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1" r:id="rId2"/>
  </p:sldMasterIdLst>
  <p:notesMasterIdLst>
    <p:notesMasterId r:id="rId41"/>
  </p:notesMasterIdLst>
  <p:sldIdLst>
    <p:sldId id="256" r:id="rId3"/>
    <p:sldId id="303" r:id="rId4"/>
    <p:sldId id="304" r:id="rId5"/>
    <p:sldId id="259" r:id="rId6"/>
    <p:sldId id="258" r:id="rId7"/>
    <p:sldId id="260" r:id="rId8"/>
    <p:sldId id="306" r:id="rId9"/>
    <p:sldId id="261" r:id="rId10"/>
    <p:sldId id="262" r:id="rId11"/>
    <p:sldId id="263" r:id="rId12"/>
    <p:sldId id="264" r:id="rId13"/>
    <p:sldId id="265" r:id="rId14"/>
    <p:sldId id="267" r:id="rId15"/>
    <p:sldId id="268" r:id="rId16"/>
    <p:sldId id="270" r:id="rId17"/>
    <p:sldId id="271" r:id="rId18"/>
    <p:sldId id="312" r:id="rId19"/>
    <p:sldId id="273" r:id="rId20"/>
    <p:sldId id="274" r:id="rId21"/>
    <p:sldId id="279" r:id="rId22"/>
    <p:sldId id="284" r:id="rId23"/>
    <p:sldId id="307" r:id="rId24"/>
    <p:sldId id="281" r:id="rId25"/>
    <p:sldId id="308" r:id="rId26"/>
    <p:sldId id="283" r:id="rId27"/>
    <p:sldId id="309" r:id="rId28"/>
    <p:sldId id="319" r:id="rId29"/>
    <p:sldId id="310" r:id="rId30"/>
    <p:sldId id="287" r:id="rId31"/>
    <p:sldId id="296" r:id="rId32"/>
    <p:sldId id="290" r:id="rId33"/>
    <p:sldId id="1079" r:id="rId34"/>
    <p:sldId id="1071" r:id="rId35"/>
    <p:sldId id="323" r:id="rId36"/>
    <p:sldId id="1080" r:id="rId37"/>
    <p:sldId id="436" r:id="rId38"/>
    <p:sldId id="437" r:id="rId39"/>
    <p:sldId id="1078" r:id="rId40"/>
  </p:sldIdLst>
  <p:sldSz cx="9144000" cy="5143500" type="screen16x9"/>
  <p:notesSz cx="6858000" cy="9144000"/>
  <p:custDataLst>
    <p:tags r:id="rId42"/>
  </p:custDataLst>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C5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363FF9E-F500-47EE-8B14-CE4AB060CD28}" styleName="">
    <a:wholeTbl>
      <a:tcTxStyle>
        <a:font>
          <a:latin typeface="Arial"/>
          <a:ea typeface="Arial"/>
          <a:cs typeface="Arial"/>
        </a:font>
        <a:srgbClr val="000000"/>
      </a:tcTxStyle>
      <a:tcStyle>
        <a:tcBdr>
          <a:left>
            <a:ln w="9528" cap="flat" cmpd="sng" algn="ctr">
              <a:solidFill>
                <a:srgbClr val="9E9E9E"/>
              </a:solidFill>
              <a:prstDash val="solid"/>
              <a:round/>
              <a:headEnd type="none" w="med" len="med"/>
              <a:tailEnd type="none" w="med" len="med"/>
            </a:ln>
          </a:left>
          <a:right>
            <a:ln w="9528" cap="flat" cmpd="sng" algn="ctr">
              <a:solidFill>
                <a:srgbClr val="9E9E9E"/>
              </a:solidFill>
              <a:prstDash val="solid"/>
              <a:round/>
              <a:headEnd type="none" w="med" len="med"/>
              <a:tailEnd type="none" w="med" len="med"/>
            </a:ln>
          </a:right>
          <a:top>
            <a:ln w="9528" cap="flat" cmpd="sng" algn="ctr">
              <a:solidFill>
                <a:srgbClr val="9E9E9E"/>
              </a:solidFill>
              <a:prstDash val="solid"/>
              <a:round/>
              <a:headEnd type="none" w="med" len="med"/>
              <a:tailEnd type="none" w="med" len="med"/>
            </a:ln>
          </a:top>
          <a:bottom>
            <a:ln w="9528" cap="flat" cmpd="sng" algn="ctr">
              <a:solidFill>
                <a:srgbClr val="9E9E9E"/>
              </a:solidFill>
              <a:prstDash val="solid"/>
              <a:round/>
              <a:headEnd type="none" w="med" len="med"/>
              <a:tailEnd type="none" w="med" len="med"/>
            </a:ln>
          </a:bottom>
        </a:tcBdr>
      </a:tcStyle>
    </a:wholeTbl>
    <a:band1H>
      <a:tcTxStyle>
        <a:font>
          <a:latin typeface="Arial"/>
          <a:ea typeface="Arial"/>
          <a:cs typeface="Arial"/>
        </a:font>
      </a:tcTxStyle>
      <a:tcStyle>
        <a:tcBdr/>
      </a:tcStyle>
    </a:band1H>
    <a:band2H>
      <a:tcTxStyle>
        <a:font>
          <a:latin typeface="Arial"/>
          <a:ea typeface="Arial"/>
          <a:cs typeface="Arial"/>
        </a:font>
      </a:tcTxStyle>
      <a:tcStyle>
        <a:tcBdr/>
      </a:tcStyle>
    </a:band2H>
    <a:band1V>
      <a:tcTxStyle>
        <a:font>
          <a:latin typeface="Arial"/>
          <a:ea typeface="Arial"/>
          <a:cs typeface="Arial"/>
        </a:font>
      </a:tcTxStyle>
      <a:tcStyle>
        <a:tcBdr/>
      </a:tcStyle>
    </a:band1V>
    <a:band2V>
      <a:tcTxStyle>
        <a:font>
          <a:latin typeface="Arial"/>
          <a:ea typeface="Arial"/>
          <a:cs typeface="Arial"/>
        </a:font>
      </a:tcTxStyle>
      <a:tcStyle>
        <a:tcBdr/>
      </a:tcStyle>
    </a:band2V>
    <a:lastCol>
      <a:tcTxStyle>
        <a:font>
          <a:latin typeface="Arial"/>
          <a:ea typeface="Arial"/>
          <a:cs typeface="Arial"/>
        </a:font>
      </a:tcTxStyle>
      <a:tcStyle>
        <a:tcBdr/>
      </a:tcStyle>
    </a:lastCol>
    <a:firstCol>
      <a:tcTxStyle>
        <a:font>
          <a:latin typeface="Arial"/>
          <a:ea typeface="Arial"/>
          <a:cs typeface="Arial"/>
        </a:font>
      </a:tcTxStyle>
      <a:tcStyle>
        <a:tcBdr/>
      </a:tcStyle>
    </a:firstCol>
    <a:lastRow>
      <a:tcTxStyle>
        <a:font>
          <a:latin typeface="Arial"/>
          <a:ea typeface="Arial"/>
          <a:cs typeface="Arial"/>
        </a:font>
      </a:tcTxStyle>
      <a:tcStyle>
        <a:tcBdr/>
      </a:tcStyle>
    </a:lastRow>
    <a:firstRow>
      <a:tcTxStyle>
        <a:font>
          <a:latin typeface="Arial"/>
          <a:ea typeface="Arial"/>
          <a:cs typeface="Arial"/>
        </a:font>
      </a:tcTxStyle>
      <a:tcStyle>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3;n">
            <a:extLst>
              <a:ext uri="{FF2B5EF4-FFF2-40B4-BE49-F238E27FC236}">
                <a16:creationId xmlns:a16="http://schemas.microsoft.com/office/drawing/2014/main" id="{FD366E72-1E2F-452C-9ACC-1266AC184042}"/>
              </a:ext>
            </a:extLst>
          </p:cNvPr>
          <p:cNvSpPr>
            <a:spLocks noGrp="1" noRot="1" noChangeAspect="1"/>
          </p:cNvSpPr>
          <p:nvPr>
            <p:ph type="sldImg" idx="2"/>
          </p:nvPr>
        </p:nvSpPr>
        <p:spPr>
          <a:xfrm>
            <a:off x="381295" y="685800"/>
            <a:ext cx="6096076" cy="3429000"/>
          </a:xfrm>
          <a:prstGeom prst="rect">
            <a:avLst/>
          </a:prstGeom>
          <a:noFill/>
          <a:ln w="9528" cap="flat">
            <a:solidFill>
              <a:srgbClr val="000000"/>
            </a:solidFill>
            <a:prstDash val="solid"/>
            <a:round/>
          </a:ln>
        </p:spPr>
      </p:sp>
      <p:sp>
        <p:nvSpPr>
          <p:cNvPr id="3" name="Google Shape;4;n">
            <a:extLst>
              <a:ext uri="{FF2B5EF4-FFF2-40B4-BE49-F238E27FC236}">
                <a16:creationId xmlns:a16="http://schemas.microsoft.com/office/drawing/2014/main" id="{B646BDD9-7BA7-433F-9EF2-0024BA9D598B}"/>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21" tIns="91421" rIns="91421" bIns="91421" anchor="t" anchorCtr="0" compatLnSpc="1">
            <a:noAutofit/>
          </a:bodyPr>
          <a:lstStyle/>
          <a:p>
            <a:pPr lvl="0"/>
            <a:endParaRPr lang="es-PE"/>
          </a:p>
        </p:txBody>
      </p:sp>
    </p:spTree>
    <p:extLst>
      <p:ext uri="{BB962C8B-B14F-4D97-AF65-F5344CB8AC3E}">
        <p14:creationId xmlns:p14="http://schemas.microsoft.com/office/powerpoint/2010/main" val="1219196988"/>
      </p:ext>
    </p:extLst>
  </p:cSld>
  <p:clrMap bg1="lt1" tx1="dk1" bg2="lt2" tx2="dk2" accent1="accent1" accent2="accent2" accent3="accent3" accent4="accent4" accent5="accent5" accent6="accent6" hlink="hlink" folHlink="folHlink"/>
  <p:notesStyle>
    <a:lvl1pPr marL="457200" marR="0" lvl="0" indent="-298451" algn="l" defTabSz="914400" rtl="0" fontAlgn="auto" hangingPunct="1">
      <a:lnSpc>
        <a:spcPct val="100000"/>
      </a:lnSpc>
      <a:spcBef>
        <a:spcPct val="0"/>
      </a:spcBef>
      <a:spcAft>
        <a:spcPct val="0"/>
      </a:spcAft>
      <a:buClr>
        <a:srgbClr val="000000"/>
      </a:buClr>
      <a:buSzPts val="1100"/>
      <a:buFont typeface="Arial"/>
      <a:buChar char="●"/>
      <a:defRPr lang="es-PE" sz="1100" b="0" i="0" u="none" strike="noStrike" kern="0" cap="none" spc="0" baseline="0">
        <a:solidFill>
          <a:srgbClr val="000000"/>
        </a:solidFill>
        <a:uFillTx/>
        <a:latin typeface="Arial"/>
        <a:ea typeface="Arial"/>
        <a:cs typeface="Arial"/>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498;p:notes">
            <a:extLst>
              <a:ext uri="{FF2B5EF4-FFF2-40B4-BE49-F238E27FC236}">
                <a16:creationId xmlns:a16="http://schemas.microsoft.com/office/drawing/2014/main" id="{A76D9769-ABBF-48E4-9620-DFB5AA3761AA}"/>
              </a:ext>
            </a:extLst>
          </p:cNvPr>
          <p:cNvSpPr>
            <a:spLocks noGrp="1" noRot="1" noChangeAspect="1"/>
          </p:cNvSpPr>
          <p:nvPr>
            <p:ph type="sldImg"/>
          </p:nvPr>
        </p:nvSpPr>
        <p:spPr>
          <a:xfrm>
            <a:off x="381000" y="685800"/>
            <a:ext cx="6096000" cy="3429000"/>
          </a:xfrm>
        </p:spPr>
      </p:sp>
      <p:sp>
        <p:nvSpPr>
          <p:cNvPr id="3" name="Google Shape;2499;p:notes">
            <a:extLst>
              <a:ext uri="{FF2B5EF4-FFF2-40B4-BE49-F238E27FC236}">
                <a16:creationId xmlns:a16="http://schemas.microsoft.com/office/drawing/2014/main" id="{017B17AA-0E99-45A3-AA28-D70A0C7441DB}"/>
              </a:ext>
            </a:extLst>
          </p:cNvPr>
          <p:cNvSpPr txBox="1">
            <a:spLocks noGrp="1"/>
          </p:cNvSpPr>
          <p:nvPr>
            <p:ph type="body" sz="quarter" idx="1"/>
          </p:nvPr>
        </p:nvSpPr>
        <p:spPr/>
        <p:txBody>
          <a:bodyPr/>
          <a:lstStyle/>
          <a:p>
            <a:pPr marL="158749"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sz="1100" b="0" i="0" u="none" strike="noStrike" kern="0" cap="none" spc="0" baseline="0">
                <a:solidFill>
                  <a:srgbClr val="F1EEE6"/>
                </a:solidFill>
                <a:uFillTx/>
                <a:latin typeface="Arial" panose="020B0604020202020204" pitchFamily="34" charset="0"/>
                <a:ea typeface="Arial"/>
                <a:cs typeface="Arial" panose="020B0604020202020204" pitchFamily="34" charset="0"/>
              </a:rPr>
              <a:t>slidesppt.net</a:t>
            </a:r>
          </a:p>
          <a:p>
            <a:pPr marL="158749" indent="0">
              <a:buNone/>
            </a:pPr>
            <a:endParaRPr lang="LID4096"/>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582;gda75c58848_0_361:notes">
            <a:extLst>
              <a:ext uri="{FF2B5EF4-FFF2-40B4-BE49-F238E27FC236}">
                <a16:creationId xmlns:a16="http://schemas.microsoft.com/office/drawing/2014/main" id="{9553E9C2-B816-49DE-B1F4-998C65145C35}"/>
              </a:ext>
            </a:extLst>
          </p:cNvPr>
          <p:cNvSpPr>
            <a:spLocks noGrp="1" noRot="1" noChangeAspect="1"/>
          </p:cNvSpPr>
          <p:nvPr>
            <p:ph type="sldImg"/>
          </p:nvPr>
        </p:nvSpPr>
        <p:spPr>
          <a:xfrm>
            <a:off x="381000" y="685800"/>
            <a:ext cx="6096000" cy="3429000"/>
          </a:xfrm>
        </p:spPr>
      </p:sp>
      <p:sp>
        <p:nvSpPr>
          <p:cNvPr id="3" name="Google Shape;2583;gda75c58848_0_361:notes">
            <a:extLst>
              <a:ext uri="{FF2B5EF4-FFF2-40B4-BE49-F238E27FC236}">
                <a16:creationId xmlns:a16="http://schemas.microsoft.com/office/drawing/2014/main" id="{34082F18-F762-4CC9-9102-A9F9063D998F}"/>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540;ga953684262_0_32:notes">
            <a:extLst>
              <a:ext uri="{FF2B5EF4-FFF2-40B4-BE49-F238E27FC236}">
                <a16:creationId xmlns:a16="http://schemas.microsoft.com/office/drawing/2014/main" id="{496B8120-D355-4BF9-A7ED-328F86A81798}"/>
              </a:ext>
            </a:extLst>
          </p:cNvPr>
          <p:cNvSpPr>
            <a:spLocks noGrp="1" noRot="1" noChangeAspect="1"/>
          </p:cNvSpPr>
          <p:nvPr>
            <p:ph type="sldImg"/>
          </p:nvPr>
        </p:nvSpPr>
        <p:spPr>
          <a:xfrm>
            <a:off x="381000" y="685800"/>
            <a:ext cx="6096000" cy="3429000"/>
          </a:xfrm>
        </p:spPr>
      </p:sp>
      <p:sp>
        <p:nvSpPr>
          <p:cNvPr id="3" name="Google Shape;3541;ga953684262_0_32:notes">
            <a:extLst>
              <a:ext uri="{FF2B5EF4-FFF2-40B4-BE49-F238E27FC236}">
                <a16:creationId xmlns:a16="http://schemas.microsoft.com/office/drawing/2014/main" id="{04B79E7D-AB2A-4894-9BA3-5B782EB84928}"/>
              </a:ext>
            </a:extLst>
          </p:cNvPr>
          <p:cNvSpPr txBox="1">
            <a:spLocks noGrp="1"/>
          </p:cNvSpPr>
          <p:nvPr>
            <p:ph type="body" sz="quarter" idx="1"/>
          </p:nvPr>
        </p:nvSpPr>
        <p:spPr/>
        <p:txBody>
          <a:bodyPr/>
          <a:lstStyle/>
          <a:p>
            <a:pPr marL="158749"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sz="1100" b="0" i="0" u="none" strike="noStrike" kern="0" cap="none" spc="0" baseline="0">
                <a:solidFill>
                  <a:srgbClr val="F1EEE6"/>
                </a:solidFill>
                <a:uFillTx/>
                <a:latin typeface="Arial" panose="020B0604020202020204" pitchFamily="34" charset="0"/>
                <a:ea typeface="Arial"/>
                <a:cs typeface="Arial" panose="020B0604020202020204" pitchFamily="34" charset="0"/>
              </a:rPr>
              <a:t>slidesppt.net</a:t>
            </a:r>
          </a:p>
          <a:p>
            <a:pPr marL="158749" indent="0">
              <a:buNone/>
            </a:pPr>
            <a:endParaRPr lang="LID4096"/>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509;gb1c2217c3f_0_102:notes">
            <a:extLst>
              <a:ext uri="{FF2B5EF4-FFF2-40B4-BE49-F238E27FC236}">
                <a16:creationId xmlns:a16="http://schemas.microsoft.com/office/drawing/2014/main" id="{87C287FF-EEAD-4D82-B59A-B584D7D97DD9}"/>
              </a:ext>
            </a:extLst>
          </p:cNvPr>
          <p:cNvSpPr>
            <a:spLocks noGrp="1" noRot="1" noChangeAspect="1"/>
          </p:cNvSpPr>
          <p:nvPr>
            <p:ph type="sldImg"/>
          </p:nvPr>
        </p:nvSpPr>
        <p:spPr>
          <a:xfrm>
            <a:off x="381000" y="685800"/>
            <a:ext cx="6096000" cy="3429000"/>
          </a:xfrm>
        </p:spPr>
      </p:sp>
      <p:sp>
        <p:nvSpPr>
          <p:cNvPr id="3" name="Google Shape;4510;gb1c2217c3f_0_102:notes">
            <a:extLst>
              <a:ext uri="{FF2B5EF4-FFF2-40B4-BE49-F238E27FC236}">
                <a16:creationId xmlns:a16="http://schemas.microsoft.com/office/drawing/2014/main" id="{E7A5F1EA-225C-417E-8CC6-48CFE0D58D25}"/>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577;ga953684262_0_15684:notes">
            <a:extLst>
              <a:ext uri="{FF2B5EF4-FFF2-40B4-BE49-F238E27FC236}">
                <a16:creationId xmlns:a16="http://schemas.microsoft.com/office/drawing/2014/main" id="{E146AD38-0EF8-4508-8D8C-18534B704C1D}"/>
              </a:ext>
            </a:extLst>
          </p:cNvPr>
          <p:cNvSpPr>
            <a:spLocks noGrp="1" noRot="1" noChangeAspect="1"/>
          </p:cNvSpPr>
          <p:nvPr>
            <p:ph type="sldImg"/>
          </p:nvPr>
        </p:nvSpPr>
        <p:spPr>
          <a:xfrm>
            <a:off x="381000" y="685800"/>
            <a:ext cx="6096000" cy="3429000"/>
          </a:xfrm>
        </p:spPr>
      </p:sp>
      <p:sp>
        <p:nvSpPr>
          <p:cNvPr id="3" name="Google Shape;4578;ga953684262_0_15684:notes">
            <a:extLst>
              <a:ext uri="{FF2B5EF4-FFF2-40B4-BE49-F238E27FC236}">
                <a16:creationId xmlns:a16="http://schemas.microsoft.com/office/drawing/2014/main" id="{8C946683-EDCD-478B-AE26-9A43817D707B}"/>
              </a:ext>
            </a:extLst>
          </p:cNvPr>
          <p:cNvSpPr txBox="1">
            <a:spLocks noGrp="1"/>
          </p:cNvSpPr>
          <p:nvPr>
            <p:ph type="body" sz="quarter" idx="1"/>
          </p:nvPr>
        </p:nvSpPr>
        <p:spPr/>
        <p:txBody>
          <a:bodyPr/>
          <a:lstStyle/>
          <a:p>
            <a:pPr marL="158749"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sz="1100" b="0" i="0" u="none" strike="noStrike" kern="0" cap="none" spc="0" baseline="0">
                <a:solidFill>
                  <a:srgbClr val="F1EEE6"/>
                </a:solidFill>
                <a:uFillTx/>
                <a:latin typeface="Arial" panose="020B0604020202020204" pitchFamily="34" charset="0"/>
                <a:ea typeface="Arial"/>
                <a:cs typeface="Arial" panose="020B0604020202020204" pitchFamily="34" charset="0"/>
              </a:rPr>
              <a:t>slidesppt.net</a:t>
            </a:r>
          </a:p>
          <a:p>
            <a:pPr marL="158749" indent="0">
              <a:buNone/>
            </a:pPr>
            <a:endParaRPr lang="LID4096"/>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584;g7b44e76ffb_0_0:notes">
            <a:extLst>
              <a:ext uri="{FF2B5EF4-FFF2-40B4-BE49-F238E27FC236}">
                <a16:creationId xmlns:a16="http://schemas.microsoft.com/office/drawing/2014/main" id="{A98AA148-5E08-4527-8DF4-AA5394145900}"/>
              </a:ext>
            </a:extLst>
          </p:cNvPr>
          <p:cNvSpPr>
            <a:spLocks noGrp="1" noRot="1" noChangeAspect="1"/>
          </p:cNvSpPr>
          <p:nvPr>
            <p:ph type="sldImg"/>
          </p:nvPr>
        </p:nvSpPr>
        <p:spPr>
          <a:xfrm>
            <a:off x="381000" y="685800"/>
            <a:ext cx="6096000" cy="3429000"/>
          </a:xfrm>
        </p:spPr>
      </p:sp>
      <p:sp>
        <p:nvSpPr>
          <p:cNvPr id="3" name="Google Shape;4585;g7b44e76ffb_0_0:notes">
            <a:extLst>
              <a:ext uri="{FF2B5EF4-FFF2-40B4-BE49-F238E27FC236}">
                <a16:creationId xmlns:a16="http://schemas.microsoft.com/office/drawing/2014/main" id="{97E703A4-FDD5-4B14-993F-841C4C128900}"/>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595;gdb81e101f0_0_9:notes">
            <a:extLst>
              <a:ext uri="{FF2B5EF4-FFF2-40B4-BE49-F238E27FC236}">
                <a16:creationId xmlns:a16="http://schemas.microsoft.com/office/drawing/2014/main" id="{B9450418-C0DF-4353-B775-48726EDF3EAF}"/>
              </a:ext>
            </a:extLst>
          </p:cNvPr>
          <p:cNvSpPr>
            <a:spLocks noGrp="1" noRot="1" noChangeAspect="1"/>
          </p:cNvSpPr>
          <p:nvPr>
            <p:ph type="sldImg"/>
          </p:nvPr>
        </p:nvSpPr>
        <p:spPr>
          <a:xfrm>
            <a:off x="381000" y="685800"/>
            <a:ext cx="6096000" cy="3429000"/>
          </a:xfrm>
        </p:spPr>
      </p:sp>
      <p:sp>
        <p:nvSpPr>
          <p:cNvPr id="3" name="Google Shape;4596;gdb81e101f0_0_9:notes">
            <a:extLst>
              <a:ext uri="{FF2B5EF4-FFF2-40B4-BE49-F238E27FC236}">
                <a16:creationId xmlns:a16="http://schemas.microsoft.com/office/drawing/2014/main" id="{900BE7FF-C29E-4E75-B4F6-71F237CB771D}"/>
              </a:ext>
            </a:extLst>
          </p:cNvPr>
          <p:cNvSpPr txBox="1">
            <a:spLocks noGrp="1"/>
          </p:cNvSpPr>
          <p:nvPr>
            <p:ph type="body" sz="quarter" idx="1"/>
          </p:nvPr>
        </p:nvSpPr>
        <p:spPr/>
        <p:txBody>
          <a:bodyPr/>
          <a:lstStyle/>
          <a:p>
            <a:pPr marL="158749"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sz="1100" b="0" i="0" u="none" strike="noStrike" kern="0" cap="none" spc="0" baseline="0">
                <a:solidFill>
                  <a:srgbClr val="F1EEE6"/>
                </a:solidFill>
                <a:uFillTx/>
                <a:latin typeface="Arial" panose="020B0604020202020204" pitchFamily="34" charset="0"/>
                <a:ea typeface="Arial"/>
                <a:cs typeface="Arial" panose="020B0604020202020204" pitchFamily="34" charset="0"/>
              </a:rPr>
              <a:t>slidesppt.net</a:t>
            </a:r>
          </a:p>
          <a:p>
            <a:pPr marL="158749" indent="0">
              <a:buNone/>
            </a:pPr>
            <a:endParaRPr lang="LID4096"/>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602;g7b44e76ffb_0_316:notes">
            <a:extLst>
              <a:ext uri="{FF2B5EF4-FFF2-40B4-BE49-F238E27FC236}">
                <a16:creationId xmlns:a16="http://schemas.microsoft.com/office/drawing/2014/main" id="{26D01507-E3CC-469A-B2F5-6EE6D9AC2DB0}"/>
              </a:ext>
            </a:extLst>
          </p:cNvPr>
          <p:cNvSpPr>
            <a:spLocks noGrp="1" noRot="1" noChangeAspect="1"/>
          </p:cNvSpPr>
          <p:nvPr>
            <p:ph type="sldImg"/>
          </p:nvPr>
        </p:nvSpPr>
        <p:spPr>
          <a:xfrm>
            <a:off x="381000" y="685800"/>
            <a:ext cx="6096000" cy="3429000"/>
          </a:xfrm>
        </p:spPr>
      </p:sp>
      <p:sp>
        <p:nvSpPr>
          <p:cNvPr id="3" name="Google Shape;4603;g7b44e76ffb_0_316:notes">
            <a:extLst>
              <a:ext uri="{FF2B5EF4-FFF2-40B4-BE49-F238E27FC236}">
                <a16:creationId xmlns:a16="http://schemas.microsoft.com/office/drawing/2014/main" id="{07CB52E1-2231-428B-A7D3-62EF1BFA7D5D}"/>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49"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sz="1100" b="0" i="0" u="none" strike="noStrike" kern="0" cap="none" spc="0" baseline="0">
                <a:solidFill>
                  <a:srgbClr val="F1EEE6"/>
                </a:solidFill>
                <a:uFillTx/>
                <a:latin typeface="Arial" panose="020B0604020202020204" pitchFamily="34" charset="0"/>
                <a:ea typeface="Arial"/>
                <a:cs typeface="Arial" panose="020B0604020202020204" pitchFamily="34" charset="0"/>
              </a:rPr>
              <a:t>slidesppt.net</a:t>
            </a:r>
          </a:p>
          <a:p>
            <a:pPr marL="158749" indent="0">
              <a:buNone/>
            </a:pPr>
            <a:endParaRPr lang="LID4096"/>
          </a:p>
        </p:txBody>
      </p:sp>
    </p:spTree>
    <p:extLst>
      <p:ext uri="{BB962C8B-B14F-4D97-AF65-F5344CB8AC3E}">
        <p14:creationId xmlns:p14="http://schemas.microsoft.com/office/powerpoint/2010/main" val="3359977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670;g7b44e76ffb_0_652:notes">
            <a:extLst>
              <a:ext uri="{FF2B5EF4-FFF2-40B4-BE49-F238E27FC236}">
                <a16:creationId xmlns:a16="http://schemas.microsoft.com/office/drawing/2014/main" id="{F2CDB188-121B-40A5-876B-CF952771EF1F}"/>
              </a:ext>
            </a:extLst>
          </p:cNvPr>
          <p:cNvSpPr>
            <a:spLocks noGrp="1" noRot="1" noChangeAspect="1"/>
          </p:cNvSpPr>
          <p:nvPr>
            <p:ph type="sldImg"/>
          </p:nvPr>
        </p:nvSpPr>
        <p:spPr>
          <a:xfrm>
            <a:off x="381000" y="685800"/>
            <a:ext cx="6096000" cy="3429000"/>
          </a:xfrm>
        </p:spPr>
      </p:sp>
      <p:sp>
        <p:nvSpPr>
          <p:cNvPr id="3" name="Google Shape;4671;g7b44e76ffb_0_652:notes">
            <a:extLst>
              <a:ext uri="{FF2B5EF4-FFF2-40B4-BE49-F238E27FC236}">
                <a16:creationId xmlns:a16="http://schemas.microsoft.com/office/drawing/2014/main" id="{D41901DD-C431-4FED-B730-688515D4A8A7}"/>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783;g7b44e76ffb_0_937:notes">
            <a:extLst>
              <a:ext uri="{FF2B5EF4-FFF2-40B4-BE49-F238E27FC236}">
                <a16:creationId xmlns:a16="http://schemas.microsoft.com/office/drawing/2014/main" id="{8B59176A-2AA8-48EB-8F69-50229CDC5A9B}"/>
              </a:ext>
            </a:extLst>
          </p:cNvPr>
          <p:cNvSpPr>
            <a:spLocks noGrp="1" noRot="1" noChangeAspect="1"/>
          </p:cNvSpPr>
          <p:nvPr>
            <p:ph type="sldImg"/>
          </p:nvPr>
        </p:nvSpPr>
        <p:spPr>
          <a:xfrm>
            <a:off x="381000" y="685800"/>
            <a:ext cx="6096000" cy="3429000"/>
          </a:xfrm>
        </p:spPr>
      </p:sp>
      <p:sp>
        <p:nvSpPr>
          <p:cNvPr id="3" name="Google Shape;4784;g7b44e76ffb_0_937:notes">
            <a:extLst>
              <a:ext uri="{FF2B5EF4-FFF2-40B4-BE49-F238E27FC236}">
                <a16:creationId xmlns:a16="http://schemas.microsoft.com/office/drawing/2014/main" id="{EBB20CF9-D034-4BDB-9C7E-0B20E86F46A8}"/>
              </a:ext>
            </a:extLst>
          </p:cNvPr>
          <p:cNvSpPr txBox="1">
            <a:spLocks noGrp="1"/>
          </p:cNvSpPr>
          <p:nvPr>
            <p:ph type="body" sz="quarter" idx="1"/>
          </p:nvPr>
        </p:nvSpPr>
        <p:spPr/>
        <p:txBody>
          <a:bodyPr/>
          <a:lstStyle/>
          <a:p>
            <a:pPr marL="158749"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sz="1100" b="0" i="0" u="none" strike="noStrike" kern="0" cap="none" spc="0" baseline="0">
                <a:solidFill>
                  <a:srgbClr val="F1EEE6"/>
                </a:solidFill>
                <a:uFillTx/>
                <a:latin typeface="Arial" panose="020B0604020202020204" pitchFamily="34" charset="0"/>
                <a:ea typeface="Arial"/>
                <a:cs typeface="Arial" panose="020B0604020202020204" pitchFamily="34" charset="0"/>
              </a:rPr>
              <a:t>slidesppt.net</a:t>
            </a:r>
          </a:p>
          <a:p>
            <a:pPr marL="158749" indent="0">
              <a:buNone/>
            </a:pPr>
            <a:endParaRPr lang="LID409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AAD1F8A-8A9B-45B7-A751-1CB947BF7DAD}"/>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5FF3502B-7493-498A-9BE3-5D03D3AD0A49}"/>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5211;g7b44e76ffb_0_29701:notes">
            <a:extLst>
              <a:ext uri="{FF2B5EF4-FFF2-40B4-BE49-F238E27FC236}">
                <a16:creationId xmlns:a16="http://schemas.microsoft.com/office/drawing/2014/main" id="{1E54F415-E789-45B4-BB13-4293EA638183}"/>
              </a:ext>
            </a:extLst>
          </p:cNvPr>
          <p:cNvSpPr>
            <a:spLocks noGrp="1" noRot="1" noChangeAspect="1"/>
          </p:cNvSpPr>
          <p:nvPr>
            <p:ph type="sldImg"/>
          </p:nvPr>
        </p:nvSpPr>
        <p:spPr>
          <a:xfrm>
            <a:off x="381000" y="685800"/>
            <a:ext cx="6096000" cy="3429000"/>
          </a:xfrm>
        </p:spPr>
      </p:sp>
      <p:sp>
        <p:nvSpPr>
          <p:cNvPr id="3" name="Google Shape;5212;g7b44e76ffb_0_29701:notes">
            <a:extLst>
              <a:ext uri="{FF2B5EF4-FFF2-40B4-BE49-F238E27FC236}">
                <a16:creationId xmlns:a16="http://schemas.microsoft.com/office/drawing/2014/main" id="{67F3922B-5CC9-4287-B86F-8345D00B4758}"/>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5370;gd96d257566_0_61:notes">
            <a:extLst>
              <a:ext uri="{FF2B5EF4-FFF2-40B4-BE49-F238E27FC236}">
                <a16:creationId xmlns:a16="http://schemas.microsoft.com/office/drawing/2014/main" id="{8A46D387-65B9-4696-B075-2EA80644B45B}"/>
              </a:ext>
            </a:extLst>
          </p:cNvPr>
          <p:cNvSpPr>
            <a:spLocks noGrp="1" noRot="1" noChangeAspect="1"/>
          </p:cNvSpPr>
          <p:nvPr>
            <p:ph type="sldImg"/>
          </p:nvPr>
        </p:nvSpPr>
        <p:spPr>
          <a:xfrm>
            <a:off x="381000" y="685800"/>
            <a:ext cx="6096000" cy="3429000"/>
          </a:xfrm>
        </p:spPr>
      </p:sp>
      <p:sp>
        <p:nvSpPr>
          <p:cNvPr id="3" name="Google Shape;5371;gd96d257566_0_61:notes">
            <a:extLst>
              <a:ext uri="{FF2B5EF4-FFF2-40B4-BE49-F238E27FC236}">
                <a16:creationId xmlns:a16="http://schemas.microsoft.com/office/drawing/2014/main" id="{2E2CDA7C-DD95-463A-92CB-4C77A96105F0}"/>
              </a:ext>
            </a:extLst>
          </p:cNvPr>
          <p:cNvSpPr txBox="1">
            <a:spLocks noGrp="1"/>
          </p:cNvSpPr>
          <p:nvPr>
            <p:ph type="body" sz="quarter" idx="1"/>
          </p:nvPr>
        </p:nvSpPr>
        <p:spPr/>
        <p:txBody>
          <a:bodyPr/>
          <a:lstStyle/>
          <a:p>
            <a:pPr marL="158749"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sz="1100" b="0" i="0" u="none" strike="noStrike" kern="0" cap="none" spc="0" baseline="0">
                <a:solidFill>
                  <a:srgbClr val="F1EEE6"/>
                </a:solidFill>
                <a:uFillTx/>
                <a:latin typeface="Arial" panose="020B0604020202020204" pitchFamily="34" charset="0"/>
                <a:ea typeface="Arial"/>
                <a:cs typeface="Arial" panose="020B0604020202020204" pitchFamily="34" charset="0"/>
              </a:rPr>
              <a:t>slidesppt.net</a:t>
            </a:r>
          </a:p>
          <a:p>
            <a:pPr marL="158749" indent="0">
              <a:buNone/>
            </a:pPr>
            <a:endParaRPr lang="LID4096"/>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98;p:notes">
            <a:extLst>
              <a:ext uri="{FF2B5EF4-FFF2-40B4-BE49-F238E27FC236}">
                <a16:creationId xmlns:a16="http://schemas.microsoft.com/office/drawing/2014/main" id="{58944AD9-9EC7-4377-A4C0-3C56DB116DE7}"/>
              </a:ext>
            </a:extLst>
          </p:cNvPr>
          <p:cNvSpPr>
            <a:spLocks noGrp="1" noRot="1" noChangeAspect="1"/>
          </p:cNvSpPr>
          <p:nvPr>
            <p:ph type="sldImg"/>
          </p:nvPr>
        </p:nvSpPr>
        <p:spPr>
          <a:xfrm>
            <a:off x="381000" y="685800"/>
            <a:ext cx="6096000" cy="3429000"/>
          </a:xfrm>
        </p:spPr>
      </p:sp>
      <p:sp>
        <p:nvSpPr>
          <p:cNvPr id="3" name="Google Shape;99;p:notes">
            <a:extLst>
              <a:ext uri="{FF2B5EF4-FFF2-40B4-BE49-F238E27FC236}">
                <a16:creationId xmlns:a16="http://schemas.microsoft.com/office/drawing/2014/main" id="{8AA7C2E2-06D1-4719-A9D5-00B379424DEC}"/>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5247;gd96d257566_1_707:notes">
            <a:extLst>
              <a:ext uri="{FF2B5EF4-FFF2-40B4-BE49-F238E27FC236}">
                <a16:creationId xmlns:a16="http://schemas.microsoft.com/office/drawing/2014/main" id="{1ED1D301-2345-4E2D-A013-B69275D8DFB3}"/>
              </a:ext>
            </a:extLst>
          </p:cNvPr>
          <p:cNvSpPr>
            <a:spLocks noGrp="1" noRot="1" noChangeAspect="1"/>
          </p:cNvSpPr>
          <p:nvPr>
            <p:ph type="sldImg"/>
          </p:nvPr>
        </p:nvSpPr>
        <p:spPr>
          <a:xfrm>
            <a:off x="381000" y="685800"/>
            <a:ext cx="6096000" cy="3429000"/>
          </a:xfrm>
        </p:spPr>
      </p:sp>
      <p:sp>
        <p:nvSpPr>
          <p:cNvPr id="3" name="Google Shape;5248;gd96d257566_1_707:notes">
            <a:extLst>
              <a:ext uri="{FF2B5EF4-FFF2-40B4-BE49-F238E27FC236}">
                <a16:creationId xmlns:a16="http://schemas.microsoft.com/office/drawing/2014/main" id="{57C2BD23-2729-4011-AF97-9A270726CB88}"/>
              </a:ext>
            </a:extLst>
          </p:cNvPr>
          <p:cNvSpPr txBox="1">
            <a:spLocks noGrp="1"/>
          </p:cNvSpPr>
          <p:nvPr>
            <p:ph type="body" sz="quarter" idx="1"/>
          </p:nvPr>
        </p:nvSpPr>
        <p:spPr/>
        <p:txBody>
          <a:bodyPr/>
          <a:lstStyle/>
          <a:p>
            <a:pPr marL="158749"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sz="1100" b="0" i="0" u="none" strike="noStrike" kern="0" cap="none" spc="0" baseline="0">
                <a:solidFill>
                  <a:srgbClr val="F1EEE6"/>
                </a:solidFill>
                <a:uFillTx/>
                <a:latin typeface="Arial" panose="020B0604020202020204" pitchFamily="34" charset="0"/>
                <a:ea typeface="Arial"/>
                <a:cs typeface="Arial" panose="020B0604020202020204" pitchFamily="34" charset="0"/>
              </a:rPr>
              <a:t>slidesppt.net</a:t>
            </a:r>
          </a:p>
          <a:p>
            <a:pPr marL="158749" indent="0">
              <a:buNone/>
            </a:pPr>
            <a:endParaRPr lang="LID4096"/>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06;g35ed75ccf_015:notes">
            <a:extLst>
              <a:ext uri="{FF2B5EF4-FFF2-40B4-BE49-F238E27FC236}">
                <a16:creationId xmlns:a16="http://schemas.microsoft.com/office/drawing/2014/main" id="{D3135927-BB13-484D-BCE3-ACEA77CD8B46}"/>
              </a:ext>
            </a:extLst>
          </p:cNvPr>
          <p:cNvSpPr>
            <a:spLocks noGrp="1" noRot="1" noChangeAspect="1"/>
          </p:cNvSpPr>
          <p:nvPr>
            <p:ph type="sldImg"/>
          </p:nvPr>
        </p:nvSpPr>
        <p:spPr>
          <a:xfrm>
            <a:off x="381000" y="685800"/>
            <a:ext cx="6096000" cy="3429000"/>
          </a:xfrm>
        </p:spPr>
      </p:sp>
      <p:sp>
        <p:nvSpPr>
          <p:cNvPr id="3" name="Google Shape;107;g35ed75ccf_015:notes">
            <a:extLst>
              <a:ext uri="{FF2B5EF4-FFF2-40B4-BE49-F238E27FC236}">
                <a16:creationId xmlns:a16="http://schemas.microsoft.com/office/drawing/2014/main" id="{0C531634-890A-4F71-A43F-4856E1E610FB}"/>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5328;gdb81e101f0_0_132:notes">
            <a:extLst>
              <a:ext uri="{FF2B5EF4-FFF2-40B4-BE49-F238E27FC236}">
                <a16:creationId xmlns:a16="http://schemas.microsoft.com/office/drawing/2014/main" id="{CA06C115-EBE0-4D6A-B74F-4C4F7C9F1445}"/>
              </a:ext>
            </a:extLst>
          </p:cNvPr>
          <p:cNvSpPr>
            <a:spLocks noGrp="1" noRot="1" noChangeAspect="1"/>
          </p:cNvSpPr>
          <p:nvPr>
            <p:ph type="sldImg"/>
          </p:nvPr>
        </p:nvSpPr>
        <p:spPr>
          <a:xfrm>
            <a:off x="381000" y="685800"/>
            <a:ext cx="6096000" cy="3429000"/>
          </a:xfrm>
        </p:spPr>
      </p:sp>
      <p:sp>
        <p:nvSpPr>
          <p:cNvPr id="3" name="Google Shape;5329;gdb81e101f0_0_132:notes">
            <a:extLst>
              <a:ext uri="{FF2B5EF4-FFF2-40B4-BE49-F238E27FC236}">
                <a16:creationId xmlns:a16="http://schemas.microsoft.com/office/drawing/2014/main" id="{CE0DCFDD-C20A-4369-A4A2-E631F7C739E5}"/>
              </a:ext>
            </a:extLst>
          </p:cNvPr>
          <p:cNvSpPr txBox="1">
            <a:spLocks noGrp="1"/>
          </p:cNvSpPr>
          <p:nvPr>
            <p:ph type="body" sz="quarter" idx="1"/>
          </p:nvPr>
        </p:nvSpPr>
        <p:spPr/>
        <p:txBody>
          <a:bodyPr/>
          <a:lstStyle/>
          <a:p>
            <a:pPr marL="158749"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sz="1100" b="0" i="0" u="none" strike="noStrike" kern="0" cap="none" spc="0" baseline="0">
                <a:solidFill>
                  <a:srgbClr val="F1EEE6"/>
                </a:solidFill>
                <a:uFillTx/>
                <a:latin typeface="Arial" panose="020B0604020202020204" pitchFamily="34" charset="0"/>
                <a:ea typeface="Arial"/>
                <a:cs typeface="Arial" panose="020B0604020202020204" pitchFamily="34" charset="0"/>
              </a:rPr>
              <a:t>slidesppt.net</a:t>
            </a:r>
          </a:p>
          <a:p>
            <a:pPr marL="158749" indent="0">
              <a:buNone/>
            </a:pPr>
            <a:endParaRPr lang="LID4096"/>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15;g35f391192_017:notes">
            <a:extLst>
              <a:ext uri="{FF2B5EF4-FFF2-40B4-BE49-F238E27FC236}">
                <a16:creationId xmlns:a16="http://schemas.microsoft.com/office/drawing/2014/main" id="{9066BBBB-EBE4-42A9-B37D-F54ED7D57751}"/>
              </a:ext>
            </a:extLst>
          </p:cNvPr>
          <p:cNvSpPr>
            <a:spLocks noGrp="1" noRot="1" noChangeAspect="1"/>
          </p:cNvSpPr>
          <p:nvPr>
            <p:ph type="sldImg"/>
          </p:nvPr>
        </p:nvSpPr>
        <p:spPr>
          <a:xfrm>
            <a:off x="381000" y="685800"/>
            <a:ext cx="6096000" cy="3429000"/>
          </a:xfrm>
        </p:spPr>
      </p:sp>
      <p:sp>
        <p:nvSpPr>
          <p:cNvPr id="3" name="Google Shape;116;g35f391192_017:notes">
            <a:extLst>
              <a:ext uri="{FF2B5EF4-FFF2-40B4-BE49-F238E27FC236}">
                <a16:creationId xmlns:a16="http://schemas.microsoft.com/office/drawing/2014/main" id="{AC7B80C8-7376-4C98-9E4F-F760C3C5E272}"/>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49"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sz="1100" b="0" i="0" u="none" strike="noStrike" kern="0" cap="none" spc="0" baseline="0">
                <a:solidFill>
                  <a:srgbClr val="F1EEE6"/>
                </a:solidFill>
                <a:uFillTx/>
                <a:latin typeface="Arial" panose="020B0604020202020204" pitchFamily="34" charset="0"/>
                <a:ea typeface="Arial"/>
                <a:cs typeface="Arial" panose="020B0604020202020204" pitchFamily="34" charset="0"/>
              </a:rPr>
              <a:t>slidesppt.net</a:t>
            </a:r>
          </a:p>
          <a:p>
            <a:pPr marL="158749" indent="0">
              <a:buNone/>
            </a:pPr>
            <a:endParaRPr lang="LID4096"/>
          </a:p>
        </p:txBody>
      </p:sp>
    </p:spTree>
    <p:extLst>
      <p:ext uri="{BB962C8B-B14F-4D97-AF65-F5344CB8AC3E}">
        <p14:creationId xmlns:p14="http://schemas.microsoft.com/office/powerpoint/2010/main" val="1813479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9453;gd953535d44_0_91:notes">
            <a:extLst>
              <a:ext uri="{FF2B5EF4-FFF2-40B4-BE49-F238E27FC236}">
                <a16:creationId xmlns:a16="http://schemas.microsoft.com/office/drawing/2014/main" id="{7D77EFD9-580B-4293-958D-A0B221A2E6AC}"/>
              </a:ext>
            </a:extLst>
          </p:cNvPr>
          <p:cNvSpPr>
            <a:spLocks noGrp="1" noRot="1" noChangeAspect="1"/>
          </p:cNvSpPr>
          <p:nvPr>
            <p:ph type="sldImg"/>
          </p:nvPr>
        </p:nvSpPr>
        <p:spPr>
          <a:xfrm>
            <a:off x="381000" y="685800"/>
            <a:ext cx="6096000" cy="3429000"/>
          </a:xfrm>
        </p:spPr>
      </p:sp>
      <p:sp>
        <p:nvSpPr>
          <p:cNvPr id="3" name="Google Shape;9454;gd953535d44_0_91:notes">
            <a:extLst>
              <a:ext uri="{FF2B5EF4-FFF2-40B4-BE49-F238E27FC236}">
                <a16:creationId xmlns:a16="http://schemas.microsoft.com/office/drawing/2014/main" id="{09750B85-8FA7-4261-AE30-F999B73425DF}"/>
              </a:ext>
            </a:extLst>
          </p:cNvPr>
          <p:cNvSpPr txBox="1">
            <a:spLocks noGrp="1"/>
          </p:cNvSpPr>
          <p:nvPr>
            <p:ph type="body" sz="quarter" idx="1"/>
          </p:nvPr>
        </p:nvSpPr>
        <p:spPr/>
        <p:txBody>
          <a:bodyPr/>
          <a:lstStyle/>
          <a:p>
            <a:pPr marL="158749"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sz="1100" b="0" i="0" u="none" strike="noStrike" kern="0" cap="none" spc="0" baseline="0">
                <a:solidFill>
                  <a:srgbClr val="F1EEE6"/>
                </a:solidFill>
                <a:uFillTx/>
                <a:latin typeface="Arial" panose="020B0604020202020204" pitchFamily="34" charset="0"/>
                <a:ea typeface="Arial"/>
                <a:cs typeface="Arial" panose="020B0604020202020204" pitchFamily="34" charset="0"/>
              </a:rPr>
              <a:t>slidesppt.net</a:t>
            </a:r>
          </a:p>
          <a:p>
            <a:pPr marL="158749" indent="0">
              <a:buNone/>
            </a:pPr>
            <a:endParaRPr lang="LID4096"/>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9482;ga953684262_0_15757:notes">
            <a:extLst>
              <a:ext uri="{FF2B5EF4-FFF2-40B4-BE49-F238E27FC236}">
                <a16:creationId xmlns:a16="http://schemas.microsoft.com/office/drawing/2014/main" id="{615602F7-A810-4ABB-AEEB-AF61F84F1674}"/>
              </a:ext>
            </a:extLst>
          </p:cNvPr>
          <p:cNvSpPr>
            <a:spLocks noGrp="1" noRot="1" noChangeAspect="1"/>
          </p:cNvSpPr>
          <p:nvPr>
            <p:ph type="sldImg"/>
          </p:nvPr>
        </p:nvSpPr>
        <p:spPr>
          <a:xfrm>
            <a:off x="381000" y="685800"/>
            <a:ext cx="6096000" cy="3429000"/>
          </a:xfrm>
        </p:spPr>
      </p:sp>
      <p:sp>
        <p:nvSpPr>
          <p:cNvPr id="3" name="Google Shape;9483;ga953684262_0_15757:notes">
            <a:extLst>
              <a:ext uri="{FF2B5EF4-FFF2-40B4-BE49-F238E27FC236}">
                <a16:creationId xmlns:a16="http://schemas.microsoft.com/office/drawing/2014/main" id="{BCA46CF2-056A-432F-932C-246B09E74B01}"/>
              </a:ext>
            </a:extLst>
          </p:cNvPr>
          <p:cNvSpPr txBox="1">
            <a:spLocks noGrp="1"/>
          </p:cNvSpPr>
          <p:nvPr>
            <p:ph type="body" sz="quarter" idx="1"/>
          </p:nvPr>
        </p:nvSpPr>
        <p:spPr/>
        <p:txBody>
          <a:bodyPr/>
          <a:lstStyle/>
          <a:p>
            <a:pPr marL="158749"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sz="1100" b="0" i="0" u="none" strike="noStrike" kern="0" cap="none" spc="0" baseline="0">
                <a:solidFill>
                  <a:srgbClr val="F1EEE6"/>
                </a:solidFill>
                <a:uFillTx/>
                <a:latin typeface="Arial" panose="020B0604020202020204" pitchFamily="34" charset="0"/>
                <a:ea typeface="Arial"/>
                <a:cs typeface="Arial" panose="020B0604020202020204" pitchFamily="34" charset="0"/>
              </a:rPr>
              <a:t>slidesppt.net</a:t>
            </a:r>
          </a:p>
          <a:p>
            <a:pPr marL="158749" indent="0">
              <a:buNone/>
            </a:pPr>
            <a:endParaRPr lang="LID4096"/>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76;g35f391192_04:notes">
            <a:extLst>
              <a:ext uri="{FF2B5EF4-FFF2-40B4-BE49-F238E27FC236}">
                <a16:creationId xmlns:a16="http://schemas.microsoft.com/office/drawing/2014/main" id="{F9E92C81-BAE4-4612-9582-0DEB126E1865}"/>
              </a:ext>
            </a:extLst>
          </p:cNvPr>
          <p:cNvSpPr>
            <a:spLocks noGrp="1" noRot="1" noChangeAspect="1"/>
          </p:cNvSpPr>
          <p:nvPr>
            <p:ph type="sldImg"/>
          </p:nvPr>
        </p:nvSpPr>
        <p:spPr>
          <a:xfrm>
            <a:off x="381000" y="685800"/>
            <a:ext cx="6096000" cy="3429000"/>
          </a:xfrm>
        </p:spPr>
      </p:sp>
      <p:sp>
        <p:nvSpPr>
          <p:cNvPr id="3" name="Google Shape;77;g35f391192_04:notes">
            <a:extLst>
              <a:ext uri="{FF2B5EF4-FFF2-40B4-BE49-F238E27FC236}">
                <a16:creationId xmlns:a16="http://schemas.microsoft.com/office/drawing/2014/main" id="{4D9DE823-6334-479E-9EDE-EDDCDCAF1D7C}"/>
              </a:ext>
            </a:extLst>
          </p:cNvPr>
          <p:cNvSpPr txBox="1">
            <a:spLocks noGrp="1"/>
          </p:cNvSpPr>
          <p:nvPr>
            <p:ph type="body" sz="quarter" idx="1"/>
          </p:nvPr>
        </p:nvSpPr>
        <p:spPr/>
        <p:txBody>
          <a:bodyPr/>
          <a:lstStyle/>
          <a:p>
            <a:pPr marL="158749"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sz="1100" b="0" i="0" u="none" strike="noStrike" kern="0" cap="none" spc="0" baseline="0">
                <a:solidFill>
                  <a:srgbClr val="F1EEE6"/>
                </a:solidFill>
                <a:uFillTx/>
                <a:latin typeface="Arial" panose="020B0604020202020204" pitchFamily="34" charset="0"/>
                <a:ea typeface="Arial"/>
                <a:cs typeface="Arial" panose="020B0604020202020204" pitchFamily="34" charset="0"/>
              </a:rPr>
              <a:t>slidesppt.net</a:t>
            </a:r>
          </a:p>
          <a:p>
            <a:pPr marL="158749" indent="0">
              <a:buNone/>
            </a:pPr>
            <a:endParaRPr lang="LID4096"/>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2A44CBD-6FA7-46B0-86DF-577B8E512954}"/>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id="{6C9602B7-03B3-408F-B0B6-FDAB4EFEC4B5}"/>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B092381-9963-4330-8F3B-B4FF179BD5E0}"/>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5FAA8631-8C2E-435E-BF7C-1D95047D25D4}"/>
              </a:ext>
            </a:extLst>
          </p:cNvPr>
          <p:cNvSpPr txBox="1">
            <a:spLocks noGrp="1"/>
          </p:cNvSpPr>
          <p:nvPr>
            <p:ph type="body" sz="quarter" idx="1"/>
          </p:nvPr>
        </p:nvSpPr>
        <p:spPr/>
        <p:txBody>
          <a:bodyPr/>
          <a:lstStyle/>
          <a:p>
            <a:pPr marL="158748" lvl="0" indent="0">
              <a:buNone/>
            </a:pPr>
            <a:r>
              <a:rPr lang="en-US">
                <a:solidFill>
                  <a:srgbClr val="143A78"/>
                </a:solidFill>
                <a:latin typeface="Arial" panose="020B0604020202020204" pitchFamily="34" charset="0"/>
                <a:cs typeface="Arial" panose="020B0604020202020204" pitchFamily="34" charset="0"/>
              </a:rPr>
              <a:t>slidesppt.net</a:t>
            </a:r>
          </a:p>
          <a:p>
            <a:pPr marL="158748" lvl="0" indent="0">
              <a:buNone/>
            </a:pPr>
            <a:endParaRPr lang="es-P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9502;gd96d257566_1_12:notes">
            <a:extLst>
              <a:ext uri="{FF2B5EF4-FFF2-40B4-BE49-F238E27FC236}">
                <a16:creationId xmlns:a16="http://schemas.microsoft.com/office/drawing/2014/main" id="{A28B14D9-3032-47B5-BF7F-778EE0C2D7F4}"/>
              </a:ext>
            </a:extLst>
          </p:cNvPr>
          <p:cNvSpPr>
            <a:spLocks noGrp="1" noRot="1" noChangeAspect="1"/>
          </p:cNvSpPr>
          <p:nvPr>
            <p:ph type="sldImg"/>
          </p:nvPr>
        </p:nvSpPr>
        <p:spPr>
          <a:xfrm>
            <a:off x="381000" y="685800"/>
            <a:ext cx="6096000" cy="3429000"/>
          </a:xfrm>
        </p:spPr>
      </p:sp>
      <p:sp>
        <p:nvSpPr>
          <p:cNvPr id="3" name="Google Shape;9503;gd96d257566_1_12:notes">
            <a:extLst>
              <a:ext uri="{FF2B5EF4-FFF2-40B4-BE49-F238E27FC236}">
                <a16:creationId xmlns:a16="http://schemas.microsoft.com/office/drawing/2014/main" id="{A9DAD0E2-20CC-46F7-9E5E-49DB552FFB80}"/>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C31F5B5-0B41-432E-B314-2C0DF15A201A}"/>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2EAAFDA3-98E0-4587-AA12-CF86D9B7173F}"/>
              </a:ext>
            </a:extLst>
          </p:cNvPr>
          <p:cNvSpPr txBox="1">
            <a:spLocks noGrp="1"/>
          </p:cNvSpPr>
          <p:nvPr>
            <p:ph type="body" sz="quarter" idx="1"/>
          </p:nvPr>
        </p:nvSpPr>
        <p:spPr/>
        <p:txBody>
          <a:bodyPr/>
          <a:lstStyle/>
          <a:p>
            <a:pPr marL="0" lvl="0" indent="0">
              <a:buNone/>
            </a:pPr>
            <a:r>
              <a:rPr lang="en-US" sz="1200">
                <a:solidFill>
                  <a:srgbClr val="0070C0"/>
                </a:solidFill>
                <a:latin typeface="Arial" panose="020B0604020202020204" pitchFamily="34" charset="0"/>
                <a:cs typeface="Arial" panose="020B0604020202020204" pitchFamily="34" charset="0"/>
              </a:rPr>
              <a:t>slidesppt.net</a:t>
            </a:r>
          </a:p>
          <a:p>
            <a:pPr lvl="0"/>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072DF7B-B3FD-451F-BE45-81E6F09D109C}"/>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A4C38F18-718E-4795-8920-238B084A8400}"/>
              </a:ext>
            </a:extLst>
          </p:cNvPr>
          <p:cNvSpPr txBox="1">
            <a:spLocks noGrp="1"/>
          </p:cNvSpPr>
          <p:nvPr>
            <p:ph type="body" sz="quarter" idx="1"/>
          </p:nvPr>
        </p:nvSpPr>
        <p:spPr/>
        <p:txBody>
          <a:bodyPr/>
          <a:lstStyle/>
          <a:p>
            <a:pPr marL="0" lvl="0" indent="0">
              <a:buNone/>
            </a:pPr>
            <a:r>
              <a:rPr lang="en-US" sz="1200">
                <a:latin typeface="Arial" panose="020B0604020202020204" pitchFamily="34" charset="0"/>
                <a:cs typeface="Arial" panose="020B0604020202020204" pitchFamily="34" charset="0"/>
              </a:rPr>
              <a:t>slidesppt.net</a:t>
            </a:r>
          </a:p>
          <a:p>
            <a:pPr lvl="0"/>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6677734-CDC3-4E68-98FF-8459FDC13D88}"/>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FB62F961-7D43-42D4-A30A-C83B9BF97D31}"/>
              </a:ext>
            </a:extLst>
          </p:cNvPr>
          <p:cNvSpPr txBox="1">
            <a:spLocks noGrp="1"/>
          </p:cNvSpPr>
          <p:nvPr>
            <p:ph type="body" sz="quarter" idx="1"/>
          </p:nvPr>
        </p:nvSpPr>
        <p:spPr/>
        <p:txBody>
          <a:bodyPr/>
          <a:lstStyle/>
          <a:p>
            <a:pPr marL="0" lvl="0" indent="0">
              <a:buNone/>
            </a:pPr>
            <a:r>
              <a:rPr lang="en-US" sz="1200">
                <a:solidFill>
                  <a:srgbClr val="0070C0"/>
                </a:solidFill>
                <a:latin typeface="Arial" panose="020B0604020202020204" pitchFamily="34" charset="0"/>
                <a:cs typeface="Arial" panose="020B0604020202020204" pitchFamily="34" charset="0"/>
              </a:rPr>
              <a:t>slidesppt.net</a:t>
            </a:r>
          </a:p>
          <a:p>
            <a:pPr lvl="0"/>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3738FF0-9C97-460C-8ED1-94BE77F41303}"/>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id="{A15D0AC7-42F9-409C-B64E-6A0BAC4A95DA}"/>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527;gb1c2217c3f_0_84:notes">
            <a:extLst>
              <a:ext uri="{FF2B5EF4-FFF2-40B4-BE49-F238E27FC236}">
                <a16:creationId xmlns:a16="http://schemas.microsoft.com/office/drawing/2014/main" id="{98E02123-AA8E-4C78-8F82-6656E4248B2B}"/>
              </a:ext>
            </a:extLst>
          </p:cNvPr>
          <p:cNvSpPr>
            <a:spLocks noGrp="1" noRot="1" noChangeAspect="1"/>
          </p:cNvSpPr>
          <p:nvPr>
            <p:ph type="sldImg"/>
          </p:nvPr>
        </p:nvSpPr>
        <p:spPr>
          <a:xfrm>
            <a:off x="381000" y="685800"/>
            <a:ext cx="6096000" cy="3429000"/>
          </a:xfrm>
        </p:spPr>
      </p:sp>
      <p:sp>
        <p:nvSpPr>
          <p:cNvPr id="3" name="Google Shape;2528;gb1c2217c3f_0_84:notes">
            <a:extLst>
              <a:ext uri="{FF2B5EF4-FFF2-40B4-BE49-F238E27FC236}">
                <a16:creationId xmlns:a16="http://schemas.microsoft.com/office/drawing/2014/main" id="{E5E59802-466C-4430-AA28-472B43706C14}"/>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510;gb1c2217c3f_0_5:notes">
            <a:extLst>
              <a:ext uri="{FF2B5EF4-FFF2-40B4-BE49-F238E27FC236}">
                <a16:creationId xmlns:a16="http://schemas.microsoft.com/office/drawing/2014/main" id="{B224FB79-CF5E-45DF-8BB6-9682A7D37312}"/>
              </a:ext>
            </a:extLst>
          </p:cNvPr>
          <p:cNvSpPr>
            <a:spLocks noGrp="1" noRot="1" noChangeAspect="1"/>
          </p:cNvSpPr>
          <p:nvPr>
            <p:ph type="sldImg"/>
          </p:nvPr>
        </p:nvSpPr>
        <p:spPr>
          <a:xfrm>
            <a:off x="381000" y="685800"/>
            <a:ext cx="6096000" cy="3429000"/>
          </a:xfrm>
        </p:spPr>
      </p:sp>
      <p:sp>
        <p:nvSpPr>
          <p:cNvPr id="3" name="Google Shape;2511;gb1c2217c3f_0_5:notes">
            <a:extLst>
              <a:ext uri="{FF2B5EF4-FFF2-40B4-BE49-F238E27FC236}">
                <a16:creationId xmlns:a16="http://schemas.microsoft.com/office/drawing/2014/main" id="{63C2F7E8-1B0E-457D-8AA4-B15DE7D9DAC1}"/>
              </a:ext>
            </a:extLst>
          </p:cNvPr>
          <p:cNvSpPr txBox="1">
            <a:spLocks noGrp="1"/>
          </p:cNvSpPr>
          <p:nvPr>
            <p:ph type="body" sz="quarter" idx="1"/>
          </p:nvPr>
        </p:nvSpPr>
        <p:spPr/>
        <p:txBody>
          <a:bodyPr/>
          <a:lstStyle/>
          <a:p>
            <a:pPr marL="158749"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sz="1100" b="0" i="0" u="none" strike="noStrike" kern="0" cap="none" spc="0" baseline="0">
                <a:solidFill>
                  <a:srgbClr val="F1EEE6"/>
                </a:solidFill>
                <a:uFillTx/>
                <a:latin typeface="Arial" panose="020B0604020202020204" pitchFamily="34" charset="0"/>
                <a:ea typeface="Arial"/>
                <a:cs typeface="Arial" panose="020B0604020202020204" pitchFamily="34" charset="0"/>
              </a:rPr>
              <a:t>slidesppt.net</a:t>
            </a:r>
          </a:p>
          <a:p>
            <a:pPr marL="158749" indent="0">
              <a:buNone/>
            </a:pPr>
            <a:endParaRPr lang="LID4096"/>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538;gb1c2217c3f_0_37:notes">
            <a:extLst>
              <a:ext uri="{FF2B5EF4-FFF2-40B4-BE49-F238E27FC236}">
                <a16:creationId xmlns:a16="http://schemas.microsoft.com/office/drawing/2014/main" id="{5D0D4CE8-2903-4A05-A25A-E4475C5308E1}"/>
              </a:ext>
            </a:extLst>
          </p:cNvPr>
          <p:cNvSpPr>
            <a:spLocks noGrp="1" noRot="1" noChangeAspect="1"/>
          </p:cNvSpPr>
          <p:nvPr>
            <p:ph type="sldImg"/>
          </p:nvPr>
        </p:nvSpPr>
        <p:spPr>
          <a:xfrm>
            <a:off x="381000" y="685800"/>
            <a:ext cx="6096000" cy="3429000"/>
          </a:xfrm>
        </p:spPr>
      </p:sp>
      <p:sp>
        <p:nvSpPr>
          <p:cNvPr id="3" name="Google Shape;2539;gb1c2217c3f_0_37:notes">
            <a:extLst>
              <a:ext uri="{FF2B5EF4-FFF2-40B4-BE49-F238E27FC236}">
                <a16:creationId xmlns:a16="http://schemas.microsoft.com/office/drawing/2014/main" id="{D5686D3D-B965-42D0-B212-89A547E4CC5B}"/>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91;g35f391192_09:notes">
            <a:extLst>
              <a:ext uri="{FF2B5EF4-FFF2-40B4-BE49-F238E27FC236}">
                <a16:creationId xmlns:a16="http://schemas.microsoft.com/office/drawing/2014/main" id="{2DF71F3B-5264-45CD-AA3D-60F5E9E7568E}"/>
              </a:ext>
            </a:extLst>
          </p:cNvPr>
          <p:cNvSpPr>
            <a:spLocks noGrp="1" noRot="1" noChangeAspect="1"/>
          </p:cNvSpPr>
          <p:nvPr>
            <p:ph type="sldImg"/>
          </p:nvPr>
        </p:nvSpPr>
        <p:spPr>
          <a:xfrm>
            <a:off x="381000" y="685800"/>
            <a:ext cx="6096000" cy="3429000"/>
          </a:xfrm>
        </p:spPr>
      </p:sp>
      <p:sp>
        <p:nvSpPr>
          <p:cNvPr id="3" name="Google Shape;92;g35f391192_09:notes">
            <a:extLst>
              <a:ext uri="{FF2B5EF4-FFF2-40B4-BE49-F238E27FC236}">
                <a16:creationId xmlns:a16="http://schemas.microsoft.com/office/drawing/2014/main" id="{7C8E81CA-AB8A-462C-908C-D1A8E3B9EBA3}"/>
              </a:ext>
            </a:extLst>
          </p:cNvPr>
          <p:cNvSpPr txBox="1">
            <a:spLocks noGrp="1"/>
          </p:cNvSpPr>
          <p:nvPr>
            <p:ph type="body" sz="quarter" idx="1"/>
          </p:nvPr>
        </p:nvSpPr>
        <p:spPr/>
        <p:txBody>
          <a:bodyPr/>
          <a:lstStyle/>
          <a:p>
            <a:pPr marL="158749"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sz="1100" b="0" i="0" u="none" strike="noStrike" kern="0" cap="none" spc="0" baseline="0">
                <a:solidFill>
                  <a:srgbClr val="F1EEE6"/>
                </a:solidFill>
                <a:uFillTx/>
                <a:latin typeface="Arial" panose="020B0604020202020204" pitchFamily="34" charset="0"/>
                <a:ea typeface="Arial"/>
                <a:cs typeface="Arial" panose="020B0604020202020204" pitchFamily="34" charset="0"/>
              </a:rPr>
              <a:t>slidesppt.net</a:t>
            </a:r>
          </a:p>
          <a:p>
            <a:pPr marL="158749" indent="0">
              <a:buNone/>
            </a:pPr>
            <a:endParaRPr lang="LID4096"/>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544;gd96d257566_1_375:notes">
            <a:extLst>
              <a:ext uri="{FF2B5EF4-FFF2-40B4-BE49-F238E27FC236}">
                <a16:creationId xmlns:a16="http://schemas.microsoft.com/office/drawing/2014/main" id="{C821D82B-5863-4419-9B6D-D461757A39BB}"/>
              </a:ext>
            </a:extLst>
          </p:cNvPr>
          <p:cNvSpPr>
            <a:spLocks noGrp="1" noRot="1" noChangeAspect="1"/>
          </p:cNvSpPr>
          <p:nvPr>
            <p:ph type="sldImg"/>
          </p:nvPr>
        </p:nvSpPr>
        <p:spPr>
          <a:xfrm>
            <a:off x="381000" y="685800"/>
            <a:ext cx="6096000" cy="3429000"/>
          </a:xfrm>
        </p:spPr>
      </p:sp>
      <p:sp>
        <p:nvSpPr>
          <p:cNvPr id="3" name="Google Shape;2545;gd96d257566_1_375:notes">
            <a:extLst>
              <a:ext uri="{FF2B5EF4-FFF2-40B4-BE49-F238E27FC236}">
                <a16:creationId xmlns:a16="http://schemas.microsoft.com/office/drawing/2014/main" id="{B0B8D288-0AF4-40B8-AC2C-94E1704CEC64}"/>
              </a:ext>
            </a:extLst>
          </p:cNvPr>
          <p:cNvSpPr txBox="1">
            <a:spLocks noGrp="1"/>
          </p:cNvSpPr>
          <p:nvPr>
            <p:ph type="body" sz="quarter" idx="1"/>
          </p:nvPr>
        </p:nvSpPr>
        <p:spPr/>
        <p:txBody>
          <a:bodyPr/>
          <a:lstStyle/>
          <a:p>
            <a:endParaRPr lang="LID4096"/>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569;ga953684262_0_15522:notes">
            <a:extLst>
              <a:ext uri="{FF2B5EF4-FFF2-40B4-BE49-F238E27FC236}">
                <a16:creationId xmlns:a16="http://schemas.microsoft.com/office/drawing/2014/main" id="{9CECCFD4-A84F-47EA-A43B-0D832DFCF139}"/>
              </a:ext>
            </a:extLst>
          </p:cNvPr>
          <p:cNvSpPr>
            <a:spLocks noGrp="1" noRot="1" noChangeAspect="1"/>
          </p:cNvSpPr>
          <p:nvPr>
            <p:ph type="sldImg"/>
          </p:nvPr>
        </p:nvSpPr>
        <p:spPr>
          <a:xfrm>
            <a:off x="381000" y="685800"/>
            <a:ext cx="6096000" cy="3429000"/>
          </a:xfrm>
        </p:spPr>
      </p:sp>
      <p:sp>
        <p:nvSpPr>
          <p:cNvPr id="3" name="Google Shape;2570;ga953684262_0_15522:notes">
            <a:extLst>
              <a:ext uri="{FF2B5EF4-FFF2-40B4-BE49-F238E27FC236}">
                <a16:creationId xmlns:a16="http://schemas.microsoft.com/office/drawing/2014/main" id="{B3B9D835-999B-4D3E-B3EF-05E3C8FC4CAE}"/>
              </a:ext>
            </a:extLst>
          </p:cNvPr>
          <p:cNvSpPr txBox="1">
            <a:spLocks noGrp="1"/>
          </p:cNvSpPr>
          <p:nvPr>
            <p:ph type="body" sz="quarter" idx="1"/>
          </p:nvPr>
        </p:nvSpPr>
        <p:spPr/>
        <p:txBody>
          <a:bodyPr/>
          <a:lstStyle/>
          <a:p>
            <a:pPr marL="158749"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sz="1100" b="0" i="0" u="none" strike="noStrike" kern="0" cap="none" spc="0" baseline="0">
                <a:solidFill>
                  <a:srgbClr val="F1EEE6"/>
                </a:solidFill>
                <a:uFillTx/>
                <a:latin typeface="Arial" panose="020B0604020202020204" pitchFamily="34" charset="0"/>
                <a:ea typeface="Arial"/>
                <a:cs typeface="Arial" panose="020B0604020202020204" pitchFamily="34" charset="0"/>
              </a:rPr>
              <a:t>slidesppt.net</a:t>
            </a:r>
          </a:p>
          <a:p>
            <a:pPr marL="158749" indent="0">
              <a:buNone/>
            </a:pPr>
            <a:endParaRPr lang="LID4096"/>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a:blip r:embed="rId2">
            <a:alphaModFix/>
          </a:blip>
          <a:stretch>
            <a:fillRect/>
          </a:stretch>
        </a:blipFill>
        <a:effectLst/>
      </p:bgPr>
    </p:bg>
    <p:spTree>
      <p:nvGrpSpPr>
        <p:cNvPr id="1" name=""/>
        <p:cNvGrpSpPr/>
        <p:nvPr/>
      </p:nvGrpSpPr>
      <p:grpSpPr>
        <a:xfrm>
          <a:off x="0" y="0"/>
          <a:ext cx="0" cy="0"/>
          <a:chOff x="0" y="0"/>
          <a:chExt cx="0" cy="0"/>
        </a:xfrm>
      </p:grpSpPr>
      <p:sp>
        <p:nvSpPr>
          <p:cNvPr id="2" name="Google Shape;152;p2">
            <a:extLst>
              <a:ext uri="{FF2B5EF4-FFF2-40B4-BE49-F238E27FC236}">
                <a16:creationId xmlns:a16="http://schemas.microsoft.com/office/drawing/2014/main" id="{927C4132-E443-41BC-94F0-469F60115AFD}"/>
              </a:ext>
            </a:extLst>
          </p:cNvPr>
          <p:cNvSpPr txBox="1">
            <a:spLocks noGrp="1"/>
          </p:cNvSpPr>
          <p:nvPr>
            <p:ph type="ctrTitle"/>
          </p:nvPr>
        </p:nvSpPr>
        <p:spPr>
          <a:xfrm>
            <a:off x="1395447" y="1703198"/>
            <a:ext cx="6353095" cy="1148696"/>
          </a:xfrm>
        </p:spPr>
        <p:txBody>
          <a:bodyPr anchor="b"/>
          <a:lstStyle>
            <a:lvl1pPr>
              <a:defRPr sz="5000">
                <a:solidFill>
                  <a:srgbClr val="D6B35F"/>
                </a:solidFill>
              </a:defRPr>
            </a:lvl1pPr>
          </a:lstStyle>
          <a:p>
            <a:pPr lvl="0"/>
            <a:endParaRPr lang="es-PE"/>
          </a:p>
        </p:txBody>
      </p:sp>
      <p:sp>
        <p:nvSpPr>
          <p:cNvPr id="3" name="Google Shape;153;p2">
            <a:extLst>
              <a:ext uri="{FF2B5EF4-FFF2-40B4-BE49-F238E27FC236}">
                <a16:creationId xmlns:a16="http://schemas.microsoft.com/office/drawing/2014/main" id="{BBE1261F-E8C1-4326-B852-70363B0C78E4}"/>
              </a:ext>
            </a:extLst>
          </p:cNvPr>
          <p:cNvSpPr txBox="1">
            <a:spLocks noGrp="1"/>
          </p:cNvSpPr>
          <p:nvPr>
            <p:ph type="subTitle" idx="1"/>
          </p:nvPr>
        </p:nvSpPr>
        <p:spPr>
          <a:xfrm>
            <a:off x="1395447" y="2765566"/>
            <a:ext cx="6353095" cy="522003"/>
          </a:xfrm>
        </p:spPr>
        <p:txBody>
          <a:bodyPr anchor="ctr" anchorCtr="1"/>
          <a:lstStyle>
            <a:lvl1pPr algn="ctr">
              <a:buNone/>
              <a:defRPr sz="1800">
                <a:solidFill>
                  <a:srgbClr val="EDE2CA"/>
                </a:solidFill>
              </a:defRPr>
            </a:lvl1pPr>
          </a:lstStyle>
          <a:p>
            <a:pPr lvl="0"/>
            <a:endParaRPr lang="es-PE"/>
          </a:p>
        </p:txBody>
      </p:sp>
    </p:spTree>
    <p:extLst>
      <p:ext uri="{BB962C8B-B14F-4D97-AF65-F5344CB8AC3E}">
        <p14:creationId xmlns:p14="http://schemas.microsoft.com/office/powerpoint/2010/main" val="81794184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_11">
    <p:bg>
      <p:bgPr>
        <a:blipFill>
          <a:blip r:embed="rId2">
            <a:alphaModFix/>
          </a:blip>
          <a:stretch>
            <a:fillRect/>
          </a:stretch>
        </a:blipFill>
        <a:effectLst/>
      </p:bgPr>
    </p:bg>
    <p:spTree>
      <p:nvGrpSpPr>
        <p:cNvPr id="1" name=""/>
        <p:cNvGrpSpPr/>
        <p:nvPr/>
      </p:nvGrpSpPr>
      <p:grpSpPr>
        <a:xfrm>
          <a:off x="0" y="0"/>
          <a:ext cx="0" cy="0"/>
          <a:chOff x="0" y="0"/>
          <a:chExt cx="0" cy="0"/>
        </a:xfrm>
      </p:grpSpPr>
      <p:grpSp>
        <p:nvGrpSpPr>
          <p:cNvPr id="2" name="Google Shape;965;p14">
            <a:extLst>
              <a:ext uri="{FF2B5EF4-FFF2-40B4-BE49-F238E27FC236}">
                <a16:creationId xmlns:a16="http://schemas.microsoft.com/office/drawing/2014/main" id="{64B0D5DA-8D58-496E-BC49-F8EEF117F3FE}"/>
              </a:ext>
            </a:extLst>
          </p:cNvPr>
          <p:cNvGrpSpPr/>
          <p:nvPr/>
        </p:nvGrpSpPr>
        <p:grpSpPr>
          <a:xfrm>
            <a:off x="194310" y="1034698"/>
            <a:ext cx="213649" cy="3005888"/>
            <a:chOff x="194310" y="1034698"/>
            <a:chExt cx="213649" cy="3005888"/>
          </a:xfrm>
        </p:grpSpPr>
        <p:sp>
          <p:nvSpPr>
            <p:cNvPr id="3" name="Google Shape;966;p14">
              <a:extLst>
                <a:ext uri="{FF2B5EF4-FFF2-40B4-BE49-F238E27FC236}">
                  <a16:creationId xmlns:a16="http://schemas.microsoft.com/office/drawing/2014/main" id="{44231045-0DD3-4CC0-9812-9010B7A3A121}"/>
                </a:ext>
              </a:extLst>
            </p:cNvPr>
            <p:cNvSpPr/>
            <p:nvPr/>
          </p:nvSpPr>
          <p:spPr>
            <a:xfrm>
              <a:off x="196175" y="1165530"/>
              <a:ext cx="14923" cy="1487491"/>
            </a:xfrm>
            <a:custGeom>
              <a:avLst/>
              <a:gdLst>
                <a:gd name="f0" fmla="val w"/>
                <a:gd name="f1" fmla="val h"/>
                <a:gd name="f2" fmla="val 0"/>
                <a:gd name="f3" fmla="val 462"/>
                <a:gd name="f4" fmla="val 46056"/>
                <a:gd name="f5" fmla="val 1"/>
                <a:gd name="f6" fmla="*/ f0 1 462"/>
                <a:gd name="f7" fmla="*/ f1 1 46056"/>
                <a:gd name="f8" fmla="val f2"/>
                <a:gd name="f9" fmla="val f3"/>
                <a:gd name="f10" fmla="val f4"/>
                <a:gd name="f11" fmla="+- f10 0 f8"/>
                <a:gd name="f12" fmla="+- f9 0 f8"/>
                <a:gd name="f13" fmla="*/ f12 1 462"/>
                <a:gd name="f14" fmla="*/ f11 1 4605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62" h="46056">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967;p14">
              <a:extLst>
                <a:ext uri="{FF2B5EF4-FFF2-40B4-BE49-F238E27FC236}">
                  <a16:creationId xmlns:a16="http://schemas.microsoft.com/office/drawing/2014/main" id="{B6F712E4-BF61-4DF2-A963-9A3AC807ED07}"/>
                </a:ext>
              </a:extLst>
            </p:cNvPr>
            <p:cNvSpPr/>
            <p:nvPr/>
          </p:nvSpPr>
          <p:spPr>
            <a:xfrm>
              <a:off x="194310" y="1034698"/>
              <a:ext cx="213649" cy="143917"/>
            </a:xfrm>
            <a:custGeom>
              <a:avLst/>
              <a:gdLst>
                <a:gd name="f0" fmla="val w"/>
                <a:gd name="f1" fmla="val h"/>
                <a:gd name="f2" fmla="val 0"/>
                <a:gd name="f3" fmla="val 6615"/>
                <a:gd name="f4" fmla="val 4456"/>
                <a:gd name="f5" fmla="val 3925"/>
                <a:gd name="f6" fmla="val 3498"/>
                <a:gd name="f7" fmla="val 35"/>
                <a:gd name="f8" fmla="val 3071"/>
                <a:gd name="f9" fmla="val 104"/>
                <a:gd name="f10" fmla="val 2944"/>
                <a:gd name="f11" fmla="val 151"/>
                <a:gd name="f12" fmla="val 2805"/>
                <a:gd name="f13" fmla="val 174"/>
                <a:gd name="f14" fmla="val 2667"/>
                <a:gd name="f15" fmla="val 220"/>
                <a:gd name="f16" fmla="val 2136"/>
                <a:gd name="f17" fmla="val 404"/>
                <a:gd name="f18" fmla="val 1651"/>
                <a:gd name="f19" fmla="val 705"/>
                <a:gd name="f20" fmla="val 1259"/>
                <a:gd name="f21" fmla="val 1097"/>
                <a:gd name="f22" fmla="val 451"/>
                <a:gd name="f23" fmla="val 1859"/>
                <a:gd name="f24" fmla="val 1"/>
                <a:gd name="f25" fmla="val 2978"/>
                <a:gd name="f26" fmla="val 47"/>
                <a:gd name="f27" fmla="val 4052"/>
                <a:gd name="f28" fmla="val 4183"/>
                <a:gd name="f29" fmla="val 149"/>
                <a:gd name="f30" fmla="val 4272"/>
                <a:gd name="f31" fmla="val 258"/>
                <a:gd name="f32" fmla="val 265"/>
                <a:gd name="f33" fmla="val 271"/>
                <a:gd name="f34" fmla="val 278"/>
                <a:gd name="f35" fmla="val 4271"/>
                <a:gd name="f36" fmla="val 405"/>
                <a:gd name="f37" fmla="val 508"/>
                <a:gd name="f38" fmla="val 4167"/>
                <a:gd name="f39" fmla="val 543"/>
                <a:gd name="f40" fmla="val 3094"/>
                <a:gd name="f41" fmla="val 1005"/>
                <a:gd name="f42" fmla="val 2182"/>
                <a:gd name="f43" fmla="val 1720"/>
                <a:gd name="f44" fmla="val 1605"/>
                <a:gd name="f45" fmla="val 2078"/>
                <a:gd name="f46" fmla="val 1316"/>
                <a:gd name="f47" fmla="val 2482"/>
                <a:gd name="f48" fmla="val 1085"/>
                <a:gd name="f49" fmla="val 2932"/>
                <a:gd name="f50" fmla="val 970"/>
                <a:gd name="f51" fmla="val 3048"/>
                <a:gd name="f52" fmla="val 935"/>
                <a:gd name="f53" fmla="val 3152"/>
                <a:gd name="f54" fmla="val 924"/>
                <a:gd name="f55" fmla="val 3267"/>
                <a:gd name="f56" fmla="val 901"/>
                <a:gd name="f57" fmla="val 3590"/>
                <a:gd name="f58" fmla="val 855"/>
                <a:gd name="f59" fmla="val 4029"/>
                <a:gd name="f60" fmla="val 866"/>
                <a:gd name="f61" fmla="val 4133"/>
                <a:gd name="f62" fmla="val 4225"/>
                <a:gd name="f63" fmla="val 4618"/>
                <a:gd name="f64" fmla="val 982"/>
                <a:gd name="f65" fmla="val 4964"/>
                <a:gd name="f66" fmla="val 1224"/>
                <a:gd name="f67" fmla="val 5195"/>
                <a:gd name="f68" fmla="val 1547"/>
                <a:gd name="f69" fmla="val 5426"/>
                <a:gd name="f70" fmla="val 1847"/>
                <a:gd name="f71" fmla="val 5529"/>
                <a:gd name="f72" fmla="val 2263"/>
                <a:gd name="f73" fmla="val 5495"/>
                <a:gd name="f74" fmla="val 2609"/>
                <a:gd name="f75" fmla="val 5472"/>
                <a:gd name="f76" fmla="val 2898"/>
                <a:gd name="f77" fmla="val 5241"/>
                <a:gd name="f78" fmla="val 3128"/>
                <a:gd name="f79" fmla="val 4975"/>
                <a:gd name="f80" fmla="val 3186"/>
                <a:gd name="f81" fmla="val 4918"/>
                <a:gd name="f82" fmla="val 3209"/>
                <a:gd name="f83" fmla="val 4848"/>
                <a:gd name="f84" fmla="val 4791"/>
                <a:gd name="f85" fmla="val 4779"/>
                <a:gd name="f86" fmla="val 4756"/>
                <a:gd name="f87" fmla="val 3175"/>
                <a:gd name="f88" fmla="val 4722"/>
                <a:gd name="f89" fmla="val 3117"/>
                <a:gd name="f90" fmla="val 4825"/>
                <a:gd name="f91" fmla="val 2725"/>
                <a:gd name="f92" fmla="val 2355"/>
                <a:gd name="f93" fmla="val 4260"/>
                <a:gd name="f94" fmla="val 2240"/>
                <a:gd name="f95" fmla="val 4197"/>
                <a:gd name="f96" fmla="val 2222"/>
                <a:gd name="f97" fmla="val 4134"/>
                <a:gd name="f98" fmla="val 2213"/>
                <a:gd name="f99" fmla="val 4072"/>
                <a:gd name="f100" fmla="val 3777"/>
                <a:gd name="f101" fmla="val 3501"/>
                <a:gd name="f102" fmla="val 2406"/>
                <a:gd name="f103" fmla="val 3406"/>
                <a:gd name="f104" fmla="val 2701"/>
                <a:gd name="f105" fmla="val 3394"/>
                <a:gd name="f106" fmla="val 2771"/>
                <a:gd name="f107" fmla="val 3383"/>
                <a:gd name="f108" fmla="val 2828"/>
                <a:gd name="f109" fmla="val 3579"/>
                <a:gd name="f110" fmla="val 3671"/>
                <a:gd name="f111" fmla="val 4040"/>
                <a:gd name="f112" fmla="val 4075"/>
                <a:gd name="f113" fmla="val 4387"/>
                <a:gd name="f114" fmla="val 4514"/>
                <a:gd name="f115" fmla="val 4745"/>
                <a:gd name="f116" fmla="val 4952"/>
                <a:gd name="f117" fmla="val 5137"/>
                <a:gd name="f118" fmla="val 4433"/>
                <a:gd name="f119" fmla="val 5310"/>
                <a:gd name="f120" fmla="val 4375"/>
                <a:gd name="f121" fmla="val 6049"/>
                <a:gd name="f122" fmla="val 4144"/>
                <a:gd name="f123" fmla="val 6568"/>
                <a:gd name="f124" fmla="val 3452"/>
                <a:gd name="f125" fmla="val 6603"/>
                <a:gd name="f126" fmla="val 6614"/>
                <a:gd name="f127" fmla="val 2020"/>
                <a:gd name="f128" fmla="val 6384"/>
                <a:gd name="f129" fmla="val 1420"/>
                <a:gd name="f130" fmla="val 5980"/>
                <a:gd name="f131" fmla="val 5576"/>
                <a:gd name="f132" fmla="val 4999"/>
                <a:gd name="f133" fmla="val 116"/>
                <a:gd name="f134" fmla="val 4237"/>
                <a:gd name="f135" fmla="val 4087"/>
                <a:gd name="f136" fmla="*/ f0 1 6615"/>
                <a:gd name="f137" fmla="*/ f1 1 4456"/>
                <a:gd name="f138" fmla="val f2"/>
                <a:gd name="f139" fmla="val f3"/>
                <a:gd name="f140" fmla="val f4"/>
                <a:gd name="f141" fmla="+- f140 0 f138"/>
                <a:gd name="f142" fmla="+- f139 0 f138"/>
                <a:gd name="f143" fmla="*/ f142 1 6615"/>
                <a:gd name="f144" fmla="*/ f141 1 4456"/>
                <a:gd name="f145" fmla="*/ f138 1 f143"/>
                <a:gd name="f146" fmla="*/ f139 1 f143"/>
                <a:gd name="f147" fmla="*/ f138 1 f144"/>
                <a:gd name="f148" fmla="*/ f140 1 f144"/>
                <a:gd name="f149" fmla="*/ f145 f136 1"/>
                <a:gd name="f150" fmla="*/ f146 f136 1"/>
                <a:gd name="f151" fmla="*/ f148 f137 1"/>
                <a:gd name="f152" fmla="*/ f147 f137 1"/>
              </a:gdLst>
              <a:ahLst/>
              <a:cxnLst>
                <a:cxn ang="3cd4">
                  <a:pos x="hc" y="t"/>
                </a:cxn>
                <a:cxn ang="0">
                  <a:pos x="r" y="vc"/>
                </a:cxn>
                <a:cxn ang="cd4">
                  <a:pos x="hc" y="b"/>
                </a:cxn>
                <a:cxn ang="cd2">
                  <a:pos x="l" y="vc"/>
                </a:cxn>
              </a:cxnLst>
              <a:rect l="f149" t="f152" r="f150" b="f151"/>
              <a:pathLst>
                <a:path w="6615" h="4456">
                  <a:moveTo>
                    <a:pt x="f5" y="f2"/>
                  </a:moveTo>
                  <a:lnTo>
                    <a:pt x="f6" y="f7"/>
                  </a:lnTo>
                  <a:lnTo>
                    <a:pt x="f8" y="f9"/>
                  </a:lnTo>
                  <a:cubicBezTo>
                    <a:pt x="f10" y="f11"/>
                    <a:pt x="f12" y="f13"/>
                    <a:pt x="f14" y="f15"/>
                  </a:cubicBezTo>
                  <a:cubicBezTo>
                    <a:pt x="f16" y="f17"/>
                    <a:pt x="f18" y="f19"/>
                    <a:pt x="f20" y="f21"/>
                  </a:cubicBezTo>
                  <a:cubicBezTo>
                    <a:pt x="f22" y="f23"/>
                    <a:pt x="f24" y="f25"/>
                    <a:pt x="f26" y="f27"/>
                  </a:cubicBezTo>
                  <a:cubicBezTo>
                    <a:pt x="f26" y="f28"/>
                    <a:pt x="f29" y="f30"/>
                    <a:pt x="f31" y="f30"/>
                  </a:cubicBezTo>
                  <a:cubicBezTo>
                    <a:pt x="f32" y="f30"/>
                    <a:pt x="f33" y="f30"/>
                    <a:pt x="f34" y="f35"/>
                  </a:cubicBezTo>
                  <a:cubicBezTo>
                    <a:pt x="f36" y="f35"/>
                    <a:pt x="f37" y="f38"/>
                    <a:pt x="f37" y="f27"/>
                  </a:cubicBezTo>
                  <a:cubicBezTo>
                    <a:pt x="f39" y="f40"/>
                    <a:pt x="f41" y="f42"/>
                    <a:pt x="f43" y="f44"/>
                  </a:cubicBezTo>
                  <a:cubicBezTo>
                    <a:pt x="f45" y="f46"/>
                    <a:pt x="f47" y="f48"/>
                    <a:pt x="f49" y="f50"/>
                  </a:cubicBezTo>
                  <a:cubicBezTo>
                    <a:pt x="f51" y="f52"/>
                    <a:pt x="f53" y="f54"/>
                    <a:pt x="f55" y="f56"/>
                  </a:cubicBezTo>
                  <a:lnTo>
                    <a:pt x="f57" y="f58"/>
                  </a:lnTo>
                  <a:lnTo>
                    <a:pt x="f5" y="f58"/>
                  </a:lnTo>
                  <a:cubicBezTo>
                    <a:pt x="f59" y="f60"/>
                    <a:pt x="f61" y="f60"/>
                    <a:pt x="f62" y="f56"/>
                  </a:cubicBezTo>
                  <a:cubicBezTo>
                    <a:pt x="f63" y="f64"/>
                    <a:pt x="f65" y="f66"/>
                    <a:pt x="f67" y="f68"/>
                  </a:cubicBezTo>
                  <a:cubicBezTo>
                    <a:pt x="f69" y="f70"/>
                    <a:pt x="f71" y="f72"/>
                    <a:pt x="f73" y="f74"/>
                  </a:cubicBezTo>
                  <a:cubicBezTo>
                    <a:pt x="f75" y="f76"/>
                    <a:pt x="f77" y="f78"/>
                    <a:pt x="f79" y="f80"/>
                  </a:cubicBezTo>
                  <a:cubicBezTo>
                    <a:pt x="f81" y="f82"/>
                    <a:pt x="f83" y="f82"/>
                    <a:pt x="f84" y="f82"/>
                  </a:cubicBezTo>
                  <a:cubicBezTo>
                    <a:pt x="f85" y="f82"/>
                    <a:pt x="f86" y="f80"/>
                    <a:pt x="f86" y="f87"/>
                  </a:cubicBezTo>
                  <a:cubicBezTo>
                    <a:pt x="f88" y="f53"/>
                    <a:pt x="f88" y="f89"/>
                    <a:pt x="f88" y="f40"/>
                  </a:cubicBezTo>
                  <a:cubicBezTo>
                    <a:pt x="f90" y="f91"/>
                    <a:pt x="f63" y="f92"/>
                    <a:pt x="f93" y="f94"/>
                  </a:cubicBezTo>
                  <a:cubicBezTo>
                    <a:pt x="f95" y="f96"/>
                    <a:pt x="f97" y="f98"/>
                    <a:pt x="f99" y="f98"/>
                  </a:cubicBezTo>
                  <a:cubicBezTo>
                    <a:pt x="f100" y="f98"/>
                    <a:pt x="f101" y="f102"/>
                    <a:pt x="f103" y="f104"/>
                  </a:cubicBezTo>
                  <a:cubicBezTo>
                    <a:pt x="f105" y="f106"/>
                    <a:pt x="f107" y="f108"/>
                    <a:pt x="f107" y="f76"/>
                  </a:cubicBezTo>
                  <a:lnTo>
                    <a:pt x="f107" y="f40"/>
                  </a:lnTo>
                  <a:cubicBezTo>
                    <a:pt x="f107" y="f109"/>
                    <a:pt x="f110" y="f111"/>
                    <a:pt x="f112" y="f35"/>
                  </a:cubicBezTo>
                  <a:cubicBezTo>
                    <a:pt x="f35" y="f113"/>
                    <a:pt x="f114" y="f4"/>
                    <a:pt x="f115" y="f4"/>
                  </a:cubicBezTo>
                  <a:cubicBezTo>
                    <a:pt x="f116" y="f4"/>
                    <a:pt x="f117" y="f118"/>
                    <a:pt x="f119" y="f120"/>
                  </a:cubicBezTo>
                  <a:cubicBezTo>
                    <a:pt x="f121" y="f122"/>
                    <a:pt x="f123" y="f124"/>
                    <a:pt x="f125" y="f104"/>
                  </a:cubicBezTo>
                  <a:cubicBezTo>
                    <a:pt x="f126" y="f127"/>
                    <a:pt x="f128" y="f129"/>
                    <a:pt x="f130" y="f54"/>
                  </a:cubicBezTo>
                  <a:cubicBezTo>
                    <a:pt x="f131" y="f22"/>
                    <a:pt x="f132" y="f133"/>
                    <a:pt x="f113" y="f7"/>
                  </a:cubicBezTo>
                  <a:cubicBezTo>
                    <a:pt x="f134" y="f2"/>
                    <a:pt x="f135"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968;p14">
              <a:extLst>
                <a:ext uri="{FF2B5EF4-FFF2-40B4-BE49-F238E27FC236}">
                  <a16:creationId xmlns:a16="http://schemas.microsoft.com/office/drawing/2014/main" id="{3AA4AD2A-D47E-4ECE-AE59-DBD28DC2C8BB}"/>
                </a:ext>
              </a:extLst>
            </p:cNvPr>
            <p:cNvSpPr/>
            <p:nvPr/>
          </p:nvSpPr>
          <p:spPr>
            <a:xfrm>
              <a:off x="196175" y="2421870"/>
              <a:ext cx="14923" cy="1487491"/>
            </a:xfrm>
            <a:custGeom>
              <a:avLst/>
              <a:gdLst>
                <a:gd name="f0" fmla="val w"/>
                <a:gd name="f1" fmla="val h"/>
                <a:gd name="f2" fmla="val 0"/>
                <a:gd name="f3" fmla="val 462"/>
                <a:gd name="f4" fmla="val 46056"/>
                <a:gd name="f5" fmla="val 46055"/>
                <a:gd name="f6" fmla="*/ f0 1 462"/>
                <a:gd name="f7" fmla="*/ f1 1 46056"/>
                <a:gd name="f8" fmla="val f2"/>
                <a:gd name="f9" fmla="val f3"/>
                <a:gd name="f10" fmla="val f4"/>
                <a:gd name="f11" fmla="+- f10 0 f8"/>
                <a:gd name="f12" fmla="+- f9 0 f8"/>
                <a:gd name="f13" fmla="*/ f12 1 462"/>
                <a:gd name="f14" fmla="*/ f11 1 4605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62" h="46056">
                  <a:moveTo>
                    <a:pt x="f2" y="f2"/>
                  </a:moveTo>
                  <a:lnTo>
                    <a:pt x="f2" y="f5"/>
                  </a:lnTo>
                  <a:lnTo>
                    <a:pt x="f3" y="f5"/>
                  </a:lnTo>
                  <a:lnTo>
                    <a:pt x="f3" y="f2"/>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969;p14">
              <a:extLst>
                <a:ext uri="{FF2B5EF4-FFF2-40B4-BE49-F238E27FC236}">
                  <a16:creationId xmlns:a16="http://schemas.microsoft.com/office/drawing/2014/main" id="{917B0A7C-7BCF-4F50-B3ED-C4E180599D8D}"/>
                </a:ext>
              </a:extLst>
            </p:cNvPr>
            <p:cNvSpPr/>
            <p:nvPr/>
          </p:nvSpPr>
          <p:spPr>
            <a:xfrm>
              <a:off x="194310" y="3896285"/>
              <a:ext cx="213649" cy="144301"/>
            </a:xfrm>
            <a:custGeom>
              <a:avLst/>
              <a:gdLst>
                <a:gd name="f0" fmla="val w"/>
                <a:gd name="f1" fmla="val h"/>
                <a:gd name="f2" fmla="val 0"/>
                <a:gd name="f3" fmla="val 6615"/>
                <a:gd name="f4" fmla="val 4468"/>
                <a:gd name="f5" fmla="val 4745"/>
                <a:gd name="f6" fmla="val 4514"/>
                <a:gd name="f7" fmla="val 4271"/>
                <a:gd name="f8" fmla="val 81"/>
                <a:gd name="f9" fmla="val 4075"/>
                <a:gd name="f10" fmla="val 197"/>
                <a:gd name="f11" fmla="val 3671"/>
                <a:gd name="f12" fmla="val 427"/>
                <a:gd name="f13" fmla="val 3383"/>
                <a:gd name="f14" fmla="val 889"/>
                <a:gd name="f15" fmla="val 1374"/>
                <a:gd name="f16" fmla="val 1559"/>
                <a:gd name="f17" fmla="val 1639"/>
                <a:gd name="f18" fmla="val 3394"/>
                <a:gd name="f19" fmla="val 1697"/>
                <a:gd name="f20" fmla="val 3406"/>
                <a:gd name="f21" fmla="val 1766"/>
                <a:gd name="f22" fmla="val 3501"/>
                <a:gd name="f23" fmla="val 2062"/>
                <a:gd name="f24" fmla="val 3777"/>
                <a:gd name="f25" fmla="val 2255"/>
                <a:gd name="f26" fmla="val 4072"/>
                <a:gd name="f27" fmla="val 4134"/>
                <a:gd name="f28" fmla="val 4197"/>
                <a:gd name="f29" fmla="val 2246"/>
                <a:gd name="f30" fmla="val 4260"/>
                <a:gd name="f31" fmla="val 2228"/>
                <a:gd name="f32" fmla="val 4618"/>
                <a:gd name="f33" fmla="val 2113"/>
                <a:gd name="f34" fmla="val 4825"/>
                <a:gd name="f35" fmla="val 1732"/>
                <a:gd name="f36" fmla="val 4722"/>
                <a:gd name="f37" fmla="val 1351"/>
                <a:gd name="f38" fmla="val 1316"/>
                <a:gd name="f39" fmla="val 4756"/>
                <a:gd name="f40" fmla="val 1293"/>
                <a:gd name="f41" fmla="val 1270"/>
                <a:gd name="f42" fmla="val 4779"/>
                <a:gd name="f43" fmla="val 1259"/>
                <a:gd name="f44" fmla="val 4791"/>
                <a:gd name="f45" fmla="val 4848"/>
                <a:gd name="f46" fmla="val 4918"/>
                <a:gd name="f47" fmla="val 4975"/>
                <a:gd name="f48" fmla="val 5241"/>
                <a:gd name="f49" fmla="val 1328"/>
                <a:gd name="f50" fmla="val 5472"/>
                <a:gd name="f51" fmla="val 5495"/>
                <a:gd name="f52" fmla="val 1847"/>
                <a:gd name="f53" fmla="val 5529"/>
                <a:gd name="f54" fmla="val 2194"/>
                <a:gd name="f55" fmla="val 5426"/>
                <a:gd name="f56" fmla="val 2621"/>
                <a:gd name="f57" fmla="val 5195"/>
                <a:gd name="f58" fmla="val 2921"/>
                <a:gd name="f59" fmla="val 4964"/>
                <a:gd name="f60" fmla="val 3232"/>
                <a:gd name="f61" fmla="val 3486"/>
                <a:gd name="f62" fmla="val 4225"/>
                <a:gd name="f63" fmla="val 3567"/>
                <a:gd name="f64" fmla="val 4133"/>
                <a:gd name="f65" fmla="val 3602"/>
                <a:gd name="f66" fmla="val 4029"/>
                <a:gd name="f67" fmla="val 3925"/>
                <a:gd name="f68" fmla="val 3613"/>
                <a:gd name="f69" fmla="val 3590"/>
                <a:gd name="f70" fmla="val 3267"/>
                <a:gd name="f71" fmla="val 3152"/>
                <a:gd name="f72" fmla="val 3544"/>
                <a:gd name="f73" fmla="val 3048"/>
                <a:gd name="f74" fmla="val 3521"/>
                <a:gd name="f75" fmla="val 2932"/>
                <a:gd name="f76" fmla="val 3498"/>
                <a:gd name="f77" fmla="val 2482"/>
                <a:gd name="f78" fmla="val 3382"/>
                <a:gd name="f79" fmla="val 2078"/>
                <a:gd name="f80" fmla="val 1720"/>
                <a:gd name="f81" fmla="val 2863"/>
                <a:gd name="f82" fmla="val 1005"/>
                <a:gd name="f83" fmla="val 2286"/>
                <a:gd name="f84" fmla="val 543"/>
                <a:gd name="f85" fmla="val 508"/>
                <a:gd name="f86" fmla="val 404"/>
                <a:gd name="f87" fmla="val 289"/>
                <a:gd name="f88" fmla="val 405"/>
                <a:gd name="f89" fmla="val 278"/>
                <a:gd name="f90" fmla="val 267"/>
                <a:gd name="f91" fmla="val 194"/>
                <a:gd name="f92" fmla="val 256"/>
                <a:gd name="f93" fmla="val 193"/>
                <a:gd name="f94" fmla="val 245"/>
                <a:gd name="f95" fmla="val 141"/>
                <a:gd name="f96" fmla="val 47"/>
                <a:gd name="f97" fmla="val 1"/>
                <a:gd name="f98" fmla="val 1489"/>
                <a:gd name="f99" fmla="val 451"/>
                <a:gd name="f100" fmla="val 2598"/>
                <a:gd name="f101" fmla="val 3371"/>
                <a:gd name="f102" fmla="val 1651"/>
                <a:gd name="f103" fmla="val 3752"/>
                <a:gd name="f104" fmla="val 2136"/>
                <a:gd name="f105" fmla="val 4063"/>
                <a:gd name="f106" fmla="val 2667"/>
                <a:gd name="f107" fmla="val 4248"/>
                <a:gd name="f108" fmla="val 2805"/>
                <a:gd name="f109" fmla="val 4294"/>
                <a:gd name="f110" fmla="val 2944"/>
                <a:gd name="f111" fmla="val 4317"/>
                <a:gd name="f112" fmla="val 3071"/>
                <a:gd name="f113" fmla="val 4364"/>
                <a:gd name="f114" fmla="val 4433"/>
                <a:gd name="f115" fmla="val 4467"/>
                <a:gd name="f116" fmla="val 4087"/>
                <a:gd name="f117" fmla="val 4237"/>
                <a:gd name="f118" fmla="val 4387"/>
                <a:gd name="f119" fmla="val 4999"/>
                <a:gd name="f120" fmla="val 4352"/>
                <a:gd name="f121" fmla="val 5576"/>
                <a:gd name="f122" fmla="val 4017"/>
                <a:gd name="f123" fmla="val 5980"/>
                <a:gd name="f124" fmla="val 6384"/>
                <a:gd name="f125" fmla="val 6614"/>
                <a:gd name="f126" fmla="val 2447"/>
                <a:gd name="f127" fmla="val 6603"/>
                <a:gd name="f128" fmla="val 6568"/>
                <a:gd name="f129" fmla="val 1016"/>
                <a:gd name="f130" fmla="val 6049"/>
                <a:gd name="f131" fmla="val 324"/>
                <a:gd name="f132" fmla="val 5310"/>
                <a:gd name="f133" fmla="val 93"/>
                <a:gd name="f134" fmla="val 5137"/>
                <a:gd name="f135" fmla="val 35"/>
                <a:gd name="f136" fmla="val 4952"/>
                <a:gd name="f137" fmla="*/ f0 1 6615"/>
                <a:gd name="f138" fmla="*/ f1 1 4468"/>
                <a:gd name="f139" fmla="val f2"/>
                <a:gd name="f140" fmla="val f3"/>
                <a:gd name="f141" fmla="val f4"/>
                <a:gd name="f142" fmla="+- f141 0 f139"/>
                <a:gd name="f143" fmla="+- f140 0 f139"/>
                <a:gd name="f144" fmla="*/ f143 1 6615"/>
                <a:gd name="f145" fmla="*/ f142 1 4468"/>
                <a:gd name="f146" fmla="*/ f139 1 f144"/>
                <a:gd name="f147" fmla="*/ f140 1 f144"/>
                <a:gd name="f148" fmla="*/ f139 1 f145"/>
                <a:gd name="f149" fmla="*/ f141 1 f145"/>
                <a:gd name="f150" fmla="*/ f146 f137 1"/>
                <a:gd name="f151" fmla="*/ f147 f137 1"/>
                <a:gd name="f152" fmla="*/ f149 f138 1"/>
                <a:gd name="f153" fmla="*/ f148 f138 1"/>
              </a:gdLst>
              <a:ahLst/>
              <a:cxnLst>
                <a:cxn ang="3cd4">
                  <a:pos x="hc" y="t"/>
                </a:cxn>
                <a:cxn ang="0">
                  <a:pos x="r" y="vc"/>
                </a:cxn>
                <a:cxn ang="cd4">
                  <a:pos x="hc" y="b"/>
                </a:cxn>
                <a:cxn ang="cd2">
                  <a:pos x="l" y="vc"/>
                </a:cxn>
              </a:cxnLst>
              <a:rect l="f150" t="f153" r="f151" b="f152"/>
              <a:pathLst>
                <a:path w="6615" h="4468">
                  <a:moveTo>
                    <a:pt x="f5" y="f2"/>
                  </a:moveTo>
                  <a:cubicBezTo>
                    <a:pt x="f6" y="f2"/>
                    <a:pt x="f7" y="f8"/>
                    <a:pt x="f9" y="f10"/>
                  </a:cubicBezTo>
                  <a:cubicBezTo>
                    <a:pt x="f11" y="f12"/>
                    <a:pt x="f13" y="f14"/>
                    <a:pt x="f13" y="f15"/>
                  </a:cubicBezTo>
                  <a:lnTo>
                    <a:pt x="f13" y="f16"/>
                  </a:lnTo>
                  <a:cubicBezTo>
                    <a:pt x="f13" y="f17"/>
                    <a:pt x="f18" y="f19"/>
                    <a:pt x="f20" y="f21"/>
                  </a:cubicBezTo>
                  <a:cubicBezTo>
                    <a:pt x="f22" y="f23"/>
                    <a:pt x="f24" y="f25"/>
                    <a:pt x="f26" y="f25"/>
                  </a:cubicBezTo>
                  <a:cubicBezTo>
                    <a:pt x="f27" y="f25"/>
                    <a:pt x="f28" y="f29"/>
                    <a:pt x="f30" y="f31"/>
                  </a:cubicBezTo>
                  <a:cubicBezTo>
                    <a:pt x="f32" y="f33"/>
                    <a:pt x="f34" y="f35"/>
                    <a:pt x="f36" y="f15"/>
                  </a:cubicBezTo>
                  <a:cubicBezTo>
                    <a:pt x="f36" y="f37"/>
                    <a:pt x="f36" y="f38"/>
                    <a:pt x="f39" y="f40"/>
                  </a:cubicBezTo>
                  <a:cubicBezTo>
                    <a:pt x="f39" y="f41"/>
                    <a:pt x="f42" y="f43"/>
                    <a:pt x="f44" y="f43"/>
                  </a:cubicBezTo>
                  <a:cubicBezTo>
                    <a:pt x="f45" y="f43"/>
                    <a:pt x="f46" y="f43"/>
                    <a:pt x="f47" y="f41"/>
                  </a:cubicBezTo>
                  <a:cubicBezTo>
                    <a:pt x="f48" y="f49"/>
                    <a:pt x="f50" y="f16"/>
                    <a:pt x="f51" y="f52"/>
                  </a:cubicBezTo>
                  <a:cubicBezTo>
                    <a:pt x="f53" y="f54"/>
                    <a:pt x="f55" y="f56"/>
                    <a:pt x="f57" y="f58"/>
                  </a:cubicBezTo>
                  <a:cubicBezTo>
                    <a:pt x="f59" y="f60"/>
                    <a:pt x="f32" y="f61"/>
                    <a:pt x="f62" y="f63"/>
                  </a:cubicBezTo>
                  <a:cubicBezTo>
                    <a:pt x="f64" y="f65"/>
                    <a:pt x="f66" y="f65"/>
                    <a:pt x="f67" y="f68"/>
                  </a:cubicBezTo>
                  <a:lnTo>
                    <a:pt x="f69" y="f68"/>
                  </a:lnTo>
                  <a:lnTo>
                    <a:pt x="f70" y="f63"/>
                  </a:lnTo>
                  <a:cubicBezTo>
                    <a:pt x="f71" y="f72"/>
                    <a:pt x="f73" y="f74"/>
                    <a:pt x="f75" y="f76"/>
                  </a:cubicBezTo>
                  <a:cubicBezTo>
                    <a:pt x="f77" y="f78"/>
                    <a:pt x="f79" y="f71"/>
                    <a:pt x="f80" y="f81"/>
                  </a:cubicBezTo>
                  <a:cubicBezTo>
                    <a:pt x="f82" y="f83"/>
                    <a:pt x="f84" y="f15"/>
                    <a:pt x="f85" y="f86"/>
                  </a:cubicBezTo>
                  <a:cubicBezTo>
                    <a:pt x="f85" y="f87"/>
                    <a:pt x="f88" y="f10"/>
                    <a:pt x="f89" y="f10"/>
                  </a:cubicBezTo>
                  <a:cubicBezTo>
                    <a:pt x="f90" y="f91"/>
                    <a:pt x="f92" y="f93"/>
                    <a:pt x="f94" y="f93"/>
                  </a:cubicBezTo>
                  <a:cubicBezTo>
                    <a:pt x="f95" y="f93"/>
                    <a:pt x="f96" y="f87"/>
                    <a:pt x="f96" y="f86"/>
                  </a:cubicBezTo>
                  <a:cubicBezTo>
                    <a:pt x="f97" y="f98"/>
                    <a:pt x="f99" y="f100"/>
                    <a:pt x="f43" y="f101"/>
                  </a:cubicBezTo>
                  <a:cubicBezTo>
                    <a:pt x="f102" y="f103"/>
                    <a:pt x="f104" y="f105"/>
                    <a:pt x="f106" y="f107"/>
                  </a:cubicBezTo>
                  <a:cubicBezTo>
                    <a:pt x="f108" y="f109"/>
                    <a:pt x="f110" y="f111"/>
                    <a:pt x="f112" y="f113"/>
                  </a:cubicBezTo>
                  <a:lnTo>
                    <a:pt x="f76" y="f114"/>
                  </a:lnTo>
                  <a:lnTo>
                    <a:pt x="f67" y="f115"/>
                  </a:lnTo>
                  <a:cubicBezTo>
                    <a:pt x="f116" y="f115"/>
                    <a:pt x="f117" y="f115"/>
                    <a:pt x="f118" y="f114"/>
                  </a:cubicBezTo>
                  <a:cubicBezTo>
                    <a:pt x="f119" y="f120"/>
                    <a:pt x="f121" y="f122"/>
                    <a:pt x="f123" y="f72"/>
                  </a:cubicBezTo>
                  <a:cubicBezTo>
                    <a:pt x="f124" y="f73"/>
                    <a:pt x="f125" y="f126"/>
                    <a:pt x="f127" y="f21"/>
                  </a:cubicBezTo>
                  <a:cubicBezTo>
                    <a:pt x="f128" y="f129"/>
                    <a:pt x="f130" y="f131"/>
                    <a:pt x="f132" y="f133"/>
                  </a:cubicBezTo>
                  <a:cubicBezTo>
                    <a:pt x="f134" y="f135"/>
                    <a:pt x="f136"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7" name="Google Shape;970;p14">
            <a:extLst>
              <a:ext uri="{FF2B5EF4-FFF2-40B4-BE49-F238E27FC236}">
                <a16:creationId xmlns:a16="http://schemas.microsoft.com/office/drawing/2014/main" id="{413F70BB-4896-4206-B16F-966CDD92493F}"/>
              </a:ext>
            </a:extLst>
          </p:cNvPr>
          <p:cNvGrpSpPr/>
          <p:nvPr/>
        </p:nvGrpSpPr>
        <p:grpSpPr>
          <a:xfrm>
            <a:off x="1018925" y="4718368"/>
            <a:ext cx="3295953" cy="211903"/>
            <a:chOff x="1018925" y="4718368"/>
            <a:chExt cx="3295953" cy="211903"/>
          </a:xfrm>
        </p:grpSpPr>
        <p:sp>
          <p:nvSpPr>
            <p:cNvPr id="8" name="Google Shape;971;p14">
              <a:extLst>
                <a:ext uri="{FF2B5EF4-FFF2-40B4-BE49-F238E27FC236}">
                  <a16:creationId xmlns:a16="http://schemas.microsoft.com/office/drawing/2014/main" id="{3EC5AB48-05BF-4944-956D-4D336FF1EA8E}"/>
                </a:ext>
              </a:extLst>
            </p:cNvPr>
            <p:cNvSpPr/>
            <p:nvPr/>
          </p:nvSpPr>
          <p:spPr>
            <a:xfrm>
              <a:off x="1149793" y="4915229"/>
              <a:ext cx="3165085" cy="14950"/>
            </a:xfrm>
            <a:custGeom>
              <a:avLst/>
              <a:gdLst>
                <a:gd name="f0" fmla="val w"/>
                <a:gd name="f1" fmla="val h"/>
                <a:gd name="f2" fmla="val 0"/>
                <a:gd name="f3" fmla="val 97998"/>
                <a:gd name="f4" fmla="val 463"/>
                <a:gd name="f5" fmla="val 1"/>
                <a:gd name="f6" fmla="val 462"/>
                <a:gd name="f7" fmla="*/ f0 1 97998"/>
                <a:gd name="f8" fmla="*/ f1 1 463"/>
                <a:gd name="f9" fmla="val f2"/>
                <a:gd name="f10" fmla="val f3"/>
                <a:gd name="f11" fmla="val f4"/>
                <a:gd name="f12" fmla="+- f11 0 f9"/>
                <a:gd name="f13" fmla="+- f10 0 f9"/>
                <a:gd name="f14" fmla="*/ f13 1 97998"/>
                <a:gd name="f15" fmla="*/ f12 1 463"/>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97998" h="462">
                  <a:moveTo>
                    <a:pt x="f2" y="f5"/>
                  </a:moveTo>
                  <a:lnTo>
                    <a:pt x="f2" y="f6"/>
                  </a:lnTo>
                  <a:lnTo>
                    <a:pt x="f3" y="f6"/>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972;p14">
              <a:extLst>
                <a:ext uri="{FF2B5EF4-FFF2-40B4-BE49-F238E27FC236}">
                  <a16:creationId xmlns:a16="http://schemas.microsoft.com/office/drawing/2014/main" id="{D14F9148-9194-448D-8C87-EF1F1FCA563F}"/>
                </a:ext>
              </a:extLst>
            </p:cNvPr>
            <p:cNvSpPr/>
            <p:nvPr/>
          </p:nvSpPr>
          <p:spPr>
            <a:xfrm>
              <a:off x="1018925" y="4718368"/>
              <a:ext cx="143953" cy="211903"/>
            </a:xfrm>
            <a:custGeom>
              <a:avLst/>
              <a:gdLst>
                <a:gd name="f0" fmla="val w"/>
                <a:gd name="f1" fmla="val h"/>
                <a:gd name="f2" fmla="val 0"/>
                <a:gd name="f3" fmla="val 4457"/>
                <a:gd name="f4" fmla="val 6561"/>
                <a:gd name="f5" fmla="val 2642"/>
                <a:gd name="f6" fmla="val 1"/>
                <a:gd name="f7" fmla="val 1992"/>
                <a:gd name="f8" fmla="val 1397"/>
                <a:gd name="f9" fmla="val 230"/>
                <a:gd name="f10" fmla="val 913"/>
                <a:gd name="f11" fmla="val 625"/>
                <a:gd name="f12" fmla="val 440"/>
                <a:gd name="f13" fmla="val 1029"/>
                <a:gd name="f14" fmla="val 105"/>
                <a:gd name="f15" fmla="val 1606"/>
                <a:gd name="f16" fmla="val 24"/>
                <a:gd name="f17" fmla="val 2217"/>
                <a:gd name="f18" fmla="val 2368"/>
                <a:gd name="f19" fmla="val 2518"/>
                <a:gd name="f20" fmla="val 2679"/>
                <a:gd name="f21" fmla="val 3106"/>
                <a:gd name="f22" fmla="val 93"/>
                <a:gd name="f23" fmla="val 3522"/>
                <a:gd name="f24" fmla="val 139"/>
                <a:gd name="f25" fmla="val 3660"/>
                <a:gd name="f26" fmla="val 174"/>
                <a:gd name="f27" fmla="val 3799"/>
                <a:gd name="f28" fmla="val 209"/>
                <a:gd name="f29" fmla="val 3926"/>
                <a:gd name="f30" fmla="val 405"/>
                <a:gd name="f31" fmla="val 4468"/>
                <a:gd name="f32" fmla="val 705"/>
                <a:gd name="f33" fmla="val 4953"/>
                <a:gd name="f34" fmla="val 1097"/>
                <a:gd name="f35" fmla="val 5346"/>
                <a:gd name="f36" fmla="val 1824"/>
                <a:gd name="f37" fmla="val 6116"/>
                <a:gd name="f38" fmla="val 2864"/>
                <a:gd name="f39" fmla="val 3900"/>
                <a:gd name="f40" fmla="val 3951"/>
                <a:gd name="f41" fmla="val 4002"/>
                <a:gd name="f42" fmla="val 6560"/>
                <a:gd name="f43" fmla="val 4052"/>
                <a:gd name="f44" fmla="val 6557"/>
                <a:gd name="f45" fmla="val 4179"/>
                <a:gd name="f46" fmla="val 4283"/>
                <a:gd name="f47" fmla="val 6442"/>
                <a:gd name="f48" fmla="val 4272"/>
                <a:gd name="f49" fmla="val 6327"/>
                <a:gd name="f50" fmla="val 6177"/>
                <a:gd name="f51" fmla="val 6096"/>
                <a:gd name="f52" fmla="val 3083"/>
                <a:gd name="f53" fmla="val 6061"/>
                <a:gd name="f54" fmla="val 2171"/>
                <a:gd name="f55" fmla="val 5599"/>
                <a:gd name="f56" fmla="val 1594"/>
                <a:gd name="f57" fmla="val 4884"/>
                <a:gd name="f58" fmla="val 1305"/>
                <a:gd name="f59" fmla="val 4514"/>
                <a:gd name="f60" fmla="val 1074"/>
                <a:gd name="f61" fmla="val 4122"/>
                <a:gd name="f62" fmla="val 959"/>
                <a:gd name="f63" fmla="val 3672"/>
                <a:gd name="f64" fmla="val 936"/>
                <a:gd name="f65" fmla="val 3556"/>
                <a:gd name="f66" fmla="val 3453"/>
                <a:gd name="f67" fmla="val 890"/>
                <a:gd name="f68" fmla="val 3337"/>
                <a:gd name="f69" fmla="val 844"/>
                <a:gd name="f70" fmla="val 3002"/>
                <a:gd name="f71" fmla="val 855"/>
                <a:gd name="f72" fmla="val 2575"/>
                <a:gd name="f73" fmla="val 2471"/>
                <a:gd name="f74" fmla="val 970"/>
                <a:gd name="f75" fmla="val 1987"/>
                <a:gd name="f76" fmla="val 1224"/>
                <a:gd name="f77" fmla="val 1640"/>
                <a:gd name="f78" fmla="val 1536"/>
                <a:gd name="f79" fmla="val 1409"/>
                <a:gd name="f80" fmla="val 1809"/>
                <a:gd name="f81" fmla="val 1200"/>
                <a:gd name="f82" fmla="val 2187"/>
                <a:gd name="f83" fmla="val 1095"/>
                <a:gd name="f84" fmla="val 2513"/>
                <a:gd name="f85" fmla="val 2546"/>
                <a:gd name="f86" fmla="val 2578"/>
                <a:gd name="f87" fmla="val 1096"/>
                <a:gd name="f88" fmla="val 2610"/>
                <a:gd name="f89" fmla="val 1098"/>
                <a:gd name="f90" fmla="val 2898"/>
                <a:gd name="f91" fmla="val 1132"/>
                <a:gd name="f92" fmla="val 3129"/>
                <a:gd name="f93" fmla="val 1363"/>
                <a:gd name="f94" fmla="val 3187"/>
                <a:gd name="f95" fmla="val 1617"/>
                <a:gd name="f96" fmla="val 3198"/>
                <a:gd name="f97" fmla="val 1675"/>
                <a:gd name="f98" fmla="val 1756"/>
                <a:gd name="f99" fmla="val 1813"/>
                <a:gd name="f100" fmla="val 1825"/>
                <a:gd name="f101" fmla="val 1848"/>
                <a:gd name="f102" fmla="val 3175"/>
                <a:gd name="f103" fmla="val 3141"/>
                <a:gd name="f104" fmla="val 1883"/>
                <a:gd name="f105" fmla="val 3117"/>
                <a:gd name="f106" fmla="val 3020"/>
                <a:gd name="f107" fmla="val 1865"/>
                <a:gd name="f108" fmla="val 2957"/>
                <a:gd name="f109" fmla="val 1856"/>
                <a:gd name="f110" fmla="val 2895"/>
                <a:gd name="f111" fmla="val 2600"/>
                <a:gd name="f112" fmla="val 2324"/>
                <a:gd name="f113" fmla="val 2049"/>
                <a:gd name="f114" fmla="val 2229"/>
                <a:gd name="f115" fmla="val 2344"/>
                <a:gd name="f116" fmla="val 2136"/>
                <a:gd name="f117" fmla="val 2702"/>
                <a:gd name="f118" fmla="val 2333"/>
                <a:gd name="f119" fmla="val 2690"/>
                <a:gd name="f120" fmla="val 3199"/>
                <a:gd name="f121" fmla="val 2771"/>
                <a:gd name="f122" fmla="val 3210"/>
                <a:gd name="f123" fmla="val 2829"/>
                <a:gd name="f124" fmla="val 3222"/>
                <a:gd name="f125" fmla="val 3579"/>
                <a:gd name="f126" fmla="val 4041"/>
                <a:gd name="f127" fmla="val 2933"/>
                <a:gd name="f128" fmla="val 2529"/>
                <a:gd name="f129" fmla="val 4387"/>
                <a:gd name="f130" fmla="val 4456"/>
                <a:gd name="f131" fmla="val 2079"/>
                <a:gd name="f132" fmla="val 1652"/>
                <a:gd name="f133" fmla="val 4422"/>
                <a:gd name="f134" fmla="val 1467"/>
                <a:gd name="f135" fmla="val 4364"/>
                <a:gd name="f136" fmla="val 1294"/>
                <a:gd name="f137" fmla="val 4133"/>
                <a:gd name="f138" fmla="val 555"/>
                <a:gd name="f139" fmla="val 3441"/>
                <a:gd name="f140" fmla="val 36"/>
                <a:gd name="f141" fmla="val 2674"/>
                <a:gd name="f142" fmla="val 2658"/>
                <a:gd name="f143" fmla="*/ f0 1 4457"/>
                <a:gd name="f144" fmla="*/ f1 1 6561"/>
                <a:gd name="f145" fmla="val f2"/>
                <a:gd name="f146" fmla="val f3"/>
                <a:gd name="f147" fmla="val f4"/>
                <a:gd name="f148" fmla="+- f147 0 f145"/>
                <a:gd name="f149" fmla="+- f146 0 f145"/>
                <a:gd name="f150" fmla="*/ f149 1 4457"/>
                <a:gd name="f151" fmla="*/ f148 1 6561"/>
                <a:gd name="f152" fmla="*/ f145 1 f150"/>
                <a:gd name="f153" fmla="*/ f146 1 f150"/>
                <a:gd name="f154" fmla="*/ f145 1 f151"/>
                <a:gd name="f155" fmla="*/ f147 1 f151"/>
                <a:gd name="f156" fmla="*/ f152 f143 1"/>
                <a:gd name="f157" fmla="*/ f153 f143 1"/>
                <a:gd name="f158" fmla="*/ f155 f144 1"/>
                <a:gd name="f159" fmla="*/ f154 f144 1"/>
              </a:gdLst>
              <a:ahLst/>
              <a:cxnLst>
                <a:cxn ang="3cd4">
                  <a:pos x="hc" y="t"/>
                </a:cxn>
                <a:cxn ang="0">
                  <a:pos x="r" y="vc"/>
                </a:cxn>
                <a:cxn ang="cd4">
                  <a:pos x="hc" y="b"/>
                </a:cxn>
                <a:cxn ang="cd2">
                  <a:pos x="l" y="vc"/>
                </a:cxn>
              </a:cxnLst>
              <a:rect l="f156" t="f159" r="f157" b="f158"/>
              <a:pathLst>
                <a:path w="4457" h="6561">
                  <a:moveTo>
                    <a:pt x="f5" y="f6"/>
                  </a:moveTo>
                  <a:cubicBezTo>
                    <a:pt x="f7" y="f6"/>
                    <a:pt x="f8" y="f9"/>
                    <a:pt x="f10" y="f11"/>
                  </a:cubicBezTo>
                  <a:cubicBezTo>
                    <a:pt x="f12" y="f13"/>
                    <a:pt x="f14" y="f15"/>
                    <a:pt x="f16" y="f17"/>
                  </a:cubicBezTo>
                  <a:cubicBezTo>
                    <a:pt x="f6" y="f18"/>
                    <a:pt x="f6" y="f19"/>
                    <a:pt x="f6" y="f20"/>
                  </a:cubicBezTo>
                  <a:lnTo>
                    <a:pt x="f16" y="f21"/>
                  </a:lnTo>
                  <a:lnTo>
                    <a:pt x="f22" y="f23"/>
                  </a:lnTo>
                  <a:cubicBezTo>
                    <a:pt x="f24" y="f25"/>
                    <a:pt x="f26" y="f27"/>
                    <a:pt x="f28" y="f29"/>
                  </a:cubicBezTo>
                  <a:cubicBezTo>
                    <a:pt x="f30" y="f31"/>
                    <a:pt x="f32" y="f33"/>
                    <a:pt x="f34" y="f35"/>
                  </a:cubicBezTo>
                  <a:cubicBezTo>
                    <a:pt x="f36" y="f37"/>
                    <a:pt x="f38" y="f4"/>
                    <a:pt x="f39" y="f4"/>
                  </a:cubicBezTo>
                  <a:cubicBezTo>
                    <a:pt x="f40" y="f4"/>
                    <a:pt x="f41" y="f42"/>
                    <a:pt x="f43" y="f44"/>
                  </a:cubicBezTo>
                  <a:cubicBezTo>
                    <a:pt x="f45" y="f44"/>
                    <a:pt x="f46" y="f47"/>
                    <a:pt x="f48" y="f49"/>
                  </a:cubicBezTo>
                  <a:cubicBezTo>
                    <a:pt x="f48" y="f50"/>
                    <a:pt x="f45" y="f51"/>
                    <a:pt x="f43" y="f51"/>
                  </a:cubicBezTo>
                  <a:cubicBezTo>
                    <a:pt x="f52" y="f53"/>
                    <a:pt x="f54" y="f55"/>
                    <a:pt x="f56" y="f57"/>
                  </a:cubicBezTo>
                  <a:cubicBezTo>
                    <a:pt x="f58" y="f59"/>
                    <a:pt x="f60" y="f61"/>
                    <a:pt x="f62" y="f63"/>
                  </a:cubicBezTo>
                  <a:cubicBezTo>
                    <a:pt x="f64" y="f65"/>
                    <a:pt x="f10" y="f66"/>
                    <a:pt x="f67" y="f68"/>
                  </a:cubicBezTo>
                  <a:lnTo>
                    <a:pt x="f69" y="f70"/>
                  </a:lnTo>
                  <a:lnTo>
                    <a:pt x="f69" y="f20"/>
                  </a:lnTo>
                  <a:cubicBezTo>
                    <a:pt x="f71" y="f72"/>
                    <a:pt x="f71" y="f73"/>
                    <a:pt x="f67" y="f18"/>
                  </a:cubicBezTo>
                  <a:cubicBezTo>
                    <a:pt x="f74" y="f75"/>
                    <a:pt x="f76" y="f77"/>
                    <a:pt x="f78" y="f79"/>
                  </a:cubicBezTo>
                  <a:cubicBezTo>
                    <a:pt x="f80" y="f81"/>
                    <a:pt x="f82" y="f83"/>
                    <a:pt x="f84" y="f83"/>
                  </a:cubicBezTo>
                  <a:cubicBezTo>
                    <a:pt x="f85" y="f83"/>
                    <a:pt x="f86" y="f87"/>
                    <a:pt x="f88" y="f89"/>
                  </a:cubicBezTo>
                  <a:cubicBezTo>
                    <a:pt x="f90" y="f91"/>
                    <a:pt x="f92" y="f93"/>
                    <a:pt x="f94" y="f95"/>
                  </a:cubicBezTo>
                  <a:cubicBezTo>
                    <a:pt x="f96" y="f97"/>
                    <a:pt x="f96" y="f98"/>
                    <a:pt x="f96" y="f99"/>
                  </a:cubicBezTo>
                  <a:cubicBezTo>
                    <a:pt x="f96" y="f100"/>
                    <a:pt x="f94" y="f101"/>
                    <a:pt x="f102" y="f101"/>
                  </a:cubicBezTo>
                  <a:cubicBezTo>
                    <a:pt x="f103" y="f104"/>
                    <a:pt x="f105" y="f104"/>
                    <a:pt x="f52" y="f104"/>
                  </a:cubicBezTo>
                  <a:cubicBezTo>
                    <a:pt x="f106" y="f107"/>
                    <a:pt x="f108" y="f109"/>
                    <a:pt x="f110" y="f109"/>
                  </a:cubicBezTo>
                  <a:cubicBezTo>
                    <a:pt x="f111" y="f109"/>
                    <a:pt x="f112" y="f113"/>
                    <a:pt x="f114" y="f115"/>
                  </a:cubicBezTo>
                  <a:cubicBezTo>
                    <a:pt x="f116" y="f117"/>
                    <a:pt x="f118" y="f52"/>
                    <a:pt x="f119" y="f120"/>
                  </a:cubicBezTo>
                  <a:cubicBezTo>
                    <a:pt x="f121" y="f122"/>
                    <a:pt x="f123" y="f124"/>
                    <a:pt x="f90" y="f124"/>
                  </a:cubicBezTo>
                  <a:lnTo>
                    <a:pt x="f52" y="f124"/>
                  </a:lnTo>
                  <a:cubicBezTo>
                    <a:pt x="f125" y="f124"/>
                    <a:pt x="f126" y="f127"/>
                    <a:pt x="f48" y="f128"/>
                  </a:cubicBezTo>
                  <a:cubicBezTo>
                    <a:pt x="f129" y="f118"/>
                    <a:pt x="f130" y="f131"/>
                    <a:pt x="f130" y="f101"/>
                  </a:cubicBezTo>
                  <a:cubicBezTo>
                    <a:pt x="f130" y="f132"/>
                    <a:pt x="f133" y="f134"/>
                    <a:pt x="f135" y="f136"/>
                  </a:cubicBezTo>
                  <a:cubicBezTo>
                    <a:pt x="f137" y="f138"/>
                    <a:pt x="f139" y="f140"/>
                    <a:pt x="f119" y="f6"/>
                  </a:cubicBezTo>
                  <a:cubicBezTo>
                    <a:pt x="f141" y="f6"/>
                    <a:pt x="f142"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0" name="Google Shape;973;p14">
            <a:extLst>
              <a:ext uri="{FF2B5EF4-FFF2-40B4-BE49-F238E27FC236}">
                <a16:creationId xmlns:a16="http://schemas.microsoft.com/office/drawing/2014/main" id="{DC2B5CC4-6EFD-49B0-904A-AE75C5C7D15F}"/>
              </a:ext>
            </a:extLst>
          </p:cNvPr>
          <p:cNvGrpSpPr/>
          <p:nvPr/>
        </p:nvGrpSpPr>
        <p:grpSpPr>
          <a:xfrm>
            <a:off x="4856158" y="4718368"/>
            <a:ext cx="3296311" cy="211903"/>
            <a:chOff x="4856158" y="4718368"/>
            <a:chExt cx="3296311" cy="211903"/>
          </a:xfrm>
        </p:grpSpPr>
        <p:sp>
          <p:nvSpPr>
            <p:cNvPr id="11" name="Google Shape;974;p14">
              <a:extLst>
                <a:ext uri="{FF2B5EF4-FFF2-40B4-BE49-F238E27FC236}">
                  <a16:creationId xmlns:a16="http://schemas.microsoft.com/office/drawing/2014/main" id="{EF546237-8EEB-493C-8FD1-E47C634E81F6}"/>
                </a:ext>
              </a:extLst>
            </p:cNvPr>
            <p:cNvSpPr/>
            <p:nvPr/>
          </p:nvSpPr>
          <p:spPr>
            <a:xfrm>
              <a:off x="4856158" y="4915229"/>
              <a:ext cx="3165085" cy="14950"/>
            </a:xfrm>
            <a:custGeom>
              <a:avLst/>
              <a:gdLst>
                <a:gd name="f0" fmla="val w"/>
                <a:gd name="f1" fmla="val h"/>
                <a:gd name="f2" fmla="val 0"/>
                <a:gd name="f3" fmla="val 97998"/>
                <a:gd name="f4" fmla="val 463"/>
                <a:gd name="f5" fmla="val 1"/>
                <a:gd name="f6" fmla="val 462"/>
                <a:gd name="f7" fmla="*/ f0 1 97998"/>
                <a:gd name="f8" fmla="*/ f1 1 463"/>
                <a:gd name="f9" fmla="val f2"/>
                <a:gd name="f10" fmla="val f3"/>
                <a:gd name="f11" fmla="val f4"/>
                <a:gd name="f12" fmla="+- f11 0 f9"/>
                <a:gd name="f13" fmla="+- f10 0 f9"/>
                <a:gd name="f14" fmla="*/ f13 1 97998"/>
                <a:gd name="f15" fmla="*/ f12 1 463"/>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97998" h="462">
                  <a:moveTo>
                    <a:pt x="f2" y="f5"/>
                  </a:moveTo>
                  <a:lnTo>
                    <a:pt x="f2" y="f6"/>
                  </a:lnTo>
                  <a:lnTo>
                    <a:pt x="f3" y="f6"/>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975;p14">
              <a:extLst>
                <a:ext uri="{FF2B5EF4-FFF2-40B4-BE49-F238E27FC236}">
                  <a16:creationId xmlns:a16="http://schemas.microsoft.com/office/drawing/2014/main" id="{A455DE36-C3B7-49C1-A48F-C86EE823CD93}"/>
                </a:ext>
              </a:extLst>
            </p:cNvPr>
            <p:cNvSpPr/>
            <p:nvPr/>
          </p:nvSpPr>
          <p:spPr>
            <a:xfrm>
              <a:off x="8008168" y="4718368"/>
              <a:ext cx="144301" cy="211903"/>
            </a:xfrm>
            <a:custGeom>
              <a:avLst/>
              <a:gdLst>
                <a:gd name="f0" fmla="val w"/>
                <a:gd name="f1" fmla="val h"/>
                <a:gd name="f2" fmla="val 0"/>
                <a:gd name="f3" fmla="val 4468"/>
                <a:gd name="f4" fmla="val 6561"/>
                <a:gd name="f5" fmla="val 1815"/>
                <a:gd name="f6" fmla="val 1"/>
                <a:gd name="f7" fmla="val 1799"/>
                <a:gd name="f8" fmla="val 1783"/>
                <a:gd name="f9" fmla="val 1767"/>
                <a:gd name="f10" fmla="val 1016"/>
                <a:gd name="f11" fmla="val 36"/>
                <a:gd name="f12" fmla="val 324"/>
                <a:gd name="f13" fmla="val 555"/>
                <a:gd name="f14" fmla="val 93"/>
                <a:gd name="f15" fmla="val 1294"/>
                <a:gd name="f16" fmla="val 35"/>
                <a:gd name="f17" fmla="val 1467"/>
                <a:gd name="f18" fmla="val 1652"/>
                <a:gd name="f19" fmla="val 1848"/>
                <a:gd name="f20" fmla="val 2079"/>
                <a:gd name="f21" fmla="val 81"/>
                <a:gd name="f22" fmla="val 2333"/>
                <a:gd name="f23" fmla="val 197"/>
                <a:gd name="f24" fmla="val 2529"/>
                <a:gd name="f25" fmla="val 428"/>
                <a:gd name="f26" fmla="val 2933"/>
                <a:gd name="f27" fmla="val 889"/>
                <a:gd name="f28" fmla="val 3222"/>
                <a:gd name="f29" fmla="val 1374"/>
                <a:gd name="f30" fmla="val 1559"/>
                <a:gd name="f31" fmla="val 1640"/>
                <a:gd name="f32" fmla="val 1697"/>
                <a:gd name="f33" fmla="val 3210"/>
                <a:gd name="f34" fmla="val 3199"/>
                <a:gd name="f35" fmla="val 2124"/>
                <a:gd name="f36" fmla="val 3083"/>
                <a:gd name="f37" fmla="val 2332"/>
                <a:gd name="f38" fmla="val 2702"/>
                <a:gd name="f39" fmla="val 2228"/>
                <a:gd name="f40" fmla="val 2344"/>
                <a:gd name="f41" fmla="val 2133"/>
                <a:gd name="f42" fmla="val 2049"/>
                <a:gd name="f43" fmla="val 1857"/>
                <a:gd name="f44" fmla="val 1856"/>
                <a:gd name="f45" fmla="val 1562"/>
                <a:gd name="f46" fmla="val 1500"/>
                <a:gd name="f47" fmla="val 1437"/>
                <a:gd name="f48" fmla="val 1865"/>
                <a:gd name="f49" fmla="val 1883"/>
                <a:gd name="f50" fmla="val 1351"/>
                <a:gd name="f51" fmla="val 1317"/>
                <a:gd name="f52" fmla="val 1293"/>
                <a:gd name="f53" fmla="val 1270"/>
                <a:gd name="f54" fmla="val 1259"/>
                <a:gd name="f55" fmla="val 1825"/>
                <a:gd name="f56" fmla="val 1813"/>
                <a:gd name="f57" fmla="val 1756"/>
                <a:gd name="f58" fmla="val 1675"/>
                <a:gd name="f59" fmla="val 1617"/>
                <a:gd name="f60" fmla="val 1328"/>
                <a:gd name="f61" fmla="val 1363"/>
                <a:gd name="f62" fmla="val 1132"/>
                <a:gd name="f63" fmla="val 1847"/>
                <a:gd name="f64" fmla="val 1098"/>
                <a:gd name="f65" fmla="val 1879"/>
                <a:gd name="f66" fmla="val 1096"/>
                <a:gd name="f67" fmla="val 1911"/>
                <a:gd name="f68" fmla="val 1095"/>
                <a:gd name="f69" fmla="val 1944"/>
                <a:gd name="f70" fmla="val 2270"/>
                <a:gd name="f71" fmla="val 2648"/>
                <a:gd name="f72" fmla="val 1200"/>
                <a:gd name="f73" fmla="val 2921"/>
                <a:gd name="f74" fmla="val 1409"/>
                <a:gd name="f75" fmla="val 3233"/>
                <a:gd name="f76" fmla="val 3487"/>
                <a:gd name="f77" fmla="val 1987"/>
                <a:gd name="f78" fmla="val 3567"/>
                <a:gd name="f79" fmla="val 2368"/>
                <a:gd name="f80" fmla="val 3602"/>
                <a:gd name="f81" fmla="val 2471"/>
                <a:gd name="f82" fmla="val 2575"/>
                <a:gd name="f83" fmla="val 3613"/>
                <a:gd name="f84" fmla="val 2679"/>
                <a:gd name="f85" fmla="val 3002"/>
                <a:gd name="f86" fmla="val 3337"/>
                <a:gd name="f87" fmla="val 3544"/>
                <a:gd name="f88" fmla="val 3453"/>
                <a:gd name="f89" fmla="val 3521"/>
                <a:gd name="f90" fmla="val 3556"/>
                <a:gd name="f91" fmla="val 3498"/>
                <a:gd name="f92" fmla="val 3672"/>
                <a:gd name="f93" fmla="val 3383"/>
                <a:gd name="f94" fmla="val 4122"/>
                <a:gd name="f95" fmla="val 3152"/>
                <a:gd name="f96" fmla="val 4514"/>
                <a:gd name="f97" fmla="val 2863"/>
                <a:gd name="f98" fmla="val 4884"/>
                <a:gd name="f99" fmla="val 2286"/>
                <a:gd name="f100" fmla="val 5599"/>
                <a:gd name="f101" fmla="val 6061"/>
                <a:gd name="f102" fmla="val 405"/>
                <a:gd name="f103" fmla="val 6096"/>
                <a:gd name="f104" fmla="val 278"/>
                <a:gd name="f105" fmla="val 6177"/>
                <a:gd name="f106" fmla="val 6327"/>
                <a:gd name="f107" fmla="val 174"/>
                <a:gd name="f108" fmla="val 6442"/>
                <a:gd name="f109" fmla="val 6557"/>
                <a:gd name="f110" fmla="val 455"/>
                <a:gd name="f111" fmla="val 6560"/>
                <a:gd name="f112" fmla="val 506"/>
                <a:gd name="f113" fmla="val 557"/>
                <a:gd name="f114" fmla="val 1593"/>
                <a:gd name="f115" fmla="val 2634"/>
                <a:gd name="f116" fmla="val 6116"/>
                <a:gd name="f117" fmla="val 3371"/>
                <a:gd name="f118" fmla="val 5346"/>
                <a:gd name="f119" fmla="val 3752"/>
                <a:gd name="f120" fmla="val 4953"/>
                <a:gd name="f121" fmla="val 4064"/>
                <a:gd name="f122" fmla="val 4248"/>
                <a:gd name="f123" fmla="val 3926"/>
                <a:gd name="f124" fmla="val 4283"/>
                <a:gd name="f125" fmla="val 3799"/>
                <a:gd name="f126" fmla="val 4318"/>
                <a:gd name="f127" fmla="val 3660"/>
                <a:gd name="f128" fmla="val 4364"/>
                <a:gd name="f129" fmla="val 3522"/>
                <a:gd name="f130" fmla="val 4433"/>
                <a:gd name="f131" fmla="val 3106"/>
                <a:gd name="f132" fmla="val 2518"/>
                <a:gd name="f133" fmla="val 2217"/>
                <a:gd name="f134" fmla="val 4341"/>
                <a:gd name="f135" fmla="val 1606"/>
                <a:gd name="f136" fmla="val 4017"/>
                <a:gd name="f137" fmla="val 1029"/>
                <a:gd name="f138" fmla="val 3533"/>
                <a:gd name="f139" fmla="val 625"/>
                <a:gd name="f140" fmla="val 3059"/>
                <a:gd name="f141" fmla="val 230"/>
                <a:gd name="f142" fmla="val 2476"/>
                <a:gd name="f143" fmla="*/ f0 1 4468"/>
                <a:gd name="f144" fmla="*/ f1 1 6561"/>
                <a:gd name="f145" fmla="val f2"/>
                <a:gd name="f146" fmla="val f3"/>
                <a:gd name="f147" fmla="val f4"/>
                <a:gd name="f148" fmla="+- f147 0 f145"/>
                <a:gd name="f149" fmla="+- f146 0 f145"/>
                <a:gd name="f150" fmla="*/ f149 1 4468"/>
                <a:gd name="f151" fmla="*/ f148 1 6561"/>
                <a:gd name="f152" fmla="*/ f145 1 f150"/>
                <a:gd name="f153" fmla="*/ f146 1 f150"/>
                <a:gd name="f154" fmla="*/ f145 1 f151"/>
                <a:gd name="f155" fmla="*/ f147 1 f151"/>
                <a:gd name="f156" fmla="*/ f152 f143 1"/>
                <a:gd name="f157" fmla="*/ f153 f143 1"/>
                <a:gd name="f158" fmla="*/ f155 f144 1"/>
                <a:gd name="f159" fmla="*/ f154 f144 1"/>
              </a:gdLst>
              <a:ahLst/>
              <a:cxnLst>
                <a:cxn ang="3cd4">
                  <a:pos x="hc" y="t"/>
                </a:cxn>
                <a:cxn ang="0">
                  <a:pos x="r" y="vc"/>
                </a:cxn>
                <a:cxn ang="cd4">
                  <a:pos x="hc" y="b"/>
                </a:cxn>
                <a:cxn ang="cd2">
                  <a:pos x="l" y="vc"/>
                </a:cxn>
              </a:cxnLst>
              <a:rect l="f156" t="f159" r="f157" b="f158"/>
              <a:pathLst>
                <a:path w="4468" h="6561">
                  <a:moveTo>
                    <a:pt x="f5" y="f6"/>
                  </a:moveTo>
                  <a:cubicBezTo>
                    <a:pt x="f7" y="f6"/>
                    <a:pt x="f8" y="f6"/>
                    <a:pt x="f9" y="f6"/>
                  </a:cubicBezTo>
                  <a:cubicBezTo>
                    <a:pt x="f10" y="f11"/>
                    <a:pt x="f12" y="f13"/>
                    <a:pt x="f14" y="f15"/>
                  </a:cubicBezTo>
                  <a:cubicBezTo>
                    <a:pt x="f16" y="f17"/>
                    <a:pt x="f6" y="f18"/>
                    <a:pt x="f6" y="f19"/>
                  </a:cubicBezTo>
                  <a:cubicBezTo>
                    <a:pt x="f6" y="f20"/>
                    <a:pt x="f21" y="f22"/>
                    <a:pt x="f23" y="f24"/>
                  </a:cubicBezTo>
                  <a:cubicBezTo>
                    <a:pt x="f25" y="f26"/>
                    <a:pt x="f27" y="f28"/>
                    <a:pt x="f29" y="f28"/>
                  </a:cubicBezTo>
                  <a:lnTo>
                    <a:pt x="f30" y="f28"/>
                  </a:lnTo>
                  <a:cubicBezTo>
                    <a:pt x="f31" y="f28"/>
                    <a:pt x="f32" y="f33"/>
                    <a:pt x="f9" y="f34"/>
                  </a:cubicBezTo>
                  <a:cubicBezTo>
                    <a:pt x="f35" y="f36"/>
                    <a:pt x="f37" y="f38"/>
                    <a:pt x="f39" y="f40"/>
                  </a:cubicBezTo>
                  <a:cubicBezTo>
                    <a:pt x="f41" y="f42"/>
                    <a:pt x="f43" y="f44"/>
                    <a:pt x="f45" y="f44"/>
                  </a:cubicBezTo>
                  <a:cubicBezTo>
                    <a:pt x="f46" y="f44"/>
                    <a:pt x="f47" y="f48"/>
                    <a:pt x="f29" y="f49"/>
                  </a:cubicBezTo>
                  <a:cubicBezTo>
                    <a:pt x="f50" y="f49"/>
                    <a:pt x="f51" y="f49"/>
                    <a:pt x="f52" y="f19"/>
                  </a:cubicBezTo>
                  <a:cubicBezTo>
                    <a:pt x="f53" y="f19"/>
                    <a:pt x="f54" y="f55"/>
                    <a:pt x="f54" y="f56"/>
                  </a:cubicBezTo>
                  <a:cubicBezTo>
                    <a:pt x="f54" y="f57"/>
                    <a:pt x="f54" y="f58"/>
                    <a:pt x="f53" y="f59"/>
                  </a:cubicBezTo>
                  <a:cubicBezTo>
                    <a:pt x="f60" y="f61"/>
                    <a:pt x="f30" y="f62"/>
                    <a:pt x="f63" y="f64"/>
                  </a:cubicBezTo>
                  <a:cubicBezTo>
                    <a:pt x="f65" y="f66"/>
                    <a:pt x="f67" y="f68"/>
                    <a:pt x="f69" y="f68"/>
                  </a:cubicBezTo>
                  <a:cubicBezTo>
                    <a:pt x="f70" y="f68"/>
                    <a:pt x="f71" y="f72"/>
                    <a:pt x="f73" y="f74"/>
                  </a:cubicBezTo>
                  <a:cubicBezTo>
                    <a:pt x="f75" y="f31"/>
                    <a:pt x="f76" y="f77"/>
                    <a:pt x="f78" y="f79"/>
                  </a:cubicBezTo>
                  <a:cubicBezTo>
                    <a:pt x="f80" y="f81"/>
                    <a:pt x="f80" y="f82"/>
                    <a:pt x="f83" y="f84"/>
                  </a:cubicBezTo>
                  <a:lnTo>
                    <a:pt x="f83" y="f85"/>
                  </a:lnTo>
                  <a:lnTo>
                    <a:pt x="f78" y="f86"/>
                  </a:lnTo>
                  <a:cubicBezTo>
                    <a:pt x="f87" y="f88"/>
                    <a:pt x="f89" y="f90"/>
                    <a:pt x="f91" y="f92"/>
                  </a:cubicBezTo>
                  <a:cubicBezTo>
                    <a:pt x="f93" y="f94"/>
                    <a:pt x="f95" y="f96"/>
                    <a:pt x="f97" y="f98"/>
                  </a:cubicBezTo>
                  <a:cubicBezTo>
                    <a:pt x="f99" y="f100"/>
                    <a:pt x="f29" y="f101"/>
                    <a:pt x="f102" y="f103"/>
                  </a:cubicBezTo>
                  <a:cubicBezTo>
                    <a:pt x="f104" y="f103"/>
                    <a:pt x="f23" y="f105"/>
                    <a:pt x="f23" y="f106"/>
                  </a:cubicBezTo>
                  <a:cubicBezTo>
                    <a:pt x="f107" y="f108"/>
                    <a:pt x="f104" y="f109"/>
                    <a:pt x="f102" y="f109"/>
                  </a:cubicBezTo>
                  <a:cubicBezTo>
                    <a:pt x="f110" y="f111"/>
                    <a:pt x="f112" y="f4"/>
                    <a:pt x="f113" y="f4"/>
                  </a:cubicBezTo>
                  <a:cubicBezTo>
                    <a:pt x="f114" y="f4"/>
                    <a:pt x="f115" y="f116"/>
                    <a:pt x="f117" y="f118"/>
                  </a:cubicBezTo>
                  <a:cubicBezTo>
                    <a:pt x="f119" y="f120"/>
                    <a:pt x="f121" y="f3"/>
                    <a:pt x="f122" y="f123"/>
                  </a:cubicBezTo>
                  <a:cubicBezTo>
                    <a:pt x="f124" y="f125"/>
                    <a:pt x="f126" y="f127"/>
                    <a:pt x="f128" y="f129"/>
                  </a:cubicBezTo>
                  <a:lnTo>
                    <a:pt x="f130" y="f131"/>
                  </a:lnTo>
                  <a:lnTo>
                    <a:pt x="f3" y="f84"/>
                  </a:lnTo>
                  <a:cubicBezTo>
                    <a:pt x="f3" y="f132"/>
                    <a:pt x="f3" y="f79"/>
                    <a:pt x="f130" y="f133"/>
                  </a:cubicBezTo>
                  <a:cubicBezTo>
                    <a:pt x="f134" y="f135"/>
                    <a:pt x="f136" y="f137"/>
                    <a:pt x="f138" y="f139"/>
                  </a:cubicBezTo>
                  <a:cubicBezTo>
                    <a:pt x="f140" y="f141"/>
                    <a:pt x="f142"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3" name="Google Shape;976;p14">
            <a:extLst>
              <a:ext uri="{FF2B5EF4-FFF2-40B4-BE49-F238E27FC236}">
                <a16:creationId xmlns:a16="http://schemas.microsoft.com/office/drawing/2014/main" id="{76881E7F-3D53-4D5A-8660-0C6A374462CA}"/>
              </a:ext>
            </a:extLst>
          </p:cNvPr>
          <p:cNvGrpSpPr/>
          <p:nvPr/>
        </p:nvGrpSpPr>
        <p:grpSpPr>
          <a:xfrm>
            <a:off x="1005227" y="213210"/>
            <a:ext cx="7133545" cy="211875"/>
            <a:chOff x="1005227" y="213210"/>
            <a:chExt cx="7133545" cy="211875"/>
          </a:xfrm>
        </p:grpSpPr>
        <p:grpSp>
          <p:nvGrpSpPr>
            <p:cNvPr id="14" name="Google Shape;977;p14">
              <a:extLst>
                <a:ext uri="{FF2B5EF4-FFF2-40B4-BE49-F238E27FC236}">
                  <a16:creationId xmlns:a16="http://schemas.microsoft.com/office/drawing/2014/main" id="{F6298F45-68A8-4DEF-8E5F-D5AB3DE65162}"/>
                </a:ext>
              </a:extLst>
            </p:cNvPr>
            <p:cNvGrpSpPr/>
            <p:nvPr/>
          </p:nvGrpSpPr>
          <p:grpSpPr>
            <a:xfrm>
              <a:off x="4842461" y="213210"/>
              <a:ext cx="3296311" cy="211875"/>
              <a:chOff x="4842461" y="213210"/>
              <a:chExt cx="3296311" cy="211875"/>
            </a:xfrm>
          </p:grpSpPr>
          <p:sp>
            <p:nvSpPr>
              <p:cNvPr id="15" name="Google Shape;978;p14">
                <a:extLst>
                  <a:ext uri="{FF2B5EF4-FFF2-40B4-BE49-F238E27FC236}">
                    <a16:creationId xmlns:a16="http://schemas.microsoft.com/office/drawing/2014/main" id="{A6F55652-7B82-4B2A-B5F9-91991800781E}"/>
                  </a:ext>
                </a:extLst>
              </p:cNvPr>
              <p:cNvSpPr/>
              <p:nvPr/>
            </p:nvSpPr>
            <p:spPr>
              <a:xfrm>
                <a:off x="4842461" y="213274"/>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979;p14">
                <a:extLst>
                  <a:ext uri="{FF2B5EF4-FFF2-40B4-BE49-F238E27FC236}">
                    <a16:creationId xmlns:a16="http://schemas.microsoft.com/office/drawing/2014/main" id="{FF00CC10-2168-4EF3-87EB-8D418D59C10A}"/>
                  </a:ext>
                </a:extLst>
              </p:cNvPr>
              <p:cNvSpPr/>
              <p:nvPr/>
            </p:nvSpPr>
            <p:spPr>
              <a:xfrm>
                <a:off x="7994471" y="213210"/>
                <a:ext cx="144301" cy="211875"/>
              </a:xfrm>
              <a:custGeom>
                <a:avLst/>
                <a:gdLst>
                  <a:gd name="f0" fmla="val w"/>
                  <a:gd name="f1" fmla="val h"/>
                  <a:gd name="f2" fmla="val 0"/>
                  <a:gd name="f3" fmla="val 4468"/>
                  <a:gd name="f4" fmla="val 6560"/>
                  <a:gd name="f5" fmla="val 524"/>
                  <a:gd name="f6" fmla="val 1"/>
                  <a:gd name="f7" fmla="val 484"/>
                  <a:gd name="f8" fmla="val 444"/>
                  <a:gd name="f9" fmla="val 2"/>
                  <a:gd name="f10" fmla="val 405"/>
                  <a:gd name="f11" fmla="val 3"/>
                  <a:gd name="f12" fmla="val 278"/>
                  <a:gd name="f13" fmla="val 174"/>
                  <a:gd name="f14" fmla="val 118"/>
                  <a:gd name="f15" fmla="val 197"/>
                  <a:gd name="f16" fmla="val 234"/>
                  <a:gd name="f17" fmla="val 372"/>
                  <a:gd name="f18" fmla="val 476"/>
                  <a:gd name="f19" fmla="val 1374"/>
                  <a:gd name="f20" fmla="val 499"/>
                  <a:gd name="f21" fmla="val 2286"/>
                  <a:gd name="f22" fmla="val 961"/>
                  <a:gd name="f23" fmla="val 2863"/>
                  <a:gd name="f24" fmla="val 1688"/>
                  <a:gd name="f25" fmla="val 3152"/>
                  <a:gd name="f26" fmla="val 2046"/>
                  <a:gd name="f27" fmla="val 3383"/>
                  <a:gd name="f28" fmla="val 2450"/>
                  <a:gd name="f29" fmla="val 3498"/>
                  <a:gd name="f30" fmla="val 2900"/>
                  <a:gd name="f31" fmla="val 3521"/>
                  <a:gd name="f32" fmla="val 3004"/>
                  <a:gd name="f33" fmla="val 3544"/>
                  <a:gd name="f34" fmla="val 3108"/>
                  <a:gd name="f35" fmla="val 3567"/>
                  <a:gd name="f36" fmla="val 3223"/>
                  <a:gd name="f37" fmla="val 3613"/>
                  <a:gd name="f38" fmla="val 3558"/>
                  <a:gd name="f39" fmla="val 3893"/>
                  <a:gd name="f40" fmla="val 3602"/>
                  <a:gd name="f41" fmla="val 3985"/>
                  <a:gd name="f42" fmla="val 4089"/>
                  <a:gd name="f43" fmla="val 4193"/>
                  <a:gd name="f44" fmla="val 3487"/>
                  <a:gd name="f45" fmla="val 4585"/>
                  <a:gd name="f46" fmla="val 3233"/>
                  <a:gd name="f47" fmla="val 4931"/>
                  <a:gd name="f48" fmla="val 2921"/>
                  <a:gd name="f49" fmla="val 5162"/>
                  <a:gd name="f50" fmla="val 2651"/>
                  <a:gd name="f51" fmla="val 5370"/>
                  <a:gd name="f52" fmla="val 2277"/>
                  <a:gd name="f53" fmla="val 5466"/>
                  <a:gd name="f54" fmla="val 1953"/>
                  <a:gd name="f55" fmla="val 1917"/>
                  <a:gd name="f56" fmla="val 1882"/>
                  <a:gd name="f57" fmla="val 5465"/>
                  <a:gd name="f58" fmla="val 1847"/>
                  <a:gd name="f59" fmla="val 5462"/>
                  <a:gd name="f60" fmla="val 1559"/>
                  <a:gd name="f61" fmla="val 5428"/>
                  <a:gd name="f62" fmla="val 1328"/>
                  <a:gd name="f63" fmla="val 5197"/>
                  <a:gd name="f64" fmla="val 1270"/>
                  <a:gd name="f65" fmla="val 4943"/>
                  <a:gd name="f66" fmla="val 1259"/>
                  <a:gd name="f67" fmla="val 4885"/>
                  <a:gd name="f68" fmla="val 4816"/>
                  <a:gd name="f69" fmla="val 4758"/>
                  <a:gd name="f70" fmla="val 4735"/>
                  <a:gd name="f71" fmla="val 4712"/>
                  <a:gd name="f72" fmla="val 1293"/>
                  <a:gd name="f73" fmla="val 1317"/>
                  <a:gd name="f74" fmla="val 4678"/>
                  <a:gd name="f75" fmla="val 1351"/>
                  <a:gd name="f76" fmla="val 1439"/>
                  <a:gd name="f77" fmla="val 4696"/>
                  <a:gd name="f78" fmla="val 1504"/>
                  <a:gd name="f79" fmla="val 4705"/>
                  <a:gd name="f80" fmla="val 1568"/>
                  <a:gd name="f81" fmla="val 1861"/>
                  <a:gd name="f82" fmla="val 2134"/>
                  <a:gd name="f83" fmla="val 4519"/>
                  <a:gd name="f84" fmla="val 2228"/>
                  <a:gd name="f85" fmla="val 4216"/>
                  <a:gd name="f86" fmla="val 2332"/>
                  <a:gd name="f87" fmla="val 3858"/>
                  <a:gd name="f88" fmla="val 2124"/>
                  <a:gd name="f89" fmla="val 3489"/>
                  <a:gd name="f90" fmla="val 1767"/>
                  <a:gd name="f91" fmla="val 3373"/>
                  <a:gd name="f92" fmla="val 1697"/>
                  <a:gd name="f93" fmla="val 3350"/>
                  <a:gd name="f94" fmla="val 1640"/>
                  <a:gd name="f95" fmla="val 3339"/>
                  <a:gd name="f96" fmla="val 889"/>
                  <a:gd name="f97" fmla="val 428"/>
                  <a:gd name="f98" fmla="val 3627"/>
                  <a:gd name="f99" fmla="val 4031"/>
                  <a:gd name="f100" fmla="val 81"/>
                  <a:gd name="f101" fmla="val 4239"/>
                  <a:gd name="f102" fmla="val 4481"/>
                  <a:gd name="f103" fmla="val 4908"/>
                  <a:gd name="f104" fmla="val 35"/>
                  <a:gd name="f105" fmla="val 5105"/>
                  <a:gd name="f106" fmla="val 93"/>
                  <a:gd name="f107" fmla="val 5278"/>
                  <a:gd name="f108" fmla="val 324"/>
                  <a:gd name="f109" fmla="val 6005"/>
                  <a:gd name="f110" fmla="val 1016"/>
                  <a:gd name="f111" fmla="val 6524"/>
                  <a:gd name="f112" fmla="val 6559"/>
                  <a:gd name="f113" fmla="val 1783"/>
                  <a:gd name="f114" fmla="val 1799"/>
                  <a:gd name="f115" fmla="val 1815"/>
                  <a:gd name="f116" fmla="val 2476"/>
                  <a:gd name="f117" fmla="val 3059"/>
                  <a:gd name="f118" fmla="val 6330"/>
                  <a:gd name="f119" fmla="val 3533"/>
                  <a:gd name="f120" fmla="val 5936"/>
                  <a:gd name="f121" fmla="val 4017"/>
                  <a:gd name="f122" fmla="val 5532"/>
                  <a:gd name="f123" fmla="val 4341"/>
                  <a:gd name="f124" fmla="val 4955"/>
                  <a:gd name="f125" fmla="val 4433"/>
                  <a:gd name="f126" fmla="val 4354"/>
                  <a:gd name="f127" fmla="val 4054"/>
                  <a:gd name="f128" fmla="val 3454"/>
                  <a:gd name="f129" fmla="val 4364"/>
                  <a:gd name="f130" fmla="val 3039"/>
                  <a:gd name="f131" fmla="val 4318"/>
                  <a:gd name="f132" fmla="val 2912"/>
                  <a:gd name="f133" fmla="val 4283"/>
                  <a:gd name="f134" fmla="val 2761"/>
                  <a:gd name="f135" fmla="val 4248"/>
                  <a:gd name="f136" fmla="val 2635"/>
                  <a:gd name="f137" fmla="val 4064"/>
                  <a:gd name="f138" fmla="val 2104"/>
                  <a:gd name="f139" fmla="val 3752"/>
                  <a:gd name="f140" fmla="val 1607"/>
                  <a:gd name="f141" fmla="val 3371"/>
                  <a:gd name="f142" fmla="val 1215"/>
                  <a:gd name="f143" fmla="val 2626"/>
                  <a:gd name="f144" fmla="val 436"/>
                  <a:gd name="f145" fmla="val 1571"/>
                  <a:gd name="f146" fmla="*/ f0 1 4468"/>
                  <a:gd name="f147" fmla="*/ f1 1 6560"/>
                  <a:gd name="f148" fmla="val f2"/>
                  <a:gd name="f149" fmla="val f3"/>
                  <a:gd name="f150" fmla="val f4"/>
                  <a:gd name="f151" fmla="+- f150 0 f148"/>
                  <a:gd name="f152" fmla="+- f149 0 f148"/>
                  <a:gd name="f153" fmla="*/ f152 1 4468"/>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68" h="6560">
                    <a:moveTo>
                      <a:pt x="f5" y="f6"/>
                    </a:moveTo>
                    <a:cubicBezTo>
                      <a:pt x="f7" y="f6"/>
                      <a:pt x="f8" y="f9"/>
                      <a:pt x="f10" y="f11"/>
                    </a:cubicBezTo>
                    <a:cubicBezTo>
                      <a:pt x="f12" y="f11"/>
                      <a:pt x="f13" y="f14"/>
                      <a:pt x="f15" y="f16"/>
                    </a:cubicBezTo>
                    <a:cubicBezTo>
                      <a:pt x="f15" y="f17"/>
                      <a:pt x="f12" y="f18"/>
                      <a:pt x="f10" y="f18"/>
                    </a:cubicBezTo>
                    <a:cubicBezTo>
                      <a:pt x="f19" y="f20"/>
                      <a:pt x="f21" y="f22"/>
                      <a:pt x="f23" y="f24"/>
                    </a:cubicBezTo>
                    <a:cubicBezTo>
                      <a:pt x="f25" y="f26"/>
                      <a:pt x="f27" y="f28"/>
                      <a:pt x="f29" y="f30"/>
                    </a:cubicBezTo>
                    <a:cubicBezTo>
                      <a:pt x="f31" y="f32"/>
                      <a:pt x="f33" y="f34"/>
                      <a:pt x="f35" y="f36"/>
                    </a:cubicBezTo>
                    <a:lnTo>
                      <a:pt x="f37" y="f38"/>
                    </a:lnTo>
                    <a:lnTo>
                      <a:pt x="f37" y="f39"/>
                    </a:lnTo>
                    <a:cubicBezTo>
                      <a:pt x="f40" y="f41"/>
                      <a:pt x="f40" y="f42"/>
                      <a:pt x="f35" y="f43"/>
                    </a:cubicBezTo>
                    <a:cubicBezTo>
                      <a:pt x="f44" y="f45"/>
                      <a:pt x="f46" y="f47"/>
                      <a:pt x="f48" y="f49"/>
                    </a:cubicBezTo>
                    <a:cubicBezTo>
                      <a:pt x="f50" y="f51"/>
                      <a:pt x="f52" y="f53"/>
                      <a:pt x="f54" y="f53"/>
                    </a:cubicBezTo>
                    <a:cubicBezTo>
                      <a:pt x="f55" y="f53"/>
                      <a:pt x="f56" y="f57"/>
                      <a:pt x="f58" y="f59"/>
                    </a:cubicBezTo>
                    <a:cubicBezTo>
                      <a:pt x="f60" y="f61"/>
                      <a:pt x="f62" y="f63"/>
                      <a:pt x="f64" y="f65"/>
                    </a:cubicBezTo>
                    <a:cubicBezTo>
                      <a:pt x="f66" y="f67"/>
                      <a:pt x="f66" y="f68"/>
                      <a:pt x="f66" y="f69"/>
                    </a:cubicBezTo>
                    <a:cubicBezTo>
                      <a:pt x="f66" y="f70"/>
                      <a:pt x="f64" y="f71"/>
                      <a:pt x="f72" y="f71"/>
                    </a:cubicBezTo>
                    <a:cubicBezTo>
                      <a:pt x="f73" y="f74"/>
                      <a:pt x="f75" y="f74"/>
                      <a:pt x="f19" y="f74"/>
                    </a:cubicBezTo>
                    <a:cubicBezTo>
                      <a:pt x="f76" y="f77"/>
                      <a:pt x="f78" y="f79"/>
                      <a:pt x="f80" y="f79"/>
                    </a:cubicBezTo>
                    <a:cubicBezTo>
                      <a:pt x="f81" y="f79"/>
                      <a:pt x="f82" y="f83"/>
                      <a:pt x="f84" y="f85"/>
                    </a:cubicBezTo>
                    <a:cubicBezTo>
                      <a:pt x="f86" y="f87"/>
                      <a:pt x="f88" y="f89"/>
                      <a:pt x="f90" y="f91"/>
                    </a:cubicBezTo>
                    <a:cubicBezTo>
                      <a:pt x="f92" y="f93"/>
                      <a:pt x="f94" y="f95"/>
                      <a:pt x="f60" y="f95"/>
                    </a:cubicBezTo>
                    <a:lnTo>
                      <a:pt x="f19" y="f95"/>
                    </a:lnTo>
                    <a:cubicBezTo>
                      <a:pt x="f96" y="f95"/>
                      <a:pt x="f97" y="f98"/>
                      <a:pt x="f15" y="f99"/>
                    </a:cubicBezTo>
                    <a:cubicBezTo>
                      <a:pt x="f100" y="f101"/>
                      <a:pt x="f6" y="f102"/>
                      <a:pt x="f6" y="f71"/>
                    </a:cubicBezTo>
                    <a:cubicBezTo>
                      <a:pt x="f6" y="f103"/>
                      <a:pt x="f104" y="f105"/>
                      <a:pt x="f106" y="f107"/>
                    </a:cubicBezTo>
                    <a:cubicBezTo>
                      <a:pt x="f108" y="f109"/>
                      <a:pt x="f110" y="f111"/>
                      <a:pt x="f90" y="f112"/>
                    </a:cubicBezTo>
                    <a:cubicBezTo>
                      <a:pt x="f113" y="f112"/>
                      <a:pt x="f114" y="f112"/>
                      <a:pt x="f115" y="f112"/>
                    </a:cubicBezTo>
                    <a:cubicBezTo>
                      <a:pt x="f116" y="f112"/>
                      <a:pt x="f117" y="f118"/>
                      <a:pt x="f119" y="f120"/>
                    </a:cubicBezTo>
                    <a:cubicBezTo>
                      <a:pt x="f121" y="f122"/>
                      <a:pt x="f123" y="f124"/>
                      <a:pt x="f125" y="f126"/>
                    </a:cubicBezTo>
                    <a:cubicBezTo>
                      <a:pt x="f3" y="f43"/>
                      <a:pt x="f3" y="f127"/>
                      <a:pt x="f3" y="f39"/>
                    </a:cubicBezTo>
                    <a:lnTo>
                      <a:pt x="f125" y="f128"/>
                    </a:lnTo>
                    <a:lnTo>
                      <a:pt x="f129" y="f130"/>
                    </a:lnTo>
                    <a:cubicBezTo>
                      <a:pt x="f131" y="f132"/>
                      <a:pt x="f133" y="f134"/>
                      <a:pt x="f135" y="f136"/>
                    </a:cubicBezTo>
                    <a:cubicBezTo>
                      <a:pt x="f137" y="f138"/>
                      <a:pt x="f139" y="f140"/>
                      <a:pt x="f141"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7" name="Google Shape;980;p14">
              <a:extLst>
                <a:ext uri="{FF2B5EF4-FFF2-40B4-BE49-F238E27FC236}">
                  <a16:creationId xmlns:a16="http://schemas.microsoft.com/office/drawing/2014/main" id="{DB465160-6FB3-4533-B353-C54A5118740E}"/>
                </a:ext>
              </a:extLst>
            </p:cNvPr>
            <p:cNvGrpSpPr/>
            <p:nvPr/>
          </p:nvGrpSpPr>
          <p:grpSpPr>
            <a:xfrm>
              <a:off x="1005227" y="213210"/>
              <a:ext cx="3295954" cy="211875"/>
              <a:chOff x="1005227" y="213210"/>
              <a:chExt cx="3295954" cy="211875"/>
            </a:xfrm>
          </p:grpSpPr>
          <p:sp>
            <p:nvSpPr>
              <p:cNvPr id="18" name="Google Shape;981;p14">
                <a:extLst>
                  <a:ext uri="{FF2B5EF4-FFF2-40B4-BE49-F238E27FC236}">
                    <a16:creationId xmlns:a16="http://schemas.microsoft.com/office/drawing/2014/main" id="{066755E4-04B8-40DA-A1E6-8EA539306924}"/>
                  </a:ext>
                </a:extLst>
              </p:cNvPr>
              <p:cNvSpPr/>
              <p:nvPr/>
            </p:nvSpPr>
            <p:spPr>
              <a:xfrm>
                <a:off x="1136096" y="213274"/>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982;p14">
                <a:extLst>
                  <a:ext uri="{FF2B5EF4-FFF2-40B4-BE49-F238E27FC236}">
                    <a16:creationId xmlns:a16="http://schemas.microsoft.com/office/drawing/2014/main" id="{429595A1-8E95-425D-8F05-E0FCAED9C75F}"/>
                  </a:ext>
                </a:extLst>
              </p:cNvPr>
              <p:cNvSpPr/>
              <p:nvPr/>
            </p:nvSpPr>
            <p:spPr>
              <a:xfrm>
                <a:off x="1005227" y="213210"/>
                <a:ext cx="143953" cy="211875"/>
              </a:xfrm>
              <a:custGeom>
                <a:avLst/>
                <a:gdLst>
                  <a:gd name="f0" fmla="val w"/>
                  <a:gd name="f1" fmla="val h"/>
                  <a:gd name="f2" fmla="val 0"/>
                  <a:gd name="f3" fmla="val 4457"/>
                  <a:gd name="f4" fmla="val 6560"/>
                  <a:gd name="f5" fmla="val 3933"/>
                  <a:gd name="f6" fmla="val 1"/>
                  <a:gd name="f7" fmla="val 2886"/>
                  <a:gd name="f8" fmla="val 1831"/>
                  <a:gd name="f9" fmla="val 436"/>
                  <a:gd name="f10" fmla="val 1097"/>
                  <a:gd name="f11" fmla="val 1215"/>
                  <a:gd name="f12" fmla="val 705"/>
                  <a:gd name="f13" fmla="val 1607"/>
                  <a:gd name="f14" fmla="val 405"/>
                  <a:gd name="f15" fmla="val 2104"/>
                  <a:gd name="f16" fmla="val 209"/>
                  <a:gd name="f17" fmla="val 2635"/>
                  <a:gd name="f18" fmla="val 174"/>
                  <a:gd name="f19" fmla="val 2761"/>
                  <a:gd name="f20" fmla="val 139"/>
                  <a:gd name="f21" fmla="val 2912"/>
                  <a:gd name="f22" fmla="val 93"/>
                  <a:gd name="f23" fmla="val 3039"/>
                  <a:gd name="f24" fmla="val 24"/>
                  <a:gd name="f25" fmla="val 3454"/>
                  <a:gd name="f26" fmla="val 3893"/>
                  <a:gd name="f27" fmla="val 4054"/>
                  <a:gd name="f28" fmla="val 4193"/>
                  <a:gd name="f29" fmla="val 4354"/>
                  <a:gd name="f30" fmla="val 105"/>
                  <a:gd name="f31" fmla="val 4955"/>
                  <a:gd name="f32" fmla="val 440"/>
                  <a:gd name="f33" fmla="val 5532"/>
                  <a:gd name="f34" fmla="val 913"/>
                  <a:gd name="f35" fmla="val 5936"/>
                  <a:gd name="f36" fmla="val 1397"/>
                  <a:gd name="f37" fmla="val 6330"/>
                  <a:gd name="f38" fmla="val 1992"/>
                  <a:gd name="f39" fmla="val 6559"/>
                  <a:gd name="f40" fmla="val 2642"/>
                  <a:gd name="f41" fmla="val 2658"/>
                  <a:gd name="f42" fmla="val 2674"/>
                  <a:gd name="f43" fmla="val 2690"/>
                  <a:gd name="f44" fmla="val 3441"/>
                  <a:gd name="f45" fmla="val 6524"/>
                  <a:gd name="f46" fmla="val 4133"/>
                  <a:gd name="f47" fmla="val 6005"/>
                  <a:gd name="f48" fmla="val 4364"/>
                  <a:gd name="f49" fmla="val 5278"/>
                  <a:gd name="f50" fmla="val 4422"/>
                  <a:gd name="f51" fmla="val 5105"/>
                  <a:gd name="f52" fmla="val 4456"/>
                  <a:gd name="f53" fmla="val 4908"/>
                  <a:gd name="f54" fmla="val 4712"/>
                  <a:gd name="f55" fmla="val 4481"/>
                  <a:gd name="f56" fmla="val 4387"/>
                  <a:gd name="f57" fmla="val 4239"/>
                  <a:gd name="f58" fmla="val 4272"/>
                  <a:gd name="f59" fmla="val 4031"/>
                  <a:gd name="f60" fmla="val 4041"/>
                  <a:gd name="f61" fmla="val 3627"/>
                  <a:gd name="f62" fmla="val 3579"/>
                  <a:gd name="f63" fmla="val 3339"/>
                  <a:gd name="f64" fmla="val 3083"/>
                  <a:gd name="f65" fmla="val 2898"/>
                  <a:gd name="f66" fmla="val 2829"/>
                  <a:gd name="f67" fmla="val 2771"/>
                  <a:gd name="f68" fmla="val 3350"/>
                  <a:gd name="f69" fmla="val 3373"/>
                  <a:gd name="f70" fmla="val 2333"/>
                  <a:gd name="f71" fmla="val 3489"/>
                  <a:gd name="f72" fmla="val 2136"/>
                  <a:gd name="f73" fmla="val 3858"/>
                  <a:gd name="f74" fmla="val 2229"/>
                  <a:gd name="f75" fmla="val 4216"/>
                  <a:gd name="f76" fmla="val 2323"/>
                  <a:gd name="f77" fmla="val 4519"/>
                  <a:gd name="f78" fmla="val 2597"/>
                  <a:gd name="f79" fmla="val 4705"/>
                  <a:gd name="f80" fmla="val 2889"/>
                  <a:gd name="f81" fmla="val 2953"/>
                  <a:gd name="f82" fmla="val 3018"/>
                  <a:gd name="f83" fmla="val 4696"/>
                  <a:gd name="f84" fmla="val 4678"/>
                  <a:gd name="f85" fmla="val 3117"/>
                  <a:gd name="f86" fmla="val 3141"/>
                  <a:gd name="f87" fmla="val 3175"/>
                  <a:gd name="f88" fmla="val 3187"/>
                  <a:gd name="f89" fmla="val 3198"/>
                  <a:gd name="f90" fmla="val 4735"/>
                  <a:gd name="f91" fmla="val 4758"/>
                  <a:gd name="f92" fmla="val 4816"/>
                  <a:gd name="f93" fmla="val 4885"/>
                  <a:gd name="f94" fmla="val 4943"/>
                  <a:gd name="f95" fmla="val 3129"/>
                  <a:gd name="f96" fmla="val 5197"/>
                  <a:gd name="f97" fmla="val 5428"/>
                  <a:gd name="f98" fmla="val 2610"/>
                  <a:gd name="f99" fmla="val 5462"/>
                  <a:gd name="f100" fmla="val 2575"/>
                  <a:gd name="f101" fmla="val 5465"/>
                  <a:gd name="f102" fmla="val 2540"/>
                  <a:gd name="f103" fmla="val 5466"/>
                  <a:gd name="f104" fmla="val 2505"/>
                  <a:gd name="f105" fmla="val 2180"/>
                  <a:gd name="f106" fmla="val 1806"/>
                  <a:gd name="f107" fmla="val 5370"/>
                  <a:gd name="f108" fmla="val 1536"/>
                  <a:gd name="f109" fmla="val 5162"/>
                  <a:gd name="f110" fmla="val 1224"/>
                  <a:gd name="f111" fmla="val 4931"/>
                  <a:gd name="f112" fmla="val 970"/>
                  <a:gd name="f113" fmla="val 4585"/>
                  <a:gd name="f114" fmla="val 890"/>
                  <a:gd name="f115" fmla="val 855"/>
                  <a:gd name="f116" fmla="val 4089"/>
                  <a:gd name="f117" fmla="val 3985"/>
                  <a:gd name="f118" fmla="val 844"/>
                  <a:gd name="f119" fmla="val 3558"/>
                  <a:gd name="f120" fmla="val 3223"/>
                  <a:gd name="f121" fmla="val 3108"/>
                  <a:gd name="f122" fmla="val 936"/>
                  <a:gd name="f123" fmla="val 3004"/>
                  <a:gd name="f124" fmla="val 959"/>
                  <a:gd name="f125" fmla="val 2900"/>
                  <a:gd name="f126" fmla="val 1074"/>
                  <a:gd name="f127" fmla="val 2450"/>
                  <a:gd name="f128" fmla="val 1305"/>
                  <a:gd name="f129" fmla="val 2046"/>
                  <a:gd name="f130" fmla="val 1594"/>
                  <a:gd name="f131" fmla="val 1688"/>
                  <a:gd name="f132" fmla="val 2171"/>
                  <a:gd name="f133" fmla="val 961"/>
                  <a:gd name="f134" fmla="val 499"/>
                  <a:gd name="f135" fmla="val 4052"/>
                  <a:gd name="f136" fmla="val 476"/>
                  <a:gd name="f137" fmla="val 4179"/>
                  <a:gd name="f138" fmla="val 372"/>
                  <a:gd name="f139" fmla="val 234"/>
                  <a:gd name="f140" fmla="val 4283"/>
                  <a:gd name="f141" fmla="val 118"/>
                  <a:gd name="f142" fmla="val 3"/>
                  <a:gd name="f143" fmla="val 4013"/>
                  <a:gd name="f144" fmla="val 2"/>
                  <a:gd name="f145" fmla="val 3973"/>
                  <a:gd name="f146" fmla="*/ f0 1 4457"/>
                  <a:gd name="f147" fmla="*/ f1 1 6560"/>
                  <a:gd name="f148" fmla="val f2"/>
                  <a:gd name="f149" fmla="val f3"/>
                  <a:gd name="f150" fmla="val f4"/>
                  <a:gd name="f151" fmla="+- f150 0 f148"/>
                  <a:gd name="f152" fmla="+- f149 0 f148"/>
                  <a:gd name="f153" fmla="*/ f152 1 4457"/>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57" h="6560">
                    <a:moveTo>
                      <a:pt x="f5" y="f6"/>
                    </a:moveTo>
                    <a:cubicBezTo>
                      <a:pt x="f7" y="f6"/>
                      <a:pt x="f8" y="f9"/>
                      <a:pt x="f10" y="f11"/>
                    </a:cubicBezTo>
                    <a:cubicBezTo>
                      <a:pt x="f12" y="f13"/>
                      <a:pt x="f14" y="f15"/>
                      <a:pt x="f16" y="f17"/>
                    </a:cubicBezTo>
                    <a:cubicBezTo>
                      <a:pt x="f18" y="f19"/>
                      <a:pt x="f20" y="f21"/>
                      <a:pt x="f22" y="f23"/>
                    </a:cubicBezTo>
                    <a:lnTo>
                      <a:pt x="f24" y="f25"/>
                    </a:lnTo>
                    <a:lnTo>
                      <a:pt x="f6" y="f26"/>
                    </a:lnTo>
                    <a:cubicBezTo>
                      <a:pt x="f6" y="f27"/>
                      <a:pt x="f6" y="f28"/>
                      <a:pt x="f24" y="f29"/>
                    </a:cubicBezTo>
                    <a:cubicBezTo>
                      <a:pt x="f30" y="f31"/>
                      <a:pt x="f32" y="f33"/>
                      <a:pt x="f34" y="f35"/>
                    </a:cubicBezTo>
                    <a:cubicBezTo>
                      <a:pt x="f36" y="f37"/>
                      <a:pt x="f38" y="f39"/>
                      <a:pt x="f40" y="f39"/>
                    </a:cubicBezTo>
                    <a:cubicBezTo>
                      <a:pt x="f41" y="f39"/>
                      <a:pt x="f42" y="f39"/>
                      <a:pt x="f43" y="f39"/>
                    </a:cubicBezTo>
                    <a:cubicBezTo>
                      <a:pt x="f44" y="f45"/>
                      <a:pt x="f46" y="f47"/>
                      <a:pt x="f48" y="f49"/>
                    </a:cubicBezTo>
                    <a:cubicBezTo>
                      <a:pt x="f50" y="f51"/>
                      <a:pt x="f52" y="f53"/>
                      <a:pt x="f52" y="f54"/>
                    </a:cubicBezTo>
                    <a:cubicBezTo>
                      <a:pt x="f52" y="f55"/>
                      <a:pt x="f56" y="f57"/>
                      <a:pt x="f58" y="f59"/>
                    </a:cubicBezTo>
                    <a:cubicBezTo>
                      <a:pt x="f60" y="f61"/>
                      <a:pt x="f62" y="f63"/>
                      <a:pt x="f64" y="f63"/>
                    </a:cubicBezTo>
                    <a:lnTo>
                      <a:pt x="f65" y="f63"/>
                    </a:lnTo>
                    <a:cubicBezTo>
                      <a:pt x="f66" y="f63"/>
                      <a:pt x="f67" y="f68"/>
                      <a:pt x="f43" y="f69"/>
                    </a:cubicBezTo>
                    <a:cubicBezTo>
                      <a:pt x="f70" y="f71"/>
                      <a:pt x="f72" y="f73"/>
                      <a:pt x="f74" y="f75"/>
                    </a:cubicBezTo>
                    <a:cubicBezTo>
                      <a:pt x="f76" y="f77"/>
                      <a:pt x="f78" y="f79"/>
                      <a:pt x="f80" y="f79"/>
                    </a:cubicBezTo>
                    <a:cubicBezTo>
                      <a:pt x="f81" y="f79"/>
                      <a:pt x="f82" y="f83"/>
                      <a:pt x="f64" y="f84"/>
                    </a:cubicBezTo>
                    <a:cubicBezTo>
                      <a:pt x="f85" y="f84"/>
                      <a:pt x="f86" y="f84"/>
                      <a:pt x="f87" y="f54"/>
                    </a:cubicBezTo>
                    <a:cubicBezTo>
                      <a:pt x="f88" y="f54"/>
                      <a:pt x="f89" y="f90"/>
                      <a:pt x="f89" y="f91"/>
                    </a:cubicBezTo>
                    <a:cubicBezTo>
                      <a:pt x="f89" y="f92"/>
                      <a:pt x="f89" y="f93"/>
                      <a:pt x="f88" y="f94"/>
                    </a:cubicBezTo>
                    <a:cubicBezTo>
                      <a:pt x="f95" y="f96"/>
                      <a:pt x="f65" y="f97"/>
                      <a:pt x="f98" y="f99"/>
                    </a:cubicBezTo>
                    <a:cubicBezTo>
                      <a:pt x="f100" y="f101"/>
                      <a:pt x="f102" y="f103"/>
                      <a:pt x="f104" y="f103"/>
                    </a:cubicBezTo>
                    <a:cubicBezTo>
                      <a:pt x="f105" y="f103"/>
                      <a:pt x="f106" y="f107"/>
                      <a:pt x="f108" y="f109"/>
                    </a:cubicBezTo>
                    <a:cubicBezTo>
                      <a:pt x="f110" y="f111"/>
                      <a:pt x="f112" y="f113"/>
                      <a:pt x="f114" y="f28"/>
                    </a:cubicBezTo>
                    <a:cubicBezTo>
                      <a:pt x="f115" y="f116"/>
                      <a:pt x="f115" y="f117"/>
                      <a:pt x="f118" y="f26"/>
                    </a:cubicBezTo>
                    <a:lnTo>
                      <a:pt x="f118" y="f119"/>
                    </a:lnTo>
                    <a:lnTo>
                      <a:pt x="f114" y="f120"/>
                    </a:lnTo>
                    <a:cubicBezTo>
                      <a:pt x="f34" y="f121"/>
                      <a:pt x="f122" y="f123"/>
                      <a:pt x="f124" y="f125"/>
                    </a:cubicBezTo>
                    <a:cubicBezTo>
                      <a:pt x="f126" y="f127"/>
                      <a:pt x="f128" y="f129"/>
                      <a:pt x="f130" y="f131"/>
                    </a:cubicBezTo>
                    <a:cubicBezTo>
                      <a:pt x="f132" y="f133"/>
                      <a:pt x="f64" y="f134"/>
                      <a:pt x="f135" y="f136"/>
                    </a:cubicBezTo>
                    <a:cubicBezTo>
                      <a:pt x="f137" y="f136"/>
                      <a:pt x="f58" y="f138"/>
                      <a:pt x="f58" y="f139"/>
                    </a:cubicBezTo>
                    <a:cubicBezTo>
                      <a:pt x="f140" y="f141"/>
                      <a:pt x="f137" y="f142"/>
                      <a:pt x="f135"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20" name="Google Shape;983;p14">
            <a:extLst>
              <a:ext uri="{FF2B5EF4-FFF2-40B4-BE49-F238E27FC236}">
                <a16:creationId xmlns:a16="http://schemas.microsoft.com/office/drawing/2014/main" id="{0724CAAD-9824-4EF2-A0C4-F811CAC63FA8}"/>
              </a:ext>
            </a:extLst>
          </p:cNvPr>
          <p:cNvGrpSpPr/>
          <p:nvPr/>
        </p:nvGrpSpPr>
        <p:grpSpPr>
          <a:xfrm>
            <a:off x="91449" y="114940"/>
            <a:ext cx="750045" cy="777202"/>
            <a:chOff x="91449" y="114940"/>
            <a:chExt cx="750045" cy="777202"/>
          </a:xfrm>
        </p:grpSpPr>
        <p:sp>
          <p:nvSpPr>
            <p:cNvPr id="21" name="Google Shape;984;p14">
              <a:extLst>
                <a:ext uri="{FF2B5EF4-FFF2-40B4-BE49-F238E27FC236}">
                  <a16:creationId xmlns:a16="http://schemas.microsoft.com/office/drawing/2014/main" id="{24CF1AE6-8A93-46CD-A4CA-36B8F7D55DB8}"/>
                </a:ext>
              </a:extLst>
            </p:cNvPr>
            <p:cNvSpPr/>
            <p:nvPr/>
          </p:nvSpPr>
          <p:spPr>
            <a:xfrm>
              <a:off x="578339" y="114940"/>
              <a:ext cx="179350" cy="271430"/>
            </a:xfrm>
            <a:custGeom>
              <a:avLst/>
              <a:gdLst>
                <a:gd name="f0" fmla="val w"/>
                <a:gd name="f1" fmla="val h"/>
                <a:gd name="f2" fmla="val 0"/>
                <a:gd name="f3" fmla="val 5553"/>
                <a:gd name="f4" fmla="val 8404"/>
                <a:gd name="f5" fmla="val 2528"/>
                <a:gd name="f6" fmla="val 1"/>
                <a:gd name="f7" fmla="val 3013"/>
                <a:gd name="f8" fmla="val 1490"/>
                <a:gd name="f9" fmla="val 2459"/>
                <a:gd name="f10" fmla="val 2148"/>
                <a:gd name="f11" fmla="val 2367"/>
                <a:gd name="f12" fmla="val 4375"/>
                <a:gd name="f13" fmla="val 2228"/>
                <a:gd name="f14" fmla="val 7157"/>
                <a:gd name="f15" fmla="val 728"/>
                <a:gd name="f16" fmla="val 8265"/>
                <a:gd name="f17" fmla="val 1362"/>
                <a:gd name="f18" fmla="val 8150"/>
                <a:gd name="f19" fmla="val 2574"/>
                <a:gd name="f20" fmla="val 7111"/>
                <a:gd name="f21" fmla="val 5783"/>
                <a:gd name="f22" fmla="val 3186"/>
                <a:gd name="f23" fmla="val 5241"/>
                <a:gd name="f24" fmla="val 3244"/>
                <a:gd name="f25" fmla="val 4675"/>
                <a:gd name="f26" fmla="val 3359"/>
                <a:gd name="f27" fmla="val 4110"/>
                <a:gd name="f28" fmla="val 3475"/>
                <a:gd name="f29" fmla="val 3544"/>
                <a:gd name="f30" fmla="val 3648"/>
                <a:gd name="f31" fmla="val 2990"/>
                <a:gd name="f32" fmla="val 4017"/>
                <a:gd name="f33" fmla="val 2552"/>
                <a:gd name="f34" fmla="val 4319"/>
                <a:gd name="f35" fmla="val 2213"/>
                <a:gd name="f36" fmla="val 4760"/>
                <a:gd name="f37" fmla="val 1968"/>
                <a:gd name="f38" fmla="val 5205"/>
                <a:gd name="f39" fmla="val 5322"/>
                <a:gd name="f40" fmla="val 5438"/>
                <a:gd name="f41" fmla="val 1985"/>
                <a:gd name="f42" fmla="val 5552"/>
                <a:gd name="f43" fmla="val 2021"/>
                <a:gd name="f44" fmla="val 5235"/>
                <a:gd name="f45" fmla="val 1760"/>
                <a:gd name="f46" fmla="val 4801"/>
                <a:gd name="f47" fmla="val 1611"/>
                <a:gd name="f48" fmla="val 4382"/>
                <a:gd name="f49" fmla="val 4039"/>
                <a:gd name="f50" fmla="val 3706"/>
                <a:gd name="f51" fmla="val 1710"/>
                <a:gd name="f52" fmla="val 3452"/>
                <a:gd name="f53" fmla="val 1928"/>
                <a:gd name="f54" fmla="val 3602"/>
                <a:gd name="f55" fmla="val 1259"/>
                <a:gd name="f56" fmla="val 3151"/>
                <a:gd name="f57" fmla="val 301"/>
                <a:gd name="f58" fmla="*/ f0 1 5553"/>
                <a:gd name="f59" fmla="*/ f1 1 8404"/>
                <a:gd name="f60" fmla="val f2"/>
                <a:gd name="f61" fmla="val f3"/>
                <a:gd name="f62" fmla="val f4"/>
                <a:gd name="f63" fmla="+- f62 0 f60"/>
                <a:gd name="f64" fmla="+- f61 0 f60"/>
                <a:gd name="f65" fmla="*/ f64 1 5553"/>
                <a:gd name="f66" fmla="*/ f63 1 8404"/>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5553" h="8404">
                  <a:moveTo>
                    <a:pt x="f5" y="f6"/>
                  </a:moveTo>
                  <a:cubicBezTo>
                    <a:pt x="f7" y="f8"/>
                    <a:pt x="f9" y="f10"/>
                    <a:pt x="f11" y="f12"/>
                  </a:cubicBezTo>
                  <a:cubicBezTo>
                    <a:pt x="f13" y="f14"/>
                    <a:pt x="f15" y="f16"/>
                    <a:pt x="f2" y="f4"/>
                  </a:cubicBezTo>
                  <a:cubicBezTo>
                    <a:pt x="f17" y="f18"/>
                    <a:pt x="f19" y="f20"/>
                    <a:pt x="f7" y="f21"/>
                  </a:cubicBezTo>
                  <a:cubicBezTo>
                    <a:pt x="f22" y="f23"/>
                    <a:pt x="f24" y="f25"/>
                    <a:pt x="f26" y="f27"/>
                  </a:cubicBezTo>
                  <a:cubicBezTo>
                    <a:pt x="f28"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54" y="f55"/>
                    <a:pt x="f56" y="f57"/>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985;p14">
              <a:extLst>
                <a:ext uri="{FF2B5EF4-FFF2-40B4-BE49-F238E27FC236}">
                  <a16:creationId xmlns:a16="http://schemas.microsoft.com/office/drawing/2014/main" id="{FB001C19-9984-49C7-8F22-C69096689C54}"/>
                </a:ext>
              </a:extLst>
            </p:cNvPr>
            <p:cNvSpPr/>
            <p:nvPr/>
          </p:nvSpPr>
          <p:spPr>
            <a:xfrm>
              <a:off x="538060" y="169356"/>
              <a:ext cx="96213" cy="214033"/>
            </a:xfrm>
            <a:custGeom>
              <a:avLst/>
              <a:gdLst>
                <a:gd name="f0" fmla="val w"/>
                <a:gd name="f1" fmla="val h"/>
                <a:gd name="f2" fmla="val 0"/>
                <a:gd name="f3" fmla="val 2979"/>
                <a:gd name="f4" fmla="val 6627"/>
                <a:gd name="f5" fmla="val 1236"/>
                <a:gd name="f6" fmla="val 543"/>
                <a:gd name="f7" fmla="val 1293"/>
                <a:gd name="f8" fmla="val 982"/>
                <a:gd name="f9" fmla="val 1386"/>
                <a:gd name="f10" fmla="val 1432"/>
                <a:gd name="f11" fmla="val 1571"/>
                <a:gd name="f12" fmla="val 1836"/>
                <a:gd name="f13" fmla="val 1744"/>
                <a:gd name="f14" fmla="val 2252"/>
                <a:gd name="f15" fmla="val 1963"/>
                <a:gd name="f16" fmla="val 2644"/>
                <a:gd name="f17" fmla="val 2171"/>
                <a:gd name="f18" fmla="val 3048"/>
                <a:gd name="f19" fmla="val 2355"/>
                <a:gd name="f20" fmla="val 3452"/>
                <a:gd name="f21" fmla="val 2517"/>
                <a:gd name="f22" fmla="val 3891"/>
                <a:gd name="f23" fmla="val 2540"/>
                <a:gd name="f24" fmla="val 4352"/>
                <a:gd name="f25" fmla="val 2552"/>
                <a:gd name="f26" fmla="val 4583"/>
                <a:gd name="f27" fmla="val 4814"/>
                <a:gd name="f28" fmla="val 2482"/>
                <a:gd name="f29" fmla="val 5022"/>
                <a:gd name="f30" fmla="val 2459"/>
                <a:gd name="f31" fmla="val 5137"/>
                <a:gd name="f32" fmla="val 2413"/>
                <a:gd name="f33" fmla="val 5241"/>
                <a:gd name="f34" fmla="val 2367"/>
                <a:gd name="f35" fmla="val 5345"/>
                <a:gd name="f36" fmla="val 2309"/>
                <a:gd name="f37" fmla="val 5449"/>
                <a:gd name="f38" fmla="val 5541"/>
                <a:gd name="f39" fmla="val 2182"/>
                <a:gd name="f40" fmla="val 5634"/>
                <a:gd name="f41" fmla="val 2448"/>
                <a:gd name="f42" fmla="val 5276"/>
                <a:gd name="f43" fmla="val 4791"/>
                <a:gd name="f44" fmla="val 2494"/>
                <a:gd name="f45" fmla="val 4364"/>
                <a:gd name="f46" fmla="val 2471"/>
                <a:gd name="f47" fmla="val 3914"/>
                <a:gd name="f48" fmla="val 2298"/>
                <a:gd name="f49" fmla="val 3498"/>
                <a:gd name="f50" fmla="val 2101"/>
                <a:gd name="f51" fmla="val 3094"/>
                <a:gd name="f52" fmla="val 1917"/>
                <a:gd name="f53" fmla="val 2690"/>
                <a:gd name="f54" fmla="val 1686"/>
                <a:gd name="f55" fmla="val 1524"/>
                <a:gd name="f56" fmla="val 1871"/>
                <a:gd name="f57" fmla="val 1444"/>
                <a:gd name="f58" fmla="val 1651"/>
                <a:gd name="f59" fmla="val 1328"/>
                <a:gd name="f60" fmla="val 1213"/>
                <a:gd name="f61" fmla="val 1282"/>
                <a:gd name="f62" fmla="val 1005"/>
                <a:gd name="f63" fmla="val 1259"/>
                <a:gd name="f64" fmla="val 774"/>
                <a:gd name="f65" fmla="val 1190"/>
                <a:gd name="f66" fmla="val 1"/>
                <a:gd name="f67" fmla="val 682"/>
                <a:gd name="f68" fmla="val 266"/>
                <a:gd name="f69" fmla="val 1074"/>
                <a:gd name="f70" fmla="val 855"/>
                <a:gd name="f71" fmla="val 1778"/>
                <a:gd name="f72" fmla="val 800"/>
                <a:gd name="f73" fmla="val 1777"/>
                <a:gd name="f74" fmla="val 751"/>
                <a:gd name="f75" fmla="val 1776"/>
                <a:gd name="f76" fmla="val 706"/>
                <a:gd name="f77" fmla="val 436"/>
                <a:gd name="f78" fmla="val 307"/>
                <a:gd name="f79" fmla="val 1810"/>
                <a:gd name="f80" fmla="val 1928"/>
                <a:gd name="f81" fmla="val 451"/>
                <a:gd name="f82" fmla="val 2079"/>
                <a:gd name="f83" fmla="val 636"/>
                <a:gd name="f84" fmla="val 2275"/>
                <a:gd name="f85" fmla="val 509"/>
                <a:gd name="f86" fmla="val 335"/>
                <a:gd name="f87" fmla="val 959"/>
                <a:gd name="f88" fmla="val 2586"/>
                <a:gd name="f89" fmla="val 1478"/>
                <a:gd name="f90" fmla="val 2875"/>
                <a:gd name="f91" fmla="val 3406"/>
                <a:gd name="f92" fmla="val 1790"/>
                <a:gd name="f93" fmla="val 3391"/>
                <a:gd name="f94" fmla="val 1739"/>
                <a:gd name="f95" fmla="val 3384"/>
                <a:gd name="f96" fmla="val 1688"/>
                <a:gd name="f97" fmla="val 1535"/>
                <a:gd name="f98" fmla="val 1377"/>
                <a:gd name="f99" fmla="val 3449"/>
                <a:gd name="f100" fmla="val 1317"/>
                <a:gd name="f101" fmla="val 3579"/>
                <a:gd name="f102" fmla="val 3752"/>
                <a:gd name="f103" fmla="val 1270"/>
                <a:gd name="f104" fmla="val 4006"/>
                <a:gd name="f105" fmla="val 4122"/>
                <a:gd name="f106" fmla="val 1363"/>
                <a:gd name="f107" fmla="val 3983"/>
                <a:gd name="f108" fmla="val 1455"/>
                <a:gd name="f109" fmla="val 3787"/>
                <a:gd name="f110" fmla="val 1605"/>
                <a:gd name="f111" fmla="val 3729"/>
                <a:gd name="f112" fmla="val 1645"/>
                <a:gd name="f113" fmla="val 3713"/>
                <a:gd name="f114" fmla="val 1687"/>
                <a:gd name="f115" fmla="val 3705"/>
                <a:gd name="f116" fmla="val 1729"/>
                <a:gd name="f117" fmla="val 1834"/>
                <a:gd name="f118" fmla="val 1942"/>
                <a:gd name="f119" fmla="val 3749"/>
                <a:gd name="f120" fmla="val 2032"/>
                <a:gd name="f121" fmla="val 3798"/>
                <a:gd name="f122" fmla="val 4029"/>
                <a:gd name="f123" fmla="val 2321"/>
                <a:gd name="f124" fmla="val 4641"/>
                <a:gd name="f125" fmla="val 2263"/>
                <a:gd name="f126" fmla="val 4999"/>
                <a:gd name="f127" fmla="val 2138"/>
                <a:gd name="f128" fmla="val 5672"/>
                <a:gd name="f129" fmla="val 1685"/>
                <a:gd name="f130" fmla="val 6244"/>
                <a:gd name="f131" fmla="val 1150"/>
                <a:gd name="f132" fmla="val 6614"/>
                <a:gd name="f133" fmla="val 1411"/>
                <a:gd name="f134" fmla="val 6437"/>
                <a:gd name="f135" fmla="val 1715"/>
                <a:gd name="f136" fmla="val 6333"/>
                <a:gd name="f137" fmla="val 6118"/>
                <a:gd name="f138" fmla="val 2113"/>
                <a:gd name="f139" fmla="val 6003"/>
                <a:gd name="f140" fmla="val 2228"/>
                <a:gd name="f141" fmla="val 5876"/>
                <a:gd name="f142" fmla="val 2344"/>
                <a:gd name="f143" fmla="val 5749"/>
                <a:gd name="f144" fmla="val 2863"/>
                <a:gd name="f145" fmla="val 5114"/>
                <a:gd name="f146" fmla="val 4318"/>
                <a:gd name="f147" fmla="val 2806"/>
                <a:gd name="f148" fmla="val 3464"/>
                <a:gd name="f149" fmla="val 2598"/>
                <a:gd name="f150" fmla="val 2436"/>
                <a:gd name="f151" fmla="val 2956"/>
                <a:gd name="f152" fmla="val 289"/>
                <a:gd name="f153" fmla="val 2632"/>
                <a:gd name="f154" fmla="val 797"/>
                <a:gd name="f155" fmla="val 1132"/>
                <a:gd name="f156" fmla="val 1144"/>
                <a:gd name="f157" fmla="val 6618"/>
                <a:gd name="f158" fmla="val 1138"/>
                <a:gd name="f159" fmla="val 6622"/>
                <a:gd name="f160" fmla="val 6626"/>
                <a:gd name="f161" fmla="*/ f0 1 2979"/>
                <a:gd name="f162" fmla="*/ f1 1 6627"/>
                <a:gd name="f163" fmla="val f2"/>
                <a:gd name="f164" fmla="val f3"/>
                <a:gd name="f165" fmla="val f4"/>
                <a:gd name="f166" fmla="+- f165 0 f163"/>
                <a:gd name="f167" fmla="+- f164 0 f163"/>
                <a:gd name="f168" fmla="*/ f167 1 2979"/>
                <a:gd name="f169" fmla="*/ f166 1 6627"/>
                <a:gd name="f170" fmla="*/ f163 1 f168"/>
                <a:gd name="f171" fmla="*/ f164 1 f168"/>
                <a:gd name="f172" fmla="*/ f163 1 f169"/>
                <a:gd name="f173" fmla="*/ f165 1 f169"/>
                <a:gd name="f174" fmla="*/ f170 f161 1"/>
                <a:gd name="f175" fmla="*/ f171 f161 1"/>
                <a:gd name="f176" fmla="*/ f173 f162 1"/>
                <a:gd name="f177" fmla="*/ f172 f162 1"/>
              </a:gdLst>
              <a:ahLst/>
              <a:cxnLst>
                <a:cxn ang="3cd4">
                  <a:pos x="hc" y="t"/>
                </a:cxn>
                <a:cxn ang="0">
                  <a:pos x="r" y="vc"/>
                </a:cxn>
                <a:cxn ang="cd4">
                  <a:pos x="hc" y="b"/>
                </a:cxn>
                <a:cxn ang="cd2">
                  <a:pos x="l" y="vc"/>
                </a:cxn>
              </a:cxnLst>
              <a:rect l="f174" t="f177" r="f175" b="f176"/>
              <a:pathLst>
                <a:path w="2979" h="6627">
                  <a:moveTo>
                    <a:pt x="f5" y="f6"/>
                  </a:moveTo>
                  <a:cubicBezTo>
                    <a:pt x="f7" y="f8"/>
                    <a:pt x="f9" y="f10"/>
                    <a:pt x="f11" y="f12"/>
                  </a:cubicBezTo>
                  <a:cubicBezTo>
                    <a:pt x="f13" y="f14"/>
                    <a:pt x="f15" y="f16"/>
                    <a:pt x="f17" y="f18"/>
                  </a:cubicBezTo>
                  <a:cubicBezTo>
                    <a:pt x="f19" y="f20"/>
                    <a:pt x="f21" y="f22"/>
                    <a:pt x="f23" y="f24"/>
                  </a:cubicBezTo>
                  <a:cubicBezTo>
                    <a:pt x="f25" y="f26"/>
                    <a:pt x="f23" y="f27"/>
                    <a:pt x="f28" y="f29"/>
                  </a:cubicBezTo>
                  <a:cubicBezTo>
                    <a:pt x="f30" y="f31"/>
                    <a:pt x="f32" y="f33"/>
                    <a:pt x="f34" y="f35"/>
                  </a:cubicBezTo>
                  <a:cubicBezTo>
                    <a:pt x="f36" y="f37"/>
                    <a:pt x="f14" y="f38"/>
                    <a:pt x="f39" y="f40"/>
                  </a:cubicBezTo>
                  <a:cubicBezTo>
                    <a:pt x="f41" y="f42"/>
                    <a:pt x="f23" y="f43"/>
                    <a:pt x="f44" y="f45"/>
                  </a:cubicBezTo>
                  <a:cubicBezTo>
                    <a:pt x="f46" y="f47"/>
                    <a:pt x="f48" y="f49"/>
                    <a:pt x="f50" y="f51"/>
                  </a:cubicBezTo>
                  <a:cubicBezTo>
                    <a:pt x="f52" y="f53"/>
                    <a:pt x="f54" y="f48"/>
                    <a:pt x="f55" y="f56"/>
                  </a:cubicBezTo>
                  <a:cubicBezTo>
                    <a:pt x="f57" y="f58"/>
                    <a:pt x="f9" y="f10"/>
                    <a:pt x="f59" y="f60"/>
                  </a:cubicBezTo>
                  <a:cubicBezTo>
                    <a:pt x="f61" y="f62"/>
                    <a:pt x="f63" y="f64"/>
                    <a:pt x="f5" y="f6"/>
                  </a:cubicBezTo>
                  <a:close/>
                  <a:moveTo>
                    <a:pt x="f65" y="f66"/>
                  </a:moveTo>
                  <a:cubicBezTo>
                    <a:pt x="f65" y="f67"/>
                    <a:pt x="f68" y="f69"/>
                    <a:pt x="f70" y="f71"/>
                  </a:cubicBezTo>
                  <a:cubicBezTo>
                    <a:pt x="f72" y="f73"/>
                    <a:pt x="f74" y="f75"/>
                    <a:pt x="f76" y="f75"/>
                  </a:cubicBezTo>
                  <a:cubicBezTo>
                    <a:pt x="f77" y="f75"/>
                    <a:pt x="f78" y="f79"/>
                    <a:pt x="f66" y="f80"/>
                  </a:cubicBezTo>
                  <a:cubicBezTo>
                    <a:pt x="f81" y="f82"/>
                    <a:pt x="f83" y="f84"/>
                    <a:pt x="f83" y="f84"/>
                  </a:cubicBezTo>
                  <a:cubicBezTo>
                    <a:pt x="f85" y="f36"/>
                    <a:pt x="f86" y="f32"/>
                    <a:pt x="f86" y="f32"/>
                  </a:cubicBezTo>
                  <a:cubicBezTo>
                    <a:pt x="f87" y="f88"/>
                    <a:pt x="f89" y="f90"/>
                    <a:pt x="f12" y="f91"/>
                  </a:cubicBezTo>
                  <a:cubicBezTo>
                    <a:pt x="f92" y="f93"/>
                    <a:pt x="f94" y="f95"/>
                    <a:pt x="f96" y="f95"/>
                  </a:cubicBezTo>
                  <a:cubicBezTo>
                    <a:pt x="f97" y="f95"/>
                    <a:pt x="f98" y="f99"/>
                    <a:pt x="f100" y="f101"/>
                  </a:cubicBezTo>
                  <a:cubicBezTo>
                    <a:pt x="f60" y="f102"/>
                    <a:pt x="f103" y="f104"/>
                    <a:pt x="f10" y="f105"/>
                  </a:cubicBezTo>
                  <a:cubicBezTo>
                    <a:pt x="f106" y="f107"/>
                    <a:pt x="f108" y="f109"/>
                    <a:pt x="f110" y="f111"/>
                  </a:cubicBezTo>
                  <a:cubicBezTo>
                    <a:pt x="f112" y="f113"/>
                    <a:pt x="f114" y="f115"/>
                    <a:pt x="f116" y="f115"/>
                  </a:cubicBezTo>
                  <a:cubicBezTo>
                    <a:pt x="f117" y="f115"/>
                    <a:pt x="f118" y="f119"/>
                    <a:pt x="f120" y="f121"/>
                  </a:cubicBezTo>
                  <a:cubicBezTo>
                    <a:pt x="f32" y="f122"/>
                    <a:pt x="f123" y="f124"/>
                    <a:pt x="f125" y="f126"/>
                  </a:cubicBezTo>
                  <a:cubicBezTo>
                    <a:pt x="f127" y="f128"/>
                    <a:pt x="f129" y="f130"/>
                    <a:pt x="f131" y="f132"/>
                  </a:cubicBezTo>
                  <a:lnTo>
                    <a:pt x="f131" y="f132"/>
                  </a:lnTo>
                  <a:cubicBezTo>
                    <a:pt x="f133" y="f134"/>
                    <a:pt x="f135" y="f136"/>
                    <a:pt x="f15" y="f137"/>
                  </a:cubicBezTo>
                  <a:cubicBezTo>
                    <a:pt x="f138" y="f139"/>
                    <a:pt x="f140" y="f141"/>
                    <a:pt x="f142" y="f143"/>
                  </a:cubicBezTo>
                  <a:cubicBezTo>
                    <a:pt x="f144" y="f145"/>
                    <a:pt x="f3" y="f146"/>
                    <a:pt x="f147" y="f148"/>
                  </a:cubicBezTo>
                  <a:cubicBezTo>
                    <a:pt x="f149" y="f46"/>
                    <a:pt x="f150" y="f60"/>
                    <a:pt x="f151" y="f152"/>
                  </a:cubicBezTo>
                  <a:lnTo>
                    <a:pt x="f151" y="f152"/>
                  </a:lnTo>
                  <a:cubicBezTo>
                    <a:pt x="f153" y="f85"/>
                    <a:pt x="f30" y="f154"/>
                    <a:pt x="f36" y="f155"/>
                  </a:cubicBezTo>
                  <a:cubicBezTo>
                    <a:pt x="f19" y="f6"/>
                    <a:pt x="f65" y="f83"/>
                    <a:pt x="f65" y="f66"/>
                  </a:cubicBezTo>
                  <a:close/>
                  <a:moveTo>
                    <a:pt x="f131" y="f132"/>
                  </a:moveTo>
                  <a:cubicBezTo>
                    <a:pt x="f156" y="f157"/>
                    <a:pt x="f158" y="f159"/>
                    <a:pt x="f155" y="f160"/>
                  </a:cubicBezTo>
                  <a:cubicBezTo>
                    <a:pt x="f158" y="f159"/>
                    <a:pt x="f156" y="f157"/>
                    <a:pt x="f131" y="f13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986;p14">
              <a:extLst>
                <a:ext uri="{FF2B5EF4-FFF2-40B4-BE49-F238E27FC236}">
                  <a16:creationId xmlns:a16="http://schemas.microsoft.com/office/drawing/2014/main" id="{5DA5F21D-B96F-47D1-973E-E82767D3D8B9}"/>
                </a:ext>
              </a:extLst>
            </p:cNvPr>
            <p:cNvSpPr/>
            <p:nvPr/>
          </p:nvSpPr>
          <p:spPr>
            <a:xfrm>
              <a:off x="632371" y="209991"/>
              <a:ext cx="13853" cy="78318"/>
            </a:xfrm>
            <a:custGeom>
              <a:avLst/>
              <a:gdLst>
                <a:gd name="f0" fmla="val w"/>
                <a:gd name="f1" fmla="val h"/>
                <a:gd name="f2" fmla="val 0"/>
                <a:gd name="f3" fmla="val 429"/>
                <a:gd name="f4" fmla="val 2425"/>
                <a:gd name="f5" fmla="val 428"/>
                <a:gd name="f6" fmla="val 1"/>
                <a:gd name="f7" fmla="val 47"/>
                <a:gd name="f8" fmla="val 786"/>
                <a:gd name="f9" fmla="val 1617"/>
                <a:gd name="f10" fmla="val 301"/>
                <a:gd name="f11" fmla="*/ f0 1 429"/>
                <a:gd name="f12" fmla="*/ f1 1 2425"/>
                <a:gd name="f13" fmla="val f2"/>
                <a:gd name="f14" fmla="val f3"/>
                <a:gd name="f15" fmla="val f4"/>
                <a:gd name="f16" fmla="+- f15 0 f13"/>
                <a:gd name="f17" fmla="+- f14 0 f13"/>
                <a:gd name="f18" fmla="*/ f17 1 429"/>
                <a:gd name="f19" fmla="*/ f16 1 2425"/>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429" h="2425">
                  <a:moveTo>
                    <a:pt x="f5" y="f6"/>
                  </a:moveTo>
                  <a:lnTo>
                    <a:pt x="f5" y="f6"/>
                  </a:lnTo>
                  <a:cubicBezTo>
                    <a:pt x="f7" y="f8"/>
                    <a:pt x="f6" y="f9"/>
                    <a:pt x="f10" y="f4"/>
                  </a:cubicBezTo>
                  <a:lnTo>
                    <a:pt x="f5" y="f6"/>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987;p14">
              <a:extLst>
                <a:ext uri="{FF2B5EF4-FFF2-40B4-BE49-F238E27FC236}">
                  <a16:creationId xmlns:a16="http://schemas.microsoft.com/office/drawing/2014/main" id="{099A7B72-4FA0-4113-9E50-5B87E00F0A91}"/>
                </a:ext>
              </a:extLst>
            </p:cNvPr>
            <p:cNvSpPr/>
            <p:nvPr/>
          </p:nvSpPr>
          <p:spPr>
            <a:xfrm>
              <a:off x="695026" y="351294"/>
              <a:ext cx="77577" cy="101800"/>
            </a:xfrm>
            <a:custGeom>
              <a:avLst/>
              <a:gdLst>
                <a:gd name="f0" fmla="val w"/>
                <a:gd name="f1" fmla="val h"/>
                <a:gd name="f2" fmla="val 0"/>
                <a:gd name="f3" fmla="val 2402"/>
                <a:gd name="f4" fmla="val 3152"/>
                <a:gd name="f5" fmla="val 2020"/>
                <a:gd name="f6" fmla="val 728"/>
                <a:gd name="f7" fmla="val 1905"/>
                <a:gd name="f8" fmla="val 889"/>
                <a:gd name="f9" fmla="val 1755"/>
                <a:gd name="f10" fmla="val 993"/>
                <a:gd name="f11" fmla="val 1593"/>
                <a:gd name="f12" fmla="val 1086"/>
                <a:gd name="f13" fmla="val 1443"/>
                <a:gd name="f14" fmla="val 1155"/>
                <a:gd name="f15" fmla="val 1304"/>
                <a:gd name="f16" fmla="val 1213"/>
                <a:gd name="f17" fmla="val 1154"/>
                <a:gd name="f18" fmla="val 1282"/>
                <a:gd name="f19" fmla="val 1189"/>
                <a:gd name="f20" fmla="val 1270"/>
                <a:gd name="f21" fmla="val 1235"/>
                <a:gd name="f22" fmla="val 1258"/>
                <a:gd name="f23" fmla="val 1285"/>
                <a:gd name="f24" fmla="val 1269"/>
                <a:gd name="f25" fmla="val 1311"/>
                <a:gd name="f26" fmla="val 1268"/>
                <a:gd name="f27" fmla="val 1337"/>
                <a:gd name="f28" fmla="val 1483"/>
                <a:gd name="f29" fmla="val 1627"/>
                <a:gd name="f30" fmla="val 1298"/>
                <a:gd name="f31" fmla="val 1386"/>
                <a:gd name="f32" fmla="val 1629"/>
                <a:gd name="f33" fmla="val 1341"/>
                <a:gd name="f34" fmla="val 1504"/>
                <a:gd name="f35" fmla="val 1324"/>
                <a:gd name="f36" fmla="val 1379"/>
                <a:gd name="f37" fmla="val 1342"/>
                <a:gd name="f38" fmla="val 1306"/>
                <a:gd name="f39" fmla="val 1325"/>
                <a:gd name="f40" fmla="val 1328"/>
                <a:gd name="f41" fmla="val 1340"/>
                <a:gd name="f42" fmla="val 1039"/>
                <a:gd name="f43" fmla="val 1374"/>
                <a:gd name="f44" fmla="val 924"/>
                <a:gd name="f45" fmla="val 1409"/>
                <a:gd name="f46" fmla="val 843"/>
                <a:gd name="f47" fmla="val 1467"/>
                <a:gd name="f48" fmla="val 750"/>
                <a:gd name="f49" fmla="val 1547"/>
                <a:gd name="f50" fmla="val 681"/>
                <a:gd name="f51" fmla="val 1628"/>
                <a:gd name="f52" fmla="val 566"/>
                <a:gd name="f53" fmla="val 485"/>
                <a:gd name="f54" fmla="val 1917"/>
                <a:gd name="f55" fmla="val 393"/>
                <a:gd name="f56" fmla="val 2078"/>
                <a:gd name="f57" fmla="val 450"/>
                <a:gd name="f58" fmla="val 520"/>
                <a:gd name="f59" fmla="val 1732"/>
                <a:gd name="f60" fmla="val 635"/>
                <a:gd name="f61" fmla="val 1582"/>
                <a:gd name="f62" fmla="val 912"/>
                <a:gd name="f63" fmla="val 1074"/>
                <a:gd name="f64" fmla="val 1236"/>
                <a:gd name="f65" fmla="val 1224"/>
                <a:gd name="f66" fmla="val 1408"/>
                <a:gd name="f67" fmla="val 1558"/>
                <a:gd name="f68" fmla="val 1005"/>
                <a:gd name="f69" fmla="val 1720"/>
                <a:gd name="f70" fmla="val 936"/>
                <a:gd name="f71" fmla="val 1882"/>
                <a:gd name="f72" fmla="val 2066"/>
                <a:gd name="f73" fmla="val 1"/>
                <a:gd name="f74" fmla="val 2055"/>
                <a:gd name="f75" fmla="val 197"/>
                <a:gd name="f76" fmla="val 1928"/>
                <a:gd name="f77" fmla="val 405"/>
                <a:gd name="f78" fmla="val 647"/>
                <a:gd name="f79" fmla="val 716"/>
                <a:gd name="f80" fmla="val 820"/>
                <a:gd name="f81" fmla="val 693"/>
                <a:gd name="f82" fmla="val 323"/>
                <a:gd name="f83" fmla="val 1524"/>
                <a:gd name="f84" fmla="val 150"/>
                <a:gd name="f85" fmla="val 2067"/>
                <a:gd name="f86" fmla="val 35"/>
                <a:gd name="f87" fmla="val 2413"/>
                <a:gd name="f88" fmla="val 2782"/>
                <a:gd name="f89" fmla="val 81"/>
                <a:gd name="f90" fmla="val 93"/>
                <a:gd name="f91" fmla="val 3002"/>
                <a:gd name="f92" fmla="val 2840"/>
                <a:gd name="f93" fmla="val 219"/>
                <a:gd name="f94" fmla="val 2679"/>
                <a:gd name="f95" fmla="val 388"/>
                <a:gd name="f96" fmla="val 2329"/>
                <a:gd name="f97" fmla="val 766"/>
                <a:gd name="f98" fmla="val 2101"/>
                <a:gd name="f99" fmla="val 1149"/>
                <a:gd name="f100" fmla="val 1159"/>
                <a:gd name="f101" fmla="val 1168"/>
                <a:gd name="f102" fmla="val 1178"/>
                <a:gd name="f103" fmla="val 2113"/>
                <a:gd name="f104" fmla="val 1962"/>
                <a:gd name="f105" fmla="val 2390"/>
                <a:gd name="f106" fmla="val 2112"/>
                <a:gd name="f107" fmla="val 2759"/>
                <a:gd name="f108" fmla="val 2251"/>
                <a:gd name="f109" fmla="val 2655"/>
                <a:gd name="f110" fmla="val 2332"/>
                <a:gd name="f111" fmla="val 2471"/>
                <a:gd name="f112" fmla="val 2286"/>
                <a:gd name="f113" fmla="val 1998"/>
                <a:gd name="f114" fmla="val 1963"/>
                <a:gd name="f115" fmla="val 2043"/>
                <a:gd name="f116" fmla="val 2170"/>
                <a:gd name="f117" fmla="val 1859"/>
                <a:gd name="f118" fmla="val 1778"/>
                <a:gd name="f119" fmla="val 2343"/>
                <a:gd name="f120" fmla="val 1686"/>
                <a:gd name="f121" fmla="val 2389"/>
                <a:gd name="f122" fmla="val 1420"/>
                <a:gd name="f123" fmla="val 2296"/>
                <a:gd name="f124" fmla="val 1358"/>
                <a:gd name="f125" fmla="val 2192"/>
                <a:gd name="f126" fmla="val 1316"/>
                <a:gd name="f127" fmla="val 2109"/>
                <a:gd name="f128" fmla="val 2085"/>
                <a:gd name="f129" fmla="val 2062"/>
                <a:gd name="f130" fmla="val 1320"/>
                <a:gd name="f131" fmla="val 2228"/>
                <a:gd name="f132" fmla="val 1166"/>
                <a:gd name="f133" fmla="val 2366"/>
                <a:gd name="f134" fmla="val 2401"/>
                <a:gd name="f135" fmla="val 416"/>
                <a:gd name="f136" fmla="val 2239"/>
                <a:gd name="f137" fmla="val 208"/>
                <a:gd name="f138" fmla="*/ f0 1 2402"/>
                <a:gd name="f139" fmla="*/ f1 1 3152"/>
                <a:gd name="f140" fmla="val f2"/>
                <a:gd name="f141" fmla="val f3"/>
                <a:gd name="f142" fmla="val f4"/>
                <a:gd name="f143" fmla="+- f142 0 f140"/>
                <a:gd name="f144" fmla="+- f141 0 f140"/>
                <a:gd name="f145" fmla="*/ f144 1 2402"/>
                <a:gd name="f146" fmla="*/ f143 1 3152"/>
                <a:gd name="f147" fmla="*/ f140 1 f145"/>
                <a:gd name="f148" fmla="*/ f141 1 f145"/>
                <a:gd name="f149" fmla="*/ f140 1 f146"/>
                <a:gd name="f150" fmla="*/ f142 1 f146"/>
                <a:gd name="f151" fmla="*/ f147 f138 1"/>
                <a:gd name="f152" fmla="*/ f148 f138 1"/>
                <a:gd name="f153" fmla="*/ f150 f139 1"/>
                <a:gd name="f154" fmla="*/ f149 f139 1"/>
              </a:gdLst>
              <a:ahLst/>
              <a:cxnLst>
                <a:cxn ang="3cd4">
                  <a:pos x="hc" y="t"/>
                </a:cxn>
                <a:cxn ang="0">
                  <a:pos x="r" y="vc"/>
                </a:cxn>
                <a:cxn ang="cd4">
                  <a:pos x="hc" y="b"/>
                </a:cxn>
                <a:cxn ang="cd2">
                  <a:pos x="l" y="vc"/>
                </a:cxn>
              </a:cxnLst>
              <a:rect l="f151" t="f154" r="f152" b="f153"/>
              <a:pathLst>
                <a:path w="2402" h="3152">
                  <a:moveTo>
                    <a:pt x="f5" y="f6"/>
                  </a:moveTo>
                  <a:cubicBezTo>
                    <a:pt x="f7" y="f8"/>
                    <a:pt x="f9" y="f10"/>
                    <a:pt x="f11" y="f12"/>
                  </a:cubicBezTo>
                  <a:cubicBezTo>
                    <a:pt x="f13" y="f14"/>
                    <a:pt x="f15" y="f16"/>
                    <a:pt x="f17" y="f18"/>
                  </a:cubicBezTo>
                  <a:cubicBezTo>
                    <a:pt x="f19" y="f20"/>
                    <a:pt x="f21" y="f20"/>
                    <a:pt x="f22" y="f20"/>
                  </a:cubicBezTo>
                  <a:cubicBezTo>
                    <a:pt x="f23" y="f24"/>
                    <a:pt x="f25" y="f26"/>
                    <a:pt x="f27" y="f26"/>
                  </a:cubicBezTo>
                  <a:cubicBezTo>
                    <a:pt x="f28" y="f26"/>
                    <a:pt x="f29" y="f30"/>
                    <a:pt x="f9" y="f31"/>
                  </a:cubicBezTo>
                  <a:cubicBezTo>
                    <a:pt x="f32" y="f33"/>
                    <a:pt x="f34" y="f35"/>
                    <a:pt x="f36" y="f35"/>
                  </a:cubicBezTo>
                  <a:cubicBezTo>
                    <a:pt x="f37" y="f35"/>
                    <a:pt x="f38" y="f39"/>
                    <a:pt x="f20" y="f40"/>
                  </a:cubicBezTo>
                  <a:cubicBezTo>
                    <a:pt x="f17" y="f41"/>
                    <a:pt x="f42" y="f43"/>
                    <a:pt x="f44" y="f45"/>
                  </a:cubicBezTo>
                  <a:cubicBezTo>
                    <a:pt x="f46" y="f47"/>
                    <a:pt x="f48" y="f49"/>
                    <a:pt x="f50" y="f51"/>
                  </a:cubicBezTo>
                  <a:cubicBezTo>
                    <a:pt x="f52" y="f9"/>
                    <a:pt x="f53" y="f54"/>
                    <a:pt x="f55" y="f56"/>
                  </a:cubicBezTo>
                  <a:cubicBezTo>
                    <a:pt x="f57" y="f7"/>
                    <a:pt x="f58" y="f59"/>
                    <a:pt x="f60" y="f61"/>
                  </a:cubicBezTo>
                  <a:cubicBezTo>
                    <a:pt x="f48" y="f13"/>
                    <a:pt x="f62" y="f40"/>
                    <a:pt x="f63" y="f64"/>
                  </a:cubicBezTo>
                  <a:cubicBezTo>
                    <a:pt x="f65" y="f14"/>
                    <a:pt x="f66" y="f63"/>
                    <a:pt x="f67" y="f68"/>
                  </a:cubicBezTo>
                  <a:cubicBezTo>
                    <a:pt x="f69" y="f70"/>
                    <a:pt x="f71" y="f46"/>
                    <a:pt x="f5" y="f6"/>
                  </a:cubicBezTo>
                  <a:close/>
                  <a:moveTo>
                    <a:pt x="f72" y="f73"/>
                  </a:moveTo>
                  <a:cubicBezTo>
                    <a:pt x="f74" y="f75"/>
                    <a:pt x="f76" y="f77"/>
                    <a:pt x="f9" y="f58"/>
                  </a:cubicBezTo>
                  <a:cubicBezTo>
                    <a:pt x="f61" y="f78"/>
                    <a:pt x="f43" y="f79"/>
                    <a:pt x="f19" y="f80"/>
                  </a:cubicBezTo>
                  <a:cubicBezTo>
                    <a:pt x="f81" y="f12"/>
                    <a:pt x="f82" y="f83"/>
                    <a:pt x="f84" y="f85"/>
                  </a:cubicBezTo>
                  <a:cubicBezTo>
                    <a:pt x="f86" y="f87"/>
                    <a:pt x="f2" y="f88"/>
                    <a:pt x="f89" y="f4"/>
                  </a:cubicBezTo>
                  <a:cubicBezTo>
                    <a:pt x="f90" y="f91"/>
                    <a:pt x="f84" y="f92"/>
                    <a:pt x="f93" y="f94"/>
                  </a:cubicBezTo>
                  <a:cubicBezTo>
                    <a:pt x="f95" y="f96"/>
                    <a:pt x="f97" y="f98"/>
                    <a:pt x="f99" y="f98"/>
                  </a:cubicBezTo>
                  <a:cubicBezTo>
                    <a:pt x="f100" y="f98"/>
                    <a:pt x="f101" y="f98"/>
                    <a:pt x="f102" y="f98"/>
                  </a:cubicBezTo>
                  <a:cubicBezTo>
                    <a:pt x="f67" y="f103"/>
                    <a:pt x="f104" y="f105"/>
                    <a:pt x="f106" y="f107"/>
                  </a:cubicBezTo>
                  <a:cubicBezTo>
                    <a:pt x="f108" y="f109"/>
                    <a:pt x="f110" y="f111"/>
                    <a:pt x="f112" y="f112"/>
                  </a:cubicBezTo>
                  <a:cubicBezTo>
                    <a:pt x="f108" y="f103"/>
                    <a:pt x="f98" y="f113"/>
                    <a:pt x="f76" y="f114"/>
                  </a:cubicBezTo>
                  <a:cubicBezTo>
                    <a:pt x="f115" y="f54"/>
                    <a:pt x="f116" y="f117"/>
                    <a:pt x="f108" y="f118"/>
                  </a:cubicBezTo>
                  <a:cubicBezTo>
                    <a:pt x="f119" y="f120"/>
                    <a:pt x="f121" y="f83"/>
                    <a:pt x="f110" y="f122"/>
                  </a:cubicBezTo>
                  <a:cubicBezTo>
                    <a:pt x="f123" y="f124"/>
                    <a:pt x="f125" y="f126"/>
                    <a:pt x="f127" y="f126"/>
                  </a:cubicBezTo>
                  <a:cubicBezTo>
                    <a:pt x="f128" y="f126"/>
                    <a:pt x="f129" y="f130"/>
                    <a:pt x="f115" y="f40"/>
                  </a:cubicBezTo>
                  <a:cubicBezTo>
                    <a:pt x="f131" y="f132"/>
                    <a:pt x="f119" y="f70"/>
                    <a:pt x="f133" y="f81"/>
                  </a:cubicBezTo>
                  <a:cubicBezTo>
                    <a:pt x="f134" y="f135"/>
                    <a:pt x="f136" y="f137"/>
                    <a:pt x="f72" y="f73"/>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988;p14">
              <a:extLst>
                <a:ext uri="{FF2B5EF4-FFF2-40B4-BE49-F238E27FC236}">
                  <a16:creationId xmlns:a16="http://schemas.microsoft.com/office/drawing/2014/main" id="{76D8E829-B6A7-413F-9277-4E26FADE5D89}"/>
                </a:ext>
              </a:extLst>
            </p:cNvPr>
            <p:cNvSpPr/>
            <p:nvPr/>
          </p:nvSpPr>
          <p:spPr>
            <a:xfrm>
              <a:off x="672294" y="270671"/>
              <a:ext cx="167042" cy="246174"/>
            </a:xfrm>
            <a:custGeom>
              <a:avLst/>
              <a:gdLst>
                <a:gd name="f0" fmla="val 180"/>
                <a:gd name="f1" fmla="val w"/>
                <a:gd name="f2" fmla="val h"/>
                <a:gd name="f3" fmla="val 0"/>
                <a:gd name="f4" fmla="val 5172"/>
                <a:gd name="f5" fmla="val 7622"/>
                <a:gd name="f6" fmla="val 3617"/>
                <a:gd name="f7" fmla="val 3743"/>
                <a:gd name="f8" fmla="val 3870"/>
                <a:gd name="f9" fmla="val 191"/>
                <a:gd name="f10" fmla="val 3994"/>
                <a:gd name="f11" fmla="val 211"/>
                <a:gd name="f12" fmla="val 4282"/>
                <a:gd name="f13" fmla="val 257"/>
                <a:gd name="f14" fmla="val 4559"/>
                <a:gd name="f15" fmla="val 338"/>
                <a:gd name="f16" fmla="val 4813"/>
                <a:gd name="f17" fmla="val 477"/>
                <a:gd name="f18" fmla="val 4548"/>
                <a:gd name="f19" fmla="val 373"/>
                <a:gd name="f20" fmla="val 4271"/>
                <a:gd name="f21" fmla="val 292"/>
                <a:gd name="f22" fmla="val 3982"/>
                <a:gd name="f23" fmla="val 3873"/>
                <a:gd name="f24" fmla="val 244"/>
                <a:gd name="f25" fmla="val 3761"/>
                <a:gd name="f26" fmla="val 235"/>
                <a:gd name="f27" fmla="val 3650"/>
                <a:gd name="f28" fmla="val 3481"/>
                <a:gd name="f29" fmla="val 3312"/>
                <a:gd name="f30" fmla="val 255"/>
                <a:gd name="f31" fmla="val 3151"/>
                <a:gd name="f32" fmla="val 304"/>
                <a:gd name="f33" fmla="val 2874"/>
                <a:gd name="f34" fmla="val 361"/>
                <a:gd name="f35" fmla="val 2609"/>
                <a:gd name="f36" fmla="val 2355"/>
                <a:gd name="f37" fmla="val 604"/>
                <a:gd name="f38" fmla="val 2112"/>
                <a:gd name="f39" fmla="val 731"/>
                <a:gd name="f40" fmla="val 1858"/>
                <a:gd name="f41" fmla="val 892"/>
                <a:gd name="f42" fmla="val 1662"/>
                <a:gd name="f43" fmla="val 1088"/>
                <a:gd name="f44" fmla="val 1847"/>
                <a:gd name="f45" fmla="val 881"/>
                <a:gd name="f46" fmla="val 2078"/>
                <a:gd name="f47" fmla="val 708"/>
                <a:gd name="f48" fmla="val 2332"/>
                <a:gd name="f49" fmla="val 557"/>
                <a:gd name="f50" fmla="val 2586"/>
                <a:gd name="f51" fmla="val 419"/>
                <a:gd name="f52" fmla="val 2851"/>
                <a:gd name="f53" fmla="val 315"/>
                <a:gd name="f54" fmla="val 3128"/>
                <a:gd name="f55" fmla="val 246"/>
                <a:gd name="f56" fmla="val 3286"/>
                <a:gd name="f57" fmla="val 200"/>
                <a:gd name="f58" fmla="val 3451"/>
                <a:gd name="f59" fmla="val 3586"/>
                <a:gd name="f60" fmla="val 1"/>
                <a:gd name="f61" fmla="val 3134"/>
                <a:gd name="f62" fmla="val 2678"/>
                <a:gd name="f63" fmla="val 125"/>
                <a:gd name="f64" fmla="val 2251"/>
                <a:gd name="f65" fmla="val 384"/>
                <a:gd name="f66" fmla="val 1397"/>
                <a:gd name="f67" fmla="val 904"/>
                <a:gd name="f68" fmla="val 854"/>
                <a:gd name="f69" fmla="val 1816"/>
                <a:gd name="f70" fmla="val 543"/>
                <a:gd name="f71" fmla="val 2751"/>
                <a:gd name="f72" fmla="val 4447"/>
                <a:gd name="f73" fmla="val 69"/>
                <a:gd name="f74" fmla="val 6040"/>
                <a:gd name="f75" fmla="val 900"/>
                <a:gd name="f76" fmla="val 381"/>
                <a:gd name="f77" fmla="val 6617"/>
                <a:gd name="f78" fmla="val 358"/>
                <a:gd name="f79" fmla="val 5313"/>
                <a:gd name="f80" fmla="val 670"/>
                <a:gd name="f81" fmla="val 4274"/>
                <a:gd name="f82" fmla="val 762"/>
                <a:gd name="f83" fmla="val 3905"/>
                <a:gd name="f84" fmla="val 912"/>
                <a:gd name="f85" fmla="val 3559"/>
                <a:gd name="f86" fmla="val 1097"/>
                <a:gd name="f87" fmla="val 3247"/>
                <a:gd name="f88" fmla="val 1189"/>
                <a:gd name="f89" fmla="val 3085"/>
                <a:gd name="f90" fmla="val 1304"/>
                <a:gd name="f91" fmla="val 2958"/>
                <a:gd name="f92" fmla="val 2820"/>
                <a:gd name="f93" fmla="val 1512"/>
                <a:gd name="f94" fmla="val 2693"/>
                <a:gd name="f95" fmla="val 1628"/>
                <a:gd name="f96" fmla="val 2566"/>
                <a:gd name="f97" fmla="val 1731"/>
                <a:gd name="f98" fmla="val 2404"/>
                <a:gd name="f99" fmla="val 1835"/>
                <a:gd name="f100" fmla="val 2266"/>
                <a:gd name="f101" fmla="val 1882"/>
                <a:gd name="f102" fmla="val 2058"/>
                <a:gd name="f103" fmla="val 1801"/>
                <a:gd name="f104" fmla="val 1896"/>
                <a:gd name="f105" fmla="val 1752"/>
                <a:gd name="f106" fmla="val 1791"/>
                <a:gd name="f107" fmla="val 1652"/>
                <a:gd name="f108" fmla="val 1714"/>
                <a:gd name="f109" fmla="val 1548"/>
                <a:gd name="f110" fmla="val 1513"/>
                <a:gd name="f111" fmla="val 1477"/>
                <a:gd name="f112" fmla="val 1723"/>
                <a:gd name="f113" fmla="val 1443"/>
                <a:gd name="f114" fmla="val 1742"/>
                <a:gd name="f115" fmla="val 1861"/>
                <a:gd name="f116" fmla="val 1469"/>
                <a:gd name="f117" fmla="val 2319"/>
                <a:gd name="f118" fmla="val 1368"/>
                <a:gd name="f119" fmla="val 2786"/>
                <a:gd name="f120" fmla="val 3061"/>
                <a:gd name="f121" fmla="val 3338"/>
                <a:gd name="f122" fmla="val 1403"/>
                <a:gd name="f123" fmla="val 3613"/>
                <a:gd name="f124" fmla="val 1458"/>
                <a:gd name="f125" fmla="val 3719"/>
                <a:gd name="f126" fmla="val 1478"/>
                <a:gd name="f127" fmla="val 3824"/>
                <a:gd name="f128" fmla="val 1488"/>
                <a:gd name="f129" fmla="val 3925"/>
                <a:gd name="f130" fmla="val 4507"/>
                <a:gd name="f131" fmla="val 4952"/>
                <a:gd name="f132" fmla="val 1168"/>
                <a:gd name="f133" fmla="val 4617"/>
                <a:gd name="f134" fmla="val 765"/>
                <a:gd name="f135" fmla="val 4709"/>
                <a:gd name="f136" fmla="val 4790"/>
                <a:gd name="f137" fmla="val 823"/>
                <a:gd name="f138" fmla="val 4894"/>
                <a:gd name="f139" fmla="val 5056"/>
                <a:gd name="f140" fmla="val 5171"/>
                <a:gd name="f141" fmla="val 696"/>
                <a:gd name="f142" fmla="val 5079"/>
                <a:gd name="f143" fmla="val 534"/>
                <a:gd name="f144" fmla="val 5033"/>
                <a:gd name="f145" fmla="val 465"/>
                <a:gd name="f146" fmla="val 4963"/>
                <a:gd name="f147" fmla="val 407"/>
                <a:gd name="f148" fmla="val 4484"/>
                <a:gd name="f149" fmla="val 4037"/>
                <a:gd name="f150" fmla="*/ f1 1 5172"/>
                <a:gd name="f151" fmla="*/ f2 1 7622"/>
                <a:gd name="f152" fmla="val f3"/>
                <a:gd name="f153" fmla="val f4"/>
                <a:gd name="f154" fmla="val f5"/>
                <a:gd name="f155" fmla="+- f154 0 f152"/>
                <a:gd name="f156" fmla="+- f153 0 f152"/>
                <a:gd name="f157" fmla="*/ f156 1 5172"/>
                <a:gd name="f158" fmla="*/ f155 1 762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5172" h="7622">
                  <a:moveTo>
                    <a:pt x="f6" y="f0"/>
                  </a:moveTo>
                  <a:cubicBezTo>
                    <a:pt x="f7" y="f0"/>
                    <a:pt x="f8" y="f9"/>
                    <a:pt x="f10" y="f11"/>
                  </a:cubicBezTo>
                  <a:cubicBezTo>
                    <a:pt x="f12" y="f13"/>
                    <a:pt x="f14" y="f15"/>
                    <a:pt x="f16" y="f17"/>
                  </a:cubicBezTo>
                  <a:cubicBezTo>
                    <a:pt x="f18" y="f19"/>
                    <a:pt x="f20" y="f21"/>
                    <a:pt x="f22" y="f13"/>
                  </a:cubicBezTo>
                  <a:cubicBezTo>
                    <a:pt x="f23" y="f24"/>
                    <a:pt x="f25" y="f26"/>
                    <a:pt x="f27" y="f26"/>
                  </a:cubicBezTo>
                  <a:cubicBezTo>
                    <a:pt x="f28" y="f26"/>
                    <a:pt x="f29" y="f30"/>
                    <a:pt x="f31" y="f32"/>
                  </a:cubicBezTo>
                  <a:cubicBezTo>
                    <a:pt x="f33" y="f34"/>
                    <a:pt x="f35" y="f17"/>
                    <a:pt x="f36" y="f37"/>
                  </a:cubicBezTo>
                  <a:cubicBezTo>
                    <a:pt x="f38" y="f39"/>
                    <a:pt x="f40" y="f41"/>
                    <a:pt x="f42" y="f43"/>
                  </a:cubicBezTo>
                  <a:cubicBezTo>
                    <a:pt x="f44" y="f45"/>
                    <a:pt x="f46" y="f47"/>
                    <a:pt x="f48" y="f49"/>
                  </a:cubicBezTo>
                  <a:cubicBezTo>
                    <a:pt x="f50" y="f51"/>
                    <a:pt x="f52" y="f53"/>
                    <a:pt x="f54" y="f55"/>
                  </a:cubicBezTo>
                  <a:cubicBezTo>
                    <a:pt x="f56" y="f57"/>
                    <a:pt x="f58" y="f0"/>
                    <a:pt x="f6" y="f0"/>
                  </a:cubicBezTo>
                  <a:close/>
                  <a:moveTo>
                    <a:pt x="f59" y="f60"/>
                  </a:moveTo>
                  <a:cubicBezTo>
                    <a:pt x="f61" y="f60"/>
                    <a:pt x="f62" y="f63"/>
                    <a:pt x="f64" y="f65"/>
                  </a:cubicBezTo>
                  <a:cubicBezTo>
                    <a:pt x="f66" y="f67"/>
                    <a:pt x="f68" y="f69"/>
                    <a:pt x="f70" y="f71"/>
                  </a:cubicBezTo>
                  <a:cubicBezTo>
                    <a:pt x="f3" y="f72"/>
                    <a:pt x="f73" y="f74"/>
                    <a:pt x="f75" y="f5"/>
                  </a:cubicBezTo>
                  <a:cubicBezTo>
                    <a:pt x="f76" y="f77"/>
                    <a:pt x="f78" y="f79"/>
                    <a:pt x="f80" y="f81"/>
                  </a:cubicBezTo>
                  <a:cubicBezTo>
                    <a:pt x="f82" y="f83"/>
                    <a:pt x="f84" y="f85"/>
                    <a:pt x="f86" y="f87"/>
                  </a:cubicBezTo>
                  <a:cubicBezTo>
                    <a:pt x="f88" y="f89"/>
                    <a:pt x="f90" y="f91"/>
                    <a:pt x="f66" y="f92"/>
                  </a:cubicBezTo>
                  <a:cubicBezTo>
                    <a:pt x="f93" y="f94"/>
                    <a:pt x="f95" y="f96"/>
                    <a:pt x="f97" y="f98"/>
                  </a:cubicBezTo>
                  <a:cubicBezTo>
                    <a:pt x="f99" y="f100"/>
                    <a:pt x="f101" y="f102"/>
                    <a:pt x="f103" y="f104"/>
                  </a:cubicBezTo>
                  <a:cubicBezTo>
                    <a:pt x="f105" y="f106"/>
                    <a:pt x="f107" y="f108"/>
                    <a:pt x="f109" y="f108"/>
                  </a:cubicBezTo>
                  <a:cubicBezTo>
                    <a:pt x="f110" y="f108"/>
                    <a:pt x="f111" y="f112"/>
                    <a:pt x="f113" y="f114"/>
                  </a:cubicBezTo>
                  <a:lnTo>
                    <a:pt x="f113" y="f114"/>
                  </a:lnTo>
                  <a:cubicBezTo>
                    <a:pt x="f115" y="f116"/>
                    <a:pt x="f117" y="f118"/>
                    <a:pt x="f119" y="f118"/>
                  </a:cubicBezTo>
                  <a:cubicBezTo>
                    <a:pt x="f120" y="f118"/>
                    <a:pt x="f121" y="f122"/>
                    <a:pt x="f123" y="f124"/>
                  </a:cubicBezTo>
                  <a:cubicBezTo>
                    <a:pt x="f125" y="f126"/>
                    <a:pt x="f127" y="f128"/>
                    <a:pt x="f129" y="f128"/>
                  </a:cubicBezTo>
                  <a:cubicBezTo>
                    <a:pt x="f130" y="f128"/>
                    <a:pt x="f131" y="f132"/>
                    <a:pt x="f133" y="f134"/>
                  </a:cubicBezTo>
                  <a:cubicBezTo>
                    <a:pt x="f135" y="f134"/>
                    <a:pt x="f136" y="f137"/>
                    <a:pt x="f138" y="f137"/>
                  </a:cubicBezTo>
                  <a:cubicBezTo>
                    <a:pt x="f139" y="f137"/>
                    <a:pt x="f140" y="f141"/>
                    <a:pt x="f142" y="f143"/>
                  </a:cubicBezTo>
                  <a:cubicBezTo>
                    <a:pt x="f144" y="f145"/>
                    <a:pt x="f146" y="f147"/>
                    <a:pt x="f138" y="f34"/>
                  </a:cubicBezTo>
                  <a:cubicBezTo>
                    <a:pt x="f148" y="f63"/>
                    <a:pt x="f149" y="f60"/>
                    <a:pt x="f59" y="f6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989;p14">
              <a:extLst>
                <a:ext uri="{FF2B5EF4-FFF2-40B4-BE49-F238E27FC236}">
                  <a16:creationId xmlns:a16="http://schemas.microsoft.com/office/drawing/2014/main" id="{7A3DFBDB-749F-4FEF-B4CE-641DF6C6D5C2}"/>
                </a:ext>
              </a:extLst>
            </p:cNvPr>
            <p:cNvSpPr/>
            <p:nvPr/>
          </p:nvSpPr>
          <p:spPr>
            <a:xfrm>
              <a:off x="693901" y="234854"/>
              <a:ext cx="76837" cy="103418"/>
            </a:xfrm>
            <a:custGeom>
              <a:avLst/>
              <a:gdLst>
                <a:gd name="f0" fmla="val w"/>
                <a:gd name="f1" fmla="val h"/>
                <a:gd name="f2" fmla="val 0"/>
                <a:gd name="f3" fmla="val 2379"/>
                <a:gd name="f4" fmla="val 3202"/>
                <a:gd name="f5" fmla="val 727"/>
                <a:gd name="f6" fmla="val 597"/>
                <a:gd name="f7" fmla="val 603"/>
                <a:gd name="f8" fmla="val 610"/>
                <a:gd name="f9" fmla="val 728"/>
                <a:gd name="f10" fmla="val 616"/>
                <a:gd name="f11" fmla="val 604"/>
                <a:gd name="f12" fmla="val 1214"/>
                <a:gd name="f13" fmla="val 1146"/>
                <a:gd name="f14" fmla="val 1079"/>
                <a:gd name="f15" fmla="val 13"/>
                <a:gd name="f16" fmla="val 1016"/>
                <a:gd name="f17" fmla="val 39"/>
                <a:gd name="f18" fmla="val 814"/>
                <a:gd name="f19" fmla="val 129"/>
                <a:gd name="f20" fmla="val 721"/>
                <a:gd name="f21" fmla="val 372"/>
                <a:gd name="f22" fmla="val 729"/>
                <a:gd name="f23" fmla="val 485"/>
                <a:gd name="f24" fmla="val 837"/>
                <a:gd name="f25" fmla="val 396"/>
                <a:gd name="f26" fmla="val 961"/>
                <a:gd name="f27" fmla="val 968"/>
                <a:gd name="f28" fmla="val 975"/>
                <a:gd name="f29" fmla="val 982"/>
                <a:gd name="f30" fmla="val 397"/>
                <a:gd name="f31" fmla="val 1109"/>
                <a:gd name="f32" fmla="val 420"/>
                <a:gd name="f33" fmla="val 1189"/>
                <a:gd name="f34" fmla="val 535"/>
                <a:gd name="f35" fmla="val 1224"/>
                <a:gd name="f36" fmla="val 651"/>
                <a:gd name="f37" fmla="val 1236"/>
                <a:gd name="f38" fmla="val 778"/>
                <a:gd name="f39" fmla="val 905"/>
                <a:gd name="f40" fmla="val 1132"/>
                <a:gd name="f41" fmla="val 1009"/>
                <a:gd name="f42" fmla="val 1074"/>
                <a:gd name="f43" fmla="val 1112"/>
                <a:gd name="f44" fmla="val 993"/>
                <a:gd name="f45" fmla="val 1205"/>
                <a:gd name="f46" fmla="val 901"/>
                <a:gd name="f47" fmla="val 1297"/>
                <a:gd name="f48" fmla="val 416"/>
                <a:gd name="f49" fmla="val 1840"/>
                <a:gd name="f50" fmla="val 151"/>
                <a:gd name="f51" fmla="val 2474"/>
                <a:gd name="f52" fmla="val 1"/>
                <a:gd name="f53" fmla="val 162"/>
                <a:gd name="f54" fmla="val 2417"/>
                <a:gd name="f55" fmla="val 1666"/>
                <a:gd name="f56" fmla="val 1617"/>
                <a:gd name="f57" fmla="val 1251"/>
                <a:gd name="f58" fmla="val 1674"/>
                <a:gd name="f59" fmla="val 1193"/>
                <a:gd name="f60" fmla="val 2378"/>
                <a:gd name="f61" fmla="val 1940"/>
                <a:gd name="f62" fmla="val 743"/>
                <a:gd name="f63" fmla="val 1934"/>
                <a:gd name="f64" fmla="val 742"/>
                <a:gd name="f65" fmla="val 1927"/>
                <a:gd name="f66" fmla="val 1921"/>
                <a:gd name="f67" fmla="val 1853"/>
                <a:gd name="f68" fmla="val 1761"/>
                <a:gd name="f69" fmla="val 793"/>
                <a:gd name="f70" fmla="val 1709"/>
                <a:gd name="f71" fmla="val 835"/>
                <a:gd name="f72" fmla="val 1801"/>
                <a:gd name="f73" fmla="val 628"/>
                <a:gd name="f74" fmla="val 385"/>
                <a:gd name="f75" fmla="val 1651"/>
                <a:gd name="f76" fmla="val 201"/>
                <a:gd name="f77" fmla="val 1552"/>
                <a:gd name="f78" fmla="val 77"/>
                <a:gd name="f79" fmla="val 1383"/>
                <a:gd name="f80" fmla="*/ f0 1 2379"/>
                <a:gd name="f81" fmla="*/ f1 1 3202"/>
                <a:gd name="f82" fmla="val f2"/>
                <a:gd name="f83" fmla="val f3"/>
                <a:gd name="f84" fmla="val f4"/>
                <a:gd name="f85" fmla="+- f84 0 f82"/>
                <a:gd name="f86" fmla="+- f83 0 f82"/>
                <a:gd name="f87" fmla="*/ f86 1 2379"/>
                <a:gd name="f88" fmla="*/ f85 1 3202"/>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2379" h="3202">
                  <a:moveTo>
                    <a:pt x="f5" y="f6"/>
                  </a:moveTo>
                  <a:cubicBezTo>
                    <a:pt x="f5" y="f7"/>
                    <a:pt x="f5" y="f8"/>
                    <a:pt x="f9" y="f10"/>
                  </a:cubicBezTo>
                  <a:cubicBezTo>
                    <a:pt x="f5" y="f8"/>
                    <a:pt x="f5" y="f11"/>
                    <a:pt x="f5" y="f6"/>
                  </a:cubicBezTo>
                  <a:close/>
                  <a:moveTo>
                    <a:pt x="f12" y="f2"/>
                  </a:moveTo>
                  <a:cubicBezTo>
                    <a:pt x="f13" y="f2"/>
                    <a:pt x="f14" y="f15"/>
                    <a:pt x="f16" y="f17"/>
                  </a:cubicBezTo>
                  <a:cubicBezTo>
                    <a:pt x="f18" y="f19"/>
                    <a:pt x="f20" y="f21"/>
                    <a:pt x="f5" y="f6"/>
                  </a:cubicBezTo>
                  <a:lnTo>
                    <a:pt x="f5" y="f6"/>
                  </a:lnTo>
                  <a:cubicBezTo>
                    <a:pt x="f22" y="f23"/>
                    <a:pt x="f24" y="f25"/>
                    <a:pt x="f26" y="f25"/>
                  </a:cubicBezTo>
                  <a:cubicBezTo>
                    <a:pt x="f27" y="f25"/>
                    <a:pt x="f28" y="f25"/>
                    <a:pt x="f29" y="f30"/>
                  </a:cubicBezTo>
                  <a:cubicBezTo>
                    <a:pt x="f31" y="f32"/>
                    <a:pt x="f33" y="f34"/>
                    <a:pt x="f35" y="f36"/>
                  </a:cubicBezTo>
                  <a:cubicBezTo>
                    <a:pt x="f37" y="f38"/>
                    <a:pt x="f33" y="f39"/>
                    <a:pt x="f40" y="f41"/>
                  </a:cubicBezTo>
                  <a:cubicBezTo>
                    <a:pt x="f42" y="f43"/>
                    <a:pt x="f44" y="f45"/>
                    <a:pt x="f46" y="f47"/>
                  </a:cubicBezTo>
                  <a:cubicBezTo>
                    <a:pt x="f48" y="f49"/>
                    <a:pt x="f50" y="f51"/>
                    <a:pt x="f52" y="f4"/>
                  </a:cubicBezTo>
                  <a:cubicBezTo>
                    <a:pt x="f53" y="f54"/>
                    <a:pt x="f44" y="f55"/>
                    <a:pt x="f56" y="f57"/>
                  </a:cubicBezTo>
                  <a:cubicBezTo>
                    <a:pt x="f58" y="f59"/>
                    <a:pt x="f60" y="f38"/>
                    <a:pt x="f61" y="f62"/>
                  </a:cubicBezTo>
                  <a:cubicBezTo>
                    <a:pt x="f63" y="f64"/>
                    <a:pt x="f65" y="f64"/>
                    <a:pt x="f66" y="f64"/>
                  </a:cubicBezTo>
                  <a:cubicBezTo>
                    <a:pt x="f67" y="f64"/>
                    <a:pt x="f68" y="f69"/>
                    <a:pt x="f70" y="f71"/>
                  </a:cubicBezTo>
                  <a:cubicBezTo>
                    <a:pt x="f72" y="f73"/>
                    <a:pt x="f72" y="f74"/>
                    <a:pt x="f75" y="f76"/>
                  </a:cubicBezTo>
                  <a:cubicBezTo>
                    <a:pt x="f77" y="f78"/>
                    <a:pt x="f79" y="f2"/>
                    <a:pt x="f12"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990;p14">
              <a:extLst>
                <a:ext uri="{FF2B5EF4-FFF2-40B4-BE49-F238E27FC236}">
                  <a16:creationId xmlns:a16="http://schemas.microsoft.com/office/drawing/2014/main" id="{E10DF2C9-F80C-4E82-93EC-E55818AEF9A6}"/>
                </a:ext>
              </a:extLst>
            </p:cNvPr>
            <p:cNvSpPr/>
            <p:nvPr/>
          </p:nvSpPr>
          <p:spPr>
            <a:xfrm>
              <a:off x="561962" y="421373"/>
              <a:ext cx="150994" cy="227438"/>
            </a:xfrm>
            <a:custGeom>
              <a:avLst/>
              <a:gdLst>
                <a:gd name="f0" fmla="val w"/>
                <a:gd name="f1" fmla="val h"/>
                <a:gd name="f2" fmla="val 0"/>
                <a:gd name="f3" fmla="val 4675"/>
                <a:gd name="f4" fmla="val 7042"/>
                <a:gd name="f5" fmla="val 288"/>
                <a:gd name="f6" fmla="val 670"/>
                <a:gd name="f7" fmla="val 671"/>
                <a:gd name="f8" fmla="val 289"/>
                <a:gd name="f9" fmla="val 672"/>
                <a:gd name="f10" fmla="val 673"/>
                <a:gd name="f11" fmla="val 634"/>
                <a:gd name="f12" fmla="val 1166"/>
                <a:gd name="f13" fmla="val 934"/>
                <a:gd name="f14" fmla="val 1559"/>
                <a:gd name="f15" fmla="val 1269"/>
                <a:gd name="f16" fmla="val 1928"/>
                <a:gd name="f17" fmla="val 1650"/>
                <a:gd name="f18" fmla="val 2228"/>
                <a:gd name="f19" fmla="val 2042"/>
                <a:gd name="f20" fmla="val 2517"/>
                <a:gd name="f21" fmla="val 2481"/>
                <a:gd name="f22" fmla="val 2759"/>
                <a:gd name="f23" fmla="val 2885"/>
                <a:gd name="f24" fmla="val 3048"/>
                <a:gd name="f25" fmla="val 3289"/>
                <a:gd name="f26" fmla="val 3336"/>
                <a:gd name="f27" fmla="val 3670"/>
                <a:gd name="f28" fmla="val 3660"/>
                <a:gd name="f29" fmla="val 3959"/>
                <a:gd name="f30" fmla="val 4087"/>
                <a:gd name="f31" fmla="val 4097"/>
                <a:gd name="f32" fmla="val 4306"/>
                <a:gd name="f33" fmla="val 4213"/>
                <a:gd name="f34" fmla="val 4525"/>
                <a:gd name="f35" fmla="val 4282"/>
                <a:gd name="f36" fmla="val 4768"/>
                <a:gd name="f37" fmla="val 4305"/>
                <a:gd name="f38" fmla="val 4883"/>
                <a:gd name="f39" fmla="val 4339"/>
                <a:gd name="f40" fmla="val 5010"/>
                <a:gd name="f41" fmla="val 5149"/>
                <a:gd name="f42" fmla="val 5276"/>
                <a:gd name="f43" fmla="val 5391"/>
                <a:gd name="f44" fmla="val 4316"/>
                <a:gd name="f45" fmla="val 5518"/>
                <a:gd name="f46" fmla="val 4328"/>
                <a:gd name="f47" fmla="val 4293"/>
                <a:gd name="f48" fmla="val 4270"/>
                <a:gd name="f49" fmla="val 4895"/>
                <a:gd name="f50" fmla="val 4236"/>
                <a:gd name="f51" fmla="val 4779"/>
                <a:gd name="f52" fmla="val 4109"/>
                <a:gd name="f53" fmla="val 4433"/>
                <a:gd name="f54" fmla="val 4051"/>
                <a:gd name="f55" fmla="val 4318"/>
                <a:gd name="f56" fmla="val 3993"/>
                <a:gd name="f57" fmla="val 4225"/>
                <a:gd name="f58" fmla="val 3924"/>
                <a:gd name="f59" fmla="val 4121"/>
                <a:gd name="f60" fmla="val 3647"/>
                <a:gd name="f61" fmla="val 3717"/>
                <a:gd name="f62" fmla="val 3254"/>
                <a:gd name="f63" fmla="val 3394"/>
                <a:gd name="f64" fmla="val 2850"/>
                <a:gd name="f65" fmla="val 3106"/>
                <a:gd name="f66" fmla="val 2446"/>
                <a:gd name="f67" fmla="val 2817"/>
                <a:gd name="f68" fmla="val 2019"/>
                <a:gd name="f69" fmla="val 2575"/>
                <a:gd name="f70" fmla="val 1627"/>
                <a:gd name="f71" fmla="val 2251"/>
                <a:gd name="f72" fmla="val 1419"/>
                <a:gd name="f73" fmla="val 2101"/>
                <a:gd name="f74" fmla="val 1246"/>
                <a:gd name="f75" fmla="val 1073"/>
                <a:gd name="f76" fmla="val 1755"/>
                <a:gd name="f77" fmla="val 923"/>
                <a:gd name="f78" fmla="val 761"/>
                <a:gd name="f79" fmla="val 1363"/>
                <a:gd name="f80" fmla="val 2135"/>
                <a:gd name="f81" fmla="val 1"/>
                <a:gd name="f82" fmla="val 1927"/>
                <a:gd name="f83" fmla="val 370"/>
                <a:gd name="f84" fmla="val 1916"/>
                <a:gd name="f85" fmla="val 739"/>
                <a:gd name="f86" fmla="val 1973"/>
                <a:gd name="f87" fmla="val 1132"/>
                <a:gd name="f88" fmla="val 1880"/>
                <a:gd name="f89" fmla="val 935"/>
                <a:gd name="f90" fmla="val 1700"/>
                <a:gd name="f91" fmla="val 886"/>
                <a:gd name="f92" fmla="val 1487"/>
                <a:gd name="f93" fmla="val 1283"/>
                <a:gd name="f94" fmla="val 1050"/>
                <a:gd name="f95" fmla="val 931"/>
                <a:gd name="f96" fmla="val 837"/>
                <a:gd name="f97" fmla="val 611"/>
                <a:gd name="f98" fmla="val 408"/>
                <a:gd name="f99" fmla="val 881"/>
                <a:gd name="f100" fmla="val 656"/>
                <a:gd name="f101" fmla="val 1319"/>
                <a:gd name="f102" fmla="val 2206"/>
                <a:gd name="f103" fmla="val 946"/>
                <a:gd name="f104" fmla="val 2552"/>
                <a:gd name="f105" fmla="val 577"/>
                <a:gd name="f106" fmla="val 2736"/>
                <a:gd name="f107" fmla="val 484"/>
                <a:gd name="f108" fmla="val 2840"/>
                <a:gd name="f109" fmla="val 219"/>
                <a:gd name="f110" fmla="val 3152"/>
                <a:gd name="f111" fmla="val 406"/>
                <a:gd name="f112" fmla="val 3114"/>
                <a:gd name="f113" fmla="val 560"/>
                <a:gd name="f114" fmla="val 3102"/>
                <a:gd name="f115" fmla="val 680"/>
                <a:gd name="f116" fmla="val 895"/>
                <a:gd name="f117" fmla="val 1004"/>
                <a:gd name="f118" fmla="val 3140"/>
                <a:gd name="f119" fmla="val 911"/>
                <a:gd name="f120" fmla="val 3256"/>
                <a:gd name="f121" fmla="val 807"/>
                <a:gd name="f122" fmla="val 3440"/>
                <a:gd name="f123" fmla="val 1101"/>
                <a:gd name="f124" fmla="val 3366"/>
                <a:gd name="f125" fmla="val 1391"/>
                <a:gd name="f126" fmla="val 3323"/>
                <a:gd name="f127" fmla="val 1676"/>
                <a:gd name="f128" fmla="val 2052"/>
                <a:gd name="f129" fmla="val 2420"/>
                <a:gd name="f130" fmla="val 3397"/>
                <a:gd name="f131" fmla="val 2781"/>
                <a:gd name="f132" fmla="val 3567"/>
                <a:gd name="f133" fmla="val 2562"/>
                <a:gd name="f134" fmla="val 3613"/>
                <a:gd name="f135" fmla="val 2377"/>
                <a:gd name="f136" fmla="val 3798"/>
                <a:gd name="f137" fmla="val 4017"/>
                <a:gd name="f138" fmla="val 4237"/>
                <a:gd name="f139" fmla="val 4468"/>
                <a:gd name="f140" fmla="val 2643"/>
                <a:gd name="f141" fmla="val 4375"/>
                <a:gd name="f142" fmla="val 2620"/>
                <a:gd name="f143" fmla="val 4133"/>
                <a:gd name="f144" fmla="val 2724"/>
                <a:gd name="f145" fmla="val 4006"/>
                <a:gd name="f146" fmla="val 2815"/>
                <a:gd name="f147" fmla="val 3884"/>
                <a:gd name="f148" fmla="val 2970"/>
                <a:gd name="f149" fmla="val 3842"/>
                <a:gd name="f150" fmla="val 3116"/>
                <a:gd name="f151" fmla="val 3136"/>
                <a:gd name="f152" fmla="val 3155"/>
                <a:gd name="f153" fmla="val 3843"/>
                <a:gd name="f154" fmla="val 3174"/>
                <a:gd name="f155" fmla="val 3844"/>
                <a:gd name="f156" fmla="val 3856"/>
                <a:gd name="f157" fmla="val 4491"/>
                <a:gd name="f158" fmla="val 4872"/>
                <a:gd name="f159" fmla="val 4291"/>
                <a:gd name="f160" fmla="val 5570"/>
                <a:gd name="f161" fmla="val 4180"/>
                <a:gd name="f162" fmla="val 6370"/>
                <a:gd name="f163" fmla="val 3851"/>
                <a:gd name="f164" fmla="val 7025"/>
                <a:gd name="f165" fmla="val 4012"/>
                <a:gd name="f166" fmla="val 6709"/>
                <a:gd name="f167" fmla="val 4238"/>
                <a:gd name="f168" fmla="val 6447"/>
                <a:gd name="f169" fmla="val 4363"/>
                <a:gd name="f170" fmla="val 6107"/>
                <a:gd name="f171" fmla="val 4443"/>
                <a:gd name="f172" fmla="val 5922"/>
                <a:gd name="f173" fmla="val 4478"/>
                <a:gd name="f174" fmla="val 5737"/>
                <a:gd name="f175" fmla="val 4524"/>
                <a:gd name="f176" fmla="val 5541"/>
                <a:gd name="f177" fmla="val 4674"/>
                <a:gd name="f178" fmla="val 4664"/>
                <a:gd name="f179" fmla="val 4351"/>
                <a:gd name="f180" fmla="val 3833"/>
                <a:gd name="f181" fmla="val 3716"/>
                <a:gd name="f182" fmla="val 3117"/>
                <a:gd name="f183" fmla="val 2966"/>
                <a:gd name="f184" fmla="val 2286"/>
                <a:gd name="f185" fmla="val 2146"/>
                <a:gd name="f186" fmla="val 1178"/>
                <a:gd name="f187" fmla="val 3849"/>
                <a:gd name="f188" fmla="val 7031"/>
                <a:gd name="f189" fmla="val 3846"/>
                <a:gd name="f190" fmla="val 7036"/>
                <a:gd name="f191" fmla="*/ f0 1 4675"/>
                <a:gd name="f192" fmla="*/ f1 1 7042"/>
                <a:gd name="f193" fmla="val f2"/>
                <a:gd name="f194" fmla="val f3"/>
                <a:gd name="f195" fmla="val f4"/>
                <a:gd name="f196" fmla="+- f195 0 f193"/>
                <a:gd name="f197" fmla="+- f194 0 f193"/>
                <a:gd name="f198" fmla="*/ f197 1 4675"/>
                <a:gd name="f199" fmla="*/ f196 1 7042"/>
                <a:gd name="f200" fmla="*/ f193 1 f198"/>
                <a:gd name="f201" fmla="*/ f194 1 f198"/>
                <a:gd name="f202" fmla="*/ f193 1 f199"/>
                <a:gd name="f203" fmla="*/ f195 1 f199"/>
                <a:gd name="f204" fmla="*/ f200 f191 1"/>
                <a:gd name="f205" fmla="*/ f201 f191 1"/>
                <a:gd name="f206" fmla="*/ f203 f192 1"/>
                <a:gd name="f207" fmla="*/ f202 f192 1"/>
              </a:gdLst>
              <a:ahLst/>
              <a:cxnLst>
                <a:cxn ang="3cd4">
                  <a:pos x="hc" y="t"/>
                </a:cxn>
                <a:cxn ang="0">
                  <a:pos x="r" y="vc"/>
                </a:cxn>
                <a:cxn ang="cd4">
                  <a:pos x="hc" y="b"/>
                </a:cxn>
                <a:cxn ang="cd2">
                  <a:pos x="l" y="vc"/>
                </a:cxn>
              </a:cxnLst>
              <a:rect l="f204" t="f207" r="f205" b="f206"/>
              <a:pathLst>
                <a:path w="4675" h="7042">
                  <a:moveTo>
                    <a:pt x="f5" y="f6"/>
                  </a:moveTo>
                  <a:cubicBezTo>
                    <a:pt x="f5" y="f7"/>
                    <a:pt x="f8" y="f9"/>
                    <a:pt x="f8" y="f10"/>
                  </a:cubicBezTo>
                  <a:lnTo>
                    <a:pt x="f8" y="f10"/>
                  </a:lnTo>
                  <a:cubicBezTo>
                    <a:pt x="f8" y="f9"/>
                    <a:pt x="f5" y="f7"/>
                    <a:pt x="f5" y="f6"/>
                  </a:cubicBezTo>
                  <a:close/>
                  <a:moveTo>
                    <a:pt x="f11" y="f12"/>
                  </a:move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39" y="f41"/>
                  </a:cubicBezTo>
                  <a:cubicBezTo>
                    <a:pt x="f39" y="f42"/>
                    <a:pt x="f39" y="f43"/>
                    <a:pt x="f44" y="f45"/>
                  </a:cubicBezTo>
                  <a:cubicBezTo>
                    <a:pt x="f46" y="f43"/>
                    <a:pt x="f46" y="f42"/>
                    <a:pt x="f44" y="f41"/>
                  </a:cubicBezTo>
                  <a:cubicBezTo>
                    <a:pt x="f47" y="f40"/>
                    <a:pt x="f48" y="f49"/>
                    <a:pt x="f50" y="f51"/>
                  </a:cubicBezTo>
                  <a:lnTo>
                    <a:pt x="f52" y="f53"/>
                  </a:lnTo>
                  <a:cubicBezTo>
                    <a:pt x="f54" y="f55"/>
                    <a:pt x="f56" y="f57"/>
                    <a:pt x="f58" y="f59"/>
                  </a:cubicBezTo>
                  <a:cubicBezTo>
                    <a:pt x="f60" y="f61"/>
                    <a:pt x="f62" y="f63"/>
                    <a:pt x="f64" y="f65"/>
                  </a:cubicBezTo>
                  <a:cubicBezTo>
                    <a:pt x="f66" y="f67"/>
                    <a:pt x="f68" y="f69"/>
                    <a:pt x="f70" y="f71"/>
                  </a:cubicBezTo>
                  <a:cubicBezTo>
                    <a:pt x="f72" y="f73"/>
                    <a:pt x="f74" y="f16"/>
                    <a:pt x="f75" y="f76"/>
                  </a:cubicBezTo>
                  <a:cubicBezTo>
                    <a:pt x="f77" y="f14"/>
                    <a:pt x="f78" y="f79"/>
                    <a:pt x="f11" y="f12"/>
                  </a:cubicBezTo>
                  <a:close/>
                  <a:moveTo>
                    <a:pt x="f80" y="f81"/>
                  </a:moveTo>
                  <a:cubicBezTo>
                    <a:pt x="f82" y="f83"/>
                    <a:pt x="f84" y="f85"/>
                    <a:pt x="f86" y="f87"/>
                  </a:cubicBezTo>
                  <a:cubicBezTo>
                    <a:pt x="f88" y="f89"/>
                    <a:pt x="f90" y="f91"/>
                    <a:pt x="f92" y="f91"/>
                  </a:cubicBezTo>
                  <a:cubicBezTo>
                    <a:pt x="f93" y="f91"/>
                    <a:pt x="f94" y="f95"/>
                    <a:pt x="f96" y="f95"/>
                  </a:cubicBezTo>
                  <a:cubicBezTo>
                    <a:pt x="f97" y="f95"/>
                    <a:pt x="f98" y="f99"/>
                    <a:pt x="f8" y="f10"/>
                  </a:cubicBezTo>
                  <a:lnTo>
                    <a:pt x="f8" y="f10"/>
                  </a:lnTo>
                  <a:cubicBezTo>
                    <a:pt x="f100" y="f101"/>
                    <a:pt x="f81" y="f102"/>
                    <a:pt x="f103" y="f104"/>
                  </a:cubicBezTo>
                  <a:cubicBezTo>
                    <a:pt x="f105" y="f106"/>
                    <a:pt x="f107" y="f108"/>
                    <a:pt x="f109" y="f110"/>
                  </a:cubicBezTo>
                  <a:cubicBezTo>
                    <a:pt x="f111" y="f112"/>
                    <a:pt x="f113" y="f114"/>
                    <a:pt x="f115" y="f114"/>
                  </a:cubicBezTo>
                  <a:cubicBezTo>
                    <a:pt x="f116" y="f114"/>
                    <a:pt x="f117" y="f118"/>
                    <a:pt x="f117" y="f118"/>
                  </a:cubicBezTo>
                  <a:cubicBezTo>
                    <a:pt x="f119" y="f120"/>
                    <a:pt x="f121" y="f122"/>
                    <a:pt x="f121" y="f122"/>
                  </a:cubicBezTo>
                  <a:cubicBezTo>
                    <a:pt x="f123" y="f124"/>
                    <a:pt x="f125" y="f126"/>
                    <a:pt x="f127" y="f126"/>
                  </a:cubicBezTo>
                  <a:cubicBezTo>
                    <a:pt x="f128" y="f126"/>
                    <a:pt x="f129" y="f130"/>
                    <a:pt x="f131" y="f132"/>
                  </a:cubicBezTo>
                  <a:cubicBezTo>
                    <a:pt x="f133" y="f134"/>
                    <a:pt x="f135" y="f136"/>
                    <a:pt x="f135" y="f137"/>
                  </a:cubicBezTo>
                  <a:cubicBezTo>
                    <a:pt x="f135" y="f138"/>
                    <a:pt x="f133" y="f53"/>
                    <a:pt x="f131" y="f139"/>
                  </a:cubicBezTo>
                  <a:cubicBezTo>
                    <a:pt x="f140" y="f141"/>
                    <a:pt x="f142" y="f143"/>
                    <a:pt x="f144" y="f145"/>
                  </a:cubicBezTo>
                  <a:cubicBezTo>
                    <a:pt x="f146" y="f147"/>
                    <a:pt x="f148" y="f149"/>
                    <a:pt x="f150" y="f149"/>
                  </a:cubicBezTo>
                  <a:cubicBezTo>
                    <a:pt x="f151" y="f149"/>
                    <a:pt x="f152" y="f153"/>
                    <a:pt x="f154" y="f155"/>
                  </a:cubicBezTo>
                  <a:cubicBezTo>
                    <a:pt x="f60" y="f156"/>
                    <a:pt x="f58" y="f157"/>
                    <a:pt x="f54" y="f158"/>
                  </a:cubicBezTo>
                  <a:cubicBezTo>
                    <a:pt x="f159" y="f160"/>
                    <a:pt x="f161" y="f162"/>
                    <a:pt x="f163" y="f164"/>
                  </a:cubicBezTo>
                  <a:lnTo>
                    <a:pt x="f163" y="f164"/>
                  </a:lnTo>
                  <a:cubicBezTo>
                    <a:pt x="f165" y="f166"/>
                    <a:pt x="f167" y="f168"/>
                    <a:pt x="f169" y="f170"/>
                  </a:cubicBezTo>
                  <a:cubicBezTo>
                    <a:pt x="f171" y="f172"/>
                    <a:pt x="f173" y="f174"/>
                    <a:pt x="f175" y="f176"/>
                  </a:cubicBezTo>
                  <a:cubicBezTo>
                    <a:pt x="f177" y="f178"/>
                    <a:pt x="f179" y="f180"/>
                    <a:pt x="f181" y="f182"/>
                  </a:cubicBezTo>
                  <a:cubicBezTo>
                    <a:pt x="f183" y="f184"/>
                    <a:pt x="f185" y="f186"/>
                    <a:pt x="f80" y="f81"/>
                  </a:cubicBezTo>
                  <a:close/>
                  <a:moveTo>
                    <a:pt x="f163" y="f164"/>
                  </a:moveTo>
                  <a:cubicBezTo>
                    <a:pt x="f187" y="f188"/>
                    <a:pt x="f189" y="f190"/>
                    <a:pt x="f153" y="f4"/>
                  </a:cubicBezTo>
                  <a:cubicBezTo>
                    <a:pt x="f189" y="f190"/>
                    <a:pt x="f187" y="f188"/>
                    <a:pt x="f163" y="f164"/>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991;p14">
              <a:extLst>
                <a:ext uri="{FF2B5EF4-FFF2-40B4-BE49-F238E27FC236}">
                  <a16:creationId xmlns:a16="http://schemas.microsoft.com/office/drawing/2014/main" id="{1469F4D4-7988-4649-883E-3476B14C8700}"/>
                </a:ext>
              </a:extLst>
            </p:cNvPr>
            <p:cNvSpPr/>
            <p:nvPr/>
          </p:nvSpPr>
          <p:spPr>
            <a:xfrm>
              <a:off x="631274" y="360621"/>
              <a:ext cx="61529" cy="150638"/>
            </a:xfrm>
            <a:custGeom>
              <a:avLst/>
              <a:gdLst>
                <a:gd name="f0" fmla="val w"/>
                <a:gd name="f1" fmla="val h"/>
                <a:gd name="f2" fmla="val 0"/>
                <a:gd name="f3" fmla="val 1905"/>
                <a:gd name="f4" fmla="val 4664"/>
                <a:gd name="f5" fmla="val 1051"/>
                <a:gd name="f6" fmla="val 970"/>
                <a:gd name="f7" fmla="val 1039"/>
                <a:gd name="f8" fmla="val 1178"/>
                <a:gd name="f9" fmla="val 1016"/>
                <a:gd name="f10" fmla="val 1431"/>
                <a:gd name="f11" fmla="val 1662"/>
                <a:gd name="f12" fmla="val 1893"/>
                <a:gd name="f13" fmla="val 2136"/>
                <a:gd name="f14" fmla="val 2366"/>
                <a:gd name="f15" fmla="val 1062"/>
                <a:gd name="f16" fmla="val 2597"/>
                <a:gd name="f17" fmla="val 1108"/>
                <a:gd name="f18" fmla="val 2828"/>
                <a:gd name="f19" fmla="val 1166"/>
                <a:gd name="f20" fmla="val 3047"/>
                <a:gd name="f21" fmla="val 1224"/>
                <a:gd name="f22" fmla="val 3255"/>
                <a:gd name="f23" fmla="val 1305"/>
                <a:gd name="f24" fmla="val 3475"/>
                <a:gd name="f25" fmla="val 1385"/>
                <a:gd name="f26" fmla="val 3694"/>
                <a:gd name="f27" fmla="val 1282"/>
                <a:gd name="f28" fmla="val 3486"/>
                <a:gd name="f29" fmla="val 1201"/>
                <a:gd name="f30" fmla="val 3290"/>
                <a:gd name="f31" fmla="val 1120"/>
                <a:gd name="f32" fmla="val 3071"/>
                <a:gd name="f33" fmla="val 2851"/>
                <a:gd name="f34" fmla="val 1005"/>
                <a:gd name="f35" fmla="val 2620"/>
                <a:gd name="f36" fmla="val 981"/>
                <a:gd name="f37" fmla="val 2390"/>
                <a:gd name="f38" fmla="val 947"/>
                <a:gd name="f39" fmla="val 2159"/>
                <a:gd name="f40" fmla="val 1916"/>
                <a:gd name="f41" fmla="val 1685"/>
                <a:gd name="f42" fmla="val 1443"/>
                <a:gd name="f43" fmla="val 1212"/>
                <a:gd name="f44" fmla="val 878"/>
                <a:gd name="f45" fmla="val 323"/>
                <a:gd name="f46" fmla="val 612"/>
                <a:gd name="f47" fmla="val 1027"/>
                <a:gd name="f48" fmla="val 681"/>
                <a:gd name="f49" fmla="val 1558"/>
                <a:gd name="f50" fmla="val 531"/>
                <a:gd name="f51" fmla="val 335"/>
                <a:gd name="f52" fmla="val 704"/>
                <a:gd name="f53" fmla="val 289"/>
                <a:gd name="f54" fmla="val 693"/>
                <a:gd name="f55" fmla="val 1789"/>
                <a:gd name="f56" fmla="val 1247"/>
                <a:gd name="f57" fmla="val 3890"/>
                <a:gd name="f58" fmla="val 4663"/>
                <a:gd name="f59" fmla="val 1259"/>
                <a:gd name="f60" fmla="val 3198"/>
                <a:gd name="f61" fmla="val 1570"/>
                <a:gd name="f62" fmla="*/ f0 1 1905"/>
                <a:gd name="f63" fmla="*/ f1 1 4664"/>
                <a:gd name="f64" fmla="val f2"/>
                <a:gd name="f65" fmla="val f3"/>
                <a:gd name="f66" fmla="val f4"/>
                <a:gd name="f67" fmla="+- f66 0 f64"/>
                <a:gd name="f68" fmla="+- f65 0 f64"/>
                <a:gd name="f69" fmla="*/ f68 1 1905"/>
                <a:gd name="f70" fmla="*/ f67 1 4664"/>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1905" h="4664">
                  <a:moveTo>
                    <a:pt x="f5" y="f6"/>
                  </a:moveTo>
                  <a:lnTo>
                    <a:pt x="f5" y="f6"/>
                  </a:lnTo>
                  <a:cubicBezTo>
                    <a:pt x="f7" y="f8"/>
                    <a:pt x="f9" y="f10"/>
                    <a:pt x="f9" y="f11"/>
                  </a:cubicBezTo>
                  <a:cubicBezTo>
                    <a:pt x="f9" y="f12"/>
                    <a:pt x="f9" y="f13"/>
                    <a:pt x="f7" y="f14"/>
                  </a:cubicBezTo>
                  <a:cubicBezTo>
                    <a:pt x="f15" y="f16"/>
                    <a:pt x="f17" y="f18"/>
                    <a:pt x="f19" y="f20"/>
                  </a:cubicBezTo>
                  <a:cubicBezTo>
                    <a:pt x="f21" y="f22"/>
                    <a:pt x="f23" y="f24"/>
                    <a:pt x="f25" y="f26"/>
                  </a:cubicBezTo>
                  <a:cubicBezTo>
                    <a:pt x="f27" y="f28"/>
                    <a:pt x="f29" y="f30"/>
                    <a:pt x="f31" y="f32"/>
                  </a:cubicBezTo>
                  <a:cubicBezTo>
                    <a:pt x="f5" y="f33"/>
                    <a:pt x="f34" y="f35"/>
                    <a:pt x="f36" y="f37"/>
                  </a:cubicBezTo>
                  <a:cubicBezTo>
                    <a:pt x="f38" y="f39"/>
                    <a:pt x="f38" y="f40"/>
                    <a:pt x="f6" y="f41"/>
                  </a:cubicBezTo>
                  <a:cubicBezTo>
                    <a:pt x="f36" y="f42"/>
                    <a:pt x="f9" y="f43"/>
                    <a:pt x="f5" y="f6"/>
                  </a:cubicBezTo>
                  <a:close/>
                  <a:moveTo>
                    <a:pt x="f23" y="f2"/>
                  </a:moveTo>
                  <a:lnTo>
                    <a:pt x="f23" y="f2"/>
                  </a:lnTo>
                  <a:cubicBezTo>
                    <a:pt x="f44" y="f45"/>
                    <a:pt x="f46" y="f47"/>
                    <a:pt x="f48" y="f49"/>
                  </a:cubicBezTo>
                  <a:cubicBezTo>
                    <a:pt x="f50" y="f25"/>
                    <a:pt x="f51" y="f52"/>
                    <a:pt x="f53" y="f54"/>
                  </a:cubicBezTo>
                  <a:lnTo>
                    <a:pt x="f53" y="f54"/>
                  </a:lnTo>
                  <a:cubicBezTo>
                    <a:pt x="f2" y="f55"/>
                    <a:pt x="f56" y="f57"/>
                    <a:pt x="f3" y="f58"/>
                  </a:cubicBezTo>
                  <a:cubicBezTo>
                    <a:pt x="f59" y="f60"/>
                    <a:pt x="f5" y="f61"/>
                    <a:pt x="f2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992;p14">
              <a:extLst>
                <a:ext uri="{FF2B5EF4-FFF2-40B4-BE49-F238E27FC236}">
                  <a16:creationId xmlns:a16="http://schemas.microsoft.com/office/drawing/2014/main" id="{0E7D3ABB-9CDE-4908-B4F0-618FA1DC8133}"/>
                </a:ext>
              </a:extLst>
            </p:cNvPr>
            <p:cNvSpPr/>
            <p:nvPr/>
          </p:nvSpPr>
          <p:spPr>
            <a:xfrm>
              <a:off x="91449" y="625659"/>
              <a:ext cx="264709" cy="194273"/>
            </a:xfrm>
            <a:custGeom>
              <a:avLst/>
              <a:gdLst>
                <a:gd name="f0" fmla="val w"/>
                <a:gd name="f1" fmla="val h"/>
                <a:gd name="f2" fmla="val 0"/>
                <a:gd name="f3" fmla="val 8196"/>
                <a:gd name="f4" fmla="val 6015"/>
                <a:gd name="f5" fmla="val 1"/>
                <a:gd name="f6" fmla="val 8127"/>
                <a:gd name="f7" fmla="val 740"/>
                <a:gd name="f8" fmla="val 7134"/>
                <a:gd name="f9" fmla="val 2321"/>
                <a:gd name="f10" fmla="val 4352"/>
                <a:gd name="f11" fmla="val 2656"/>
                <a:gd name="f12" fmla="val 2634"/>
                <a:gd name="f13" fmla="val 2855"/>
                <a:gd name="f14" fmla="val 1872"/>
                <a:gd name="f15" fmla="val 3273"/>
                <a:gd name="f16" fmla="val 891"/>
                <a:gd name="f17" fmla="val 619"/>
                <a:gd name="f18" fmla="val 331"/>
                <a:gd name="f19" fmla="val 3241"/>
                <a:gd name="f20" fmla="val 3164"/>
                <a:gd name="f21" fmla="val 301"/>
                <a:gd name="f22" fmla="val 3651"/>
                <a:gd name="f23" fmla="val 989"/>
                <a:gd name="f24" fmla="val 3994"/>
                <a:gd name="f25" fmla="val 1602"/>
                <a:gd name="f26" fmla="val 1744"/>
                <a:gd name="f27" fmla="val 1881"/>
                <a:gd name="f28" fmla="val 3976"/>
                <a:gd name="f29" fmla="val 2009"/>
                <a:gd name="f30" fmla="val 3937"/>
                <a:gd name="f31" fmla="val 1570"/>
                <a:gd name="f32" fmla="val 4526"/>
                <a:gd name="f33" fmla="val 1732"/>
                <a:gd name="f34" fmla="val 5484"/>
                <a:gd name="f35" fmla="val 2263"/>
                <a:gd name="f36" fmla="val 2044"/>
                <a:gd name="f37" fmla="val 4849"/>
                <a:gd name="f38" fmla="val 2655"/>
                <a:gd name="f39" fmla="val 4445"/>
                <a:gd name="f40" fmla="val 3059"/>
                <a:gd name="f41" fmla="val 4041"/>
                <a:gd name="f42" fmla="val 3625"/>
                <a:gd name="f43" fmla="val 3810"/>
                <a:gd name="f44" fmla="val 4179"/>
                <a:gd name="f45" fmla="val 3660"/>
                <a:gd name="f46" fmla="val 4722"/>
                <a:gd name="f47" fmla="val 3521"/>
                <a:gd name="f48" fmla="val 5287"/>
                <a:gd name="f49" fmla="val 3418"/>
                <a:gd name="f50" fmla="val 5818"/>
                <a:gd name="f51" fmla="val 3198"/>
                <a:gd name="f52" fmla="val 7122"/>
                <a:gd name="f53" fmla="val 2667"/>
                <a:gd name="f54" fmla="val 8069"/>
                <a:gd name="f55" fmla="val 1386"/>
                <a:gd name="f56" fmla="*/ f0 1 8196"/>
                <a:gd name="f57" fmla="*/ f1 1 6015"/>
                <a:gd name="f58" fmla="val f2"/>
                <a:gd name="f59" fmla="val f3"/>
                <a:gd name="f60" fmla="val f4"/>
                <a:gd name="f61" fmla="+- f60 0 f58"/>
                <a:gd name="f62" fmla="+- f59 0 f58"/>
                <a:gd name="f63" fmla="*/ f62 1 8196"/>
                <a:gd name="f64" fmla="*/ f61 1 6015"/>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196" h="6015">
                  <a:moveTo>
                    <a:pt x="f3" y="f5"/>
                  </a:moveTo>
                  <a:lnTo>
                    <a:pt x="f3" y="f5"/>
                  </a:lnTo>
                  <a:cubicBezTo>
                    <a:pt x="f6" y="f7"/>
                    <a:pt x="f8" y="f9"/>
                    <a:pt x="f10" y="f11"/>
                  </a:cubicBezTo>
                  <a:cubicBezTo>
                    <a:pt x="f12" y="f13"/>
                    <a:pt x="f14" y="f15"/>
                    <a:pt x="f16" y="f15"/>
                  </a:cubicBezTo>
                  <a:cubicBezTo>
                    <a:pt x="f17" y="f15"/>
                    <a:pt x="f18" y="f19"/>
                    <a:pt x="f5" y="f20"/>
                  </a:cubicBezTo>
                  <a:lnTo>
                    <a:pt x="f5" y="f20"/>
                  </a:lnTo>
                  <a:cubicBezTo>
                    <a:pt x="f21" y="f22"/>
                    <a:pt x="f23" y="f24"/>
                    <a:pt x="f25" y="f24"/>
                  </a:cubicBezTo>
                  <a:cubicBezTo>
                    <a:pt x="f26" y="f24"/>
                    <a:pt x="f27" y="f28"/>
                    <a:pt x="f29" y="f30"/>
                  </a:cubicBezTo>
                  <a:lnTo>
                    <a:pt x="f29" y="f30"/>
                  </a:lnTo>
                  <a:cubicBezTo>
                    <a:pt x="f31" y="f32"/>
                    <a:pt x="f33" y="f34"/>
                    <a:pt x="f35" y="f4"/>
                  </a:cubicBezTo>
                  <a:cubicBezTo>
                    <a:pt x="f36" y="f34"/>
                    <a:pt x="f35" y="f37"/>
                    <a:pt x="f38" y="f39"/>
                  </a:cubicBezTo>
                  <a:cubicBezTo>
                    <a:pt x="f40" y="f41"/>
                    <a:pt x="f42" y="f43"/>
                    <a:pt x="f44" y="f45"/>
                  </a:cubicBezTo>
                  <a:cubicBezTo>
                    <a:pt x="f46" y="f47"/>
                    <a:pt x="f48" y="f49"/>
                    <a:pt x="f50" y="f51"/>
                  </a:cubicBezTo>
                  <a:cubicBezTo>
                    <a:pt x="f52" y="f53"/>
                    <a:pt x="f54" y="f55"/>
                    <a:pt x="f3" y="f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993;p14">
              <a:extLst>
                <a:ext uri="{FF2B5EF4-FFF2-40B4-BE49-F238E27FC236}">
                  <a16:creationId xmlns:a16="http://schemas.microsoft.com/office/drawing/2014/main" id="{2DDD118F-31B8-4DB0-A9AF-6CB19040FAF9}"/>
                </a:ext>
              </a:extLst>
            </p:cNvPr>
            <p:cNvSpPr/>
            <p:nvPr/>
          </p:nvSpPr>
          <p:spPr>
            <a:xfrm>
              <a:off x="141027" y="597715"/>
              <a:ext cx="213292" cy="97703"/>
            </a:xfrm>
            <a:custGeom>
              <a:avLst/>
              <a:gdLst>
                <a:gd name="f0" fmla="val w"/>
                <a:gd name="f1" fmla="val h"/>
                <a:gd name="f2" fmla="val 0"/>
                <a:gd name="f3" fmla="val 6604"/>
                <a:gd name="f4" fmla="val 3025"/>
                <a:gd name="f5" fmla="val 6603"/>
                <a:gd name="f6" fmla="val 716"/>
                <a:gd name="f7" fmla="val 6596"/>
                <a:gd name="f8" fmla="val 727"/>
                <a:gd name="f9" fmla="val 6590"/>
                <a:gd name="f10" fmla="val 739"/>
                <a:gd name="f11" fmla="val 6583"/>
                <a:gd name="f12" fmla="val 751"/>
                <a:gd name="f13" fmla="val 6597"/>
                <a:gd name="f14" fmla="val 728"/>
                <a:gd name="f15" fmla="val 4"/>
                <a:gd name="f16" fmla="val 1316"/>
                <a:gd name="f17" fmla="val 3"/>
                <a:gd name="f18" fmla="val 2"/>
                <a:gd name="f19" fmla="val 1"/>
                <a:gd name="f20" fmla="val 509"/>
                <a:gd name="f21" fmla="val 1328"/>
                <a:gd name="f22" fmla="val 740"/>
                <a:gd name="f23" fmla="val 959"/>
                <a:gd name="f24" fmla="val 1190"/>
                <a:gd name="f25" fmla="val 1362"/>
                <a:gd name="f26" fmla="val 1421"/>
                <a:gd name="f27" fmla="val 1385"/>
                <a:gd name="f28" fmla="val 1628"/>
                <a:gd name="f29" fmla="val 1432"/>
                <a:gd name="f30" fmla="val 1848"/>
                <a:gd name="f31" fmla="val 1501"/>
                <a:gd name="f32" fmla="val 2286"/>
                <a:gd name="f33" fmla="val 2690"/>
                <a:gd name="f34" fmla="val 1836"/>
                <a:gd name="f35" fmla="val 3106"/>
                <a:gd name="f36" fmla="val 1997"/>
                <a:gd name="f37" fmla="val 3521"/>
                <a:gd name="f38" fmla="val 2147"/>
                <a:gd name="f39" fmla="val 3960"/>
                <a:gd name="f40" fmla="val 4399"/>
                <a:gd name="f41" fmla="val 4836"/>
                <a:gd name="f42" fmla="val 5284"/>
                <a:gd name="f43" fmla="val 2166"/>
                <a:gd name="f44" fmla="val 5616"/>
                <a:gd name="f45" fmla="val 1884"/>
                <a:gd name="f46" fmla="val 5536"/>
                <a:gd name="f47" fmla="val 1954"/>
                <a:gd name="f48" fmla="val 5462"/>
                <a:gd name="f49" fmla="val 2015"/>
                <a:gd name="f50" fmla="val 5380"/>
                <a:gd name="f51" fmla="val 2066"/>
                <a:gd name="f52" fmla="val 5287"/>
                <a:gd name="f53" fmla="val 2124"/>
                <a:gd name="f54" fmla="val 5183"/>
                <a:gd name="f55" fmla="val 2159"/>
                <a:gd name="f56" fmla="val 5080"/>
                <a:gd name="f57" fmla="val 2205"/>
                <a:gd name="f58" fmla="val 4860"/>
                <a:gd name="f59" fmla="val 4629"/>
                <a:gd name="f60" fmla="val 2320"/>
                <a:gd name="f61" fmla="val 4422"/>
                <a:gd name="f62" fmla="val 4387"/>
                <a:gd name="f63" fmla="val 2322"/>
                <a:gd name="f64" fmla="val 4353"/>
                <a:gd name="f65" fmla="val 2323"/>
                <a:gd name="f66" fmla="val 4319"/>
                <a:gd name="f67" fmla="val 3894"/>
                <a:gd name="f68" fmla="val 3479"/>
                <a:gd name="f69" fmla="val 2194"/>
                <a:gd name="f70" fmla="val 3094"/>
                <a:gd name="f71" fmla="val 2055"/>
                <a:gd name="f72" fmla="val 2667"/>
                <a:gd name="f73" fmla="val 1905"/>
                <a:gd name="f74" fmla="val 2252"/>
                <a:gd name="f75" fmla="val 1709"/>
                <a:gd name="f76" fmla="val 1559"/>
                <a:gd name="f77" fmla="val 1420"/>
                <a:gd name="f78" fmla="val 970"/>
                <a:gd name="f79" fmla="val 1339"/>
                <a:gd name="f80" fmla="val 1813"/>
                <a:gd name="f81" fmla="val 1721"/>
                <a:gd name="f82" fmla="val 370"/>
                <a:gd name="f83" fmla="val 1686"/>
                <a:gd name="f84" fmla="val 474"/>
                <a:gd name="f85" fmla="val 1744"/>
                <a:gd name="f86" fmla="val 854"/>
                <a:gd name="f87" fmla="val 1579"/>
                <a:gd name="f88" fmla="val 735"/>
                <a:gd name="f89" fmla="val 1435"/>
                <a:gd name="f90" fmla="val 689"/>
                <a:gd name="f91" fmla="val 1305"/>
                <a:gd name="f92" fmla="val 840"/>
                <a:gd name="f93" fmla="val 533"/>
                <a:gd name="f94" fmla="val 1278"/>
                <a:gd name="f95" fmla="val 15"/>
                <a:gd name="f96" fmla="val 1315"/>
                <a:gd name="f97" fmla="val 26"/>
                <a:gd name="f98" fmla="val 37"/>
                <a:gd name="f99" fmla="val 615"/>
                <a:gd name="f100" fmla="val 635"/>
                <a:gd name="f101" fmla="val 2359"/>
                <a:gd name="f102" fmla="val 1156"/>
                <a:gd name="f103" fmla="val 1174"/>
                <a:gd name="f104" fmla="val 1193"/>
                <a:gd name="f105" fmla="val 2358"/>
                <a:gd name="f106" fmla="val 1213"/>
                <a:gd name="f107" fmla="val 2355"/>
                <a:gd name="f108" fmla="val 866"/>
                <a:gd name="f109" fmla="val 2517"/>
                <a:gd name="f110" fmla="val 578"/>
                <a:gd name="f111" fmla="val 2713"/>
                <a:gd name="f112" fmla="val 416"/>
                <a:gd name="f113" fmla="val 3024"/>
                <a:gd name="f114" fmla="val 989"/>
                <a:gd name="f115" fmla="val 2650"/>
                <a:gd name="f116" fmla="val 1706"/>
                <a:gd name="f117" fmla="val 2537"/>
                <a:gd name="f118" fmla="val 2410"/>
                <a:gd name="f119" fmla="val 2814"/>
                <a:gd name="f120" fmla="val 3213"/>
                <a:gd name="f121" fmla="val 2574"/>
                <a:gd name="f122" fmla="val 3579"/>
                <a:gd name="f123" fmla="val 2620"/>
                <a:gd name="f124" fmla="val 3739"/>
                <a:gd name="f125" fmla="val 2642"/>
                <a:gd name="f126" fmla="val 3897"/>
                <a:gd name="f127" fmla="val 2653"/>
                <a:gd name="f128" fmla="val 4052"/>
                <a:gd name="f129" fmla="val 4721"/>
                <a:gd name="f130" fmla="val 5331"/>
                <a:gd name="f131" fmla="val 2445"/>
                <a:gd name="f132" fmla="val 5818"/>
                <a:gd name="f133" fmla="val 1986"/>
                <a:gd name="f134" fmla="val 5934"/>
                <a:gd name="f135" fmla="val 1870"/>
                <a:gd name="f136" fmla="val 6049"/>
                <a:gd name="f137" fmla="val 1743"/>
                <a:gd name="f138" fmla="val 6165"/>
                <a:gd name="f139" fmla="val 1582"/>
                <a:gd name="f140" fmla="val 6342"/>
                <a:gd name="f141" fmla="val 1327"/>
                <a:gd name="f142" fmla="val 6434"/>
                <a:gd name="f143" fmla="val 1020"/>
                <a:gd name="f144" fmla="val 6258"/>
                <a:gd name="f145" fmla="val 1313"/>
                <a:gd name="f146" fmla="val 5713"/>
                <a:gd name="f147" fmla="val 1805"/>
                <a:gd name="f148" fmla="val 5068"/>
                <a:gd name="f149" fmla="val 4897"/>
                <a:gd name="f150" fmla="val 2037"/>
                <a:gd name="f151" fmla="val 4659"/>
                <a:gd name="f152" fmla="val 2091"/>
                <a:gd name="f153" fmla="val 4432"/>
                <a:gd name="f154" fmla="val 4199"/>
                <a:gd name="f155" fmla="val 3979"/>
                <a:gd name="f156" fmla="val 2034"/>
                <a:gd name="f157" fmla="val 3856"/>
                <a:gd name="f158" fmla="val 1859"/>
                <a:gd name="f159" fmla="val 3764"/>
                <a:gd name="f160" fmla="val 3706"/>
                <a:gd name="f161" fmla="val 3752"/>
                <a:gd name="f162" fmla="val 1443"/>
                <a:gd name="f163" fmla="val 3790"/>
                <a:gd name="f164" fmla="val 1320"/>
                <a:gd name="f165" fmla="val 3921"/>
                <a:gd name="f166" fmla="val 1220"/>
                <a:gd name="f167" fmla="val 4043"/>
                <a:gd name="f168" fmla="val 4070"/>
                <a:gd name="f169" fmla="val 4097"/>
                <a:gd name="f170" fmla="val 1225"/>
                <a:gd name="f171" fmla="val 4122"/>
                <a:gd name="f172" fmla="val 1235"/>
                <a:gd name="f173" fmla="val 4045"/>
                <a:gd name="f174" fmla="val 1151"/>
                <a:gd name="f175" fmla="val 3925"/>
                <a:gd name="f176" fmla="val 1106"/>
                <a:gd name="f177" fmla="val 3805"/>
                <a:gd name="f178" fmla="val 3726"/>
                <a:gd name="f179" fmla="val 3647"/>
                <a:gd name="f180" fmla="val 1125"/>
                <a:gd name="f181" fmla="val 1166"/>
                <a:gd name="f182" fmla="val 3406"/>
                <a:gd name="f183" fmla="val 1270"/>
                <a:gd name="f184" fmla="val 3371"/>
                <a:gd name="f185" fmla="val 1512"/>
                <a:gd name="f186" fmla="val 3452"/>
                <a:gd name="f187" fmla="val 1697"/>
                <a:gd name="f188" fmla="val 2898"/>
                <a:gd name="f189" fmla="val 2552"/>
                <a:gd name="f190" fmla="val 878"/>
                <a:gd name="f191" fmla="val 2332"/>
                <a:gd name="f192" fmla="val 289"/>
                <a:gd name="f193" fmla="val 462"/>
                <a:gd name="f194" fmla="val 601"/>
                <a:gd name="f195" fmla="val 2009"/>
                <a:gd name="f196" fmla="val 427"/>
                <a:gd name="f197" fmla="*/ f0 1 6604"/>
                <a:gd name="f198" fmla="*/ f1 1 3025"/>
                <a:gd name="f199" fmla="val f2"/>
                <a:gd name="f200" fmla="val f3"/>
                <a:gd name="f201" fmla="val f4"/>
                <a:gd name="f202" fmla="+- f201 0 f199"/>
                <a:gd name="f203" fmla="+- f200 0 f199"/>
                <a:gd name="f204" fmla="*/ f203 1 6604"/>
                <a:gd name="f205" fmla="*/ f202 1 3025"/>
                <a:gd name="f206" fmla="*/ f199 1 f204"/>
                <a:gd name="f207" fmla="*/ f200 1 f204"/>
                <a:gd name="f208" fmla="*/ f199 1 f205"/>
                <a:gd name="f209" fmla="*/ f201 1 f205"/>
                <a:gd name="f210" fmla="*/ f206 f197 1"/>
                <a:gd name="f211" fmla="*/ f207 f197 1"/>
                <a:gd name="f212" fmla="*/ f209 f198 1"/>
                <a:gd name="f213" fmla="*/ f208 f198 1"/>
              </a:gdLst>
              <a:ahLst/>
              <a:cxnLst>
                <a:cxn ang="3cd4">
                  <a:pos x="hc" y="t"/>
                </a:cxn>
                <a:cxn ang="0">
                  <a:pos x="r" y="vc"/>
                </a:cxn>
                <a:cxn ang="cd4">
                  <a:pos x="hc" y="b"/>
                </a:cxn>
                <a:cxn ang="cd2">
                  <a:pos x="l" y="vc"/>
                </a:cxn>
              </a:cxnLst>
              <a:rect l="f210" t="f213" r="f211" b="f212"/>
              <a:pathLst>
                <a:path w="6604" h="3025">
                  <a:moveTo>
                    <a:pt x="f5" y="f6"/>
                  </a:moveTo>
                  <a:lnTo>
                    <a:pt x="f5" y="f6"/>
                  </a:lnTo>
                  <a:cubicBezTo>
                    <a:pt x="f7" y="f8"/>
                    <a:pt x="f9" y="f10"/>
                    <a:pt x="f11" y="f12"/>
                  </a:cubicBezTo>
                  <a:lnTo>
                    <a:pt x="f11" y="f12"/>
                  </a:lnTo>
                  <a:cubicBezTo>
                    <a:pt x="f9" y="f10"/>
                    <a:pt x="f13" y="f14"/>
                    <a:pt x="f5" y="f6"/>
                  </a:cubicBezTo>
                  <a:close/>
                  <a:moveTo>
                    <a:pt x="f15" y="f16"/>
                  </a:moveTo>
                  <a:cubicBezTo>
                    <a:pt x="f17" y="f16"/>
                    <a:pt x="f18" y="f16"/>
                    <a:pt x="f19" y="f16"/>
                  </a:cubicBezTo>
                  <a:cubicBezTo>
                    <a:pt x="f18" y="f16"/>
                    <a:pt x="f17" y="f16"/>
                    <a:pt x="f15" y="f16"/>
                  </a:cubicBezTo>
                  <a:close/>
                  <a:moveTo>
                    <a:pt x="f20" y="f21"/>
                  </a:moveTo>
                  <a:cubicBezTo>
                    <a:pt x="f22" y="f21"/>
                    <a:pt x="f23" y="f21"/>
                    <a:pt x="f24" y="f25"/>
                  </a:cubicBezTo>
                  <a:cubicBezTo>
                    <a:pt x="f26" y="f27"/>
                    <a:pt x="f28" y="f29"/>
                    <a:pt x="f30" y="f31"/>
                  </a:cubicBezTo>
                  <a:cubicBezTo>
                    <a:pt x="f32" y="f28"/>
                    <a:pt x="f33" y="f34"/>
                    <a:pt x="f35" y="f36"/>
                  </a:cubicBezTo>
                  <a:cubicBezTo>
                    <a:pt x="f37" y="f38"/>
                    <a:pt x="f39" y="f32"/>
                    <a:pt x="f40" y="f32"/>
                  </a:cubicBezTo>
                  <a:cubicBezTo>
                    <a:pt x="f41" y="f32"/>
                    <a:pt x="f42" y="f43"/>
                    <a:pt x="f44" y="f45"/>
                  </a:cubicBezTo>
                  <a:lnTo>
                    <a:pt x="f44" y="f45"/>
                  </a:lnTo>
                  <a:cubicBezTo>
                    <a:pt x="f46" y="f47"/>
                    <a:pt x="f48" y="f49"/>
                    <a:pt x="f50" y="f51"/>
                  </a:cubicBezTo>
                  <a:cubicBezTo>
                    <a:pt x="f52" y="f53"/>
                    <a:pt x="f54" y="f55"/>
                    <a:pt x="f56" y="f57"/>
                  </a:cubicBezTo>
                  <a:cubicBezTo>
                    <a:pt x="f58" y="f32"/>
                    <a:pt x="f59" y="f60"/>
                    <a:pt x="f61" y="f60"/>
                  </a:cubicBezTo>
                  <a:cubicBezTo>
                    <a:pt x="f62" y="f63"/>
                    <a:pt x="f64" y="f65"/>
                    <a:pt x="f66" y="f65"/>
                  </a:cubicBezTo>
                  <a:cubicBezTo>
                    <a:pt x="f67" y="f65"/>
                    <a:pt x="f68" y="f69"/>
                    <a:pt x="f70" y="f71"/>
                  </a:cubicBezTo>
                  <a:cubicBezTo>
                    <a:pt x="f72" y="f73"/>
                    <a:pt x="f74" y="f75"/>
                    <a:pt x="f34" y="f76"/>
                  </a:cubicBezTo>
                  <a:cubicBezTo>
                    <a:pt x="f26" y="f77"/>
                    <a:pt x="f78" y="f79"/>
                    <a:pt x="f20" y="f21"/>
                  </a:cubicBezTo>
                  <a:close/>
                  <a:moveTo>
                    <a:pt x="f80" y="f2"/>
                  </a:moveTo>
                  <a:cubicBezTo>
                    <a:pt x="f81" y="f82"/>
                    <a:pt x="f83" y="f84"/>
                    <a:pt x="f85" y="f86"/>
                  </a:cubicBezTo>
                  <a:cubicBezTo>
                    <a:pt x="f87" y="f88"/>
                    <a:pt x="f89" y="f90"/>
                    <a:pt x="f91" y="f90"/>
                  </a:cubicBezTo>
                  <a:cubicBezTo>
                    <a:pt x="f92" y="f90"/>
                    <a:pt x="f93" y="f94"/>
                    <a:pt x="f15" y="f16"/>
                  </a:cubicBezTo>
                  <a:lnTo>
                    <a:pt x="f15" y="f16"/>
                  </a:lnTo>
                  <a:cubicBezTo>
                    <a:pt x="f95" y="f96"/>
                    <a:pt x="f97" y="f96"/>
                    <a:pt x="f98" y="f96"/>
                  </a:cubicBezTo>
                  <a:cubicBezTo>
                    <a:pt x="f99" y="f96"/>
                    <a:pt x="f100" y="f101"/>
                    <a:pt x="f102" y="f101"/>
                  </a:cubicBezTo>
                  <a:cubicBezTo>
                    <a:pt x="f103" y="f101"/>
                    <a:pt x="f104" y="f105"/>
                    <a:pt x="f106" y="f107"/>
                  </a:cubicBezTo>
                  <a:lnTo>
                    <a:pt x="f106" y="f107"/>
                  </a:lnTo>
                  <a:cubicBezTo>
                    <a:pt x="f108" y="f109"/>
                    <a:pt x="f110" y="f111"/>
                    <a:pt x="f112" y="f113"/>
                  </a:cubicBezTo>
                  <a:cubicBezTo>
                    <a:pt x="f114" y="f115"/>
                    <a:pt x="f116" y="f117"/>
                    <a:pt x="f118" y="f117"/>
                  </a:cubicBezTo>
                  <a:cubicBezTo>
                    <a:pt x="f119" y="f117"/>
                    <a:pt x="f120" y="f121"/>
                    <a:pt x="f122" y="f123"/>
                  </a:cubicBezTo>
                  <a:cubicBezTo>
                    <a:pt x="f124" y="f125"/>
                    <a:pt x="f126" y="f127"/>
                    <a:pt x="f128" y="f127"/>
                  </a:cubicBezTo>
                  <a:cubicBezTo>
                    <a:pt x="f129" y="f127"/>
                    <a:pt x="f130" y="f131"/>
                    <a:pt x="f132" y="f133"/>
                  </a:cubicBezTo>
                  <a:cubicBezTo>
                    <a:pt x="f134" y="f135"/>
                    <a:pt x="f136" y="f137"/>
                    <a:pt x="f138" y="f139"/>
                  </a:cubicBezTo>
                  <a:cubicBezTo>
                    <a:pt x="f140" y="f141"/>
                    <a:pt x="f142" y="f143"/>
                    <a:pt x="f11" y="f12"/>
                  </a:cubicBezTo>
                  <a:lnTo>
                    <a:pt x="f11" y="f12"/>
                  </a:lnTo>
                  <a:cubicBezTo>
                    <a:pt x="f144" y="f145"/>
                    <a:pt x="f146" y="f147"/>
                    <a:pt x="f148" y="f133"/>
                  </a:cubicBezTo>
                  <a:cubicBezTo>
                    <a:pt x="f149" y="f150"/>
                    <a:pt x="f151" y="f152"/>
                    <a:pt x="f153" y="f152"/>
                  </a:cubicBezTo>
                  <a:cubicBezTo>
                    <a:pt x="f154" y="f152"/>
                    <a:pt x="f155" y="f156"/>
                    <a:pt x="f157" y="f158"/>
                  </a:cubicBezTo>
                  <a:cubicBezTo>
                    <a:pt x="f159" y="f137"/>
                    <a:pt x="f160" y="f139"/>
                    <a:pt x="f161" y="f162"/>
                  </a:cubicBezTo>
                  <a:cubicBezTo>
                    <a:pt x="f163" y="f164"/>
                    <a:pt x="f165" y="f166"/>
                    <a:pt x="f167" y="f166"/>
                  </a:cubicBezTo>
                  <a:cubicBezTo>
                    <a:pt x="f168" y="f166"/>
                    <a:pt x="f169" y="f170"/>
                    <a:pt x="f171" y="f172"/>
                  </a:cubicBezTo>
                  <a:cubicBezTo>
                    <a:pt x="f173" y="f174"/>
                    <a:pt x="f175" y="f176"/>
                    <a:pt x="f177" y="f176"/>
                  </a:cubicBezTo>
                  <a:cubicBezTo>
                    <a:pt x="f178" y="f176"/>
                    <a:pt x="f179" y="f180"/>
                    <a:pt x="f122" y="f181"/>
                  </a:cubicBezTo>
                  <a:cubicBezTo>
                    <a:pt x="f182" y="f183"/>
                    <a:pt x="f184" y="f185"/>
                    <a:pt x="f186" y="f187"/>
                  </a:cubicBezTo>
                  <a:cubicBezTo>
                    <a:pt x="f188" y="f27"/>
                    <a:pt x="f189" y="f190"/>
                    <a:pt x="f191" y="f192"/>
                  </a:cubicBezTo>
                  <a:cubicBezTo>
                    <a:pt x="f191" y="f192"/>
                    <a:pt x="f74" y="f193"/>
                    <a:pt x="f57" y="f194"/>
                  </a:cubicBezTo>
                  <a:cubicBezTo>
                    <a:pt x="f57" y="f194"/>
                    <a:pt x="f195" y="f196"/>
                    <a:pt x="f80"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994;p14">
              <a:extLst>
                <a:ext uri="{FF2B5EF4-FFF2-40B4-BE49-F238E27FC236}">
                  <a16:creationId xmlns:a16="http://schemas.microsoft.com/office/drawing/2014/main" id="{F604D06B-A589-456F-842E-16FBC12133B0}"/>
                </a:ext>
              </a:extLst>
            </p:cNvPr>
            <p:cNvSpPr/>
            <p:nvPr/>
          </p:nvSpPr>
          <p:spPr>
            <a:xfrm>
              <a:off x="185760" y="692575"/>
              <a:ext cx="77961" cy="14401"/>
            </a:xfrm>
            <a:custGeom>
              <a:avLst/>
              <a:gdLst>
                <a:gd name="f0" fmla="val w"/>
                <a:gd name="f1" fmla="val h"/>
                <a:gd name="f2" fmla="val 0"/>
                <a:gd name="f3" fmla="val 2414"/>
                <a:gd name="f4" fmla="val 446"/>
                <a:gd name="f5" fmla="val 1581"/>
                <a:gd name="f6" fmla="val 1"/>
                <a:gd name="f7" fmla="val 1036"/>
                <a:gd name="f8" fmla="val 498"/>
                <a:gd name="f9" fmla="val 154"/>
                <a:gd name="f10" fmla="val 445"/>
                <a:gd name="f11" fmla="val 809"/>
                <a:gd name="f12" fmla="val 341"/>
                <a:gd name="f13" fmla="val 1605"/>
                <a:gd name="f14" fmla="val 226"/>
                <a:gd name="f15" fmla="val 2413"/>
                <a:gd name="f16" fmla="val 122"/>
                <a:gd name="f17" fmla="val 2137"/>
                <a:gd name="f18" fmla="val 40"/>
                <a:gd name="f19" fmla="val 1858"/>
                <a:gd name="f20" fmla="*/ f0 1 2414"/>
                <a:gd name="f21" fmla="*/ f1 1 446"/>
                <a:gd name="f22" fmla="val f2"/>
                <a:gd name="f23" fmla="val f3"/>
                <a:gd name="f24" fmla="val f4"/>
                <a:gd name="f25" fmla="+- f24 0 f22"/>
                <a:gd name="f26" fmla="+- f23 0 f22"/>
                <a:gd name="f27" fmla="*/ f26 1 2414"/>
                <a:gd name="f28" fmla="*/ f25 1 446"/>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414" h="446">
                  <a:moveTo>
                    <a:pt x="f5" y="f6"/>
                  </a:moveTo>
                  <a:cubicBezTo>
                    <a:pt x="f7" y="f6"/>
                    <a:pt x="f8" y="f9"/>
                    <a:pt x="f6" y="f10"/>
                  </a:cubicBezTo>
                  <a:cubicBezTo>
                    <a:pt x="f11" y="f12"/>
                    <a:pt x="f13" y="f14"/>
                    <a:pt x="f15" y="f16"/>
                  </a:cubicBezTo>
                  <a:cubicBezTo>
                    <a:pt x="f17" y="f18"/>
                    <a:pt x="f19"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995;p14">
              <a:extLst>
                <a:ext uri="{FF2B5EF4-FFF2-40B4-BE49-F238E27FC236}">
                  <a16:creationId xmlns:a16="http://schemas.microsoft.com/office/drawing/2014/main" id="{4AEC2664-14B9-43CD-A4F1-F013E4453E4A}"/>
                </a:ext>
              </a:extLst>
            </p:cNvPr>
            <p:cNvSpPr/>
            <p:nvPr/>
          </p:nvSpPr>
          <p:spPr>
            <a:xfrm>
              <a:off x="335264" y="738506"/>
              <a:ext cx="96953" cy="80970"/>
            </a:xfrm>
            <a:custGeom>
              <a:avLst/>
              <a:gdLst>
                <a:gd name="f0" fmla="val w"/>
                <a:gd name="f1" fmla="val h"/>
                <a:gd name="f2" fmla="val 0"/>
                <a:gd name="f3" fmla="val 3002"/>
                <a:gd name="f4" fmla="val 2507"/>
                <a:gd name="f5" fmla="val 1236"/>
                <a:gd name="f6" fmla="val 1251"/>
                <a:gd name="f7" fmla="val 1228"/>
                <a:gd name="f8" fmla="val 1262"/>
                <a:gd name="f9" fmla="val 1223"/>
                <a:gd name="f10" fmla="val 1274"/>
                <a:gd name="f11" fmla="val 1220"/>
                <a:gd name="f12" fmla="val 1286"/>
                <a:gd name="f13" fmla="val 1225"/>
                <a:gd name="f14" fmla="val 1230"/>
                <a:gd name="f15" fmla="val 1263"/>
                <a:gd name="f16" fmla="val 1963"/>
                <a:gd name="f17" fmla="val 431"/>
                <a:gd name="f18" fmla="val 1813"/>
                <a:gd name="f19" fmla="val 524"/>
                <a:gd name="f20" fmla="val 1663"/>
                <a:gd name="f21" fmla="val 616"/>
                <a:gd name="f22" fmla="val 1536"/>
                <a:gd name="f23" fmla="val 755"/>
                <a:gd name="f24" fmla="val 1466"/>
                <a:gd name="f25" fmla="val 824"/>
                <a:gd name="f26" fmla="val 1386"/>
                <a:gd name="f27" fmla="val 928"/>
                <a:gd name="f28" fmla="val 1351"/>
                <a:gd name="f29" fmla="val 1009"/>
                <a:gd name="f30" fmla="val 1305"/>
                <a:gd name="f31" fmla="val 1124"/>
                <a:gd name="f32" fmla="val 1293"/>
                <a:gd name="f33" fmla="val 1239"/>
                <a:gd name="f34" fmla="val 1355"/>
                <a:gd name="f35" fmla="val 1516"/>
                <a:gd name="f36" fmla="val 1316"/>
                <a:gd name="f37" fmla="val 1678"/>
                <a:gd name="f38" fmla="val 1374"/>
                <a:gd name="f39" fmla="val 1828"/>
                <a:gd name="f40" fmla="val 1259"/>
                <a:gd name="f41" fmla="val 1701"/>
                <a:gd name="f42" fmla="val 1212"/>
                <a:gd name="f43" fmla="val 1528"/>
                <a:gd name="f44" fmla="val 1339"/>
                <a:gd name="f45" fmla="val 1312"/>
                <a:gd name="f46" fmla="val 1159"/>
                <a:gd name="f47" fmla="val 1426"/>
                <a:gd name="f48" fmla="val 1115"/>
                <a:gd name="f49" fmla="val 1573"/>
                <a:gd name="f50" fmla="val 1051"/>
                <a:gd name="f51" fmla="val 982"/>
                <a:gd name="f52" fmla="val 1863"/>
                <a:gd name="f53" fmla="val 901"/>
                <a:gd name="f54" fmla="val 2036"/>
                <a:gd name="f55" fmla="val 751"/>
                <a:gd name="f56" fmla="val 2151"/>
                <a:gd name="f57" fmla="val 866"/>
                <a:gd name="f58" fmla="val 2001"/>
                <a:gd name="f59" fmla="val 935"/>
                <a:gd name="f60" fmla="val 1851"/>
                <a:gd name="f61" fmla="val 1005"/>
                <a:gd name="f62" fmla="val 1062"/>
                <a:gd name="f63" fmla="val 1505"/>
                <a:gd name="f64" fmla="val 1120"/>
                <a:gd name="f65" fmla="val 1332"/>
                <a:gd name="f66" fmla="val 1189"/>
                <a:gd name="f67" fmla="val 1170"/>
                <a:gd name="f68" fmla="val 997"/>
                <a:gd name="f69" fmla="val 1363"/>
                <a:gd name="f70" fmla="val 835"/>
                <a:gd name="f71" fmla="val 1501"/>
                <a:gd name="f72" fmla="val 720"/>
                <a:gd name="f73" fmla="val 1640"/>
                <a:gd name="f74" fmla="val 593"/>
                <a:gd name="f75" fmla="val 501"/>
                <a:gd name="f76" fmla="val 2759"/>
                <a:gd name="f77" fmla="val 2479"/>
                <a:gd name="f78" fmla="val 2196"/>
                <a:gd name="f79" fmla="val 61"/>
                <a:gd name="f80" fmla="val 1928"/>
                <a:gd name="f81" fmla="val 178"/>
                <a:gd name="f82" fmla="val 1420"/>
                <a:gd name="f83" fmla="val 385"/>
                <a:gd name="f84" fmla="val 812"/>
                <a:gd name="f85" fmla="val 774"/>
                <a:gd name="f86" fmla="val 1309"/>
                <a:gd name="f87" fmla="val 682"/>
                <a:gd name="f88" fmla="val 624"/>
                <a:gd name="f89" fmla="val 1713"/>
                <a:gd name="f90" fmla="val 508"/>
                <a:gd name="f91" fmla="val 1909"/>
                <a:gd name="f92" fmla="val 393"/>
                <a:gd name="f93" fmla="val 2082"/>
                <a:gd name="f94" fmla="val 220"/>
                <a:gd name="f95" fmla="val 2232"/>
                <a:gd name="f96" fmla="val 1"/>
                <a:gd name="f97" fmla="val 192"/>
                <a:gd name="f98" fmla="val 2374"/>
                <a:gd name="f99" fmla="val 2506"/>
                <a:gd name="f100" fmla="val 618"/>
                <a:gd name="f101" fmla="val 650"/>
                <a:gd name="f102" fmla="val 683"/>
                <a:gd name="f103" fmla="val 2503"/>
                <a:gd name="f104" fmla="val 716"/>
                <a:gd name="f105" fmla="val 2498"/>
                <a:gd name="f106" fmla="val 959"/>
                <a:gd name="f107" fmla="val 2451"/>
                <a:gd name="f108" fmla="val 1178"/>
                <a:gd name="f109" fmla="val 2313"/>
                <a:gd name="f110" fmla="val 2117"/>
                <a:gd name="f111" fmla="val 2221"/>
                <a:gd name="f112" fmla="val 2371"/>
                <a:gd name="f113" fmla="val 1432"/>
                <a:gd name="f114" fmla="val 2405"/>
                <a:gd name="f115" fmla="val 1464"/>
                <a:gd name="f116" fmla="val 2422"/>
                <a:gd name="f117" fmla="val 1500"/>
                <a:gd name="f118" fmla="val 2429"/>
                <a:gd name="f119" fmla="val 1535"/>
                <a:gd name="f120" fmla="val 1626"/>
                <a:gd name="f121" fmla="val 1720"/>
                <a:gd name="f122" fmla="val 2382"/>
                <a:gd name="f123" fmla="val 1778"/>
                <a:gd name="f124" fmla="val 2324"/>
                <a:gd name="f125" fmla="val 1870"/>
                <a:gd name="f126" fmla="val 1905"/>
                <a:gd name="f127" fmla="val 2105"/>
                <a:gd name="f128" fmla="val 1951"/>
                <a:gd name="f129" fmla="val 1978"/>
                <a:gd name="f130" fmla="val 2009"/>
                <a:gd name="f131" fmla="val 2140"/>
                <a:gd name="f132" fmla="val 2136"/>
                <a:gd name="f133" fmla="val 2290"/>
                <a:gd name="f134" fmla="val 2309"/>
                <a:gd name="f135" fmla="val 2319"/>
                <a:gd name="f136" fmla="val 2314"/>
                <a:gd name="f137" fmla="val 2329"/>
                <a:gd name="f138" fmla="val 2339"/>
                <a:gd name="f139" fmla="val 2504"/>
                <a:gd name="f140" fmla="val 2683"/>
                <a:gd name="f141" fmla="val 2224"/>
                <a:gd name="f142" fmla="val 2094"/>
                <a:gd name="f143" fmla="val 2390"/>
                <a:gd name="f144" fmla="val 2078"/>
                <a:gd name="f145" fmla="val 1586"/>
                <a:gd name="f146" fmla="val 2044"/>
                <a:gd name="f147" fmla="val 1193"/>
                <a:gd name="f148" fmla="val 1997"/>
                <a:gd name="f149" fmla="val 2194"/>
                <a:gd name="f150" fmla="val 408"/>
                <a:gd name="f151" fmla="val 2540"/>
                <a:gd name="f152" fmla="val 201"/>
                <a:gd name="f153" fmla="val 2701"/>
                <a:gd name="f154" fmla="val 120"/>
                <a:gd name="f155" fmla="val 2852"/>
                <a:gd name="f156" fmla="val 39"/>
                <a:gd name="f157" fmla="val 16"/>
                <a:gd name="f158" fmla="val 2921"/>
                <a:gd name="f159" fmla="val 6"/>
                <a:gd name="f160" fmla="val 2840"/>
                <a:gd name="f161" fmla="*/ f0 1 3002"/>
                <a:gd name="f162" fmla="*/ f1 1 2507"/>
                <a:gd name="f163" fmla="val f2"/>
                <a:gd name="f164" fmla="val f3"/>
                <a:gd name="f165" fmla="val f4"/>
                <a:gd name="f166" fmla="+- f165 0 f163"/>
                <a:gd name="f167" fmla="+- f164 0 f163"/>
                <a:gd name="f168" fmla="*/ f167 1 3002"/>
                <a:gd name="f169" fmla="*/ f166 1 2507"/>
                <a:gd name="f170" fmla="*/ f163 1 f168"/>
                <a:gd name="f171" fmla="*/ f164 1 f168"/>
                <a:gd name="f172" fmla="*/ f163 1 f169"/>
                <a:gd name="f173" fmla="*/ f165 1 f169"/>
                <a:gd name="f174" fmla="*/ f170 f161 1"/>
                <a:gd name="f175" fmla="*/ f171 f161 1"/>
                <a:gd name="f176" fmla="*/ f173 f162 1"/>
                <a:gd name="f177" fmla="*/ f172 f162 1"/>
              </a:gdLst>
              <a:ahLst/>
              <a:cxnLst>
                <a:cxn ang="3cd4">
                  <a:pos x="hc" y="t"/>
                </a:cxn>
                <a:cxn ang="0">
                  <a:pos x="r" y="vc"/>
                </a:cxn>
                <a:cxn ang="cd4">
                  <a:pos x="hc" y="b"/>
                </a:cxn>
                <a:cxn ang="cd2">
                  <a:pos x="l" y="vc"/>
                </a:cxn>
              </a:cxnLst>
              <a:rect l="f174" t="f177" r="f175" b="f176"/>
              <a:pathLst>
                <a:path w="3002" h="2507">
                  <a:moveTo>
                    <a:pt x="f5" y="f6"/>
                  </a:moveTo>
                  <a:cubicBezTo>
                    <a:pt x="f7" y="f8"/>
                    <a:pt x="f9" y="f10"/>
                    <a:pt x="f11" y="f12"/>
                  </a:cubicBezTo>
                  <a:lnTo>
                    <a:pt x="f11" y="f12"/>
                  </a:lnTo>
                  <a:cubicBezTo>
                    <a:pt x="f13" y="f10"/>
                    <a:pt x="f14" y="f15"/>
                    <a:pt x="f5" y="f6"/>
                  </a:cubicBezTo>
                  <a:close/>
                  <a:moveTo>
                    <a:pt x="f16" y="f17"/>
                  </a:moveTo>
                  <a:lnTo>
                    <a:pt x="f16" y="f17"/>
                  </a:lnTo>
                  <a:cubicBezTo>
                    <a:pt x="f18" y="f19"/>
                    <a:pt x="f20" y="f21"/>
                    <a:pt x="f22" y="f23"/>
                  </a:cubicBezTo>
                  <a:cubicBezTo>
                    <a:pt x="f24" y="f25"/>
                    <a:pt x="f26" y="f27"/>
                    <a:pt x="f28" y="f29"/>
                  </a:cubicBezTo>
                  <a:cubicBezTo>
                    <a:pt x="f30" y="f31"/>
                    <a:pt x="f32" y="f33"/>
                    <a:pt x="f32" y="f34"/>
                  </a:cubicBezTo>
                  <a:cubicBezTo>
                    <a:pt x="f32" y="f35"/>
                    <a:pt x="f36" y="f37"/>
                    <a:pt x="f38" y="f39"/>
                  </a:cubicBezTo>
                  <a:cubicBezTo>
                    <a:pt x="f40" y="f41"/>
                    <a:pt x="f42" y="f43"/>
                    <a:pt x="f42" y="f34"/>
                  </a:cubicBezTo>
                  <a:cubicBezTo>
                    <a:pt x="f42" y="f44"/>
                    <a:pt x="f42" y="f45"/>
                    <a:pt x="f11" y="f12"/>
                  </a:cubicBezTo>
                  <a:lnTo>
                    <a:pt x="f11" y="f12"/>
                  </a:lnTo>
                  <a:cubicBezTo>
                    <a:pt x="f46" y="f47"/>
                    <a:pt x="f48" y="f49"/>
                    <a:pt x="f50" y="f41"/>
                  </a:cubicBezTo>
                  <a:cubicBezTo>
                    <a:pt x="f51" y="f52"/>
                    <a:pt x="f53" y="f54"/>
                    <a:pt x="f55" y="f56"/>
                  </a:cubicBezTo>
                  <a:cubicBezTo>
                    <a:pt x="f57" y="f58"/>
                    <a:pt x="f59" y="f60"/>
                    <a:pt x="f61" y="f37"/>
                  </a:cubicBezTo>
                  <a:cubicBezTo>
                    <a:pt x="f62" y="f63"/>
                    <a:pt x="f64" y="f65"/>
                    <a:pt x="f66" y="f67"/>
                  </a:cubicBezTo>
                  <a:cubicBezTo>
                    <a:pt x="f40" y="f68"/>
                    <a:pt x="f69" y="f70"/>
                    <a:pt x="f71" y="f72"/>
                  </a:cubicBezTo>
                  <a:cubicBezTo>
                    <a:pt x="f73" y="f74"/>
                    <a:pt x="f18" y="f75"/>
                    <a:pt x="f16" y="f17"/>
                  </a:cubicBezTo>
                  <a:close/>
                  <a:moveTo>
                    <a:pt x="f76" y="f2"/>
                  </a:moveTo>
                  <a:cubicBezTo>
                    <a:pt x="f77" y="f2"/>
                    <a:pt x="f78" y="f79"/>
                    <a:pt x="f80" y="f81"/>
                  </a:cubicBezTo>
                  <a:cubicBezTo>
                    <a:pt x="f82" y="f83"/>
                    <a:pt x="f61" y="f84"/>
                    <a:pt x="f85" y="f86"/>
                  </a:cubicBezTo>
                  <a:cubicBezTo>
                    <a:pt x="f87" y="f35"/>
                    <a:pt x="f88" y="f89"/>
                    <a:pt x="f90" y="f91"/>
                  </a:cubicBezTo>
                  <a:cubicBezTo>
                    <a:pt x="f92" y="f93"/>
                    <a:pt x="f94" y="f95"/>
                    <a:pt x="f96" y="f95"/>
                  </a:cubicBezTo>
                  <a:cubicBezTo>
                    <a:pt x="f97" y="f98"/>
                    <a:pt x="f92" y="f99"/>
                    <a:pt x="f100" y="f99"/>
                  </a:cubicBezTo>
                  <a:cubicBezTo>
                    <a:pt x="f101" y="f99"/>
                    <a:pt x="f102" y="f103"/>
                    <a:pt x="f104" y="f105"/>
                  </a:cubicBezTo>
                  <a:cubicBezTo>
                    <a:pt x="f106" y="f107"/>
                    <a:pt x="f108" y="f109"/>
                    <a:pt x="f36" y="f110"/>
                  </a:cubicBezTo>
                  <a:lnTo>
                    <a:pt x="f36" y="f110"/>
                  </a:lnTo>
                  <a:cubicBezTo>
                    <a:pt x="f32" y="f111"/>
                    <a:pt x="f28" y="f112"/>
                    <a:pt x="f113" y="f114"/>
                  </a:cubicBezTo>
                  <a:cubicBezTo>
                    <a:pt x="f115" y="f116"/>
                    <a:pt x="f117" y="f118"/>
                    <a:pt x="f119" y="f118"/>
                  </a:cubicBezTo>
                  <a:cubicBezTo>
                    <a:pt x="f120" y="f118"/>
                    <a:pt x="f121" y="f122"/>
                    <a:pt x="f123" y="f124"/>
                  </a:cubicBezTo>
                  <a:cubicBezTo>
                    <a:pt x="f125" y="f111"/>
                    <a:pt x="f126" y="f127"/>
                    <a:pt x="f128" y="f129"/>
                  </a:cubicBezTo>
                  <a:cubicBezTo>
                    <a:pt x="f130" y="f131"/>
                    <a:pt x="f132" y="f133"/>
                    <a:pt x="f134" y="f109"/>
                  </a:cubicBezTo>
                  <a:cubicBezTo>
                    <a:pt x="f135" y="f136"/>
                    <a:pt x="f137" y="f136"/>
                    <a:pt x="f138" y="f136"/>
                  </a:cubicBezTo>
                  <a:cubicBezTo>
                    <a:pt x="f139" y="f136"/>
                    <a:pt x="f140" y="f141"/>
                    <a:pt x="f76" y="f142"/>
                  </a:cubicBezTo>
                  <a:cubicBezTo>
                    <a:pt x="f143" y="f129"/>
                    <a:pt x="f144" y="f145"/>
                    <a:pt x="f146" y="f147"/>
                  </a:cubicBezTo>
                  <a:cubicBezTo>
                    <a:pt x="f148" y="f84"/>
                    <a:pt x="f149" y="f150"/>
                    <a:pt x="f151" y="f152"/>
                  </a:cubicBezTo>
                  <a:cubicBezTo>
                    <a:pt x="f153" y="f154"/>
                    <a:pt x="f155" y="f156"/>
                    <a:pt x="f3" y="f157"/>
                  </a:cubicBezTo>
                  <a:cubicBezTo>
                    <a:pt x="f158" y="f159"/>
                    <a:pt x="f160" y="f2"/>
                    <a:pt x="f76"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996;p14">
              <a:extLst>
                <a:ext uri="{FF2B5EF4-FFF2-40B4-BE49-F238E27FC236}">
                  <a16:creationId xmlns:a16="http://schemas.microsoft.com/office/drawing/2014/main" id="{552190F4-38EC-42B3-B453-992BE634AA19}"/>
                </a:ext>
              </a:extLst>
            </p:cNvPr>
            <p:cNvSpPr/>
            <p:nvPr/>
          </p:nvSpPr>
          <p:spPr>
            <a:xfrm>
              <a:off x="252136" y="722165"/>
              <a:ext cx="244976" cy="169977"/>
            </a:xfrm>
            <a:custGeom>
              <a:avLst/>
              <a:gdLst>
                <a:gd name="f0" fmla="val w"/>
                <a:gd name="f1" fmla="val h"/>
                <a:gd name="f2" fmla="val 0"/>
                <a:gd name="f3" fmla="val 7585"/>
                <a:gd name="f4" fmla="val 5263"/>
                <a:gd name="f5" fmla="val 1109"/>
                <a:gd name="f6" fmla="val 1757"/>
                <a:gd name="f7" fmla="val 935"/>
                <a:gd name="f8" fmla="val 1988"/>
                <a:gd name="f9" fmla="val 785"/>
                <a:gd name="f10" fmla="val 2242"/>
                <a:gd name="f11" fmla="val 670"/>
                <a:gd name="f12" fmla="val 2496"/>
                <a:gd name="f13" fmla="val 555"/>
                <a:gd name="f14" fmla="val 2761"/>
                <a:gd name="f15" fmla="val 474"/>
                <a:gd name="f16" fmla="val 3027"/>
                <a:gd name="f17" fmla="val 428"/>
                <a:gd name="f18" fmla="val 3304"/>
                <a:gd name="f19" fmla="val 381"/>
                <a:gd name="f20" fmla="val 3581"/>
                <a:gd name="f21" fmla="val 3869"/>
                <a:gd name="f22" fmla="val 439"/>
                <a:gd name="f23" fmla="val 4146"/>
                <a:gd name="f24" fmla="val 497"/>
                <a:gd name="f25" fmla="val 4412"/>
                <a:gd name="f26" fmla="val 601"/>
                <a:gd name="f27" fmla="val 4689"/>
                <a:gd name="f28" fmla="val 716"/>
                <a:gd name="f29" fmla="val 4954"/>
                <a:gd name="f30" fmla="val 578"/>
                <a:gd name="f31" fmla="val 4700"/>
                <a:gd name="f32" fmla="val 4435"/>
                <a:gd name="f33" fmla="val 404"/>
                <a:gd name="f34" fmla="val 4158"/>
                <a:gd name="f35" fmla="val 347"/>
                <a:gd name="f36" fmla="val 3881"/>
                <a:gd name="f37" fmla="val 312"/>
                <a:gd name="f38" fmla="val 370"/>
                <a:gd name="f39" fmla="val 3292"/>
                <a:gd name="f40" fmla="val 416"/>
                <a:gd name="f41" fmla="val 3004"/>
                <a:gd name="f42" fmla="val 2727"/>
                <a:gd name="f43" fmla="val 624"/>
                <a:gd name="f44" fmla="val 2473"/>
                <a:gd name="f45" fmla="val 762"/>
                <a:gd name="f46" fmla="val 2207"/>
                <a:gd name="f47" fmla="val 901"/>
                <a:gd name="f48" fmla="val 1965"/>
                <a:gd name="f49" fmla="val 5224"/>
                <a:gd name="f50" fmla="val 1"/>
                <a:gd name="f51" fmla="val 4391"/>
                <a:gd name="f52" fmla="val 3557"/>
                <a:gd name="f53" fmla="val 183"/>
                <a:gd name="f54" fmla="val 2713"/>
                <a:gd name="f55" fmla="val 533"/>
                <a:gd name="f56" fmla="val 1790"/>
                <a:gd name="f57" fmla="val 903"/>
                <a:gd name="f58" fmla="val 1526"/>
                <a:gd name="f59" fmla="val 2403"/>
                <a:gd name="f60" fmla="val 81"/>
                <a:gd name="f61" fmla="val 4262"/>
                <a:gd name="f62" fmla="val 635"/>
                <a:gd name="f63" fmla="val 5070"/>
                <a:gd name="f64" fmla="val 5139"/>
                <a:gd name="f65" fmla="val 728"/>
                <a:gd name="f66" fmla="val 5208"/>
                <a:gd name="f67" fmla="val 820"/>
                <a:gd name="f68" fmla="val 5243"/>
                <a:gd name="f69" fmla="val 851"/>
                <a:gd name="f70" fmla="val 5256"/>
                <a:gd name="f71" fmla="val 880"/>
                <a:gd name="f72" fmla="val 5262"/>
                <a:gd name="f73" fmla="val 907"/>
                <a:gd name="f74" fmla="val 1022"/>
                <a:gd name="f75" fmla="val 1097"/>
                <a:gd name="f76" fmla="val 5154"/>
                <a:gd name="f77" fmla="val 5024"/>
                <a:gd name="f78" fmla="val 4920"/>
                <a:gd name="f79" fmla="val 1016"/>
                <a:gd name="f80" fmla="val 4827"/>
                <a:gd name="f81" fmla="val 4747"/>
                <a:gd name="f82" fmla="val 1108"/>
                <a:gd name="f83" fmla="val 4809"/>
                <a:gd name="f84" fmla="val 1193"/>
                <a:gd name="f85" fmla="val 4837"/>
                <a:gd name="f86" fmla="val 1270"/>
                <a:gd name="f87" fmla="val 1617"/>
                <a:gd name="f88" fmla="val 1791"/>
                <a:gd name="f89" fmla="val 4259"/>
                <a:gd name="f90" fmla="val 1640"/>
                <a:gd name="f91" fmla="val 3673"/>
                <a:gd name="f92" fmla="val 1435"/>
                <a:gd name="f93" fmla="val 2956"/>
                <a:gd name="f94" fmla="val 1387"/>
                <a:gd name="f95" fmla="val 2194"/>
                <a:gd name="f96" fmla="val 1751"/>
                <a:gd name="f97" fmla="val 1498"/>
                <a:gd name="f98" fmla="val 1687"/>
                <a:gd name="f99" fmla="val 1778"/>
                <a:gd name="f100" fmla="val 1795"/>
                <a:gd name="f101" fmla="val 1940"/>
                <a:gd name="f102" fmla="val 1849"/>
                <a:gd name="f103" fmla="val 1986"/>
                <a:gd name="f104" fmla="val 1865"/>
                <a:gd name="f105" fmla="val 2034"/>
                <a:gd name="f106" fmla="val 1872"/>
                <a:gd name="f107" fmla="val 2082"/>
                <a:gd name="f108" fmla="val 2214"/>
                <a:gd name="f109" fmla="val 2346"/>
                <a:gd name="f110" fmla="val 1818"/>
                <a:gd name="f111" fmla="val 2448"/>
                <a:gd name="f112" fmla="val 1734"/>
                <a:gd name="f113" fmla="val 2598"/>
                <a:gd name="f114" fmla="val 1630"/>
                <a:gd name="f115" fmla="val 1503"/>
                <a:gd name="f116" fmla="val 2840"/>
                <a:gd name="f117" fmla="val 1365"/>
                <a:gd name="f118" fmla="val 2955"/>
                <a:gd name="f119" fmla="val 1249"/>
                <a:gd name="f120" fmla="val 3082"/>
                <a:gd name="f121" fmla="val 1122"/>
                <a:gd name="f122" fmla="val 3232"/>
                <a:gd name="f123" fmla="val 1041"/>
                <a:gd name="f124" fmla="val 3533"/>
                <a:gd name="f125" fmla="val 834"/>
                <a:gd name="f126" fmla="val 3879"/>
                <a:gd name="f127" fmla="val 660"/>
                <a:gd name="f128" fmla="val 4225"/>
                <a:gd name="f129" fmla="val 4774"/>
                <a:gd name="f130" fmla="val 324"/>
                <a:gd name="f131" fmla="val 5399"/>
                <a:gd name="f132" fmla="val 203"/>
                <a:gd name="f133" fmla="val 6020"/>
                <a:gd name="f134" fmla="val 6562"/>
                <a:gd name="f135" fmla="val 7100"/>
                <a:gd name="f136" fmla="val 295"/>
                <a:gd name="f137" fmla="val 7584"/>
                <a:gd name="f138" fmla="val 499"/>
                <a:gd name="f139" fmla="val 6794"/>
                <a:gd name="f140" fmla="val 163"/>
                <a:gd name="f141" fmla="val 6010"/>
                <a:gd name="f142" fmla="*/ f0 1 7585"/>
                <a:gd name="f143" fmla="*/ f1 1 5263"/>
                <a:gd name="f144" fmla="val f2"/>
                <a:gd name="f145" fmla="val f3"/>
                <a:gd name="f146" fmla="val f4"/>
                <a:gd name="f147" fmla="+- f146 0 f144"/>
                <a:gd name="f148" fmla="+- f145 0 f144"/>
                <a:gd name="f149" fmla="*/ f148 1 7585"/>
                <a:gd name="f150" fmla="*/ f147 1 5263"/>
                <a:gd name="f151" fmla="*/ f144 1 f149"/>
                <a:gd name="f152" fmla="*/ f145 1 f149"/>
                <a:gd name="f153" fmla="*/ f144 1 f150"/>
                <a:gd name="f154" fmla="*/ f146 1 f150"/>
                <a:gd name="f155" fmla="*/ f151 f142 1"/>
                <a:gd name="f156" fmla="*/ f152 f142 1"/>
                <a:gd name="f157" fmla="*/ f154 f143 1"/>
                <a:gd name="f158" fmla="*/ f153 f143 1"/>
              </a:gdLst>
              <a:ahLst/>
              <a:cxnLst>
                <a:cxn ang="3cd4">
                  <a:pos x="hc" y="t"/>
                </a:cxn>
                <a:cxn ang="0">
                  <a:pos x="r" y="vc"/>
                </a:cxn>
                <a:cxn ang="cd4">
                  <a:pos x="hc" y="b"/>
                </a:cxn>
                <a:cxn ang="cd2">
                  <a:pos x="l" y="vc"/>
                </a:cxn>
              </a:cxnLst>
              <a:rect l="f155" t="f158" r="f156" b="f157"/>
              <a:pathLst>
                <a:path w="7584" h="5263">
                  <a:moveTo>
                    <a:pt x="f5" y="f6"/>
                  </a:moveTo>
                  <a:lnTo>
                    <a:pt x="f5" y="f6"/>
                  </a:lnTo>
                  <a:cubicBezTo>
                    <a:pt x="f7" y="f8"/>
                    <a:pt x="f9" y="f10"/>
                    <a:pt x="f11" y="f12"/>
                  </a:cubicBezTo>
                  <a:cubicBezTo>
                    <a:pt x="f13" y="f14"/>
                    <a:pt x="f15" y="f16"/>
                    <a:pt x="f17" y="f18"/>
                  </a:cubicBezTo>
                  <a:cubicBezTo>
                    <a:pt x="f19" y="f20"/>
                    <a:pt x="f19" y="f21"/>
                    <a:pt x="f22" y="f23"/>
                  </a:cubicBezTo>
                  <a:cubicBezTo>
                    <a:pt x="f24" y="f25"/>
                    <a:pt x="f26" y="f27"/>
                    <a:pt x="f28" y="f29"/>
                  </a:cubicBezTo>
                  <a:cubicBezTo>
                    <a:pt x="f30" y="f31"/>
                    <a:pt x="f15" y="f32"/>
                    <a:pt x="f33" y="f34"/>
                  </a:cubicBezTo>
                  <a:cubicBezTo>
                    <a:pt x="f35" y="f36"/>
                    <a:pt x="f37" y="f20"/>
                    <a:pt x="f38" y="f39"/>
                  </a:cubicBezTo>
                  <a:cubicBezTo>
                    <a:pt x="f40" y="f41"/>
                    <a:pt x="f24" y="f42"/>
                    <a:pt x="f43" y="f44"/>
                  </a:cubicBezTo>
                  <a:cubicBezTo>
                    <a:pt x="f45" y="f46"/>
                    <a:pt x="f47" y="f48"/>
                    <a:pt x="f5" y="f6"/>
                  </a:cubicBezTo>
                  <a:close/>
                  <a:moveTo>
                    <a:pt x="f49" y="f50"/>
                  </a:moveTo>
                  <a:cubicBezTo>
                    <a:pt x="f51" y="f50"/>
                    <a:pt x="f52" y="f53"/>
                    <a:pt x="f54" y="f55"/>
                  </a:cubicBezTo>
                  <a:cubicBezTo>
                    <a:pt x="f56" y="f57"/>
                    <a:pt x="f7" y="f58"/>
                    <a:pt x="f15" y="f59"/>
                  </a:cubicBezTo>
                  <a:cubicBezTo>
                    <a:pt x="f2" y="f39"/>
                    <a:pt x="f60" y="f61"/>
                    <a:pt x="f62" y="f63"/>
                  </a:cubicBezTo>
                  <a:cubicBezTo>
                    <a:pt x="f11" y="f64"/>
                    <a:pt x="f65" y="f66"/>
                    <a:pt x="f67" y="f68"/>
                  </a:cubicBezTo>
                  <a:cubicBezTo>
                    <a:pt x="f69" y="f70"/>
                    <a:pt x="f71" y="f72"/>
                    <a:pt x="f73" y="f72"/>
                  </a:cubicBezTo>
                  <a:cubicBezTo>
                    <a:pt x="f74" y="f72"/>
                    <a:pt x="f75" y="f76"/>
                    <a:pt x="f75" y="f77"/>
                  </a:cubicBezTo>
                  <a:cubicBezTo>
                    <a:pt x="f75" y="f78"/>
                    <a:pt x="f79" y="f80"/>
                    <a:pt x="f79" y="f81"/>
                  </a:cubicBezTo>
                  <a:lnTo>
                    <a:pt x="f79" y="f81"/>
                  </a:lnTo>
                  <a:cubicBezTo>
                    <a:pt x="f82" y="f83"/>
                    <a:pt x="f84" y="f85"/>
                    <a:pt x="f86" y="f85"/>
                  </a:cubicBezTo>
                  <a:cubicBezTo>
                    <a:pt x="f87" y="f85"/>
                    <a:pt x="f88" y="f89"/>
                    <a:pt x="f90" y="f91"/>
                  </a:cubicBezTo>
                  <a:cubicBezTo>
                    <a:pt x="f92" y="f93"/>
                    <a:pt x="f94" y="f95"/>
                    <a:pt x="f96" y="f97"/>
                  </a:cubicBezTo>
                  <a:lnTo>
                    <a:pt x="f96" y="f97"/>
                  </a:lnTo>
                  <a:cubicBezTo>
                    <a:pt x="f98" y="f90"/>
                    <a:pt x="f99" y="f100"/>
                    <a:pt x="f101" y="f102"/>
                  </a:cubicBezTo>
                  <a:cubicBezTo>
                    <a:pt x="f103" y="f104"/>
                    <a:pt x="f105" y="f106"/>
                    <a:pt x="f107" y="f106"/>
                  </a:cubicBezTo>
                  <a:cubicBezTo>
                    <a:pt x="f108" y="f106"/>
                    <a:pt x="f109" y="f110"/>
                    <a:pt x="f111" y="f112"/>
                  </a:cubicBezTo>
                  <a:cubicBezTo>
                    <a:pt x="f113" y="f114"/>
                    <a:pt x="f54" y="f115"/>
                    <a:pt x="f116" y="f117"/>
                  </a:cubicBezTo>
                  <a:cubicBezTo>
                    <a:pt x="f118" y="f119"/>
                    <a:pt x="f120" y="f121"/>
                    <a:pt x="f122" y="f123"/>
                  </a:cubicBezTo>
                  <a:cubicBezTo>
                    <a:pt x="f124" y="f125"/>
                    <a:pt x="f126" y="f127"/>
                    <a:pt x="f128" y="f55"/>
                  </a:cubicBezTo>
                  <a:cubicBezTo>
                    <a:pt x="f129" y="f130"/>
                    <a:pt x="f131" y="f132"/>
                    <a:pt x="f133" y="f132"/>
                  </a:cubicBezTo>
                  <a:cubicBezTo>
                    <a:pt x="f134" y="f132"/>
                    <a:pt x="f135" y="f136"/>
                    <a:pt x="f137" y="f138"/>
                  </a:cubicBezTo>
                  <a:cubicBezTo>
                    <a:pt x="f139" y="f140"/>
                    <a:pt x="f141" y="f50"/>
                    <a:pt x="f49" y="f5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997;p14">
              <a:extLst>
                <a:ext uri="{FF2B5EF4-FFF2-40B4-BE49-F238E27FC236}">
                  <a16:creationId xmlns:a16="http://schemas.microsoft.com/office/drawing/2014/main" id="{76638547-99AB-4D03-A15E-9EE483CAB9CC}"/>
                </a:ext>
              </a:extLst>
            </p:cNvPr>
            <p:cNvSpPr/>
            <p:nvPr/>
          </p:nvSpPr>
          <p:spPr>
            <a:xfrm>
              <a:off x="215213" y="744605"/>
              <a:ext cx="102193" cy="73508"/>
            </a:xfrm>
            <a:custGeom>
              <a:avLst/>
              <a:gdLst>
                <a:gd name="f0" fmla="val w"/>
                <a:gd name="f1" fmla="val h"/>
                <a:gd name="f2" fmla="val 0"/>
                <a:gd name="f3" fmla="val 3164"/>
                <a:gd name="f4" fmla="val 2276"/>
                <a:gd name="f5" fmla="val 3163"/>
                <a:gd name="f6" fmla="val 2448"/>
                <a:gd name="f7" fmla="val 208"/>
                <a:gd name="f8" fmla="val 1836"/>
                <a:gd name="f9" fmla="val 519"/>
                <a:gd name="f10" fmla="val 1328"/>
                <a:gd name="f11" fmla="val 1050"/>
                <a:gd name="f12" fmla="val 1236"/>
                <a:gd name="f13" fmla="val 1143"/>
                <a:gd name="f14" fmla="val 1155"/>
                <a:gd name="f15" fmla="val 1235"/>
                <a:gd name="f16" fmla="val 1051"/>
                <a:gd name="f17" fmla="val 1316"/>
                <a:gd name="f18" fmla="val 966"/>
                <a:gd name="f19" fmla="val 1373"/>
                <a:gd name="f20" fmla="val 865"/>
                <a:gd name="f21" fmla="val 1414"/>
                <a:gd name="f22" fmla="val 767"/>
                <a:gd name="f23" fmla="val 746"/>
                <a:gd name="f24" fmla="val 725"/>
                <a:gd name="f25" fmla="val 1412"/>
                <a:gd name="f26" fmla="val 705"/>
                <a:gd name="f27" fmla="val 1408"/>
                <a:gd name="f28" fmla="val 578"/>
                <a:gd name="f29" fmla="val 1397"/>
                <a:gd name="f30" fmla="val 462"/>
                <a:gd name="f31" fmla="val 428"/>
                <a:gd name="f32" fmla="val 1201"/>
                <a:gd name="f33" fmla="val 405"/>
                <a:gd name="f34" fmla="val 1085"/>
                <a:gd name="f35" fmla="val 509"/>
                <a:gd name="f36" fmla="val 935"/>
                <a:gd name="f37" fmla="val 636"/>
                <a:gd name="f38" fmla="val 139"/>
                <a:gd name="f39" fmla="val 70"/>
                <a:gd name="f40" fmla="val 1270"/>
                <a:gd name="f41" fmla="val 1"/>
                <a:gd name="f42" fmla="val 1489"/>
                <a:gd name="f43" fmla="val 105"/>
                <a:gd name="f44" fmla="val 1755"/>
                <a:gd name="f45" fmla="val 289"/>
                <a:gd name="f46" fmla="val 1893"/>
                <a:gd name="f47" fmla="val 382"/>
                <a:gd name="f48" fmla="val 1957"/>
                <a:gd name="f49" fmla="val 488"/>
                <a:gd name="f50" fmla="val 1985"/>
                <a:gd name="f51" fmla="val 598"/>
                <a:gd name="f52" fmla="val 708"/>
                <a:gd name="f53" fmla="val 820"/>
                <a:gd name="f54" fmla="val 924"/>
                <a:gd name="f55" fmla="val 1905"/>
                <a:gd name="f56" fmla="val 878"/>
                <a:gd name="f57" fmla="val 1974"/>
                <a:gd name="f58" fmla="val 832"/>
                <a:gd name="f59" fmla="val 2066"/>
                <a:gd name="f60" fmla="val 855"/>
                <a:gd name="f61" fmla="val 2147"/>
                <a:gd name="f62" fmla="val 868"/>
                <a:gd name="f63" fmla="val 2239"/>
                <a:gd name="f64" fmla="val 896"/>
                <a:gd name="f65" fmla="val 933"/>
                <a:gd name="f66" fmla="val 1061"/>
                <a:gd name="f67" fmla="val 1292"/>
                <a:gd name="f68" fmla="val 1831"/>
                <a:gd name="f69" fmla="val 1778"/>
                <a:gd name="f70" fmla="val 1721"/>
                <a:gd name="f71" fmla="val 1097"/>
                <a:gd name="f72" fmla="val 2390"/>
                <a:gd name="f73" fmla="val 231"/>
                <a:gd name="f74" fmla="*/ f0 1 3164"/>
                <a:gd name="f75" fmla="*/ f1 1 2276"/>
                <a:gd name="f76" fmla="val f2"/>
                <a:gd name="f77" fmla="val f3"/>
                <a:gd name="f78" fmla="val f4"/>
                <a:gd name="f79" fmla="+- f78 0 f76"/>
                <a:gd name="f80" fmla="+- f77 0 f76"/>
                <a:gd name="f81" fmla="*/ f80 1 3164"/>
                <a:gd name="f82" fmla="*/ f79 1 227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3164" h="2276">
                  <a:moveTo>
                    <a:pt x="f5" y="f2"/>
                  </a:moveTo>
                  <a:lnTo>
                    <a:pt x="f5" y="f2"/>
                  </a:lnTo>
                  <a:cubicBezTo>
                    <a:pt x="f6" y="f7"/>
                    <a:pt x="f8" y="f9"/>
                    <a:pt x="f10" y="f11"/>
                  </a:cubicBezTo>
                  <a:cubicBezTo>
                    <a:pt x="f12" y="f13"/>
                    <a:pt x="f14" y="f15"/>
                    <a:pt x="f16" y="f17"/>
                  </a:cubicBezTo>
                  <a:cubicBezTo>
                    <a:pt x="f18" y="f19"/>
                    <a:pt x="f20" y="f21"/>
                    <a:pt x="f22" y="f21"/>
                  </a:cubicBezTo>
                  <a:cubicBezTo>
                    <a:pt x="f23" y="f21"/>
                    <a:pt x="f24" y="f25"/>
                    <a:pt x="f26" y="f27"/>
                  </a:cubicBezTo>
                  <a:cubicBezTo>
                    <a:pt x="f28" y="f29"/>
                    <a:pt x="f30" y="f17"/>
                    <a:pt x="f31" y="f32"/>
                  </a:cubicBezTo>
                  <a:cubicBezTo>
                    <a:pt x="f33" y="f34"/>
                    <a:pt x="f35" y="f36"/>
                    <a:pt x="f37" y="f36"/>
                  </a:cubicBezTo>
                  <a:cubicBezTo>
                    <a:pt x="f33" y="f36"/>
                    <a:pt x="f38" y="f11"/>
                    <a:pt x="f39" y="f40"/>
                  </a:cubicBezTo>
                  <a:cubicBezTo>
                    <a:pt x="f41" y="f42"/>
                    <a:pt x="f43" y="f44"/>
                    <a:pt x="f45" y="f46"/>
                  </a:cubicBezTo>
                  <a:cubicBezTo>
                    <a:pt x="f47" y="f48"/>
                    <a:pt x="f49" y="f50"/>
                    <a:pt x="f51" y="f50"/>
                  </a:cubicBezTo>
                  <a:cubicBezTo>
                    <a:pt x="f52" y="f50"/>
                    <a:pt x="f53" y="f48"/>
                    <a:pt x="f54" y="f55"/>
                  </a:cubicBezTo>
                  <a:lnTo>
                    <a:pt x="f54" y="f55"/>
                  </a:lnTo>
                  <a:cubicBezTo>
                    <a:pt x="f56" y="f57"/>
                    <a:pt x="f58" y="f59"/>
                    <a:pt x="f60" y="f61"/>
                  </a:cubicBezTo>
                  <a:cubicBezTo>
                    <a:pt x="f62" y="f63"/>
                    <a:pt x="f64" y="f4"/>
                    <a:pt x="f65" y="f4"/>
                  </a:cubicBezTo>
                  <a:cubicBezTo>
                    <a:pt x="f66" y="f4"/>
                    <a:pt x="f67" y="f68"/>
                    <a:pt x="f10" y="f69"/>
                  </a:cubicBezTo>
                  <a:cubicBezTo>
                    <a:pt x="f70" y="f71"/>
                    <a:pt x="f72" y="f73"/>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998;p14">
              <a:extLst>
                <a:ext uri="{FF2B5EF4-FFF2-40B4-BE49-F238E27FC236}">
                  <a16:creationId xmlns:a16="http://schemas.microsoft.com/office/drawing/2014/main" id="{CD39072F-A655-4254-9F4C-6759CE7ECDA4}"/>
                </a:ext>
              </a:extLst>
            </p:cNvPr>
            <p:cNvSpPr/>
            <p:nvPr/>
          </p:nvSpPr>
          <p:spPr>
            <a:xfrm>
              <a:off x="396017" y="605177"/>
              <a:ext cx="231187" cy="135806"/>
            </a:xfrm>
            <a:custGeom>
              <a:avLst/>
              <a:gdLst>
                <a:gd name="f0" fmla="val w"/>
                <a:gd name="f1" fmla="val h"/>
                <a:gd name="f2" fmla="val 0"/>
                <a:gd name="f3" fmla="val 7158"/>
                <a:gd name="f4" fmla="val 4205"/>
                <a:gd name="f5" fmla="val 520"/>
                <a:gd name="f6" fmla="val 266"/>
                <a:gd name="f7" fmla="val 521"/>
                <a:gd name="f8" fmla="val 1017"/>
                <a:gd name="f9" fmla="val 589"/>
                <a:gd name="f10" fmla="val 1236"/>
                <a:gd name="f11" fmla="val 704"/>
                <a:gd name="f12" fmla="val 1455"/>
                <a:gd name="f13" fmla="val 854"/>
                <a:gd name="f14" fmla="val 1640"/>
                <a:gd name="f15" fmla="val 993"/>
                <a:gd name="f16" fmla="val 1848"/>
                <a:gd name="f17" fmla="val 1143"/>
                <a:gd name="f18" fmla="val 2021"/>
                <a:gd name="f19" fmla="val 1316"/>
                <a:gd name="f20" fmla="val 2194"/>
                <a:gd name="f21" fmla="val 1501"/>
                <a:gd name="f22" fmla="val 2517"/>
                <a:gd name="f23" fmla="val 1859"/>
                <a:gd name="f24" fmla="val 2806"/>
                <a:gd name="f25" fmla="val 2286"/>
                <a:gd name="f26" fmla="val 3129"/>
                <a:gd name="f27" fmla="val 2655"/>
                <a:gd name="f28" fmla="val 3441"/>
                <a:gd name="f29" fmla="val 3047"/>
                <a:gd name="f30" fmla="val 3787"/>
                <a:gd name="f31" fmla="val 3405"/>
                <a:gd name="f32" fmla="val 4214"/>
                <a:gd name="f33" fmla="val 3648"/>
                <a:gd name="f34" fmla="val 4306"/>
                <a:gd name="f35" fmla="val 3705"/>
                <a:gd name="f36" fmla="val 4422"/>
                <a:gd name="f37" fmla="val 3763"/>
                <a:gd name="f38" fmla="val 4537"/>
                <a:gd name="f39" fmla="val 3809"/>
                <a:gd name="f40" fmla="val 4653"/>
                <a:gd name="f41" fmla="val 3855"/>
                <a:gd name="f42" fmla="val 4768"/>
                <a:gd name="f43" fmla="val 3902"/>
                <a:gd name="f44" fmla="val 4883"/>
                <a:gd name="f45" fmla="val 3925"/>
                <a:gd name="f46" fmla="val 4999"/>
                <a:gd name="f47" fmla="val 3959"/>
                <a:gd name="f48" fmla="val 5137"/>
                <a:gd name="f49" fmla="val 3971"/>
                <a:gd name="f50" fmla="val 5253"/>
                <a:gd name="f51" fmla="val 5380"/>
                <a:gd name="f52" fmla="val 5495"/>
                <a:gd name="f53" fmla="val 5622"/>
                <a:gd name="f54" fmla="val 3936"/>
                <a:gd name="f55" fmla="val 5507"/>
                <a:gd name="f56" fmla="val 3982"/>
                <a:gd name="f57" fmla="val 3994"/>
                <a:gd name="f58" fmla="val 5114"/>
                <a:gd name="f59" fmla="val 4872"/>
                <a:gd name="f60" fmla="val 4630"/>
                <a:gd name="f61" fmla="val 4399"/>
                <a:gd name="f62" fmla="val 3821"/>
                <a:gd name="f63" fmla="val 4168"/>
                <a:gd name="f64" fmla="val 3718"/>
                <a:gd name="f65" fmla="val 3463"/>
                <a:gd name="f66" fmla="val 3371"/>
                <a:gd name="f67" fmla="val 3105"/>
                <a:gd name="f68" fmla="val 3060"/>
                <a:gd name="f69" fmla="val 2713"/>
                <a:gd name="f70" fmla="val 2771"/>
                <a:gd name="f71" fmla="val 2309"/>
                <a:gd name="f72" fmla="val 2494"/>
                <a:gd name="f73" fmla="val 1893"/>
                <a:gd name="f74" fmla="val 2159"/>
                <a:gd name="f75" fmla="val 1535"/>
                <a:gd name="f76" fmla="val 1154"/>
                <a:gd name="f77" fmla="val 1444"/>
                <a:gd name="f78" fmla="val 3002"/>
                <a:gd name="f79" fmla="val 2702"/>
                <a:gd name="f80" fmla="val 300"/>
                <a:gd name="f81" fmla="val 2621"/>
                <a:gd name="f82" fmla="val 393"/>
                <a:gd name="f83" fmla="val 2448"/>
                <a:gd name="f84" fmla="val 785"/>
                <a:gd name="f85" fmla="val 2263"/>
                <a:gd name="f86" fmla="val 385"/>
                <a:gd name="f87" fmla="val 2004"/>
                <a:gd name="f88" fmla="val 295"/>
                <a:gd name="f89" fmla="val 1715"/>
                <a:gd name="f90" fmla="val 1478"/>
                <a:gd name="f91" fmla="val 1220"/>
                <a:gd name="f92" fmla="val 355"/>
                <a:gd name="f93" fmla="val 965"/>
                <a:gd name="f94" fmla="val 815"/>
                <a:gd name="f95" fmla="val 665"/>
                <a:gd name="f96" fmla="val 334"/>
                <a:gd name="f97" fmla="val 1155"/>
                <a:gd name="f98" fmla="val 567"/>
                <a:gd name="f99" fmla="val 486"/>
                <a:gd name="f100" fmla="val 1674"/>
                <a:gd name="f101" fmla="val 1109"/>
                <a:gd name="f102" fmla="val 1905"/>
                <a:gd name="f103" fmla="val 717"/>
                <a:gd name="f104" fmla="val 336"/>
                <a:gd name="f105" fmla="val 1928"/>
                <a:gd name="f106" fmla="val 1"/>
                <a:gd name="f107" fmla="val 2147"/>
                <a:gd name="f108" fmla="val 52"/>
                <a:gd name="f109" fmla="val 2144"/>
                <a:gd name="f110" fmla="val 103"/>
                <a:gd name="f111" fmla="val 2143"/>
                <a:gd name="f112" fmla="val 154"/>
                <a:gd name="f113" fmla="val 1269"/>
                <a:gd name="f114" fmla="val 2372"/>
                <a:gd name="f115" fmla="val 2847"/>
                <a:gd name="f116" fmla="val 3233"/>
                <a:gd name="f117" fmla="val 3509"/>
                <a:gd name="f118" fmla="val 3808"/>
                <a:gd name="f119" fmla="val 3952"/>
                <a:gd name="f120" fmla="val 4445"/>
                <a:gd name="f121" fmla="val 4204"/>
                <a:gd name="f122" fmla="val 5106"/>
                <a:gd name="f123" fmla="val 5307"/>
                <a:gd name="f124" fmla="val 5510"/>
                <a:gd name="f125" fmla="val 4181"/>
                <a:gd name="f126" fmla="val 5715"/>
                <a:gd name="f127" fmla="val 4132"/>
                <a:gd name="f128" fmla="val 5888"/>
                <a:gd name="f129" fmla="val 4086"/>
                <a:gd name="f130" fmla="val 6072"/>
                <a:gd name="f131" fmla="val 4017"/>
                <a:gd name="f132" fmla="val 6257"/>
                <a:gd name="f133" fmla="val 6592"/>
                <a:gd name="f134" fmla="val 3786"/>
                <a:gd name="f135" fmla="val 6857"/>
                <a:gd name="f136" fmla="val 3532"/>
                <a:gd name="f137" fmla="val 7157"/>
                <a:gd name="f138" fmla="val 3347"/>
                <a:gd name="f139" fmla="val 6702"/>
                <a:gd name="f140" fmla="val 3621"/>
                <a:gd name="f141" fmla="val 6158"/>
                <a:gd name="f142" fmla="val 5619"/>
                <a:gd name="f143" fmla="val 5406"/>
                <a:gd name="f144" fmla="val 5193"/>
                <a:gd name="f145" fmla="val 3761"/>
                <a:gd name="f146" fmla="val 4987"/>
                <a:gd name="f147" fmla="val 4595"/>
                <a:gd name="f148" fmla="val 3613"/>
                <a:gd name="f149" fmla="val 3949"/>
                <a:gd name="f150" fmla="val 3394"/>
                <a:gd name="f151" fmla="val 2920"/>
                <a:gd name="f152" fmla="val 3891"/>
                <a:gd name="f153" fmla="val 2759"/>
                <a:gd name="f154" fmla="val 2574"/>
                <a:gd name="f155" fmla="val 4041"/>
                <a:gd name="f156" fmla="val 2459"/>
                <a:gd name="f157" fmla="val 4097"/>
                <a:gd name="f158" fmla="val 2402"/>
                <a:gd name="f159" fmla="val 4184"/>
                <a:gd name="f160" fmla="val 2374"/>
                <a:gd name="f161" fmla="val 4270"/>
                <a:gd name="f162" fmla="val 4360"/>
                <a:gd name="f163" fmla="val 4449"/>
                <a:gd name="f164" fmla="val 2405"/>
                <a:gd name="f165" fmla="val 4503"/>
                <a:gd name="f166" fmla="val 2470"/>
                <a:gd name="f167" fmla="val 4456"/>
                <a:gd name="f168" fmla="val 2251"/>
                <a:gd name="f169" fmla="val 4237"/>
                <a:gd name="f170" fmla="val 2089"/>
                <a:gd name="f171" fmla="val 4029"/>
                <a:gd name="f172" fmla="val 3810"/>
                <a:gd name="f173" fmla="val 2112"/>
                <a:gd name="f174" fmla="val 3637"/>
                <a:gd name="f175" fmla="val 3602"/>
                <a:gd name="f176" fmla="val 2528"/>
                <a:gd name="f177" fmla="val 3256"/>
                <a:gd name="f178" fmla="val 1916"/>
                <a:gd name="f179" fmla="val 3198"/>
                <a:gd name="f180" fmla="val 1258"/>
                <a:gd name="f181" fmla="val 3325"/>
                <a:gd name="f182" fmla="val 566"/>
                <a:gd name="f183" fmla="val 3152"/>
                <a:gd name="f184" fmla="val 681"/>
                <a:gd name="f185" fmla="val 3037"/>
                <a:gd name="f186" fmla="val 797"/>
                <a:gd name="f187" fmla="val 2944"/>
                <a:gd name="f188" fmla="*/ f0 1 7158"/>
                <a:gd name="f189" fmla="*/ f1 1 4205"/>
                <a:gd name="f190" fmla="val f2"/>
                <a:gd name="f191" fmla="val f3"/>
                <a:gd name="f192" fmla="val f4"/>
                <a:gd name="f193" fmla="+- f192 0 f190"/>
                <a:gd name="f194" fmla="+- f191 0 f190"/>
                <a:gd name="f195" fmla="*/ f194 1 7158"/>
                <a:gd name="f196" fmla="*/ f193 1 4205"/>
                <a:gd name="f197" fmla="*/ f190 1 f195"/>
                <a:gd name="f198" fmla="*/ f191 1 f195"/>
                <a:gd name="f199" fmla="*/ f190 1 f196"/>
                <a:gd name="f200" fmla="*/ f192 1 f196"/>
                <a:gd name="f201" fmla="*/ f197 f188 1"/>
                <a:gd name="f202" fmla="*/ f198 f188 1"/>
                <a:gd name="f203" fmla="*/ f200 f189 1"/>
                <a:gd name="f204" fmla="*/ f199 f189 1"/>
              </a:gdLst>
              <a:ahLst/>
              <a:cxnLst>
                <a:cxn ang="3cd4">
                  <a:pos x="hc" y="t"/>
                </a:cxn>
                <a:cxn ang="0">
                  <a:pos x="r" y="vc"/>
                </a:cxn>
                <a:cxn ang="cd4">
                  <a:pos x="hc" y="b"/>
                </a:cxn>
                <a:cxn ang="cd2">
                  <a:pos x="l" y="vc"/>
                </a:cxn>
              </a:cxnLst>
              <a:rect l="f201" t="f204" r="f202" b="f203"/>
              <a:pathLst>
                <a:path w="7158" h="4205">
                  <a:moveTo>
                    <a:pt x="f5" y="f6"/>
                  </a:moveTo>
                  <a:lnTo>
                    <a:pt x="f5" y="f6"/>
                  </a:lnTo>
                  <a:cubicBezTo>
                    <a:pt x="f7" y="f6"/>
                    <a:pt x="f7" y="f6"/>
                    <a:pt x="f7" y="f6"/>
                  </a:cubicBezTo>
                  <a:lnTo>
                    <a:pt x="f7" y="f6"/>
                  </a:lnTo>
                  <a:cubicBezTo>
                    <a:pt x="f7" y="f6"/>
                    <a:pt x="f7" y="f6"/>
                    <a:pt x="f5" y="f6"/>
                  </a:cubicBezTo>
                  <a:close/>
                  <a:moveTo>
                    <a:pt x="f8" y="f9"/>
                  </a:moveTo>
                  <a:lnTo>
                    <a:pt x="f8" y="f9"/>
                  </a:ln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49"/>
                  </a:cubicBezTo>
                  <a:cubicBezTo>
                    <a:pt x="f51" y="f49"/>
                    <a:pt x="f52" y="f47"/>
                    <a:pt x="f53" y="f54"/>
                  </a:cubicBezTo>
                  <a:lnTo>
                    <a:pt x="f53" y="f54"/>
                  </a:lnTo>
                  <a:cubicBezTo>
                    <a:pt x="f55" y="f49"/>
                    <a:pt x="f51" y="f56"/>
                    <a:pt x="f50" y="f57"/>
                  </a:cubicBezTo>
                  <a:cubicBezTo>
                    <a:pt x="f58" y="f57"/>
                    <a:pt x="f46" y="f56"/>
                    <a:pt x="f59" y="f49"/>
                  </a:cubicBezTo>
                  <a:cubicBezTo>
                    <a:pt x="f60" y="f45"/>
                    <a:pt x="f61" y="f62"/>
                    <a:pt x="f63" y="f35"/>
                  </a:cubicBezTo>
                  <a:cubicBezTo>
                    <a:pt x="f64" y="f65"/>
                    <a:pt x="f66" y="f67"/>
                    <a:pt x="f68" y="f69"/>
                  </a:cubicBezTo>
                  <a:cubicBezTo>
                    <a:pt x="f70" y="f71"/>
                    <a:pt x="f72" y="f73"/>
                    <a:pt x="f74" y="f75"/>
                  </a:cubicBezTo>
                  <a:cubicBezTo>
                    <a:pt x="f16" y="f76"/>
                    <a:pt x="f77" y="f13"/>
                    <a:pt x="f8" y="f9"/>
                  </a:cubicBezTo>
                  <a:close/>
                  <a:moveTo>
                    <a:pt x="f78" y="f2"/>
                  </a:moveTo>
                  <a:lnTo>
                    <a:pt x="f78" y="f2"/>
                  </a:lnTo>
                  <a:cubicBezTo>
                    <a:pt x="f79" y="f80"/>
                    <a:pt x="f81" y="f82"/>
                    <a:pt x="f83" y="f84"/>
                  </a:cubicBezTo>
                  <a:cubicBezTo>
                    <a:pt x="f85" y="f86"/>
                    <a:pt x="f87" y="f88"/>
                    <a:pt x="f89" y="f88"/>
                  </a:cubicBezTo>
                  <a:cubicBezTo>
                    <a:pt x="f90" y="f88"/>
                    <a:pt x="f91" y="f92"/>
                    <a:pt x="f93" y="f92"/>
                  </a:cubicBezTo>
                  <a:cubicBezTo>
                    <a:pt x="f94" y="f92"/>
                    <a:pt x="f95" y="f96"/>
                    <a:pt x="f7" y="f6"/>
                  </a:cubicBezTo>
                  <a:lnTo>
                    <a:pt x="f7" y="f6"/>
                  </a:lnTo>
                  <a:cubicBezTo>
                    <a:pt x="f97" y="f98"/>
                    <a:pt x="f99" y="f100"/>
                    <a:pt x="f101" y="f102"/>
                  </a:cubicBezTo>
                  <a:cubicBezTo>
                    <a:pt x="f103" y="f102"/>
                    <a:pt x="f104" y="f105"/>
                    <a:pt x="f106" y="f107"/>
                  </a:cubicBezTo>
                  <a:cubicBezTo>
                    <a:pt x="f108" y="f109"/>
                    <a:pt x="f110" y="f111"/>
                    <a:pt x="f112" y="f111"/>
                  </a:cubicBezTo>
                  <a:cubicBezTo>
                    <a:pt x="f113" y="f111"/>
                    <a:pt x="f114" y="f115"/>
                    <a:pt x="f116" y="f117"/>
                  </a:cubicBezTo>
                  <a:cubicBezTo>
                    <a:pt x="f118" y="f119"/>
                    <a:pt x="f120" y="f121"/>
                    <a:pt x="f122" y="f121"/>
                  </a:cubicBezTo>
                  <a:cubicBezTo>
                    <a:pt x="f123" y="f121"/>
                    <a:pt x="f124" y="f125"/>
                    <a:pt x="f126" y="f127"/>
                  </a:cubicBezTo>
                  <a:cubicBezTo>
                    <a:pt x="f128" y="f129"/>
                    <a:pt x="f130" y="f131"/>
                    <a:pt x="f132" y="f54"/>
                  </a:cubicBezTo>
                  <a:cubicBezTo>
                    <a:pt x="f133" y="f134"/>
                    <a:pt x="f135" y="f136"/>
                    <a:pt x="f137" y="f138"/>
                  </a:cubicBezTo>
                  <a:lnTo>
                    <a:pt x="f137" y="f138"/>
                  </a:lnTo>
                  <a:cubicBezTo>
                    <a:pt x="f139" y="f140"/>
                    <a:pt x="f141" y="f30"/>
                    <a:pt x="f142" y="f30"/>
                  </a:cubicBezTo>
                  <a:cubicBezTo>
                    <a:pt x="f143" y="f30"/>
                    <a:pt x="f144" y="f145"/>
                    <a:pt x="f146" y="f35"/>
                  </a:cubicBezTo>
                  <a:cubicBezTo>
                    <a:pt x="f147" y="f148"/>
                    <a:pt x="f149" y="f150"/>
                    <a:pt x="f43" y="f151"/>
                  </a:cubicBezTo>
                  <a:cubicBezTo>
                    <a:pt x="f152" y="f153"/>
                    <a:pt x="f45" y="f154"/>
                    <a:pt x="f155" y="f156"/>
                  </a:cubicBezTo>
                  <a:cubicBezTo>
                    <a:pt x="f157" y="f158"/>
                    <a:pt x="f159" y="f160"/>
                    <a:pt x="f161" y="f160"/>
                  </a:cubicBezTo>
                  <a:cubicBezTo>
                    <a:pt x="f162" y="f160"/>
                    <a:pt x="f163" y="f164"/>
                    <a:pt x="f165" y="f166"/>
                  </a:cubicBezTo>
                  <a:cubicBezTo>
                    <a:pt x="f167" y="f168"/>
                    <a:pt x="f169" y="f170"/>
                    <a:pt x="f171" y="f170"/>
                  </a:cubicBezTo>
                  <a:cubicBezTo>
                    <a:pt x="f172" y="f173"/>
                    <a:pt x="f174" y="f71"/>
                    <a:pt x="f175" y="f176"/>
                  </a:cubicBezTo>
                  <a:cubicBezTo>
                    <a:pt x="f177" y="f178"/>
                    <a:pt x="f179" y="f180"/>
                    <a:pt x="f181" y="f182"/>
                  </a:cubicBezTo>
                  <a:lnTo>
                    <a:pt x="f181" y="f182"/>
                  </a:lnTo>
                  <a:cubicBezTo>
                    <a:pt x="f181" y="f182"/>
                    <a:pt x="f183" y="f184"/>
                    <a:pt x="f185" y="f186"/>
                  </a:cubicBezTo>
                  <a:cubicBezTo>
                    <a:pt x="f185" y="f186"/>
                    <a:pt x="f187" y="f5"/>
                    <a:pt x="f78"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999;p14">
              <a:extLst>
                <a:ext uri="{FF2B5EF4-FFF2-40B4-BE49-F238E27FC236}">
                  <a16:creationId xmlns:a16="http://schemas.microsoft.com/office/drawing/2014/main" id="{DFE8AD92-4841-4E2B-9213-D651E72F4751}"/>
                </a:ext>
              </a:extLst>
            </p:cNvPr>
            <p:cNvSpPr/>
            <p:nvPr/>
          </p:nvSpPr>
          <p:spPr>
            <a:xfrm>
              <a:off x="337495" y="686120"/>
              <a:ext cx="152156" cy="44348"/>
            </a:xfrm>
            <a:custGeom>
              <a:avLst/>
              <a:gdLst>
                <a:gd name="f0" fmla="val w"/>
                <a:gd name="f1" fmla="val h"/>
                <a:gd name="f2" fmla="val 0"/>
                <a:gd name="f3" fmla="val 4711"/>
                <a:gd name="f4" fmla="val 1373"/>
                <a:gd name="f5" fmla="val 2355"/>
                <a:gd name="f6" fmla="val 622"/>
                <a:gd name="f7" fmla="val 2586"/>
                <a:gd name="f8" fmla="val 645"/>
                <a:gd name="f9" fmla="val 2817"/>
                <a:gd name="f10" fmla="val 668"/>
                <a:gd name="f11" fmla="val 3048"/>
                <a:gd name="f12" fmla="val 715"/>
                <a:gd name="f13" fmla="val 3279"/>
                <a:gd name="f14" fmla="val 761"/>
                <a:gd name="f15" fmla="val 3487"/>
                <a:gd name="f16" fmla="val 830"/>
                <a:gd name="f17" fmla="val 3706"/>
                <a:gd name="f18" fmla="val 911"/>
                <a:gd name="f19" fmla="val 853"/>
                <a:gd name="f20" fmla="val 3267"/>
                <a:gd name="f21" fmla="val 795"/>
                <a:gd name="f22" fmla="val 3036"/>
                <a:gd name="f23" fmla="val 2806"/>
                <a:gd name="f24" fmla="val 680"/>
                <a:gd name="f25" fmla="val 2298"/>
                <a:gd name="f26" fmla="val 677"/>
                <a:gd name="f27" fmla="val 2240"/>
                <a:gd name="f28" fmla="val 676"/>
                <a:gd name="f29" fmla="val 2182"/>
                <a:gd name="f30" fmla="val 2008"/>
                <a:gd name="f31" fmla="val 1833"/>
                <a:gd name="f32" fmla="val 689"/>
                <a:gd name="f33" fmla="val 1651"/>
                <a:gd name="f34" fmla="val 1421"/>
                <a:gd name="f35" fmla="val 726"/>
                <a:gd name="f36" fmla="val 1190"/>
                <a:gd name="f37" fmla="val 772"/>
                <a:gd name="f38" fmla="val 947"/>
                <a:gd name="f39" fmla="val 818"/>
                <a:gd name="f40" fmla="val 1178"/>
                <a:gd name="f41" fmla="val 703"/>
                <a:gd name="f42" fmla="val 1882"/>
                <a:gd name="f43" fmla="val 2125"/>
                <a:gd name="f44" fmla="val 1149"/>
                <a:gd name="f45" fmla="val 956"/>
                <a:gd name="f46" fmla="val 778"/>
                <a:gd name="f47" fmla="val 25"/>
                <a:gd name="f48" fmla="val 624"/>
                <a:gd name="f49" fmla="val 80"/>
                <a:gd name="f50" fmla="val 659"/>
                <a:gd name="f51" fmla="val 126"/>
                <a:gd name="f52" fmla="val 1351"/>
                <a:gd name="f53" fmla="val 264"/>
                <a:gd name="f54" fmla="val 1524"/>
                <a:gd name="f55" fmla="val 391"/>
                <a:gd name="f56" fmla="val 1498"/>
                <a:gd name="f57" fmla="val 390"/>
                <a:gd name="f58" fmla="val 1472"/>
                <a:gd name="f59" fmla="val 389"/>
                <a:gd name="f60" fmla="val 1445"/>
                <a:gd name="f61" fmla="val 928"/>
                <a:gd name="f62" fmla="val 308"/>
                <a:gd name="f63" fmla="val 701"/>
                <a:gd name="f64" fmla="val 1"/>
                <a:gd name="f65" fmla="val 1119"/>
                <a:gd name="f66" fmla="val 628"/>
                <a:gd name="f67" fmla="val 973"/>
                <a:gd name="f68" fmla="val 1275"/>
                <a:gd name="f69" fmla="val 900"/>
                <a:gd name="f70" fmla="val 1922"/>
                <a:gd name="f71" fmla="val 2870"/>
                <a:gd name="f72" fmla="val 3818"/>
                <a:gd name="f73" fmla="val 1057"/>
                <a:gd name="f74" fmla="val 4710"/>
                <a:gd name="f75" fmla="val 1372"/>
                <a:gd name="f76" fmla="val 4008"/>
                <a:gd name="f77" fmla="val 868"/>
                <a:gd name="f78" fmla="val 2300"/>
                <a:gd name="f79" fmla="*/ f0 1 4711"/>
                <a:gd name="f80" fmla="*/ f1 1 1373"/>
                <a:gd name="f81" fmla="val f2"/>
                <a:gd name="f82" fmla="val f3"/>
                <a:gd name="f83" fmla="val f4"/>
                <a:gd name="f84" fmla="+- f83 0 f81"/>
                <a:gd name="f85" fmla="+- f82 0 f81"/>
                <a:gd name="f86" fmla="*/ f85 1 4711"/>
                <a:gd name="f87" fmla="*/ f84 1 1373"/>
                <a:gd name="f88" fmla="*/ f81 1 f86"/>
                <a:gd name="f89" fmla="*/ f82 1 f86"/>
                <a:gd name="f90" fmla="*/ f81 1 f87"/>
                <a:gd name="f91" fmla="*/ f83 1 f87"/>
                <a:gd name="f92" fmla="*/ f88 f79 1"/>
                <a:gd name="f93" fmla="*/ f89 f79 1"/>
                <a:gd name="f94" fmla="*/ f91 f80 1"/>
                <a:gd name="f95" fmla="*/ f90 f80 1"/>
              </a:gdLst>
              <a:ahLst/>
              <a:cxnLst>
                <a:cxn ang="3cd4">
                  <a:pos x="hc" y="t"/>
                </a:cxn>
                <a:cxn ang="0">
                  <a:pos x="r" y="vc"/>
                </a:cxn>
                <a:cxn ang="cd4">
                  <a:pos x="hc" y="b"/>
                </a:cxn>
                <a:cxn ang="cd2">
                  <a:pos x="l" y="vc"/>
                </a:cxn>
              </a:cxnLst>
              <a:rect l="f92" t="f95" r="f93" b="f94"/>
              <a:pathLst>
                <a:path w="4711" h="1373">
                  <a:moveTo>
                    <a:pt x="f5" y="f6"/>
                  </a:moveTo>
                  <a:cubicBezTo>
                    <a:pt x="f7" y="f8"/>
                    <a:pt x="f9" y="f10"/>
                    <a:pt x="f11" y="f12"/>
                  </a:cubicBezTo>
                  <a:cubicBezTo>
                    <a:pt x="f13" y="f14"/>
                    <a:pt x="f15" y="f16"/>
                    <a:pt x="f17" y="f18"/>
                  </a:cubicBezTo>
                  <a:cubicBezTo>
                    <a:pt x="f15" y="f19"/>
                    <a:pt x="f20" y="f21"/>
                    <a:pt x="f22" y="f14"/>
                  </a:cubicBezTo>
                  <a:cubicBezTo>
                    <a:pt x="f23" y="f12"/>
                    <a:pt x="f7" y="f24"/>
                    <a:pt x="f5" y="f24"/>
                  </a:cubicBezTo>
                  <a:cubicBezTo>
                    <a:pt x="f25" y="f26"/>
                    <a:pt x="f27" y="f28"/>
                    <a:pt x="f29" y="f28"/>
                  </a:cubicBezTo>
                  <a:cubicBezTo>
                    <a:pt x="f30" y="f28"/>
                    <a:pt x="f31" y="f32"/>
                    <a:pt x="f33" y="f12"/>
                  </a:cubicBezTo>
                  <a:cubicBezTo>
                    <a:pt x="f34" y="f35"/>
                    <a:pt x="f36" y="f37"/>
                    <a:pt x="f38" y="f39"/>
                  </a:cubicBezTo>
                  <a:cubicBezTo>
                    <a:pt x="f40" y="f14"/>
                    <a:pt x="f34" y="f41"/>
                    <a:pt x="f33" y="f10"/>
                  </a:cubicBezTo>
                  <a:cubicBezTo>
                    <a:pt x="f42" y="f8"/>
                    <a:pt x="f43" y="f6"/>
                    <a:pt x="f5" y="f6"/>
                  </a:cubicBezTo>
                  <a:close/>
                  <a:moveTo>
                    <a:pt x="f44" y="f2"/>
                  </a:moveTo>
                  <a:cubicBezTo>
                    <a:pt x="f45" y="f2"/>
                    <a:pt x="f46" y="f47"/>
                    <a:pt x="f48" y="f49"/>
                  </a:cubicBezTo>
                  <a:cubicBezTo>
                    <a:pt x="f50" y="f51"/>
                    <a:pt x="f52" y="f53"/>
                    <a:pt x="f54" y="f55"/>
                  </a:cubicBezTo>
                  <a:cubicBezTo>
                    <a:pt x="f56" y="f57"/>
                    <a:pt x="f58" y="f59"/>
                    <a:pt x="f60" y="f59"/>
                  </a:cubicBezTo>
                  <a:cubicBezTo>
                    <a:pt x="f61" y="f59"/>
                    <a:pt x="f62" y="f63"/>
                    <a:pt x="f64" y="f65"/>
                  </a:cubicBezTo>
                  <a:cubicBezTo>
                    <a:pt x="f66" y="f67"/>
                    <a:pt x="f68" y="f69"/>
                    <a:pt x="f70" y="f69"/>
                  </a:cubicBezTo>
                  <a:cubicBezTo>
                    <a:pt x="f71" y="f69"/>
                    <a:pt x="f72" y="f73"/>
                    <a:pt x="f74" y="f75"/>
                  </a:cubicBezTo>
                  <a:cubicBezTo>
                    <a:pt x="f76" y="f77"/>
                    <a:pt x="f78" y="f2"/>
                    <a:pt x="f44"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1000;p14">
              <a:extLst>
                <a:ext uri="{FF2B5EF4-FFF2-40B4-BE49-F238E27FC236}">
                  <a16:creationId xmlns:a16="http://schemas.microsoft.com/office/drawing/2014/main" id="{12B797F0-222D-4D32-B3B2-EB504AA9DDB4}"/>
                </a:ext>
              </a:extLst>
            </p:cNvPr>
            <p:cNvSpPr/>
            <p:nvPr/>
          </p:nvSpPr>
          <p:spPr>
            <a:xfrm>
              <a:off x="634438" y="697614"/>
              <a:ext cx="93405" cy="163942"/>
            </a:xfrm>
            <a:custGeom>
              <a:avLst/>
              <a:gdLst>
                <a:gd name="f0" fmla="val w"/>
                <a:gd name="f1" fmla="val h"/>
                <a:gd name="f2" fmla="val 0"/>
                <a:gd name="f3" fmla="val 2892"/>
                <a:gd name="f4" fmla="val 5076"/>
                <a:gd name="f5" fmla="val 410"/>
                <a:gd name="f6" fmla="val 1"/>
                <a:gd name="f7" fmla="val 5075"/>
                <a:gd name="f8" fmla="val 1285"/>
                <a:gd name="f9" fmla="val 1330"/>
                <a:gd name="f10" fmla="val 1377"/>
                <a:gd name="f11" fmla="val 5069"/>
                <a:gd name="f12" fmla="val 1426"/>
                <a:gd name="f13" fmla="val 5056"/>
                <a:gd name="f14" fmla="val 4675"/>
                <a:gd name="f15" fmla="*/ f0 1 2892"/>
                <a:gd name="f16" fmla="*/ f1 1 5076"/>
                <a:gd name="f17" fmla="val f2"/>
                <a:gd name="f18" fmla="val f3"/>
                <a:gd name="f19" fmla="val f4"/>
                <a:gd name="f20" fmla="+- f19 0 f17"/>
                <a:gd name="f21" fmla="+- f18 0 f17"/>
                <a:gd name="f22" fmla="*/ f21 1 2892"/>
                <a:gd name="f23" fmla="*/ f20 1 507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892" h="5076">
                  <a:moveTo>
                    <a:pt x="f5" y="f6"/>
                  </a:moveTo>
                  <a:cubicBezTo>
                    <a:pt x="f5" y="f6"/>
                    <a:pt x="f6" y="f7"/>
                    <a:pt x="f8" y="f7"/>
                  </a:cubicBezTo>
                  <a:cubicBezTo>
                    <a:pt x="f9" y="f7"/>
                    <a:pt x="f10" y="f11"/>
                    <a:pt x="f12" y="f13"/>
                  </a:cubicBezTo>
                  <a:cubicBezTo>
                    <a:pt x="f3" y="f14"/>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1001;p14">
              <a:extLst>
                <a:ext uri="{FF2B5EF4-FFF2-40B4-BE49-F238E27FC236}">
                  <a16:creationId xmlns:a16="http://schemas.microsoft.com/office/drawing/2014/main" id="{99A4F417-F72B-487A-B116-CE432BAFBA91}"/>
                </a:ext>
              </a:extLst>
            </p:cNvPr>
            <p:cNvSpPr/>
            <p:nvPr/>
          </p:nvSpPr>
          <p:spPr>
            <a:xfrm>
              <a:off x="673391" y="696132"/>
              <a:ext cx="139848" cy="103738"/>
            </a:xfrm>
            <a:custGeom>
              <a:avLst/>
              <a:gdLst>
                <a:gd name="f0" fmla="val w"/>
                <a:gd name="f1" fmla="val h"/>
                <a:gd name="f2" fmla="val 0"/>
                <a:gd name="f3" fmla="val 4330"/>
                <a:gd name="f4" fmla="val 3212"/>
                <a:gd name="f5" fmla="val 1"/>
                <a:gd name="f6" fmla="val 1740"/>
                <a:gd name="f7" fmla="val 2867"/>
                <a:gd name="f8" fmla="val 3021"/>
                <a:gd name="f9" fmla="val 3165"/>
                <a:gd name="f10" fmla="val 3151"/>
                <a:gd name="f11" fmla="val 3290"/>
                <a:gd name="f12" fmla="val 3013"/>
                <a:gd name="f13" fmla="val 4329"/>
                <a:gd name="f14" fmla="val 1870"/>
                <a:gd name="f15" fmla="*/ f0 1 4330"/>
                <a:gd name="f16" fmla="*/ f1 1 3212"/>
                <a:gd name="f17" fmla="val f2"/>
                <a:gd name="f18" fmla="val f3"/>
                <a:gd name="f19" fmla="val f4"/>
                <a:gd name="f20" fmla="+- f19 0 f17"/>
                <a:gd name="f21" fmla="+- f18 0 f17"/>
                <a:gd name="f22" fmla="*/ f21 1 4330"/>
                <a:gd name="f23" fmla="*/ f20 1 3212"/>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330" h="3212">
                  <a:moveTo>
                    <a:pt x="f5" y="f5"/>
                  </a:moveTo>
                  <a:lnTo>
                    <a:pt x="f5" y="f5"/>
                  </a:lnTo>
                  <a:cubicBezTo>
                    <a:pt x="f5" y="f5"/>
                    <a:pt x="f6" y="f4"/>
                    <a:pt x="f7" y="f4"/>
                  </a:cubicBezTo>
                  <a:cubicBezTo>
                    <a:pt x="f8" y="f4"/>
                    <a:pt x="f9" y="f10"/>
                    <a:pt x="f11" y="f12"/>
                  </a:cubicBezTo>
                  <a:cubicBezTo>
                    <a:pt x="f13" y="f14"/>
                    <a:pt x="f5" y="f5"/>
                    <a:pt x="f5" y="f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1002;p14">
              <a:extLst>
                <a:ext uri="{FF2B5EF4-FFF2-40B4-BE49-F238E27FC236}">
                  <a16:creationId xmlns:a16="http://schemas.microsoft.com/office/drawing/2014/main" id="{C234EAFF-A784-4A51-A918-CF1B477E7E73}"/>
                </a:ext>
              </a:extLst>
            </p:cNvPr>
            <p:cNvSpPr/>
            <p:nvPr/>
          </p:nvSpPr>
          <p:spPr>
            <a:xfrm>
              <a:off x="671901" y="661705"/>
              <a:ext cx="169593" cy="45180"/>
            </a:xfrm>
            <a:custGeom>
              <a:avLst/>
              <a:gdLst>
                <a:gd name="f0" fmla="val w"/>
                <a:gd name="f1" fmla="val h"/>
                <a:gd name="f2" fmla="val 0"/>
                <a:gd name="f3" fmla="val 5251"/>
                <a:gd name="f4" fmla="val 1399"/>
                <a:gd name="f5" fmla="val 3070"/>
                <a:gd name="f6" fmla="val 1"/>
                <a:gd name="f7" fmla="val 1641"/>
                <a:gd name="f8" fmla="val 282"/>
                <a:gd name="f9" fmla="val 2633"/>
                <a:gd name="f10" fmla="val 1398"/>
                <a:gd name="f11" fmla="val 4133"/>
                <a:gd name="f12" fmla="val 4673"/>
                <a:gd name="f13" fmla="val 5067"/>
                <a:gd name="f14" fmla="val 1253"/>
                <a:gd name="f15" fmla="val 5137"/>
                <a:gd name="f16" fmla="val 859"/>
                <a:gd name="f17" fmla="val 186"/>
                <a:gd name="f18" fmla="val 4230"/>
                <a:gd name="f19" fmla="*/ f0 1 5251"/>
                <a:gd name="f20" fmla="*/ f1 1 1399"/>
                <a:gd name="f21" fmla="val f2"/>
                <a:gd name="f22" fmla="val f3"/>
                <a:gd name="f23" fmla="val f4"/>
                <a:gd name="f24" fmla="+- f23 0 f21"/>
                <a:gd name="f25" fmla="+- f22 0 f21"/>
                <a:gd name="f26" fmla="*/ f25 1 5251"/>
                <a:gd name="f27" fmla="*/ f24 1 1399"/>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251" h="1399">
                  <a:moveTo>
                    <a:pt x="f5" y="f6"/>
                  </a:moveTo>
                  <a:cubicBezTo>
                    <a:pt x="f7" y="f6"/>
                    <a:pt x="f6" y="f8"/>
                    <a:pt x="f6" y="f8"/>
                  </a:cubicBezTo>
                  <a:cubicBezTo>
                    <a:pt x="f6" y="f8"/>
                    <a:pt x="f9" y="f10"/>
                    <a:pt x="f11" y="f10"/>
                  </a:cubicBezTo>
                  <a:cubicBezTo>
                    <a:pt x="f12" y="f10"/>
                    <a:pt x="f13" y="f14"/>
                    <a:pt x="f15" y="f16"/>
                  </a:cubicBezTo>
                  <a:cubicBezTo>
                    <a:pt x="f3"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40" name="Google Shape;1003;p14">
            <a:extLst>
              <a:ext uri="{FF2B5EF4-FFF2-40B4-BE49-F238E27FC236}">
                <a16:creationId xmlns:a16="http://schemas.microsoft.com/office/drawing/2014/main" id="{24930D7B-F73B-4035-BA46-C71EF80AC740}"/>
              </a:ext>
            </a:extLst>
          </p:cNvPr>
          <p:cNvGrpSpPr/>
          <p:nvPr/>
        </p:nvGrpSpPr>
        <p:grpSpPr>
          <a:xfrm>
            <a:off x="76178" y="4248695"/>
            <a:ext cx="779169" cy="746662"/>
            <a:chOff x="76178" y="4248695"/>
            <a:chExt cx="779169" cy="746662"/>
          </a:xfrm>
        </p:grpSpPr>
        <p:sp>
          <p:nvSpPr>
            <p:cNvPr id="41" name="Google Shape;1004;p14">
              <a:extLst>
                <a:ext uri="{FF2B5EF4-FFF2-40B4-BE49-F238E27FC236}">
                  <a16:creationId xmlns:a16="http://schemas.microsoft.com/office/drawing/2014/main" id="{DCC7364C-F466-4B3F-A34E-960C64843FC2}"/>
                </a:ext>
              </a:extLst>
            </p:cNvPr>
            <p:cNvSpPr/>
            <p:nvPr/>
          </p:nvSpPr>
          <p:spPr>
            <a:xfrm>
              <a:off x="76178" y="4329153"/>
              <a:ext cx="271430" cy="179350"/>
            </a:xfrm>
            <a:custGeom>
              <a:avLst/>
              <a:gdLst>
                <a:gd name="f0" fmla="val w"/>
                <a:gd name="f1" fmla="val h"/>
                <a:gd name="f2" fmla="val 0"/>
                <a:gd name="f3" fmla="val 8404"/>
                <a:gd name="f4" fmla="val 5553"/>
                <a:gd name="f5" fmla="val 2020"/>
                <a:gd name="f6" fmla="val 1547"/>
                <a:gd name="f7" fmla="val 577"/>
                <a:gd name="f8" fmla="val 1443"/>
                <a:gd name="f9" fmla="val 1524"/>
                <a:gd name="f10" fmla="val 1940"/>
                <a:gd name="f11" fmla="val 2089"/>
                <a:gd name="f12" fmla="val 1854"/>
                <a:gd name="f13" fmla="val 2072"/>
                <a:gd name="f14" fmla="val 1765"/>
                <a:gd name="f15" fmla="val 2064"/>
                <a:gd name="f16" fmla="val 1673"/>
                <a:gd name="f17" fmla="val 1031"/>
                <a:gd name="f18" fmla="val 273"/>
                <a:gd name="f19" fmla="val 2468"/>
                <a:gd name="f20" fmla="val 3013"/>
                <a:gd name="f21" fmla="val 440"/>
                <a:gd name="f22" fmla="val 2873"/>
                <a:gd name="f23" fmla="val 809"/>
                <a:gd name="f24" fmla="val 2822"/>
                <a:gd name="f25" fmla="val 1167"/>
                <a:gd name="f26" fmla="val 2814"/>
                <a:gd name="f27" fmla="val 3113"/>
                <a:gd name="f28" fmla="val 4375"/>
                <a:gd name="f29" fmla="val 3186"/>
                <a:gd name="f30" fmla="val 7131"/>
                <a:gd name="f31" fmla="val 3333"/>
                <a:gd name="f32" fmla="val 8249"/>
                <a:gd name="f33" fmla="val 4785"/>
                <a:gd name="f34" fmla="val 8397"/>
                <a:gd name="f35" fmla="val 5514"/>
                <a:gd name="f36" fmla="val 8142"/>
                <a:gd name="f37" fmla="val 4156"/>
                <a:gd name="f38" fmla="val 7110"/>
                <a:gd name="f39" fmla="val 2963"/>
                <a:gd name="f40" fmla="val 5795"/>
                <a:gd name="f41" fmla="val 2540"/>
                <a:gd name="f42" fmla="val 5241"/>
                <a:gd name="f43" fmla="val 2366"/>
                <a:gd name="f44" fmla="val 4675"/>
                <a:gd name="f45" fmla="val 2309"/>
                <a:gd name="f46" fmla="val 4121"/>
                <a:gd name="f47" fmla="val 2193"/>
                <a:gd name="f48" fmla="val 3555"/>
                <a:gd name="f49" fmla="val 2078"/>
                <a:gd name="f50" fmla="val 2990"/>
                <a:gd name="f51" fmla="val 1905"/>
                <a:gd name="f52" fmla="val 2563"/>
                <a:gd name="f53" fmla="val 2124"/>
                <a:gd name="f54" fmla="val 1154"/>
                <a:gd name="f55" fmla="val 1847"/>
                <a:gd name="f56" fmla="val 543"/>
                <a:gd name="f57" fmla="val 8399"/>
                <a:gd name="f58" fmla="val 5527"/>
                <a:gd name="f59" fmla="val 8401"/>
                <a:gd name="f60" fmla="val 5540"/>
                <a:gd name="f61" fmla="val 8403"/>
                <a:gd name="f62" fmla="val 5552"/>
                <a:gd name="f63" fmla="*/ f0 1 8404"/>
                <a:gd name="f64" fmla="*/ f1 1 5553"/>
                <a:gd name="f65" fmla="val f2"/>
                <a:gd name="f66" fmla="val f3"/>
                <a:gd name="f67" fmla="val f4"/>
                <a:gd name="f68" fmla="+- f67 0 f65"/>
                <a:gd name="f69" fmla="+- f66 0 f65"/>
                <a:gd name="f70" fmla="*/ f69 1 8404"/>
                <a:gd name="f71" fmla="*/ f68 1 5553"/>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8404" h="5553">
                  <a:moveTo>
                    <a:pt x="f5" y="f2"/>
                  </a:moveTo>
                  <a:lnTo>
                    <a:pt x="f5" y="f2"/>
                  </a:lnTo>
                  <a:cubicBezTo>
                    <a:pt x="f6" y="f7"/>
                    <a:pt x="f8" y="f9"/>
                    <a:pt x="f10" y="f11"/>
                  </a:cubicBezTo>
                  <a:cubicBezTo>
                    <a:pt x="f12" y="f13"/>
                    <a:pt x="f14" y="f15"/>
                    <a:pt x="f16" y="f15"/>
                  </a:cubicBezTo>
                  <a:cubicBezTo>
                    <a:pt x="f17" y="f15"/>
                    <a:pt x="f18" y="f19"/>
                    <a:pt x="f2" y="f20"/>
                  </a:cubicBezTo>
                  <a:cubicBezTo>
                    <a:pt x="f21" y="f22"/>
                    <a:pt x="f23" y="f24"/>
                    <a:pt x="f25" y="f24"/>
                  </a:cubicBezTo>
                  <a:cubicBezTo>
                    <a:pt x="f5" y="f24"/>
                    <a:pt x="f26" y="f27"/>
                    <a:pt x="f28" y="f29"/>
                  </a:cubicBezTo>
                  <a:cubicBezTo>
                    <a:pt x="f30" y="f31"/>
                    <a:pt x="f32" y="f33"/>
                    <a:pt x="f34" y="f35"/>
                  </a:cubicBezTo>
                  <a:lnTo>
                    <a:pt x="f34" y="f35"/>
                  </a:lnTo>
                  <a:cubicBezTo>
                    <a:pt x="f36" y="f37"/>
                    <a:pt x="f38" y="f39"/>
                    <a:pt x="f40" y="f41"/>
                  </a:cubicBezTo>
                  <a:cubicBezTo>
                    <a:pt x="f42" y="f43"/>
                    <a:pt x="f44" y="f45"/>
                    <a:pt x="f46" y="f47"/>
                  </a:cubicBezTo>
                  <a:cubicBezTo>
                    <a:pt x="f48" y="f49"/>
                    <a:pt x="f50" y="f51"/>
                    <a:pt x="f52" y="f9"/>
                  </a:cubicBezTo>
                  <a:cubicBezTo>
                    <a:pt x="f53" y="f54"/>
                    <a:pt x="f55" y="f56"/>
                    <a:pt x="f5" y="f2"/>
                  </a:cubicBezTo>
                  <a:close/>
                  <a:moveTo>
                    <a:pt x="f34" y="f35"/>
                  </a:moveTo>
                  <a:cubicBezTo>
                    <a:pt x="f57" y="f58"/>
                    <a:pt x="f59" y="f60"/>
                    <a:pt x="f61" y="f62"/>
                  </a:cubicBezTo>
                  <a:cubicBezTo>
                    <a:pt x="f59" y="f60"/>
                    <a:pt x="f57" y="f58"/>
                    <a:pt x="f34" y="f3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Google Shape;1005;p14">
              <a:extLst>
                <a:ext uri="{FF2B5EF4-FFF2-40B4-BE49-F238E27FC236}">
                  <a16:creationId xmlns:a16="http://schemas.microsoft.com/office/drawing/2014/main" id="{A45766E9-313D-4723-8A99-ABEAFEECFA1B}"/>
                </a:ext>
              </a:extLst>
            </p:cNvPr>
            <p:cNvSpPr/>
            <p:nvPr/>
          </p:nvSpPr>
          <p:spPr>
            <a:xfrm>
              <a:off x="131344" y="4453274"/>
              <a:ext cx="214033" cy="95856"/>
            </a:xfrm>
            <a:custGeom>
              <a:avLst/>
              <a:gdLst>
                <a:gd name="f0" fmla="val w"/>
                <a:gd name="f1" fmla="val h"/>
                <a:gd name="f2" fmla="val 0"/>
                <a:gd name="f3" fmla="val 6627"/>
                <a:gd name="f4" fmla="val 2968"/>
                <a:gd name="f5" fmla="val 4496"/>
                <a:gd name="f6" fmla="val 424"/>
                <a:gd name="f7" fmla="val 4675"/>
                <a:gd name="f8" fmla="val 4852"/>
                <a:gd name="f9" fmla="val 441"/>
                <a:gd name="f10" fmla="val 5022"/>
                <a:gd name="f11" fmla="val 486"/>
                <a:gd name="f12" fmla="val 5137"/>
                <a:gd name="f13" fmla="val 509"/>
                <a:gd name="f14" fmla="val 5229"/>
                <a:gd name="f15" fmla="val 555"/>
                <a:gd name="f16" fmla="val 5333"/>
                <a:gd name="f17" fmla="val 601"/>
                <a:gd name="f18" fmla="val 5437"/>
                <a:gd name="f19" fmla="val 659"/>
                <a:gd name="f20" fmla="val 5541"/>
                <a:gd name="f21" fmla="val 717"/>
                <a:gd name="f22" fmla="val 5622"/>
                <a:gd name="f23" fmla="val 786"/>
                <a:gd name="f24" fmla="val 5315"/>
                <a:gd name="f25" fmla="val 548"/>
                <a:gd name="f26" fmla="val 4924"/>
                <a:gd name="f27" fmla="val 455"/>
                <a:gd name="f28" fmla="val 4542"/>
                <a:gd name="f29" fmla="val 4478"/>
                <a:gd name="f30" fmla="val 4415"/>
                <a:gd name="f31" fmla="val 458"/>
                <a:gd name="f32" fmla="val 4352"/>
                <a:gd name="f33" fmla="val 463"/>
                <a:gd name="f34" fmla="val 3914"/>
                <a:gd name="f35" fmla="val 497"/>
                <a:gd name="f36" fmla="val 3487"/>
                <a:gd name="f37" fmla="val 670"/>
                <a:gd name="f38" fmla="val 3083"/>
                <a:gd name="f39" fmla="val 855"/>
                <a:gd name="f40" fmla="val 2679"/>
                <a:gd name="f41" fmla="val 1040"/>
                <a:gd name="f42" fmla="val 2298"/>
                <a:gd name="f43" fmla="val 1271"/>
                <a:gd name="f44" fmla="val 1859"/>
                <a:gd name="f45" fmla="val 1432"/>
                <a:gd name="f46" fmla="val 1640"/>
                <a:gd name="f47" fmla="val 1525"/>
                <a:gd name="f48" fmla="val 1582"/>
                <a:gd name="f49" fmla="val 1213"/>
                <a:gd name="f50" fmla="val 993"/>
                <a:gd name="f51" fmla="val 1675"/>
                <a:gd name="f52" fmla="val 762"/>
                <a:gd name="f53" fmla="val 1709"/>
                <a:gd name="f54" fmla="val 532"/>
                <a:gd name="f55" fmla="val 1721"/>
                <a:gd name="f56" fmla="val 982"/>
                <a:gd name="f57" fmla="val 1663"/>
                <a:gd name="f58" fmla="val 1836"/>
                <a:gd name="f59" fmla="val 1386"/>
                <a:gd name="f60" fmla="val 2240"/>
                <a:gd name="f61" fmla="val 1224"/>
                <a:gd name="f62" fmla="val 2621"/>
                <a:gd name="f63" fmla="val 994"/>
                <a:gd name="f64" fmla="val 3048"/>
                <a:gd name="f65" fmla="val 797"/>
                <a:gd name="f66" fmla="val 3452"/>
                <a:gd name="f67" fmla="val 613"/>
                <a:gd name="f68" fmla="val 3879"/>
                <a:gd name="f69" fmla="val 451"/>
                <a:gd name="f70" fmla="val 4341"/>
                <a:gd name="f71" fmla="val 428"/>
                <a:gd name="f72" fmla="val 4393"/>
                <a:gd name="f73" fmla="val 425"/>
                <a:gd name="f74" fmla="val 4444"/>
                <a:gd name="f75" fmla="val 6597"/>
                <a:gd name="f76" fmla="val 1795"/>
                <a:gd name="f77" fmla="val 6606"/>
                <a:gd name="f78" fmla="val 1809"/>
                <a:gd name="f79" fmla="val 6616"/>
                <a:gd name="f80" fmla="val 1823"/>
                <a:gd name="f81" fmla="val 6626"/>
                <a:gd name="f82" fmla="val 6617"/>
                <a:gd name="f83" fmla="val 6607"/>
                <a:gd name="f84" fmla="val 289"/>
                <a:gd name="f85" fmla="val 1"/>
                <a:gd name="f86" fmla="val 485"/>
                <a:gd name="f87" fmla="val 336"/>
                <a:gd name="f88" fmla="val 1120"/>
                <a:gd name="f89" fmla="val 1109"/>
                <a:gd name="f90" fmla="val 658"/>
                <a:gd name="f91" fmla="val 1098"/>
                <a:gd name="f92" fmla="val 657"/>
                <a:gd name="f93" fmla="val 1087"/>
                <a:gd name="f94" fmla="val 535"/>
                <a:gd name="f95" fmla="val 623"/>
                <a:gd name="f96" fmla="val 1778"/>
                <a:gd name="f97" fmla="val 517"/>
                <a:gd name="f98" fmla="val 861"/>
                <a:gd name="f99" fmla="val 2309"/>
                <a:gd name="f100" fmla="val 1309"/>
                <a:gd name="f101" fmla="val 1452"/>
                <a:gd name="f102" fmla="val 1605"/>
                <a:gd name="f103" fmla="val 2255"/>
                <a:gd name="f104" fmla="val 2113"/>
                <a:gd name="f105" fmla="val 1755"/>
                <a:gd name="f106" fmla="val 2494"/>
                <a:gd name="f107" fmla="val 1790"/>
                <a:gd name="f108" fmla="val 2598"/>
                <a:gd name="f109" fmla="val 1917"/>
                <a:gd name="f110" fmla="val 2967"/>
                <a:gd name="f111" fmla="val 2078"/>
                <a:gd name="f112" fmla="val 2517"/>
                <a:gd name="f113" fmla="val 2263"/>
                <a:gd name="f114" fmla="val 2332"/>
                <a:gd name="f115" fmla="val 2459"/>
                <a:gd name="f116" fmla="val 2413"/>
                <a:gd name="f117" fmla="val 2633"/>
                <a:gd name="f118" fmla="val 2586"/>
                <a:gd name="f119" fmla="val 2009"/>
                <a:gd name="f120" fmla="val 2875"/>
                <a:gd name="f121" fmla="val 1490"/>
                <a:gd name="f122" fmla="val 3406"/>
                <a:gd name="f123" fmla="val 1132"/>
                <a:gd name="f124" fmla="val 3348"/>
                <a:gd name="f125" fmla="val 1317"/>
                <a:gd name="f126" fmla="val 1571"/>
                <a:gd name="f127" fmla="val 3579"/>
                <a:gd name="f128" fmla="val 1651"/>
                <a:gd name="f129" fmla="val 3638"/>
                <a:gd name="f130" fmla="val 1687"/>
                <a:gd name="f131" fmla="val 3706"/>
                <a:gd name="f132" fmla="val 1704"/>
                <a:gd name="f133" fmla="val 3773"/>
                <a:gd name="f134" fmla="val 3903"/>
                <a:gd name="f135" fmla="val 4034"/>
                <a:gd name="f136" fmla="val 1642"/>
                <a:gd name="f137" fmla="val 4110"/>
                <a:gd name="f138" fmla="val 1536"/>
                <a:gd name="f139" fmla="val 4080"/>
                <a:gd name="f140" fmla="val 1552"/>
                <a:gd name="f141" fmla="val 4047"/>
                <a:gd name="f142" fmla="val 1559"/>
                <a:gd name="f143" fmla="val 4012"/>
                <a:gd name="f144" fmla="val 3895"/>
                <a:gd name="f145" fmla="val 3762"/>
                <a:gd name="f146" fmla="val 1478"/>
                <a:gd name="f147" fmla="val 3717"/>
                <a:gd name="f148" fmla="val 1363"/>
                <a:gd name="f149" fmla="val 3660"/>
                <a:gd name="f150" fmla="val 1063"/>
                <a:gd name="f151" fmla="val 3798"/>
                <a:gd name="f152" fmla="val 936"/>
                <a:gd name="f153" fmla="val 3934"/>
                <a:gd name="f154" fmla="val 712"/>
                <a:gd name="f155" fmla="val 4197"/>
                <a:gd name="f156" fmla="val 652"/>
                <a:gd name="f157" fmla="val 4464"/>
                <a:gd name="f158" fmla="val 4651"/>
                <a:gd name="f159" fmla="val 4840"/>
                <a:gd name="f160" fmla="val 681"/>
                <a:gd name="f161" fmla="val 4987"/>
                <a:gd name="f162" fmla="val 705"/>
                <a:gd name="f163" fmla="val 5651"/>
                <a:gd name="f164" fmla="val 829"/>
                <a:gd name="f165" fmla="val 6216"/>
                <a:gd name="f166" fmla="val 6420"/>
                <a:gd name="f167" fmla="val 1539"/>
                <a:gd name="f168" fmla="val 6326"/>
                <a:gd name="f169" fmla="val 1246"/>
                <a:gd name="f170" fmla="val 6118"/>
                <a:gd name="f171" fmla="val 1005"/>
                <a:gd name="f172" fmla="val 6003"/>
                <a:gd name="f173" fmla="val 5876"/>
                <a:gd name="f174" fmla="val 740"/>
                <a:gd name="f175" fmla="val 5737"/>
                <a:gd name="f176" fmla="val 624"/>
                <a:gd name="f177" fmla="val 5283"/>
                <a:gd name="f178" fmla="val 252"/>
                <a:gd name="f179" fmla="val 4751"/>
                <a:gd name="f180" fmla="val 87"/>
                <a:gd name="f181" fmla="val 4172"/>
                <a:gd name="f182" fmla="val 3943"/>
                <a:gd name="f183" fmla="val 113"/>
                <a:gd name="f184" fmla="val 3463"/>
                <a:gd name="f185" fmla="val 162"/>
                <a:gd name="f186" fmla="val 2971"/>
                <a:gd name="f187" fmla="val 266"/>
                <a:gd name="f188" fmla="val 354"/>
                <a:gd name="f189" fmla="val 1864"/>
                <a:gd name="f190" fmla="val 1305"/>
                <a:gd name="f191" fmla="val 755"/>
                <a:gd name="f192" fmla="val 263"/>
                <a:gd name="f193" fmla="*/ f0 1 6627"/>
                <a:gd name="f194" fmla="*/ f1 1 2968"/>
                <a:gd name="f195" fmla="val f2"/>
                <a:gd name="f196" fmla="val f3"/>
                <a:gd name="f197" fmla="val f4"/>
                <a:gd name="f198" fmla="+- f197 0 f195"/>
                <a:gd name="f199" fmla="+- f196 0 f195"/>
                <a:gd name="f200" fmla="*/ f199 1 6627"/>
                <a:gd name="f201" fmla="*/ f198 1 2968"/>
                <a:gd name="f202" fmla="*/ f195 1 f200"/>
                <a:gd name="f203" fmla="*/ f196 1 f200"/>
                <a:gd name="f204" fmla="*/ f195 1 f201"/>
                <a:gd name="f205" fmla="*/ f197 1 f201"/>
                <a:gd name="f206" fmla="*/ f202 f193 1"/>
                <a:gd name="f207" fmla="*/ f203 f193 1"/>
                <a:gd name="f208" fmla="*/ f205 f194 1"/>
                <a:gd name="f209" fmla="*/ f204 f194 1"/>
              </a:gdLst>
              <a:ahLst/>
              <a:cxnLst>
                <a:cxn ang="3cd4">
                  <a:pos x="hc" y="t"/>
                </a:cxn>
                <a:cxn ang="0">
                  <a:pos x="r" y="vc"/>
                </a:cxn>
                <a:cxn ang="cd4">
                  <a:pos x="hc" y="b"/>
                </a:cxn>
                <a:cxn ang="cd2">
                  <a:pos x="l" y="vc"/>
                </a:cxn>
              </a:cxnLst>
              <a:rect l="f206" t="f209" r="f207" b="f208"/>
              <a:pathLst>
                <a:path w="6627" h="2968">
                  <a:moveTo>
                    <a:pt x="f5" y="f6"/>
                  </a:moveTo>
                  <a:cubicBezTo>
                    <a:pt x="f7" y="f6"/>
                    <a:pt x="f8" y="f9"/>
                    <a:pt x="f10" y="f11"/>
                  </a:cubicBezTo>
                  <a:cubicBezTo>
                    <a:pt x="f12" y="f13"/>
                    <a:pt x="f14" y="f15"/>
                    <a:pt x="f16" y="f17"/>
                  </a:cubicBezTo>
                  <a:cubicBezTo>
                    <a:pt x="f18" y="f19"/>
                    <a:pt x="f20" y="f21"/>
                    <a:pt x="f22" y="f23"/>
                  </a:cubicBezTo>
                  <a:cubicBezTo>
                    <a:pt x="f24" y="f25"/>
                    <a:pt x="f26" y="f27"/>
                    <a:pt x="f28" y="f27"/>
                  </a:cubicBezTo>
                  <a:cubicBezTo>
                    <a:pt x="f29" y="f27"/>
                    <a:pt x="f30" y="f31"/>
                    <a:pt x="f32" y="f33"/>
                  </a:cubicBezTo>
                  <a:cubicBezTo>
                    <a:pt x="f34" y="f35"/>
                    <a:pt x="f36" y="f37"/>
                    <a:pt x="f38" y="f39"/>
                  </a:cubicBezTo>
                  <a:cubicBezTo>
                    <a:pt x="f40" y="f41"/>
                    <a:pt x="f42" y="f43"/>
                    <a:pt x="f44" y="f45"/>
                  </a:cubicBezTo>
                  <a:cubicBezTo>
                    <a:pt x="f46" y="f47"/>
                    <a:pt x="f45" y="f48"/>
                    <a:pt x="f49" y="f46"/>
                  </a:cubicBezTo>
                  <a:cubicBezTo>
                    <a:pt x="f50" y="f51"/>
                    <a:pt x="f52" y="f53"/>
                    <a:pt x="f54" y="f55"/>
                  </a:cubicBezTo>
                  <a:cubicBezTo>
                    <a:pt x="f56" y="f57"/>
                    <a:pt x="f45" y="f48"/>
                    <a:pt x="f58" y="f59"/>
                  </a:cubicBezTo>
                  <a:cubicBezTo>
                    <a:pt x="f60" y="f61"/>
                    <a:pt x="f62" y="f63"/>
                    <a:pt x="f64" y="f65"/>
                  </a:cubicBezTo>
                  <a:cubicBezTo>
                    <a:pt x="f66" y="f67"/>
                    <a:pt x="f68" y="f69"/>
                    <a:pt x="f70" y="f71"/>
                  </a:cubicBezTo>
                  <a:cubicBezTo>
                    <a:pt x="f72" y="f73"/>
                    <a:pt x="f74" y="f6"/>
                    <a:pt x="f5" y="f6"/>
                  </a:cubicBezTo>
                  <a:close/>
                  <a:moveTo>
                    <a:pt x="f75" y="f76"/>
                  </a:moveTo>
                  <a:cubicBezTo>
                    <a:pt x="f77" y="f78"/>
                    <a:pt x="f79" y="f80"/>
                    <a:pt x="f81" y="f58"/>
                  </a:cubicBezTo>
                  <a:cubicBezTo>
                    <a:pt x="f82" y="f80"/>
                    <a:pt x="f83" y="f78"/>
                    <a:pt x="f75" y="f76"/>
                  </a:cubicBezTo>
                  <a:close/>
                  <a:moveTo>
                    <a:pt x="f84" y="f85"/>
                  </a:moveTo>
                  <a:lnTo>
                    <a:pt x="f84" y="f85"/>
                  </a:lnTo>
                  <a:cubicBezTo>
                    <a:pt x="f86" y="f87"/>
                    <a:pt x="f23" y="f13"/>
                    <a:pt x="f88" y="f19"/>
                  </a:cubicBezTo>
                  <a:cubicBezTo>
                    <a:pt x="f89" y="f90"/>
                    <a:pt x="f91" y="f92"/>
                    <a:pt x="f93" y="f92"/>
                  </a:cubicBezTo>
                  <a:cubicBezTo>
                    <a:pt x="f94" y="f92"/>
                    <a:pt x="f95" y="f96"/>
                    <a:pt x="f85" y="f96"/>
                  </a:cubicBezTo>
                  <a:cubicBezTo>
                    <a:pt x="f97" y="f96"/>
                    <a:pt x="f98" y="f99"/>
                    <a:pt x="f100" y="f99"/>
                  </a:cubicBezTo>
                  <a:cubicBezTo>
                    <a:pt x="f101" y="f99"/>
                    <a:pt x="f102" y="f103"/>
                    <a:pt x="f96" y="f104"/>
                  </a:cubicBezTo>
                  <a:lnTo>
                    <a:pt x="f96" y="f104"/>
                  </a:lnTo>
                  <a:cubicBezTo>
                    <a:pt x="f105" y="f106"/>
                    <a:pt x="f107" y="f108"/>
                    <a:pt x="f109" y="f110"/>
                  </a:cubicBezTo>
                  <a:cubicBezTo>
                    <a:pt x="f111" y="f112"/>
                    <a:pt x="f113" y="f114"/>
                    <a:pt x="f113" y="f114"/>
                  </a:cubicBezTo>
                  <a:cubicBezTo>
                    <a:pt x="f99" y="f115"/>
                    <a:pt x="f116" y="f117"/>
                    <a:pt x="f116" y="f117"/>
                  </a:cubicBezTo>
                  <a:cubicBezTo>
                    <a:pt x="f118" y="f119"/>
                    <a:pt x="f120" y="f121"/>
                    <a:pt x="f122" y="f123"/>
                  </a:cubicBezTo>
                  <a:lnTo>
                    <a:pt x="f122" y="f123"/>
                  </a:lnTo>
                  <a:cubicBezTo>
                    <a:pt x="f124" y="f125"/>
                    <a:pt x="f122" y="f126"/>
                    <a:pt x="f127" y="f128"/>
                  </a:cubicBezTo>
                  <a:cubicBezTo>
                    <a:pt x="f129" y="f130"/>
                    <a:pt x="f131" y="f132"/>
                    <a:pt x="f133" y="f132"/>
                  </a:cubicBezTo>
                  <a:cubicBezTo>
                    <a:pt x="f134" y="f132"/>
                    <a:pt x="f135" y="f136"/>
                    <a:pt x="f137" y="f138"/>
                  </a:cubicBezTo>
                  <a:lnTo>
                    <a:pt x="f137" y="f138"/>
                  </a:lnTo>
                  <a:cubicBezTo>
                    <a:pt x="f139" y="f140"/>
                    <a:pt x="f141" y="f142"/>
                    <a:pt x="f143" y="f142"/>
                  </a:cubicBezTo>
                  <a:cubicBezTo>
                    <a:pt x="f144" y="f142"/>
                    <a:pt x="f145" y="f146"/>
                    <a:pt x="f147" y="f148"/>
                  </a:cubicBezTo>
                  <a:cubicBezTo>
                    <a:pt x="f149" y="f61"/>
                    <a:pt x="f147" y="f150"/>
                    <a:pt x="f151" y="f152"/>
                  </a:cubicBezTo>
                  <a:cubicBezTo>
                    <a:pt x="f153" y="f154"/>
                    <a:pt x="f155" y="f156"/>
                    <a:pt x="f157" y="f156"/>
                  </a:cubicBezTo>
                  <a:cubicBezTo>
                    <a:pt x="f158" y="f156"/>
                    <a:pt x="f159" y="f160"/>
                    <a:pt x="f161" y="f162"/>
                  </a:cubicBezTo>
                  <a:cubicBezTo>
                    <a:pt x="f163" y="f164"/>
                    <a:pt x="f165" y="f43"/>
                    <a:pt x="f75" y="f76"/>
                  </a:cubicBezTo>
                  <a:lnTo>
                    <a:pt x="f75" y="f76"/>
                  </a:lnTo>
                  <a:cubicBezTo>
                    <a:pt x="f166" y="f167"/>
                    <a:pt x="f168" y="f169"/>
                    <a:pt x="f170" y="f171"/>
                  </a:cubicBezTo>
                  <a:cubicBezTo>
                    <a:pt x="f172" y="f39"/>
                    <a:pt x="f173" y="f174"/>
                    <a:pt x="f175" y="f176"/>
                  </a:cubicBezTo>
                  <a:cubicBezTo>
                    <a:pt x="f177" y="f178"/>
                    <a:pt x="f179" y="f180"/>
                    <a:pt x="f181" y="f180"/>
                  </a:cubicBezTo>
                  <a:cubicBezTo>
                    <a:pt x="f182" y="f180"/>
                    <a:pt x="f131" y="f183"/>
                    <a:pt x="f184" y="f185"/>
                  </a:cubicBezTo>
                  <a:cubicBezTo>
                    <a:pt x="f186" y="f187"/>
                    <a:pt x="f116" y="f188"/>
                    <a:pt x="f189" y="f188"/>
                  </a:cubicBezTo>
                  <a:cubicBezTo>
                    <a:pt x="f190" y="f188"/>
                    <a:pt x="f191" y="f192"/>
                    <a:pt x="f84" y="f8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1006;p14">
              <a:extLst>
                <a:ext uri="{FF2B5EF4-FFF2-40B4-BE49-F238E27FC236}">
                  <a16:creationId xmlns:a16="http://schemas.microsoft.com/office/drawing/2014/main" id="{721A3125-E5CE-447C-9E25-D31384310538}"/>
                </a:ext>
              </a:extLst>
            </p:cNvPr>
            <p:cNvSpPr/>
            <p:nvPr/>
          </p:nvSpPr>
          <p:spPr>
            <a:xfrm>
              <a:off x="171971" y="4440966"/>
              <a:ext cx="78318" cy="10369"/>
            </a:xfrm>
            <a:custGeom>
              <a:avLst/>
              <a:gdLst>
                <a:gd name="f0" fmla="val w"/>
                <a:gd name="f1" fmla="val h"/>
                <a:gd name="f2" fmla="val 0"/>
                <a:gd name="f3" fmla="val 2425"/>
                <a:gd name="f4" fmla="val 321"/>
                <a:gd name="f5" fmla="val 1"/>
                <a:gd name="f6" fmla="val 434"/>
                <a:gd name="f7" fmla="val 211"/>
                <a:gd name="f8" fmla="val 897"/>
                <a:gd name="f9" fmla="val 320"/>
                <a:gd name="f10" fmla="val 1365"/>
                <a:gd name="f11" fmla="val 1719"/>
                <a:gd name="f12" fmla="val 2076"/>
                <a:gd name="f13" fmla="val 257"/>
                <a:gd name="f14" fmla="val 128"/>
                <a:gd name="f15" fmla="*/ f0 1 2425"/>
                <a:gd name="f16" fmla="*/ f1 1 321"/>
                <a:gd name="f17" fmla="val f2"/>
                <a:gd name="f18" fmla="val f3"/>
                <a:gd name="f19" fmla="val f4"/>
                <a:gd name="f20" fmla="+- f19 0 f17"/>
                <a:gd name="f21" fmla="+- f18 0 f17"/>
                <a:gd name="f22" fmla="*/ f21 1 2425"/>
                <a:gd name="f23" fmla="*/ f20 1 32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425" h="321">
                  <a:moveTo>
                    <a:pt x="f5" y="f5"/>
                  </a:moveTo>
                  <a:lnTo>
                    <a:pt x="f5" y="f5"/>
                  </a:lnTo>
                  <a:cubicBezTo>
                    <a:pt x="f6" y="f7"/>
                    <a:pt x="f8" y="f9"/>
                    <a:pt x="f10" y="f9"/>
                  </a:cubicBezTo>
                  <a:cubicBezTo>
                    <a:pt x="f11" y="f9"/>
                    <a:pt x="f12" y="f13"/>
                    <a:pt x="f3" y="f14"/>
                  </a:cubicBezTo>
                  <a:lnTo>
                    <a:pt x="f5"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Google Shape;1007;p14">
              <a:extLst>
                <a:ext uri="{FF2B5EF4-FFF2-40B4-BE49-F238E27FC236}">
                  <a16:creationId xmlns:a16="http://schemas.microsoft.com/office/drawing/2014/main" id="{B05FE4BD-3704-4254-B1F4-72AE1AE9E7D7}"/>
                </a:ext>
              </a:extLst>
            </p:cNvPr>
            <p:cNvSpPr/>
            <p:nvPr/>
          </p:nvSpPr>
          <p:spPr>
            <a:xfrm>
              <a:off x="312889" y="4315556"/>
              <a:ext cx="102193" cy="75447"/>
            </a:xfrm>
            <a:custGeom>
              <a:avLst/>
              <a:gdLst>
                <a:gd name="f0" fmla="val w"/>
                <a:gd name="f1" fmla="val h"/>
                <a:gd name="f2" fmla="val 0"/>
                <a:gd name="f3" fmla="val 3164"/>
                <a:gd name="f4" fmla="val 2336"/>
                <a:gd name="f5" fmla="val 1284"/>
                <a:gd name="f6" fmla="val 1199"/>
                <a:gd name="f7" fmla="val 1286"/>
                <a:gd name="f8" fmla="val 1205"/>
                <a:gd name="f9" fmla="val 1290"/>
                <a:gd name="f10" fmla="val 1212"/>
                <a:gd name="f11" fmla="val 1294"/>
                <a:gd name="f12" fmla="val 1218"/>
                <a:gd name="f13" fmla="val 1211"/>
                <a:gd name="f14" fmla="val 1287"/>
                <a:gd name="f15" fmla="val 740"/>
                <a:gd name="f16" fmla="val 340"/>
                <a:gd name="f17" fmla="val 901"/>
                <a:gd name="f18" fmla="val 467"/>
                <a:gd name="f19" fmla="val 1005"/>
                <a:gd name="f20" fmla="val 617"/>
                <a:gd name="f21" fmla="val 1086"/>
                <a:gd name="f22" fmla="val 779"/>
                <a:gd name="f23" fmla="val 1152"/>
                <a:gd name="f24" fmla="val 923"/>
                <a:gd name="f25" fmla="val 1208"/>
                <a:gd name="f26" fmla="val 1056"/>
                <a:gd name="f27" fmla="val 1271"/>
                <a:gd name="f28" fmla="val 1168"/>
                <a:gd name="f29" fmla="val 1133"/>
                <a:gd name="f30" fmla="val 1114"/>
                <a:gd name="f31" fmla="val 1259"/>
                <a:gd name="f32" fmla="val 941"/>
                <a:gd name="f33" fmla="val 767"/>
                <a:gd name="f34" fmla="val 1386"/>
                <a:gd name="f35" fmla="val 1328"/>
                <a:gd name="f36" fmla="val 1317"/>
                <a:gd name="f37" fmla="val 1091"/>
                <a:gd name="f38" fmla="val 1340"/>
                <a:gd name="f39" fmla="val 1206"/>
                <a:gd name="f40" fmla="val 1375"/>
                <a:gd name="f41" fmla="val 1322"/>
                <a:gd name="f42" fmla="val 1421"/>
                <a:gd name="f43" fmla="val 1437"/>
                <a:gd name="f44" fmla="val 1478"/>
                <a:gd name="f45" fmla="val 1529"/>
                <a:gd name="f46" fmla="val 1548"/>
                <a:gd name="f47" fmla="val 1610"/>
                <a:gd name="f48" fmla="val 1628"/>
                <a:gd name="f49" fmla="val 1691"/>
                <a:gd name="f50" fmla="val 1767"/>
                <a:gd name="f51" fmla="val 1806"/>
                <a:gd name="f52" fmla="val 1929"/>
                <a:gd name="f53" fmla="val 1887"/>
                <a:gd name="f54" fmla="val 2079"/>
                <a:gd name="f55" fmla="val 1979"/>
                <a:gd name="f56" fmla="val 1905"/>
                <a:gd name="f57" fmla="val 1922"/>
                <a:gd name="f58" fmla="val 1732"/>
                <a:gd name="f59" fmla="val 1852"/>
                <a:gd name="f60" fmla="val 1594"/>
                <a:gd name="f61" fmla="val 1726"/>
                <a:gd name="f62" fmla="val 1444"/>
                <a:gd name="f63" fmla="val 1460"/>
                <a:gd name="f64" fmla="val 1248"/>
                <a:gd name="f65" fmla="val 1298"/>
                <a:gd name="f66" fmla="val 1155"/>
                <a:gd name="f67" fmla="val 1137"/>
                <a:gd name="f68" fmla="val 964"/>
                <a:gd name="f69" fmla="val 1017"/>
                <a:gd name="f70" fmla="val 802"/>
                <a:gd name="f71" fmla="val 936"/>
                <a:gd name="f72" fmla="val 652"/>
                <a:gd name="f73" fmla="val 855"/>
                <a:gd name="f74" fmla="val 490"/>
                <a:gd name="f75" fmla="val 619"/>
                <a:gd name="f76" fmla="val 1"/>
                <a:gd name="f77" fmla="val 380"/>
                <a:gd name="f78" fmla="val 200"/>
                <a:gd name="f79" fmla="val 149"/>
                <a:gd name="f80" fmla="val 306"/>
                <a:gd name="f81" fmla="val 209"/>
                <a:gd name="f82" fmla="val 393"/>
                <a:gd name="f83" fmla="val 444"/>
                <a:gd name="f84" fmla="val 520"/>
                <a:gd name="f85" fmla="val 659"/>
                <a:gd name="f86" fmla="val 791"/>
                <a:gd name="f87" fmla="val 728"/>
                <a:gd name="f88" fmla="val 998"/>
                <a:gd name="f89" fmla="val 832"/>
                <a:gd name="f90" fmla="val 1183"/>
                <a:gd name="f91" fmla="val 1679"/>
                <a:gd name="f92" fmla="val 1536"/>
                <a:gd name="f93" fmla="val 2049"/>
                <a:gd name="f94" fmla="val 2067"/>
                <a:gd name="f95" fmla="val 2222"/>
                <a:gd name="f96" fmla="val 2285"/>
                <a:gd name="f97" fmla="val 2294"/>
                <a:gd name="f98" fmla="val 2517"/>
                <a:gd name="f99" fmla="val 2335"/>
                <a:gd name="f100" fmla="val 2751"/>
                <a:gd name="f101" fmla="val 2888"/>
                <a:gd name="f102" fmla="val 3027"/>
                <a:gd name="f103" fmla="val 2321"/>
                <a:gd name="f104" fmla="val 2291"/>
                <a:gd name="f105" fmla="val 3002"/>
                <a:gd name="f106" fmla="val 2280"/>
                <a:gd name="f107" fmla="val 2840"/>
                <a:gd name="f108" fmla="val 2690"/>
                <a:gd name="f109" fmla="val 2153"/>
                <a:gd name="f110" fmla="val 2333"/>
                <a:gd name="f111" fmla="val 2102"/>
                <a:gd name="f112" fmla="val 1587"/>
                <a:gd name="f113" fmla="val 2113"/>
                <a:gd name="f114" fmla="val 1195"/>
                <a:gd name="f115" fmla="val 2125"/>
                <a:gd name="f116" fmla="val 814"/>
                <a:gd name="f117" fmla="val 2402"/>
                <a:gd name="f118" fmla="val 410"/>
                <a:gd name="f119" fmla="val 2760"/>
                <a:gd name="f120" fmla="val 260"/>
                <a:gd name="f121" fmla="val 2676"/>
                <a:gd name="f122" fmla="val 148"/>
                <a:gd name="f123" fmla="val 2539"/>
                <a:gd name="f124" fmla="val 73"/>
                <a:gd name="f125" fmla="val 2398"/>
                <a:gd name="f126" fmla="val 2365"/>
                <a:gd name="f127" fmla="val 2331"/>
                <a:gd name="f128" fmla="val 78"/>
                <a:gd name="f129" fmla="val 2298"/>
                <a:gd name="f130" fmla="val 86"/>
                <a:gd name="f131" fmla="val 121"/>
                <a:gd name="f132" fmla="val 2009"/>
                <a:gd name="f133" fmla="val 271"/>
                <a:gd name="f134" fmla="val 1963"/>
                <a:gd name="f135" fmla="val 329"/>
                <a:gd name="f136" fmla="val 1859"/>
                <a:gd name="f137" fmla="val 202"/>
                <a:gd name="f138" fmla="val 1779"/>
                <a:gd name="f139" fmla="val 1722"/>
                <a:gd name="f140" fmla="val 57"/>
                <a:gd name="f141" fmla="val 1627"/>
                <a:gd name="f142" fmla="val 15"/>
                <a:gd name="f143" fmla="val 1539"/>
                <a:gd name="f144" fmla="val 1501"/>
                <a:gd name="f145" fmla="val 1464"/>
                <a:gd name="f146" fmla="val 23"/>
                <a:gd name="f147" fmla="val 1432"/>
                <a:gd name="f148" fmla="val 40"/>
                <a:gd name="f149" fmla="val 1305"/>
                <a:gd name="f150" fmla="val 248"/>
                <a:gd name="f151" fmla="val 1167"/>
                <a:gd name="f152" fmla="val 144"/>
                <a:gd name="f153" fmla="val 29"/>
                <a:gd name="f154" fmla="val 694"/>
                <a:gd name="f155" fmla="val 6"/>
                <a:gd name="f156" fmla="val 668"/>
                <a:gd name="f157" fmla="val 2"/>
                <a:gd name="f158" fmla="val 643"/>
                <a:gd name="f159" fmla="*/ f0 1 3164"/>
                <a:gd name="f160" fmla="*/ f1 1 2336"/>
                <a:gd name="f161" fmla="val f2"/>
                <a:gd name="f162" fmla="val f3"/>
                <a:gd name="f163" fmla="val f4"/>
                <a:gd name="f164" fmla="+- f163 0 f161"/>
                <a:gd name="f165" fmla="+- f162 0 f161"/>
                <a:gd name="f166" fmla="*/ f165 1 3164"/>
                <a:gd name="f167" fmla="*/ f164 1 2336"/>
                <a:gd name="f168" fmla="*/ f161 1 f166"/>
                <a:gd name="f169" fmla="*/ f162 1 f166"/>
                <a:gd name="f170" fmla="*/ f161 1 f167"/>
                <a:gd name="f171" fmla="*/ f163 1 f167"/>
                <a:gd name="f172" fmla="*/ f168 f159 1"/>
                <a:gd name="f173" fmla="*/ f169 f159 1"/>
                <a:gd name="f174" fmla="*/ f171 f160 1"/>
                <a:gd name="f175" fmla="*/ f170 f160 1"/>
              </a:gdLst>
              <a:ahLst/>
              <a:cxnLst>
                <a:cxn ang="3cd4">
                  <a:pos x="hc" y="t"/>
                </a:cxn>
                <a:cxn ang="0">
                  <a:pos x="r" y="vc"/>
                </a:cxn>
                <a:cxn ang="cd4">
                  <a:pos x="hc" y="b"/>
                </a:cxn>
                <a:cxn ang="cd2">
                  <a:pos x="l" y="vc"/>
                </a:cxn>
              </a:cxnLst>
              <a:rect l="f172" t="f175" r="f173" b="f174"/>
              <a:pathLst>
                <a:path w="3164" h="2336">
                  <a:moveTo>
                    <a:pt x="f5" y="f6"/>
                  </a:moveTo>
                  <a:cubicBezTo>
                    <a:pt x="f7" y="f8"/>
                    <a:pt x="f9" y="f10"/>
                    <a:pt x="f11" y="f12"/>
                  </a:cubicBezTo>
                  <a:cubicBezTo>
                    <a:pt x="f9" y="f13"/>
                    <a:pt x="f14" y="f8"/>
                    <a:pt x="f5" y="f6"/>
                  </a:cubicBezTo>
                  <a:close/>
                  <a:moveTo>
                    <a:pt x="f15" y="f16"/>
                  </a:moveTo>
                  <a:lnTo>
                    <a:pt x="f15" y="f16"/>
                  </a:lnTo>
                  <a:cubicBezTo>
                    <a:pt x="f17" y="f18"/>
                    <a:pt x="f19" y="f20"/>
                    <a:pt x="f21" y="f22"/>
                  </a:cubicBezTo>
                  <a:cubicBezTo>
                    <a:pt x="f23" y="f24"/>
                    <a:pt x="f25" y="f26"/>
                    <a:pt x="f5" y="f6"/>
                  </a:cubicBezTo>
                  <a:lnTo>
                    <a:pt x="f5" y="f6"/>
                  </a:lnTo>
                  <a:cubicBezTo>
                    <a:pt x="f27" y="f28"/>
                    <a:pt x="f27" y="f29"/>
                    <a:pt x="f27" y="f30"/>
                  </a:cubicBezTo>
                  <a:cubicBezTo>
                    <a:pt x="f31" y="f32"/>
                    <a:pt x="f11" y="f33"/>
                    <a:pt x="f34" y="f20"/>
                  </a:cubicBezTo>
                  <a:lnTo>
                    <a:pt x="f34" y="f20"/>
                  </a:lnTo>
                  <a:cubicBezTo>
                    <a:pt x="f35" y="f22"/>
                    <a:pt x="f36" y="f32"/>
                    <a:pt x="f35"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47"/>
                    <a:pt x="f35" y="f63"/>
                    <a:pt x="f64" y="f65"/>
                  </a:cubicBezTo>
                  <a:cubicBezTo>
                    <a:pt x="f66" y="f67"/>
                    <a:pt x="f21" y="f68"/>
                    <a:pt x="f69" y="f70"/>
                  </a:cubicBezTo>
                  <a:cubicBezTo>
                    <a:pt x="f71" y="f72"/>
                    <a:pt x="f73" y="f74"/>
                    <a:pt x="f15" y="f16"/>
                  </a:cubicBezTo>
                  <a:close/>
                  <a:moveTo>
                    <a:pt x="f75" y="f76"/>
                  </a:moveTo>
                  <a:cubicBezTo>
                    <a:pt x="f77" y="f76"/>
                    <a:pt x="f78" y="f79"/>
                    <a:pt x="f76" y="f80"/>
                  </a:cubicBezTo>
                  <a:cubicBezTo>
                    <a:pt x="f81" y="f80"/>
                    <a:pt x="f82" y="f83"/>
                    <a:pt x="f84" y="f20"/>
                  </a:cubicBezTo>
                  <a:cubicBezTo>
                    <a:pt x="f85" y="f86"/>
                    <a:pt x="f87" y="f88"/>
                    <a:pt x="f89" y="f90"/>
                  </a:cubicBezTo>
                  <a:cubicBezTo>
                    <a:pt x="f21" y="f91"/>
                    <a:pt x="f92" y="f93"/>
                    <a:pt x="f94" y="f95"/>
                  </a:cubicBezTo>
                  <a:cubicBezTo>
                    <a:pt x="f96" y="f97"/>
                    <a:pt x="f98" y="f99"/>
                    <a:pt x="f100" y="f99"/>
                  </a:cubicBezTo>
                  <a:cubicBezTo>
                    <a:pt x="f101" y="f99"/>
                    <a:pt x="f102" y="f103"/>
                    <a:pt x="f3" y="f104"/>
                  </a:cubicBezTo>
                  <a:cubicBezTo>
                    <a:pt x="f105" y="f106"/>
                    <a:pt x="f107" y="f95"/>
                    <a:pt x="f108" y="f109"/>
                  </a:cubicBezTo>
                  <a:cubicBezTo>
                    <a:pt x="f110" y="f55"/>
                    <a:pt x="f111" y="f112"/>
                    <a:pt x="f113" y="f114"/>
                  </a:cubicBezTo>
                  <a:cubicBezTo>
                    <a:pt x="f115" y="f116"/>
                    <a:pt x="f117" y="f118"/>
                    <a:pt x="f119" y="f120"/>
                  </a:cubicBezTo>
                  <a:cubicBezTo>
                    <a:pt x="f121" y="f122"/>
                    <a:pt x="f123" y="f124"/>
                    <a:pt x="f125" y="f124"/>
                  </a:cubicBezTo>
                  <a:cubicBezTo>
                    <a:pt x="f126" y="f124"/>
                    <a:pt x="f127" y="f128"/>
                    <a:pt x="f129" y="f130"/>
                  </a:cubicBezTo>
                  <a:cubicBezTo>
                    <a:pt x="f115" y="f131"/>
                    <a:pt x="f132" y="f133"/>
                    <a:pt x="f134" y="f83"/>
                  </a:cubicBezTo>
                  <a:cubicBezTo>
                    <a:pt x="f52" y="f135"/>
                    <a:pt x="f136" y="f137"/>
                    <a:pt x="f138" y="f131"/>
                  </a:cubicBezTo>
                  <a:cubicBezTo>
                    <a:pt x="f139" y="f140"/>
                    <a:pt x="f141" y="f142"/>
                    <a:pt x="f143" y="f142"/>
                  </a:cubicBezTo>
                  <a:cubicBezTo>
                    <a:pt x="f144" y="f142"/>
                    <a:pt x="f145" y="f146"/>
                    <a:pt x="f147" y="f148"/>
                  </a:cubicBezTo>
                  <a:cubicBezTo>
                    <a:pt x="f38" y="f130"/>
                    <a:pt x="f149" y="f150"/>
                    <a:pt x="f35" y="f135"/>
                  </a:cubicBezTo>
                  <a:cubicBezTo>
                    <a:pt x="f151" y="f152"/>
                    <a:pt x="f71" y="f153"/>
                    <a:pt x="f154" y="f155"/>
                  </a:cubicBezTo>
                  <a:cubicBezTo>
                    <a:pt x="f156" y="f157"/>
                    <a:pt x="f158" y="f76"/>
                    <a:pt x="f75" y="f7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 name="Google Shape;1008;p14">
              <a:extLst>
                <a:ext uri="{FF2B5EF4-FFF2-40B4-BE49-F238E27FC236}">
                  <a16:creationId xmlns:a16="http://schemas.microsoft.com/office/drawing/2014/main" id="{E7E70483-15E0-405C-B0BD-9D315C77B417}"/>
                </a:ext>
              </a:extLst>
            </p:cNvPr>
            <p:cNvSpPr/>
            <p:nvPr/>
          </p:nvSpPr>
          <p:spPr>
            <a:xfrm>
              <a:off x="228261" y="4249802"/>
              <a:ext cx="250179" cy="158776"/>
            </a:xfrm>
            <a:custGeom>
              <a:avLst/>
              <a:gdLst>
                <a:gd name="f0" fmla="val w"/>
                <a:gd name="f1" fmla="val h"/>
                <a:gd name="f2" fmla="val 0"/>
                <a:gd name="f3" fmla="val 7746"/>
                <a:gd name="f4" fmla="val 4916"/>
                <a:gd name="f5" fmla="val 601"/>
                <a:gd name="f6" fmla="val 287"/>
                <a:gd name="f7" fmla="val 486"/>
                <a:gd name="f8" fmla="val 564"/>
                <a:gd name="f9" fmla="val 416"/>
                <a:gd name="f10" fmla="val 841"/>
                <a:gd name="f11" fmla="val 393"/>
                <a:gd name="f12" fmla="val 1130"/>
                <a:gd name="f13" fmla="val 359"/>
                <a:gd name="f14" fmla="val 1407"/>
                <a:gd name="f15" fmla="val 1695"/>
                <a:gd name="f16" fmla="val 428"/>
                <a:gd name="f17" fmla="val 1961"/>
                <a:gd name="f18" fmla="val 2238"/>
                <a:gd name="f19" fmla="val 2503"/>
                <a:gd name="f20" fmla="val 739"/>
                <a:gd name="f21" fmla="val 2757"/>
                <a:gd name="f22" fmla="val 866"/>
                <a:gd name="f23" fmla="val 3000"/>
                <a:gd name="f24" fmla="val 1028"/>
                <a:gd name="f25" fmla="val 3254"/>
                <a:gd name="f26" fmla="val 1224"/>
                <a:gd name="f27" fmla="val 3450"/>
                <a:gd name="f28" fmla="val 1005"/>
                <a:gd name="f29" fmla="val 3265"/>
                <a:gd name="f30" fmla="val 832"/>
                <a:gd name="f31" fmla="val 3034"/>
                <a:gd name="f32" fmla="val 693"/>
                <a:gd name="f33" fmla="val 2769"/>
                <a:gd name="f34" fmla="val 543"/>
                <a:gd name="f35" fmla="val 2526"/>
                <a:gd name="f36" fmla="val 439"/>
                <a:gd name="f37" fmla="val 2249"/>
                <a:gd name="f38" fmla="val 370"/>
                <a:gd name="f39" fmla="val 1972"/>
                <a:gd name="f40" fmla="val 301"/>
                <a:gd name="f41" fmla="val 1707"/>
                <a:gd name="f42" fmla="val 1395"/>
                <a:gd name="f43" fmla="val 347"/>
                <a:gd name="f44" fmla="val 1107"/>
                <a:gd name="f45" fmla="val 382"/>
                <a:gd name="f46" fmla="val 818"/>
                <a:gd name="f47" fmla="val 474"/>
                <a:gd name="f48" fmla="val 553"/>
                <a:gd name="f49" fmla="val 770"/>
                <a:gd name="f50" fmla="val 736"/>
                <a:gd name="f51" fmla="val 698"/>
                <a:gd name="f52" fmla="val 11"/>
                <a:gd name="f53" fmla="val 659"/>
                <a:gd name="f54" fmla="val 33"/>
                <a:gd name="f55" fmla="val 589"/>
                <a:gd name="f56" fmla="val 79"/>
                <a:gd name="f57" fmla="val 532"/>
                <a:gd name="f58" fmla="val 149"/>
                <a:gd name="f59" fmla="val 218"/>
                <a:gd name="f60" fmla="val 12"/>
                <a:gd name="f61" fmla="val 1037"/>
                <a:gd name="f62" fmla="val 1"/>
                <a:gd name="f63" fmla="val 2007"/>
                <a:gd name="f64" fmla="val 520"/>
                <a:gd name="f65" fmla="val 2861"/>
                <a:gd name="f66" fmla="val 1040"/>
                <a:gd name="f67" fmla="val 3715"/>
                <a:gd name="f68" fmla="val 1951"/>
                <a:gd name="f69" fmla="val 4258"/>
                <a:gd name="f70" fmla="val 2886"/>
                <a:gd name="f71" fmla="val 4558"/>
                <a:gd name="f72" fmla="val 3602"/>
                <a:gd name="f73" fmla="val 4793"/>
                <a:gd name="f74" fmla="val 4302"/>
                <a:gd name="f75" fmla="val 4992"/>
                <a:gd name="f76" fmla="val 5927"/>
                <a:gd name="f77" fmla="val 6842"/>
                <a:gd name="f78" fmla="val 4690"/>
                <a:gd name="f79" fmla="val 4212"/>
                <a:gd name="f80" fmla="val 7173"/>
                <a:gd name="f81" fmla="val 4512"/>
                <a:gd name="f82" fmla="val 6491"/>
                <a:gd name="f83" fmla="val 4646"/>
                <a:gd name="f84" fmla="val 5818"/>
                <a:gd name="f85" fmla="val 5326"/>
                <a:gd name="f86" fmla="val 4837"/>
                <a:gd name="f87" fmla="val 4574"/>
                <a:gd name="f88" fmla="val 4399"/>
                <a:gd name="f89" fmla="val 4443"/>
                <a:gd name="f90" fmla="val 4041"/>
                <a:gd name="f91" fmla="val 4350"/>
                <a:gd name="f92" fmla="val 3694"/>
                <a:gd name="f93" fmla="val 4200"/>
                <a:gd name="f94" fmla="val 3371"/>
                <a:gd name="f95" fmla="val 4015"/>
                <a:gd name="f96" fmla="val 3221"/>
                <a:gd name="f97" fmla="val 3923"/>
                <a:gd name="f98" fmla="val 3083"/>
                <a:gd name="f99" fmla="val 3808"/>
                <a:gd name="f100" fmla="val 2956"/>
                <a:gd name="f101" fmla="val 2829"/>
                <a:gd name="f102" fmla="val 3600"/>
                <a:gd name="f103" fmla="val 2702"/>
                <a:gd name="f104" fmla="val 3484"/>
                <a:gd name="f105" fmla="val 2540"/>
                <a:gd name="f106" fmla="val 3381"/>
                <a:gd name="f107" fmla="val 2443"/>
                <a:gd name="f108" fmla="val 3313"/>
                <a:gd name="f109" fmla="val 2326"/>
                <a:gd name="f110" fmla="val 3270"/>
                <a:gd name="f111" fmla="val 2212"/>
                <a:gd name="f112" fmla="val 2150"/>
                <a:gd name="f113" fmla="val 2089"/>
                <a:gd name="f114" fmla="val 3283"/>
                <a:gd name="f115" fmla="val 2032"/>
                <a:gd name="f116" fmla="val 3311"/>
                <a:gd name="f117" fmla="val 1872"/>
                <a:gd name="f118" fmla="val 3380"/>
                <a:gd name="f119" fmla="val 1791"/>
                <a:gd name="f120" fmla="val 3551"/>
                <a:gd name="f121" fmla="val 1880"/>
                <a:gd name="f122" fmla="val 3688"/>
                <a:gd name="f123" fmla="val 1444"/>
                <a:gd name="f124" fmla="val 3020"/>
                <a:gd name="f125" fmla="val 2248"/>
                <a:gd name="f126" fmla="val 1582"/>
                <a:gd name="f127" fmla="val 1499"/>
                <a:gd name="f128" fmla="val 1702"/>
                <a:gd name="f129" fmla="val 929"/>
                <a:gd name="f130" fmla="val 1491"/>
                <a:gd name="f131" fmla="val 380"/>
                <a:gd name="f132" fmla="val 1161"/>
                <a:gd name="f133" fmla="val 1077"/>
                <a:gd name="f134" fmla="val 985"/>
                <a:gd name="f135" fmla="val 415"/>
                <a:gd name="f136" fmla="val 890"/>
                <a:gd name="f137" fmla="val 495"/>
                <a:gd name="f138" fmla="val 403"/>
                <a:gd name="f139" fmla="val 947"/>
                <a:gd name="f140" fmla="val 322"/>
                <a:gd name="f141" fmla="val 96"/>
                <a:gd name="f142" fmla="val 875"/>
                <a:gd name="f143" fmla="*/ f0 1 7746"/>
                <a:gd name="f144" fmla="*/ f1 1 4916"/>
                <a:gd name="f145" fmla="val f2"/>
                <a:gd name="f146" fmla="val f3"/>
                <a:gd name="f147" fmla="val f4"/>
                <a:gd name="f148" fmla="+- f147 0 f145"/>
                <a:gd name="f149" fmla="+- f146 0 f145"/>
                <a:gd name="f150" fmla="*/ f149 1 7746"/>
                <a:gd name="f151" fmla="*/ f148 1 4916"/>
                <a:gd name="f152" fmla="*/ f145 1 f150"/>
                <a:gd name="f153" fmla="*/ f146 1 f150"/>
                <a:gd name="f154" fmla="*/ f145 1 f151"/>
                <a:gd name="f155" fmla="*/ f147 1 f151"/>
                <a:gd name="f156" fmla="*/ f152 f143 1"/>
                <a:gd name="f157" fmla="*/ f153 f143 1"/>
                <a:gd name="f158" fmla="*/ f155 f144 1"/>
                <a:gd name="f159" fmla="*/ f154 f144 1"/>
              </a:gdLst>
              <a:ahLst/>
              <a:cxnLst>
                <a:cxn ang="3cd4">
                  <a:pos x="hc" y="t"/>
                </a:cxn>
                <a:cxn ang="0">
                  <a:pos x="r" y="vc"/>
                </a:cxn>
                <a:cxn ang="cd4">
                  <a:pos x="hc" y="b"/>
                </a:cxn>
                <a:cxn ang="cd2">
                  <a:pos x="l" y="vc"/>
                </a:cxn>
              </a:cxnLst>
              <a:rect l="f156" t="f159" r="f157" b="f158"/>
              <a:pathLst>
                <a:path w="7746" h="4916">
                  <a:moveTo>
                    <a:pt x="f5" y="f6"/>
                  </a:moveTo>
                  <a:lnTo>
                    <a:pt x="f5" y="f6"/>
                  </a:lnTo>
                  <a:cubicBezTo>
                    <a:pt x="f7" y="f8"/>
                    <a:pt x="f9" y="f10"/>
                    <a:pt x="f11" y="f12"/>
                  </a:cubicBezTo>
                  <a:cubicBezTo>
                    <a:pt x="f13" y="f14"/>
                    <a:pt x="f13" y="f15"/>
                    <a:pt x="f16" y="f17"/>
                  </a:cubicBezTo>
                  <a:cubicBezTo>
                    <a:pt x="f7" y="f18"/>
                    <a:pt x="f5" y="f19"/>
                    <a:pt x="f20" y="f21"/>
                  </a:cubicBezTo>
                  <a:cubicBezTo>
                    <a:pt x="f22" y="f23"/>
                    <a:pt x="f24" y="f25"/>
                    <a:pt x="f26" y="f27"/>
                  </a:cubicBezTo>
                  <a:cubicBezTo>
                    <a:pt x="f28" y="f29"/>
                    <a:pt x="f30" y="f31"/>
                    <a:pt x="f32" y="f33"/>
                  </a:cubicBezTo>
                  <a:cubicBezTo>
                    <a:pt x="f34" y="f35"/>
                    <a:pt x="f36" y="f37"/>
                    <a:pt x="f38" y="f39"/>
                  </a:cubicBezTo>
                  <a:cubicBezTo>
                    <a:pt x="f40" y="f41"/>
                    <a:pt x="f40" y="f42"/>
                    <a:pt x="f43" y="f44"/>
                  </a:cubicBezTo>
                  <a:cubicBezTo>
                    <a:pt x="f45" y="f46"/>
                    <a:pt x="f47" y="f48"/>
                    <a:pt x="f5" y="f6"/>
                  </a:cubicBezTo>
                  <a:close/>
                  <a:moveTo>
                    <a:pt x="f49" y="f2"/>
                  </a:moveTo>
                  <a:cubicBezTo>
                    <a:pt x="f50" y="f2"/>
                    <a:pt x="f51" y="f52"/>
                    <a:pt x="f53" y="f54"/>
                  </a:cubicBezTo>
                  <a:cubicBezTo>
                    <a:pt x="f55" y="f56"/>
                    <a:pt x="f57" y="f58"/>
                    <a:pt x="f7" y="f59"/>
                  </a:cubicBezTo>
                  <a:cubicBezTo>
                    <a:pt x="f60" y="f61"/>
                    <a:pt x="f62" y="f63"/>
                    <a:pt x="f64" y="f65"/>
                  </a:cubicBezTo>
                  <a:cubicBezTo>
                    <a:pt x="f66" y="f67"/>
                    <a:pt x="f68" y="f69"/>
                    <a:pt x="f70" y="f71"/>
                  </a:cubicBezTo>
                  <a:cubicBezTo>
                    <a:pt x="f72" y="f73"/>
                    <a:pt x="f74" y="f4"/>
                    <a:pt x="f75" y="f4"/>
                  </a:cubicBezTo>
                  <a:cubicBezTo>
                    <a:pt x="f76" y="f4"/>
                    <a:pt x="f77" y="f78"/>
                    <a:pt x="f3" y="f79"/>
                  </a:cubicBezTo>
                  <a:lnTo>
                    <a:pt x="f3" y="f79"/>
                  </a:lnTo>
                  <a:cubicBezTo>
                    <a:pt x="f80" y="f81"/>
                    <a:pt x="f82" y="f83"/>
                    <a:pt x="f84" y="f83"/>
                  </a:cubicBezTo>
                  <a:cubicBezTo>
                    <a:pt x="f85" y="f83"/>
                    <a:pt x="f86" y="f87"/>
                    <a:pt x="f88" y="f89"/>
                  </a:cubicBezTo>
                  <a:cubicBezTo>
                    <a:pt x="f90" y="f91"/>
                    <a:pt x="f92" y="f93"/>
                    <a:pt x="f94" y="f95"/>
                  </a:cubicBezTo>
                  <a:cubicBezTo>
                    <a:pt x="f96" y="f97"/>
                    <a:pt x="f98" y="f99"/>
                    <a:pt x="f100" y="f67"/>
                  </a:cubicBezTo>
                  <a:cubicBezTo>
                    <a:pt x="f101" y="f102"/>
                    <a:pt x="f103" y="f104"/>
                    <a:pt x="f105" y="f106"/>
                  </a:cubicBezTo>
                  <a:cubicBezTo>
                    <a:pt x="f107" y="f108"/>
                    <a:pt x="f109" y="f110"/>
                    <a:pt x="f111" y="f110"/>
                  </a:cubicBezTo>
                  <a:cubicBezTo>
                    <a:pt x="f112" y="f110"/>
                    <a:pt x="f113" y="f114"/>
                    <a:pt x="f115" y="f116"/>
                  </a:cubicBezTo>
                  <a:cubicBezTo>
                    <a:pt x="f117" y="f118"/>
                    <a:pt x="f119" y="f120"/>
                    <a:pt x="f121" y="f122"/>
                  </a:cubicBezTo>
                  <a:lnTo>
                    <a:pt x="f121" y="f122"/>
                  </a:lnTo>
                  <a:cubicBezTo>
                    <a:pt x="f123" y="f124"/>
                    <a:pt x="f123" y="f125"/>
                    <a:pt x="f126" y="f127"/>
                  </a:cubicBezTo>
                  <a:cubicBezTo>
                    <a:pt x="f128" y="f129"/>
                    <a:pt x="f130" y="f131"/>
                    <a:pt x="f132" y="f131"/>
                  </a:cubicBezTo>
                  <a:cubicBezTo>
                    <a:pt x="f133" y="f131"/>
                    <a:pt x="f134" y="f135"/>
                    <a:pt x="f136" y="f137"/>
                  </a:cubicBezTo>
                  <a:cubicBezTo>
                    <a:pt x="f136" y="f138"/>
                    <a:pt x="f139" y="f140"/>
                    <a:pt x="f139" y="f59"/>
                  </a:cubicBezTo>
                  <a:cubicBezTo>
                    <a:pt x="f139" y="f141"/>
                    <a:pt x="f142" y="f2"/>
                    <a:pt x="f49"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 name="Google Shape;1009;p14">
              <a:extLst>
                <a:ext uri="{FF2B5EF4-FFF2-40B4-BE49-F238E27FC236}">
                  <a16:creationId xmlns:a16="http://schemas.microsoft.com/office/drawing/2014/main" id="{CB255FCE-45AF-46DE-8126-00AB70879A9B}"/>
                </a:ext>
              </a:extLst>
            </p:cNvPr>
            <p:cNvSpPr/>
            <p:nvPr/>
          </p:nvSpPr>
          <p:spPr>
            <a:xfrm>
              <a:off x="195096" y="4326017"/>
              <a:ext cx="104771" cy="67272"/>
            </a:xfrm>
            <a:custGeom>
              <a:avLst/>
              <a:gdLst>
                <a:gd name="f0" fmla="val w"/>
                <a:gd name="f1" fmla="val h"/>
                <a:gd name="f2" fmla="val 0"/>
                <a:gd name="f3" fmla="val 3244"/>
                <a:gd name="f4" fmla="val 2083"/>
                <a:gd name="f5" fmla="val 869"/>
                <a:gd name="f6" fmla="val 829"/>
                <a:gd name="f7" fmla="val 802"/>
                <a:gd name="f8" fmla="val 40"/>
                <a:gd name="f9" fmla="val 797"/>
                <a:gd name="f10" fmla="val 143"/>
                <a:gd name="f11" fmla="val 774"/>
                <a:gd name="f12" fmla="val 213"/>
                <a:gd name="f13" fmla="val 843"/>
                <a:gd name="f14" fmla="val 317"/>
                <a:gd name="f15" fmla="val 878"/>
                <a:gd name="f16" fmla="val 374"/>
                <a:gd name="f17" fmla="val 791"/>
                <a:gd name="f18" fmla="val 334"/>
                <a:gd name="f19" fmla="val 694"/>
                <a:gd name="f20" fmla="val 311"/>
                <a:gd name="f21" fmla="val 596"/>
                <a:gd name="f22" fmla="val 472"/>
                <a:gd name="f23" fmla="val 346"/>
                <a:gd name="f24" fmla="val 348"/>
                <a:gd name="f25" fmla="val 243"/>
                <a:gd name="f26" fmla="val 432"/>
                <a:gd name="f27" fmla="val 70"/>
                <a:gd name="f28" fmla="val 570"/>
                <a:gd name="f29" fmla="val 847"/>
                <a:gd name="f30" fmla="val 81"/>
                <a:gd name="f31" fmla="val 1067"/>
                <a:gd name="f32" fmla="val 168"/>
                <a:gd name="f33" fmla="val 1263"/>
                <a:gd name="f34" fmla="val 400"/>
                <a:gd name="f35" fmla="val 1356"/>
                <a:gd name="f36" fmla="val 620"/>
                <a:gd name="f37" fmla="val 626"/>
                <a:gd name="f38" fmla="val 633"/>
                <a:gd name="f39" fmla="val 640"/>
                <a:gd name="f40" fmla="val 641"/>
                <a:gd name="f41" fmla="val 642"/>
                <a:gd name="f42" fmla="val 648"/>
                <a:gd name="f43" fmla="val 653"/>
                <a:gd name="f44" fmla="val 658"/>
                <a:gd name="f45" fmla="val 1355"/>
                <a:gd name="f46" fmla="val 652"/>
                <a:gd name="f47" fmla="val 646"/>
                <a:gd name="f48" fmla="val 521"/>
                <a:gd name="f49" fmla="val 1354"/>
                <a:gd name="f50" fmla="val 429"/>
                <a:gd name="f51" fmla="val 1233"/>
                <a:gd name="f52" fmla="val 451"/>
                <a:gd name="f53" fmla="val 1101"/>
                <a:gd name="f54" fmla="val 462"/>
                <a:gd name="f55" fmla="val 974"/>
                <a:gd name="f56" fmla="val 578"/>
                <a:gd name="f57" fmla="val 894"/>
                <a:gd name="f58" fmla="val 693"/>
                <a:gd name="f59" fmla="val 859"/>
                <a:gd name="f60" fmla="val 706"/>
                <a:gd name="f61" fmla="val 858"/>
                <a:gd name="f62" fmla="val 720"/>
                <a:gd name="f63" fmla="val 857"/>
                <a:gd name="f64" fmla="val 733"/>
                <a:gd name="f65" fmla="val 846"/>
                <a:gd name="f66" fmla="val 958"/>
                <a:gd name="f67" fmla="val 900"/>
                <a:gd name="f68" fmla="val 1051"/>
                <a:gd name="f69" fmla="val 951"/>
                <a:gd name="f70" fmla="val 1155"/>
                <a:gd name="f71" fmla="val 1009"/>
                <a:gd name="f72" fmla="val 1259"/>
                <a:gd name="f73" fmla="val 1090"/>
                <a:gd name="f74" fmla="val 1339"/>
                <a:gd name="f75" fmla="val 1182"/>
                <a:gd name="f76" fmla="val 1893"/>
                <a:gd name="f77" fmla="val 1667"/>
                <a:gd name="f78" fmla="val 2528"/>
                <a:gd name="f79" fmla="val 1932"/>
                <a:gd name="f80" fmla="val 2471"/>
                <a:gd name="f81" fmla="val 1909"/>
                <a:gd name="f82" fmla="val 1709"/>
                <a:gd name="f83" fmla="val 1293"/>
                <a:gd name="f84" fmla="val 467"/>
                <a:gd name="f85" fmla="val 1249"/>
                <a:gd name="f86" fmla="val 422"/>
                <a:gd name="f87" fmla="val 996"/>
                <a:gd name="f88" fmla="*/ f0 1 3244"/>
                <a:gd name="f89" fmla="*/ f1 1 2083"/>
                <a:gd name="f90" fmla="val f2"/>
                <a:gd name="f91" fmla="val f3"/>
                <a:gd name="f92" fmla="val f4"/>
                <a:gd name="f93" fmla="+- f92 0 f90"/>
                <a:gd name="f94" fmla="+- f91 0 f90"/>
                <a:gd name="f95" fmla="*/ f94 1 3244"/>
                <a:gd name="f96" fmla="*/ f93 1 2083"/>
                <a:gd name="f97" fmla="*/ f90 1 f95"/>
                <a:gd name="f98" fmla="*/ f91 1 f95"/>
                <a:gd name="f99" fmla="*/ f90 1 f96"/>
                <a:gd name="f100" fmla="*/ f92 1 f96"/>
                <a:gd name="f101" fmla="*/ f97 f88 1"/>
                <a:gd name="f102" fmla="*/ f98 f88 1"/>
                <a:gd name="f103" fmla="*/ f100 f89 1"/>
                <a:gd name="f104" fmla="*/ f99 f89 1"/>
              </a:gdLst>
              <a:ahLst/>
              <a:cxnLst>
                <a:cxn ang="3cd4">
                  <a:pos x="hc" y="t"/>
                </a:cxn>
                <a:cxn ang="0">
                  <a:pos x="r" y="vc"/>
                </a:cxn>
                <a:cxn ang="cd4">
                  <a:pos x="hc" y="b"/>
                </a:cxn>
                <a:cxn ang="cd2">
                  <a:pos x="l" y="vc"/>
                </a:cxn>
              </a:cxnLst>
              <a:rect l="f101" t="f104" r="f102" b="f103"/>
              <a:pathLst>
                <a:path w="3244" h="2083">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8"/>
                    <a:pt x="f2" y="f29"/>
                    <a:pt x="f30" y="f31"/>
                  </a:cubicBezTo>
                  <a:cubicBezTo>
                    <a:pt x="f32" y="f33"/>
                    <a:pt x="f34" y="f35"/>
                    <a:pt x="f36" y="f35"/>
                  </a:cubicBezTo>
                  <a:cubicBezTo>
                    <a:pt x="f37" y="f35"/>
                    <a:pt x="f38" y="f35"/>
                    <a:pt x="f39" y="f35"/>
                  </a:cubicBezTo>
                  <a:lnTo>
                    <a:pt x="f39" y="f35"/>
                  </a:lnTo>
                  <a:cubicBezTo>
                    <a:pt x="f39" y="f35"/>
                    <a:pt x="f40" y="f35"/>
                    <a:pt x="f41" y="f35"/>
                  </a:cubicBezTo>
                  <a:cubicBezTo>
                    <a:pt x="f42" y="f35"/>
                    <a:pt x="f43" y="f35"/>
                    <a:pt x="f44" y="f45"/>
                  </a:cubicBezTo>
                  <a:lnTo>
                    <a:pt x="f44" y="f45"/>
                  </a:lnTo>
                  <a:cubicBezTo>
                    <a:pt x="f46" y="f35"/>
                    <a:pt x="f47" y="f35"/>
                    <a:pt x="f39" y="f35"/>
                  </a:cubicBezTo>
                  <a:lnTo>
                    <a:pt x="f39" y="f35"/>
                  </a:lnTo>
                  <a:cubicBezTo>
                    <a:pt x="f48" y="f49"/>
                    <a:pt x="f50" y="f51"/>
                    <a:pt x="f52" y="f53"/>
                  </a:cubicBezTo>
                  <a:cubicBezTo>
                    <a:pt x="f54" y="f55"/>
                    <a:pt x="f56" y="f57"/>
                    <a:pt x="f58" y="f59"/>
                  </a:cubicBezTo>
                  <a:cubicBezTo>
                    <a:pt x="f60" y="f61"/>
                    <a:pt x="f62" y="f63"/>
                    <a:pt x="f64" y="f63"/>
                  </a:cubicBezTo>
                  <a:cubicBezTo>
                    <a:pt x="f65" y="f63"/>
                    <a:pt x="f66" y="f67"/>
                    <a:pt x="f68" y="f69"/>
                  </a:cubicBezTo>
                  <a:cubicBezTo>
                    <a:pt x="f70" y="f71"/>
                    <a:pt x="f72" y="f73"/>
                    <a:pt x="f74" y="f75"/>
                  </a:cubicBezTo>
                  <a:cubicBezTo>
                    <a:pt x="f76" y="f77"/>
                    <a:pt x="f78" y="f79"/>
                    <a:pt x="f3" y="f4"/>
                  </a:cubicBezTo>
                  <a:cubicBezTo>
                    <a:pt x="f80" y="f81"/>
                    <a:pt x="f82" y="f73"/>
                    <a:pt x="f83" y="f84"/>
                  </a:cubicBezTo>
                  <a:cubicBezTo>
                    <a:pt x="f85" y="f86"/>
                    <a:pt x="f87"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 name="Google Shape;1010;p14">
              <a:extLst>
                <a:ext uri="{FF2B5EF4-FFF2-40B4-BE49-F238E27FC236}">
                  <a16:creationId xmlns:a16="http://schemas.microsoft.com/office/drawing/2014/main" id="{D8448F84-CA52-4132-AC13-5EB8759F6FAF}"/>
                </a:ext>
              </a:extLst>
            </p:cNvPr>
            <p:cNvSpPr/>
            <p:nvPr/>
          </p:nvSpPr>
          <p:spPr>
            <a:xfrm>
              <a:off x="383362" y="4377699"/>
              <a:ext cx="227438" cy="140497"/>
            </a:xfrm>
            <a:custGeom>
              <a:avLst/>
              <a:gdLst>
                <a:gd name="f0" fmla="val w"/>
                <a:gd name="f1" fmla="val h"/>
                <a:gd name="f2" fmla="val 0"/>
                <a:gd name="f3" fmla="val 7042"/>
                <a:gd name="f4" fmla="val 4350"/>
                <a:gd name="f5" fmla="val 7025"/>
                <a:gd name="f6" fmla="val 706"/>
                <a:gd name="f7" fmla="val 7031"/>
                <a:gd name="f8" fmla="val 708"/>
                <a:gd name="f9" fmla="val 7036"/>
                <a:gd name="f10" fmla="val 711"/>
                <a:gd name="f11" fmla="val 713"/>
                <a:gd name="f12" fmla="val 5137"/>
                <a:gd name="f13" fmla="val 229"/>
                <a:gd name="f14" fmla="val 5264"/>
                <a:gd name="f15" fmla="val 5379"/>
                <a:gd name="f16" fmla="val 5518"/>
                <a:gd name="f17" fmla="val 252"/>
                <a:gd name="f18" fmla="val 5449"/>
                <a:gd name="f19" fmla="val 246"/>
                <a:gd name="f20" fmla="val 5385"/>
                <a:gd name="f21" fmla="val 243"/>
                <a:gd name="f22" fmla="val 5323"/>
                <a:gd name="f23" fmla="val 5261"/>
                <a:gd name="f24" fmla="val 5200"/>
                <a:gd name="f25" fmla="val 5010"/>
                <a:gd name="f26" fmla="val 275"/>
                <a:gd name="f27" fmla="val 4895"/>
                <a:gd name="f28" fmla="val 298"/>
                <a:gd name="f29" fmla="val 4779"/>
                <a:gd name="f30" fmla="val 332"/>
                <a:gd name="f31" fmla="val 4433"/>
                <a:gd name="f32" fmla="val 459"/>
                <a:gd name="f33" fmla="val 4317"/>
                <a:gd name="f34" fmla="val 517"/>
                <a:gd name="f35" fmla="val 4214"/>
                <a:gd name="f36" fmla="val 575"/>
                <a:gd name="f37" fmla="val 4110"/>
                <a:gd name="f38" fmla="val 644"/>
                <a:gd name="f39" fmla="val 3706"/>
                <a:gd name="f40" fmla="val 921"/>
                <a:gd name="f41" fmla="val 3394"/>
                <a:gd name="f42" fmla="val 1314"/>
                <a:gd name="f43" fmla="val 3105"/>
                <a:gd name="f44" fmla="val 1706"/>
                <a:gd name="f45" fmla="val 2817"/>
                <a:gd name="f46" fmla="val 2110"/>
                <a:gd name="f47" fmla="val 2563"/>
                <a:gd name="f48" fmla="val 2549"/>
                <a:gd name="f49" fmla="val 2251"/>
                <a:gd name="f50" fmla="val 2941"/>
                <a:gd name="f51" fmla="val 2090"/>
                <a:gd name="f52" fmla="val 3137"/>
                <a:gd name="f53" fmla="val 1917"/>
                <a:gd name="f54" fmla="val 3310"/>
                <a:gd name="f55" fmla="val 1743"/>
                <a:gd name="f56" fmla="val 3484"/>
                <a:gd name="f57" fmla="val 1559"/>
                <a:gd name="f58" fmla="val 3645"/>
                <a:gd name="f59" fmla="val 1351"/>
                <a:gd name="f60" fmla="val 3807"/>
                <a:gd name="f61" fmla="val 1155"/>
                <a:gd name="f62" fmla="val 3934"/>
                <a:gd name="f63" fmla="val 3634"/>
                <a:gd name="f64" fmla="val 3299"/>
                <a:gd name="f65" fmla="val 2228"/>
                <a:gd name="f66" fmla="val 2906"/>
                <a:gd name="f67" fmla="val 2517"/>
                <a:gd name="f68" fmla="val 2526"/>
                <a:gd name="f69" fmla="val 2759"/>
                <a:gd name="f70" fmla="val 2087"/>
                <a:gd name="f71" fmla="val 3048"/>
                <a:gd name="f72" fmla="val 1683"/>
                <a:gd name="f73" fmla="val 3336"/>
                <a:gd name="f74" fmla="val 1279"/>
                <a:gd name="f75" fmla="val 3648"/>
                <a:gd name="f76" fmla="val 887"/>
                <a:gd name="f77" fmla="val 4087"/>
                <a:gd name="f78" fmla="val 598"/>
                <a:gd name="f79" fmla="val 4306"/>
                <a:gd name="f80" fmla="val 471"/>
                <a:gd name="f81" fmla="val 4514"/>
                <a:gd name="f82" fmla="val 356"/>
                <a:gd name="f83" fmla="val 4768"/>
                <a:gd name="f84" fmla="val 286"/>
                <a:gd name="f85" fmla="val 4883"/>
                <a:gd name="f86" fmla="val 5138"/>
                <a:gd name="f87" fmla="val 1"/>
                <a:gd name="f88" fmla="val 4407"/>
                <a:gd name="f89" fmla="val 3713"/>
                <a:gd name="f90" fmla="val 313"/>
                <a:gd name="f91" fmla="val 3117"/>
                <a:gd name="f92" fmla="val 840"/>
                <a:gd name="f93" fmla="val 2274"/>
                <a:gd name="f94" fmla="val 1602"/>
                <a:gd name="f95" fmla="val 1166"/>
                <a:gd name="f96" fmla="val 2422"/>
                <a:gd name="f97" fmla="val 2433"/>
                <a:gd name="f98" fmla="val 244"/>
                <a:gd name="f99" fmla="val 2574"/>
                <a:gd name="f100" fmla="val 498"/>
                <a:gd name="f101" fmla="val 2620"/>
                <a:gd name="f102" fmla="val 758"/>
                <a:gd name="f103" fmla="val 881"/>
                <a:gd name="f104" fmla="val 1006"/>
                <a:gd name="f105" fmla="val 2610"/>
                <a:gd name="f106" fmla="val 1132"/>
                <a:gd name="f107" fmla="val 2595"/>
                <a:gd name="f108" fmla="val 531"/>
                <a:gd name="f109" fmla="val 2872"/>
                <a:gd name="f110" fmla="val 1270"/>
                <a:gd name="f111" fmla="val 670"/>
                <a:gd name="f112" fmla="val 4280"/>
                <a:gd name="f113" fmla="val 851"/>
                <a:gd name="f114" fmla="val 4176"/>
                <a:gd name="f115" fmla="val 1051"/>
                <a:gd name="f116" fmla="val 4154"/>
                <a:gd name="f117" fmla="val 1252"/>
                <a:gd name="f118" fmla="val 1409"/>
                <a:gd name="f119" fmla="val 1567"/>
                <a:gd name="f120" fmla="val 4167"/>
                <a:gd name="f121" fmla="val 1717"/>
                <a:gd name="f122" fmla="val 2061"/>
                <a:gd name="f123" fmla="val 2367"/>
                <a:gd name="f124" fmla="val 4095"/>
                <a:gd name="f125" fmla="val 2540"/>
                <a:gd name="f126" fmla="val 3622"/>
                <a:gd name="f127" fmla="val 2725"/>
                <a:gd name="f128" fmla="val 3991"/>
                <a:gd name="f129" fmla="val 2828"/>
                <a:gd name="f130" fmla="val 4084"/>
                <a:gd name="f131" fmla="val 3152"/>
                <a:gd name="f132" fmla="val 4349"/>
                <a:gd name="f133" fmla="val 3830"/>
                <a:gd name="f134" fmla="val 3129"/>
                <a:gd name="f135" fmla="val 3564"/>
                <a:gd name="f136" fmla="val 3244"/>
                <a:gd name="f137" fmla="val 3657"/>
                <a:gd name="f138" fmla="val 3440"/>
                <a:gd name="f139" fmla="val 3761"/>
                <a:gd name="f140" fmla="val 3267"/>
                <a:gd name="f141" fmla="val 3080"/>
                <a:gd name="f142" fmla="val 3567"/>
                <a:gd name="f143" fmla="val 1787"/>
                <a:gd name="f144" fmla="val 3613"/>
                <a:gd name="f145" fmla="val 2006"/>
                <a:gd name="f146" fmla="val 3798"/>
                <a:gd name="f147" fmla="val 2191"/>
                <a:gd name="f148" fmla="val 4017"/>
                <a:gd name="f149" fmla="val 4225"/>
                <a:gd name="f150" fmla="val 4456"/>
                <a:gd name="f151" fmla="val 4409"/>
                <a:gd name="f152" fmla="val 1868"/>
                <a:gd name="f153" fmla="val 4307"/>
                <a:gd name="f154" fmla="val 1909"/>
                <a:gd name="f155" fmla="val 4202"/>
                <a:gd name="f156" fmla="val 4128"/>
                <a:gd name="f157" fmla="val 4052"/>
                <a:gd name="f158" fmla="val 1888"/>
                <a:gd name="f159" fmla="val 3994"/>
                <a:gd name="f160" fmla="val 1845"/>
                <a:gd name="f161" fmla="val 3867"/>
                <a:gd name="f162" fmla="val 1741"/>
                <a:gd name="f163" fmla="val 3821"/>
                <a:gd name="f164" fmla="val 1556"/>
                <a:gd name="f165" fmla="val 3844"/>
                <a:gd name="f166" fmla="val 1394"/>
                <a:gd name="f167" fmla="val 3856"/>
                <a:gd name="f168" fmla="val 4491"/>
                <a:gd name="f169" fmla="val 4860"/>
                <a:gd name="f170" fmla="val 5122"/>
                <a:gd name="f171" fmla="val 424"/>
                <a:gd name="f172" fmla="val 5396"/>
                <a:gd name="f173" fmla="val 382"/>
                <a:gd name="f174" fmla="val 5670"/>
                <a:gd name="f175" fmla="val 6141"/>
                <a:gd name="f176" fmla="val 6612"/>
                <a:gd name="f177" fmla="val 505"/>
                <a:gd name="f178" fmla="val 6699"/>
                <a:gd name="f179" fmla="val 544"/>
                <a:gd name="f180" fmla="val 6447"/>
                <a:gd name="f181" fmla="val 319"/>
                <a:gd name="f182" fmla="val 6107"/>
                <a:gd name="f183" fmla="val 194"/>
                <a:gd name="f184" fmla="val 5922"/>
                <a:gd name="f185" fmla="val 125"/>
                <a:gd name="f186" fmla="val 5726"/>
                <a:gd name="f187" fmla="val 79"/>
                <a:gd name="f188" fmla="val 5541"/>
                <a:gd name="f189" fmla="val 32"/>
                <a:gd name="f190" fmla="val 5406"/>
                <a:gd name="f191" fmla="val 11"/>
                <a:gd name="f192" fmla="val 5271"/>
                <a:gd name="f193" fmla="*/ f0 1 7042"/>
                <a:gd name="f194" fmla="*/ f1 1 4350"/>
                <a:gd name="f195" fmla="val f2"/>
                <a:gd name="f196" fmla="val f3"/>
                <a:gd name="f197" fmla="val f4"/>
                <a:gd name="f198" fmla="+- f197 0 f195"/>
                <a:gd name="f199" fmla="+- f196 0 f195"/>
                <a:gd name="f200" fmla="*/ f199 1 7042"/>
                <a:gd name="f201" fmla="*/ f198 1 4350"/>
                <a:gd name="f202" fmla="*/ f195 1 f200"/>
                <a:gd name="f203" fmla="*/ f196 1 f200"/>
                <a:gd name="f204" fmla="*/ f195 1 f201"/>
                <a:gd name="f205" fmla="*/ f197 1 f201"/>
                <a:gd name="f206" fmla="*/ f202 f193 1"/>
                <a:gd name="f207" fmla="*/ f203 f193 1"/>
                <a:gd name="f208" fmla="*/ f205 f194 1"/>
                <a:gd name="f209" fmla="*/ f204 f194 1"/>
              </a:gdLst>
              <a:ahLst/>
              <a:cxnLst>
                <a:cxn ang="3cd4">
                  <a:pos x="hc" y="t"/>
                </a:cxn>
                <a:cxn ang="0">
                  <a:pos x="r" y="vc"/>
                </a:cxn>
                <a:cxn ang="cd4">
                  <a:pos x="hc" y="b"/>
                </a:cxn>
                <a:cxn ang="cd2">
                  <a:pos x="l" y="vc"/>
                </a:cxn>
              </a:cxnLst>
              <a:rect l="f206" t="f209" r="f207" b="f208"/>
              <a:pathLst>
                <a:path w="7042" h="4350">
                  <a:moveTo>
                    <a:pt x="f5" y="f6"/>
                  </a:moveTo>
                  <a:cubicBezTo>
                    <a:pt x="f7" y="f8"/>
                    <a:pt x="f9" y="f10"/>
                    <a:pt x="f3" y="f11"/>
                  </a:cubicBezTo>
                  <a:cubicBezTo>
                    <a:pt x="f9" y="f10"/>
                    <a:pt x="f7" y="f8"/>
                    <a:pt x="f5" y="f6"/>
                  </a:cubicBezTo>
                  <a:close/>
                  <a:moveTo>
                    <a:pt x="f12" y="f13"/>
                  </a:moveTo>
                  <a:cubicBezTo>
                    <a:pt x="f14" y="f13"/>
                    <a:pt x="f15" y="f13"/>
                    <a:pt x="f16" y="f17"/>
                  </a:cubicBezTo>
                  <a:cubicBezTo>
                    <a:pt x="f18" y="f19"/>
                    <a:pt x="f20" y="f21"/>
                    <a:pt x="f22" y="f21"/>
                  </a:cubicBezTo>
                  <a:cubicBezTo>
                    <a:pt x="f23" y="f21"/>
                    <a:pt x="f24" y="f19"/>
                    <a:pt x="f12" y="f17"/>
                  </a:cubicBezTo>
                  <a:cubicBezTo>
                    <a:pt x="f25" y="f26"/>
                    <a:pt x="f27" y="f28"/>
                    <a:pt x="f29" y="f30"/>
                  </a:cubicBez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57" y="f63"/>
                    <a:pt x="f53" y="f64"/>
                    <a:pt x="f65" y="f66"/>
                  </a:cubicBezTo>
                  <a:cubicBezTo>
                    <a:pt x="f67" y="f68"/>
                    <a:pt x="f69" y="f70"/>
                    <a:pt x="f71" y="f72"/>
                  </a:cubicBezTo>
                  <a:cubicBezTo>
                    <a:pt x="f73" y="f74"/>
                    <a:pt x="f75" y="f76"/>
                    <a:pt x="f77" y="f78"/>
                  </a:cubicBezTo>
                  <a:cubicBezTo>
                    <a:pt x="f79" y="f80"/>
                    <a:pt x="f81" y="f82"/>
                    <a:pt x="f83" y="f84"/>
                  </a:cubicBezTo>
                  <a:cubicBezTo>
                    <a:pt x="f85" y="f17"/>
                    <a:pt x="f25" y="f13"/>
                    <a:pt x="f12" y="f13"/>
                  </a:cubicBezTo>
                  <a:close/>
                  <a:moveTo>
                    <a:pt x="f86" y="f87"/>
                  </a:moveTo>
                  <a:cubicBezTo>
                    <a:pt x="f88" y="f87"/>
                    <a:pt x="f89" y="f90"/>
                    <a:pt x="f91" y="f92"/>
                  </a:cubicBezTo>
                  <a:cubicBezTo>
                    <a:pt x="f93" y="f94"/>
                    <a:pt x="f95" y="f96"/>
                    <a:pt x="f87" y="f97"/>
                  </a:cubicBezTo>
                  <a:cubicBezTo>
                    <a:pt x="f98" y="f99"/>
                    <a:pt x="f100" y="f101"/>
                    <a:pt x="f102" y="f101"/>
                  </a:cubicBezTo>
                  <a:cubicBezTo>
                    <a:pt x="f103" y="f101"/>
                    <a:pt x="f104" y="f105"/>
                    <a:pt x="f106" y="f107"/>
                  </a:cubicBezTo>
                  <a:lnTo>
                    <a:pt x="f106" y="f107"/>
                  </a:lnTo>
                  <a:cubicBezTo>
                    <a:pt x="f108" y="f109"/>
                    <a:pt x="f110" y="f62"/>
                    <a:pt x="f111" y="f112"/>
                  </a:cubicBezTo>
                  <a:cubicBezTo>
                    <a:pt x="f113" y="f114"/>
                    <a:pt x="f115" y="f116"/>
                    <a:pt x="f117" y="f116"/>
                  </a:cubicBezTo>
                  <a:cubicBezTo>
                    <a:pt x="f118" y="f116"/>
                    <a:pt x="f119" y="f120"/>
                    <a:pt x="f121" y="f120"/>
                  </a:cubicBezTo>
                  <a:cubicBezTo>
                    <a:pt x="f122" y="f120"/>
                    <a:pt x="f123" y="f124"/>
                    <a:pt x="f125" y="f126"/>
                  </a:cubicBezTo>
                  <a:cubicBezTo>
                    <a:pt x="f127" y="f128"/>
                    <a:pt x="f129" y="f130"/>
                    <a:pt x="f131" y="f132"/>
                  </a:cubicBezTo>
                  <a:cubicBezTo>
                    <a:pt x="f71" y="f133"/>
                    <a:pt x="f134" y="f135"/>
                    <a:pt x="f134" y="f135"/>
                  </a:cubicBezTo>
                  <a:lnTo>
                    <a:pt x="f134" y="f135"/>
                  </a:lnTo>
                  <a:cubicBezTo>
                    <a:pt x="f136" y="f137"/>
                    <a:pt x="f138" y="f139"/>
                    <a:pt x="f138" y="f139"/>
                  </a:cubicBezTo>
                  <a:cubicBezTo>
                    <a:pt x="f140" y="f141"/>
                    <a:pt x="f140" y="f96"/>
                    <a:pt x="f142" y="f143"/>
                  </a:cubicBezTo>
                  <a:cubicBezTo>
                    <a:pt x="f144" y="f145"/>
                    <a:pt x="f146" y="f147"/>
                    <a:pt x="f148" y="f147"/>
                  </a:cubicBezTo>
                  <a:cubicBezTo>
                    <a:pt x="f149" y="f147"/>
                    <a:pt x="f31" y="f145"/>
                    <a:pt x="f150" y="f143"/>
                  </a:cubicBezTo>
                  <a:lnTo>
                    <a:pt x="f150" y="f143"/>
                  </a:lnTo>
                  <a:cubicBezTo>
                    <a:pt x="f151" y="f152"/>
                    <a:pt x="f153" y="f154"/>
                    <a:pt x="f155" y="f154"/>
                  </a:cubicBezTo>
                  <a:cubicBezTo>
                    <a:pt x="f156" y="f154"/>
                    <a:pt x="f157" y="f158"/>
                    <a:pt x="f159" y="f160"/>
                  </a:cubicBezTo>
                  <a:cubicBezTo>
                    <a:pt x="f161" y="f162"/>
                    <a:pt x="f163" y="f164"/>
                    <a:pt x="f165" y="f166"/>
                  </a:cubicBezTo>
                  <a:cubicBezTo>
                    <a:pt x="f167" y="f40"/>
                    <a:pt x="f168" y="f38"/>
                    <a:pt x="f169" y="f34"/>
                  </a:cubicBezTo>
                  <a:cubicBezTo>
                    <a:pt x="f170" y="f171"/>
                    <a:pt x="f172" y="f173"/>
                    <a:pt x="f174" y="f173"/>
                  </a:cubicBezTo>
                  <a:cubicBezTo>
                    <a:pt x="f175" y="f173"/>
                    <a:pt x="f176" y="f177"/>
                    <a:pt x="f5" y="f6"/>
                  </a:cubicBezTo>
                  <a:lnTo>
                    <a:pt x="f5" y="f6"/>
                  </a:lnTo>
                  <a:cubicBezTo>
                    <a:pt x="f178" y="f179"/>
                    <a:pt x="f180" y="f181"/>
                    <a:pt x="f182" y="f183"/>
                  </a:cubicBezTo>
                  <a:cubicBezTo>
                    <a:pt x="f184" y="f185"/>
                    <a:pt x="f186" y="f187"/>
                    <a:pt x="f188" y="f189"/>
                  </a:cubicBezTo>
                  <a:cubicBezTo>
                    <a:pt x="f190" y="f191"/>
                    <a:pt x="f192" y="f87"/>
                    <a:pt x="f86" y="f87"/>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 name="Google Shape;1011;p14">
              <a:extLst>
                <a:ext uri="{FF2B5EF4-FFF2-40B4-BE49-F238E27FC236}">
                  <a16:creationId xmlns:a16="http://schemas.microsoft.com/office/drawing/2014/main" id="{4F9DB7C1-AF7C-47CF-91D2-E44E72C7024F}"/>
                </a:ext>
              </a:extLst>
            </p:cNvPr>
            <p:cNvSpPr/>
            <p:nvPr/>
          </p:nvSpPr>
          <p:spPr>
            <a:xfrm>
              <a:off x="321832" y="4394396"/>
              <a:ext cx="150665" cy="53583"/>
            </a:xfrm>
            <a:custGeom>
              <a:avLst/>
              <a:gdLst>
                <a:gd name="f0" fmla="val w"/>
                <a:gd name="f1" fmla="val h"/>
                <a:gd name="f2" fmla="val 0"/>
                <a:gd name="f3" fmla="val 4665"/>
                <a:gd name="f4" fmla="val 1659"/>
                <a:gd name="f5" fmla="val 3706"/>
                <a:gd name="f6" fmla="val 520"/>
                <a:gd name="f7" fmla="val 3510"/>
                <a:gd name="f8" fmla="val 623"/>
                <a:gd name="f9" fmla="val 3302"/>
                <a:gd name="f10" fmla="val 704"/>
                <a:gd name="f11" fmla="val 3094"/>
                <a:gd name="f12" fmla="val 774"/>
                <a:gd name="f13" fmla="val 2875"/>
                <a:gd name="f14" fmla="val 854"/>
                <a:gd name="f15" fmla="val 2644"/>
                <a:gd name="f16" fmla="val 889"/>
                <a:gd name="f17" fmla="val 2413"/>
                <a:gd name="f18" fmla="val 924"/>
                <a:gd name="f19" fmla="val 2278"/>
                <a:gd name="f20" fmla="val 937"/>
                <a:gd name="f21" fmla="val 2139"/>
                <a:gd name="f22" fmla="val 943"/>
                <a:gd name="f23" fmla="val 2000"/>
                <a:gd name="f24" fmla="val 1903"/>
                <a:gd name="f25" fmla="val 1805"/>
                <a:gd name="f26" fmla="val 940"/>
                <a:gd name="f27" fmla="val 1709"/>
                <a:gd name="f28" fmla="val 935"/>
                <a:gd name="f29" fmla="val 1455"/>
                <a:gd name="f30" fmla="val 1224"/>
                <a:gd name="f31" fmla="val 982"/>
                <a:gd name="f32" fmla="val 1201"/>
                <a:gd name="f33" fmla="val 866"/>
                <a:gd name="f34" fmla="val 1444"/>
                <a:gd name="f35" fmla="val 877"/>
                <a:gd name="f36" fmla="val 1675"/>
                <a:gd name="f37" fmla="val 1906"/>
                <a:gd name="f38" fmla="val 2148"/>
                <a:gd name="f39" fmla="val 2379"/>
                <a:gd name="f40" fmla="val 2610"/>
                <a:gd name="f41" fmla="val 831"/>
                <a:gd name="f42" fmla="val 2840"/>
                <a:gd name="f43" fmla="val 797"/>
                <a:gd name="f44" fmla="val 3060"/>
                <a:gd name="f45" fmla="val 739"/>
                <a:gd name="f46" fmla="val 3279"/>
                <a:gd name="f47" fmla="val 681"/>
                <a:gd name="f48" fmla="val 3498"/>
                <a:gd name="f49" fmla="val 600"/>
                <a:gd name="f50" fmla="val 4664"/>
                <a:gd name="f51" fmla="val 3613"/>
                <a:gd name="f52" fmla="val 468"/>
                <a:gd name="f53" fmla="val 2464"/>
                <a:gd name="f54" fmla="val 706"/>
                <a:gd name="f55" fmla="val 1316"/>
                <a:gd name="f56" fmla="val 876"/>
                <a:gd name="f57" fmla="val 436"/>
                <a:gd name="f58" fmla="val 671"/>
                <a:gd name="f59" fmla="val 1"/>
                <a:gd name="f60" fmla="val 310"/>
                <a:gd name="f61" fmla="val 896"/>
                <a:gd name="f62" fmla="val 1235"/>
                <a:gd name="f63" fmla="val 1388"/>
                <a:gd name="f64" fmla="val 1447"/>
                <a:gd name="f65" fmla="val 1504"/>
                <a:gd name="f66" fmla="val 1231"/>
                <a:gd name="f67" fmla="val 1559"/>
                <a:gd name="f68" fmla="val 1386"/>
                <a:gd name="f69" fmla="val 1374"/>
                <a:gd name="f70" fmla="val 705"/>
                <a:gd name="f71" fmla="val 1570"/>
                <a:gd name="f72" fmla="val 694"/>
                <a:gd name="f73" fmla="val 1616"/>
                <a:gd name="f74" fmla="val 804"/>
                <a:gd name="f75" fmla="val 1645"/>
                <a:gd name="f76" fmla="val 926"/>
                <a:gd name="f77" fmla="val 1055"/>
                <a:gd name="f78" fmla="val 2203"/>
                <a:gd name="f79" fmla="val 3979"/>
                <a:gd name="f80" fmla="val 592"/>
                <a:gd name="f81" fmla="*/ f0 1 4665"/>
                <a:gd name="f82" fmla="*/ f1 1 1659"/>
                <a:gd name="f83" fmla="val f2"/>
                <a:gd name="f84" fmla="val f3"/>
                <a:gd name="f85" fmla="val f4"/>
                <a:gd name="f86" fmla="+- f85 0 f83"/>
                <a:gd name="f87" fmla="+- f84 0 f83"/>
                <a:gd name="f88" fmla="*/ f87 1 4665"/>
                <a:gd name="f89" fmla="*/ f86 1 1659"/>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4665" h="1659">
                  <a:moveTo>
                    <a:pt x="f5" y="f6"/>
                  </a:moveTo>
                  <a:lnTo>
                    <a:pt x="f5" y="f6"/>
                  </a:lnTo>
                  <a:cubicBezTo>
                    <a:pt x="f7" y="f8"/>
                    <a:pt x="f9" y="f10"/>
                    <a:pt x="f11" y="f12"/>
                  </a:cubicBezTo>
                  <a:cubicBezTo>
                    <a:pt x="f13" y="f14"/>
                    <a:pt x="f15" y="f16"/>
                    <a:pt x="f17" y="f18"/>
                  </a:cubicBezTo>
                  <a:cubicBezTo>
                    <a:pt x="f19" y="f20"/>
                    <a:pt x="f21" y="f22"/>
                    <a:pt x="f23" y="f22"/>
                  </a:cubicBezTo>
                  <a:cubicBezTo>
                    <a:pt x="f24" y="f22"/>
                    <a:pt x="f25" y="f26"/>
                    <a:pt x="f27" y="f28"/>
                  </a:cubicBezTo>
                  <a:cubicBezTo>
                    <a:pt x="f29" y="f18"/>
                    <a:pt x="f30" y="f16"/>
                    <a:pt x="f31" y="f14"/>
                  </a:cubicBezTo>
                  <a:lnTo>
                    <a:pt x="f31" y="f14"/>
                  </a:lnTo>
                  <a:cubicBezTo>
                    <a:pt x="f32" y="f33"/>
                    <a:pt x="f34" y="f35"/>
                    <a:pt x="f36" y="f16"/>
                  </a:cubicBezTo>
                  <a:cubicBezTo>
                    <a:pt x="f37" y="f16"/>
                    <a:pt x="f38" y="f16"/>
                    <a:pt x="f39" y="f33"/>
                  </a:cubicBezTo>
                  <a:cubicBezTo>
                    <a:pt x="f40" y="f41"/>
                    <a:pt x="f42" y="f43"/>
                    <a:pt x="f44" y="f45"/>
                  </a:cubicBezTo>
                  <a:cubicBezTo>
                    <a:pt x="f46" y="f47"/>
                    <a:pt x="f48" y="f49"/>
                    <a:pt x="f5" y="f6"/>
                  </a:cubicBezTo>
                  <a:close/>
                  <a:moveTo>
                    <a:pt x="f50" y="f2"/>
                  </a:moveTo>
                  <a:lnTo>
                    <a:pt x="f50" y="f2"/>
                  </a:lnTo>
                  <a:cubicBezTo>
                    <a:pt x="f51" y="f52"/>
                    <a:pt x="f53" y="f54"/>
                    <a:pt x="f55" y="f54"/>
                  </a:cubicBezTo>
                  <a:cubicBezTo>
                    <a:pt x="f56" y="f54"/>
                    <a:pt x="f57" y="f58"/>
                    <a:pt x="f59" y="f49"/>
                  </a:cubicBezTo>
                  <a:lnTo>
                    <a:pt x="f59" y="f49"/>
                  </a:lnTo>
                  <a:cubicBezTo>
                    <a:pt x="f60" y="f31"/>
                    <a:pt x="f61" y="f62"/>
                    <a:pt x="f63" y="f62"/>
                  </a:cubicBezTo>
                  <a:cubicBezTo>
                    <a:pt x="f64" y="f62"/>
                    <a:pt x="f65" y="f66"/>
                    <a:pt x="f67" y="f30"/>
                  </a:cubicBezTo>
                  <a:lnTo>
                    <a:pt x="f67" y="f30"/>
                  </a:lnTo>
                  <a:cubicBezTo>
                    <a:pt x="f68" y="f69"/>
                    <a:pt x="f70" y="f71"/>
                    <a:pt x="f72" y="f73"/>
                  </a:cubicBezTo>
                  <a:cubicBezTo>
                    <a:pt x="f74" y="f75"/>
                    <a:pt x="f76" y="f4"/>
                    <a:pt x="f77" y="f4"/>
                  </a:cubicBezTo>
                  <a:cubicBezTo>
                    <a:pt x="f78" y="f4"/>
                    <a:pt x="f79" y="f80"/>
                    <a:pt x="f50"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1012;p14">
              <a:extLst>
                <a:ext uri="{FF2B5EF4-FFF2-40B4-BE49-F238E27FC236}">
                  <a16:creationId xmlns:a16="http://schemas.microsoft.com/office/drawing/2014/main" id="{2E90C143-A280-4DFE-A047-2486BBF87D34}"/>
                </a:ext>
              </a:extLst>
            </p:cNvPr>
            <p:cNvSpPr/>
            <p:nvPr/>
          </p:nvSpPr>
          <p:spPr>
            <a:xfrm>
              <a:off x="587282" y="4730648"/>
              <a:ext cx="194620" cy="264709"/>
            </a:xfrm>
            <a:custGeom>
              <a:avLst/>
              <a:gdLst>
                <a:gd name="f0" fmla="val w"/>
                <a:gd name="f1" fmla="val h"/>
                <a:gd name="f2" fmla="val 0"/>
                <a:gd name="f3" fmla="val 6026"/>
                <a:gd name="f4" fmla="val 8196"/>
                <a:gd name="f5" fmla="val 1"/>
                <a:gd name="f6" fmla="val 20"/>
                <a:gd name="f7" fmla="val 3"/>
                <a:gd name="f8" fmla="val 40"/>
                <a:gd name="f9" fmla="val 5"/>
                <a:gd name="f10" fmla="val 59"/>
                <a:gd name="f11" fmla="val 7"/>
                <a:gd name="f12" fmla="val 39"/>
                <a:gd name="f13" fmla="val 4"/>
                <a:gd name="f14" fmla="val 19"/>
                <a:gd name="f15" fmla="val 2"/>
                <a:gd name="f16" fmla="val 819"/>
                <a:gd name="f17" fmla="val 111"/>
                <a:gd name="f18" fmla="val 2318"/>
                <a:gd name="f19" fmla="val 1135"/>
                <a:gd name="f20" fmla="val 2655"/>
                <a:gd name="f21" fmla="val 3856"/>
                <a:gd name="f22" fmla="val 2921"/>
                <a:gd name="f23" fmla="val 6049"/>
                <a:gd name="f24" fmla="val 3521"/>
                <a:gd name="f25" fmla="val 6684"/>
                <a:gd name="f26" fmla="val 3163"/>
                <a:gd name="f27" fmla="val 3775"/>
                <a:gd name="f28" fmla="val 7838"/>
                <a:gd name="f29" fmla="val 4144"/>
                <a:gd name="f30" fmla="val 6868"/>
                <a:gd name="f31" fmla="val 3948"/>
                <a:gd name="f32" fmla="val 6199"/>
                <a:gd name="f33" fmla="val 4179"/>
                <a:gd name="f34" fmla="val 6371"/>
                <a:gd name="f35" fmla="val 4466"/>
                <a:gd name="f36" fmla="val 6449"/>
                <a:gd name="f37" fmla="val 4762"/>
                <a:gd name="f38" fmla="val 5222"/>
                <a:gd name="f39" fmla="val 5703"/>
                <a:gd name="f40" fmla="val 6261"/>
                <a:gd name="f41" fmla="val 5945"/>
                <a:gd name="f42" fmla="val 5878"/>
                <a:gd name="f43" fmla="val 6005"/>
                <a:gd name="f44" fmla="val 5724"/>
                <a:gd name="f45" fmla="val 6032"/>
                <a:gd name="f46" fmla="val 5570"/>
                <a:gd name="f47" fmla="val 5156"/>
                <a:gd name="f48" fmla="val 4739"/>
                <a:gd name="f49" fmla="val 5835"/>
                <a:gd name="f50" fmla="val 4444"/>
                <a:gd name="f51" fmla="val 5541"/>
                <a:gd name="f52" fmla="val 4040"/>
                <a:gd name="f53" fmla="val 5137"/>
                <a:gd name="f54" fmla="val 3809"/>
                <a:gd name="f55" fmla="val 4583"/>
                <a:gd name="f56" fmla="val 3671"/>
                <a:gd name="f57" fmla="val 4029"/>
                <a:gd name="f58" fmla="val 3486"/>
                <a:gd name="f59" fmla="val 3429"/>
                <a:gd name="f60" fmla="val 3209"/>
                <a:gd name="f61" fmla="val 2390"/>
                <a:gd name="f62" fmla="val 2686"/>
                <a:gd name="f63" fmla="val 1104"/>
                <a:gd name="f64" fmla="val 1422"/>
                <a:gd name="f65" fmla="val 166"/>
                <a:gd name="f66" fmla="*/ f0 1 6026"/>
                <a:gd name="f67" fmla="*/ f1 1 8196"/>
                <a:gd name="f68" fmla="val f2"/>
                <a:gd name="f69" fmla="val f3"/>
                <a:gd name="f70" fmla="val f4"/>
                <a:gd name="f71" fmla="+- f70 0 f68"/>
                <a:gd name="f72" fmla="+- f69 0 f68"/>
                <a:gd name="f73" fmla="*/ f72 1 6026"/>
                <a:gd name="f74" fmla="*/ f71 1 8196"/>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6026" h="8196">
                  <a:moveTo>
                    <a:pt x="f2" y="f5"/>
                  </a:moveTo>
                  <a:cubicBezTo>
                    <a:pt x="f6" y="f7"/>
                    <a:pt x="f8" y="f9"/>
                    <a:pt x="f10" y="f11"/>
                  </a:cubicBezTo>
                  <a:lnTo>
                    <a:pt x="f10" y="f11"/>
                  </a:lnTo>
                  <a:cubicBezTo>
                    <a:pt x="f12" y="f13"/>
                    <a:pt x="f14" y="f15"/>
                    <a:pt x="f2" y="f5"/>
                  </a:cubicBezTo>
                  <a:close/>
                  <a:moveTo>
                    <a:pt x="f10" y="f11"/>
                  </a:moveTo>
                  <a:cubicBezTo>
                    <a:pt x="f16" y="f17"/>
                    <a:pt x="f18" y="f19"/>
                    <a:pt x="f20" y="f21"/>
                  </a:cubicBezTo>
                  <a:cubicBezTo>
                    <a:pt x="f22" y="f23"/>
                    <a:pt x="f24" y="f25"/>
                    <a:pt x="f26" y="f4"/>
                  </a:cubicBezTo>
                  <a:cubicBezTo>
                    <a:pt x="f27" y="f28"/>
                    <a:pt x="f29" y="f30"/>
                    <a:pt x="f31" y="f32"/>
                  </a:cubicBezTo>
                  <a:lnTo>
                    <a:pt x="f31" y="f32"/>
                  </a:lnTo>
                  <a:cubicBezTo>
                    <a:pt x="f33" y="f34"/>
                    <a:pt x="f35" y="f36"/>
                    <a:pt x="f37" y="f36"/>
                  </a:cubicBezTo>
                  <a:cubicBezTo>
                    <a:pt x="f38" y="f36"/>
                    <a:pt x="f39" y="f40"/>
                    <a:pt x="f3" y="f41"/>
                  </a:cubicBezTo>
                  <a:lnTo>
                    <a:pt x="f3" y="f41"/>
                  </a:lnTo>
                  <a:cubicBezTo>
                    <a:pt x="f42" y="f43"/>
                    <a:pt x="f44" y="f45"/>
                    <a:pt x="f46" y="f45"/>
                  </a:cubicBezTo>
                  <a:cubicBezTo>
                    <a:pt x="f47" y="f45"/>
                    <a:pt x="f48" y="f49"/>
                    <a:pt x="f50" y="f51"/>
                  </a:cubicBezTo>
                  <a:cubicBezTo>
                    <a:pt x="f52" y="f53"/>
                    <a:pt x="f54" y="f55"/>
                    <a:pt x="f56" y="f57"/>
                  </a:cubicBezTo>
                  <a:cubicBezTo>
                    <a:pt x="f24" y="f58"/>
                    <a:pt x="f59" y="f22"/>
                    <a:pt x="f60" y="f61"/>
                  </a:cubicBezTo>
                  <a:cubicBezTo>
                    <a:pt x="f62" y="f63"/>
                    <a:pt x="f64" y="f65"/>
                    <a:pt x="f10" y="f11"/>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1013;p14">
              <a:extLst>
                <a:ext uri="{FF2B5EF4-FFF2-40B4-BE49-F238E27FC236}">
                  <a16:creationId xmlns:a16="http://schemas.microsoft.com/office/drawing/2014/main" id="{E69A2B67-6263-402B-93F7-C847F4FF63AA}"/>
                </a:ext>
              </a:extLst>
            </p:cNvPr>
            <p:cNvSpPr/>
            <p:nvPr/>
          </p:nvSpPr>
          <p:spPr>
            <a:xfrm>
              <a:off x="559311" y="4732513"/>
              <a:ext cx="98087" cy="213649"/>
            </a:xfrm>
            <a:custGeom>
              <a:avLst/>
              <a:gdLst>
                <a:gd name="f0" fmla="val w"/>
                <a:gd name="f1" fmla="val h"/>
                <a:gd name="f2" fmla="val 0"/>
                <a:gd name="f3" fmla="val 3037"/>
                <a:gd name="f4" fmla="val 6615"/>
                <a:gd name="f5" fmla="val 728"/>
                <a:gd name="f6" fmla="val 750"/>
                <a:gd name="f7" fmla="val 14"/>
                <a:gd name="f8" fmla="val 772"/>
                <a:gd name="f9" fmla="val 27"/>
                <a:gd name="f10" fmla="val 795"/>
                <a:gd name="f11" fmla="val 40"/>
                <a:gd name="f12" fmla="val 13"/>
                <a:gd name="f13" fmla="val 1998"/>
                <a:gd name="f14" fmla="val 1136"/>
                <a:gd name="f15" fmla="val 2022"/>
                <a:gd name="f16" fmla="val 1168"/>
                <a:gd name="f17" fmla="val 2045"/>
                <a:gd name="f18" fmla="val 1201"/>
                <a:gd name="f19" fmla="val 2067"/>
                <a:gd name="f20" fmla="val 1235"/>
                <a:gd name="f21" fmla="val 2124"/>
                <a:gd name="f22" fmla="val 1328"/>
                <a:gd name="f23" fmla="val 2171"/>
                <a:gd name="f24" fmla="val 1432"/>
                <a:gd name="f25" fmla="val 2217"/>
                <a:gd name="f26" fmla="val 1535"/>
                <a:gd name="f27" fmla="val 2286"/>
                <a:gd name="f28" fmla="val 1755"/>
                <a:gd name="f29" fmla="val 2332"/>
                <a:gd name="f30" fmla="val 1986"/>
                <a:gd name="f31" fmla="val 2193"/>
                <a:gd name="f32" fmla="val 2344"/>
                <a:gd name="f33" fmla="val 2655"/>
                <a:gd name="f34" fmla="val 3105"/>
                <a:gd name="f35" fmla="val 2055"/>
                <a:gd name="f36" fmla="val 3521"/>
                <a:gd name="f37" fmla="val 1894"/>
                <a:gd name="f38" fmla="val 3948"/>
                <a:gd name="f39" fmla="val 1709"/>
                <a:gd name="f40" fmla="val 4352"/>
                <a:gd name="f41" fmla="val 1570"/>
                <a:gd name="f42" fmla="val 4779"/>
                <a:gd name="f43" fmla="val 1420"/>
                <a:gd name="f44" fmla="val 5194"/>
                <a:gd name="f45" fmla="val 1351"/>
                <a:gd name="f46" fmla="val 5645"/>
                <a:gd name="f47" fmla="val 1340"/>
                <a:gd name="f48" fmla="val 6106"/>
                <a:gd name="f49" fmla="val 5875"/>
                <a:gd name="f50" fmla="val 5656"/>
                <a:gd name="f51" fmla="val 1363"/>
                <a:gd name="f52" fmla="val 5425"/>
                <a:gd name="f53" fmla="val 1386"/>
                <a:gd name="f54" fmla="val 4987"/>
                <a:gd name="f55" fmla="val 1513"/>
                <a:gd name="f56" fmla="val 4767"/>
                <a:gd name="f57" fmla="val 1640"/>
                <a:gd name="f58" fmla="val 4329"/>
                <a:gd name="f59" fmla="val 1836"/>
                <a:gd name="f60" fmla="val 3925"/>
                <a:gd name="f61" fmla="val 3509"/>
                <a:gd name="f62" fmla="val 2159"/>
                <a:gd name="f63" fmla="val 3094"/>
                <a:gd name="f64" fmla="val 2216"/>
                <a:gd name="f65" fmla="val 1837"/>
                <a:gd name="f66" fmla="val 2204"/>
                <a:gd name="f67" fmla="val 1449"/>
                <a:gd name="f68" fmla="val 1344"/>
                <a:gd name="f69" fmla="val 378"/>
                <a:gd name="f70" fmla="val 1820"/>
                <a:gd name="f71" fmla="val 915"/>
                <a:gd name="f72" fmla="val 1547"/>
                <a:gd name="f73" fmla="val 2101"/>
                <a:gd name="f74" fmla="val 1893"/>
                <a:gd name="f75" fmla="val 2517"/>
                <a:gd name="f76" fmla="val 1871"/>
                <a:gd name="f77" fmla="val 2759"/>
                <a:gd name="f78" fmla="val 1783"/>
                <a:gd name="f79" fmla="val 2829"/>
                <a:gd name="f80" fmla="val 1669"/>
                <a:gd name="f81" fmla="val 2879"/>
                <a:gd name="f82" fmla="val 1553"/>
                <a:gd name="f83" fmla="val 1517"/>
                <a:gd name="f84" fmla="val 1480"/>
                <a:gd name="f85" fmla="val 2874"/>
                <a:gd name="f86" fmla="val 1443"/>
                <a:gd name="f87" fmla="val 2863"/>
                <a:gd name="f88" fmla="val 1305"/>
                <a:gd name="f89" fmla="val 2817"/>
                <a:gd name="f90" fmla="val 1190"/>
                <a:gd name="f91" fmla="val 2632"/>
                <a:gd name="f92" fmla="val 1247"/>
                <a:gd name="f93" fmla="val 2482"/>
                <a:gd name="f94" fmla="val 1097"/>
                <a:gd name="f95" fmla="val 2620"/>
                <a:gd name="f96" fmla="val 1074"/>
                <a:gd name="f97" fmla="val 1178"/>
                <a:gd name="f98" fmla="val 3036"/>
                <a:gd name="f99" fmla="val 1239"/>
                <a:gd name="f100" fmla="val 3150"/>
                <a:gd name="f101" fmla="val 1371"/>
                <a:gd name="f102" fmla="val 3199"/>
                <a:gd name="f103" fmla="val 1506"/>
                <a:gd name="f104" fmla="val 1576"/>
                <a:gd name="f105" fmla="val 1646"/>
                <a:gd name="f106" fmla="val 3186"/>
                <a:gd name="f107" fmla="val 3163"/>
                <a:gd name="f108" fmla="val 3705"/>
                <a:gd name="f109" fmla="val 889"/>
                <a:gd name="f110" fmla="val 4063"/>
                <a:gd name="f111" fmla="val 289"/>
                <a:gd name="f112" fmla="val 4271"/>
                <a:gd name="f113" fmla="val 462"/>
                <a:gd name="f114" fmla="val 4363"/>
                <a:gd name="f115" fmla="val 612"/>
                <a:gd name="f116" fmla="val 4410"/>
                <a:gd name="f117" fmla="val 439"/>
                <a:gd name="f118" fmla="val 4606"/>
                <a:gd name="f119" fmla="val 1"/>
                <a:gd name="f120" fmla="val 4790"/>
                <a:gd name="f121" fmla="val 257"/>
                <a:gd name="f122" fmla="val 4861"/>
                <a:gd name="f123" fmla="val 388"/>
                <a:gd name="f124" fmla="val 4899"/>
                <a:gd name="f125" fmla="val 560"/>
                <a:gd name="f126" fmla="val 642"/>
                <a:gd name="f127" fmla="val 734"/>
                <a:gd name="f128" fmla="val 4890"/>
                <a:gd name="f129" fmla="val 855"/>
                <a:gd name="f130" fmla="val 4871"/>
                <a:gd name="f131" fmla="val 325"/>
                <a:gd name="f132" fmla="val 5620"/>
                <a:gd name="f133" fmla="val 1268"/>
                <a:gd name="f134" fmla="val 5932"/>
                <a:gd name="f135" fmla="val 1316"/>
                <a:gd name="f136" fmla="val 6611"/>
                <a:gd name="f137" fmla="val 1274"/>
                <a:gd name="f138" fmla="val 5979"/>
                <a:gd name="f139" fmla="val 2448"/>
                <a:gd name="f140" fmla="val 5990"/>
                <a:gd name="f141" fmla="val 2355"/>
                <a:gd name="f142" fmla="val 5402"/>
                <a:gd name="f143" fmla="val 5748"/>
                <a:gd name="f144" fmla="val 2725"/>
                <a:gd name="f145" fmla="val 6014"/>
                <a:gd name="f146" fmla="val 6199"/>
                <a:gd name="f147" fmla="val 5298"/>
                <a:gd name="f148" fmla="val 2505"/>
                <a:gd name="f149" fmla="val 4040"/>
                <a:gd name="f150" fmla="val 2748"/>
                <a:gd name="f151" fmla="val 2182"/>
                <a:gd name="f152" fmla="val 2563"/>
                <a:gd name="f153" fmla="val 1385"/>
                <a:gd name="f154" fmla="val 797"/>
                <a:gd name="f155" fmla="val 1882"/>
                <a:gd name="f156" fmla="val 681"/>
                <a:gd name="f157" fmla="val 566"/>
                <a:gd name="f158" fmla="val 1594"/>
                <a:gd name="f159" fmla="val 450"/>
                <a:gd name="f160" fmla="val 1339"/>
                <a:gd name="f161" fmla="val 280"/>
                <a:gd name="f162" fmla="val 1054"/>
                <a:gd name="f163" fmla="val 189"/>
                <a:gd name="f164" fmla="val 6612"/>
                <a:gd name="f165" fmla="val 6613"/>
                <a:gd name="f166" fmla="val 1317"/>
                <a:gd name="f167" fmla="val 6614"/>
                <a:gd name="f168" fmla="*/ f0 1 3037"/>
                <a:gd name="f169" fmla="*/ f1 1 6615"/>
                <a:gd name="f170" fmla="val f2"/>
                <a:gd name="f171" fmla="val f3"/>
                <a:gd name="f172" fmla="val f4"/>
                <a:gd name="f173" fmla="+- f172 0 f170"/>
                <a:gd name="f174" fmla="+- f171 0 f170"/>
                <a:gd name="f175" fmla="*/ f174 1 3037"/>
                <a:gd name="f176" fmla="*/ f173 1 6615"/>
                <a:gd name="f177" fmla="*/ f170 1 f175"/>
                <a:gd name="f178" fmla="*/ f171 1 f175"/>
                <a:gd name="f179" fmla="*/ f170 1 f176"/>
                <a:gd name="f180" fmla="*/ f172 1 f176"/>
                <a:gd name="f181" fmla="*/ f177 f168 1"/>
                <a:gd name="f182" fmla="*/ f178 f168 1"/>
                <a:gd name="f183" fmla="*/ f180 f169 1"/>
                <a:gd name="f184" fmla="*/ f179 f169 1"/>
              </a:gdLst>
              <a:ahLst/>
              <a:cxnLst>
                <a:cxn ang="3cd4">
                  <a:pos x="hc" y="t"/>
                </a:cxn>
                <a:cxn ang="0">
                  <a:pos x="r" y="vc"/>
                </a:cxn>
                <a:cxn ang="cd4">
                  <a:pos x="hc" y="b"/>
                </a:cxn>
                <a:cxn ang="cd2">
                  <a:pos x="l" y="vc"/>
                </a:cxn>
              </a:cxnLst>
              <a:rect l="f181" t="f184" r="f182" b="f183"/>
              <a:pathLst>
                <a:path w="3037" h="6615">
                  <a:moveTo>
                    <a:pt x="f5" y="f2"/>
                  </a:moveTo>
                  <a:cubicBezTo>
                    <a:pt x="f6" y="f7"/>
                    <a:pt x="f8" y="f9"/>
                    <a:pt x="f10" y="f11"/>
                  </a:cubicBezTo>
                  <a:lnTo>
                    <a:pt x="f10" y="f11"/>
                  </a:lnTo>
                  <a:cubicBezTo>
                    <a:pt x="f8" y="f9"/>
                    <a:pt x="f6" y="f12"/>
                    <a:pt x="f5" y="f2"/>
                  </a:cubicBezTo>
                  <a:close/>
                  <a:moveTo>
                    <a:pt x="f13" y="f14"/>
                  </a:moveTo>
                  <a:cubicBezTo>
                    <a:pt x="f15" y="f16"/>
                    <a:pt x="f17" y="f18"/>
                    <a:pt x="f19" y="f20"/>
                  </a:cubicBezTo>
                  <a:cubicBezTo>
                    <a:pt x="f21" y="f22"/>
                    <a:pt x="f23" y="f24"/>
                    <a:pt x="f25" y="f26"/>
                  </a:cubicBezTo>
                  <a:cubicBezTo>
                    <a:pt x="f27" y="f28"/>
                    <a:pt x="f29" y="f30"/>
                    <a:pt x="f29" y="f31"/>
                  </a:cubicBezTo>
                  <a:cubicBezTo>
                    <a:pt x="f32" y="f33"/>
                    <a:pt x="f25" y="f34"/>
                    <a:pt x="f35" y="f36"/>
                  </a:cubicBezTo>
                  <a:cubicBezTo>
                    <a:pt x="f37" y="f38"/>
                    <a:pt x="f39" y="f40"/>
                    <a:pt x="f41" y="f42"/>
                  </a:cubicBezTo>
                  <a:cubicBezTo>
                    <a:pt x="f43" y="f44"/>
                    <a:pt x="f45" y="f46"/>
                    <a:pt x="f47" y="f48"/>
                  </a:cubicBezTo>
                  <a:cubicBezTo>
                    <a:pt x="f47" y="f49"/>
                    <a:pt x="f47" y="f50"/>
                    <a:pt x="f51" y="f52"/>
                  </a:cubicBezTo>
                  <a:cubicBezTo>
                    <a:pt x="f53" y="f44"/>
                    <a:pt x="f24" y="f54"/>
                    <a:pt x="f55" y="f56"/>
                  </a:cubicBezTo>
                  <a:cubicBezTo>
                    <a:pt x="f57" y="f58"/>
                    <a:pt x="f59" y="f60"/>
                    <a:pt x="f13" y="f61"/>
                  </a:cubicBezTo>
                  <a:cubicBezTo>
                    <a:pt x="f62" y="f63"/>
                    <a:pt x="f27" y="f33"/>
                    <a:pt x="f27" y="f64"/>
                  </a:cubicBezTo>
                  <a:cubicBezTo>
                    <a:pt x="f27" y="f65"/>
                    <a:pt x="f66" y="f67"/>
                    <a:pt x="f13" y="f14"/>
                  </a:cubicBezTo>
                  <a:close/>
                  <a:moveTo>
                    <a:pt x="f10" y="f11"/>
                  </a:moveTo>
                  <a:lnTo>
                    <a:pt x="f10" y="f11"/>
                  </a:lnTo>
                  <a:cubicBezTo>
                    <a:pt x="f68" y="f69"/>
                    <a:pt x="f70" y="f71"/>
                    <a:pt x="f13" y="f72"/>
                  </a:cubicBezTo>
                  <a:cubicBezTo>
                    <a:pt x="f73" y="f74"/>
                    <a:pt x="f25" y="f75"/>
                    <a:pt x="f76" y="f77"/>
                  </a:cubicBezTo>
                  <a:cubicBezTo>
                    <a:pt x="f78" y="f79"/>
                    <a:pt x="f80" y="f81"/>
                    <a:pt x="f82" y="f81"/>
                  </a:cubicBezTo>
                  <a:cubicBezTo>
                    <a:pt x="f83" y="f81"/>
                    <a:pt x="f84" y="f85"/>
                    <a:pt x="f86" y="f87"/>
                  </a:cubicBezTo>
                  <a:cubicBezTo>
                    <a:pt x="f88" y="f89"/>
                    <a:pt x="f90" y="f91"/>
                    <a:pt x="f92" y="f93"/>
                  </a:cubicBezTo>
                  <a:lnTo>
                    <a:pt x="f92" y="f93"/>
                  </a:lnTo>
                  <a:cubicBezTo>
                    <a:pt x="f94" y="f95"/>
                    <a:pt x="f96" y="f87"/>
                    <a:pt x="f97" y="f98"/>
                  </a:cubicBezTo>
                  <a:cubicBezTo>
                    <a:pt x="f99" y="f100"/>
                    <a:pt x="f101" y="f102"/>
                    <a:pt x="f103" y="f102"/>
                  </a:cubicBezTo>
                  <a:cubicBezTo>
                    <a:pt x="f104" y="f102"/>
                    <a:pt x="f105" y="f106"/>
                    <a:pt x="f39" y="f107"/>
                  </a:cubicBezTo>
                  <a:lnTo>
                    <a:pt x="f39" y="f107"/>
                  </a:lnTo>
                  <a:cubicBezTo>
                    <a:pt x="f53" y="f108"/>
                    <a:pt x="f109" y="f110"/>
                    <a:pt x="f111" y="f112"/>
                  </a:cubicBezTo>
                  <a:cubicBezTo>
                    <a:pt x="f111" y="f112"/>
                    <a:pt x="f113" y="f114"/>
                    <a:pt x="f115" y="f116"/>
                  </a:cubicBezTo>
                  <a:cubicBezTo>
                    <a:pt x="f115" y="f116"/>
                    <a:pt x="f117" y="f118"/>
                    <a:pt x="f119" y="f120"/>
                  </a:cubicBezTo>
                  <a:cubicBezTo>
                    <a:pt x="f121" y="f122"/>
                    <a:pt x="f123" y="f124"/>
                    <a:pt x="f125" y="f124"/>
                  </a:cubicBezTo>
                  <a:cubicBezTo>
                    <a:pt x="f126" y="f124"/>
                    <a:pt x="f127" y="f128"/>
                    <a:pt x="f129" y="f130"/>
                  </a:cubicBezTo>
                  <a:lnTo>
                    <a:pt x="f129" y="f130"/>
                  </a:lnTo>
                  <a:cubicBezTo>
                    <a:pt x="f131" y="f132"/>
                    <a:pt x="f133" y="f134"/>
                    <a:pt x="f135" y="f136"/>
                  </a:cubicBezTo>
                  <a:lnTo>
                    <a:pt x="f135" y="f136"/>
                  </a:lnTo>
                  <a:cubicBezTo>
                    <a:pt x="f137" y="f138"/>
                    <a:pt x="f139" y="f140"/>
                    <a:pt x="f141" y="f142"/>
                  </a:cubicBezTo>
                  <a:lnTo>
                    <a:pt x="f141" y="f142"/>
                  </a:lnTo>
                  <a:cubicBezTo>
                    <a:pt x="f75" y="f143"/>
                    <a:pt x="f144" y="f145"/>
                    <a:pt x="f98" y="f146"/>
                  </a:cubicBezTo>
                  <a:cubicBezTo>
                    <a:pt x="f139" y="f147"/>
                    <a:pt x="f148" y="f149"/>
                    <a:pt x="f91" y="f98"/>
                  </a:cubicBezTo>
                  <a:cubicBezTo>
                    <a:pt x="f150" y="f151"/>
                    <a:pt x="f152" y="f153"/>
                    <a:pt x="f13" y="f154"/>
                  </a:cubicBezTo>
                  <a:cubicBezTo>
                    <a:pt x="f155" y="f156"/>
                    <a:pt x="f28" y="f157"/>
                    <a:pt x="f158" y="f159"/>
                  </a:cubicBezTo>
                  <a:cubicBezTo>
                    <a:pt x="f160" y="f161"/>
                    <a:pt x="f162" y="f163"/>
                    <a:pt x="f10" y="f11"/>
                  </a:cubicBezTo>
                  <a:close/>
                  <a:moveTo>
                    <a:pt x="f135" y="f136"/>
                  </a:moveTo>
                  <a:cubicBezTo>
                    <a:pt x="f135" y="f164"/>
                    <a:pt x="f135" y="f165"/>
                    <a:pt x="f166" y="f167"/>
                  </a:cubicBezTo>
                  <a:cubicBezTo>
                    <a:pt x="f135" y="f165"/>
                    <a:pt x="f135" y="f164"/>
                    <a:pt x="f135" y="f13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 name="Google Shape;1014;p14">
              <a:extLst>
                <a:ext uri="{FF2B5EF4-FFF2-40B4-BE49-F238E27FC236}">
                  <a16:creationId xmlns:a16="http://schemas.microsoft.com/office/drawing/2014/main" id="{0FF0BB00-763A-438D-BAF7-226D2B92F8D0}"/>
                </a:ext>
              </a:extLst>
            </p:cNvPr>
            <p:cNvSpPr/>
            <p:nvPr/>
          </p:nvSpPr>
          <p:spPr>
            <a:xfrm>
              <a:off x="650293" y="4823112"/>
              <a:ext cx="18278" cy="77934"/>
            </a:xfrm>
            <a:custGeom>
              <a:avLst/>
              <a:gdLst>
                <a:gd name="f0" fmla="val w"/>
                <a:gd name="f1" fmla="val h"/>
                <a:gd name="f2" fmla="val 0"/>
                <a:gd name="f3" fmla="val 566"/>
                <a:gd name="f4" fmla="val 2413"/>
                <a:gd name="f5" fmla="val 254"/>
                <a:gd name="f6" fmla="val 831"/>
                <a:gd name="f7" fmla="val 139"/>
                <a:gd name="f8" fmla="val 1674"/>
                <a:gd name="f9" fmla="val 462"/>
                <a:gd name="f10" fmla="val 1605"/>
                <a:gd name="f11" fmla="val 346"/>
                <a:gd name="f12" fmla="val 808"/>
                <a:gd name="f13" fmla="*/ f0 1 566"/>
                <a:gd name="f14" fmla="*/ f1 1 2413"/>
                <a:gd name="f15" fmla="val f2"/>
                <a:gd name="f16" fmla="val f3"/>
                <a:gd name="f17" fmla="val f4"/>
                <a:gd name="f18" fmla="+- f17 0 f15"/>
                <a:gd name="f19" fmla="+- f16 0 f15"/>
                <a:gd name="f20" fmla="*/ f19 1 566"/>
                <a:gd name="f21" fmla="*/ f18 1 241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566" h="2413">
                  <a:moveTo>
                    <a:pt x="f5" y="f2"/>
                  </a:moveTo>
                  <a:cubicBezTo>
                    <a:pt x="f2" y="f6"/>
                    <a:pt x="f7" y="f8"/>
                    <a:pt x="f3" y="f4"/>
                  </a:cubicBezTo>
                  <a:cubicBezTo>
                    <a:pt x="f9" y="f10"/>
                    <a:pt x="f11" y="f1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 name="Google Shape;1015;p14">
              <a:extLst>
                <a:ext uri="{FF2B5EF4-FFF2-40B4-BE49-F238E27FC236}">
                  <a16:creationId xmlns:a16="http://schemas.microsoft.com/office/drawing/2014/main" id="{DF54B021-7285-4179-9C2A-D04968F9D1E0}"/>
                </a:ext>
              </a:extLst>
            </p:cNvPr>
            <p:cNvSpPr/>
            <p:nvPr/>
          </p:nvSpPr>
          <p:spPr>
            <a:xfrm>
              <a:off x="699488" y="4654972"/>
              <a:ext cx="82808" cy="96953"/>
            </a:xfrm>
            <a:custGeom>
              <a:avLst/>
              <a:gdLst>
                <a:gd name="f0" fmla="val w"/>
                <a:gd name="f1" fmla="val h"/>
                <a:gd name="f2" fmla="val 0"/>
                <a:gd name="f3" fmla="val 2564"/>
                <a:gd name="f4" fmla="val 3002"/>
                <a:gd name="f5" fmla="val 1282"/>
                <a:gd name="f6" fmla="val 1755"/>
                <a:gd name="f7" fmla="val 1284"/>
                <a:gd name="f8" fmla="val 1756"/>
                <a:gd name="f9" fmla="val 1287"/>
                <a:gd name="f10" fmla="val 1757"/>
                <a:gd name="f11" fmla="val 1289"/>
                <a:gd name="f12" fmla="val 1758"/>
                <a:gd name="f13" fmla="val 462"/>
                <a:gd name="f14" fmla="val 1016"/>
                <a:gd name="f15" fmla="val 543"/>
                <a:gd name="f16" fmla="val 1178"/>
                <a:gd name="f17" fmla="val 647"/>
                <a:gd name="f18" fmla="val 1328"/>
                <a:gd name="f19" fmla="val 774"/>
                <a:gd name="f20" fmla="val 1455"/>
                <a:gd name="f21" fmla="val 843"/>
                <a:gd name="f22" fmla="val 1524"/>
                <a:gd name="f23" fmla="val 947"/>
                <a:gd name="f24" fmla="val 1593"/>
                <a:gd name="f25" fmla="val 1040"/>
                <a:gd name="f26" fmla="val 1639"/>
                <a:gd name="f27" fmla="val 1155"/>
                <a:gd name="f28" fmla="val 1686"/>
                <a:gd name="f29" fmla="val 1270"/>
                <a:gd name="f30" fmla="val 1697"/>
                <a:gd name="f31" fmla="val 1386"/>
                <a:gd name="f32" fmla="val 1536"/>
                <a:gd name="f33" fmla="val 1663"/>
                <a:gd name="f34" fmla="val 1859"/>
                <a:gd name="f35" fmla="val 1605"/>
                <a:gd name="f36" fmla="val 1732"/>
                <a:gd name="f37" fmla="val 1720"/>
                <a:gd name="f38" fmla="val 1559"/>
                <a:gd name="f39" fmla="val 1766"/>
                <a:gd name="f40" fmla="val 1354"/>
                <a:gd name="f41" fmla="val 1314"/>
                <a:gd name="f42" fmla="val 1426"/>
                <a:gd name="f43" fmla="val 1815"/>
                <a:gd name="f44" fmla="val 1585"/>
                <a:gd name="f45" fmla="val 1871"/>
                <a:gd name="f46" fmla="val 1928"/>
                <a:gd name="f47" fmla="val 1882"/>
                <a:gd name="f48" fmla="val 2020"/>
                <a:gd name="f49" fmla="val 2044"/>
                <a:gd name="f50" fmla="val 2101"/>
                <a:gd name="f51" fmla="val 2171"/>
                <a:gd name="f52" fmla="val 2228"/>
                <a:gd name="f53" fmla="val 2032"/>
                <a:gd name="f54" fmla="val 2113"/>
                <a:gd name="f55" fmla="val 2043"/>
                <a:gd name="f56" fmla="val 1986"/>
                <a:gd name="f57" fmla="val 1351"/>
                <a:gd name="f58" fmla="val 1870"/>
                <a:gd name="f59" fmla="val 1190"/>
                <a:gd name="f60" fmla="val 1801"/>
                <a:gd name="f61" fmla="val 855"/>
                <a:gd name="f62" fmla="val 1628"/>
                <a:gd name="f63" fmla="val 751"/>
                <a:gd name="f64" fmla="val 1478"/>
                <a:gd name="f65" fmla="val 612"/>
                <a:gd name="f66" fmla="val 532"/>
                <a:gd name="f67" fmla="val 35"/>
                <a:gd name="f68" fmla="val 1"/>
                <a:gd name="f69" fmla="val 358"/>
                <a:gd name="f70" fmla="val 58"/>
                <a:gd name="f71" fmla="val 728"/>
                <a:gd name="f72" fmla="val 197"/>
                <a:gd name="f73" fmla="val 1074"/>
                <a:gd name="f74" fmla="val 416"/>
                <a:gd name="f75" fmla="val 1582"/>
                <a:gd name="f76" fmla="val 832"/>
                <a:gd name="f77" fmla="val 1997"/>
                <a:gd name="f78" fmla="val 1340"/>
                <a:gd name="f79" fmla="val 2320"/>
                <a:gd name="f80" fmla="val 1744"/>
                <a:gd name="f81" fmla="val 2378"/>
                <a:gd name="f82" fmla="val 2494"/>
                <a:gd name="f83" fmla="val 2598"/>
                <a:gd name="f84" fmla="val 2263"/>
                <a:gd name="f85" fmla="val 2782"/>
                <a:gd name="f86" fmla="val 3001"/>
                <a:gd name="f87" fmla="val 2425"/>
                <a:gd name="f88" fmla="val 2563"/>
                <a:gd name="f89" fmla="val 2551"/>
                <a:gd name="f90" fmla="val 2517"/>
                <a:gd name="f91" fmla="val 2286"/>
                <a:gd name="f92" fmla="val 2482"/>
                <a:gd name="f93" fmla="val 2332"/>
                <a:gd name="f94" fmla="val 1824"/>
                <a:gd name="f95" fmla="val 2148"/>
                <a:gd name="f96" fmla="val 2163"/>
                <a:gd name="f97" fmla="val 1689"/>
                <a:gd name="f98" fmla="val 2180"/>
                <a:gd name="f99" fmla="val 1691"/>
                <a:gd name="f100" fmla="val 2197"/>
                <a:gd name="f101" fmla="val 2291"/>
                <a:gd name="f102" fmla="val 2397"/>
                <a:gd name="f103" fmla="val 2436"/>
                <a:gd name="f104" fmla="val 1570"/>
                <a:gd name="f105" fmla="val 1305"/>
                <a:gd name="f106" fmla="val 2344"/>
                <a:gd name="f107" fmla="val 1224"/>
                <a:gd name="f108" fmla="val 2251"/>
                <a:gd name="f109" fmla="val 1132"/>
                <a:gd name="f110" fmla="val 2136"/>
                <a:gd name="f111" fmla="val 1097"/>
                <a:gd name="f112" fmla="val 1998"/>
                <a:gd name="f113" fmla="val 1051"/>
                <a:gd name="f114" fmla="val 2159"/>
                <a:gd name="f115" fmla="val 993"/>
                <a:gd name="f116" fmla="val 2321"/>
                <a:gd name="f117" fmla="val 866"/>
                <a:gd name="f118" fmla="val 693"/>
                <a:gd name="f119" fmla="val 520"/>
                <a:gd name="f120" fmla="val 324"/>
                <a:gd name="f121" fmla="val 243"/>
                <a:gd name="f122" fmla="val 1617"/>
                <a:gd name="f123" fmla="val 924"/>
                <a:gd name="f124" fmla="val 958"/>
                <a:gd name="f125" fmla="val 1186"/>
                <a:gd name="f126" fmla="val 963"/>
                <a:gd name="f127" fmla="val 1148"/>
                <a:gd name="f128" fmla="val 965"/>
                <a:gd name="f129" fmla="val 1110"/>
                <a:gd name="f130" fmla="val 755"/>
                <a:gd name="f131" fmla="val 409"/>
                <a:gd name="f132" fmla="val 775"/>
                <a:gd name="f133" fmla="val 232"/>
                <a:gd name="f134" fmla="val 139"/>
                <a:gd name="f135" fmla="val 301"/>
                <a:gd name="f136" fmla="val 70"/>
                <a:gd name="f137" fmla="val 150"/>
                <a:gd name="f138" fmla="*/ f0 1 2564"/>
                <a:gd name="f139" fmla="*/ f1 1 3002"/>
                <a:gd name="f140" fmla="val f2"/>
                <a:gd name="f141" fmla="val f3"/>
                <a:gd name="f142" fmla="val f4"/>
                <a:gd name="f143" fmla="+- f142 0 f140"/>
                <a:gd name="f144" fmla="+- f141 0 f140"/>
                <a:gd name="f145" fmla="*/ f144 1 2564"/>
                <a:gd name="f146" fmla="*/ f143 1 3002"/>
                <a:gd name="f147" fmla="*/ f140 1 f145"/>
                <a:gd name="f148" fmla="*/ f141 1 f145"/>
                <a:gd name="f149" fmla="*/ f140 1 f146"/>
                <a:gd name="f150" fmla="*/ f142 1 f146"/>
                <a:gd name="f151" fmla="*/ f147 f138 1"/>
                <a:gd name="f152" fmla="*/ f148 f138 1"/>
                <a:gd name="f153" fmla="*/ f150 f139 1"/>
                <a:gd name="f154" fmla="*/ f149 f139 1"/>
              </a:gdLst>
              <a:ahLst/>
              <a:cxnLst>
                <a:cxn ang="3cd4">
                  <a:pos x="hc" y="t"/>
                </a:cxn>
                <a:cxn ang="0">
                  <a:pos x="r" y="vc"/>
                </a:cxn>
                <a:cxn ang="cd4">
                  <a:pos x="hc" y="b"/>
                </a:cxn>
                <a:cxn ang="cd2">
                  <a:pos x="l" y="vc"/>
                </a:cxn>
              </a:cxnLst>
              <a:rect l="f151" t="f154" r="f152" b="f153"/>
              <a:pathLst>
                <a:path w="2564" h="3002">
                  <a:moveTo>
                    <a:pt x="f5" y="f6"/>
                  </a:moveTo>
                  <a:lnTo>
                    <a:pt x="f5" y="f6"/>
                  </a:lnTo>
                  <a:cubicBezTo>
                    <a:pt x="f7" y="f8"/>
                    <a:pt x="f9" y="f10"/>
                    <a:pt x="f11" y="f12"/>
                  </a:cubicBezTo>
                  <a:lnTo>
                    <a:pt x="f11" y="f12"/>
                  </a:lnTo>
                  <a:cubicBezTo>
                    <a:pt x="f9" y="f10"/>
                    <a:pt x="f7" y="f8"/>
                    <a:pt x="f5" y="f6"/>
                  </a:cubicBezTo>
                  <a:close/>
                  <a:moveTo>
                    <a:pt x="f13" y="f14"/>
                  </a:moveTo>
                  <a:cubicBezTo>
                    <a:pt x="f15" y="f16"/>
                    <a:pt x="f17" y="f18"/>
                    <a:pt x="f19" y="f20"/>
                  </a:cubicBezTo>
                  <a:cubicBezTo>
                    <a:pt x="f21" y="f22"/>
                    <a:pt x="f23" y="f24"/>
                    <a:pt x="f25" y="f26"/>
                  </a:cubicBezTo>
                  <a:cubicBezTo>
                    <a:pt x="f27" y="f28"/>
                    <a:pt x="f29" y="f30"/>
                    <a:pt x="f31" y="f30"/>
                  </a:cubicBezTo>
                  <a:cubicBezTo>
                    <a:pt x="f32" y="f30"/>
                    <a:pt x="f30" y="f33"/>
                    <a:pt x="f34" y="f35"/>
                  </a:cubicBezTo>
                  <a:lnTo>
                    <a:pt x="f34" y="f35"/>
                  </a:lnTo>
                  <a:cubicBezTo>
                    <a:pt x="f36" y="f37"/>
                    <a:pt x="f38" y="f39"/>
                    <a:pt x="f31" y="f39"/>
                  </a:cubicBezTo>
                  <a:cubicBezTo>
                    <a:pt x="f40" y="f39"/>
                    <a:pt x="f41" y="f39"/>
                    <a:pt x="f11" y="f12"/>
                  </a:cubicBezTo>
                  <a:lnTo>
                    <a:pt x="f11" y="f12"/>
                  </a:lnTo>
                  <a:cubicBezTo>
                    <a:pt x="f42" y="f43"/>
                    <a:pt x="f44" y="f45"/>
                    <a:pt x="f36" y="f46"/>
                  </a:cubicBezTo>
                  <a:cubicBezTo>
                    <a:pt x="f47" y="f48"/>
                    <a:pt x="f49" y="f50"/>
                    <a:pt x="f51" y="f52"/>
                  </a:cubicBezTo>
                  <a:cubicBezTo>
                    <a:pt x="f53" y="f54"/>
                    <a:pt x="f45" y="f55"/>
                    <a:pt x="f30" y="f56"/>
                  </a:cubicBezTo>
                  <a:cubicBezTo>
                    <a:pt x="f22" y="f46"/>
                    <a:pt x="f57" y="f58"/>
                    <a:pt x="f59" y="f60"/>
                  </a:cubicBezTo>
                  <a:cubicBezTo>
                    <a:pt x="f14" y="f36"/>
                    <a:pt x="f61" y="f62"/>
                    <a:pt x="f63" y="f64"/>
                  </a:cubicBezTo>
                  <a:cubicBezTo>
                    <a:pt x="f65" y="f57"/>
                    <a:pt x="f66" y="f16"/>
                    <a:pt x="f13" y="f14"/>
                  </a:cubicBezTo>
                  <a:close/>
                  <a:moveTo>
                    <a:pt x="f67" y="f2"/>
                  </a:moveTo>
                  <a:cubicBezTo>
                    <a:pt x="f68" y="f69"/>
                    <a:pt x="f70" y="f71"/>
                    <a:pt x="f72" y="f73"/>
                  </a:cubicBezTo>
                  <a:cubicBezTo>
                    <a:pt x="f74" y="f75"/>
                    <a:pt x="f76" y="f77"/>
                    <a:pt x="f78" y="f52"/>
                  </a:cubicBezTo>
                  <a:cubicBezTo>
                    <a:pt x="f32" y="f79"/>
                    <a:pt x="f80" y="f81"/>
                    <a:pt x="f46" y="f82"/>
                  </a:cubicBezTo>
                  <a:cubicBezTo>
                    <a:pt x="f50" y="f83"/>
                    <a:pt x="f84" y="f85"/>
                    <a:pt x="f84" y="f86"/>
                  </a:cubicBezTo>
                  <a:cubicBezTo>
                    <a:pt x="f87" y="f85"/>
                    <a:pt x="f88" y="f89"/>
                    <a:pt x="f90" y="f91"/>
                  </a:cubicBezTo>
                  <a:cubicBezTo>
                    <a:pt x="f92" y="f55"/>
                    <a:pt x="f93" y="f94"/>
                    <a:pt x="f95" y="f28"/>
                  </a:cubicBezTo>
                  <a:lnTo>
                    <a:pt x="f95" y="f28"/>
                  </a:lnTo>
                  <a:cubicBezTo>
                    <a:pt x="f96" y="f97"/>
                    <a:pt x="f98" y="f99"/>
                    <a:pt x="f100" y="f99"/>
                  </a:cubicBezTo>
                  <a:cubicBezTo>
                    <a:pt x="f101" y="f99"/>
                    <a:pt x="f102" y="f26"/>
                    <a:pt x="f103" y="f104"/>
                  </a:cubicBezTo>
                  <a:cubicBezTo>
                    <a:pt x="f82" y="f20"/>
                    <a:pt x="f103" y="f105"/>
                    <a:pt x="f106" y="f107"/>
                  </a:cubicBezTo>
                  <a:cubicBezTo>
                    <a:pt x="f108" y="f109"/>
                    <a:pt x="f110" y="f111"/>
                    <a:pt x="f112" y="f113"/>
                  </a:cubicBezTo>
                  <a:cubicBezTo>
                    <a:pt x="f114" y="f115"/>
                    <a:pt x="f116" y="f117"/>
                    <a:pt x="f93" y="f118"/>
                  </a:cubicBezTo>
                  <a:cubicBezTo>
                    <a:pt x="f106" y="f119"/>
                    <a:pt x="f84" y="f120"/>
                    <a:pt x="f54" y="f121"/>
                  </a:cubicBezTo>
                  <a:cubicBezTo>
                    <a:pt x="f112" y="f65"/>
                    <a:pt x="f122" y="f123"/>
                    <a:pt x="f107" y="f124"/>
                  </a:cubicBezTo>
                  <a:cubicBezTo>
                    <a:pt x="f125" y="f126"/>
                    <a:pt x="f127" y="f128"/>
                    <a:pt x="f129" y="f128"/>
                  </a:cubicBezTo>
                  <a:cubicBezTo>
                    <a:pt x="f130" y="f128"/>
                    <a:pt x="f131" y="f132"/>
                    <a:pt x="f133" y="f13"/>
                  </a:cubicBezTo>
                  <a:cubicBezTo>
                    <a:pt x="f134" y="f135"/>
                    <a:pt x="f136" y="f137"/>
                    <a:pt x="f67"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 name="Google Shape;1016;p14">
              <a:extLst>
                <a:ext uri="{FF2B5EF4-FFF2-40B4-BE49-F238E27FC236}">
                  <a16:creationId xmlns:a16="http://schemas.microsoft.com/office/drawing/2014/main" id="{BF0E7879-D620-43FA-9111-C4F88FECEC49}"/>
                </a:ext>
              </a:extLst>
            </p:cNvPr>
            <p:cNvSpPr/>
            <p:nvPr/>
          </p:nvSpPr>
          <p:spPr>
            <a:xfrm>
              <a:off x="677908" y="4590114"/>
              <a:ext cx="177439" cy="239682"/>
            </a:xfrm>
            <a:custGeom>
              <a:avLst/>
              <a:gdLst>
                <a:gd name="f0" fmla="val w"/>
                <a:gd name="f1" fmla="val h"/>
                <a:gd name="f2" fmla="val 0"/>
                <a:gd name="f3" fmla="val 5494"/>
                <a:gd name="f4" fmla="val 7421"/>
                <a:gd name="f5" fmla="val 692"/>
                <a:gd name="f6" fmla="val 681"/>
                <a:gd name="f7" fmla="val 24"/>
                <a:gd name="f8" fmla="val 671"/>
                <a:gd name="f9" fmla="val 49"/>
                <a:gd name="f10" fmla="val 661"/>
                <a:gd name="f11" fmla="val 73"/>
                <a:gd name="f12" fmla="val 1950"/>
                <a:gd name="f13" fmla="val 6475"/>
                <a:gd name="f14" fmla="val 2181"/>
                <a:gd name="f15" fmla="val 6649"/>
                <a:gd name="f16" fmla="val 2423"/>
                <a:gd name="f17" fmla="val 6799"/>
                <a:gd name="f18" fmla="val 2689"/>
                <a:gd name="f19" fmla="val 6914"/>
                <a:gd name="f20" fmla="val 2943"/>
                <a:gd name="f21" fmla="val 7029"/>
                <a:gd name="f22" fmla="val 3220"/>
                <a:gd name="f23" fmla="val 7110"/>
                <a:gd name="f24" fmla="val 3497"/>
                <a:gd name="f25" fmla="val 7156"/>
                <a:gd name="f26" fmla="val 3622"/>
                <a:gd name="f27" fmla="val 7178"/>
                <a:gd name="f28" fmla="val 3752"/>
                <a:gd name="f29" fmla="val 7190"/>
                <a:gd name="f30" fmla="val 3884"/>
                <a:gd name="f31" fmla="val 4032"/>
                <a:gd name="f32" fmla="val 4181"/>
                <a:gd name="f33" fmla="val 7175"/>
                <a:gd name="f34" fmla="val 4328"/>
                <a:gd name="f35" fmla="val 7145"/>
                <a:gd name="f36" fmla="val 4605"/>
                <a:gd name="f37" fmla="val 7087"/>
                <a:gd name="f38" fmla="val 4882"/>
                <a:gd name="f39" fmla="val 6983"/>
                <a:gd name="f40" fmla="val 5136"/>
                <a:gd name="f41" fmla="val 6868"/>
                <a:gd name="f42" fmla="val 4893"/>
                <a:gd name="f43" fmla="val 7006"/>
                <a:gd name="f44" fmla="val 4616"/>
                <a:gd name="f45" fmla="val 4339"/>
                <a:gd name="f46" fmla="val 7180"/>
                <a:gd name="f47" fmla="val 4170"/>
                <a:gd name="f48" fmla="val 7216"/>
                <a:gd name="f49" fmla="val 3981"/>
                <a:gd name="f50" fmla="val 7244"/>
                <a:gd name="f51" fmla="val 3792"/>
                <a:gd name="f52" fmla="val 3685"/>
                <a:gd name="f53" fmla="val 3578"/>
                <a:gd name="f54" fmla="val 7235"/>
                <a:gd name="f55" fmla="val 3474"/>
                <a:gd name="f56" fmla="val 7214"/>
                <a:gd name="f57" fmla="val 3185"/>
                <a:gd name="f58" fmla="val 7168"/>
                <a:gd name="f59" fmla="val 2919"/>
                <a:gd name="f60" fmla="val 2654"/>
                <a:gd name="f61" fmla="val 6949"/>
                <a:gd name="f62" fmla="val 2400"/>
                <a:gd name="f63" fmla="val 6822"/>
                <a:gd name="f64" fmla="val 2146"/>
                <a:gd name="f65" fmla="val 6683"/>
                <a:gd name="f66" fmla="val 1"/>
                <a:gd name="f67" fmla="val 1676"/>
                <a:gd name="f68" fmla="val 55"/>
                <a:gd name="f69" fmla="val 3257"/>
                <a:gd name="f70" fmla="val 715"/>
                <a:gd name="f71" fmla="val 4871"/>
                <a:gd name="f72" fmla="val 1096"/>
                <a:gd name="f73" fmla="val 5794"/>
                <a:gd name="f74" fmla="val 1719"/>
                <a:gd name="f75" fmla="val 2596"/>
                <a:gd name="f76" fmla="val 2983"/>
                <a:gd name="f77" fmla="val 7319"/>
                <a:gd name="f78" fmla="val 3389"/>
                <a:gd name="f79" fmla="val 7420"/>
                <a:gd name="f80" fmla="val 3790"/>
                <a:gd name="f81" fmla="val 4298"/>
                <a:gd name="f82" fmla="val 4800"/>
                <a:gd name="f83" fmla="val 7258"/>
                <a:gd name="f84" fmla="val 5251"/>
                <a:gd name="f85" fmla="val 5320"/>
                <a:gd name="f86" fmla="val 5401"/>
                <a:gd name="f87" fmla="val 6856"/>
                <a:gd name="f88" fmla="val 5424"/>
                <a:gd name="f89" fmla="val 6764"/>
                <a:gd name="f90" fmla="val 6602"/>
                <a:gd name="f91" fmla="val 5367"/>
                <a:gd name="f92" fmla="val 6487"/>
                <a:gd name="f93" fmla="val 5205"/>
                <a:gd name="f94" fmla="val 5113"/>
                <a:gd name="f95" fmla="val 5020"/>
                <a:gd name="f96" fmla="val 6568"/>
                <a:gd name="f97" fmla="val 4939"/>
                <a:gd name="f98" fmla="val 5216"/>
                <a:gd name="f99" fmla="val 6163"/>
                <a:gd name="f100" fmla="val 4816"/>
                <a:gd name="f101" fmla="val 5890"/>
                <a:gd name="f102" fmla="val 4286"/>
                <a:gd name="f103" fmla="val 4151"/>
                <a:gd name="f104" fmla="val 4008"/>
                <a:gd name="f105" fmla="val 5907"/>
                <a:gd name="f106" fmla="val 3866"/>
                <a:gd name="f107" fmla="val 5944"/>
                <a:gd name="f108" fmla="val 3519"/>
                <a:gd name="f109" fmla="val 6037"/>
                <a:gd name="f110" fmla="val 3167"/>
                <a:gd name="f111" fmla="val 6098"/>
                <a:gd name="f112" fmla="val 2819"/>
                <a:gd name="f113" fmla="val 2439"/>
                <a:gd name="f114" fmla="val 2064"/>
                <a:gd name="f115" fmla="val 6025"/>
                <a:gd name="f116" fmla="val 1703"/>
                <a:gd name="f117" fmla="val 5839"/>
                <a:gd name="f118" fmla="val 1728"/>
                <a:gd name="f119" fmla="val 5849"/>
                <a:gd name="f120" fmla="val 1753"/>
                <a:gd name="f121" fmla="val 5854"/>
                <a:gd name="f122" fmla="val 1778"/>
                <a:gd name="f123" fmla="val 1885"/>
                <a:gd name="f124" fmla="val 1989"/>
                <a:gd name="f125" fmla="val 5771"/>
                <a:gd name="f126" fmla="val 2031"/>
                <a:gd name="f127" fmla="val 5644"/>
                <a:gd name="f128" fmla="val 2088"/>
                <a:gd name="f129" fmla="val 5471"/>
                <a:gd name="f130" fmla="val 5275"/>
                <a:gd name="f131" fmla="val 1915"/>
                <a:gd name="f132" fmla="val 1811"/>
                <a:gd name="f133" fmla="val 4986"/>
                <a:gd name="f134" fmla="val 1684"/>
                <a:gd name="f135" fmla="val 1557"/>
                <a:gd name="f136" fmla="val 4744"/>
                <a:gd name="f137" fmla="val 1442"/>
                <a:gd name="f138" fmla="val 4629"/>
                <a:gd name="f139" fmla="val 1315"/>
                <a:gd name="f140" fmla="val 4502"/>
                <a:gd name="f141" fmla="val 1223"/>
                <a:gd name="f142" fmla="val 4352"/>
                <a:gd name="f143" fmla="val 1026"/>
                <a:gd name="f144" fmla="val 4051"/>
                <a:gd name="f145" fmla="val 853"/>
                <a:gd name="f146" fmla="val 3705"/>
                <a:gd name="f147" fmla="val 3359"/>
                <a:gd name="f148" fmla="val 343"/>
                <a:gd name="f149" fmla="val 2356"/>
                <a:gd name="f150" fmla="val 246"/>
                <a:gd name="f151" fmla="val 1099"/>
                <a:gd name="f152" fmla="*/ f0 1 5494"/>
                <a:gd name="f153" fmla="*/ f1 1 7421"/>
                <a:gd name="f154" fmla="val f2"/>
                <a:gd name="f155" fmla="val f3"/>
                <a:gd name="f156" fmla="val f4"/>
                <a:gd name="f157" fmla="+- f156 0 f154"/>
                <a:gd name="f158" fmla="+- f155 0 f154"/>
                <a:gd name="f159" fmla="*/ f158 1 5494"/>
                <a:gd name="f160" fmla="*/ f157 1 7421"/>
                <a:gd name="f161" fmla="*/ f154 1 f159"/>
                <a:gd name="f162" fmla="*/ f155 1 f159"/>
                <a:gd name="f163" fmla="*/ f154 1 f160"/>
                <a:gd name="f164" fmla="*/ f156 1 f160"/>
                <a:gd name="f165" fmla="*/ f161 f152 1"/>
                <a:gd name="f166" fmla="*/ f162 f152 1"/>
                <a:gd name="f167" fmla="*/ f164 f153 1"/>
                <a:gd name="f168" fmla="*/ f163 f153 1"/>
              </a:gdLst>
              <a:ahLst/>
              <a:cxnLst>
                <a:cxn ang="3cd4">
                  <a:pos x="hc" y="t"/>
                </a:cxn>
                <a:cxn ang="0">
                  <a:pos x="r" y="vc"/>
                </a:cxn>
                <a:cxn ang="cd4">
                  <a:pos x="hc" y="b"/>
                </a:cxn>
                <a:cxn ang="cd2">
                  <a:pos x="l" y="vc"/>
                </a:cxn>
              </a:cxnLst>
              <a:rect l="f165" t="f168" r="f166" b="f167"/>
              <a:pathLst>
                <a:path w="5494" h="7421">
                  <a:moveTo>
                    <a:pt x="f5" y="f2"/>
                  </a:moveTo>
                  <a:cubicBezTo>
                    <a:pt x="f6" y="f7"/>
                    <a:pt x="f8" y="f9"/>
                    <a:pt x="f10" y="f11"/>
                  </a:cubicBezTo>
                  <a:lnTo>
                    <a:pt x="f10" y="f11"/>
                  </a:lnTo>
                  <a:cubicBezTo>
                    <a:pt x="f8" y="f9"/>
                    <a:pt x="f6" y="f7"/>
                    <a:pt x="f5" y="f2"/>
                  </a:cubicBezTo>
                  <a:close/>
                  <a:moveTo>
                    <a:pt x="f12" y="f13"/>
                  </a:moveTo>
                  <a:lnTo>
                    <a:pt x="f12" y="f13"/>
                  </a:lnTo>
                  <a:cubicBezTo>
                    <a:pt x="f14" y="f15"/>
                    <a:pt x="f16" y="f17"/>
                    <a:pt x="f18" y="f19"/>
                  </a:cubicBezTo>
                  <a:cubicBezTo>
                    <a:pt x="f20" y="f21"/>
                    <a:pt x="f22" y="f23"/>
                    <a:pt x="f24" y="f25"/>
                  </a:cubicBezTo>
                  <a:cubicBezTo>
                    <a:pt x="f26" y="f27"/>
                    <a:pt x="f28" y="f29"/>
                    <a:pt x="f30" y="f29"/>
                  </a:cubicBezTo>
                  <a:cubicBezTo>
                    <a:pt x="f31" y="f29"/>
                    <a:pt x="f32" y="f33"/>
                    <a:pt x="f34" y="f35"/>
                  </a:cubicBezTo>
                  <a:cubicBezTo>
                    <a:pt x="f36" y="f37"/>
                    <a:pt x="f38" y="f39"/>
                    <a:pt x="f40" y="f41"/>
                  </a:cubicBezTo>
                  <a:lnTo>
                    <a:pt x="f40" y="f41"/>
                  </a:lnTo>
                  <a:cubicBezTo>
                    <a:pt x="f42" y="f43"/>
                    <a:pt x="f44" y="f23"/>
                    <a:pt x="f45" y="f46"/>
                  </a:cubicBezTo>
                  <a:cubicBezTo>
                    <a:pt x="f47" y="f48"/>
                    <a:pt x="f49" y="f50"/>
                    <a:pt x="f51" y="f50"/>
                  </a:cubicBezTo>
                  <a:cubicBezTo>
                    <a:pt x="f52" y="f50"/>
                    <a:pt x="f53" y="f54"/>
                    <a:pt x="f55" y="f56"/>
                  </a:cubicBezTo>
                  <a:cubicBezTo>
                    <a:pt x="f57" y="f58"/>
                    <a:pt x="f59" y="f37"/>
                    <a:pt x="f60" y="f61"/>
                  </a:cubicBezTo>
                  <a:cubicBezTo>
                    <a:pt x="f62" y="f63"/>
                    <a:pt x="f64" y="f65"/>
                    <a:pt x="f12" y="f13"/>
                  </a:cubicBezTo>
                  <a:close/>
                  <a:moveTo>
                    <a:pt x="f10" y="f11"/>
                  </a:moveTo>
                  <a:cubicBezTo>
                    <a:pt x="f66" y="f67"/>
                    <a:pt x="f68" y="f69"/>
                    <a:pt x="f70" y="f71"/>
                  </a:cubicBezTo>
                  <a:cubicBezTo>
                    <a:pt x="f72" y="f73"/>
                    <a:pt x="f74" y="f15"/>
                    <a:pt x="f75" y="f23"/>
                  </a:cubicBezTo>
                  <a:cubicBezTo>
                    <a:pt x="f76" y="f77"/>
                    <a:pt x="f78" y="f79"/>
                    <a:pt x="f80" y="f79"/>
                  </a:cubicBezTo>
                  <a:cubicBezTo>
                    <a:pt x="f81" y="f79"/>
                    <a:pt x="f82" y="f83"/>
                    <a:pt x="f84" y="f61"/>
                  </a:cubicBezTo>
                  <a:cubicBezTo>
                    <a:pt x="f85" y="f19"/>
                    <a:pt x="f86" y="f87"/>
                    <a:pt x="f88" y="f89"/>
                  </a:cubicBezTo>
                  <a:cubicBezTo>
                    <a:pt x="f3" y="f90"/>
                    <a:pt x="f91" y="f92"/>
                    <a:pt x="f93" y="f92"/>
                  </a:cubicBezTo>
                  <a:cubicBezTo>
                    <a:pt x="f94" y="f92"/>
                    <a:pt x="f95" y="f96"/>
                    <a:pt x="f97" y="f96"/>
                  </a:cubicBezTo>
                  <a:cubicBezTo>
                    <a:pt x="f98" y="f99"/>
                    <a:pt x="f100" y="f101"/>
                    <a:pt x="f102" y="f101"/>
                  </a:cubicBezTo>
                  <a:cubicBezTo>
                    <a:pt x="f103" y="f101"/>
                    <a:pt x="f104" y="f105"/>
                    <a:pt x="f106" y="f107"/>
                  </a:cubicBezTo>
                  <a:cubicBezTo>
                    <a:pt x="f108" y="f109"/>
                    <a:pt x="f110" y="f111"/>
                    <a:pt x="f112" y="f111"/>
                  </a:cubicBezTo>
                  <a:cubicBezTo>
                    <a:pt x="f113" y="f111"/>
                    <a:pt x="f114" y="f115"/>
                    <a:pt x="f116" y="f117"/>
                  </a:cubicBezTo>
                  <a:lnTo>
                    <a:pt x="f116" y="f117"/>
                  </a:lnTo>
                  <a:cubicBezTo>
                    <a:pt x="f118" y="f119"/>
                    <a:pt x="f120" y="f121"/>
                    <a:pt x="f122" y="f121"/>
                  </a:cubicBezTo>
                  <a:cubicBezTo>
                    <a:pt x="f123" y="f121"/>
                    <a:pt x="f124" y="f125"/>
                    <a:pt x="f126" y="f127"/>
                  </a:cubicBezTo>
                  <a:cubicBezTo>
                    <a:pt x="f128" y="f129"/>
                    <a:pt x="f126" y="f130"/>
                    <a:pt x="f131" y="f40"/>
                  </a:cubicBezTo>
                  <a:cubicBezTo>
                    <a:pt x="f132" y="f133"/>
                    <a:pt x="f134" y="f71"/>
                    <a:pt x="f135" y="f136"/>
                  </a:cubicBezTo>
                  <a:cubicBezTo>
                    <a:pt x="f137" y="f138"/>
                    <a:pt x="f139" y="f140"/>
                    <a:pt x="f141" y="f142"/>
                  </a:cubicBezTo>
                  <a:cubicBezTo>
                    <a:pt x="f143" y="f144"/>
                    <a:pt x="f145" y="f146"/>
                    <a:pt x="f70" y="f147"/>
                  </a:cubicBezTo>
                  <a:cubicBezTo>
                    <a:pt x="f148" y="f149"/>
                    <a:pt x="f150" y="f151"/>
                    <a:pt x="f10" y="f11"/>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 name="Google Shape;1017;p14">
              <a:extLst>
                <a:ext uri="{FF2B5EF4-FFF2-40B4-BE49-F238E27FC236}">
                  <a16:creationId xmlns:a16="http://schemas.microsoft.com/office/drawing/2014/main" id="{90F6133C-09AE-4FF6-8CF5-FD2A0B7C9675}"/>
                </a:ext>
              </a:extLst>
            </p:cNvPr>
            <p:cNvSpPr/>
            <p:nvPr/>
          </p:nvSpPr>
          <p:spPr>
            <a:xfrm>
              <a:off x="705816" y="4769437"/>
              <a:ext cx="83164" cy="100611"/>
            </a:xfrm>
            <a:custGeom>
              <a:avLst/>
              <a:gdLst>
                <a:gd name="f0" fmla="val w"/>
                <a:gd name="f1" fmla="val h"/>
                <a:gd name="f2" fmla="val 0"/>
                <a:gd name="f3" fmla="val 2575"/>
                <a:gd name="f4" fmla="val 3115"/>
                <a:gd name="f5" fmla="val 1"/>
                <a:gd name="f6" fmla="val 4"/>
                <a:gd name="f7" fmla="val 9"/>
                <a:gd name="f8" fmla="val 6"/>
                <a:gd name="f9" fmla="val 18"/>
                <a:gd name="f10" fmla="val 27"/>
                <a:gd name="f11" fmla="val 7"/>
                <a:gd name="f12" fmla="val 228"/>
                <a:gd name="f13" fmla="val 720"/>
                <a:gd name="f14" fmla="val 527"/>
                <a:gd name="f15" fmla="val 1334"/>
                <a:gd name="f16" fmla="val 1051"/>
                <a:gd name="f17" fmla="val 1835"/>
                <a:gd name="f18" fmla="val 1144"/>
                <a:gd name="f19" fmla="val 1916"/>
                <a:gd name="f20" fmla="val 1248"/>
                <a:gd name="f21" fmla="val 2008"/>
                <a:gd name="f22" fmla="val 1317"/>
                <a:gd name="f23" fmla="val 2112"/>
                <a:gd name="f24" fmla="val 1386"/>
                <a:gd name="f25" fmla="val 2205"/>
                <a:gd name="f26" fmla="val 1432"/>
                <a:gd name="f27" fmla="val 2343"/>
                <a:gd name="f28" fmla="val 1421"/>
                <a:gd name="f29" fmla="val 2459"/>
                <a:gd name="f30" fmla="val 1398"/>
                <a:gd name="f31" fmla="val 2586"/>
                <a:gd name="f32" fmla="val 2701"/>
                <a:gd name="f33" fmla="val 1201"/>
                <a:gd name="f34" fmla="val 2724"/>
                <a:gd name="f35" fmla="val 1186"/>
                <a:gd name="f36" fmla="val 2729"/>
                <a:gd name="f37" fmla="val 1170"/>
                <a:gd name="f38" fmla="val 2731"/>
                <a:gd name="f39" fmla="val 1154"/>
                <a:gd name="f40" fmla="val 1049"/>
                <a:gd name="f41" fmla="val 936"/>
                <a:gd name="f42" fmla="val 2638"/>
                <a:gd name="f43" fmla="val 2528"/>
                <a:gd name="f44" fmla="val 2759"/>
                <a:gd name="f45" fmla="val 3013"/>
                <a:gd name="f46" fmla="val 1271"/>
                <a:gd name="f47" fmla="val 3093"/>
                <a:gd name="f48" fmla="val 3108"/>
                <a:gd name="f49" fmla="val 1366"/>
                <a:gd name="f50" fmla="val 1416"/>
                <a:gd name="f51" fmla="val 1601"/>
                <a:gd name="f52" fmla="val 1794"/>
                <a:gd name="f53" fmla="val 3020"/>
                <a:gd name="f54" fmla="val 1894"/>
                <a:gd name="f55" fmla="val 2874"/>
                <a:gd name="f56" fmla="val 2021"/>
                <a:gd name="f57" fmla="val 2689"/>
                <a:gd name="f58" fmla="val 2009"/>
                <a:gd name="f59" fmla="val 2435"/>
                <a:gd name="f60" fmla="val 1905"/>
                <a:gd name="f61" fmla="val 2239"/>
                <a:gd name="f62" fmla="val 1966"/>
                <a:gd name="f63" fmla="val 2279"/>
                <a:gd name="f64" fmla="val 2043"/>
                <a:gd name="f65" fmla="val 2311"/>
                <a:gd name="f66" fmla="val 2115"/>
                <a:gd name="f67" fmla="val 2126"/>
                <a:gd name="f68" fmla="val 2137"/>
                <a:gd name="f69" fmla="val 2310"/>
                <a:gd name="f70" fmla="val 2148"/>
                <a:gd name="f71" fmla="val 2309"/>
                <a:gd name="f72" fmla="val 2251"/>
                <a:gd name="f73" fmla="val 1848"/>
                <a:gd name="f74" fmla="val 1881"/>
                <a:gd name="f75" fmla="val 1778"/>
                <a:gd name="f76" fmla="val 1117"/>
                <a:gd name="f77" fmla="val 1459"/>
                <a:gd name="f78" fmla="val 253"/>
                <a:gd name="f79" fmla="val 778"/>
                <a:gd name="f80" fmla="*/ f0 1 2575"/>
                <a:gd name="f81" fmla="*/ f1 1 3115"/>
                <a:gd name="f82" fmla="val f2"/>
                <a:gd name="f83" fmla="val f3"/>
                <a:gd name="f84" fmla="val f4"/>
                <a:gd name="f85" fmla="+- f84 0 f82"/>
                <a:gd name="f86" fmla="+- f83 0 f82"/>
                <a:gd name="f87" fmla="*/ f86 1 2575"/>
                <a:gd name="f88" fmla="*/ f85 1 3115"/>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2575" h="3115">
                  <a:moveTo>
                    <a:pt x="f5" y="f2"/>
                  </a:moveTo>
                  <a:cubicBezTo>
                    <a:pt x="f6" y="f7"/>
                    <a:pt x="f8" y="f9"/>
                    <a:pt x="f7" y="f10"/>
                  </a:cubicBezTo>
                  <a:lnTo>
                    <a:pt x="f7" y="f10"/>
                  </a:lnTo>
                  <a:cubicBezTo>
                    <a:pt x="f11" y="f9"/>
                    <a:pt x="f6" y="f7"/>
                    <a:pt x="f5" y="f2"/>
                  </a:cubicBezTo>
                  <a:close/>
                  <a:moveTo>
                    <a:pt x="f7" y="f10"/>
                  </a:moveTo>
                  <a:lnTo>
                    <a:pt x="f7" y="f10"/>
                  </a:lnTo>
                  <a:cubicBezTo>
                    <a:pt x="f12" y="f13"/>
                    <a:pt x="f14" y="f15"/>
                    <a:pt x="f16" y="f17"/>
                  </a:cubicBezTo>
                  <a:cubicBezTo>
                    <a:pt x="f18" y="f19"/>
                    <a:pt x="f20" y="f21"/>
                    <a:pt x="f22" y="f23"/>
                  </a:cubicBezTo>
                  <a:cubicBezTo>
                    <a:pt x="f24" y="f25"/>
                    <a:pt x="f26" y="f27"/>
                    <a:pt x="f28" y="f29"/>
                  </a:cubicBezTo>
                  <a:cubicBezTo>
                    <a:pt x="f30" y="f31"/>
                    <a:pt x="f22" y="f32"/>
                    <a:pt x="f33" y="f34"/>
                  </a:cubicBezTo>
                  <a:cubicBezTo>
                    <a:pt x="f35" y="f36"/>
                    <a:pt x="f37" y="f38"/>
                    <a:pt x="f39" y="f38"/>
                  </a:cubicBezTo>
                  <a:cubicBezTo>
                    <a:pt x="f40" y="f38"/>
                    <a:pt x="f41" y="f42"/>
                    <a:pt x="f41" y="f43"/>
                  </a:cubicBezTo>
                  <a:lnTo>
                    <a:pt x="f41" y="f43"/>
                  </a:lnTo>
                  <a:cubicBezTo>
                    <a:pt x="f41" y="f44"/>
                    <a:pt x="f16" y="f45"/>
                    <a:pt x="f46" y="f47"/>
                  </a:cubicBezTo>
                  <a:cubicBezTo>
                    <a:pt x="f22" y="f48"/>
                    <a:pt x="f49" y="f4"/>
                    <a:pt x="f50" y="f4"/>
                  </a:cubicBezTo>
                  <a:cubicBezTo>
                    <a:pt x="f51" y="f4"/>
                    <a:pt x="f52" y="f53"/>
                    <a:pt x="f54" y="f55"/>
                  </a:cubicBezTo>
                  <a:cubicBezTo>
                    <a:pt x="f56" y="f57"/>
                    <a:pt x="f58" y="f59"/>
                    <a:pt x="f60" y="f61"/>
                  </a:cubicBezTo>
                  <a:lnTo>
                    <a:pt x="f60" y="f61"/>
                  </a:lnTo>
                  <a:cubicBezTo>
                    <a:pt x="f62" y="f63"/>
                    <a:pt x="f64" y="f65"/>
                    <a:pt x="f66" y="f65"/>
                  </a:cubicBezTo>
                  <a:cubicBezTo>
                    <a:pt x="f67" y="f65"/>
                    <a:pt x="f68" y="f69"/>
                    <a:pt x="f70" y="f71"/>
                  </a:cubicBezTo>
                  <a:cubicBezTo>
                    <a:pt x="f3" y="f72"/>
                    <a:pt x="f73" y="f74"/>
                    <a:pt x="f75" y="f17"/>
                  </a:cubicBezTo>
                  <a:cubicBezTo>
                    <a:pt x="f76" y="f77"/>
                    <a:pt x="f78" y="f79"/>
                    <a:pt x="f7" y="f1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 name="Google Shape;1018;p14">
              <a:extLst>
                <a:ext uri="{FF2B5EF4-FFF2-40B4-BE49-F238E27FC236}">
                  <a16:creationId xmlns:a16="http://schemas.microsoft.com/office/drawing/2014/main" id="{0A356491-B835-4837-B851-7D17153ADA17}"/>
                </a:ext>
              </a:extLst>
            </p:cNvPr>
            <p:cNvSpPr/>
            <p:nvPr/>
          </p:nvSpPr>
          <p:spPr>
            <a:xfrm>
              <a:off x="562447" y="4459986"/>
              <a:ext cx="144923" cy="231187"/>
            </a:xfrm>
            <a:custGeom>
              <a:avLst/>
              <a:gdLst>
                <a:gd name="f0" fmla="val 360"/>
                <a:gd name="f1" fmla="val w"/>
                <a:gd name="f2" fmla="val h"/>
                <a:gd name="f3" fmla="val 0"/>
                <a:gd name="f4" fmla="val 4487"/>
                <a:gd name="f5" fmla="val 7158"/>
                <a:gd name="f6" fmla="val 4071"/>
                <a:gd name="f7" fmla="val 1536"/>
                <a:gd name="f8" fmla="val 4094"/>
                <a:gd name="f9" fmla="val 1651"/>
                <a:gd name="f10" fmla="val 4105"/>
                <a:gd name="f11" fmla="val 1778"/>
                <a:gd name="f12" fmla="val 4128"/>
                <a:gd name="f13" fmla="val 1905"/>
                <a:gd name="f14" fmla="val 2032"/>
                <a:gd name="f15" fmla="val 2148"/>
                <a:gd name="f16" fmla="val 2286"/>
                <a:gd name="f17" fmla="val 4047"/>
                <a:gd name="f18" fmla="val 2528"/>
                <a:gd name="f19" fmla="val 3955"/>
                <a:gd name="f20" fmla="val 2759"/>
                <a:gd name="f21" fmla="val 3840"/>
                <a:gd name="f22" fmla="val 2990"/>
                <a:gd name="f23" fmla="val 3586"/>
                <a:gd name="f24" fmla="val 3440"/>
                <a:gd name="f25" fmla="val 3228"/>
                <a:gd name="f26" fmla="val 3787"/>
                <a:gd name="f27" fmla="val 2835"/>
                <a:gd name="f28" fmla="val 4098"/>
                <a:gd name="f29" fmla="val 2431"/>
                <a:gd name="f30" fmla="val 4375"/>
                <a:gd name="f31" fmla="val 2027"/>
                <a:gd name="f32" fmla="val 4664"/>
                <a:gd name="f33" fmla="val 1658"/>
                <a:gd name="f34" fmla="val 4999"/>
                <a:gd name="f35" fmla="val 1277"/>
                <a:gd name="f36" fmla="val 5310"/>
                <a:gd name="f37" fmla="val 977"/>
                <a:gd name="f38" fmla="val 5714"/>
                <a:gd name="f39" fmla="val 723"/>
                <a:gd name="f40" fmla="val 6130"/>
                <a:gd name="f41" fmla="val 839"/>
                <a:gd name="f42" fmla="val 5922"/>
                <a:gd name="f43" fmla="val 5703"/>
                <a:gd name="f44" fmla="val 1127"/>
                <a:gd name="f45" fmla="val 5518"/>
                <a:gd name="f46" fmla="val 1266"/>
                <a:gd name="f47" fmla="val 1439"/>
                <a:gd name="f48" fmla="val 5137"/>
                <a:gd name="f49" fmla="val 1623"/>
                <a:gd name="f50" fmla="val 4964"/>
                <a:gd name="f51" fmla="val 1993"/>
                <a:gd name="f52" fmla="val 4629"/>
                <a:gd name="f53" fmla="val 2408"/>
                <a:gd name="f54" fmla="val 4341"/>
                <a:gd name="f55" fmla="val 2778"/>
                <a:gd name="f56" fmla="val 4029"/>
                <a:gd name="f57" fmla="val 3170"/>
                <a:gd name="f58" fmla="val 3706"/>
                <a:gd name="f59" fmla="val 3528"/>
                <a:gd name="f60" fmla="val 3360"/>
                <a:gd name="f61" fmla="val 3782"/>
                <a:gd name="f62" fmla="val 2944"/>
                <a:gd name="f63" fmla="val 2840"/>
                <a:gd name="f64" fmla="val 3897"/>
                <a:gd name="f65" fmla="val 2725"/>
                <a:gd name="f66" fmla="val 3932"/>
                <a:gd name="f67" fmla="val 2609"/>
                <a:gd name="f68" fmla="val 3978"/>
                <a:gd name="f69" fmla="val 2494"/>
                <a:gd name="f70" fmla="val 4024"/>
                <a:gd name="f71" fmla="val 2378"/>
                <a:gd name="f72" fmla="val 2263"/>
                <a:gd name="f73" fmla="val 4082"/>
                <a:gd name="f74" fmla="val 2021"/>
                <a:gd name="f75" fmla="val 1663"/>
                <a:gd name="f76" fmla="val 404"/>
                <a:gd name="f77" fmla="val 6628"/>
                <a:gd name="f78" fmla="val 403"/>
                <a:gd name="f79" fmla="val 6631"/>
                <a:gd name="f80" fmla="val 401"/>
                <a:gd name="f81" fmla="val 6635"/>
                <a:gd name="f82" fmla="val 400"/>
                <a:gd name="f83" fmla="val 6638"/>
                <a:gd name="f84" fmla="val 3493"/>
                <a:gd name="f85" fmla="val 1"/>
                <a:gd name="f86" fmla="val 3863"/>
                <a:gd name="f87" fmla="val 635"/>
                <a:gd name="f88" fmla="val 4036"/>
                <a:gd name="f89" fmla="val 1443"/>
                <a:gd name="f90" fmla="val 3851"/>
                <a:gd name="f91" fmla="val 2171"/>
                <a:gd name="f92" fmla="val 3747"/>
                <a:gd name="f93" fmla="val 2552"/>
                <a:gd name="f94" fmla="val 3209"/>
                <a:gd name="f95" fmla="val 3055"/>
                <a:gd name="f96" fmla="val 3244"/>
                <a:gd name="f97" fmla="val 3024"/>
                <a:gd name="f98" fmla="val 3249"/>
                <a:gd name="f99" fmla="val 2992"/>
                <a:gd name="f100" fmla="val 3251"/>
                <a:gd name="f101" fmla="val 2960"/>
                <a:gd name="f102" fmla="val 2825"/>
                <a:gd name="f103" fmla="val 2686"/>
                <a:gd name="f104" fmla="val 3210"/>
                <a:gd name="f105" fmla="val 2593"/>
                <a:gd name="f106" fmla="val 3117"/>
                <a:gd name="f107" fmla="val 2478"/>
                <a:gd name="f108" fmla="val 3002"/>
                <a:gd name="f109" fmla="val 2605"/>
                <a:gd name="f110" fmla="val 2655"/>
                <a:gd name="f111" fmla="val 2397"/>
                <a:gd name="f112" fmla="val 2702"/>
                <a:gd name="f113" fmla="val 2235"/>
                <a:gd name="f114" fmla="val 2909"/>
                <a:gd name="f115" fmla="val 3129"/>
                <a:gd name="f116" fmla="val 2247"/>
                <a:gd name="f117" fmla="val 3348"/>
                <a:gd name="f118" fmla="val 2455"/>
                <a:gd name="f119" fmla="val 3521"/>
                <a:gd name="f120" fmla="val 2662"/>
                <a:gd name="f121" fmla="val 3544"/>
                <a:gd name="f122" fmla="val 2252"/>
                <a:gd name="f123" fmla="val 3781"/>
                <a:gd name="f124" fmla="val 1808"/>
                <a:gd name="f125" fmla="val 3883"/>
                <a:gd name="f126" fmla="val 1348"/>
                <a:gd name="f127" fmla="val 1135"/>
                <a:gd name="f128" fmla="val 919"/>
                <a:gd name="f129" fmla="val 3861"/>
                <a:gd name="f130" fmla="val 700"/>
                <a:gd name="f131" fmla="val 3821"/>
                <a:gd name="f132" fmla="val 816"/>
                <a:gd name="f133" fmla="val 3994"/>
                <a:gd name="f134" fmla="val 931"/>
                <a:gd name="f135" fmla="val 4110"/>
                <a:gd name="f136" fmla="val 768"/>
                <a:gd name="f137" fmla="val 4173"/>
                <a:gd name="f138" fmla="val 449"/>
                <a:gd name="f139" fmla="val 259"/>
                <a:gd name="f140" fmla="val 4169"/>
                <a:gd name="f141" fmla="val 146"/>
                <a:gd name="f142" fmla="val 4156"/>
                <a:gd name="f143" fmla="val 446"/>
                <a:gd name="f144" fmla="val 4456"/>
                <a:gd name="f145" fmla="val 527"/>
                <a:gd name="f146" fmla="val 4525"/>
                <a:gd name="f147" fmla="val 4698"/>
                <a:gd name="f148" fmla="val 5135"/>
                <a:gd name="f149" fmla="val 728"/>
                <a:gd name="f150" fmla="val 5949"/>
                <a:gd name="f151" fmla="val 533"/>
                <a:gd name="f152" fmla="val 6369"/>
                <a:gd name="f153" fmla="val 803"/>
                <a:gd name="f154" fmla="val 6332"/>
                <a:gd name="f155" fmla="val 1090"/>
                <a:gd name="f156" fmla="val 1203"/>
                <a:gd name="f157" fmla="val 1319"/>
                <a:gd name="f158" fmla="val 6338"/>
                <a:gd name="f159" fmla="val 1430"/>
                <a:gd name="f160" fmla="val 1708"/>
                <a:gd name="f161" fmla="val 1955"/>
                <a:gd name="f162" fmla="val 6302"/>
                <a:gd name="f163" fmla="val 2051"/>
                <a:gd name="f164" fmla="val 6049"/>
                <a:gd name="f165" fmla="val 6441"/>
                <a:gd name="f166" fmla="val 2074"/>
                <a:gd name="f167" fmla="val 6811"/>
                <a:gd name="f168" fmla="val 2293"/>
                <a:gd name="f169" fmla="val 7157"/>
                <a:gd name="f170" fmla="val 2212"/>
                <a:gd name="f171" fmla="val 5991"/>
                <a:gd name="f172" fmla="val 2951"/>
                <a:gd name="f173" fmla="val 4825"/>
                <a:gd name="f174" fmla="val 3643"/>
                <a:gd name="f175" fmla="val 3925"/>
                <a:gd name="f176" fmla="val 4221"/>
                <a:gd name="f177" fmla="val 3175"/>
                <a:gd name="f178" fmla="val 4486"/>
                <a:gd name="f179" fmla="val 2321"/>
                <a:gd name="f180" fmla="val 4267"/>
                <a:gd name="f181" fmla="val 1270"/>
                <a:gd name="f182" fmla="val 4151"/>
                <a:gd name="f183" fmla="val 1086"/>
                <a:gd name="f184" fmla="val 901"/>
                <a:gd name="f185" fmla="val 3920"/>
                <a:gd name="f186" fmla="val 566"/>
                <a:gd name="f187" fmla="val 3678"/>
                <a:gd name="f188" fmla="val 301"/>
                <a:gd name="f189" fmla="*/ f1 1 4487"/>
                <a:gd name="f190" fmla="*/ f2 1 7158"/>
                <a:gd name="f191" fmla="val f3"/>
                <a:gd name="f192" fmla="val f4"/>
                <a:gd name="f193" fmla="val f5"/>
                <a:gd name="f194" fmla="+- f193 0 f191"/>
                <a:gd name="f195" fmla="+- f192 0 f191"/>
                <a:gd name="f196" fmla="*/ f195 1 4487"/>
                <a:gd name="f197" fmla="*/ f194 1 7158"/>
                <a:gd name="f198" fmla="*/ f191 1 f196"/>
                <a:gd name="f199" fmla="*/ f192 1 f196"/>
                <a:gd name="f200" fmla="*/ f191 1 f197"/>
                <a:gd name="f201" fmla="*/ f193 1 f197"/>
                <a:gd name="f202" fmla="*/ f198 f189 1"/>
                <a:gd name="f203" fmla="*/ f199 f189 1"/>
                <a:gd name="f204" fmla="*/ f201 f190 1"/>
                <a:gd name="f205" fmla="*/ f200 f190 1"/>
              </a:gdLst>
              <a:ahLst/>
              <a:cxnLst>
                <a:cxn ang="3cd4">
                  <a:pos x="hc" y="t"/>
                </a:cxn>
                <a:cxn ang="0">
                  <a:pos x="r" y="vc"/>
                </a:cxn>
                <a:cxn ang="cd4">
                  <a:pos x="hc" y="b"/>
                </a:cxn>
                <a:cxn ang="cd2">
                  <a:pos x="l" y="vc"/>
                </a:cxn>
              </a:cxnLst>
              <a:rect l="f202" t="f205" r="f203" b="f204"/>
              <a:pathLst>
                <a:path w="4487" h="7158">
                  <a:moveTo>
                    <a:pt x="f6" y="f7"/>
                  </a:moveTo>
                  <a:lnTo>
                    <a:pt x="f6" y="f7"/>
                  </a:lnTo>
                  <a:cubicBezTo>
                    <a:pt x="f8" y="f9"/>
                    <a:pt x="f10" y="f11"/>
                    <a:pt x="f12" y="f13"/>
                  </a:cubicBezTo>
                  <a:cubicBezTo>
                    <a:pt x="f12" y="f14"/>
                    <a:pt x="f10" y="f15"/>
                    <a:pt x="f8"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37" y="f43"/>
                    <a:pt x="f44" y="f45"/>
                  </a:cubicBezTo>
                  <a:cubicBezTo>
                    <a:pt x="f46" y="f36"/>
                    <a:pt x="f47" y="f48"/>
                    <a:pt x="f49" y="f50"/>
                  </a:cubicBezTo>
                  <a:cubicBezTo>
                    <a:pt x="f51" y="f52"/>
                    <a:pt x="f53" y="f54"/>
                    <a:pt x="f55" y="f56"/>
                  </a:cubicBezTo>
                  <a:cubicBezTo>
                    <a:pt x="f57" y="f58"/>
                    <a:pt x="f59" y="f60"/>
                    <a:pt x="f61" y="f62"/>
                  </a:cubicBezTo>
                  <a:cubicBezTo>
                    <a:pt x="f21" y="f63"/>
                    <a:pt x="f64" y="f65"/>
                    <a:pt x="f66" y="f67"/>
                  </a:cubicBezTo>
                  <a:cubicBezTo>
                    <a:pt x="f68" y="f69"/>
                    <a:pt x="f70" y="f71"/>
                    <a:pt x="f17" y="f72"/>
                  </a:cubicBezTo>
                  <a:cubicBezTo>
                    <a:pt x="f73" y="f15"/>
                    <a:pt x="f8" y="f74"/>
                    <a:pt x="f8" y="f13"/>
                  </a:cubicBezTo>
                  <a:cubicBezTo>
                    <a:pt x="f8" y="f11"/>
                    <a:pt x="f73" y="f75"/>
                    <a:pt x="f6" y="f7"/>
                  </a:cubicBezTo>
                  <a:close/>
                  <a:moveTo>
                    <a:pt x="f76" y="f77"/>
                  </a:moveTo>
                  <a:lnTo>
                    <a:pt x="f76" y="f77"/>
                  </a:lnTo>
                  <a:cubicBezTo>
                    <a:pt x="f78" y="f79"/>
                    <a:pt x="f80" y="f81"/>
                    <a:pt x="f82" y="f83"/>
                  </a:cubicBezTo>
                  <a:cubicBezTo>
                    <a:pt x="f80" y="f81"/>
                    <a:pt x="f78" y="f79"/>
                    <a:pt x="f76" y="f77"/>
                  </a:cubicBezTo>
                  <a:close/>
                  <a:moveTo>
                    <a:pt x="f84" y="f85"/>
                  </a:moveTo>
                  <a:cubicBezTo>
                    <a:pt x="f86" y="f87"/>
                    <a:pt x="f88" y="f89"/>
                    <a:pt x="f90" y="f91"/>
                  </a:cubicBezTo>
                  <a:cubicBezTo>
                    <a:pt x="f92" y="f93"/>
                    <a:pt x="f59" y="f94"/>
                    <a:pt x="f95" y="f96"/>
                  </a:cubicBezTo>
                  <a:cubicBezTo>
                    <a:pt x="f97" y="f98"/>
                    <a:pt x="f99" y="f100"/>
                    <a:pt x="f101" y="f100"/>
                  </a:cubicBezTo>
                  <a:cubicBezTo>
                    <a:pt x="f102" y="f100"/>
                    <a:pt x="f103" y="f104"/>
                    <a:pt x="f105" y="f106"/>
                  </a:cubicBezTo>
                  <a:cubicBezTo>
                    <a:pt x="f107" y="f108"/>
                    <a:pt x="f107" y="f20"/>
                    <a:pt x="f109" y="f110"/>
                  </a:cubicBezTo>
                  <a:lnTo>
                    <a:pt x="f109" y="f110"/>
                  </a:lnTo>
                  <a:cubicBezTo>
                    <a:pt x="f111" y="f112"/>
                    <a:pt x="f113" y="f114"/>
                    <a:pt x="f113" y="f115"/>
                  </a:cubicBezTo>
                  <a:cubicBezTo>
                    <a:pt x="f116" y="f117"/>
                    <a:pt x="f118" y="f119"/>
                    <a:pt x="f120" y="f121"/>
                  </a:cubicBezTo>
                  <a:cubicBezTo>
                    <a:pt x="f122" y="f123"/>
                    <a:pt x="f124" y="f125"/>
                    <a:pt x="f126" y="f125"/>
                  </a:cubicBezTo>
                  <a:cubicBezTo>
                    <a:pt x="f127" y="f125"/>
                    <a:pt x="f128" y="f129"/>
                    <a:pt x="f130" y="f131"/>
                  </a:cubicBezTo>
                  <a:lnTo>
                    <a:pt x="f130" y="f131"/>
                  </a:lnTo>
                  <a:cubicBezTo>
                    <a:pt x="f130" y="f131"/>
                    <a:pt x="f132" y="f133"/>
                    <a:pt x="f134" y="f135"/>
                  </a:cubicBezTo>
                  <a:cubicBezTo>
                    <a:pt x="f134" y="f135"/>
                    <a:pt x="f136" y="f137"/>
                    <a:pt x="f138" y="f137"/>
                  </a:cubicBezTo>
                  <a:cubicBezTo>
                    <a:pt x="f0" y="f137"/>
                    <a:pt x="f139" y="f140"/>
                    <a:pt x="f141" y="f142"/>
                  </a:cubicBezTo>
                  <a:lnTo>
                    <a:pt x="f141" y="f142"/>
                  </a:lnTo>
                  <a:cubicBezTo>
                    <a:pt x="f143" y="f144"/>
                    <a:pt x="f145" y="f146"/>
                    <a:pt x="f128" y="f147"/>
                  </a:cubicBezTo>
                  <a:cubicBezTo>
                    <a:pt x="f3" y="f148"/>
                    <a:pt x="f149" y="f150"/>
                    <a:pt x="f76" y="f77"/>
                  </a:cubicBezTo>
                  <a:lnTo>
                    <a:pt x="f76" y="f77"/>
                  </a:lnTo>
                  <a:cubicBezTo>
                    <a:pt x="f151" y="f152"/>
                    <a:pt x="f153" y="f154"/>
                    <a:pt x="f155" y="f154"/>
                  </a:cubicBezTo>
                  <a:cubicBezTo>
                    <a:pt x="f156" y="f154"/>
                    <a:pt x="f157" y="f158"/>
                    <a:pt x="f159" y="f158"/>
                  </a:cubicBezTo>
                  <a:cubicBezTo>
                    <a:pt x="f160" y="f158"/>
                    <a:pt x="f161" y="f162"/>
                    <a:pt x="f163" y="f164"/>
                  </a:cubicBezTo>
                  <a:cubicBezTo>
                    <a:pt x="f163" y="f165"/>
                    <a:pt x="f166" y="f167"/>
                    <a:pt x="f168" y="f169"/>
                  </a:cubicBezTo>
                  <a:cubicBezTo>
                    <a:pt x="f170" y="f171"/>
                    <a:pt x="f172" y="f173"/>
                    <a:pt x="f174" y="f175"/>
                  </a:cubicBezTo>
                  <a:cubicBezTo>
                    <a:pt x="f176" y="f177"/>
                    <a:pt x="f178" y="f179"/>
                    <a:pt x="f180" y="f89"/>
                  </a:cubicBezTo>
                  <a:cubicBezTo>
                    <a:pt x="f176" y="f181"/>
                    <a:pt x="f182" y="f183"/>
                    <a:pt x="f73" y="f184"/>
                  </a:cubicBezTo>
                  <a:cubicBezTo>
                    <a:pt x="f185" y="f186"/>
                    <a:pt x="f187" y="f188"/>
                    <a:pt x="f84" y="f8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 name="Google Shape;1019;p14">
              <a:extLst>
                <a:ext uri="{FF2B5EF4-FFF2-40B4-BE49-F238E27FC236}">
                  <a16:creationId xmlns:a16="http://schemas.microsoft.com/office/drawing/2014/main" id="{3F21FCCE-3124-464C-880C-E7C6534EB9A5}"/>
                </a:ext>
              </a:extLst>
            </p:cNvPr>
            <p:cNvSpPr/>
            <p:nvPr/>
          </p:nvSpPr>
          <p:spPr>
            <a:xfrm>
              <a:off x="637995" y="4597191"/>
              <a:ext cx="54068" cy="151762"/>
            </a:xfrm>
            <a:custGeom>
              <a:avLst/>
              <a:gdLst>
                <a:gd name="f0" fmla="val w"/>
                <a:gd name="f1" fmla="val h"/>
                <a:gd name="f2" fmla="val 0"/>
                <a:gd name="f3" fmla="val 1674"/>
                <a:gd name="f4" fmla="val 4699"/>
                <a:gd name="f5" fmla="val 1201"/>
                <a:gd name="f6" fmla="val 1005"/>
                <a:gd name="f7" fmla="val 1143"/>
                <a:gd name="f8" fmla="val 1224"/>
                <a:gd name="f9" fmla="val 1085"/>
                <a:gd name="f10" fmla="val 1443"/>
                <a:gd name="f11" fmla="val 1051"/>
                <a:gd name="f12" fmla="val 1004"/>
                <a:gd name="f13" fmla="val 1905"/>
                <a:gd name="f14" fmla="val 970"/>
                <a:gd name="f15" fmla="val 2113"/>
                <a:gd name="f16" fmla="val 2343"/>
                <a:gd name="f17" fmla="val 958"/>
                <a:gd name="f18" fmla="val 2574"/>
                <a:gd name="f19" fmla="val 2805"/>
                <a:gd name="f20" fmla="val 3059"/>
                <a:gd name="f21" fmla="val 1027"/>
                <a:gd name="f22" fmla="val 3302"/>
                <a:gd name="f23" fmla="val 1074"/>
                <a:gd name="f24" fmla="val 3532"/>
                <a:gd name="f25" fmla="val 1108"/>
                <a:gd name="f26" fmla="val 3763"/>
                <a:gd name="f27" fmla="val 993"/>
                <a:gd name="f28" fmla="val 3290"/>
                <a:gd name="f29" fmla="val 935"/>
                <a:gd name="f30" fmla="val 2828"/>
                <a:gd name="f31" fmla="val 912"/>
                <a:gd name="f32" fmla="val 1882"/>
                <a:gd name="f33" fmla="val 1651"/>
                <a:gd name="f34" fmla="val 1420"/>
                <a:gd name="f35" fmla="val 1120"/>
                <a:gd name="f36" fmla="val 820"/>
                <a:gd name="f37" fmla="val 3013"/>
                <a:gd name="f38" fmla="val 370"/>
                <a:gd name="f39" fmla="val 4075"/>
                <a:gd name="f40" fmla="val 416"/>
                <a:gd name="f41" fmla="val 4052"/>
                <a:gd name="f42" fmla="val 554"/>
                <a:gd name="f43" fmla="val 3359"/>
                <a:gd name="f44" fmla="val 693"/>
                <a:gd name="f45" fmla="val 3186"/>
                <a:gd name="f46" fmla="val 658"/>
                <a:gd name="f47" fmla="val 3729"/>
                <a:gd name="f48" fmla="val 981"/>
                <a:gd name="f49" fmla="val 4398"/>
                <a:gd name="f50" fmla="val 1408"/>
                <a:gd name="f51" fmla="val 4698"/>
                <a:gd name="f52" fmla="val 3151"/>
                <a:gd name="f53" fmla="val 1131"/>
                <a:gd name="f54" fmla="val 1501"/>
                <a:gd name="f55" fmla="*/ f0 1 1674"/>
                <a:gd name="f56" fmla="*/ f1 1 4699"/>
                <a:gd name="f57" fmla="val f2"/>
                <a:gd name="f58" fmla="val f3"/>
                <a:gd name="f59" fmla="val f4"/>
                <a:gd name="f60" fmla="+- f59 0 f57"/>
                <a:gd name="f61" fmla="+- f58 0 f57"/>
                <a:gd name="f62" fmla="*/ f61 1 1674"/>
                <a:gd name="f63" fmla="*/ f60 1 469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674" h="4699">
                  <a:moveTo>
                    <a:pt x="f5" y="f6"/>
                  </a:moveTo>
                  <a:lnTo>
                    <a:pt x="f5" y="f6"/>
                  </a:lnTo>
                  <a:cubicBezTo>
                    <a:pt x="f7" y="f8"/>
                    <a:pt x="f9" y="f10"/>
                    <a:pt x="f11" y="f3"/>
                  </a:cubicBezTo>
                  <a:cubicBezTo>
                    <a:pt x="f12" y="f13"/>
                    <a:pt x="f14" y="f15"/>
                    <a:pt x="f14" y="f16"/>
                  </a:cubicBezTo>
                  <a:cubicBezTo>
                    <a:pt x="f17" y="f18"/>
                    <a:pt x="f14" y="f19"/>
                    <a:pt x="f12" y="f20"/>
                  </a:cubicBezTo>
                  <a:cubicBezTo>
                    <a:pt x="f21" y="f22"/>
                    <a:pt x="f23" y="f24"/>
                    <a:pt x="f25" y="f26"/>
                  </a:cubicBezTo>
                  <a:cubicBezTo>
                    <a:pt x="f11" y="f24"/>
                    <a:pt x="f27" y="f28"/>
                    <a:pt x="f17" y="f20"/>
                  </a:cubicBezTo>
                  <a:cubicBezTo>
                    <a:pt x="f29" y="f30"/>
                    <a:pt x="f31" y="f18"/>
                    <a:pt x="f31" y="f16"/>
                  </a:cubicBezTo>
                  <a:cubicBezTo>
                    <a:pt x="f29" y="f15"/>
                    <a:pt x="f17" y="f32"/>
                    <a:pt x="f12" y="f33"/>
                  </a:cubicBezTo>
                  <a:cubicBezTo>
                    <a:pt x="f11" y="f34"/>
                    <a:pt x="f35" y="f8"/>
                    <a:pt x="f5" y="f6"/>
                  </a:cubicBezTo>
                  <a:close/>
                  <a:moveTo>
                    <a:pt x="f3" y="f2"/>
                  </a:moveTo>
                  <a:lnTo>
                    <a:pt x="f3" y="f2"/>
                  </a:lnTo>
                  <a:cubicBezTo>
                    <a:pt x="f23" y="f36"/>
                    <a:pt x="f2" y="f37"/>
                    <a:pt x="f38" y="f39"/>
                  </a:cubicBezTo>
                  <a:cubicBezTo>
                    <a:pt x="f40" y="f41"/>
                    <a:pt x="f42" y="f43"/>
                    <a:pt x="f44" y="f45"/>
                  </a:cubicBezTo>
                  <a:lnTo>
                    <a:pt x="f44" y="f45"/>
                  </a:lnTo>
                  <a:cubicBezTo>
                    <a:pt x="f46" y="f47"/>
                    <a:pt x="f48" y="f49"/>
                    <a:pt x="f50" y="f51"/>
                  </a:cubicBezTo>
                  <a:cubicBezTo>
                    <a:pt x="f11" y="f52"/>
                    <a:pt x="f53" y="f54"/>
                    <a:pt x="f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 name="Google Shape;1020;p14">
              <a:extLst>
                <a:ext uri="{FF2B5EF4-FFF2-40B4-BE49-F238E27FC236}">
                  <a16:creationId xmlns:a16="http://schemas.microsoft.com/office/drawing/2014/main" id="{787DAAEF-9B21-469B-B3E7-DAF74D44C586}"/>
                </a:ext>
              </a:extLst>
            </p:cNvPr>
            <p:cNvSpPr/>
            <p:nvPr/>
          </p:nvSpPr>
          <p:spPr>
            <a:xfrm>
              <a:off x="658852" y="4391168"/>
              <a:ext cx="171340" cy="50063"/>
            </a:xfrm>
            <a:custGeom>
              <a:avLst/>
              <a:gdLst>
                <a:gd name="f0" fmla="val w"/>
                <a:gd name="f1" fmla="val h"/>
                <a:gd name="f2" fmla="val 0"/>
                <a:gd name="f3" fmla="val 5305"/>
                <a:gd name="f4" fmla="val 1550"/>
                <a:gd name="f5" fmla="val 4245"/>
                <a:gd name="f6" fmla="val 1"/>
                <a:gd name="f7" fmla="val 2797"/>
                <a:gd name="f8" fmla="val 1485"/>
                <a:gd name="f9" fmla="val 782"/>
                <a:gd name="f10" fmla="val 1732"/>
                <a:gd name="f11" fmla="val 3291"/>
                <a:gd name="f12" fmla="val 5304"/>
                <a:gd name="f13" fmla="val 1376"/>
                <a:gd name="f14" fmla="val 5068"/>
                <a:gd name="f15" fmla="val 458"/>
                <a:gd name="f16" fmla="val 4979"/>
                <a:gd name="f17" fmla="val 128"/>
                <a:gd name="f18" fmla="val 4670"/>
                <a:gd name="f19" fmla="*/ f0 1 5305"/>
                <a:gd name="f20" fmla="*/ f1 1 1550"/>
                <a:gd name="f21" fmla="val f2"/>
                <a:gd name="f22" fmla="val f3"/>
                <a:gd name="f23" fmla="val f4"/>
                <a:gd name="f24" fmla="+- f23 0 f21"/>
                <a:gd name="f25" fmla="+- f22 0 f21"/>
                <a:gd name="f26" fmla="*/ f25 1 5305"/>
                <a:gd name="f27" fmla="*/ f24 1 1550"/>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305" h="1550">
                  <a:moveTo>
                    <a:pt x="f5" y="f6"/>
                  </a:moveTo>
                  <a:cubicBezTo>
                    <a:pt x="f7" y="f6"/>
                    <a:pt x="f6" y="f8"/>
                    <a:pt x="f6" y="f8"/>
                  </a:cubicBezTo>
                  <a:cubicBezTo>
                    <a:pt x="f6" y="f8"/>
                    <a:pt x="f9" y="f4"/>
                    <a:pt x="f10" y="f4"/>
                  </a:cubicBezTo>
                  <a:cubicBezTo>
                    <a:pt x="f11" y="f4"/>
                    <a:pt x="f12" y="f13"/>
                    <a:pt x="f14" y="f15"/>
                  </a:cubicBezTo>
                  <a:cubicBezTo>
                    <a:pt x="f16"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 name="Google Shape;1021;p14">
              <a:extLst>
                <a:ext uri="{FF2B5EF4-FFF2-40B4-BE49-F238E27FC236}">
                  <a16:creationId xmlns:a16="http://schemas.microsoft.com/office/drawing/2014/main" id="{70E40AE1-BE09-48A3-9E24-5FB0AB77AEE6}"/>
                </a:ext>
              </a:extLst>
            </p:cNvPr>
            <p:cNvSpPr/>
            <p:nvPr/>
          </p:nvSpPr>
          <p:spPr>
            <a:xfrm>
              <a:off x="657727" y="4301959"/>
              <a:ext cx="134261" cy="111456"/>
            </a:xfrm>
            <a:custGeom>
              <a:avLst/>
              <a:gdLst>
                <a:gd name="f0" fmla="val w"/>
                <a:gd name="f1" fmla="val h"/>
                <a:gd name="f2" fmla="val 0"/>
                <a:gd name="f3" fmla="val 4157"/>
                <a:gd name="f4" fmla="val 3451"/>
                <a:gd name="f5" fmla="val 2636"/>
                <a:gd name="f6" fmla="val 1501"/>
                <a:gd name="f7" fmla="val 1"/>
                <a:gd name="f8" fmla="val 4156"/>
                <a:gd name="f9" fmla="val 1200"/>
                <a:gd name="f10" fmla="val 3025"/>
                <a:gd name="f11" fmla="val 161"/>
                <a:gd name="f12" fmla="val 2903"/>
                <a:gd name="f13" fmla="val 50"/>
                <a:gd name="f14" fmla="val 2772"/>
                <a:gd name="f15" fmla="*/ f0 1 4157"/>
                <a:gd name="f16" fmla="*/ f1 1 3451"/>
                <a:gd name="f17" fmla="val f2"/>
                <a:gd name="f18" fmla="val f3"/>
                <a:gd name="f19" fmla="val f4"/>
                <a:gd name="f20" fmla="+- f19 0 f17"/>
                <a:gd name="f21" fmla="+- f18 0 f17"/>
                <a:gd name="f22" fmla="*/ f21 1 4157"/>
                <a:gd name="f23" fmla="*/ f20 1 345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7" h="3450">
                  <a:moveTo>
                    <a:pt x="f5" y="f2"/>
                  </a:moveTo>
                  <a:cubicBezTo>
                    <a:pt x="f6" y="f2"/>
                    <a:pt x="f7" y="f4"/>
                    <a:pt x="f7" y="f4"/>
                  </a:cubicBezTo>
                  <a:cubicBezTo>
                    <a:pt x="f7" y="f4"/>
                    <a:pt x="f8" y="f9"/>
                    <a:pt x="f10" y="f11"/>
                  </a:cubicBezTo>
                  <a:cubicBezTo>
                    <a:pt x="f12" y="f13"/>
                    <a:pt x="f14"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9" name="Google Shape;1022;p14">
              <a:extLst>
                <a:ext uri="{FF2B5EF4-FFF2-40B4-BE49-F238E27FC236}">
                  <a16:creationId xmlns:a16="http://schemas.microsoft.com/office/drawing/2014/main" id="{AF3A730F-AEEF-4F19-BFAD-853F539CB9E6}"/>
                </a:ext>
              </a:extLst>
            </p:cNvPr>
            <p:cNvSpPr/>
            <p:nvPr/>
          </p:nvSpPr>
          <p:spPr>
            <a:xfrm>
              <a:off x="604336" y="4248695"/>
              <a:ext cx="94439" cy="166201"/>
            </a:xfrm>
            <a:custGeom>
              <a:avLst/>
              <a:gdLst>
                <a:gd name="f0" fmla="val w"/>
                <a:gd name="f1" fmla="val h"/>
                <a:gd name="f2" fmla="val 0"/>
                <a:gd name="f3" fmla="val 2924"/>
                <a:gd name="f4" fmla="val 5146"/>
                <a:gd name="f5" fmla="val 1343"/>
                <a:gd name="f6" fmla="val 869"/>
                <a:gd name="f7" fmla="val 263"/>
                <a:gd name="f8" fmla="val 1446"/>
                <a:gd name="f9" fmla="val 10"/>
                <a:gd name="f10" fmla="val 1410"/>
                <a:gd name="f11" fmla="val 3"/>
                <a:gd name="f12" fmla="val 1376"/>
                <a:gd name="f13" fmla="*/ f0 1 2924"/>
                <a:gd name="f14" fmla="*/ f1 1 5146"/>
                <a:gd name="f15" fmla="val f2"/>
                <a:gd name="f16" fmla="val f3"/>
                <a:gd name="f17" fmla="val f4"/>
                <a:gd name="f18" fmla="+- f17 0 f15"/>
                <a:gd name="f19" fmla="+- f16 0 f15"/>
                <a:gd name="f20" fmla="*/ f19 1 2924"/>
                <a:gd name="f21" fmla="*/ f18 1 514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924" h="5146">
                  <a:moveTo>
                    <a:pt x="f5" y="f2"/>
                  </a:moveTo>
                  <a:cubicBezTo>
                    <a:pt x="f2" y="f2"/>
                    <a:pt x="f6" y="f4"/>
                    <a:pt x="f6" y="f4"/>
                  </a:cubicBezTo>
                  <a:cubicBezTo>
                    <a:pt x="f6" y="f4"/>
                    <a:pt x="f3" y="f7"/>
                    <a:pt x="f8" y="f9"/>
                  </a:cubicBezTo>
                  <a:cubicBezTo>
                    <a:pt x="f10" y="f11"/>
                    <a:pt x="f12"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60" name="Google Shape;1023;p14">
            <a:extLst>
              <a:ext uri="{FF2B5EF4-FFF2-40B4-BE49-F238E27FC236}">
                <a16:creationId xmlns:a16="http://schemas.microsoft.com/office/drawing/2014/main" id="{EEEA8660-EE41-4502-B5FA-7DAF992A3AD1}"/>
              </a:ext>
            </a:extLst>
          </p:cNvPr>
          <p:cNvGrpSpPr/>
          <p:nvPr/>
        </p:nvGrpSpPr>
        <p:grpSpPr>
          <a:xfrm>
            <a:off x="8735866" y="1034698"/>
            <a:ext cx="213292" cy="3005888"/>
            <a:chOff x="8735866" y="1034698"/>
            <a:chExt cx="213292" cy="3005888"/>
          </a:xfrm>
        </p:grpSpPr>
        <p:sp>
          <p:nvSpPr>
            <p:cNvPr id="61" name="Google Shape;1024;p14">
              <a:extLst>
                <a:ext uri="{FF2B5EF4-FFF2-40B4-BE49-F238E27FC236}">
                  <a16:creationId xmlns:a16="http://schemas.microsoft.com/office/drawing/2014/main" id="{5F79E751-D4AC-4463-A3A8-BB3640FB3B91}"/>
                </a:ext>
              </a:extLst>
            </p:cNvPr>
            <p:cNvSpPr/>
            <p:nvPr/>
          </p:nvSpPr>
          <p:spPr>
            <a:xfrm>
              <a:off x="8932718" y="1165530"/>
              <a:ext cx="14950" cy="1487491"/>
            </a:xfrm>
            <a:custGeom>
              <a:avLst/>
              <a:gdLst>
                <a:gd name="f0" fmla="val w"/>
                <a:gd name="f1" fmla="val h"/>
                <a:gd name="f2" fmla="val 0"/>
                <a:gd name="f3" fmla="val 463"/>
                <a:gd name="f4" fmla="val 46056"/>
                <a:gd name="f5" fmla="val 1"/>
                <a:gd name="f6" fmla="val 462"/>
                <a:gd name="f7" fmla="*/ f0 1 463"/>
                <a:gd name="f8" fmla="*/ f1 1 46056"/>
                <a:gd name="f9" fmla="val f2"/>
                <a:gd name="f10" fmla="val f3"/>
                <a:gd name="f11" fmla="val f4"/>
                <a:gd name="f12" fmla="+- f11 0 f9"/>
                <a:gd name="f13" fmla="+- f10 0 f9"/>
                <a:gd name="f14" fmla="*/ f13 1 463"/>
                <a:gd name="f15" fmla="*/ f12 1 4605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462" h="46056">
                  <a:moveTo>
                    <a:pt x="f2" y="f5"/>
                  </a:moveTo>
                  <a:lnTo>
                    <a:pt x="f2" y="f4"/>
                  </a:lnTo>
                  <a:lnTo>
                    <a:pt x="f6" y="f4"/>
                  </a:lnTo>
                  <a:lnTo>
                    <a:pt x="f6"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2" name="Google Shape;1025;p14">
              <a:extLst>
                <a:ext uri="{FF2B5EF4-FFF2-40B4-BE49-F238E27FC236}">
                  <a16:creationId xmlns:a16="http://schemas.microsoft.com/office/drawing/2014/main" id="{AE957411-6C13-4ED7-908F-9117A350FCA1}"/>
                </a:ext>
              </a:extLst>
            </p:cNvPr>
            <p:cNvSpPr/>
            <p:nvPr/>
          </p:nvSpPr>
          <p:spPr>
            <a:xfrm>
              <a:off x="8735866" y="1034698"/>
              <a:ext cx="213292" cy="143917"/>
            </a:xfrm>
            <a:custGeom>
              <a:avLst/>
              <a:gdLst>
                <a:gd name="f0" fmla="val w"/>
                <a:gd name="f1" fmla="val h"/>
                <a:gd name="f2" fmla="val 0"/>
                <a:gd name="f3" fmla="val 6604"/>
                <a:gd name="f4" fmla="val 4456"/>
                <a:gd name="f5" fmla="val 2679"/>
                <a:gd name="f6" fmla="val 2517"/>
                <a:gd name="f7" fmla="val 2379"/>
                <a:gd name="f8" fmla="val 2217"/>
                <a:gd name="f9" fmla="val 35"/>
                <a:gd name="f10" fmla="val 1617"/>
                <a:gd name="f11" fmla="val 116"/>
                <a:gd name="f12" fmla="val 1040"/>
                <a:gd name="f13" fmla="val 451"/>
                <a:gd name="f14" fmla="val 636"/>
                <a:gd name="f15" fmla="val 924"/>
                <a:gd name="f16" fmla="val 232"/>
                <a:gd name="f17" fmla="val 1420"/>
                <a:gd name="f18" fmla="val 1"/>
                <a:gd name="f19" fmla="val 2020"/>
                <a:gd name="f20" fmla="val 12"/>
                <a:gd name="f21" fmla="val 2701"/>
                <a:gd name="f22" fmla="val 36"/>
                <a:gd name="f23" fmla="val 3452"/>
                <a:gd name="f24" fmla="val 555"/>
                <a:gd name="f25" fmla="val 4144"/>
                <a:gd name="f26" fmla="val 1294"/>
                <a:gd name="f27" fmla="val 4375"/>
                <a:gd name="f28" fmla="val 1467"/>
                <a:gd name="f29" fmla="val 4433"/>
                <a:gd name="f30" fmla="val 1652"/>
                <a:gd name="f31" fmla="val 1859"/>
                <a:gd name="f32" fmla="val 2090"/>
                <a:gd name="f33" fmla="val 2333"/>
                <a:gd name="f34" fmla="val 4387"/>
                <a:gd name="f35" fmla="val 2540"/>
                <a:gd name="f36" fmla="val 4271"/>
                <a:gd name="f37" fmla="val 2944"/>
                <a:gd name="f38" fmla="val 4040"/>
                <a:gd name="f39" fmla="val 3233"/>
                <a:gd name="f40" fmla="val 3579"/>
                <a:gd name="f41" fmla="val 3094"/>
                <a:gd name="f42" fmla="val 2898"/>
                <a:gd name="f43" fmla="val 2828"/>
                <a:gd name="f44" fmla="val 3210"/>
                <a:gd name="f45" fmla="val 2771"/>
                <a:gd name="f46" fmla="val 3198"/>
                <a:gd name="f47" fmla="val 3103"/>
                <a:gd name="f48" fmla="val 2406"/>
                <a:gd name="f49" fmla="val 2835"/>
                <a:gd name="f50" fmla="val 2213"/>
                <a:gd name="f51" fmla="val 2536"/>
                <a:gd name="f52" fmla="val 2473"/>
                <a:gd name="f53" fmla="val 2409"/>
                <a:gd name="f54" fmla="val 2222"/>
                <a:gd name="f55" fmla="val 2344"/>
                <a:gd name="f56" fmla="val 2240"/>
                <a:gd name="f57" fmla="val 1986"/>
                <a:gd name="f58" fmla="val 2355"/>
                <a:gd name="f59" fmla="val 1790"/>
                <a:gd name="f60" fmla="val 2725"/>
                <a:gd name="f61" fmla="val 1882"/>
                <a:gd name="f62" fmla="val 3117"/>
                <a:gd name="f63" fmla="val 3152"/>
                <a:gd name="f64" fmla="val 3175"/>
                <a:gd name="f65" fmla="val 3186"/>
                <a:gd name="f66" fmla="val 1825"/>
                <a:gd name="f67" fmla="val 3209"/>
                <a:gd name="f68" fmla="val 1813"/>
                <a:gd name="f69" fmla="val 1755"/>
                <a:gd name="f70" fmla="val 1686"/>
                <a:gd name="f71" fmla="val 1628"/>
                <a:gd name="f72" fmla="val 1363"/>
                <a:gd name="f73" fmla="val 3128"/>
                <a:gd name="f74" fmla="val 1132"/>
                <a:gd name="f75" fmla="val 1109"/>
                <a:gd name="f76" fmla="val 2609"/>
                <a:gd name="f77" fmla="val 1074"/>
                <a:gd name="f78" fmla="val 2263"/>
                <a:gd name="f79" fmla="val 1178"/>
                <a:gd name="f80" fmla="val 1847"/>
                <a:gd name="f81" fmla="val 1409"/>
                <a:gd name="f82" fmla="val 1547"/>
                <a:gd name="f83" fmla="val 1640"/>
                <a:gd name="f84" fmla="val 1224"/>
                <a:gd name="f85" fmla="val 982"/>
                <a:gd name="f86" fmla="val 901"/>
                <a:gd name="f87" fmla="val 2483"/>
                <a:gd name="f88" fmla="val 866"/>
                <a:gd name="f89" fmla="val 2575"/>
                <a:gd name="f90" fmla="val 855"/>
                <a:gd name="f91" fmla="val 3014"/>
                <a:gd name="f92" fmla="val 3348"/>
                <a:gd name="f93" fmla="val 3464"/>
                <a:gd name="f94" fmla="val 3556"/>
                <a:gd name="f95" fmla="val 935"/>
                <a:gd name="f96" fmla="val 3671"/>
                <a:gd name="f97" fmla="val 970"/>
                <a:gd name="f98" fmla="val 4122"/>
                <a:gd name="f99" fmla="val 1085"/>
                <a:gd name="f100" fmla="val 4526"/>
                <a:gd name="f101" fmla="val 1316"/>
                <a:gd name="f102" fmla="val 4883"/>
                <a:gd name="f103" fmla="val 1605"/>
                <a:gd name="f104" fmla="val 5611"/>
                <a:gd name="f105" fmla="val 2182"/>
                <a:gd name="f106" fmla="val 6072"/>
                <a:gd name="f107" fmla="val 6095"/>
                <a:gd name="f108" fmla="val 4052"/>
                <a:gd name="f109" fmla="val 6119"/>
                <a:gd name="f110" fmla="val 4167"/>
                <a:gd name="f111" fmla="val 6199"/>
                <a:gd name="f112" fmla="val 6326"/>
                <a:gd name="f113" fmla="val 6333"/>
                <a:gd name="f114" fmla="val 4272"/>
                <a:gd name="f115" fmla="val 6339"/>
                <a:gd name="f116" fmla="val 6346"/>
                <a:gd name="f117" fmla="val 6454"/>
                <a:gd name="f118" fmla="val 6557"/>
                <a:gd name="f119" fmla="val 4183"/>
                <a:gd name="f120" fmla="val 6603"/>
                <a:gd name="f121" fmla="val 2978"/>
                <a:gd name="f122" fmla="val 6153"/>
                <a:gd name="f123" fmla="val 5345"/>
                <a:gd name="f124" fmla="val 1097"/>
                <a:gd name="f125" fmla="val 4964"/>
                <a:gd name="f126" fmla="val 705"/>
                <a:gd name="f127" fmla="val 4468"/>
                <a:gd name="f128" fmla="val 404"/>
                <a:gd name="f129" fmla="val 3937"/>
                <a:gd name="f130" fmla="val 220"/>
                <a:gd name="f131" fmla="val 3810"/>
                <a:gd name="f132" fmla="val 174"/>
                <a:gd name="f133" fmla="val 3660"/>
                <a:gd name="f134" fmla="val 151"/>
                <a:gd name="f135" fmla="val 3533"/>
                <a:gd name="f136" fmla="val 104"/>
                <a:gd name="f137" fmla="*/ f0 1 6604"/>
                <a:gd name="f138" fmla="*/ f1 1 4456"/>
                <a:gd name="f139" fmla="val f2"/>
                <a:gd name="f140" fmla="val f3"/>
                <a:gd name="f141" fmla="val f4"/>
                <a:gd name="f142" fmla="+- f141 0 f139"/>
                <a:gd name="f143" fmla="+- f140 0 f139"/>
                <a:gd name="f144" fmla="*/ f143 1 6604"/>
                <a:gd name="f145" fmla="*/ f142 1 4456"/>
                <a:gd name="f146" fmla="*/ f139 1 f144"/>
                <a:gd name="f147" fmla="*/ f140 1 f144"/>
                <a:gd name="f148" fmla="*/ f139 1 f145"/>
                <a:gd name="f149" fmla="*/ f141 1 f145"/>
                <a:gd name="f150" fmla="*/ f146 f137 1"/>
                <a:gd name="f151" fmla="*/ f147 f137 1"/>
                <a:gd name="f152" fmla="*/ f149 f138 1"/>
                <a:gd name="f153" fmla="*/ f148 f138 1"/>
              </a:gdLst>
              <a:ahLst/>
              <a:cxnLst>
                <a:cxn ang="3cd4">
                  <a:pos x="hc" y="t"/>
                </a:cxn>
                <a:cxn ang="0">
                  <a:pos x="r" y="vc"/>
                </a:cxn>
                <a:cxn ang="cd4">
                  <a:pos x="hc" y="b"/>
                </a:cxn>
                <a:cxn ang="cd2">
                  <a:pos x="l" y="vc"/>
                </a:cxn>
              </a:cxnLst>
              <a:rect l="f150" t="f153" r="f151" b="f152"/>
              <a:pathLst>
                <a:path w="6604" h="4456">
                  <a:moveTo>
                    <a:pt x="f5" y="f2"/>
                  </a:moveTo>
                  <a:cubicBezTo>
                    <a:pt x="f6" y="f2"/>
                    <a:pt x="f7" y="f2"/>
                    <a:pt x="f8" y="f9"/>
                  </a:cubicBezTo>
                  <a:cubicBezTo>
                    <a:pt x="f10" y="f11"/>
                    <a:pt x="f12" y="f13"/>
                    <a:pt x="f14" y="f15"/>
                  </a:cubicBezTo>
                  <a:cubicBezTo>
                    <a:pt x="f16" y="f17"/>
                    <a:pt x="f18" y="f19"/>
                    <a:pt x="f20" y="f21"/>
                  </a:cubicBezTo>
                  <a:cubicBezTo>
                    <a:pt x="f22" y="f23"/>
                    <a:pt x="f24" y="f25"/>
                    <a:pt x="f26" y="f27"/>
                  </a:cubicBezTo>
                  <a:cubicBezTo>
                    <a:pt x="f28" y="f29"/>
                    <a:pt x="f30" y="f4"/>
                    <a:pt x="f31" y="f4"/>
                  </a:cubicBezTo>
                  <a:cubicBezTo>
                    <a:pt x="f32" y="f4"/>
                    <a:pt x="f33" y="f34"/>
                    <a:pt x="f35" y="f36"/>
                  </a:cubicBezTo>
                  <a:cubicBezTo>
                    <a:pt x="f37" y="f38"/>
                    <a:pt x="f39" y="f40"/>
                    <a:pt x="f39" y="f41"/>
                  </a:cubicBezTo>
                  <a:lnTo>
                    <a:pt x="f39" y="f42"/>
                  </a:lnTo>
                  <a:cubicBezTo>
                    <a:pt x="f39" y="f43"/>
                    <a:pt x="f44" y="f45"/>
                    <a:pt x="f46" y="f21"/>
                  </a:cubicBezTo>
                  <a:cubicBezTo>
                    <a:pt x="f47" y="f48"/>
                    <a:pt x="f49" y="f50"/>
                    <a:pt x="f51" y="f50"/>
                  </a:cubicBezTo>
                  <a:cubicBezTo>
                    <a:pt x="f52" y="f50"/>
                    <a:pt x="f53" y="f54"/>
                    <a:pt x="f55" y="f56"/>
                  </a:cubicBezTo>
                  <a:cubicBezTo>
                    <a:pt x="f57" y="f58"/>
                    <a:pt x="f59" y="f60"/>
                    <a:pt x="f61" y="f41"/>
                  </a:cubicBezTo>
                  <a:cubicBezTo>
                    <a:pt x="f61" y="f62"/>
                    <a:pt x="f61" y="f63"/>
                    <a:pt x="f31" y="f64"/>
                  </a:cubicBezTo>
                  <a:cubicBezTo>
                    <a:pt x="f31" y="f65"/>
                    <a:pt x="f66" y="f67"/>
                    <a:pt x="f68" y="f67"/>
                  </a:cubicBezTo>
                  <a:cubicBezTo>
                    <a:pt x="f69" y="f67"/>
                    <a:pt x="f70" y="f67"/>
                    <a:pt x="f71" y="f65"/>
                  </a:cubicBezTo>
                  <a:cubicBezTo>
                    <a:pt x="f72" y="f73"/>
                    <a:pt x="f74" y="f42"/>
                    <a:pt x="f75" y="f76"/>
                  </a:cubicBezTo>
                  <a:cubicBezTo>
                    <a:pt x="f77" y="f78"/>
                    <a:pt x="f79" y="f80"/>
                    <a:pt x="f81" y="f82"/>
                  </a:cubicBezTo>
                  <a:cubicBezTo>
                    <a:pt x="f83" y="f84"/>
                    <a:pt x="f57" y="f85"/>
                    <a:pt x="f7" y="f86"/>
                  </a:cubicBezTo>
                  <a:cubicBezTo>
                    <a:pt x="f87" y="f88"/>
                    <a:pt x="f89" y="f88"/>
                    <a:pt x="f5" y="f90"/>
                  </a:cubicBezTo>
                  <a:lnTo>
                    <a:pt x="f91" y="f90"/>
                  </a:lnTo>
                  <a:lnTo>
                    <a:pt x="f92" y="f86"/>
                  </a:lnTo>
                  <a:cubicBezTo>
                    <a:pt x="f93" y="f15"/>
                    <a:pt x="f94" y="f95"/>
                    <a:pt x="f96" y="f97"/>
                  </a:cubicBezTo>
                  <a:cubicBezTo>
                    <a:pt x="f98" y="f99"/>
                    <a:pt x="f100" y="f101"/>
                    <a:pt x="f102" y="f103"/>
                  </a:cubicBezTo>
                  <a:cubicBezTo>
                    <a:pt x="f104" y="f105"/>
                    <a:pt x="f106" y="f41"/>
                    <a:pt x="f107" y="f108"/>
                  </a:cubicBezTo>
                  <a:cubicBezTo>
                    <a:pt x="f109" y="f110"/>
                    <a:pt x="f111" y="f36"/>
                    <a:pt x="f112" y="f36"/>
                  </a:cubicBezTo>
                  <a:cubicBezTo>
                    <a:pt x="f113" y="f114"/>
                    <a:pt x="f115" y="f114"/>
                    <a:pt x="f116" y="f114"/>
                  </a:cubicBezTo>
                  <a:cubicBezTo>
                    <a:pt x="f117" y="f114"/>
                    <a:pt x="f118" y="f119"/>
                    <a:pt x="f118" y="f108"/>
                  </a:cubicBezTo>
                  <a:cubicBezTo>
                    <a:pt x="f120" y="f121"/>
                    <a:pt x="f122" y="f31"/>
                    <a:pt x="f123" y="f124"/>
                  </a:cubicBezTo>
                  <a:cubicBezTo>
                    <a:pt x="f125" y="f126"/>
                    <a:pt x="f127" y="f128"/>
                    <a:pt x="f129" y="f130"/>
                  </a:cubicBezTo>
                  <a:cubicBezTo>
                    <a:pt x="f131" y="f132"/>
                    <a:pt x="f133" y="f134"/>
                    <a:pt x="f135" y="f136"/>
                  </a:cubicBezTo>
                  <a:lnTo>
                    <a:pt x="f62" y="f9"/>
                  </a:lnTo>
                  <a:lnTo>
                    <a:pt x="f5" y="f2"/>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 name="Google Shape;1026;p14">
              <a:extLst>
                <a:ext uri="{FF2B5EF4-FFF2-40B4-BE49-F238E27FC236}">
                  <a16:creationId xmlns:a16="http://schemas.microsoft.com/office/drawing/2014/main" id="{BC0E87F5-2781-4B45-8A8B-6157BAFE12C9}"/>
                </a:ext>
              </a:extLst>
            </p:cNvPr>
            <p:cNvSpPr/>
            <p:nvPr/>
          </p:nvSpPr>
          <p:spPr>
            <a:xfrm>
              <a:off x="8932718" y="2421870"/>
              <a:ext cx="14950" cy="1487491"/>
            </a:xfrm>
            <a:custGeom>
              <a:avLst/>
              <a:gdLst>
                <a:gd name="f0" fmla="val w"/>
                <a:gd name="f1" fmla="val h"/>
                <a:gd name="f2" fmla="val 0"/>
                <a:gd name="f3" fmla="val 463"/>
                <a:gd name="f4" fmla="val 46056"/>
                <a:gd name="f5" fmla="val 46055"/>
                <a:gd name="f6" fmla="val 462"/>
                <a:gd name="f7" fmla="*/ f0 1 463"/>
                <a:gd name="f8" fmla="*/ f1 1 46056"/>
                <a:gd name="f9" fmla="val f2"/>
                <a:gd name="f10" fmla="val f3"/>
                <a:gd name="f11" fmla="val f4"/>
                <a:gd name="f12" fmla="+- f11 0 f9"/>
                <a:gd name="f13" fmla="+- f10 0 f9"/>
                <a:gd name="f14" fmla="*/ f13 1 463"/>
                <a:gd name="f15" fmla="*/ f12 1 4605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462" h="46056">
                  <a:moveTo>
                    <a:pt x="f2" y="f2"/>
                  </a:moveTo>
                  <a:lnTo>
                    <a:pt x="f2" y="f5"/>
                  </a:lnTo>
                  <a:lnTo>
                    <a:pt x="f6" y="f5"/>
                  </a:lnTo>
                  <a:lnTo>
                    <a:pt x="f6" y="f2"/>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4" name="Google Shape;1027;p14">
              <a:extLst>
                <a:ext uri="{FF2B5EF4-FFF2-40B4-BE49-F238E27FC236}">
                  <a16:creationId xmlns:a16="http://schemas.microsoft.com/office/drawing/2014/main" id="{2496F00C-BD95-4251-8014-B8FB9E004A9F}"/>
                </a:ext>
              </a:extLst>
            </p:cNvPr>
            <p:cNvSpPr/>
            <p:nvPr/>
          </p:nvSpPr>
          <p:spPr>
            <a:xfrm>
              <a:off x="8735866" y="3896285"/>
              <a:ext cx="213292" cy="144301"/>
            </a:xfrm>
            <a:custGeom>
              <a:avLst/>
              <a:gdLst>
                <a:gd name="f0" fmla="val w"/>
                <a:gd name="f1" fmla="val h"/>
                <a:gd name="f2" fmla="val 0"/>
                <a:gd name="f3" fmla="val 6604"/>
                <a:gd name="f4" fmla="val 4468"/>
                <a:gd name="f5" fmla="val 1859"/>
                <a:gd name="f6" fmla="val 1652"/>
                <a:gd name="f7" fmla="val 1467"/>
                <a:gd name="f8" fmla="val 35"/>
                <a:gd name="f9" fmla="val 1294"/>
                <a:gd name="f10" fmla="val 93"/>
                <a:gd name="f11" fmla="val 555"/>
                <a:gd name="f12" fmla="val 324"/>
                <a:gd name="f13" fmla="val 36"/>
                <a:gd name="f14" fmla="val 1016"/>
                <a:gd name="f15" fmla="val 12"/>
                <a:gd name="f16" fmla="val 1766"/>
                <a:gd name="f17" fmla="val 1"/>
                <a:gd name="f18" fmla="val 2447"/>
                <a:gd name="f19" fmla="val 232"/>
                <a:gd name="f20" fmla="val 3048"/>
                <a:gd name="f21" fmla="val 636"/>
                <a:gd name="f22" fmla="val 3544"/>
                <a:gd name="f23" fmla="val 1040"/>
                <a:gd name="f24" fmla="val 4017"/>
                <a:gd name="f25" fmla="val 1617"/>
                <a:gd name="f26" fmla="val 4352"/>
                <a:gd name="f27" fmla="val 2217"/>
                <a:gd name="f28" fmla="val 4433"/>
                <a:gd name="f29" fmla="val 2379"/>
                <a:gd name="f30" fmla="val 4467"/>
                <a:gd name="f31" fmla="val 2517"/>
                <a:gd name="f32" fmla="val 2679"/>
                <a:gd name="f33" fmla="val 3117"/>
                <a:gd name="f34" fmla="val 3533"/>
                <a:gd name="f35" fmla="val 4364"/>
                <a:gd name="f36" fmla="val 3660"/>
                <a:gd name="f37" fmla="val 4317"/>
                <a:gd name="f38" fmla="val 3810"/>
                <a:gd name="f39" fmla="val 4294"/>
                <a:gd name="f40" fmla="val 3937"/>
                <a:gd name="f41" fmla="val 4248"/>
                <a:gd name="f42" fmla="val 4063"/>
                <a:gd name="f43" fmla="val 4964"/>
                <a:gd name="f44" fmla="val 3752"/>
                <a:gd name="f45" fmla="val 5345"/>
                <a:gd name="f46" fmla="val 3371"/>
                <a:gd name="f47" fmla="val 6153"/>
                <a:gd name="f48" fmla="val 2598"/>
                <a:gd name="f49" fmla="val 6603"/>
                <a:gd name="f50" fmla="val 1489"/>
                <a:gd name="f51" fmla="val 6557"/>
                <a:gd name="f52" fmla="val 404"/>
                <a:gd name="f53" fmla="val 289"/>
                <a:gd name="f54" fmla="val 6463"/>
                <a:gd name="f55" fmla="val 193"/>
                <a:gd name="f56" fmla="val 6359"/>
                <a:gd name="f57" fmla="val 6348"/>
                <a:gd name="f58" fmla="val 6337"/>
                <a:gd name="f59" fmla="val 194"/>
                <a:gd name="f60" fmla="val 6326"/>
                <a:gd name="f61" fmla="val 197"/>
                <a:gd name="f62" fmla="val 6199"/>
                <a:gd name="f63" fmla="val 6119"/>
                <a:gd name="f64" fmla="val 6095"/>
                <a:gd name="f65" fmla="val 6072"/>
                <a:gd name="f66" fmla="val 1374"/>
                <a:gd name="f67" fmla="val 5611"/>
                <a:gd name="f68" fmla="val 2286"/>
                <a:gd name="f69" fmla="val 4883"/>
                <a:gd name="f70" fmla="val 2863"/>
                <a:gd name="f71" fmla="val 4526"/>
                <a:gd name="f72" fmla="val 3152"/>
                <a:gd name="f73" fmla="val 4122"/>
                <a:gd name="f74" fmla="val 3382"/>
                <a:gd name="f75" fmla="val 3671"/>
                <a:gd name="f76" fmla="val 3498"/>
                <a:gd name="f77" fmla="val 3556"/>
                <a:gd name="f78" fmla="val 3521"/>
                <a:gd name="f79" fmla="val 3464"/>
                <a:gd name="f80" fmla="val 3348"/>
                <a:gd name="f81" fmla="val 3567"/>
                <a:gd name="f82" fmla="val 3014"/>
                <a:gd name="f83" fmla="val 3613"/>
                <a:gd name="f84" fmla="val 2575"/>
                <a:gd name="f85" fmla="val 3602"/>
                <a:gd name="f86" fmla="val 2483"/>
                <a:gd name="f87" fmla="val 1986"/>
                <a:gd name="f88" fmla="val 3486"/>
                <a:gd name="f89" fmla="val 1640"/>
                <a:gd name="f90" fmla="val 3232"/>
                <a:gd name="f91" fmla="val 1409"/>
                <a:gd name="f92" fmla="val 2921"/>
                <a:gd name="f93" fmla="val 1178"/>
                <a:gd name="f94" fmla="val 2621"/>
                <a:gd name="f95" fmla="val 1074"/>
                <a:gd name="f96" fmla="val 2194"/>
                <a:gd name="f97" fmla="val 1109"/>
                <a:gd name="f98" fmla="val 1847"/>
                <a:gd name="f99" fmla="val 1132"/>
                <a:gd name="f100" fmla="val 1559"/>
                <a:gd name="f101" fmla="val 1363"/>
                <a:gd name="f102" fmla="val 1328"/>
                <a:gd name="f103" fmla="val 1628"/>
                <a:gd name="f104" fmla="val 1270"/>
                <a:gd name="f105" fmla="val 1686"/>
                <a:gd name="f106" fmla="val 1259"/>
                <a:gd name="f107" fmla="val 1755"/>
                <a:gd name="f108" fmla="val 1813"/>
                <a:gd name="f109" fmla="val 1825"/>
                <a:gd name="f110" fmla="val 1293"/>
                <a:gd name="f111" fmla="val 1882"/>
                <a:gd name="f112" fmla="val 1316"/>
                <a:gd name="f113" fmla="val 1351"/>
                <a:gd name="f114" fmla="val 1790"/>
                <a:gd name="f115" fmla="val 1732"/>
                <a:gd name="f116" fmla="val 2113"/>
                <a:gd name="f117" fmla="val 2344"/>
                <a:gd name="f118" fmla="val 2228"/>
                <a:gd name="f119" fmla="val 2409"/>
                <a:gd name="f120" fmla="val 2246"/>
                <a:gd name="f121" fmla="val 2473"/>
                <a:gd name="f122" fmla="val 2255"/>
                <a:gd name="f123" fmla="val 2536"/>
                <a:gd name="f124" fmla="val 2835"/>
                <a:gd name="f125" fmla="val 3103"/>
                <a:gd name="f126" fmla="val 2062"/>
                <a:gd name="f127" fmla="val 3198"/>
                <a:gd name="f128" fmla="val 3210"/>
                <a:gd name="f129" fmla="val 1697"/>
                <a:gd name="f130" fmla="val 3233"/>
                <a:gd name="f131" fmla="val 1639"/>
                <a:gd name="f132" fmla="val 889"/>
                <a:gd name="f133" fmla="val 2944"/>
                <a:gd name="f134" fmla="val 427"/>
                <a:gd name="f135" fmla="val 2540"/>
                <a:gd name="f136" fmla="val 2333"/>
                <a:gd name="f137" fmla="val 81"/>
                <a:gd name="f138" fmla="val 2090"/>
                <a:gd name="f139" fmla="*/ f0 1 6604"/>
                <a:gd name="f140" fmla="*/ f1 1 4468"/>
                <a:gd name="f141" fmla="val f2"/>
                <a:gd name="f142" fmla="val f3"/>
                <a:gd name="f143" fmla="val f4"/>
                <a:gd name="f144" fmla="+- f143 0 f141"/>
                <a:gd name="f145" fmla="+- f142 0 f141"/>
                <a:gd name="f146" fmla="*/ f145 1 6604"/>
                <a:gd name="f147" fmla="*/ f144 1 4468"/>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6604" h="4468">
                  <a:moveTo>
                    <a:pt x="f5" y="f2"/>
                  </a:moveTo>
                  <a:cubicBezTo>
                    <a:pt x="f6" y="f2"/>
                    <a:pt x="f7" y="f8"/>
                    <a:pt x="f9" y="f10"/>
                  </a:cubicBezTo>
                  <a:cubicBezTo>
                    <a:pt x="f11" y="f12"/>
                    <a:pt x="f13" y="f14"/>
                    <a:pt x="f15" y="f16"/>
                  </a:cubicBezTo>
                  <a:cubicBezTo>
                    <a:pt x="f17" y="f18"/>
                    <a:pt x="f19" y="f20"/>
                    <a:pt x="f21" y="f22"/>
                  </a:cubicBezTo>
                  <a:cubicBezTo>
                    <a:pt x="f23" y="f24"/>
                    <a:pt x="f25" y="f26"/>
                    <a:pt x="f27" y="f28"/>
                  </a:cubicBezTo>
                  <a:cubicBezTo>
                    <a:pt x="f29" y="f30"/>
                    <a:pt x="f31" y="f30"/>
                    <a:pt x="f32" y="f30"/>
                  </a:cubicBezTo>
                  <a:lnTo>
                    <a:pt x="f33" y="f28"/>
                  </a:lnTo>
                  <a:lnTo>
                    <a:pt x="f34" y="f35"/>
                  </a:lnTo>
                  <a:cubicBezTo>
                    <a:pt x="f36" y="f37"/>
                    <a:pt x="f38" y="f39"/>
                    <a:pt x="f40" y="f41"/>
                  </a:cubicBezTo>
                  <a:cubicBezTo>
                    <a:pt x="f4" y="f42"/>
                    <a:pt x="f43" y="f44"/>
                    <a:pt x="f45" y="f46"/>
                  </a:cubicBezTo>
                  <a:cubicBezTo>
                    <a:pt x="f47" y="f48"/>
                    <a:pt x="f49" y="f50"/>
                    <a:pt x="f51" y="f52"/>
                  </a:cubicBezTo>
                  <a:cubicBezTo>
                    <a:pt x="f51" y="f53"/>
                    <a:pt x="f54" y="f55"/>
                    <a:pt x="f56" y="f55"/>
                  </a:cubicBezTo>
                  <a:cubicBezTo>
                    <a:pt x="f57" y="f55"/>
                    <a:pt x="f58" y="f59"/>
                    <a:pt x="f60" y="f61"/>
                  </a:cubicBezTo>
                  <a:cubicBezTo>
                    <a:pt x="f62" y="f61"/>
                    <a:pt x="f63" y="f53"/>
                    <a:pt x="f64" y="f52"/>
                  </a:cubicBezTo>
                  <a:cubicBezTo>
                    <a:pt x="f65" y="f66"/>
                    <a:pt x="f67" y="f68"/>
                    <a:pt x="f69" y="f70"/>
                  </a:cubicBezTo>
                  <a:cubicBezTo>
                    <a:pt x="f71" y="f72"/>
                    <a:pt x="f73" y="f74"/>
                    <a:pt x="f75" y="f76"/>
                  </a:cubicBezTo>
                  <a:cubicBezTo>
                    <a:pt x="f77" y="f78"/>
                    <a:pt x="f79" y="f22"/>
                    <a:pt x="f80" y="f81"/>
                  </a:cubicBezTo>
                  <a:lnTo>
                    <a:pt x="f82" y="f83"/>
                  </a:lnTo>
                  <a:lnTo>
                    <a:pt x="f32" y="f83"/>
                  </a:lnTo>
                  <a:cubicBezTo>
                    <a:pt x="f84" y="f85"/>
                    <a:pt x="f86" y="f85"/>
                    <a:pt x="f29" y="f81"/>
                  </a:cubicBezTo>
                  <a:cubicBezTo>
                    <a:pt x="f87" y="f88"/>
                    <a:pt x="f89" y="f90"/>
                    <a:pt x="f91" y="f92"/>
                  </a:cubicBezTo>
                  <a:cubicBezTo>
                    <a:pt x="f93" y="f94"/>
                    <a:pt x="f95" y="f96"/>
                    <a:pt x="f97" y="f98"/>
                  </a:cubicBezTo>
                  <a:cubicBezTo>
                    <a:pt x="f99" y="f100"/>
                    <a:pt x="f101" y="f102"/>
                    <a:pt x="f103" y="f104"/>
                  </a:cubicBezTo>
                  <a:cubicBezTo>
                    <a:pt x="f105" y="f106"/>
                    <a:pt x="f107" y="f106"/>
                    <a:pt x="f108" y="f106"/>
                  </a:cubicBezTo>
                  <a:cubicBezTo>
                    <a:pt x="f109" y="f106"/>
                    <a:pt x="f5" y="f104"/>
                    <a:pt x="f5" y="f110"/>
                  </a:cubicBezTo>
                  <a:cubicBezTo>
                    <a:pt x="f111" y="f112"/>
                    <a:pt x="f111" y="f113"/>
                    <a:pt x="f111" y="f66"/>
                  </a:cubicBezTo>
                  <a:cubicBezTo>
                    <a:pt x="f114" y="f115"/>
                    <a:pt x="f87" y="f116"/>
                    <a:pt x="f117" y="f118"/>
                  </a:cubicBezTo>
                  <a:cubicBezTo>
                    <a:pt x="f119" y="f120"/>
                    <a:pt x="f121" y="f122"/>
                    <a:pt x="f123" y="f122"/>
                  </a:cubicBezTo>
                  <a:cubicBezTo>
                    <a:pt x="f124" y="f122"/>
                    <a:pt x="f125" y="f126"/>
                    <a:pt x="f127" y="f16"/>
                  </a:cubicBezTo>
                  <a:cubicBezTo>
                    <a:pt x="f128" y="f129"/>
                    <a:pt x="f130" y="f131"/>
                    <a:pt x="f130" y="f100"/>
                  </a:cubicBezTo>
                  <a:lnTo>
                    <a:pt x="f130" y="f66"/>
                  </a:lnTo>
                  <a:cubicBezTo>
                    <a:pt x="f130" y="f132"/>
                    <a:pt x="f133" y="f134"/>
                    <a:pt x="f135" y="f61"/>
                  </a:cubicBezTo>
                  <a:cubicBezTo>
                    <a:pt x="f136" y="f137"/>
                    <a:pt x="f138"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65" name="Google Shape;1028;p14">
            <a:extLst>
              <a:ext uri="{FF2B5EF4-FFF2-40B4-BE49-F238E27FC236}">
                <a16:creationId xmlns:a16="http://schemas.microsoft.com/office/drawing/2014/main" id="{3D0E8579-8778-4F4D-8B2B-C97DA14D0633}"/>
              </a:ext>
            </a:extLst>
          </p:cNvPr>
          <p:cNvGrpSpPr/>
          <p:nvPr/>
        </p:nvGrpSpPr>
        <p:grpSpPr>
          <a:xfrm>
            <a:off x="8302322" y="114940"/>
            <a:ext cx="750045" cy="777047"/>
            <a:chOff x="8302322" y="114940"/>
            <a:chExt cx="750045" cy="777047"/>
          </a:xfrm>
        </p:grpSpPr>
        <p:sp>
          <p:nvSpPr>
            <p:cNvPr id="66" name="Google Shape;1029;p14">
              <a:extLst>
                <a:ext uri="{FF2B5EF4-FFF2-40B4-BE49-F238E27FC236}">
                  <a16:creationId xmlns:a16="http://schemas.microsoft.com/office/drawing/2014/main" id="{023F7997-6732-4870-92C2-4715E2D92587}"/>
                </a:ext>
              </a:extLst>
            </p:cNvPr>
            <p:cNvSpPr/>
            <p:nvPr/>
          </p:nvSpPr>
          <p:spPr>
            <a:xfrm>
              <a:off x="8386520" y="114940"/>
              <a:ext cx="179350" cy="271430"/>
            </a:xfrm>
            <a:custGeom>
              <a:avLst/>
              <a:gdLst>
                <a:gd name="f0" fmla="val w"/>
                <a:gd name="f1" fmla="val h"/>
                <a:gd name="f2" fmla="val 0"/>
                <a:gd name="f3" fmla="val 5553"/>
                <a:gd name="f4" fmla="val 8404"/>
                <a:gd name="f5" fmla="val 3013"/>
                <a:gd name="f6" fmla="val 1"/>
                <a:gd name="f7" fmla="val 2390"/>
                <a:gd name="f8" fmla="val 301"/>
                <a:gd name="f9" fmla="val 1951"/>
                <a:gd name="f10" fmla="val 1259"/>
                <a:gd name="f11" fmla="val 2090"/>
                <a:gd name="f12" fmla="val 1928"/>
                <a:gd name="f13" fmla="val 1836"/>
                <a:gd name="f14" fmla="val 1710"/>
                <a:gd name="f15" fmla="val 1505"/>
                <a:gd name="f16" fmla="val 1611"/>
                <a:gd name="f17" fmla="val 1165"/>
                <a:gd name="f18" fmla="val 748"/>
                <a:gd name="f19" fmla="val 318"/>
                <a:gd name="f20" fmla="val 1760"/>
                <a:gd name="f21" fmla="val 2021"/>
                <a:gd name="f22" fmla="val 113"/>
                <a:gd name="f23" fmla="val 1985"/>
                <a:gd name="f24" fmla="val 228"/>
                <a:gd name="f25" fmla="val 1968"/>
                <a:gd name="f26" fmla="val 343"/>
                <a:gd name="f27" fmla="val 785"/>
                <a:gd name="f28" fmla="val 1231"/>
                <a:gd name="f29" fmla="val 2213"/>
                <a:gd name="f30" fmla="val 1524"/>
                <a:gd name="f31" fmla="val 2552"/>
                <a:gd name="f32" fmla="val 1905"/>
                <a:gd name="f33" fmla="val 2990"/>
                <a:gd name="f34" fmla="val 2078"/>
                <a:gd name="f35" fmla="val 3544"/>
                <a:gd name="f36" fmla="val 2194"/>
                <a:gd name="f37" fmla="val 4110"/>
                <a:gd name="f38" fmla="val 2309"/>
                <a:gd name="f39" fmla="val 4675"/>
                <a:gd name="f40" fmla="val 2367"/>
                <a:gd name="f41" fmla="val 5241"/>
                <a:gd name="f42" fmla="val 2540"/>
                <a:gd name="f43" fmla="val 5783"/>
                <a:gd name="f44" fmla="val 2967"/>
                <a:gd name="f45" fmla="val 7111"/>
                <a:gd name="f46" fmla="val 4179"/>
                <a:gd name="f47" fmla="val 8150"/>
                <a:gd name="f48" fmla="val 4814"/>
                <a:gd name="f49" fmla="val 8265"/>
                <a:gd name="f50" fmla="val 3313"/>
                <a:gd name="f51" fmla="val 7157"/>
                <a:gd name="f52" fmla="val 3186"/>
                <a:gd name="f53" fmla="val 4375"/>
                <a:gd name="f54" fmla="val 3083"/>
                <a:gd name="f55" fmla="val 2148"/>
                <a:gd name="f56" fmla="val 1490"/>
                <a:gd name="f57" fmla="*/ f0 1 5553"/>
                <a:gd name="f58" fmla="*/ f1 1 8404"/>
                <a:gd name="f59" fmla="val f2"/>
                <a:gd name="f60" fmla="val f3"/>
                <a:gd name="f61" fmla="val f4"/>
                <a:gd name="f62" fmla="+- f61 0 f59"/>
                <a:gd name="f63" fmla="+- f60 0 f59"/>
                <a:gd name="f64" fmla="*/ f63 1 5553"/>
                <a:gd name="f65" fmla="*/ f62 1 8404"/>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5553" h="8404">
                  <a:moveTo>
                    <a:pt x="f5" y="f6"/>
                  </a:moveTo>
                  <a:lnTo>
                    <a:pt x="f5" y="f6"/>
                  </a:lnTo>
                  <a:cubicBezTo>
                    <a:pt x="f7" y="f8"/>
                    <a:pt x="f9" y="f10"/>
                    <a:pt x="f11" y="f12"/>
                  </a:cubicBezTo>
                  <a:cubicBezTo>
                    <a:pt x="f13" y="f14"/>
                    <a:pt x="f15" y="f16"/>
                    <a:pt x="f17" y="f16"/>
                  </a:cubicBezTo>
                  <a:cubicBezTo>
                    <a:pt x="f18" y="f16"/>
                    <a:pt x="f19" y="f20"/>
                    <a:pt x="f6" y="f21"/>
                  </a:cubicBezTo>
                  <a:cubicBezTo>
                    <a:pt x="f22" y="f23"/>
                    <a:pt x="f24" y="f25"/>
                    <a:pt x="f26" y="f25"/>
                  </a:cubicBezTo>
                  <a:cubicBezTo>
                    <a:pt x="f27" y="f25"/>
                    <a:pt x="f28" y="f29"/>
                    <a:pt x="f30" y="f31"/>
                  </a:cubicBezTo>
                  <a:cubicBezTo>
                    <a:pt x="f32" y="f33"/>
                    <a:pt x="f34" y="f35"/>
                    <a:pt x="f36" y="f37"/>
                  </a:cubicBezTo>
                  <a:cubicBezTo>
                    <a:pt x="f38" y="f39"/>
                    <a:pt x="f40" y="f41"/>
                    <a:pt x="f42" y="f43"/>
                  </a:cubicBezTo>
                  <a:cubicBezTo>
                    <a:pt x="f44" y="f45"/>
                    <a:pt x="f46" y="f47"/>
                    <a:pt x="f3" y="f4"/>
                  </a:cubicBezTo>
                  <a:cubicBezTo>
                    <a:pt x="f48" y="f49"/>
                    <a:pt x="f50" y="f51"/>
                    <a:pt x="f52" y="f53"/>
                  </a:cubicBezTo>
                  <a:cubicBezTo>
                    <a:pt x="f54" y="f55"/>
                    <a:pt x="f42" y="f5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7" name="Google Shape;1030;p14">
              <a:extLst>
                <a:ext uri="{FF2B5EF4-FFF2-40B4-BE49-F238E27FC236}">
                  <a16:creationId xmlns:a16="http://schemas.microsoft.com/office/drawing/2014/main" id="{5BCD320C-138B-40ED-9048-DBC26331BDAF}"/>
                </a:ext>
              </a:extLst>
            </p:cNvPr>
            <p:cNvSpPr/>
            <p:nvPr/>
          </p:nvSpPr>
          <p:spPr>
            <a:xfrm>
              <a:off x="8510668" y="170105"/>
              <a:ext cx="96213" cy="213649"/>
            </a:xfrm>
            <a:custGeom>
              <a:avLst/>
              <a:gdLst>
                <a:gd name="f0" fmla="val w"/>
                <a:gd name="f1" fmla="val h"/>
                <a:gd name="f2" fmla="val 0"/>
                <a:gd name="f3" fmla="val 2979"/>
                <a:gd name="f4" fmla="val 6615"/>
                <a:gd name="f5" fmla="val 1709"/>
                <a:gd name="f6" fmla="val 520"/>
                <a:gd name="f7" fmla="val 1697"/>
                <a:gd name="f8" fmla="val 751"/>
                <a:gd name="f9" fmla="val 1662"/>
                <a:gd name="f10" fmla="val 959"/>
                <a:gd name="f11" fmla="val 1628"/>
                <a:gd name="f12" fmla="val 1190"/>
                <a:gd name="f13" fmla="val 1582"/>
                <a:gd name="f14" fmla="val 1409"/>
                <a:gd name="f15" fmla="val 1512"/>
                <a:gd name="f16" fmla="val 1420"/>
                <a:gd name="f17" fmla="val 1848"/>
                <a:gd name="f18" fmla="val 1247"/>
                <a:gd name="f19" fmla="val 2263"/>
                <a:gd name="f20" fmla="val 1028"/>
                <a:gd name="f21" fmla="val 2656"/>
                <a:gd name="f22" fmla="val 843"/>
                <a:gd name="f23" fmla="val 3071"/>
                <a:gd name="f24" fmla="val 658"/>
                <a:gd name="f25" fmla="val 3475"/>
                <a:gd name="f26" fmla="val 497"/>
                <a:gd name="f27" fmla="val 3891"/>
                <a:gd name="f28" fmla="val 450"/>
                <a:gd name="f29" fmla="val 4341"/>
                <a:gd name="f30" fmla="val 419"/>
                <a:gd name="f31" fmla="val 4742"/>
                <a:gd name="f32" fmla="val 484"/>
                <a:gd name="f33" fmla="val 5172"/>
                <a:gd name="f34" fmla="val 707"/>
                <a:gd name="f35" fmla="val 5517"/>
                <a:gd name="f36" fmla="val 665"/>
                <a:gd name="f37" fmla="val 5455"/>
                <a:gd name="f38" fmla="val 627"/>
                <a:gd name="f39" fmla="val 5391"/>
                <a:gd name="f40" fmla="val 589"/>
                <a:gd name="f41" fmla="val 5322"/>
                <a:gd name="f42" fmla="val 543"/>
                <a:gd name="f43" fmla="val 5218"/>
                <a:gd name="f44" fmla="val 5114"/>
                <a:gd name="f45" fmla="val 474"/>
                <a:gd name="f46" fmla="val 4999"/>
                <a:gd name="f47" fmla="val 416"/>
                <a:gd name="f48" fmla="val 4780"/>
                <a:gd name="f49" fmla="val 393"/>
                <a:gd name="f50" fmla="val 4560"/>
                <a:gd name="f51" fmla="val 4318"/>
                <a:gd name="f52" fmla="val 439"/>
                <a:gd name="f53" fmla="val 3856"/>
                <a:gd name="f54" fmla="val 601"/>
                <a:gd name="f55" fmla="val 3429"/>
                <a:gd name="f56" fmla="val 785"/>
                <a:gd name="f57" fmla="val 3025"/>
                <a:gd name="f58" fmla="val 970"/>
                <a:gd name="f59" fmla="val 2621"/>
                <a:gd name="f60" fmla="val 1201"/>
                <a:gd name="f61" fmla="val 2229"/>
                <a:gd name="f62" fmla="val 1374"/>
                <a:gd name="f63" fmla="val 1813"/>
                <a:gd name="f64" fmla="val 1547"/>
                <a:gd name="f65" fmla="val 1651"/>
                <a:gd name="f66" fmla="val 1801"/>
                <a:gd name="f67" fmla="val 1"/>
                <a:gd name="f68" fmla="val 636"/>
                <a:gd name="f69" fmla="val 624"/>
                <a:gd name="f70" fmla="val 532"/>
                <a:gd name="f71" fmla="val 670"/>
                <a:gd name="f72" fmla="val 1121"/>
                <a:gd name="f73" fmla="val 774"/>
                <a:gd name="f74" fmla="val 324"/>
                <a:gd name="f75" fmla="val 486"/>
                <a:gd name="f76" fmla="val 23"/>
                <a:gd name="f77" fmla="val 290"/>
                <a:gd name="f78" fmla="val 1224"/>
                <a:gd name="f79" fmla="val 2460"/>
                <a:gd name="f80" fmla="val 185"/>
                <a:gd name="f81" fmla="val 3464"/>
                <a:gd name="f82" fmla="val 4306"/>
                <a:gd name="f83" fmla="val 116"/>
                <a:gd name="f84" fmla="val 5103"/>
                <a:gd name="f85" fmla="val 647"/>
                <a:gd name="f86" fmla="val 5738"/>
                <a:gd name="f87" fmla="val 739"/>
                <a:gd name="f88" fmla="val 5865"/>
                <a:gd name="f89" fmla="val 866"/>
                <a:gd name="f90" fmla="val 6003"/>
                <a:gd name="f91" fmla="val 1016"/>
                <a:gd name="f92" fmla="val 6119"/>
                <a:gd name="f93" fmla="val 1264"/>
                <a:gd name="f94" fmla="val 6322"/>
                <a:gd name="f95" fmla="val 1568"/>
                <a:gd name="f96" fmla="val 6426"/>
                <a:gd name="f97" fmla="val 1830"/>
                <a:gd name="f98" fmla="val 6603"/>
                <a:gd name="f99" fmla="val 1295"/>
                <a:gd name="f100" fmla="val 6233"/>
                <a:gd name="f101" fmla="val 842"/>
                <a:gd name="f102" fmla="val 5638"/>
                <a:gd name="f103" fmla="val 716"/>
                <a:gd name="f104" fmla="val 4987"/>
                <a:gd name="f105" fmla="val 635"/>
                <a:gd name="f106" fmla="val 4630"/>
                <a:gd name="f107" fmla="val 566"/>
                <a:gd name="f108" fmla="val 4006"/>
                <a:gd name="f109" fmla="val 947"/>
                <a:gd name="f110" fmla="val 3787"/>
                <a:gd name="f111" fmla="val 1037"/>
                <a:gd name="f112" fmla="val 3738"/>
                <a:gd name="f113" fmla="val 1145"/>
                <a:gd name="f114" fmla="val 3694"/>
                <a:gd name="f115" fmla="val 1250"/>
                <a:gd name="f116" fmla="val 1292"/>
                <a:gd name="f117" fmla="val 1334"/>
                <a:gd name="f118" fmla="val 3701"/>
                <a:gd name="f119" fmla="val 3718"/>
                <a:gd name="f120" fmla="val 1524"/>
                <a:gd name="f121" fmla="val 3775"/>
                <a:gd name="f122" fmla="val 1605"/>
                <a:gd name="f123" fmla="val 3983"/>
                <a:gd name="f124" fmla="val 4110"/>
                <a:gd name="f125" fmla="val 3995"/>
                <a:gd name="f126" fmla="val 1755"/>
                <a:gd name="f127" fmla="val 3752"/>
                <a:gd name="f128" fmla="val 3579"/>
                <a:gd name="f129" fmla="val 1585"/>
                <a:gd name="f130" fmla="val 3449"/>
                <a:gd name="f131" fmla="val 1435"/>
                <a:gd name="f132" fmla="val 3384"/>
                <a:gd name="f133" fmla="val 1288"/>
                <a:gd name="f134" fmla="val 1238"/>
                <a:gd name="f135" fmla="val 1189"/>
                <a:gd name="f136" fmla="val 3392"/>
                <a:gd name="f137" fmla="val 1143"/>
                <a:gd name="f138" fmla="val 3406"/>
                <a:gd name="f139" fmla="val 1501"/>
                <a:gd name="f140" fmla="val 2887"/>
                <a:gd name="f141" fmla="val 2020"/>
                <a:gd name="f142" fmla="val 2575"/>
                <a:gd name="f143" fmla="val 2644"/>
                <a:gd name="f144" fmla="val 2402"/>
                <a:gd name="f145" fmla="val 2494"/>
                <a:gd name="f146" fmla="val 2309"/>
                <a:gd name="f147" fmla="val 2343"/>
                <a:gd name="f148" fmla="val 2528"/>
                <a:gd name="f149" fmla="val 2079"/>
                <a:gd name="f150" fmla="val 2978"/>
                <a:gd name="f151" fmla="val 1917"/>
                <a:gd name="f152" fmla="val 2663"/>
                <a:gd name="f153" fmla="val 1805"/>
                <a:gd name="f154" fmla="val 2545"/>
                <a:gd name="f155" fmla="val 1765"/>
                <a:gd name="f156" fmla="val 2252"/>
                <a:gd name="f157" fmla="val 2213"/>
                <a:gd name="f158" fmla="val 2171"/>
                <a:gd name="f159" fmla="val 1766"/>
                <a:gd name="f160" fmla="val 2124"/>
                <a:gd name="f161" fmla="val 1767"/>
                <a:gd name="f162" fmla="val 2713"/>
                <a:gd name="f163" fmla="val 1063"/>
                <a:gd name="f164" fmla="val 1835"/>
                <a:gd name="f165" fmla="val 6607"/>
                <a:gd name="f166" fmla="val 1841"/>
                <a:gd name="f167" fmla="val 6611"/>
                <a:gd name="f168" fmla="val 1847"/>
                <a:gd name="f169" fmla="val 1836"/>
                <a:gd name="f170" fmla="*/ f0 1 2979"/>
                <a:gd name="f171" fmla="*/ f1 1 6615"/>
                <a:gd name="f172" fmla="val f2"/>
                <a:gd name="f173" fmla="val f3"/>
                <a:gd name="f174" fmla="val f4"/>
                <a:gd name="f175" fmla="+- f174 0 f172"/>
                <a:gd name="f176" fmla="+- f173 0 f172"/>
                <a:gd name="f177" fmla="*/ f176 1 2979"/>
                <a:gd name="f178" fmla="*/ f175 1 6615"/>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2979" h="6615">
                  <a:moveTo>
                    <a:pt x="f5" y="f6"/>
                  </a:moveTo>
                  <a:cubicBezTo>
                    <a:pt x="f7" y="f8"/>
                    <a:pt x="f9" y="f10"/>
                    <a:pt x="f11" y="f12"/>
                  </a:cubicBezTo>
                  <a:cubicBezTo>
                    <a:pt x="f13" y="f14"/>
                    <a:pt x="f15" y="f11"/>
                    <a:pt x="f16" y="f17"/>
                  </a:cubicBezTo>
                  <a:cubicBezTo>
                    <a:pt x="f18" y="f19"/>
                    <a:pt x="f20" y="f21"/>
                    <a:pt x="f22" y="f23"/>
                  </a:cubicBezTo>
                  <a:cubicBezTo>
                    <a:pt x="f24" y="f25"/>
                    <a:pt x="f26" y="f27"/>
                    <a:pt x="f28" y="f29"/>
                  </a:cubicBezTo>
                  <a:cubicBezTo>
                    <a:pt x="f30" y="f31"/>
                    <a:pt x="f32" y="f33"/>
                    <a:pt x="f34" y="f35"/>
                  </a:cubicBezTo>
                  <a:lnTo>
                    <a:pt x="f34" y="f35"/>
                  </a:lnTo>
                  <a:cubicBezTo>
                    <a:pt x="f36" y="f37"/>
                    <a:pt x="f38" y="f39"/>
                    <a:pt x="f40" y="f41"/>
                  </a:cubicBezTo>
                  <a:cubicBezTo>
                    <a:pt x="f42" y="f43"/>
                    <a:pt x="f26" y="f44"/>
                    <a:pt x="f45" y="f46"/>
                  </a:cubicBezTo>
                  <a:cubicBezTo>
                    <a:pt x="f47" y="f48"/>
                    <a:pt x="f49" y="f50"/>
                    <a:pt x="f47" y="f51"/>
                  </a:cubicBezTo>
                  <a:cubicBezTo>
                    <a:pt x="f52" y="f53"/>
                    <a:pt x="f54" y="f55"/>
                    <a:pt x="f56" y="f57"/>
                  </a:cubicBezTo>
                  <a:cubicBezTo>
                    <a:pt x="f58" y="f59"/>
                    <a:pt x="f60" y="f61"/>
                    <a:pt x="f62" y="f63"/>
                  </a:cubicBezTo>
                  <a:cubicBezTo>
                    <a:pt x="f64" y="f14"/>
                    <a:pt x="f65" y="f10"/>
                    <a:pt x="f5" y="f6"/>
                  </a:cubicBezTo>
                  <a:close/>
                  <a:moveTo>
                    <a:pt x="f66" y="f67"/>
                  </a:moveTo>
                  <a:cubicBezTo>
                    <a:pt x="f66" y="f68"/>
                    <a:pt x="f69" y="f70"/>
                    <a:pt x="f71" y="f72"/>
                  </a:cubicBezTo>
                  <a:cubicBezTo>
                    <a:pt x="f26" y="f73"/>
                    <a:pt x="f74" y="f75"/>
                    <a:pt x="f76" y="f77"/>
                  </a:cubicBezTo>
                  <a:lnTo>
                    <a:pt x="f76" y="f77"/>
                  </a:lnTo>
                  <a:cubicBezTo>
                    <a:pt x="f42" y="f78"/>
                    <a:pt x="f49" y="f79"/>
                    <a:pt x="f80" y="f81"/>
                  </a:cubicBezTo>
                  <a:cubicBezTo>
                    <a:pt x="f2" y="f82"/>
                    <a:pt x="f83" y="f84"/>
                    <a:pt x="f85" y="f86"/>
                  </a:cubicBezTo>
                  <a:cubicBezTo>
                    <a:pt x="f87" y="f88"/>
                    <a:pt x="f89" y="f90"/>
                    <a:pt x="f91" y="f92"/>
                  </a:cubicBezTo>
                  <a:cubicBezTo>
                    <a:pt x="f93" y="f94"/>
                    <a:pt x="f95" y="f96"/>
                    <a:pt x="f97" y="f98"/>
                  </a:cubicBezTo>
                  <a:lnTo>
                    <a:pt x="f97" y="f98"/>
                  </a:lnTo>
                  <a:cubicBezTo>
                    <a:pt x="f99" y="f100"/>
                    <a:pt x="f101" y="f102"/>
                    <a:pt x="f103" y="f104"/>
                  </a:cubicBezTo>
                  <a:cubicBezTo>
                    <a:pt x="f105" y="f106"/>
                    <a:pt x="f107" y="f108"/>
                    <a:pt x="f109" y="f110"/>
                  </a:cubicBezTo>
                  <a:cubicBezTo>
                    <a:pt x="f111" y="f112"/>
                    <a:pt x="f113" y="f114"/>
                    <a:pt x="f115" y="f114"/>
                  </a:cubicBezTo>
                  <a:cubicBezTo>
                    <a:pt x="f116" y="f114"/>
                    <a:pt x="f117" y="f118"/>
                    <a:pt x="f62" y="f119"/>
                  </a:cubicBezTo>
                  <a:cubicBezTo>
                    <a:pt x="f120" y="f121"/>
                    <a:pt x="f122" y="f123"/>
                    <a:pt x="f64" y="f124"/>
                  </a:cubicBezTo>
                  <a:cubicBezTo>
                    <a:pt x="f5" y="f125"/>
                    <a:pt x="f126" y="f127"/>
                    <a:pt x="f9" y="f128"/>
                  </a:cubicBezTo>
                  <a:cubicBezTo>
                    <a:pt x="f129" y="f130"/>
                    <a:pt x="f131" y="f132"/>
                    <a:pt x="f133" y="f132"/>
                  </a:cubicBezTo>
                  <a:cubicBezTo>
                    <a:pt x="f134" y="f132"/>
                    <a:pt x="f135" y="f136"/>
                    <a:pt x="f137" y="f138"/>
                  </a:cubicBezTo>
                  <a:cubicBezTo>
                    <a:pt x="f139" y="f140"/>
                    <a:pt x="f141" y="f142"/>
                    <a:pt x="f143" y="f144"/>
                  </a:cubicBezTo>
                  <a:cubicBezTo>
                    <a:pt x="f143" y="f144"/>
                    <a:pt x="f145" y="f146"/>
                    <a:pt x="f147" y="f19"/>
                  </a:cubicBezTo>
                  <a:cubicBezTo>
                    <a:pt x="f147" y="f19"/>
                    <a:pt x="f148" y="f149"/>
                    <a:pt x="f150" y="f151"/>
                  </a:cubicBezTo>
                  <a:cubicBezTo>
                    <a:pt x="f152" y="f153"/>
                    <a:pt x="f154" y="f155"/>
                    <a:pt x="f156" y="f155"/>
                  </a:cubicBezTo>
                  <a:cubicBezTo>
                    <a:pt x="f157" y="f155"/>
                    <a:pt x="f158" y="f159"/>
                    <a:pt x="f160" y="f161"/>
                  </a:cubicBezTo>
                  <a:cubicBezTo>
                    <a:pt x="f162" y="f163"/>
                    <a:pt x="f66" y="f71"/>
                    <a:pt x="f66" y="f67"/>
                  </a:cubicBezTo>
                  <a:close/>
                  <a:moveTo>
                    <a:pt x="f97" y="f98"/>
                  </a:moveTo>
                  <a:lnTo>
                    <a:pt x="f97" y="f98"/>
                  </a:lnTo>
                  <a:cubicBezTo>
                    <a:pt x="f164" y="f165"/>
                    <a:pt x="f166" y="f167"/>
                    <a:pt x="f168" y="f4"/>
                  </a:cubicBezTo>
                  <a:cubicBezTo>
                    <a:pt x="f166" y="f167"/>
                    <a:pt x="f169" y="f165"/>
                    <a:pt x="f97" y="f98"/>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8" name="Google Shape;1031;p14">
              <a:extLst>
                <a:ext uri="{FF2B5EF4-FFF2-40B4-BE49-F238E27FC236}">
                  <a16:creationId xmlns:a16="http://schemas.microsoft.com/office/drawing/2014/main" id="{409F7207-1C86-4EB0-AD5E-A2548239A9FD}"/>
                </a:ext>
              </a:extLst>
            </p:cNvPr>
            <p:cNvSpPr/>
            <p:nvPr/>
          </p:nvSpPr>
          <p:spPr>
            <a:xfrm>
              <a:off x="8497976" y="209991"/>
              <a:ext cx="13825" cy="78318"/>
            </a:xfrm>
            <a:custGeom>
              <a:avLst/>
              <a:gdLst>
                <a:gd name="f0" fmla="val w"/>
                <a:gd name="f1" fmla="val h"/>
                <a:gd name="f2" fmla="val 0"/>
                <a:gd name="f3" fmla="val 428"/>
                <a:gd name="f4" fmla="val 2425"/>
                <a:gd name="f5" fmla="val 1"/>
                <a:gd name="f6" fmla="val 128"/>
                <a:gd name="f7" fmla="val 1617"/>
                <a:gd name="f8" fmla="val 370"/>
                <a:gd name="f9" fmla="val 786"/>
                <a:gd name="f10" fmla="*/ f0 1 428"/>
                <a:gd name="f11" fmla="*/ f1 1 2425"/>
                <a:gd name="f12" fmla="val f2"/>
                <a:gd name="f13" fmla="val f3"/>
                <a:gd name="f14" fmla="val f4"/>
                <a:gd name="f15" fmla="+- f14 0 f12"/>
                <a:gd name="f16" fmla="+- f13 0 f12"/>
                <a:gd name="f17" fmla="*/ f16 1 428"/>
                <a:gd name="f18" fmla="*/ f15 1 2425"/>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428" h="2425">
                  <a:moveTo>
                    <a:pt x="f5" y="f5"/>
                  </a:moveTo>
                  <a:lnTo>
                    <a:pt x="f6" y="f4"/>
                  </a:lnTo>
                  <a:cubicBezTo>
                    <a:pt x="f3" y="f7"/>
                    <a:pt x="f8" y="f9"/>
                    <a:pt x="f5" y="f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9" name="Google Shape;1032;p14">
              <a:extLst>
                <a:ext uri="{FF2B5EF4-FFF2-40B4-BE49-F238E27FC236}">
                  <a16:creationId xmlns:a16="http://schemas.microsoft.com/office/drawing/2014/main" id="{EAF7EC51-9439-45EC-943B-BEBC9AEED941}"/>
                </a:ext>
              </a:extLst>
            </p:cNvPr>
            <p:cNvSpPr/>
            <p:nvPr/>
          </p:nvSpPr>
          <p:spPr>
            <a:xfrm>
              <a:off x="8371597" y="350937"/>
              <a:ext cx="77221" cy="101800"/>
            </a:xfrm>
            <a:custGeom>
              <a:avLst/>
              <a:gdLst>
                <a:gd name="f0" fmla="val w"/>
                <a:gd name="f1" fmla="val h"/>
                <a:gd name="f2" fmla="val 0"/>
                <a:gd name="f3" fmla="val 2391"/>
                <a:gd name="f4" fmla="val 3152"/>
                <a:gd name="f5" fmla="val 370"/>
                <a:gd name="f6" fmla="val 762"/>
                <a:gd name="f7" fmla="val 509"/>
                <a:gd name="f8" fmla="val 877"/>
                <a:gd name="f9" fmla="val 659"/>
                <a:gd name="f10" fmla="val 958"/>
                <a:gd name="f11" fmla="val 832"/>
                <a:gd name="f12" fmla="val 1039"/>
                <a:gd name="f13" fmla="val 994"/>
                <a:gd name="f14" fmla="val 1108"/>
                <a:gd name="f15" fmla="val 1167"/>
                <a:gd name="f16" fmla="val 1177"/>
                <a:gd name="f17" fmla="val 1328"/>
                <a:gd name="f18" fmla="val 1270"/>
                <a:gd name="f19" fmla="val 1490"/>
                <a:gd name="f20" fmla="val 1351"/>
                <a:gd name="f21" fmla="val 1640"/>
                <a:gd name="f22" fmla="val 1466"/>
                <a:gd name="f23" fmla="val 1755"/>
                <a:gd name="f24" fmla="val 1616"/>
                <a:gd name="f25" fmla="val 1871"/>
                <a:gd name="f26" fmla="val 1952"/>
                <a:gd name="f27" fmla="val 1928"/>
                <a:gd name="f28" fmla="val 2009"/>
                <a:gd name="f29" fmla="val 2101"/>
                <a:gd name="f30" fmla="val 1929"/>
                <a:gd name="f31" fmla="val 1939"/>
                <a:gd name="f32" fmla="val 1836"/>
                <a:gd name="f33" fmla="val 1789"/>
                <a:gd name="f34" fmla="val 1721"/>
                <a:gd name="f35" fmla="val 1651"/>
                <a:gd name="f36" fmla="val 1570"/>
                <a:gd name="f37" fmla="val 1559"/>
                <a:gd name="f38" fmla="val 1512"/>
                <a:gd name="f39" fmla="val 1467"/>
                <a:gd name="f40" fmla="val 1443"/>
                <a:gd name="f41" fmla="val 1397"/>
                <a:gd name="f42" fmla="val 1236"/>
                <a:gd name="f43" fmla="val 1362"/>
                <a:gd name="f44" fmla="val 1121"/>
                <a:gd name="f45" fmla="val 1087"/>
                <a:gd name="f46" fmla="val 1348"/>
                <a:gd name="f47" fmla="val 1053"/>
                <a:gd name="f48" fmla="val 1347"/>
                <a:gd name="f49" fmla="val 1018"/>
                <a:gd name="f50" fmla="val 898"/>
                <a:gd name="f51" fmla="val 773"/>
                <a:gd name="f52" fmla="val 1364"/>
                <a:gd name="f53" fmla="val 647"/>
                <a:gd name="f54" fmla="val 1408"/>
                <a:gd name="f55" fmla="val 749"/>
                <a:gd name="f56" fmla="val 1325"/>
                <a:gd name="f57" fmla="val 896"/>
                <a:gd name="f58" fmla="val 1286"/>
                <a:gd name="f59" fmla="val 1040"/>
                <a:gd name="f60" fmla="val 1075"/>
                <a:gd name="f61" fmla="val 1110"/>
                <a:gd name="f62" fmla="val 1288"/>
                <a:gd name="f63" fmla="val 1144"/>
                <a:gd name="f64" fmla="val 1293"/>
                <a:gd name="f65" fmla="val 1213"/>
                <a:gd name="f66" fmla="val 1304"/>
                <a:gd name="f67" fmla="val 1097"/>
                <a:gd name="f68" fmla="val 1235"/>
                <a:gd name="f69" fmla="val 947"/>
                <a:gd name="f70" fmla="val 809"/>
                <a:gd name="f71" fmla="val 1004"/>
                <a:gd name="f72" fmla="val 486"/>
                <a:gd name="f73" fmla="val 900"/>
                <a:gd name="f74" fmla="val 347"/>
                <a:gd name="f75" fmla="val 174"/>
                <a:gd name="f76" fmla="val 208"/>
                <a:gd name="f77" fmla="val 1"/>
                <a:gd name="f78" fmla="val 416"/>
                <a:gd name="f79" fmla="val 47"/>
                <a:gd name="f80" fmla="val 693"/>
                <a:gd name="f81" fmla="val 70"/>
                <a:gd name="f82" fmla="val 935"/>
                <a:gd name="f83" fmla="val 197"/>
                <a:gd name="f84" fmla="val 1166"/>
                <a:gd name="f85" fmla="val 1327"/>
                <a:gd name="f86" fmla="val 349"/>
                <a:gd name="f87" fmla="val 1320"/>
                <a:gd name="f88" fmla="val 325"/>
                <a:gd name="f89" fmla="val 1316"/>
                <a:gd name="f90" fmla="val 300"/>
                <a:gd name="f91" fmla="val 215"/>
                <a:gd name="f92" fmla="val 117"/>
                <a:gd name="f93" fmla="val 1358"/>
                <a:gd name="f94" fmla="val 82"/>
                <a:gd name="f95" fmla="val 1420"/>
                <a:gd name="f96" fmla="val 12"/>
                <a:gd name="f97" fmla="val 1535"/>
                <a:gd name="f98" fmla="val 59"/>
                <a:gd name="f99" fmla="val 1685"/>
                <a:gd name="f100" fmla="val 163"/>
                <a:gd name="f101" fmla="val 1766"/>
                <a:gd name="f102" fmla="val 243"/>
                <a:gd name="f103" fmla="val 1858"/>
                <a:gd name="f104" fmla="val 1916"/>
                <a:gd name="f105" fmla="val 1962"/>
                <a:gd name="f106" fmla="val 313"/>
                <a:gd name="f107" fmla="val 1997"/>
                <a:gd name="f108" fmla="val 2112"/>
                <a:gd name="f109" fmla="val 128"/>
                <a:gd name="f110" fmla="val 2286"/>
                <a:gd name="f111" fmla="val 105"/>
                <a:gd name="f112" fmla="val 2459"/>
                <a:gd name="f113" fmla="val 2655"/>
                <a:gd name="f114" fmla="val 301"/>
                <a:gd name="f115" fmla="val 2747"/>
                <a:gd name="f116" fmla="val 451"/>
                <a:gd name="f117" fmla="val 2389"/>
                <a:gd name="f118" fmla="val 855"/>
                <a:gd name="f119" fmla="val 1245"/>
                <a:gd name="f120" fmla="val 1254"/>
                <a:gd name="f121" fmla="val 2100"/>
                <a:gd name="f122" fmla="val 1263"/>
                <a:gd name="f123" fmla="val 1646"/>
                <a:gd name="f124" fmla="val 2025"/>
                <a:gd name="f125" fmla="val 2340"/>
                <a:gd name="f126" fmla="val 2194"/>
                <a:gd name="f127" fmla="val 2678"/>
                <a:gd name="f128" fmla="val 2263"/>
                <a:gd name="f129" fmla="val 2840"/>
                <a:gd name="f130" fmla="val 2321"/>
                <a:gd name="f131" fmla="val 3001"/>
                <a:gd name="f132" fmla="val 2333"/>
                <a:gd name="f133" fmla="val 3151"/>
                <a:gd name="f134" fmla="val 2390"/>
                <a:gd name="f135" fmla="val 2793"/>
                <a:gd name="f136" fmla="val 2379"/>
                <a:gd name="f137" fmla="val 2424"/>
                <a:gd name="f138" fmla="val 2055"/>
                <a:gd name="f139" fmla="val 2090"/>
                <a:gd name="f140" fmla="val 1698"/>
                <a:gd name="f141" fmla="val 1074"/>
                <a:gd name="f142" fmla="val 1224"/>
                <a:gd name="f143" fmla="val 820"/>
                <a:gd name="f144" fmla="val 716"/>
                <a:gd name="f145" fmla="val 646"/>
                <a:gd name="f146" fmla="val 520"/>
                <a:gd name="f147" fmla="val 474"/>
                <a:gd name="f148" fmla="val 336"/>
                <a:gd name="f149" fmla="*/ f0 1 2391"/>
                <a:gd name="f150" fmla="*/ f1 1 3152"/>
                <a:gd name="f151" fmla="val f2"/>
                <a:gd name="f152" fmla="val f3"/>
                <a:gd name="f153" fmla="val f4"/>
                <a:gd name="f154" fmla="+- f153 0 f151"/>
                <a:gd name="f155" fmla="+- f152 0 f151"/>
                <a:gd name="f156" fmla="*/ f155 1 2391"/>
                <a:gd name="f157" fmla="*/ f154 1 3152"/>
                <a:gd name="f158" fmla="*/ f151 1 f156"/>
                <a:gd name="f159" fmla="*/ f152 1 f156"/>
                <a:gd name="f160" fmla="*/ f151 1 f157"/>
                <a:gd name="f161" fmla="*/ f153 1 f157"/>
                <a:gd name="f162" fmla="*/ f158 f149 1"/>
                <a:gd name="f163" fmla="*/ f159 f149 1"/>
                <a:gd name="f164" fmla="*/ f161 f150 1"/>
                <a:gd name="f165" fmla="*/ f160 f150 1"/>
              </a:gdLst>
              <a:ahLst/>
              <a:cxnLst>
                <a:cxn ang="3cd4">
                  <a:pos x="hc" y="t"/>
                </a:cxn>
                <a:cxn ang="0">
                  <a:pos x="r" y="vc"/>
                </a:cxn>
                <a:cxn ang="cd4">
                  <a:pos x="hc" y="b"/>
                </a:cxn>
                <a:cxn ang="cd2">
                  <a:pos x="l" y="vc"/>
                </a:cxn>
              </a:cxnLst>
              <a:rect l="f162" t="f165" r="f163" b="f164"/>
              <a:pathLst>
                <a:path w="2391" h="3152">
                  <a:moveTo>
                    <a:pt x="f5" y="f6"/>
                  </a:moveTo>
                  <a:cubicBezTo>
                    <a:pt x="f7" y="f8"/>
                    <a:pt x="f9" y="f10"/>
                    <a:pt x="f11" y="f12"/>
                  </a:cubicBezTo>
                  <a:cubicBezTo>
                    <a:pt x="f13" y="f14"/>
                    <a:pt x="f15" y="f16"/>
                    <a:pt x="f17" y="f18"/>
                  </a:cubicBezTo>
                  <a:cubicBezTo>
                    <a:pt x="f19" y="f20"/>
                    <a:pt x="f21" y="f22"/>
                    <a:pt x="f23" y="f24"/>
                  </a:cubicBezTo>
                  <a:cubicBezTo>
                    <a:pt x="f25" y="f23"/>
                    <a:pt x="f26" y="f27"/>
                    <a:pt x="f28" y="f29"/>
                  </a:cubicBezTo>
                  <a:cubicBezTo>
                    <a:pt x="f30" y="f31"/>
                    <a:pt x="f32" y="f33"/>
                    <a:pt x="f34" y="f35"/>
                  </a:cubicBezTo>
                  <a:cubicBezTo>
                    <a:pt x="f21" y="f36"/>
                    <a:pt x="f37" y="f38"/>
                    <a:pt x="f39" y="f40"/>
                  </a:cubicBezTo>
                  <a:cubicBezTo>
                    <a:pt x="f20" y="f41"/>
                    <a:pt x="f42" y="f43"/>
                    <a:pt x="f44" y="f20"/>
                  </a:cubicBezTo>
                  <a:cubicBezTo>
                    <a:pt x="f45" y="f46"/>
                    <a:pt x="f47" y="f48"/>
                    <a:pt x="f49" y="f48"/>
                  </a:cubicBezTo>
                  <a:cubicBezTo>
                    <a:pt x="f50" y="f48"/>
                    <a:pt x="f51" y="f52"/>
                    <a:pt x="f53" y="f54"/>
                  </a:cubicBezTo>
                  <a:cubicBezTo>
                    <a:pt x="f55" y="f56"/>
                    <a:pt x="f57" y="f58"/>
                    <a:pt x="f59" y="f58"/>
                  </a:cubicBezTo>
                  <a:cubicBezTo>
                    <a:pt x="f60" y="f58"/>
                    <a:pt x="f61" y="f62"/>
                    <a:pt x="f63" y="f64"/>
                  </a:cubicBezTo>
                  <a:cubicBezTo>
                    <a:pt x="f15" y="f64"/>
                    <a:pt x="f65" y="f66"/>
                    <a:pt x="f42" y="f66"/>
                  </a:cubicBezTo>
                  <a:cubicBezTo>
                    <a:pt x="f67" y="f68"/>
                    <a:pt x="f69" y="f16"/>
                    <a:pt x="f70" y="f14"/>
                  </a:cubicBezTo>
                  <a:cubicBezTo>
                    <a:pt x="f53" y="f71"/>
                    <a:pt x="f72" y="f73"/>
                    <a:pt x="f5" y="f6"/>
                  </a:cubicBezTo>
                  <a:close/>
                  <a:moveTo>
                    <a:pt x="f74" y="f2"/>
                  </a:moveTo>
                  <a:lnTo>
                    <a:pt x="f74" y="f2"/>
                  </a:lnTo>
                  <a:cubicBezTo>
                    <a:pt x="f75" y="f76"/>
                    <a:pt x="f77" y="f78"/>
                    <a:pt x="f79" y="f80"/>
                  </a:cubicBezTo>
                  <a:cubicBezTo>
                    <a:pt x="f81" y="f82"/>
                    <a:pt x="f83" y="f84"/>
                    <a:pt x="f5" y="f85"/>
                  </a:cubicBezTo>
                  <a:cubicBezTo>
                    <a:pt x="f86" y="f87"/>
                    <a:pt x="f88" y="f89"/>
                    <a:pt x="f90" y="f89"/>
                  </a:cubicBezTo>
                  <a:cubicBezTo>
                    <a:pt x="f91" y="f89"/>
                    <a:pt x="f92" y="f93"/>
                    <a:pt x="f94" y="f95"/>
                  </a:cubicBezTo>
                  <a:cubicBezTo>
                    <a:pt x="f96" y="f97"/>
                    <a:pt x="f98" y="f99"/>
                    <a:pt x="f100" y="f101"/>
                  </a:cubicBezTo>
                  <a:cubicBezTo>
                    <a:pt x="f102" y="f103"/>
                    <a:pt x="f5" y="f104"/>
                    <a:pt x="f72" y="f105"/>
                  </a:cubicBezTo>
                  <a:cubicBezTo>
                    <a:pt x="f106" y="f107"/>
                    <a:pt x="f100" y="f108"/>
                    <a:pt x="f109" y="f110"/>
                  </a:cubicBezTo>
                  <a:cubicBezTo>
                    <a:pt x="f111" y="f112"/>
                    <a:pt x="f75" y="f113"/>
                    <a:pt x="f114" y="f115"/>
                  </a:cubicBezTo>
                  <a:cubicBezTo>
                    <a:pt x="f116" y="f117"/>
                    <a:pt x="f118" y="f29"/>
                    <a:pt x="f42" y="f29"/>
                  </a:cubicBezTo>
                  <a:cubicBezTo>
                    <a:pt x="f119" y="f29"/>
                    <a:pt x="f120" y="f121"/>
                    <a:pt x="f122" y="f121"/>
                  </a:cubicBezTo>
                  <a:cubicBezTo>
                    <a:pt x="f123" y="f121"/>
                    <a:pt x="f124" y="f125"/>
                    <a:pt x="f126" y="f127"/>
                  </a:cubicBezTo>
                  <a:cubicBezTo>
                    <a:pt x="f128" y="f129"/>
                    <a:pt x="f130" y="f131"/>
                    <a:pt x="f132" y="f133"/>
                  </a:cubicBezTo>
                  <a:cubicBezTo>
                    <a:pt x="f134" y="f135"/>
                    <a:pt x="f136" y="f137"/>
                    <a:pt x="f128" y="f138"/>
                  </a:cubicBezTo>
                  <a:cubicBezTo>
                    <a:pt x="f139" y="f97"/>
                    <a:pt x="f140" y="f141"/>
                    <a:pt x="f142" y="f143"/>
                  </a:cubicBezTo>
                  <a:cubicBezTo>
                    <a:pt x="f59" y="f144"/>
                    <a:pt x="f11" y="f145"/>
                    <a:pt x="f9" y="f146"/>
                  </a:cubicBezTo>
                  <a:cubicBezTo>
                    <a:pt x="f147" y="f78"/>
                    <a:pt x="f148" y="f76"/>
                    <a:pt x="f74"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0" name="Google Shape;1033;p14">
              <a:extLst>
                <a:ext uri="{FF2B5EF4-FFF2-40B4-BE49-F238E27FC236}">
                  <a16:creationId xmlns:a16="http://schemas.microsoft.com/office/drawing/2014/main" id="{1167C3A4-ADBB-4BD1-86F3-CD3383283280}"/>
                </a:ext>
              </a:extLst>
            </p:cNvPr>
            <p:cNvSpPr/>
            <p:nvPr/>
          </p:nvSpPr>
          <p:spPr>
            <a:xfrm>
              <a:off x="8304516" y="270808"/>
              <a:ext cx="166265" cy="246430"/>
            </a:xfrm>
            <a:custGeom>
              <a:avLst/>
              <a:gdLst>
                <a:gd name="f0" fmla="val w"/>
                <a:gd name="f1" fmla="val h"/>
                <a:gd name="f2" fmla="val 0"/>
                <a:gd name="f3" fmla="val 5148"/>
                <a:gd name="f4" fmla="val 7630"/>
                <a:gd name="f5" fmla="val 1550"/>
                <a:gd name="f6" fmla="val 164"/>
                <a:gd name="f7" fmla="val 1715"/>
                <a:gd name="f8" fmla="val 1879"/>
                <a:gd name="f9" fmla="val 184"/>
                <a:gd name="f10" fmla="val 2043"/>
                <a:gd name="f11" fmla="val 230"/>
                <a:gd name="f12" fmla="val 2320"/>
                <a:gd name="f13" fmla="val 300"/>
                <a:gd name="f14" fmla="val 2597"/>
                <a:gd name="f15" fmla="val 403"/>
                <a:gd name="f16" fmla="val 2840"/>
                <a:gd name="f17" fmla="val 542"/>
                <a:gd name="f18" fmla="val 3082"/>
                <a:gd name="f19" fmla="val 692"/>
                <a:gd name="f20" fmla="val 3313"/>
                <a:gd name="f21" fmla="val 865"/>
                <a:gd name="f22" fmla="val 3521"/>
                <a:gd name="f23" fmla="val 1073"/>
                <a:gd name="f24" fmla="val 3301"/>
                <a:gd name="f25" fmla="val 888"/>
                <a:gd name="f26" fmla="val 3071"/>
                <a:gd name="f27" fmla="val 715"/>
                <a:gd name="f28" fmla="val 2828"/>
                <a:gd name="f29" fmla="val 588"/>
                <a:gd name="f30" fmla="val 2586"/>
                <a:gd name="f31" fmla="val 461"/>
                <a:gd name="f32" fmla="val 2309"/>
                <a:gd name="f33" fmla="val 357"/>
                <a:gd name="f34" fmla="val 2032"/>
                <a:gd name="f35" fmla="val 288"/>
                <a:gd name="f36" fmla="val 1861"/>
                <a:gd name="f37" fmla="val 238"/>
                <a:gd name="f38" fmla="val 1687"/>
                <a:gd name="f39" fmla="val 215"/>
                <a:gd name="f40" fmla="val 1516"/>
                <a:gd name="f41" fmla="val 1409"/>
                <a:gd name="f42" fmla="val 1303"/>
                <a:gd name="f43" fmla="val 224"/>
                <a:gd name="f44" fmla="val 1201"/>
                <a:gd name="f45" fmla="val 242"/>
                <a:gd name="f46" fmla="val 912"/>
                <a:gd name="f47" fmla="val 635"/>
                <a:gd name="f48" fmla="val 369"/>
                <a:gd name="f49" fmla="val 358"/>
                <a:gd name="f50" fmla="val 624"/>
                <a:gd name="f51" fmla="val 346"/>
                <a:gd name="f52" fmla="val 889"/>
                <a:gd name="f53" fmla="val 1178"/>
                <a:gd name="f54" fmla="val 196"/>
                <a:gd name="f55" fmla="val 1302"/>
                <a:gd name="f56" fmla="val 176"/>
                <a:gd name="f57" fmla="val 1426"/>
                <a:gd name="f58" fmla="val 1581"/>
                <a:gd name="f59" fmla="val 1"/>
                <a:gd name="f60" fmla="val 1132"/>
                <a:gd name="f61" fmla="val 679"/>
                <a:gd name="f62" fmla="val 128"/>
                <a:gd name="f63" fmla="val 254"/>
                <a:gd name="f64" fmla="val 185"/>
                <a:gd name="f65" fmla="val 415"/>
                <a:gd name="f66" fmla="val 116"/>
                <a:gd name="f67" fmla="val 473"/>
                <a:gd name="f68" fmla="val 69"/>
                <a:gd name="f69" fmla="val 831"/>
                <a:gd name="f70" fmla="val 450"/>
                <a:gd name="f71" fmla="val 773"/>
                <a:gd name="f72" fmla="val 531"/>
                <a:gd name="f73" fmla="val 219"/>
                <a:gd name="f74" fmla="val 1173"/>
                <a:gd name="f75" fmla="val 650"/>
                <a:gd name="f76" fmla="val 1499"/>
                <a:gd name="f77" fmla="val 1223"/>
                <a:gd name="f78" fmla="val 1328"/>
                <a:gd name="f79" fmla="val 1437"/>
                <a:gd name="f80" fmla="val 1488"/>
                <a:gd name="f81" fmla="val 1547"/>
                <a:gd name="f82" fmla="val 1465"/>
                <a:gd name="f83" fmla="val 1817"/>
                <a:gd name="f84" fmla="val 1416"/>
                <a:gd name="f85" fmla="val 2088"/>
                <a:gd name="f86" fmla="val 1384"/>
                <a:gd name="f87" fmla="val 2357"/>
                <a:gd name="f88" fmla="val 3290"/>
                <a:gd name="f89" fmla="val 1482"/>
                <a:gd name="f90" fmla="val 3721"/>
                <a:gd name="f91" fmla="val 1753"/>
                <a:gd name="f92" fmla="val 3681"/>
                <a:gd name="f93" fmla="val 1730"/>
                <a:gd name="f94" fmla="val 3640"/>
                <a:gd name="f95" fmla="val 1719"/>
                <a:gd name="f96" fmla="val 3600"/>
                <a:gd name="f97" fmla="val 3494"/>
                <a:gd name="f98" fmla="val 3396"/>
                <a:gd name="f99" fmla="val 1795"/>
                <a:gd name="f100" fmla="val 3348"/>
                <a:gd name="f101" fmla="val 1916"/>
                <a:gd name="f102" fmla="val 3278"/>
                <a:gd name="f103" fmla="val 2089"/>
                <a:gd name="f104" fmla="val 2273"/>
                <a:gd name="f105" fmla="val 3417"/>
                <a:gd name="f106" fmla="val 2423"/>
                <a:gd name="f107" fmla="val 2562"/>
                <a:gd name="f108" fmla="val 3636"/>
                <a:gd name="f109" fmla="val 2712"/>
                <a:gd name="f110" fmla="val 3752"/>
                <a:gd name="f111" fmla="val 2839"/>
                <a:gd name="f112" fmla="val 3867"/>
                <a:gd name="f113" fmla="val 2966"/>
                <a:gd name="f114" fmla="val 3971"/>
                <a:gd name="f115" fmla="val 3093"/>
                <a:gd name="f116" fmla="val 4052"/>
                <a:gd name="f117" fmla="val 3254"/>
                <a:gd name="f118" fmla="val 4236"/>
                <a:gd name="f119" fmla="val 3578"/>
                <a:gd name="f120" fmla="val 4375"/>
                <a:gd name="f121" fmla="val 3935"/>
                <a:gd name="f122" fmla="val 4490"/>
                <a:gd name="f123" fmla="val 4282"/>
                <a:gd name="f124" fmla="val 4801"/>
                <a:gd name="f125" fmla="val 5329"/>
                <a:gd name="f126" fmla="val 4779"/>
                <a:gd name="f127" fmla="val 6628"/>
                <a:gd name="f128" fmla="val 4265"/>
                <a:gd name="f129" fmla="val 7619"/>
                <a:gd name="f130" fmla="val 5079"/>
                <a:gd name="f131" fmla="val 6052"/>
                <a:gd name="f132" fmla="val 5147"/>
                <a:gd name="f133" fmla="val 4451"/>
                <a:gd name="f134" fmla="val 4606"/>
                <a:gd name="f135" fmla="val 2770"/>
                <a:gd name="f136" fmla="val 4294"/>
                <a:gd name="f137" fmla="val 1823"/>
                <a:gd name="f138" fmla="val 923"/>
                <a:gd name="f139" fmla="val 2897"/>
                <a:gd name="f140" fmla="val 2485"/>
                <a:gd name="f141" fmla="val 131"/>
                <a:gd name="f142" fmla="val 2035"/>
                <a:gd name="f143" fmla="val 4263"/>
                <a:gd name="f144" fmla="val 7622"/>
                <a:gd name="f145" fmla="val 4261"/>
                <a:gd name="f146" fmla="val 7626"/>
                <a:gd name="f147" fmla="val 4259"/>
                <a:gd name="f148" fmla="val 7629"/>
                <a:gd name="f149" fmla="*/ f0 1 5148"/>
                <a:gd name="f150" fmla="*/ f1 1 7630"/>
                <a:gd name="f151" fmla="val f2"/>
                <a:gd name="f152" fmla="val f3"/>
                <a:gd name="f153" fmla="val f4"/>
                <a:gd name="f154" fmla="+- f153 0 f151"/>
                <a:gd name="f155" fmla="+- f152 0 f151"/>
                <a:gd name="f156" fmla="*/ f155 1 5148"/>
                <a:gd name="f157" fmla="*/ f154 1 7630"/>
                <a:gd name="f158" fmla="*/ f151 1 f156"/>
                <a:gd name="f159" fmla="*/ f152 1 f156"/>
                <a:gd name="f160" fmla="*/ f151 1 f157"/>
                <a:gd name="f161" fmla="*/ f153 1 f157"/>
                <a:gd name="f162" fmla="*/ f158 f149 1"/>
                <a:gd name="f163" fmla="*/ f159 f149 1"/>
                <a:gd name="f164" fmla="*/ f161 f150 1"/>
                <a:gd name="f165" fmla="*/ f160 f150 1"/>
              </a:gdLst>
              <a:ahLst/>
              <a:cxnLst>
                <a:cxn ang="3cd4">
                  <a:pos x="hc" y="t"/>
                </a:cxn>
                <a:cxn ang="0">
                  <a:pos x="r" y="vc"/>
                </a:cxn>
                <a:cxn ang="cd4">
                  <a:pos x="hc" y="b"/>
                </a:cxn>
                <a:cxn ang="cd2">
                  <a:pos x="l" y="vc"/>
                </a:cxn>
              </a:cxnLst>
              <a:rect l="f162" t="f165" r="f163" b="f164"/>
              <a:pathLst>
                <a:path w="5148" h="7630">
                  <a:moveTo>
                    <a:pt x="f5" y="f6"/>
                  </a:moveTo>
                  <a:cubicBezTo>
                    <a:pt x="f7" y="f6"/>
                    <a:pt x="f8" y="f9"/>
                    <a:pt x="f10" y="f11"/>
                  </a:cubicBez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39"/>
                  </a:cubicBezTo>
                  <a:cubicBezTo>
                    <a:pt x="f41" y="f39"/>
                    <a:pt x="f42" y="f43"/>
                    <a:pt x="f44" y="f45"/>
                  </a:cubicBezTo>
                  <a:cubicBezTo>
                    <a:pt x="f46" y="f35"/>
                    <a:pt x="f47" y="f48"/>
                    <a:pt x="f49" y="f31"/>
                  </a:cubicBezTo>
                  <a:cubicBezTo>
                    <a:pt x="f50" y="f51"/>
                    <a:pt x="f52" y="f45"/>
                    <a:pt x="f53" y="f54"/>
                  </a:cubicBezTo>
                  <a:cubicBezTo>
                    <a:pt x="f55" y="f56"/>
                    <a:pt x="f57" y="f6"/>
                    <a:pt x="f5" y="f6"/>
                  </a:cubicBezTo>
                  <a:close/>
                  <a:moveTo>
                    <a:pt x="f58" y="f59"/>
                  </a:moveTo>
                  <a:cubicBezTo>
                    <a:pt x="f60" y="f59"/>
                    <a:pt x="f61" y="f62"/>
                    <a:pt x="f63" y="f48"/>
                  </a:cubicBezTo>
                  <a:cubicBezTo>
                    <a:pt x="f64" y="f65"/>
                    <a:pt x="f66" y="f67"/>
                    <a:pt x="f68" y="f17"/>
                  </a:cubicBezTo>
                  <a:cubicBezTo>
                    <a:pt x="f2" y="f19"/>
                    <a:pt x="f66" y="f69"/>
                    <a:pt x="f63" y="f69"/>
                  </a:cubicBezTo>
                  <a:cubicBezTo>
                    <a:pt x="f49" y="f69"/>
                    <a:pt x="f70" y="f71"/>
                    <a:pt x="f72" y="f71"/>
                  </a:cubicBezTo>
                  <a:cubicBezTo>
                    <a:pt x="f73" y="f74"/>
                    <a:pt x="f75" y="f76"/>
                    <a:pt x="f77" y="f76"/>
                  </a:cubicBezTo>
                  <a:cubicBezTo>
                    <a:pt x="f78" y="f76"/>
                    <a:pt x="f79" y="f80"/>
                    <a:pt x="f81" y="f82"/>
                  </a:cubicBezTo>
                  <a:cubicBezTo>
                    <a:pt x="f83" y="f84"/>
                    <a:pt x="f85" y="f86"/>
                    <a:pt x="f87" y="f86"/>
                  </a:cubicBezTo>
                  <a:cubicBezTo>
                    <a:pt x="f28" y="f86"/>
                    <a:pt x="f88" y="f89"/>
                    <a:pt x="f90" y="f91"/>
                  </a:cubicBezTo>
                  <a:lnTo>
                    <a:pt x="f90" y="f91"/>
                  </a:lnTo>
                  <a:cubicBezTo>
                    <a:pt x="f92" y="f93"/>
                    <a:pt x="f94" y="f95"/>
                    <a:pt x="f96" y="f95"/>
                  </a:cubicBezTo>
                  <a:cubicBezTo>
                    <a:pt x="f97" y="f95"/>
                    <a:pt x="f98" y="f99"/>
                    <a:pt x="f100" y="f101"/>
                  </a:cubicBezTo>
                  <a:cubicBezTo>
                    <a:pt x="f102" y="f103"/>
                    <a:pt x="f20" y="f104"/>
                    <a:pt x="f105" y="f106"/>
                  </a:cubicBezTo>
                  <a:cubicBezTo>
                    <a:pt x="f22" y="f107"/>
                    <a:pt x="f108" y="f109"/>
                    <a:pt x="f110" y="f111"/>
                  </a:cubicBezTo>
                  <a:cubicBezTo>
                    <a:pt x="f112" y="f113"/>
                    <a:pt x="f114" y="f115"/>
                    <a:pt x="f116" y="f117"/>
                  </a:cubicBezTo>
                  <a:cubicBezTo>
                    <a:pt x="f118" y="f119"/>
                    <a:pt x="f120" y="f121"/>
                    <a:pt x="f122" y="f123"/>
                  </a:cubicBezTo>
                  <a:cubicBezTo>
                    <a:pt x="f124" y="f125"/>
                    <a:pt x="f126" y="f127"/>
                    <a:pt x="f128" y="f129"/>
                  </a:cubicBezTo>
                  <a:lnTo>
                    <a:pt x="f128" y="f129"/>
                  </a:lnTo>
                  <a:cubicBezTo>
                    <a:pt x="f130" y="f131"/>
                    <a:pt x="f132" y="f133"/>
                    <a:pt x="f134" y="f135"/>
                  </a:cubicBezTo>
                  <a:cubicBezTo>
                    <a:pt x="f136" y="f137"/>
                    <a:pt x="f110" y="f138"/>
                    <a:pt x="f139" y="f15"/>
                  </a:cubicBezTo>
                  <a:cubicBezTo>
                    <a:pt x="f140" y="f141"/>
                    <a:pt x="f142" y="f59"/>
                    <a:pt x="f58" y="f59"/>
                  </a:cubicBezTo>
                  <a:close/>
                  <a:moveTo>
                    <a:pt x="f128" y="f129"/>
                  </a:moveTo>
                  <a:cubicBezTo>
                    <a:pt x="f143" y="f144"/>
                    <a:pt x="f145" y="f146"/>
                    <a:pt x="f147" y="f148"/>
                  </a:cubicBezTo>
                  <a:cubicBezTo>
                    <a:pt x="f145" y="f146"/>
                    <a:pt x="f143" y="f144"/>
                    <a:pt x="f128" y="f129"/>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1" name="Google Shape;1034;p14">
              <a:extLst>
                <a:ext uri="{FF2B5EF4-FFF2-40B4-BE49-F238E27FC236}">
                  <a16:creationId xmlns:a16="http://schemas.microsoft.com/office/drawing/2014/main" id="{05EF7983-0935-43B6-8504-443A9F3E002E}"/>
                </a:ext>
              </a:extLst>
            </p:cNvPr>
            <p:cNvSpPr/>
            <p:nvPr/>
          </p:nvSpPr>
          <p:spPr>
            <a:xfrm>
              <a:off x="8373471" y="234854"/>
              <a:ext cx="76837" cy="103418"/>
            </a:xfrm>
            <a:custGeom>
              <a:avLst/>
              <a:gdLst>
                <a:gd name="f0" fmla="val w"/>
                <a:gd name="f1" fmla="val h"/>
                <a:gd name="f2" fmla="val 0"/>
                <a:gd name="f3" fmla="val 2379"/>
                <a:gd name="f4" fmla="val 3202"/>
                <a:gd name="f5" fmla="val 1642"/>
                <a:gd name="f6" fmla="val 584"/>
                <a:gd name="f7" fmla="val 595"/>
                <a:gd name="f8" fmla="val 1641"/>
                <a:gd name="f9" fmla="val 605"/>
                <a:gd name="f10" fmla="val 1640"/>
                <a:gd name="f11" fmla="val 616"/>
                <a:gd name="f12" fmla="val 594"/>
                <a:gd name="f13" fmla="val 1161"/>
                <a:gd name="f14" fmla="val 995"/>
                <a:gd name="f15" fmla="val 823"/>
                <a:gd name="f16" fmla="val 77"/>
                <a:gd name="f17" fmla="val 716"/>
                <a:gd name="f18" fmla="val 201"/>
                <a:gd name="f19" fmla="val 578"/>
                <a:gd name="f20" fmla="val 385"/>
                <a:gd name="f21" fmla="val 628"/>
                <a:gd name="f22" fmla="val 659"/>
                <a:gd name="f23" fmla="val 835"/>
                <a:gd name="f24" fmla="val 606"/>
                <a:gd name="f25" fmla="val 793"/>
                <a:gd name="f26" fmla="val 524"/>
                <a:gd name="f27" fmla="val 742"/>
                <a:gd name="f28" fmla="val 449"/>
                <a:gd name="f29" fmla="val 442"/>
                <a:gd name="f30" fmla="val 435"/>
                <a:gd name="f31" fmla="val 428"/>
                <a:gd name="f32" fmla="val 743"/>
                <a:gd name="f33" fmla="val 1"/>
                <a:gd name="f34" fmla="val 778"/>
                <a:gd name="f35" fmla="val 705"/>
                <a:gd name="f36" fmla="val 1193"/>
                <a:gd name="f37" fmla="val 762"/>
                <a:gd name="f38" fmla="val 1251"/>
                <a:gd name="f39" fmla="val 1384"/>
                <a:gd name="f40" fmla="val 1666"/>
                <a:gd name="f41" fmla="val 2201"/>
                <a:gd name="f42" fmla="val 2413"/>
                <a:gd name="f43" fmla="val 2377"/>
                <a:gd name="f44" fmla="val 3196"/>
                <a:gd name="f45" fmla="val 2216"/>
                <a:gd name="f46" fmla="val 2471"/>
                <a:gd name="f47" fmla="val 1962"/>
                <a:gd name="f48" fmla="val 1838"/>
                <a:gd name="f49" fmla="val 1467"/>
                <a:gd name="f50" fmla="val 1297"/>
                <a:gd name="f51" fmla="val 1386"/>
                <a:gd name="f52" fmla="val 1205"/>
                <a:gd name="f53" fmla="val 1293"/>
                <a:gd name="f54" fmla="val 1112"/>
                <a:gd name="f55" fmla="val 1236"/>
                <a:gd name="f56" fmla="val 1009"/>
                <a:gd name="f57" fmla="val 1178"/>
                <a:gd name="f58" fmla="val 905"/>
                <a:gd name="f59" fmla="val 1143"/>
                <a:gd name="f60" fmla="val 1155"/>
                <a:gd name="f61" fmla="val 651"/>
                <a:gd name="f62" fmla="val 535"/>
                <a:gd name="f63" fmla="val 1270"/>
                <a:gd name="f64" fmla="val 420"/>
                <a:gd name="f65" fmla="val 1397"/>
                <a:gd name="f66" fmla="val 397"/>
                <a:gd name="f67" fmla="val 1404"/>
                <a:gd name="f68" fmla="val 396"/>
                <a:gd name="f69" fmla="val 1410"/>
                <a:gd name="f70" fmla="val 1417"/>
                <a:gd name="f71" fmla="val 1527"/>
                <a:gd name="f72" fmla="val 1639"/>
                <a:gd name="f73" fmla="val 478"/>
                <a:gd name="f74" fmla="val 1654"/>
                <a:gd name="f75" fmla="val 362"/>
                <a:gd name="f76" fmla="val 1560"/>
                <a:gd name="f77" fmla="val 127"/>
                <a:gd name="f78" fmla="val 1351"/>
                <a:gd name="f79" fmla="val 39"/>
                <a:gd name="f80" fmla="val 1292"/>
                <a:gd name="f81" fmla="val 13"/>
                <a:gd name="f82" fmla="val 1227"/>
                <a:gd name="f83" fmla="val 2378"/>
                <a:gd name="f84" fmla="val 3198"/>
                <a:gd name="f85" fmla="val 3200"/>
                <a:gd name="f86" fmla="*/ f0 1 2379"/>
                <a:gd name="f87" fmla="*/ f1 1 3202"/>
                <a:gd name="f88" fmla="val f2"/>
                <a:gd name="f89" fmla="val f3"/>
                <a:gd name="f90" fmla="val f4"/>
                <a:gd name="f91" fmla="+- f90 0 f88"/>
                <a:gd name="f92" fmla="+- f89 0 f88"/>
                <a:gd name="f93" fmla="*/ f92 1 2379"/>
                <a:gd name="f94" fmla="*/ f91 1 3202"/>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2379" h="3202">
                  <a:moveTo>
                    <a:pt x="f5" y="f6"/>
                  </a:moveTo>
                  <a:cubicBezTo>
                    <a:pt x="f5" y="f7"/>
                    <a:pt x="f8" y="f9"/>
                    <a:pt x="f10" y="f11"/>
                  </a:cubicBezTo>
                  <a:cubicBezTo>
                    <a:pt x="f5" y="f9"/>
                    <a:pt x="f5" y="f12"/>
                    <a:pt x="f5" y="f6"/>
                  </a:cubicBezTo>
                  <a:close/>
                  <a:moveTo>
                    <a:pt x="f13" y="f2"/>
                  </a:moveTo>
                  <a:cubicBezTo>
                    <a:pt x="f14" y="f2"/>
                    <a:pt x="f15" y="f16"/>
                    <a:pt x="f17" y="f18"/>
                  </a:cubicBezTo>
                  <a:cubicBezTo>
                    <a:pt x="f19" y="f20"/>
                    <a:pt x="f19" y="f21"/>
                    <a:pt x="f22" y="f23"/>
                  </a:cubicBezTo>
                  <a:cubicBezTo>
                    <a:pt x="f24" y="f25"/>
                    <a:pt x="f26" y="f27"/>
                    <a:pt x="f28" y="f27"/>
                  </a:cubicBezTo>
                  <a:cubicBezTo>
                    <a:pt x="f29" y="f27"/>
                    <a:pt x="f30" y="f27"/>
                    <a:pt x="f31" y="f32"/>
                  </a:cubicBezTo>
                  <a:cubicBezTo>
                    <a:pt x="f33" y="f34"/>
                    <a:pt x="f35" y="f36"/>
                    <a:pt x="f37" y="f38"/>
                  </a:cubicBezTo>
                  <a:cubicBezTo>
                    <a:pt x="f39" y="f40"/>
                    <a:pt x="f41" y="f42"/>
                    <a:pt x="f43" y="f44"/>
                  </a:cubicBezTo>
                  <a:lnTo>
                    <a:pt x="f43" y="f44"/>
                  </a:lnTo>
                  <a:cubicBezTo>
                    <a:pt x="f45" y="f46"/>
                    <a:pt x="f47" y="f48"/>
                    <a:pt x="f49" y="f50"/>
                  </a:cubicBezTo>
                  <a:cubicBezTo>
                    <a:pt x="f51" y="f52"/>
                    <a:pt x="f53" y="f54"/>
                    <a:pt x="f55" y="f56"/>
                  </a:cubicBezTo>
                  <a:cubicBezTo>
                    <a:pt x="f57" y="f58"/>
                    <a:pt x="f59" y="f34"/>
                    <a:pt x="f60" y="f61"/>
                  </a:cubicBezTo>
                  <a:cubicBezTo>
                    <a:pt x="f57" y="f62"/>
                    <a:pt x="f63" y="f64"/>
                    <a:pt x="f65" y="f66"/>
                  </a:cubicBezTo>
                  <a:cubicBezTo>
                    <a:pt x="f67" y="f68"/>
                    <a:pt x="f69" y="f68"/>
                    <a:pt x="f70" y="f68"/>
                  </a:cubicBezTo>
                  <a:cubicBezTo>
                    <a:pt x="f71" y="f68"/>
                    <a:pt x="f72" y="f73"/>
                    <a:pt x="f5" y="f6"/>
                  </a:cubicBezTo>
                  <a:lnTo>
                    <a:pt x="f5" y="f6"/>
                  </a:lnTo>
                  <a:cubicBezTo>
                    <a:pt x="f74" y="f75"/>
                    <a:pt x="f76" y="f77"/>
                    <a:pt x="f78" y="f79"/>
                  </a:cubicBezTo>
                  <a:cubicBezTo>
                    <a:pt x="f80" y="f81"/>
                    <a:pt x="f82" y="f2"/>
                    <a:pt x="f13" y="f2"/>
                  </a:cubicBezTo>
                  <a:close/>
                  <a:moveTo>
                    <a:pt x="f43" y="f44"/>
                  </a:moveTo>
                  <a:lnTo>
                    <a:pt x="f43" y="f44"/>
                  </a:lnTo>
                  <a:cubicBezTo>
                    <a:pt x="f83" y="f84"/>
                    <a:pt x="f83" y="f85"/>
                    <a:pt x="f83" y="f4"/>
                  </a:cubicBezTo>
                  <a:cubicBezTo>
                    <a:pt x="f83" y="f85"/>
                    <a:pt x="f83" y="f84"/>
                    <a:pt x="f43" y="f44"/>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2" name="Google Shape;1035;p14">
              <a:extLst>
                <a:ext uri="{FF2B5EF4-FFF2-40B4-BE49-F238E27FC236}">
                  <a16:creationId xmlns:a16="http://schemas.microsoft.com/office/drawing/2014/main" id="{A048F6F3-2870-467D-A512-7C93FB6A3E65}"/>
                </a:ext>
              </a:extLst>
            </p:cNvPr>
            <p:cNvSpPr/>
            <p:nvPr/>
          </p:nvSpPr>
          <p:spPr>
            <a:xfrm>
              <a:off x="8431993" y="422114"/>
              <a:ext cx="150921" cy="227438"/>
            </a:xfrm>
            <a:custGeom>
              <a:avLst/>
              <a:gdLst>
                <a:gd name="f0" fmla="val w"/>
                <a:gd name="f1" fmla="val h"/>
                <a:gd name="f2" fmla="val 0"/>
                <a:gd name="f3" fmla="val 4673"/>
                <a:gd name="f4" fmla="val 7042"/>
                <a:gd name="f5" fmla="val 4387"/>
                <a:gd name="f6" fmla="val 659"/>
                <a:gd name="f7" fmla="val 4386"/>
                <a:gd name="f8" fmla="val 661"/>
                <a:gd name="f9" fmla="val 4384"/>
                <a:gd name="f10" fmla="val 663"/>
                <a:gd name="f11" fmla="val 4383"/>
                <a:gd name="f12" fmla="val 666"/>
                <a:gd name="f13" fmla="val 3980"/>
                <a:gd name="f14" fmla="val 1173"/>
                <a:gd name="f15" fmla="val 3844"/>
                <a:gd name="f16" fmla="val 1362"/>
                <a:gd name="f17" fmla="val 3715"/>
                <a:gd name="f18" fmla="val 1541"/>
                <a:gd name="f19" fmla="val 3568"/>
                <a:gd name="f20" fmla="val 1721"/>
                <a:gd name="f21" fmla="val 3406"/>
                <a:gd name="f22" fmla="val 1905"/>
                <a:gd name="f23" fmla="val 3221"/>
                <a:gd name="f24" fmla="val 2078"/>
                <a:gd name="f25" fmla="val 3025"/>
                <a:gd name="f26" fmla="val 2217"/>
                <a:gd name="f27" fmla="val 2633"/>
                <a:gd name="f28" fmla="val 2517"/>
                <a:gd name="f29" fmla="val 2194"/>
                <a:gd name="f30" fmla="val 2782"/>
                <a:gd name="f31" fmla="val 1790"/>
                <a:gd name="f32" fmla="val 3071"/>
                <a:gd name="f33" fmla="val 1386"/>
                <a:gd name="f34" fmla="val 3348"/>
                <a:gd name="f35" fmla="val 1005"/>
                <a:gd name="f36" fmla="val 3660"/>
                <a:gd name="f37" fmla="val 728"/>
                <a:gd name="f38" fmla="val 4087"/>
                <a:gd name="f39" fmla="val 4179"/>
                <a:gd name="f40" fmla="val 601"/>
                <a:gd name="f41" fmla="val 4283"/>
                <a:gd name="f42" fmla="val 543"/>
                <a:gd name="f43" fmla="val 4398"/>
                <a:gd name="f44" fmla="val 486"/>
                <a:gd name="f45" fmla="val 4514"/>
                <a:gd name="f46" fmla="val 439"/>
                <a:gd name="f47" fmla="val 4629"/>
                <a:gd name="f48" fmla="val 405"/>
                <a:gd name="f49" fmla="val 4745"/>
                <a:gd name="f50" fmla="val 382"/>
                <a:gd name="f51" fmla="val 4860"/>
                <a:gd name="f52" fmla="val 347"/>
                <a:gd name="f53" fmla="val 4987"/>
                <a:gd name="f54" fmla="val 336"/>
                <a:gd name="f55" fmla="val 5103"/>
                <a:gd name="f56" fmla="val 324"/>
                <a:gd name="f57" fmla="val 5241"/>
                <a:gd name="f58" fmla="val 5356"/>
                <a:gd name="f59" fmla="val 5483"/>
                <a:gd name="f60" fmla="val 5368"/>
                <a:gd name="f61" fmla="val 312"/>
                <a:gd name="f62" fmla="val 4976"/>
                <a:gd name="f63" fmla="val 370"/>
                <a:gd name="f64" fmla="val 4733"/>
                <a:gd name="f65" fmla="val 4491"/>
                <a:gd name="f66" fmla="val 4260"/>
                <a:gd name="f67" fmla="val 682"/>
                <a:gd name="f68" fmla="val 4052"/>
                <a:gd name="f69" fmla="val 959"/>
                <a:gd name="f70" fmla="val 3637"/>
                <a:gd name="f71" fmla="val 1351"/>
                <a:gd name="f72" fmla="val 3302"/>
                <a:gd name="f73" fmla="val 1767"/>
                <a:gd name="f74" fmla="val 3013"/>
                <a:gd name="f75" fmla="val 2171"/>
                <a:gd name="f76" fmla="val 2736"/>
                <a:gd name="f77" fmla="val 2598"/>
                <a:gd name="f78" fmla="val 2494"/>
                <a:gd name="f79" fmla="val 2990"/>
                <a:gd name="f80" fmla="val 3377"/>
                <a:gd name="f81" fmla="val 1918"/>
                <a:gd name="f82" fmla="val 3700"/>
                <a:gd name="f83" fmla="val 1558"/>
                <a:gd name="f84" fmla="val 2540"/>
                <a:gd name="f85" fmla="val 1"/>
                <a:gd name="f86" fmla="val 2529"/>
                <a:gd name="f87" fmla="val 1167"/>
                <a:gd name="f88" fmla="val 1709"/>
                <a:gd name="f89" fmla="val 2275"/>
                <a:gd name="f90" fmla="val 3117"/>
                <a:gd name="f91" fmla="val 3821"/>
                <a:gd name="f92" fmla="val 4641"/>
                <a:gd name="f93" fmla="val 151"/>
                <a:gd name="f94" fmla="val 5541"/>
                <a:gd name="f95" fmla="val 174"/>
                <a:gd name="f96" fmla="val 5726"/>
                <a:gd name="f97" fmla="val 232"/>
                <a:gd name="f98" fmla="val 5911"/>
                <a:gd name="f99" fmla="val 6107"/>
                <a:gd name="f100" fmla="val 6453"/>
                <a:gd name="f101" fmla="val 670"/>
                <a:gd name="f102" fmla="val 6719"/>
                <a:gd name="f103" fmla="val 832"/>
                <a:gd name="f104" fmla="val 509"/>
                <a:gd name="f105" fmla="val 6372"/>
                <a:gd name="f106" fmla="val 5564"/>
                <a:gd name="f107" fmla="val 624"/>
                <a:gd name="f108" fmla="val 751"/>
                <a:gd name="f109" fmla="val 1028"/>
                <a:gd name="f110" fmla="val 3856"/>
                <a:gd name="f111" fmla="val 1501"/>
                <a:gd name="f112" fmla="val 3833"/>
                <a:gd name="f113" fmla="val 1663"/>
                <a:gd name="f114" fmla="val 1848"/>
                <a:gd name="f115" fmla="val 3879"/>
                <a:gd name="f116" fmla="val 1952"/>
                <a:gd name="f117" fmla="val 3994"/>
                <a:gd name="f118" fmla="val 2055"/>
                <a:gd name="f119" fmla="val 4121"/>
                <a:gd name="f120" fmla="val 2032"/>
                <a:gd name="f121" fmla="val 4375"/>
                <a:gd name="f122" fmla="val 1894"/>
                <a:gd name="f123" fmla="val 4456"/>
                <a:gd name="f124" fmla="val 2113"/>
                <a:gd name="f125" fmla="val 4433"/>
                <a:gd name="f126" fmla="val 2298"/>
                <a:gd name="f127" fmla="val 4225"/>
                <a:gd name="f128" fmla="val 4006"/>
                <a:gd name="f129" fmla="val 3798"/>
                <a:gd name="f130" fmla="val 3602"/>
                <a:gd name="f131" fmla="val 3567"/>
                <a:gd name="f132" fmla="val 2258"/>
                <a:gd name="f133" fmla="val 3389"/>
                <a:gd name="f134" fmla="val 2629"/>
                <a:gd name="f135" fmla="val 3313"/>
                <a:gd name="f136" fmla="val 3008"/>
                <a:gd name="f137" fmla="val 3290"/>
                <a:gd name="f138" fmla="val 3577"/>
                <a:gd name="f139" fmla="val 3355"/>
                <a:gd name="f140" fmla="val 3868"/>
                <a:gd name="f141" fmla="val 3429"/>
                <a:gd name="f142" fmla="val 3764"/>
                <a:gd name="f143" fmla="val 3244"/>
                <a:gd name="f144" fmla="val 3671"/>
                <a:gd name="f145" fmla="val 3129"/>
                <a:gd name="f146" fmla="val 3777"/>
                <a:gd name="f147" fmla="val 3101"/>
                <a:gd name="f148" fmla="val 3986"/>
                <a:gd name="f149" fmla="val 4108"/>
                <a:gd name="f150" fmla="val 4265"/>
                <a:gd name="f151" fmla="val 3111"/>
                <a:gd name="f152" fmla="val 3140"/>
                <a:gd name="f153" fmla="val 4191"/>
                <a:gd name="f154" fmla="val 2829"/>
                <a:gd name="f155" fmla="val 4098"/>
                <a:gd name="f156" fmla="val 3729"/>
                <a:gd name="f157" fmla="val 4672"/>
                <a:gd name="f158" fmla="val 2184"/>
                <a:gd name="f159" fmla="val 4022"/>
                <a:gd name="f160" fmla="val 1300"/>
                <a:gd name="f161" fmla="val 4264"/>
                <a:gd name="f162" fmla="val 870"/>
                <a:gd name="f163" fmla="val 4062"/>
                <a:gd name="f164" fmla="val 920"/>
                <a:gd name="f165" fmla="val 3838"/>
                <a:gd name="f166" fmla="val 3625"/>
                <a:gd name="f167" fmla="val 3392"/>
                <a:gd name="f168" fmla="val 875"/>
                <a:gd name="f169" fmla="val 3188"/>
                <a:gd name="f170" fmla="val 2975"/>
                <a:gd name="f171" fmla="val 2795"/>
                <a:gd name="f172" fmla="val 923"/>
                <a:gd name="f173" fmla="val 2702"/>
                <a:gd name="f174" fmla="val 1120"/>
                <a:gd name="f175" fmla="val 716"/>
                <a:gd name="f176" fmla="val 2713"/>
                <a:gd name="f177" fmla="*/ f0 1 4673"/>
                <a:gd name="f178" fmla="*/ f1 1 7042"/>
                <a:gd name="f179" fmla="val f2"/>
                <a:gd name="f180" fmla="val f3"/>
                <a:gd name="f181" fmla="val f4"/>
                <a:gd name="f182" fmla="+- f181 0 f179"/>
                <a:gd name="f183" fmla="+- f180 0 f179"/>
                <a:gd name="f184" fmla="*/ f183 1 4673"/>
                <a:gd name="f185" fmla="*/ f182 1 7042"/>
                <a:gd name="f186" fmla="*/ f179 1 f184"/>
                <a:gd name="f187" fmla="*/ f180 1 f184"/>
                <a:gd name="f188" fmla="*/ f179 1 f185"/>
                <a:gd name="f189" fmla="*/ f181 1 f185"/>
                <a:gd name="f190" fmla="*/ f186 f177 1"/>
                <a:gd name="f191" fmla="*/ f187 f177 1"/>
                <a:gd name="f192" fmla="*/ f189 f178 1"/>
                <a:gd name="f193" fmla="*/ f188 f178 1"/>
              </a:gdLst>
              <a:ahLst/>
              <a:cxnLst>
                <a:cxn ang="3cd4">
                  <a:pos x="hc" y="t"/>
                </a:cxn>
                <a:cxn ang="0">
                  <a:pos x="r" y="vc"/>
                </a:cxn>
                <a:cxn ang="cd4">
                  <a:pos x="hc" y="b"/>
                </a:cxn>
                <a:cxn ang="cd2">
                  <a:pos x="l" y="vc"/>
                </a:cxn>
              </a:cxnLst>
              <a:rect l="f190" t="f193" r="f191" b="f192"/>
              <a:pathLst>
                <a:path w="4673" h="7042">
                  <a:moveTo>
                    <a:pt x="f5" y="f6"/>
                  </a:moveTo>
                  <a:lnTo>
                    <a:pt x="f5" y="f6"/>
                  </a:lnTo>
                  <a:cubicBezTo>
                    <a:pt x="f7" y="f8"/>
                    <a:pt x="f9" y="f10"/>
                    <a:pt x="f11" y="f12"/>
                  </a:cubicBezTo>
                  <a:lnTo>
                    <a:pt x="f11" y="f12"/>
                  </a:lnTo>
                  <a:cubicBezTo>
                    <a:pt x="f9" y="f10"/>
                    <a:pt x="f7" y="f8"/>
                    <a:pt x="f5" y="f6"/>
                  </a:cubicBez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6" y="f39"/>
                    <a:pt x="f40" y="f41"/>
                    <a:pt x="f42" y="f43"/>
                  </a:cubicBezTo>
                  <a:cubicBezTo>
                    <a:pt x="f44" y="f45"/>
                    <a:pt x="f46" y="f47"/>
                    <a:pt x="f48" y="f49"/>
                  </a:cubicBezTo>
                  <a:cubicBezTo>
                    <a:pt x="f50" y="f51"/>
                    <a:pt x="f52" y="f53"/>
                    <a:pt x="f54" y="f55"/>
                  </a:cubicBezTo>
                  <a:cubicBezTo>
                    <a:pt x="f56" y="f57"/>
                    <a:pt x="f56" y="f58"/>
                    <a:pt x="f54" y="f59"/>
                  </a:cubicBezTo>
                  <a:cubicBezTo>
                    <a:pt x="f56" y="f60"/>
                    <a:pt x="f61" y="f57"/>
                    <a:pt x="f61" y="f55"/>
                  </a:cubicBezTo>
                  <a:cubicBezTo>
                    <a:pt x="f56" y="f62"/>
                    <a:pt x="f54" y="f51"/>
                    <a:pt x="f63" y="f64"/>
                  </a:cubicBezTo>
                  <a:cubicBezTo>
                    <a:pt x="f46" y="f65"/>
                    <a:pt x="f42" y="f66"/>
                    <a:pt x="f67" y="f68"/>
                  </a:cubicBezTo>
                  <a:cubicBezTo>
                    <a:pt x="f69" y="f70"/>
                    <a:pt x="f71" y="f72"/>
                    <a:pt x="f73" y="f74"/>
                  </a:cubicBezTo>
                  <a:cubicBezTo>
                    <a:pt x="f75" y="f76"/>
                    <a:pt x="f77" y="f78"/>
                    <a:pt x="f79" y="f29"/>
                  </a:cubicBezTo>
                  <a:cubicBezTo>
                    <a:pt x="f80" y="f81"/>
                    <a:pt x="f82" y="f83"/>
                    <a:pt x="f13" y="f14"/>
                  </a:cubicBezTo>
                  <a:close/>
                  <a:moveTo>
                    <a:pt x="f84" y="f85"/>
                  </a:moveTo>
                  <a:cubicBezTo>
                    <a:pt x="f86" y="f87"/>
                    <a:pt x="f88" y="f89"/>
                    <a:pt x="f69" y="f90"/>
                  </a:cubicBezTo>
                  <a:cubicBezTo>
                    <a:pt x="f56" y="f91"/>
                    <a:pt x="f85" y="f92"/>
                    <a:pt x="f93" y="f94"/>
                  </a:cubicBezTo>
                  <a:cubicBezTo>
                    <a:pt x="f95" y="f96"/>
                    <a:pt x="f97" y="f98"/>
                    <a:pt x="f61" y="f99"/>
                  </a:cubicBezTo>
                  <a:cubicBezTo>
                    <a:pt x="f46" y="f100"/>
                    <a:pt x="f101" y="f102"/>
                    <a:pt x="f103" y="f4"/>
                  </a:cubicBezTo>
                  <a:cubicBezTo>
                    <a:pt x="f104" y="f105"/>
                    <a:pt x="f50" y="f106"/>
                    <a:pt x="f107" y="f51"/>
                  </a:cubicBezTo>
                  <a:cubicBezTo>
                    <a:pt x="f108" y="f65"/>
                    <a:pt x="f109" y="f110"/>
                    <a:pt x="f111" y="f112"/>
                  </a:cubicBezTo>
                  <a:cubicBezTo>
                    <a:pt x="f113" y="f112"/>
                    <a:pt x="f114" y="f115"/>
                    <a:pt x="f116" y="f117"/>
                  </a:cubicBezTo>
                  <a:cubicBezTo>
                    <a:pt x="f118" y="f119"/>
                    <a:pt x="f120" y="f121"/>
                    <a:pt x="f122" y="f123"/>
                  </a:cubicBezTo>
                  <a:cubicBezTo>
                    <a:pt x="f124" y="f125"/>
                    <a:pt x="f126" y="f127"/>
                    <a:pt x="f126" y="f128"/>
                  </a:cubicBezTo>
                  <a:cubicBezTo>
                    <a:pt x="f126" y="f129"/>
                    <a:pt x="f124" y="f130"/>
                    <a:pt x="f122" y="f131"/>
                  </a:cubicBezTo>
                  <a:cubicBezTo>
                    <a:pt x="f132" y="f133"/>
                    <a:pt x="f134" y="f135"/>
                    <a:pt x="f136" y="f135"/>
                  </a:cubicBezTo>
                  <a:cubicBezTo>
                    <a:pt x="f137" y="f135"/>
                    <a:pt x="f138" y="f139"/>
                    <a:pt x="f140" y="f141"/>
                  </a:cubicBezTo>
                  <a:cubicBezTo>
                    <a:pt x="f140" y="f141"/>
                    <a:pt x="f142" y="f143"/>
                    <a:pt x="f144" y="f145"/>
                  </a:cubicBezTo>
                  <a:cubicBezTo>
                    <a:pt x="f144" y="f145"/>
                    <a:pt x="f146" y="f147"/>
                    <a:pt x="f148" y="f147"/>
                  </a:cubicBezTo>
                  <a:cubicBezTo>
                    <a:pt x="f149" y="f147"/>
                    <a:pt x="f150" y="f151"/>
                    <a:pt x="f123" y="f152"/>
                  </a:cubicBezTo>
                  <a:cubicBezTo>
                    <a:pt x="f153" y="f154"/>
                    <a:pt x="f155" y="f76"/>
                    <a:pt x="f156" y="f84"/>
                  </a:cubicBezTo>
                  <a:cubicBezTo>
                    <a:pt x="f157" y="f158"/>
                    <a:pt x="f159" y="f160"/>
                    <a:pt x="f11" y="f12"/>
                  </a:cubicBezTo>
                  <a:lnTo>
                    <a:pt x="f11" y="f12"/>
                  </a:lnTo>
                  <a:cubicBezTo>
                    <a:pt x="f161" y="f162"/>
                    <a:pt x="f163" y="f164"/>
                    <a:pt x="f165" y="f164"/>
                  </a:cubicBezTo>
                  <a:cubicBezTo>
                    <a:pt x="f166" y="f164"/>
                    <a:pt x="f167" y="f168"/>
                    <a:pt x="f169" y="f168"/>
                  </a:cubicBezTo>
                  <a:cubicBezTo>
                    <a:pt x="f170" y="f168"/>
                    <a:pt x="f171" y="f172"/>
                    <a:pt x="f173" y="f174"/>
                  </a:cubicBezTo>
                  <a:cubicBezTo>
                    <a:pt x="f76" y="f175"/>
                    <a:pt x="f176" y="f52"/>
                    <a:pt x="f84" y="f8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3" name="Google Shape;1036;p14">
              <a:extLst>
                <a:ext uri="{FF2B5EF4-FFF2-40B4-BE49-F238E27FC236}">
                  <a16:creationId xmlns:a16="http://schemas.microsoft.com/office/drawing/2014/main" id="{28E8A879-32C0-4716-A1AF-C2BF953DD49B}"/>
                </a:ext>
              </a:extLst>
            </p:cNvPr>
            <p:cNvSpPr/>
            <p:nvPr/>
          </p:nvSpPr>
          <p:spPr>
            <a:xfrm>
              <a:off x="8451762" y="360237"/>
              <a:ext cx="61557" cy="150281"/>
            </a:xfrm>
            <a:custGeom>
              <a:avLst/>
              <a:gdLst>
                <a:gd name="f0" fmla="val w"/>
                <a:gd name="f1" fmla="val h"/>
                <a:gd name="f2" fmla="val 0"/>
                <a:gd name="f3" fmla="val 1906"/>
                <a:gd name="f4" fmla="val 4653"/>
                <a:gd name="f5" fmla="val 832"/>
                <a:gd name="f6" fmla="val 959"/>
                <a:gd name="f7" fmla="val 878"/>
                <a:gd name="f8" fmla="val 1190"/>
                <a:gd name="f9" fmla="val 912"/>
                <a:gd name="f10" fmla="val 1443"/>
                <a:gd name="f11" fmla="val 924"/>
                <a:gd name="f12" fmla="val 1686"/>
                <a:gd name="f13" fmla="val 936"/>
                <a:gd name="f14" fmla="val 1928"/>
                <a:gd name="f15" fmla="val 2159"/>
                <a:gd name="f16" fmla="val 2390"/>
                <a:gd name="f17" fmla="val 2621"/>
                <a:gd name="f18" fmla="val 2852"/>
                <a:gd name="f19" fmla="val 762"/>
                <a:gd name="f20" fmla="val 3071"/>
                <a:gd name="f21" fmla="val 693"/>
                <a:gd name="f22" fmla="val 3290"/>
                <a:gd name="f23" fmla="val 601"/>
                <a:gd name="f24" fmla="val 3498"/>
                <a:gd name="f25" fmla="val 508"/>
                <a:gd name="f26" fmla="val 3694"/>
                <a:gd name="f27" fmla="val 589"/>
                <a:gd name="f28" fmla="val 3475"/>
                <a:gd name="f29" fmla="val 659"/>
                <a:gd name="f30" fmla="val 3267"/>
                <a:gd name="f31" fmla="val 716"/>
                <a:gd name="f32" fmla="val 3036"/>
                <a:gd name="f33" fmla="val 774"/>
                <a:gd name="f34" fmla="val 2829"/>
                <a:gd name="f35" fmla="val 820"/>
                <a:gd name="f36" fmla="val 2598"/>
                <a:gd name="f37" fmla="val 855"/>
                <a:gd name="f38" fmla="val 2367"/>
                <a:gd name="f39" fmla="val 2136"/>
                <a:gd name="f40" fmla="val 1905"/>
                <a:gd name="f41" fmla="val 1651"/>
                <a:gd name="f42" fmla="val 866"/>
                <a:gd name="f43" fmla="val 1"/>
                <a:gd name="f44" fmla="val 1570"/>
                <a:gd name="f45" fmla="val 635"/>
                <a:gd name="f46" fmla="val 3210"/>
                <a:gd name="f47" fmla="val 4652"/>
                <a:gd name="f48" fmla="val 3891"/>
                <a:gd name="f49" fmla="val 1790"/>
                <a:gd name="f50" fmla="val 1617"/>
                <a:gd name="f51" fmla="val 705"/>
                <a:gd name="f52" fmla="val 1374"/>
                <a:gd name="f53" fmla="val 1397"/>
                <a:gd name="f54" fmla="val 1224"/>
                <a:gd name="f55" fmla="val 1559"/>
                <a:gd name="f56" fmla="val 1282"/>
                <a:gd name="f57" fmla="val 1039"/>
                <a:gd name="f58" fmla="val 1005"/>
                <a:gd name="f59" fmla="val 335"/>
                <a:gd name="f60" fmla="*/ f0 1 1906"/>
                <a:gd name="f61" fmla="*/ f1 1 4653"/>
                <a:gd name="f62" fmla="val f2"/>
                <a:gd name="f63" fmla="val f3"/>
                <a:gd name="f64" fmla="val f4"/>
                <a:gd name="f65" fmla="+- f64 0 f62"/>
                <a:gd name="f66" fmla="+- f63 0 f62"/>
                <a:gd name="f67" fmla="*/ f66 1 1906"/>
                <a:gd name="f68" fmla="*/ f65 1 4653"/>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906" h="4653">
                  <a:moveTo>
                    <a:pt x="f5" y="f6"/>
                  </a:moveTo>
                  <a:lnTo>
                    <a:pt x="f5" y="f6"/>
                  </a:lnTo>
                  <a:cubicBezTo>
                    <a:pt x="f7" y="f8"/>
                    <a:pt x="f9" y="f10"/>
                    <a:pt x="f11" y="f12"/>
                  </a:cubicBezTo>
                  <a:cubicBezTo>
                    <a:pt x="f13" y="f14"/>
                    <a:pt x="f11" y="f15"/>
                    <a:pt x="f9" y="f16"/>
                  </a:cubicBezTo>
                  <a:cubicBezTo>
                    <a:pt x="f7" y="f17"/>
                    <a:pt x="f5" y="f18"/>
                    <a:pt x="f19" y="f20"/>
                  </a:cubicBezTo>
                  <a:cubicBezTo>
                    <a:pt x="f21" y="f22"/>
                    <a:pt x="f23" y="f24"/>
                    <a:pt x="f25" y="f26"/>
                  </a:cubicBezTo>
                  <a:cubicBezTo>
                    <a:pt x="f27" y="f28"/>
                    <a:pt x="f29" y="f30"/>
                    <a:pt x="f31" y="f32"/>
                  </a:cubicBezTo>
                  <a:cubicBezTo>
                    <a:pt x="f33" y="f34"/>
                    <a:pt x="f35" y="f36"/>
                    <a:pt x="f37" y="f38"/>
                  </a:cubicBezTo>
                  <a:cubicBezTo>
                    <a:pt x="f7" y="f39"/>
                    <a:pt x="f7" y="f40"/>
                    <a:pt x="f7" y="f41"/>
                  </a:cubicBezTo>
                  <a:cubicBezTo>
                    <a:pt x="f42" y="f10"/>
                    <a:pt x="f37" y="f8"/>
                    <a:pt x="f5" y="f6"/>
                  </a:cubicBezTo>
                  <a:close/>
                  <a:moveTo>
                    <a:pt x="f23" y="f43"/>
                  </a:moveTo>
                  <a:lnTo>
                    <a:pt x="f23" y="f43"/>
                  </a:lnTo>
                  <a:cubicBezTo>
                    <a:pt x="f37" y="f44"/>
                    <a:pt x="f45" y="f46"/>
                    <a:pt x="f43" y="f47"/>
                  </a:cubicBezTo>
                  <a:cubicBezTo>
                    <a:pt x="f29" y="f48"/>
                    <a:pt x="f40" y="f49"/>
                    <a:pt x="f50" y="f21"/>
                  </a:cubicBezTo>
                  <a:lnTo>
                    <a:pt x="f50" y="f21"/>
                  </a:lnTo>
                  <a:cubicBezTo>
                    <a:pt x="f44" y="f51"/>
                    <a:pt x="f52" y="f53"/>
                    <a:pt x="f54" y="f55"/>
                  </a:cubicBezTo>
                  <a:cubicBezTo>
                    <a:pt x="f56" y="f57"/>
                    <a:pt x="f58" y="f59"/>
                    <a:pt x="f23" y="f43"/>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4" name="Google Shape;1037;p14">
              <a:extLst>
                <a:ext uri="{FF2B5EF4-FFF2-40B4-BE49-F238E27FC236}">
                  <a16:creationId xmlns:a16="http://schemas.microsoft.com/office/drawing/2014/main" id="{97B52877-5B30-465A-A174-C6D72B4F6401}"/>
                </a:ext>
              </a:extLst>
            </p:cNvPr>
            <p:cNvSpPr/>
            <p:nvPr/>
          </p:nvSpPr>
          <p:spPr>
            <a:xfrm>
              <a:off x="8787658" y="625687"/>
              <a:ext cx="264709" cy="194236"/>
            </a:xfrm>
            <a:custGeom>
              <a:avLst/>
              <a:gdLst>
                <a:gd name="f0" fmla="val w"/>
                <a:gd name="f1" fmla="val h"/>
                <a:gd name="f2" fmla="val 0"/>
                <a:gd name="f3" fmla="val 8196"/>
                <a:gd name="f4" fmla="val 6014"/>
                <a:gd name="f5" fmla="val 1"/>
                <a:gd name="f6" fmla="val 127"/>
                <a:gd name="f7" fmla="val 1385"/>
                <a:gd name="f8" fmla="val 1086"/>
                <a:gd name="f9" fmla="val 2666"/>
                <a:gd name="f10" fmla="val 2378"/>
                <a:gd name="f11" fmla="val 3197"/>
                <a:gd name="f12" fmla="val 2921"/>
                <a:gd name="f13" fmla="val 3417"/>
                <a:gd name="f14" fmla="val 3475"/>
                <a:gd name="f15" fmla="val 3520"/>
                <a:gd name="f16" fmla="val 4029"/>
                <a:gd name="f17" fmla="val 3659"/>
                <a:gd name="f18" fmla="val 4571"/>
                <a:gd name="f19" fmla="val 3809"/>
                <a:gd name="f20" fmla="val 5137"/>
                <a:gd name="f21" fmla="val 4040"/>
                <a:gd name="f22" fmla="val 5541"/>
                <a:gd name="f23" fmla="val 4444"/>
                <a:gd name="f24" fmla="val 5945"/>
                <a:gd name="f25" fmla="val 4848"/>
                <a:gd name="f26" fmla="val 6164"/>
                <a:gd name="f27" fmla="val 5483"/>
                <a:gd name="f28" fmla="val 6464"/>
                <a:gd name="f29" fmla="val 6638"/>
                <a:gd name="f30" fmla="val 4525"/>
                <a:gd name="f31" fmla="val 6187"/>
                <a:gd name="f32" fmla="val 3936"/>
                <a:gd name="f33" fmla="val 6315"/>
                <a:gd name="f34" fmla="val 3975"/>
                <a:gd name="f35" fmla="val 6453"/>
                <a:gd name="f36" fmla="val 3993"/>
                <a:gd name="f37" fmla="val 6595"/>
                <a:gd name="f38" fmla="val 7210"/>
                <a:gd name="f39" fmla="val 7905"/>
                <a:gd name="f40" fmla="val 3650"/>
                <a:gd name="f41" fmla="val 3163"/>
                <a:gd name="f42" fmla="val 7868"/>
                <a:gd name="f43" fmla="val 3240"/>
                <a:gd name="f44" fmla="val 7582"/>
                <a:gd name="f45" fmla="val 3272"/>
                <a:gd name="f46" fmla="val 7312"/>
                <a:gd name="f47" fmla="val 6335"/>
                <a:gd name="f48" fmla="val 5574"/>
                <a:gd name="f49" fmla="val 2854"/>
                <a:gd name="f50" fmla="val 3856"/>
                <a:gd name="f51" fmla="val 2655"/>
                <a:gd name="f52" fmla="val 1051"/>
                <a:gd name="f53" fmla="val 2320"/>
                <a:gd name="f54" fmla="val 70"/>
                <a:gd name="f55" fmla="val 739"/>
                <a:gd name="f56" fmla="*/ f0 1 8196"/>
                <a:gd name="f57" fmla="*/ f1 1 6014"/>
                <a:gd name="f58" fmla="val f2"/>
                <a:gd name="f59" fmla="val f3"/>
                <a:gd name="f60" fmla="val f4"/>
                <a:gd name="f61" fmla="+- f60 0 f58"/>
                <a:gd name="f62" fmla="+- f59 0 f58"/>
                <a:gd name="f63" fmla="*/ f62 1 8196"/>
                <a:gd name="f64" fmla="*/ f61 1 6014"/>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196" h="6014">
                  <a:moveTo>
                    <a:pt x="f5" y="f2"/>
                  </a:moveTo>
                  <a:cubicBezTo>
                    <a:pt x="f6" y="f7"/>
                    <a:pt x="f8" y="f9"/>
                    <a:pt x="f10" y="f11"/>
                  </a:cubicBezTo>
                  <a:cubicBezTo>
                    <a:pt x="f12" y="f13"/>
                    <a:pt x="f14" y="f15"/>
                    <a:pt x="f16" y="f17"/>
                  </a:cubicBezTo>
                  <a:cubicBezTo>
                    <a:pt x="f18" y="f19"/>
                    <a:pt x="f20" y="f21"/>
                    <a:pt x="f22" y="f23"/>
                  </a:cubicBezTo>
                  <a:cubicBezTo>
                    <a:pt x="f24" y="f25"/>
                    <a:pt x="f26" y="f27"/>
                    <a:pt x="f24" y="f4"/>
                  </a:cubicBezTo>
                  <a:cubicBezTo>
                    <a:pt x="f28" y="f27"/>
                    <a:pt x="f29" y="f30"/>
                    <a:pt x="f31" y="f32"/>
                  </a:cubicBezTo>
                  <a:lnTo>
                    <a:pt x="f31" y="f32"/>
                  </a:lnTo>
                  <a:cubicBezTo>
                    <a:pt x="f33" y="f34"/>
                    <a:pt x="f35" y="f36"/>
                    <a:pt x="f37" y="f36"/>
                  </a:cubicBezTo>
                  <a:cubicBezTo>
                    <a:pt x="f38" y="f36"/>
                    <a:pt x="f39" y="f40"/>
                    <a:pt x="f3" y="f41"/>
                  </a:cubicBezTo>
                  <a:lnTo>
                    <a:pt x="f3" y="f41"/>
                  </a:lnTo>
                  <a:cubicBezTo>
                    <a:pt x="f42" y="f43"/>
                    <a:pt x="f44" y="f45"/>
                    <a:pt x="f46" y="f45"/>
                  </a:cubicBezTo>
                  <a:cubicBezTo>
                    <a:pt x="f47" y="f45"/>
                    <a:pt x="f48" y="f49"/>
                    <a:pt x="f50" y="f51"/>
                  </a:cubicBezTo>
                  <a:cubicBezTo>
                    <a:pt x="f52" y="f53"/>
                    <a:pt x="f54" y="f55"/>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5" name="Google Shape;1038;p14">
              <a:extLst>
                <a:ext uri="{FF2B5EF4-FFF2-40B4-BE49-F238E27FC236}">
                  <a16:creationId xmlns:a16="http://schemas.microsoft.com/office/drawing/2014/main" id="{AB77416F-FA40-4BA3-9A57-5D02319A0A73}"/>
                </a:ext>
              </a:extLst>
            </p:cNvPr>
            <p:cNvSpPr/>
            <p:nvPr/>
          </p:nvSpPr>
          <p:spPr>
            <a:xfrm>
              <a:off x="8790273" y="597715"/>
              <a:ext cx="213649" cy="98051"/>
            </a:xfrm>
            <a:custGeom>
              <a:avLst/>
              <a:gdLst>
                <a:gd name="f0" fmla="val w"/>
                <a:gd name="f1" fmla="val h"/>
                <a:gd name="f2" fmla="val 0"/>
                <a:gd name="f3" fmla="val 6615"/>
                <a:gd name="f4" fmla="val 3036"/>
                <a:gd name="f5" fmla="val 6611"/>
                <a:gd name="f6" fmla="val 1316"/>
                <a:gd name="f7" fmla="val 6612"/>
                <a:gd name="f8" fmla="val 6613"/>
                <a:gd name="f9" fmla="val 6614"/>
                <a:gd name="f10" fmla="val 5912"/>
                <a:gd name="f11" fmla="val 1335"/>
                <a:gd name="f12" fmla="val 5969"/>
                <a:gd name="f13" fmla="val 6026"/>
                <a:gd name="f14" fmla="val 1336"/>
                <a:gd name="f15" fmla="val 6083"/>
                <a:gd name="f16" fmla="val 1339"/>
                <a:gd name="f17" fmla="val 5633"/>
                <a:gd name="f18" fmla="val 1362"/>
                <a:gd name="f19" fmla="val 5183"/>
                <a:gd name="f20" fmla="val 1432"/>
                <a:gd name="f21" fmla="val 4756"/>
                <a:gd name="f22" fmla="val 1570"/>
                <a:gd name="f23" fmla="val 4317"/>
                <a:gd name="f24" fmla="val 1709"/>
                <a:gd name="f25" fmla="val 3913"/>
                <a:gd name="f26" fmla="val 1905"/>
                <a:gd name="f27" fmla="val 3498"/>
                <a:gd name="f28" fmla="val 2066"/>
                <a:gd name="f29" fmla="val 3100"/>
                <a:gd name="f30" fmla="val 2221"/>
                <a:gd name="f31" fmla="val 2670"/>
                <a:gd name="f32" fmla="val 2344"/>
                <a:gd name="f33" fmla="val 2229"/>
                <a:gd name="f34" fmla="val 2209"/>
                <a:gd name="f35" fmla="val 2190"/>
                <a:gd name="f36" fmla="val 2170"/>
                <a:gd name="f37" fmla="val 2343"/>
                <a:gd name="f38" fmla="val 1939"/>
                <a:gd name="f39" fmla="val 2297"/>
                <a:gd name="f40" fmla="val 1512"/>
                <a:gd name="f41" fmla="val 2228"/>
                <a:gd name="f42" fmla="val 1409"/>
                <a:gd name="f43" fmla="val 2182"/>
                <a:gd name="f44" fmla="val 1293"/>
                <a:gd name="f45" fmla="val 2136"/>
                <a:gd name="f46" fmla="val 1201"/>
                <a:gd name="f47" fmla="val 2078"/>
                <a:gd name="f48" fmla="val 1108"/>
                <a:gd name="f49" fmla="val 2020"/>
                <a:gd name="f50" fmla="val 1016"/>
                <a:gd name="f51" fmla="val 1951"/>
                <a:gd name="f52" fmla="val 947"/>
                <a:gd name="f53" fmla="val 1870"/>
                <a:gd name="f54" fmla="val 1755"/>
                <a:gd name="f55" fmla="val 2632"/>
                <a:gd name="f56" fmla="val 3071"/>
                <a:gd name="f57" fmla="val 2159"/>
                <a:gd name="f58" fmla="val 3486"/>
                <a:gd name="f59" fmla="val 2009"/>
                <a:gd name="f60" fmla="val 3902"/>
                <a:gd name="f61" fmla="val 1847"/>
                <a:gd name="f62" fmla="val 4306"/>
                <a:gd name="f63" fmla="val 1662"/>
                <a:gd name="f64" fmla="val 4744"/>
                <a:gd name="f65" fmla="val 4952"/>
                <a:gd name="f66" fmla="val 1443"/>
                <a:gd name="f67" fmla="val 5171"/>
                <a:gd name="f68" fmla="val 1397"/>
                <a:gd name="f69" fmla="val 5402"/>
                <a:gd name="f70" fmla="val 1374"/>
                <a:gd name="f71" fmla="val 5575"/>
                <a:gd name="f72" fmla="val 1348"/>
                <a:gd name="f73" fmla="val 5742"/>
                <a:gd name="f74" fmla="val 4802"/>
                <a:gd name="f75" fmla="val 4606"/>
                <a:gd name="f76" fmla="val 439"/>
                <a:gd name="f77" fmla="val 4410"/>
                <a:gd name="f78" fmla="val 612"/>
                <a:gd name="f79" fmla="val 4375"/>
                <a:gd name="f80" fmla="val 462"/>
                <a:gd name="f81" fmla="val 4283"/>
                <a:gd name="f82" fmla="val 289"/>
                <a:gd name="f83" fmla="val 4063"/>
                <a:gd name="f84" fmla="val 901"/>
                <a:gd name="f85" fmla="val 3729"/>
                <a:gd name="f86" fmla="val 1385"/>
                <a:gd name="f87" fmla="val 3163"/>
                <a:gd name="f88" fmla="val 3244"/>
                <a:gd name="f89" fmla="val 3209"/>
                <a:gd name="f90" fmla="val 1282"/>
                <a:gd name="f91" fmla="val 1166"/>
                <a:gd name="f92" fmla="val 2968"/>
                <a:gd name="f93" fmla="val 1130"/>
                <a:gd name="f94" fmla="val 2891"/>
                <a:gd name="f95" fmla="val 1111"/>
                <a:gd name="f96" fmla="val 2815"/>
                <a:gd name="f97" fmla="val 2696"/>
                <a:gd name="f98" fmla="val 2578"/>
                <a:gd name="f99" fmla="val 1156"/>
                <a:gd name="f100" fmla="val 2494"/>
                <a:gd name="f101" fmla="val 1247"/>
                <a:gd name="f102" fmla="val 2516"/>
                <a:gd name="f103" fmla="val 1236"/>
                <a:gd name="f104" fmla="val 2542"/>
                <a:gd name="f105" fmla="val 1232"/>
                <a:gd name="f106" fmla="val 2568"/>
                <a:gd name="f107" fmla="val 2687"/>
                <a:gd name="f108" fmla="val 2825"/>
                <a:gd name="f109" fmla="val 1330"/>
                <a:gd name="f110" fmla="val 2863"/>
                <a:gd name="f111" fmla="val 2909"/>
                <a:gd name="f112" fmla="val 1593"/>
                <a:gd name="f113" fmla="val 2851"/>
                <a:gd name="f114" fmla="val 1743"/>
                <a:gd name="f115" fmla="val 2759"/>
                <a:gd name="f116" fmla="val 1859"/>
                <a:gd name="f117" fmla="val 2629"/>
                <a:gd name="f118" fmla="val 2036"/>
                <a:gd name="f119" fmla="val 2404"/>
                <a:gd name="f120" fmla="val 2093"/>
                <a:gd name="f121" fmla="val 2169"/>
                <a:gd name="f122" fmla="val 1947"/>
                <a:gd name="f123" fmla="val 1716"/>
                <a:gd name="f124" fmla="val 2042"/>
                <a:gd name="f125" fmla="val 1547"/>
                <a:gd name="f126" fmla="val 1997"/>
                <a:gd name="f127" fmla="val 889"/>
                <a:gd name="f128" fmla="val 1824"/>
                <a:gd name="f129" fmla="val 347"/>
                <a:gd name="f130" fmla="val 727"/>
                <a:gd name="f131" fmla="val 162"/>
                <a:gd name="f132" fmla="val 254"/>
                <a:gd name="f133" fmla="val 450"/>
                <a:gd name="f134" fmla="val 554"/>
                <a:gd name="f135" fmla="val 1732"/>
                <a:gd name="f136" fmla="val 670"/>
                <a:gd name="f137" fmla="val 1882"/>
                <a:gd name="f138" fmla="val 797"/>
                <a:gd name="f139" fmla="val 1287"/>
                <a:gd name="f140" fmla="val 2458"/>
                <a:gd name="f141" fmla="val 1912"/>
                <a:gd name="f142" fmla="val 2656"/>
                <a:gd name="f143" fmla="val 2608"/>
                <a:gd name="f144" fmla="val 2748"/>
                <a:gd name="f145" fmla="val 2647"/>
                <a:gd name="f146" fmla="val 3407"/>
                <a:gd name="f147" fmla="val 2581"/>
                <a:gd name="f148" fmla="val 3813"/>
                <a:gd name="f149" fmla="val 2541"/>
                <a:gd name="f150" fmla="val 4222"/>
                <a:gd name="f151" fmla="val 4921"/>
                <a:gd name="f152" fmla="val 5631"/>
                <a:gd name="f153" fmla="val 2658"/>
                <a:gd name="f154" fmla="val 6199"/>
                <a:gd name="f155" fmla="val 6014"/>
                <a:gd name="f156" fmla="val 2713"/>
                <a:gd name="f157" fmla="val 5725"/>
                <a:gd name="f158" fmla="val 2517"/>
                <a:gd name="f159" fmla="val 2355"/>
                <a:gd name="f160" fmla="val 5425"/>
                <a:gd name="f161" fmla="val 2358"/>
                <a:gd name="f162" fmla="val 5446"/>
                <a:gd name="f163" fmla="val 2360"/>
                <a:gd name="f164" fmla="val 5466"/>
                <a:gd name="f165" fmla="val 5981"/>
                <a:gd name="f166" fmla="val 6003"/>
                <a:gd name="f167" fmla="val 1315"/>
                <a:gd name="f168" fmla="val 6578"/>
                <a:gd name="f169" fmla="val 6589"/>
                <a:gd name="f170" fmla="val 6600"/>
                <a:gd name="f171" fmla="val 6080"/>
                <a:gd name="f172" fmla="val 1278"/>
                <a:gd name="f173" fmla="val 5774"/>
                <a:gd name="f174" fmla="val 693"/>
                <a:gd name="f175" fmla="val 5308"/>
                <a:gd name="f176" fmla="val 5177"/>
                <a:gd name="f177" fmla="val 5035"/>
                <a:gd name="f178" fmla="val 739"/>
                <a:gd name="f179" fmla="val 4871"/>
                <a:gd name="f180" fmla="val 854"/>
                <a:gd name="f181" fmla="val 4917"/>
                <a:gd name="f182" fmla="val 474"/>
                <a:gd name="f183" fmla="val 4894"/>
                <a:gd name="f184" fmla="val 358"/>
                <a:gd name="f185" fmla="*/ f0 1 6615"/>
                <a:gd name="f186" fmla="*/ f1 1 3036"/>
                <a:gd name="f187" fmla="val f2"/>
                <a:gd name="f188" fmla="val f3"/>
                <a:gd name="f189" fmla="val f4"/>
                <a:gd name="f190" fmla="+- f189 0 f187"/>
                <a:gd name="f191" fmla="+- f188 0 f187"/>
                <a:gd name="f192" fmla="*/ f191 1 6615"/>
                <a:gd name="f193" fmla="*/ f190 1 3036"/>
                <a:gd name="f194" fmla="*/ f187 1 f192"/>
                <a:gd name="f195" fmla="*/ f188 1 f192"/>
                <a:gd name="f196" fmla="*/ f187 1 f193"/>
                <a:gd name="f197" fmla="*/ f189 1 f193"/>
                <a:gd name="f198" fmla="*/ f194 f185 1"/>
                <a:gd name="f199" fmla="*/ f195 f185 1"/>
                <a:gd name="f200" fmla="*/ f197 f186 1"/>
                <a:gd name="f201" fmla="*/ f196 f186 1"/>
              </a:gdLst>
              <a:ahLst/>
              <a:cxnLst>
                <a:cxn ang="3cd4">
                  <a:pos x="hc" y="t"/>
                </a:cxn>
                <a:cxn ang="0">
                  <a:pos x="r" y="vc"/>
                </a:cxn>
                <a:cxn ang="cd4">
                  <a:pos x="hc" y="b"/>
                </a:cxn>
                <a:cxn ang="cd2">
                  <a:pos x="l" y="vc"/>
                </a:cxn>
              </a:cxnLst>
              <a:rect l="f198" t="f201" r="f199" b="f200"/>
              <a:pathLst>
                <a:path w="6615" h="3036">
                  <a:moveTo>
                    <a:pt x="f5" y="f6"/>
                  </a:moveTo>
                  <a:cubicBezTo>
                    <a:pt x="f7" y="f6"/>
                    <a:pt x="f8" y="f6"/>
                    <a:pt x="f9" y="f6"/>
                  </a:cubicBezTo>
                  <a:cubicBezTo>
                    <a:pt x="f8" y="f6"/>
                    <a:pt x="f7" y="f6"/>
                    <a:pt x="f5" y="f6"/>
                  </a:cubicBezTo>
                  <a:close/>
                  <a:moveTo>
                    <a:pt x="f10" y="f11"/>
                  </a:moveTo>
                  <a:cubicBezTo>
                    <a:pt x="f12" y="f11"/>
                    <a:pt x="f13" y="f14"/>
                    <a:pt x="f15" y="f16"/>
                  </a:cubicBezTo>
                  <a:cubicBezTo>
                    <a:pt x="f17" y="f18"/>
                    <a:pt x="f19" y="f20"/>
                    <a:pt x="f21" y="f22"/>
                  </a:cubicBezTo>
                  <a:cubicBezTo>
                    <a:pt x="f23" y="f24"/>
                    <a:pt x="f25" y="f26"/>
                    <a:pt x="f27" y="f28"/>
                  </a:cubicBezTo>
                  <a:cubicBezTo>
                    <a:pt x="f29" y="f30"/>
                    <a:pt x="f31" y="f32"/>
                    <a:pt x="f33" y="f32"/>
                  </a:cubicBezTo>
                  <a:cubicBezTo>
                    <a:pt x="f34" y="f32"/>
                    <a:pt x="f35" y="f32"/>
                    <a:pt x="f36" y="f37"/>
                  </a:cubicBezTo>
                  <a:cubicBezTo>
                    <a:pt x="f38" y="f37"/>
                    <a:pt x="f24" y="f39"/>
                    <a:pt x="f40" y="f41"/>
                  </a:cubicBezTo>
                  <a:cubicBezTo>
                    <a:pt x="f42" y="f43"/>
                    <a:pt x="f44" y="f45"/>
                    <a:pt x="f46" y="f47"/>
                  </a:cubicBezTo>
                  <a:cubicBezTo>
                    <a:pt x="f48" y="f49"/>
                    <a:pt x="f50" y="f51"/>
                    <a:pt x="f52" y="f53"/>
                  </a:cubicBezTo>
                  <a:lnTo>
                    <a:pt x="f52" y="f53"/>
                  </a:lnTo>
                  <a:cubicBezTo>
                    <a:pt x="f44" y="f43"/>
                    <a:pt x="f54" y="f39"/>
                    <a:pt x="f43" y="f39"/>
                  </a:cubicBezTo>
                  <a:cubicBezTo>
                    <a:pt x="f55" y="f39"/>
                    <a:pt x="f56" y="f57"/>
                    <a:pt x="f58" y="f59"/>
                  </a:cubicBezTo>
                  <a:cubicBezTo>
                    <a:pt x="f60" y="f61"/>
                    <a:pt x="f62" y="f63"/>
                    <a:pt x="f64" y="f40"/>
                  </a:cubicBezTo>
                  <a:cubicBezTo>
                    <a:pt x="f65" y="f66"/>
                    <a:pt x="f67" y="f68"/>
                    <a:pt x="f69" y="f70"/>
                  </a:cubicBezTo>
                  <a:cubicBezTo>
                    <a:pt x="f71" y="f72"/>
                    <a:pt x="f73" y="f11"/>
                    <a:pt x="f10" y="f11"/>
                  </a:cubicBezTo>
                  <a:close/>
                  <a:moveTo>
                    <a:pt x="f74" y="f2"/>
                  </a:moveTo>
                  <a:cubicBezTo>
                    <a:pt x="f75" y="f76"/>
                    <a:pt x="f77" y="f78"/>
                    <a:pt x="f77" y="f78"/>
                  </a:cubicBezTo>
                  <a:cubicBezTo>
                    <a:pt x="f79" y="f80"/>
                    <a:pt x="f81" y="f82"/>
                    <a:pt x="f81" y="f82"/>
                  </a:cubicBezTo>
                  <a:cubicBezTo>
                    <a:pt x="f83" y="f84"/>
                    <a:pt x="f85" y="f86"/>
                    <a:pt x="f87" y="f24"/>
                  </a:cubicBezTo>
                  <a:cubicBezTo>
                    <a:pt x="f88" y="f40"/>
                    <a:pt x="f89" y="f90"/>
                    <a:pt x="f4" y="f91"/>
                  </a:cubicBezTo>
                  <a:cubicBezTo>
                    <a:pt x="f92" y="f93"/>
                    <a:pt x="f94" y="f95"/>
                    <a:pt x="f96" y="f95"/>
                  </a:cubicBezTo>
                  <a:cubicBezTo>
                    <a:pt x="f97" y="f95"/>
                    <a:pt x="f98" y="f99"/>
                    <a:pt x="f100" y="f101"/>
                  </a:cubicBezTo>
                  <a:cubicBezTo>
                    <a:pt x="f102" y="f103"/>
                    <a:pt x="f104" y="f105"/>
                    <a:pt x="f106" y="f105"/>
                  </a:cubicBezTo>
                  <a:cubicBezTo>
                    <a:pt x="f107" y="f105"/>
                    <a:pt x="f108" y="f109"/>
                    <a:pt x="f110" y="f66"/>
                  </a:cubicBezTo>
                  <a:cubicBezTo>
                    <a:pt x="f111" y="f112"/>
                    <a:pt x="f113" y="f114"/>
                    <a:pt x="f115" y="f116"/>
                  </a:cubicBezTo>
                  <a:cubicBezTo>
                    <a:pt x="f117" y="f118"/>
                    <a:pt x="f119" y="f120"/>
                    <a:pt x="f121" y="f120"/>
                  </a:cubicBezTo>
                  <a:cubicBezTo>
                    <a:pt x="f122" y="f120"/>
                    <a:pt x="f123" y="f124"/>
                    <a:pt x="f125" y="f126"/>
                  </a:cubicBezTo>
                  <a:cubicBezTo>
                    <a:pt x="f127" y="f128"/>
                    <a:pt x="f129" y="f6"/>
                    <a:pt x="f2" y="f130"/>
                  </a:cubicBezTo>
                  <a:lnTo>
                    <a:pt x="f2" y="f130"/>
                  </a:lnTo>
                  <a:cubicBezTo>
                    <a:pt x="f131" y="f50"/>
                    <a:pt x="f132" y="f6"/>
                    <a:pt x="f133" y="f112"/>
                  </a:cubicBezTo>
                  <a:cubicBezTo>
                    <a:pt x="f134" y="f135"/>
                    <a:pt x="f136" y="f137"/>
                    <a:pt x="f138" y="f126"/>
                  </a:cubicBezTo>
                  <a:cubicBezTo>
                    <a:pt x="f139" y="f140"/>
                    <a:pt x="f141" y="f142"/>
                    <a:pt x="f143" y="f142"/>
                  </a:cubicBezTo>
                  <a:cubicBezTo>
                    <a:pt x="f144" y="f142"/>
                    <a:pt x="f94" y="f145"/>
                    <a:pt x="f4" y="f55"/>
                  </a:cubicBezTo>
                  <a:cubicBezTo>
                    <a:pt x="f146" y="f147"/>
                    <a:pt x="f148" y="f149"/>
                    <a:pt x="f150" y="f149"/>
                  </a:cubicBezTo>
                  <a:cubicBezTo>
                    <a:pt x="f151" y="f149"/>
                    <a:pt x="f152" y="f153"/>
                    <a:pt x="f154" y="f4"/>
                  </a:cubicBezTo>
                  <a:cubicBezTo>
                    <a:pt x="f155" y="f156"/>
                    <a:pt x="f157" y="f158"/>
                    <a:pt x="f69" y="f159"/>
                  </a:cubicBezTo>
                  <a:lnTo>
                    <a:pt x="f69" y="f159"/>
                  </a:lnTo>
                  <a:cubicBezTo>
                    <a:pt x="f160" y="f161"/>
                    <a:pt x="f162" y="f163"/>
                    <a:pt x="f164" y="f163"/>
                  </a:cubicBezTo>
                  <a:cubicBezTo>
                    <a:pt x="f165" y="f163"/>
                    <a:pt x="f166" y="f167"/>
                    <a:pt x="f168" y="f167"/>
                  </a:cubicBezTo>
                  <a:cubicBezTo>
                    <a:pt x="f169" y="f167"/>
                    <a:pt x="f170" y="f167"/>
                    <a:pt x="f5" y="f6"/>
                  </a:cubicBezTo>
                  <a:lnTo>
                    <a:pt x="f5" y="f6"/>
                  </a:lnTo>
                  <a:cubicBezTo>
                    <a:pt x="f171" y="f172"/>
                    <a:pt x="f173" y="f174"/>
                    <a:pt x="f175" y="f174"/>
                  </a:cubicBezTo>
                  <a:cubicBezTo>
                    <a:pt x="f176" y="f174"/>
                    <a:pt x="f177" y="f178"/>
                    <a:pt x="f179" y="f180"/>
                  </a:cubicBezTo>
                  <a:cubicBezTo>
                    <a:pt x="f181" y="f182"/>
                    <a:pt x="f183" y="f184"/>
                    <a:pt x="f74"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6" name="Google Shape;1039;p14">
              <a:extLst>
                <a:ext uri="{FF2B5EF4-FFF2-40B4-BE49-F238E27FC236}">
                  <a16:creationId xmlns:a16="http://schemas.microsoft.com/office/drawing/2014/main" id="{B3967057-8D0D-45EC-9CB7-7300CAEBCEFF}"/>
                </a:ext>
              </a:extLst>
            </p:cNvPr>
            <p:cNvSpPr/>
            <p:nvPr/>
          </p:nvSpPr>
          <p:spPr>
            <a:xfrm>
              <a:off x="8880479" y="692575"/>
              <a:ext cx="77961" cy="14401"/>
            </a:xfrm>
            <a:custGeom>
              <a:avLst/>
              <a:gdLst>
                <a:gd name="f0" fmla="val w"/>
                <a:gd name="f1" fmla="val h"/>
                <a:gd name="f2" fmla="val 0"/>
                <a:gd name="f3" fmla="val 2414"/>
                <a:gd name="f4" fmla="val 446"/>
                <a:gd name="f5" fmla="val 833"/>
                <a:gd name="f6" fmla="val 1"/>
                <a:gd name="f7" fmla="val 556"/>
                <a:gd name="f8" fmla="val 277"/>
                <a:gd name="f9" fmla="val 40"/>
                <a:gd name="f10" fmla="val 122"/>
                <a:gd name="f11" fmla="val 809"/>
                <a:gd name="f12" fmla="val 226"/>
                <a:gd name="f13" fmla="val 1605"/>
                <a:gd name="f14" fmla="val 341"/>
                <a:gd name="f15" fmla="val 2413"/>
                <a:gd name="f16" fmla="val 445"/>
                <a:gd name="f17" fmla="val 1916"/>
                <a:gd name="f18" fmla="val 154"/>
                <a:gd name="f19" fmla="val 1378"/>
                <a:gd name="f20" fmla="*/ f0 1 2414"/>
                <a:gd name="f21" fmla="*/ f1 1 446"/>
                <a:gd name="f22" fmla="val f2"/>
                <a:gd name="f23" fmla="val f3"/>
                <a:gd name="f24" fmla="val f4"/>
                <a:gd name="f25" fmla="+- f24 0 f22"/>
                <a:gd name="f26" fmla="+- f23 0 f22"/>
                <a:gd name="f27" fmla="*/ f26 1 2414"/>
                <a:gd name="f28" fmla="*/ f25 1 446"/>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414" h="446">
                  <a:moveTo>
                    <a:pt x="f5" y="f6"/>
                  </a:moveTo>
                  <a:cubicBezTo>
                    <a:pt x="f7" y="f6"/>
                    <a:pt x="f8" y="f9"/>
                    <a:pt x="f6" y="f10"/>
                  </a:cubicBezTo>
                  <a:cubicBezTo>
                    <a:pt x="f11" y="f12"/>
                    <a:pt x="f13" y="f14"/>
                    <a:pt x="f15" y="f16"/>
                  </a:cubicBezTo>
                  <a:cubicBezTo>
                    <a:pt x="f17" y="f18"/>
                    <a:pt x="f19"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7" name="Google Shape;1040;p14">
              <a:extLst>
                <a:ext uri="{FF2B5EF4-FFF2-40B4-BE49-F238E27FC236}">
                  <a16:creationId xmlns:a16="http://schemas.microsoft.com/office/drawing/2014/main" id="{BACE822A-AFF8-4352-85F4-2A6391CB46E9}"/>
                </a:ext>
              </a:extLst>
            </p:cNvPr>
            <p:cNvSpPr/>
            <p:nvPr/>
          </p:nvSpPr>
          <p:spPr>
            <a:xfrm>
              <a:off x="8711589" y="738121"/>
              <a:ext cx="96953" cy="81098"/>
            </a:xfrm>
            <a:custGeom>
              <a:avLst/>
              <a:gdLst>
                <a:gd name="f0" fmla="val w"/>
                <a:gd name="f1" fmla="val h"/>
                <a:gd name="f2" fmla="val 0"/>
                <a:gd name="f3" fmla="val 3002"/>
                <a:gd name="f4" fmla="val 2511"/>
                <a:gd name="f5" fmla="val 1040"/>
                <a:gd name="f6" fmla="val 443"/>
                <a:gd name="f7" fmla="val 1213"/>
                <a:gd name="f8" fmla="val 501"/>
                <a:gd name="f9" fmla="val 1374"/>
                <a:gd name="f10" fmla="val 605"/>
                <a:gd name="f11" fmla="val 1501"/>
                <a:gd name="f12" fmla="val 732"/>
                <a:gd name="f13" fmla="val 1640"/>
                <a:gd name="f14" fmla="val 859"/>
                <a:gd name="f15" fmla="val 1732"/>
                <a:gd name="f16" fmla="val 1021"/>
                <a:gd name="f17" fmla="val 1825"/>
                <a:gd name="f18" fmla="val 1182"/>
                <a:gd name="f19" fmla="val 1894"/>
                <a:gd name="f20" fmla="val 1355"/>
                <a:gd name="f21" fmla="val 1952"/>
                <a:gd name="f22" fmla="val 1528"/>
                <a:gd name="f23" fmla="val 2009"/>
                <a:gd name="f24" fmla="val 1679"/>
                <a:gd name="f25" fmla="val 2067"/>
                <a:gd name="f26" fmla="val 1852"/>
                <a:gd name="f27" fmla="val 2136"/>
                <a:gd name="f28" fmla="val 2013"/>
                <a:gd name="f29" fmla="val 2252"/>
                <a:gd name="f30" fmla="val 2163"/>
                <a:gd name="f31" fmla="val 2113"/>
                <a:gd name="f32" fmla="val 2048"/>
                <a:gd name="f33" fmla="val 2021"/>
                <a:gd name="f34" fmla="val 1875"/>
                <a:gd name="f35" fmla="val 1713"/>
                <a:gd name="f36" fmla="val 1575"/>
                <a:gd name="f37" fmla="val 1836"/>
                <a:gd name="f38" fmla="val 1413"/>
                <a:gd name="f39" fmla="val 1778"/>
                <a:gd name="f40" fmla="val 1263"/>
                <a:gd name="f41" fmla="val 1298"/>
                <a:gd name="f42" fmla="val 1790"/>
                <a:gd name="f43" fmla="val 1344"/>
                <a:gd name="f44" fmla="val 1367"/>
                <a:gd name="f45" fmla="val 1540"/>
                <a:gd name="f46" fmla="val 1755"/>
                <a:gd name="f47" fmla="val 1840"/>
                <a:gd name="f48" fmla="val 1698"/>
                <a:gd name="f49" fmla="val 1690"/>
                <a:gd name="f50" fmla="val 1721"/>
                <a:gd name="f51" fmla="val 1251"/>
                <a:gd name="f52" fmla="val 1686"/>
                <a:gd name="f53" fmla="val 1136"/>
                <a:gd name="f54" fmla="val 1663"/>
                <a:gd name="f55" fmla="val 1605"/>
                <a:gd name="f56" fmla="val 940"/>
                <a:gd name="f57" fmla="val 1548"/>
                <a:gd name="f58" fmla="val 836"/>
                <a:gd name="f59" fmla="val 1478"/>
                <a:gd name="f60" fmla="val 755"/>
                <a:gd name="f61" fmla="val 1363"/>
                <a:gd name="f62" fmla="val 628"/>
                <a:gd name="f63" fmla="val 1201"/>
                <a:gd name="f64" fmla="val 524"/>
                <a:gd name="f65" fmla="val 255"/>
                <a:gd name="f66" fmla="val 1"/>
                <a:gd name="f67" fmla="val 170"/>
                <a:gd name="f68" fmla="val 85"/>
                <a:gd name="f69" fmla="val 6"/>
                <a:gd name="f70" fmla="val 16"/>
                <a:gd name="f71" fmla="val 162"/>
                <a:gd name="f72" fmla="val 39"/>
                <a:gd name="f73" fmla="val 312"/>
                <a:gd name="f74" fmla="val 109"/>
                <a:gd name="f75" fmla="val 463"/>
                <a:gd name="f76" fmla="val 201"/>
                <a:gd name="f77" fmla="val 809"/>
                <a:gd name="f78" fmla="val 397"/>
                <a:gd name="f79" fmla="val 1017"/>
                <a:gd name="f80" fmla="val 801"/>
                <a:gd name="f81" fmla="val 970"/>
                <a:gd name="f82" fmla="val 1194"/>
                <a:gd name="f83" fmla="val 924"/>
                <a:gd name="f84" fmla="val 1586"/>
                <a:gd name="f85" fmla="val 624"/>
                <a:gd name="f86" fmla="val 1979"/>
                <a:gd name="f87" fmla="val 2094"/>
                <a:gd name="f88" fmla="val 338"/>
                <a:gd name="f89" fmla="val 2218"/>
                <a:gd name="f90" fmla="val 485"/>
                <a:gd name="f91" fmla="val 2305"/>
                <a:gd name="f92" fmla="val 640"/>
                <a:gd name="f93" fmla="val 658"/>
                <a:gd name="f94" fmla="val 676"/>
                <a:gd name="f95" fmla="val 2304"/>
                <a:gd name="f96" fmla="val 693"/>
                <a:gd name="f97" fmla="val 2302"/>
                <a:gd name="f98" fmla="val 867"/>
                <a:gd name="f99" fmla="val 2290"/>
                <a:gd name="f100" fmla="val 993"/>
                <a:gd name="f101" fmla="val 2129"/>
                <a:gd name="f102" fmla="val 1063"/>
                <a:gd name="f103" fmla="val 1097"/>
                <a:gd name="f104" fmla="val 1144"/>
                <a:gd name="f105" fmla="val 2221"/>
                <a:gd name="f106" fmla="val 1236"/>
                <a:gd name="f107" fmla="val 2325"/>
                <a:gd name="f108" fmla="val 1292"/>
                <a:gd name="f109" fmla="val 2389"/>
                <a:gd name="f110" fmla="val 1382"/>
                <a:gd name="f111" fmla="val 2431"/>
                <a:gd name="f112" fmla="val 1470"/>
                <a:gd name="f113" fmla="val 1509"/>
                <a:gd name="f114" fmla="val 1547"/>
                <a:gd name="f115" fmla="val 2423"/>
                <a:gd name="f116" fmla="val 1582"/>
                <a:gd name="f117" fmla="val 2406"/>
                <a:gd name="f118" fmla="val 2360"/>
                <a:gd name="f119" fmla="val 2117"/>
                <a:gd name="f120" fmla="val 2055"/>
                <a:gd name="f121" fmla="val 2452"/>
                <a:gd name="f122" fmla="val 2298"/>
                <a:gd name="f123" fmla="val 2498"/>
                <a:gd name="f124" fmla="val 2339"/>
                <a:gd name="f125" fmla="val 2507"/>
                <a:gd name="f126" fmla="val 2379"/>
                <a:gd name="f127" fmla="val 2418"/>
                <a:gd name="f128" fmla="val 2640"/>
                <a:gd name="f129" fmla="val 2825"/>
                <a:gd name="f130" fmla="val 2380"/>
                <a:gd name="f131" fmla="val 2233"/>
                <a:gd name="f132" fmla="val 2994"/>
                <a:gd name="f133" fmla="val 2987"/>
                <a:gd name="f134" fmla="val 2979"/>
                <a:gd name="f135" fmla="val 2782"/>
                <a:gd name="f136" fmla="val 2617"/>
                <a:gd name="f137" fmla="val 2087"/>
                <a:gd name="f138" fmla="val 2506"/>
                <a:gd name="f139" fmla="val 1898"/>
                <a:gd name="f140" fmla="val 2390"/>
                <a:gd name="f141" fmla="val 2332"/>
                <a:gd name="f142" fmla="val 1517"/>
                <a:gd name="f143" fmla="val 2240"/>
                <a:gd name="f144" fmla="val 1309"/>
                <a:gd name="f145" fmla="val 1594"/>
                <a:gd name="f146" fmla="val 386"/>
                <a:gd name="f147" fmla="val 1086"/>
                <a:gd name="f148" fmla="val 166"/>
                <a:gd name="f149" fmla="val 827"/>
                <a:gd name="f150" fmla="val 60"/>
                <a:gd name="f151" fmla="val 541"/>
                <a:gd name="f152" fmla="*/ f0 1 3002"/>
                <a:gd name="f153" fmla="*/ f1 1 2511"/>
                <a:gd name="f154" fmla="val f2"/>
                <a:gd name="f155" fmla="val f3"/>
                <a:gd name="f156" fmla="val f4"/>
                <a:gd name="f157" fmla="+- f156 0 f154"/>
                <a:gd name="f158" fmla="+- f155 0 f154"/>
                <a:gd name="f159" fmla="*/ f158 1 3002"/>
                <a:gd name="f160" fmla="*/ f157 1 2511"/>
                <a:gd name="f161" fmla="*/ f154 1 f159"/>
                <a:gd name="f162" fmla="*/ f155 1 f159"/>
                <a:gd name="f163" fmla="*/ f154 1 f160"/>
                <a:gd name="f164" fmla="*/ f156 1 f160"/>
                <a:gd name="f165" fmla="*/ f161 f152 1"/>
                <a:gd name="f166" fmla="*/ f162 f152 1"/>
                <a:gd name="f167" fmla="*/ f164 f153 1"/>
                <a:gd name="f168" fmla="*/ f163 f153 1"/>
              </a:gdLst>
              <a:ahLst/>
              <a:cxnLst>
                <a:cxn ang="3cd4">
                  <a:pos x="hc" y="t"/>
                </a:cxn>
                <a:cxn ang="0">
                  <a:pos x="r" y="vc"/>
                </a:cxn>
                <a:cxn ang="cd4">
                  <a:pos x="hc" y="b"/>
                </a:cxn>
                <a:cxn ang="cd2">
                  <a:pos x="l" y="vc"/>
                </a:cxn>
              </a:cxnLst>
              <a:rect l="f165" t="f168" r="f166" b="f167"/>
              <a:pathLst>
                <a:path w="3002" h="2511">
                  <a:moveTo>
                    <a:pt x="f5" y="f6"/>
                  </a:moveTo>
                  <a:lnTo>
                    <a:pt x="f5" y="f6"/>
                  </a:ln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21" y="f35"/>
                  </a:cubicBezTo>
                  <a:cubicBezTo>
                    <a:pt x="f19" y="f36"/>
                    <a:pt x="f37" y="f38"/>
                    <a:pt x="f39" y="f40"/>
                  </a:cubicBezTo>
                  <a:lnTo>
                    <a:pt x="f39" y="f40"/>
                  </a:lnTo>
                  <a:cubicBezTo>
                    <a:pt x="f39" y="f41"/>
                    <a:pt x="f42" y="f43"/>
                    <a:pt x="f42" y="f44"/>
                  </a:cubicBezTo>
                  <a:cubicBezTo>
                    <a:pt x="f42" y="f45"/>
                    <a:pt x="f46" y="f35"/>
                    <a:pt x="f13" y="f47"/>
                  </a:cubicBezTo>
                  <a:cubicBezTo>
                    <a:pt x="f48" y="f49"/>
                    <a:pt x="f50" y="f22"/>
                    <a:pt x="f50" y="f44"/>
                  </a:cubicBezTo>
                  <a:cubicBezTo>
                    <a:pt x="f50" y="f51"/>
                    <a:pt x="f52" y="f53"/>
                    <a:pt x="f54" y="f16"/>
                  </a:cubicBezTo>
                  <a:cubicBezTo>
                    <a:pt x="f55" y="f56"/>
                    <a:pt x="f57" y="f58"/>
                    <a:pt x="f59" y="f60"/>
                  </a:cubicBezTo>
                  <a:cubicBezTo>
                    <a:pt x="f61" y="f62"/>
                    <a:pt x="f63" y="f64"/>
                    <a:pt x="f5" y="f6"/>
                  </a:cubicBezTo>
                  <a:close/>
                  <a:moveTo>
                    <a:pt x="f65" y="f66"/>
                  </a:moveTo>
                  <a:cubicBezTo>
                    <a:pt x="f67" y="f66"/>
                    <a:pt x="f68" y="f69"/>
                    <a:pt x="f66" y="f70"/>
                  </a:cubicBezTo>
                  <a:cubicBezTo>
                    <a:pt x="f71" y="f72"/>
                    <a:pt x="f73" y="f74"/>
                    <a:pt x="f75" y="f76"/>
                  </a:cubicBezTo>
                  <a:cubicBezTo>
                    <a:pt x="f77" y="f78"/>
                    <a:pt x="f79" y="f80"/>
                    <a:pt x="f81" y="f82"/>
                  </a:cubicBezTo>
                  <a:cubicBezTo>
                    <a:pt x="f83" y="f84"/>
                    <a:pt x="f85" y="f86"/>
                    <a:pt x="f65" y="f87"/>
                  </a:cubicBezTo>
                  <a:cubicBezTo>
                    <a:pt x="f88" y="f89"/>
                    <a:pt x="f90" y="f91"/>
                    <a:pt x="f92" y="f91"/>
                  </a:cubicBezTo>
                  <a:cubicBezTo>
                    <a:pt x="f93" y="f91"/>
                    <a:pt x="f94" y="f95"/>
                    <a:pt x="f96" y="f97"/>
                  </a:cubicBezTo>
                  <a:cubicBezTo>
                    <a:pt x="f98" y="f99"/>
                    <a:pt x="f100" y="f101"/>
                    <a:pt x="f102" y="f86"/>
                  </a:cubicBezTo>
                  <a:cubicBezTo>
                    <a:pt x="f103" y="f87"/>
                    <a:pt x="f104" y="f105"/>
                    <a:pt x="f106" y="f107"/>
                  </a:cubicBezTo>
                  <a:cubicBezTo>
                    <a:pt x="f108" y="f109"/>
                    <a:pt x="f110" y="f111"/>
                    <a:pt x="f112" y="f111"/>
                  </a:cubicBezTo>
                  <a:cubicBezTo>
                    <a:pt x="f113" y="f111"/>
                    <a:pt x="f114" y="f115"/>
                    <a:pt x="f116" y="f117"/>
                  </a:cubicBezTo>
                  <a:cubicBezTo>
                    <a:pt x="f54" y="f118"/>
                    <a:pt x="f50" y="f105"/>
                    <a:pt x="f48" y="f119"/>
                  </a:cubicBezTo>
                  <a:lnTo>
                    <a:pt x="f48" y="f119"/>
                  </a:lnTo>
                  <a:cubicBezTo>
                    <a:pt x="f37" y="f97"/>
                    <a:pt x="f120" y="f121"/>
                    <a:pt x="f122" y="f123"/>
                  </a:cubicBezTo>
                  <a:cubicBezTo>
                    <a:pt x="f124" y="f125"/>
                    <a:pt x="f126" y="f4"/>
                    <a:pt x="f127" y="f4"/>
                  </a:cubicBezTo>
                  <a:cubicBezTo>
                    <a:pt x="f128" y="f4"/>
                    <a:pt x="f129" y="f130"/>
                    <a:pt x="f3" y="f131"/>
                  </a:cubicBezTo>
                  <a:lnTo>
                    <a:pt x="f3" y="f131"/>
                  </a:lnTo>
                  <a:cubicBezTo>
                    <a:pt x="f132" y="f131"/>
                    <a:pt x="f133" y="f131"/>
                    <a:pt x="f134" y="f131"/>
                  </a:cubicBezTo>
                  <a:cubicBezTo>
                    <a:pt x="f135" y="f131"/>
                    <a:pt x="f136" y="f137"/>
                    <a:pt x="f138" y="f139"/>
                  </a:cubicBezTo>
                  <a:cubicBezTo>
                    <a:pt x="f140" y="f35"/>
                    <a:pt x="f141" y="f142"/>
                    <a:pt x="f143" y="f144"/>
                  </a:cubicBezTo>
                  <a:cubicBezTo>
                    <a:pt x="f33" y="f80"/>
                    <a:pt x="f145" y="f146"/>
                    <a:pt x="f147" y="f148"/>
                  </a:cubicBezTo>
                  <a:cubicBezTo>
                    <a:pt x="f149" y="f150"/>
                    <a:pt x="f151" y="f66"/>
                    <a:pt x="f65" y="f6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8" name="Google Shape;1041;p14">
              <a:extLst>
                <a:ext uri="{FF2B5EF4-FFF2-40B4-BE49-F238E27FC236}">
                  <a16:creationId xmlns:a16="http://schemas.microsoft.com/office/drawing/2014/main" id="{BE4DDFB8-14A2-4440-B091-BB427FFEBE82}"/>
                </a:ext>
              </a:extLst>
            </p:cNvPr>
            <p:cNvSpPr/>
            <p:nvPr/>
          </p:nvSpPr>
          <p:spPr>
            <a:xfrm>
              <a:off x="8647873" y="722357"/>
              <a:ext cx="244199" cy="169630"/>
            </a:xfrm>
            <a:custGeom>
              <a:avLst/>
              <a:gdLst>
                <a:gd name="f0" fmla="val 180"/>
                <a:gd name="f1" fmla="val w"/>
                <a:gd name="f2" fmla="val h"/>
                <a:gd name="f3" fmla="val 0"/>
                <a:gd name="f4" fmla="val 7561"/>
                <a:gd name="f5" fmla="val 5252"/>
                <a:gd name="f6" fmla="val 13"/>
                <a:gd name="f7" fmla="val 499"/>
                <a:gd name="f8" fmla="val 9"/>
                <a:gd name="f9" fmla="val 501"/>
                <a:gd name="f10" fmla="val 4"/>
                <a:gd name="f11" fmla="val 503"/>
                <a:gd name="f12" fmla="val 504"/>
                <a:gd name="f13" fmla="val 6429"/>
                <a:gd name="f14" fmla="val 1751"/>
                <a:gd name="f15" fmla="val 6637"/>
                <a:gd name="f16" fmla="val 1959"/>
                <a:gd name="f17" fmla="val 6799"/>
                <a:gd name="f18" fmla="val 2201"/>
                <a:gd name="f19" fmla="val 6914"/>
                <a:gd name="f20" fmla="val 2467"/>
                <a:gd name="f21" fmla="val 7041"/>
                <a:gd name="f22" fmla="val 2721"/>
                <a:gd name="f23" fmla="val 7122"/>
                <a:gd name="f24" fmla="val 2998"/>
                <a:gd name="f25" fmla="val 7168"/>
                <a:gd name="f26" fmla="val 3286"/>
                <a:gd name="f27" fmla="val 7226"/>
                <a:gd name="f28" fmla="val 3575"/>
                <a:gd name="f29" fmla="val 7203"/>
                <a:gd name="f30" fmla="val 3863"/>
                <a:gd name="f31" fmla="val 7145"/>
                <a:gd name="f32" fmla="val 4152"/>
                <a:gd name="f33" fmla="val 7064"/>
                <a:gd name="f34" fmla="val 4429"/>
                <a:gd name="f35" fmla="val 6972"/>
                <a:gd name="f36" fmla="val 4694"/>
                <a:gd name="f37" fmla="val 6822"/>
                <a:gd name="f38" fmla="val 4948"/>
                <a:gd name="f39" fmla="val 6960"/>
                <a:gd name="f40" fmla="val 4683"/>
                <a:gd name="f41" fmla="val 7053"/>
                <a:gd name="f42" fmla="val 4406"/>
                <a:gd name="f43" fmla="val 7099"/>
                <a:gd name="f44" fmla="val 4140"/>
                <a:gd name="f45" fmla="val 7156"/>
                <a:gd name="f46" fmla="val 7110"/>
                <a:gd name="f47" fmla="val 3298"/>
                <a:gd name="f48" fmla="val 7076"/>
                <a:gd name="f49" fmla="val 3021"/>
                <a:gd name="f50" fmla="val 6983"/>
                <a:gd name="f51" fmla="val 2744"/>
                <a:gd name="f52" fmla="val 6868"/>
                <a:gd name="f53" fmla="val 2490"/>
                <a:gd name="f54" fmla="val 6752"/>
                <a:gd name="f55" fmla="val 2224"/>
                <a:gd name="f56" fmla="val 6614"/>
                <a:gd name="f57" fmla="val 1982"/>
                <a:gd name="f58" fmla="val 2382"/>
                <a:gd name="f59" fmla="val 1"/>
                <a:gd name="f60" fmla="val 1592"/>
                <a:gd name="f61" fmla="val 805"/>
                <a:gd name="f62" fmla="val 164"/>
                <a:gd name="f63" fmla="val 495"/>
                <a:gd name="f64" fmla="val 296"/>
                <a:gd name="f65" fmla="val 1040"/>
                <a:gd name="f66" fmla="val 203"/>
                <a:gd name="f67" fmla="val 1587"/>
                <a:gd name="f68" fmla="val 2204"/>
                <a:gd name="f69" fmla="val 2823"/>
                <a:gd name="f70" fmla="val 320"/>
                <a:gd name="f71" fmla="val 3359"/>
                <a:gd name="f72" fmla="val 527"/>
                <a:gd name="f73" fmla="val 3705"/>
                <a:gd name="f74" fmla="val 654"/>
                <a:gd name="f75" fmla="val 4040"/>
                <a:gd name="f76" fmla="val 828"/>
                <a:gd name="f77" fmla="val 4363"/>
                <a:gd name="f78" fmla="val 1035"/>
                <a:gd name="f79" fmla="val 4502"/>
                <a:gd name="f80" fmla="val 1128"/>
                <a:gd name="f81" fmla="val 4629"/>
                <a:gd name="f82" fmla="val 1255"/>
                <a:gd name="f83" fmla="val 4744"/>
                <a:gd name="f84" fmla="val 1370"/>
                <a:gd name="f85" fmla="val 4883"/>
                <a:gd name="f86" fmla="val 1497"/>
                <a:gd name="f87" fmla="val 4998"/>
                <a:gd name="f88" fmla="val 1624"/>
                <a:gd name="f89" fmla="val 5137"/>
                <a:gd name="f90" fmla="val 1728"/>
                <a:gd name="f91" fmla="val 5249"/>
                <a:gd name="f92" fmla="val 1806"/>
                <a:gd name="f93" fmla="val 5381"/>
                <a:gd name="f94" fmla="val 1864"/>
                <a:gd name="f95" fmla="val 5513"/>
                <a:gd name="f96" fmla="val 5557"/>
                <a:gd name="f97" fmla="val 5601"/>
                <a:gd name="f98" fmla="val 1858"/>
                <a:gd name="f99" fmla="val 5644"/>
                <a:gd name="f100" fmla="val 1843"/>
                <a:gd name="f101" fmla="val 5818"/>
                <a:gd name="f102" fmla="val 1786"/>
                <a:gd name="f103" fmla="val 5898"/>
                <a:gd name="f104" fmla="val 1462"/>
                <a:gd name="f105" fmla="val 6210"/>
                <a:gd name="f106" fmla="val 2190"/>
                <a:gd name="f107" fmla="val 6152"/>
                <a:gd name="f108" fmla="val 2940"/>
                <a:gd name="f109" fmla="val 5944"/>
                <a:gd name="f110" fmla="val 3679"/>
                <a:gd name="f111" fmla="val 5793"/>
                <a:gd name="f112" fmla="val 4257"/>
                <a:gd name="f113" fmla="val 5968"/>
                <a:gd name="f114" fmla="val 4827"/>
                <a:gd name="f115" fmla="val 6317"/>
                <a:gd name="f116" fmla="val 6393"/>
                <a:gd name="f117" fmla="val 6477"/>
                <a:gd name="f118" fmla="val 4800"/>
                <a:gd name="f119" fmla="val 6568"/>
                <a:gd name="f120" fmla="val 4741"/>
                <a:gd name="f121" fmla="val 4833"/>
                <a:gd name="f122" fmla="val 6499"/>
                <a:gd name="f123" fmla="val 4914"/>
                <a:gd name="f124" fmla="val 5018"/>
                <a:gd name="f125" fmla="val 6480"/>
                <a:gd name="f126" fmla="val 5150"/>
                <a:gd name="f127" fmla="val 6570"/>
                <a:gd name="f128" fmla="val 6686"/>
                <a:gd name="f129" fmla="val 6711"/>
                <a:gd name="f130" fmla="val 6737"/>
                <a:gd name="f131" fmla="val 5247"/>
                <a:gd name="f132" fmla="val 6764"/>
                <a:gd name="f133" fmla="val 5237"/>
                <a:gd name="f134" fmla="val 6856"/>
                <a:gd name="f135" fmla="val 5202"/>
                <a:gd name="f136" fmla="val 6903"/>
                <a:gd name="f137" fmla="val 5133"/>
                <a:gd name="f138" fmla="val 5064"/>
                <a:gd name="f139" fmla="val 7480"/>
                <a:gd name="f140" fmla="val 4256"/>
                <a:gd name="f141" fmla="val 7560"/>
                <a:gd name="f142" fmla="val 2409"/>
                <a:gd name="f143" fmla="val 6672"/>
                <a:gd name="f144" fmla="val 1520"/>
                <a:gd name="f145" fmla="val 5806"/>
                <a:gd name="f146" fmla="val 897"/>
                <a:gd name="f147" fmla="val 3209"/>
                <a:gd name="f148" fmla="*/ f1 1 7561"/>
                <a:gd name="f149" fmla="*/ f2 1 5252"/>
                <a:gd name="f150" fmla="val f3"/>
                <a:gd name="f151" fmla="val f4"/>
                <a:gd name="f152" fmla="val f5"/>
                <a:gd name="f153" fmla="+- f152 0 f150"/>
                <a:gd name="f154" fmla="+- f151 0 f150"/>
                <a:gd name="f155" fmla="*/ f154 1 7561"/>
                <a:gd name="f156" fmla="*/ f153 1 5252"/>
                <a:gd name="f157" fmla="*/ f150 1 f155"/>
                <a:gd name="f158" fmla="*/ f151 1 f155"/>
                <a:gd name="f159" fmla="*/ f150 1 f156"/>
                <a:gd name="f160" fmla="*/ f152 1 f156"/>
                <a:gd name="f161" fmla="*/ f157 f148 1"/>
                <a:gd name="f162" fmla="*/ f158 f148 1"/>
                <a:gd name="f163" fmla="*/ f160 f149 1"/>
                <a:gd name="f164" fmla="*/ f159 f149 1"/>
              </a:gdLst>
              <a:ahLst/>
              <a:cxnLst>
                <a:cxn ang="3cd4">
                  <a:pos x="hc" y="t"/>
                </a:cxn>
                <a:cxn ang="0">
                  <a:pos x="r" y="vc"/>
                </a:cxn>
                <a:cxn ang="cd4">
                  <a:pos x="hc" y="b"/>
                </a:cxn>
                <a:cxn ang="cd2">
                  <a:pos x="l" y="vc"/>
                </a:cxn>
              </a:cxnLst>
              <a:rect l="f161" t="f164" r="f162" b="f163"/>
              <a:pathLst>
                <a:path w="7561" h="5252">
                  <a:moveTo>
                    <a:pt x="f6" y="f7"/>
                  </a:moveTo>
                  <a:cubicBezTo>
                    <a:pt x="f8" y="f9"/>
                    <a:pt x="f10" y="f11"/>
                    <a:pt x="f3" y="f12"/>
                  </a:cubicBezTo>
                  <a:cubicBezTo>
                    <a:pt x="f10" y="f11"/>
                    <a:pt x="f8" y="f9"/>
                    <a:pt x="f6" y="f7"/>
                  </a:cubicBezTo>
                  <a:close/>
                  <a:moveTo>
                    <a:pt x="f13" y="f14"/>
                  </a:moveTo>
                  <a:lnTo>
                    <a:pt x="f13" y="f14"/>
                  </a:ln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30"/>
                    <a:pt x="f25" y="f28"/>
                    <a:pt x="f46" y="f47"/>
                  </a:cubicBezTo>
                  <a:cubicBezTo>
                    <a:pt x="f48" y="f49"/>
                    <a:pt x="f50" y="f51"/>
                    <a:pt x="f52" y="f53"/>
                  </a:cubicBezTo>
                  <a:cubicBezTo>
                    <a:pt x="f54" y="f55"/>
                    <a:pt x="f56" y="f57"/>
                    <a:pt x="f13" y="f14"/>
                  </a:cubicBezTo>
                  <a:close/>
                  <a:moveTo>
                    <a:pt x="f58" y="f59"/>
                  </a:moveTo>
                  <a:cubicBezTo>
                    <a:pt x="f60" y="f59"/>
                    <a:pt x="f61" y="f62"/>
                    <a:pt x="f6" y="f7"/>
                  </a:cubicBezTo>
                  <a:lnTo>
                    <a:pt x="f6" y="f7"/>
                  </a:lnTo>
                  <a:cubicBezTo>
                    <a:pt x="f63" y="f64"/>
                    <a:pt x="f65" y="f66"/>
                    <a:pt x="f67" y="f66"/>
                  </a:cubicBezTo>
                  <a:cubicBezTo>
                    <a:pt x="f68" y="f66"/>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4"/>
                  </a:cubicBezTo>
                  <a:cubicBezTo>
                    <a:pt x="f96" y="f94"/>
                    <a:pt x="f97" y="f98"/>
                    <a:pt x="f99" y="f100"/>
                  </a:cubicBezTo>
                  <a:cubicBezTo>
                    <a:pt x="f101" y="f102"/>
                    <a:pt x="f103" y="f88"/>
                    <a:pt x="f101" y="f104"/>
                  </a:cubicBezTo>
                  <a:lnTo>
                    <a:pt x="f101" y="f104"/>
                  </a:lnTo>
                  <a:cubicBezTo>
                    <a:pt x="f105" y="f106"/>
                    <a:pt x="f107" y="f108"/>
                    <a:pt x="f109" y="f110"/>
                  </a:cubicBezTo>
                  <a:cubicBezTo>
                    <a:pt x="f111" y="f112"/>
                    <a:pt x="f113" y="f114"/>
                    <a:pt x="f115" y="f114"/>
                  </a:cubicBezTo>
                  <a:cubicBezTo>
                    <a:pt x="f116" y="f114"/>
                    <a:pt x="f117" y="f118"/>
                    <a:pt x="f119" y="f120"/>
                  </a:cubicBezTo>
                  <a:lnTo>
                    <a:pt x="f119" y="f120"/>
                  </a:lnTo>
                  <a:cubicBezTo>
                    <a:pt x="f119" y="f121"/>
                    <a:pt x="f122" y="f123"/>
                    <a:pt x="f122" y="f124"/>
                  </a:cubicBezTo>
                  <a:cubicBezTo>
                    <a:pt x="f125" y="f126"/>
                    <a:pt x="f127" y="f5"/>
                    <a:pt x="f128" y="f5"/>
                  </a:cubicBezTo>
                  <a:cubicBezTo>
                    <a:pt x="f129" y="f5"/>
                    <a:pt x="f130" y="f131"/>
                    <a:pt x="f132" y="f133"/>
                  </a:cubicBezTo>
                  <a:cubicBezTo>
                    <a:pt x="f134" y="f135"/>
                    <a:pt x="f136" y="f137"/>
                    <a:pt x="f39" y="f138"/>
                  </a:cubicBezTo>
                  <a:cubicBezTo>
                    <a:pt x="f139" y="f140"/>
                    <a:pt x="f141" y="f26"/>
                    <a:pt x="f46" y="f142"/>
                  </a:cubicBezTo>
                  <a:cubicBezTo>
                    <a:pt x="f143" y="f144"/>
                    <a:pt x="f145" y="f146"/>
                    <a:pt x="f85" y="f72"/>
                  </a:cubicBezTo>
                  <a:cubicBezTo>
                    <a:pt x="f75" y="f0"/>
                    <a:pt x="f147" y="f59"/>
                    <a:pt x="f58" y="f59"/>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9" name="Google Shape;1042;p14">
              <a:extLst>
                <a:ext uri="{FF2B5EF4-FFF2-40B4-BE49-F238E27FC236}">
                  <a16:creationId xmlns:a16="http://schemas.microsoft.com/office/drawing/2014/main" id="{DA20217B-6F05-4AA4-A6D2-2D37804572BF}"/>
                </a:ext>
              </a:extLst>
            </p:cNvPr>
            <p:cNvSpPr/>
            <p:nvPr/>
          </p:nvSpPr>
          <p:spPr>
            <a:xfrm>
              <a:off x="8826794" y="744605"/>
              <a:ext cx="102193" cy="73508"/>
            </a:xfrm>
            <a:custGeom>
              <a:avLst/>
              <a:gdLst>
                <a:gd name="f0" fmla="val w"/>
                <a:gd name="f1" fmla="val h"/>
                <a:gd name="f2" fmla="val 0"/>
                <a:gd name="f3" fmla="val 3164"/>
                <a:gd name="f4" fmla="val 2276"/>
                <a:gd name="f5" fmla="val 1"/>
                <a:gd name="f6" fmla="val 762"/>
                <a:gd name="f7" fmla="val 231"/>
                <a:gd name="f8" fmla="val 1443"/>
                <a:gd name="f9" fmla="val 1097"/>
                <a:gd name="f10" fmla="val 1836"/>
                <a:gd name="f11" fmla="val 1778"/>
                <a:gd name="f12" fmla="val 1872"/>
                <a:gd name="f13" fmla="val 1831"/>
                <a:gd name="f14" fmla="val 2103"/>
                <a:gd name="f15" fmla="val 2231"/>
                <a:gd name="f16" fmla="val 2268"/>
                <a:gd name="f17" fmla="val 2296"/>
                <a:gd name="f18" fmla="val 2239"/>
                <a:gd name="f19" fmla="val 2309"/>
                <a:gd name="f20" fmla="val 2147"/>
                <a:gd name="f21" fmla="val 2321"/>
                <a:gd name="f22" fmla="val 2066"/>
                <a:gd name="f23" fmla="val 2286"/>
                <a:gd name="f24" fmla="val 1974"/>
                <a:gd name="f25" fmla="val 2240"/>
                <a:gd name="f26" fmla="val 1905"/>
                <a:gd name="f27" fmla="val 2338"/>
                <a:gd name="f28" fmla="val 1957"/>
                <a:gd name="f29" fmla="val 2450"/>
                <a:gd name="f30" fmla="val 1985"/>
                <a:gd name="f31" fmla="val 2562"/>
                <a:gd name="f32" fmla="val 2673"/>
                <a:gd name="f33" fmla="val 2782"/>
                <a:gd name="f34" fmla="val 2875"/>
                <a:gd name="f35" fmla="val 1893"/>
                <a:gd name="f36" fmla="val 3059"/>
                <a:gd name="f37" fmla="val 1755"/>
                <a:gd name="f38" fmla="val 3163"/>
                <a:gd name="f39" fmla="val 1489"/>
                <a:gd name="f40" fmla="val 3094"/>
                <a:gd name="f41" fmla="val 1270"/>
                <a:gd name="f42" fmla="val 3013"/>
                <a:gd name="f43" fmla="val 1050"/>
                <a:gd name="f44" fmla="val 2759"/>
                <a:gd name="f45" fmla="val 935"/>
                <a:gd name="f46" fmla="val 2528"/>
                <a:gd name="f47" fmla="val 2655"/>
                <a:gd name="f48" fmla="val 1085"/>
                <a:gd name="f49" fmla="val 2725"/>
                <a:gd name="f50" fmla="val 1201"/>
                <a:gd name="f51" fmla="val 2701"/>
                <a:gd name="f52" fmla="val 1316"/>
                <a:gd name="f53" fmla="val 2586"/>
                <a:gd name="f54" fmla="val 1397"/>
                <a:gd name="f55" fmla="val 2459"/>
                <a:gd name="f56" fmla="val 1408"/>
                <a:gd name="f57" fmla="val 2439"/>
                <a:gd name="f58" fmla="val 1412"/>
                <a:gd name="f59" fmla="val 2417"/>
                <a:gd name="f60" fmla="val 1414"/>
                <a:gd name="f61" fmla="val 2396"/>
                <a:gd name="f62" fmla="val 2189"/>
                <a:gd name="f63" fmla="val 1373"/>
                <a:gd name="f64" fmla="val 2113"/>
                <a:gd name="f65" fmla="val 2009"/>
                <a:gd name="f66" fmla="val 1235"/>
                <a:gd name="f67" fmla="val 1917"/>
                <a:gd name="f68" fmla="val 1143"/>
                <a:gd name="f69" fmla="val 1328"/>
                <a:gd name="f70" fmla="val 519"/>
                <a:gd name="f71" fmla="val 705"/>
                <a:gd name="f72" fmla="val 208"/>
                <a:gd name="f73" fmla="*/ f0 1 3164"/>
                <a:gd name="f74" fmla="*/ f1 1 2276"/>
                <a:gd name="f75" fmla="val f2"/>
                <a:gd name="f76" fmla="val f3"/>
                <a:gd name="f77" fmla="val f4"/>
                <a:gd name="f78" fmla="+- f77 0 f75"/>
                <a:gd name="f79" fmla="+- f76 0 f75"/>
                <a:gd name="f80" fmla="*/ f79 1 3164"/>
                <a:gd name="f81" fmla="*/ f78 1 2276"/>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3164" h="2276">
                  <a:moveTo>
                    <a:pt x="f5" y="f2"/>
                  </a:moveTo>
                  <a:cubicBezTo>
                    <a:pt x="f6" y="f7"/>
                    <a:pt x="f8" y="f9"/>
                    <a:pt x="f10" y="f11"/>
                  </a:cubicBezTo>
                  <a:cubicBezTo>
                    <a:pt x="f12" y="f13"/>
                    <a:pt x="f14" y="f4"/>
                    <a:pt x="f15" y="f4"/>
                  </a:cubicBezTo>
                  <a:cubicBezTo>
                    <a:pt x="f16" y="f4"/>
                    <a:pt x="f17" y="f18"/>
                    <a:pt x="f19" y="f20"/>
                  </a:cubicBezTo>
                  <a:cubicBezTo>
                    <a:pt x="f21" y="f22"/>
                    <a:pt x="f23" y="f24"/>
                    <a:pt x="f25" y="f26"/>
                  </a:cubicBezTo>
                  <a:lnTo>
                    <a:pt x="f25" y="f26"/>
                  </a:lnTo>
                  <a:cubicBezTo>
                    <a:pt x="f27" y="f28"/>
                    <a:pt x="f29" y="f30"/>
                    <a:pt x="f31" y="f30"/>
                  </a:cubicBezTo>
                  <a:cubicBezTo>
                    <a:pt x="f32" y="f30"/>
                    <a:pt x="f33" y="f28"/>
                    <a:pt x="f34" y="f35"/>
                  </a:cubicBezTo>
                  <a:cubicBezTo>
                    <a:pt x="f36" y="f37"/>
                    <a:pt x="f38" y="f39"/>
                    <a:pt x="f40" y="f41"/>
                  </a:cubicBezTo>
                  <a:cubicBezTo>
                    <a:pt x="f42" y="f43"/>
                    <a:pt x="f44" y="f45"/>
                    <a:pt x="f46" y="f45"/>
                  </a:cubicBezTo>
                  <a:cubicBezTo>
                    <a:pt x="f47" y="f45"/>
                    <a:pt x="f44" y="f48"/>
                    <a:pt x="f49" y="f50"/>
                  </a:cubicBezTo>
                  <a:cubicBezTo>
                    <a:pt x="f51" y="f52"/>
                    <a:pt x="f53" y="f54"/>
                    <a:pt x="f55" y="f56"/>
                  </a:cubicBezTo>
                  <a:cubicBezTo>
                    <a:pt x="f57" y="f58"/>
                    <a:pt x="f59" y="f60"/>
                    <a:pt x="f61" y="f60"/>
                  </a:cubicBezTo>
                  <a:cubicBezTo>
                    <a:pt x="f17" y="f60"/>
                    <a:pt x="f62" y="f63"/>
                    <a:pt x="f64" y="f52"/>
                  </a:cubicBezTo>
                  <a:cubicBezTo>
                    <a:pt x="f65" y="f66"/>
                    <a:pt x="f67" y="f68"/>
                    <a:pt x="f10" y="f43"/>
                  </a:cubicBezTo>
                  <a:cubicBezTo>
                    <a:pt x="f69" y="f70"/>
                    <a:pt x="f71" y="f7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0" name="Google Shape;1043;p14">
              <a:extLst>
                <a:ext uri="{FF2B5EF4-FFF2-40B4-BE49-F238E27FC236}">
                  <a16:creationId xmlns:a16="http://schemas.microsoft.com/office/drawing/2014/main" id="{DD459694-BACD-4988-A81B-F2AD3C3B2342}"/>
                </a:ext>
              </a:extLst>
            </p:cNvPr>
            <p:cNvSpPr/>
            <p:nvPr/>
          </p:nvSpPr>
          <p:spPr>
            <a:xfrm>
              <a:off x="8517005" y="605533"/>
              <a:ext cx="231151" cy="135806"/>
            </a:xfrm>
            <a:custGeom>
              <a:avLst/>
              <a:gdLst>
                <a:gd name="f0" fmla="val 360"/>
                <a:gd name="f1" fmla="val w"/>
                <a:gd name="f2" fmla="val h"/>
                <a:gd name="f3" fmla="val 0"/>
                <a:gd name="f4" fmla="val 7157"/>
                <a:gd name="f5" fmla="val 4205"/>
                <a:gd name="f6" fmla="val 6638"/>
                <a:gd name="f7" fmla="val 266"/>
                <a:gd name="f8" fmla="val 6634"/>
                <a:gd name="f9" fmla="val 268"/>
                <a:gd name="f10" fmla="val 6631"/>
                <a:gd name="f11" fmla="val 269"/>
                <a:gd name="f12" fmla="val 6628"/>
                <a:gd name="f13" fmla="val 271"/>
                <a:gd name="f14" fmla="val 1"/>
                <a:gd name="f15" fmla="val 3348"/>
                <a:gd name="f16" fmla="val 18"/>
                <a:gd name="f17" fmla="val 3358"/>
                <a:gd name="f18" fmla="val 35"/>
                <a:gd name="f19" fmla="val 3368"/>
                <a:gd name="f20" fmla="val 52"/>
                <a:gd name="f21" fmla="val 3378"/>
                <a:gd name="f22" fmla="val 6107"/>
                <a:gd name="f23" fmla="val 555"/>
                <a:gd name="f24" fmla="val 5680"/>
                <a:gd name="f25" fmla="val 809"/>
                <a:gd name="f26" fmla="val 5299"/>
                <a:gd name="f27" fmla="val 1132"/>
                <a:gd name="f28" fmla="val 4964"/>
                <a:gd name="f29" fmla="val 1490"/>
                <a:gd name="f30" fmla="val 4664"/>
                <a:gd name="f31" fmla="val 1882"/>
                <a:gd name="f32" fmla="val 4387"/>
                <a:gd name="f33" fmla="val 2298"/>
                <a:gd name="f34" fmla="val 4064"/>
                <a:gd name="f35" fmla="val 2679"/>
                <a:gd name="f36" fmla="val 3752"/>
                <a:gd name="f37" fmla="val 3048"/>
                <a:gd name="f38" fmla="val 3406"/>
                <a:gd name="f39" fmla="val 3429"/>
                <a:gd name="f40" fmla="val 2955"/>
                <a:gd name="f41" fmla="val 3671"/>
                <a:gd name="f42" fmla="val 2736"/>
                <a:gd name="f43" fmla="val 3787"/>
                <a:gd name="f44" fmla="val 2494"/>
                <a:gd name="f45" fmla="val 3891"/>
                <a:gd name="f46" fmla="val 2251"/>
                <a:gd name="f47" fmla="val 3925"/>
                <a:gd name="f48" fmla="val 2113"/>
                <a:gd name="f49" fmla="val 3948"/>
                <a:gd name="f50" fmla="val 2009"/>
                <a:gd name="f51" fmla="val 3960"/>
                <a:gd name="f52" fmla="val 1870"/>
                <a:gd name="f53" fmla="val 1743"/>
                <a:gd name="f54" fmla="val 1628"/>
                <a:gd name="f55" fmla="val 1501"/>
                <a:gd name="f56" fmla="val 3902"/>
                <a:gd name="f57" fmla="val 1617"/>
                <a:gd name="f58" fmla="val 2124"/>
                <a:gd name="f59" fmla="val 3914"/>
                <a:gd name="f60" fmla="val 2240"/>
                <a:gd name="f61" fmla="val 3879"/>
                <a:gd name="f62" fmla="val 2355"/>
                <a:gd name="f63" fmla="val 3856"/>
                <a:gd name="f64" fmla="val 2471"/>
                <a:gd name="f65" fmla="val 3821"/>
                <a:gd name="f66" fmla="val 2586"/>
                <a:gd name="f67" fmla="val 3764"/>
                <a:gd name="f68" fmla="val 2702"/>
                <a:gd name="f69" fmla="val 3729"/>
                <a:gd name="f70" fmla="val 2817"/>
                <a:gd name="f71" fmla="val 2909"/>
                <a:gd name="f72" fmla="val 3614"/>
                <a:gd name="f73" fmla="val 3360"/>
                <a:gd name="f74" fmla="val 3694"/>
                <a:gd name="f75" fmla="val 3002"/>
                <a:gd name="f76" fmla="val 3994"/>
                <a:gd name="f77" fmla="val 2609"/>
                <a:gd name="f78" fmla="val 4318"/>
                <a:gd name="f79" fmla="val 4583"/>
                <a:gd name="f80" fmla="val 1824"/>
                <a:gd name="f81" fmla="val 4929"/>
                <a:gd name="f82" fmla="val 1455"/>
                <a:gd name="f83" fmla="val 5102"/>
                <a:gd name="f84" fmla="val 1270"/>
                <a:gd name="f85" fmla="val 5276"/>
                <a:gd name="f86" fmla="val 1109"/>
                <a:gd name="f87" fmla="val 5483"/>
                <a:gd name="f88" fmla="val 959"/>
                <a:gd name="f89" fmla="val 5887"/>
                <a:gd name="f90" fmla="val 670"/>
                <a:gd name="f91" fmla="val 4156"/>
                <a:gd name="f92" fmla="val 4214"/>
                <a:gd name="f93" fmla="val 520"/>
                <a:gd name="f94" fmla="val 4110"/>
                <a:gd name="f95" fmla="val 797"/>
                <a:gd name="f96" fmla="val 682"/>
                <a:gd name="f97" fmla="val 566"/>
                <a:gd name="f98" fmla="val 1259"/>
                <a:gd name="f99" fmla="val 3890"/>
                <a:gd name="f100" fmla="val 1917"/>
                <a:gd name="f101" fmla="val 3544"/>
                <a:gd name="f102" fmla="val 2529"/>
                <a:gd name="f103" fmla="val 3521"/>
                <a:gd name="f104" fmla="val 2309"/>
                <a:gd name="f105" fmla="val 3129"/>
                <a:gd name="f106" fmla="val 2090"/>
                <a:gd name="f107" fmla="val 3122"/>
                <a:gd name="f108" fmla="val 3115"/>
                <a:gd name="f109" fmla="val 2089"/>
                <a:gd name="f110" fmla="val 3108"/>
                <a:gd name="f111" fmla="val 2896"/>
                <a:gd name="f112" fmla="val 2689"/>
                <a:gd name="f113" fmla="val 2258"/>
                <a:gd name="f114" fmla="val 2655"/>
                <a:gd name="f115" fmla="val 2709"/>
                <a:gd name="f116" fmla="val 2406"/>
                <a:gd name="f117" fmla="val 2798"/>
                <a:gd name="f118" fmla="val 2374"/>
                <a:gd name="f119" fmla="val 2888"/>
                <a:gd name="f120" fmla="val 2974"/>
                <a:gd name="f121" fmla="val 3061"/>
                <a:gd name="f122" fmla="val 2403"/>
                <a:gd name="f123" fmla="val 3117"/>
                <a:gd name="f124" fmla="val 2459"/>
                <a:gd name="f125" fmla="val 3232"/>
                <a:gd name="f126" fmla="val 2575"/>
                <a:gd name="f127" fmla="val 3256"/>
                <a:gd name="f128" fmla="val 2748"/>
                <a:gd name="f129" fmla="val 3244"/>
                <a:gd name="f130" fmla="val 2921"/>
                <a:gd name="f131" fmla="val 3198"/>
                <a:gd name="f132" fmla="val 3394"/>
                <a:gd name="f133" fmla="val 2551"/>
                <a:gd name="f134" fmla="val 2159"/>
                <a:gd name="f135" fmla="val 3706"/>
                <a:gd name="f136" fmla="val 1956"/>
                <a:gd name="f137" fmla="val 3761"/>
                <a:gd name="f138" fmla="val 1747"/>
                <a:gd name="f139" fmla="val 1537"/>
                <a:gd name="f140" fmla="val 1024"/>
                <a:gd name="f141" fmla="val 504"/>
                <a:gd name="f142" fmla="val 3633"/>
                <a:gd name="f143" fmla="val 341"/>
                <a:gd name="f144" fmla="val 3551"/>
                <a:gd name="f145" fmla="val 584"/>
                <a:gd name="f146" fmla="val 3795"/>
                <a:gd name="f147" fmla="val 889"/>
                <a:gd name="f148" fmla="val 3937"/>
                <a:gd name="f149" fmla="val 1086"/>
                <a:gd name="f150" fmla="val 4029"/>
                <a:gd name="f151" fmla="val 4087"/>
                <a:gd name="f152" fmla="val 1443"/>
                <a:gd name="f153" fmla="val 4133"/>
                <a:gd name="f154" fmla="val 1648"/>
                <a:gd name="f155" fmla="val 4181"/>
                <a:gd name="f156" fmla="val 1851"/>
                <a:gd name="f157" fmla="val 2051"/>
                <a:gd name="f158" fmla="val 3341"/>
                <a:gd name="f159" fmla="val 3952"/>
                <a:gd name="f160" fmla="val 3510"/>
                <a:gd name="f161" fmla="val 4775"/>
                <a:gd name="f162" fmla="val 2858"/>
                <a:gd name="f163" fmla="val 5890"/>
                <a:gd name="f164" fmla="val 2143"/>
                <a:gd name="f165" fmla="val 7006"/>
                <a:gd name="f166" fmla="val 7056"/>
                <a:gd name="f167" fmla="val 7107"/>
                <a:gd name="f168" fmla="val 2145"/>
                <a:gd name="f169" fmla="val 2148"/>
                <a:gd name="f170" fmla="val 6865"/>
                <a:gd name="f171" fmla="val 1946"/>
                <a:gd name="f172" fmla="val 6528"/>
                <a:gd name="f173" fmla="val 1903"/>
                <a:gd name="f174" fmla="val 6194"/>
                <a:gd name="f175" fmla="val 6146"/>
                <a:gd name="f176" fmla="val 6097"/>
                <a:gd name="f177" fmla="val 1904"/>
                <a:gd name="f178" fmla="val 6049"/>
                <a:gd name="f179" fmla="val 1905"/>
                <a:gd name="f180" fmla="val 6658"/>
                <a:gd name="f181" fmla="val 1676"/>
                <a:gd name="f182" fmla="val 6009"/>
                <a:gd name="f183" fmla="val 577"/>
                <a:gd name="f184" fmla="val 6485"/>
                <a:gd name="f185" fmla="val 339"/>
                <a:gd name="f186" fmla="val 6336"/>
                <a:gd name="f187" fmla="val 6185"/>
                <a:gd name="f188" fmla="val 5930"/>
                <a:gd name="f189" fmla="val 5672"/>
                <a:gd name="f190" fmla="val 299"/>
                <a:gd name="f191" fmla="val 5434"/>
                <a:gd name="f192" fmla="val 5146"/>
                <a:gd name="f193" fmla="val 4887"/>
                <a:gd name="f194" fmla="val 389"/>
                <a:gd name="f195" fmla="val 4698"/>
                <a:gd name="f196" fmla="val 786"/>
                <a:gd name="f197" fmla="val 4548"/>
                <a:gd name="f198" fmla="val 393"/>
                <a:gd name="f199" fmla="val 4456"/>
                <a:gd name="f200" fmla="val 301"/>
                <a:gd name="f201" fmla="*/ f1 1 7157"/>
                <a:gd name="f202" fmla="*/ f2 1 4205"/>
                <a:gd name="f203" fmla="val f3"/>
                <a:gd name="f204" fmla="val f4"/>
                <a:gd name="f205" fmla="val f5"/>
                <a:gd name="f206" fmla="+- f205 0 f203"/>
                <a:gd name="f207" fmla="+- f204 0 f203"/>
                <a:gd name="f208" fmla="*/ f207 1 7157"/>
                <a:gd name="f209" fmla="*/ f206 1 4205"/>
                <a:gd name="f210" fmla="*/ f203 1 f208"/>
                <a:gd name="f211" fmla="*/ f204 1 f208"/>
                <a:gd name="f212" fmla="*/ f203 1 f209"/>
                <a:gd name="f213" fmla="*/ f205 1 f209"/>
                <a:gd name="f214" fmla="*/ f210 f201 1"/>
                <a:gd name="f215" fmla="*/ f211 f201 1"/>
                <a:gd name="f216" fmla="*/ f213 f202 1"/>
                <a:gd name="f217" fmla="*/ f212 f202 1"/>
              </a:gdLst>
              <a:ahLst/>
              <a:cxnLst>
                <a:cxn ang="3cd4">
                  <a:pos x="hc" y="t"/>
                </a:cxn>
                <a:cxn ang="0">
                  <a:pos x="r" y="vc"/>
                </a:cxn>
                <a:cxn ang="cd4">
                  <a:pos x="hc" y="b"/>
                </a:cxn>
                <a:cxn ang="cd2">
                  <a:pos x="l" y="vc"/>
                </a:cxn>
              </a:cxnLst>
              <a:rect l="f214" t="f217" r="f215" b="f216"/>
              <a:pathLst>
                <a:path w="7157" h="4205">
                  <a:moveTo>
                    <a:pt x="f6" y="f7"/>
                  </a:moveTo>
                  <a:cubicBezTo>
                    <a:pt x="f8" y="f9"/>
                    <a:pt x="f10" y="f11"/>
                    <a:pt x="f12" y="f13"/>
                  </a:cubicBezTo>
                  <a:lnTo>
                    <a:pt x="f12" y="f13"/>
                  </a:lnTo>
                  <a:cubicBezTo>
                    <a:pt x="f10" y="f11"/>
                    <a:pt x="f8" y="f9"/>
                    <a:pt x="f6" y="f7"/>
                  </a:cubicBezTo>
                  <a:close/>
                  <a:moveTo>
                    <a:pt x="f14" y="f15"/>
                  </a:moveTo>
                  <a:cubicBezTo>
                    <a:pt x="f16" y="f17"/>
                    <a:pt x="f18" y="f19"/>
                    <a:pt x="f20" y="f21"/>
                  </a:cubicBezTo>
                  <a:lnTo>
                    <a:pt x="f20" y="f21"/>
                  </a:lnTo>
                  <a:cubicBezTo>
                    <a:pt x="f18" y="f19"/>
                    <a:pt x="f16" y="f17"/>
                    <a:pt x="f14" y="f15"/>
                  </a:cubicBezTo>
                  <a:close/>
                  <a:moveTo>
                    <a:pt x="f22" y="f23"/>
                  </a:moveTo>
                  <a:lnTo>
                    <a:pt x="f22" y="f23"/>
                  </a:ln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1"/>
                  </a:cubicBezTo>
                  <a:cubicBezTo>
                    <a:pt x="f53" y="f51"/>
                    <a:pt x="f54" y="f49"/>
                    <a:pt x="f55" y="f56"/>
                  </a:cubicBezTo>
                  <a:lnTo>
                    <a:pt x="f55" y="f56"/>
                  </a:lnTo>
                  <a:cubicBezTo>
                    <a:pt x="f57" y="f47"/>
                    <a:pt x="f53" y="f47"/>
                    <a:pt x="f52" y="f47"/>
                  </a:cubicBezTo>
                  <a:cubicBezTo>
                    <a:pt x="f50" y="f47"/>
                    <a:pt x="f58" y="f59"/>
                    <a:pt x="f60" y="f61"/>
                  </a:cubicBezTo>
                  <a:cubicBezTo>
                    <a:pt x="f62" y="f63"/>
                    <a:pt x="f64" y="f65"/>
                    <a:pt x="f66" y="f67"/>
                  </a:cubicBezTo>
                  <a:cubicBezTo>
                    <a:pt x="f68" y="f69"/>
                    <a:pt x="f70" y="f41"/>
                    <a:pt x="f71" y="f72"/>
                  </a:cubicBezTo>
                  <a:cubicBezTo>
                    <a:pt x="f15" y="f73"/>
                    <a:pt x="f74" y="f75"/>
                    <a:pt x="f76" y="f77"/>
                  </a:cubicBezTo>
                  <a:cubicBezTo>
                    <a:pt x="f78" y="f60"/>
                    <a:pt x="f79" y="f80"/>
                    <a:pt x="f81" y="f82"/>
                  </a:cubicBezTo>
                  <a:cubicBezTo>
                    <a:pt x="f83" y="f84"/>
                    <a:pt x="f85" y="f86"/>
                    <a:pt x="f87" y="f88"/>
                  </a:cubicBezTo>
                  <a:cubicBezTo>
                    <a:pt x="f24" y="f25"/>
                    <a:pt x="f89" y="f90"/>
                    <a:pt x="f22" y="f23"/>
                  </a:cubicBezTo>
                  <a:close/>
                  <a:moveTo>
                    <a:pt x="f91" y="f14"/>
                  </a:moveTo>
                  <a:lnTo>
                    <a:pt x="f91" y="f14"/>
                  </a:lnTo>
                  <a:cubicBezTo>
                    <a:pt x="f92" y="f93"/>
                    <a:pt x="f94" y="f95"/>
                    <a:pt x="f94" y="f95"/>
                  </a:cubicBezTo>
                  <a:cubicBezTo>
                    <a:pt x="f76" y="f96"/>
                    <a:pt x="f65" y="f97"/>
                    <a:pt x="f65" y="f97"/>
                  </a:cubicBezTo>
                  <a:lnTo>
                    <a:pt x="f65" y="f97"/>
                  </a:lnTo>
                  <a:cubicBezTo>
                    <a:pt x="f49" y="f98"/>
                    <a:pt x="f99" y="f100"/>
                    <a:pt x="f101" y="f102"/>
                  </a:cubicBezTo>
                  <a:cubicBezTo>
                    <a:pt x="f103" y="f104"/>
                    <a:pt x="f15" y="f48"/>
                    <a:pt x="f105" y="f106"/>
                  </a:cubicBezTo>
                  <a:cubicBezTo>
                    <a:pt x="f107" y="f106"/>
                    <a:pt x="f108" y="f109"/>
                    <a:pt x="f110" y="f109"/>
                  </a:cubicBezTo>
                  <a:cubicBezTo>
                    <a:pt x="f111" y="f109"/>
                    <a:pt x="f112" y="f113"/>
                    <a:pt x="f114" y="f64"/>
                  </a:cubicBezTo>
                  <a:cubicBezTo>
                    <a:pt x="f115" y="f116"/>
                    <a:pt x="f117" y="f118"/>
                    <a:pt x="f119" y="f118"/>
                  </a:cubicBezTo>
                  <a:cubicBezTo>
                    <a:pt x="f120" y="f118"/>
                    <a:pt x="f121" y="f122"/>
                    <a:pt x="f123" y="f124"/>
                  </a:cubicBezTo>
                  <a:cubicBezTo>
                    <a:pt x="f125" y="f126"/>
                    <a:pt x="f127" y="f128"/>
                    <a:pt x="f129" y="f130"/>
                  </a:cubicBezTo>
                  <a:cubicBezTo>
                    <a:pt x="f131" y="f132"/>
                    <a:pt x="f133" y="f72"/>
                    <a:pt x="f134" y="f135"/>
                  </a:cubicBezTo>
                  <a:cubicBezTo>
                    <a:pt x="f136" y="f137"/>
                    <a:pt x="f138" y="f43"/>
                    <a:pt x="f139" y="f43"/>
                  </a:cubicBezTo>
                  <a:cubicBezTo>
                    <a:pt x="f140" y="f43"/>
                    <a:pt x="f141" y="f142"/>
                    <a:pt x="f20" y="f21"/>
                  </a:cubicBezTo>
                  <a:lnTo>
                    <a:pt x="f20" y="f21"/>
                  </a:lnTo>
                  <a:cubicBezTo>
                    <a:pt x="f143" y="f144"/>
                    <a:pt x="f145" y="f146"/>
                    <a:pt x="f147" y="f148"/>
                  </a:cubicBezTo>
                  <a:cubicBezTo>
                    <a:pt x="f149" y="f150"/>
                    <a:pt x="f98" y="f151"/>
                    <a:pt x="f152" y="f153"/>
                  </a:cubicBezTo>
                  <a:cubicBezTo>
                    <a:pt x="f154" y="f155"/>
                    <a:pt x="f156" y="f5"/>
                    <a:pt x="f157" y="f5"/>
                  </a:cubicBezTo>
                  <a:cubicBezTo>
                    <a:pt x="f115" y="f5"/>
                    <a:pt x="f158" y="f159"/>
                    <a:pt x="f47" y="f160"/>
                  </a:cubicBezTo>
                  <a:cubicBezTo>
                    <a:pt x="f161" y="f162"/>
                    <a:pt x="f163" y="f164"/>
                    <a:pt x="f165" y="f164"/>
                  </a:cubicBezTo>
                  <a:cubicBezTo>
                    <a:pt x="f166" y="f164"/>
                    <a:pt x="f167" y="f168"/>
                    <a:pt x="f4" y="f169"/>
                  </a:cubicBezTo>
                  <a:cubicBezTo>
                    <a:pt x="f170" y="f171"/>
                    <a:pt x="f172" y="f173"/>
                    <a:pt x="f174" y="f173"/>
                  </a:cubicBezTo>
                  <a:cubicBezTo>
                    <a:pt x="f175" y="f173"/>
                    <a:pt x="f176" y="f177"/>
                    <a:pt x="f178" y="f179"/>
                  </a:cubicBezTo>
                  <a:cubicBezTo>
                    <a:pt x="f180" y="f181"/>
                    <a:pt x="f182" y="f183"/>
                    <a:pt x="f12" y="f13"/>
                  </a:cubicBezTo>
                  <a:lnTo>
                    <a:pt x="f12" y="f13"/>
                  </a:lnTo>
                  <a:cubicBezTo>
                    <a:pt x="f184" y="f185"/>
                    <a:pt x="f186" y="f0"/>
                    <a:pt x="f187" y="f0"/>
                  </a:cubicBezTo>
                  <a:cubicBezTo>
                    <a:pt x="f188" y="f0"/>
                    <a:pt x="f189" y="f190"/>
                    <a:pt x="f191" y="f190"/>
                  </a:cubicBezTo>
                  <a:cubicBezTo>
                    <a:pt x="f192" y="f190"/>
                    <a:pt x="f193" y="f194"/>
                    <a:pt x="f195" y="f196"/>
                  </a:cubicBezTo>
                  <a:cubicBezTo>
                    <a:pt x="f197" y="f198"/>
                    <a:pt x="f199" y="f200"/>
                    <a:pt x="f91" y="f14"/>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1" name="Google Shape;1044;p14">
              <a:extLst>
                <a:ext uri="{FF2B5EF4-FFF2-40B4-BE49-F238E27FC236}">
                  <a16:creationId xmlns:a16="http://schemas.microsoft.com/office/drawing/2014/main" id="{27608932-0E23-4B27-AF38-3AC811A571AA}"/>
                </a:ext>
              </a:extLst>
            </p:cNvPr>
            <p:cNvSpPr/>
            <p:nvPr/>
          </p:nvSpPr>
          <p:spPr>
            <a:xfrm>
              <a:off x="8654558" y="685726"/>
              <a:ext cx="151762" cy="44348"/>
            </a:xfrm>
            <a:custGeom>
              <a:avLst/>
              <a:gdLst>
                <a:gd name="f0" fmla="val w"/>
                <a:gd name="f1" fmla="val h"/>
                <a:gd name="f2" fmla="val 0"/>
                <a:gd name="f3" fmla="val 4699"/>
                <a:gd name="f4" fmla="val 1373"/>
                <a:gd name="f5" fmla="val 2344"/>
                <a:gd name="f6" fmla="val 634"/>
                <a:gd name="f7" fmla="val 2575"/>
                <a:gd name="f8" fmla="val 2829"/>
                <a:gd name="f9" fmla="val 3060"/>
                <a:gd name="f10" fmla="val 680"/>
                <a:gd name="f11" fmla="val 3290"/>
                <a:gd name="f12" fmla="val 715"/>
                <a:gd name="f13" fmla="val 3533"/>
                <a:gd name="f14" fmla="val 750"/>
                <a:gd name="f15" fmla="val 3764"/>
                <a:gd name="f16" fmla="val 830"/>
                <a:gd name="f17" fmla="val 3521"/>
                <a:gd name="f18" fmla="val 784"/>
                <a:gd name="f19" fmla="val 738"/>
                <a:gd name="f20" fmla="val 727"/>
                <a:gd name="f21" fmla="val 692"/>
                <a:gd name="f22" fmla="val 2113"/>
                <a:gd name="f23" fmla="val 1882"/>
                <a:gd name="f24" fmla="val 1674"/>
                <a:gd name="f25" fmla="val 773"/>
                <a:gd name="f26" fmla="val 1444"/>
                <a:gd name="f27" fmla="val 807"/>
                <a:gd name="f28" fmla="val 1224"/>
                <a:gd name="f29" fmla="val 865"/>
                <a:gd name="f30" fmla="val 1005"/>
                <a:gd name="f31" fmla="val 923"/>
                <a:gd name="f32" fmla="val 1213"/>
                <a:gd name="f33" fmla="val 842"/>
                <a:gd name="f34" fmla="val 1421"/>
                <a:gd name="f35" fmla="val 1651"/>
                <a:gd name="f36" fmla="val 657"/>
                <a:gd name="f37" fmla="val 3555"/>
                <a:gd name="f38" fmla="val 1"/>
                <a:gd name="f39" fmla="val 2411"/>
                <a:gd name="f40" fmla="val 703"/>
                <a:gd name="f41" fmla="val 869"/>
                <a:gd name="f42" fmla="val 895"/>
                <a:gd name="f43" fmla="val 1057"/>
                <a:gd name="f44" fmla="val 1838"/>
                <a:gd name="f45" fmla="val 896"/>
                <a:gd name="f46" fmla="val 2785"/>
                <a:gd name="f47" fmla="val 3426"/>
                <a:gd name="f48" fmla="val 4069"/>
                <a:gd name="f49" fmla="val 970"/>
                <a:gd name="f50" fmla="val 1119"/>
                <a:gd name="f51" fmla="val 4398"/>
                <a:gd name="f52" fmla="val 706"/>
                <a:gd name="f53" fmla="val 3762"/>
                <a:gd name="f54" fmla="val 391"/>
                <a:gd name="f55" fmla="val 3241"/>
                <a:gd name="f56" fmla="val 3223"/>
                <a:gd name="f57" fmla="val 3204"/>
                <a:gd name="f58" fmla="val 3187"/>
                <a:gd name="f59" fmla="val 392"/>
                <a:gd name="f60" fmla="val 3360"/>
                <a:gd name="f61" fmla="val 265"/>
                <a:gd name="f62" fmla="val 4052"/>
                <a:gd name="f63" fmla="val 103"/>
                <a:gd name="f64" fmla="val 4075"/>
                <a:gd name="f65" fmla="val 80"/>
                <a:gd name="f66" fmla="val 3923"/>
                <a:gd name="f67" fmla="val 25"/>
                <a:gd name="f68" fmla="val 3747"/>
                <a:gd name="f69" fmla="*/ f0 1 4699"/>
                <a:gd name="f70" fmla="*/ f1 1 1373"/>
                <a:gd name="f71" fmla="val f2"/>
                <a:gd name="f72" fmla="val f3"/>
                <a:gd name="f73" fmla="val f4"/>
                <a:gd name="f74" fmla="+- f73 0 f71"/>
                <a:gd name="f75" fmla="+- f72 0 f71"/>
                <a:gd name="f76" fmla="*/ f75 1 4699"/>
                <a:gd name="f77" fmla="*/ f74 1 1373"/>
                <a:gd name="f78" fmla="*/ f71 1 f76"/>
                <a:gd name="f79" fmla="*/ f72 1 f76"/>
                <a:gd name="f80" fmla="*/ f71 1 f77"/>
                <a:gd name="f81" fmla="*/ f73 1 f77"/>
                <a:gd name="f82" fmla="*/ f78 f69 1"/>
                <a:gd name="f83" fmla="*/ f79 f69 1"/>
                <a:gd name="f84" fmla="*/ f81 f70 1"/>
                <a:gd name="f85" fmla="*/ f80 f70 1"/>
              </a:gdLst>
              <a:ahLst/>
              <a:cxnLst>
                <a:cxn ang="3cd4">
                  <a:pos x="hc" y="t"/>
                </a:cxn>
                <a:cxn ang="0">
                  <a:pos x="r" y="vc"/>
                </a:cxn>
                <a:cxn ang="cd4">
                  <a:pos x="hc" y="b"/>
                </a:cxn>
                <a:cxn ang="cd2">
                  <a:pos x="l" y="vc"/>
                </a:cxn>
              </a:cxnLst>
              <a:rect l="f82" t="f85" r="f83" b="f84"/>
              <a:pathLst>
                <a:path w="4699" h="1373">
                  <a:moveTo>
                    <a:pt x="f5" y="f6"/>
                  </a:moveTo>
                  <a:cubicBezTo>
                    <a:pt x="f7" y="f6"/>
                    <a:pt x="f8" y="f6"/>
                    <a:pt x="f9" y="f10"/>
                  </a:cubicBezTo>
                  <a:cubicBezTo>
                    <a:pt x="f11" y="f12"/>
                    <a:pt x="f13" y="f14"/>
                    <a:pt x="f15" y="f16"/>
                  </a:cubicBezTo>
                  <a:cubicBezTo>
                    <a:pt x="f17" y="f18"/>
                    <a:pt x="f11" y="f19"/>
                    <a:pt x="f9" y="f20"/>
                  </a:cubicBezTo>
                  <a:cubicBezTo>
                    <a:pt x="f8" y="f12"/>
                    <a:pt x="f7" y="f21"/>
                    <a:pt x="f5" y="f21"/>
                  </a:cubicBezTo>
                  <a:cubicBezTo>
                    <a:pt x="f22" y="f21"/>
                    <a:pt x="f23" y="f20"/>
                    <a:pt x="f24" y="f25"/>
                  </a:cubicBezTo>
                  <a:cubicBezTo>
                    <a:pt x="f26" y="f27"/>
                    <a:pt x="f28" y="f29"/>
                    <a:pt x="f30" y="f31"/>
                  </a:cubicBezTo>
                  <a:cubicBezTo>
                    <a:pt x="f32" y="f33"/>
                    <a:pt x="f34" y="f25"/>
                    <a:pt x="f35" y="f20"/>
                  </a:cubicBezTo>
                  <a:cubicBezTo>
                    <a:pt x="f23" y="f10"/>
                    <a:pt x="f22" y="f36"/>
                    <a:pt x="f5" y="f6"/>
                  </a:cubicBezTo>
                  <a:close/>
                  <a:moveTo>
                    <a:pt x="f37" y="f38"/>
                  </a:moveTo>
                  <a:cubicBezTo>
                    <a:pt x="f39" y="f38"/>
                    <a:pt x="f40" y="f41"/>
                    <a:pt x="f38" y="f4"/>
                  </a:cubicBezTo>
                  <a:cubicBezTo>
                    <a:pt x="f42" y="f43"/>
                    <a:pt x="f44" y="f45"/>
                    <a:pt x="f46" y="f45"/>
                  </a:cubicBezTo>
                  <a:cubicBezTo>
                    <a:pt x="f47" y="f45"/>
                    <a:pt x="f48" y="f49"/>
                    <a:pt x="f3" y="f50"/>
                  </a:cubicBezTo>
                  <a:cubicBezTo>
                    <a:pt x="f51" y="f52"/>
                    <a:pt x="f53" y="f54"/>
                    <a:pt x="f55" y="f54"/>
                  </a:cubicBezTo>
                  <a:cubicBezTo>
                    <a:pt x="f56" y="f54"/>
                    <a:pt x="f57" y="f54"/>
                    <a:pt x="f58" y="f59"/>
                  </a:cubicBezTo>
                  <a:cubicBezTo>
                    <a:pt x="f60" y="f61"/>
                    <a:pt x="f62" y="f63"/>
                    <a:pt x="f64" y="f65"/>
                  </a:cubicBezTo>
                  <a:cubicBezTo>
                    <a:pt x="f66" y="f67"/>
                    <a:pt x="f68" y="f38"/>
                    <a:pt x="f37" y="f38"/>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2" name="Google Shape;1045;p14">
              <a:extLst>
                <a:ext uri="{FF2B5EF4-FFF2-40B4-BE49-F238E27FC236}">
                  <a16:creationId xmlns:a16="http://schemas.microsoft.com/office/drawing/2014/main" id="{0EB2E3D2-CA6E-4D92-B7C7-0C98F01180EB}"/>
                </a:ext>
              </a:extLst>
            </p:cNvPr>
            <p:cNvSpPr/>
            <p:nvPr/>
          </p:nvSpPr>
          <p:spPr>
            <a:xfrm>
              <a:off x="8416366" y="697614"/>
              <a:ext cx="93049" cy="163942"/>
            </a:xfrm>
            <a:custGeom>
              <a:avLst/>
              <a:gdLst>
                <a:gd name="f0" fmla="val w"/>
                <a:gd name="f1" fmla="val h"/>
                <a:gd name="f2" fmla="val 0"/>
                <a:gd name="f3" fmla="val 2881"/>
                <a:gd name="f4" fmla="val 5076"/>
                <a:gd name="f5" fmla="val 2482"/>
                <a:gd name="f6" fmla="val 1"/>
                <a:gd name="f7" fmla="val 2481"/>
                <a:gd name="f8" fmla="val 4675"/>
                <a:gd name="f9" fmla="val 1454"/>
                <a:gd name="f10" fmla="val 5056"/>
                <a:gd name="f11" fmla="val 1504"/>
                <a:gd name="f12" fmla="val 5069"/>
                <a:gd name="f13" fmla="val 1551"/>
                <a:gd name="f14" fmla="val 5075"/>
                <a:gd name="f15" fmla="val 1596"/>
                <a:gd name="f16" fmla="val 2880"/>
                <a:gd name="f17" fmla="*/ f0 1 2881"/>
                <a:gd name="f18" fmla="*/ f1 1 5076"/>
                <a:gd name="f19" fmla="val f2"/>
                <a:gd name="f20" fmla="val f3"/>
                <a:gd name="f21" fmla="val f4"/>
                <a:gd name="f22" fmla="+- f21 0 f19"/>
                <a:gd name="f23" fmla="+- f20 0 f19"/>
                <a:gd name="f24" fmla="*/ f23 1 2881"/>
                <a:gd name="f25" fmla="*/ f22 1 5076"/>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2881" h="5076">
                  <a:moveTo>
                    <a:pt x="f5" y="f6"/>
                  </a:moveTo>
                  <a:cubicBezTo>
                    <a:pt x="f7" y="f6"/>
                    <a:pt x="f2" y="f8"/>
                    <a:pt x="f9" y="f10"/>
                  </a:cubicBezTo>
                  <a:cubicBezTo>
                    <a:pt x="f11" y="f12"/>
                    <a:pt x="f13" y="f14"/>
                    <a:pt x="f15" y="f14"/>
                  </a:cubicBezTo>
                  <a:cubicBezTo>
                    <a:pt x="f16" y="f14"/>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3" name="Google Shape;1046;p14">
              <a:extLst>
                <a:ext uri="{FF2B5EF4-FFF2-40B4-BE49-F238E27FC236}">
                  <a16:creationId xmlns:a16="http://schemas.microsoft.com/office/drawing/2014/main" id="{B31EB5C1-083C-495A-8339-E95D1DD14CB5}"/>
                </a:ext>
              </a:extLst>
            </p:cNvPr>
            <p:cNvSpPr/>
            <p:nvPr/>
          </p:nvSpPr>
          <p:spPr>
            <a:xfrm>
              <a:off x="8330613" y="696132"/>
              <a:ext cx="140204" cy="103738"/>
            </a:xfrm>
            <a:custGeom>
              <a:avLst/>
              <a:gdLst>
                <a:gd name="f0" fmla="val w"/>
                <a:gd name="f1" fmla="val h"/>
                <a:gd name="f2" fmla="val 0"/>
                <a:gd name="f3" fmla="val 4341"/>
                <a:gd name="f4" fmla="val 3212"/>
                <a:gd name="f5" fmla="val 4340"/>
                <a:gd name="f6" fmla="val 1"/>
                <a:gd name="f7" fmla="val 1870"/>
                <a:gd name="f8" fmla="val 1051"/>
                <a:gd name="f9" fmla="val 3013"/>
                <a:gd name="f10" fmla="val 1176"/>
                <a:gd name="f11" fmla="val 3151"/>
                <a:gd name="f12" fmla="val 1319"/>
                <a:gd name="f13" fmla="val 1474"/>
                <a:gd name="f14" fmla="val 2601"/>
                <a:gd name="f15" fmla="*/ f0 1 4341"/>
                <a:gd name="f16" fmla="*/ f1 1 3212"/>
                <a:gd name="f17" fmla="val f2"/>
                <a:gd name="f18" fmla="val f3"/>
                <a:gd name="f19" fmla="val f4"/>
                <a:gd name="f20" fmla="+- f19 0 f17"/>
                <a:gd name="f21" fmla="+- f18 0 f17"/>
                <a:gd name="f22" fmla="*/ f21 1 4341"/>
                <a:gd name="f23" fmla="*/ f20 1 3212"/>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341" h="3212">
                  <a:moveTo>
                    <a:pt x="f5" y="f6"/>
                  </a:moveTo>
                  <a:cubicBezTo>
                    <a:pt x="f5" y="f6"/>
                    <a:pt x="f2" y="f7"/>
                    <a:pt x="f8" y="f9"/>
                  </a:cubicBezTo>
                  <a:cubicBezTo>
                    <a:pt x="f10" y="f11"/>
                    <a:pt x="f12" y="f4"/>
                    <a:pt x="f13" y="f4"/>
                  </a:cubicBezTo>
                  <a:cubicBezTo>
                    <a:pt x="f14" y="f4"/>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4" name="Google Shape;1047;p14">
              <a:extLst>
                <a:ext uri="{FF2B5EF4-FFF2-40B4-BE49-F238E27FC236}">
                  <a16:creationId xmlns:a16="http://schemas.microsoft.com/office/drawing/2014/main" id="{CC68263A-6F9B-4B1D-9B3B-249E02CDD029}"/>
                </a:ext>
              </a:extLst>
            </p:cNvPr>
            <p:cNvSpPr/>
            <p:nvPr/>
          </p:nvSpPr>
          <p:spPr>
            <a:xfrm>
              <a:off x="8302322" y="661705"/>
              <a:ext cx="169593" cy="45180"/>
            </a:xfrm>
            <a:custGeom>
              <a:avLst/>
              <a:gdLst>
                <a:gd name="f0" fmla="val w"/>
                <a:gd name="f1" fmla="val h"/>
                <a:gd name="f2" fmla="val 0"/>
                <a:gd name="f3" fmla="val 5251"/>
                <a:gd name="f4" fmla="val 1399"/>
                <a:gd name="f5" fmla="val 2182"/>
                <a:gd name="f6" fmla="val 1"/>
                <a:gd name="f7" fmla="val 1021"/>
                <a:gd name="f8" fmla="val 186"/>
                <a:gd name="f9" fmla="val 114"/>
                <a:gd name="f10" fmla="val 859"/>
                <a:gd name="f11" fmla="val 182"/>
                <a:gd name="f12" fmla="val 1253"/>
                <a:gd name="f13" fmla="val 574"/>
                <a:gd name="f14" fmla="val 1398"/>
                <a:gd name="f15" fmla="val 1114"/>
                <a:gd name="f16" fmla="val 2612"/>
                <a:gd name="f17" fmla="val 282"/>
                <a:gd name="f18" fmla="val 3610"/>
                <a:gd name="f19" fmla="*/ f0 1 5251"/>
                <a:gd name="f20" fmla="*/ f1 1 1399"/>
                <a:gd name="f21" fmla="val f2"/>
                <a:gd name="f22" fmla="val f3"/>
                <a:gd name="f23" fmla="val f4"/>
                <a:gd name="f24" fmla="+- f23 0 f21"/>
                <a:gd name="f25" fmla="+- f22 0 f21"/>
                <a:gd name="f26" fmla="*/ f25 1 5251"/>
                <a:gd name="f27" fmla="*/ f24 1 1399"/>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251" h="1399">
                  <a:moveTo>
                    <a:pt x="f5" y="f6"/>
                  </a:moveTo>
                  <a:cubicBezTo>
                    <a:pt x="f7" y="f6"/>
                    <a:pt x="f6" y="f8"/>
                    <a:pt x="f9" y="f10"/>
                  </a:cubicBezTo>
                  <a:cubicBezTo>
                    <a:pt x="f11" y="f12"/>
                    <a:pt x="f13" y="f14"/>
                    <a:pt x="f15" y="f14"/>
                  </a:cubicBezTo>
                  <a:cubicBezTo>
                    <a:pt x="f16" y="f14"/>
                    <a:pt x="f3" y="f17"/>
                    <a:pt x="f3" y="f17"/>
                  </a:cubicBezTo>
                  <a:cubicBezTo>
                    <a:pt x="f3"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85" name="Google Shape;1048;p14">
            <a:extLst>
              <a:ext uri="{FF2B5EF4-FFF2-40B4-BE49-F238E27FC236}">
                <a16:creationId xmlns:a16="http://schemas.microsoft.com/office/drawing/2014/main" id="{9BFE1641-C4C8-4AC1-903B-A1BEB6C5367E}"/>
              </a:ext>
            </a:extLst>
          </p:cNvPr>
          <p:cNvGrpSpPr/>
          <p:nvPr/>
        </p:nvGrpSpPr>
        <p:grpSpPr>
          <a:xfrm>
            <a:off x="8288917" y="4248695"/>
            <a:ext cx="778757" cy="746662"/>
            <a:chOff x="8288917" y="4248695"/>
            <a:chExt cx="778757" cy="746662"/>
          </a:xfrm>
        </p:grpSpPr>
        <p:sp>
          <p:nvSpPr>
            <p:cNvPr id="86" name="Google Shape;1049;p14">
              <a:extLst>
                <a:ext uri="{FF2B5EF4-FFF2-40B4-BE49-F238E27FC236}">
                  <a16:creationId xmlns:a16="http://schemas.microsoft.com/office/drawing/2014/main" id="{9F1263DB-CAA9-4C56-A58E-5583363423B5}"/>
                </a:ext>
              </a:extLst>
            </p:cNvPr>
            <p:cNvSpPr/>
            <p:nvPr/>
          </p:nvSpPr>
          <p:spPr>
            <a:xfrm>
              <a:off x="8796601" y="4329153"/>
              <a:ext cx="271073" cy="179350"/>
            </a:xfrm>
            <a:custGeom>
              <a:avLst/>
              <a:gdLst>
                <a:gd name="f0" fmla="val w"/>
                <a:gd name="f1" fmla="val h"/>
                <a:gd name="f2" fmla="val 0"/>
                <a:gd name="f3" fmla="val 8393"/>
                <a:gd name="f4" fmla="val 5553"/>
                <a:gd name="f5" fmla="val 6372"/>
                <a:gd name="f6" fmla="val 6545"/>
                <a:gd name="f7" fmla="val 543"/>
                <a:gd name="f8" fmla="val 6268"/>
                <a:gd name="f9" fmla="val 1154"/>
                <a:gd name="f10" fmla="val 5841"/>
                <a:gd name="f11" fmla="val 1524"/>
                <a:gd name="f12" fmla="val 5403"/>
                <a:gd name="f13" fmla="val 1905"/>
                <a:gd name="f14" fmla="val 4848"/>
                <a:gd name="f15" fmla="val 2078"/>
                <a:gd name="f16" fmla="val 4283"/>
                <a:gd name="f17" fmla="val 2193"/>
                <a:gd name="f18" fmla="val 3717"/>
                <a:gd name="f19" fmla="val 2309"/>
                <a:gd name="f20" fmla="val 3163"/>
                <a:gd name="f21" fmla="val 2366"/>
                <a:gd name="f22" fmla="val 2609"/>
                <a:gd name="f23" fmla="val 2540"/>
                <a:gd name="f24" fmla="val 1294"/>
                <a:gd name="f25" fmla="val 2963"/>
                <a:gd name="f26" fmla="val 262"/>
                <a:gd name="f27" fmla="val 4156"/>
                <a:gd name="f28" fmla="val 7"/>
                <a:gd name="f29" fmla="val 5514"/>
                <a:gd name="f30" fmla="val 155"/>
                <a:gd name="f31" fmla="val 4785"/>
                <a:gd name="f32" fmla="val 1273"/>
                <a:gd name="f33" fmla="val 3333"/>
                <a:gd name="f34" fmla="val 4029"/>
                <a:gd name="f35" fmla="val 3186"/>
                <a:gd name="f36" fmla="val 5590"/>
                <a:gd name="f37" fmla="val 3113"/>
                <a:gd name="f38" fmla="val 6384"/>
                <a:gd name="f39" fmla="val 2822"/>
                <a:gd name="f40" fmla="val 7233"/>
                <a:gd name="f41" fmla="val 7590"/>
                <a:gd name="f42" fmla="val 7956"/>
                <a:gd name="f43" fmla="val 2873"/>
                <a:gd name="f44" fmla="val 8392"/>
                <a:gd name="f45" fmla="val 3013"/>
                <a:gd name="f46" fmla="val 8130"/>
                <a:gd name="f47" fmla="val 2468"/>
                <a:gd name="f48" fmla="val 7364"/>
                <a:gd name="f49" fmla="val 2064"/>
                <a:gd name="f50" fmla="val 6728"/>
                <a:gd name="f51" fmla="val 6637"/>
                <a:gd name="f52" fmla="val 6548"/>
                <a:gd name="f53" fmla="val 2072"/>
                <a:gd name="f54" fmla="val 6464"/>
                <a:gd name="f55" fmla="val 2089"/>
                <a:gd name="f56" fmla="val 6949"/>
                <a:gd name="f57" fmla="val 6845"/>
                <a:gd name="f58" fmla="val 577"/>
                <a:gd name="f59" fmla="val 5"/>
                <a:gd name="f60" fmla="val 5527"/>
                <a:gd name="f61" fmla="val 3"/>
                <a:gd name="f62" fmla="val 5540"/>
                <a:gd name="f63" fmla="val 1"/>
                <a:gd name="f64" fmla="val 5552"/>
                <a:gd name="f65" fmla="*/ f0 1 8393"/>
                <a:gd name="f66" fmla="*/ f1 1 5553"/>
                <a:gd name="f67" fmla="val f2"/>
                <a:gd name="f68" fmla="val f3"/>
                <a:gd name="f69" fmla="val f4"/>
                <a:gd name="f70" fmla="+- f69 0 f67"/>
                <a:gd name="f71" fmla="+- f68 0 f67"/>
                <a:gd name="f72" fmla="*/ f71 1 8393"/>
                <a:gd name="f73" fmla="*/ f70 1 5553"/>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8393" h="5553">
                  <a:moveTo>
                    <a:pt x="f5" y="f2"/>
                  </a:moveTo>
                  <a:lnTo>
                    <a:pt x="f5" y="f2"/>
                  </a:lnTo>
                  <a:cubicBezTo>
                    <a:pt x="f6" y="f7"/>
                    <a:pt x="f8" y="f9"/>
                    <a:pt x="f10" y="f11"/>
                  </a:cubicBezTo>
                  <a:cubicBezTo>
                    <a:pt x="f12" y="f13"/>
                    <a:pt x="f14" y="f15"/>
                    <a:pt x="f16" y="f17"/>
                  </a:cubicBezTo>
                  <a:cubicBezTo>
                    <a:pt x="f18" y="f19"/>
                    <a:pt x="f20" y="f21"/>
                    <a:pt x="f22" y="f23"/>
                  </a:cubicBezTo>
                  <a:cubicBezTo>
                    <a:pt x="f24" y="f25"/>
                    <a:pt x="f26" y="f27"/>
                    <a:pt x="f28" y="f29"/>
                  </a:cubicBezTo>
                  <a:lnTo>
                    <a:pt x="f28" y="f29"/>
                  </a:lnTo>
                  <a:cubicBezTo>
                    <a:pt x="f30" y="f31"/>
                    <a:pt x="f32" y="f33"/>
                    <a:pt x="f34" y="f35"/>
                  </a:cubicBezTo>
                  <a:cubicBezTo>
                    <a:pt x="f36" y="f37"/>
                    <a:pt x="f38" y="f39"/>
                    <a:pt x="f40" y="f39"/>
                  </a:cubicBezTo>
                  <a:cubicBezTo>
                    <a:pt x="f41" y="f39"/>
                    <a:pt x="f42" y="f43"/>
                    <a:pt x="f44" y="f45"/>
                  </a:cubicBezTo>
                  <a:cubicBezTo>
                    <a:pt x="f46" y="f47"/>
                    <a:pt x="f48" y="f49"/>
                    <a:pt x="f50" y="f49"/>
                  </a:cubicBezTo>
                  <a:cubicBezTo>
                    <a:pt x="f51" y="f49"/>
                    <a:pt x="f52" y="f53"/>
                    <a:pt x="f54" y="f55"/>
                  </a:cubicBezTo>
                  <a:cubicBezTo>
                    <a:pt x="f56" y="f11"/>
                    <a:pt x="f57" y="f58"/>
                    <a:pt x="f5" y="f2"/>
                  </a:cubicBezTo>
                  <a:close/>
                  <a:moveTo>
                    <a:pt x="f28" y="f29"/>
                  </a:moveTo>
                  <a:lnTo>
                    <a:pt x="f28" y="f29"/>
                  </a:lnTo>
                  <a:cubicBezTo>
                    <a:pt x="f59" y="f60"/>
                    <a:pt x="f61" y="f62"/>
                    <a:pt x="f63" y="f64"/>
                  </a:cubicBezTo>
                  <a:cubicBezTo>
                    <a:pt x="f61" y="f62"/>
                    <a:pt x="f59" y="f60"/>
                    <a:pt x="f28" y="f29"/>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7" name="Google Shape;1050;p14">
              <a:extLst>
                <a:ext uri="{FF2B5EF4-FFF2-40B4-BE49-F238E27FC236}">
                  <a16:creationId xmlns:a16="http://schemas.microsoft.com/office/drawing/2014/main" id="{56465F8A-B087-4B9F-840D-94A2C899E18B}"/>
                </a:ext>
              </a:extLst>
            </p:cNvPr>
            <p:cNvSpPr/>
            <p:nvPr/>
          </p:nvSpPr>
          <p:spPr>
            <a:xfrm>
              <a:off x="8798475" y="4454399"/>
              <a:ext cx="214006" cy="95472"/>
            </a:xfrm>
            <a:custGeom>
              <a:avLst/>
              <a:gdLst>
                <a:gd name="f0" fmla="val w"/>
                <a:gd name="f1" fmla="val h"/>
                <a:gd name="f2" fmla="val 0"/>
                <a:gd name="f3" fmla="val 6626"/>
                <a:gd name="f4" fmla="val 2956"/>
                <a:gd name="f5" fmla="val 2142"/>
                <a:gd name="f6" fmla="val 389"/>
                <a:gd name="f7" fmla="val 2193"/>
                <a:gd name="f8" fmla="val 2245"/>
                <a:gd name="f9" fmla="val 390"/>
                <a:gd name="f10" fmla="val 2297"/>
                <a:gd name="f11" fmla="val 393"/>
                <a:gd name="f12" fmla="val 2759"/>
                <a:gd name="f13" fmla="val 416"/>
                <a:gd name="f14" fmla="val 3186"/>
                <a:gd name="f15" fmla="val 578"/>
                <a:gd name="f16" fmla="val 3590"/>
                <a:gd name="f17" fmla="val 762"/>
                <a:gd name="f18" fmla="val 3994"/>
                <a:gd name="f19" fmla="val 959"/>
                <a:gd name="f20" fmla="val 4398"/>
                <a:gd name="f21" fmla="val 1189"/>
                <a:gd name="f22" fmla="val 4802"/>
                <a:gd name="f23" fmla="val 1363"/>
                <a:gd name="f24" fmla="val 5206"/>
                <a:gd name="f25" fmla="val 1536"/>
                <a:gd name="f26" fmla="val 5656"/>
                <a:gd name="f27" fmla="val 1628"/>
                <a:gd name="f28" fmla="val 6106"/>
                <a:gd name="f29" fmla="val 1686"/>
                <a:gd name="f30" fmla="val 5875"/>
                <a:gd name="f31" fmla="val 1674"/>
                <a:gd name="f32" fmla="val 1651"/>
                <a:gd name="f33" fmla="val 5425"/>
                <a:gd name="f34" fmla="val 1605"/>
                <a:gd name="f35" fmla="val 1559"/>
                <a:gd name="f36" fmla="val 4987"/>
                <a:gd name="f37" fmla="val 1490"/>
                <a:gd name="f38" fmla="val 4779"/>
                <a:gd name="f39" fmla="val 1397"/>
                <a:gd name="f40" fmla="val 4352"/>
                <a:gd name="f41" fmla="val 1224"/>
                <a:gd name="f42" fmla="val 3971"/>
                <a:gd name="f43" fmla="val 1016"/>
                <a:gd name="f44" fmla="val 3544"/>
                <a:gd name="f45" fmla="val 820"/>
                <a:gd name="f46" fmla="val 3140"/>
                <a:gd name="f47" fmla="val 635"/>
                <a:gd name="f48" fmla="val 2724"/>
                <a:gd name="f49" fmla="val 474"/>
                <a:gd name="f50" fmla="val 2274"/>
                <a:gd name="f51" fmla="val 439"/>
                <a:gd name="f52" fmla="val 2198"/>
                <a:gd name="f53" fmla="val 431"/>
                <a:gd name="f54" fmla="val 2121"/>
                <a:gd name="f55" fmla="val 427"/>
                <a:gd name="f56" fmla="val 2044"/>
                <a:gd name="f57" fmla="val 1719"/>
                <a:gd name="f58" fmla="val 1392"/>
                <a:gd name="f59" fmla="val 502"/>
                <a:gd name="f60" fmla="val 1109"/>
                <a:gd name="f61" fmla="val 679"/>
                <a:gd name="f62" fmla="val 1171"/>
                <a:gd name="f63" fmla="val 639"/>
                <a:gd name="f64" fmla="val 1234"/>
                <a:gd name="f65" fmla="val 603"/>
                <a:gd name="f66" fmla="val 1293"/>
                <a:gd name="f67" fmla="val 566"/>
                <a:gd name="f68" fmla="val 520"/>
                <a:gd name="f69" fmla="val 1501"/>
                <a:gd name="f70" fmla="val 1616"/>
                <a:gd name="f71" fmla="val 451"/>
                <a:gd name="f72" fmla="val 1786"/>
                <a:gd name="f73" fmla="val 406"/>
                <a:gd name="f74" fmla="val 1963"/>
                <a:gd name="f75" fmla="val 6337"/>
                <a:gd name="f76" fmla="val 1"/>
                <a:gd name="f77" fmla="val 5856"/>
                <a:gd name="f78" fmla="val 264"/>
                <a:gd name="f79" fmla="val 5301"/>
                <a:gd name="f80" fmla="val 358"/>
                <a:gd name="f81" fmla="val 4741"/>
                <a:gd name="f82" fmla="val 4199"/>
                <a:gd name="f83" fmla="val 3651"/>
                <a:gd name="f84" fmla="val 270"/>
                <a:gd name="f85" fmla="val 3163"/>
                <a:gd name="f86" fmla="val 162"/>
                <a:gd name="f87" fmla="val 2920"/>
                <a:gd name="f88" fmla="val 113"/>
                <a:gd name="f89" fmla="val 2683"/>
                <a:gd name="f90" fmla="val 87"/>
                <a:gd name="f91" fmla="val 2452"/>
                <a:gd name="f92" fmla="val 1870"/>
                <a:gd name="f93" fmla="val 1332"/>
                <a:gd name="f94" fmla="val 252"/>
                <a:gd name="f95" fmla="val 878"/>
                <a:gd name="f96" fmla="val 624"/>
                <a:gd name="f97" fmla="val 751"/>
                <a:gd name="f98" fmla="val 728"/>
                <a:gd name="f99" fmla="val 855"/>
                <a:gd name="f100" fmla="val 508"/>
                <a:gd name="f101" fmla="val 993"/>
                <a:gd name="f102" fmla="val 289"/>
                <a:gd name="f103" fmla="val 1259"/>
                <a:gd name="f104" fmla="val 185"/>
                <a:gd name="f105" fmla="val 1836"/>
                <a:gd name="f106" fmla="val 370"/>
                <a:gd name="f107" fmla="val 1282"/>
                <a:gd name="f108" fmla="val 970"/>
                <a:gd name="f109" fmla="val 693"/>
                <a:gd name="f110" fmla="val 1770"/>
                <a:gd name="f111" fmla="val 666"/>
                <a:gd name="f112" fmla="val 1954"/>
                <a:gd name="f113" fmla="val 638"/>
                <a:gd name="f114" fmla="val 2138"/>
                <a:gd name="f115" fmla="val 2417"/>
                <a:gd name="f116" fmla="val 2696"/>
                <a:gd name="f117" fmla="val 701"/>
                <a:gd name="f118" fmla="val 2828"/>
                <a:gd name="f119" fmla="val 924"/>
                <a:gd name="f120" fmla="val 2897"/>
                <a:gd name="f121" fmla="val 1051"/>
                <a:gd name="f122" fmla="val 2955"/>
                <a:gd name="f123" fmla="val 1212"/>
                <a:gd name="f124" fmla="val 2852"/>
                <a:gd name="f125" fmla="val 1472"/>
                <a:gd name="f126" fmla="val 2719"/>
                <a:gd name="f127" fmla="val 1553"/>
                <a:gd name="f128" fmla="val 2597"/>
                <a:gd name="f129" fmla="val 2565"/>
                <a:gd name="f130" fmla="val 2534"/>
                <a:gd name="f131" fmla="val 1548"/>
                <a:gd name="f132" fmla="val 2505"/>
                <a:gd name="f133" fmla="val 2583"/>
                <a:gd name="f134" fmla="val 1637"/>
                <a:gd name="f135" fmla="val 2723"/>
                <a:gd name="f136" fmla="val 1690"/>
                <a:gd name="f137" fmla="val 2859"/>
                <a:gd name="f138" fmla="val 2925"/>
                <a:gd name="f139" fmla="val 2991"/>
                <a:gd name="f140" fmla="val 1678"/>
                <a:gd name="f141" fmla="val 3048"/>
                <a:gd name="f142" fmla="val 3221"/>
                <a:gd name="f143" fmla="val 1547"/>
                <a:gd name="f144" fmla="val 3278"/>
                <a:gd name="f145" fmla="val 1316"/>
                <a:gd name="f146" fmla="val 1132"/>
                <a:gd name="f147" fmla="val 3740"/>
                <a:gd name="f148" fmla="val 4040"/>
                <a:gd name="f149" fmla="val 2009"/>
                <a:gd name="f150" fmla="val 4213"/>
                <a:gd name="f151" fmla="val 2632"/>
                <a:gd name="f152" fmla="val 4317"/>
                <a:gd name="f153" fmla="val 2471"/>
                <a:gd name="f154" fmla="val 2321"/>
                <a:gd name="f155" fmla="val 4548"/>
                <a:gd name="f156" fmla="val 2517"/>
                <a:gd name="f157" fmla="val 4698"/>
                <a:gd name="f158" fmla="val 4837"/>
                <a:gd name="f159" fmla="val 2598"/>
                <a:gd name="f160" fmla="val 4860"/>
                <a:gd name="f161" fmla="val 2494"/>
                <a:gd name="f162" fmla="val 4848"/>
                <a:gd name="f163" fmla="val 2113"/>
                <a:gd name="f164" fmla="val 5018"/>
                <a:gd name="f165" fmla="val 2255"/>
                <a:gd name="f166" fmla="val 5170"/>
                <a:gd name="f167" fmla="val 2309"/>
                <a:gd name="f168" fmla="val 5313"/>
                <a:gd name="f169" fmla="val 5759"/>
                <a:gd name="f170" fmla="val 6109"/>
                <a:gd name="f171" fmla="val 1778"/>
                <a:gd name="f172" fmla="val 6000"/>
                <a:gd name="f173" fmla="val 6081"/>
                <a:gd name="f174" fmla="val 646"/>
                <a:gd name="f175" fmla="val 5520"/>
                <a:gd name="f176" fmla="val 5512"/>
                <a:gd name="f177" fmla="val 5503"/>
                <a:gd name="f178" fmla="val 5495"/>
                <a:gd name="f179" fmla="val 647"/>
                <a:gd name="f180" fmla="val 5841"/>
                <a:gd name="f181" fmla="val 6141"/>
                <a:gd name="f182" fmla="val 301"/>
                <a:gd name="f183" fmla="*/ f0 1 6626"/>
                <a:gd name="f184" fmla="*/ f1 1 2956"/>
                <a:gd name="f185" fmla="val f2"/>
                <a:gd name="f186" fmla="val f3"/>
                <a:gd name="f187" fmla="val f4"/>
                <a:gd name="f188" fmla="+- f187 0 f185"/>
                <a:gd name="f189" fmla="+- f186 0 f185"/>
                <a:gd name="f190" fmla="*/ f189 1 6626"/>
                <a:gd name="f191" fmla="*/ f188 1 2956"/>
                <a:gd name="f192" fmla="*/ f185 1 f190"/>
                <a:gd name="f193" fmla="*/ f186 1 f190"/>
                <a:gd name="f194" fmla="*/ f185 1 f191"/>
                <a:gd name="f195" fmla="*/ f187 1 f191"/>
                <a:gd name="f196" fmla="*/ f192 f183 1"/>
                <a:gd name="f197" fmla="*/ f193 f183 1"/>
                <a:gd name="f198" fmla="*/ f195 f184 1"/>
                <a:gd name="f199" fmla="*/ f194 f184 1"/>
              </a:gdLst>
              <a:ahLst/>
              <a:cxnLst>
                <a:cxn ang="3cd4">
                  <a:pos x="hc" y="t"/>
                </a:cxn>
                <a:cxn ang="0">
                  <a:pos x="r" y="vc"/>
                </a:cxn>
                <a:cxn ang="cd4">
                  <a:pos x="hc" y="b"/>
                </a:cxn>
                <a:cxn ang="cd2">
                  <a:pos x="l" y="vc"/>
                </a:cxn>
              </a:cxnLst>
              <a:rect l="f196" t="f199" r="f197" b="f198"/>
              <a:pathLst>
                <a:path w="6626" h="2956">
                  <a:moveTo>
                    <a:pt x="f5" y="f6"/>
                  </a:moveTo>
                  <a:cubicBezTo>
                    <a:pt x="f7" y="f6"/>
                    <a:pt x="f8" y="f9"/>
                    <a:pt x="f10" y="f11"/>
                  </a:cubicBezTo>
                  <a:cubicBezTo>
                    <a:pt x="f12" y="f13"/>
                    <a:pt x="f14" y="f15"/>
                    <a:pt x="f16" y="f17"/>
                  </a:cubicBezTo>
                  <a:cubicBezTo>
                    <a:pt x="f18" y="f19"/>
                    <a:pt x="f20" y="f21"/>
                    <a:pt x="f22" y="f23"/>
                  </a:cubicBezTo>
                  <a:cubicBezTo>
                    <a:pt x="f24" y="f25"/>
                    <a:pt x="f26" y="f27"/>
                    <a:pt x="f28" y="f29"/>
                  </a:cubicBezTo>
                  <a:cubicBezTo>
                    <a:pt x="f30" y="f31"/>
                    <a:pt x="f26" y="f32"/>
                    <a:pt x="f33" y="f34"/>
                  </a:cubicBezTo>
                  <a:cubicBezTo>
                    <a:pt x="f24" y="f35"/>
                    <a:pt x="f36" y="f37"/>
                    <a:pt x="f38" y="f39"/>
                  </a:cubicBezTo>
                  <a:cubicBezTo>
                    <a:pt x="f40" y="f41"/>
                    <a:pt x="f42" y="f43"/>
                    <a:pt x="f44" y="f45"/>
                  </a:cubicBezTo>
                  <a:cubicBezTo>
                    <a:pt x="f46" y="f47"/>
                    <a:pt x="f48" y="f49"/>
                    <a:pt x="f50" y="f51"/>
                  </a:cubicBezTo>
                  <a:cubicBezTo>
                    <a:pt x="f52" y="f53"/>
                    <a:pt x="f54" y="f55"/>
                    <a:pt x="f56" y="f55"/>
                  </a:cubicBezTo>
                  <a:cubicBezTo>
                    <a:pt x="f57" y="f55"/>
                    <a:pt x="f58" y="f59"/>
                    <a:pt x="f60" y="f61"/>
                  </a:cubicBezTo>
                  <a:lnTo>
                    <a:pt x="f60" y="f61"/>
                  </a:lnTo>
                  <a:cubicBezTo>
                    <a:pt x="f62" y="f63"/>
                    <a:pt x="f64" y="f65"/>
                    <a:pt x="f66" y="f67"/>
                  </a:cubicBezTo>
                  <a:cubicBezTo>
                    <a:pt x="f39" y="f68"/>
                    <a:pt x="f69" y="f49"/>
                    <a:pt x="f70" y="f71"/>
                  </a:cubicBezTo>
                  <a:cubicBezTo>
                    <a:pt x="f72" y="f73"/>
                    <a:pt x="f74" y="f6"/>
                    <a:pt x="f5" y="f6"/>
                  </a:cubicBezTo>
                  <a:close/>
                  <a:moveTo>
                    <a:pt x="f75" y="f76"/>
                  </a:moveTo>
                  <a:cubicBezTo>
                    <a:pt x="f77" y="f78"/>
                    <a:pt x="f79" y="f80"/>
                    <a:pt x="f81" y="f80"/>
                  </a:cubicBezTo>
                  <a:cubicBezTo>
                    <a:pt x="f82" y="f80"/>
                    <a:pt x="f83" y="f84"/>
                    <a:pt x="f85" y="f86"/>
                  </a:cubicBezTo>
                  <a:cubicBezTo>
                    <a:pt x="f87" y="f88"/>
                    <a:pt x="f89" y="f90"/>
                    <a:pt x="f91" y="f90"/>
                  </a:cubicBezTo>
                  <a:cubicBezTo>
                    <a:pt x="f92" y="f90"/>
                    <a:pt x="f93" y="f94"/>
                    <a:pt x="f95" y="f96"/>
                  </a:cubicBezTo>
                  <a:cubicBezTo>
                    <a:pt x="f97" y="f98"/>
                    <a:pt x="f96" y="f99"/>
                    <a:pt x="f100" y="f101"/>
                  </a:cubicBezTo>
                  <a:cubicBezTo>
                    <a:pt x="f102" y="f103"/>
                    <a:pt x="f104" y="f35"/>
                    <a:pt x="f2" y="f105"/>
                  </a:cubicBezTo>
                  <a:cubicBezTo>
                    <a:pt x="f106" y="f107"/>
                    <a:pt x="f108" y="f45"/>
                    <a:pt x="f27" y="f109"/>
                  </a:cubicBezTo>
                  <a:cubicBezTo>
                    <a:pt x="f110" y="f111"/>
                    <a:pt x="f112" y="f113"/>
                    <a:pt x="f114" y="f113"/>
                  </a:cubicBezTo>
                  <a:cubicBezTo>
                    <a:pt x="f115" y="f113"/>
                    <a:pt x="f116" y="f117"/>
                    <a:pt x="f118" y="f119"/>
                  </a:cubicBezTo>
                  <a:cubicBezTo>
                    <a:pt x="f120" y="f121"/>
                    <a:pt x="f122" y="f123"/>
                    <a:pt x="f120" y="f23"/>
                  </a:cubicBezTo>
                  <a:cubicBezTo>
                    <a:pt x="f124" y="f125"/>
                    <a:pt x="f126" y="f127"/>
                    <a:pt x="f128" y="f127"/>
                  </a:cubicBezTo>
                  <a:cubicBezTo>
                    <a:pt x="f129" y="f127"/>
                    <a:pt x="f130" y="f131"/>
                    <a:pt x="f132" y="f25"/>
                  </a:cubicBezTo>
                  <a:lnTo>
                    <a:pt x="f132" y="f25"/>
                  </a:lnTo>
                  <a:cubicBezTo>
                    <a:pt x="f133" y="f134"/>
                    <a:pt x="f135" y="f136"/>
                    <a:pt x="f137" y="f136"/>
                  </a:cubicBezTo>
                  <a:cubicBezTo>
                    <a:pt x="f138" y="f136"/>
                    <a:pt x="f139" y="f140"/>
                    <a:pt x="f141" y="f32"/>
                  </a:cubicBezTo>
                  <a:cubicBezTo>
                    <a:pt x="f142" y="f143"/>
                    <a:pt x="f144" y="f145"/>
                    <a:pt x="f142" y="f146"/>
                  </a:cubicBezTo>
                  <a:lnTo>
                    <a:pt x="f142" y="f146"/>
                  </a:lnTo>
                  <a:cubicBezTo>
                    <a:pt x="f147" y="f37"/>
                    <a:pt x="f148" y="f149"/>
                    <a:pt x="f150" y="f151"/>
                  </a:cubicBezTo>
                  <a:cubicBezTo>
                    <a:pt x="f150" y="f151"/>
                    <a:pt x="f152" y="f153"/>
                    <a:pt x="f40" y="f154"/>
                  </a:cubicBezTo>
                  <a:cubicBezTo>
                    <a:pt x="f40" y="f154"/>
                    <a:pt x="f155" y="f156"/>
                    <a:pt x="f157" y="f122"/>
                  </a:cubicBezTo>
                  <a:cubicBezTo>
                    <a:pt x="f158" y="f159"/>
                    <a:pt x="f160" y="f161"/>
                    <a:pt x="f162" y="f163"/>
                  </a:cubicBezTo>
                  <a:lnTo>
                    <a:pt x="f162" y="f163"/>
                  </a:lnTo>
                  <a:cubicBezTo>
                    <a:pt x="f164" y="f165"/>
                    <a:pt x="f166" y="f167"/>
                    <a:pt x="f168" y="f167"/>
                  </a:cubicBezTo>
                  <a:cubicBezTo>
                    <a:pt x="f169" y="f167"/>
                    <a:pt x="f170" y="f171"/>
                    <a:pt x="f3" y="f171"/>
                  </a:cubicBezTo>
                  <a:cubicBezTo>
                    <a:pt x="f172" y="f171"/>
                    <a:pt x="f173" y="f174"/>
                    <a:pt x="f175" y="f174"/>
                  </a:cubicBezTo>
                  <a:cubicBezTo>
                    <a:pt x="f176" y="f174"/>
                    <a:pt x="f177" y="f174"/>
                    <a:pt x="f178" y="f179"/>
                  </a:cubicBezTo>
                  <a:cubicBezTo>
                    <a:pt x="f180" y="f49"/>
                    <a:pt x="f181" y="f182"/>
                    <a:pt x="f75" y="f7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8" name="Google Shape;1051;p14">
              <a:extLst>
                <a:ext uri="{FF2B5EF4-FFF2-40B4-BE49-F238E27FC236}">
                  <a16:creationId xmlns:a16="http://schemas.microsoft.com/office/drawing/2014/main" id="{9FBFA4D3-3B1C-40BC-97BF-B00F20BC165A}"/>
                </a:ext>
              </a:extLst>
            </p:cNvPr>
            <p:cNvSpPr/>
            <p:nvPr/>
          </p:nvSpPr>
          <p:spPr>
            <a:xfrm>
              <a:off x="8893911" y="4440966"/>
              <a:ext cx="78318" cy="10369"/>
            </a:xfrm>
            <a:custGeom>
              <a:avLst/>
              <a:gdLst>
                <a:gd name="f0" fmla="val w"/>
                <a:gd name="f1" fmla="val h"/>
                <a:gd name="f2" fmla="val 0"/>
                <a:gd name="f3" fmla="val 2425"/>
                <a:gd name="f4" fmla="val 321"/>
                <a:gd name="f5" fmla="val 2424"/>
                <a:gd name="f6" fmla="val 1"/>
                <a:gd name="f7" fmla="val 128"/>
                <a:gd name="f8" fmla="val 349"/>
                <a:gd name="f9" fmla="val 257"/>
                <a:gd name="f10" fmla="val 704"/>
                <a:gd name="f11" fmla="val 320"/>
                <a:gd name="f12" fmla="val 1057"/>
                <a:gd name="f13" fmla="val 1522"/>
                <a:gd name="f14" fmla="val 1984"/>
                <a:gd name="f15" fmla="val 211"/>
                <a:gd name="f16" fmla="*/ f0 1 2425"/>
                <a:gd name="f17" fmla="*/ f1 1 321"/>
                <a:gd name="f18" fmla="val f2"/>
                <a:gd name="f19" fmla="val f3"/>
                <a:gd name="f20" fmla="val f4"/>
                <a:gd name="f21" fmla="+- f20 0 f18"/>
                <a:gd name="f22" fmla="+- f19 0 f18"/>
                <a:gd name="f23" fmla="*/ f22 1 2425"/>
                <a:gd name="f24" fmla="*/ f21 1 321"/>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425" h="321">
                  <a:moveTo>
                    <a:pt x="f5" y="f6"/>
                  </a:moveTo>
                  <a:lnTo>
                    <a:pt x="f2" y="f7"/>
                  </a:lnTo>
                  <a:cubicBezTo>
                    <a:pt x="f8" y="f9"/>
                    <a:pt x="f10" y="f11"/>
                    <a:pt x="f12" y="f11"/>
                  </a:cubicBezTo>
                  <a:cubicBezTo>
                    <a:pt x="f13" y="f11"/>
                    <a:pt x="f14" y="f15"/>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9" name="Google Shape;1052;p14">
              <a:extLst>
                <a:ext uri="{FF2B5EF4-FFF2-40B4-BE49-F238E27FC236}">
                  <a16:creationId xmlns:a16="http://schemas.microsoft.com/office/drawing/2014/main" id="{9634F4E6-E601-4C03-BD3E-6669822DCD53}"/>
                </a:ext>
              </a:extLst>
            </p:cNvPr>
            <p:cNvSpPr/>
            <p:nvPr/>
          </p:nvSpPr>
          <p:spPr>
            <a:xfrm>
              <a:off x="8729484" y="4315849"/>
              <a:ext cx="102193" cy="75447"/>
            </a:xfrm>
            <a:custGeom>
              <a:avLst/>
              <a:gdLst>
                <a:gd name="f0" fmla="val w"/>
                <a:gd name="f1" fmla="val h"/>
                <a:gd name="f2" fmla="val 0"/>
                <a:gd name="f3" fmla="val 3164"/>
                <a:gd name="f4" fmla="val 2336"/>
                <a:gd name="f5" fmla="val 2390"/>
                <a:gd name="f6" fmla="val 343"/>
                <a:gd name="f7" fmla="val 2275"/>
                <a:gd name="f8" fmla="val 470"/>
                <a:gd name="f9" fmla="val 2194"/>
                <a:gd name="f10" fmla="val 632"/>
                <a:gd name="f11" fmla="val 2125"/>
                <a:gd name="f12" fmla="val 805"/>
                <a:gd name="f13" fmla="val 2044"/>
                <a:gd name="f14" fmla="val 955"/>
                <a:gd name="f15" fmla="val 1975"/>
                <a:gd name="f16" fmla="val 1128"/>
                <a:gd name="f17" fmla="val 1894"/>
                <a:gd name="f18" fmla="val 1289"/>
                <a:gd name="f19" fmla="val 1802"/>
                <a:gd name="f20" fmla="val 1451"/>
                <a:gd name="f21" fmla="val 1686"/>
                <a:gd name="f22" fmla="val 1613"/>
                <a:gd name="f23" fmla="val 1548"/>
                <a:gd name="f24" fmla="val 1728"/>
                <a:gd name="f25" fmla="val 1398"/>
                <a:gd name="f26" fmla="val 1843"/>
                <a:gd name="f27" fmla="val 1224"/>
                <a:gd name="f28" fmla="val 1913"/>
                <a:gd name="f29" fmla="val 1051"/>
                <a:gd name="f30" fmla="val 1970"/>
                <a:gd name="f31" fmla="val 1213"/>
                <a:gd name="f32" fmla="val 1901"/>
                <a:gd name="f33" fmla="val 1374"/>
                <a:gd name="f34" fmla="val 1797"/>
                <a:gd name="f35" fmla="val 1501"/>
                <a:gd name="f36" fmla="val 1682"/>
                <a:gd name="f37" fmla="val 1582"/>
                <a:gd name="f38" fmla="val 1640"/>
                <a:gd name="f39" fmla="val 1520"/>
                <a:gd name="f40" fmla="val 1709"/>
                <a:gd name="f41" fmla="val 1439"/>
                <a:gd name="f42" fmla="val 1755"/>
                <a:gd name="f43" fmla="val 1324"/>
                <a:gd name="f44" fmla="val 1790"/>
                <a:gd name="f45" fmla="val 1209"/>
                <a:gd name="f46" fmla="val 1093"/>
                <a:gd name="f47" fmla="val 1813"/>
                <a:gd name="f48" fmla="val 932"/>
                <a:gd name="f49" fmla="val 770"/>
                <a:gd name="f50" fmla="val 1744"/>
                <a:gd name="f51" fmla="val 608"/>
                <a:gd name="f52" fmla="val 1848"/>
                <a:gd name="f53" fmla="val 747"/>
                <a:gd name="f54" fmla="val 1882"/>
                <a:gd name="f55" fmla="val 1859"/>
                <a:gd name="f56" fmla="val 1105"/>
                <a:gd name="f57" fmla="val 1174"/>
                <a:gd name="f58" fmla="val 1917"/>
                <a:gd name="f59" fmla="val 1059"/>
                <a:gd name="f60" fmla="val 920"/>
                <a:gd name="f61" fmla="val 2148"/>
                <a:gd name="f62" fmla="val 2252"/>
                <a:gd name="f63" fmla="val 458"/>
                <a:gd name="f64" fmla="val 2558"/>
                <a:gd name="f65" fmla="val 1"/>
                <a:gd name="f66" fmla="val 2529"/>
                <a:gd name="f67" fmla="val 2501"/>
                <a:gd name="f68" fmla="val 3"/>
                <a:gd name="f69" fmla="val 2471"/>
                <a:gd name="f70" fmla="val 8"/>
                <a:gd name="f71" fmla="val 2217"/>
                <a:gd name="f72" fmla="val 31"/>
                <a:gd name="f73" fmla="val 1986"/>
                <a:gd name="f74" fmla="val 170"/>
                <a:gd name="f75" fmla="val 1836"/>
                <a:gd name="f76" fmla="val 239"/>
                <a:gd name="f77" fmla="val 89"/>
                <a:gd name="f78" fmla="val 1732"/>
                <a:gd name="f79" fmla="val 54"/>
                <a:gd name="f80" fmla="val 1692"/>
                <a:gd name="f81" fmla="val 26"/>
                <a:gd name="f82" fmla="val 1647"/>
                <a:gd name="f83" fmla="val 13"/>
                <a:gd name="f84" fmla="val 1602"/>
                <a:gd name="f85" fmla="val 1438"/>
                <a:gd name="f86" fmla="val 56"/>
                <a:gd name="f87" fmla="val 1386"/>
                <a:gd name="f88" fmla="val 124"/>
                <a:gd name="f89" fmla="val 1294"/>
                <a:gd name="f90" fmla="val 204"/>
                <a:gd name="f91" fmla="val 1236"/>
                <a:gd name="f92" fmla="val 1201"/>
                <a:gd name="f93" fmla="val 447"/>
                <a:gd name="f94" fmla="val 1155"/>
                <a:gd name="f95" fmla="val 274"/>
                <a:gd name="f96" fmla="val 1040"/>
                <a:gd name="f97" fmla="val 867"/>
                <a:gd name="f98" fmla="val 844"/>
                <a:gd name="f99" fmla="val 86"/>
                <a:gd name="f100" fmla="val 822"/>
                <a:gd name="f101" fmla="val 85"/>
                <a:gd name="f102" fmla="val 800"/>
                <a:gd name="f103" fmla="val 647"/>
                <a:gd name="f104" fmla="val 495"/>
                <a:gd name="f105" fmla="val 151"/>
                <a:gd name="f106" fmla="val 405"/>
                <a:gd name="f107" fmla="val 262"/>
                <a:gd name="f108" fmla="val 763"/>
                <a:gd name="f109" fmla="val 412"/>
                <a:gd name="f110" fmla="val 816"/>
                <a:gd name="f111" fmla="val 1063"/>
                <a:gd name="f112" fmla="val 1590"/>
                <a:gd name="f113" fmla="val 820"/>
                <a:gd name="f114" fmla="val 1982"/>
                <a:gd name="f115" fmla="val 474"/>
                <a:gd name="f116" fmla="val 2155"/>
                <a:gd name="f117" fmla="val 313"/>
                <a:gd name="f118" fmla="val 2224"/>
                <a:gd name="f119" fmla="val 2282"/>
                <a:gd name="f120" fmla="val 2305"/>
                <a:gd name="f121" fmla="val 126"/>
                <a:gd name="f122" fmla="val 2325"/>
                <a:gd name="f123" fmla="val 252"/>
                <a:gd name="f124" fmla="val 379"/>
                <a:gd name="f125" fmla="val 616"/>
                <a:gd name="f126" fmla="val 857"/>
                <a:gd name="f127" fmla="val 2300"/>
                <a:gd name="f128" fmla="val 1097"/>
                <a:gd name="f129" fmla="val 1617"/>
                <a:gd name="f130" fmla="val 2051"/>
                <a:gd name="f131" fmla="val 2079"/>
                <a:gd name="f132" fmla="val 1670"/>
                <a:gd name="f133" fmla="val 2332"/>
                <a:gd name="f134" fmla="val 1186"/>
                <a:gd name="f135" fmla="val 2436"/>
                <a:gd name="f136" fmla="val 1001"/>
                <a:gd name="f137" fmla="val 2506"/>
                <a:gd name="f138" fmla="val 793"/>
                <a:gd name="f139" fmla="val 2633"/>
                <a:gd name="f140" fmla="val 2732"/>
                <a:gd name="f141" fmla="val 443"/>
                <a:gd name="f142" fmla="val 2928"/>
                <a:gd name="f143" fmla="val 308"/>
                <a:gd name="f144" fmla="val 3138"/>
                <a:gd name="f145" fmla="val 3146"/>
                <a:gd name="f146" fmla="val 3155"/>
                <a:gd name="f147" fmla="val 2969"/>
                <a:gd name="f148" fmla="val 154"/>
                <a:gd name="f149" fmla="val 2783"/>
                <a:gd name="f150" fmla="*/ f0 1 3164"/>
                <a:gd name="f151" fmla="*/ f1 1 2336"/>
                <a:gd name="f152" fmla="val f2"/>
                <a:gd name="f153" fmla="val f3"/>
                <a:gd name="f154" fmla="val f4"/>
                <a:gd name="f155" fmla="+- f154 0 f152"/>
                <a:gd name="f156" fmla="+- f153 0 f152"/>
                <a:gd name="f157" fmla="*/ f156 1 3164"/>
                <a:gd name="f158" fmla="*/ f155 1 2336"/>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3164" h="2336">
                  <a:moveTo>
                    <a:pt x="f5" y="f6"/>
                  </a:moveTo>
                  <a:lnTo>
                    <a:pt x="f5" y="f6"/>
                  </a:ln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22"/>
                    <a:pt x="f38" y="f39"/>
                    <a:pt x="f40" y="f41"/>
                  </a:cubicBezTo>
                  <a:cubicBezTo>
                    <a:pt x="f42" y="f43"/>
                    <a:pt x="f44" y="f45"/>
                    <a:pt x="f19" y="f46"/>
                  </a:cubicBezTo>
                  <a:cubicBezTo>
                    <a:pt x="f47" y="f48"/>
                    <a:pt x="f19" y="f49"/>
                    <a:pt x="f50" y="f51"/>
                  </a:cubicBezTo>
                  <a:lnTo>
                    <a:pt x="f50" y="f51"/>
                  </a:lnTo>
                  <a:cubicBezTo>
                    <a:pt x="f52" y="f53"/>
                    <a:pt x="f54" y="f48"/>
                    <a:pt x="f55" y="f56"/>
                  </a:cubicBezTo>
                  <a:cubicBezTo>
                    <a:pt x="f55" y="f16"/>
                    <a:pt x="f52" y="f57"/>
                    <a:pt x="f52" y="f45"/>
                  </a:cubicBezTo>
                  <a:cubicBezTo>
                    <a:pt x="f58" y="f59"/>
                    <a:pt x="f15" y="f60"/>
                    <a:pt x="f13" y="f49"/>
                  </a:cubicBezTo>
                  <a:cubicBezTo>
                    <a:pt x="f61" y="f51"/>
                    <a:pt x="f62" y="f63"/>
                    <a:pt x="f5" y="f6"/>
                  </a:cubicBezTo>
                  <a:close/>
                  <a:moveTo>
                    <a:pt x="f64" y="f65"/>
                  </a:moveTo>
                  <a:cubicBezTo>
                    <a:pt x="f66" y="f65"/>
                    <a:pt x="f67" y="f68"/>
                    <a:pt x="f69" y="f70"/>
                  </a:cubicBezTo>
                  <a:cubicBezTo>
                    <a:pt x="f71" y="f72"/>
                    <a:pt x="f73" y="f74"/>
                    <a:pt x="f75" y="f6"/>
                  </a:cubicBezTo>
                  <a:cubicBezTo>
                    <a:pt x="f55" y="f76"/>
                    <a:pt x="f47" y="f77"/>
                    <a:pt x="f78" y="f79"/>
                  </a:cubicBezTo>
                  <a:cubicBezTo>
                    <a:pt x="f80" y="f81"/>
                    <a:pt x="f82" y="f83"/>
                    <a:pt x="f84" y="f83"/>
                  </a:cubicBezTo>
                  <a:cubicBezTo>
                    <a:pt x="f39" y="f83"/>
                    <a:pt x="f85" y="f86"/>
                    <a:pt x="f87" y="f88"/>
                  </a:cubicBezTo>
                  <a:cubicBezTo>
                    <a:pt x="f89" y="f90"/>
                    <a:pt x="f91" y="f6"/>
                    <a:pt x="f92" y="f93"/>
                  </a:cubicBezTo>
                  <a:cubicBezTo>
                    <a:pt x="f94" y="f95"/>
                    <a:pt x="f96" y="f88"/>
                    <a:pt x="f97" y="f77"/>
                  </a:cubicBezTo>
                  <a:cubicBezTo>
                    <a:pt x="f98" y="f99"/>
                    <a:pt x="f100" y="f101"/>
                    <a:pt x="f102" y="f101"/>
                  </a:cubicBezTo>
                  <a:cubicBezTo>
                    <a:pt x="f103" y="f101"/>
                    <a:pt x="f104" y="f105"/>
                    <a:pt x="f106" y="f107"/>
                  </a:cubicBezTo>
                  <a:cubicBezTo>
                    <a:pt x="f108" y="f109"/>
                    <a:pt x="f29" y="f110"/>
                    <a:pt x="f29" y="f45"/>
                  </a:cubicBezTo>
                  <a:cubicBezTo>
                    <a:pt x="f111" y="f112"/>
                    <a:pt x="f113" y="f114"/>
                    <a:pt x="f115" y="f116"/>
                  </a:cubicBezTo>
                  <a:cubicBezTo>
                    <a:pt x="f117" y="f118"/>
                    <a:pt x="f105" y="f119"/>
                    <a:pt x="f65" y="f120"/>
                  </a:cubicBezTo>
                  <a:cubicBezTo>
                    <a:pt x="f121" y="f122"/>
                    <a:pt x="f123" y="f4"/>
                    <a:pt x="f124" y="f4"/>
                  </a:cubicBezTo>
                  <a:cubicBezTo>
                    <a:pt x="f125" y="f4"/>
                    <a:pt x="f126" y="f127"/>
                    <a:pt x="f128" y="f118"/>
                  </a:cubicBezTo>
                  <a:cubicBezTo>
                    <a:pt x="f129" y="f130"/>
                    <a:pt x="f131" y="f132"/>
                    <a:pt x="f133" y="f134"/>
                  </a:cubicBezTo>
                  <a:cubicBezTo>
                    <a:pt x="f135" y="f136"/>
                    <a:pt x="f137" y="f138"/>
                    <a:pt x="f139" y="f10"/>
                  </a:cubicBezTo>
                  <a:cubicBezTo>
                    <a:pt x="f140" y="f141"/>
                    <a:pt x="f142" y="f143"/>
                    <a:pt x="f144" y="f143"/>
                  </a:cubicBezTo>
                  <a:cubicBezTo>
                    <a:pt x="f145" y="f143"/>
                    <a:pt x="f146" y="f143"/>
                    <a:pt x="f3" y="f143"/>
                  </a:cubicBezTo>
                  <a:cubicBezTo>
                    <a:pt x="f147" y="f148"/>
                    <a:pt x="f149" y="f65"/>
                    <a:pt x="f64" y="f6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0" name="Google Shape;1053;p14">
              <a:extLst>
                <a:ext uri="{FF2B5EF4-FFF2-40B4-BE49-F238E27FC236}">
                  <a16:creationId xmlns:a16="http://schemas.microsoft.com/office/drawing/2014/main" id="{BD90CFCB-2D9E-4BCF-A3D4-9B2A3D7D0A63}"/>
                </a:ext>
              </a:extLst>
            </p:cNvPr>
            <p:cNvSpPr/>
            <p:nvPr/>
          </p:nvSpPr>
          <p:spPr>
            <a:xfrm>
              <a:off x="8665018" y="4249088"/>
              <a:ext cx="250920" cy="158483"/>
            </a:xfrm>
            <a:custGeom>
              <a:avLst/>
              <a:gdLst>
                <a:gd name="f0" fmla="val w"/>
                <a:gd name="f1" fmla="val h"/>
                <a:gd name="f2" fmla="val 0"/>
                <a:gd name="f3" fmla="val 7769"/>
                <a:gd name="f4" fmla="val 4907"/>
                <a:gd name="f5" fmla="val 7180"/>
                <a:gd name="f6" fmla="val 309"/>
                <a:gd name="f7" fmla="val 7295"/>
                <a:gd name="f8" fmla="val 575"/>
                <a:gd name="f9" fmla="val 7387"/>
                <a:gd name="f10" fmla="val 852"/>
                <a:gd name="f11" fmla="val 7433"/>
                <a:gd name="f12" fmla="val 1140"/>
                <a:gd name="f13" fmla="val 7480"/>
                <a:gd name="f14" fmla="val 1429"/>
                <a:gd name="f15" fmla="val 1717"/>
                <a:gd name="f16" fmla="val 7410"/>
                <a:gd name="f17" fmla="val 2006"/>
                <a:gd name="f18" fmla="val 7330"/>
                <a:gd name="f19" fmla="val 2271"/>
                <a:gd name="f20" fmla="val 7237"/>
                <a:gd name="f21" fmla="val 2548"/>
                <a:gd name="f22" fmla="val 7087"/>
                <a:gd name="f23" fmla="val 2791"/>
                <a:gd name="f24" fmla="val 6949"/>
                <a:gd name="f25" fmla="val 3045"/>
                <a:gd name="f26" fmla="val 6764"/>
                <a:gd name="f27" fmla="val 3276"/>
                <a:gd name="f28" fmla="val 6556"/>
                <a:gd name="f29" fmla="val 3472"/>
                <a:gd name="f30" fmla="val 6741"/>
                <a:gd name="f31" fmla="val 3253"/>
                <a:gd name="f32" fmla="val 6914"/>
                <a:gd name="f33" fmla="val 3022"/>
                <a:gd name="f34" fmla="val 7041"/>
                <a:gd name="f35" fmla="val 2779"/>
                <a:gd name="f36" fmla="val 2537"/>
                <a:gd name="f37" fmla="val 7272"/>
                <a:gd name="f38" fmla="val 2260"/>
                <a:gd name="f39" fmla="val 7341"/>
                <a:gd name="f40" fmla="val 1983"/>
                <a:gd name="f41" fmla="val 7422"/>
                <a:gd name="f42" fmla="val 1152"/>
                <a:gd name="f43" fmla="val 7353"/>
                <a:gd name="f44" fmla="val 863"/>
                <a:gd name="f45" fmla="val 586"/>
                <a:gd name="f46" fmla="val 7002"/>
                <a:gd name="f47" fmla="val 6894"/>
                <a:gd name="f48" fmla="val 6799"/>
                <a:gd name="f49" fmla="val 97"/>
                <a:gd name="f50" fmla="val 217"/>
                <a:gd name="f51" fmla="val 6856"/>
                <a:gd name="f52" fmla="val 402"/>
                <a:gd name="f53" fmla="val 482"/>
                <a:gd name="f54" fmla="val 411"/>
                <a:gd name="f55" fmla="val 6677"/>
                <a:gd name="f56" fmla="val 378"/>
                <a:gd name="f57" fmla="val 6596"/>
                <a:gd name="f58" fmla="val 6263"/>
                <a:gd name="f59" fmla="val 6052"/>
                <a:gd name="f60" fmla="val 931"/>
                <a:gd name="f61" fmla="val 6164"/>
                <a:gd name="f62" fmla="val 1498"/>
                <a:gd name="f63" fmla="val 6313"/>
                <a:gd name="f64" fmla="val 2244"/>
                <a:gd name="f65" fmla="val 6314"/>
                <a:gd name="f66" fmla="val 3001"/>
                <a:gd name="f67" fmla="val 5872"/>
                <a:gd name="f68" fmla="val 3679"/>
                <a:gd name="f69" fmla="val 5963"/>
                <a:gd name="f70" fmla="val 3532"/>
                <a:gd name="f71" fmla="val 5882"/>
                <a:gd name="f72" fmla="val 3366"/>
                <a:gd name="f73" fmla="val 5714"/>
                <a:gd name="f74" fmla="val 3299"/>
                <a:gd name="f75" fmla="val 5664"/>
                <a:gd name="f76" fmla="val 5607"/>
                <a:gd name="f77" fmla="val 3265"/>
                <a:gd name="f78" fmla="val 5549"/>
                <a:gd name="f79" fmla="val 5433"/>
                <a:gd name="f80" fmla="val 5310"/>
                <a:gd name="f81" fmla="val 3306"/>
                <a:gd name="f82" fmla="val 5217"/>
                <a:gd name="f83" fmla="val 3368"/>
                <a:gd name="f84" fmla="val 5067"/>
                <a:gd name="f85" fmla="val 4929"/>
                <a:gd name="f86" fmla="val 3587"/>
                <a:gd name="f87" fmla="val 4790"/>
                <a:gd name="f88" fmla="val 3703"/>
                <a:gd name="f89" fmla="val 4663"/>
                <a:gd name="f90" fmla="val 3818"/>
                <a:gd name="f91" fmla="val 4536"/>
                <a:gd name="f92" fmla="val 3922"/>
                <a:gd name="f93" fmla="val 4375"/>
                <a:gd name="f94" fmla="val 4003"/>
                <a:gd name="f95" fmla="val 4063"/>
                <a:gd name="f96" fmla="val 4199"/>
                <a:gd name="f97" fmla="val 3694"/>
                <a:gd name="f98" fmla="val 4326"/>
                <a:gd name="f99" fmla="val 3347"/>
                <a:gd name="f100" fmla="val 4441"/>
                <a:gd name="f101" fmla="val 2904"/>
                <a:gd name="f102" fmla="val 4573"/>
                <a:gd name="f103" fmla="val 2417"/>
                <a:gd name="f104" fmla="val 4645"/>
                <a:gd name="f105" fmla="val 1926"/>
                <a:gd name="f106" fmla="val 1256"/>
                <a:gd name="f107" fmla="val 580"/>
                <a:gd name="f108" fmla="val 4511"/>
                <a:gd name="f109" fmla="val 4211"/>
                <a:gd name="f110" fmla="val 912"/>
                <a:gd name="f111" fmla="val 4683"/>
                <a:gd name="f112" fmla="val 1828"/>
                <a:gd name="f113" fmla="val 4906"/>
                <a:gd name="f114" fmla="val 2766"/>
                <a:gd name="f115" fmla="val 3454"/>
                <a:gd name="f116" fmla="val 4153"/>
                <a:gd name="f117" fmla="val 4786"/>
                <a:gd name="f118" fmla="val 4871"/>
                <a:gd name="f119" fmla="val 4557"/>
                <a:gd name="f120" fmla="val 5806"/>
                <a:gd name="f121" fmla="val 4245"/>
                <a:gd name="f122" fmla="val 6718"/>
                <a:gd name="f123" fmla="val 2849"/>
                <a:gd name="f124" fmla="val 7768"/>
                <a:gd name="f125" fmla="val 2029"/>
                <a:gd name="f126" fmla="val 7757"/>
                <a:gd name="f127" fmla="val 1059"/>
                <a:gd name="f128" fmla="val 7260"/>
                <a:gd name="f129" fmla="val 7214"/>
                <a:gd name="f130" fmla="val 136"/>
                <a:gd name="f131" fmla="val 7156"/>
                <a:gd name="f132" fmla="val 67"/>
                <a:gd name="f133" fmla="val 21"/>
                <a:gd name="f134" fmla="val 7059"/>
                <a:gd name="f135" fmla="val 6"/>
                <a:gd name="f136" fmla="val 7030"/>
                <a:gd name="f137" fmla="*/ f0 1 7769"/>
                <a:gd name="f138" fmla="*/ f1 1 4907"/>
                <a:gd name="f139" fmla="val f2"/>
                <a:gd name="f140" fmla="val f3"/>
                <a:gd name="f141" fmla="val f4"/>
                <a:gd name="f142" fmla="+- f141 0 f139"/>
                <a:gd name="f143" fmla="+- f140 0 f139"/>
                <a:gd name="f144" fmla="*/ f143 1 7769"/>
                <a:gd name="f145" fmla="*/ f142 1 4907"/>
                <a:gd name="f146" fmla="*/ f139 1 f144"/>
                <a:gd name="f147" fmla="*/ f140 1 f144"/>
                <a:gd name="f148" fmla="*/ f139 1 f145"/>
                <a:gd name="f149" fmla="*/ f141 1 f145"/>
                <a:gd name="f150" fmla="*/ f146 f137 1"/>
                <a:gd name="f151" fmla="*/ f147 f137 1"/>
                <a:gd name="f152" fmla="*/ f149 f138 1"/>
                <a:gd name="f153" fmla="*/ f148 f138 1"/>
              </a:gdLst>
              <a:ahLst/>
              <a:cxnLst>
                <a:cxn ang="3cd4">
                  <a:pos x="hc" y="t"/>
                </a:cxn>
                <a:cxn ang="0">
                  <a:pos x="r" y="vc"/>
                </a:cxn>
                <a:cxn ang="cd4">
                  <a:pos x="hc" y="b"/>
                </a:cxn>
                <a:cxn ang="cd2">
                  <a:pos x="l" y="vc"/>
                </a:cxn>
              </a:cxnLst>
              <a:rect l="f150" t="f153" r="f151" b="f152"/>
              <a:pathLst>
                <a:path w="7769" h="4907">
                  <a:moveTo>
                    <a:pt x="f5" y="f6"/>
                  </a:moveTo>
                  <a:cubicBezTo>
                    <a:pt x="f7" y="f8"/>
                    <a:pt x="f9" y="f10"/>
                    <a:pt x="f11" y="f12"/>
                  </a:cubicBezTo>
                  <a:cubicBezTo>
                    <a:pt x="f13" y="f14"/>
                    <a:pt x="f13" y="f15"/>
                    <a:pt x="f16" y="f17"/>
                  </a:cubicBezTo>
                  <a:cubicBezTo>
                    <a:pt x="f18" y="f19"/>
                    <a:pt x="f20" y="f21"/>
                    <a:pt x="f22" y="f23"/>
                  </a:cubicBezTo>
                  <a:cubicBezTo>
                    <a:pt x="f24" y="f25"/>
                    <a:pt x="f26" y="f27"/>
                    <a:pt x="f28" y="f29"/>
                  </a:cubicBezTo>
                  <a:cubicBezTo>
                    <a:pt x="f30" y="f31"/>
                    <a:pt x="f32" y="f33"/>
                    <a:pt x="f34" y="f35"/>
                  </a:cubicBezTo>
                  <a:cubicBezTo>
                    <a:pt x="f5" y="f36"/>
                    <a:pt x="f37" y="f38"/>
                    <a:pt x="f39" y="f40"/>
                  </a:cubicBezTo>
                  <a:cubicBezTo>
                    <a:pt x="f41" y="f15"/>
                    <a:pt x="f11" y="f14"/>
                    <a:pt x="f9" y="f42"/>
                  </a:cubicBezTo>
                  <a:cubicBezTo>
                    <a:pt x="f43" y="f44"/>
                    <a:pt x="f37" y="f45"/>
                    <a:pt x="f5" y="f6"/>
                  </a:cubicBezTo>
                  <a:close/>
                  <a:moveTo>
                    <a:pt x="f46" y="f2"/>
                  </a:moveTo>
                  <a:cubicBezTo>
                    <a:pt x="f47" y="f2"/>
                    <a:pt x="f48" y="f49"/>
                    <a:pt x="f48" y="f50"/>
                  </a:cubicBezTo>
                  <a:cubicBezTo>
                    <a:pt x="f48" y="f6"/>
                    <a:pt x="f51" y="f52"/>
                    <a:pt x="f51" y="f53"/>
                  </a:cubicBezTo>
                  <a:cubicBezTo>
                    <a:pt x="f26" y="f54"/>
                    <a:pt x="f55" y="f56"/>
                    <a:pt x="f57" y="f56"/>
                  </a:cubicBezTo>
                  <a:cubicBezTo>
                    <a:pt x="f58" y="f56"/>
                    <a:pt x="f59" y="f60"/>
                    <a:pt x="f61" y="f62"/>
                  </a:cubicBezTo>
                  <a:cubicBezTo>
                    <a:pt x="f63" y="f64"/>
                    <a:pt x="f65" y="f66"/>
                    <a:pt x="f67" y="f68"/>
                  </a:cubicBezTo>
                  <a:lnTo>
                    <a:pt x="f67" y="f68"/>
                  </a:lnTo>
                  <a:cubicBezTo>
                    <a:pt x="f69" y="f70"/>
                    <a:pt x="f71" y="f72"/>
                    <a:pt x="f73" y="f74"/>
                  </a:cubicBezTo>
                  <a:cubicBezTo>
                    <a:pt x="f75" y="f27"/>
                    <a:pt x="f76" y="f77"/>
                    <a:pt x="f78" y="f77"/>
                  </a:cubicBezTo>
                  <a:cubicBezTo>
                    <a:pt x="f79" y="f77"/>
                    <a:pt x="f80" y="f81"/>
                    <a:pt x="f82" y="f83"/>
                  </a:cubicBezTo>
                  <a:cubicBezTo>
                    <a:pt x="f84" y="f29"/>
                    <a:pt x="f85" y="f86"/>
                    <a:pt x="f87" y="f88"/>
                  </a:cubicBezTo>
                  <a:cubicBezTo>
                    <a:pt x="f89" y="f90"/>
                    <a:pt x="f91" y="f92"/>
                    <a:pt x="f93" y="f94"/>
                  </a:cubicBezTo>
                  <a:cubicBezTo>
                    <a:pt x="f95" y="f96"/>
                    <a:pt x="f97" y="f98"/>
                    <a:pt x="f99" y="f100"/>
                  </a:cubicBezTo>
                  <a:cubicBezTo>
                    <a:pt x="f101" y="f102"/>
                    <a:pt x="f103" y="f104"/>
                    <a:pt x="f105" y="f104"/>
                  </a:cubicBezTo>
                  <a:cubicBezTo>
                    <a:pt x="f106" y="f104"/>
                    <a:pt x="f107" y="f108"/>
                    <a:pt x="f2" y="f109"/>
                  </a:cubicBezTo>
                  <a:lnTo>
                    <a:pt x="f2" y="f109"/>
                  </a:lnTo>
                  <a:cubicBezTo>
                    <a:pt x="f110" y="f111"/>
                    <a:pt x="f112" y="f113"/>
                    <a:pt x="f114" y="f113"/>
                  </a:cubicBezTo>
                  <a:cubicBezTo>
                    <a:pt x="f115" y="f113"/>
                    <a:pt x="f116" y="f117"/>
                    <a:pt x="f118" y="f119"/>
                  </a:cubicBezTo>
                  <a:cubicBezTo>
                    <a:pt x="f120" y="f121"/>
                    <a:pt x="f122" y="f88"/>
                    <a:pt x="f20" y="f123"/>
                  </a:cubicBezTo>
                  <a:cubicBezTo>
                    <a:pt x="f124" y="f125"/>
                    <a:pt x="f126" y="f127"/>
                    <a:pt x="f128" y="f50"/>
                  </a:cubicBezTo>
                  <a:cubicBezTo>
                    <a:pt x="f129" y="f130"/>
                    <a:pt x="f131" y="f132"/>
                    <a:pt x="f22" y="f133"/>
                  </a:cubicBezTo>
                  <a:cubicBezTo>
                    <a:pt x="f134" y="f135"/>
                    <a:pt x="f136" y="f2"/>
                    <a:pt x="f46"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1" name="Google Shape;1054;p14">
              <a:extLst>
                <a:ext uri="{FF2B5EF4-FFF2-40B4-BE49-F238E27FC236}">
                  <a16:creationId xmlns:a16="http://schemas.microsoft.com/office/drawing/2014/main" id="{8A9DD3C4-53B5-41F6-8297-402D97B4FFA7}"/>
                </a:ext>
              </a:extLst>
            </p:cNvPr>
            <p:cNvSpPr/>
            <p:nvPr/>
          </p:nvSpPr>
          <p:spPr>
            <a:xfrm>
              <a:off x="8843948" y="4326017"/>
              <a:ext cx="105165" cy="67272"/>
            </a:xfrm>
            <a:custGeom>
              <a:avLst/>
              <a:gdLst>
                <a:gd name="f0" fmla="val w"/>
                <a:gd name="f1" fmla="val h"/>
                <a:gd name="f2" fmla="val 0"/>
                <a:gd name="f3" fmla="val 3256"/>
                <a:gd name="f4" fmla="val 2083"/>
                <a:gd name="f5" fmla="val 2381"/>
                <a:gd name="f6" fmla="val 2249"/>
                <a:gd name="f7" fmla="val 1995"/>
                <a:gd name="f8" fmla="val 422"/>
                <a:gd name="f9" fmla="val 1951"/>
                <a:gd name="f10" fmla="val 467"/>
                <a:gd name="f11" fmla="val 1547"/>
                <a:gd name="f12" fmla="val 1090"/>
                <a:gd name="f13" fmla="val 785"/>
                <a:gd name="f14" fmla="val 1909"/>
                <a:gd name="f15" fmla="val 728"/>
                <a:gd name="f16" fmla="val 1932"/>
                <a:gd name="f17" fmla="val 1362"/>
                <a:gd name="f18" fmla="val 1667"/>
                <a:gd name="f19" fmla="val 1905"/>
                <a:gd name="f20" fmla="val 1182"/>
                <a:gd name="f21" fmla="val 1997"/>
                <a:gd name="f22" fmla="val 2101"/>
                <a:gd name="f23" fmla="val 1009"/>
                <a:gd name="f24" fmla="val 2194"/>
                <a:gd name="f25" fmla="val 951"/>
                <a:gd name="f26" fmla="val 2287"/>
                <a:gd name="f27" fmla="val 900"/>
                <a:gd name="f28" fmla="val 2398"/>
                <a:gd name="f29" fmla="val 857"/>
                <a:gd name="f30" fmla="val 2520"/>
                <a:gd name="f31" fmla="val 2534"/>
                <a:gd name="f32" fmla="val 2548"/>
                <a:gd name="f33" fmla="val 858"/>
                <a:gd name="f34" fmla="val 2563"/>
                <a:gd name="f35" fmla="val 859"/>
                <a:gd name="f36" fmla="val 2678"/>
                <a:gd name="f37" fmla="val 894"/>
                <a:gd name="f38" fmla="val 2794"/>
                <a:gd name="f39" fmla="val 974"/>
                <a:gd name="f40" fmla="val 2805"/>
                <a:gd name="f41" fmla="val 1101"/>
                <a:gd name="f42" fmla="val 2816"/>
                <a:gd name="f43" fmla="val 1233"/>
                <a:gd name="f44" fmla="val 2723"/>
                <a:gd name="f45" fmla="val 1354"/>
                <a:gd name="f46" fmla="val 2605"/>
                <a:gd name="f47" fmla="val 1356"/>
                <a:gd name="f48" fmla="val 2599"/>
                <a:gd name="f49" fmla="val 2592"/>
                <a:gd name="f50" fmla="val 2586"/>
                <a:gd name="f51" fmla="val 1355"/>
                <a:gd name="f52" fmla="val 2591"/>
                <a:gd name="f53" fmla="val 2597"/>
                <a:gd name="f54" fmla="val 2602"/>
                <a:gd name="f55" fmla="val 2603"/>
                <a:gd name="f56" fmla="val 2604"/>
                <a:gd name="f57" fmla="val 2611"/>
                <a:gd name="f58" fmla="val 2618"/>
                <a:gd name="f59" fmla="val 2625"/>
                <a:gd name="f60" fmla="val 2846"/>
                <a:gd name="f61" fmla="val 3087"/>
                <a:gd name="f62" fmla="val 1263"/>
                <a:gd name="f63" fmla="val 3163"/>
                <a:gd name="f64" fmla="val 1067"/>
                <a:gd name="f65" fmla="val 3255"/>
                <a:gd name="f66" fmla="val 847"/>
                <a:gd name="f67" fmla="val 3175"/>
                <a:gd name="f68" fmla="val 570"/>
                <a:gd name="f69" fmla="val 3002"/>
                <a:gd name="f70" fmla="val 432"/>
                <a:gd name="f71" fmla="val 2898"/>
                <a:gd name="f72" fmla="val 348"/>
                <a:gd name="f73" fmla="val 2776"/>
                <a:gd name="f74" fmla="val 311"/>
                <a:gd name="f75" fmla="val 2653"/>
                <a:gd name="f76" fmla="val 2556"/>
                <a:gd name="f77" fmla="val 2458"/>
                <a:gd name="f78" fmla="val 334"/>
                <a:gd name="f79" fmla="val 2367"/>
                <a:gd name="f80" fmla="val 374"/>
                <a:gd name="f81" fmla="val 2413"/>
                <a:gd name="f82" fmla="val 317"/>
                <a:gd name="f83" fmla="val 2471"/>
                <a:gd name="f84" fmla="val 213"/>
                <a:gd name="f85" fmla="val 2459"/>
                <a:gd name="f86" fmla="val 143"/>
                <a:gd name="f87" fmla="val 2451"/>
                <a:gd name="f88" fmla="val 40"/>
                <a:gd name="f89" fmla="val 2422"/>
                <a:gd name="f90" fmla="*/ f0 1 3256"/>
                <a:gd name="f91" fmla="*/ f1 1 2083"/>
                <a:gd name="f92" fmla="val f2"/>
                <a:gd name="f93" fmla="val f3"/>
                <a:gd name="f94" fmla="val f4"/>
                <a:gd name="f95" fmla="+- f94 0 f92"/>
                <a:gd name="f96" fmla="+- f93 0 f92"/>
                <a:gd name="f97" fmla="*/ f96 1 3256"/>
                <a:gd name="f98" fmla="*/ f95 1 2083"/>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3256" h="2083">
                  <a:moveTo>
                    <a:pt x="f5" y="f2"/>
                  </a:moveTo>
                  <a:cubicBezTo>
                    <a:pt x="f6" y="f2"/>
                    <a:pt x="f7" y="f8"/>
                    <a:pt x="f9" y="f10"/>
                  </a:cubicBezTo>
                  <a:cubicBezTo>
                    <a:pt x="f11" y="f12"/>
                    <a:pt x="f13" y="f14"/>
                    <a:pt x="f2" y="f4"/>
                  </a:cubicBezTo>
                  <a:cubicBezTo>
                    <a:pt x="f15" y="f16"/>
                    <a:pt x="f17" y="f18"/>
                    <a:pt x="f19" y="f20"/>
                  </a:cubicBezTo>
                  <a:cubicBezTo>
                    <a:pt x="f21" y="f12"/>
                    <a:pt x="f22" y="f23"/>
                    <a:pt x="f24" y="f25"/>
                  </a:cubicBezTo>
                  <a:cubicBezTo>
                    <a:pt x="f26" y="f27"/>
                    <a:pt x="f28" y="f29"/>
                    <a:pt x="f30" y="f29"/>
                  </a:cubicBezTo>
                  <a:cubicBezTo>
                    <a:pt x="f31" y="f29"/>
                    <a:pt x="f32" y="f33"/>
                    <a:pt x="f34" y="f35"/>
                  </a:cubicBezTo>
                  <a:cubicBezTo>
                    <a:pt x="f36" y="f37"/>
                    <a:pt x="f38" y="f39"/>
                    <a:pt x="f40" y="f41"/>
                  </a:cubicBezTo>
                  <a:cubicBezTo>
                    <a:pt x="f42" y="f43"/>
                    <a:pt x="f44" y="f45"/>
                    <a:pt x="f46" y="f47"/>
                  </a:cubicBezTo>
                  <a:lnTo>
                    <a:pt x="f46" y="f47"/>
                  </a:lnTo>
                  <a:cubicBezTo>
                    <a:pt x="f48" y="f47"/>
                    <a:pt x="f49" y="f47"/>
                    <a:pt x="f50" y="f51"/>
                  </a:cubicBezTo>
                  <a:lnTo>
                    <a:pt x="f50" y="f51"/>
                  </a:lnTo>
                  <a:cubicBezTo>
                    <a:pt x="f52" y="f47"/>
                    <a:pt x="f53" y="f47"/>
                    <a:pt x="f54" y="f47"/>
                  </a:cubicBezTo>
                  <a:cubicBezTo>
                    <a:pt x="f55" y="f47"/>
                    <a:pt x="f56" y="f47"/>
                    <a:pt x="f46" y="f47"/>
                  </a:cubicBezTo>
                  <a:lnTo>
                    <a:pt x="f46" y="f47"/>
                  </a:lnTo>
                  <a:cubicBezTo>
                    <a:pt x="f57" y="f47"/>
                    <a:pt x="f58" y="f47"/>
                    <a:pt x="f59" y="f47"/>
                  </a:cubicBezTo>
                  <a:cubicBezTo>
                    <a:pt x="f60" y="f47"/>
                    <a:pt x="f61" y="f62"/>
                    <a:pt x="f63" y="f64"/>
                  </a:cubicBezTo>
                  <a:cubicBezTo>
                    <a:pt x="f65" y="f66"/>
                    <a:pt x="f67" y="f68"/>
                    <a:pt x="f69" y="f70"/>
                  </a:cubicBezTo>
                  <a:cubicBezTo>
                    <a:pt x="f71" y="f72"/>
                    <a:pt x="f73" y="f74"/>
                    <a:pt x="f75" y="f74"/>
                  </a:cubicBezTo>
                  <a:cubicBezTo>
                    <a:pt x="f76" y="f74"/>
                    <a:pt x="f77" y="f78"/>
                    <a:pt x="f79" y="f80"/>
                  </a:cubicBezTo>
                  <a:cubicBezTo>
                    <a:pt x="f81" y="f82"/>
                    <a:pt x="f83" y="f84"/>
                    <a:pt x="f85" y="f86"/>
                  </a:cubicBezTo>
                  <a:cubicBezTo>
                    <a:pt x="f87" y="f88"/>
                    <a:pt x="f89"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2" name="Google Shape;1055;p14">
              <a:extLst>
                <a:ext uri="{FF2B5EF4-FFF2-40B4-BE49-F238E27FC236}">
                  <a16:creationId xmlns:a16="http://schemas.microsoft.com/office/drawing/2014/main" id="{9990FBF1-6FAD-4310-B17A-7B6B6C9DA040}"/>
                </a:ext>
              </a:extLst>
            </p:cNvPr>
            <p:cNvSpPr/>
            <p:nvPr/>
          </p:nvSpPr>
          <p:spPr>
            <a:xfrm>
              <a:off x="8532668" y="4378311"/>
              <a:ext cx="227438" cy="140625"/>
            </a:xfrm>
            <a:custGeom>
              <a:avLst/>
              <a:gdLst>
                <a:gd name="f0" fmla="val w"/>
                <a:gd name="f1" fmla="val h"/>
                <a:gd name="f2" fmla="val 0"/>
                <a:gd name="f3" fmla="val 7042"/>
                <a:gd name="f4" fmla="val 4354"/>
                <a:gd name="f5" fmla="val 1940"/>
                <a:gd name="f6" fmla="val 210"/>
                <a:gd name="f7" fmla="val 2066"/>
                <a:gd name="f8" fmla="val 221"/>
                <a:gd name="f9" fmla="val 2182"/>
                <a:gd name="f10" fmla="val 233"/>
                <a:gd name="f11" fmla="val 2309"/>
                <a:gd name="f12" fmla="val 267"/>
                <a:gd name="f13" fmla="val 2563"/>
                <a:gd name="f14" fmla="val 337"/>
                <a:gd name="f15" fmla="val 2782"/>
                <a:gd name="f16" fmla="val 440"/>
                <a:gd name="f17" fmla="val 2990"/>
                <a:gd name="f18" fmla="val 579"/>
                <a:gd name="f19" fmla="val 3405"/>
                <a:gd name="f20" fmla="val 856"/>
                <a:gd name="f21" fmla="val 3740"/>
                <a:gd name="f22" fmla="val 1248"/>
                <a:gd name="f23" fmla="val 4029"/>
                <a:gd name="f24" fmla="val 1664"/>
                <a:gd name="f25" fmla="val 4306"/>
                <a:gd name="f26" fmla="val 2068"/>
                <a:gd name="f27" fmla="val 4548"/>
                <a:gd name="f28" fmla="val 2507"/>
                <a:gd name="f29" fmla="val 4848"/>
                <a:gd name="f30" fmla="val 2887"/>
                <a:gd name="f31" fmla="val 5137"/>
                <a:gd name="f32" fmla="val 3291"/>
                <a:gd name="f33" fmla="val 5518"/>
                <a:gd name="f34" fmla="val 3626"/>
                <a:gd name="f35" fmla="val 5922"/>
                <a:gd name="f36" fmla="val 3915"/>
                <a:gd name="f37" fmla="val 5714"/>
                <a:gd name="f38" fmla="val 3776"/>
                <a:gd name="f39" fmla="val 5333"/>
                <a:gd name="f40" fmla="val 3465"/>
                <a:gd name="f41" fmla="val 3315"/>
                <a:gd name="f42" fmla="val 4964"/>
                <a:gd name="f43" fmla="val 3118"/>
                <a:gd name="f44" fmla="val 4825"/>
                <a:gd name="f45" fmla="val 2922"/>
                <a:gd name="f46" fmla="val 4525"/>
                <a:gd name="f47" fmla="val 2530"/>
                <a:gd name="f48" fmla="val 4260"/>
                <a:gd name="f49" fmla="val 2103"/>
                <a:gd name="f50" fmla="val 3971"/>
                <a:gd name="f51" fmla="val 1699"/>
                <a:gd name="f52" fmla="val 3694"/>
                <a:gd name="f53" fmla="val 1295"/>
                <a:gd name="f54" fmla="val 3382"/>
                <a:gd name="f55" fmla="val 902"/>
                <a:gd name="f56" fmla="val 2967"/>
                <a:gd name="f57" fmla="val 625"/>
                <a:gd name="f58" fmla="val 2863"/>
                <a:gd name="f59" fmla="val 556"/>
                <a:gd name="f60" fmla="val 2759"/>
                <a:gd name="f61" fmla="val 498"/>
                <a:gd name="f62" fmla="val 2644"/>
                <a:gd name="f63" fmla="val 2528"/>
                <a:gd name="f64" fmla="val 383"/>
                <a:gd name="f65" fmla="val 2413"/>
                <a:gd name="f66" fmla="val 2297"/>
                <a:gd name="f67" fmla="val 313"/>
                <a:gd name="f68" fmla="val 279"/>
                <a:gd name="f69" fmla="val 2055"/>
                <a:gd name="f70" fmla="val 256"/>
                <a:gd name="f71" fmla="val 1876"/>
                <a:gd name="f72" fmla="val 227"/>
                <a:gd name="f73" fmla="val 1815"/>
                <a:gd name="f74" fmla="val 224"/>
                <a:gd name="f75" fmla="val 1753"/>
                <a:gd name="f76" fmla="val 1691"/>
                <a:gd name="f77" fmla="val 1628"/>
                <a:gd name="f78" fmla="val 1559"/>
                <a:gd name="f79" fmla="val 1674"/>
                <a:gd name="f80" fmla="val 1813"/>
                <a:gd name="f81" fmla="val 6377"/>
                <a:gd name="f82" fmla="val 4269"/>
                <a:gd name="f83" fmla="val 6379"/>
                <a:gd name="f84" fmla="val 4270"/>
                <a:gd name="f85" fmla="val 6381"/>
                <a:gd name="f86" fmla="val 4271"/>
                <a:gd name="f87" fmla="val 6383"/>
                <a:gd name="f88" fmla="val 4273"/>
                <a:gd name="f89" fmla="val 1935"/>
                <a:gd name="f90" fmla="val 1792"/>
                <a:gd name="f91" fmla="val 1648"/>
                <a:gd name="f92" fmla="val 12"/>
                <a:gd name="f93" fmla="val 1501"/>
                <a:gd name="f94" fmla="val 36"/>
                <a:gd name="f95" fmla="val 1316"/>
                <a:gd name="f96" fmla="val 60"/>
                <a:gd name="f97" fmla="val 1132"/>
                <a:gd name="f98" fmla="val 117"/>
                <a:gd name="f99" fmla="val 947"/>
                <a:gd name="f100" fmla="val 198"/>
                <a:gd name="f101" fmla="val 601"/>
                <a:gd name="f102" fmla="val 325"/>
                <a:gd name="f103" fmla="val 324"/>
                <a:gd name="f104" fmla="val 717"/>
                <a:gd name="f105" fmla="val 430"/>
                <a:gd name="f106" fmla="val 510"/>
                <a:gd name="f107" fmla="val 917"/>
                <a:gd name="f108" fmla="val 1396"/>
                <a:gd name="f109" fmla="val 1930"/>
                <a:gd name="f110" fmla="val 423"/>
                <a:gd name="f111" fmla="val 637"/>
                <a:gd name="f112" fmla="val 3198"/>
                <a:gd name="f113" fmla="val 914"/>
                <a:gd name="f114" fmla="val 3209"/>
                <a:gd name="f115" fmla="val 1387"/>
                <a:gd name="f116" fmla="val 1549"/>
                <a:gd name="f117" fmla="val 3163"/>
                <a:gd name="f118" fmla="val 1733"/>
                <a:gd name="f119" fmla="val 3048"/>
                <a:gd name="f120" fmla="val 1837"/>
                <a:gd name="f121" fmla="val 2993"/>
                <a:gd name="f122" fmla="val 1882"/>
                <a:gd name="f123" fmla="val 2917"/>
                <a:gd name="f124" fmla="val 1905"/>
                <a:gd name="f125" fmla="val 2840"/>
                <a:gd name="f126" fmla="val 2739"/>
                <a:gd name="f127" fmla="val 2638"/>
                <a:gd name="f128" fmla="val 1865"/>
                <a:gd name="f129" fmla="val 2586"/>
                <a:gd name="f130" fmla="val 1779"/>
                <a:gd name="f131" fmla="val 2621"/>
                <a:gd name="f132" fmla="val 1999"/>
                <a:gd name="f133" fmla="val 2817"/>
                <a:gd name="f134" fmla="val 2183"/>
                <a:gd name="f135" fmla="val 3036"/>
                <a:gd name="f136" fmla="val 3255"/>
                <a:gd name="f137" fmla="val 3440"/>
                <a:gd name="f138" fmla="val 3475"/>
                <a:gd name="f139" fmla="val 3786"/>
                <a:gd name="f140" fmla="val 2414"/>
                <a:gd name="f141" fmla="val 3084"/>
                <a:gd name="f142" fmla="val 3613"/>
                <a:gd name="f143" fmla="val 3753"/>
                <a:gd name="f144" fmla="val 3798"/>
                <a:gd name="f145" fmla="val 3661"/>
                <a:gd name="f146" fmla="val 3913"/>
                <a:gd name="f147" fmla="val 3557"/>
                <a:gd name="f148" fmla="val 3983"/>
                <a:gd name="f149" fmla="val 3834"/>
                <a:gd name="f150" fmla="val 3902"/>
                <a:gd name="f151" fmla="val 4353"/>
                <a:gd name="f152" fmla="val 4213"/>
                <a:gd name="f153" fmla="val 4076"/>
                <a:gd name="f154" fmla="val 3984"/>
                <a:gd name="f155" fmla="val 4502"/>
                <a:gd name="f156" fmla="val 3615"/>
                <a:gd name="f157" fmla="val 4687"/>
                <a:gd name="f158" fmla="val 4088"/>
                <a:gd name="f159" fmla="val 4998"/>
                <a:gd name="f160" fmla="val 4160"/>
                <a:gd name="f161" fmla="val 5343"/>
                <a:gd name="f162" fmla="val 5494"/>
                <a:gd name="f163" fmla="val 5652"/>
                <a:gd name="f164" fmla="val 4146"/>
                <a:gd name="f165" fmla="val 5808"/>
                <a:gd name="f166" fmla="val 6005"/>
                <a:gd name="f167" fmla="val 6200"/>
                <a:gd name="f168" fmla="val 4168"/>
                <a:gd name="f169" fmla="val 5777"/>
                <a:gd name="f170" fmla="val 3918"/>
                <a:gd name="f171" fmla="val 6508"/>
                <a:gd name="f172" fmla="val 2587"/>
                <a:gd name="f173" fmla="val 6041"/>
                <a:gd name="f174" fmla="val 2598"/>
                <a:gd name="f175" fmla="val 6158"/>
                <a:gd name="f176" fmla="val 2605"/>
                <a:gd name="f177" fmla="val 6271"/>
                <a:gd name="f178" fmla="val 6542"/>
                <a:gd name="f179" fmla="val 6798"/>
                <a:gd name="f180" fmla="val 2564"/>
                <a:gd name="f181" fmla="val 7041"/>
                <a:gd name="f182" fmla="val 2426"/>
                <a:gd name="f183" fmla="val 5876"/>
                <a:gd name="f184" fmla="val 4767"/>
                <a:gd name="f185" fmla="val 1595"/>
                <a:gd name="f186" fmla="val 3925"/>
                <a:gd name="f187" fmla="val 844"/>
                <a:gd name="f188" fmla="val 3336"/>
                <a:gd name="f189" fmla="val 2665"/>
                <a:gd name="f190" fmla="*/ f0 1 7042"/>
                <a:gd name="f191" fmla="*/ f1 1 4354"/>
                <a:gd name="f192" fmla="val f2"/>
                <a:gd name="f193" fmla="val f3"/>
                <a:gd name="f194" fmla="val f4"/>
                <a:gd name="f195" fmla="+- f194 0 f192"/>
                <a:gd name="f196" fmla="+- f193 0 f192"/>
                <a:gd name="f197" fmla="*/ f196 1 7042"/>
                <a:gd name="f198" fmla="*/ f195 1 4354"/>
                <a:gd name="f199" fmla="*/ f192 1 f197"/>
                <a:gd name="f200" fmla="*/ f193 1 f197"/>
                <a:gd name="f201" fmla="*/ f192 1 f198"/>
                <a:gd name="f202" fmla="*/ f194 1 f198"/>
                <a:gd name="f203" fmla="*/ f199 f190 1"/>
                <a:gd name="f204" fmla="*/ f200 f190 1"/>
                <a:gd name="f205" fmla="*/ f202 f191 1"/>
                <a:gd name="f206" fmla="*/ f201 f191 1"/>
              </a:gdLst>
              <a:ahLst/>
              <a:cxnLst>
                <a:cxn ang="3cd4">
                  <a:pos x="hc" y="t"/>
                </a:cxn>
                <a:cxn ang="0">
                  <a:pos x="r" y="vc"/>
                </a:cxn>
                <a:cxn ang="cd4">
                  <a:pos x="hc" y="b"/>
                </a:cxn>
                <a:cxn ang="cd2">
                  <a:pos x="l" y="vc"/>
                </a:cxn>
              </a:cxnLst>
              <a:rect l="f203" t="f206" r="f204" b="f205"/>
              <a:pathLst>
                <a:path w="7042" h="4354">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3" y="f34"/>
                    <a:pt x="f39" y="f40"/>
                  </a:cubicBezTo>
                  <a:cubicBezTo>
                    <a:pt x="f31" y="f41"/>
                    <a:pt x="f42" y="f43"/>
                    <a:pt x="f44" y="f45"/>
                  </a:cubicBezTo>
                  <a:cubicBezTo>
                    <a:pt x="f46" y="f47"/>
                    <a:pt x="f48" y="f49"/>
                    <a:pt x="f50" y="f51"/>
                  </a:cubicBezTo>
                  <a:cubicBezTo>
                    <a:pt x="f52" y="f53"/>
                    <a:pt x="f54" y="f55"/>
                    <a:pt x="f56" y="f57"/>
                  </a:cubicBezTo>
                  <a:cubicBezTo>
                    <a:pt x="f58" y="f59"/>
                    <a:pt x="f60" y="f61"/>
                    <a:pt x="f62" y="f16"/>
                  </a:cubicBezTo>
                  <a:cubicBezTo>
                    <a:pt x="f63" y="f64"/>
                    <a:pt x="f65" y="f14"/>
                    <a:pt x="f66" y="f67"/>
                  </a:cubicBezTo>
                  <a:cubicBezTo>
                    <a:pt x="f9" y="f68"/>
                    <a:pt x="f69" y="f70"/>
                    <a:pt x="f5" y="f10"/>
                  </a:cubicBezTo>
                  <a:cubicBezTo>
                    <a:pt x="f71" y="f72"/>
                    <a:pt x="f73" y="f74"/>
                    <a:pt x="f75" y="f74"/>
                  </a:cubicBezTo>
                  <a:cubicBezTo>
                    <a:pt x="f76" y="f74"/>
                    <a:pt x="f77" y="f72"/>
                    <a:pt x="f78" y="f10"/>
                  </a:cubicBezTo>
                  <a:cubicBezTo>
                    <a:pt x="f79" y="f8"/>
                    <a:pt x="f80" y="f6"/>
                    <a:pt x="f5" y="f6"/>
                  </a:cubicBezTo>
                  <a:close/>
                  <a:moveTo>
                    <a:pt x="f81" y="f82"/>
                  </a:moveTo>
                  <a:cubicBezTo>
                    <a:pt x="f83" y="f84"/>
                    <a:pt x="f85" y="f86"/>
                    <a:pt x="f87" y="f88"/>
                  </a:cubicBezTo>
                  <a:cubicBezTo>
                    <a:pt x="f85" y="f86"/>
                    <a:pt x="f83" y="f84"/>
                    <a:pt x="f81" y="f82"/>
                  </a:cubicBezTo>
                  <a:close/>
                  <a:moveTo>
                    <a:pt x="f89" y="f2"/>
                  </a:moveTo>
                  <a:cubicBezTo>
                    <a:pt x="f90" y="f2"/>
                    <a:pt x="f91" y="f92"/>
                    <a:pt x="f93" y="f94"/>
                  </a:cubicBezTo>
                  <a:cubicBezTo>
                    <a:pt x="f95" y="f96"/>
                    <a:pt x="f97" y="f98"/>
                    <a:pt x="f99" y="f100"/>
                  </a:cubicBezTo>
                  <a:cubicBezTo>
                    <a:pt x="f101" y="f102"/>
                    <a:pt x="f103" y="f59"/>
                    <a:pt x="f2" y="f104"/>
                  </a:cubicBezTo>
                  <a:cubicBezTo>
                    <a:pt x="f105" y="f106"/>
                    <a:pt x="f107" y="f64"/>
                    <a:pt x="f108" y="f64"/>
                  </a:cubicBezTo>
                  <a:cubicBezTo>
                    <a:pt x="f24" y="f64"/>
                    <a:pt x="f109" y="f110"/>
                    <a:pt x="f9" y="f106"/>
                  </a:cubicBezTo>
                  <a:cubicBezTo>
                    <a:pt x="f13" y="f111"/>
                    <a:pt x="f112" y="f113"/>
                    <a:pt x="f114" y="f115"/>
                  </a:cubicBezTo>
                  <a:cubicBezTo>
                    <a:pt x="f114" y="f116"/>
                    <a:pt x="f117" y="f118"/>
                    <a:pt x="f119" y="f120"/>
                  </a:cubicBezTo>
                  <a:cubicBezTo>
                    <a:pt x="f121" y="f122"/>
                    <a:pt x="f123" y="f124"/>
                    <a:pt x="f125" y="f124"/>
                  </a:cubicBezTo>
                  <a:cubicBezTo>
                    <a:pt x="f126" y="f124"/>
                    <a:pt x="f127" y="f128"/>
                    <a:pt x="f129" y="f130"/>
                  </a:cubicBezTo>
                  <a:lnTo>
                    <a:pt x="f129" y="f130"/>
                  </a:lnTo>
                  <a:cubicBezTo>
                    <a:pt x="f131" y="f132"/>
                    <a:pt x="f133" y="f134"/>
                    <a:pt x="f135" y="f134"/>
                  </a:cubicBezTo>
                  <a:cubicBezTo>
                    <a:pt x="f136" y="f134"/>
                    <a:pt x="f137" y="f132"/>
                    <a:pt x="f138" y="f130"/>
                  </a:cubicBezTo>
                  <a:cubicBezTo>
                    <a:pt x="f139" y="f140"/>
                    <a:pt x="f139" y="f141"/>
                    <a:pt x="f142" y="f143"/>
                  </a:cubicBezTo>
                  <a:cubicBezTo>
                    <a:pt x="f142" y="f143"/>
                    <a:pt x="f144" y="f145"/>
                    <a:pt x="f146" y="f147"/>
                  </a:cubicBezTo>
                  <a:lnTo>
                    <a:pt x="f146" y="f147"/>
                  </a:lnTo>
                  <a:cubicBezTo>
                    <a:pt x="f146" y="f147"/>
                    <a:pt x="f148" y="f149"/>
                    <a:pt x="f150" y="f151"/>
                  </a:cubicBezTo>
                  <a:cubicBezTo>
                    <a:pt x="f152" y="f153"/>
                    <a:pt x="f25" y="f154"/>
                    <a:pt x="f155" y="f156"/>
                  </a:cubicBezTo>
                  <a:cubicBezTo>
                    <a:pt x="f157" y="f158"/>
                    <a:pt x="f159" y="f160"/>
                    <a:pt x="f161" y="f160"/>
                  </a:cubicBezTo>
                  <a:cubicBezTo>
                    <a:pt x="f162" y="f160"/>
                    <a:pt x="f163" y="f164"/>
                    <a:pt x="f165" y="f164"/>
                  </a:cubicBezTo>
                  <a:cubicBezTo>
                    <a:pt x="f166" y="f164"/>
                    <a:pt x="f167" y="f168"/>
                    <a:pt x="f81" y="f82"/>
                  </a:cubicBezTo>
                  <a:lnTo>
                    <a:pt x="f81" y="f82"/>
                  </a:lnTo>
                  <a:cubicBezTo>
                    <a:pt x="f169" y="f170"/>
                    <a:pt x="f171" y="f58"/>
                    <a:pt x="f35" y="f172"/>
                  </a:cubicBezTo>
                  <a:lnTo>
                    <a:pt x="f35" y="f172"/>
                  </a:lnTo>
                  <a:cubicBezTo>
                    <a:pt x="f173" y="f174"/>
                    <a:pt x="f175" y="f176"/>
                    <a:pt x="f177" y="f176"/>
                  </a:cubicBezTo>
                  <a:cubicBezTo>
                    <a:pt x="f178" y="f176"/>
                    <a:pt x="f179" y="f180"/>
                    <a:pt x="f181" y="f182"/>
                  </a:cubicBezTo>
                  <a:cubicBezTo>
                    <a:pt x="f183" y="f140"/>
                    <a:pt x="f184" y="f185"/>
                    <a:pt x="f186" y="f187"/>
                  </a:cubicBezTo>
                  <a:cubicBezTo>
                    <a:pt x="f188" y="f67"/>
                    <a:pt x="f189" y="f2"/>
                    <a:pt x="f89"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3" name="Google Shape;1056;p14">
              <a:extLst>
                <a:ext uri="{FF2B5EF4-FFF2-40B4-BE49-F238E27FC236}">
                  <a16:creationId xmlns:a16="http://schemas.microsoft.com/office/drawing/2014/main" id="{D7B8CCD7-3794-4C35-84EA-2ED52D353250}"/>
                </a:ext>
              </a:extLst>
            </p:cNvPr>
            <p:cNvSpPr/>
            <p:nvPr/>
          </p:nvSpPr>
          <p:spPr>
            <a:xfrm>
              <a:off x="8671703" y="4394752"/>
              <a:ext cx="150638" cy="53611"/>
            </a:xfrm>
            <a:custGeom>
              <a:avLst/>
              <a:gdLst>
                <a:gd name="f0" fmla="val w"/>
                <a:gd name="f1" fmla="val h"/>
                <a:gd name="f2" fmla="val 0"/>
                <a:gd name="f3" fmla="val 4664"/>
                <a:gd name="f4" fmla="val 1660"/>
                <a:gd name="f5" fmla="val 970"/>
                <a:gd name="f6" fmla="val 509"/>
                <a:gd name="f7" fmla="val 1178"/>
                <a:gd name="f8" fmla="val 589"/>
                <a:gd name="f9" fmla="val 1386"/>
                <a:gd name="f10" fmla="val 670"/>
                <a:gd name="f11" fmla="val 1617"/>
                <a:gd name="f12" fmla="val 728"/>
                <a:gd name="f13" fmla="val 1836"/>
                <a:gd name="f14" fmla="val 786"/>
                <a:gd name="f15" fmla="val 2055"/>
                <a:gd name="f16" fmla="val 820"/>
                <a:gd name="f17" fmla="val 2298"/>
                <a:gd name="f18" fmla="val 855"/>
                <a:gd name="f19" fmla="val 2517"/>
                <a:gd name="f20" fmla="val 878"/>
                <a:gd name="f21" fmla="val 2759"/>
                <a:gd name="f22" fmla="val 3002"/>
                <a:gd name="f23" fmla="val 3221"/>
                <a:gd name="f24" fmla="val 866"/>
                <a:gd name="f25" fmla="val 3464"/>
                <a:gd name="f26" fmla="val 3694"/>
                <a:gd name="f27" fmla="val 843"/>
                <a:gd name="f28" fmla="val 913"/>
                <a:gd name="f29" fmla="val 2967"/>
                <a:gd name="f30" fmla="val 924"/>
                <a:gd name="f31" fmla="val 2896"/>
                <a:gd name="f32" fmla="val 927"/>
                <a:gd name="f33" fmla="val 2826"/>
                <a:gd name="f34" fmla="val 929"/>
                <a:gd name="f35" fmla="val 2757"/>
                <a:gd name="f36" fmla="val 2590"/>
                <a:gd name="f37" fmla="val 2426"/>
                <a:gd name="f38" fmla="val 921"/>
                <a:gd name="f39" fmla="val 2263"/>
                <a:gd name="f40" fmla="val 2032"/>
                <a:gd name="f41" fmla="val 1801"/>
                <a:gd name="f42" fmla="val 1582"/>
                <a:gd name="f43" fmla="val 763"/>
                <a:gd name="f44" fmla="val 1363"/>
                <a:gd name="f45" fmla="val 693"/>
                <a:gd name="f46" fmla="val 1155"/>
                <a:gd name="f47" fmla="val 612"/>
                <a:gd name="f48" fmla="val 1"/>
                <a:gd name="f49" fmla="val 685"/>
                <a:gd name="f50" fmla="val 602"/>
                <a:gd name="f51" fmla="val 2459"/>
                <a:gd name="f52" fmla="val 3607"/>
                <a:gd name="f53" fmla="val 3738"/>
                <a:gd name="f54" fmla="val 3860"/>
                <a:gd name="f55" fmla="val 1646"/>
                <a:gd name="f56" fmla="val 3971"/>
                <a:gd name="f57" fmla="val 3948"/>
                <a:gd name="f58" fmla="val 1570"/>
                <a:gd name="f59" fmla="val 3256"/>
                <a:gd name="f60" fmla="val 1374"/>
                <a:gd name="f61" fmla="val 3106"/>
                <a:gd name="f62" fmla="val 1224"/>
                <a:gd name="f63" fmla="val 3153"/>
                <a:gd name="f64" fmla="val 1229"/>
                <a:gd name="f65" fmla="val 3202"/>
                <a:gd name="f66" fmla="val 1232"/>
                <a:gd name="f67" fmla="val 3253"/>
                <a:gd name="f68" fmla="val 3749"/>
                <a:gd name="f69" fmla="val 4349"/>
                <a:gd name="f70" fmla="val 979"/>
                <a:gd name="f71" fmla="val 4243"/>
                <a:gd name="f72" fmla="val 677"/>
                <a:gd name="f73" fmla="val 3819"/>
                <a:gd name="f74" fmla="val 709"/>
                <a:gd name="f75" fmla="val 3394"/>
                <a:gd name="f76" fmla="val 2224"/>
                <a:gd name="f77" fmla="val 1060"/>
                <a:gd name="f78" fmla="val 467"/>
                <a:gd name="f79" fmla="*/ f0 1 4664"/>
                <a:gd name="f80" fmla="*/ f1 1 1660"/>
                <a:gd name="f81" fmla="val f2"/>
                <a:gd name="f82" fmla="val f3"/>
                <a:gd name="f83" fmla="val f4"/>
                <a:gd name="f84" fmla="+- f83 0 f81"/>
                <a:gd name="f85" fmla="+- f82 0 f81"/>
                <a:gd name="f86" fmla="*/ f85 1 4664"/>
                <a:gd name="f87" fmla="*/ f84 1 1660"/>
                <a:gd name="f88" fmla="*/ f81 1 f86"/>
                <a:gd name="f89" fmla="*/ f82 1 f86"/>
                <a:gd name="f90" fmla="*/ f81 1 f87"/>
                <a:gd name="f91" fmla="*/ f83 1 f87"/>
                <a:gd name="f92" fmla="*/ f88 f79 1"/>
                <a:gd name="f93" fmla="*/ f89 f79 1"/>
                <a:gd name="f94" fmla="*/ f91 f80 1"/>
                <a:gd name="f95" fmla="*/ f90 f80 1"/>
              </a:gdLst>
              <a:ahLst/>
              <a:cxnLst>
                <a:cxn ang="3cd4">
                  <a:pos x="hc" y="t"/>
                </a:cxn>
                <a:cxn ang="0">
                  <a:pos x="r" y="vc"/>
                </a:cxn>
                <a:cxn ang="cd4">
                  <a:pos x="hc" y="b"/>
                </a:cxn>
                <a:cxn ang="cd2">
                  <a:pos x="l" y="vc"/>
                </a:cxn>
              </a:cxnLst>
              <a:rect l="f92" t="f95" r="f93" b="f94"/>
              <a:pathLst>
                <a:path w="4664" h="1660">
                  <a:moveTo>
                    <a:pt x="f5" y="f6"/>
                  </a:moveTo>
                  <a:lnTo>
                    <a:pt x="f5" y="f6"/>
                  </a:lnTo>
                  <a:cubicBezTo>
                    <a:pt x="f7" y="f8"/>
                    <a:pt x="f9" y="f10"/>
                    <a:pt x="f11" y="f12"/>
                  </a:cubicBezTo>
                  <a:cubicBezTo>
                    <a:pt x="f13" y="f14"/>
                    <a:pt x="f15" y="f16"/>
                    <a:pt x="f17" y="f18"/>
                  </a:cubicBezTo>
                  <a:cubicBezTo>
                    <a:pt x="f19" y="f20"/>
                    <a:pt x="f21" y="f20"/>
                    <a:pt x="f22" y="f20"/>
                  </a:cubicBezTo>
                  <a:cubicBezTo>
                    <a:pt x="f23" y="f24"/>
                    <a:pt x="f25" y="f18"/>
                    <a:pt x="f26" y="f27"/>
                  </a:cubicBezTo>
                  <a:lnTo>
                    <a:pt x="f26" y="f27"/>
                  </a:lnTo>
                  <a:cubicBezTo>
                    <a:pt x="f25" y="f20"/>
                    <a:pt x="f23" y="f28"/>
                    <a:pt x="f29" y="f30"/>
                  </a:cubicBezTo>
                  <a:cubicBezTo>
                    <a:pt x="f31" y="f32"/>
                    <a:pt x="f33" y="f34"/>
                    <a:pt x="f35" y="f34"/>
                  </a:cubicBezTo>
                  <a:cubicBezTo>
                    <a:pt x="f36" y="f34"/>
                    <a:pt x="f37" y="f38"/>
                    <a:pt x="f39" y="f28"/>
                  </a:cubicBezTo>
                  <a:cubicBezTo>
                    <a:pt x="f40" y="f20"/>
                    <a:pt x="f41" y="f27"/>
                    <a:pt x="f42" y="f43"/>
                  </a:cubicBezTo>
                  <a:cubicBezTo>
                    <a:pt x="f44" y="f45"/>
                    <a:pt x="f46" y="f47"/>
                    <a:pt x="f5" y="f6"/>
                  </a:cubicBezTo>
                  <a:close/>
                  <a:moveTo>
                    <a:pt x="f48" y="f48"/>
                  </a:moveTo>
                  <a:cubicBezTo>
                    <a:pt x="f49" y="f50"/>
                    <a:pt x="f51" y="f4"/>
                    <a:pt x="f52" y="f4"/>
                  </a:cubicBezTo>
                  <a:cubicBezTo>
                    <a:pt x="f53" y="f4"/>
                    <a:pt x="f54" y="f55"/>
                    <a:pt x="f56" y="f11"/>
                  </a:cubicBezTo>
                  <a:cubicBezTo>
                    <a:pt x="f57" y="f58"/>
                    <a:pt x="f59" y="f60"/>
                    <a:pt x="f61" y="f62"/>
                  </a:cubicBezTo>
                  <a:lnTo>
                    <a:pt x="f61" y="f62"/>
                  </a:lnTo>
                  <a:cubicBezTo>
                    <a:pt x="f63" y="f64"/>
                    <a:pt x="f65" y="f66"/>
                    <a:pt x="f67" y="f66"/>
                  </a:cubicBezTo>
                  <a:cubicBezTo>
                    <a:pt x="f68" y="f66"/>
                    <a:pt x="f69" y="f70"/>
                    <a:pt x="f3" y="f47"/>
                  </a:cubicBezTo>
                  <a:lnTo>
                    <a:pt x="f3" y="f47"/>
                  </a:lnTo>
                  <a:cubicBezTo>
                    <a:pt x="f71" y="f72"/>
                    <a:pt x="f73" y="f74"/>
                    <a:pt x="f75" y="f74"/>
                  </a:cubicBezTo>
                  <a:cubicBezTo>
                    <a:pt x="f76" y="f74"/>
                    <a:pt x="f77" y="f78"/>
                    <a:pt x="f48" y="f48"/>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4" name="Google Shape;1057;p14">
              <a:extLst>
                <a:ext uri="{FF2B5EF4-FFF2-40B4-BE49-F238E27FC236}">
                  <a16:creationId xmlns:a16="http://schemas.microsoft.com/office/drawing/2014/main" id="{D028282D-8D06-4CB1-ABAD-89BC18AEFDC2}"/>
                </a:ext>
              </a:extLst>
            </p:cNvPr>
            <p:cNvSpPr/>
            <p:nvPr/>
          </p:nvSpPr>
          <p:spPr>
            <a:xfrm>
              <a:off x="8362297" y="4730648"/>
              <a:ext cx="194273" cy="264709"/>
            </a:xfrm>
            <a:custGeom>
              <a:avLst/>
              <a:gdLst>
                <a:gd name="f0" fmla="val w"/>
                <a:gd name="f1" fmla="val h"/>
                <a:gd name="f2" fmla="val 0"/>
                <a:gd name="f3" fmla="val 6015"/>
                <a:gd name="f4" fmla="val 8196"/>
                <a:gd name="f5" fmla="val 6014"/>
                <a:gd name="f6" fmla="val 1"/>
                <a:gd name="f7" fmla="val 5995"/>
                <a:gd name="f8" fmla="val 2"/>
                <a:gd name="f9" fmla="val 5975"/>
                <a:gd name="f10" fmla="val 4"/>
                <a:gd name="f11" fmla="val 5955"/>
                <a:gd name="f12" fmla="val 7"/>
                <a:gd name="f13" fmla="val 5"/>
                <a:gd name="f14" fmla="val 5994"/>
                <a:gd name="f15" fmla="val 3"/>
                <a:gd name="f16" fmla="val 4593"/>
                <a:gd name="f17" fmla="val 166"/>
                <a:gd name="f18" fmla="val 3340"/>
                <a:gd name="f19" fmla="val 1104"/>
                <a:gd name="f20" fmla="val 2817"/>
                <a:gd name="f21" fmla="val 2390"/>
                <a:gd name="f22" fmla="val 2597"/>
                <a:gd name="f23" fmla="val 2921"/>
                <a:gd name="f24" fmla="val 2494"/>
                <a:gd name="f25" fmla="val 3486"/>
                <a:gd name="f26" fmla="val 2355"/>
                <a:gd name="f27" fmla="val 4029"/>
                <a:gd name="f28" fmla="val 2205"/>
                <a:gd name="f29" fmla="val 4583"/>
                <a:gd name="f30" fmla="val 1974"/>
                <a:gd name="f31" fmla="val 5137"/>
                <a:gd name="f32" fmla="val 1570"/>
                <a:gd name="f33" fmla="val 5541"/>
                <a:gd name="f34" fmla="val 1276"/>
                <a:gd name="f35" fmla="val 5835"/>
                <a:gd name="f36" fmla="val 859"/>
                <a:gd name="f37" fmla="val 6032"/>
                <a:gd name="f38" fmla="val 449"/>
                <a:gd name="f39" fmla="val 296"/>
                <a:gd name="f40" fmla="val 144"/>
                <a:gd name="f41" fmla="val 6005"/>
                <a:gd name="f42" fmla="val 5945"/>
                <a:gd name="f43" fmla="val 323"/>
                <a:gd name="f44" fmla="val 6261"/>
                <a:gd name="f45" fmla="val 800"/>
                <a:gd name="f46" fmla="val 6449"/>
                <a:gd name="f47" fmla="val 1259"/>
                <a:gd name="f48" fmla="val 1555"/>
                <a:gd name="f49" fmla="val 1843"/>
                <a:gd name="f50" fmla="val 6371"/>
                <a:gd name="f51" fmla="val 2078"/>
                <a:gd name="f52" fmla="val 6199"/>
                <a:gd name="f53" fmla="val 1870"/>
                <a:gd name="f54" fmla="val 6868"/>
                <a:gd name="f55" fmla="val 2251"/>
                <a:gd name="f56" fmla="val 7838"/>
                <a:gd name="f57" fmla="val 2851"/>
                <a:gd name="f58" fmla="val 6684"/>
                <a:gd name="f59" fmla="val 3105"/>
                <a:gd name="f60" fmla="val 6049"/>
                <a:gd name="f61" fmla="val 3359"/>
                <a:gd name="f62" fmla="val 3856"/>
                <a:gd name="f63" fmla="val 3697"/>
                <a:gd name="f64" fmla="val 1135"/>
                <a:gd name="f65" fmla="val 5195"/>
                <a:gd name="f66" fmla="val 111"/>
                <a:gd name="f67" fmla="*/ f0 1 6015"/>
                <a:gd name="f68" fmla="*/ f1 1 8196"/>
                <a:gd name="f69" fmla="val f2"/>
                <a:gd name="f70" fmla="val f3"/>
                <a:gd name="f71" fmla="val f4"/>
                <a:gd name="f72" fmla="+- f71 0 f69"/>
                <a:gd name="f73" fmla="+- f70 0 f69"/>
                <a:gd name="f74" fmla="*/ f73 1 6015"/>
                <a:gd name="f75" fmla="*/ f72 1 8196"/>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015" h="8196">
                  <a:moveTo>
                    <a:pt x="f5" y="f6"/>
                  </a:moveTo>
                  <a:cubicBezTo>
                    <a:pt x="f7" y="f8"/>
                    <a:pt x="f9" y="f10"/>
                    <a:pt x="f11" y="f12"/>
                  </a:cubicBezTo>
                  <a:lnTo>
                    <a:pt x="f11" y="f12"/>
                  </a:lnTo>
                  <a:cubicBezTo>
                    <a:pt x="f9" y="f13"/>
                    <a:pt x="f14" y="f15"/>
                    <a:pt x="f5" y="f6"/>
                  </a:cubicBezTo>
                  <a:close/>
                  <a:moveTo>
                    <a:pt x="f11" y="f12"/>
                  </a:moveTo>
                  <a:cubicBezTo>
                    <a:pt x="f16" y="f17"/>
                    <a:pt x="f18" y="f19"/>
                    <a:pt x="f20" y="f21"/>
                  </a:cubicBezTo>
                  <a:cubicBezTo>
                    <a:pt x="f22" y="f23"/>
                    <a:pt x="f24" y="f25"/>
                    <a:pt x="f26" y="f27"/>
                  </a:cubicBezTo>
                  <a:cubicBezTo>
                    <a:pt x="f28" y="f29"/>
                    <a:pt x="f30" y="f31"/>
                    <a:pt x="f32" y="f33"/>
                  </a:cubicBezTo>
                  <a:cubicBezTo>
                    <a:pt x="f34" y="f35"/>
                    <a:pt x="f36" y="f37"/>
                    <a:pt x="f38" y="f37"/>
                  </a:cubicBezTo>
                  <a:cubicBezTo>
                    <a:pt x="f39" y="f37"/>
                    <a:pt x="f40" y="f41"/>
                    <a:pt x="f2" y="f42"/>
                  </a:cubicBezTo>
                  <a:lnTo>
                    <a:pt x="f2" y="f42"/>
                  </a:lnTo>
                  <a:cubicBezTo>
                    <a:pt x="f43" y="f44"/>
                    <a:pt x="f45" y="f46"/>
                    <a:pt x="f47" y="f46"/>
                  </a:cubicBezTo>
                  <a:cubicBezTo>
                    <a:pt x="f48" y="f46"/>
                    <a:pt x="f49" y="f50"/>
                    <a:pt x="f51" y="f52"/>
                  </a:cubicBezTo>
                  <a:lnTo>
                    <a:pt x="f51" y="f52"/>
                  </a:lnTo>
                  <a:cubicBezTo>
                    <a:pt x="f53" y="f54"/>
                    <a:pt x="f55" y="f56"/>
                    <a:pt x="f57" y="f4"/>
                  </a:cubicBezTo>
                  <a:cubicBezTo>
                    <a:pt x="f24" y="f58"/>
                    <a:pt x="f59" y="f60"/>
                    <a:pt x="f61" y="f62"/>
                  </a:cubicBezTo>
                  <a:cubicBezTo>
                    <a:pt x="f63" y="f64"/>
                    <a:pt x="f65" y="f66"/>
                    <a:pt x="f11" y="f1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5" name="Google Shape;1058;p14">
              <a:extLst>
                <a:ext uri="{FF2B5EF4-FFF2-40B4-BE49-F238E27FC236}">
                  <a16:creationId xmlns:a16="http://schemas.microsoft.com/office/drawing/2014/main" id="{953E1941-90F2-457B-B45D-C322A7B37237}"/>
                </a:ext>
              </a:extLst>
            </p:cNvPr>
            <p:cNvSpPr/>
            <p:nvPr/>
          </p:nvSpPr>
          <p:spPr>
            <a:xfrm>
              <a:off x="8486802" y="4733611"/>
              <a:ext cx="97703" cy="213292"/>
            </a:xfrm>
            <a:custGeom>
              <a:avLst/>
              <a:gdLst>
                <a:gd name="f0" fmla="val w"/>
                <a:gd name="f1" fmla="val h"/>
                <a:gd name="f2" fmla="val 0"/>
                <a:gd name="f3" fmla="val 3025"/>
                <a:gd name="f4" fmla="val 6604"/>
                <a:gd name="f5" fmla="val 1155"/>
                <a:gd name="f6" fmla="val 936"/>
                <a:gd name="f7" fmla="val 843"/>
                <a:gd name="f8" fmla="val 1282"/>
                <a:gd name="f9" fmla="val 728"/>
                <a:gd name="f10" fmla="val 1744"/>
                <a:gd name="f11" fmla="val 2182"/>
                <a:gd name="f12" fmla="val 2621"/>
                <a:gd name="f13" fmla="val 866"/>
                <a:gd name="f14" fmla="val 3060"/>
                <a:gd name="f15" fmla="val 1016"/>
                <a:gd name="f16" fmla="val 3475"/>
                <a:gd name="f17" fmla="val 1178"/>
                <a:gd name="f18" fmla="val 3891"/>
                <a:gd name="f19" fmla="val 1363"/>
                <a:gd name="f20" fmla="val 4295"/>
                <a:gd name="f21" fmla="val 1513"/>
                <a:gd name="f22" fmla="val 4733"/>
                <a:gd name="f23" fmla="val 1582"/>
                <a:gd name="f24" fmla="val 4941"/>
                <a:gd name="f25" fmla="val 1628"/>
                <a:gd name="f26" fmla="val 5160"/>
                <a:gd name="f27" fmla="val 1651"/>
                <a:gd name="f28" fmla="val 5391"/>
                <a:gd name="f29" fmla="val 1686"/>
                <a:gd name="f30" fmla="val 5622"/>
                <a:gd name="f31" fmla="val 1697"/>
                <a:gd name="f32" fmla="val 5841"/>
                <a:gd name="f33" fmla="val 6072"/>
                <a:gd name="f34" fmla="val 1674"/>
                <a:gd name="f35" fmla="val 1593"/>
                <a:gd name="f36" fmla="val 5172"/>
                <a:gd name="f37" fmla="val 1455"/>
                <a:gd name="f38" fmla="val 4745"/>
                <a:gd name="f39" fmla="val 1328"/>
                <a:gd name="f40" fmla="val 4318"/>
                <a:gd name="f41" fmla="val 1120"/>
                <a:gd name="f42" fmla="val 3914"/>
                <a:gd name="f43" fmla="val 959"/>
                <a:gd name="f44" fmla="val 3487"/>
                <a:gd name="f45" fmla="val 809"/>
                <a:gd name="f46" fmla="val 3071"/>
                <a:gd name="f47" fmla="val 670"/>
                <a:gd name="f48" fmla="val 693"/>
                <a:gd name="f49" fmla="val 2159"/>
                <a:gd name="f50" fmla="val 1929"/>
                <a:gd name="f51" fmla="val 1698"/>
                <a:gd name="f52" fmla="val 1501"/>
                <a:gd name="f53" fmla="val 1398"/>
                <a:gd name="f54" fmla="val 889"/>
                <a:gd name="f55" fmla="val 947"/>
                <a:gd name="f56" fmla="val 1190"/>
                <a:gd name="f57" fmla="val 1005"/>
                <a:gd name="f58" fmla="val 1097"/>
                <a:gd name="f59" fmla="val 1074"/>
                <a:gd name="f60" fmla="val 2309"/>
                <a:gd name="f61" fmla="val 1"/>
                <a:gd name="f62" fmla="val 2021"/>
                <a:gd name="f63" fmla="val 163"/>
                <a:gd name="f64" fmla="val 1709"/>
                <a:gd name="f65" fmla="val 243"/>
                <a:gd name="f66" fmla="val 1443"/>
                <a:gd name="f67" fmla="val 451"/>
                <a:gd name="f68" fmla="val 1293"/>
                <a:gd name="f69" fmla="val 543"/>
                <a:gd name="f70" fmla="val 659"/>
                <a:gd name="f71" fmla="val 1039"/>
                <a:gd name="f72" fmla="val 797"/>
                <a:gd name="f73" fmla="val 474"/>
                <a:gd name="f74" fmla="val 1386"/>
                <a:gd name="f75" fmla="val 301"/>
                <a:gd name="f76" fmla="val 405"/>
                <a:gd name="f77" fmla="val 532"/>
                <a:gd name="f78" fmla="val 4041"/>
                <a:gd name="f79" fmla="val 589"/>
                <a:gd name="f80" fmla="val 5299"/>
                <a:gd name="f81" fmla="val 6188"/>
                <a:gd name="f82" fmla="val 312"/>
                <a:gd name="f83" fmla="val 5980"/>
                <a:gd name="f84" fmla="val 520"/>
                <a:gd name="f85" fmla="val 5714"/>
                <a:gd name="f86" fmla="val 578"/>
                <a:gd name="f87" fmla="val 5979"/>
                <a:gd name="f88" fmla="val 1752"/>
                <a:gd name="f89" fmla="val 5968"/>
                <a:gd name="f90" fmla="val 6601"/>
                <a:gd name="f91" fmla="val 1757"/>
                <a:gd name="f92" fmla="val 5933"/>
                <a:gd name="f93" fmla="val 2713"/>
                <a:gd name="f94" fmla="val 5610"/>
                <a:gd name="f95" fmla="val 2171"/>
                <a:gd name="f96" fmla="val 4860"/>
                <a:gd name="f97" fmla="val 2308"/>
                <a:gd name="f98" fmla="val 4877"/>
                <a:gd name="f99" fmla="val 2411"/>
                <a:gd name="f100" fmla="val 4886"/>
                <a:gd name="f101" fmla="val 2503"/>
                <a:gd name="f102" fmla="val 2666"/>
                <a:gd name="f103" fmla="val 2796"/>
                <a:gd name="f104" fmla="val 4857"/>
                <a:gd name="f105" fmla="val 4791"/>
                <a:gd name="f106" fmla="val 2598"/>
                <a:gd name="f107" fmla="val 4606"/>
                <a:gd name="f108" fmla="val 2425"/>
                <a:gd name="f109" fmla="val 4399"/>
                <a:gd name="f110" fmla="val 2563"/>
                <a:gd name="f111" fmla="val 4376"/>
                <a:gd name="f112" fmla="val 2736"/>
                <a:gd name="f113" fmla="val 4272"/>
                <a:gd name="f114" fmla="val 2136"/>
                <a:gd name="f115" fmla="val 4052"/>
                <a:gd name="f116" fmla="val 1640"/>
                <a:gd name="f117" fmla="val 3718"/>
                <a:gd name="f118" fmla="val 3164"/>
                <a:gd name="f119" fmla="val 3186"/>
                <a:gd name="f120" fmla="val 1450"/>
                <a:gd name="f121" fmla="val 3197"/>
                <a:gd name="f122" fmla="val 1512"/>
                <a:gd name="f123" fmla="val 1647"/>
                <a:gd name="f124" fmla="val 1780"/>
                <a:gd name="f125" fmla="val 3143"/>
                <a:gd name="f126" fmla="val 1859"/>
                <a:gd name="f127" fmla="val 1963"/>
                <a:gd name="f128" fmla="val 2852"/>
                <a:gd name="f129" fmla="val 1928"/>
                <a:gd name="f130" fmla="val 1790"/>
                <a:gd name="f131" fmla="val 2483"/>
                <a:gd name="f132" fmla="val 1847"/>
                <a:gd name="f133" fmla="val 2610"/>
                <a:gd name="f134" fmla="val 1732"/>
                <a:gd name="f135" fmla="val 2817"/>
                <a:gd name="f136" fmla="val 1548"/>
                <a:gd name="f137" fmla="val 2863"/>
                <a:gd name="f138" fmla="val 2868"/>
                <a:gd name="f139" fmla="val 1477"/>
                <a:gd name="f140" fmla="val 1367"/>
                <a:gd name="f141" fmla="val 1253"/>
                <a:gd name="f142" fmla="val 2821"/>
                <a:gd name="f143" fmla="val 1166"/>
                <a:gd name="f144" fmla="val 2760"/>
                <a:gd name="f145" fmla="val 820"/>
                <a:gd name="f146" fmla="val 2494"/>
                <a:gd name="f147" fmla="val 1894"/>
                <a:gd name="f148" fmla="val 1213"/>
                <a:gd name="f149" fmla="val 878"/>
                <a:gd name="f150" fmla="val 347"/>
                <a:gd name="f151" fmla="val 6602"/>
                <a:gd name="f152" fmla="val 6603"/>
                <a:gd name="f153" fmla="*/ f0 1 3025"/>
                <a:gd name="f154" fmla="*/ f1 1 6604"/>
                <a:gd name="f155" fmla="val f2"/>
                <a:gd name="f156" fmla="val f3"/>
                <a:gd name="f157" fmla="val f4"/>
                <a:gd name="f158" fmla="+- f157 0 f155"/>
                <a:gd name="f159" fmla="+- f156 0 f155"/>
                <a:gd name="f160" fmla="*/ f159 1 3025"/>
                <a:gd name="f161" fmla="*/ f158 1 6604"/>
                <a:gd name="f162" fmla="*/ f155 1 f160"/>
                <a:gd name="f163" fmla="*/ f156 1 f160"/>
                <a:gd name="f164" fmla="*/ f155 1 f161"/>
                <a:gd name="f165" fmla="*/ f157 1 f161"/>
                <a:gd name="f166" fmla="*/ f162 f153 1"/>
                <a:gd name="f167" fmla="*/ f163 f153 1"/>
                <a:gd name="f168" fmla="*/ f165 f154 1"/>
                <a:gd name="f169" fmla="*/ f164 f154 1"/>
              </a:gdLst>
              <a:ahLst/>
              <a:cxnLst>
                <a:cxn ang="3cd4">
                  <a:pos x="hc" y="t"/>
                </a:cxn>
                <a:cxn ang="0">
                  <a:pos x="r" y="vc"/>
                </a:cxn>
                <a:cxn ang="cd4">
                  <a:pos x="hc" y="b"/>
                </a:cxn>
                <a:cxn ang="cd2">
                  <a:pos x="l" y="vc"/>
                </a:cxn>
              </a:cxnLst>
              <a:rect l="f166" t="f169" r="f167" b="f168"/>
              <a:pathLst>
                <a:path w="3025" h="6604">
                  <a:moveTo>
                    <a:pt x="f5" y="f6"/>
                  </a:moveTo>
                  <a:lnTo>
                    <a:pt x="f5" y="f6"/>
                  </a:lnTo>
                  <a:cubicBezTo>
                    <a:pt x="f7" y="f8"/>
                    <a:pt x="f9" y="f10"/>
                    <a:pt x="f9" y="f11"/>
                  </a:cubicBezTo>
                  <a:cubicBezTo>
                    <a:pt x="f9" y="f12"/>
                    <a:pt x="f13" y="f14"/>
                    <a:pt x="f15" y="f16"/>
                  </a:cubicBezTo>
                  <a:cubicBezTo>
                    <a:pt x="f17" y="f18"/>
                    <a:pt x="f19" y="f20"/>
                    <a:pt x="f21" y="f22"/>
                  </a:cubicBezTo>
                  <a:cubicBezTo>
                    <a:pt x="f23" y="f24"/>
                    <a:pt x="f25" y="f26"/>
                    <a:pt x="f27" y="f28"/>
                  </a:cubicBezTo>
                  <a:cubicBezTo>
                    <a:pt x="f29" y="f30"/>
                    <a:pt x="f31" y="f32"/>
                    <a:pt x="f29" y="f33"/>
                  </a:cubicBezTo>
                  <a:cubicBezTo>
                    <a:pt x="f34" y="f30"/>
                    <a:pt x="f35" y="f36"/>
                    <a:pt x="f37" y="f38"/>
                  </a:cubicBezTo>
                  <a:cubicBezTo>
                    <a:pt x="f39" y="f40"/>
                    <a:pt x="f41" y="f42"/>
                    <a:pt x="f43" y="f44"/>
                  </a:cubicBezTo>
                  <a:cubicBezTo>
                    <a:pt x="f45" y="f46"/>
                    <a:pt x="f47" y="f12"/>
                    <a:pt x="f48" y="f49"/>
                  </a:cubicBezTo>
                  <a:cubicBezTo>
                    <a:pt x="f48" y="f50"/>
                    <a:pt x="f9" y="f51"/>
                    <a:pt x="f45" y="f52"/>
                  </a:cubicBezTo>
                  <a:cubicBezTo>
                    <a:pt x="f7" y="f53"/>
                    <a:pt x="f54" y="f8"/>
                    <a:pt x="f55" y="f56"/>
                  </a:cubicBezTo>
                  <a:cubicBezTo>
                    <a:pt x="f57" y="f58"/>
                    <a:pt x="f59" y="f57"/>
                    <a:pt x="f5" y="f6"/>
                  </a:cubicBezTo>
                  <a:close/>
                  <a:moveTo>
                    <a:pt x="f60" y="f61"/>
                  </a:moveTo>
                  <a:cubicBezTo>
                    <a:pt x="f62" y="f63"/>
                    <a:pt x="f64" y="f65"/>
                    <a:pt x="f66" y="f67"/>
                  </a:cubicBezTo>
                  <a:cubicBezTo>
                    <a:pt x="f68" y="f69"/>
                    <a:pt x="f5" y="f70"/>
                    <a:pt x="f71" y="f72"/>
                  </a:cubicBezTo>
                  <a:cubicBezTo>
                    <a:pt x="f73" y="f74"/>
                    <a:pt x="f75" y="f49"/>
                    <a:pt x="f76" y="f3"/>
                  </a:cubicBezTo>
                  <a:cubicBezTo>
                    <a:pt x="f77" y="f78"/>
                    <a:pt x="f79" y="f80"/>
                    <a:pt x="f61" y="f81"/>
                  </a:cubicBezTo>
                  <a:cubicBezTo>
                    <a:pt x="f82" y="f83"/>
                    <a:pt x="f84" y="f85"/>
                    <a:pt x="f47" y="f28"/>
                  </a:cubicBezTo>
                  <a:lnTo>
                    <a:pt x="f47" y="f28"/>
                  </a:lnTo>
                  <a:cubicBezTo>
                    <a:pt x="f86" y="f87"/>
                    <a:pt x="f88" y="f89"/>
                    <a:pt x="f64" y="f90"/>
                  </a:cubicBezTo>
                  <a:lnTo>
                    <a:pt x="f64" y="f90"/>
                  </a:lnTo>
                  <a:cubicBezTo>
                    <a:pt x="f91" y="f92"/>
                    <a:pt x="f93" y="f94"/>
                    <a:pt x="f95" y="f96"/>
                  </a:cubicBezTo>
                  <a:lnTo>
                    <a:pt x="f95" y="f96"/>
                  </a:lnTo>
                  <a:cubicBezTo>
                    <a:pt x="f97" y="f98"/>
                    <a:pt x="f99" y="f100"/>
                    <a:pt x="f101" y="f100"/>
                  </a:cubicBezTo>
                  <a:cubicBezTo>
                    <a:pt x="f102" y="f100"/>
                    <a:pt x="f103" y="f104"/>
                    <a:pt x="f3" y="f105"/>
                  </a:cubicBezTo>
                  <a:cubicBezTo>
                    <a:pt x="f106" y="f107"/>
                    <a:pt x="f108" y="f109"/>
                    <a:pt x="f108" y="f109"/>
                  </a:cubicBezTo>
                  <a:cubicBezTo>
                    <a:pt x="f110" y="f111"/>
                    <a:pt x="f112" y="f113"/>
                    <a:pt x="f112" y="f113"/>
                  </a:cubicBezTo>
                  <a:cubicBezTo>
                    <a:pt x="f114" y="f115"/>
                    <a:pt x="f116" y="f117"/>
                    <a:pt x="f39" y="f118"/>
                  </a:cubicBezTo>
                  <a:lnTo>
                    <a:pt x="f39" y="f118"/>
                  </a:lnTo>
                  <a:cubicBezTo>
                    <a:pt x="f74" y="f119"/>
                    <a:pt x="f120" y="f121"/>
                    <a:pt x="f122" y="f121"/>
                  </a:cubicBezTo>
                  <a:cubicBezTo>
                    <a:pt x="f123" y="f121"/>
                    <a:pt x="f124" y="f125"/>
                    <a:pt x="f126" y="f3"/>
                  </a:cubicBezTo>
                  <a:cubicBezTo>
                    <a:pt x="f127" y="f128"/>
                    <a:pt x="f129" y="f12"/>
                    <a:pt x="f130" y="f131"/>
                  </a:cubicBezTo>
                  <a:lnTo>
                    <a:pt x="f130" y="f131"/>
                  </a:lnTo>
                  <a:cubicBezTo>
                    <a:pt x="f132" y="f133"/>
                    <a:pt x="f134" y="f135"/>
                    <a:pt x="f23" y="f128"/>
                  </a:cubicBezTo>
                  <a:cubicBezTo>
                    <a:pt x="f136" y="f137"/>
                    <a:pt x="f122" y="f138"/>
                    <a:pt x="f139" y="f138"/>
                  </a:cubicBezTo>
                  <a:cubicBezTo>
                    <a:pt x="f140" y="f138"/>
                    <a:pt x="f141" y="f142"/>
                    <a:pt x="f143" y="f144"/>
                  </a:cubicBezTo>
                  <a:cubicBezTo>
                    <a:pt x="f145" y="f146"/>
                    <a:pt x="f6" y="f147"/>
                    <a:pt x="f71" y="f136"/>
                  </a:cubicBezTo>
                  <a:cubicBezTo>
                    <a:pt x="f148" y="f149"/>
                    <a:pt x="f64" y="f150"/>
                    <a:pt x="f60" y="f61"/>
                  </a:cubicBezTo>
                  <a:close/>
                  <a:moveTo>
                    <a:pt x="f64" y="f90"/>
                  </a:moveTo>
                  <a:cubicBezTo>
                    <a:pt x="f64" y="f151"/>
                    <a:pt x="f64" y="f152"/>
                    <a:pt x="f64" y="f152"/>
                  </a:cubicBezTo>
                  <a:cubicBezTo>
                    <a:pt x="f64" y="f152"/>
                    <a:pt x="f64" y="f151"/>
                    <a:pt x="f64" y="f9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6" name="Google Shape;1059;p14">
              <a:extLst>
                <a:ext uri="{FF2B5EF4-FFF2-40B4-BE49-F238E27FC236}">
                  <a16:creationId xmlns:a16="http://schemas.microsoft.com/office/drawing/2014/main" id="{60846075-7000-48EC-B671-A842A27867FC}"/>
                </a:ext>
              </a:extLst>
            </p:cNvPr>
            <p:cNvSpPr/>
            <p:nvPr/>
          </p:nvSpPr>
          <p:spPr>
            <a:xfrm>
              <a:off x="8475628" y="4823112"/>
              <a:ext cx="17922" cy="77934"/>
            </a:xfrm>
            <a:custGeom>
              <a:avLst/>
              <a:gdLst>
                <a:gd name="f0" fmla="val w"/>
                <a:gd name="f1" fmla="val h"/>
                <a:gd name="f2" fmla="val 0"/>
                <a:gd name="f3" fmla="val 555"/>
                <a:gd name="f4" fmla="val 2413"/>
                <a:gd name="f5" fmla="val 312"/>
                <a:gd name="f6" fmla="val 208"/>
                <a:gd name="f7" fmla="val 808"/>
                <a:gd name="f8" fmla="val 93"/>
                <a:gd name="f9" fmla="val 1605"/>
                <a:gd name="f10" fmla="val 427"/>
                <a:gd name="f11" fmla="val 1674"/>
                <a:gd name="f12" fmla="val 554"/>
                <a:gd name="f13" fmla="val 831"/>
                <a:gd name="f14" fmla="*/ f0 1 555"/>
                <a:gd name="f15" fmla="*/ f1 1 2413"/>
                <a:gd name="f16" fmla="val f2"/>
                <a:gd name="f17" fmla="val f3"/>
                <a:gd name="f18" fmla="val f4"/>
                <a:gd name="f19" fmla="+- f18 0 f16"/>
                <a:gd name="f20" fmla="+- f17 0 f16"/>
                <a:gd name="f21" fmla="*/ f20 1 555"/>
                <a:gd name="f22" fmla="*/ f19 1 2413"/>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555" h="2413">
                  <a:moveTo>
                    <a:pt x="f5" y="f2"/>
                  </a:moveTo>
                  <a:lnTo>
                    <a:pt x="f5" y="f2"/>
                  </a:lnTo>
                  <a:cubicBezTo>
                    <a:pt x="f6" y="f7"/>
                    <a:pt x="f8" y="f9"/>
                    <a:pt x="f2" y="f4"/>
                  </a:cubicBezTo>
                  <a:cubicBezTo>
                    <a:pt x="f10" y="f11"/>
                    <a:pt x="f12" y="f13"/>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7" name="Google Shape;1060;p14">
              <a:extLst>
                <a:ext uri="{FF2B5EF4-FFF2-40B4-BE49-F238E27FC236}">
                  <a16:creationId xmlns:a16="http://schemas.microsoft.com/office/drawing/2014/main" id="{5F3F3D7A-0AC3-4C70-AB15-8CE5B9DB7CDA}"/>
                </a:ext>
              </a:extLst>
            </p:cNvPr>
            <p:cNvSpPr/>
            <p:nvPr/>
          </p:nvSpPr>
          <p:spPr>
            <a:xfrm>
              <a:off x="8361557" y="4654972"/>
              <a:ext cx="83521" cy="96953"/>
            </a:xfrm>
            <a:custGeom>
              <a:avLst/>
              <a:gdLst>
                <a:gd name="f0" fmla="val w"/>
                <a:gd name="f1" fmla="val h"/>
                <a:gd name="f2" fmla="val 0"/>
                <a:gd name="f3" fmla="val 2586"/>
                <a:gd name="f4" fmla="val 3002"/>
                <a:gd name="f5" fmla="val 2124"/>
                <a:gd name="f6" fmla="val 1039"/>
                <a:gd name="f7" fmla="val 2066"/>
                <a:gd name="f8" fmla="val 1212"/>
                <a:gd name="f9" fmla="val 1974"/>
                <a:gd name="f10" fmla="val 1362"/>
                <a:gd name="f11" fmla="val 1836"/>
                <a:gd name="f12" fmla="val 1501"/>
                <a:gd name="f13" fmla="val 1709"/>
                <a:gd name="f14" fmla="val 1628"/>
                <a:gd name="f15" fmla="val 1547"/>
                <a:gd name="f16" fmla="val 1732"/>
                <a:gd name="f17" fmla="val 1397"/>
                <a:gd name="f18" fmla="val 1813"/>
                <a:gd name="f19" fmla="val 1224"/>
                <a:gd name="f20" fmla="val 1882"/>
                <a:gd name="f21" fmla="val 1051"/>
                <a:gd name="f22" fmla="val 1940"/>
                <a:gd name="f23" fmla="val 889"/>
                <a:gd name="f24" fmla="val 1997"/>
                <a:gd name="f25" fmla="val 716"/>
                <a:gd name="f26" fmla="val 2055"/>
                <a:gd name="f27" fmla="val 554"/>
                <a:gd name="f28" fmla="val 2136"/>
                <a:gd name="f29" fmla="val 416"/>
                <a:gd name="f30" fmla="val 2251"/>
                <a:gd name="f31" fmla="val 508"/>
                <a:gd name="f32" fmla="val 2101"/>
                <a:gd name="f33" fmla="val 681"/>
                <a:gd name="f34" fmla="val 2020"/>
                <a:gd name="f35" fmla="val 854"/>
                <a:gd name="f36" fmla="val 1004"/>
                <a:gd name="f37" fmla="val 1155"/>
                <a:gd name="f38" fmla="val 1824"/>
                <a:gd name="f39" fmla="val 1305"/>
                <a:gd name="f40" fmla="val 1766"/>
                <a:gd name="f41" fmla="val 1270"/>
                <a:gd name="f42" fmla="val 1235"/>
                <a:gd name="f43" fmla="val 1790"/>
                <a:gd name="f44" fmla="val 1201"/>
                <a:gd name="f45" fmla="val 1028"/>
                <a:gd name="f46" fmla="val 1743"/>
                <a:gd name="f47" fmla="val 727"/>
                <a:gd name="f48" fmla="val 1686"/>
                <a:gd name="f49" fmla="val 1316"/>
                <a:gd name="f50" fmla="val 1432"/>
                <a:gd name="f51" fmla="val 1651"/>
                <a:gd name="f52" fmla="val 1593"/>
                <a:gd name="f53" fmla="val 1536"/>
                <a:gd name="f54" fmla="val 1812"/>
                <a:gd name="f55" fmla="val 1466"/>
                <a:gd name="f56" fmla="val 1939"/>
                <a:gd name="f57" fmla="val 1351"/>
                <a:gd name="f58" fmla="val 2043"/>
                <a:gd name="f59" fmla="val 1189"/>
                <a:gd name="f60" fmla="val 2551"/>
                <a:gd name="f61" fmla="val 2517"/>
                <a:gd name="f62" fmla="val 150"/>
                <a:gd name="f63" fmla="val 2447"/>
                <a:gd name="f64" fmla="val 301"/>
                <a:gd name="f65" fmla="val 2355"/>
                <a:gd name="f66" fmla="val 462"/>
                <a:gd name="f67" fmla="val 2178"/>
                <a:gd name="f68" fmla="val 775"/>
                <a:gd name="f69" fmla="val 1831"/>
                <a:gd name="f70" fmla="val 965"/>
                <a:gd name="f71" fmla="val 1477"/>
                <a:gd name="f72" fmla="val 1439"/>
                <a:gd name="f73" fmla="val 1400"/>
                <a:gd name="f74" fmla="val 963"/>
                <a:gd name="f75" fmla="val 958"/>
                <a:gd name="f76" fmla="val 970"/>
                <a:gd name="f77" fmla="val 924"/>
                <a:gd name="f78" fmla="val 577"/>
                <a:gd name="f79" fmla="val 612"/>
                <a:gd name="f80" fmla="val 474"/>
                <a:gd name="f81" fmla="val 243"/>
                <a:gd name="f82" fmla="val 323"/>
                <a:gd name="f83" fmla="val 347"/>
                <a:gd name="f84" fmla="val 520"/>
                <a:gd name="f85" fmla="val 254"/>
                <a:gd name="f86" fmla="val 693"/>
                <a:gd name="f87" fmla="val 266"/>
                <a:gd name="f88" fmla="val 866"/>
                <a:gd name="f89" fmla="val 427"/>
                <a:gd name="f90" fmla="val 993"/>
                <a:gd name="f91" fmla="val 1097"/>
                <a:gd name="f92" fmla="val 335"/>
                <a:gd name="f93" fmla="val 1132"/>
                <a:gd name="f94" fmla="val 231"/>
                <a:gd name="f95" fmla="val 139"/>
                <a:gd name="f96" fmla="val 93"/>
                <a:gd name="f97" fmla="val 1455"/>
                <a:gd name="f98" fmla="val 1570"/>
                <a:gd name="f99" fmla="val 190"/>
                <a:gd name="f100" fmla="val 1639"/>
                <a:gd name="f101" fmla="val 295"/>
                <a:gd name="f102" fmla="val 1691"/>
                <a:gd name="f103" fmla="val 390"/>
                <a:gd name="f104" fmla="val 407"/>
                <a:gd name="f105" fmla="val 423"/>
                <a:gd name="f106" fmla="val 1689"/>
                <a:gd name="f107" fmla="val 439"/>
                <a:gd name="f108" fmla="val 104"/>
                <a:gd name="f109" fmla="val 70"/>
                <a:gd name="f110" fmla="val 2286"/>
                <a:gd name="f111" fmla="val 2563"/>
                <a:gd name="f112" fmla="val 2782"/>
                <a:gd name="f113" fmla="val 3001"/>
                <a:gd name="f114" fmla="val 312"/>
                <a:gd name="f115" fmla="val 2598"/>
                <a:gd name="f116" fmla="val 658"/>
                <a:gd name="f117" fmla="val 2494"/>
                <a:gd name="f118" fmla="val 843"/>
                <a:gd name="f119" fmla="val 2378"/>
                <a:gd name="f120" fmla="val 2320"/>
                <a:gd name="f121" fmla="val 1247"/>
                <a:gd name="f122" fmla="val 2228"/>
                <a:gd name="f123" fmla="val 1755"/>
                <a:gd name="f124" fmla="val 2170"/>
                <a:gd name="f125" fmla="val 1582"/>
                <a:gd name="f126" fmla="val 2390"/>
                <a:gd name="f127" fmla="val 1074"/>
                <a:gd name="f128" fmla="val 2528"/>
                <a:gd name="f129" fmla="val 751"/>
                <a:gd name="f130" fmla="val 358"/>
                <a:gd name="f131" fmla="*/ f0 1 2586"/>
                <a:gd name="f132" fmla="*/ f1 1 3002"/>
                <a:gd name="f133" fmla="val f2"/>
                <a:gd name="f134" fmla="val f3"/>
                <a:gd name="f135" fmla="val f4"/>
                <a:gd name="f136" fmla="+- f135 0 f133"/>
                <a:gd name="f137" fmla="+- f134 0 f133"/>
                <a:gd name="f138" fmla="*/ f137 1 2586"/>
                <a:gd name="f139" fmla="*/ f136 1 3002"/>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2586" h="3002">
                  <a:moveTo>
                    <a:pt x="f5" y="f6"/>
                  </a:moveTo>
                  <a:lnTo>
                    <a:pt x="f5" y="f6"/>
                  </a:ln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22"/>
                  </a:cubicBezTo>
                  <a:cubicBezTo>
                    <a:pt x="f36" y="f20"/>
                    <a:pt x="f37" y="f38"/>
                    <a:pt x="f39" y="f40"/>
                  </a:cubicBezTo>
                  <a:cubicBezTo>
                    <a:pt x="f41" y="f40"/>
                    <a:pt x="f42" y="f43"/>
                    <a:pt x="f44" y="f43"/>
                  </a:cubicBezTo>
                  <a:cubicBezTo>
                    <a:pt x="f45" y="f43"/>
                    <a:pt x="f35" y="f46"/>
                    <a:pt x="f47" y="f14"/>
                  </a:cubicBezTo>
                  <a:lnTo>
                    <a:pt x="f47" y="f14"/>
                  </a:lnTo>
                  <a:cubicBezTo>
                    <a:pt x="f23" y="f48"/>
                    <a:pt x="f21" y="f13"/>
                    <a:pt x="f44" y="f13"/>
                  </a:cubicBezTo>
                  <a:cubicBezTo>
                    <a:pt x="f49" y="f13"/>
                    <a:pt x="f50" y="f48"/>
                    <a:pt x="f15" y="f51"/>
                  </a:cubicBezTo>
                  <a:cubicBezTo>
                    <a:pt x="f51" y="f52"/>
                    <a:pt x="f16" y="f53"/>
                    <a:pt x="f54" y="f55"/>
                  </a:cubicBezTo>
                  <a:cubicBezTo>
                    <a:pt x="f56" y="f57"/>
                    <a:pt x="f58" y="f59"/>
                    <a:pt x="f5" y="f6"/>
                  </a:cubicBezTo>
                  <a:close/>
                  <a:moveTo>
                    <a:pt x="f60" y="f2"/>
                  </a:moveTo>
                  <a:lnTo>
                    <a:pt x="f60" y="f2"/>
                  </a:lnTo>
                  <a:cubicBezTo>
                    <a:pt x="f61" y="f62"/>
                    <a:pt x="f63" y="f64"/>
                    <a:pt x="f65" y="f66"/>
                  </a:cubicBezTo>
                  <a:cubicBezTo>
                    <a:pt x="f67" y="f68"/>
                    <a:pt x="f69" y="f70"/>
                    <a:pt x="f71" y="f70"/>
                  </a:cubicBezTo>
                  <a:cubicBezTo>
                    <a:pt x="f72" y="f70"/>
                    <a:pt x="f73" y="f74"/>
                    <a:pt x="f10" y="f75"/>
                  </a:cubicBezTo>
                  <a:cubicBezTo>
                    <a:pt x="f76" y="f77"/>
                    <a:pt x="f78" y="f79"/>
                    <a:pt x="f80" y="f81"/>
                  </a:cubicBezTo>
                  <a:cubicBezTo>
                    <a:pt x="f82" y="f83"/>
                    <a:pt x="f81" y="f84"/>
                    <a:pt x="f85" y="f86"/>
                  </a:cubicBezTo>
                  <a:cubicBezTo>
                    <a:pt x="f87" y="f88"/>
                    <a:pt x="f89" y="f90"/>
                    <a:pt x="f78" y="f21"/>
                  </a:cubicBezTo>
                  <a:cubicBezTo>
                    <a:pt x="f80" y="f91"/>
                    <a:pt x="f92" y="f93"/>
                    <a:pt x="f94" y="f19"/>
                  </a:cubicBezTo>
                  <a:cubicBezTo>
                    <a:pt x="f95" y="f39"/>
                    <a:pt x="f96" y="f97"/>
                    <a:pt x="f62" y="f98"/>
                  </a:cubicBezTo>
                  <a:cubicBezTo>
                    <a:pt x="f99" y="f100"/>
                    <a:pt x="f101" y="f102"/>
                    <a:pt x="f103" y="f102"/>
                  </a:cubicBezTo>
                  <a:cubicBezTo>
                    <a:pt x="f104" y="f102"/>
                    <a:pt x="f105" y="f106"/>
                    <a:pt x="f107" y="f48"/>
                  </a:cubicBezTo>
                  <a:lnTo>
                    <a:pt x="f107" y="f48"/>
                  </a:lnTo>
                  <a:cubicBezTo>
                    <a:pt x="f85" y="f38"/>
                    <a:pt x="f108" y="f58"/>
                    <a:pt x="f109" y="f110"/>
                  </a:cubicBezTo>
                  <a:cubicBezTo>
                    <a:pt x="f2" y="f111"/>
                    <a:pt x="f62" y="f112"/>
                    <a:pt x="f82" y="f113"/>
                  </a:cubicBezTo>
                  <a:cubicBezTo>
                    <a:pt x="f114" y="f112"/>
                    <a:pt x="f80" y="f115"/>
                    <a:pt x="f116" y="f117"/>
                  </a:cubicBezTo>
                  <a:cubicBezTo>
                    <a:pt x="f118" y="f119"/>
                    <a:pt x="f21" y="f120"/>
                    <a:pt x="f121" y="f122"/>
                  </a:cubicBezTo>
                  <a:cubicBezTo>
                    <a:pt x="f123" y="f34"/>
                    <a:pt x="f124" y="f125"/>
                    <a:pt x="f126" y="f127"/>
                  </a:cubicBezTo>
                  <a:cubicBezTo>
                    <a:pt x="f128" y="f129"/>
                    <a:pt x="f3" y="f130"/>
                    <a:pt x="f60"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8" name="Google Shape;1061;p14">
              <a:extLst>
                <a:ext uri="{FF2B5EF4-FFF2-40B4-BE49-F238E27FC236}">
                  <a16:creationId xmlns:a16="http://schemas.microsoft.com/office/drawing/2014/main" id="{401E7B93-9F2B-4310-AF4E-0DD6DAAB37FD}"/>
                </a:ext>
              </a:extLst>
            </p:cNvPr>
            <p:cNvSpPr/>
            <p:nvPr/>
          </p:nvSpPr>
          <p:spPr>
            <a:xfrm>
              <a:off x="8288917" y="4590864"/>
              <a:ext cx="177411" cy="239225"/>
            </a:xfrm>
            <a:custGeom>
              <a:avLst/>
              <a:gdLst>
                <a:gd name="f0" fmla="val w"/>
                <a:gd name="f1" fmla="val h"/>
                <a:gd name="f2" fmla="val 0"/>
                <a:gd name="f3" fmla="val 5493"/>
                <a:gd name="f4" fmla="val 7407"/>
                <a:gd name="f5" fmla="val 3542"/>
                <a:gd name="f6" fmla="val 6441"/>
                <a:gd name="f7" fmla="val 3334"/>
                <a:gd name="f8" fmla="val 6637"/>
                <a:gd name="f9" fmla="val 3092"/>
                <a:gd name="f10" fmla="val 6799"/>
                <a:gd name="f11" fmla="val 2826"/>
                <a:gd name="f12" fmla="val 6914"/>
                <a:gd name="f13" fmla="val 2572"/>
                <a:gd name="f14" fmla="val 7041"/>
                <a:gd name="f15" fmla="val 2295"/>
                <a:gd name="f16" fmla="val 7133"/>
                <a:gd name="f17" fmla="val 2007"/>
                <a:gd name="f18" fmla="val 7180"/>
                <a:gd name="f19" fmla="val 1901"/>
                <a:gd name="f20" fmla="val 7197"/>
                <a:gd name="f21" fmla="val 1795"/>
                <a:gd name="f22" fmla="val 7204"/>
                <a:gd name="f23" fmla="val 1689"/>
                <a:gd name="f24" fmla="val 1506"/>
                <a:gd name="f25" fmla="val 1324"/>
                <a:gd name="f26" fmla="val 7181"/>
                <a:gd name="f27" fmla="val 1141"/>
                <a:gd name="f28" fmla="val 7145"/>
                <a:gd name="f29" fmla="val 864"/>
                <a:gd name="f30" fmla="val 7076"/>
                <a:gd name="f31" fmla="val 599"/>
                <a:gd name="f32" fmla="val 6972"/>
                <a:gd name="f33" fmla="val 345"/>
                <a:gd name="f34" fmla="val 6822"/>
                <a:gd name="f35" fmla="val 610"/>
                <a:gd name="f36" fmla="val 6960"/>
                <a:gd name="f37" fmla="val 887"/>
                <a:gd name="f38" fmla="val 7064"/>
                <a:gd name="f39" fmla="val 1164"/>
                <a:gd name="f40" fmla="val 7099"/>
                <a:gd name="f41" fmla="val 1323"/>
                <a:gd name="f42" fmla="val 1489"/>
                <a:gd name="f43" fmla="val 7155"/>
                <a:gd name="f44" fmla="val 1656"/>
                <a:gd name="f45" fmla="val 1770"/>
                <a:gd name="f46" fmla="val 1883"/>
                <a:gd name="f47" fmla="val 1995"/>
                <a:gd name="f48" fmla="val 7122"/>
                <a:gd name="f49" fmla="val 2272"/>
                <a:gd name="f50" fmla="val 2538"/>
                <a:gd name="f51" fmla="val 6983"/>
                <a:gd name="f52" fmla="val 2803"/>
                <a:gd name="f53" fmla="val 6868"/>
                <a:gd name="f54" fmla="val 3057"/>
                <a:gd name="f55" fmla="val 6753"/>
                <a:gd name="f56" fmla="val 3311"/>
                <a:gd name="f57" fmla="val 6614"/>
                <a:gd name="f58" fmla="val 4800"/>
                <a:gd name="f59" fmla="val 5227"/>
                <a:gd name="f60" fmla="val 1027"/>
                <a:gd name="f61" fmla="val 5158"/>
                <a:gd name="f62" fmla="val 2343"/>
                <a:gd name="f63" fmla="val 4766"/>
                <a:gd name="f64" fmla="val 3371"/>
                <a:gd name="f65" fmla="val 4639"/>
                <a:gd name="f66" fmla="val 3717"/>
                <a:gd name="f67" fmla="val 4465"/>
                <a:gd name="f68" fmla="val 4040"/>
                <a:gd name="f69" fmla="val 4258"/>
                <a:gd name="f70" fmla="val 4363"/>
                <a:gd name="f71" fmla="val 4165"/>
                <a:gd name="f72" fmla="val 4502"/>
                <a:gd name="f73" fmla="val 4050"/>
                <a:gd name="f74" fmla="val 4629"/>
                <a:gd name="f75" fmla="val 3934"/>
                <a:gd name="f76" fmla="val 4756"/>
                <a:gd name="f77" fmla="val 3796"/>
                <a:gd name="f78" fmla="val 4883"/>
                <a:gd name="f79" fmla="val 3669"/>
                <a:gd name="f80" fmla="val 4998"/>
                <a:gd name="f81" fmla="val 3565"/>
                <a:gd name="f82" fmla="val 5137"/>
                <a:gd name="f83" fmla="val 3473"/>
                <a:gd name="f84" fmla="val 5287"/>
                <a:gd name="f85" fmla="val 3392"/>
                <a:gd name="f86" fmla="val 5471"/>
                <a:gd name="f87" fmla="val 3450"/>
                <a:gd name="f88" fmla="val 5644"/>
                <a:gd name="f89" fmla="val 3492"/>
                <a:gd name="f90" fmla="val 5771"/>
                <a:gd name="f91" fmla="val 3589"/>
                <a:gd name="f92" fmla="val 5854"/>
                <a:gd name="f93" fmla="val 3701"/>
                <a:gd name="f94" fmla="val 3738"/>
                <a:gd name="f95" fmla="val 3777"/>
                <a:gd name="f96" fmla="val 5845"/>
                <a:gd name="f97" fmla="val 3815"/>
                <a:gd name="f98" fmla="val 5826"/>
                <a:gd name="f99" fmla="val 3435"/>
                <a:gd name="f100" fmla="val 6027"/>
                <a:gd name="f101" fmla="val 3049"/>
                <a:gd name="f102" fmla="val 6107"/>
                <a:gd name="f103" fmla="val 2663"/>
                <a:gd name="f104" fmla="val 2316"/>
                <a:gd name="f105" fmla="val 1968"/>
                <a:gd name="f106" fmla="val 6042"/>
                <a:gd name="f107" fmla="val 1626"/>
                <a:gd name="f108" fmla="val 5945"/>
                <a:gd name="f109" fmla="val 1481"/>
                <a:gd name="f110" fmla="val 5907"/>
                <a:gd name="f111" fmla="val 1338"/>
                <a:gd name="f112" fmla="val 5890"/>
                <a:gd name="f113" fmla="val 1203"/>
                <a:gd name="f114" fmla="val 672"/>
                <a:gd name="f115" fmla="val 285"/>
                <a:gd name="f116" fmla="val 6163"/>
                <a:gd name="f117" fmla="val 552"/>
                <a:gd name="f118" fmla="val 6568"/>
                <a:gd name="f119" fmla="val 472"/>
                <a:gd name="f120" fmla="val 379"/>
                <a:gd name="f121" fmla="val 6499"/>
                <a:gd name="f122" fmla="val 275"/>
                <a:gd name="f123" fmla="val 269"/>
                <a:gd name="f124" fmla="val 6498"/>
                <a:gd name="f125" fmla="val 263"/>
                <a:gd name="f126" fmla="val 257"/>
                <a:gd name="f127" fmla="val 115"/>
                <a:gd name="f128" fmla="val 1"/>
                <a:gd name="f129" fmla="val 6621"/>
                <a:gd name="f130" fmla="val 56"/>
                <a:gd name="f131" fmla="val 6776"/>
                <a:gd name="f132" fmla="val 91"/>
                <a:gd name="f133" fmla="val 6856"/>
                <a:gd name="f134" fmla="val 160"/>
                <a:gd name="f135" fmla="val 6903"/>
                <a:gd name="f136" fmla="val 229"/>
                <a:gd name="f137" fmla="val 691"/>
                <a:gd name="f138" fmla="val 7253"/>
                <a:gd name="f139" fmla="val 1196"/>
                <a:gd name="f140" fmla="val 7406"/>
                <a:gd name="f141" fmla="val 1708"/>
                <a:gd name="f142" fmla="val 2105"/>
                <a:gd name="f143" fmla="val 2507"/>
                <a:gd name="f144" fmla="val 7314"/>
                <a:gd name="f145" fmla="val 2896"/>
                <a:gd name="f146" fmla="val 3773"/>
                <a:gd name="f147" fmla="val 6672"/>
                <a:gd name="f148" fmla="val 4396"/>
                <a:gd name="f149" fmla="val 5806"/>
                <a:gd name="f150" fmla="val 5447"/>
                <a:gd name="f151" fmla="val 3232"/>
                <a:gd name="f152" fmla="val 1639"/>
                <a:gd name="f153" fmla="*/ f0 1 5493"/>
                <a:gd name="f154" fmla="*/ f1 1 7407"/>
                <a:gd name="f155" fmla="val f2"/>
                <a:gd name="f156" fmla="val f3"/>
                <a:gd name="f157" fmla="val f4"/>
                <a:gd name="f158" fmla="+- f157 0 f155"/>
                <a:gd name="f159" fmla="+- f156 0 f155"/>
                <a:gd name="f160" fmla="*/ f159 1 5493"/>
                <a:gd name="f161" fmla="*/ f158 1 7407"/>
                <a:gd name="f162" fmla="*/ f155 1 f160"/>
                <a:gd name="f163" fmla="*/ f156 1 f160"/>
                <a:gd name="f164" fmla="*/ f155 1 f161"/>
                <a:gd name="f165" fmla="*/ f157 1 f161"/>
                <a:gd name="f166" fmla="*/ f162 f153 1"/>
                <a:gd name="f167" fmla="*/ f163 f153 1"/>
                <a:gd name="f168" fmla="*/ f165 f154 1"/>
                <a:gd name="f169" fmla="*/ f164 f154 1"/>
              </a:gdLst>
              <a:ahLst/>
              <a:cxnLst>
                <a:cxn ang="3cd4">
                  <a:pos x="hc" y="t"/>
                </a:cxn>
                <a:cxn ang="0">
                  <a:pos x="r" y="vc"/>
                </a:cxn>
                <a:cxn ang="cd4">
                  <a:pos x="hc" y="b"/>
                </a:cxn>
                <a:cxn ang="cd2">
                  <a:pos x="l" y="vc"/>
                </a:cxn>
              </a:cxnLst>
              <a:rect l="f166" t="f169" r="f167" b="f168"/>
              <a:pathLst>
                <a:path w="5493" h="7406">
                  <a:moveTo>
                    <a:pt x="f5" y="f6"/>
                  </a:moveTo>
                  <a:lnTo>
                    <a:pt x="f5" y="f6"/>
                  </a:lnTo>
                  <a:cubicBezTo>
                    <a:pt x="f7" y="f8"/>
                    <a:pt x="f9" y="f10"/>
                    <a:pt x="f11" y="f12"/>
                  </a:cubicBezTo>
                  <a:cubicBezTo>
                    <a:pt x="f13" y="f14"/>
                    <a:pt x="f15" y="f16"/>
                    <a:pt x="f17" y="f18"/>
                  </a:cubicBezTo>
                  <a:cubicBezTo>
                    <a:pt x="f19" y="f20"/>
                    <a:pt x="f21" y="f22"/>
                    <a:pt x="f23" y="f22"/>
                  </a:cubicBezTo>
                  <a:cubicBezTo>
                    <a:pt x="f24" y="f22"/>
                    <a:pt x="f25" y="f26"/>
                    <a:pt x="f27" y="f28"/>
                  </a:cubicBezTo>
                  <a:cubicBezTo>
                    <a:pt x="f29" y="f30"/>
                    <a:pt x="f31" y="f32"/>
                    <a:pt x="f33" y="f34"/>
                  </a:cubicBezTo>
                  <a:lnTo>
                    <a:pt x="f33" y="f34"/>
                  </a:lnTo>
                  <a:cubicBezTo>
                    <a:pt x="f35" y="f36"/>
                    <a:pt x="f37" y="f38"/>
                    <a:pt x="f39" y="f40"/>
                  </a:cubicBezTo>
                  <a:cubicBezTo>
                    <a:pt x="f41" y="f16"/>
                    <a:pt x="f42" y="f43"/>
                    <a:pt x="f44" y="f43"/>
                  </a:cubicBezTo>
                  <a:cubicBezTo>
                    <a:pt x="f45" y="f43"/>
                    <a:pt x="f46" y="f28"/>
                    <a:pt x="f47" y="f48"/>
                  </a:cubicBezTo>
                  <a:cubicBezTo>
                    <a:pt x="f49" y="f30"/>
                    <a:pt x="f50" y="f51"/>
                    <a:pt x="f52" y="f53"/>
                  </a:cubicBezTo>
                  <a:cubicBezTo>
                    <a:pt x="f54" y="f55"/>
                    <a:pt x="f56" y="f57"/>
                    <a:pt x="f5" y="f6"/>
                  </a:cubicBezTo>
                  <a:close/>
                  <a:moveTo>
                    <a:pt x="f58" y="f2"/>
                  </a:moveTo>
                  <a:cubicBezTo>
                    <a:pt x="f59" y="f60"/>
                    <a:pt x="f61" y="f62"/>
                    <a:pt x="f63" y="f64"/>
                  </a:cubicBezTo>
                  <a:cubicBezTo>
                    <a:pt x="f65" y="f66"/>
                    <a:pt x="f67" y="f68"/>
                    <a:pt x="f69" y="f70"/>
                  </a:cubicBezTo>
                  <a:cubicBezTo>
                    <a:pt x="f71" y="f72"/>
                    <a:pt x="f73" y="f74"/>
                    <a:pt x="f75" y="f76"/>
                  </a:cubicBezTo>
                  <a:cubicBezTo>
                    <a:pt x="f77" y="f78"/>
                    <a:pt x="f79" y="f80"/>
                    <a:pt x="f81" y="f82"/>
                  </a:cubicBezTo>
                  <a:cubicBezTo>
                    <a:pt x="f83" y="f84"/>
                    <a:pt x="f85" y="f86"/>
                    <a:pt x="f87" y="f88"/>
                  </a:cubicBezTo>
                  <a:cubicBezTo>
                    <a:pt x="f89" y="f90"/>
                    <a:pt x="f91" y="f92"/>
                    <a:pt x="f93" y="f92"/>
                  </a:cubicBezTo>
                  <a:cubicBezTo>
                    <a:pt x="f94" y="f92"/>
                    <a:pt x="f95" y="f96"/>
                    <a:pt x="f97" y="f98"/>
                  </a:cubicBezTo>
                  <a:lnTo>
                    <a:pt x="f97" y="f98"/>
                  </a:lnTo>
                  <a:cubicBezTo>
                    <a:pt x="f99" y="f100"/>
                    <a:pt x="f101" y="f102"/>
                    <a:pt x="f103" y="f102"/>
                  </a:cubicBezTo>
                  <a:cubicBezTo>
                    <a:pt x="f104" y="f102"/>
                    <a:pt x="f105" y="f106"/>
                    <a:pt x="f107" y="f108"/>
                  </a:cubicBezTo>
                  <a:cubicBezTo>
                    <a:pt x="f109" y="f110"/>
                    <a:pt x="f111" y="f112"/>
                    <a:pt x="f113" y="f112"/>
                  </a:cubicBezTo>
                  <a:cubicBezTo>
                    <a:pt x="f114" y="f112"/>
                    <a:pt x="f115" y="f116"/>
                    <a:pt x="f117" y="f118"/>
                  </a:cubicBezTo>
                  <a:cubicBezTo>
                    <a:pt x="f119" y="f118"/>
                    <a:pt x="f120" y="f121"/>
                    <a:pt x="f122" y="f121"/>
                  </a:cubicBezTo>
                  <a:cubicBezTo>
                    <a:pt x="f123" y="f124"/>
                    <a:pt x="f125" y="f124"/>
                    <a:pt x="f126" y="f124"/>
                  </a:cubicBezTo>
                  <a:cubicBezTo>
                    <a:pt x="f127" y="f124"/>
                    <a:pt x="f128" y="f129"/>
                    <a:pt x="f130" y="f131"/>
                  </a:cubicBezTo>
                  <a:cubicBezTo>
                    <a:pt x="f132" y="f133"/>
                    <a:pt x="f134" y="f135"/>
                    <a:pt x="f136" y="f36"/>
                  </a:cubicBezTo>
                  <a:cubicBezTo>
                    <a:pt x="f137" y="f138"/>
                    <a:pt x="f139" y="f140"/>
                    <a:pt x="f141" y="f140"/>
                  </a:cubicBezTo>
                  <a:cubicBezTo>
                    <a:pt x="f142" y="f140"/>
                    <a:pt x="f143" y="f144"/>
                    <a:pt x="f145" y="f48"/>
                  </a:cubicBezTo>
                  <a:cubicBezTo>
                    <a:pt x="f146" y="f147"/>
                    <a:pt x="f148" y="f149"/>
                    <a:pt x="f63" y="f78"/>
                  </a:cubicBezTo>
                  <a:cubicBezTo>
                    <a:pt x="f150" y="f151"/>
                    <a:pt x="f3" y="f152"/>
                    <a:pt x="f58"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9" name="Google Shape;1062;p14">
              <a:extLst>
                <a:ext uri="{FF2B5EF4-FFF2-40B4-BE49-F238E27FC236}">
                  <a16:creationId xmlns:a16="http://schemas.microsoft.com/office/drawing/2014/main" id="{1E7C003A-5738-4A62-87E7-ED569BF9F118}"/>
                </a:ext>
              </a:extLst>
            </p:cNvPr>
            <p:cNvSpPr/>
            <p:nvPr/>
          </p:nvSpPr>
          <p:spPr>
            <a:xfrm>
              <a:off x="8354836" y="4769437"/>
              <a:ext cx="82780" cy="100611"/>
            </a:xfrm>
            <a:custGeom>
              <a:avLst/>
              <a:gdLst>
                <a:gd name="f0" fmla="val w"/>
                <a:gd name="f1" fmla="val h"/>
                <a:gd name="f2" fmla="val 0"/>
                <a:gd name="f3" fmla="val 2563"/>
                <a:gd name="f4" fmla="val 3115"/>
                <a:gd name="f5" fmla="val 2332"/>
                <a:gd name="f6" fmla="val 762"/>
                <a:gd name="f7" fmla="val 1466"/>
                <a:gd name="f8" fmla="val 1454"/>
                <a:gd name="f9" fmla="val 797"/>
                <a:gd name="f10" fmla="val 1835"/>
                <a:gd name="f11" fmla="val 716"/>
                <a:gd name="f12" fmla="val 1881"/>
                <a:gd name="f13" fmla="val 2251"/>
                <a:gd name="f14" fmla="val 416"/>
                <a:gd name="f15" fmla="val 2309"/>
                <a:gd name="f16" fmla="val 428"/>
                <a:gd name="f17" fmla="val 2310"/>
                <a:gd name="f18" fmla="val 440"/>
                <a:gd name="f19" fmla="val 2311"/>
                <a:gd name="f20" fmla="val 452"/>
                <a:gd name="f21" fmla="val 529"/>
                <a:gd name="f22" fmla="val 598"/>
                <a:gd name="f23" fmla="val 2279"/>
                <a:gd name="f24" fmla="val 658"/>
                <a:gd name="f25" fmla="val 2239"/>
                <a:gd name="f26" fmla="val 566"/>
                <a:gd name="f27" fmla="val 2435"/>
                <a:gd name="f28" fmla="val 543"/>
                <a:gd name="f29" fmla="val 2689"/>
                <a:gd name="f30" fmla="val 682"/>
                <a:gd name="f31" fmla="val 2874"/>
                <a:gd name="f32" fmla="val 782"/>
                <a:gd name="f33" fmla="val 3020"/>
                <a:gd name="f34" fmla="val 975"/>
                <a:gd name="f35" fmla="val 1154"/>
                <a:gd name="f36" fmla="val 1202"/>
                <a:gd name="f37" fmla="val 1249"/>
                <a:gd name="f38" fmla="val 3108"/>
                <a:gd name="f39" fmla="val 1293"/>
                <a:gd name="f40" fmla="val 3093"/>
                <a:gd name="f41" fmla="val 1513"/>
                <a:gd name="f42" fmla="val 3013"/>
                <a:gd name="f43" fmla="val 1628"/>
                <a:gd name="f44" fmla="val 2759"/>
                <a:gd name="f45" fmla="val 2528"/>
                <a:gd name="f46" fmla="val 2638"/>
                <a:gd name="f47" fmla="val 1524"/>
                <a:gd name="f48" fmla="val 2731"/>
                <a:gd name="f49" fmla="val 1421"/>
                <a:gd name="f50" fmla="val 1405"/>
                <a:gd name="f51" fmla="val 1389"/>
                <a:gd name="f52" fmla="val 2729"/>
                <a:gd name="f53" fmla="val 1374"/>
                <a:gd name="f54" fmla="val 2724"/>
                <a:gd name="f55" fmla="val 1259"/>
                <a:gd name="f56" fmla="val 2701"/>
                <a:gd name="f57" fmla="val 1166"/>
                <a:gd name="f58" fmla="val 2586"/>
                <a:gd name="f59" fmla="val 1155"/>
                <a:gd name="f60" fmla="val 2459"/>
                <a:gd name="f61" fmla="val 1143"/>
                <a:gd name="f62" fmla="val 2343"/>
                <a:gd name="f63" fmla="val 1178"/>
                <a:gd name="f64" fmla="val 2205"/>
                <a:gd name="f65" fmla="val 2112"/>
                <a:gd name="f66" fmla="val 1328"/>
                <a:gd name="f67" fmla="val 2008"/>
                <a:gd name="f68" fmla="val 1432"/>
                <a:gd name="f69" fmla="val 1916"/>
                <a:gd name="f70" fmla="val 2044"/>
                <a:gd name="f71" fmla="val 1327"/>
                <a:gd name="f72" fmla="val 2355"/>
                <a:gd name="f73" fmla="val 704"/>
                <a:gd name="f74" fmla="*/ f0 1 2563"/>
                <a:gd name="f75" fmla="*/ f1 1 3115"/>
                <a:gd name="f76" fmla="val f2"/>
                <a:gd name="f77" fmla="val f3"/>
                <a:gd name="f78" fmla="val f4"/>
                <a:gd name="f79" fmla="+- f78 0 f76"/>
                <a:gd name="f80" fmla="+- f77 0 f76"/>
                <a:gd name="f81" fmla="*/ f80 1 2563"/>
                <a:gd name="f82" fmla="*/ f79 1 3115"/>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2563" h="3115">
                  <a:moveTo>
                    <a:pt x="f3" y="f2"/>
                  </a:moveTo>
                  <a:cubicBezTo>
                    <a:pt x="f5" y="f6"/>
                    <a:pt x="f7" y="f8"/>
                    <a:pt x="f9" y="f10"/>
                  </a:cubicBezTo>
                  <a:cubicBezTo>
                    <a:pt x="f11" y="f12"/>
                    <a:pt x="f2" y="f13"/>
                    <a:pt x="f14" y="f15"/>
                  </a:cubicBezTo>
                  <a:cubicBezTo>
                    <a:pt x="f16" y="f17"/>
                    <a:pt x="f18" y="f19"/>
                    <a:pt x="f20" y="f19"/>
                  </a:cubicBezTo>
                  <a:cubicBezTo>
                    <a:pt x="f21" y="f19"/>
                    <a:pt x="f22" y="f23"/>
                    <a:pt x="f24" y="f25"/>
                  </a:cubicBezTo>
                  <a:lnTo>
                    <a:pt x="f24" y="f25"/>
                  </a:lnTo>
                  <a:cubicBezTo>
                    <a:pt x="f26" y="f27"/>
                    <a:pt x="f28" y="f29"/>
                    <a:pt x="f30" y="f31"/>
                  </a:cubicBezTo>
                  <a:cubicBezTo>
                    <a:pt x="f32" y="f33"/>
                    <a:pt x="f34" y="f4"/>
                    <a:pt x="f35" y="f4"/>
                  </a:cubicBezTo>
                  <a:cubicBezTo>
                    <a:pt x="f36" y="f4"/>
                    <a:pt x="f37" y="f38"/>
                    <a:pt x="f39" y="f40"/>
                  </a:cubicBezTo>
                  <a:cubicBezTo>
                    <a:pt x="f41" y="f42"/>
                    <a:pt x="f43" y="f44"/>
                    <a:pt x="f43" y="f45"/>
                  </a:cubicBezTo>
                  <a:lnTo>
                    <a:pt x="f43" y="f45"/>
                  </a:lnTo>
                  <a:cubicBezTo>
                    <a:pt x="f43" y="f46"/>
                    <a:pt x="f47" y="f48"/>
                    <a:pt x="f49" y="f48"/>
                  </a:cubicBezTo>
                  <a:cubicBezTo>
                    <a:pt x="f50" y="f48"/>
                    <a:pt x="f51" y="f52"/>
                    <a:pt x="f53" y="f54"/>
                  </a:cubicBezTo>
                  <a:cubicBezTo>
                    <a:pt x="f55" y="f56"/>
                    <a:pt x="f57" y="f58"/>
                    <a:pt x="f59" y="f60"/>
                  </a:cubicBezTo>
                  <a:cubicBezTo>
                    <a:pt x="f61" y="f62"/>
                    <a:pt x="f63" y="f64"/>
                    <a:pt x="f55" y="f65"/>
                  </a:cubicBezTo>
                  <a:cubicBezTo>
                    <a:pt x="f66" y="f67"/>
                    <a:pt x="f68" y="f69"/>
                    <a:pt x="f41" y="f10"/>
                  </a:cubicBezTo>
                  <a:cubicBezTo>
                    <a:pt x="f70" y="f71"/>
                    <a:pt x="f72" y="f73"/>
                    <a:pt x="f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0" name="Google Shape;1063;p14">
              <a:extLst>
                <a:ext uri="{FF2B5EF4-FFF2-40B4-BE49-F238E27FC236}">
                  <a16:creationId xmlns:a16="http://schemas.microsoft.com/office/drawing/2014/main" id="{4DF2FDFD-8AF1-4E4D-8B94-1B305AD56ABC}"/>
                </a:ext>
              </a:extLst>
            </p:cNvPr>
            <p:cNvSpPr/>
            <p:nvPr/>
          </p:nvSpPr>
          <p:spPr>
            <a:xfrm>
              <a:off x="8436482" y="4459986"/>
              <a:ext cx="144658" cy="231187"/>
            </a:xfrm>
            <a:custGeom>
              <a:avLst/>
              <a:gdLst>
                <a:gd name="f0" fmla="val w"/>
                <a:gd name="f1" fmla="val h"/>
                <a:gd name="f2" fmla="val 0"/>
                <a:gd name="f3" fmla="val 4479"/>
                <a:gd name="f4" fmla="val 7158"/>
                <a:gd name="f5" fmla="val 993"/>
                <a:gd name="f6" fmla="val 1"/>
                <a:gd name="f7" fmla="val 977"/>
                <a:gd name="f8" fmla="val 28"/>
                <a:gd name="f9" fmla="val 962"/>
                <a:gd name="f10" fmla="val 55"/>
                <a:gd name="f11" fmla="val 946"/>
                <a:gd name="f12" fmla="val 83"/>
                <a:gd name="f13" fmla="val 56"/>
                <a:gd name="f14" fmla="val 978"/>
                <a:gd name="f15" fmla="val 439"/>
                <a:gd name="f16" fmla="val 1501"/>
                <a:gd name="f17" fmla="val 416"/>
                <a:gd name="f18" fmla="val 1617"/>
                <a:gd name="f19" fmla="val 1744"/>
                <a:gd name="f20" fmla="val 1882"/>
                <a:gd name="f21" fmla="val 2009"/>
                <a:gd name="f22" fmla="val 427"/>
                <a:gd name="f23" fmla="val 2124"/>
                <a:gd name="f24" fmla="val 462"/>
                <a:gd name="f25" fmla="val 2240"/>
                <a:gd name="f26" fmla="val 485"/>
                <a:gd name="f27" fmla="val 2355"/>
                <a:gd name="f28" fmla="val 520"/>
                <a:gd name="f29" fmla="val 2471"/>
                <a:gd name="f30" fmla="val 566"/>
                <a:gd name="f31" fmla="val 2586"/>
                <a:gd name="f32" fmla="val 612"/>
                <a:gd name="f33" fmla="val 2702"/>
                <a:gd name="f34" fmla="val 670"/>
                <a:gd name="f35" fmla="val 2817"/>
                <a:gd name="f36" fmla="val 728"/>
                <a:gd name="f37" fmla="val 2909"/>
                <a:gd name="f38" fmla="val 970"/>
                <a:gd name="f39" fmla="val 3348"/>
                <a:gd name="f40" fmla="val 1339"/>
                <a:gd name="f41" fmla="val 3694"/>
                <a:gd name="f42" fmla="val 1720"/>
                <a:gd name="f43" fmla="val 3994"/>
                <a:gd name="f44" fmla="val 2101"/>
                <a:gd name="f45" fmla="val 4318"/>
                <a:gd name="f46" fmla="val 2517"/>
                <a:gd name="f47" fmla="val 4595"/>
                <a:gd name="f48" fmla="val 2874"/>
                <a:gd name="f49" fmla="val 4929"/>
                <a:gd name="f50" fmla="val 3071"/>
                <a:gd name="f51" fmla="val 5114"/>
                <a:gd name="f52" fmla="val 3232"/>
                <a:gd name="f53" fmla="val 5276"/>
                <a:gd name="f54" fmla="val 3382"/>
                <a:gd name="f55" fmla="val 5483"/>
                <a:gd name="f56" fmla="val 3532"/>
                <a:gd name="f57" fmla="val 5680"/>
                <a:gd name="f58" fmla="val 3671"/>
                <a:gd name="f59" fmla="val 5887"/>
                <a:gd name="f60" fmla="val 3786"/>
                <a:gd name="f61" fmla="val 6107"/>
                <a:gd name="f62" fmla="val 3209"/>
                <a:gd name="f63" fmla="val 5299"/>
                <a:gd name="f64" fmla="val 2851"/>
                <a:gd name="f65" fmla="val 4964"/>
                <a:gd name="f66" fmla="val 2459"/>
                <a:gd name="f67" fmla="val 4664"/>
                <a:gd name="f68" fmla="val 2043"/>
                <a:gd name="f69" fmla="val 4375"/>
                <a:gd name="f70" fmla="val 1674"/>
                <a:gd name="f71" fmla="val 4075"/>
                <a:gd name="f72" fmla="val 1293"/>
                <a:gd name="f73" fmla="val 3752"/>
                <a:gd name="f74" fmla="val 924"/>
                <a:gd name="f75" fmla="val 3406"/>
                <a:gd name="f76" fmla="val 2956"/>
                <a:gd name="f77" fmla="val 554"/>
                <a:gd name="f78" fmla="val 2748"/>
                <a:gd name="f79" fmla="val 2494"/>
                <a:gd name="f80" fmla="val 2251"/>
                <a:gd name="f81" fmla="val 404"/>
                <a:gd name="f82" fmla="val 381"/>
                <a:gd name="f83" fmla="val 393"/>
                <a:gd name="f84" fmla="val 1628"/>
                <a:gd name="f85" fmla="val 6637"/>
                <a:gd name="f86" fmla="val 6638"/>
                <a:gd name="f87" fmla="val 775"/>
                <a:gd name="f88" fmla="val 366"/>
                <a:gd name="f89" fmla="val 541"/>
                <a:gd name="f90" fmla="val 595"/>
                <a:gd name="f91" fmla="val 901"/>
                <a:gd name="f92" fmla="val 312"/>
                <a:gd name="f93" fmla="val 1086"/>
                <a:gd name="f94" fmla="val 254"/>
                <a:gd name="f95" fmla="val 1259"/>
                <a:gd name="f96" fmla="val 208"/>
                <a:gd name="f97" fmla="val 1443"/>
                <a:gd name="f98" fmla="val 2321"/>
                <a:gd name="f99" fmla="val 3163"/>
                <a:gd name="f100" fmla="val 831"/>
                <a:gd name="f101" fmla="val 3925"/>
                <a:gd name="f102" fmla="val 1512"/>
                <a:gd name="f103" fmla="val 4825"/>
                <a:gd name="f104" fmla="val 2263"/>
                <a:gd name="f105" fmla="val 5991"/>
                <a:gd name="f106" fmla="val 2193"/>
                <a:gd name="f107" fmla="val 7157"/>
                <a:gd name="f108" fmla="val 2424"/>
                <a:gd name="f109" fmla="val 6811"/>
                <a:gd name="f110" fmla="val 2447"/>
                <a:gd name="f111" fmla="val 6441"/>
                <a:gd name="f112" fmla="val 2436"/>
                <a:gd name="f113" fmla="val 6049"/>
                <a:gd name="f114" fmla="val 2531"/>
                <a:gd name="f115" fmla="val 6302"/>
                <a:gd name="f116" fmla="val 2776"/>
                <a:gd name="f117" fmla="val 6338"/>
                <a:gd name="f118" fmla="val 3052"/>
                <a:gd name="f119" fmla="val 3162"/>
                <a:gd name="f120" fmla="val 3277"/>
                <a:gd name="f121" fmla="val 6332"/>
                <a:gd name="f122" fmla="val 3390"/>
                <a:gd name="f123" fmla="val 3677"/>
                <a:gd name="f124" fmla="val 3948"/>
                <a:gd name="f125" fmla="val 6370"/>
                <a:gd name="f126" fmla="val 5956"/>
                <a:gd name="f127" fmla="val 5137"/>
                <a:gd name="f128" fmla="val 3555"/>
                <a:gd name="f129" fmla="val 4710"/>
                <a:gd name="f130" fmla="val 4548"/>
                <a:gd name="f131" fmla="val 4040"/>
                <a:gd name="f132" fmla="val 4456"/>
                <a:gd name="f133" fmla="val 4340"/>
                <a:gd name="f134" fmla="val 4156"/>
                <a:gd name="f135" fmla="val 4227"/>
                <a:gd name="f136" fmla="val 4169"/>
                <a:gd name="f137" fmla="val 4126"/>
                <a:gd name="f138" fmla="val 4173"/>
                <a:gd name="f139" fmla="val 4036"/>
                <a:gd name="f140" fmla="val 3714"/>
                <a:gd name="f141" fmla="val 3544"/>
                <a:gd name="f142" fmla="val 4110"/>
                <a:gd name="f143" fmla="val 3659"/>
                <a:gd name="f144" fmla="val 3775"/>
                <a:gd name="f145" fmla="val 3821"/>
                <a:gd name="f146" fmla="val 3548"/>
                <a:gd name="f147" fmla="val 3867"/>
                <a:gd name="f148" fmla="val 3325"/>
                <a:gd name="f149" fmla="val 3891"/>
                <a:gd name="f150" fmla="val 3106"/>
                <a:gd name="f151" fmla="val 2656"/>
                <a:gd name="f152" fmla="val 2224"/>
                <a:gd name="f153" fmla="val 3789"/>
                <a:gd name="f154" fmla="val 1813"/>
                <a:gd name="f155" fmla="val 3556"/>
                <a:gd name="f156" fmla="val 2032"/>
                <a:gd name="f157" fmla="val 3521"/>
                <a:gd name="f158" fmla="val 2228"/>
                <a:gd name="f159" fmla="val 3129"/>
                <a:gd name="f160" fmla="val 2921"/>
                <a:gd name="f161" fmla="val 2090"/>
                <a:gd name="f162" fmla="val 1870"/>
                <a:gd name="f163" fmla="val 2655"/>
                <a:gd name="f164" fmla="val 1997"/>
                <a:gd name="f165" fmla="val 2759"/>
                <a:gd name="f166" fmla="val 3002"/>
                <a:gd name="f167" fmla="val 3117"/>
                <a:gd name="f168" fmla="val 1789"/>
                <a:gd name="f169" fmla="val 3210"/>
                <a:gd name="f170" fmla="val 1658"/>
                <a:gd name="f171" fmla="val 3251"/>
                <a:gd name="f172" fmla="val 1520"/>
                <a:gd name="f173" fmla="val 1487"/>
                <a:gd name="f174" fmla="val 1453"/>
                <a:gd name="f175" fmla="val 3249"/>
                <a:gd name="f176" fmla="val 1420"/>
                <a:gd name="f177" fmla="val 3244"/>
                <a:gd name="f178" fmla="val 947"/>
                <a:gd name="f179" fmla="val 2552"/>
                <a:gd name="f180" fmla="val 635"/>
                <a:gd name="f181" fmla="val 2171"/>
                <a:gd name="f182" fmla="val 447"/>
                <a:gd name="f183" fmla="val 1474"/>
                <a:gd name="f184" fmla="val 598"/>
                <a:gd name="f185" fmla="val 714"/>
                <a:gd name="f186" fmla="*/ f0 1 4479"/>
                <a:gd name="f187" fmla="*/ f1 1 7158"/>
                <a:gd name="f188" fmla="val f2"/>
                <a:gd name="f189" fmla="val f3"/>
                <a:gd name="f190" fmla="val f4"/>
                <a:gd name="f191" fmla="+- f190 0 f188"/>
                <a:gd name="f192" fmla="+- f189 0 f188"/>
                <a:gd name="f193" fmla="*/ f192 1 4479"/>
                <a:gd name="f194" fmla="*/ f191 1 7158"/>
                <a:gd name="f195" fmla="*/ f188 1 f193"/>
                <a:gd name="f196" fmla="*/ f189 1 f193"/>
                <a:gd name="f197" fmla="*/ f188 1 f194"/>
                <a:gd name="f198" fmla="*/ f190 1 f194"/>
                <a:gd name="f199" fmla="*/ f195 f186 1"/>
                <a:gd name="f200" fmla="*/ f196 f186 1"/>
                <a:gd name="f201" fmla="*/ f198 f187 1"/>
                <a:gd name="f202" fmla="*/ f197 f187 1"/>
              </a:gdLst>
              <a:ahLst/>
              <a:cxnLst>
                <a:cxn ang="3cd4">
                  <a:pos x="hc" y="t"/>
                </a:cxn>
                <a:cxn ang="0">
                  <a:pos x="r" y="vc"/>
                </a:cxn>
                <a:cxn ang="cd4">
                  <a:pos x="hc" y="b"/>
                </a:cxn>
                <a:cxn ang="cd2">
                  <a:pos x="l" y="vc"/>
                </a:cxn>
              </a:cxnLst>
              <a:rect l="f199" t="f202" r="f200" b="f201"/>
              <a:pathLst>
                <a:path w="4479" h="7158">
                  <a:moveTo>
                    <a:pt x="f5" y="f6"/>
                  </a:moveTo>
                  <a:cubicBezTo>
                    <a:pt x="f7" y="f8"/>
                    <a:pt x="f9" y="f10"/>
                    <a:pt x="f11" y="f12"/>
                  </a:cubicBezTo>
                  <a:lnTo>
                    <a:pt x="f11" y="f12"/>
                  </a:lnTo>
                  <a:cubicBezTo>
                    <a:pt x="f9" y="f13"/>
                    <a:pt x="f14" y="f8"/>
                    <a:pt x="f5" y="f6"/>
                  </a:cubicBezTo>
                  <a:close/>
                  <a:moveTo>
                    <a:pt x="f15" y="f16"/>
                  </a:moveTo>
                  <a:lnTo>
                    <a:pt x="f15" y="f16"/>
                  </a:lnTo>
                  <a:cubicBezTo>
                    <a:pt x="f17" y="f18"/>
                    <a:pt x="f17" y="f19"/>
                    <a:pt x="f17" y="f20"/>
                  </a:cubicBezTo>
                  <a:cubicBezTo>
                    <a:pt x="f17"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56" y="f57"/>
                    <a:pt x="f62" y="f63"/>
                    <a:pt x="f64" y="f65"/>
                  </a:cubicBezTo>
                  <a:cubicBezTo>
                    <a:pt x="f66" y="f67"/>
                    <a:pt x="f68" y="f69"/>
                    <a:pt x="f70" y="f71"/>
                  </a:cubicBezTo>
                  <a:cubicBezTo>
                    <a:pt x="f72" y="f73"/>
                    <a:pt x="f74" y="f75"/>
                    <a:pt x="f34" y="f76"/>
                  </a:cubicBezTo>
                  <a:cubicBezTo>
                    <a:pt x="f77" y="f78"/>
                    <a:pt x="f24" y="f79"/>
                    <a:pt x="f17" y="f80"/>
                  </a:cubicBezTo>
                  <a:cubicBezTo>
                    <a:pt x="f81" y="f23"/>
                    <a:pt x="f82" y="f21"/>
                    <a:pt x="f82" y="f20"/>
                  </a:cubicBezTo>
                  <a:cubicBezTo>
                    <a:pt x="f82" y="f19"/>
                    <a:pt x="f83" y="f84"/>
                    <a:pt x="f15" y="f16"/>
                  </a:cubicBezTo>
                  <a:close/>
                  <a:moveTo>
                    <a:pt x="f71" y="f85"/>
                  </a:moveTo>
                  <a:cubicBezTo>
                    <a:pt x="f71" y="f85"/>
                    <a:pt x="f71" y="f85"/>
                    <a:pt x="f71" y="f86"/>
                  </a:cubicBezTo>
                  <a:cubicBezTo>
                    <a:pt x="f71" y="f85"/>
                    <a:pt x="f71" y="f85"/>
                    <a:pt x="f71" y="f85"/>
                  </a:cubicBezTo>
                  <a:close/>
                  <a:moveTo>
                    <a:pt x="f11" y="f12"/>
                  </a:moveTo>
                  <a:cubicBezTo>
                    <a:pt x="f87" y="f88"/>
                    <a:pt x="f89" y="f90"/>
                    <a:pt x="f81" y="f91"/>
                  </a:cubicBezTo>
                  <a:cubicBezTo>
                    <a:pt x="f92" y="f93"/>
                    <a:pt x="f94" y="f95"/>
                    <a:pt x="f96" y="f97"/>
                  </a:cubicBezTo>
                  <a:cubicBezTo>
                    <a:pt x="f2" y="f98"/>
                    <a:pt x="f94" y="f99"/>
                    <a:pt x="f100" y="f101"/>
                  </a:cubicBezTo>
                  <a:cubicBezTo>
                    <a:pt x="f102" y="f103"/>
                    <a:pt x="f104" y="f105"/>
                    <a:pt x="f106" y="f107"/>
                  </a:cubicBezTo>
                  <a:cubicBezTo>
                    <a:pt x="f108" y="f109"/>
                    <a:pt x="f110" y="f111"/>
                    <a:pt x="f112" y="f113"/>
                  </a:cubicBezTo>
                  <a:lnTo>
                    <a:pt x="f112" y="f113"/>
                  </a:lnTo>
                  <a:cubicBezTo>
                    <a:pt x="f114" y="f115"/>
                    <a:pt x="f116" y="f117"/>
                    <a:pt x="f118" y="f117"/>
                  </a:cubicBezTo>
                  <a:cubicBezTo>
                    <a:pt x="f119" y="f117"/>
                    <a:pt x="f120" y="f121"/>
                    <a:pt x="f122" y="f121"/>
                  </a:cubicBezTo>
                  <a:cubicBezTo>
                    <a:pt x="f123" y="f121"/>
                    <a:pt x="f124" y="f125"/>
                    <a:pt x="f71" y="f85"/>
                  </a:cubicBezTo>
                  <a:lnTo>
                    <a:pt x="f71" y="f85"/>
                  </a:lnTo>
                  <a:cubicBezTo>
                    <a:pt x="f73" y="f126"/>
                    <a:pt x="f3" y="f127"/>
                    <a:pt x="f128" y="f129"/>
                  </a:cubicBezTo>
                  <a:cubicBezTo>
                    <a:pt x="f124" y="f130"/>
                    <a:pt x="f131" y="f132"/>
                    <a:pt x="f133" y="f134"/>
                  </a:cubicBezTo>
                  <a:lnTo>
                    <a:pt x="f133" y="f134"/>
                  </a:lnTo>
                  <a:cubicBezTo>
                    <a:pt x="f135" y="f136"/>
                    <a:pt x="f137" y="f138"/>
                    <a:pt x="f139" y="f138"/>
                  </a:cubicBezTo>
                  <a:cubicBezTo>
                    <a:pt x="f140" y="f138"/>
                    <a:pt x="f141" y="f142"/>
                    <a:pt x="f141" y="f142"/>
                  </a:cubicBezTo>
                  <a:cubicBezTo>
                    <a:pt x="f143" y="f43"/>
                    <a:pt x="f144" y="f145"/>
                    <a:pt x="f144" y="f145"/>
                  </a:cubicBezTo>
                  <a:lnTo>
                    <a:pt x="f144" y="f145"/>
                  </a:lnTo>
                  <a:cubicBezTo>
                    <a:pt x="f146" y="f147"/>
                    <a:pt x="f148" y="f149"/>
                    <a:pt x="f150" y="f149"/>
                  </a:cubicBezTo>
                  <a:cubicBezTo>
                    <a:pt x="f151" y="f149"/>
                    <a:pt x="f152" y="f153"/>
                    <a:pt x="f154" y="f155"/>
                  </a:cubicBezTo>
                  <a:cubicBezTo>
                    <a:pt x="f156" y="f157"/>
                    <a:pt x="f158" y="f39"/>
                    <a:pt x="f80" y="f159"/>
                  </a:cubicBezTo>
                  <a:cubicBezTo>
                    <a:pt x="f104" y="f160"/>
                    <a:pt x="f161" y="f33"/>
                    <a:pt x="f162" y="f163"/>
                  </a:cubicBezTo>
                  <a:lnTo>
                    <a:pt x="f162" y="f163"/>
                  </a:lnTo>
                  <a:cubicBezTo>
                    <a:pt x="f164" y="f165"/>
                    <a:pt x="f164" y="f166"/>
                    <a:pt x="f20" y="f167"/>
                  </a:cubicBezTo>
                  <a:cubicBezTo>
                    <a:pt x="f168" y="f169"/>
                    <a:pt x="f170" y="f171"/>
                    <a:pt x="f172" y="f171"/>
                  </a:cubicBezTo>
                  <a:cubicBezTo>
                    <a:pt x="f173" y="f171"/>
                    <a:pt x="f174" y="f175"/>
                    <a:pt x="f176" y="f177"/>
                  </a:cubicBezTo>
                  <a:cubicBezTo>
                    <a:pt x="f178" y="f62"/>
                    <a:pt x="f36" y="f179"/>
                    <a:pt x="f180" y="f181"/>
                  </a:cubicBezTo>
                  <a:cubicBezTo>
                    <a:pt x="f182" y="f183"/>
                    <a:pt x="f184" y="f185"/>
                    <a:pt x="f11" y="f1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1" name="Google Shape;1064;p14">
              <a:extLst>
                <a:ext uri="{FF2B5EF4-FFF2-40B4-BE49-F238E27FC236}">
                  <a16:creationId xmlns:a16="http://schemas.microsoft.com/office/drawing/2014/main" id="{8E92D11C-0636-4A31-938F-E77551970003}"/>
                </a:ext>
              </a:extLst>
            </p:cNvPr>
            <p:cNvSpPr/>
            <p:nvPr/>
          </p:nvSpPr>
          <p:spPr>
            <a:xfrm>
              <a:off x="8452146" y="4597548"/>
              <a:ext cx="54068" cy="151762"/>
            </a:xfrm>
            <a:custGeom>
              <a:avLst/>
              <a:gdLst>
                <a:gd name="f0" fmla="val w"/>
                <a:gd name="f1" fmla="val h"/>
                <a:gd name="f2" fmla="val 0"/>
                <a:gd name="f3" fmla="val 1674"/>
                <a:gd name="f4" fmla="val 4699"/>
                <a:gd name="f5" fmla="val 450"/>
                <a:gd name="f6" fmla="val 994"/>
                <a:gd name="f7" fmla="val 531"/>
                <a:gd name="f8" fmla="val 1201"/>
                <a:gd name="f9" fmla="val 612"/>
                <a:gd name="f10" fmla="val 1409"/>
                <a:gd name="f11" fmla="val 647"/>
                <a:gd name="f12" fmla="val 1640"/>
                <a:gd name="f13" fmla="val 693"/>
                <a:gd name="f14" fmla="val 1871"/>
                <a:gd name="f15" fmla="val 727"/>
                <a:gd name="f16" fmla="val 2102"/>
                <a:gd name="f17" fmla="val 739"/>
                <a:gd name="f18" fmla="val 2332"/>
                <a:gd name="f19" fmla="val 2563"/>
                <a:gd name="f20" fmla="val 2806"/>
                <a:gd name="f21" fmla="val 3037"/>
                <a:gd name="f22" fmla="val 670"/>
                <a:gd name="f23" fmla="val 3267"/>
                <a:gd name="f24" fmla="val 623"/>
                <a:gd name="f25" fmla="val 3521"/>
                <a:gd name="f26" fmla="val 554"/>
                <a:gd name="f27" fmla="val 3752"/>
                <a:gd name="f28" fmla="val 589"/>
                <a:gd name="f29" fmla="val 635"/>
                <a:gd name="f30" fmla="val 3291"/>
                <a:gd name="f31" fmla="val 3048"/>
                <a:gd name="f32" fmla="val 658"/>
                <a:gd name="f33" fmla="val 2817"/>
                <a:gd name="f34" fmla="val 681"/>
                <a:gd name="f35" fmla="val 1663"/>
                <a:gd name="f36" fmla="val 566"/>
                <a:gd name="f37" fmla="val 1432"/>
                <a:gd name="f38" fmla="val 508"/>
                <a:gd name="f39" fmla="val 1213"/>
                <a:gd name="f40" fmla="val 1"/>
                <a:gd name="f41" fmla="val 1501"/>
                <a:gd name="f42" fmla="val 3140"/>
                <a:gd name="f43" fmla="val 266"/>
                <a:gd name="f44" fmla="val 4387"/>
                <a:gd name="f45" fmla="val 1016"/>
                <a:gd name="f46" fmla="val 3718"/>
                <a:gd name="f47" fmla="val 981"/>
                <a:gd name="f48" fmla="val 3187"/>
                <a:gd name="f49" fmla="val 1108"/>
                <a:gd name="f50" fmla="val 3360"/>
                <a:gd name="f51" fmla="val 1270"/>
                <a:gd name="f52" fmla="val 4052"/>
                <a:gd name="f53" fmla="val 1304"/>
                <a:gd name="f54" fmla="val 4087"/>
                <a:gd name="f55" fmla="val 3013"/>
                <a:gd name="f56" fmla="val 820"/>
                <a:gd name="f57" fmla="*/ f0 1 1674"/>
                <a:gd name="f58" fmla="*/ f1 1 4699"/>
                <a:gd name="f59" fmla="val f2"/>
                <a:gd name="f60" fmla="val f3"/>
                <a:gd name="f61" fmla="val f4"/>
                <a:gd name="f62" fmla="+- f61 0 f59"/>
                <a:gd name="f63" fmla="+- f60 0 f59"/>
                <a:gd name="f64" fmla="*/ f63 1 1674"/>
                <a:gd name="f65" fmla="*/ f62 1 469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674" h="4699">
                  <a:moveTo>
                    <a:pt x="f5" y="f6"/>
                  </a:moveTo>
                  <a:lnTo>
                    <a:pt x="f5" y="f6"/>
                  </a:lnTo>
                  <a:cubicBezTo>
                    <a:pt x="f7" y="f8"/>
                    <a:pt x="f9" y="f10"/>
                    <a:pt x="f11" y="f12"/>
                  </a:cubicBezTo>
                  <a:cubicBezTo>
                    <a:pt x="f13" y="f14"/>
                    <a:pt x="f15" y="f16"/>
                    <a:pt x="f17" y="f18"/>
                  </a:cubicBezTo>
                  <a:cubicBezTo>
                    <a:pt x="f17" y="f19"/>
                    <a:pt x="f17" y="f20"/>
                    <a:pt x="f13" y="f21"/>
                  </a:cubicBezTo>
                  <a:cubicBezTo>
                    <a:pt x="f22" y="f23"/>
                    <a:pt x="f24" y="f25"/>
                    <a:pt x="f26" y="f27"/>
                  </a:cubicBezTo>
                  <a:cubicBezTo>
                    <a:pt x="f28" y="f25"/>
                    <a:pt x="f29" y="f30"/>
                    <a:pt x="f11" y="f31"/>
                  </a:cubicBezTo>
                  <a:cubicBezTo>
                    <a:pt x="f32" y="f33"/>
                    <a:pt x="f34" y="f19"/>
                    <a:pt x="f34" y="f18"/>
                  </a:cubicBezTo>
                  <a:cubicBezTo>
                    <a:pt x="f34" y="f16"/>
                    <a:pt x="f11" y="f14"/>
                    <a:pt x="f9" y="f35"/>
                  </a:cubicBezTo>
                  <a:cubicBezTo>
                    <a:pt x="f36" y="f37"/>
                    <a:pt x="f38" y="f39"/>
                    <a:pt x="f5" y="f6"/>
                  </a:cubicBezTo>
                  <a:close/>
                  <a:moveTo>
                    <a:pt x="f2" y="f40"/>
                  </a:moveTo>
                  <a:lnTo>
                    <a:pt x="f2" y="f40"/>
                  </a:lnTo>
                  <a:cubicBezTo>
                    <a:pt x="f7" y="f41"/>
                    <a:pt x="f24" y="f42"/>
                    <a:pt x="f43" y="f4"/>
                  </a:cubicBezTo>
                  <a:cubicBezTo>
                    <a:pt x="f13" y="f44"/>
                    <a:pt x="f45" y="f46"/>
                    <a:pt x="f47" y="f48"/>
                  </a:cubicBezTo>
                  <a:lnTo>
                    <a:pt x="f47" y="f48"/>
                  </a:lnTo>
                  <a:cubicBezTo>
                    <a:pt x="f49" y="f50"/>
                    <a:pt x="f51" y="f52"/>
                    <a:pt x="f53" y="f54"/>
                  </a:cubicBezTo>
                  <a:cubicBezTo>
                    <a:pt x="f3" y="f55"/>
                    <a:pt x="f28" y="f56"/>
                    <a:pt x="f2" y="f4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2" name="Google Shape;1065;p14">
              <a:extLst>
                <a:ext uri="{FF2B5EF4-FFF2-40B4-BE49-F238E27FC236}">
                  <a16:creationId xmlns:a16="http://schemas.microsoft.com/office/drawing/2014/main" id="{BF335C4A-5CDC-4380-8DB5-0894E8FA588F}"/>
                </a:ext>
              </a:extLst>
            </p:cNvPr>
            <p:cNvSpPr/>
            <p:nvPr/>
          </p:nvSpPr>
          <p:spPr>
            <a:xfrm>
              <a:off x="8313788" y="4391168"/>
              <a:ext cx="171559" cy="50063"/>
            </a:xfrm>
            <a:custGeom>
              <a:avLst/>
              <a:gdLst>
                <a:gd name="f0" fmla="val w"/>
                <a:gd name="f1" fmla="val h"/>
                <a:gd name="f2" fmla="val 0"/>
                <a:gd name="f3" fmla="val 5312"/>
                <a:gd name="f4" fmla="val 1550"/>
                <a:gd name="f5" fmla="val 1067"/>
                <a:gd name="f6" fmla="val 1"/>
                <a:gd name="f7" fmla="val 642"/>
                <a:gd name="f8" fmla="val 333"/>
                <a:gd name="f9" fmla="val 128"/>
                <a:gd name="f10" fmla="val 244"/>
                <a:gd name="f11" fmla="val 458"/>
                <a:gd name="f12" fmla="val 1376"/>
                <a:gd name="f13" fmla="val 2016"/>
                <a:gd name="f14" fmla="val 3577"/>
                <a:gd name="f15" fmla="val 4529"/>
                <a:gd name="f16" fmla="val 5311"/>
                <a:gd name="f17" fmla="val 1485"/>
                <a:gd name="f18" fmla="val 2515"/>
                <a:gd name="f19" fmla="*/ f0 1 5312"/>
                <a:gd name="f20" fmla="*/ f1 1 1550"/>
                <a:gd name="f21" fmla="val f2"/>
                <a:gd name="f22" fmla="val f3"/>
                <a:gd name="f23" fmla="val f4"/>
                <a:gd name="f24" fmla="+- f23 0 f21"/>
                <a:gd name="f25" fmla="+- f22 0 f21"/>
                <a:gd name="f26" fmla="*/ f25 1 5312"/>
                <a:gd name="f27" fmla="*/ f24 1 1550"/>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312" h="1550">
                  <a:moveTo>
                    <a:pt x="f5" y="f6"/>
                  </a:moveTo>
                  <a:cubicBezTo>
                    <a:pt x="f7" y="f6"/>
                    <a:pt x="f8" y="f9"/>
                    <a:pt x="f10" y="f11"/>
                  </a:cubicBezTo>
                  <a:cubicBezTo>
                    <a:pt x="f2" y="f12"/>
                    <a:pt x="f13" y="f4"/>
                    <a:pt x="f14" y="f4"/>
                  </a:cubicBezTo>
                  <a:cubicBezTo>
                    <a:pt x="f15" y="f4"/>
                    <a:pt x="f16" y="f17"/>
                    <a:pt x="f16" y="f17"/>
                  </a:cubicBezTo>
                  <a:cubicBezTo>
                    <a:pt x="f16"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3" name="Google Shape;1066;p14">
              <a:extLst>
                <a:ext uri="{FF2B5EF4-FFF2-40B4-BE49-F238E27FC236}">
                  <a16:creationId xmlns:a16="http://schemas.microsoft.com/office/drawing/2014/main" id="{FE7346DF-AFCB-4021-B078-CFD50ED21923}"/>
                </a:ext>
              </a:extLst>
            </p:cNvPr>
            <p:cNvSpPr/>
            <p:nvPr/>
          </p:nvSpPr>
          <p:spPr>
            <a:xfrm>
              <a:off x="8351864" y="4301959"/>
              <a:ext cx="134224" cy="111456"/>
            </a:xfrm>
            <a:custGeom>
              <a:avLst/>
              <a:gdLst>
                <a:gd name="f0" fmla="val w"/>
                <a:gd name="f1" fmla="val h"/>
                <a:gd name="f2" fmla="val 0"/>
                <a:gd name="f3" fmla="val 4156"/>
                <a:gd name="f4" fmla="val 3451"/>
                <a:gd name="f5" fmla="val 1532"/>
                <a:gd name="f6" fmla="val 1396"/>
                <a:gd name="f7" fmla="val 1265"/>
                <a:gd name="f8" fmla="val 50"/>
                <a:gd name="f9" fmla="val 1143"/>
                <a:gd name="f10" fmla="val 161"/>
                <a:gd name="f11" fmla="val 1200"/>
                <a:gd name="f12" fmla="val 2665"/>
                <a:gd name="f13" fmla="*/ f0 1 4156"/>
                <a:gd name="f14" fmla="*/ f1 1 3451"/>
                <a:gd name="f15" fmla="val f2"/>
                <a:gd name="f16" fmla="val f3"/>
                <a:gd name="f17" fmla="val f4"/>
                <a:gd name="f18" fmla="+- f17 0 f15"/>
                <a:gd name="f19" fmla="+- f16 0 f15"/>
                <a:gd name="f20" fmla="*/ f19 1 4156"/>
                <a:gd name="f21" fmla="*/ f18 1 3451"/>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56" h="3450">
                  <a:moveTo>
                    <a:pt x="f5" y="f2"/>
                  </a:moveTo>
                  <a:cubicBezTo>
                    <a:pt x="f6" y="f2"/>
                    <a:pt x="f7" y="f8"/>
                    <a:pt x="f9" y="f10"/>
                  </a:cubicBezTo>
                  <a:cubicBezTo>
                    <a:pt x="f2" y="f11"/>
                    <a:pt x="f3" y="f4"/>
                    <a:pt x="f3" y="f4"/>
                  </a:cubicBezTo>
                  <a:cubicBezTo>
                    <a:pt x="f3" y="f4"/>
                    <a:pt x="f12"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4" name="Google Shape;1067;p14">
              <a:extLst>
                <a:ext uri="{FF2B5EF4-FFF2-40B4-BE49-F238E27FC236}">
                  <a16:creationId xmlns:a16="http://schemas.microsoft.com/office/drawing/2014/main" id="{579A01F2-30F5-4D0E-BA6F-222215757133}"/>
                </a:ext>
              </a:extLst>
            </p:cNvPr>
            <p:cNvSpPr/>
            <p:nvPr/>
          </p:nvSpPr>
          <p:spPr>
            <a:xfrm>
              <a:off x="8445041" y="4248695"/>
              <a:ext cx="94823" cy="166201"/>
            </a:xfrm>
            <a:custGeom>
              <a:avLst/>
              <a:gdLst>
                <a:gd name="f0" fmla="val w"/>
                <a:gd name="f1" fmla="val h"/>
                <a:gd name="f2" fmla="val 0"/>
                <a:gd name="f3" fmla="val 2936"/>
                <a:gd name="f4" fmla="val 5146"/>
                <a:gd name="f5" fmla="val 1593"/>
                <a:gd name="f6" fmla="val 1560"/>
                <a:gd name="f7" fmla="val 1526"/>
                <a:gd name="f8" fmla="val 3"/>
                <a:gd name="f9" fmla="val 1490"/>
                <a:gd name="f10" fmla="val 10"/>
                <a:gd name="f11" fmla="val 1"/>
                <a:gd name="f12" fmla="val 263"/>
                <a:gd name="f13" fmla="val 2067"/>
                <a:gd name="f14" fmla="*/ f0 1 2936"/>
                <a:gd name="f15" fmla="*/ f1 1 5146"/>
                <a:gd name="f16" fmla="val f2"/>
                <a:gd name="f17" fmla="val f3"/>
                <a:gd name="f18" fmla="val f4"/>
                <a:gd name="f19" fmla="+- f18 0 f16"/>
                <a:gd name="f20" fmla="+- f17 0 f16"/>
                <a:gd name="f21" fmla="*/ f20 1 2936"/>
                <a:gd name="f22" fmla="*/ f19 1 514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936" h="5146">
                  <a:moveTo>
                    <a:pt x="f5" y="f2"/>
                  </a:moveTo>
                  <a:cubicBezTo>
                    <a:pt x="f6" y="f2"/>
                    <a:pt x="f7" y="f8"/>
                    <a:pt x="f9" y="f10"/>
                  </a:cubicBezTo>
                  <a:cubicBezTo>
                    <a:pt x="f11" y="f12"/>
                    <a:pt x="f13" y="f4"/>
                    <a:pt x="f13" y="f4"/>
                  </a:cubicBezTo>
                  <a:cubicBezTo>
                    <a:pt x="f13" y="f4"/>
                    <a:pt x="f3"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05" name="Google Shape;1069;p14">
            <a:extLst>
              <a:ext uri="{FF2B5EF4-FFF2-40B4-BE49-F238E27FC236}">
                <a16:creationId xmlns:a16="http://schemas.microsoft.com/office/drawing/2014/main" id="{C539D756-E672-45A1-8170-C46A7732929A}"/>
              </a:ext>
            </a:extLst>
          </p:cNvPr>
          <p:cNvSpPr txBox="1">
            <a:spLocks noGrp="1"/>
          </p:cNvSpPr>
          <p:nvPr>
            <p:ph type="title"/>
          </p:nvPr>
        </p:nvSpPr>
        <p:spPr>
          <a:xfrm>
            <a:off x="2295153" y="1749238"/>
            <a:ext cx="4553702" cy="1946099"/>
          </a:xfrm>
        </p:spPr>
        <p:txBody>
          <a:bodyPr/>
          <a:lstStyle>
            <a:lvl1pPr>
              <a:defRPr sz="6100">
                <a:solidFill>
                  <a:srgbClr val="C99A39"/>
                </a:solidFill>
              </a:defRPr>
            </a:lvl1pPr>
          </a:lstStyle>
          <a:p>
            <a:pPr lvl="0"/>
            <a:endParaRPr lang="es-PE"/>
          </a:p>
        </p:txBody>
      </p:sp>
      <p:sp>
        <p:nvSpPr>
          <p:cNvPr id="106" name="Google Shape;1070;p14">
            <a:extLst>
              <a:ext uri="{FF2B5EF4-FFF2-40B4-BE49-F238E27FC236}">
                <a16:creationId xmlns:a16="http://schemas.microsoft.com/office/drawing/2014/main" id="{E1051259-48A4-48FA-8A57-11325B8E4A68}"/>
              </a:ext>
            </a:extLst>
          </p:cNvPr>
          <p:cNvSpPr txBox="1">
            <a:spLocks noGrp="1"/>
          </p:cNvSpPr>
          <p:nvPr>
            <p:ph type="subTitle" idx="4294967295"/>
          </p:nvPr>
        </p:nvSpPr>
        <p:spPr>
          <a:xfrm>
            <a:off x="2562898" y="3834216"/>
            <a:ext cx="4018202" cy="522899"/>
          </a:xfrm>
        </p:spPr>
        <p:txBody>
          <a:bodyPr anchorCtr="1"/>
          <a:lstStyle>
            <a:lvl1pPr algn="ctr">
              <a:buNone/>
              <a:defRPr/>
            </a:lvl1pPr>
          </a:lstStyle>
          <a:p>
            <a:pPr lvl="0"/>
            <a:endParaRPr lang="es-PE"/>
          </a:p>
        </p:txBody>
      </p:sp>
      <p:sp>
        <p:nvSpPr>
          <p:cNvPr id="107" name="Google Shape;1071;p14">
            <a:extLst>
              <a:ext uri="{FF2B5EF4-FFF2-40B4-BE49-F238E27FC236}">
                <a16:creationId xmlns:a16="http://schemas.microsoft.com/office/drawing/2014/main" id="{8199F939-C390-454E-87F7-63084984DACF}"/>
              </a:ext>
            </a:extLst>
          </p:cNvPr>
          <p:cNvSpPr txBox="1">
            <a:spLocks noGrp="1"/>
          </p:cNvSpPr>
          <p:nvPr>
            <p:ph type="title" idx="1"/>
          </p:nvPr>
        </p:nvSpPr>
        <p:spPr>
          <a:xfrm>
            <a:off x="3785049" y="773317"/>
            <a:ext cx="1573801" cy="772201"/>
          </a:xfrm>
        </p:spPr>
        <p:txBody>
          <a:bodyPr/>
          <a:lstStyle>
            <a:lvl1pPr>
              <a:defRPr sz="6000">
                <a:solidFill>
                  <a:srgbClr val="5F5B52"/>
                </a:solidFill>
              </a:defRPr>
            </a:lvl1pPr>
          </a:lstStyle>
          <a:p>
            <a:pPr lvl="0"/>
            <a:r>
              <a:rPr lang="es-PE"/>
              <a:t>xx%</a:t>
            </a:r>
          </a:p>
        </p:txBody>
      </p:sp>
      <p:pic>
        <p:nvPicPr>
          <p:cNvPr id="108" name="Imagen 113">
            <a:extLst>
              <a:ext uri="{FF2B5EF4-FFF2-40B4-BE49-F238E27FC236}">
                <a16:creationId xmlns:a16="http://schemas.microsoft.com/office/drawing/2014/main" id="{342412DC-17E9-47BB-8DC7-8414ED2E88A8}"/>
              </a:ext>
            </a:extLst>
          </p:cNvPr>
          <p:cNvPicPr>
            <a:picLocks noChangeAspect="1"/>
          </p:cNvPicPr>
          <p:nvPr/>
        </p:nvPicPr>
        <p:blipFill>
          <a:blip r:embed="rId3"/>
          <a:stretch>
            <a:fillRect/>
          </a:stretch>
        </p:blipFill>
        <p:spPr>
          <a:xfrm>
            <a:off x="0" y="3683002"/>
            <a:ext cx="9199650" cy="1460497"/>
          </a:xfrm>
          <a:prstGeom prst="rect">
            <a:avLst/>
          </a:prstGeom>
          <a:noFill/>
          <a:ln cap="flat">
            <a:noFill/>
          </a:ln>
        </p:spPr>
      </p:pic>
    </p:spTree>
    <p:extLst>
      <p:ext uri="{BB962C8B-B14F-4D97-AF65-F5344CB8AC3E}">
        <p14:creationId xmlns:p14="http://schemas.microsoft.com/office/powerpoint/2010/main" val="295580060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_4">
    <p:bg>
      <p:bgPr>
        <a:blipFill>
          <a:blip r:embed="rId2">
            <a:alphaModFix/>
          </a:blip>
          <a:stretch>
            <a:fillRect/>
          </a:stretch>
        </a:blipFill>
        <a:effectLst/>
      </p:bgPr>
    </p:bg>
    <p:spTree>
      <p:nvGrpSpPr>
        <p:cNvPr id="1" name=""/>
        <p:cNvGrpSpPr/>
        <p:nvPr/>
      </p:nvGrpSpPr>
      <p:grpSpPr>
        <a:xfrm>
          <a:off x="0" y="0"/>
          <a:ext cx="0" cy="0"/>
          <a:chOff x="0" y="0"/>
          <a:chExt cx="0" cy="0"/>
        </a:xfrm>
      </p:grpSpPr>
      <p:grpSp>
        <p:nvGrpSpPr>
          <p:cNvPr id="2" name="Google Shape;1107;p16">
            <a:extLst>
              <a:ext uri="{FF2B5EF4-FFF2-40B4-BE49-F238E27FC236}">
                <a16:creationId xmlns:a16="http://schemas.microsoft.com/office/drawing/2014/main" id="{04D341E1-BE7D-4610-820E-57D99F6694FF}"/>
              </a:ext>
            </a:extLst>
          </p:cNvPr>
          <p:cNvGrpSpPr/>
          <p:nvPr/>
        </p:nvGrpSpPr>
        <p:grpSpPr>
          <a:xfrm>
            <a:off x="109755" y="148333"/>
            <a:ext cx="8991495" cy="4900581"/>
            <a:chOff x="109755" y="148333"/>
            <a:chExt cx="8991495" cy="4900581"/>
          </a:xfrm>
        </p:grpSpPr>
        <p:grpSp>
          <p:nvGrpSpPr>
            <p:cNvPr id="3" name="Google Shape;1108;p16">
              <a:extLst>
                <a:ext uri="{FF2B5EF4-FFF2-40B4-BE49-F238E27FC236}">
                  <a16:creationId xmlns:a16="http://schemas.microsoft.com/office/drawing/2014/main" id="{D4ED3C1B-A27B-47E0-B47C-70BF1B9CDE3A}"/>
                </a:ext>
              </a:extLst>
            </p:cNvPr>
            <p:cNvGrpSpPr/>
            <p:nvPr/>
          </p:nvGrpSpPr>
          <p:grpSpPr>
            <a:xfrm>
              <a:off x="4510689" y="4876248"/>
              <a:ext cx="189774" cy="172666"/>
              <a:chOff x="4510689" y="4876248"/>
              <a:chExt cx="189774" cy="172666"/>
            </a:xfrm>
          </p:grpSpPr>
          <p:sp>
            <p:nvSpPr>
              <p:cNvPr id="4" name="Google Shape;1109;p16">
                <a:extLst>
                  <a:ext uri="{FF2B5EF4-FFF2-40B4-BE49-F238E27FC236}">
                    <a16:creationId xmlns:a16="http://schemas.microsoft.com/office/drawing/2014/main" id="{B720C881-BAB3-45FD-8737-C9248D0180E7}"/>
                  </a:ext>
                </a:extLst>
              </p:cNvPr>
              <p:cNvSpPr/>
              <p:nvPr/>
            </p:nvSpPr>
            <p:spPr>
              <a:xfrm>
                <a:off x="4569211" y="4876248"/>
                <a:ext cx="73481" cy="172666"/>
              </a:xfrm>
              <a:custGeom>
                <a:avLst/>
                <a:gdLst>
                  <a:gd name="f0" fmla="val w"/>
                  <a:gd name="f1" fmla="val h"/>
                  <a:gd name="f2" fmla="val 0"/>
                  <a:gd name="f3" fmla="val 2275"/>
                  <a:gd name="f4" fmla="val 5346"/>
                  <a:gd name="f5" fmla="val 1131"/>
                  <a:gd name="f6" fmla="val 1"/>
                  <a:gd name="f7" fmla="val 1201"/>
                  <a:gd name="f8" fmla="val 2679"/>
                  <a:gd name="f9" fmla="val 4145"/>
                  <a:gd name="f10" fmla="val 5345"/>
                  <a:gd name="f11" fmla="val 2274"/>
                  <a:gd name="f12" fmla="*/ f0 1 2275"/>
                  <a:gd name="f13" fmla="*/ f1 1 5346"/>
                  <a:gd name="f14" fmla="val f2"/>
                  <a:gd name="f15" fmla="val f3"/>
                  <a:gd name="f16" fmla="val f4"/>
                  <a:gd name="f17" fmla="+- f16 0 f14"/>
                  <a:gd name="f18" fmla="+- f15 0 f14"/>
                  <a:gd name="f19" fmla="*/ f18 1 2275"/>
                  <a:gd name="f20" fmla="*/ f17 1 534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275" h="5346">
                    <a:moveTo>
                      <a:pt x="f5" y="f6"/>
                    </a:moveTo>
                    <a:cubicBezTo>
                      <a:pt x="f5" y="f6"/>
                      <a:pt x="f2" y="f7"/>
                      <a:pt x="f2" y="f8"/>
                    </a:cubicBezTo>
                    <a:cubicBezTo>
                      <a:pt x="f2" y="f9"/>
                      <a:pt x="f5" y="f10"/>
                      <a:pt x="f5" y="f10"/>
                    </a:cubicBezTo>
                    <a:cubicBezTo>
                      <a:pt x="f5" y="f10"/>
                      <a:pt x="f11" y="f9"/>
                      <a:pt x="f11" y="f8"/>
                    </a:cubicBezTo>
                    <a:cubicBezTo>
                      <a:pt x="f11" y="f7"/>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1110;p16">
                <a:extLst>
                  <a:ext uri="{FF2B5EF4-FFF2-40B4-BE49-F238E27FC236}">
                    <a16:creationId xmlns:a16="http://schemas.microsoft.com/office/drawing/2014/main" id="{02A16363-DB4B-4D38-942B-8950F0169975}"/>
                  </a:ext>
                </a:extLst>
              </p:cNvPr>
              <p:cNvSpPr/>
              <p:nvPr/>
            </p:nvSpPr>
            <p:spPr>
              <a:xfrm>
                <a:off x="4510689" y="4896401"/>
                <a:ext cx="60396" cy="60432"/>
              </a:xfrm>
              <a:custGeom>
                <a:avLst/>
                <a:gdLst>
                  <a:gd name="f0" fmla="val w"/>
                  <a:gd name="f1" fmla="val h"/>
                  <a:gd name="f2" fmla="val 0"/>
                  <a:gd name="f3" fmla="val 1870"/>
                  <a:gd name="f4" fmla="val 1871"/>
                  <a:gd name="f5" fmla="val 1062"/>
                  <a:gd name="f6" fmla="val 23"/>
                  <a:gd name="f7" fmla="val 543"/>
                  <a:gd name="f8" fmla="val 531"/>
                  <a:gd name="f9" fmla="val 35"/>
                  <a:gd name="f10" fmla="val 808"/>
                  <a:gd name="f11" fmla="val 1847"/>
                  <a:gd name="f12" fmla="val 1327"/>
                  <a:gd name="f13" fmla="val 1328"/>
                  <a:gd name="f14" fmla="*/ f0 1 1870"/>
                  <a:gd name="f15" fmla="*/ f1 1 1871"/>
                  <a:gd name="f16" fmla="val f2"/>
                  <a:gd name="f17" fmla="val f3"/>
                  <a:gd name="f18" fmla="val f4"/>
                  <a:gd name="f19" fmla="+- f18 0 f16"/>
                  <a:gd name="f20" fmla="+- f17 0 f16"/>
                  <a:gd name="f21" fmla="*/ f20 1 1870"/>
                  <a:gd name="f22" fmla="*/ f19 1 187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870" h="1870">
                    <a:moveTo>
                      <a:pt x="f3" y="f2"/>
                    </a:moveTo>
                    <a:lnTo>
                      <a:pt x="f3" y="f2"/>
                    </a:lnTo>
                    <a:cubicBezTo>
                      <a:pt x="f3" y="f2"/>
                      <a:pt x="f5" y="f6"/>
                      <a:pt x="f7" y="f8"/>
                    </a:cubicBezTo>
                    <a:cubicBezTo>
                      <a:pt x="f9" y="f5"/>
                      <a:pt x="f2" y="f3"/>
                      <a:pt x="f2" y="f3"/>
                    </a:cubicBezTo>
                    <a:cubicBezTo>
                      <a:pt x="f2" y="f3"/>
                      <a:pt x="f10" y="f11"/>
                      <a:pt x="f12" y="f13"/>
                    </a:cubicBezTo>
                    <a:cubicBezTo>
                      <a:pt x="f11" y="f10"/>
                      <a:pt x="f3" y="f2"/>
                      <a:pt x="f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111;p16">
                <a:extLst>
                  <a:ext uri="{FF2B5EF4-FFF2-40B4-BE49-F238E27FC236}">
                    <a16:creationId xmlns:a16="http://schemas.microsoft.com/office/drawing/2014/main" id="{AB78E0E9-481F-4923-891B-3C0A1C593F3C}"/>
                  </a:ext>
                </a:extLst>
              </p:cNvPr>
              <p:cNvSpPr/>
              <p:nvPr/>
            </p:nvSpPr>
            <p:spPr>
              <a:xfrm>
                <a:off x="4640387" y="4896401"/>
                <a:ext cx="60076" cy="60432"/>
              </a:xfrm>
              <a:custGeom>
                <a:avLst/>
                <a:gdLst>
                  <a:gd name="f0" fmla="val w"/>
                  <a:gd name="f1" fmla="val h"/>
                  <a:gd name="f2" fmla="val 0"/>
                  <a:gd name="f3" fmla="val 1860"/>
                  <a:gd name="f4" fmla="val 1871"/>
                  <a:gd name="f5" fmla="val 1"/>
                  <a:gd name="f6" fmla="val 12"/>
                  <a:gd name="f7" fmla="val 808"/>
                  <a:gd name="f8" fmla="val 532"/>
                  <a:gd name="f9" fmla="val 1328"/>
                  <a:gd name="f10" fmla="val 1051"/>
                  <a:gd name="f11" fmla="val 1847"/>
                  <a:gd name="f12" fmla="val 1859"/>
                  <a:gd name="f13" fmla="val 1870"/>
                  <a:gd name="f14" fmla="val 1836"/>
                  <a:gd name="f15" fmla="val 1062"/>
                  <a:gd name="f16" fmla="val 531"/>
                  <a:gd name="f17" fmla="val 809"/>
                  <a:gd name="f18" fmla="val 23"/>
                  <a:gd name="f19" fmla="*/ f0 1 1860"/>
                  <a:gd name="f20" fmla="*/ f1 1 1871"/>
                  <a:gd name="f21" fmla="val f2"/>
                  <a:gd name="f22" fmla="val f3"/>
                  <a:gd name="f23" fmla="val f4"/>
                  <a:gd name="f24" fmla="+- f23 0 f21"/>
                  <a:gd name="f25" fmla="+- f22 0 f21"/>
                  <a:gd name="f26" fmla="*/ f25 1 1860"/>
                  <a:gd name="f27" fmla="*/ f24 1 1871"/>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860" h="1870">
                    <a:moveTo>
                      <a:pt x="f5" y="f2"/>
                    </a:moveTo>
                    <a:cubicBezTo>
                      <a:pt x="f5" y="f2"/>
                      <a:pt x="f6" y="f7"/>
                      <a:pt x="f8" y="f9"/>
                    </a:cubicBezTo>
                    <a:cubicBezTo>
                      <a:pt x="f10" y="f11"/>
                      <a:pt x="f12" y="f13"/>
                      <a:pt x="f12" y="f13"/>
                    </a:cubicBezTo>
                    <a:cubicBezTo>
                      <a:pt x="f12" y="f13"/>
                      <a:pt x="f14" y="f15"/>
                      <a:pt x="f9" y="f16"/>
                    </a:cubicBezTo>
                    <a:cubicBezTo>
                      <a:pt x="f17" y="f18"/>
                      <a:pt x="f5"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7" name="Google Shape;1112;p16">
              <a:extLst>
                <a:ext uri="{FF2B5EF4-FFF2-40B4-BE49-F238E27FC236}">
                  <a16:creationId xmlns:a16="http://schemas.microsoft.com/office/drawing/2014/main" id="{AE088BBD-8995-4B27-B4E7-79EFD457082A}"/>
                </a:ext>
              </a:extLst>
            </p:cNvPr>
            <p:cNvGrpSpPr/>
            <p:nvPr/>
          </p:nvGrpSpPr>
          <p:grpSpPr>
            <a:xfrm>
              <a:off x="227877" y="1068092"/>
              <a:ext cx="213649" cy="3005897"/>
              <a:chOff x="227877" y="1068092"/>
              <a:chExt cx="213649" cy="3005897"/>
            </a:xfrm>
          </p:grpSpPr>
          <p:sp>
            <p:nvSpPr>
              <p:cNvPr id="8" name="Google Shape;1113;p16">
                <a:extLst>
                  <a:ext uri="{FF2B5EF4-FFF2-40B4-BE49-F238E27FC236}">
                    <a16:creationId xmlns:a16="http://schemas.microsoft.com/office/drawing/2014/main" id="{20530F14-DA6E-48A2-A099-712F5237C038}"/>
                  </a:ext>
                </a:extLst>
              </p:cNvPr>
              <p:cNvSpPr/>
              <p:nvPr/>
            </p:nvSpPr>
            <p:spPr>
              <a:xfrm>
                <a:off x="229752" y="1198933"/>
                <a:ext cx="14923" cy="1487491"/>
              </a:xfrm>
              <a:custGeom>
                <a:avLst/>
                <a:gdLst>
                  <a:gd name="f0" fmla="val w"/>
                  <a:gd name="f1" fmla="val h"/>
                  <a:gd name="f2" fmla="val 0"/>
                  <a:gd name="f3" fmla="val 462"/>
                  <a:gd name="f4" fmla="val 46056"/>
                  <a:gd name="f5" fmla="val 1"/>
                  <a:gd name="f6" fmla="*/ f0 1 462"/>
                  <a:gd name="f7" fmla="*/ f1 1 46056"/>
                  <a:gd name="f8" fmla="val f2"/>
                  <a:gd name="f9" fmla="val f3"/>
                  <a:gd name="f10" fmla="val f4"/>
                  <a:gd name="f11" fmla="+- f10 0 f8"/>
                  <a:gd name="f12" fmla="+- f9 0 f8"/>
                  <a:gd name="f13" fmla="*/ f12 1 462"/>
                  <a:gd name="f14" fmla="*/ f11 1 4605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62" h="46056">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1114;p16">
                <a:extLst>
                  <a:ext uri="{FF2B5EF4-FFF2-40B4-BE49-F238E27FC236}">
                    <a16:creationId xmlns:a16="http://schemas.microsoft.com/office/drawing/2014/main" id="{1A503152-2426-4F70-AF61-FB72B5317300}"/>
                  </a:ext>
                </a:extLst>
              </p:cNvPr>
              <p:cNvSpPr/>
              <p:nvPr/>
            </p:nvSpPr>
            <p:spPr>
              <a:xfrm>
                <a:off x="227877" y="1068092"/>
                <a:ext cx="213649" cy="143917"/>
              </a:xfrm>
              <a:custGeom>
                <a:avLst/>
                <a:gdLst>
                  <a:gd name="f0" fmla="val w"/>
                  <a:gd name="f1" fmla="val h"/>
                  <a:gd name="f2" fmla="val 0"/>
                  <a:gd name="f3" fmla="val 6615"/>
                  <a:gd name="f4" fmla="val 4456"/>
                  <a:gd name="f5" fmla="val 3925"/>
                  <a:gd name="f6" fmla="val 3498"/>
                  <a:gd name="f7" fmla="val 35"/>
                  <a:gd name="f8" fmla="val 3071"/>
                  <a:gd name="f9" fmla="val 104"/>
                  <a:gd name="f10" fmla="val 2944"/>
                  <a:gd name="f11" fmla="val 151"/>
                  <a:gd name="f12" fmla="val 2805"/>
                  <a:gd name="f13" fmla="val 174"/>
                  <a:gd name="f14" fmla="val 2667"/>
                  <a:gd name="f15" fmla="val 220"/>
                  <a:gd name="f16" fmla="val 2136"/>
                  <a:gd name="f17" fmla="val 404"/>
                  <a:gd name="f18" fmla="val 1651"/>
                  <a:gd name="f19" fmla="val 705"/>
                  <a:gd name="f20" fmla="val 1259"/>
                  <a:gd name="f21" fmla="val 1097"/>
                  <a:gd name="f22" fmla="val 451"/>
                  <a:gd name="f23" fmla="val 1859"/>
                  <a:gd name="f24" fmla="val 1"/>
                  <a:gd name="f25" fmla="val 2978"/>
                  <a:gd name="f26" fmla="val 47"/>
                  <a:gd name="f27" fmla="val 4052"/>
                  <a:gd name="f28" fmla="val 4183"/>
                  <a:gd name="f29" fmla="val 149"/>
                  <a:gd name="f30" fmla="val 4272"/>
                  <a:gd name="f31" fmla="val 258"/>
                  <a:gd name="f32" fmla="val 265"/>
                  <a:gd name="f33" fmla="val 271"/>
                  <a:gd name="f34" fmla="val 278"/>
                  <a:gd name="f35" fmla="val 4271"/>
                  <a:gd name="f36" fmla="val 405"/>
                  <a:gd name="f37" fmla="val 508"/>
                  <a:gd name="f38" fmla="val 4167"/>
                  <a:gd name="f39" fmla="val 543"/>
                  <a:gd name="f40" fmla="val 3094"/>
                  <a:gd name="f41" fmla="val 1005"/>
                  <a:gd name="f42" fmla="val 2182"/>
                  <a:gd name="f43" fmla="val 1720"/>
                  <a:gd name="f44" fmla="val 1605"/>
                  <a:gd name="f45" fmla="val 2078"/>
                  <a:gd name="f46" fmla="val 1316"/>
                  <a:gd name="f47" fmla="val 2482"/>
                  <a:gd name="f48" fmla="val 1085"/>
                  <a:gd name="f49" fmla="val 2932"/>
                  <a:gd name="f50" fmla="val 970"/>
                  <a:gd name="f51" fmla="val 3048"/>
                  <a:gd name="f52" fmla="val 935"/>
                  <a:gd name="f53" fmla="val 3152"/>
                  <a:gd name="f54" fmla="val 924"/>
                  <a:gd name="f55" fmla="val 3267"/>
                  <a:gd name="f56" fmla="val 901"/>
                  <a:gd name="f57" fmla="val 3590"/>
                  <a:gd name="f58" fmla="val 855"/>
                  <a:gd name="f59" fmla="val 4029"/>
                  <a:gd name="f60" fmla="val 866"/>
                  <a:gd name="f61" fmla="val 4133"/>
                  <a:gd name="f62" fmla="val 4225"/>
                  <a:gd name="f63" fmla="val 4618"/>
                  <a:gd name="f64" fmla="val 982"/>
                  <a:gd name="f65" fmla="val 4964"/>
                  <a:gd name="f66" fmla="val 1224"/>
                  <a:gd name="f67" fmla="val 5195"/>
                  <a:gd name="f68" fmla="val 1547"/>
                  <a:gd name="f69" fmla="val 5426"/>
                  <a:gd name="f70" fmla="val 1847"/>
                  <a:gd name="f71" fmla="val 5529"/>
                  <a:gd name="f72" fmla="val 2263"/>
                  <a:gd name="f73" fmla="val 5495"/>
                  <a:gd name="f74" fmla="val 2609"/>
                  <a:gd name="f75" fmla="val 5472"/>
                  <a:gd name="f76" fmla="val 2898"/>
                  <a:gd name="f77" fmla="val 5241"/>
                  <a:gd name="f78" fmla="val 3128"/>
                  <a:gd name="f79" fmla="val 4975"/>
                  <a:gd name="f80" fmla="val 3186"/>
                  <a:gd name="f81" fmla="val 4918"/>
                  <a:gd name="f82" fmla="val 3209"/>
                  <a:gd name="f83" fmla="val 4848"/>
                  <a:gd name="f84" fmla="val 4791"/>
                  <a:gd name="f85" fmla="val 4779"/>
                  <a:gd name="f86" fmla="val 4756"/>
                  <a:gd name="f87" fmla="val 3175"/>
                  <a:gd name="f88" fmla="val 4722"/>
                  <a:gd name="f89" fmla="val 3117"/>
                  <a:gd name="f90" fmla="val 4825"/>
                  <a:gd name="f91" fmla="val 2725"/>
                  <a:gd name="f92" fmla="val 2355"/>
                  <a:gd name="f93" fmla="val 4260"/>
                  <a:gd name="f94" fmla="val 2240"/>
                  <a:gd name="f95" fmla="val 4197"/>
                  <a:gd name="f96" fmla="val 2222"/>
                  <a:gd name="f97" fmla="val 4134"/>
                  <a:gd name="f98" fmla="val 2213"/>
                  <a:gd name="f99" fmla="val 4072"/>
                  <a:gd name="f100" fmla="val 3777"/>
                  <a:gd name="f101" fmla="val 3501"/>
                  <a:gd name="f102" fmla="val 2406"/>
                  <a:gd name="f103" fmla="val 3406"/>
                  <a:gd name="f104" fmla="val 2701"/>
                  <a:gd name="f105" fmla="val 3394"/>
                  <a:gd name="f106" fmla="val 2771"/>
                  <a:gd name="f107" fmla="val 3383"/>
                  <a:gd name="f108" fmla="val 2828"/>
                  <a:gd name="f109" fmla="val 3579"/>
                  <a:gd name="f110" fmla="val 3671"/>
                  <a:gd name="f111" fmla="val 4040"/>
                  <a:gd name="f112" fmla="val 4075"/>
                  <a:gd name="f113" fmla="val 4387"/>
                  <a:gd name="f114" fmla="val 4514"/>
                  <a:gd name="f115" fmla="val 4745"/>
                  <a:gd name="f116" fmla="val 4952"/>
                  <a:gd name="f117" fmla="val 5137"/>
                  <a:gd name="f118" fmla="val 4433"/>
                  <a:gd name="f119" fmla="val 5310"/>
                  <a:gd name="f120" fmla="val 4375"/>
                  <a:gd name="f121" fmla="val 6049"/>
                  <a:gd name="f122" fmla="val 4144"/>
                  <a:gd name="f123" fmla="val 6568"/>
                  <a:gd name="f124" fmla="val 3452"/>
                  <a:gd name="f125" fmla="val 6603"/>
                  <a:gd name="f126" fmla="val 6614"/>
                  <a:gd name="f127" fmla="val 2020"/>
                  <a:gd name="f128" fmla="val 6384"/>
                  <a:gd name="f129" fmla="val 1420"/>
                  <a:gd name="f130" fmla="val 5980"/>
                  <a:gd name="f131" fmla="val 5576"/>
                  <a:gd name="f132" fmla="val 4999"/>
                  <a:gd name="f133" fmla="val 116"/>
                  <a:gd name="f134" fmla="val 4237"/>
                  <a:gd name="f135" fmla="val 4087"/>
                  <a:gd name="f136" fmla="*/ f0 1 6615"/>
                  <a:gd name="f137" fmla="*/ f1 1 4456"/>
                  <a:gd name="f138" fmla="val f2"/>
                  <a:gd name="f139" fmla="val f3"/>
                  <a:gd name="f140" fmla="val f4"/>
                  <a:gd name="f141" fmla="+- f140 0 f138"/>
                  <a:gd name="f142" fmla="+- f139 0 f138"/>
                  <a:gd name="f143" fmla="*/ f142 1 6615"/>
                  <a:gd name="f144" fmla="*/ f141 1 4456"/>
                  <a:gd name="f145" fmla="*/ f138 1 f143"/>
                  <a:gd name="f146" fmla="*/ f139 1 f143"/>
                  <a:gd name="f147" fmla="*/ f138 1 f144"/>
                  <a:gd name="f148" fmla="*/ f140 1 f144"/>
                  <a:gd name="f149" fmla="*/ f145 f136 1"/>
                  <a:gd name="f150" fmla="*/ f146 f136 1"/>
                  <a:gd name="f151" fmla="*/ f148 f137 1"/>
                  <a:gd name="f152" fmla="*/ f147 f137 1"/>
                </a:gdLst>
                <a:ahLst/>
                <a:cxnLst>
                  <a:cxn ang="3cd4">
                    <a:pos x="hc" y="t"/>
                  </a:cxn>
                  <a:cxn ang="0">
                    <a:pos x="r" y="vc"/>
                  </a:cxn>
                  <a:cxn ang="cd4">
                    <a:pos x="hc" y="b"/>
                  </a:cxn>
                  <a:cxn ang="cd2">
                    <a:pos x="l" y="vc"/>
                  </a:cxn>
                </a:cxnLst>
                <a:rect l="f149" t="f152" r="f150" b="f151"/>
                <a:pathLst>
                  <a:path w="6615" h="4456">
                    <a:moveTo>
                      <a:pt x="f5" y="f2"/>
                    </a:moveTo>
                    <a:lnTo>
                      <a:pt x="f6" y="f7"/>
                    </a:lnTo>
                    <a:lnTo>
                      <a:pt x="f8" y="f9"/>
                    </a:lnTo>
                    <a:cubicBezTo>
                      <a:pt x="f10" y="f11"/>
                      <a:pt x="f12" y="f13"/>
                      <a:pt x="f14" y="f15"/>
                    </a:cubicBezTo>
                    <a:cubicBezTo>
                      <a:pt x="f16" y="f17"/>
                      <a:pt x="f18" y="f19"/>
                      <a:pt x="f20" y="f21"/>
                    </a:cubicBezTo>
                    <a:cubicBezTo>
                      <a:pt x="f22" y="f23"/>
                      <a:pt x="f24" y="f25"/>
                      <a:pt x="f26" y="f27"/>
                    </a:cubicBezTo>
                    <a:cubicBezTo>
                      <a:pt x="f26" y="f28"/>
                      <a:pt x="f29" y="f30"/>
                      <a:pt x="f31" y="f30"/>
                    </a:cubicBezTo>
                    <a:cubicBezTo>
                      <a:pt x="f32" y="f30"/>
                      <a:pt x="f33" y="f30"/>
                      <a:pt x="f34" y="f35"/>
                    </a:cubicBezTo>
                    <a:cubicBezTo>
                      <a:pt x="f36" y="f35"/>
                      <a:pt x="f37" y="f38"/>
                      <a:pt x="f37" y="f27"/>
                    </a:cubicBezTo>
                    <a:cubicBezTo>
                      <a:pt x="f39" y="f40"/>
                      <a:pt x="f41" y="f42"/>
                      <a:pt x="f43" y="f44"/>
                    </a:cubicBezTo>
                    <a:cubicBezTo>
                      <a:pt x="f45" y="f46"/>
                      <a:pt x="f47" y="f48"/>
                      <a:pt x="f49" y="f50"/>
                    </a:cubicBezTo>
                    <a:cubicBezTo>
                      <a:pt x="f51" y="f52"/>
                      <a:pt x="f53" y="f54"/>
                      <a:pt x="f55" y="f56"/>
                    </a:cubicBezTo>
                    <a:lnTo>
                      <a:pt x="f57" y="f58"/>
                    </a:lnTo>
                    <a:lnTo>
                      <a:pt x="f5" y="f58"/>
                    </a:lnTo>
                    <a:cubicBezTo>
                      <a:pt x="f59" y="f60"/>
                      <a:pt x="f61" y="f60"/>
                      <a:pt x="f62" y="f56"/>
                    </a:cubicBezTo>
                    <a:cubicBezTo>
                      <a:pt x="f63" y="f64"/>
                      <a:pt x="f65" y="f66"/>
                      <a:pt x="f67" y="f68"/>
                    </a:cubicBezTo>
                    <a:cubicBezTo>
                      <a:pt x="f69" y="f70"/>
                      <a:pt x="f71" y="f72"/>
                      <a:pt x="f73" y="f74"/>
                    </a:cubicBezTo>
                    <a:cubicBezTo>
                      <a:pt x="f75" y="f76"/>
                      <a:pt x="f77" y="f78"/>
                      <a:pt x="f79" y="f80"/>
                    </a:cubicBezTo>
                    <a:cubicBezTo>
                      <a:pt x="f81" y="f82"/>
                      <a:pt x="f83" y="f82"/>
                      <a:pt x="f84" y="f82"/>
                    </a:cubicBezTo>
                    <a:cubicBezTo>
                      <a:pt x="f85" y="f82"/>
                      <a:pt x="f86" y="f80"/>
                      <a:pt x="f86" y="f87"/>
                    </a:cubicBezTo>
                    <a:cubicBezTo>
                      <a:pt x="f88" y="f53"/>
                      <a:pt x="f88" y="f89"/>
                      <a:pt x="f88" y="f40"/>
                    </a:cubicBezTo>
                    <a:cubicBezTo>
                      <a:pt x="f90" y="f91"/>
                      <a:pt x="f63" y="f92"/>
                      <a:pt x="f93" y="f94"/>
                    </a:cubicBezTo>
                    <a:cubicBezTo>
                      <a:pt x="f95" y="f96"/>
                      <a:pt x="f97" y="f98"/>
                      <a:pt x="f99" y="f98"/>
                    </a:cubicBezTo>
                    <a:cubicBezTo>
                      <a:pt x="f100" y="f98"/>
                      <a:pt x="f101" y="f102"/>
                      <a:pt x="f103" y="f104"/>
                    </a:cubicBezTo>
                    <a:cubicBezTo>
                      <a:pt x="f105" y="f106"/>
                      <a:pt x="f107" y="f108"/>
                      <a:pt x="f107" y="f76"/>
                    </a:cubicBezTo>
                    <a:lnTo>
                      <a:pt x="f107" y="f40"/>
                    </a:lnTo>
                    <a:cubicBezTo>
                      <a:pt x="f107" y="f109"/>
                      <a:pt x="f110" y="f111"/>
                      <a:pt x="f112" y="f35"/>
                    </a:cubicBezTo>
                    <a:cubicBezTo>
                      <a:pt x="f35" y="f113"/>
                      <a:pt x="f114" y="f4"/>
                      <a:pt x="f115" y="f4"/>
                    </a:cubicBezTo>
                    <a:cubicBezTo>
                      <a:pt x="f116" y="f4"/>
                      <a:pt x="f117" y="f118"/>
                      <a:pt x="f119" y="f120"/>
                    </a:cubicBezTo>
                    <a:cubicBezTo>
                      <a:pt x="f121" y="f122"/>
                      <a:pt x="f123" y="f124"/>
                      <a:pt x="f125" y="f104"/>
                    </a:cubicBezTo>
                    <a:cubicBezTo>
                      <a:pt x="f126" y="f127"/>
                      <a:pt x="f128" y="f129"/>
                      <a:pt x="f130" y="f54"/>
                    </a:cubicBezTo>
                    <a:cubicBezTo>
                      <a:pt x="f131" y="f22"/>
                      <a:pt x="f132" y="f133"/>
                      <a:pt x="f113" y="f7"/>
                    </a:cubicBezTo>
                    <a:cubicBezTo>
                      <a:pt x="f134" y="f2"/>
                      <a:pt x="f135"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1115;p16">
                <a:extLst>
                  <a:ext uri="{FF2B5EF4-FFF2-40B4-BE49-F238E27FC236}">
                    <a16:creationId xmlns:a16="http://schemas.microsoft.com/office/drawing/2014/main" id="{75C77780-FF2F-43FF-BA5A-77AB067F08F1}"/>
                  </a:ext>
                </a:extLst>
              </p:cNvPr>
              <p:cNvSpPr/>
              <p:nvPr/>
            </p:nvSpPr>
            <p:spPr>
              <a:xfrm>
                <a:off x="229752" y="2455273"/>
                <a:ext cx="14923" cy="1487491"/>
              </a:xfrm>
              <a:custGeom>
                <a:avLst/>
                <a:gdLst>
                  <a:gd name="f0" fmla="val w"/>
                  <a:gd name="f1" fmla="val h"/>
                  <a:gd name="f2" fmla="val 0"/>
                  <a:gd name="f3" fmla="val 462"/>
                  <a:gd name="f4" fmla="val 46056"/>
                  <a:gd name="f5" fmla="val 46055"/>
                  <a:gd name="f6" fmla="*/ f0 1 462"/>
                  <a:gd name="f7" fmla="*/ f1 1 46056"/>
                  <a:gd name="f8" fmla="val f2"/>
                  <a:gd name="f9" fmla="val f3"/>
                  <a:gd name="f10" fmla="val f4"/>
                  <a:gd name="f11" fmla="+- f10 0 f8"/>
                  <a:gd name="f12" fmla="+- f9 0 f8"/>
                  <a:gd name="f13" fmla="*/ f12 1 462"/>
                  <a:gd name="f14" fmla="*/ f11 1 4605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62" h="46056">
                    <a:moveTo>
                      <a:pt x="f2" y="f2"/>
                    </a:moveTo>
                    <a:lnTo>
                      <a:pt x="f2" y="f5"/>
                    </a:lnTo>
                    <a:lnTo>
                      <a:pt x="f3" y="f5"/>
                    </a:lnTo>
                    <a:lnTo>
                      <a:pt x="f3" y="f2"/>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1116;p16">
                <a:extLst>
                  <a:ext uri="{FF2B5EF4-FFF2-40B4-BE49-F238E27FC236}">
                    <a16:creationId xmlns:a16="http://schemas.microsoft.com/office/drawing/2014/main" id="{796DEDCC-8991-4713-8503-75C574B63181}"/>
                  </a:ext>
                </a:extLst>
              </p:cNvPr>
              <p:cNvSpPr/>
              <p:nvPr/>
            </p:nvSpPr>
            <p:spPr>
              <a:xfrm>
                <a:off x="227877" y="3929688"/>
                <a:ext cx="213649" cy="144301"/>
              </a:xfrm>
              <a:custGeom>
                <a:avLst/>
                <a:gdLst>
                  <a:gd name="f0" fmla="val w"/>
                  <a:gd name="f1" fmla="val h"/>
                  <a:gd name="f2" fmla="val 0"/>
                  <a:gd name="f3" fmla="val 6615"/>
                  <a:gd name="f4" fmla="val 4468"/>
                  <a:gd name="f5" fmla="val 4745"/>
                  <a:gd name="f6" fmla="val 4514"/>
                  <a:gd name="f7" fmla="val 4271"/>
                  <a:gd name="f8" fmla="val 81"/>
                  <a:gd name="f9" fmla="val 4075"/>
                  <a:gd name="f10" fmla="val 197"/>
                  <a:gd name="f11" fmla="val 3671"/>
                  <a:gd name="f12" fmla="val 427"/>
                  <a:gd name="f13" fmla="val 3383"/>
                  <a:gd name="f14" fmla="val 889"/>
                  <a:gd name="f15" fmla="val 1374"/>
                  <a:gd name="f16" fmla="val 1559"/>
                  <a:gd name="f17" fmla="val 1639"/>
                  <a:gd name="f18" fmla="val 3394"/>
                  <a:gd name="f19" fmla="val 1697"/>
                  <a:gd name="f20" fmla="val 3406"/>
                  <a:gd name="f21" fmla="val 1766"/>
                  <a:gd name="f22" fmla="val 3501"/>
                  <a:gd name="f23" fmla="val 2062"/>
                  <a:gd name="f24" fmla="val 3777"/>
                  <a:gd name="f25" fmla="val 2255"/>
                  <a:gd name="f26" fmla="val 4072"/>
                  <a:gd name="f27" fmla="val 4134"/>
                  <a:gd name="f28" fmla="val 4197"/>
                  <a:gd name="f29" fmla="val 2246"/>
                  <a:gd name="f30" fmla="val 4260"/>
                  <a:gd name="f31" fmla="val 2228"/>
                  <a:gd name="f32" fmla="val 4618"/>
                  <a:gd name="f33" fmla="val 2113"/>
                  <a:gd name="f34" fmla="val 4825"/>
                  <a:gd name="f35" fmla="val 1732"/>
                  <a:gd name="f36" fmla="val 4722"/>
                  <a:gd name="f37" fmla="val 1351"/>
                  <a:gd name="f38" fmla="val 1316"/>
                  <a:gd name="f39" fmla="val 4756"/>
                  <a:gd name="f40" fmla="val 1293"/>
                  <a:gd name="f41" fmla="val 1270"/>
                  <a:gd name="f42" fmla="val 4779"/>
                  <a:gd name="f43" fmla="val 1259"/>
                  <a:gd name="f44" fmla="val 4791"/>
                  <a:gd name="f45" fmla="val 4848"/>
                  <a:gd name="f46" fmla="val 4918"/>
                  <a:gd name="f47" fmla="val 4975"/>
                  <a:gd name="f48" fmla="val 5241"/>
                  <a:gd name="f49" fmla="val 1328"/>
                  <a:gd name="f50" fmla="val 5472"/>
                  <a:gd name="f51" fmla="val 5495"/>
                  <a:gd name="f52" fmla="val 1847"/>
                  <a:gd name="f53" fmla="val 5529"/>
                  <a:gd name="f54" fmla="val 2194"/>
                  <a:gd name="f55" fmla="val 5426"/>
                  <a:gd name="f56" fmla="val 2621"/>
                  <a:gd name="f57" fmla="val 5195"/>
                  <a:gd name="f58" fmla="val 2921"/>
                  <a:gd name="f59" fmla="val 4964"/>
                  <a:gd name="f60" fmla="val 3232"/>
                  <a:gd name="f61" fmla="val 3486"/>
                  <a:gd name="f62" fmla="val 4225"/>
                  <a:gd name="f63" fmla="val 3567"/>
                  <a:gd name="f64" fmla="val 4133"/>
                  <a:gd name="f65" fmla="val 3602"/>
                  <a:gd name="f66" fmla="val 4029"/>
                  <a:gd name="f67" fmla="val 3925"/>
                  <a:gd name="f68" fmla="val 3613"/>
                  <a:gd name="f69" fmla="val 3590"/>
                  <a:gd name="f70" fmla="val 3267"/>
                  <a:gd name="f71" fmla="val 3152"/>
                  <a:gd name="f72" fmla="val 3544"/>
                  <a:gd name="f73" fmla="val 3048"/>
                  <a:gd name="f74" fmla="val 3521"/>
                  <a:gd name="f75" fmla="val 2932"/>
                  <a:gd name="f76" fmla="val 3498"/>
                  <a:gd name="f77" fmla="val 2482"/>
                  <a:gd name="f78" fmla="val 3382"/>
                  <a:gd name="f79" fmla="val 2078"/>
                  <a:gd name="f80" fmla="val 1720"/>
                  <a:gd name="f81" fmla="val 2863"/>
                  <a:gd name="f82" fmla="val 1005"/>
                  <a:gd name="f83" fmla="val 2286"/>
                  <a:gd name="f84" fmla="val 543"/>
                  <a:gd name="f85" fmla="val 508"/>
                  <a:gd name="f86" fmla="val 404"/>
                  <a:gd name="f87" fmla="val 289"/>
                  <a:gd name="f88" fmla="val 405"/>
                  <a:gd name="f89" fmla="val 278"/>
                  <a:gd name="f90" fmla="val 267"/>
                  <a:gd name="f91" fmla="val 194"/>
                  <a:gd name="f92" fmla="val 256"/>
                  <a:gd name="f93" fmla="val 193"/>
                  <a:gd name="f94" fmla="val 245"/>
                  <a:gd name="f95" fmla="val 141"/>
                  <a:gd name="f96" fmla="val 47"/>
                  <a:gd name="f97" fmla="val 1"/>
                  <a:gd name="f98" fmla="val 1489"/>
                  <a:gd name="f99" fmla="val 451"/>
                  <a:gd name="f100" fmla="val 2598"/>
                  <a:gd name="f101" fmla="val 3371"/>
                  <a:gd name="f102" fmla="val 1651"/>
                  <a:gd name="f103" fmla="val 3752"/>
                  <a:gd name="f104" fmla="val 2136"/>
                  <a:gd name="f105" fmla="val 4063"/>
                  <a:gd name="f106" fmla="val 2667"/>
                  <a:gd name="f107" fmla="val 4248"/>
                  <a:gd name="f108" fmla="val 2805"/>
                  <a:gd name="f109" fmla="val 4294"/>
                  <a:gd name="f110" fmla="val 2944"/>
                  <a:gd name="f111" fmla="val 4317"/>
                  <a:gd name="f112" fmla="val 3071"/>
                  <a:gd name="f113" fmla="val 4364"/>
                  <a:gd name="f114" fmla="val 4433"/>
                  <a:gd name="f115" fmla="val 4467"/>
                  <a:gd name="f116" fmla="val 4087"/>
                  <a:gd name="f117" fmla="val 4237"/>
                  <a:gd name="f118" fmla="val 4387"/>
                  <a:gd name="f119" fmla="val 4999"/>
                  <a:gd name="f120" fmla="val 4352"/>
                  <a:gd name="f121" fmla="val 5576"/>
                  <a:gd name="f122" fmla="val 4017"/>
                  <a:gd name="f123" fmla="val 5980"/>
                  <a:gd name="f124" fmla="val 6384"/>
                  <a:gd name="f125" fmla="val 6614"/>
                  <a:gd name="f126" fmla="val 2447"/>
                  <a:gd name="f127" fmla="val 6603"/>
                  <a:gd name="f128" fmla="val 6568"/>
                  <a:gd name="f129" fmla="val 1016"/>
                  <a:gd name="f130" fmla="val 6049"/>
                  <a:gd name="f131" fmla="val 324"/>
                  <a:gd name="f132" fmla="val 5310"/>
                  <a:gd name="f133" fmla="val 93"/>
                  <a:gd name="f134" fmla="val 5137"/>
                  <a:gd name="f135" fmla="val 35"/>
                  <a:gd name="f136" fmla="val 4952"/>
                  <a:gd name="f137" fmla="*/ f0 1 6615"/>
                  <a:gd name="f138" fmla="*/ f1 1 4468"/>
                  <a:gd name="f139" fmla="val f2"/>
                  <a:gd name="f140" fmla="val f3"/>
                  <a:gd name="f141" fmla="val f4"/>
                  <a:gd name="f142" fmla="+- f141 0 f139"/>
                  <a:gd name="f143" fmla="+- f140 0 f139"/>
                  <a:gd name="f144" fmla="*/ f143 1 6615"/>
                  <a:gd name="f145" fmla="*/ f142 1 4468"/>
                  <a:gd name="f146" fmla="*/ f139 1 f144"/>
                  <a:gd name="f147" fmla="*/ f140 1 f144"/>
                  <a:gd name="f148" fmla="*/ f139 1 f145"/>
                  <a:gd name="f149" fmla="*/ f141 1 f145"/>
                  <a:gd name="f150" fmla="*/ f146 f137 1"/>
                  <a:gd name="f151" fmla="*/ f147 f137 1"/>
                  <a:gd name="f152" fmla="*/ f149 f138 1"/>
                  <a:gd name="f153" fmla="*/ f148 f138 1"/>
                </a:gdLst>
                <a:ahLst/>
                <a:cxnLst>
                  <a:cxn ang="3cd4">
                    <a:pos x="hc" y="t"/>
                  </a:cxn>
                  <a:cxn ang="0">
                    <a:pos x="r" y="vc"/>
                  </a:cxn>
                  <a:cxn ang="cd4">
                    <a:pos x="hc" y="b"/>
                  </a:cxn>
                  <a:cxn ang="cd2">
                    <a:pos x="l" y="vc"/>
                  </a:cxn>
                </a:cxnLst>
                <a:rect l="f150" t="f153" r="f151" b="f152"/>
                <a:pathLst>
                  <a:path w="6615" h="4468">
                    <a:moveTo>
                      <a:pt x="f5" y="f2"/>
                    </a:moveTo>
                    <a:cubicBezTo>
                      <a:pt x="f6" y="f2"/>
                      <a:pt x="f7" y="f8"/>
                      <a:pt x="f9" y="f10"/>
                    </a:cubicBezTo>
                    <a:cubicBezTo>
                      <a:pt x="f11" y="f12"/>
                      <a:pt x="f13" y="f14"/>
                      <a:pt x="f13" y="f15"/>
                    </a:cubicBezTo>
                    <a:lnTo>
                      <a:pt x="f13" y="f16"/>
                    </a:lnTo>
                    <a:cubicBezTo>
                      <a:pt x="f13" y="f17"/>
                      <a:pt x="f18" y="f19"/>
                      <a:pt x="f20" y="f21"/>
                    </a:cubicBezTo>
                    <a:cubicBezTo>
                      <a:pt x="f22" y="f23"/>
                      <a:pt x="f24" y="f25"/>
                      <a:pt x="f26" y="f25"/>
                    </a:cubicBezTo>
                    <a:cubicBezTo>
                      <a:pt x="f27" y="f25"/>
                      <a:pt x="f28" y="f29"/>
                      <a:pt x="f30" y="f31"/>
                    </a:cubicBezTo>
                    <a:cubicBezTo>
                      <a:pt x="f32" y="f33"/>
                      <a:pt x="f34" y="f35"/>
                      <a:pt x="f36" y="f15"/>
                    </a:cubicBezTo>
                    <a:cubicBezTo>
                      <a:pt x="f36" y="f37"/>
                      <a:pt x="f36" y="f38"/>
                      <a:pt x="f39" y="f40"/>
                    </a:cubicBezTo>
                    <a:cubicBezTo>
                      <a:pt x="f39" y="f41"/>
                      <a:pt x="f42" y="f43"/>
                      <a:pt x="f44" y="f43"/>
                    </a:cubicBezTo>
                    <a:cubicBezTo>
                      <a:pt x="f45" y="f43"/>
                      <a:pt x="f46" y="f43"/>
                      <a:pt x="f47" y="f41"/>
                    </a:cubicBezTo>
                    <a:cubicBezTo>
                      <a:pt x="f48" y="f49"/>
                      <a:pt x="f50" y="f16"/>
                      <a:pt x="f51" y="f52"/>
                    </a:cubicBezTo>
                    <a:cubicBezTo>
                      <a:pt x="f53" y="f54"/>
                      <a:pt x="f55" y="f56"/>
                      <a:pt x="f57" y="f58"/>
                    </a:cubicBezTo>
                    <a:cubicBezTo>
                      <a:pt x="f59" y="f60"/>
                      <a:pt x="f32" y="f61"/>
                      <a:pt x="f62" y="f63"/>
                    </a:cubicBezTo>
                    <a:cubicBezTo>
                      <a:pt x="f64" y="f65"/>
                      <a:pt x="f66" y="f65"/>
                      <a:pt x="f67" y="f68"/>
                    </a:cubicBezTo>
                    <a:lnTo>
                      <a:pt x="f69" y="f68"/>
                    </a:lnTo>
                    <a:lnTo>
                      <a:pt x="f70" y="f63"/>
                    </a:lnTo>
                    <a:cubicBezTo>
                      <a:pt x="f71" y="f72"/>
                      <a:pt x="f73" y="f74"/>
                      <a:pt x="f75" y="f76"/>
                    </a:cubicBezTo>
                    <a:cubicBezTo>
                      <a:pt x="f77" y="f78"/>
                      <a:pt x="f79" y="f71"/>
                      <a:pt x="f80" y="f81"/>
                    </a:cubicBezTo>
                    <a:cubicBezTo>
                      <a:pt x="f82" y="f83"/>
                      <a:pt x="f84" y="f15"/>
                      <a:pt x="f85" y="f86"/>
                    </a:cubicBezTo>
                    <a:cubicBezTo>
                      <a:pt x="f85" y="f87"/>
                      <a:pt x="f88" y="f10"/>
                      <a:pt x="f89" y="f10"/>
                    </a:cubicBezTo>
                    <a:cubicBezTo>
                      <a:pt x="f90" y="f91"/>
                      <a:pt x="f92" y="f93"/>
                      <a:pt x="f94" y="f93"/>
                    </a:cubicBezTo>
                    <a:cubicBezTo>
                      <a:pt x="f95" y="f93"/>
                      <a:pt x="f96" y="f87"/>
                      <a:pt x="f96" y="f86"/>
                    </a:cubicBezTo>
                    <a:cubicBezTo>
                      <a:pt x="f97" y="f98"/>
                      <a:pt x="f99" y="f100"/>
                      <a:pt x="f43" y="f101"/>
                    </a:cubicBezTo>
                    <a:cubicBezTo>
                      <a:pt x="f102" y="f103"/>
                      <a:pt x="f104" y="f105"/>
                      <a:pt x="f106" y="f107"/>
                    </a:cubicBezTo>
                    <a:cubicBezTo>
                      <a:pt x="f108" y="f109"/>
                      <a:pt x="f110" y="f111"/>
                      <a:pt x="f112" y="f113"/>
                    </a:cubicBezTo>
                    <a:lnTo>
                      <a:pt x="f76" y="f114"/>
                    </a:lnTo>
                    <a:lnTo>
                      <a:pt x="f67" y="f115"/>
                    </a:lnTo>
                    <a:cubicBezTo>
                      <a:pt x="f116" y="f115"/>
                      <a:pt x="f117" y="f115"/>
                      <a:pt x="f118" y="f114"/>
                    </a:cubicBezTo>
                    <a:cubicBezTo>
                      <a:pt x="f119" y="f120"/>
                      <a:pt x="f121" y="f122"/>
                      <a:pt x="f123" y="f72"/>
                    </a:cubicBezTo>
                    <a:cubicBezTo>
                      <a:pt x="f124" y="f73"/>
                      <a:pt x="f125" y="f126"/>
                      <a:pt x="f127" y="f21"/>
                    </a:cubicBezTo>
                    <a:cubicBezTo>
                      <a:pt x="f128" y="f129"/>
                      <a:pt x="f130" y="f131"/>
                      <a:pt x="f132" y="f133"/>
                    </a:cubicBezTo>
                    <a:cubicBezTo>
                      <a:pt x="f134" y="f135"/>
                      <a:pt x="f136"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2" name="Google Shape;1117;p16">
              <a:extLst>
                <a:ext uri="{FF2B5EF4-FFF2-40B4-BE49-F238E27FC236}">
                  <a16:creationId xmlns:a16="http://schemas.microsoft.com/office/drawing/2014/main" id="{54B3AF3A-1634-403D-9985-816B132D429A}"/>
                </a:ext>
              </a:extLst>
            </p:cNvPr>
            <p:cNvGrpSpPr/>
            <p:nvPr/>
          </p:nvGrpSpPr>
          <p:grpSpPr>
            <a:xfrm>
              <a:off x="1052501" y="4751771"/>
              <a:ext cx="3295954" cy="211903"/>
              <a:chOff x="1052501" y="4751771"/>
              <a:chExt cx="3295954" cy="211903"/>
            </a:xfrm>
          </p:grpSpPr>
          <p:sp>
            <p:nvSpPr>
              <p:cNvPr id="13" name="Google Shape;1118;p16">
                <a:extLst>
                  <a:ext uri="{FF2B5EF4-FFF2-40B4-BE49-F238E27FC236}">
                    <a16:creationId xmlns:a16="http://schemas.microsoft.com/office/drawing/2014/main" id="{EF18D1FF-9F19-4D2A-8F76-48EFD3CD105B}"/>
                  </a:ext>
                </a:extLst>
              </p:cNvPr>
              <p:cNvSpPr/>
              <p:nvPr/>
            </p:nvSpPr>
            <p:spPr>
              <a:xfrm>
                <a:off x="1183370" y="4948623"/>
                <a:ext cx="3165085" cy="14950"/>
              </a:xfrm>
              <a:custGeom>
                <a:avLst/>
                <a:gdLst>
                  <a:gd name="f0" fmla="val w"/>
                  <a:gd name="f1" fmla="val h"/>
                  <a:gd name="f2" fmla="val 0"/>
                  <a:gd name="f3" fmla="val 97998"/>
                  <a:gd name="f4" fmla="val 463"/>
                  <a:gd name="f5" fmla="val 1"/>
                  <a:gd name="f6" fmla="val 462"/>
                  <a:gd name="f7" fmla="*/ f0 1 97998"/>
                  <a:gd name="f8" fmla="*/ f1 1 463"/>
                  <a:gd name="f9" fmla="val f2"/>
                  <a:gd name="f10" fmla="val f3"/>
                  <a:gd name="f11" fmla="val f4"/>
                  <a:gd name="f12" fmla="+- f11 0 f9"/>
                  <a:gd name="f13" fmla="+- f10 0 f9"/>
                  <a:gd name="f14" fmla="*/ f13 1 97998"/>
                  <a:gd name="f15" fmla="*/ f12 1 463"/>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97998" h="462">
                    <a:moveTo>
                      <a:pt x="f2" y="f5"/>
                    </a:moveTo>
                    <a:lnTo>
                      <a:pt x="f2" y="f6"/>
                    </a:lnTo>
                    <a:lnTo>
                      <a:pt x="f3" y="f6"/>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1119;p16">
                <a:extLst>
                  <a:ext uri="{FF2B5EF4-FFF2-40B4-BE49-F238E27FC236}">
                    <a16:creationId xmlns:a16="http://schemas.microsoft.com/office/drawing/2014/main" id="{505389D1-B156-4F3A-A76C-6BD9713CA8AB}"/>
                  </a:ext>
                </a:extLst>
              </p:cNvPr>
              <p:cNvSpPr/>
              <p:nvPr/>
            </p:nvSpPr>
            <p:spPr>
              <a:xfrm>
                <a:off x="1052501" y="4751771"/>
                <a:ext cx="143953" cy="211903"/>
              </a:xfrm>
              <a:custGeom>
                <a:avLst/>
                <a:gdLst>
                  <a:gd name="f0" fmla="val w"/>
                  <a:gd name="f1" fmla="val h"/>
                  <a:gd name="f2" fmla="val 0"/>
                  <a:gd name="f3" fmla="val 4457"/>
                  <a:gd name="f4" fmla="val 6561"/>
                  <a:gd name="f5" fmla="val 2642"/>
                  <a:gd name="f6" fmla="val 1"/>
                  <a:gd name="f7" fmla="val 1992"/>
                  <a:gd name="f8" fmla="val 1397"/>
                  <a:gd name="f9" fmla="val 230"/>
                  <a:gd name="f10" fmla="val 913"/>
                  <a:gd name="f11" fmla="val 625"/>
                  <a:gd name="f12" fmla="val 440"/>
                  <a:gd name="f13" fmla="val 1029"/>
                  <a:gd name="f14" fmla="val 105"/>
                  <a:gd name="f15" fmla="val 1606"/>
                  <a:gd name="f16" fmla="val 24"/>
                  <a:gd name="f17" fmla="val 2217"/>
                  <a:gd name="f18" fmla="val 2368"/>
                  <a:gd name="f19" fmla="val 2518"/>
                  <a:gd name="f20" fmla="val 2679"/>
                  <a:gd name="f21" fmla="val 3106"/>
                  <a:gd name="f22" fmla="val 93"/>
                  <a:gd name="f23" fmla="val 3522"/>
                  <a:gd name="f24" fmla="val 139"/>
                  <a:gd name="f25" fmla="val 3660"/>
                  <a:gd name="f26" fmla="val 174"/>
                  <a:gd name="f27" fmla="val 3799"/>
                  <a:gd name="f28" fmla="val 209"/>
                  <a:gd name="f29" fmla="val 3926"/>
                  <a:gd name="f30" fmla="val 405"/>
                  <a:gd name="f31" fmla="val 4468"/>
                  <a:gd name="f32" fmla="val 705"/>
                  <a:gd name="f33" fmla="val 4953"/>
                  <a:gd name="f34" fmla="val 1097"/>
                  <a:gd name="f35" fmla="val 5346"/>
                  <a:gd name="f36" fmla="val 1824"/>
                  <a:gd name="f37" fmla="val 6116"/>
                  <a:gd name="f38" fmla="val 2864"/>
                  <a:gd name="f39" fmla="val 3900"/>
                  <a:gd name="f40" fmla="val 3951"/>
                  <a:gd name="f41" fmla="val 4002"/>
                  <a:gd name="f42" fmla="val 6560"/>
                  <a:gd name="f43" fmla="val 4052"/>
                  <a:gd name="f44" fmla="val 6557"/>
                  <a:gd name="f45" fmla="val 4179"/>
                  <a:gd name="f46" fmla="val 4283"/>
                  <a:gd name="f47" fmla="val 6442"/>
                  <a:gd name="f48" fmla="val 4272"/>
                  <a:gd name="f49" fmla="val 6327"/>
                  <a:gd name="f50" fmla="val 6177"/>
                  <a:gd name="f51" fmla="val 6096"/>
                  <a:gd name="f52" fmla="val 3083"/>
                  <a:gd name="f53" fmla="val 6061"/>
                  <a:gd name="f54" fmla="val 2171"/>
                  <a:gd name="f55" fmla="val 5599"/>
                  <a:gd name="f56" fmla="val 1594"/>
                  <a:gd name="f57" fmla="val 4884"/>
                  <a:gd name="f58" fmla="val 1305"/>
                  <a:gd name="f59" fmla="val 4514"/>
                  <a:gd name="f60" fmla="val 1074"/>
                  <a:gd name="f61" fmla="val 4122"/>
                  <a:gd name="f62" fmla="val 959"/>
                  <a:gd name="f63" fmla="val 3672"/>
                  <a:gd name="f64" fmla="val 936"/>
                  <a:gd name="f65" fmla="val 3556"/>
                  <a:gd name="f66" fmla="val 3453"/>
                  <a:gd name="f67" fmla="val 890"/>
                  <a:gd name="f68" fmla="val 3337"/>
                  <a:gd name="f69" fmla="val 844"/>
                  <a:gd name="f70" fmla="val 3002"/>
                  <a:gd name="f71" fmla="val 855"/>
                  <a:gd name="f72" fmla="val 2575"/>
                  <a:gd name="f73" fmla="val 2471"/>
                  <a:gd name="f74" fmla="val 970"/>
                  <a:gd name="f75" fmla="val 1987"/>
                  <a:gd name="f76" fmla="val 1224"/>
                  <a:gd name="f77" fmla="val 1640"/>
                  <a:gd name="f78" fmla="val 1536"/>
                  <a:gd name="f79" fmla="val 1409"/>
                  <a:gd name="f80" fmla="val 1809"/>
                  <a:gd name="f81" fmla="val 1200"/>
                  <a:gd name="f82" fmla="val 2187"/>
                  <a:gd name="f83" fmla="val 1095"/>
                  <a:gd name="f84" fmla="val 2513"/>
                  <a:gd name="f85" fmla="val 2546"/>
                  <a:gd name="f86" fmla="val 2578"/>
                  <a:gd name="f87" fmla="val 1096"/>
                  <a:gd name="f88" fmla="val 2610"/>
                  <a:gd name="f89" fmla="val 1098"/>
                  <a:gd name="f90" fmla="val 2898"/>
                  <a:gd name="f91" fmla="val 1132"/>
                  <a:gd name="f92" fmla="val 3129"/>
                  <a:gd name="f93" fmla="val 1363"/>
                  <a:gd name="f94" fmla="val 3187"/>
                  <a:gd name="f95" fmla="val 1617"/>
                  <a:gd name="f96" fmla="val 3198"/>
                  <a:gd name="f97" fmla="val 1675"/>
                  <a:gd name="f98" fmla="val 1756"/>
                  <a:gd name="f99" fmla="val 1813"/>
                  <a:gd name="f100" fmla="val 1825"/>
                  <a:gd name="f101" fmla="val 1848"/>
                  <a:gd name="f102" fmla="val 3175"/>
                  <a:gd name="f103" fmla="val 3141"/>
                  <a:gd name="f104" fmla="val 1883"/>
                  <a:gd name="f105" fmla="val 3117"/>
                  <a:gd name="f106" fmla="val 3020"/>
                  <a:gd name="f107" fmla="val 1865"/>
                  <a:gd name="f108" fmla="val 2957"/>
                  <a:gd name="f109" fmla="val 1856"/>
                  <a:gd name="f110" fmla="val 2895"/>
                  <a:gd name="f111" fmla="val 2600"/>
                  <a:gd name="f112" fmla="val 2324"/>
                  <a:gd name="f113" fmla="val 2049"/>
                  <a:gd name="f114" fmla="val 2229"/>
                  <a:gd name="f115" fmla="val 2344"/>
                  <a:gd name="f116" fmla="val 2136"/>
                  <a:gd name="f117" fmla="val 2702"/>
                  <a:gd name="f118" fmla="val 2333"/>
                  <a:gd name="f119" fmla="val 2690"/>
                  <a:gd name="f120" fmla="val 3199"/>
                  <a:gd name="f121" fmla="val 2771"/>
                  <a:gd name="f122" fmla="val 3210"/>
                  <a:gd name="f123" fmla="val 2829"/>
                  <a:gd name="f124" fmla="val 3222"/>
                  <a:gd name="f125" fmla="val 3579"/>
                  <a:gd name="f126" fmla="val 4041"/>
                  <a:gd name="f127" fmla="val 2933"/>
                  <a:gd name="f128" fmla="val 2529"/>
                  <a:gd name="f129" fmla="val 4387"/>
                  <a:gd name="f130" fmla="val 4456"/>
                  <a:gd name="f131" fmla="val 2079"/>
                  <a:gd name="f132" fmla="val 1652"/>
                  <a:gd name="f133" fmla="val 4422"/>
                  <a:gd name="f134" fmla="val 1467"/>
                  <a:gd name="f135" fmla="val 4364"/>
                  <a:gd name="f136" fmla="val 1294"/>
                  <a:gd name="f137" fmla="val 4133"/>
                  <a:gd name="f138" fmla="val 555"/>
                  <a:gd name="f139" fmla="val 3441"/>
                  <a:gd name="f140" fmla="val 36"/>
                  <a:gd name="f141" fmla="val 2674"/>
                  <a:gd name="f142" fmla="val 2658"/>
                  <a:gd name="f143" fmla="*/ f0 1 4457"/>
                  <a:gd name="f144" fmla="*/ f1 1 6561"/>
                  <a:gd name="f145" fmla="val f2"/>
                  <a:gd name="f146" fmla="val f3"/>
                  <a:gd name="f147" fmla="val f4"/>
                  <a:gd name="f148" fmla="+- f147 0 f145"/>
                  <a:gd name="f149" fmla="+- f146 0 f145"/>
                  <a:gd name="f150" fmla="*/ f149 1 4457"/>
                  <a:gd name="f151" fmla="*/ f148 1 6561"/>
                  <a:gd name="f152" fmla="*/ f145 1 f150"/>
                  <a:gd name="f153" fmla="*/ f146 1 f150"/>
                  <a:gd name="f154" fmla="*/ f145 1 f151"/>
                  <a:gd name="f155" fmla="*/ f147 1 f151"/>
                  <a:gd name="f156" fmla="*/ f152 f143 1"/>
                  <a:gd name="f157" fmla="*/ f153 f143 1"/>
                  <a:gd name="f158" fmla="*/ f155 f144 1"/>
                  <a:gd name="f159" fmla="*/ f154 f144 1"/>
                </a:gdLst>
                <a:ahLst/>
                <a:cxnLst>
                  <a:cxn ang="3cd4">
                    <a:pos x="hc" y="t"/>
                  </a:cxn>
                  <a:cxn ang="0">
                    <a:pos x="r" y="vc"/>
                  </a:cxn>
                  <a:cxn ang="cd4">
                    <a:pos x="hc" y="b"/>
                  </a:cxn>
                  <a:cxn ang="cd2">
                    <a:pos x="l" y="vc"/>
                  </a:cxn>
                </a:cxnLst>
                <a:rect l="f156" t="f159" r="f157" b="f158"/>
                <a:pathLst>
                  <a:path w="4457" h="6561">
                    <a:moveTo>
                      <a:pt x="f5" y="f6"/>
                    </a:moveTo>
                    <a:cubicBezTo>
                      <a:pt x="f7" y="f6"/>
                      <a:pt x="f8" y="f9"/>
                      <a:pt x="f10" y="f11"/>
                    </a:cubicBezTo>
                    <a:cubicBezTo>
                      <a:pt x="f12" y="f13"/>
                      <a:pt x="f14" y="f15"/>
                      <a:pt x="f16" y="f17"/>
                    </a:cubicBezTo>
                    <a:cubicBezTo>
                      <a:pt x="f6" y="f18"/>
                      <a:pt x="f6" y="f19"/>
                      <a:pt x="f6" y="f20"/>
                    </a:cubicBezTo>
                    <a:lnTo>
                      <a:pt x="f16" y="f21"/>
                    </a:lnTo>
                    <a:lnTo>
                      <a:pt x="f22" y="f23"/>
                    </a:lnTo>
                    <a:cubicBezTo>
                      <a:pt x="f24" y="f25"/>
                      <a:pt x="f26" y="f27"/>
                      <a:pt x="f28" y="f29"/>
                    </a:cubicBezTo>
                    <a:cubicBezTo>
                      <a:pt x="f30" y="f31"/>
                      <a:pt x="f32" y="f33"/>
                      <a:pt x="f34" y="f35"/>
                    </a:cubicBezTo>
                    <a:cubicBezTo>
                      <a:pt x="f36" y="f37"/>
                      <a:pt x="f38" y="f4"/>
                      <a:pt x="f39" y="f4"/>
                    </a:cubicBezTo>
                    <a:cubicBezTo>
                      <a:pt x="f40" y="f4"/>
                      <a:pt x="f41" y="f42"/>
                      <a:pt x="f43" y="f44"/>
                    </a:cubicBezTo>
                    <a:cubicBezTo>
                      <a:pt x="f45" y="f44"/>
                      <a:pt x="f46" y="f47"/>
                      <a:pt x="f48" y="f49"/>
                    </a:cubicBezTo>
                    <a:cubicBezTo>
                      <a:pt x="f48" y="f50"/>
                      <a:pt x="f45" y="f51"/>
                      <a:pt x="f43" y="f51"/>
                    </a:cubicBezTo>
                    <a:cubicBezTo>
                      <a:pt x="f52" y="f53"/>
                      <a:pt x="f54" y="f55"/>
                      <a:pt x="f56" y="f57"/>
                    </a:cubicBezTo>
                    <a:cubicBezTo>
                      <a:pt x="f58" y="f59"/>
                      <a:pt x="f60" y="f61"/>
                      <a:pt x="f62" y="f63"/>
                    </a:cubicBezTo>
                    <a:cubicBezTo>
                      <a:pt x="f64" y="f65"/>
                      <a:pt x="f10" y="f66"/>
                      <a:pt x="f67" y="f68"/>
                    </a:cubicBezTo>
                    <a:lnTo>
                      <a:pt x="f69" y="f70"/>
                    </a:lnTo>
                    <a:lnTo>
                      <a:pt x="f69" y="f20"/>
                    </a:lnTo>
                    <a:cubicBezTo>
                      <a:pt x="f71" y="f72"/>
                      <a:pt x="f71" y="f73"/>
                      <a:pt x="f67" y="f18"/>
                    </a:cubicBezTo>
                    <a:cubicBezTo>
                      <a:pt x="f74" y="f75"/>
                      <a:pt x="f76" y="f77"/>
                      <a:pt x="f78" y="f79"/>
                    </a:cubicBezTo>
                    <a:cubicBezTo>
                      <a:pt x="f80" y="f81"/>
                      <a:pt x="f82" y="f83"/>
                      <a:pt x="f84" y="f83"/>
                    </a:cubicBezTo>
                    <a:cubicBezTo>
                      <a:pt x="f85" y="f83"/>
                      <a:pt x="f86" y="f87"/>
                      <a:pt x="f88" y="f89"/>
                    </a:cubicBezTo>
                    <a:cubicBezTo>
                      <a:pt x="f90" y="f91"/>
                      <a:pt x="f92" y="f93"/>
                      <a:pt x="f94" y="f95"/>
                    </a:cubicBezTo>
                    <a:cubicBezTo>
                      <a:pt x="f96" y="f97"/>
                      <a:pt x="f96" y="f98"/>
                      <a:pt x="f96" y="f99"/>
                    </a:cubicBezTo>
                    <a:cubicBezTo>
                      <a:pt x="f96" y="f100"/>
                      <a:pt x="f94" y="f101"/>
                      <a:pt x="f102" y="f101"/>
                    </a:cubicBezTo>
                    <a:cubicBezTo>
                      <a:pt x="f103" y="f104"/>
                      <a:pt x="f105" y="f104"/>
                      <a:pt x="f52" y="f104"/>
                    </a:cubicBezTo>
                    <a:cubicBezTo>
                      <a:pt x="f106" y="f107"/>
                      <a:pt x="f108" y="f109"/>
                      <a:pt x="f110" y="f109"/>
                    </a:cubicBezTo>
                    <a:cubicBezTo>
                      <a:pt x="f111" y="f109"/>
                      <a:pt x="f112" y="f113"/>
                      <a:pt x="f114" y="f115"/>
                    </a:cubicBezTo>
                    <a:cubicBezTo>
                      <a:pt x="f116" y="f117"/>
                      <a:pt x="f118" y="f52"/>
                      <a:pt x="f119" y="f120"/>
                    </a:cubicBezTo>
                    <a:cubicBezTo>
                      <a:pt x="f121" y="f122"/>
                      <a:pt x="f123" y="f124"/>
                      <a:pt x="f90" y="f124"/>
                    </a:cubicBezTo>
                    <a:lnTo>
                      <a:pt x="f52" y="f124"/>
                    </a:lnTo>
                    <a:cubicBezTo>
                      <a:pt x="f125" y="f124"/>
                      <a:pt x="f126" y="f127"/>
                      <a:pt x="f48" y="f128"/>
                    </a:cubicBezTo>
                    <a:cubicBezTo>
                      <a:pt x="f129" y="f118"/>
                      <a:pt x="f130" y="f131"/>
                      <a:pt x="f130" y="f101"/>
                    </a:cubicBezTo>
                    <a:cubicBezTo>
                      <a:pt x="f130" y="f132"/>
                      <a:pt x="f133" y="f134"/>
                      <a:pt x="f135" y="f136"/>
                    </a:cubicBezTo>
                    <a:cubicBezTo>
                      <a:pt x="f137" y="f138"/>
                      <a:pt x="f139" y="f140"/>
                      <a:pt x="f119" y="f6"/>
                    </a:cubicBezTo>
                    <a:cubicBezTo>
                      <a:pt x="f141" y="f6"/>
                      <a:pt x="f142"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5" name="Google Shape;1120;p16">
              <a:extLst>
                <a:ext uri="{FF2B5EF4-FFF2-40B4-BE49-F238E27FC236}">
                  <a16:creationId xmlns:a16="http://schemas.microsoft.com/office/drawing/2014/main" id="{7D308EA6-B768-4543-A25D-73E676D952B3}"/>
                </a:ext>
              </a:extLst>
            </p:cNvPr>
            <p:cNvGrpSpPr/>
            <p:nvPr/>
          </p:nvGrpSpPr>
          <p:grpSpPr>
            <a:xfrm>
              <a:off x="4889735" y="4751771"/>
              <a:ext cx="3296311" cy="211903"/>
              <a:chOff x="4889735" y="4751771"/>
              <a:chExt cx="3296311" cy="211903"/>
            </a:xfrm>
          </p:grpSpPr>
          <p:sp>
            <p:nvSpPr>
              <p:cNvPr id="16" name="Google Shape;1121;p16">
                <a:extLst>
                  <a:ext uri="{FF2B5EF4-FFF2-40B4-BE49-F238E27FC236}">
                    <a16:creationId xmlns:a16="http://schemas.microsoft.com/office/drawing/2014/main" id="{B8FFBB5C-4582-4484-98C2-07B466AD2C07}"/>
                  </a:ext>
                </a:extLst>
              </p:cNvPr>
              <p:cNvSpPr/>
              <p:nvPr/>
            </p:nvSpPr>
            <p:spPr>
              <a:xfrm>
                <a:off x="4889735" y="4948623"/>
                <a:ext cx="3165085" cy="14950"/>
              </a:xfrm>
              <a:custGeom>
                <a:avLst/>
                <a:gdLst>
                  <a:gd name="f0" fmla="val w"/>
                  <a:gd name="f1" fmla="val h"/>
                  <a:gd name="f2" fmla="val 0"/>
                  <a:gd name="f3" fmla="val 97998"/>
                  <a:gd name="f4" fmla="val 463"/>
                  <a:gd name="f5" fmla="val 1"/>
                  <a:gd name="f6" fmla="val 462"/>
                  <a:gd name="f7" fmla="*/ f0 1 97998"/>
                  <a:gd name="f8" fmla="*/ f1 1 463"/>
                  <a:gd name="f9" fmla="val f2"/>
                  <a:gd name="f10" fmla="val f3"/>
                  <a:gd name="f11" fmla="val f4"/>
                  <a:gd name="f12" fmla="+- f11 0 f9"/>
                  <a:gd name="f13" fmla="+- f10 0 f9"/>
                  <a:gd name="f14" fmla="*/ f13 1 97998"/>
                  <a:gd name="f15" fmla="*/ f12 1 463"/>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97998" h="462">
                    <a:moveTo>
                      <a:pt x="f2" y="f5"/>
                    </a:moveTo>
                    <a:lnTo>
                      <a:pt x="f2" y="f6"/>
                    </a:lnTo>
                    <a:lnTo>
                      <a:pt x="f3" y="f6"/>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1122;p16">
                <a:extLst>
                  <a:ext uri="{FF2B5EF4-FFF2-40B4-BE49-F238E27FC236}">
                    <a16:creationId xmlns:a16="http://schemas.microsoft.com/office/drawing/2014/main" id="{26973CF0-F339-4BB0-95D1-EBAB8401C1B2}"/>
                  </a:ext>
                </a:extLst>
              </p:cNvPr>
              <p:cNvSpPr/>
              <p:nvPr/>
            </p:nvSpPr>
            <p:spPr>
              <a:xfrm>
                <a:off x="8041745" y="4751771"/>
                <a:ext cx="144301" cy="211903"/>
              </a:xfrm>
              <a:custGeom>
                <a:avLst/>
                <a:gdLst>
                  <a:gd name="f0" fmla="val w"/>
                  <a:gd name="f1" fmla="val h"/>
                  <a:gd name="f2" fmla="val 0"/>
                  <a:gd name="f3" fmla="val 4468"/>
                  <a:gd name="f4" fmla="val 6561"/>
                  <a:gd name="f5" fmla="val 1815"/>
                  <a:gd name="f6" fmla="val 1"/>
                  <a:gd name="f7" fmla="val 1799"/>
                  <a:gd name="f8" fmla="val 1783"/>
                  <a:gd name="f9" fmla="val 1767"/>
                  <a:gd name="f10" fmla="val 1016"/>
                  <a:gd name="f11" fmla="val 36"/>
                  <a:gd name="f12" fmla="val 324"/>
                  <a:gd name="f13" fmla="val 555"/>
                  <a:gd name="f14" fmla="val 93"/>
                  <a:gd name="f15" fmla="val 1294"/>
                  <a:gd name="f16" fmla="val 35"/>
                  <a:gd name="f17" fmla="val 1467"/>
                  <a:gd name="f18" fmla="val 1652"/>
                  <a:gd name="f19" fmla="val 1848"/>
                  <a:gd name="f20" fmla="val 2079"/>
                  <a:gd name="f21" fmla="val 81"/>
                  <a:gd name="f22" fmla="val 2333"/>
                  <a:gd name="f23" fmla="val 197"/>
                  <a:gd name="f24" fmla="val 2529"/>
                  <a:gd name="f25" fmla="val 428"/>
                  <a:gd name="f26" fmla="val 2933"/>
                  <a:gd name="f27" fmla="val 889"/>
                  <a:gd name="f28" fmla="val 3222"/>
                  <a:gd name="f29" fmla="val 1374"/>
                  <a:gd name="f30" fmla="val 1559"/>
                  <a:gd name="f31" fmla="val 1640"/>
                  <a:gd name="f32" fmla="val 1697"/>
                  <a:gd name="f33" fmla="val 3210"/>
                  <a:gd name="f34" fmla="val 3199"/>
                  <a:gd name="f35" fmla="val 2124"/>
                  <a:gd name="f36" fmla="val 3083"/>
                  <a:gd name="f37" fmla="val 2332"/>
                  <a:gd name="f38" fmla="val 2702"/>
                  <a:gd name="f39" fmla="val 2228"/>
                  <a:gd name="f40" fmla="val 2344"/>
                  <a:gd name="f41" fmla="val 2133"/>
                  <a:gd name="f42" fmla="val 2049"/>
                  <a:gd name="f43" fmla="val 1857"/>
                  <a:gd name="f44" fmla="val 1856"/>
                  <a:gd name="f45" fmla="val 1562"/>
                  <a:gd name="f46" fmla="val 1500"/>
                  <a:gd name="f47" fmla="val 1437"/>
                  <a:gd name="f48" fmla="val 1865"/>
                  <a:gd name="f49" fmla="val 1883"/>
                  <a:gd name="f50" fmla="val 1351"/>
                  <a:gd name="f51" fmla="val 1317"/>
                  <a:gd name="f52" fmla="val 1293"/>
                  <a:gd name="f53" fmla="val 1270"/>
                  <a:gd name="f54" fmla="val 1259"/>
                  <a:gd name="f55" fmla="val 1825"/>
                  <a:gd name="f56" fmla="val 1813"/>
                  <a:gd name="f57" fmla="val 1756"/>
                  <a:gd name="f58" fmla="val 1675"/>
                  <a:gd name="f59" fmla="val 1617"/>
                  <a:gd name="f60" fmla="val 1328"/>
                  <a:gd name="f61" fmla="val 1363"/>
                  <a:gd name="f62" fmla="val 1132"/>
                  <a:gd name="f63" fmla="val 1847"/>
                  <a:gd name="f64" fmla="val 1098"/>
                  <a:gd name="f65" fmla="val 1879"/>
                  <a:gd name="f66" fmla="val 1096"/>
                  <a:gd name="f67" fmla="val 1911"/>
                  <a:gd name="f68" fmla="val 1095"/>
                  <a:gd name="f69" fmla="val 1944"/>
                  <a:gd name="f70" fmla="val 2270"/>
                  <a:gd name="f71" fmla="val 2648"/>
                  <a:gd name="f72" fmla="val 1200"/>
                  <a:gd name="f73" fmla="val 2921"/>
                  <a:gd name="f74" fmla="val 1409"/>
                  <a:gd name="f75" fmla="val 3233"/>
                  <a:gd name="f76" fmla="val 3487"/>
                  <a:gd name="f77" fmla="val 1987"/>
                  <a:gd name="f78" fmla="val 3567"/>
                  <a:gd name="f79" fmla="val 2368"/>
                  <a:gd name="f80" fmla="val 3602"/>
                  <a:gd name="f81" fmla="val 2471"/>
                  <a:gd name="f82" fmla="val 2575"/>
                  <a:gd name="f83" fmla="val 3613"/>
                  <a:gd name="f84" fmla="val 2679"/>
                  <a:gd name="f85" fmla="val 3002"/>
                  <a:gd name="f86" fmla="val 3337"/>
                  <a:gd name="f87" fmla="val 3544"/>
                  <a:gd name="f88" fmla="val 3453"/>
                  <a:gd name="f89" fmla="val 3521"/>
                  <a:gd name="f90" fmla="val 3556"/>
                  <a:gd name="f91" fmla="val 3498"/>
                  <a:gd name="f92" fmla="val 3672"/>
                  <a:gd name="f93" fmla="val 3383"/>
                  <a:gd name="f94" fmla="val 4122"/>
                  <a:gd name="f95" fmla="val 3152"/>
                  <a:gd name="f96" fmla="val 4514"/>
                  <a:gd name="f97" fmla="val 2863"/>
                  <a:gd name="f98" fmla="val 4884"/>
                  <a:gd name="f99" fmla="val 2286"/>
                  <a:gd name="f100" fmla="val 5599"/>
                  <a:gd name="f101" fmla="val 6061"/>
                  <a:gd name="f102" fmla="val 405"/>
                  <a:gd name="f103" fmla="val 6096"/>
                  <a:gd name="f104" fmla="val 278"/>
                  <a:gd name="f105" fmla="val 6177"/>
                  <a:gd name="f106" fmla="val 6327"/>
                  <a:gd name="f107" fmla="val 174"/>
                  <a:gd name="f108" fmla="val 6442"/>
                  <a:gd name="f109" fmla="val 6557"/>
                  <a:gd name="f110" fmla="val 455"/>
                  <a:gd name="f111" fmla="val 6560"/>
                  <a:gd name="f112" fmla="val 506"/>
                  <a:gd name="f113" fmla="val 557"/>
                  <a:gd name="f114" fmla="val 1593"/>
                  <a:gd name="f115" fmla="val 2634"/>
                  <a:gd name="f116" fmla="val 6116"/>
                  <a:gd name="f117" fmla="val 3371"/>
                  <a:gd name="f118" fmla="val 5346"/>
                  <a:gd name="f119" fmla="val 3752"/>
                  <a:gd name="f120" fmla="val 4953"/>
                  <a:gd name="f121" fmla="val 4064"/>
                  <a:gd name="f122" fmla="val 4248"/>
                  <a:gd name="f123" fmla="val 3926"/>
                  <a:gd name="f124" fmla="val 4283"/>
                  <a:gd name="f125" fmla="val 3799"/>
                  <a:gd name="f126" fmla="val 4318"/>
                  <a:gd name="f127" fmla="val 3660"/>
                  <a:gd name="f128" fmla="val 4364"/>
                  <a:gd name="f129" fmla="val 3522"/>
                  <a:gd name="f130" fmla="val 4433"/>
                  <a:gd name="f131" fmla="val 3106"/>
                  <a:gd name="f132" fmla="val 2518"/>
                  <a:gd name="f133" fmla="val 2217"/>
                  <a:gd name="f134" fmla="val 4341"/>
                  <a:gd name="f135" fmla="val 1606"/>
                  <a:gd name="f136" fmla="val 4017"/>
                  <a:gd name="f137" fmla="val 1029"/>
                  <a:gd name="f138" fmla="val 3533"/>
                  <a:gd name="f139" fmla="val 625"/>
                  <a:gd name="f140" fmla="val 3059"/>
                  <a:gd name="f141" fmla="val 230"/>
                  <a:gd name="f142" fmla="val 2476"/>
                  <a:gd name="f143" fmla="*/ f0 1 4468"/>
                  <a:gd name="f144" fmla="*/ f1 1 6561"/>
                  <a:gd name="f145" fmla="val f2"/>
                  <a:gd name="f146" fmla="val f3"/>
                  <a:gd name="f147" fmla="val f4"/>
                  <a:gd name="f148" fmla="+- f147 0 f145"/>
                  <a:gd name="f149" fmla="+- f146 0 f145"/>
                  <a:gd name="f150" fmla="*/ f149 1 4468"/>
                  <a:gd name="f151" fmla="*/ f148 1 6561"/>
                  <a:gd name="f152" fmla="*/ f145 1 f150"/>
                  <a:gd name="f153" fmla="*/ f146 1 f150"/>
                  <a:gd name="f154" fmla="*/ f145 1 f151"/>
                  <a:gd name="f155" fmla="*/ f147 1 f151"/>
                  <a:gd name="f156" fmla="*/ f152 f143 1"/>
                  <a:gd name="f157" fmla="*/ f153 f143 1"/>
                  <a:gd name="f158" fmla="*/ f155 f144 1"/>
                  <a:gd name="f159" fmla="*/ f154 f144 1"/>
                </a:gdLst>
                <a:ahLst/>
                <a:cxnLst>
                  <a:cxn ang="3cd4">
                    <a:pos x="hc" y="t"/>
                  </a:cxn>
                  <a:cxn ang="0">
                    <a:pos x="r" y="vc"/>
                  </a:cxn>
                  <a:cxn ang="cd4">
                    <a:pos x="hc" y="b"/>
                  </a:cxn>
                  <a:cxn ang="cd2">
                    <a:pos x="l" y="vc"/>
                  </a:cxn>
                </a:cxnLst>
                <a:rect l="f156" t="f159" r="f157" b="f158"/>
                <a:pathLst>
                  <a:path w="4468" h="6561">
                    <a:moveTo>
                      <a:pt x="f5" y="f6"/>
                    </a:moveTo>
                    <a:cubicBezTo>
                      <a:pt x="f7" y="f6"/>
                      <a:pt x="f8" y="f6"/>
                      <a:pt x="f9" y="f6"/>
                    </a:cubicBezTo>
                    <a:cubicBezTo>
                      <a:pt x="f10" y="f11"/>
                      <a:pt x="f12" y="f13"/>
                      <a:pt x="f14" y="f15"/>
                    </a:cubicBezTo>
                    <a:cubicBezTo>
                      <a:pt x="f16" y="f17"/>
                      <a:pt x="f6" y="f18"/>
                      <a:pt x="f6" y="f19"/>
                    </a:cubicBezTo>
                    <a:cubicBezTo>
                      <a:pt x="f6" y="f20"/>
                      <a:pt x="f21" y="f22"/>
                      <a:pt x="f23" y="f24"/>
                    </a:cubicBezTo>
                    <a:cubicBezTo>
                      <a:pt x="f25" y="f26"/>
                      <a:pt x="f27" y="f28"/>
                      <a:pt x="f29" y="f28"/>
                    </a:cubicBezTo>
                    <a:lnTo>
                      <a:pt x="f30" y="f28"/>
                    </a:lnTo>
                    <a:cubicBezTo>
                      <a:pt x="f31" y="f28"/>
                      <a:pt x="f32" y="f33"/>
                      <a:pt x="f9" y="f34"/>
                    </a:cubicBezTo>
                    <a:cubicBezTo>
                      <a:pt x="f35" y="f36"/>
                      <a:pt x="f37" y="f38"/>
                      <a:pt x="f39" y="f40"/>
                    </a:cubicBezTo>
                    <a:cubicBezTo>
                      <a:pt x="f41" y="f42"/>
                      <a:pt x="f43" y="f44"/>
                      <a:pt x="f45" y="f44"/>
                    </a:cubicBezTo>
                    <a:cubicBezTo>
                      <a:pt x="f46" y="f44"/>
                      <a:pt x="f47" y="f48"/>
                      <a:pt x="f29" y="f49"/>
                    </a:cubicBezTo>
                    <a:cubicBezTo>
                      <a:pt x="f50" y="f49"/>
                      <a:pt x="f51" y="f49"/>
                      <a:pt x="f52" y="f19"/>
                    </a:cubicBezTo>
                    <a:cubicBezTo>
                      <a:pt x="f53" y="f19"/>
                      <a:pt x="f54" y="f55"/>
                      <a:pt x="f54" y="f56"/>
                    </a:cubicBezTo>
                    <a:cubicBezTo>
                      <a:pt x="f54" y="f57"/>
                      <a:pt x="f54" y="f58"/>
                      <a:pt x="f53" y="f59"/>
                    </a:cubicBezTo>
                    <a:cubicBezTo>
                      <a:pt x="f60" y="f61"/>
                      <a:pt x="f30" y="f62"/>
                      <a:pt x="f63" y="f64"/>
                    </a:cubicBezTo>
                    <a:cubicBezTo>
                      <a:pt x="f65" y="f66"/>
                      <a:pt x="f67" y="f68"/>
                      <a:pt x="f69" y="f68"/>
                    </a:cubicBezTo>
                    <a:cubicBezTo>
                      <a:pt x="f70" y="f68"/>
                      <a:pt x="f71" y="f72"/>
                      <a:pt x="f73" y="f74"/>
                    </a:cubicBezTo>
                    <a:cubicBezTo>
                      <a:pt x="f75" y="f31"/>
                      <a:pt x="f76" y="f77"/>
                      <a:pt x="f78" y="f79"/>
                    </a:cubicBezTo>
                    <a:cubicBezTo>
                      <a:pt x="f80" y="f81"/>
                      <a:pt x="f80" y="f82"/>
                      <a:pt x="f83" y="f84"/>
                    </a:cubicBezTo>
                    <a:lnTo>
                      <a:pt x="f83" y="f85"/>
                    </a:lnTo>
                    <a:lnTo>
                      <a:pt x="f78" y="f86"/>
                    </a:lnTo>
                    <a:cubicBezTo>
                      <a:pt x="f87" y="f88"/>
                      <a:pt x="f89" y="f90"/>
                      <a:pt x="f91" y="f92"/>
                    </a:cubicBezTo>
                    <a:cubicBezTo>
                      <a:pt x="f93" y="f94"/>
                      <a:pt x="f95" y="f96"/>
                      <a:pt x="f97" y="f98"/>
                    </a:cubicBezTo>
                    <a:cubicBezTo>
                      <a:pt x="f99" y="f100"/>
                      <a:pt x="f29" y="f101"/>
                      <a:pt x="f102" y="f103"/>
                    </a:cubicBezTo>
                    <a:cubicBezTo>
                      <a:pt x="f104" y="f103"/>
                      <a:pt x="f23" y="f105"/>
                      <a:pt x="f23" y="f106"/>
                    </a:cubicBezTo>
                    <a:cubicBezTo>
                      <a:pt x="f107" y="f108"/>
                      <a:pt x="f104" y="f109"/>
                      <a:pt x="f102" y="f109"/>
                    </a:cubicBezTo>
                    <a:cubicBezTo>
                      <a:pt x="f110" y="f111"/>
                      <a:pt x="f112" y="f4"/>
                      <a:pt x="f113" y="f4"/>
                    </a:cubicBezTo>
                    <a:cubicBezTo>
                      <a:pt x="f114" y="f4"/>
                      <a:pt x="f115" y="f116"/>
                      <a:pt x="f117" y="f118"/>
                    </a:cubicBezTo>
                    <a:cubicBezTo>
                      <a:pt x="f119" y="f120"/>
                      <a:pt x="f121" y="f3"/>
                      <a:pt x="f122" y="f123"/>
                    </a:cubicBezTo>
                    <a:cubicBezTo>
                      <a:pt x="f124" y="f125"/>
                      <a:pt x="f126" y="f127"/>
                      <a:pt x="f128" y="f129"/>
                    </a:cubicBezTo>
                    <a:lnTo>
                      <a:pt x="f130" y="f131"/>
                    </a:lnTo>
                    <a:lnTo>
                      <a:pt x="f3" y="f84"/>
                    </a:lnTo>
                    <a:cubicBezTo>
                      <a:pt x="f3" y="f132"/>
                      <a:pt x="f3" y="f79"/>
                      <a:pt x="f130" y="f133"/>
                    </a:cubicBezTo>
                    <a:cubicBezTo>
                      <a:pt x="f134" y="f135"/>
                      <a:pt x="f136" y="f137"/>
                      <a:pt x="f138" y="f139"/>
                    </a:cubicBezTo>
                    <a:cubicBezTo>
                      <a:pt x="f140" y="f141"/>
                      <a:pt x="f142"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8" name="Google Shape;1123;p16">
              <a:extLst>
                <a:ext uri="{FF2B5EF4-FFF2-40B4-BE49-F238E27FC236}">
                  <a16:creationId xmlns:a16="http://schemas.microsoft.com/office/drawing/2014/main" id="{2555FFCF-0E86-4211-A911-1CD122490598}"/>
                </a:ext>
              </a:extLst>
            </p:cNvPr>
            <p:cNvGrpSpPr/>
            <p:nvPr/>
          </p:nvGrpSpPr>
          <p:grpSpPr>
            <a:xfrm>
              <a:off x="1038804" y="246604"/>
              <a:ext cx="7133544" cy="211875"/>
              <a:chOff x="1038804" y="246604"/>
              <a:chExt cx="7133544" cy="211875"/>
            </a:xfrm>
          </p:grpSpPr>
          <p:grpSp>
            <p:nvGrpSpPr>
              <p:cNvPr id="19" name="Google Shape;1124;p16">
                <a:extLst>
                  <a:ext uri="{FF2B5EF4-FFF2-40B4-BE49-F238E27FC236}">
                    <a16:creationId xmlns:a16="http://schemas.microsoft.com/office/drawing/2014/main" id="{388C8161-DB69-4E28-B1D5-0DFBA2B4D51A}"/>
                  </a:ext>
                </a:extLst>
              </p:cNvPr>
              <p:cNvGrpSpPr/>
              <p:nvPr/>
            </p:nvGrpSpPr>
            <p:grpSpPr>
              <a:xfrm>
                <a:off x="4876038" y="246604"/>
                <a:ext cx="3296310" cy="211875"/>
                <a:chOff x="4876038" y="246604"/>
                <a:chExt cx="3296310" cy="211875"/>
              </a:xfrm>
            </p:grpSpPr>
            <p:sp>
              <p:nvSpPr>
                <p:cNvPr id="20" name="Google Shape;1125;p16">
                  <a:extLst>
                    <a:ext uri="{FF2B5EF4-FFF2-40B4-BE49-F238E27FC236}">
                      <a16:creationId xmlns:a16="http://schemas.microsoft.com/office/drawing/2014/main" id="{E2B50D9A-E0AA-452A-9791-F71DC4E56C00}"/>
                    </a:ext>
                  </a:extLst>
                </p:cNvPr>
                <p:cNvSpPr/>
                <p:nvPr/>
              </p:nvSpPr>
              <p:spPr>
                <a:xfrm>
                  <a:off x="4876038" y="246668"/>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1126;p16">
                  <a:extLst>
                    <a:ext uri="{FF2B5EF4-FFF2-40B4-BE49-F238E27FC236}">
                      <a16:creationId xmlns:a16="http://schemas.microsoft.com/office/drawing/2014/main" id="{D6338B8C-9A1E-438D-BD5F-024C2C853AAE}"/>
                    </a:ext>
                  </a:extLst>
                </p:cNvPr>
                <p:cNvSpPr/>
                <p:nvPr/>
              </p:nvSpPr>
              <p:spPr>
                <a:xfrm>
                  <a:off x="8028047" y="246604"/>
                  <a:ext cx="144301" cy="211875"/>
                </a:xfrm>
                <a:custGeom>
                  <a:avLst/>
                  <a:gdLst>
                    <a:gd name="f0" fmla="val w"/>
                    <a:gd name="f1" fmla="val h"/>
                    <a:gd name="f2" fmla="val 0"/>
                    <a:gd name="f3" fmla="val 4468"/>
                    <a:gd name="f4" fmla="val 6560"/>
                    <a:gd name="f5" fmla="val 524"/>
                    <a:gd name="f6" fmla="val 1"/>
                    <a:gd name="f7" fmla="val 484"/>
                    <a:gd name="f8" fmla="val 444"/>
                    <a:gd name="f9" fmla="val 2"/>
                    <a:gd name="f10" fmla="val 405"/>
                    <a:gd name="f11" fmla="val 3"/>
                    <a:gd name="f12" fmla="val 278"/>
                    <a:gd name="f13" fmla="val 174"/>
                    <a:gd name="f14" fmla="val 118"/>
                    <a:gd name="f15" fmla="val 197"/>
                    <a:gd name="f16" fmla="val 234"/>
                    <a:gd name="f17" fmla="val 372"/>
                    <a:gd name="f18" fmla="val 476"/>
                    <a:gd name="f19" fmla="val 1374"/>
                    <a:gd name="f20" fmla="val 499"/>
                    <a:gd name="f21" fmla="val 2286"/>
                    <a:gd name="f22" fmla="val 961"/>
                    <a:gd name="f23" fmla="val 2863"/>
                    <a:gd name="f24" fmla="val 1688"/>
                    <a:gd name="f25" fmla="val 3152"/>
                    <a:gd name="f26" fmla="val 2046"/>
                    <a:gd name="f27" fmla="val 3383"/>
                    <a:gd name="f28" fmla="val 2450"/>
                    <a:gd name="f29" fmla="val 3498"/>
                    <a:gd name="f30" fmla="val 2900"/>
                    <a:gd name="f31" fmla="val 3521"/>
                    <a:gd name="f32" fmla="val 3004"/>
                    <a:gd name="f33" fmla="val 3544"/>
                    <a:gd name="f34" fmla="val 3108"/>
                    <a:gd name="f35" fmla="val 3567"/>
                    <a:gd name="f36" fmla="val 3223"/>
                    <a:gd name="f37" fmla="val 3613"/>
                    <a:gd name="f38" fmla="val 3558"/>
                    <a:gd name="f39" fmla="val 3893"/>
                    <a:gd name="f40" fmla="val 3602"/>
                    <a:gd name="f41" fmla="val 3985"/>
                    <a:gd name="f42" fmla="val 4089"/>
                    <a:gd name="f43" fmla="val 4193"/>
                    <a:gd name="f44" fmla="val 3487"/>
                    <a:gd name="f45" fmla="val 4585"/>
                    <a:gd name="f46" fmla="val 3233"/>
                    <a:gd name="f47" fmla="val 4931"/>
                    <a:gd name="f48" fmla="val 2921"/>
                    <a:gd name="f49" fmla="val 5162"/>
                    <a:gd name="f50" fmla="val 2651"/>
                    <a:gd name="f51" fmla="val 5370"/>
                    <a:gd name="f52" fmla="val 2277"/>
                    <a:gd name="f53" fmla="val 5466"/>
                    <a:gd name="f54" fmla="val 1953"/>
                    <a:gd name="f55" fmla="val 1917"/>
                    <a:gd name="f56" fmla="val 1882"/>
                    <a:gd name="f57" fmla="val 5465"/>
                    <a:gd name="f58" fmla="val 1847"/>
                    <a:gd name="f59" fmla="val 5462"/>
                    <a:gd name="f60" fmla="val 1559"/>
                    <a:gd name="f61" fmla="val 5428"/>
                    <a:gd name="f62" fmla="val 1328"/>
                    <a:gd name="f63" fmla="val 5197"/>
                    <a:gd name="f64" fmla="val 1270"/>
                    <a:gd name="f65" fmla="val 4943"/>
                    <a:gd name="f66" fmla="val 1259"/>
                    <a:gd name="f67" fmla="val 4885"/>
                    <a:gd name="f68" fmla="val 4816"/>
                    <a:gd name="f69" fmla="val 4758"/>
                    <a:gd name="f70" fmla="val 4735"/>
                    <a:gd name="f71" fmla="val 4712"/>
                    <a:gd name="f72" fmla="val 1293"/>
                    <a:gd name="f73" fmla="val 1317"/>
                    <a:gd name="f74" fmla="val 4678"/>
                    <a:gd name="f75" fmla="val 1351"/>
                    <a:gd name="f76" fmla="val 1439"/>
                    <a:gd name="f77" fmla="val 4696"/>
                    <a:gd name="f78" fmla="val 1504"/>
                    <a:gd name="f79" fmla="val 4705"/>
                    <a:gd name="f80" fmla="val 1568"/>
                    <a:gd name="f81" fmla="val 1861"/>
                    <a:gd name="f82" fmla="val 2134"/>
                    <a:gd name="f83" fmla="val 4519"/>
                    <a:gd name="f84" fmla="val 2228"/>
                    <a:gd name="f85" fmla="val 4216"/>
                    <a:gd name="f86" fmla="val 2332"/>
                    <a:gd name="f87" fmla="val 3858"/>
                    <a:gd name="f88" fmla="val 2124"/>
                    <a:gd name="f89" fmla="val 3489"/>
                    <a:gd name="f90" fmla="val 1767"/>
                    <a:gd name="f91" fmla="val 3373"/>
                    <a:gd name="f92" fmla="val 1697"/>
                    <a:gd name="f93" fmla="val 3350"/>
                    <a:gd name="f94" fmla="val 1640"/>
                    <a:gd name="f95" fmla="val 3339"/>
                    <a:gd name="f96" fmla="val 889"/>
                    <a:gd name="f97" fmla="val 428"/>
                    <a:gd name="f98" fmla="val 3627"/>
                    <a:gd name="f99" fmla="val 4031"/>
                    <a:gd name="f100" fmla="val 81"/>
                    <a:gd name="f101" fmla="val 4239"/>
                    <a:gd name="f102" fmla="val 4481"/>
                    <a:gd name="f103" fmla="val 4908"/>
                    <a:gd name="f104" fmla="val 35"/>
                    <a:gd name="f105" fmla="val 5105"/>
                    <a:gd name="f106" fmla="val 93"/>
                    <a:gd name="f107" fmla="val 5278"/>
                    <a:gd name="f108" fmla="val 324"/>
                    <a:gd name="f109" fmla="val 6005"/>
                    <a:gd name="f110" fmla="val 1016"/>
                    <a:gd name="f111" fmla="val 6524"/>
                    <a:gd name="f112" fmla="val 6559"/>
                    <a:gd name="f113" fmla="val 1783"/>
                    <a:gd name="f114" fmla="val 1799"/>
                    <a:gd name="f115" fmla="val 1815"/>
                    <a:gd name="f116" fmla="val 2476"/>
                    <a:gd name="f117" fmla="val 3059"/>
                    <a:gd name="f118" fmla="val 6330"/>
                    <a:gd name="f119" fmla="val 3533"/>
                    <a:gd name="f120" fmla="val 5936"/>
                    <a:gd name="f121" fmla="val 4017"/>
                    <a:gd name="f122" fmla="val 5532"/>
                    <a:gd name="f123" fmla="val 4341"/>
                    <a:gd name="f124" fmla="val 4955"/>
                    <a:gd name="f125" fmla="val 4433"/>
                    <a:gd name="f126" fmla="val 4354"/>
                    <a:gd name="f127" fmla="val 4054"/>
                    <a:gd name="f128" fmla="val 3454"/>
                    <a:gd name="f129" fmla="val 4364"/>
                    <a:gd name="f130" fmla="val 3039"/>
                    <a:gd name="f131" fmla="val 4318"/>
                    <a:gd name="f132" fmla="val 2912"/>
                    <a:gd name="f133" fmla="val 4283"/>
                    <a:gd name="f134" fmla="val 2761"/>
                    <a:gd name="f135" fmla="val 4248"/>
                    <a:gd name="f136" fmla="val 2635"/>
                    <a:gd name="f137" fmla="val 4064"/>
                    <a:gd name="f138" fmla="val 2104"/>
                    <a:gd name="f139" fmla="val 3752"/>
                    <a:gd name="f140" fmla="val 1607"/>
                    <a:gd name="f141" fmla="val 3371"/>
                    <a:gd name="f142" fmla="val 1215"/>
                    <a:gd name="f143" fmla="val 2626"/>
                    <a:gd name="f144" fmla="val 436"/>
                    <a:gd name="f145" fmla="val 1571"/>
                    <a:gd name="f146" fmla="*/ f0 1 4468"/>
                    <a:gd name="f147" fmla="*/ f1 1 6560"/>
                    <a:gd name="f148" fmla="val f2"/>
                    <a:gd name="f149" fmla="val f3"/>
                    <a:gd name="f150" fmla="val f4"/>
                    <a:gd name="f151" fmla="+- f150 0 f148"/>
                    <a:gd name="f152" fmla="+- f149 0 f148"/>
                    <a:gd name="f153" fmla="*/ f152 1 4468"/>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68" h="6560">
                      <a:moveTo>
                        <a:pt x="f5" y="f6"/>
                      </a:moveTo>
                      <a:cubicBezTo>
                        <a:pt x="f7" y="f6"/>
                        <a:pt x="f8" y="f9"/>
                        <a:pt x="f10" y="f11"/>
                      </a:cubicBezTo>
                      <a:cubicBezTo>
                        <a:pt x="f12" y="f11"/>
                        <a:pt x="f13" y="f14"/>
                        <a:pt x="f15" y="f16"/>
                      </a:cubicBezTo>
                      <a:cubicBezTo>
                        <a:pt x="f15" y="f17"/>
                        <a:pt x="f12" y="f18"/>
                        <a:pt x="f10" y="f18"/>
                      </a:cubicBezTo>
                      <a:cubicBezTo>
                        <a:pt x="f19" y="f20"/>
                        <a:pt x="f21" y="f22"/>
                        <a:pt x="f23" y="f24"/>
                      </a:cubicBezTo>
                      <a:cubicBezTo>
                        <a:pt x="f25" y="f26"/>
                        <a:pt x="f27" y="f28"/>
                        <a:pt x="f29" y="f30"/>
                      </a:cubicBezTo>
                      <a:cubicBezTo>
                        <a:pt x="f31" y="f32"/>
                        <a:pt x="f33" y="f34"/>
                        <a:pt x="f35" y="f36"/>
                      </a:cubicBezTo>
                      <a:lnTo>
                        <a:pt x="f37" y="f38"/>
                      </a:lnTo>
                      <a:lnTo>
                        <a:pt x="f37" y="f39"/>
                      </a:lnTo>
                      <a:cubicBezTo>
                        <a:pt x="f40" y="f41"/>
                        <a:pt x="f40" y="f42"/>
                        <a:pt x="f35" y="f43"/>
                      </a:cubicBezTo>
                      <a:cubicBezTo>
                        <a:pt x="f44" y="f45"/>
                        <a:pt x="f46" y="f47"/>
                        <a:pt x="f48" y="f49"/>
                      </a:cubicBezTo>
                      <a:cubicBezTo>
                        <a:pt x="f50" y="f51"/>
                        <a:pt x="f52" y="f53"/>
                        <a:pt x="f54" y="f53"/>
                      </a:cubicBezTo>
                      <a:cubicBezTo>
                        <a:pt x="f55" y="f53"/>
                        <a:pt x="f56" y="f57"/>
                        <a:pt x="f58" y="f59"/>
                      </a:cubicBezTo>
                      <a:cubicBezTo>
                        <a:pt x="f60" y="f61"/>
                        <a:pt x="f62" y="f63"/>
                        <a:pt x="f64" y="f65"/>
                      </a:cubicBezTo>
                      <a:cubicBezTo>
                        <a:pt x="f66" y="f67"/>
                        <a:pt x="f66" y="f68"/>
                        <a:pt x="f66" y="f69"/>
                      </a:cubicBezTo>
                      <a:cubicBezTo>
                        <a:pt x="f66" y="f70"/>
                        <a:pt x="f64" y="f71"/>
                        <a:pt x="f72" y="f71"/>
                      </a:cubicBezTo>
                      <a:cubicBezTo>
                        <a:pt x="f73" y="f74"/>
                        <a:pt x="f75" y="f74"/>
                        <a:pt x="f19" y="f74"/>
                      </a:cubicBezTo>
                      <a:cubicBezTo>
                        <a:pt x="f76" y="f77"/>
                        <a:pt x="f78" y="f79"/>
                        <a:pt x="f80" y="f79"/>
                      </a:cubicBezTo>
                      <a:cubicBezTo>
                        <a:pt x="f81" y="f79"/>
                        <a:pt x="f82" y="f83"/>
                        <a:pt x="f84" y="f85"/>
                      </a:cubicBezTo>
                      <a:cubicBezTo>
                        <a:pt x="f86" y="f87"/>
                        <a:pt x="f88" y="f89"/>
                        <a:pt x="f90" y="f91"/>
                      </a:cubicBezTo>
                      <a:cubicBezTo>
                        <a:pt x="f92" y="f93"/>
                        <a:pt x="f94" y="f95"/>
                        <a:pt x="f60" y="f95"/>
                      </a:cubicBezTo>
                      <a:lnTo>
                        <a:pt x="f19" y="f95"/>
                      </a:lnTo>
                      <a:cubicBezTo>
                        <a:pt x="f96" y="f95"/>
                        <a:pt x="f97" y="f98"/>
                        <a:pt x="f15" y="f99"/>
                      </a:cubicBezTo>
                      <a:cubicBezTo>
                        <a:pt x="f100" y="f101"/>
                        <a:pt x="f6" y="f102"/>
                        <a:pt x="f6" y="f71"/>
                      </a:cubicBezTo>
                      <a:cubicBezTo>
                        <a:pt x="f6" y="f103"/>
                        <a:pt x="f104" y="f105"/>
                        <a:pt x="f106" y="f107"/>
                      </a:cubicBezTo>
                      <a:cubicBezTo>
                        <a:pt x="f108" y="f109"/>
                        <a:pt x="f110" y="f111"/>
                        <a:pt x="f90" y="f112"/>
                      </a:cubicBezTo>
                      <a:cubicBezTo>
                        <a:pt x="f113" y="f112"/>
                        <a:pt x="f114" y="f112"/>
                        <a:pt x="f115" y="f112"/>
                      </a:cubicBezTo>
                      <a:cubicBezTo>
                        <a:pt x="f116" y="f112"/>
                        <a:pt x="f117" y="f118"/>
                        <a:pt x="f119" y="f120"/>
                      </a:cubicBezTo>
                      <a:cubicBezTo>
                        <a:pt x="f121" y="f122"/>
                        <a:pt x="f123" y="f124"/>
                        <a:pt x="f125" y="f126"/>
                      </a:cubicBezTo>
                      <a:cubicBezTo>
                        <a:pt x="f3" y="f43"/>
                        <a:pt x="f3" y="f127"/>
                        <a:pt x="f3" y="f39"/>
                      </a:cubicBezTo>
                      <a:lnTo>
                        <a:pt x="f125" y="f128"/>
                      </a:lnTo>
                      <a:lnTo>
                        <a:pt x="f129" y="f130"/>
                      </a:lnTo>
                      <a:cubicBezTo>
                        <a:pt x="f131" y="f132"/>
                        <a:pt x="f133" y="f134"/>
                        <a:pt x="f135" y="f136"/>
                      </a:cubicBezTo>
                      <a:cubicBezTo>
                        <a:pt x="f137" y="f138"/>
                        <a:pt x="f139" y="f140"/>
                        <a:pt x="f141"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2" name="Google Shape;1127;p16">
                <a:extLst>
                  <a:ext uri="{FF2B5EF4-FFF2-40B4-BE49-F238E27FC236}">
                    <a16:creationId xmlns:a16="http://schemas.microsoft.com/office/drawing/2014/main" id="{44DF9A2E-1679-4E7B-B34D-AC2B917F37A9}"/>
                  </a:ext>
                </a:extLst>
              </p:cNvPr>
              <p:cNvGrpSpPr/>
              <p:nvPr/>
            </p:nvGrpSpPr>
            <p:grpSpPr>
              <a:xfrm>
                <a:off x="1038804" y="246604"/>
                <a:ext cx="3295954" cy="211875"/>
                <a:chOff x="1038804" y="246604"/>
                <a:chExt cx="3295954" cy="211875"/>
              </a:xfrm>
            </p:grpSpPr>
            <p:sp>
              <p:nvSpPr>
                <p:cNvPr id="23" name="Google Shape;1128;p16">
                  <a:extLst>
                    <a:ext uri="{FF2B5EF4-FFF2-40B4-BE49-F238E27FC236}">
                      <a16:creationId xmlns:a16="http://schemas.microsoft.com/office/drawing/2014/main" id="{ACB39B90-4128-44CC-A26A-479461D1ED31}"/>
                    </a:ext>
                  </a:extLst>
                </p:cNvPr>
                <p:cNvSpPr/>
                <p:nvPr/>
              </p:nvSpPr>
              <p:spPr>
                <a:xfrm>
                  <a:off x="1169673" y="246668"/>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1129;p16">
                  <a:extLst>
                    <a:ext uri="{FF2B5EF4-FFF2-40B4-BE49-F238E27FC236}">
                      <a16:creationId xmlns:a16="http://schemas.microsoft.com/office/drawing/2014/main" id="{729D98B4-2F25-4FE7-8AEE-76B2BA714B3A}"/>
                    </a:ext>
                  </a:extLst>
                </p:cNvPr>
                <p:cNvSpPr/>
                <p:nvPr/>
              </p:nvSpPr>
              <p:spPr>
                <a:xfrm>
                  <a:off x="1038804" y="246604"/>
                  <a:ext cx="143953" cy="211875"/>
                </a:xfrm>
                <a:custGeom>
                  <a:avLst/>
                  <a:gdLst>
                    <a:gd name="f0" fmla="val w"/>
                    <a:gd name="f1" fmla="val h"/>
                    <a:gd name="f2" fmla="val 0"/>
                    <a:gd name="f3" fmla="val 4457"/>
                    <a:gd name="f4" fmla="val 6560"/>
                    <a:gd name="f5" fmla="val 3933"/>
                    <a:gd name="f6" fmla="val 1"/>
                    <a:gd name="f7" fmla="val 2886"/>
                    <a:gd name="f8" fmla="val 1831"/>
                    <a:gd name="f9" fmla="val 436"/>
                    <a:gd name="f10" fmla="val 1097"/>
                    <a:gd name="f11" fmla="val 1215"/>
                    <a:gd name="f12" fmla="val 705"/>
                    <a:gd name="f13" fmla="val 1607"/>
                    <a:gd name="f14" fmla="val 405"/>
                    <a:gd name="f15" fmla="val 2104"/>
                    <a:gd name="f16" fmla="val 209"/>
                    <a:gd name="f17" fmla="val 2635"/>
                    <a:gd name="f18" fmla="val 174"/>
                    <a:gd name="f19" fmla="val 2761"/>
                    <a:gd name="f20" fmla="val 139"/>
                    <a:gd name="f21" fmla="val 2912"/>
                    <a:gd name="f22" fmla="val 93"/>
                    <a:gd name="f23" fmla="val 3039"/>
                    <a:gd name="f24" fmla="val 24"/>
                    <a:gd name="f25" fmla="val 3454"/>
                    <a:gd name="f26" fmla="val 3893"/>
                    <a:gd name="f27" fmla="val 4054"/>
                    <a:gd name="f28" fmla="val 4193"/>
                    <a:gd name="f29" fmla="val 4354"/>
                    <a:gd name="f30" fmla="val 105"/>
                    <a:gd name="f31" fmla="val 4955"/>
                    <a:gd name="f32" fmla="val 440"/>
                    <a:gd name="f33" fmla="val 5532"/>
                    <a:gd name="f34" fmla="val 913"/>
                    <a:gd name="f35" fmla="val 5936"/>
                    <a:gd name="f36" fmla="val 1397"/>
                    <a:gd name="f37" fmla="val 6330"/>
                    <a:gd name="f38" fmla="val 1992"/>
                    <a:gd name="f39" fmla="val 6559"/>
                    <a:gd name="f40" fmla="val 2642"/>
                    <a:gd name="f41" fmla="val 2658"/>
                    <a:gd name="f42" fmla="val 2674"/>
                    <a:gd name="f43" fmla="val 2690"/>
                    <a:gd name="f44" fmla="val 3441"/>
                    <a:gd name="f45" fmla="val 6524"/>
                    <a:gd name="f46" fmla="val 4133"/>
                    <a:gd name="f47" fmla="val 6005"/>
                    <a:gd name="f48" fmla="val 4364"/>
                    <a:gd name="f49" fmla="val 5278"/>
                    <a:gd name="f50" fmla="val 4422"/>
                    <a:gd name="f51" fmla="val 5105"/>
                    <a:gd name="f52" fmla="val 4456"/>
                    <a:gd name="f53" fmla="val 4908"/>
                    <a:gd name="f54" fmla="val 4712"/>
                    <a:gd name="f55" fmla="val 4481"/>
                    <a:gd name="f56" fmla="val 4387"/>
                    <a:gd name="f57" fmla="val 4239"/>
                    <a:gd name="f58" fmla="val 4272"/>
                    <a:gd name="f59" fmla="val 4031"/>
                    <a:gd name="f60" fmla="val 4041"/>
                    <a:gd name="f61" fmla="val 3627"/>
                    <a:gd name="f62" fmla="val 3579"/>
                    <a:gd name="f63" fmla="val 3339"/>
                    <a:gd name="f64" fmla="val 3083"/>
                    <a:gd name="f65" fmla="val 2898"/>
                    <a:gd name="f66" fmla="val 2829"/>
                    <a:gd name="f67" fmla="val 2771"/>
                    <a:gd name="f68" fmla="val 3350"/>
                    <a:gd name="f69" fmla="val 3373"/>
                    <a:gd name="f70" fmla="val 2333"/>
                    <a:gd name="f71" fmla="val 3489"/>
                    <a:gd name="f72" fmla="val 2136"/>
                    <a:gd name="f73" fmla="val 3858"/>
                    <a:gd name="f74" fmla="val 2229"/>
                    <a:gd name="f75" fmla="val 4216"/>
                    <a:gd name="f76" fmla="val 2323"/>
                    <a:gd name="f77" fmla="val 4519"/>
                    <a:gd name="f78" fmla="val 2597"/>
                    <a:gd name="f79" fmla="val 4705"/>
                    <a:gd name="f80" fmla="val 2889"/>
                    <a:gd name="f81" fmla="val 2953"/>
                    <a:gd name="f82" fmla="val 3018"/>
                    <a:gd name="f83" fmla="val 4696"/>
                    <a:gd name="f84" fmla="val 4678"/>
                    <a:gd name="f85" fmla="val 3117"/>
                    <a:gd name="f86" fmla="val 3141"/>
                    <a:gd name="f87" fmla="val 3175"/>
                    <a:gd name="f88" fmla="val 3187"/>
                    <a:gd name="f89" fmla="val 3198"/>
                    <a:gd name="f90" fmla="val 4735"/>
                    <a:gd name="f91" fmla="val 4758"/>
                    <a:gd name="f92" fmla="val 4816"/>
                    <a:gd name="f93" fmla="val 4885"/>
                    <a:gd name="f94" fmla="val 4943"/>
                    <a:gd name="f95" fmla="val 3129"/>
                    <a:gd name="f96" fmla="val 5197"/>
                    <a:gd name="f97" fmla="val 5428"/>
                    <a:gd name="f98" fmla="val 2610"/>
                    <a:gd name="f99" fmla="val 5462"/>
                    <a:gd name="f100" fmla="val 2575"/>
                    <a:gd name="f101" fmla="val 5465"/>
                    <a:gd name="f102" fmla="val 2540"/>
                    <a:gd name="f103" fmla="val 5466"/>
                    <a:gd name="f104" fmla="val 2505"/>
                    <a:gd name="f105" fmla="val 2180"/>
                    <a:gd name="f106" fmla="val 1806"/>
                    <a:gd name="f107" fmla="val 5370"/>
                    <a:gd name="f108" fmla="val 1536"/>
                    <a:gd name="f109" fmla="val 5162"/>
                    <a:gd name="f110" fmla="val 1224"/>
                    <a:gd name="f111" fmla="val 4931"/>
                    <a:gd name="f112" fmla="val 970"/>
                    <a:gd name="f113" fmla="val 4585"/>
                    <a:gd name="f114" fmla="val 890"/>
                    <a:gd name="f115" fmla="val 855"/>
                    <a:gd name="f116" fmla="val 4089"/>
                    <a:gd name="f117" fmla="val 3985"/>
                    <a:gd name="f118" fmla="val 844"/>
                    <a:gd name="f119" fmla="val 3558"/>
                    <a:gd name="f120" fmla="val 3223"/>
                    <a:gd name="f121" fmla="val 3108"/>
                    <a:gd name="f122" fmla="val 936"/>
                    <a:gd name="f123" fmla="val 3004"/>
                    <a:gd name="f124" fmla="val 959"/>
                    <a:gd name="f125" fmla="val 2900"/>
                    <a:gd name="f126" fmla="val 1074"/>
                    <a:gd name="f127" fmla="val 2450"/>
                    <a:gd name="f128" fmla="val 1305"/>
                    <a:gd name="f129" fmla="val 2046"/>
                    <a:gd name="f130" fmla="val 1594"/>
                    <a:gd name="f131" fmla="val 1688"/>
                    <a:gd name="f132" fmla="val 2171"/>
                    <a:gd name="f133" fmla="val 961"/>
                    <a:gd name="f134" fmla="val 499"/>
                    <a:gd name="f135" fmla="val 4052"/>
                    <a:gd name="f136" fmla="val 476"/>
                    <a:gd name="f137" fmla="val 4179"/>
                    <a:gd name="f138" fmla="val 372"/>
                    <a:gd name="f139" fmla="val 234"/>
                    <a:gd name="f140" fmla="val 4283"/>
                    <a:gd name="f141" fmla="val 118"/>
                    <a:gd name="f142" fmla="val 3"/>
                    <a:gd name="f143" fmla="val 4013"/>
                    <a:gd name="f144" fmla="val 2"/>
                    <a:gd name="f145" fmla="val 3973"/>
                    <a:gd name="f146" fmla="*/ f0 1 4457"/>
                    <a:gd name="f147" fmla="*/ f1 1 6560"/>
                    <a:gd name="f148" fmla="val f2"/>
                    <a:gd name="f149" fmla="val f3"/>
                    <a:gd name="f150" fmla="val f4"/>
                    <a:gd name="f151" fmla="+- f150 0 f148"/>
                    <a:gd name="f152" fmla="+- f149 0 f148"/>
                    <a:gd name="f153" fmla="*/ f152 1 4457"/>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57" h="6560">
                      <a:moveTo>
                        <a:pt x="f5" y="f6"/>
                      </a:moveTo>
                      <a:cubicBezTo>
                        <a:pt x="f7" y="f6"/>
                        <a:pt x="f8" y="f9"/>
                        <a:pt x="f10" y="f11"/>
                      </a:cubicBezTo>
                      <a:cubicBezTo>
                        <a:pt x="f12" y="f13"/>
                        <a:pt x="f14" y="f15"/>
                        <a:pt x="f16" y="f17"/>
                      </a:cubicBezTo>
                      <a:cubicBezTo>
                        <a:pt x="f18" y="f19"/>
                        <a:pt x="f20" y="f21"/>
                        <a:pt x="f22" y="f23"/>
                      </a:cubicBezTo>
                      <a:lnTo>
                        <a:pt x="f24" y="f25"/>
                      </a:lnTo>
                      <a:lnTo>
                        <a:pt x="f6" y="f26"/>
                      </a:lnTo>
                      <a:cubicBezTo>
                        <a:pt x="f6" y="f27"/>
                        <a:pt x="f6" y="f28"/>
                        <a:pt x="f24" y="f29"/>
                      </a:cubicBezTo>
                      <a:cubicBezTo>
                        <a:pt x="f30" y="f31"/>
                        <a:pt x="f32" y="f33"/>
                        <a:pt x="f34" y="f35"/>
                      </a:cubicBezTo>
                      <a:cubicBezTo>
                        <a:pt x="f36" y="f37"/>
                        <a:pt x="f38" y="f39"/>
                        <a:pt x="f40" y="f39"/>
                      </a:cubicBezTo>
                      <a:cubicBezTo>
                        <a:pt x="f41" y="f39"/>
                        <a:pt x="f42" y="f39"/>
                        <a:pt x="f43" y="f39"/>
                      </a:cubicBezTo>
                      <a:cubicBezTo>
                        <a:pt x="f44" y="f45"/>
                        <a:pt x="f46" y="f47"/>
                        <a:pt x="f48" y="f49"/>
                      </a:cubicBezTo>
                      <a:cubicBezTo>
                        <a:pt x="f50" y="f51"/>
                        <a:pt x="f52" y="f53"/>
                        <a:pt x="f52" y="f54"/>
                      </a:cubicBezTo>
                      <a:cubicBezTo>
                        <a:pt x="f52" y="f55"/>
                        <a:pt x="f56" y="f57"/>
                        <a:pt x="f58" y="f59"/>
                      </a:cubicBezTo>
                      <a:cubicBezTo>
                        <a:pt x="f60" y="f61"/>
                        <a:pt x="f62" y="f63"/>
                        <a:pt x="f64" y="f63"/>
                      </a:cubicBezTo>
                      <a:lnTo>
                        <a:pt x="f65" y="f63"/>
                      </a:lnTo>
                      <a:cubicBezTo>
                        <a:pt x="f66" y="f63"/>
                        <a:pt x="f67" y="f68"/>
                        <a:pt x="f43" y="f69"/>
                      </a:cubicBezTo>
                      <a:cubicBezTo>
                        <a:pt x="f70" y="f71"/>
                        <a:pt x="f72" y="f73"/>
                        <a:pt x="f74" y="f75"/>
                      </a:cubicBezTo>
                      <a:cubicBezTo>
                        <a:pt x="f76" y="f77"/>
                        <a:pt x="f78" y="f79"/>
                        <a:pt x="f80" y="f79"/>
                      </a:cubicBezTo>
                      <a:cubicBezTo>
                        <a:pt x="f81" y="f79"/>
                        <a:pt x="f82" y="f83"/>
                        <a:pt x="f64" y="f84"/>
                      </a:cubicBezTo>
                      <a:cubicBezTo>
                        <a:pt x="f85" y="f84"/>
                        <a:pt x="f86" y="f84"/>
                        <a:pt x="f87" y="f54"/>
                      </a:cubicBezTo>
                      <a:cubicBezTo>
                        <a:pt x="f88" y="f54"/>
                        <a:pt x="f89" y="f90"/>
                        <a:pt x="f89" y="f91"/>
                      </a:cubicBezTo>
                      <a:cubicBezTo>
                        <a:pt x="f89" y="f92"/>
                        <a:pt x="f89" y="f93"/>
                        <a:pt x="f88" y="f94"/>
                      </a:cubicBezTo>
                      <a:cubicBezTo>
                        <a:pt x="f95" y="f96"/>
                        <a:pt x="f65" y="f97"/>
                        <a:pt x="f98" y="f99"/>
                      </a:cubicBezTo>
                      <a:cubicBezTo>
                        <a:pt x="f100" y="f101"/>
                        <a:pt x="f102" y="f103"/>
                        <a:pt x="f104" y="f103"/>
                      </a:cubicBezTo>
                      <a:cubicBezTo>
                        <a:pt x="f105" y="f103"/>
                        <a:pt x="f106" y="f107"/>
                        <a:pt x="f108" y="f109"/>
                      </a:cubicBezTo>
                      <a:cubicBezTo>
                        <a:pt x="f110" y="f111"/>
                        <a:pt x="f112" y="f113"/>
                        <a:pt x="f114" y="f28"/>
                      </a:cubicBezTo>
                      <a:cubicBezTo>
                        <a:pt x="f115" y="f116"/>
                        <a:pt x="f115" y="f117"/>
                        <a:pt x="f118" y="f26"/>
                      </a:cubicBezTo>
                      <a:lnTo>
                        <a:pt x="f118" y="f119"/>
                      </a:lnTo>
                      <a:lnTo>
                        <a:pt x="f114" y="f120"/>
                      </a:lnTo>
                      <a:cubicBezTo>
                        <a:pt x="f34" y="f121"/>
                        <a:pt x="f122" y="f123"/>
                        <a:pt x="f124" y="f125"/>
                      </a:cubicBezTo>
                      <a:cubicBezTo>
                        <a:pt x="f126" y="f127"/>
                        <a:pt x="f128" y="f129"/>
                        <a:pt x="f130" y="f131"/>
                      </a:cubicBezTo>
                      <a:cubicBezTo>
                        <a:pt x="f132" y="f133"/>
                        <a:pt x="f64" y="f134"/>
                        <a:pt x="f135" y="f136"/>
                      </a:cubicBezTo>
                      <a:cubicBezTo>
                        <a:pt x="f137" y="f136"/>
                        <a:pt x="f58" y="f138"/>
                        <a:pt x="f58" y="f139"/>
                      </a:cubicBezTo>
                      <a:cubicBezTo>
                        <a:pt x="f140" y="f141"/>
                        <a:pt x="f137" y="f142"/>
                        <a:pt x="f135"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25" name="Google Shape;1130;p16">
              <a:extLst>
                <a:ext uri="{FF2B5EF4-FFF2-40B4-BE49-F238E27FC236}">
                  <a16:creationId xmlns:a16="http://schemas.microsoft.com/office/drawing/2014/main" id="{7D403BD4-E3FB-4CDD-804A-FF30A8998431}"/>
                </a:ext>
              </a:extLst>
            </p:cNvPr>
            <p:cNvGrpSpPr/>
            <p:nvPr/>
          </p:nvGrpSpPr>
          <p:grpSpPr>
            <a:xfrm>
              <a:off x="125025" y="148333"/>
              <a:ext cx="750045" cy="777203"/>
              <a:chOff x="125025" y="148333"/>
              <a:chExt cx="750045" cy="777203"/>
            </a:xfrm>
          </p:grpSpPr>
          <p:sp>
            <p:nvSpPr>
              <p:cNvPr id="26" name="Google Shape;1131;p16">
                <a:extLst>
                  <a:ext uri="{FF2B5EF4-FFF2-40B4-BE49-F238E27FC236}">
                    <a16:creationId xmlns:a16="http://schemas.microsoft.com/office/drawing/2014/main" id="{1A740140-0B61-43D4-9722-3A1C2D79D097}"/>
                  </a:ext>
                </a:extLst>
              </p:cNvPr>
              <p:cNvSpPr/>
              <p:nvPr/>
            </p:nvSpPr>
            <p:spPr>
              <a:xfrm>
                <a:off x="611916" y="148333"/>
                <a:ext cx="179350" cy="271430"/>
              </a:xfrm>
              <a:custGeom>
                <a:avLst/>
                <a:gdLst>
                  <a:gd name="f0" fmla="val w"/>
                  <a:gd name="f1" fmla="val h"/>
                  <a:gd name="f2" fmla="val 0"/>
                  <a:gd name="f3" fmla="val 5553"/>
                  <a:gd name="f4" fmla="val 8404"/>
                  <a:gd name="f5" fmla="val 2528"/>
                  <a:gd name="f6" fmla="val 1"/>
                  <a:gd name="f7" fmla="val 3013"/>
                  <a:gd name="f8" fmla="val 1490"/>
                  <a:gd name="f9" fmla="val 2459"/>
                  <a:gd name="f10" fmla="val 2148"/>
                  <a:gd name="f11" fmla="val 2367"/>
                  <a:gd name="f12" fmla="val 4375"/>
                  <a:gd name="f13" fmla="val 2228"/>
                  <a:gd name="f14" fmla="val 7157"/>
                  <a:gd name="f15" fmla="val 728"/>
                  <a:gd name="f16" fmla="val 8265"/>
                  <a:gd name="f17" fmla="val 1362"/>
                  <a:gd name="f18" fmla="val 8150"/>
                  <a:gd name="f19" fmla="val 2574"/>
                  <a:gd name="f20" fmla="val 7111"/>
                  <a:gd name="f21" fmla="val 5783"/>
                  <a:gd name="f22" fmla="val 3186"/>
                  <a:gd name="f23" fmla="val 5241"/>
                  <a:gd name="f24" fmla="val 3244"/>
                  <a:gd name="f25" fmla="val 4675"/>
                  <a:gd name="f26" fmla="val 3359"/>
                  <a:gd name="f27" fmla="val 4110"/>
                  <a:gd name="f28" fmla="val 3475"/>
                  <a:gd name="f29" fmla="val 3544"/>
                  <a:gd name="f30" fmla="val 3648"/>
                  <a:gd name="f31" fmla="val 2990"/>
                  <a:gd name="f32" fmla="val 4017"/>
                  <a:gd name="f33" fmla="val 2552"/>
                  <a:gd name="f34" fmla="val 4319"/>
                  <a:gd name="f35" fmla="val 2213"/>
                  <a:gd name="f36" fmla="val 4760"/>
                  <a:gd name="f37" fmla="val 1968"/>
                  <a:gd name="f38" fmla="val 5205"/>
                  <a:gd name="f39" fmla="val 5322"/>
                  <a:gd name="f40" fmla="val 5438"/>
                  <a:gd name="f41" fmla="val 1985"/>
                  <a:gd name="f42" fmla="val 5552"/>
                  <a:gd name="f43" fmla="val 2021"/>
                  <a:gd name="f44" fmla="val 5235"/>
                  <a:gd name="f45" fmla="val 1760"/>
                  <a:gd name="f46" fmla="val 4801"/>
                  <a:gd name="f47" fmla="val 1611"/>
                  <a:gd name="f48" fmla="val 4382"/>
                  <a:gd name="f49" fmla="val 4039"/>
                  <a:gd name="f50" fmla="val 3706"/>
                  <a:gd name="f51" fmla="val 1710"/>
                  <a:gd name="f52" fmla="val 3452"/>
                  <a:gd name="f53" fmla="val 1928"/>
                  <a:gd name="f54" fmla="val 3602"/>
                  <a:gd name="f55" fmla="val 1259"/>
                  <a:gd name="f56" fmla="val 3151"/>
                  <a:gd name="f57" fmla="val 301"/>
                  <a:gd name="f58" fmla="*/ f0 1 5553"/>
                  <a:gd name="f59" fmla="*/ f1 1 8404"/>
                  <a:gd name="f60" fmla="val f2"/>
                  <a:gd name="f61" fmla="val f3"/>
                  <a:gd name="f62" fmla="val f4"/>
                  <a:gd name="f63" fmla="+- f62 0 f60"/>
                  <a:gd name="f64" fmla="+- f61 0 f60"/>
                  <a:gd name="f65" fmla="*/ f64 1 5553"/>
                  <a:gd name="f66" fmla="*/ f63 1 8404"/>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5553" h="8404">
                    <a:moveTo>
                      <a:pt x="f5" y="f6"/>
                    </a:moveTo>
                    <a:cubicBezTo>
                      <a:pt x="f7" y="f8"/>
                      <a:pt x="f9" y="f10"/>
                      <a:pt x="f11" y="f12"/>
                    </a:cubicBezTo>
                    <a:cubicBezTo>
                      <a:pt x="f13" y="f14"/>
                      <a:pt x="f15" y="f16"/>
                      <a:pt x="f2" y="f4"/>
                    </a:cubicBezTo>
                    <a:cubicBezTo>
                      <a:pt x="f17" y="f18"/>
                      <a:pt x="f19" y="f20"/>
                      <a:pt x="f7" y="f21"/>
                    </a:cubicBezTo>
                    <a:cubicBezTo>
                      <a:pt x="f22" y="f23"/>
                      <a:pt x="f24" y="f25"/>
                      <a:pt x="f26" y="f27"/>
                    </a:cubicBezTo>
                    <a:cubicBezTo>
                      <a:pt x="f28"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54" y="f55"/>
                      <a:pt x="f56" y="f57"/>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1132;p16">
                <a:extLst>
                  <a:ext uri="{FF2B5EF4-FFF2-40B4-BE49-F238E27FC236}">
                    <a16:creationId xmlns:a16="http://schemas.microsoft.com/office/drawing/2014/main" id="{5298E1A9-F012-4651-8CB6-C6A253F7240A}"/>
                  </a:ext>
                </a:extLst>
              </p:cNvPr>
              <p:cNvSpPr/>
              <p:nvPr/>
            </p:nvSpPr>
            <p:spPr>
              <a:xfrm>
                <a:off x="571637" y="202759"/>
                <a:ext cx="96213" cy="214033"/>
              </a:xfrm>
              <a:custGeom>
                <a:avLst/>
                <a:gdLst>
                  <a:gd name="f0" fmla="val w"/>
                  <a:gd name="f1" fmla="val h"/>
                  <a:gd name="f2" fmla="val 0"/>
                  <a:gd name="f3" fmla="val 2979"/>
                  <a:gd name="f4" fmla="val 6627"/>
                  <a:gd name="f5" fmla="val 1236"/>
                  <a:gd name="f6" fmla="val 543"/>
                  <a:gd name="f7" fmla="val 1293"/>
                  <a:gd name="f8" fmla="val 982"/>
                  <a:gd name="f9" fmla="val 1386"/>
                  <a:gd name="f10" fmla="val 1432"/>
                  <a:gd name="f11" fmla="val 1571"/>
                  <a:gd name="f12" fmla="val 1836"/>
                  <a:gd name="f13" fmla="val 1744"/>
                  <a:gd name="f14" fmla="val 2252"/>
                  <a:gd name="f15" fmla="val 1963"/>
                  <a:gd name="f16" fmla="val 2644"/>
                  <a:gd name="f17" fmla="val 2171"/>
                  <a:gd name="f18" fmla="val 3048"/>
                  <a:gd name="f19" fmla="val 2355"/>
                  <a:gd name="f20" fmla="val 3452"/>
                  <a:gd name="f21" fmla="val 2517"/>
                  <a:gd name="f22" fmla="val 3891"/>
                  <a:gd name="f23" fmla="val 2540"/>
                  <a:gd name="f24" fmla="val 4352"/>
                  <a:gd name="f25" fmla="val 2552"/>
                  <a:gd name="f26" fmla="val 4583"/>
                  <a:gd name="f27" fmla="val 4814"/>
                  <a:gd name="f28" fmla="val 2482"/>
                  <a:gd name="f29" fmla="val 5022"/>
                  <a:gd name="f30" fmla="val 2459"/>
                  <a:gd name="f31" fmla="val 5137"/>
                  <a:gd name="f32" fmla="val 2413"/>
                  <a:gd name="f33" fmla="val 5241"/>
                  <a:gd name="f34" fmla="val 2367"/>
                  <a:gd name="f35" fmla="val 5345"/>
                  <a:gd name="f36" fmla="val 2309"/>
                  <a:gd name="f37" fmla="val 5449"/>
                  <a:gd name="f38" fmla="val 5541"/>
                  <a:gd name="f39" fmla="val 2182"/>
                  <a:gd name="f40" fmla="val 5634"/>
                  <a:gd name="f41" fmla="val 2448"/>
                  <a:gd name="f42" fmla="val 5276"/>
                  <a:gd name="f43" fmla="val 4791"/>
                  <a:gd name="f44" fmla="val 2494"/>
                  <a:gd name="f45" fmla="val 4364"/>
                  <a:gd name="f46" fmla="val 2471"/>
                  <a:gd name="f47" fmla="val 3914"/>
                  <a:gd name="f48" fmla="val 2298"/>
                  <a:gd name="f49" fmla="val 3498"/>
                  <a:gd name="f50" fmla="val 2101"/>
                  <a:gd name="f51" fmla="val 3094"/>
                  <a:gd name="f52" fmla="val 1917"/>
                  <a:gd name="f53" fmla="val 2690"/>
                  <a:gd name="f54" fmla="val 1686"/>
                  <a:gd name="f55" fmla="val 1524"/>
                  <a:gd name="f56" fmla="val 1871"/>
                  <a:gd name="f57" fmla="val 1444"/>
                  <a:gd name="f58" fmla="val 1651"/>
                  <a:gd name="f59" fmla="val 1328"/>
                  <a:gd name="f60" fmla="val 1213"/>
                  <a:gd name="f61" fmla="val 1282"/>
                  <a:gd name="f62" fmla="val 1005"/>
                  <a:gd name="f63" fmla="val 1259"/>
                  <a:gd name="f64" fmla="val 774"/>
                  <a:gd name="f65" fmla="val 1190"/>
                  <a:gd name="f66" fmla="val 1"/>
                  <a:gd name="f67" fmla="val 682"/>
                  <a:gd name="f68" fmla="val 266"/>
                  <a:gd name="f69" fmla="val 1074"/>
                  <a:gd name="f70" fmla="val 855"/>
                  <a:gd name="f71" fmla="val 1778"/>
                  <a:gd name="f72" fmla="val 800"/>
                  <a:gd name="f73" fmla="val 1777"/>
                  <a:gd name="f74" fmla="val 751"/>
                  <a:gd name="f75" fmla="val 1776"/>
                  <a:gd name="f76" fmla="val 706"/>
                  <a:gd name="f77" fmla="val 436"/>
                  <a:gd name="f78" fmla="val 307"/>
                  <a:gd name="f79" fmla="val 1810"/>
                  <a:gd name="f80" fmla="val 1928"/>
                  <a:gd name="f81" fmla="val 451"/>
                  <a:gd name="f82" fmla="val 2079"/>
                  <a:gd name="f83" fmla="val 636"/>
                  <a:gd name="f84" fmla="val 2275"/>
                  <a:gd name="f85" fmla="val 509"/>
                  <a:gd name="f86" fmla="val 335"/>
                  <a:gd name="f87" fmla="val 959"/>
                  <a:gd name="f88" fmla="val 2586"/>
                  <a:gd name="f89" fmla="val 1478"/>
                  <a:gd name="f90" fmla="val 2875"/>
                  <a:gd name="f91" fmla="val 3406"/>
                  <a:gd name="f92" fmla="val 1790"/>
                  <a:gd name="f93" fmla="val 3391"/>
                  <a:gd name="f94" fmla="val 1739"/>
                  <a:gd name="f95" fmla="val 3384"/>
                  <a:gd name="f96" fmla="val 1688"/>
                  <a:gd name="f97" fmla="val 1535"/>
                  <a:gd name="f98" fmla="val 1377"/>
                  <a:gd name="f99" fmla="val 3449"/>
                  <a:gd name="f100" fmla="val 1317"/>
                  <a:gd name="f101" fmla="val 3579"/>
                  <a:gd name="f102" fmla="val 3752"/>
                  <a:gd name="f103" fmla="val 1270"/>
                  <a:gd name="f104" fmla="val 4006"/>
                  <a:gd name="f105" fmla="val 4122"/>
                  <a:gd name="f106" fmla="val 1363"/>
                  <a:gd name="f107" fmla="val 3983"/>
                  <a:gd name="f108" fmla="val 1455"/>
                  <a:gd name="f109" fmla="val 3787"/>
                  <a:gd name="f110" fmla="val 1605"/>
                  <a:gd name="f111" fmla="val 3729"/>
                  <a:gd name="f112" fmla="val 1645"/>
                  <a:gd name="f113" fmla="val 3713"/>
                  <a:gd name="f114" fmla="val 1687"/>
                  <a:gd name="f115" fmla="val 3705"/>
                  <a:gd name="f116" fmla="val 1729"/>
                  <a:gd name="f117" fmla="val 1834"/>
                  <a:gd name="f118" fmla="val 1942"/>
                  <a:gd name="f119" fmla="val 3749"/>
                  <a:gd name="f120" fmla="val 2032"/>
                  <a:gd name="f121" fmla="val 3798"/>
                  <a:gd name="f122" fmla="val 4029"/>
                  <a:gd name="f123" fmla="val 2321"/>
                  <a:gd name="f124" fmla="val 4641"/>
                  <a:gd name="f125" fmla="val 2263"/>
                  <a:gd name="f126" fmla="val 4999"/>
                  <a:gd name="f127" fmla="val 2138"/>
                  <a:gd name="f128" fmla="val 5672"/>
                  <a:gd name="f129" fmla="val 1685"/>
                  <a:gd name="f130" fmla="val 6244"/>
                  <a:gd name="f131" fmla="val 1150"/>
                  <a:gd name="f132" fmla="val 6614"/>
                  <a:gd name="f133" fmla="val 1411"/>
                  <a:gd name="f134" fmla="val 6437"/>
                  <a:gd name="f135" fmla="val 1715"/>
                  <a:gd name="f136" fmla="val 6333"/>
                  <a:gd name="f137" fmla="val 6118"/>
                  <a:gd name="f138" fmla="val 2113"/>
                  <a:gd name="f139" fmla="val 6003"/>
                  <a:gd name="f140" fmla="val 2228"/>
                  <a:gd name="f141" fmla="val 5876"/>
                  <a:gd name="f142" fmla="val 2344"/>
                  <a:gd name="f143" fmla="val 5749"/>
                  <a:gd name="f144" fmla="val 2863"/>
                  <a:gd name="f145" fmla="val 5114"/>
                  <a:gd name="f146" fmla="val 4318"/>
                  <a:gd name="f147" fmla="val 2806"/>
                  <a:gd name="f148" fmla="val 3464"/>
                  <a:gd name="f149" fmla="val 2598"/>
                  <a:gd name="f150" fmla="val 2436"/>
                  <a:gd name="f151" fmla="val 2956"/>
                  <a:gd name="f152" fmla="val 289"/>
                  <a:gd name="f153" fmla="val 2632"/>
                  <a:gd name="f154" fmla="val 797"/>
                  <a:gd name="f155" fmla="val 1132"/>
                  <a:gd name="f156" fmla="val 1144"/>
                  <a:gd name="f157" fmla="val 6618"/>
                  <a:gd name="f158" fmla="val 1138"/>
                  <a:gd name="f159" fmla="val 6622"/>
                  <a:gd name="f160" fmla="val 6626"/>
                  <a:gd name="f161" fmla="*/ f0 1 2979"/>
                  <a:gd name="f162" fmla="*/ f1 1 6627"/>
                  <a:gd name="f163" fmla="val f2"/>
                  <a:gd name="f164" fmla="val f3"/>
                  <a:gd name="f165" fmla="val f4"/>
                  <a:gd name="f166" fmla="+- f165 0 f163"/>
                  <a:gd name="f167" fmla="+- f164 0 f163"/>
                  <a:gd name="f168" fmla="*/ f167 1 2979"/>
                  <a:gd name="f169" fmla="*/ f166 1 6627"/>
                  <a:gd name="f170" fmla="*/ f163 1 f168"/>
                  <a:gd name="f171" fmla="*/ f164 1 f168"/>
                  <a:gd name="f172" fmla="*/ f163 1 f169"/>
                  <a:gd name="f173" fmla="*/ f165 1 f169"/>
                  <a:gd name="f174" fmla="*/ f170 f161 1"/>
                  <a:gd name="f175" fmla="*/ f171 f161 1"/>
                  <a:gd name="f176" fmla="*/ f173 f162 1"/>
                  <a:gd name="f177" fmla="*/ f172 f162 1"/>
                </a:gdLst>
                <a:ahLst/>
                <a:cxnLst>
                  <a:cxn ang="3cd4">
                    <a:pos x="hc" y="t"/>
                  </a:cxn>
                  <a:cxn ang="0">
                    <a:pos x="r" y="vc"/>
                  </a:cxn>
                  <a:cxn ang="cd4">
                    <a:pos x="hc" y="b"/>
                  </a:cxn>
                  <a:cxn ang="cd2">
                    <a:pos x="l" y="vc"/>
                  </a:cxn>
                </a:cxnLst>
                <a:rect l="f174" t="f177" r="f175" b="f176"/>
                <a:pathLst>
                  <a:path w="2979" h="6627">
                    <a:moveTo>
                      <a:pt x="f5" y="f6"/>
                    </a:moveTo>
                    <a:cubicBezTo>
                      <a:pt x="f7" y="f8"/>
                      <a:pt x="f9" y="f10"/>
                      <a:pt x="f11" y="f12"/>
                    </a:cubicBezTo>
                    <a:cubicBezTo>
                      <a:pt x="f13" y="f14"/>
                      <a:pt x="f15" y="f16"/>
                      <a:pt x="f17" y="f18"/>
                    </a:cubicBezTo>
                    <a:cubicBezTo>
                      <a:pt x="f19" y="f20"/>
                      <a:pt x="f21" y="f22"/>
                      <a:pt x="f23" y="f24"/>
                    </a:cubicBezTo>
                    <a:cubicBezTo>
                      <a:pt x="f25" y="f26"/>
                      <a:pt x="f23" y="f27"/>
                      <a:pt x="f28" y="f29"/>
                    </a:cubicBezTo>
                    <a:cubicBezTo>
                      <a:pt x="f30" y="f31"/>
                      <a:pt x="f32" y="f33"/>
                      <a:pt x="f34" y="f35"/>
                    </a:cubicBezTo>
                    <a:cubicBezTo>
                      <a:pt x="f36" y="f37"/>
                      <a:pt x="f14" y="f38"/>
                      <a:pt x="f39" y="f40"/>
                    </a:cubicBezTo>
                    <a:cubicBezTo>
                      <a:pt x="f41" y="f42"/>
                      <a:pt x="f23" y="f43"/>
                      <a:pt x="f44" y="f45"/>
                    </a:cubicBezTo>
                    <a:cubicBezTo>
                      <a:pt x="f46" y="f47"/>
                      <a:pt x="f48" y="f49"/>
                      <a:pt x="f50" y="f51"/>
                    </a:cubicBezTo>
                    <a:cubicBezTo>
                      <a:pt x="f52" y="f53"/>
                      <a:pt x="f54" y="f48"/>
                      <a:pt x="f55" y="f56"/>
                    </a:cubicBezTo>
                    <a:cubicBezTo>
                      <a:pt x="f57" y="f58"/>
                      <a:pt x="f9" y="f10"/>
                      <a:pt x="f59" y="f60"/>
                    </a:cubicBezTo>
                    <a:cubicBezTo>
                      <a:pt x="f61" y="f62"/>
                      <a:pt x="f63" y="f64"/>
                      <a:pt x="f5" y="f6"/>
                    </a:cubicBezTo>
                    <a:close/>
                    <a:moveTo>
                      <a:pt x="f65" y="f66"/>
                    </a:moveTo>
                    <a:cubicBezTo>
                      <a:pt x="f65" y="f67"/>
                      <a:pt x="f68" y="f69"/>
                      <a:pt x="f70" y="f71"/>
                    </a:cubicBezTo>
                    <a:cubicBezTo>
                      <a:pt x="f72" y="f73"/>
                      <a:pt x="f74" y="f75"/>
                      <a:pt x="f76" y="f75"/>
                    </a:cubicBezTo>
                    <a:cubicBezTo>
                      <a:pt x="f77" y="f75"/>
                      <a:pt x="f78" y="f79"/>
                      <a:pt x="f66" y="f80"/>
                    </a:cubicBezTo>
                    <a:cubicBezTo>
                      <a:pt x="f81" y="f82"/>
                      <a:pt x="f83" y="f84"/>
                      <a:pt x="f83" y="f84"/>
                    </a:cubicBezTo>
                    <a:cubicBezTo>
                      <a:pt x="f85" y="f36"/>
                      <a:pt x="f86" y="f32"/>
                      <a:pt x="f86" y="f32"/>
                    </a:cubicBezTo>
                    <a:cubicBezTo>
                      <a:pt x="f87" y="f88"/>
                      <a:pt x="f89" y="f90"/>
                      <a:pt x="f12" y="f91"/>
                    </a:cubicBezTo>
                    <a:cubicBezTo>
                      <a:pt x="f92" y="f93"/>
                      <a:pt x="f94" y="f95"/>
                      <a:pt x="f96" y="f95"/>
                    </a:cubicBezTo>
                    <a:cubicBezTo>
                      <a:pt x="f97" y="f95"/>
                      <a:pt x="f98" y="f99"/>
                      <a:pt x="f100" y="f101"/>
                    </a:cubicBezTo>
                    <a:cubicBezTo>
                      <a:pt x="f60" y="f102"/>
                      <a:pt x="f103" y="f104"/>
                      <a:pt x="f10" y="f105"/>
                    </a:cubicBezTo>
                    <a:cubicBezTo>
                      <a:pt x="f106" y="f107"/>
                      <a:pt x="f108" y="f109"/>
                      <a:pt x="f110" y="f111"/>
                    </a:cubicBezTo>
                    <a:cubicBezTo>
                      <a:pt x="f112" y="f113"/>
                      <a:pt x="f114" y="f115"/>
                      <a:pt x="f116" y="f115"/>
                    </a:cubicBezTo>
                    <a:cubicBezTo>
                      <a:pt x="f117" y="f115"/>
                      <a:pt x="f118" y="f119"/>
                      <a:pt x="f120" y="f121"/>
                    </a:cubicBezTo>
                    <a:cubicBezTo>
                      <a:pt x="f32" y="f122"/>
                      <a:pt x="f123" y="f124"/>
                      <a:pt x="f125" y="f126"/>
                    </a:cubicBezTo>
                    <a:cubicBezTo>
                      <a:pt x="f127" y="f128"/>
                      <a:pt x="f129" y="f130"/>
                      <a:pt x="f131" y="f132"/>
                    </a:cubicBezTo>
                    <a:lnTo>
                      <a:pt x="f131" y="f132"/>
                    </a:lnTo>
                    <a:cubicBezTo>
                      <a:pt x="f133" y="f134"/>
                      <a:pt x="f135" y="f136"/>
                      <a:pt x="f15" y="f137"/>
                    </a:cubicBezTo>
                    <a:cubicBezTo>
                      <a:pt x="f138" y="f139"/>
                      <a:pt x="f140" y="f141"/>
                      <a:pt x="f142" y="f143"/>
                    </a:cubicBezTo>
                    <a:cubicBezTo>
                      <a:pt x="f144" y="f145"/>
                      <a:pt x="f3" y="f146"/>
                      <a:pt x="f147" y="f148"/>
                    </a:cubicBezTo>
                    <a:cubicBezTo>
                      <a:pt x="f149" y="f46"/>
                      <a:pt x="f150" y="f60"/>
                      <a:pt x="f151" y="f152"/>
                    </a:cubicBezTo>
                    <a:lnTo>
                      <a:pt x="f151" y="f152"/>
                    </a:lnTo>
                    <a:cubicBezTo>
                      <a:pt x="f153" y="f85"/>
                      <a:pt x="f30" y="f154"/>
                      <a:pt x="f36" y="f155"/>
                    </a:cubicBezTo>
                    <a:cubicBezTo>
                      <a:pt x="f19" y="f6"/>
                      <a:pt x="f65" y="f83"/>
                      <a:pt x="f65" y="f66"/>
                    </a:cubicBezTo>
                    <a:close/>
                    <a:moveTo>
                      <a:pt x="f131" y="f132"/>
                    </a:moveTo>
                    <a:cubicBezTo>
                      <a:pt x="f156" y="f157"/>
                      <a:pt x="f158" y="f159"/>
                      <a:pt x="f155" y="f160"/>
                    </a:cubicBezTo>
                    <a:cubicBezTo>
                      <a:pt x="f158" y="f159"/>
                      <a:pt x="f156" y="f157"/>
                      <a:pt x="f131" y="f13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1133;p16">
                <a:extLst>
                  <a:ext uri="{FF2B5EF4-FFF2-40B4-BE49-F238E27FC236}">
                    <a16:creationId xmlns:a16="http://schemas.microsoft.com/office/drawing/2014/main" id="{AC0AF576-B4D7-4081-9C25-A3DA244DC987}"/>
                  </a:ext>
                </a:extLst>
              </p:cNvPr>
              <p:cNvSpPr/>
              <p:nvPr/>
            </p:nvSpPr>
            <p:spPr>
              <a:xfrm>
                <a:off x="665948" y="243385"/>
                <a:ext cx="13853" cy="78318"/>
              </a:xfrm>
              <a:custGeom>
                <a:avLst/>
                <a:gdLst>
                  <a:gd name="f0" fmla="val w"/>
                  <a:gd name="f1" fmla="val h"/>
                  <a:gd name="f2" fmla="val 0"/>
                  <a:gd name="f3" fmla="val 429"/>
                  <a:gd name="f4" fmla="val 2425"/>
                  <a:gd name="f5" fmla="val 428"/>
                  <a:gd name="f6" fmla="val 1"/>
                  <a:gd name="f7" fmla="val 47"/>
                  <a:gd name="f8" fmla="val 786"/>
                  <a:gd name="f9" fmla="val 1617"/>
                  <a:gd name="f10" fmla="val 301"/>
                  <a:gd name="f11" fmla="*/ f0 1 429"/>
                  <a:gd name="f12" fmla="*/ f1 1 2425"/>
                  <a:gd name="f13" fmla="val f2"/>
                  <a:gd name="f14" fmla="val f3"/>
                  <a:gd name="f15" fmla="val f4"/>
                  <a:gd name="f16" fmla="+- f15 0 f13"/>
                  <a:gd name="f17" fmla="+- f14 0 f13"/>
                  <a:gd name="f18" fmla="*/ f17 1 429"/>
                  <a:gd name="f19" fmla="*/ f16 1 2425"/>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429" h="2425">
                    <a:moveTo>
                      <a:pt x="f5" y="f6"/>
                    </a:moveTo>
                    <a:lnTo>
                      <a:pt x="f5" y="f6"/>
                    </a:lnTo>
                    <a:cubicBezTo>
                      <a:pt x="f7" y="f8"/>
                      <a:pt x="f6" y="f9"/>
                      <a:pt x="f10" y="f4"/>
                    </a:cubicBezTo>
                    <a:lnTo>
                      <a:pt x="f5" y="f6"/>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1134;p16">
                <a:extLst>
                  <a:ext uri="{FF2B5EF4-FFF2-40B4-BE49-F238E27FC236}">
                    <a16:creationId xmlns:a16="http://schemas.microsoft.com/office/drawing/2014/main" id="{5DA9361F-A64B-4070-9E90-1D21835E001E}"/>
                  </a:ext>
                </a:extLst>
              </p:cNvPr>
              <p:cNvSpPr/>
              <p:nvPr/>
            </p:nvSpPr>
            <p:spPr>
              <a:xfrm>
                <a:off x="728603" y="384688"/>
                <a:ext cx="77577" cy="101800"/>
              </a:xfrm>
              <a:custGeom>
                <a:avLst/>
                <a:gdLst>
                  <a:gd name="f0" fmla="val w"/>
                  <a:gd name="f1" fmla="val h"/>
                  <a:gd name="f2" fmla="val 0"/>
                  <a:gd name="f3" fmla="val 2402"/>
                  <a:gd name="f4" fmla="val 3152"/>
                  <a:gd name="f5" fmla="val 2020"/>
                  <a:gd name="f6" fmla="val 728"/>
                  <a:gd name="f7" fmla="val 1905"/>
                  <a:gd name="f8" fmla="val 889"/>
                  <a:gd name="f9" fmla="val 1755"/>
                  <a:gd name="f10" fmla="val 993"/>
                  <a:gd name="f11" fmla="val 1593"/>
                  <a:gd name="f12" fmla="val 1086"/>
                  <a:gd name="f13" fmla="val 1443"/>
                  <a:gd name="f14" fmla="val 1155"/>
                  <a:gd name="f15" fmla="val 1304"/>
                  <a:gd name="f16" fmla="val 1213"/>
                  <a:gd name="f17" fmla="val 1154"/>
                  <a:gd name="f18" fmla="val 1282"/>
                  <a:gd name="f19" fmla="val 1189"/>
                  <a:gd name="f20" fmla="val 1270"/>
                  <a:gd name="f21" fmla="val 1235"/>
                  <a:gd name="f22" fmla="val 1258"/>
                  <a:gd name="f23" fmla="val 1285"/>
                  <a:gd name="f24" fmla="val 1269"/>
                  <a:gd name="f25" fmla="val 1311"/>
                  <a:gd name="f26" fmla="val 1268"/>
                  <a:gd name="f27" fmla="val 1337"/>
                  <a:gd name="f28" fmla="val 1483"/>
                  <a:gd name="f29" fmla="val 1627"/>
                  <a:gd name="f30" fmla="val 1298"/>
                  <a:gd name="f31" fmla="val 1386"/>
                  <a:gd name="f32" fmla="val 1629"/>
                  <a:gd name="f33" fmla="val 1341"/>
                  <a:gd name="f34" fmla="val 1504"/>
                  <a:gd name="f35" fmla="val 1324"/>
                  <a:gd name="f36" fmla="val 1379"/>
                  <a:gd name="f37" fmla="val 1342"/>
                  <a:gd name="f38" fmla="val 1306"/>
                  <a:gd name="f39" fmla="val 1325"/>
                  <a:gd name="f40" fmla="val 1328"/>
                  <a:gd name="f41" fmla="val 1340"/>
                  <a:gd name="f42" fmla="val 1039"/>
                  <a:gd name="f43" fmla="val 1374"/>
                  <a:gd name="f44" fmla="val 924"/>
                  <a:gd name="f45" fmla="val 1409"/>
                  <a:gd name="f46" fmla="val 843"/>
                  <a:gd name="f47" fmla="val 1467"/>
                  <a:gd name="f48" fmla="val 750"/>
                  <a:gd name="f49" fmla="val 1547"/>
                  <a:gd name="f50" fmla="val 681"/>
                  <a:gd name="f51" fmla="val 1628"/>
                  <a:gd name="f52" fmla="val 566"/>
                  <a:gd name="f53" fmla="val 485"/>
                  <a:gd name="f54" fmla="val 1917"/>
                  <a:gd name="f55" fmla="val 393"/>
                  <a:gd name="f56" fmla="val 2078"/>
                  <a:gd name="f57" fmla="val 450"/>
                  <a:gd name="f58" fmla="val 520"/>
                  <a:gd name="f59" fmla="val 1732"/>
                  <a:gd name="f60" fmla="val 635"/>
                  <a:gd name="f61" fmla="val 1582"/>
                  <a:gd name="f62" fmla="val 912"/>
                  <a:gd name="f63" fmla="val 1074"/>
                  <a:gd name="f64" fmla="val 1236"/>
                  <a:gd name="f65" fmla="val 1224"/>
                  <a:gd name="f66" fmla="val 1408"/>
                  <a:gd name="f67" fmla="val 1558"/>
                  <a:gd name="f68" fmla="val 1005"/>
                  <a:gd name="f69" fmla="val 1720"/>
                  <a:gd name="f70" fmla="val 936"/>
                  <a:gd name="f71" fmla="val 1882"/>
                  <a:gd name="f72" fmla="val 2066"/>
                  <a:gd name="f73" fmla="val 1"/>
                  <a:gd name="f74" fmla="val 2055"/>
                  <a:gd name="f75" fmla="val 197"/>
                  <a:gd name="f76" fmla="val 1928"/>
                  <a:gd name="f77" fmla="val 405"/>
                  <a:gd name="f78" fmla="val 647"/>
                  <a:gd name="f79" fmla="val 716"/>
                  <a:gd name="f80" fmla="val 820"/>
                  <a:gd name="f81" fmla="val 693"/>
                  <a:gd name="f82" fmla="val 323"/>
                  <a:gd name="f83" fmla="val 1524"/>
                  <a:gd name="f84" fmla="val 150"/>
                  <a:gd name="f85" fmla="val 2067"/>
                  <a:gd name="f86" fmla="val 35"/>
                  <a:gd name="f87" fmla="val 2413"/>
                  <a:gd name="f88" fmla="val 2782"/>
                  <a:gd name="f89" fmla="val 81"/>
                  <a:gd name="f90" fmla="val 93"/>
                  <a:gd name="f91" fmla="val 3002"/>
                  <a:gd name="f92" fmla="val 2840"/>
                  <a:gd name="f93" fmla="val 219"/>
                  <a:gd name="f94" fmla="val 2679"/>
                  <a:gd name="f95" fmla="val 388"/>
                  <a:gd name="f96" fmla="val 2329"/>
                  <a:gd name="f97" fmla="val 766"/>
                  <a:gd name="f98" fmla="val 2101"/>
                  <a:gd name="f99" fmla="val 1149"/>
                  <a:gd name="f100" fmla="val 1159"/>
                  <a:gd name="f101" fmla="val 1168"/>
                  <a:gd name="f102" fmla="val 1178"/>
                  <a:gd name="f103" fmla="val 2113"/>
                  <a:gd name="f104" fmla="val 1962"/>
                  <a:gd name="f105" fmla="val 2390"/>
                  <a:gd name="f106" fmla="val 2112"/>
                  <a:gd name="f107" fmla="val 2759"/>
                  <a:gd name="f108" fmla="val 2251"/>
                  <a:gd name="f109" fmla="val 2655"/>
                  <a:gd name="f110" fmla="val 2332"/>
                  <a:gd name="f111" fmla="val 2471"/>
                  <a:gd name="f112" fmla="val 2286"/>
                  <a:gd name="f113" fmla="val 1998"/>
                  <a:gd name="f114" fmla="val 1963"/>
                  <a:gd name="f115" fmla="val 2043"/>
                  <a:gd name="f116" fmla="val 2170"/>
                  <a:gd name="f117" fmla="val 1859"/>
                  <a:gd name="f118" fmla="val 1778"/>
                  <a:gd name="f119" fmla="val 2343"/>
                  <a:gd name="f120" fmla="val 1686"/>
                  <a:gd name="f121" fmla="val 2389"/>
                  <a:gd name="f122" fmla="val 1420"/>
                  <a:gd name="f123" fmla="val 2296"/>
                  <a:gd name="f124" fmla="val 1358"/>
                  <a:gd name="f125" fmla="val 2192"/>
                  <a:gd name="f126" fmla="val 1316"/>
                  <a:gd name="f127" fmla="val 2109"/>
                  <a:gd name="f128" fmla="val 2085"/>
                  <a:gd name="f129" fmla="val 2062"/>
                  <a:gd name="f130" fmla="val 1320"/>
                  <a:gd name="f131" fmla="val 2228"/>
                  <a:gd name="f132" fmla="val 1166"/>
                  <a:gd name="f133" fmla="val 2366"/>
                  <a:gd name="f134" fmla="val 2401"/>
                  <a:gd name="f135" fmla="val 416"/>
                  <a:gd name="f136" fmla="val 2239"/>
                  <a:gd name="f137" fmla="val 208"/>
                  <a:gd name="f138" fmla="*/ f0 1 2402"/>
                  <a:gd name="f139" fmla="*/ f1 1 3152"/>
                  <a:gd name="f140" fmla="val f2"/>
                  <a:gd name="f141" fmla="val f3"/>
                  <a:gd name="f142" fmla="val f4"/>
                  <a:gd name="f143" fmla="+- f142 0 f140"/>
                  <a:gd name="f144" fmla="+- f141 0 f140"/>
                  <a:gd name="f145" fmla="*/ f144 1 2402"/>
                  <a:gd name="f146" fmla="*/ f143 1 3152"/>
                  <a:gd name="f147" fmla="*/ f140 1 f145"/>
                  <a:gd name="f148" fmla="*/ f141 1 f145"/>
                  <a:gd name="f149" fmla="*/ f140 1 f146"/>
                  <a:gd name="f150" fmla="*/ f142 1 f146"/>
                  <a:gd name="f151" fmla="*/ f147 f138 1"/>
                  <a:gd name="f152" fmla="*/ f148 f138 1"/>
                  <a:gd name="f153" fmla="*/ f150 f139 1"/>
                  <a:gd name="f154" fmla="*/ f149 f139 1"/>
                </a:gdLst>
                <a:ahLst/>
                <a:cxnLst>
                  <a:cxn ang="3cd4">
                    <a:pos x="hc" y="t"/>
                  </a:cxn>
                  <a:cxn ang="0">
                    <a:pos x="r" y="vc"/>
                  </a:cxn>
                  <a:cxn ang="cd4">
                    <a:pos x="hc" y="b"/>
                  </a:cxn>
                  <a:cxn ang="cd2">
                    <a:pos x="l" y="vc"/>
                  </a:cxn>
                </a:cxnLst>
                <a:rect l="f151" t="f154" r="f152" b="f153"/>
                <a:pathLst>
                  <a:path w="2402" h="3152">
                    <a:moveTo>
                      <a:pt x="f5" y="f6"/>
                    </a:moveTo>
                    <a:cubicBezTo>
                      <a:pt x="f7" y="f8"/>
                      <a:pt x="f9" y="f10"/>
                      <a:pt x="f11" y="f12"/>
                    </a:cubicBezTo>
                    <a:cubicBezTo>
                      <a:pt x="f13" y="f14"/>
                      <a:pt x="f15" y="f16"/>
                      <a:pt x="f17" y="f18"/>
                    </a:cubicBezTo>
                    <a:cubicBezTo>
                      <a:pt x="f19" y="f20"/>
                      <a:pt x="f21" y="f20"/>
                      <a:pt x="f22" y="f20"/>
                    </a:cubicBezTo>
                    <a:cubicBezTo>
                      <a:pt x="f23" y="f24"/>
                      <a:pt x="f25" y="f26"/>
                      <a:pt x="f27" y="f26"/>
                    </a:cubicBezTo>
                    <a:cubicBezTo>
                      <a:pt x="f28" y="f26"/>
                      <a:pt x="f29" y="f30"/>
                      <a:pt x="f9" y="f31"/>
                    </a:cubicBezTo>
                    <a:cubicBezTo>
                      <a:pt x="f32" y="f33"/>
                      <a:pt x="f34" y="f35"/>
                      <a:pt x="f36" y="f35"/>
                    </a:cubicBezTo>
                    <a:cubicBezTo>
                      <a:pt x="f37" y="f35"/>
                      <a:pt x="f38" y="f39"/>
                      <a:pt x="f20" y="f40"/>
                    </a:cubicBezTo>
                    <a:cubicBezTo>
                      <a:pt x="f17" y="f41"/>
                      <a:pt x="f42" y="f43"/>
                      <a:pt x="f44" y="f45"/>
                    </a:cubicBezTo>
                    <a:cubicBezTo>
                      <a:pt x="f46" y="f47"/>
                      <a:pt x="f48" y="f49"/>
                      <a:pt x="f50" y="f51"/>
                    </a:cubicBezTo>
                    <a:cubicBezTo>
                      <a:pt x="f52" y="f9"/>
                      <a:pt x="f53" y="f54"/>
                      <a:pt x="f55" y="f56"/>
                    </a:cubicBezTo>
                    <a:cubicBezTo>
                      <a:pt x="f57" y="f7"/>
                      <a:pt x="f58" y="f59"/>
                      <a:pt x="f60" y="f61"/>
                    </a:cubicBezTo>
                    <a:cubicBezTo>
                      <a:pt x="f48" y="f13"/>
                      <a:pt x="f62" y="f40"/>
                      <a:pt x="f63" y="f64"/>
                    </a:cubicBezTo>
                    <a:cubicBezTo>
                      <a:pt x="f65" y="f14"/>
                      <a:pt x="f66" y="f63"/>
                      <a:pt x="f67" y="f68"/>
                    </a:cubicBezTo>
                    <a:cubicBezTo>
                      <a:pt x="f69" y="f70"/>
                      <a:pt x="f71" y="f46"/>
                      <a:pt x="f5" y="f6"/>
                    </a:cubicBezTo>
                    <a:close/>
                    <a:moveTo>
                      <a:pt x="f72" y="f73"/>
                    </a:moveTo>
                    <a:cubicBezTo>
                      <a:pt x="f74" y="f75"/>
                      <a:pt x="f76" y="f77"/>
                      <a:pt x="f9" y="f58"/>
                    </a:cubicBezTo>
                    <a:cubicBezTo>
                      <a:pt x="f61" y="f78"/>
                      <a:pt x="f43" y="f79"/>
                      <a:pt x="f19" y="f80"/>
                    </a:cubicBezTo>
                    <a:cubicBezTo>
                      <a:pt x="f81" y="f12"/>
                      <a:pt x="f82" y="f83"/>
                      <a:pt x="f84" y="f85"/>
                    </a:cubicBezTo>
                    <a:cubicBezTo>
                      <a:pt x="f86" y="f87"/>
                      <a:pt x="f2" y="f88"/>
                      <a:pt x="f89" y="f4"/>
                    </a:cubicBezTo>
                    <a:cubicBezTo>
                      <a:pt x="f90" y="f91"/>
                      <a:pt x="f84" y="f92"/>
                      <a:pt x="f93" y="f94"/>
                    </a:cubicBezTo>
                    <a:cubicBezTo>
                      <a:pt x="f95" y="f96"/>
                      <a:pt x="f97" y="f98"/>
                      <a:pt x="f99" y="f98"/>
                    </a:cubicBezTo>
                    <a:cubicBezTo>
                      <a:pt x="f100" y="f98"/>
                      <a:pt x="f101" y="f98"/>
                      <a:pt x="f102" y="f98"/>
                    </a:cubicBezTo>
                    <a:cubicBezTo>
                      <a:pt x="f67" y="f103"/>
                      <a:pt x="f104" y="f105"/>
                      <a:pt x="f106" y="f107"/>
                    </a:cubicBezTo>
                    <a:cubicBezTo>
                      <a:pt x="f108" y="f109"/>
                      <a:pt x="f110" y="f111"/>
                      <a:pt x="f112" y="f112"/>
                    </a:cubicBezTo>
                    <a:cubicBezTo>
                      <a:pt x="f108" y="f103"/>
                      <a:pt x="f98" y="f113"/>
                      <a:pt x="f76" y="f114"/>
                    </a:cubicBezTo>
                    <a:cubicBezTo>
                      <a:pt x="f115" y="f54"/>
                      <a:pt x="f116" y="f117"/>
                      <a:pt x="f108" y="f118"/>
                    </a:cubicBezTo>
                    <a:cubicBezTo>
                      <a:pt x="f119" y="f120"/>
                      <a:pt x="f121" y="f83"/>
                      <a:pt x="f110" y="f122"/>
                    </a:cubicBezTo>
                    <a:cubicBezTo>
                      <a:pt x="f123" y="f124"/>
                      <a:pt x="f125" y="f126"/>
                      <a:pt x="f127" y="f126"/>
                    </a:cubicBezTo>
                    <a:cubicBezTo>
                      <a:pt x="f128" y="f126"/>
                      <a:pt x="f129" y="f130"/>
                      <a:pt x="f115" y="f40"/>
                    </a:cubicBezTo>
                    <a:cubicBezTo>
                      <a:pt x="f131" y="f132"/>
                      <a:pt x="f119" y="f70"/>
                      <a:pt x="f133" y="f81"/>
                    </a:cubicBezTo>
                    <a:cubicBezTo>
                      <a:pt x="f134" y="f135"/>
                      <a:pt x="f136" y="f137"/>
                      <a:pt x="f72" y="f73"/>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1135;p16">
                <a:extLst>
                  <a:ext uri="{FF2B5EF4-FFF2-40B4-BE49-F238E27FC236}">
                    <a16:creationId xmlns:a16="http://schemas.microsoft.com/office/drawing/2014/main" id="{288B7C4D-18E1-4CBE-8552-218BDF90DA76}"/>
                  </a:ext>
                </a:extLst>
              </p:cNvPr>
              <p:cNvSpPr/>
              <p:nvPr/>
            </p:nvSpPr>
            <p:spPr>
              <a:xfrm>
                <a:off x="705871" y="304074"/>
                <a:ext cx="167042" cy="246174"/>
              </a:xfrm>
              <a:custGeom>
                <a:avLst/>
                <a:gdLst>
                  <a:gd name="f0" fmla="val 180"/>
                  <a:gd name="f1" fmla="val w"/>
                  <a:gd name="f2" fmla="val h"/>
                  <a:gd name="f3" fmla="val 0"/>
                  <a:gd name="f4" fmla="val 5172"/>
                  <a:gd name="f5" fmla="val 7622"/>
                  <a:gd name="f6" fmla="val 3617"/>
                  <a:gd name="f7" fmla="val 3743"/>
                  <a:gd name="f8" fmla="val 3870"/>
                  <a:gd name="f9" fmla="val 191"/>
                  <a:gd name="f10" fmla="val 3994"/>
                  <a:gd name="f11" fmla="val 211"/>
                  <a:gd name="f12" fmla="val 4282"/>
                  <a:gd name="f13" fmla="val 257"/>
                  <a:gd name="f14" fmla="val 4559"/>
                  <a:gd name="f15" fmla="val 338"/>
                  <a:gd name="f16" fmla="val 4813"/>
                  <a:gd name="f17" fmla="val 477"/>
                  <a:gd name="f18" fmla="val 4548"/>
                  <a:gd name="f19" fmla="val 373"/>
                  <a:gd name="f20" fmla="val 4271"/>
                  <a:gd name="f21" fmla="val 292"/>
                  <a:gd name="f22" fmla="val 3982"/>
                  <a:gd name="f23" fmla="val 3873"/>
                  <a:gd name="f24" fmla="val 244"/>
                  <a:gd name="f25" fmla="val 3761"/>
                  <a:gd name="f26" fmla="val 235"/>
                  <a:gd name="f27" fmla="val 3650"/>
                  <a:gd name="f28" fmla="val 3481"/>
                  <a:gd name="f29" fmla="val 3312"/>
                  <a:gd name="f30" fmla="val 255"/>
                  <a:gd name="f31" fmla="val 3151"/>
                  <a:gd name="f32" fmla="val 304"/>
                  <a:gd name="f33" fmla="val 2874"/>
                  <a:gd name="f34" fmla="val 361"/>
                  <a:gd name="f35" fmla="val 2609"/>
                  <a:gd name="f36" fmla="val 2355"/>
                  <a:gd name="f37" fmla="val 604"/>
                  <a:gd name="f38" fmla="val 2112"/>
                  <a:gd name="f39" fmla="val 731"/>
                  <a:gd name="f40" fmla="val 1858"/>
                  <a:gd name="f41" fmla="val 892"/>
                  <a:gd name="f42" fmla="val 1662"/>
                  <a:gd name="f43" fmla="val 1088"/>
                  <a:gd name="f44" fmla="val 1847"/>
                  <a:gd name="f45" fmla="val 881"/>
                  <a:gd name="f46" fmla="val 2078"/>
                  <a:gd name="f47" fmla="val 708"/>
                  <a:gd name="f48" fmla="val 2332"/>
                  <a:gd name="f49" fmla="val 557"/>
                  <a:gd name="f50" fmla="val 2586"/>
                  <a:gd name="f51" fmla="val 419"/>
                  <a:gd name="f52" fmla="val 2851"/>
                  <a:gd name="f53" fmla="val 315"/>
                  <a:gd name="f54" fmla="val 3128"/>
                  <a:gd name="f55" fmla="val 246"/>
                  <a:gd name="f56" fmla="val 3286"/>
                  <a:gd name="f57" fmla="val 200"/>
                  <a:gd name="f58" fmla="val 3451"/>
                  <a:gd name="f59" fmla="val 3586"/>
                  <a:gd name="f60" fmla="val 1"/>
                  <a:gd name="f61" fmla="val 3134"/>
                  <a:gd name="f62" fmla="val 2678"/>
                  <a:gd name="f63" fmla="val 125"/>
                  <a:gd name="f64" fmla="val 2251"/>
                  <a:gd name="f65" fmla="val 384"/>
                  <a:gd name="f66" fmla="val 1397"/>
                  <a:gd name="f67" fmla="val 904"/>
                  <a:gd name="f68" fmla="val 854"/>
                  <a:gd name="f69" fmla="val 1816"/>
                  <a:gd name="f70" fmla="val 543"/>
                  <a:gd name="f71" fmla="val 2751"/>
                  <a:gd name="f72" fmla="val 4447"/>
                  <a:gd name="f73" fmla="val 69"/>
                  <a:gd name="f74" fmla="val 6040"/>
                  <a:gd name="f75" fmla="val 900"/>
                  <a:gd name="f76" fmla="val 381"/>
                  <a:gd name="f77" fmla="val 6617"/>
                  <a:gd name="f78" fmla="val 358"/>
                  <a:gd name="f79" fmla="val 5313"/>
                  <a:gd name="f80" fmla="val 670"/>
                  <a:gd name="f81" fmla="val 4274"/>
                  <a:gd name="f82" fmla="val 762"/>
                  <a:gd name="f83" fmla="val 3905"/>
                  <a:gd name="f84" fmla="val 912"/>
                  <a:gd name="f85" fmla="val 3559"/>
                  <a:gd name="f86" fmla="val 1097"/>
                  <a:gd name="f87" fmla="val 3247"/>
                  <a:gd name="f88" fmla="val 1189"/>
                  <a:gd name="f89" fmla="val 3085"/>
                  <a:gd name="f90" fmla="val 1304"/>
                  <a:gd name="f91" fmla="val 2958"/>
                  <a:gd name="f92" fmla="val 2820"/>
                  <a:gd name="f93" fmla="val 1512"/>
                  <a:gd name="f94" fmla="val 2693"/>
                  <a:gd name="f95" fmla="val 1628"/>
                  <a:gd name="f96" fmla="val 2566"/>
                  <a:gd name="f97" fmla="val 1731"/>
                  <a:gd name="f98" fmla="val 2404"/>
                  <a:gd name="f99" fmla="val 1835"/>
                  <a:gd name="f100" fmla="val 2266"/>
                  <a:gd name="f101" fmla="val 1882"/>
                  <a:gd name="f102" fmla="val 2058"/>
                  <a:gd name="f103" fmla="val 1801"/>
                  <a:gd name="f104" fmla="val 1896"/>
                  <a:gd name="f105" fmla="val 1752"/>
                  <a:gd name="f106" fmla="val 1791"/>
                  <a:gd name="f107" fmla="val 1652"/>
                  <a:gd name="f108" fmla="val 1714"/>
                  <a:gd name="f109" fmla="val 1548"/>
                  <a:gd name="f110" fmla="val 1513"/>
                  <a:gd name="f111" fmla="val 1477"/>
                  <a:gd name="f112" fmla="val 1723"/>
                  <a:gd name="f113" fmla="val 1443"/>
                  <a:gd name="f114" fmla="val 1742"/>
                  <a:gd name="f115" fmla="val 1861"/>
                  <a:gd name="f116" fmla="val 1469"/>
                  <a:gd name="f117" fmla="val 2319"/>
                  <a:gd name="f118" fmla="val 1368"/>
                  <a:gd name="f119" fmla="val 2786"/>
                  <a:gd name="f120" fmla="val 3061"/>
                  <a:gd name="f121" fmla="val 3338"/>
                  <a:gd name="f122" fmla="val 1403"/>
                  <a:gd name="f123" fmla="val 3613"/>
                  <a:gd name="f124" fmla="val 1458"/>
                  <a:gd name="f125" fmla="val 3719"/>
                  <a:gd name="f126" fmla="val 1478"/>
                  <a:gd name="f127" fmla="val 3824"/>
                  <a:gd name="f128" fmla="val 1488"/>
                  <a:gd name="f129" fmla="val 3925"/>
                  <a:gd name="f130" fmla="val 4507"/>
                  <a:gd name="f131" fmla="val 4952"/>
                  <a:gd name="f132" fmla="val 1168"/>
                  <a:gd name="f133" fmla="val 4617"/>
                  <a:gd name="f134" fmla="val 765"/>
                  <a:gd name="f135" fmla="val 4709"/>
                  <a:gd name="f136" fmla="val 4790"/>
                  <a:gd name="f137" fmla="val 823"/>
                  <a:gd name="f138" fmla="val 4894"/>
                  <a:gd name="f139" fmla="val 5056"/>
                  <a:gd name="f140" fmla="val 5171"/>
                  <a:gd name="f141" fmla="val 696"/>
                  <a:gd name="f142" fmla="val 5079"/>
                  <a:gd name="f143" fmla="val 534"/>
                  <a:gd name="f144" fmla="val 5033"/>
                  <a:gd name="f145" fmla="val 465"/>
                  <a:gd name="f146" fmla="val 4963"/>
                  <a:gd name="f147" fmla="val 407"/>
                  <a:gd name="f148" fmla="val 4484"/>
                  <a:gd name="f149" fmla="val 4037"/>
                  <a:gd name="f150" fmla="*/ f1 1 5172"/>
                  <a:gd name="f151" fmla="*/ f2 1 7622"/>
                  <a:gd name="f152" fmla="val f3"/>
                  <a:gd name="f153" fmla="val f4"/>
                  <a:gd name="f154" fmla="val f5"/>
                  <a:gd name="f155" fmla="+- f154 0 f152"/>
                  <a:gd name="f156" fmla="+- f153 0 f152"/>
                  <a:gd name="f157" fmla="*/ f156 1 5172"/>
                  <a:gd name="f158" fmla="*/ f155 1 762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5172" h="7622">
                    <a:moveTo>
                      <a:pt x="f6" y="f0"/>
                    </a:moveTo>
                    <a:cubicBezTo>
                      <a:pt x="f7" y="f0"/>
                      <a:pt x="f8" y="f9"/>
                      <a:pt x="f10" y="f11"/>
                    </a:cubicBezTo>
                    <a:cubicBezTo>
                      <a:pt x="f12" y="f13"/>
                      <a:pt x="f14" y="f15"/>
                      <a:pt x="f16" y="f17"/>
                    </a:cubicBezTo>
                    <a:cubicBezTo>
                      <a:pt x="f18" y="f19"/>
                      <a:pt x="f20" y="f21"/>
                      <a:pt x="f22" y="f13"/>
                    </a:cubicBezTo>
                    <a:cubicBezTo>
                      <a:pt x="f23" y="f24"/>
                      <a:pt x="f25" y="f26"/>
                      <a:pt x="f27" y="f26"/>
                    </a:cubicBezTo>
                    <a:cubicBezTo>
                      <a:pt x="f28" y="f26"/>
                      <a:pt x="f29" y="f30"/>
                      <a:pt x="f31" y="f32"/>
                    </a:cubicBezTo>
                    <a:cubicBezTo>
                      <a:pt x="f33" y="f34"/>
                      <a:pt x="f35" y="f17"/>
                      <a:pt x="f36" y="f37"/>
                    </a:cubicBezTo>
                    <a:cubicBezTo>
                      <a:pt x="f38" y="f39"/>
                      <a:pt x="f40" y="f41"/>
                      <a:pt x="f42" y="f43"/>
                    </a:cubicBezTo>
                    <a:cubicBezTo>
                      <a:pt x="f44" y="f45"/>
                      <a:pt x="f46" y="f47"/>
                      <a:pt x="f48" y="f49"/>
                    </a:cubicBezTo>
                    <a:cubicBezTo>
                      <a:pt x="f50" y="f51"/>
                      <a:pt x="f52" y="f53"/>
                      <a:pt x="f54" y="f55"/>
                    </a:cubicBezTo>
                    <a:cubicBezTo>
                      <a:pt x="f56" y="f57"/>
                      <a:pt x="f58" y="f0"/>
                      <a:pt x="f6" y="f0"/>
                    </a:cubicBezTo>
                    <a:close/>
                    <a:moveTo>
                      <a:pt x="f59" y="f60"/>
                    </a:moveTo>
                    <a:cubicBezTo>
                      <a:pt x="f61" y="f60"/>
                      <a:pt x="f62" y="f63"/>
                      <a:pt x="f64" y="f65"/>
                    </a:cubicBezTo>
                    <a:cubicBezTo>
                      <a:pt x="f66" y="f67"/>
                      <a:pt x="f68" y="f69"/>
                      <a:pt x="f70" y="f71"/>
                    </a:cubicBezTo>
                    <a:cubicBezTo>
                      <a:pt x="f3" y="f72"/>
                      <a:pt x="f73" y="f74"/>
                      <a:pt x="f75" y="f5"/>
                    </a:cubicBezTo>
                    <a:cubicBezTo>
                      <a:pt x="f76" y="f77"/>
                      <a:pt x="f78" y="f79"/>
                      <a:pt x="f80" y="f81"/>
                    </a:cubicBezTo>
                    <a:cubicBezTo>
                      <a:pt x="f82" y="f83"/>
                      <a:pt x="f84" y="f85"/>
                      <a:pt x="f86" y="f87"/>
                    </a:cubicBezTo>
                    <a:cubicBezTo>
                      <a:pt x="f88" y="f89"/>
                      <a:pt x="f90" y="f91"/>
                      <a:pt x="f66" y="f92"/>
                    </a:cubicBezTo>
                    <a:cubicBezTo>
                      <a:pt x="f93" y="f94"/>
                      <a:pt x="f95" y="f96"/>
                      <a:pt x="f97" y="f98"/>
                    </a:cubicBezTo>
                    <a:cubicBezTo>
                      <a:pt x="f99" y="f100"/>
                      <a:pt x="f101" y="f102"/>
                      <a:pt x="f103" y="f104"/>
                    </a:cubicBezTo>
                    <a:cubicBezTo>
                      <a:pt x="f105" y="f106"/>
                      <a:pt x="f107" y="f108"/>
                      <a:pt x="f109" y="f108"/>
                    </a:cubicBezTo>
                    <a:cubicBezTo>
                      <a:pt x="f110" y="f108"/>
                      <a:pt x="f111" y="f112"/>
                      <a:pt x="f113" y="f114"/>
                    </a:cubicBezTo>
                    <a:lnTo>
                      <a:pt x="f113" y="f114"/>
                    </a:lnTo>
                    <a:cubicBezTo>
                      <a:pt x="f115" y="f116"/>
                      <a:pt x="f117" y="f118"/>
                      <a:pt x="f119" y="f118"/>
                    </a:cubicBezTo>
                    <a:cubicBezTo>
                      <a:pt x="f120" y="f118"/>
                      <a:pt x="f121" y="f122"/>
                      <a:pt x="f123" y="f124"/>
                    </a:cubicBezTo>
                    <a:cubicBezTo>
                      <a:pt x="f125" y="f126"/>
                      <a:pt x="f127" y="f128"/>
                      <a:pt x="f129" y="f128"/>
                    </a:cubicBezTo>
                    <a:cubicBezTo>
                      <a:pt x="f130" y="f128"/>
                      <a:pt x="f131" y="f132"/>
                      <a:pt x="f133" y="f134"/>
                    </a:cubicBezTo>
                    <a:cubicBezTo>
                      <a:pt x="f135" y="f134"/>
                      <a:pt x="f136" y="f137"/>
                      <a:pt x="f138" y="f137"/>
                    </a:cubicBezTo>
                    <a:cubicBezTo>
                      <a:pt x="f139" y="f137"/>
                      <a:pt x="f140" y="f141"/>
                      <a:pt x="f142" y="f143"/>
                    </a:cubicBezTo>
                    <a:cubicBezTo>
                      <a:pt x="f144" y="f145"/>
                      <a:pt x="f146" y="f147"/>
                      <a:pt x="f138" y="f34"/>
                    </a:cubicBezTo>
                    <a:cubicBezTo>
                      <a:pt x="f148" y="f63"/>
                      <a:pt x="f149" y="f60"/>
                      <a:pt x="f59" y="f6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1136;p16">
                <a:extLst>
                  <a:ext uri="{FF2B5EF4-FFF2-40B4-BE49-F238E27FC236}">
                    <a16:creationId xmlns:a16="http://schemas.microsoft.com/office/drawing/2014/main" id="{683EB791-4254-4C29-943C-62B5FBA12ECF}"/>
                  </a:ext>
                </a:extLst>
              </p:cNvPr>
              <p:cNvSpPr/>
              <p:nvPr/>
            </p:nvSpPr>
            <p:spPr>
              <a:xfrm>
                <a:off x="727478" y="268257"/>
                <a:ext cx="76837" cy="103418"/>
              </a:xfrm>
              <a:custGeom>
                <a:avLst/>
                <a:gdLst>
                  <a:gd name="f0" fmla="val w"/>
                  <a:gd name="f1" fmla="val h"/>
                  <a:gd name="f2" fmla="val 0"/>
                  <a:gd name="f3" fmla="val 2379"/>
                  <a:gd name="f4" fmla="val 3202"/>
                  <a:gd name="f5" fmla="val 727"/>
                  <a:gd name="f6" fmla="val 597"/>
                  <a:gd name="f7" fmla="val 603"/>
                  <a:gd name="f8" fmla="val 610"/>
                  <a:gd name="f9" fmla="val 728"/>
                  <a:gd name="f10" fmla="val 616"/>
                  <a:gd name="f11" fmla="val 604"/>
                  <a:gd name="f12" fmla="val 1214"/>
                  <a:gd name="f13" fmla="val 1146"/>
                  <a:gd name="f14" fmla="val 1079"/>
                  <a:gd name="f15" fmla="val 13"/>
                  <a:gd name="f16" fmla="val 1016"/>
                  <a:gd name="f17" fmla="val 39"/>
                  <a:gd name="f18" fmla="val 814"/>
                  <a:gd name="f19" fmla="val 129"/>
                  <a:gd name="f20" fmla="val 721"/>
                  <a:gd name="f21" fmla="val 372"/>
                  <a:gd name="f22" fmla="val 729"/>
                  <a:gd name="f23" fmla="val 485"/>
                  <a:gd name="f24" fmla="val 837"/>
                  <a:gd name="f25" fmla="val 396"/>
                  <a:gd name="f26" fmla="val 961"/>
                  <a:gd name="f27" fmla="val 968"/>
                  <a:gd name="f28" fmla="val 975"/>
                  <a:gd name="f29" fmla="val 982"/>
                  <a:gd name="f30" fmla="val 397"/>
                  <a:gd name="f31" fmla="val 1109"/>
                  <a:gd name="f32" fmla="val 420"/>
                  <a:gd name="f33" fmla="val 1189"/>
                  <a:gd name="f34" fmla="val 535"/>
                  <a:gd name="f35" fmla="val 1224"/>
                  <a:gd name="f36" fmla="val 651"/>
                  <a:gd name="f37" fmla="val 1236"/>
                  <a:gd name="f38" fmla="val 778"/>
                  <a:gd name="f39" fmla="val 905"/>
                  <a:gd name="f40" fmla="val 1132"/>
                  <a:gd name="f41" fmla="val 1009"/>
                  <a:gd name="f42" fmla="val 1074"/>
                  <a:gd name="f43" fmla="val 1112"/>
                  <a:gd name="f44" fmla="val 993"/>
                  <a:gd name="f45" fmla="val 1205"/>
                  <a:gd name="f46" fmla="val 901"/>
                  <a:gd name="f47" fmla="val 1297"/>
                  <a:gd name="f48" fmla="val 416"/>
                  <a:gd name="f49" fmla="val 1840"/>
                  <a:gd name="f50" fmla="val 151"/>
                  <a:gd name="f51" fmla="val 2474"/>
                  <a:gd name="f52" fmla="val 1"/>
                  <a:gd name="f53" fmla="val 162"/>
                  <a:gd name="f54" fmla="val 2417"/>
                  <a:gd name="f55" fmla="val 1666"/>
                  <a:gd name="f56" fmla="val 1617"/>
                  <a:gd name="f57" fmla="val 1251"/>
                  <a:gd name="f58" fmla="val 1674"/>
                  <a:gd name="f59" fmla="val 1193"/>
                  <a:gd name="f60" fmla="val 2378"/>
                  <a:gd name="f61" fmla="val 1940"/>
                  <a:gd name="f62" fmla="val 743"/>
                  <a:gd name="f63" fmla="val 1934"/>
                  <a:gd name="f64" fmla="val 742"/>
                  <a:gd name="f65" fmla="val 1927"/>
                  <a:gd name="f66" fmla="val 1921"/>
                  <a:gd name="f67" fmla="val 1853"/>
                  <a:gd name="f68" fmla="val 1761"/>
                  <a:gd name="f69" fmla="val 793"/>
                  <a:gd name="f70" fmla="val 1709"/>
                  <a:gd name="f71" fmla="val 835"/>
                  <a:gd name="f72" fmla="val 1801"/>
                  <a:gd name="f73" fmla="val 628"/>
                  <a:gd name="f74" fmla="val 385"/>
                  <a:gd name="f75" fmla="val 1651"/>
                  <a:gd name="f76" fmla="val 201"/>
                  <a:gd name="f77" fmla="val 1552"/>
                  <a:gd name="f78" fmla="val 77"/>
                  <a:gd name="f79" fmla="val 1383"/>
                  <a:gd name="f80" fmla="*/ f0 1 2379"/>
                  <a:gd name="f81" fmla="*/ f1 1 3202"/>
                  <a:gd name="f82" fmla="val f2"/>
                  <a:gd name="f83" fmla="val f3"/>
                  <a:gd name="f84" fmla="val f4"/>
                  <a:gd name="f85" fmla="+- f84 0 f82"/>
                  <a:gd name="f86" fmla="+- f83 0 f82"/>
                  <a:gd name="f87" fmla="*/ f86 1 2379"/>
                  <a:gd name="f88" fmla="*/ f85 1 3202"/>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2379" h="3202">
                    <a:moveTo>
                      <a:pt x="f5" y="f6"/>
                    </a:moveTo>
                    <a:cubicBezTo>
                      <a:pt x="f5" y="f7"/>
                      <a:pt x="f5" y="f8"/>
                      <a:pt x="f9" y="f10"/>
                    </a:cubicBezTo>
                    <a:cubicBezTo>
                      <a:pt x="f5" y="f8"/>
                      <a:pt x="f5" y="f11"/>
                      <a:pt x="f5" y="f6"/>
                    </a:cubicBezTo>
                    <a:close/>
                    <a:moveTo>
                      <a:pt x="f12" y="f2"/>
                    </a:moveTo>
                    <a:cubicBezTo>
                      <a:pt x="f13" y="f2"/>
                      <a:pt x="f14" y="f15"/>
                      <a:pt x="f16" y="f17"/>
                    </a:cubicBezTo>
                    <a:cubicBezTo>
                      <a:pt x="f18" y="f19"/>
                      <a:pt x="f20" y="f21"/>
                      <a:pt x="f5" y="f6"/>
                    </a:cubicBezTo>
                    <a:lnTo>
                      <a:pt x="f5" y="f6"/>
                    </a:lnTo>
                    <a:cubicBezTo>
                      <a:pt x="f22" y="f23"/>
                      <a:pt x="f24" y="f25"/>
                      <a:pt x="f26" y="f25"/>
                    </a:cubicBezTo>
                    <a:cubicBezTo>
                      <a:pt x="f27" y="f25"/>
                      <a:pt x="f28" y="f25"/>
                      <a:pt x="f29" y="f30"/>
                    </a:cubicBezTo>
                    <a:cubicBezTo>
                      <a:pt x="f31" y="f32"/>
                      <a:pt x="f33" y="f34"/>
                      <a:pt x="f35" y="f36"/>
                    </a:cubicBezTo>
                    <a:cubicBezTo>
                      <a:pt x="f37" y="f38"/>
                      <a:pt x="f33" y="f39"/>
                      <a:pt x="f40" y="f41"/>
                    </a:cubicBezTo>
                    <a:cubicBezTo>
                      <a:pt x="f42" y="f43"/>
                      <a:pt x="f44" y="f45"/>
                      <a:pt x="f46" y="f47"/>
                    </a:cubicBezTo>
                    <a:cubicBezTo>
                      <a:pt x="f48" y="f49"/>
                      <a:pt x="f50" y="f51"/>
                      <a:pt x="f52" y="f4"/>
                    </a:cubicBezTo>
                    <a:cubicBezTo>
                      <a:pt x="f53" y="f54"/>
                      <a:pt x="f44" y="f55"/>
                      <a:pt x="f56" y="f57"/>
                    </a:cubicBezTo>
                    <a:cubicBezTo>
                      <a:pt x="f58" y="f59"/>
                      <a:pt x="f60" y="f38"/>
                      <a:pt x="f61" y="f62"/>
                    </a:cubicBezTo>
                    <a:cubicBezTo>
                      <a:pt x="f63" y="f64"/>
                      <a:pt x="f65" y="f64"/>
                      <a:pt x="f66" y="f64"/>
                    </a:cubicBezTo>
                    <a:cubicBezTo>
                      <a:pt x="f67" y="f64"/>
                      <a:pt x="f68" y="f69"/>
                      <a:pt x="f70" y="f71"/>
                    </a:cubicBezTo>
                    <a:cubicBezTo>
                      <a:pt x="f72" y="f73"/>
                      <a:pt x="f72" y="f74"/>
                      <a:pt x="f75" y="f76"/>
                    </a:cubicBezTo>
                    <a:cubicBezTo>
                      <a:pt x="f77" y="f78"/>
                      <a:pt x="f79" y="f2"/>
                      <a:pt x="f12"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1137;p16">
                <a:extLst>
                  <a:ext uri="{FF2B5EF4-FFF2-40B4-BE49-F238E27FC236}">
                    <a16:creationId xmlns:a16="http://schemas.microsoft.com/office/drawing/2014/main" id="{A254D623-D637-4EA1-8EE0-D7DBD4276563}"/>
                  </a:ext>
                </a:extLst>
              </p:cNvPr>
              <p:cNvSpPr/>
              <p:nvPr/>
            </p:nvSpPr>
            <p:spPr>
              <a:xfrm>
                <a:off x="595539" y="454776"/>
                <a:ext cx="150994" cy="227438"/>
              </a:xfrm>
              <a:custGeom>
                <a:avLst/>
                <a:gdLst>
                  <a:gd name="f0" fmla="val w"/>
                  <a:gd name="f1" fmla="val h"/>
                  <a:gd name="f2" fmla="val 0"/>
                  <a:gd name="f3" fmla="val 4675"/>
                  <a:gd name="f4" fmla="val 7042"/>
                  <a:gd name="f5" fmla="val 288"/>
                  <a:gd name="f6" fmla="val 670"/>
                  <a:gd name="f7" fmla="val 671"/>
                  <a:gd name="f8" fmla="val 289"/>
                  <a:gd name="f9" fmla="val 672"/>
                  <a:gd name="f10" fmla="val 673"/>
                  <a:gd name="f11" fmla="val 634"/>
                  <a:gd name="f12" fmla="val 1166"/>
                  <a:gd name="f13" fmla="val 934"/>
                  <a:gd name="f14" fmla="val 1559"/>
                  <a:gd name="f15" fmla="val 1269"/>
                  <a:gd name="f16" fmla="val 1928"/>
                  <a:gd name="f17" fmla="val 1650"/>
                  <a:gd name="f18" fmla="val 2228"/>
                  <a:gd name="f19" fmla="val 2042"/>
                  <a:gd name="f20" fmla="val 2517"/>
                  <a:gd name="f21" fmla="val 2481"/>
                  <a:gd name="f22" fmla="val 2759"/>
                  <a:gd name="f23" fmla="val 2885"/>
                  <a:gd name="f24" fmla="val 3048"/>
                  <a:gd name="f25" fmla="val 3289"/>
                  <a:gd name="f26" fmla="val 3336"/>
                  <a:gd name="f27" fmla="val 3670"/>
                  <a:gd name="f28" fmla="val 3660"/>
                  <a:gd name="f29" fmla="val 3959"/>
                  <a:gd name="f30" fmla="val 4087"/>
                  <a:gd name="f31" fmla="val 4097"/>
                  <a:gd name="f32" fmla="val 4306"/>
                  <a:gd name="f33" fmla="val 4213"/>
                  <a:gd name="f34" fmla="val 4525"/>
                  <a:gd name="f35" fmla="val 4282"/>
                  <a:gd name="f36" fmla="val 4768"/>
                  <a:gd name="f37" fmla="val 4305"/>
                  <a:gd name="f38" fmla="val 4883"/>
                  <a:gd name="f39" fmla="val 4339"/>
                  <a:gd name="f40" fmla="val 5010"/>
                  <a:gd name="f41" fmla="val 5149"/>
                  <a:gd name="f42" fmla="val 5276"/>
                  <a:gd name="f43" fmla="val 5391"/>
                  <a:gd name="f44" fmla="val 4316"/>
                  <a:gd name="f45" fmla="val 5518"/>
                  <a:gd name="f46" fmla="val 4328"/>
                  <a:gd name="f47" fmla="val 4293"/>
                  <a:gd name="f48" fmla="val 4270"/>
                  <a:gd name="f49" fmla="val 4895"/>
                  <a:gd name="f50" fmla="val 4236"/>
                  <a:gd name="f51" fmla="val 4779"/>
                  <a:gd name="f52" fmla="val 4109"/>
                  <a:gd name="f53" fmla="val 4433"/>
                  <a:gd name="f54" fmla="val 4051"/>
                  <a:gd name="f55" fmla="val 4318"/>
                  <a:gd name="f56" fmla="val 3993"/>
                  <a:gd name="f57" fmla="val 4225"/>
                  <a:gd name="f58" fmla="val 3924"/>
                  <a:gd name="f59" fmla="val 4121"/>
                  <a:gd name="f60" fmla="val 3647"/>
                  <a:gd name="f61" fmla="val 3717"/>
                  <a:gd name="f62" fmla="val 3254"/>
                  <a:gd name="f63" fmla="val 3394"/>
                  <a:gd name="f64" fmla="val 2850"/>
                  <a:gd name="f65" fmla="val 3106"/>
                  <a:gd name="f66" fmla="val 2446"/>
                  <a:gd name="f67" fmla="val 2817"/>
                  <a:gd name="f68" fmla="val 2019"/>
                  <a:gd name="f69" fmla="val 2575"/>
                  <a:gd name="f70" fmla="val 1627"/>
                  <a:gd name="f71" fmla="val 2251"/>
                  <a:gd name="f72" fmla="val 1419"/>
                  <a:gd name="f73" fmla="val 2101"/>
                  <a:gd name="f74" fmla="val 1246"/>
                  <a:gd name="f75" fmla="val 1073"/>
                  <a:gd name="f76" fmla="val 1755"/>
                  <a:gd name="f77" fmla="val 923"/>
                  <a:gd name="f78" fmla="val 761"/>
                  <a:gd name="f79" fmla="val 1363"/>
                  <a:gd name="f80" fmla="val 2135"/>
                  <a:gd name="f81" fmla="val 1"/>
                  <a:gd name="f82" fmla="val 1927"/>
                  <a:gd name="f83" fmla="val 370"/>
                  <a:gd name="f84" fmla="val 1916"/>
                  <a:gd name="f85" fmla="val 739"/>
                  <a:gd name="f86" fmla="val 1973"/>
                  <a:gd name="f87" fmla="val 1132"/>
                  <a:gd name="f88" fmla="val 1880"/>
                  <a:gd name="f89" fmla="val 935"/>
                  <a:gd name="f90" fmla="val 1700"/>
                  <a:gd name="f91" fmla="val 886"/>
                  <a:gd name="f92" fmla="val 1487"/>
                  <a:gd name="f93" fmla="val 1283"/>
                  <a:gd name="f94" fmla="val 1050"/>
                  <a:gd name="f95" fmla="val 931"/>
                  <a:gd name="f96" fmla="val 837"/>
                  <a:gd name="f97" fmla="val 611"/>
                  <a:gd name="f98" fmla="val 408"/>
                  <a:gd name="f99" fmla="val 881"/>
                  <a:gd name="f100" fmla="val 656"/>
                  <a:gd name="f101" fmla="val 1319"/>
                  <a:gd name="f102" fmla="val 2206"/>
                  <a:gd name="f103" fmla="val 946"/>
                  <a:gd name="f104" fmla="val 2552"/>
                  <a:gd name="f105" fmla="val 577"/>
                  <a:gd name="f106" fmla="val 2736"/>
                  <a:gd name="f107" fmla="val 484"/>
                  <a:gd name="f108" fmla="val 2840"/>
                  <a:gd name="f109" fmla="val 219"/>
                  <a:gd name="f110" fmla="val 3152"/>
                  <a:gd name="f111" fmla="val 406"/>
                  <a:gd name="f112" fmla="val 3114"/>
                  <a:gd name="f113" fmla="val 560"/>
                  <a:gd name="f114" fmla="val 3102"/>
                  <a:gd name="f115" fmla="val 680"/>
                  <a:gd name="f116" fmla="val 895"/>
                  <a:gd name="f117" fmla="val 1004"/>
                  <a:gd name="f118" fmla="val 3140"/>
                  <a:gd name="f119" fmla="val 911"/>
                  <a:gd name="f120" fmla="val 3256"/>
                  <a:gd name="f121" fmla="val 807"/>
                  <a:gd name="f122" fmla="val 3440"/>
                  <a:gd name="f123" fmla="val 1101"/>
                  <a:gd name="f124" fmla="val 3366"/>
                  <a:gd name="f125" fmla="val 1391"/>
                  <a:gd name="f126" fmla="val 3323"/>
                  <a:gd name="f127" fmla="val 1676"/>
                  <a:gd name="f128" fmla="val 2052"/>
                  <a:gd name="f129" fmla="val 2420"/>
                  <a:gd name="f130" fmla="val 3397"/>
                  <a:gd name="f131" fmla="val 2781"/>
                  <a:gd name="f132" fmla="val 3567"/>
                  <a:gd name="f133" fmla="val 2562"/>
                  <a:gd name="f134" fmla="val 3613"/>
                  <a:gd name="f135" fmla="val 2377"/>
                  <a:gd name="f136" fmla="val 3798"/>
                  <a:gd name="f137" fmla="val 4017"/>
                  <a:gd name="f138" fmla="val 4237"/>
                  <a:gd name="f139" fmla="val 4468"/>
                  <a:gd name="f140" fmla="val 2643"/>
                  <a:gd name="f141" fmla="val 4375"/>
                  <a:gd name="f142" fmla="val 2620"/>
                  <a:gd name="f143" fmla="val 4133"/>
                  <a:gd name="f144" fmla="val 2724"/>
                  <a:gd name="f145" fmla="val 4006"/>
                  <a:gd name="f146" fmla="val 2815"/>
                  <a:gd name="f147" fmla="val 3884"/>
                  <a:gd name="f148" fmla="val 2970"/>
                  <a:gd name="f149" fmla="val 3842"/>
                  <a:gd name="f150" fmla="val 3116"/>
                  <a:gd name="f151" fmla="val 3136"/>
                  <a:gd name="f152" fmla="val 3155"/>
                  <a:gd name="f153" fmla="val 3843"/>
                  <a:gd name="f154" fmla="val 3174"/>
                  <a:gd name="f155" fmla="val 3844"/>
                  <a:gd name="f156" fmla="val 3856"/>
                  <a:gd name="f157" fmla="val 4491"/>
                  <a:gd name="f158" fmla="val 4872"/>
                  <a:gd name="f159" fmla="val 4291"/>
                  <a:gd name="f160" fmla="val 5570"/>
                  <a:gd name="f161" fmla="val 4180"/>
                  <a:gd name="f162" fmla="val 6370"/>
                  <a:gd name="f163" fmla="val 3851"/>
                  <a:gd name="f164" fmla="val 7025"/>
                  <a:gd name="f165" fmla="val 4012"/>
                  <a:gd name="f166" fmla="val 6709"/>
                  <a:gd name="f167" fmla="val 4238"/>
                  <a:gd name="f168" fmla="val 6447"/>
                  <a:gd name="f169" fmla="val 4363"/>
                  <a:gd name="f170" fmla="val 6107"/>
                  <a:gd name="f171" fmla="val 4443"/>
                  <a:gd name="f172" fmla="val 5922"/>
                  <a:gd name="f173" fmla="val 4478"/>
                  <a:gd name="f174" fmla="val 5737"/>
                  <a:gd name="f175" fmla="val 4524"/>
                  <a:gd name="f176" fmla="val 5541"/>
                  <a:gd name="f177" fmla="val 4674"/>
                  <a:gd name="f178" fmla="val 4664"/>
                  <a:gd name="f179" fmla="val 4351"/>
                  <a:gd name="f180" fmla="val 3833"/>
                  <a:gd name="f181" fmla="val 3716"/>
                  <a:gd name="f182" fmla="val 3117"/>
                  <a:gd name="f183" fmla="val 2966"/>
                  <a:gd name="f184" fmla="val 2286"/>
                  <a:gd name="f185" fmla="val 2146"/>
                  <a:gd name="f186" fmla="val 1178"/>
                  <a:gd name="f187" fmla="val 3849"/>
                  <a:gd name="f188" fmla="val 7031"/>
                  <a:gd name="f189" fmla="val 3846"/>
                  <a:gd name="f190" fmla="val 7036"/>
                  <a:gd name="f191" fmla="*/ f0 1 4675"/>
                  <a:gd name="f192" fmla="*/ f1 1 7042"/>
                  <a:gd name="f193" fmla="val f2"/>
                  <a:gd name="f194" fmla="val f3"/>
                  <a:gd name="f195" fmla="val f4"/>
                  <a:gd name="f196" fmla="+- f195 0 f193"/>
                  <a:gd name="f197" fmla="+- f194 0 f193"/>
                  <a:gd name="f198" fmla="*/ f197 1 4675"/>
                  <a:gd name="f199" fmla="*/ f196 1 7042"/>
                  <a:gd name="f200" fmla="*/ f193 1 f198"/>
                  <a:gd name="f201" fmla="*/ f194 1 f198"/>
                  <a:gd name="f202" fmla="*/ f193 1 f199"/>
                  <a:gd name="f203" fmla="*/ f195 1 f199"/>
                  <a:gd name="f204" fmla="*/ f200 f191 1"/>
                  <a:gd name="f205" fmla="*/ f201 f191 1"/>
                  <a:gd name="f206" fmla="*/ f203 f192 1"/>
                  <a:gd name="f207" fmla="*/ f202 f192 1"/>
                </a:gdLst>
                <a:ahLst/>
                <a:cxnLst>
                  <a:cxn ang="3cd4">
                    <a:pos x="hc" y="t"/>
                  </a:cxn>
                  <a:cxn ang="0">
                    <a:pos x="r" y="vc"/>
                  </a:cxn>
                  <a:cxn ang="cd4">
                    <a:pos x="hc" y="b"/>
                  </a:cxn>
                  <a:cxn ang="cd2">
                    <a:pos x="l" y="vc"/>
                  </a:cxn>
                </a:cxnLst>
                <a:rect l="f204" t="f207" r="f205" b="f206"/>
                <a:pathLst>
                  <a:path w="4675" h="7042">
                    <a:moveTo>
                      <a:pt x="f5" y="f6"/>
                    </a:moveTo>
                    <a:cubicBezTo>
                      <a:pt x="f5" y="f7"/>
                      <a:pt x="f8" y="f9"/>
                      <a:pt x="f8" y="f10"/>
                    </a:cubicBezTo>
                    <a:lnTo>
                      <a:pt x="f8" y="f10"/>
                    </a:lnTo>
                    <a:cubicBezTo>
                      <a:pt x="f8" y="f9"/>
                      <a:pt x="f5" y="f7"/>
                      <a:pt x="f5" y="f6"/>
                    </a:cubicBezTo>
                    <a:close/>
                    <a:moveTo>
                      <a:pt x="f11" y="f12"/>
                    </a:move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39" y="f41"/>
                    </a:cubicBezTo>
                    <a:cubicBezTo>
                      <a:pt x="f39" y="f42"/>
                      <a:pt x="f39" y="f43"/>
                      <a:pt x="f44" y="f45"/>
                    </a:cubicBezTo>
                    <a:cubicBezTo>
                      <a:pt x="f46" y="f43"/>
                      <a:pt x="f46" y="f42"/>
                      <a:pt x="f44" y="f41"/>
                    </a:cubicBezTo>
                    <a:cubicBezTo>
                      <a:pt x="f47" y="f40"/>
                      <a:pt x="f48" y="f49"/>
                      <a:pt x="f50" y="f51"/>
                    </a:cubicBezTo>
                    <a:lnTo>
                      <a:pt x="f52" y="f53"/>
                    </a:lnTo>
                    <a:cubicBezTo>
                      <a:pt x="f54" y="f55"/>
                      <a:pt x="f56" y="f57"/>
                      <a:pt x="f58" y="f59"/>
                    </a:cubicBezTo>
                    <a:cubicBezTo>
                      <a:pt x="f60" y="f61"/>
                      <a:pt x="f62" y="f63"/>
                      <a:pt x="f64" y="f65"/>
                    </a:cubicBezTo>
                    <a:cubicBezTo>
                      <a:pt x="f66" y="f67"/>
                      <a:pt x="f68" y="f69"/>
                      <a:pt x="f70" y="f71"/>
                    </a:cubicBezTo>
                    <a:cubicBezTo>
                      <a:pt x="f72" y="f73"/>
                      <a:pt x="f74" y="f16"/>
                      <a:pt x="f75" y="f76"/>
                    </a:cubicBezTo>
                    <a:cubicBezTo>
                      <a:pt x="f77" y="f14"/>
                      <a:pt x="f78" y="f79"/>
                      <a:pt x="f11" y="f12"/>
                    </a:cubicBezTo>
                    <a:close/>
                    <a:moveTo>
                      <a:pt x="f80" y="f81"/>
                    </a:moveTo>
                    <a:cubicBezTo>
                      <a:pt x="f82" y="f83"/>
                      <a:pt x="f84" y="f85"/>
                      <a:pt x="f86" y="f87"/>
                    </a:cubicBezTo>
                    <a:cubicBezTo>
                      <a:pt x="f88" y="f89"/>
                      <a:pt x="f90" y="f91"/>
                      <a:pt x="f92" y="f91"/>
                    </a:cubicBezTo>
                    <a:cubicBezTo>
                      <a:pt x="f93" y="f91"/>
                      <a:pt x="f94" y="f95"/>
                      <a:pt x="f96" y="f95"/>
                    </a:cubicBezTo>
                    <a:cubicBezTo>
                      <a:pt x="f97" y="f95"/>
                      <a:pt x="f98" y="f99"/>
                      <a:pt x="f8" y="f10"/>
                    </a:cubicBezTo>
                    <a:lnTo>
                      <a:pt x="f8" y="f10"/>
                    </a:lnTo>
                    <a:cubicBezTo>
                      <a:pt x="f100" y="f101"/>
                      <a:pt x="f81" y="f102"/>
                      <a:pt x="f103" y="f104"/>
                    </a:cubicBezTo>
                    <a:cubicBezTo>
                      <a:pt x="f105" y="f106"/>
                      <a:pt x="f107" y="f108"/>
                      <a:pt x="f109" y="f110"/>
                    </a:cubicBezTo>
                    <a:cubicBezTo>
                      <a:pt x="f111" y="f112"/>
                      <a:pt x="f113" y="f114"/>
                      <a:pt x="f115" y="f114"/>
                    </a:cubicBezTo>
                    <a:cubicBezTo>
                      <a:pt x="f116" y="f114"/>
                      <a:pt x="f117" y="f118"/>
                      <a:pt x="f117" y="f118"/>
                    </a:cubicBezTo>
                    <a:cubicBezTo>
                      <a:pt x="f119" y="f120"/>
                      <a:pt x="f121" y="f122"/>
                      <a:pt x="f121" y="f122"/>
                    </a:cubicBezTo>
                    <a:cubicBezTo>
                      <a:pt x="f123" y="f124"/>
                      <a:pt x="f125" y="f126"/>
                      <a:pt x="f127" y="f126"/>
                    </a:cubicBezTo>
                    <a:cubicBezTo>
                      <a:pt x="f128" y="f126"/>
                      <a:pt x="f129" y="f130"/>
                      <a:pt x="f131" y="f132"/>
                    </a:cubicBezTo>
                    <a:cubicBezTo>
                      <a:pt x="f133" y="f134"/>
                      <a:pt x="f135" y="f136"/>
                      <a:pt x="f135" y="f137"/>
                    </a:cubicBezTo>
                    <a:cubicBezTo>
                      <a:pt x="f135" y="f138"/>
                      <a:pt x="f133" y="f53"/>
                      <a:pt x="f131" y="f139"/>
                    </a:cubicBezTo>
                    <a:cubicBezTo>
                      <a:pt x="f140" y="f141"/>
                      <a:pt x="f142" y="f143"/>
                      <a:pt x="f144" y="f145"/>
                    </a:cubicBezTo>
                    <a:cubicBezTo>
                      <a:pt x="f146" y="f147"/>
                      <a:pt x="f148" y="f149"/>
                      <a:pt x="f150" y="f149"/>
                    </a:cubicBezTo>
                    <a:cubicBezTo>
                      <a:pt x="f151" y="f149"/>
                      <a:pt x="f152" y="f153"/>
                      <a:pt x="f154" y="f155"/>
                    </a:cubicBezTo>
                    <a:cubicBezTo>
                      <a:pt x="f60" y="f156"/>
                      <a:pt x="f58" y="f157"/>
                      <a:pt x="f54" y="f158"/>
                    </a:cubicBezTo>
                    <a:cubicBezTo>
                      <a:pt x="f159" y="f160"/>
                      <a:pt x="f161" y="f162"/>
                      <a:pt x="f163" y="f164"/>
                    </a:cubicBezTo>
                    <a:lnTo>
                      <a:pt x="f163" y="f164"/>
                    </a:lnTo>
                    <a:cubicBezTo>
                      <a:pt x="f165" y="f166"/>
                      <a:pt x="f167" y="f168"/>
                      <a:pt x="f169" y="f170"/>
                    </a:cubicBezTo>
                    <a:cubicBezTo>
                      <a:pt x="f171" y="f172"/>
                      <a:pt x="f173" y="f174"/>
                      <a:pt x="f175" y="f176"/>
                    </a:cubicBezTo>
                    <a:cubicBezTo>
                      <a:pt x="f177" y="f178"/>
                      <a:pt x="f179" y="f180"/>
                      <a:pt x="f181" y="f182"/>
                    </a:cubicBezTo>
                    <a:cubicBezTo>
                      <a:pt x="f183" y="f184"/>
                      <a:pt x="f185" y="f186"/>
                      <a:pt x="f80" y="f81"/>
                    </a:cubicBezTo>
                    <a:close/>
                    <a:moveTo>
                      <a:pt x="f163" y="f164"/>
                    </a:moveTo>
                    <a:cubicBezTo>
                      <a:pt x="f187" y="f188"/>
                      <a:pt x="f189" y="f190"/>
                      <a:pt x="f153" y="f4"/>
                    </a:cubicBezTo>
                    <a:cubicBezTo>
                      <a:pt x="f189" y="f190"/>
                      <a:pt x="f187" y="f188"/>
                      <a:pt x="f163" y="f164"/>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1138;p16">
                <a:extLst>
                  <a:ext uri="{FF2B5EF4-FFF2-40B4-BE49-F238E27FC236}">
                    <a16:creationId xmlns:a16="http://schemas.microsoft.com/office/drawing/2014/main" id="{CB4A22B0-0B90-4CDA-B680-2BF0F732862F}"/>
                  </a:ext>
                </a:extLst>
              </p:cNvPr>
              <p:cNvSpPr/>
              <p:nvPr/>
            </p:nvSpPr>
            <p:spPr>
              <a:xfrm>
                <a:off x="664851" y="394024"/>
                <a:ext cx="61529" cy="150638"/>
              </a:xfrm>
              <a:custGeom>
                <a:avLst/>
                <a:gdLst>
                  <a:gd name="f0" fmla="val w"/>
                  <a:gd name="f1" fmla="val h"/>
                  <a:gd name="f2" fmla="val 0"/>
                  <a:gd name="f3" fmla="val 1905"/>
                  <a:gd name="f4" fmla="val 4664"/>
                  <a:gd name="f5" fmla="val 1051"/>
                  <a:gd name="f6" fmla="val 970"/>
                  <a:gd name="f7" fmla="val 1039"/>
                  <a:gd name="f8" fmla="val 1178"/>
                  <a:gd name="f9" fmla="val 1016"/>
                  <a:gd name="f10" fmla="val 1431"/>
                  <a:gd name="f11" fmla="val 1662"/>
                  <a:gd name="f12" fmla="val 1893"/>
                  <a:gd name="f13" fmla="val 2136"/>
                  <a:gd name="f14" fmla="val 2366"/>
                  <a:gd name="f15" fmla="val 1062"/>
                  <a:gd name="f16" fmla="val 2597"/>
                  <a:gd name="f17" fmla="val 1108"/>
                  <a:gd name="f18" fmla="val 2828"/>
                  <a:gd name="f19" fmla="val 1166"/>
                  <a:gd name="f20" fmla="val 3047"/>
                  <a:gd name="f21" fmla="val 1224"/>
                  <a:gd name="f22" fmla="val 3255"/>
                  <a:gd name="f23" fmla="val 1305"/>
                  <a:gd name="f24" fmla="val 3475"/>
                  <a:gd name="f25" fmla="val 1385"/>
                  <a:gd name="f26" fmla="val 3694"/>
                  <a:gd name="f27" fmla="val 1282"/>
                  <a:gd name="f28" fmla="val 3486"/>
                  <a:gd name="f29" fmla="val 1201"/>
                  <a:gd name="f30" fmla="val 3290"/>
                  <a:gd name="f31" fmla="val 1120"/>
                  <a:gd name="f32" fmla="val 3071"/>
                  <a:gd name="f33" fmla="val 2851"/>
                  <a:gd name="f34" fmla="val 1005"/>
                  <a:gd name="f35" fmla="val 2620"/>
                  <a:gd name="f36" fmla="val 981"/>
                  <a:gd name="f37" fmla="val 2390"/>
                  <a:gd name="f38" fmla="val 947"/>
                  <a:gd name="f39" fmla="val 2159"/>
                  <a:gd name="f40" fmla="val 1916"/>
                  <a:gd name="f41" fmla="val 1685"/>
                  <a:gd name="f42" fmla="val 1443"/>
                  <a:gd name="f43" fmla="val 1212"/>
                  <a:gd name="f44" fmla="val 878"/>
                  <a:gd name="f45" fmla="val 323"/>
                  <a:gd name="f46" fmla="val 612"/>
                  <a:gd name="f47" fmla="val 1027"/>
                  <a:gd name="f48" fmla="val 681"/>
                  <a:gd name="f49" fmla="val 1558"/>
                  <a:gd name="f50" fmla="val 531"/>
                  <a:gd name="f51" fmla="val 335"/>
                  <a:gd name="f52" fmla="val 704"/>
                  <a:gd name="f53" fmla="val 289"/>
                  <a:gd name="f54" fmla="val 693"/>
                  <a:gd name="f55" fmla="val 1789"/>
                  <a:gd name="f56" fmla="val 1247"/>
                  <a:gd name="f57" fmla="val 3890"/>
                  <a:gd name="f58" fmla="val 4663"/>
                  <a:gd name="f59" fmla="val 1259"/>
                  <a:gd name="f60" fmla="val 3198"/>
                  <a:gd name="f61" fmla="val 1570"/>
                  <a:gd name="f62" fmla="*/ f0 1 1905"/>
                  <a:gd name="f63" fmla="*/ f1 1 4664"/>
                  <a:gd name="f64" fmla="val f2"/>
                  <a:gd name="f65" fmla="val f3"/>
                  <a:gd name="f66" fmla="val f4"/>
                  <a:gd name="f67" fmla="+- f66 0 f64"/>
                  <a:gd name="f68" fmla="+- f65 0 f64"/>
                  <a:gd name="f69" fmla="*/ f68 1 1905"/>
                  <a:gd name="f70" fmla="*/ f67 1 4664"/>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1905" h="4664">
                    <a:moveTo>
                      <a:pt x="f5" y="f6"/>
                    </a:moveTo>
                    <a:lnTo>
                      <a:pt x="f5" y="f6"/>
                    </a:lnTo>
                    <a:cubicBezTo>
                      <a:pt x="f7" y="f8"/>
                      <a:pt x="f9" y="f10"/>
                      <a:pt x="f9" y="f11"/>
                    </a:cubicBezTo>
                    <a:cubicBezTo>
                      <a:pt x="f9" y="f12"/>
                      <a:pt x="f9" y="f13"/>
                      <a:pt x="f7" y="f14"/>
                    </a:cubicBezTo>
                    <a:cubicBezTo>
                      <a:pt x="f15" y="f16"/>
                      <a:pt x="f17" y="f18"/>
                      <a:pt x="f19" y="f20"/>
                    </a:cubicBezTo>
                    <a:cubicBezTo>
                      <a:pt x="f21" y="f22"/>
                      <a:pt x="f23" y="f24"/>
                      <a:pt x="f25" y="f26"/>
                    </a:cubicBezTo>
                    <a:cubicBezTo>
                      <a:pt x="f27" y="f28"/>
                      <a:pt x="f29" y="f30"/>
                      <a:pt x="f31" y="f32"/>
                    </a:cubicBezTo>
                    <a:cubicBezTo>
                      <a:pt x="f5" y="f33"/>
                      <a:pt x="f34" y="f35"/>
                      <a:pt x="f36" y="f37"/>
                    </a:cubicBezTo>
                    <a:cubicBezTo>
                      <a:pt x="f38" y="f39"/>
                      <a:pt x="f38" y="f40"/>
                      <a:pt x="f6" y="f41"/>
                    </a:cubicBezTo>
                    <a:cubicBezTo>
                      <a:pt x="f36" y="f42"/>
                      <a:pt x="f9" y="f43"/>
                      <a:pt x="f5" y="f6"/>
                    </a:cubicBezTo>
                    <a:close/>
                    <a:moveTo>
                      <a:pt x="f23" y="f2"/>
                    </a:moveTo>
                    <a:lnTo>
                      <a:pt x="f23" y="f2"/>
                    </a:lnTo>
                    <a:cubicBezTo>
                      <a:pt x="f44" y="f45"/>
                      <a:pt x="f46" y="f47"/>
                      <a:pt x="f48" y="f49"/>
                    </a:cubicBezTo>
                    <a:cubicBezTo>
                      <a:pt x="f50" y="f25"/>
                      <a:pt x="f51" y="f52"/>
                      <a:pt x="f53" y="f54"/>
                    </a:cubicBezTo>
                    <a:lnTo>
                      <a:pt x="f53" y="f54"/>
                    </a:lnTo>
                    <a:cubicBezTo>
                      <a:pt x="f2" y="f55"/>
                      <a:pt x="f56" y="f57"/>
                      <a:pt x="f3" y="f58"/>
                    </a:cubicBezTo>
                    <a:cubicBezTo>
                      <a:pt x="f59" y="f60"/>
                      <a:pt x="f5" y="f61"/>
                      <a:pt x="f2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1139;p16">
                <a:extLst>
                  <a:ext uri="{FF2B5EF4-FFF2-40B4-BE49-F238E27FC236}">
                    <a16:creationId xmlns:a16="http://schemas.microsoft.com/office/drawing/2014/main" id="{00E2456A-7936-4816-92B8-3E26574A02F4}"/>
                  </a:ext>
                </a:extLst>
              </p:cNvPr>
              <p:cNvSpPr/>
              <p:nvPr/>
            </p:nvSpPr>
            <p:spPr>
              <a:xfrm>
                <a:off x="125025" y="659053"/>
                <a:ext cx="264709" cy="194273"/>
              </a:xfrm>
              <a:custGeom>
                <a:avLst/>
                <a:gdLst>
                  <a:gd name="f0" fmla="val w"/>
                  <a:gd name="f1" fmla="val h"/>
                  <a:gd name="f2" fmla="val 0"/>
                  <a:gd name="f3" fmla="val 8196"/>
                  <a:gd name="f4" fmla="val 6015"/>
                  <a:gd name="f5" fmla="val 1"/>
                  <a:gd name="f6" fmla="val 8127"/>
                  <a:gd name="f7" fmla="val 740"/>
                  <a:gd name="f8" fmla="val 7134"/>
                  <a:gd name="f9" fmla="val 2321"/>
                  <a:gd name="f10" fmla="val 4352"/>
                  <a:gd name="f11" fmla="val 2656"/>
                  <a:gd name="f12" fmla="val 2634"/>
                  <a:gd name="f13" fmla="val 2855"/>
                  <a:gd name="f14" fmla="val 1872"/>
                  <a:gd name="f15" fmla="val 3273"/>
                  <a:gd name="f16" fmla="val 891"/>
                  <a:gd name="f17" fmla="val 619"/>
                  <a:gd name="f18" fmla="val 331"/>
                  <a:gd name="f19" fmla="val 3241"/>
                  <a:gd name="f20" fmla="val 3164"/>
                  <a:gd name="f21" fmla="val 301"/>
                  <a:gd name="f22" fmla="val 3651"/>
                  <a:gd name="f23" fmla="val 989"/>
                  <a:gd name="f24" fmla="val 3994"/>
                  <a:gd name="f25" fmla="val 1602"/>
                  <a:gd name="f26" fmla="val 1744"/>
                  <a:gd name="f27" fmla="val 1881"/>
                  <a:gd name="f28" fmla="val 3976"/>
                  <a:gd name="f29" fmla="val 2009"/>
                  <a:gd name="f30" fmla="val 3937"/>
                  <a:gd name="f31" fmla="val 1570"/>
                  <a:gd name="f32" fmla="val 4526"/>
                  <a:gd name="f33" fmla="val 1732"/>
                  <a:gd name="f34" fmla="val 5484"/>
                  <a:gd name="f35" fmla="val 2263"/>
                  <a:gd name="f36" fmla="val 2044"/>
                  <a:gd name="f37" fmla="val 4849"/>
                  <a:gd name="f38" fmla="val 2655"/>
                  <a:gd name="f39" fmla="val 4445"/>
                  <a:gd name="f40" fmla="val 3059"/>
                  <a:gd name="f41" fmla="val 4041"/>
                  <a:gd name="f42" fmla="val 3625"/>
                  <a:gd name="f43" fmla="val 3810"/>
                  <a:gd name="f44" fmla="val 4179"/>
                  <a:gd name="f45" fmla="val 3660"/>
                  <a:gd name="f46" fmla="val 4722"/>
                  <a:gd name="f47" fmla="val 3521"/>
                  <a:gd name="f48" fmla="val 5287"/>
                  <a:gd name="f49" fmla="val 3418"/>
                  <a:gd name="f50" fmla="val 5818"/>
                  <a:gd name="f51" fmla="val 3198"/>
                  <a:gd name="f52" fmla="val 7122"/>
                  <a:gd name="f53" fmla="val 2667"/>
                  <a:gd name="f54" fmla="val 8069"/>
                  <a:gd name="f55" fmla="val 1386"/>
                  <a:gd name="f56" fmla="*/ f0 1 8196"/>
                  <a:gd name="f57" fmla="*/ f1 1 6015"/>
                  <a:gd name="f58" fmla="val f2"/>
                  <a:gd name="f59" fmla="val f3"/>
                  <a:gd name="f60" fmla="val f4"/>
                  <a:gd name="f61" fmla="+- f60 0 f58"/>
                  <a:gd name="f62" fmla="+- f59 0 f58"/>
                  <a:gd name="f63" fmla="*/ f62 1 8196"/>
                  <a:gd name="f64" fmla="*/ f61 1 6015"/>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196" h="6015">
                    <a:moveTo>
                      <a:pt x="f3" y="f5"/>
                    </a:moveTo>
                    <a:lnTo>
                      <a:pt x="f3" y="f5"/>
                    </a:lnTo>
                    <a:cubicBezTo>
                      <a:pt x="f6" y="f7"/>
                      <a:pt x="f8" y="f9"/>
                      <a:pt x="f10" y="f11"/>
                    </a:cubicBezTo>
                    <a:cubicBezTo>
                      <a:pt x="f12" y="f13"/>
                      <a:pt x="f14" y="f15"/>
                      <a:pt x="f16" y="f15"/>
                    </a:cubicBezTo>
                    <a:cubicBezTo>
                      <a:pt x="f17" y="f15"/>
                      <a:pt x="f18" y="f19"/>
                      <a:pt x="f5" y="f20"/>
                    </a:cubicBezTo>
                    <a:lnTo>
                      <a:pt x="f5" y="f20"/>
                    </a:lnTo>
                    <a:cubicBezTo>
                      <a:pt x="f21" y="f22"/>
                      <a:pt x="f23" y="f24"/>
                      <a:pt x="f25" y="f24"/>
                    </a:cubicBezTo>
                    <a:cubicBezTo>
                      <a:pt x="f26" y="f24"/>
                      <a:pt x="f27" y="f28"/>
                      <a:pt x="f29" y="f30"/>
                    </a:cubicBezTo>
                    <a:lnTo>
                      <a:pt x="f29" y="f30"/>
                    </a:lnTo>
                    <a:cubicBezTo>
                      <a:pt x="f31" y="f32"/>
                      <a:pt x="f33" y="f34"/>
                      <a:pt x="f35" y="f4"/>
                    </a:cubicBezTo>
                    <a:cubicBezTo>
                      <a:pt x="f36" y="f34"/>
                      <a:pt x="f35" y="f37"/>
                      <a:pt x="f38" y="f39"/>
                    </a:cubicBezTo>
                    <a:cubicBezTo>
                      <a:pt x="f40" y="f41"/>
                      <a:pt x="f42" y="f43"/>
                      <a:pt x="f44" y="f45"/>
                    </a:cubicBezTo>
                    <a:cubicBezTo>
                      <a:pt x="f46" y="f47"/>
                      <a:pt x="f48" y="f49"/>
                      <a:pt x="f50" y="f51"/>
                    </a:cubicBezTo>
                    <a:cubicBezTo>
                      <a:pt x="f52" y="f53"/>
                      <a:pt x="f54" y="f55"/>
                      <a:pt x="f3" y="f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1140;p16">
                <a:extLst>
                  <a:ext uri="{FF2B5EF4-FFF2-40B4-BE49-F238E27FC236}">
                    <a16:creationId xmlns:a16="http://schemas.microsoft.com/office/drawing/2014/main" id="{5F7B9CCF-A810-4F3A-9AC9-AF5F7735BF06}"/>
                  </a:ext>
                </a:extLst>
              </p:cNvPr>
              <p:cNvSpPr/>
              <p:nvPr/>
            </p:nvSpPr>
            <p:spPr>
              <a:xfrm>
                <a:off x="174604" y="631118"/>
                <a:ext cx="213292" cy="97703"/>
              </a:xfrm>
              <a:custGeom>
                <a:avLst/>
                <a:gdLst>
                  <a:gd name="f0" fmla="val w"/>
                  <a:gd name="f1" fmla="val h"/>
                  <a:gd name="f2" fmla="val 0"/>
                  <a:gd name="f3" fmla="val 6604"/>
                  <a:gd name="f4" fmla="val 3025"/>
                  <a:gd name="f5" fmla="val 6603"/>
                  <a:gd name="f6" fmla="val 716"/>
                  <a:gd name="f7" fmla="val 6596"/>
                  <a:gd name="f8" fmla="val 727"/>
                  <a:gd name="f9" fmla="val 6590"/>
                  <a:gd name="f10" fmla="val 739"/>
                  <a:gd name="f11" fmla="val 6583"/>
                  <a:gd name="f12" fmla="val 751"/>
                  <a:gd name="f13" fmla="val 6597"/>
                  <a:gd name="f14" fmla="val 728"/>
                  <a:gd name="f15" fmla="val 4"/>
                  <a:gd name="f16" fmla="val 1316"/>
                  <a:gd name="f17" fmla="val 3"/>
                  <a:gd name="f18" fmla="val 2"/>
                  <a:gd name="f19" fmla="val 1"/>
                  <a:gd name="f20" fmla="val 509"/>
                  <a:gd name="f21" fmla="val 1328"/>
                  <a:gd name="f22" fmla="val 740"/>
                  <a:gd name="f23" fmla="val 959"/>
                  <a:gd name="f24" fmla="val 1190"/>
                  <a:gd name="f25" fmla="val 1362"/>
                  <a:gd name="f26" fmla="val 1421"/>
                  <a:gd name="f27" fmla="val 1385"/>
                  <a:gd name="f28" fmla="val 1628"/>
                  <a:gd name="f29" fmla="val 1432"/>
                  <a:gd name="f30" fmla="val 1848"/>
                  <a:gd name="f31" fmla="val 1501"/>
                  <a:gd name="f32" fmla="val 2286"/>
                  <a:gd name="f33" fmla="val 2690"/>
                  <a:gd name="f34" fmla="val 1836"/>
                  <a:gd name="f35" fmla="val 3106"/>
                  <a:gd name="f36" fmla="val 1997"/>
                  <a:gd name="f37" fmla="val 3521"/>
                  <a:gd name="f38" fmla="val 2147"/>
                  <a:gd name="f39" fmla="val 3960"/>
                  <a:gd name="f40" fmla="val 4399"/>
                  <a:gd name="f41" fmla="val 4836"/>
                  <a:gd name="f42" fmla="val 5284"/>
                  <a:gd name="f43" fmla="val 2166"/>
                  <a:gd name="f44" fmla="val 5616"/>
                  <a:gd name="f45" fmla="val 1884"/>
                  <a:gd name="f46" fmla="val 5536"/>
                  <a:gd name="f47" fmla="val 1954"/>
                  <a:gd name="f48" fmla="val 5462"/>
                  <a:gd name="f49" fmla="val 2015"/>
                  <a:gd name="f50" fmla="val 5380"/>
                  <a:gd name="f51" fmla="val 2066"/>
                  <a:gd name="f52" fmla="val 5287"/>
                  <a:gd name="f53" fmla="val 2124"/>
                  <a:gd name="f54" fmla="val 5183"/>
                  <a:gd name="f55" fmla="val 2159"/>
                  <a:gd name="f56" fmla="val 5080"/>
                  <a:gd name="f57" fmla="val 2205"/>
                  <a:gd name="f58" fmla="val 4860"/>
                  <a:gd name="f59" fmla="val 4629"/>
                  <a:gd name="f60" fmla="val 2320"/>
                  <a:gd name="f61" fmla="val 4422"/>
                  <a:gd name="f62" fmla="val 4387"/>
                  <a:gd name="f63" fmla="val 2322"/>
                  <a:gd name="f64" fmla="val 4353"/>
                  <a:gd name="f65" fmla="val 2323"/>
                  <a:gd name="f66" fmla="val 4319"/>
                  <a:gd name="f67" fmla="val 3894"/>
                  <a:gd name="f68" fmla="val 3479"/>
                  <a:gd name="f69" fmla="val 2194"/>
                  <a:gd name="f70" fmla="val 3094"/>
                  <a:gd name="f71" fmla="val 2055"/>
                  <a:gd name="f72" fmla="val 2667"/>
                  <a:gd name="f73" fmla="val 1905"/>
                  <a:gd name="f74" fmla="val 2252"/>
                  <a:gd name="f75" fmla="val 1709"/>
                  <a:gd name="f76" fmla="val 1559"/>
                  <a:gd name="f77" fmla="val 1420"/>
                  <a:gd name="f78" fmla="val 970"/>
                  <a:gd name="f79" fmla="val 1339"/>
                  <a:gd name="f80" fmla="val 1813"/>
                  <a:gd name="f81" fmla="val 1721"/>
                  <a:gd name="f82" fmla="val 370"/>
                  <a:gd name="f83" fmla="val 1686"/>
                  <a:gd name="f84" fmla="val 474"/>
                  <a:gd name="f85" fmla="val 1744"/>
                  <a:gd name="f86" fmla="val 854"/>
                  <a:gd name="f87" fmla="val 1579"/>
                  <a:gd name="f88" fmla="val 735"/>
                  <a:gd name="f89" fmla="val 1435"/>
                  <a:gd name="f90" fmla="val 689"/>
                  <a:gd name="f91" fmla="val 1305"/>
                  <a:gd name="f92" fmla="val 840"/>
                  <a:gd name="f93" fmla="val 533"/>
                  <a:gd name="f94" fmla="val 1278"/>
                  <a:gd name="f95" fmla="val 15"/>
                  <a:gd name="f96" fmla="val 1315"/>
                  <a:gd name="f97" fmla="val 26"/>
                  <a:gd name="f98" fmla="val 37"/>
                  <a:gd name="f99" fmla="val 615"/>
                  <a:gd name="f100" fmla="val 635"/>
                  <a:gd name="f101" fmla="val 2359"/>
                  <a:gd name="f102" fmla="val 1156"/>
                  <a:gd name="f103" fmla="val 1174"/>
                  <a:gd name="f104" fmla="val 1193"/>
                  <a:gd name="f105" fmla="val 2358"/>
                  <a:gd name="f106" fmla="val 1213"/>
                  <a:gd name="f107" fmla="val 2355"/>
                  <a:gd name="f108" fmla="val 866"/>
                  <a:gd name="f109" fmla="val 2517"/>
                  <a:gd name="f110" fmla="val 578"/>
                  <a:gd name="f111" fmla="val 2713"/>
                  <a:gd name="f112" fmla="val 416"/>
                  <a:gd name="f113" fmla="val 3024"/>
                  <a:gd name="f114" fmla="val 989"/>
                  <a:gd name="f115" fmla="val 2650"/>
                  <a:gd name="f116" fmla="val 1706"/>
                  <a:gd name="f117" fmla="val 2537"/>
                  <a:gd name="f118" fmla="val 2410"/>
                  <a:gd name="f119" fmla="val 2814"/>
                  <a:gd name="f120" fmla="val 3213"/>
                  <a:gd name="f121" fmla="val 2574"/>
                  <a:gd name="f122" fmla="val 3579"/>
                  <a:gd name="f123" fmla="val 2620"/>
                  <a:gd name="f124" fmla="val 3739"/>
                  <a:gd name="f125" fmla="val 2642"/>
                  <a:gd name="f126" fmla="val 3897"/>
                  <a:gd name="f127" fmla="val 2653"/>
                  <a:gd name="f128" fmla="val 4052"/>
                  <a:gd name="f129" fmla="val 4721"/>
                  <a:gd name="f130" fmla="val 5331"/>
                  <a:gd name="f131" fmla="val 2445"/>
                  <a:gd name="f132" fmla="val 5818"/>
                  <a:gd name="f133" fmla="val 1986"/>
                  <a:gd name="f134" fmla="val 5934"/>
                  <a:gd name="f135" fmla="val 1870"/>
                  <a:gd name="f136" fmla="val 6049"/>
                  <a:gd name="f137" fmla="val 1743"/>
                  <a:gd name="f138" fmla="val 6165"/>
                  <a:gd name="f139" fmla="val 1582"/>
                  <a:gd name="f140" fmla="val 6342"/>
                  <a:gd name="f141" fmla="val 1327"/>
                  <a:gd name="f142" fmla="val 6434"/>
                  <a:gd name="f143" fmla="val 1020"/>
                  <a:gd name="f144" fmla="val 6258"/>
                  <a:gd name="f145" fmla="val 1313"/>
                  <a:gd name="f146" fmla="val 5713"/>
                  <a:gd name="f147" fmla="val 1805"/>
                  <a:gd name="f148" fmla="val 5068"/>
                  <a:gd name="f149" fmla="val 4897"/>
                  <a:gd name="f150" fmla="val 2037"/>
                  <a:gd name="f151" fmla="val 4659"/>
                  <a:gd name="f152" fmla="val 2091"/>
                  <a:gd name="f153" fmla="val 4432"/>
                  <a:gd name="f154" fmla="val 4199"/>
                  <a:gd name="f155" fmla="val 3979"/>
                  <a:gd name="f156" fmla="val 2034"/>
                  <a:gd name="f157" fmla="val 3856"/>
                  <a:gd name="f158" fmla="val 1859"/>
                  <a:gd name="f159" fmla="val 3764"/>
                  <a:gd name="f160" fmla="val 3706"/>
                  <a:gd name="f161" fmla="val 3752"/>
                  <a:gd name="f162" fmla="val 1443"/>
                  <a:gd name="f163" fmla="val 3790"/>
                  <a:gd name="f164" fmla="val 1320"/>
                  <a:gd name="f165" fmla="val 3921"/>
                  <a:gd name="f166" fmla="val 1220"/>
                  <a:gd name="f167" fmla="val 4043"/>
                  <a:gd name="f168" fmla="val 4070"/>
                  <a:gd name="f169" fmla="val 4097"/>
                  <a:gd name="f170" fmla="val 1225"/>
                  <a:gd name="f171" fmla="val 4122"/>
                  <a:gd name="f172" fmla="val 1235"/>
                  <a:gd name="f173" fmla="val 4045"/>
                  <a:gd name="f174" fmla="val 1151"/>
                  <a:gd name="f175" fmla="val 3925"/>
                  <a:gd name="f176" fmla="val 1106"/>
                  <a:gd name="f177" fmla="val 3805"/>
                  <a:gd name="f178" fmla="val 3726"/>
                  <a:gd name="f179" fmla="val 3647"/>
                  <a:gd name="f180" fmla="val 1125"/>
                  <a:gd name="f181" fmla="val 1166"/>
                  <a:gd name="f182" fmla="val 3406"/>
                  <a:gd name="f183" fmla="val 1270"/>
                  <a:gd name="f184" fmla="val 3371"/>
                  <a:gd name="f185" fmla="val 1512"/>
                  <a:gd name="f186" fmla="val 3452"/>
                  <a:gd name="f187" fmla="val 1697"/>
                  <a:gd name="f188" fmla="val 2898"/>
                  <a:gd name="f189" fmla="val 2552"/>
                  <a:gd name="f190" fmla="val 878"/>
                  <a:gd name="f191" fmla="val 2332"/>
                  <a:gd name="f192" fmla="val 289"/>
                  <a:gd name="f193" fmla="val 462"/>
                  <a:gd name="f194" fmla="val 601"/>
                  <a:gd name="f195" fmla="val 2009"/>
                  <a:gd name="f196" fmla="val 427"/>
                  <a:gd name="f197" fmla="*/ f0 1 6604"/>
                  <a:gd name="f198" fmla="*/ f1 1 3025"/>
                  <a:gd name="f199" fmla="val f2"/>
                  <a:gd name="f200" fmla="val f3"/>
                  <a:gd name="f201" fmla="val f4"/>
                  <a:gd name="f202" fmla="+- f201 0 f199"/>
                  <a:gd name="f203" fmla="+- f200 0 f199"/>
                  <a:gd name="f204" fmla="*/ f203 1 6604"/>
                  <a:gd name="f205" fmla="*/ f202 1 3025"/>
                  <a:gd name="f206" fmla="*/ f199 1 f204"/>
                  <a:gd name="f207" fmla="*/ f200 1 f204"/>
                  <a:gd name="f208" fmla="*/ f199 1 f205"/>
                  <a:gd name="f209" fmla="*/ f201 1 f205"/>
                  <a:gd name="f210" fmla="*/ f206 f197 1"/>
                  <a:gd name="f211" fmla="*/ f207 f197 1"/>
                  <a:gd name="f212" fmla="*/ f209 f198 1"/>
                  <a:gd name="f213" fmla="*/ f208 f198 1"/>
                </a:gdLst>
                <a:ahLst/>
                <a:cxnLst>
                  <a:cxn ang="3cd4">
                    <a:pos x="hc" y="t"/>
                  </a:cxn>
                  <a:cxn ang="0">
                    <a:pos x="r" y="vc"/>
                  </a:cxn>
                  <a:cxn ang="cd4">
                    <a:pos x="hc" y="b"/>
                  </a:cxn>
                  <a:cxn ang="cd2">
                    <a:pos x="l" y="vc"/>
                  </a:cxn>
                </a:cxnLst>
                <a:rect l="f210" t="f213" r="f211" b="f212"/>
                <a:pathLst>
                  <a:path w="6604" h="3025">
                    <a:moveTo>
                      <a:pt x="f5" y="f6"/>
                    </a:moveTo>
                    <a:lnTo>
                      <a:pt x="f5" y="f6"/>
                    </a:lnTo>
                    <a:cubicBezTo>
                      <a:pt x="f7" y="f8"/>
                      <a:pt x="f9" y="f10"/>
                      <a:pt x="f11" y="f12"/>
                    </a:cubicBezTo>
                    <a:lnTo>
                      <a:pt x="f11" y="f12"/>
                    </a:lnTo>
                    <a:cubicBezTo>
                      <a:pt x="f9" y="f10"/>
                      <a:pt x="f13" y="f14"/>
                      <a:pt x="f5" y="f6"/>
                    </a:cubicBezTo>
                    <a:close/>
                    <a:moveTo>
                      <a:pt x="f15" y="f16"/>
                    </a:moveTo>
                    <a:cubicBezTo>
                      <a:pt x="f17" y="f16"/>
                      <a:pt x="f18" y="f16"/>
                      <a:pt x="f19" y="f16"/>
                    </a:cubicBezTo>
                    <a:cubicBezTo>
                      <a:pt x="f18" y="f16"/>
                      <a:pt x="f17" y="f16"/>
                      <a:pt x="f15" y="f16"/>
                    </a:cubicBezTo>
                    <a:close/>
                    <a:moveTo>
                      <a:pt x="f20" y="f21"/>
                    </a:moveTo>
                    <a:cubicBezTo>
                      <a:pt x="f22" y="f21"/>
                      <a:pt x="f23" y="f21"/>
                      <a:pt x="f24" y="f25"/>
                    </a:cubicBezTo>
                    <a:cubicBezTo>
                      <a:pt x="f26" y="f27"/>
                      <a:pt x="f28" y="f29"/>
                      <a:pt x="f30" y="f31"/>
                    </a:cubicBezTo>
                    <a:cubicBezTo>
                      <a:pt x="f32" y="f28"/>
                      <a:pt x="f33" y="f34"/>
                      <a:pt x="f35" y="f36"/>
                    </a:cubicBezTo>
                    <a:cubicBezTo>
                      <a:pt x="f37" y="f38"/>
                      <a:pt x="f39" y="f32"/>
                      <a:pt x="f40" y="f32"/>
                    </a:cubicBezTo>
                    <a:cubicBezTo>
                      <a:pt x="f41" y="f32"/>
                      <a:pt x="f42" y="f43"/>
                      <a:pt x="f44" y="f45"/>
                    </a:cubicBezTo>
                    <a:lnTo>
                      <a:pt x="f44" y="f45"/>
                    </a:lnTo>
                    <a:cubicBezTo>
                      <a:pt x="f46" y="f47"/>
                      <a:pt x="f48" y="f49"/>
                      <a:pt x="f50" y="f51"/>
                    </a:cubicBezTo>
                    <a:cubicBezTo>
                      <a:pt x="f52" y="f53"/>
                      <a:pt x="f54" y="f55"/>
                      <a:pt x="f56" y="f57"/>
                    </a:cubicBezTo>
                    <a:cubicBezTo>
                      <a:pt x="f58" y="f32"/>
                      <a:pt x="f59" y="f60"/>
                      <a:pt x="f61" y="f60"/>
                    </a:cubicBezTo>
                    <a:cubicBezTo>
                      <a:pt x="f62" y="f63"/>
                      <a:pt x="f64" y="f65"/>
                      <a:pt x="f66" y="f65"/>
                    </a:cubicBezTo>
                    <a:cubicBezTo>
                      <a:pt x="f67" y="f65"/>
                      <a:pt x="f68" y="f69"/>
                      <a:pt x="f70" y="f71"/>
                    </a:cubicBezTo>
                    <a:cubicBezTo>
                      <a:pt x="f72" y="f73"/>
                      <a:pt x="f74" y="f75"/>
                      <a:pt x="f34" y="f76"/>
                    </a:cubicBezTo>
                    <a:cubicBezTo>
                      <a:pt x="f26" y="f77"/>
                      <a:pt x="f78" y="f79"/>
                      <a:pt x="f20" y="f21"/>
                    </a:cubicBezTo>
                    <a:close/>
                    <a:moveTo>
                      <a:pt x="f80" y="f2"/>
                    </a:moveTo>
                    <a:cubicBezTo>
                      <a:pt x="f81" y="f82"/>
                      <a:pt x="f83" y="f84"/>
                      <a:pt x="f85" y="f86"/>
                    </a:cubicBezTo>
                    <a:cubicBezTo>
                      <a:pt x="f87" y="f88"/>
                      <a:pt x="f89" y="f90"/>
                      <a:pt x="f91" y="f90"/>
                    </a:cubicBezTo>
                    <a:cubicBezTo>
                      <a:pt x="f92" y="f90"/>
                      <a:pt x="f93" y="f94"/>
                      <a:pt x="f15" y="f16"/>
                    </a:cubicBezTo>
                    <a:lnTo>
                      <a:pt x="f15" y="f16"/>
                    </a:lnTo>
                    <a:cubicBezTo>
                      <a:pt x="f95" y="f96"/>
                      <a:pt x="f97" y="f96"/>
                      <a:pt x="f98" y="f96"/>
                    </a:cubicBezTo>
                    <a:cubicBezTo>
                      <a:pt x="f99" y="f96"/>
                      <a:pt x="f100" y="f101"/>
                      <a:pt x="f102" y="f101"/>
                    </a:cubicBezTo>
                    <a:cubicBezTo>
                      <a:pt x="f103" y="f101"/>
                      <a:pt x="f104" y="f105"/>
                      <a:pt x="f106" y="f107"/>
                    </a:cubicBezTo>
                    <a:lnTo>
                      <a:pt x="f106" y="f107"/>
                    </a:lnTo>
                    <a:cubicBezTo>
                      <a:pt x="f108" y="f109"/>
                      <a:pt x="f110" y="f111"/>
                      <a:pt x="f112" y="f113"/>
                    </a:cubicBezTo>
                    <a:cubicBezTo>
                      <a:pt x="f114" y="f115"/>
                      <a:pt x="f116" y="f117"/>
                      <a:pt x="f118" y="f117"/>
                    </a:cubicBezTo>
                    <a:cubicBezTo>
                      <a:pt x="f119" y="f117"/>
                      <a:pt x="f120" y="f121"/>
                      <a:pt x="f122" y="f123"/>
                    </a:cubicBezTo>
                    <a:cubicBezTo>
                      <a:pt x="f124" y="f125"/>
                      <a:pt x="f126" y="f127"/>
                      <a:pt x="f128" y="f127"/>
                    </a:cubicBezTo>
                    <a:cubicBezTo>
                      <a:pt x="f129" y="f127"/>
                      <a:pt x="f130" y="f131"/>
                      <a:pt x="f132" y="f133"/>
                    </a:cubicBezTo>
                    <a:cubicBezTo>
                      <a:pt x="f134" y="f135"/>
                      <a:pt x="f136" y="f137"/>
                      <a:pt x="f138" y="f139"/>
                    </a:cubicBezTo>
                    <a:cubicBezTo>
                      <a:pt x="f140" y="f141"/>
                      <a:pt x="f142" y="f143"/>
                      <a:pt x="f11" y="f12"/>
                    </a:cubicBezTo>
                    <a:lnTo>
                      <a:pt x="f11" y="f12"/>
                    </a:lnTo>
                    <a:cubicBezTo>
                      <a:pt x="f144" y="f145"/>
                      <a:pt x="f146" y="f147"/>
                      <a:pt x="f148" y="f133"/>
                    </a:cubicBezTo>
                    <a:cubicBezTo>
                      <a:pt x="f149" y="f150"/>
                      <a:pt x="f151" y="f152"/>
                      <a:pt x="f153" y="f152"/>
                    </a:cubicBezTo>
                    <a:cubicBezTo>
                      <a:pt x="f154" y="f152"/>
                      <a:pt x="f155" y="f156"/>
                      <a:pt x="f157" y="f158"/>
                    </a:cubicBezTo>
                    <a:cubicBezTo>
                      <a:pt x="f159" y="f137"/>
                      <a:pt x="f160" y="f139"/>
                      <a:pt x="f161" y="f162"/>
                    </a:cubicBezTo>
                    <a:cubicBezTo>
                      <a:pt x="f163" y="f164"/>
                      <a:pt x="f165" y="f166"/>
                      <a:pt x="f167" y="f166"/>
                    </a:cubicBezTo>
                    <a:cubicBezTo>
                      <a:pt x="f168" y="f166"/>
                      <a:pt x="f169" y="f170"/>
                      <a:pt x="f171" y="f172"/>
                    </a:cubicBezTo>
                    <a:cubicBezTo>
                      <a:pt x="f173" y="f174"/>
                      <a:pt x="f175" y="f176"/>
                      <a:pt x="f177" y="f176"/>
                    </a:cubicBezTo>
                    <a:cubicBezTo>
                      <a:pt x="f178" y="f176"/>
                      <a:pt x="f179" y="f180"/>
                      <a:pt x="f122" y="f181"/>
                    </a:cubicBezTo>
                    <a:cubicBezTo>
                      <a:pt x="f182" y="f183"/>
                      <a:pt x="f184" y="f185"/>
                      <a:pt x="f186" y="f187"/>
                    </a:cubicBezTo>
                    <a:cubicBezTo>
                      <a:pt x="f188" y="f27"/>
                      <a:pt x="f189" y="f190"/>
                      <a:pt x="f191" y="f192"/>
                    </a:cubicBezTo>
                    <a:cubicBezTo>
                      <a:pt x="f191" y="f192"/>
                      <a:pt x="f74" y="f193"/>
                      <a:pt x="f57" y="f194"/>
                    </a:cubicBezTo>
                    <a:cubicBezTo>
                      <a:pt x="f57" y="f194"/>
                      <a:pt x="f195" y="f196"/>
                      <a:pt x="f80"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1141;p16">
                <a:extLst>
                  <a:ext uri="{FF2B5EF4-FFF2-40B4-BE49-F238E27FC236}">
                    <a16:creationId xmlns:a16="http://schemas.microsoft.com/office/drawing/2014/main" id="{B8264BBB-693E-48DF-A74C-5950D76FD559}"/>
                  </a:ext>
                </a:extLst>
              </p:cNvPr>
              <p:cNvSpPr/>
              <p:nvPr/>
            </p:nvSpPr>
            <p:spPr>
              <a:xfrm>
                <a:off x="219337" y="725978"/>
                <a:ext cx="77961" cy="14401"/>
              </a:xfrm>
              <a:custGeom>
                <a:avLst/>
                <a:gdLst>
                  <a:gd name="f0" fmla="val w"/>
                  <a:gd name="f1" fmla="val h"/>
                  <a:gd name="f2" fmla="val 0"/>
                  <a:gd name="f3" fmla="val 2414"/>
                  <a:gd name="f4" fmla="val 446"/>
                  <a:gd name="f5" fmla="val 1581"/>
                  <a:gd name="f6" fmla="val 1"/>
                  <a:gd name="f7" fmla="val 1036"/>
                  <a:gd name="f8" fmla="val 498"/>
                  <a:gd name="f9" fmla="val 154"/>
                  <a:gd name="f10" fmla="val 445"/>
                  <a:gd name="f11" fmla="val 809"/>
                  <a:gd name="f12" fmla="val 341"/>
                  <a:gd name="f13" fmla="val 1605"/>
                  <a:gd name="f14" fmla="val 226"/>
                  <a:gd name="f15" fmla="val 2413"/>
                  <a:gd name="f16" fmla="val 122"/>
                  <a:gd name="f17" fmla="val 2137"/>
                  <a:gd name="f18" fmla="val 40"/>
                  <a:gd name="f19" fmla="val 1858"/>
                  <a:gd name="f20" fmla="*/ f0 1 2414"/>
                  <a:gd name="f21" fmla="*/ f1 1 446"/>
                  <a:gd name="f22" fmla="val f2"/>
                  <a:gd name="f23" fmla="val f3"/>
                  <a:gd name="f24" fmla="val f4"/>
                  <a:gd name="f25" fmla="+- f24 0 f22"/>
                  <a:gd name="f26" fmla="+- f23 0 f22"/>
                  <a:gd name="f27" fmla="*/ f26 1 2414"/>
                  <a:gd name="f28" fmla="*/ f25 1 446"/>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414" h="446">
                    <a:moveTo>
                      <a:pt x="f5" y="f6"/>
                    </a:moveTo>
                    <a:cubicBezTo>
                      <a:pt x="f7" y="f6"/>
                      <a:pt x="f8" y="f9"/>
                      <a:pt x="f6" y="f10"/>
                    </a:cubicBezTo>
                    <a:cubicBezTo>
                      <a:pt x="f11" y="f12"/>
                      <a:pt x="f13" y="f14"/>
                      <a:pt x="f15" y="f16"/>
                    </a:cubicBezTo>
                    <a:cubicBezTo>
                      <a:pt x="f17" y="f18"/>
                      <a:pt x="f19"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1142;p16">
                <a:extLst>
                  <a:ext uri="{FF2B5EF4-FFF2-40B4-BE49-F238E27FC236}">
                    <a16:creationId xmlns:a16="http://schemas.microsoft.com/office/drawing/2014/main" id="{837691EA-E68D-4E33-95F5-452567C7B2FC}"/>
                  </a:ext>
                </a:extLst>
              </p:cNvPr>
              <p:cNvSpPr/>
              <p:nvPr/>
            </p:nvSpPr>
            <p:spPr>
              <a:xfrm>
                <a:off x="368841" y="771899"/>
                <a:ext cx="96953" cy="80970"/>
              </a:xfrm>
              <a:custGeom>
                <a:avLst/>
                <a:gdLst>
                  <a:gd name="f0" fmla="val w"/>
                  <a:gd name="f1" fmla="val h"/>
                  <a:gd name="f2" fmla="val 0"/>
                  <a:gd name="f3" fmla="val 3002"/>
                  <a:gd name="f4" fmla="val 2507"/>
                  <a:gd name="f5" fmla="val 1236"/>
                  <a:gd name="f6" fmla="val 1251"/>
                  <a:gd name="f7" fmla="val 1228"/>
                  <a:gd name="f8" fmla="val 1262"/>
                  <a:gd name="f9" fmla="val 1223"/>
                  <a:gd name="f10" fmla="val 1274"/>
                  <a:gd name="f11" fmla="val 1220"/>
                  <a:gd name="f12" fmla="val 1286"/>
                  <a:gd name="f13" fmla="val 1225"/>
                  <a:gd name="f14" fmla="val 1230"/>
                  <a:gd name="f15" fmla="val 1263"/>
                  <a:gd name="f16" fmla="val 1963"/>
                  <a:gd name="f17" fmla="val 431"/>
                  <a:gd name="f18" fmla="val 1813"/>
                  <a:gd name="f19" fmla="val 524"/>
                  <a:gd name="f20" fmla="val 1663"/>
                  <a:gd name="f21" fmla="val 616"/>
                  <a:gd name="f22" fmla="val 1536"/>
                  <a:gd name="f23" fmla="val 755"/>
                  <a:gd name="f24" fmla="val 1466"/>
                  <a:gd name="f25" fmla="val 824"/>
                  <a:gd name="f26" fmla="val 1386"/>
                  <a:gd name="f27" fmla="val 928"/>
                  <a:gd name="f28" fmla="val 1351"/>
                  <a:gd name="f29" fmla="val 1009"/>
                  <a:gd name="f30" fmla="val 1305"/>
                  <a:gd name="f31" fmla="val 1124"/>
                  <a:gd name="f32" fmla="val 1293"/>
                  <a:gd name="f33" fmla="val 1239"/>
                  <a:gd name="f34" fmla="val 1355"/>
                  <a:gd name="f35" fmla="val 1516"/>
                  <a:gd name="f36" fmla="val 1316"/>
                  <a:gd name="f37" fmla="val 1678"/>
                  <a:gd name="f38" fmla="val 1374"/>
                  <a:gd name="f39" fmla="val 1828"/>
                  <a:gd name="f40" fmla="val 1259"/>
                  <a:gd name="f41" fmla="val 1701"/>
                  <a:gd name="f42" fmla="val 1212"/>
                  <a:gd name="f43" fmla="val 1528"/>
                  <a:gd name="f44" fmla="val 1339"/>
                  <a:gd name="f45" fmla="val 1312"/>
                  <a:gd name="f46" fmla="val 1159"/>
                  <a:gd name="f47" fmla="val 1426"/>
                  <a:gd name="f48" fmla="val 1115"/>
                  <a:gd name="f49" fmla="val 1573"/>
                  <a:gd name="f50" fmla="val 1051"/>
                  <a:gd name="f51" fmla="val 982"/>
                  <a:gd name="f52" fmla="val 1863"/>
                  <a:gd name="f53" fmla="val 901"/>
                  <a:gd name="f54" fmla="val 2036"/>
                  <a:gd name="f55" fmla="val 751"/>
                  <a:gd name="f56" fmla="val 2151"/>
                  <a:gd name="f57" fmla="val 866"/>
                  <a:gd name="f58" fmla="val 2001"/>
                  <a:gd name="f59" fmla="val 935"/>
                  <a:gd name="f60" fmla="val 1851"/>
                  <a:gd name="f61" fmla="val 1005"/>
                  <a:gd name="f62" fmla="val 1062"/>
                  <a:gd name="f63" fmla="val 1505"/>
                  <a:gd name="f64" fmla="val 1120"/>
                  <a:gd name="f65" fmla="val 1332"/>
                  <a:gd name="f66" fmla="val 1189"/>
                  <a:gd name="f67" fmla="val 1170"/>
                  <a:gd name="f68" fmla="val 997"/>
                  <a:gd name="f69" fmla="val 1363"/>
                  <a:gd name="f70" fmla="val 835"/>
                  <a:gd name="f71" fmla="val 1501"/>
                  <a:gd name="f72" fmla="val 720"/>
                  <a:gd name="f73" fmla="val 1640"/>
                  <a:gd name="f74" fmla="val 593"/>
                  <a:gd name="f75" fmla="val 501"/>
                  <a:gd name="f76" fmla="val 2759"/>
                  <a:gd name="f77" fmla="val 2479"/>
                  <a:gd name="f78" fmla="val 2196"/>
                  <a:gd name="f79" fmla="val 61"/>
                  <a:gd name="f80" fmla="val 1928"/>
                  <a:gd name="f81" fmla="val 178"/>
                  <a:gd name="f82" fmla="val 1420"/>
                  <a:gd name="f83" fmla="val 385"/>
                  <a:gd name="f84" fmla="val 812"/>
                  <a:gd name="f85" fmla="val 774"/>
                  <a:gd name="f86" fmla="val 1309"/>
                  <a:gd name="f87" fmla="val 682"/>
                  <a:gd name="f88" fmla="val 624"/>
                  <a:gd name="f89" fmla="val 1713"/>
                  <a:gd name="f90" fmla="val 508"/>
                  <a:gd name="f91" fmla="val 1909"/>
                  <a:gd name="f92" fmla="val 393"/>
                  <a:gd name="f93" fmla="val 2082"/>
                  <a:gd name="f94" fmla="val 220"/>
                  <a:gd name="f95" fmla="val 2232"/>
                  <a:gd name="f96" fmla="val 1"/>
                  <a:gd name="f97" fmla="val 192"/>
                  <a:gd name="f98" fmla="val 2374"/>
                  <a:gd name="f99" fmla="val 2506"/>
                  <a:gd name="f100" fmla="val 618"/>
                  <a:gd name="f101" fmla="val 650"/>
                  <a:gd name="f102" fmla="val 683"/>
                  <a:gd name="f103" fmla="val 2503"/>
                  <a:gd name="f104" fmla="val 716"/>
                  <a:gd name="f105" fmla="val 2498"/>
                  <a:gd name="f106" fmla="val 959"/>
                  <a:gd name="f107" fmla="val 2451"/>
                  <a:gd name="f108" fmla="val 1178"/>
                  <a:gd name="f109" fmla="val 2313"/>
                  <a:gd name="f110" fmla="val 2117"/>
                  <a:gd name="f111" fmla="val 2221"/>
                  <a:gd name="f112" fmla="val 2371"/>
                  <a:gd name="f113" fmla="val 1432"/>
                  <a:gd name="f114" fmla="val 2405"/>
                  <a:gd name="f115" fmla="val 1464"/>
                  <a:gd name="f116" fmla="val 2422"/>
                  <a:gd name="f117" fmla="val 1500"/>
                  <a:gd name="f118" fmla="val 2429"/>
                  <a:gd name="f119" fmla="val 1535"/>
                  <a:gd name="f120" fmla="val 1626"/>
                  <a:gd name="f121" fmla="val 1720"/>
                  <a:gd name="f122" fmla="val 2382"/>
                  <a:gd name="f123" fmla="val 1778"/>
                  <a:gd name="f124" fmla="val 2324"/>
                  <a:gd name="f125" fmla="val 1870"/>
                  <a:gd name="f126" fmla="val 1905"/>
                  <a:gd name="f127" fmla="val 2105"/>
                  <a:gd name="f128" fmla="val 1951"/>
                  <a:gd name="f129" fmla="val 1978"/>
                  <a:gd name="f130" fmla="val 2009"/>
                  <a:gd name="f131" fmla="val 2140"/>
                  <a:gd name="f132" fmla="val 2136"/>
                  <a:gd name="f133" fmla="val 2290"/>
                  <a:gd name="f134" fmla="val 2309"/>
                  <a:gd name="f135" fmla="val 2319"/>
                  <a:gd name="f136" fmla="val 2314"/>
                  <a:gd name="f137" fmla="val 2329"/>
                  <a:gd name="f138" fmla="val 2339"/>
                  <a:gd name="f139" fmla="val 2504"/>
                  <a:gd name="f140" fmla="val 2683"/>
                  <a:gd name="f141" fmla="val 2224"/>
                  <a:gd name="f142" fmla="val 2094"/>
                  <a:gd name="f143" fmla="val 2390"/>
                  <a:gd name="f144" fmla="val 2078"/>
                  <a:gd name="f145" fmla="val 1586"/>
                  <a:gd name="f146" fmla="val 2044"/>
                  <a:gd name="f147" fmla="val 1193"/>
                  <a:gd name="f148" fmla="val 1997"/>
                  <a:gd name="f149" fmla="val 2194"/>
                  <a:gd name="f150" fmla="val 408"/>
                  <a:gd name="f151" fmla="val 2540"/>
                  <a:gd name="f152" fmla="val 201"/>
                  <a:gd name="f153" fmla="val 2701"/>
                  <a:gd name="f154" fmla="val 120"/>
                  <a:gd name="f155" fmla="val 2852"/>
                  <a:gd name="f156" fmla="val 39"/>
                  <a:gd name="f157" fmla="val 16"/>
                  <a:gd name="f158" fmla="val 2921"/>
                  <a:gd name="f159" fmla="val 6"/>
                  <a:gd name="f160" fmla="val 2840"/>
                  <a:gd name="f161" fmla="*/ f0 1 3002"/>
                  <a:gd name="f162" fmla="*/ f1 1 2507"/>
                  <a:gd name="f163" fmla="val f2"/>
                  <a:gd name="f164" fmla="val f3"/>
                  <a:gd name="f165" fmla="val f4"/>
                  <a:gd name="f166" fmla="+- f165 0 f163"/>
                  <a:gd name="f167" fmla="+- f164 0 f163"/>
                  <a:gd name="f168" fmla="*/ f167 1 3002"/>
                  <a:gd name="f169" fmla="*/ f166 1 2507"/>
                  <a:gd name="f170" fmla="*/ f163 1 f168"/>
                  <a:gd name="f171" fmla="*/ f164 1 f168"/>
                  <a:gd name="f172" fmla="*/ f163 1 f169"/>
                  <a:gd name="f173" fmla="*/ f165 1 f169"/>
                  <a:gd name="f174" fmla="*/ f170 f161 1"/>
                  <a:gd name="f175" fmla="*/ f171 f161 1"/>
                  <a:gd name="f176" fmla="*/ f173 f162 1"/>
                  <a:gd name="f177" fmla="*/ f172 f162 1"/>
                </a:gdLst>
                <a:ahLst/>
                <a:cxnLst>
                  <a:cxn ang="3cd4">
                    <a:pos x="hc" y="t"/>
                  </a:cxn>
                  <a:cxn ang="0">
                    <a:pos x="r" y="vc"/>
                  </a:cxn>
                  <a:cxn ang="cd4">
                    <a:pos x="hc" y="b"/>
                  </a:cxn>
                  <a:cxn ang="cd2">
                    <a:pos x="l" y="vc"/>
                  </a:cxn>
                </a:cxnLst>
                <a:rect l="f174" t="f177" r="f175" b="f176"/>
                <a:pathLst>
                  <a:path w="3002" h="2507">
                    <a:moveTo>
                      <a:pt x="f5" y="f6"/>
                    </a:moveTo>
                    <a:cubicBezTo>
                      <a:pt x="f7" y="f8"/>
                      <a:pt x="f9" y="f10"/>
                      <a:pt x="f11" y="f12"/>
                    </a:cubicBezTo>
                    <a:lnTo>
                      <a:pt x="f11" y="f12"/>
                    </a:lnTo>
                    <a:cubicBezTo>
                      <a:pt x="f13" y="f10"/>
                      <a:pt x="f14" y="f15"/>
                      <a:pt x="f5" y="f6"/>
                    </a:cubicBezTo>
                    <a:close/>
                    <a:moveTo>
                      <a:pt x="f16" y="f17"/>
                    </a:moveTo>
                    <a:lnTo>
                      <a:pt x="f16" y="f17"/>
                    </a:lnTo>
                    <a:cubicBezTo>
                      <a:pt x="f18" y="f19"/>
                      <a:pt x="f20" y="f21"/>
                      <a:pt x="f22" y="f23"/>
                    </a:cubicBezTo>
                    <a:cubicBezTo>
                      <a:pt x="f24" y="f25"/>
                      <a:pt x="f26" y="f27"/>
                      <a:pt x="f28" y="f29"/>
                    </a:cubicBezTo>
                    <a:cubicBezTo>
                      <a:pt x="f30" y="f31"/>
                      <a:pt x="f32" y="f33"/>
                      <a:pt x="f32" y="f34"/>
                    </a:cubicBezTo>
                    <a:cubicBezTo>
                      <a:pt x="f32" y="f35"/>
                      <a:pt x="f36" y="f37"/>
                      <a:pt x="f38" y="f39"/>
                    </a:cubicBezTo>
                    <a:cubicBezTo>
                      <a:pt x="f40" y="f41"/>
                      <a:pt x="f42" y="f43"/>
                      <a:pt x="f42" y="f34"/>
                    </a:cubicBezTo>
                    <a:cubicBezTo>
                      <a:pt x="f42" y="f44"/>
                      <a:pt x="f42" y="f45"/>
                      <a:pt x="f11" y="f12"/>
                    </a:cubicBezTo>
                    <a:lnTo>
                      <a:pt x="f11" y="f12"/>
                    </a:lnTo>
                    <a:cubicBezTo>
                      <a:pt x="f46" y="f47"/>
                      <a:pt x="f48" y="f49"/>
                      <a:pt x="f50" y="f41"/>
                    </a:cubicBezTo>
                    <a:cubicBezTo>
                      <a:pt x="f51" y="f52"/>
                      <a:pt x="f53" y="f54"/>
                      <a:pt x="f55" y="f56"/>
                    </a:cubicBezTo>
                    <a:cubicBezTo>
                      <a:pt x="f57" y="f58"/>
                      <a:pt x="f59" y="f60"/>
                      <a:pt x="f61" y="f37"/>
                    </a:cubicBezTo>
                    <a:cubicBezTo>
                      <a:pt x="f62" y="f63"/>
                      <a:pt x="f64" y="f65"/>
                      <a:pt x="f66" y="f67"/>
                    </a:cubicBezTo>
                    <a:cubicBezTo>
                      <a:pt x="f40" y="f68"/>
                      <a:pt x="f69" y="f70"/>
                      <a:pt x="f71" y="f72"/>
                    </a:cubicBezTo>
                    <a:cubicBezTo>
                      <a:pt x="f73" y="f74"/>
                      <a:pt x="f18" y="f75"/>
                      <a:pt x="f16" y="f17"/>
                    </a:cubicBezTo>
                    <a:close/>
                    <a:moveTo>
                      <a:pt x="f76" y="f2"/>
                    </a:moveTo>
                    <a:cubicBezTo>
                      <a:pt x="f77" y="f2"/>
                      <a:pt x="f78" y="f79"/>
                      <a:pt x="f80" y="f81"/>
                    </a:cubicBezTo>
                    <a:cubicBezTo>
                      <a:pt x="f82" y="f83"/>
                      <a:pt x="f61" y="f84"/>
                      <a:pt x="f85" y="f86"/>
                    </a:cubicBezTo>
                    <a:cubicBezTo>
                      <a:pt x="f87" y="f35"/>
                      <a:pt x="f88" y="f89"/>
                      <a:pt x="f90" y="f91"/>
                    </a:cubicBezTo>
                    <a:cubicBezTo>
                      <a:pt x="f92" y="f93"/>
                      <a:pt x="f94" y="f95"/>
                      <a:pt x="f96" y="f95"/>
                    </a:cubicBezTo>
                    <a:cubicBezTo>
                      <a:pt x="f97" y="f98"/>
                      <a:pt x="f92" y="f99"/>
                      <a:pt x="f100" y="f99"/>
                    </a:cubicBezTo>
                    <a:cubicBezTo>
                      <a:pt x="f101" y="f99"/>
                      <a:pt x="f102" y="f103"/>
                      <a:pt x="f104" y="f105"/>
                    </a:cubicBezTo>
                    <a:cubicBezTo>
                      <a:pt x="f106" y="f107"/>
                      <a:pt x="f108" y="f109"/>
                      <a:pt x="f36" y="f110"/>
                    </a:cubicBezTo>
                    <a:lnTo>
                      <a:pt x="f36" y="f110"/>
                    </a:lnTo>
                    <a:cubicBezTo>
                      <a:pt x="f32" y="f111"/>
                      <a:pt x="f28" y="f112"/>
                      <a:pt x="f113" y="f114"/>
                    </a:cubicBezTo>
                    <a:cubicBezTo>
                      <a:pt x="f115" y="f116"/>
                      <a:pt x="f117" y="f118"/>
                      <a:pt x="f119" y="f118"/>
                    </a:cubicBezTo>
                    <a:cubicBezTo>
                      <a:pt x="f120" y="f118"/>
                      <a:pt x="f121" y="f122"/>
                      <a:pt x="f123" y="f124"/>
                    </a:cubicBezTo>
                    <a:cubicBezTo>
                      <a:pt x="f125" y="f111"/>
                      <a:pt x="f126" y="f127"/>
                      <a:pt x="f128" y="f129"/>
                    </a:cubicBezTo>
                    <a:cubicBezTo>
                      <a:pt x="f130" y="f131"/>
                      <a:pt x="f132" y="f133"/>
                      <a:pt x="f134" y="f109"/>
                    </a:cubicBezTo>
                    <a:cubicBezTo>
                      <a:pt x="f135" y="f136"/>
                      <a:pt x="f137" y="f136"/>
                      <a:pt x="f138" y="f136"/>
                    </a:cubicBezTo>
                    <a:cubicBezTo>
                      <a:pt x="f139" y="f136"/>
                      <a:pt x="f140" y="f141"/>
                      <a:pt x="f76" y="f142"/>
                    </a:cubicBezTo>
                    <a:cubicBezTo>
                      <a:pt x="f143" y="f129"/>
                      <a:pt x="f144" y="f145"/>
                      <a:pt x="f146" y="f147"/>
                    </a:cubicBezTo>
                    <a:cubicBezTo>
                      <a:pt x="f148" y="f84"/>
                      <a:pt x="f149" y="f150"/>
                      <a:pt x="f151" y="f152"/>
                    </a:cubicBezTo>
                    <a:cubicBezTo>
                      <a:pt x="f153" y="f154"/>
                      <a:pt x="f155" y="f156"/>
                      <a:pt x="f3" y="f157"/>
                    </a:cubicBezTo>
                    <a:cubicBezTo>
                      <a:pt x="f158" y="f159"/>
                      <a:pt x="f160" y="f2"/>
                      <a:pt x="f76"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1143;p16">
                <a:extLst>
                  <a:ext uri="{FF2B5EF4-FFF2-40B4-BE49-F238E27FC236}">
                    <a16:creationId xmlns:a16="http://schemas.microsoft.com/office/drawing/2014/main" id="{26660A79-4491-459F-98E7-C6E017FD196F}"/>
                  </a:ext>
                </a:extLst>
              </p:cNvPr>
              <p:cNvSpPr/>
              <p:nvPr/>
            </p:nvSpPr>
            <p:spPr>
              <a:xfrm>
                <a:off x="285704" y="755559"/>
                <a:ext cx="244976" cy="169977"/>
              </a:xfrm>
              <a:custGeom>
                <a:avLst/>
                <a:gdLst>
                  <a:gd name="f0" fmla="val w"/>
                  <a:gd name="f1" fmla="val h"/>
                  <a:gd name="f2" fmla="val 0"/>
                  <a:gd name="f3" fmla="val 7585"/>
                  <a:gd name="f4" fmla="val 5263"/>
                  <a:gd name="f5" fmla="val 1109"/>
                  <a:gd name="f6" fmla="val 1757"/>
                  <a:gd name="f7" fmla="val 935"/>
                  <a:gd name="f8" fmla="val 1988"/>
                  <a:gd name="f9" fmla="val 785"/>
                  <a:gd name="f10" fmla="val 2242"/>
                  <a:gd name="f11" fmla="val 670"/>
                  <a:gd name="f12" fmla="val 2496"/>
                  <a:gd name="f13" fmla="val 555"/>
                  <a:gd name="f14" fmla="val 2761"/>
                  <a:gd name="f15" fmla="val 474"/>
                  <a:gd name="f16" fmla="val 3027"/>
                  <a:gd name="f17" fmla="val 428"/>
                  <a:gd name="f18" fmla="val 3304"/>
                  <a:gd name="f19" fmla="val 381"/>
                  <a:gd name="f20" fmla="val 3581"/>
                  <a:gd name="f21" fmla="val 3869"/>
                  <a:gd name="f22" fmla="val 439"/>
                  <a:gd name="f23" fmla="val 4146"/>
                  <a:gd name="f24" fmla="val 497"/>
                  <a:gd name="f25" fmla="val 4412"/>
                  <a:gd name="f26" fmla="val 601"/>
                  <a:gd name="f27" fmla="val 4689"/>
                  <a:gd name="f28" fmla="val 716"/>
                  <a:gd name="f29" fmla="val 4954"/>
                  <a:gd name="f30" fmla="val 578"/>
                  <a:gd name="f31" fmla="val 4700"/>
                  <a:gd name="f32" fmla="val 4435"/>
                  <a:gd name="f33" fmla="val 404"/>
                  <a:gd name="f34" fmla="val 4158"/>
                  <a:gd name="f35" fmla="val 347"/>
                  <a:gd name="f36" fmla="val 3881"/>
                  <a:gd name="f37" fmla="val 312"/>
                  <a:gd name="f38" fmla="val 370"/>
                  <a:gd name="f39" fmla="val 3292"/>
                  <a:gd name="f40" fmla="val 416"/>
                  <a:gd name="f41" fmla="val 3004"/>
                  <a:gd name="f42" fmla="val 2727"/>
                  <a:gd name="f43" fmla="val 624"/>
                  <a:gd name="f44" fmla="val 2473"/>
                  <a:gd name="f45" fmla="val 762"/>
                  <a:gd name="f46" fmla="val 2207"/>
                  <a:gd name="f47" fmla="val 901"/>
                  <a:gd name="f48" fmla="val 1965"/>
                  <a:gd name="f49" fmla="val 5224"/>
                  <a:gd name="f50" fmla="val 1"/>
                  <a:gd name="f51" fmla="val 4391"/>
                  <a:gd name="f52" fmla="val 3557"/>
                  <a:gd name="f53" fmla="val 183"/>
                  <a:gd name="f54" fmla="val 2713"/>
                  <a:gd name="f55" fmla="val 533"/>
                  <a:gd name="f56" fmla="val 1790"/>
                  <a:gd name="f57" fmla="val 903"/>
                  <a:gd name="f58" fmla="val 1526"/>
                  <a:gd name="f59" fmla="val 2403"/>
                  <a:gd name="f60" fmla="val 81"/>
                  <a:gd name="f61" fmla="val 4262"/>
                  <a:gd name="f62" fmla="val 635"/>
                  <a:gd name="f63" fmla="val 5070"/>
                  <a:gd name="f64" fmla="val 5139"/>
                  <a:gd name="f65" fmla="val 728"/>
                  <a:gd name="f66" fmla="val 5208"/>
                  <a:gd name="f67" fmla="val 820"/>
                  <a:gd name="f68" fmla="val 5243"/>
                  <a:gd name="f69" fmla="val 851"/>
                  <a:gd name="f70" fmla="val 5256"/>
                  <a:gd name="f71" fmla="val 880"/>
                  <a:gd name="f72" fmla="val 5262"/>
                  <a:gd name="f73" fmla="val 907"/>
                  <a:gd name="f74" fmla="val 1022"/>
                  <a:gd name="f75" fmla="val 1097"/>
                  <a:gd name="f76" fmla="val 5154"/>
                  <a:gd name="f77" fmla="val 5024"/>
                  <a:gd name="f78" fmla="val 4920"/>
                  <a:gd name="f79" fmla="val 1016"/>
                  <a:gd name="f80" fmla="val 4827"/>
                  <a:gd name="f81" fmla="val 4747"/>
                  <a:gd name="f82" fmla="val 1108"/>
                  <a:gd name="f83" fmla="val 4809"/>
                  <a:gd name="f84" fmla="val 1193"/>
                  <a:gd name="f85" fmla="val 4837"/>
                  <a:gd name="f86" fmla="val 1270"/>
                  <a:gd name="f87" fmla="val 1617"/>
                  <a:gd name="f88" fmla="val 1791"/>
                  <a:gd name="f89" fmla="val 4259"/>
                  <a:gd name="f90" fmla="val 1640"/>
                  <a:gd name="f91" fmla="val 3673"/>
                  <a:gd name="f92" fmla="val 1435"/>
                  <a:gd name="f93" fmla="val 2956"/>
                  <a:gd name="f94" fmla="val 1387"/>
                  <a:gd name="f95" fmla="val 2194"/>
                  <a:gd name="f96" fmla="val 1751"/>
                  <a:gd name="f97" fmla="val 1498"/>
                  <a:gd name="f98" fmla="val 1687"/>
                  <a:gd name="f99" fmla="val 1778"/>
                  <a:gd name="f100" fmla="val 1795"/>
                  <a:gd name="f101" fmla="val 1940"/>
                  <a:gd name="f102" fmla="val 1849"/>
                  <a:gd name="f103" fmla="val 1986"/>
                  <a:gd name="f104" fmla="val 1865"/>
                  <a:gd name="f105" fmla="val 2034"/>
                  <a:gd name="f106" fmla="val 1872"/>
                  <a:gd name="f107" fmla="val 2082"/>
                  <a:gd name="f108" fmla="val 2214"/>
                  <a:gd name="f109" fmla="val 2346"/>
                  <a:gd name="f110" fmla="val 1818"/>
                  <a:gd name="f111" fmla="val 2448"/>
                  <a:gd name="f112" fmla="val 1734"/>
                  <a:gd name="f113" fmla="val 2598"/>
                  <a:gd name="f114" fmla="val 1630"/>
                  <a:gd name="f115" fmla="val 1503"/>
                  <a:gd name="f116" fmla="val 2840"/>
                  <a:gd name="f117" fmla="val 1365"/>
                  <a:gd name="f118" fmla="val 2955"/>
                  <a:gd name="f119" fmla="val 1249"/>
                  <a:gd name="f120" fmla="val 3082"/>
                  <a:gd name="f121" fmla="val 1122"/>
                  <a:gd name="f122" fmla="val 3232"/>
                  <a:gd name="f123" fmla="val 1041"/>
                  <a:gd name="f124" fmla="val 3533"/>
                  <a:gd name="f125" fmla="val 834"/>
                  <a:gd name="f126" fmla="val 3879"/>
                  <a:gd name="f127" fmla="val 660"/>
                  <a:gd name="f128" fmla="val 4225"/>
                  <a:gd name="f129" fmla="val 4774"/>
                  <a:gd name="f130" fmla="val 324"/>
                  <a:gd name="f131" fmla="val 5399"/>
                  <a:gd name="f132" fmla="val 203"/>
                  <a:gd name="f133" fmla="val 6020"/>
                  <a:gd name="f134" fmla="val 6562"/>
                  <a:gd name="f135" fmla="val 7100"/>
                  <a:gd name="f136" fmla="val 295"/>
                  <a:gd name="f137" fmla="val 7584"/>
                  <a:gd name="f138" fmla="val 499"/>
                  <a:gd name="f139" fmla="val 6794"/>
                  <a:gd name="f140" fmla="val 163"/>
                  <a:gd name="f141" fmla="val 6010"/>
                  <a:gd name="f142" fmla="*/ f0 1 7585"/>
                  <a:gd name="f143" fmla="*/ f1 1 5263"/>
                  <a:gd name="f144" fmla="val f2"/>
                  <a:gd name="f145" fmla="val f3"/>
                  <a:gd name="f146" fmla="val f4"/>
                  <a:gd name="f147" fmla="+- f146 0 f144"/>
                  <a:gd name="f148" fmla="+- f145 0 f144"/>
                  <a:gd name="f149" fmla="*/ f148 1 7585"/>
                  <a:gd name="f150" fmla="*/ f147 1 5263"/>
                  <a:gd name="f151" fmla="*/ f144 1 f149"/>
                  <a:gd name="f152" fmla="*/ f145 1 f149"/>
                  <a:gd name="f153" fmla="*/ f144 1 f150"/>
                  <a:gd name="f154" fmla="*/ f146 1 f150"/>
                  <a:gd name="f155" fmla="*/ f151 f142 1"/>
                  <a:gd name="f156" fmla="*/ f152 f142 1"/>
                  <a:gd name="f157" fmla="*/ f154 f143 1"/>
                  <a:gd name="f158" fmla="*/ f153 f143 1"/>
                </a:gdLst>
                <a:ahLst/>
                <a:cxnLst>
                  <a:cxn ang="3cd4">
                    <a:pos x="hc" y="t"/>
                  </a:cxn>
                  <a:cxn ang="0">
                    <a:pos x="r" y="vc"/>
                  </a:cxn>
                  <a:cxn ang="cd4">
                    <a:pos x="hc" y="b"/>
                  </a:cxn>
                  <a:cxn ang="cd2">
                    <a:pos x="l" y="vc"/>
                  </a:cxn>
                </a:cxnLst>
                <a:rect l="f155" t="f158" r="f156" b="f157"/>
                <a:pathLst>
                  <a:path w="7584" h="5263">
                    <a:moveTo>
                      <a:pt x="f5" y="f6"/>
                    </a:moveTo>
                    <a:lnTo>
                      <a:pt x="f5" y="f6"/>
                    </a:lnTo>
                    <a:cubicBezTo>
                      <a:pt x="f7" y="f8"/>
                      <a:pt x="f9" y="f10"/>
                      <a:pt x="f11" y="f12"/>
                    </a:cubicBezTo>
                    <a:cubicBezTo>
                      <a:pt x="f13" y="f14"/>
                      <a:pt x="f15" y="f16"/>
                      <a:pt x="f17" y="f18"/>
                    </a:cubicBezTo>
                    <a:cubicBezTo>
                      <a:pt x="f19" y="f20"/>
                      <a:pt x="f19" y="f21"/>
                      <a:pt x="f22" y="f23"/>
                    </a:cubicBezTo>
                    <a:cubicBezTo>
                      <a:pt x="f24" y="f25"/>
                      <a:pt x="f26" y="f27"/>
                      <a:pt x="f28" y="f29"/>
                    </a:cubicBezTo>
                    <a:cubicBezTo>
                      <a:pt x="f30" y="f31"/>
                      <a:pt x="f15" y="f32"/>
                      <a:pt x="f33" y="f34"/>
                    </a:cubicBezTo>
                    <a:cubicBezTo>
                      <a:pt x="f35" y="f36"/>
                      <a:pt x="f37" y="f20"/>
                      <a:pt x="f38" y="f39"/>
                    </a:cubicBezTo>
                    <a:cubicBezTo>
                      <a:pt x="f40" y="f41"/>
                      <a:pt x="f24" y="f42"/>
                      <a:pt x="f43" y="f44"/>
                    </a:cubicBezTo>
                    <a:cubicBezTo>
                      <a:pt x="f45" y="f46"/>
                      <a:pt x="f47" y="f48"/>
                      <a:pt x="f5" y="f6"/>
                    </a:cubicBezTo>
                    <a:close/>
                    <a:moveTo>
                      <a:pt x="f49" y="f50"/>
                    </a:moveTo>
                    <a:cubicBezTo>
                      <a:pt x="f51" y="f50"/>
                      <a:pt x="f52" y="f53"/>
                      <a:pt x="f54" y="f55"/>
                    </a:cubicBezTo>
                    <a:cubicBezTo>
                      <a:pt x="f56" y="f57"/>
                      <a:pt x="f7" y="f58"/>
                      <a:pt x="f15" y="f59"/>
                    </a:cubicBezTo>
                    <a:cubicBezTo>
                      <a:pt x="f2" y="f39"/>
                      <a:pt x="f60" y="f61"/>
                      <a:pt x="f62" y="f63"/>
                    </a:cubicBezTo>
                    <a:cubicBezTo>
                      <a:pt x="f11" y="f64"/>
                      <a:pt x="f65" y="f66"/>
                      <a:pt x="f67" y="f68"/>
                    </a:cubicBezTo>
                    <a:cubicBezTo>
                      <a:pt x="f69" y="f70"/>
                      <a:pt x="f71" y="f72"/>
                      <a:pt x="f73" y="f72"/>
                    </a:cubicBezTo>
                    <a:cubicBezTo>
                      <a:pt x="f74" y="f72"/>
                      <a:pt x="f75" y="f76"/>
                      <a:pt x="f75" y="f77"/>
                    </a:cubicBezTo>
                    <a:cubicBezTo>
                      <a:pt x="f75" y="f78"/>
                      <a:pt x="f79" y="f80"/>
                      <a:pt x="f79" y="f81"/>
                    </a:cubicBezTo>
                    <a:lnTo>
                      <a:pt x="f79" y="f81"/>
                    </a:lnTo>
                    <a:cubicBezTo>
                      <a:pt x="f82" y="f83"/>
                      <a:pt x="f84" y="f85"/>
                      <a:pt x="f86" y="f85"/>
                    </a:cubicBezTo>
                    <a:cubicBezTo>
                      <a:pt x="f87" y="f85"/>
                      <a:pt x="f88" y="f89"/>
                      <a:pt x="f90" y="f91"/>
                    </a:cubicBezTo>
                    <a:cubicBezTo>
                      <a:pt x="f92" y="f93"/>
                      <a:pt x="f94" y="f95"/>
                      <a:pt x="f96" y="f97"/>
                    </a:cubicBezTo>
                    <a:lnTo>
                      <a:pt x="f96" y="f97"/>
                    </a:lnTo>
                    <a:cubicBezTo>
                      <a:pt x="f98" y="f90"/>
                      <a:pt x="f99" y="f100"/>
                      <a:pt x="f101" y="f102"/>
                    </a:cubicBezTo>
                    <a:cubicBezTo>
                      <a:pt x="f103" y="f104"/>
                      <a:pt x="f105" y="f106"/>
                      <a:pt x="f107" y="f106"/>
                    </a:cubicBezTo>
                    <a:cubicBezTo>
                      <a:pt x="f108" y="f106"/>
                      <a:pt x="f109" y="f110"/>
                      <a:pt x="f111" y="f112"/>
                    </a:cubicBezTo>
                    <a:cubicBezTo>
                      <a:pt x="f113" y="f114"/>
                      <a:pt x="f54" y="f115"/>
                      <a:pt x="f116" y="f117"/>
                    </a:cubicBezTo>
                    <a:cubicBezTo>
                      <a:pt x="f118" y="f119"/>
                      <a:pt x="f120" y="f121"/>
                      <a:pt x="f122" y="f123"/>
                    </a:cubicBezTo>
                    <a:cubicBezTo>
                      <a:pt x="f124" y="f125"/>
                      <a:pt x="f126" y="f127"/>
                      <a:pt x="f128" y="f55"/>
                    </a:cubicBezTo>
                    <a:cubicBezTo>
                      <a:pt x="f129" y="f130"/>
                      <a:pt x="f131" y="f132"/>
                      <a:pt x="f133" y="f132"/>
                    </a:cubicBezTo>
                    <a:cubicBezTo>
                      <a:pt x="f134" y="f132"/>
                      <a:pt x="f135" y="f136"/>
                      <a:pt x="f137" y="f138"/>
                    </a:cubicBezTo>
                    <a:cubicBezTo>
                      <a:pt x="f139" y="f140"/>
                      <a:pt x="f141" y="f50"/>
                      <a:pt x="f49" y="f5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1144;p16">
                <a:extLst>
                  <a:ext uri="{FF2B5EF4-FFF2-40B4-BE49-F238E27FC236}">
                    <a16:creationId xmlns:a16="http://schemas.microsoft.com/office/drawing/2014/main" id="{42C658F6-84F5-4213-970A-3CD1BA90CB50}"/>
                  </a:ext>
                </a:extLst>
              </p:cNvPr>
              <p:cNvSpPr/>
              <p:nvPr/>
            </p:nvSpPr>
            <p:spPr>
              <a:xfrm>
                <a:off x="248789" y="778008"/>
                <a:ext cx="102193" cy="73508"/>
              </a:xfrm>
              <a:custGeom>
                <a:avLst/>
                <a:gdLst>
                  <a:gd name="f0" fmla="val w"/>
                  <a:gd name="f1" fmla="val h"/>
                  <a:gd name="f2" fmla="val 0"/>
                  <a:gd name="f3" fmla="val 3164"/>
                  <a:gd name="f4" fmla="val 2276"/>
                  <a:gd name="f5" fmla="val 3163"/>
                  <a:gd name="f6" fmla="val 2448"/>
                  <a:gd name="f7" fmla="val 208"/>
                  <a:gd name="f8" fmla="val 1836"/>
                  <a:gd name="f9" fmla="val 519"/>
                  <a:gd name="f10" fmla="val 1328"/>
                  <a:gd name="f11" fmla="val 1050"/>
                  <a:gd name="f12" fmla="val 1236"/>
                  <a:gd name="f13" fmla="val 1143"/>
                  <a:gd name="f14" fmla="val 1155"/>
                  <a:gd name="f15" fmla="val 1235"/>
                  <a:gd name="f16" fmla="val 1051"/>
                  <a:gd name="f17" fmla="val 1316"/>
                  <a:gd name="f18" fmla="val 966"/>
                  <a:gd name="f19" fmla="val 1373"/>
                  <a:gd name="f20" fmla="val 865"/>
                  <a:gd name="f21" fmla="val 1414"/>
                  <a:gd name="f22" fmla="val 767"/>
                  <a:gd name="f23" fmla="val 746"/>
                  <a:gd name="f24" fmla="val 725"/>
                  <a:gd name="f25" fmla="val 1412"/>
                  <a:gd name="f26" fmla="val 705"/>
                  <a:gd name="f27" fmla="val 1408"/>
                  <a:gd name="f28" fmla="val 578"/>
                  <a:gd name="f29" fmla="val 1397"/>
                  <a:gd name="f30" fmla="val 462"/>
                  <a:gd name="f31" fmla="val 428"/>
                  <a:gd name="f32" fmla="val 1201"/>
                  <a:gd name="f33" fmla="val 405"/>
                  <a:gd name="f34" fmla="val 1085"/>
                  <a:gd name="f35" fmla="val 509"/>
                  <a:gd name="f36" fmla="val 935"/>
                  <a:gd name="f37" fmla="val 636"/>
                  <a:gd name="f38" fmla="val 139"/>
                  <a:gd name="f39" fmla="val 70"/>
                  <a:gd name="f40" fmla="val 1270"/>
                  <a:gd name="f41" fmla="val 1"/>
                  <a:gd name="f42" fmla="val 1489"/>
                  <a:gd name="f43" fmla="val 105"/>
                  <a:gd name="f44" fmla="val 1755"/>
                  <a:gd name="f45" fmla="val 289"/>
                  <a:gd name="f46" fmla="val 1893"/>
                  <a:gd name="f47" fmla="val 382"/>
                  <a:gd name="f48" fmla="val 1957"/>
                  <a:gd name="f49" fmla="val 488"/>
                  <a:gd name="f50" fmla="val 1985"/>
                  <a:gd name="f51" fmla="val 598"/>
                  <a:gd name="f52" fmla="val 708"/>
                  <a:gd name="f53" fmla="val 820"/>
                  <a:gd name="f54" fmla="val 924"/>
                  <a:gd name="f55" fmla="val 1905"/>
                  <a:gd name="f56" fmla="val 878"/>
                  <a:gd name="f57" fmla="val 1974"/>
                  <a:gd name="f58" fmla="val 832"/>
                  <a:gd name="f59" fmla="val 2066"/>
                  <a:gd name="f60" fmla="val 855"/>
                  <a:gd name="f61" fmla="val 2147"/>
                  <a:gd name="f62" fmla="val 868"/>
                  <a:gd name="f63" fmla="val 2239"/>
                  <a:gd name="f64" fmla="val 896"/>
                  <a:gd name="f65" fmla="val 933"/>
                  <a:gd name="f66" fmla="val 1061"/>
                  <a:gd name="f67" fmla="val 1292"/>
                  <a:gd name="f68" fmla="val 1831"/>
                  <a:gd name="f69" fmla="val 1778"/>
                  <a:gd name="f70" fmla="val 1721"/>
                  <a:gd name="f71" fmla="val 1097"/>
                  <a:gd name="f72" fmla="val 2390"/>
                  <a:gd name="f73" fmla="val 231"/>
                  <a:gd name="f74" fmla="*/ f0 1 3164"/>
                  <a:gd name="f75" fmla="*/ f1 1 2276"/>
                  <a:gd name="f76" fmla="val f2"/>
                  <a:gd name="f77" fmla="val f3"/>
                  <a:gd name="f78" fmla="val f4"/>
                  <a:gd name="f79" fmla="+- f78 0 f76"/>
                  <a:gd name="f80" fmla="+- f77 0 f76"/>
                  <a:gd name="f81" fmla="*/ f80 1 3164"/>
                  <a:gd name="f82" fmla="*/ f79 1 227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3164" h="2276">
                    <a:moveTo>
                      <a:pt x="f5" y="f2"/>
                    </a:moveTo>
                    <a:lnTo>
                      <a:pt x="f5" y="f2"/>
                    </a:lnTo>
                    <a:cubicBezTo>
                      <a:pt x="f6" y="f7"/>
                      <a:pt x="f8" y="f9"/>
                      <a:pt x="f10" y="f11"/>
                    </a:cubicBezTo>
                    <a:cubicBezTo>
                      <a:pt x="f12" y="f13"/>
                      <a:pt x="f14" y="f15"/>
                      <a:pt x="f16" y="f17"/>
                    </a:cubicBezTo>
                    <a:cubicBezTo>
                      <a:pt x="f18" y="f19"/>
                      <a:pt x="f20" y="f21"/>
                      <a:pt x="f22" y="f21"/>
                    </a:cubicBezTo>
                    <a:cubicBezTo>
                      <a:pt x="f23" y="f21"/>
                      <a:pt x="f24" y="f25"/>
                      <a:pt x="f26" y="f27"/>
                    </a:cubicBezTo>
                    <a:cubicBezTo>
                      <a:pt x="f28" y="f29"/>
                      <a:pt x="f30" y="f17"/>
                      <a:pt x="f31" y="f32"/>
                    </a:cubicBezTo>
                    <a:cubicBezTo>
                      <a:pt x="f33" y="f34"/>
                      <a:pt x="f35" y="f36"/>
                      <a:pt x="f37" y="f36"/>
                    </a:cubicBezTo>
                    <a:cubicBezTo>
                      <a:pt x="f33" y="f36"/>
                      <a:pt x="f38" y="f11"/>
                      <a:pt x="f39" y="f40"/>
                    </a:cubicBezTo>
                    <a:cubicBezTo>
                      <a:pt x="f41" y="f42"/>
                      <a:pt x="f43" y="f44"/>
                      <a:pt x="f45" y="f46"/>
                    </a:cubicBezTo>
                    <a:cubicBezTo>
                      <a:pt x="f47" y="f48"/>
                      <a:pt x="f49" y="f50"/>
                      <a:pt x="f51" y="f50"/>
                    </a:cubicBezTo>
                    <a:cubicBezTo>
                      <a:pt x="f52" y="f50"/>
                      <a:pt x="f53" y="f48"/>
                      <a:pt x="f54" y="f55"/>
                    </a:cubicBezTo>
                    <a:lnTo>
                      <a:pt x="f54" y="f55"/>
                    </a:lnTo>
                    <a:cubicBezTo>
                      <a:pt x="f56" y="f57"/>
                      <a:pt x="f58" y="f59"/>
                      <a:pt x="f60" y="f61"/>
                    </a:cubicBezTo>
                    <a:cubicBezTo>
                      <a:pt x="f62" y="f63"/>
                      <a:pt x="f64" y="f4"/>
                      <a:pt x="f65" y="f4"/>
                    </a:cubicBezTo>
                    <a:cubicBezTo>
                      <a:pt x="f66" y="f4"/>
                      <a:pt x="f67" y="f68"/>
                      <a:pt x="f10" y="f69"/>
                    </a:cubicBezTo>
                    <a:cubicBezTo>
                      <a:pt x="f70" y="f71"/>
                      <a:pt x="f72" y="f73"/>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 name="Google Shape;1145;p16">
                <a:extLst>
                  <a:ext uri="{FF2B5EF4-FFF2-40B4-BE49-F238E27FC236}">
                    <a16:creationId xmlns:a16="http://schemas.microsoft.com/office/drawing/2014/main" id="{D08DAF17-77FC-4AF0-8133-9251D30E21E0}"/>
                  </a:ext>
                </a:extLst>
              </p:cNvPr>
              <p:cNvSpPr/>
              <p:nvPr/>
            </p:nvSpPr>
            <p:spPr>
              <a:xfrm>
                <a:off x="429594" y="638580"/>
                <a:ext cx="231187" cy="135806"/>
              </a:xfrm>
              <a:custGeom>
                <a:avLst/>
                <a:gdLst>
                  <a:gd name="f0" fmla="val w"/>
                  <a:gd name="f1" fmla="val h"/>
                  <a:gd name="f2" fmla="val 0"/>
                  <a:gd name="f3" fmla="val 7158"/>
                  <a:gd name="f4" fmla="val 4205"/>
                  <a:gd name="f5" fmla="val 520"/>
                  <a:gd name="f6" fmla="val 266"/>
                  <a:gd name="f7" fmla="val 521"/>
                  <a:gd name="f8" fmla="val 1017"/>
                  <a:gd name="f9" fmla="val 589"/>
                  <a:gd name="f10" fmla="val 1236"/>
                  <a:gd name="f11" fmla="val 704"/>
                  <a:gd name="f12" fmla="val 1455"/>
                  <a:gd name="f13" fmla="val 854"/>
                  <a:gd name="f14" fmla="val 1640"/>
                  <a:gd name="f15" fmla="val 993"/>
                  <a:gd name="f16" fmla="val 1848"/>
                  <a:gd name="f17" fmla="val 1143"/>
                  <a:gd name="f18" fmla="val 2021"/>
                  <a:gd name="f19" fmla="val 1316"/>
                  <a:gd name="f20" fmla="val 2194"/>
                  <a:gd name="f21" fmla="val 1501"/>
                  <a:gd name="f22" fmla="val 2517"/>
                  <a:gd name="f23" fmla="val 1859"/>
                  <a:gd name="f24" fmla="val 2806"/>
                  <a:gd name="f25" fmla="val 2286"/>
                  <a:gd name="f26" fmla="val 3129"/>
                  <a:gd name="f27" fmla="val 2655"/>
                  <a:gd name="f28" fmla="val 3441"/>
                  <a:gd name="f29" fmla="val 3047"/>
                  <a:gd name="f30" fmla="val 3787"/>
                  <a:gd name="f31" fmla="val 3405"/>
                  <a:gd name="f32" fmla="val 4214"/>
                  <a:gd name="f33" fmla="val 3648"/>
                  <a:gd name="f34" fmla="val 4306"/>
                  <a:gd name="f35" fmla="val 3705"/>
                  <a:gd name="f36" fmla="val 4422"/>
                  <a:gd name="f37" fmla="val 3763"/>
                  <a:gd name="f38" fmla="val 4537"/>
                  <a:gd name="f39" fmla="val 3809"/>
                  <a:gd name="f40" fmla="val 4653"/>
                  <a:gd name="f41" fmla="val 3855"/>
                  <a:gd name="f42" fmla="val 4768"/>
                  <a:gd name="f43" fmla="val 3902"/>
                  <a:gd name="f44" fmla="val 4883"/>
                  <a:gd name="f45" fmla="val 3925"/>
                  <a:gd name="f46" fmla="val 4999"/>
                  <a:gd name="f47" fmla="val 3959"/>
                  <a:gd name="f48" fmla="val 5137"/>
                  <a:gd name="f49" fmla="val 3971"/>
                  <a:gd name="f50" fmla="val 5253"/>
                  <a:gd name="f51" fmla="val 5380"/>
                  <a:gd name="f52" fmla="val 5495"/>
                  <a:gd name="f53" fmla="val 5622"/>
                  <a:gd name="f54" fmla="val 3936"/>
                  <a:gd name="f55" fmla="val 5507"/>
                  <a:gd name="f56" fmla="val 3982"/>
                  <a:gd name="f57" fmla="val 3994"/>
                  <a:gd name="f58" fmla="val 5114"/>
                  <a:gd name="f59" fmla="val 4872"/>
                  <a:gd name="f60" fmla="val 4630"/>
                  <a:gd name="f61" fmla="val 4399"/>
                  <a:gd name="f62" fmla="val 3821"/>
                  <a:gd name="f63" fmla="val 4168"/>
                  <a:gd name="f64" fmla="val 3718"/>
                  <a:gd name="f65" fmla="val 3463"/>
                  <a:gd name="f66" fmla="val 3371"/>
                  <a:gd name="f67" fmla="val 3105"/>
                  <a:gd name="f68" fmla="val 3060"/>
                  <a:gd name="f69" fmla="val 2713"/>
                  <a:gd name="f70" fmla="val 2771"/>
                  <a:gd name="f71" fmla="val 2309"/>
                  <a:gd name="f72" fmla="val 2494"/>
                  <a:gd name="f73" fmla="val 1893"/>
                  <a:gd name="f74" fmla="val 2159"/>
                  <a:gd name="f75" fmla="val 1535"/>
                  <a:gd name="f76" fmla="val 1154"/>
                  <a:gd name="f77" fmla="val 1444"/>
                  <a:gd name="f78" fmla="val 3002"/>
                  <a:gd name="f79" fmla="val 2702"/>
                  <a:gd name="f80" fmla="val 300"/>
                  <a:gd name="f81" fmla="val 2621"/>
                  <a:gd name="f82" fmla="val 393"/>
                  <a:gd name="f83" fmla="val 2448"/>
                  <a:gd name="f84" fmla="val 785"/>
                  <a:gd name="f85" fmla="val 2263"/>
                  <a:gd name="f86" fmla="val 385"/>
                  <a:gd name="f87" fmla="val 2004"/>
                  <a:gd name="f88" fmla="val 295"/>
                  <a:gd name="f89" fmla="val 1715"/>
                  <a:gd name="f90" fmla="val 1478"/>
                  <a:gd name="f91" fmla="val 1220"/>
                  <a:gd name="f92" fmla="val 355"/>
                  <a:gd name="f93" fmla="val 965"/>
                  <a:gd name="f94" fmla="val 815"/>
                  <a:gd name="f95" fmla="val 665"/>
                  <a:gd name="f96" fmla="val 334"/>
                  <a:gd name="f97" fmla="val 1155"/>
                  <a:gd name="f98" fmla="val 567"/>
                  <a:gd name="f99" fmla="val 486"/>
                  <a:gd name="f100" fmla="val 1674"/>
                  <a:gd name="f101" fmla="val 1109"/>
                  <a:gd name="f102" fmla="val 1905"/>
                  <a:gd name="f103" fmla="val 717"/>
                  <a:gd name="f104" fmla="val 336"/>
                  <a:gd name="f105" fmla="val 1928"/>
                  <a:gd name="f106" fmla="val 1"/>
                  <a:gd name="f107" fmla="val 2147"/>
                  <a:gd name="f108" fmla="val 52"/>
                  <a:gd name="f109" fmla="val 2144"/>
                  <a:gd name="f110" fmla="val 103"/>
                  <a:gd name="f111" fmla="val 2143"/>
                  <a:gd name="f112" fmla="val 154"/>
                  <a:gd name="f113" fmla="val 1269"/>
                  <a:gd name="f114" fmla="val 2372"/>
                  <a:gd name="f115" fmla="val 2847"/>
                  <a:gd name="f116" fmla="val 3233"/>
                  <a:gd name="f117" fmla="val 3509"/>
                  <a:gd name="f118" fmla="val 3808"/>
                  <a:gd name="f119" fmla="val 3952"/>
                  <a:gd name="f120" fmla="val 4445"/>
                  <a:gd name="f121" fmla="val 4204"/>
                  <a:gd name="f122" fmla="val 5106"/>
                  <a:gd name="f123" fmla="val 5307"/>
                  <a:gd name="f124" fmla="val 5510"/>
                  <a:gd name="f125" fmla="val 4181"/>
                  <a:gd name="f126" fmla="val 5715"/>
                  <a:gd name="f127" fmla="val 4132"/>
                  <a:gd name="f128" fmla="val 5888"/>
                  <a:gd name="f129" fmla="val 4086"/>
                  <a:gd name="f130" fmla="val 6072"/>
                  <a:gd name="f131" fmla="val 4017"/>
                  <a:gd name="f132" fmla="val 6257"/>
                  <a:gd name="f133" fmla="val 6592"/>
                  <a:gd name="f134" fmla="val 3786"/>
                  <a:gd name="f135" fmla="val 6857"/>
                  <a:gd name="f136" fmla="val 3532"/>
                  <a:gd name="f137" fmla="val 7157"/>
                  <a:gd name="f138" fmla="val 3347"/>
                  <a:gd name="f139" fmla="val 6702"/>
                  <a:gd name="f140" fmla="val 3621"/>
                  <a:gd name="f141" fmla="val 6158"/>
                  <a:gd name="f142" fmla="val 5619"/>
                  <a:gd name="f143" fmla="val 5406"/>
                  <a:gd name="f144" fmla="val 5193"/>
                  <a:gd name="f145" fmla="val 3761"/>
                  <a:gd name="f146" fmla="val 4987"/>
                  <a:gd name="f147" fmla="val 4595"/>
                  <a:gd name="f148" fmla="val 3613"/>
                  <a:gd name="f149" fmla="val 3949"/>
                  <a:gd name="f150" fmla="val 3394"/>
                  <a:gd name="f151" fmla="val 2920"/>
                  <a:gd name="f152" fmla="val 3891"/>
                  <a:gd name="f153" fmla="val 2759"/>
                  <a:gd name="f154" fmla="val 2574"/>
                  <a:gd name="f155" fmla="val 4041"/>
                  <a:gd name="f156" fmla="val 2459"/>
                  <a:gd name="f157" fmla="val 4097"/>
                  <a:gd name="f158" fmla="val 2402"/>
                  <a:gd name="f159" fmla="val 4184"/>
                  <a:gd name="f160" fmla="val 2374"/>
                  <a:gd name="f161" fmla="val 4270"/>
                  <a:gd name="f162" fmla="val 4360"/>
                  <a:gd name="f163" fmla="val 4449"/>
                  <a:gd name="f164" fmla="val 2405"/>
                  <a:gd name="f165" fmla="val 4503"/>
                  <a:gd name="f166" fmla="val 2470"/>
                  <a:gd name="f167" fmla="val 4456"/>
                  <a:gd name="f168" fmla="val 2251"/>
                  <a:gd name="f169" fmla="val 4237"/>
                  <a:gd name="f170" fmla="val 2089"/>
                  <a:gd name="f171" fmla="val 4029"/>
                  <a:gd name="f172" fmla="val 3810"/>
                  <a:gd name="f173" fmla="val 2112"/>
                  <a:gd name="f174" fmla="val 3637"/>
                  <a:gd name="f175" fmla="val 3602"/>
                  <a:gd name="f176" fmla="val 2528"/>
                  <a:gd name="f177" fmla="val 3256"/>
                  <a:gd name="f178" fmla="val 1916"/>
                  <a:gd name="f179" fmla="val 3198"/>
                  <a:gd name="f180" fmla="val 1258"/>
                  <a:gd name="f181" fmla="val 3325"/>
                  <a:gd name="f182" fmla="val 566"/>
                  <a:gd name="f183" fmla="val 3152"/>
                  <a:gd name="f184" fmla="val 681"/>
                  <a:gd name="f185" fmla="val 3037"/>
                  <a:gd name="f186" fmla="val 797"/>
                  <a:gd name="f187" fmla="val 2944"/>
                  <a:gd name="f188" fmla="*/ f0 1 7158"/>
                  <a:gd name="f189" fmla="*/ f1 1 4205"/>
                  <a:gd name="f190" fmla="val f2"/>
                  <a:gd name="f191" fmla="val f3"/>
                  <a:gd name="f192" fmla="val f4"/>
                  <a:gd name="f193" fmla="+- f192 0 f190"/>
                  <a:gd name="f194" fmla="+- f191 0 f190"/>
                  <a:gd name="f195" fmla="*/ f194 1 7158"/>
                  <a:gd name="f196" fmla="*/ f193 1 4205"/>
                  <a:gd name="f197" fmla="*/ f190 1 f195"/>
                  <a:gd name="f198" fmla="*/ f191 1 f195"/>
                  <a:gd name="f199" fmla="*/ f190 1 f196"/>
                  <a:gd name="f200" fmla="*/ f192 1 f196"/>
                  <a:gd name="f201" fmla="*/ f197 f188 1"/>
                  <a:gd name="f202" fmla="*/ f198 f188 1"/>
                  <a:gd name="f203" fmla="*/ f200 f189 1"/>
                  <a:gd name="f204" fmla="*/ f199 f189 1"/>
                </a:gdLst>
                <a:ahLst/>
                <a:cxnLst>
                  <a:cxn ang="3cd4">
                    <a:pos x="hc" y="t"/>
                  </a:cxn>
                  <a:cxn ang="0">
                    <a:pos x="r" y="vc"/>
                  </a:cxn>
                  <a:cxn ang="cd4">
                    <a:pos x="hc" y="b"/>
                  </a:cxn>
                  <a:cxn ang="cd2">
                    <a:pos x="l" y="vc"/>
                  </a:cxn>
                </a:cxnLst>
                <a:rect l="f201" t="f204" r="f202" b="f203"/>
                <a:pathLst>
                  <a:path w="7158" h="4205">
                    <a:moveTo>
                      <a:pt x="f5" y="f6"/>
                    </a:moveTo>
                    <a:lnTo>
                      <a:pt x="f5" y="f6"/>
                    </a:lnTo>
                    <a:cubicBezTo>
                      <a:pt x="f7" y="f6"/>
                      <a:pt x="f7" y="f6"/>
                      <a:pt x="f7" y="f6"/>
                    </a:cubicBezTo>
                    <a:lnTo>
                      <a:pt x="f7" y="f6"/>
                    </a:lnTo>
                    <a:cubicBezTo>
                      <a:pt x="f7" y="f6"/>
                      <a:pt x="f7" y="f6"/>
                      <a:pt x="f5" y="f6"/>
                    </a:cubicBezTo>
                    <a:close/>
                    <a:moveTo>
                      <a:pt x="f8" y="f9"/>
                    </a:moveTo>
                    <a:lnTo>
                      <a:pt x="f8" y="f9"/>
                    </a:ln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49"/>
                    </a:cubicBezTo>
                    <a:cubicBezTo>
                      <a:pt x="f51" y="f49"/>
                      <a:pt x="f52" y="f47"/>
                      <a:pt x="f53" y="f54"/>
                    </a:cubicBezTo>
                    <a:lnTo>
                      <a:pt x="f53" y="f54"/>
                    </a:lnTo>
                    <a:cubicBezTo>
                      <a:pt x="f55" y="f49"/>
                      <a:pt x="f51" y="f56"/>
                      <a:pt x="f50" y="f57"/>
                    </a:cubicBezTo>
                    <a:cubicBezTo>
                      <a:pt x="f58" y="f57"/>
                      <a:pt x="f46" y="f56"/>
                      <a:pt x="f59" y="f49"/>
                    </a:cubicBezTo>
                    <a:cubicBezTo>
                      <a:pt x="f60" y="f45"/>
                      <a:pt x="f61" y="f62"/>
                      <a:pt x="f63" y="f35"/>
                    </a:cubicBezTo>
                    <a:cubicBezTo>
                      <a:pt x="f64" y="f65"/>
                      <a:pt x="f66" y="f67"/>
                      <a:pt x="f68" y="f69"/>
                    </a:cubicBezTo>
                    <a:cubicBezTo>
                      <a:pt x="f70" y="f71"/>
                      <a:pt x="f72" y="f73"/>
                      <a:pt x="f74" y="f75"/>
                    </a:cubicBezTo>
                    <a:cubicBezTo>
                      <a:pt x="f16" y="f76"/>
                      <a:pt x="f77" y="f13"/>
                      <a:pt x="f8" y="f9"/>
                    </a:cubicBezTo>
                    <a:close/>
                    <a:moveTo>
                      <a:pt x="f78" y="f2"/>
                    </a:moveTo>
                    <a:lnTo>
                      <a:pt x="f78" y="f2"/>
                    </a:lnTo>
                    <a:cubicBezTo>
                      <a:pt x="f79" y="f80"/>
                      <a:pt x="f81" y="f82"/>
                      <a:pt x="f83" y="f84"/>
                    </a:cubicBezTo>
                    <a:cubicBezTo>
                      <a:pt x="f85" y="f86"/>
                      <a:pt x="f87" y="f88"/>
                      <a:pt x="f89" y="f88"/>
                    </a:cubicBezTo>
                    <a:cubicBezTo>
                      <a:pt x="f90" y="f88"/>
                      <a:pt x="f91" y="f92"/>
                      <a:pt x="f93" y="f92"/>
                    </a:cubicBezTo>
                    <a:cubicBezTo>
                      <a:pt x="f94" y="f92"/>
                      <a:pt x="f95" y="f96"/>
                      <a:pt x="f7" y="f6"/>
                    </a:cubicBezTo>
                    <a:lnTo>
                      <a:pt x="f7" y="f6"/>
                    </a:lnTo>
                    <a:cubicBezTo>
                      <a:pt x="f97" y="f98"/>
                      <a:pt x="f99" y="f100"/>
                      <a:pt x="f101" y="f102"/>
                    </a:cubicBezTo>
                    <a:cubicBezTo>
                      <a:pt x="f103" y="f102"/>
                      <a:pt x="f104" y="f105"/>
                      <a:pt x="f106" y="f107"/>
                    </a:cubicBezTo>
                    <a:cubicBezTo>
                      <a:pt x="f108" y="f109"/>
                      <a:pt x="f110" y="f111"/>
                      <a:pt x="f112" y="f111"/>
                    </a:cubicBezTo>
                    <a:cubicBezTo>
                      <a:pt x="f113" y="f111"/>
                      <a:pt x="f114" y="f115"/>
                      <a:pt x="f116" y="f117"/>
                    </a:cubicBezTo>
                    <a:cubicBezTo>
                      <a:pt x="f118" y="f119"/>
                      <a:pt x="f120" y="f121"/>
                      <a:pt x="f122" y="f121"/>
                    </a:cubicBezTo>
                    <a:cubicBezTo>
                      <a:pt x="f123" y="f121"/>
                      <a:pt x="f124" y="f125"/>
                      <a:pt x="f126" y="f127"/>
                    </a:cubicBezTo>
                    <a:cubicBezTo>
                      <a:pt x="f128" y="f129"/>
                      <a:pt x="f130" y="f131"/>
                      <a:pt x="f132" y="f54"/>
                    </a:cubicBezTo>
                    <a:cubicBezTo>
                      <a:pt x="f133" y="f134"/>
                      <a:pt x="f135" y="f136"/>
                      <a:pt x="f137" y="f138"/>
                    </a:cubicBezTo>
                    <a:lnTo>
                      <a:pt x="f137" y="f138"/>
                    </a:lnTo>
                    <a:cubicBezTo>
                      <a:pt x="f139" y="f140"/>
                      <a:pt x="f141" y="f30"/>
                      <a:pt x="f142" y="f30"/>
                    </a:cubicBezTo>
                    <a:cubicBezTo>
                      <a:pt x="f143" y="f30"/>
                      <a:pt x="f144" y="f145"/>
                      <a:pt x="f146" y="f35"/>
                    </a:cubicBezTo>
                    <a:cubicBezTo>
                      <a:pt x="f147" y="f148"/>
                      <a:pt x="f149" y="f150"/>
                      <a:pt x="f43" y="f151"/>
                    </a:cubicBezTo>
                    <a:cubicBezTo>
                      <a:pt x="f152" y="f153"/>
                      <a:pt x="f45" y="f154"/>
                      <a:pt x="f155" y="f156"/>
                    </a:cubicBezTo>
                    <a:cubicBezTo>
                      <a:pt x="f157" y="f158"/>
                      <a:pt x="f159" y="f160"/>
                      <a:pt x="f161" y="f160"/>
                    </a:cubicBezTo>
                    <a:cubicBezTo>
                      <a:pt x="f162" y="f160"/>
                      <a:pt x="f163" y="f164"/>
                      <a:pt x="f165" y="f166"/>
                    </a:cubicBezTo>
                    <a:cubicBezTo>
                      <a:pt x="f167" y="f168"/>
                      <a:pt x="f169" y="f170"/>
                      <a:pt x="f171" y="f170"/>
                    </a:cubicBezTo>
                    <a:cubicBezTo>
                      <a:pt x="f172" y="f173"/>
                      <a:pt x="f174" y="f71"/>
                      <a:pt x="f175" y="f176"/>
                    </a:cubicBezTo>
                    <a:cubicBezTo>
                      <a:pt x="f177" y="f178"/>
                      <a:pt x="f179" y="f180"/>
                      <a:pt x="f181" y="f182"/>
                    </a:cubicBezTo>
                    <a:lnTo>
                      <a:pt x="f181" y="f182"/>
                    </a:lnTo>
                    <a:cubicBezTo>
                      <a:pt x="f181" y="f182"/>
                      <a:pt x="f183" y="f184"/>
                      <a:pt x="f185" y="f186"/>
                    </a:cubicBezTo>
                    <a:cubicBezTo>
                      <a:pt x="f185" y="f186"/>
                      <a:pt x="f187" y="f5"/>
                      <a:pt x="f78"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 name="Google Shape;1146;p16">
                <a:extLst>
                  <a:ext uri="{FF2B5EF4-FFF2-40B4-BE49-F238E27FC236}">
                    <a16:creationId xmlns:a16="http://schemas.microsoft.com/office/drawing/2014/main" id="{A23CE61C-C10E-4558-8343-E0F027496B98}"/>
                  </a:ext>
                </a:extLst>
              </p:cNvPr>
              <p:cNvSpPr/>
              <p:nvPr/>
            </p:nvSpPr>
            <p:spPr>
              <a:xfrm>
                <a:off x="371072" y="719513"/>
                <a:ext cx="152156" cy="44348"/>
              </a:xfrm>
              <a:custGeom>
                <a:avLst/>
                <a:gdLst>
                  <a:gd name="f0" fmla="val w"/>
                  <a:gd name="f1" fmla="val h"/>
                  <a:gd name="f2" fmla="val 0"/>
                  <a:gd name="f3" fmla="val 4711"/>
                  <a:gd name="f4" fmla="val 1373"/>
                  <a:gd name="f5" fmla="val 2355"/>
                  <a:gd name="f6" fmla="val 622"/>
                  <a:gd name="f7" fmla="val 2586"/>
                  <a:gd name="f8" fmla="val 645"/>
                  <a:gd name="f9" fmla="val 2817"/>
                  <a:gd name="f10" fmla="val 668"/>
                  <a:gd name="f11" fmla="val 3048"/>
                  <a:gd name="f12" fmla="val 715"/>
                  <a:gd name="f13" fmla="val 3279"/>
                  <a:gd name="f14" fmla="val 761"/>
                  <a:gd name="f15" fmla="val 3487"/>
                  <a:gd name="f16" fmla="val 830"/>
                  <a:gd name="f17" fmla="val 3706"/>
                  <a:gd name="f18" fmla="val 911"/>
                  <a:gd name="f19" fmla="val 853"/>
                  <a:gd name="f20" fmla="val 3267"/>
                  <a:gd name="f21" fmla="val 795"/>
                  <a:gd name="f22" fmla="val 3036"/>
                  <a:gd name="f23" fmla="val 2806"/>
                  <a:gd name="f24" fmla="val 680"/>
                  <a:gd name="f25" fmla="val 2298"/>
                  <a:gd name="f26" fmla="val 677"/>
                  <a:gd name="f27" fmla="val 2240"/>
                  <a:gd name="f28" fmla="val 676"/>
                  <a:gd name="f29" fmla="val 2182"/>
                  <a:gd name="f30" fmla="val 2008"/>
                  <a:gd name="f31" fmla="val 1833"/>
                  <a:gd name="f32" fmla="val 689"/>
                  <a:gd name="f33" fmla="val 1651"/>
                  <a:gd name="f34" fmla="val 1421"/>
                  <a:gd name="f35" fmla="val 726"/>
                  <a:gd name="f36" fmla="val 1190"/>
                  <a:gd name="f37" fmla="val 772"/>
                  <a:gd name="f38" fmla="val 947"/>
                  <a:gd name="f39" fmla="val 818"/>
                  <a:gd name="f40" fmla="val 1178"/>
                  <a:gd name="f41" fmla="val 703"/>
                  <a:gd name="f42" fmla="val 1882"/>
                  <a:gd name="f43" fmla="val 2125"/>
                  <a:gd name="f44" fmla="val 1149"/>
                  <a:gd name="f45" fmla="val 956"/>
                  <a:gd name="f46" fmla="val 778"/>
                  <a:gd name="f47" fmla="val 25"/>
                  <a:gd name="f48" fmla="val 624"/>
                  <a:gd name="f49" fmla="val 80"/>
                  <a:gd name="f50" fmla="val 659"/>
                  <a:gd name="f51" fmla="val 126"/>
                  <a:gd name="f52" fmla="val 1351"/>
                  <a:gd name="f53" fmla="val 264"/>
                  <a:gd name="f54" fmla="val 1524"/>
                  <a:gd name="f55" fmla="val 391"/>
                  <a:gd name="f56" fmla="val 1498"/>
                  <a:gd name="f57" fmla="val 390"/>
                  <a:gd name="f58" fmla="val 1472"/>
                  <a:gd name="f59" fmla="val 389"/>
                  <a:gd name="f60" fmla="val 1445"/>
                  <a:gd name="f61" fmla="val 928"/>
                  <a:gd name="f62" fmla="val 308"/>
                  <a:gd name="f63" fmla="val 701"/>
                  <a:gd name="f64" fmla="val 1"/>
                  <a:gd name="f65" fmla="val 1119"/>
                  <a:gd name="f66" fmla="val 628"/>
                  <a:gd name="f67" fmla="val 973"/>
                  <a:gd name="f68" fmla="val 1275"/>
                  <a:gd name="f69" fmla="val 900"/>
                  <a:gd name="f70" fmla="val 1922"/>
                  <a:gd name="f71" fmla="val 2870"/>
                  <a:gd name="f72" fmla="val 3818"/>
                  <a:gd name="f73" fmla="val 1057"/>
                  <a:gd name="f74" fmla="val 4710"/>
                  <a:gd name="f75" fmla="val 1372"/>
                  <a:gd name="f76" fmla="val 4008"/>
                  <a:gd name="f77" fmla="val 868"/>
                  <a:gd name="f78" fmla="val 2300"/>
                  <a:gd name="f79" fmla="*/ f0 1 4711"/>
                  <a:gd name="f80" fmla="*/ f1 1 1373"/>
                  <a:gd name="f81" fmla="val f2"/>
                  <a:gd name="f82" fmla="val f3"/>
                  <a:gd name="f83" fmla="val f4"/>
                  <a:gd name="f84" fmla="+- f83 0 f81"/>
                  <a:gd name="f85" fmla="+- f82 0 f81"/>
                  <a:gd name="f86" fmla="*/ f85 1 4711"/>
                  <a:gd name="f87" fmla="*/ f84 1 1373"/>
                  <a:gd name="f88" fmla="*/ f81 1 f86"/>
                  <a:gd name="f89" fmla="*/ f82 1 f86"/>
                  <a:gd name="f90" fmla="*/ f81 1 f87"/>
                  <a:gd name="f91" fmla="*/ f83 1 f87"/>
                  <a:gd name="f92" fmla="*/ f88 f79 1"/>
                  <a:gd name="f93" fmla="*/ f89 f79 1"/>
                  <a:gd name="f94" fmla="*/ f91 f80 1"/>
                  <a:gd name="f95" fmla="*/ f90 f80 1"/>
                </a:gdLst>
                <a:ahLst/>
                <a:cxnLst>
                  <a:cxn ang="3cd4">
                    <a:pos x="hc" y="t"/>
                  </a:cxn>
                  <a:cxn ang="0">
                    <a:pos x="r" y="vc"/>
                  </a:cxn>
                  <a:cxn ang="cd4">
                    <a:pos x="hc" y="b"/>
                  </a:cxn>
                  <a:cxn ang="cd2">
                    <a:pos x="l" y="vc"/>
                  </a:cxn>
                </a:cxnLst>
                <a:rect l="f92" t="f95" r="f93" b="f94"/>
                <a:pathLst>
                  <a:path w="4711" h="1373">
                    <a:moveTo>
                      <a:pt x="f5" y="f6"/>
                    </a:moveTo>
                    <a:cubicBezTo>
                      <a:pt x="f7" y="f8"/>
                      <a:pt x="f9" y="f10"/>
                      <a:pt x="f11" y="f12"/>
                    </a:cubicBezTo>
                    <a:cubicBezTo>
                      <a:pt x="f13" y="f14"/>
                      <a:pt x="f15" y="f16"/>
                      <a:pt x="f17" y="f18"/>
                    </a:cubicBezTo>
                    <a:cubicBezTo>
                      <a:pt x="f15" y="f19"/>
                      <a:pt x="f20" y="f21"/>
                      <a:pt x="f22" y="f14"/>
                    </a:cubicBezTo>
                    <a:cubicBezTo>
                      <a:pt x="f23" y="f12"/>
                      <a:pt x="f7" y="f24"/>
                      <a:pt x="f5" y="f24"/>
                    </a:cubicBezTo>
                    <a:cubicBezTo>
                      <a:pt x="f25" y="f26"/>
                      <a:pt x="f27" y="f28"/>
                      <a:pt x="f29" y="f28"/>
                    </a:cubicBezTo>
                    <a:cubicBezTo>
                      <a:pt x="f30" y="f28"/>
                      <a:pt x="f31" y="f32"/>
                      <a:pt x="f33" y="f12"/>
                    </a:cubicBezTo>
                    <a:cubicBezTo>
                      <a:pt x="f34" y="f35"/>
                      <a:pt x="f36" y="f37"/>
                      <a:pt x="f38" y="f39"/>
                    </a:cubicBezTo>
                    <a:cubicBezTo>
                      <a:pt x="f40" y="f14"/>
                      <a:pt x="f34" y="f41"/>
                      <a:pt x="f33" y="f10"/>
                    </a:cubicBezTo>
                    <a:cubicBezTo>
                      <a:pt x="f42" y="f8"/>
                      <a:pt x="f43" y="f6"/>
                      <a:pt x="f5" y="f6"/>
                    </a:cubicBezTo>
                    <a:close/>
                    <a:moveTo>
                      <a:pt x="f44" y="f2"/>
                    </a:moveTo>
                    <a:cubicBezTo>
                      <a:pt x="f45" y="f2"/>
                      <a:pt x="f46" y="f47"/>
                      <a:pt x="f48" y="f49"/>
                    </a:cubicBezTo>
                    <a:cubicBezTo>
                      <a:pt x="f50" y="f51"/>
                      <a:pt x="f52" y="f53"/>
                      <a:pt x="f54" y="f55"/>
                    </a:cubicBezTo>
                    <a:cubicBezTo>
                      <a:pt x="f56" y="f57"/>
                      <a:pt x="f58" y="f59"/>
                      <a:pt x="f60" y="f59"/>
                    </a:cubicBezTo>
                    <a:cubicBezTo>
                      <a:pt x="f61" y="f59"/>
                      <a:pt x="f62" y="f63"/>
                      <a:pt x="f64" y="f65"/>
                    </a:cubicBezTo>
                    <a:cubicBezTo>
                      <a:pt x="f66" y="f67"/>
                      <a:pt x="f68" y="f69"/>
                      <a:pt x="f70" y="f69"/>
                    </a:cubicBezTo>
                    <a:cubicBezTo>
                      <a:pt x="f71" y="f69"/>
                      <a:pt x="f72" y="f73"/>
                      <a:pt x="f74" y="f75"/>
                    </a:cubicBezTo>
                    <a:cubicBezTo>
                      <a:pt x="f76" y="f77"/>
                      <a:pt x="f78" y="f2"/>
                      <a:pt x="f44"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Google Shape;1147;p16">
                <a:extLst>
                  <a:ext uri="{FF2B5EF4-FFF2-40B4-BE49-F238E27FC236}">
                    <a16:creationId xmlns:a16="http://schemas.microsoft.com/office/drawing/2014/main" id="{5115F473-B203-4050-A1D9-C843831BEE74}"/>
                  </a:ext>
                </a:extLst>
              </p:cNvPr>
              <p:cNvSpPr/>
              <p:nvPr/>
            </p:nvSpPr>
            <p:spPr>
              <a:xfrm>
                <a:off x="668014" y="731017"/>
                <a:ext cx="93405" cy="163942"/>
              </a:xfrm>
              <a:custGeom>
                <a:avLst/>
                <a:gdLst>
                  <a:gd name="f0" fmla="val w"/>
                  <a:gd name="f1" fmla="val h"/>
                  <a:gd name="f2" fmla="val 0"/>
                  <a:gd name="f3" fmla="val 2892"/>
                  <a:gd name="f4" fmla="val 5076"/>
                  <a:gd name="f5" fmla="val 410"/>
                  <a:gd name="f6" fmla="val 1"/>
                  <a:gd name="f7" fmla="val 5075"/>
                  <a:gd name="f8" fmla="val 1285"/>
                  <a:gd name="f9" fmla="val 1330"/>
                  <a:gd name="f10" fmla="val 1377"/>
                  <a:gd name="f11" fmla="val 5069"/>
                  <a:gd name="f12" fmla="val 1426"/>
                  <a:gd name="f13" fmla="val 5056"/>
                  <a:gd name="f14" fmla="val 4675"/>
                  <a:gd name="f15" fmla="*/ f0 1 2892"/>
                  <a:gd name="f16" fmla="*/ f1 1 5076"/>
                  <a:gd name="f17" fmla="val f2"/>
                  <a:gd name="f18" fmla="val f3"/>
                  <a:gd name="f19" fmla="val f4"/>
                  <a:gd name="f20" fmla="+- f19 0 f17"/>
                  <a:gd name="f21" fmla="+- f18 0 f17"/>
                  <a:gd name="f22" fmla="*/ f21 1 2892"/>
                  <a:gd name="f23" fmla="*/ f20 1 507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892" h="5076">
                    <a:moveTo>
                      <a:pt x="f5" y="f6"/>
                    </a:moveTo>
                    <a:cubicBezTo>
                      <a:pt x="f5" y="f6"/>
                      <a:pt x="f6" y="f7"/>
                      <a:pt x="f8" y="f7"/>
                    </a:cubicBezTo>
                    <a:cubicBezTo>
                      <a:pt x="f9" y="f7"/>
                      <a:pt x="f10" y="f11"/>
                      <a:pt x="f12" y="f13"/>
                    </a:cubicBezTo>
                    <a:cubicBezTo>
                      <a:pt x="f3" y="f14"/>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1148;p16">
                <a:extLst>
                  <a:ext uri="{FF2B5EF4-FFF2-40B4-BE49-F238E27FC236}">
                    <a16:creationId xmlns:a16="http://schemas.microsoft.com/office/drawing/2014/main" id="{CE510A76-CEE3-4E84-9AC8-42A0E680847D}"/>
                  </a:ext>
                </a:extLst>
              </p:cNvPr>
              <p:cNvSpPr/>
              <p:nvPr/>
            </p:nvSpPr>
            <p:spPr>
              <a:xfrm>
                <a:off x="706968" y="729526"/>
                <a:ext cx="139848" cy="103738"/>
              </a:xfrm>
              <a:custGeom>
                <a:avLst/>
                <a:gdLst>
                  <a:gd name="f0" fmla="val w"/>
                  <a:gd name="f1" fmla="val h"/>
                  <a:gd name="f2" fmla="val 0"/>
                  <a:gd name="f3" fmla="val 4330"/>
                  <a:gd name="f4" fmla="val 3212"/>
                  <a:gd name="f5" fmla="val 1"/>
                  <a:gd name="f6" fmla="val 1740"/>
                  <a:gd name="f7" fmla="val 2867"/>
                  <a:gd name="f8" fmla="val 3021"/>
                  <a:gd name="f9" fmla="val 3165"/>
                  <a:gd name="f10" fmla="val 3151"/>
                  <a:gd name="f11" fmla="val 3290"/>
                  <a:gd name="f12" fmla="val 3013"/>
                  <a:gd name="f13" fmla="val 4329"/>
                  <a:gd name="f14" fmla="val 1870"/>
                  <a:gd name="f15" fmla="*/ f0 1 4330"/>
                  <a:gd name="f16" fmla="*/ f1 1 3212"/>
                  <a:gd name="f17" fmla="val f2"/>
                  <a:gd name="f18" fmla="val f3"/>
                  <a:gd name="f19" fmla="val f4"/>
                  <a:gd name="f20" fmla="+- f19 0 f17"/>
                  <a:gd name="f21" fmla="+- f18 0 f17"/>
                  <a:gd name="f22" fmla="*/ f21 1 4330"/>
                  <a:gd name="f23" fmla="*/ f20 1 3212"/>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330" h="3212">
                    <a:moveTo>
                      <a:pt x="f5" y="f5"/>
                    </a:moveTo>
                    <a:lnTo>
                      <a:pt x="f5" y="f5"/>
                    </a:lnTo>
                    <a:cubicBezTo>
                      <a:pt x="f5" y="f5"/>
                      <a:pt x="f6" y="f4"/>
                      <a:pt x="f7" y="f4"/>
                    </a:cubicBezTo>
                    <a:cubicBezTo>
                      <a:pt x="f8" y="f4"/>
                      <a:pt x="f9" y="f10"/>
                      <a:pt x="f11" y="f12"/>
                    </a:cubicBezTo>
                    <a:cubicBezTo>
                      <a:pt x="f13" y="f14"/>
                      <a:pt x="f5" y="f5"/>
                      <a:pt x="f5" y="f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Google Shape;1149;p16">
                <a:extLst>
                  <a:ext uri="{FF2B5EF4-FFF2-40B4-BE49-F238E27FC236}">
                    <a16:creationId xmlns:a16="http://schemas.microsoft.com/office/drawing/2014/main" id="{BF9B8045-86C8-4F13-8D87-6AA1D735791D}"/>
                  </a:ext>
                </a:extLst>
              </p:cNvPr>
              <p:cNvSpPr/>
              <p:nvPr/>
            </p:nvSpPr>
            <p:spPr>
              <a:xfrm>
                <a:off x="705477" y="695099"/>
                <a:ext cx="169593" cy="45180"/>
              </a:xfrm>
              <a:custGeom>
                <a:avLst/>
                <a:gdLst>
                  <a:gd name="f0" fmla="val w"/>
                  <a:gd name="f1" fmla="val h"/>
                  <a:gd name="f2" fmla="val 0"/>
                  <a:gd name="f3" fmla="val 5251"/>
                  <a:gd name="f4" fmla="val 1399"/>
                  <a:gd name="f5" fmla="val 3070"/>
                  <a:gd name="f6" fmla="val 1"/>
                  <a:gd name="f7" fmla="val 1641"/>
                  <a:gd name="f8" fmla="val 282"/>
                  <a:gd name="f9" fmla="val 2633"/>
                  <a:gd name="f10" fmla="val 1398"/>
                  <a:gd name="f11" fmla="val 4133"/>
                  <a:gd name="f12" fmla="val 4673"/>
                  <a:gd name="f13" fmla="val 5067"/>
                  <a:gd name="f14" fmla="val 1253"/>
                  <a:gd name="f15" fmla="val 5137"/>
                  <a:gd name="f16" fmla="val 859"/>
                  <a:gd name="f17" fmla="val 186"/>
                  <a:gd name="f18" fmla="val 4230"/>
                  <a:gd name="f19" fmla="*/ f0 1 5251"/>
                  <a:gd name="f20" fmla="*/ f1 1 1399"/>
                  <a:gd name="f21" fmla="val f2"/>
                  <a:gd name="f22" fmla="val f3"/>
                  <a:gd name="f23" fmla="val f4"/>
                  <a:gd name="f24" fmla="+- f23 0 f21"/>
                  <a:gd name="f25" fmla="+- f22 0 f21"/>
                  <a:gd name="f26" fmla="*/ f25 1 5251"/>
                  <a:gd name="f27" fmla="*/ f24 1 1399"/>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251" h="1399">
                    <a:moveTo>
                      <a:pt x="f5" y="f6"/>
                    </a:moveTo>
                    <a:cubicBezTo>
                      <a:pt x="f7" y="f6"/>
                      <a:pt x="f6" y="f8"/>
                      <a:pt x="f6" y="f8"/>
                    </a:cubicBezTo>
                    <a:cubicBezTo>
                      <a:pt x="f6" y="f8"/>
                      <a:pt x="f9" y="f10"/>
                      <a:pt x="f11" y="f10"/>
                    </a:cubicBezTo>
                    <a:cubicBezTo>
                      <a:pt x="f12" y="f10"/>
                      <a:pt x="f13" y="f14"/>
                      <a:pt x="f15" y="f16"/>
                    </a:cubicBezTo>
                    <a:cubicBezTo>
                      <a:pt x="f3"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45" name="Google Shape;1150;p16">
              <a:extLst>
                <a:ext uri="{FF2B5EF4-FFF2-40B4-BE49-F238E27FC236}">
                  <a16:creationId xmlns:a16="http://schemas.microsoft.com/office/drawing/2014/main" id="{3C4CBF6B-42D3-4B00-83F9-EA30B8A28692}"/>
                </a:ext>
              </a:extLst>
            </p:cNvPr>
            <p:cNvGrpSpPr/>
            <p:nvPr/>
          </p:nvGrpSpPr>
          <p:grpSpPr>
            <a:xfrm>
              <a:off x="109755" y="4282098"/>
              <a:ext cx="779169" cy="746653"/>
              <a:chOff x="109755" y="4282098"/>
              <a:chExt cx="779169" cy="746653"/>
            </a:xfrm>
          </p:grpSpPr>
          <p:sp>
            <p:nvSpPr>
              <p:cNvPr id="46" name="Google Shape;1151;p16">
                <a:extLst>
                  <a:ext uri="{FF2B5EF4-FFF2-40B4-BE49-F238E27FC236}">
                    <a16:creationId xmlns:a16="http://schemas.microsoft.com/office/drawing/2014/main" id="{3790017D-FEF0-40F1-9BB2-EA903AAD58F1}"/>
                  </a:ext>
                </a:extLst>
              </p:cNvPr>
              <p:cNvSpPr/>
              <p:nvPr/>
            </p:nvSpPr>
            <p:spPr>
              <a:xfrm>
                <a:off x="109755" y="4362547"/>
                <a:ext cx="271430" cy="179350"/>
              </a:xfrm>
              <a:custGeom>
                <a:avLst/>
                <a:gdLst>
                  <a:gd name="f0" fmla="val w"/>
                  <a:gd name="f1" fmla="val h"/>
                  <a:gd name="f2" fmla="val 0"/>
                  <a:gd name="f3" fmla="val 8404"/>
                  <a:gd name="f4" fmla="val 5553"/>
                  <a:gd name="f5" fmla="val 2020"/>
                  <a:gd name="f6" fmla="val 1547"/>
                  <a:gd name="f7" fmla="val 577"/>
                  <a:gd name="f8" fmla="val 1443"/>
                  <a:gd name="f9" fmla="val 1524"/>
                  <a:gd name="f10" fmla="val 1940"/>
                  <a:gd name="f11" fmla="val 2089"/>
                  <a:gd name="f12" fmla="val 1854"/>
                  <a:gd name="f13" fmla="val 2072"/>
                  <a:gd name="f14" fmla="val 1765"/>
                  <a:gd name="f15" fmla="val 2064"/>
                  <a:gd name="f16" fmla="val 1673"/>
                  <a:gd name="f17" fmla="val 1031"/>
                  <a:gd name="f18" fmla="val 273"/>
                  <a:gd name="f19" fmla="val 2468"/>
                  <a:gd name="f20" fmla="val 3013"/>
                  <a:gd name="f21" fmla="val 440"/>
                  <a:gd name="f22" fmla="val 2873"/>
                  <a:gd name="f23" fmla="val 809"/>
                  <a:gd name="f24" fmla="val 2822"/>
                  <a:gd name="f25" fmla="val 1167"/>
                  <a:gd name="f26" fmla="val 2814"/>
                  <a:gd name="f27" fmla="val 3113"/>
                  <a:gd name="f28" fmla="val 4375"/>
                  <a:gd name="f29" fmla="val 3186"/>
                  <a:gd name="f30" fmla="val 7131"/>
                  <a:gd name="f31" fmla="val 3333"/>
                  <a:gd name="f32" fmla="val 8249"/>
                  <a:gd name="f33" fmla="val 4785"/>
                  <a:gd name="f34" fmla="val 8397"/>
                  <a:gd name="f35" fmla="val 5514"/>
                  <a:gd name="f36" fmla="val 8142"/>
                  <a:gd name="f37" fmla="val 4156"/>
                  <a:gd name="f38" fmla="val 7110"/>
                  <a:gd name="f39" fmla="val 2963"/>
                  <a:gd name="f40" fmla="val 5795"/>
                  <a:gd name="f41" fmla="val 2540"/>
                  <a:gd name="f42" fmla="val 5241"/>
                  <a:gd name="f43" fmla="val 2366"/>
                  <a:gd name="f44" fmla="val 4675"/>
                  <a:gd name="f45" fmla="val 2309"/>
                  <a:gd name="f46" fmla="val 4121"/>
                  <a:gd name="f47" fmla="val 2193"/>
                  <a:gd name="f48" fmla="val 3555"/>
                  <a:gd name="f49" fmla="val 2078"/>
                  <a:gd name="f50" fmla="val 2990"/>
                  <a:gd name="f51" fmla="val 1905"/>
                  <a:gd name="f52" fmla="val 2563"/>
                  <a:gd name="f53" fmla="val 2124"/>
                  <a:gd name="f54" fmla="val 1154"/>
                  <a:gd name="f55" fmla="val 1847"/>
                  <a:gd name="f56" fmla="val 543"/>
                  <a:gd name="f57" fmla="val 8399"/>
                  <a:gd name="f58" fmla="val 5527"/>
                  <a:gd name="f59" fmla="val 8401"/>
                  <a:gd name="f60" fmla="val 5540"/>
                  <a:gd name="f61" fmla="val 8403"/>
                  <a:gd name="f62" fmla="val 5552"/>
                  <a:gd name="f63" fmla="*/ f0 1 8404"/>
                  <a:gd name="f64" fmla="*/ f1 1 5553"/>
                  <a:gd name="f65" fmla="val f2"/>
                  <a:gd name="f66" fmla="val f3"/>
                  <a:gd name="f67" fmla="val f4"/>
                  <a:gd name="f68" fmla="+- f67 0 f65"/>
                  <a:gd name="f69" fmla="+- f66 0 f65"/>
                  <a:gd name="f70" fmla="*/ f69 1 8404"/>
                  <a:gd name="f71" fmla="*/ f68 1 5553"/>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8404" h="5553">
                    <a:moveTo>
                      <a:pt x="f5" y="f2"/>
                    </a:moveTo>
                    <a:lnTo>
                      <a:pt x="f5" y="f2"/>
                    </a:lnTo>
                    <a:cubicBezTo>
                      <a:pt x="f6" y="f7"/>
                      <a:pt x="f8" y="f9"/>
                      <a:pt x="f10" y="f11"/>
                    </a:cubicBezTo>
                    <a:cubicBezTo>
                      <a:pt x="f12" y="f13"/>
                      <a:pt x="f14" y="f15"/>
                      <a:pt x="f16" y="f15"/>
                    </a:cubicBezTo>
                    <a:cubicBezTo>
                      <a:pt x="f17" y="f15"/>
                      <a:pt x="f18" y="f19"/>
                      <a:pt x="f2" y="f20"/>
                    </a:cubicBezTo>
                    <a:cubicBezTo>
                      <a:pt x="f21" y="f22"/>
                      <a:pt x="f23" y="f24"/>
                      <a:pt x="f25" y="f24"/>
                    </a:cubicBezTo>
                    <a:cubicBezTo>
                      <a:pt x="f5" y="f24"/>
                      <a:pt x="f26" y="f27"/>
                      <a:pt x="f28" y="f29"/>
                    </a:cubicBezTo>
                    <a:cubicBezTo>
                      <a:pt x="f30" y="f31"/>
                      <a:pt x="f32" y="f33"/>
                      <a:pt x="f34" y="f35"/>
                    </a:cubicBezTo>
                    <a:lnTo>
                      <a:pt x="f34" y="f35"/>
                    </a:lnTo>
                    <a:cubicBezTo>
                      <a:pt x="f36" y="f37"/>
                      <a:pt x="f38" y="f39"/>
                      <a:pt x="f40" y="f41"/>
                    </a:cubicBezTo>
                    <a:cubicBezTo>
                      <a:pt x="f42" y="f43"/>
                      <a:pt x="f44" y="f45"/>
                      <a:pt x="f46" y="f47"/>
                    </a:cubicBezTo>
                    <a:cubicBezTo>
                      <a:pt x="f48" y="f49"/>
                      <a:pt x="f50" y="f51"/>
                      <a:pt x="f52" y="f9"/>
                    </a:cubicBezTo>
                    <a:cubicBezTo>
                      <a:pt x="f53" y="f54"/>
                      <a:pt x="f55" y="f56"/>
                      <a:pt x="f5" y="f2"/>
                    </a:cubicBezTo>
                    <a:close/>
                    <a:moveTo>
                      <a:pt x="f34" y="f35"/>
                    </a:moveTo>
                    <a:cubicBezTo>
                      <a:pt x="f57" y="f58"/>
                      <a:pt x="f59" y="f60"/>
                      <a:pt x="f61" y="f62"/>
                    </a:cubicBezTo>
                    <a:cubicBezTo>
                      <a:pt x="f59" y="f60"/>
                      <a:pt x="f57" y="f58"/>
                      <a:pt x="f34" y="f3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 name="Google Shape;1152;p16">
                <a:extLst>
                  <a:ext uri="{FF2B5EF4-FFF2-40B4-BE49-F238E27FC236}">
                    <a16:creationId xmlns:a16="http://schemas.microsoft.com/office/drawing/2014/main" id="{0EF0B362-758C-41D8-88EB-53EC33AB2701}"/>
                  </a:ext>
                </a:extLst>
              </p:cNvPr>
              <p:cNvSpPr/>
              <p:nvPr/>
            </p:nvSpPr>
            <p:spPr>
              <a:xfrm>
                <a:off x="164912" y="4486668"/>
                <a:ext cx="214033" cy="95856"/>
              </a:xfrm>
              <a:custGeom>
                <a:avLst/>
                <a:gdLst>
                  <a:gd name="f0" fmla="val w"/>
                  <a:gd name="f1" fmla="val h"/>
                  <a:gd name="f2" fmla="val 0"/>
                  <a:gd name="f3" fmla="val 6627"/>
                  <a:gd name="f4" fmla="val 2968"/>
                  <a:gd name="f5" fmla="val 4496"/>
                  <a:gd name="f6" fmla="val 424"/>
                  <a:gd name="f7" fmla="val 4675"/>
                  <a:gd name="f8" fmla="val 4852"/>
                  <a:gd name="f9" fmla="val 441"/>
                  <a:gd name="f10" fmla="val 5022"/>
                  <a:gd name="f11" fmla="val 486"/>
                  <a:gd name="f12" fmla="val 5137"/>
                  <a:gd name="f13" fmla="val 509"/>
                  <a:gd name="f14" fmla="val 5229"/>
                  <a:gd name="f15" fmla="val 555"/>
                  <a:gd name="f16" fmla="val 5333"/>
                  <a:gd name="f17" fmla="val 601"/>
                  <a:gd name="f18" fmla="val 5437"/>
                  <a:gd name="f19" fmla="val 659"/>
                  <a:gd name="f20" fmla="val 5541"/>
                  <a:gd name="f21" fmla="val 717"/>
                  <a:gd name="f22" fmla="val 5622"/>
                  <a:gd name="f23" fmla="val 786"/>
                  <a:gd name="f24" fmla="val 5315"/>
                  <a:gd name="f25" fmla="val 548"/>
                  <a:gd name="f26" fmla="val 4924"/>
                  <a:gd name="f27" fmla="val 455"/>
                  <a:gd name="f28" fmla="val 4542"/>
                  <a:gd name="f29" fmla="val 4478"/>
                  <a:gd name="f30" fmla="val 4415"/>
                  <a:gd name="f31" fmla="val 458"/>
                  <a:gd name="f32" fmla="val 4352"/>
                  <a:gd name="f33" fmla="val 463"/>
                  <a:gd name="f34" fmla="val 3914"/>
                  <a:gd name="f35" fmla="val 497"/>
                  <a:gd name="f36" fmla="val 3487"/>
                  <a:gd name="f37" fmla="val 670"/>
                  <a:gd name="f38" fmla="val 3083"/>
                  <a:gd name="f39" fmla="val 855"/>
                  <a:gd name="f40" fmla="val 2679"/>
                  <a:gd name="f41" fmla="val 1040"/>
                  <a:gd name="f42" fmla="val 2298"/>
                  <a:gd name="f43" fmla="val 1271"/>
                  <a:gd name="f44" fmla="val 1859"/>
                  <a:gd name="f45" fmla="val 1432"/>
                  <a:gd name="f46" fmla="val 1640"/>
                  <a:gd name="f47" fmla="val 1525"/>
                  <a:gd name="f48" fmla="val 1582"/>
                  <a:gd name="f49" fmla="val 1213"/>
                  <a:gd name="f50" fmla="val 993"/>
                  <a:gd name="f51" fmla="val 1675"/>
                  <a:gd name="f52" fmla="val 762"/>
                  <a:gd name="f53" fmla="val 1709"/>
                  <a:gd name="f54" fmla="val 532"/>
                  <a:gd name="f55" fmla="val 1721"/>
                  <a:gd name="f56" fmla="val 982"/>
                  <a:gd name="f57" fmla="val 1663"/>
                  <a:gd name="f58" fmla="val 1836"/>
                  <a:gd name="f59" fmla="val 1386"/>
                  <a:gd name="f60" fmla="val 2240"/>
                  <a:gd name="f61" fmla="val 1224"/>
                  <a:gd name="f62" fmla="val 2621"/>
                  <a:gd name="f63" fmla="val 994"/>
                  <a:gd name="f64" fmla="val 3048"/>
                  <a:gd name="f65" fmla="val 797"/>
                  <a:gd name="f66" fmla="val 3452"/>
                  <a:gd name="f67" fmla="val 613"/>
                  <a:gd name="f68" fmla="val 3879"/>
                  <a:gd name="f69" fmla="val 451"/>
                  <a:gd name="f70" fmla="val 4341"/>
                  <a:gd name="f71" fmla="val 428"/>
                  <a:gd name="f72" fmla="val 4393"/>
                  <a:gd name="f73" fmla="val 425"/>
                  <a:gd name="f74" fmla="val 4444"/>
                  <a:gd name="f75" fmla="val 6597"/>
                  <a:gd name="f76" fmla="val 1795"/>
                  <a:gd name="f77" fmla="val 6606"/>
                  <a:gd name="f78" fmla="val 1809"/>
                  <a:gd name="f79" fmla="val 6616"/>
                  <a:gd name="f80" fmla="val 1823"/>
                  <a:gd name="f81" fmla="val 6626"/>
                  <a:gd name="f82" fmla="val 6617"/>
                  <a:gd name="f83" fmla="val 6607"/>
                  <a:gd name="f84" fmla="val 289"/>
                  <a:gd name="f85" fmla="val 1"/>
                  <a:gd name="f86" fmla="val 485"/>
                  <a:gd name="f87" fmla="val 336"/>
                  <a:gd name="f88" fmla="val 1120"/>
                  <a:gd name="f89" fmla="val 1109"/>
                  <a:gd name="f90" fmla="val 658"/>
                  <a:gd name="f91" fmla="val 1098"/>
                  <a:gd name="f92" fmla="val 657"/>
                  <a:gd name="f93" fmla="val 1087"/>
                  <a:gd name="f94" fmla="val 535"/>
                  <a:gd name="f95" fmla="val 623"/>
                  <a:gd name="f96" fmla="val 1778"/>
                  <a:gd name="f97" fmla="val 517"/>
                  <a:gd name="f98" fmla="val 861"/>
                  <a:gd name="f99" fmla="val 2309"/>
                  <a:gd name="f100" fmla="val 1309"/>
                  <a:gd name="f101" fmla="val 1452"/>
                  <a:gd name="f102" fmla="val 1605"/>
                  <a:gd name="f103" fmla="val 2255"/>
                  <a:gd name="f104" fmla="val 2113"/>
                  <a:gd name="f105" fmla="val 1755"/>
                  <a:gd name="f106" fmla="val 2494"/>
                  <a:gd name="f107" fmla="val 1790"/>
                  <a:gd name="f108" fmla="val 2598"/>
                  <a:gd name="f109" fmla="val 1917"/>
                  <a:gd name="f110" fmla="val 2967"/>
                  <a:gd name="f111" fmla="val 2078"/>
                  <a:gd name="f112" fmla="val 2517"/>
                  <a:gd name="f113" fmla="val 2263"/>
                  <a:gd name="f114" fmla="val 2332"/>
                  <a:gd name="f115" fmla="val 2459"/>
                  <a:gd name="f116" fmla="val 2413"/>
                  <a:gd name="f117" fmla="val 2633"/>
                  <a:gd name="f118" fmla="val 2586"/>
                  <a:gd name="f119" fmla="val 2009"/>
                  <a:gd name="f120" fmla="val 2875"/>
                  <a:gd name="f121" fmla="val 1490"/>
                  <a:gd name="f122" fmla="val 3406"/>
                  <a:gd name="f123" fmla="val 1132"/>
                  <a:gd name="f124" fmla="val 3348"/>
                  <a:gd name="f125" fmla="val 1317"/>
                  <a:gd name="f126" fmla="val 1571"/>
                  <a:gd name="f127" fmla="val 3579"/>
                  <a:gd name="f128" fmla="val 1651"/>
                  <a:gd name="f129" fmla="val 3638"/>
                  <a:gd name="f130" fmla="val 1687"/>
                  <a:gd name="f131" fmla="val 3706"/>
                  <a:gd name="f132" fmla="val 1704"/>
                  <a:gd name="f133" fmla="val 3773"/>
                  <a:gd name="f134" fmla="val 3903"/>
                  <a:gd name="f135" fmla="val 4034"/>
                  <a:gd name="f136" fmla="val 1642"/>
                  <a:gd name="f137" fmla="val 4110"/>
                  <a:gd name="f138" fmla="val 1536"/>
                  <a:gd name="f139" fmla="val 4080"/>
                  <a:gd name="f140" fmla="val 1552"/>
                  <a:gd name="f141" fmla="val 4047"/>
                  <a:gd name="f142" fmla="val 1559"/>
                  <a:gd name="f143" fmla="val 4012"/>
                  <a:gd name="f144" fmla="val 3895"/>
                  <a:gd name="f145" fmla="val 3762"/>
                  <a:gd name="f146" fmla="val 1478"/>
                  <a:gd name="f147" fmla="val 3717"/>
                  <a:gd name="f148" fmla="val 1363"/>
                  <a:gd name="f149" fmla="val 3660"/>
                  <a:gd name="f150" fmla="val 1063"/>
                  <a:gd name="f151" fmla="val 3798"/>
                  <a:gd name="f152" fmla="val 936"/>
                  <a:gd name="f153" fmla="val 3934"/>
                  <a:gd name="f154" fmla="val 712"/>
                  <a:gd name="f155" fmla="val 4197"/>
                  <a:gd name="f156" fmla="val 652"/>
                  <a:gd name="f157" fmla="val 4464"/>
                  <a:gd name="f158" fmla="val 4651"/>
                  <a:gd name="f159" fmla="val 4840"/>
                  <a:gd name="f160" fmla="val 681"/>
                  <a:gd name="f161" fmla="val 4987"/>
                  <a:gd name="f162" fmla="val 705"/>
                  <a:gd name="f163" fmla="val 5651"/>
                  <a:gd name="f164" fmla="val 829"/>
                  <a:gd name="f165" fmla="val 6216"/>
                  <a:gd name="f166" fmla="val 6420"/>
                  <a:gd name="f167" fmla="val 1539"/>
                  <a:gd name="f168" fmla="val 6326"/>
                  <a:gd name="f169" fmla="val 1246"/>
                  <a:gd name="f170" fmla="val 6118"/>
                  <a:gd name="f171" fmla="val 1005"/>
                  <a:gd name="f172" fmla="val 6003"/>
                  <a:gd name="f173" fmla="val 5876"/>
                  <a:gd name="f174" fmla="val 740"/>
                  <a:gd name="f175" fmla="val 5737"/>
                  <a:gd name="f176" fmla="val 624"/>
                  <a:gd name="f177" fmla="val 5283"/>
                  <a:gd name="f178" fmla="val 252"/>
                  <a:gd name="f179" fmla="val 4751"/>
                  <a:gd name="f180" fmla="val 87"/>
                  <a:gd name="f181" fmla="val 4172"/>
                  <a:gd name="f182" fmla="val 3943"/>
                  <a:gd name="f183" fmla="val 113"/>
                  <a:gd name="f184" fmla="val 3463"/>
                  <a:gd name="f185" fmla="val 162"/>
                  <a:gd name="f186" fmla="val 2971"/>
                  <a:gd name="f187" fmla="val 266"/>
                  <a:gd name="f188" fmla="val 354"/>
                  <a:gd name="f189" fmla="val 1864"/>
                  <a:gd name="f190" fmla="val 1305"/>
                  <a:gd name="f191" fmla="val 755"/>
                  <a:gd name="f192" fmla="val 263"/>
                  <a:gd name="f193" fmla="*/ f0 1 6627"/>
                  <a:gd name="f194" fmla="*/ f1 1 2968"/>
                  <a:gd name="f195" fmla="val f2"/>
                  <a:gd name="f196" fmla="val f3"/>
                  <a:gd name="f197" fmla="val f4"/>
                  <a:gd name="f198" fmla="+- f197 0 f195"/>
                  <a:gd name="f199" fmla="+- f196 0 f195"/>
                  <a:gd name="f200" fmla="*/ f199 1 6627"/>
                  <a:gd name="f201" fmla="*/ f198 1 2968"/>
                  <a:gd name="f202" fmla="*/ f195 1 f200"/>
                  <a:gd name="f203" fmla="*/ f196 1 f200"/>
                  <a:gd name="f204" fmla="*/ f195 1 f201"/>
                  <a:gd name="f205" fmla="*/ f197 1 f201"/>
                  <a:gd name="f206" fmla="*/ f202 f193 1"/>
                  <a:gd name="f207" fmla="*/ f203 f193 1"/>
                  <a:gd name="f208" fmla="*/ f205 f194 1"/>
                  <a:gd name="f209" fmla="*/ f204 f194 1"/>
                </a:gdLst>
                <a:ahLst/>
                <a:cxnLst>
                  <a:cxn ang="3cd4">
                    <a:pos x="hc" y="t"/>
                  </a:cxn>
                  <a:cxn ang="0">
                    <a:pos x="r" y="vc"/>
                  </a:cxn>
                  <a:cxn ang="cd4">
                    <a:pos x="hc" y="b"/>
                  </a:cxn>
                  <a:cxn ang="cd2">
                    <a:pos x="l" y="vc"/>
                  </a:cxn>
                </a:cxnLst>
                <a:rect l="f206" t="f209" r="f207" b="f208"/>
                <a:pathLst>
                  <a:path w="6627" h="2968">
                    <a:moveTo>
                      <a:pt x="f5" y="f6"/>
                    </a:moveTo>
                    <a:cubicBezTo>
                      <a:pt x="f7" y="f6"/>
                      <a:pt x="f8" y="f9"/>
                      <a:pt x="f10" y="f11"/>
                    </a:cubicBezTo>
                    <a:cubicBezTo>
                      <a:pt x="f12" y="f13"/>
                      <a:pt x="f14" y="f15"/>
                      <a:pt x="f16" y="f17"/>
                    </a:cubicBezTo>
                    <a:cubicBezTo>
                      <a:pt x="f18" y="f19"/>
                      <a:pt x="f20" y="f21"/>
                      <a:pt x="f22" y="f23"/>
                    </a:cubicBezTo>
                    <a:cubicBezTo>
                      <a:pt x="f24" y="f25"/>
                      <a:pt x="f26" y="f27"/>
                      <a:pt x="f28" y="f27"/>
                    </a:cubicBezTo>
                    <a:cubicBezTo>
                      <a:pt x="f29" y="f27"/>
                      <a:pt x="f30" y="f31"/>
                      <a:pt x="f32" y="f33"/>
                    </a:cubicBezTo>
                    <a:cubicBezTo>
                      <a:pt x="f34" y="f35"/>
                      <a:pt x="f36" y="f37"/>
                      <a:pt x="f38" y="f39"/>
                    </a:cubicBezTo>
                    <a:cubicBezTo>
                      <a:pt x="f40" y="f41"/>
                      <a:pt x="f42" y="f43"/>
                      <a:pt x="f44" y="f45"/>
                    </a:cubicBezTo>
                    <a:cubicBezTo>
                      <a:pt x="f46" y="f47"/>
                      <a:pt x="f45" y="f48"/>
                      <a:pt x="f49" y="f46"/>
                    </a:cubicBezTo>
                    <a:cubicBezTo>
                      <a:pt x="f50" y="f51"/>
                      <a:pt x="f52" y="f53"/>
                      <a:pt x="f54" y="f55"/>
                    </a:cubicBezTo>
                    <a:cubicBezTo>
                      <a:pt x="f56" y="f57"/>
                      <a:pt x="f45" y="f48"/>
                      <a:pt x="f58" y="f59"/>
                    </a:cubicBezTo>
                    <a:cubicBezTo>
                      <a:pt x="f60" y="f61"/>
                      <a:pt x="f62" y="f63"/>
                      <a:pt x="f64" y="f65"/>
                    </a:cubicBezTo>
                    <a:cubicBezTo>
                      <a:pt x="f66" y="f67"/>
                      <a:pt x="f68" y="f69"/>
                      <a:pt x="f70" y="f71"/>
                    </a:cubicBezTo>
                    <a:cubicBezTo>
                      <a:pt x="f72" y="f73"/>
                      <a:pt x="f74" y="f6"/>
                      <a:pt x="f5" y="f6"/>
                    </a:cubicBezTo>
                    <a:close/>
                    <a:moveTo>
                      <a:pt x="f75" y="f76"/>
                    </a:moveTo>
                    <a:cubicBezTo>
                      <a:pt x="f77" y="f78"/>
                      <a:pt x="f79" y="f80"/>
                      <a:pt x="f81" y="f58"/>
                    </a:cubicBezTo>
                    <a:cubicBezTo>
                      <a:pt x="f82" y="f80"/>
                      <a:pt x="f83" y="f78"/>
                      <a:pt x="f75" y="f76"/>
                    </a:cubicBezTo>
                    <a:close/>
                    <a:moveTo>
                      <a:pt x="f84" y="f85"/>
                    </a:moveTo>
                    <a:lnTo>
                      <a:pt x="f84" y="f85"/>
                    </a:lnTo>
                    <a:cubicBezTo>
                      <a:pt x="f86" y="f87"/>
                      <a:pt x="f23" y="f13"/>
                      <a:pt x="f88" y="f19"/>
                    </a:cubicBezTo>
                    <a:cubicBezTo>
                      <a:pt x="f89" y="f90"/>
                      <a:pt x="f91" y="f92"/>
                      <a:pt x="f93" y="f92"/>
                    </a:cubicBezTo>
                    <a:cubicBezTo>
                      <a:pt x="f94" y="f92"/>
                      <a:pt x="f95" y="f96"/>
                      <a:pt x="f85" y="f96"/>
                    </a:cubicBezTo>
                    <a:cubicBezTo>
                      <a:pt x="f97" y="f96"/>
                      <a:pt x="f98" y="f99"/>
                      <a:pt x="f100" y="f99"/>
                    </a:cubicBezTo>
                    <a:cubicBezTo>
                      <a:pt x="f101" y="f99"/>
                      <a:pt x="f102" y="f103"/>
                      <a:pt x="f96" y="f104"/>
                    </a:cubicBezTo>
                    <a:lnTo>
                      <a:pt x="f96" y="f104"/>
                    </a:lnTo>
                    <a:cubicBezTo>
                      <a:pt x="f105" y="f106"/>
                      <a:pt x="f107" y="f108"/>
                      <a:pt x="f109" y="f110"/>
                    </a:cubicBezTo>
                    <a:cubicBezTo>
                      <a:pt x="f111" y="f112"/>
                      <a:pt x="f113" y="f114"/>
                      <a:pt x="f113" y="f114"/>
                    </a:cubicBezTo>
                    <a:cubicBezTo>
                      <a:pt x="f99" y="f115"/>
                      <a:pt x="f116" y="f117"/>
                      <a:pt x="f116" y="f117"/>
                    </a:cubicBezTo>
                    <a:cubicBezTo>
                      <a:pt x="f118" y="f119"/>
                      <a:pt x="f120" y="f121"/>
                      <a:pt x="f122" y="f123"/>
                    </a:cubicBezTo>
                    <a:lnTo>
                      <a:pt x="f122" y="f123"/>
                    </a:lnTo>
                    <a:cubicBezTo>
                      <a:pt x="f124" y="f125"/>
                      <a:pt x="f122" y="f126"/>
                      <a:pt x="f127" y="f128"/>
                    </a:cubicBezTo>
                    <a:cubicBezTo>
                      <a:pt x="f129" y="f130"/>
                      <a:pt x="f131" y="f132"/>
                      <a:pt x="f133" y="f132"/>
                    </a:cubicBezTo>
                    <a:cubicBezTo>
                      <a:pt x="f134" y="f132"/>
                      <a:pt x="f135" y="f136"/>
                      <a:pt x="f137" y="f138"/>
                    </a:cubicBezTo>
                    <a:lnTo>
                      <a:pt x="f137" y="f138"/>
                    </a:lnTo>
                    <a:cubicBezTo>
                      <a:pt x="f139" y="f140"/>
                      <a:pt x="f141" y="f142"/>
                      <a:pt x="f143" y="f142"/>
                    </a:cubicBezTo>
                    <a:cubicBezTo>
                      <a:pt x="f144" y="f142"/>
                      <a:pt x="f145" y="f146"/>
                      <a:pt x="f147" y="f148"/>
                    </a:cubicBezTo>
                    <a:cubicBezTo>
                      <a:pt x="f149" y="f61"/>
                      <a:pt x="f147" y="f150"/>
                      <a:pt x="f151" y="f152"/>
                    </a:cubicBezTo>
                    <a:cubicBezTo>
                      <a:pt x="f153" y="f154"/>
                      <a:pt x="f155" y="f156"/>
                      <a:pt x="f157" y="f156"/>
                    </a:cubicBezTo>
                    <a:cubicBezTo>
                      <a:pt x="f158" y="f156"/>
                      <a:pt x="f159" y="f160"/>
                      <a:pt x="f161" y="f162"/>
                    </a:cubicBezTo>
                    <a:cubicBezTo>
                      <a:pt x="f163" y="f164"/>
                      <a:pt x="f165" y="f43"/>
                      <a:pt x="f75" y="f76"/>
                    </a:cubicBezTo>
                    <a:lnTo>
                      <a:pt x="f75" y="f76"/>
                    </a:lnTo>
                    <a:cubicBezTo>
                      <a:pt x="f166" y="f167"/>
                      <a:pt x="f168" y="f169"/>
                      <a:pt x="f170" y="f171"/>
                    </a:cubicBezTo>
                    <a:cubicBezTo>
                      <a:pt x="f172" y="f39"/>
                      <a:pt x="f173" y="f174"/>
                      <a:pt x="f175" y="f176"/>
                    </a:cubicBezTo>
                    <a:cubicBezTo>
                      <a:pt x="f177" y="f178"/>
                      <a:pt x="f179" y="f180"/>
                      <a:pt x="f181" y="f180"/>
                    </a:cubicBezTo>
                    <a:cubicBezTo>
                      <a:pt x="f182" y="f180"/>
                      <a:pt x="f131" y="f183"/>
                      <a:pt x="f184" y="f185"/>
                    </a:cubicBezTo>
                    <a:cubicBezTo>
                      <a:pt x="f186" y="f187"/>
                      <a:pt x="f116" y="f188"/>
                      <a:pt x="f189" y="f188"/>
                    </a:cubicBezTo>
                    <a:cubicBezTo>
                      <a:pt x="f190" y="f188"/>
                      <a:pt x="f191" y="f192"/>
                      <a:pt x="f84" y="f8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 name="Google Shape;1153;p16">
                <a:extLst>
                  <a:ext uri="{FF2B5EF4-FFF2-40B4-BE49-F238E27FC236}">
                    <a16:creationId xmlns:a16="http://schemas.microsoft.com/office/drawing/2014/main" id="{1612DBEC-7824-454B-BB57-335C1DAF6009}"/>
                  </a:ext>
                </a:extLst>
              </p:cNvPr>
              <p:cNvSpPr/>
              <p:nvPr/>
            </p:nvSpPr>
            <p:spPr>
              <a:xfrm>
                <a:off x="205547" y="4474369"/>
                <a:ext cx="78318" cy="10369"/>
              </a:xfrm>
              <a:custGeom>
                <a:avLst/>
                <a:gdLst>
                  <a:gd name="f0" fmla="val w"/>
                  <a:gd name="f1" fmla="val h"/>
                  <a:gd name="f2" fmla="val 0"/>
                  <a:gd name="f3" fmla="val 2425"/>
                  <a:gd name="f4" fmla="val 321"/>
                  <a:gd name="f5" fmla="val 1"/>
                  <a:gd name="f6" fmla="val 434"/>
                  <a:gd name="f7" fmla="val 211"/>
                  <a:gd name="f8" fmla="val 897"/>
                  <a:gd name="f9" fmla="val 320"/>
                  <a:gd name="f10" fmla="val 1365"/>
                  <a:gd name="f11" fmla="val 1719"/>
                  <a:gd name="f12" fmla="val 2076"/>
                  <a:gd name="f13" fmla="val 257"/>
                  <a:gd name="f14" fmla="val 128"/>
                  <a:gd name="f15" fmla="*/ f0 1 2425"/>
                  <a:gd name="f16" fmla="*/ f1 1 321"/>
                  <a:gd name="f17" fmla="val f2"/>
                  <a:gd name="f18" fmla="val f3"/>
                  <a:gd name="f19" fmla="val f4"/>
                  <a:gd name="f20" fmla="+- f19 0 f17"/>
                  <a:gd name="f21" fmla="+- f18 0 f17"/>
                  <a:gd name="f22" fmla="*/ f21 1 2425"/>
                  <a:gd name="f23" fmla="*/ f20 1 32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425" h="321">
                    <a:moveTo>
                      <a:pt x="f5" y="f5"/>
                    </a:moveTo>
                    <a:lnTo>
                      <a:pt x="f5" y="f5"/>
                    </a:lnTo>
                    <a:cubicBezTo>
                      <a:pt x="f6" y="f7"/>
                      <a:pt x="f8" y="f9"/>
                      <a:pt x="f10" y="f9"/>
                    </a:cubicBezTo>
                    <a:cubicBezTo>
                      <a:pt x="f11" y="f9"/>
                      <a:pt x="f12" y="f13"/>
                      <a:pt x="f3" y="f14"/>
                    </a:cubicBezTo>
                    <a:lnTo>
                      <a:pt x="f5"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1154;p16">
                <a:extLst>
                  <a:ext uri="{FF2B5EF4-FFF2-40B4-BE49-F238E27FC236}">
                    <a16:creationId xmlns:a16="http://schemas.microsoft.com/office/drawing/2014/main" id="{40C8A2D1-C449-4F74-B2B2-8A54E6E88952}"/>
                  </a:ext>
                </a:extLst>
              </p:cNvPr>
              <p:cNvSpPr/>
              <p:nvPr/>
            </p:nvSpPr>
            <p:spPr>
              <a:xfrm>
                <a:off x="346457" y="4348959"/>
                <a:ext cx="102193" cy="75447"/>
              </a:xfrm>
              <a:custGeom>
                <a:avLst/>
                <a:gdLst>
                  <a:gd name="f0" fmla="val w"/>
                  <a:gd name="f1" fmla="val h"/>
                  <a:gd name="f2" fmla="val 0"/>
                  <a:gd name="f3" fmla="val 3164"/>
                  <a:gd name="f4" fmla="val 2336"/>
                  <a:gd name="f5" fmla="val 1284"/>
                  <a:gd name="f6" fmla="val 1199"/>
                  <a:gd name="f7" fmla="val 1286"/>
                  <a:gd name="f8" fmla="val 1205"/>
                  <a:gd name="f9" fmla="val 1290"/>
                  <a:gd name="f10" fmla="val 1212"/>
                  <a:gd name="f11" fmla="val 1294"/>
                  <a:gd name="f12" fmla="val 1218"/>
                  <a:gd name="f13" fmla="val 1211"/>
                  <a:gd name="f14" fmla="val 1287"/>
                  <a:gd name="f15" fmla="val 740"/>
                  <a:gd name="f16" fmla="val 340"/>
                  <a:gd name="f17" fmla="val 901"/>
                  <a:gd name="f18" fmla="val 467"/>
                  <a:gd name="f19" fmla="val 1005"/>
                  <a:gd name="f20" fmla="val 617"/>
                  <a:gd name="f21" fmla="val 1086"/>
                  <a:gd name="f22" fmla="val 779"/>
                  <a:gd name="f23" fmla="val 1152"/>
                  <a:gd name="f24" fmla="val 923"/>
                  <a:gd name="f25" fmla="val 1208"/>
                  <a:gd name="f26" fmla="val 1056"/>
                  <a:gd name="f27" fmla="val 1271"/>
                  <a:gd name="f28" fmla="val 1168"/>
                  <a:gd name="f29" fmla="val 1133"/>
                  <a:gd name="f30" fmla="val 1114"/>
                  <a:gd name="f31" fmla="val 1259"/>
                  <a:gd name="f32" fmla="val 941"/>
                  <a:gd name="f33" fmla="val 767"/>
                  <a:gd name="f34" fmla="val 1386"/>
                  <a:gd name="f35" fmla="val 1328"/>
                  <a:gd name="f36" fmla="val 1317"/>
                  <a:gd name="f37" fmla="val 1091"/>
                  <a:gd name="f38" fmla="val 1340"/>
                  <a:gd name="f39" fmla="val 1206"/>
                  <a:gd name="f40" fmla="val 1375"/>
                  <a:gd name="f41" fmla="val 1322"/>
                  <a:gd name="f42" fmla="val 1421"/>
                  <a:gd name="f43" fmla="val 1437"/>
                  <a:gd name="f44" fmla="val 1478"/>
                  <a:gd name="f45" fmla="val 1529"/>
                  <a:gd name="f46" fmla="val 1548"/>
                  <a:gd name="f47" fmla="val 1610"/>
                  <a:gd name="f48" fmla="val 1628"/>
                  <a:gd name="f49" fmla="val 1691"/>
                  <a:gd name="f50" fmla="val 1767"/>
                  <a:gd name="f51" fmla="val 1806"/>
                  <a:gd name="f52" fmla="val 1929"/>
                  <a:gd name="f53" fmla="val 1887"/>
                  <a:gd name="f54" fmla="val 2079"/>
                  <a:gd name="f55" fmla="val 1979"/>
                  <a:gd name="f56" fmla="val 1905"/>
                  <a:gd name="f57" fmla="val 1922"/>
                  <a:gd name="f58" fmla="val 1732"/>
                  <a:gd name="f59" fmla="val 1852"/>
                  <a:gd name="f60" fmla="val 1594"/>
                  <a:gd name="f61" fmla="val 1726"/>
                  <a:gd name="f62" fmla="val 1444"/>
                  <a:gd name="f63" fmla="val 1460"/>
                  <a:gd name="f64" fmla="val 1248"/>
                  <a:gd name="f65" fmla="val 1298"/>
                  <a:gd name="f66" fmla="val 1155"/>
                  <a:gd name="f67" fmla="val 1137"/>
                  <a:gd name="f68" fmla="val 964"/>
                  <a:gd name="f69" fmla="val 1017"/>
                  <a:gd name="f70" fmla="val 802"/>
                  <a:gd name="f71" fmla="val 936"/>
                  <a:gd name="f72" fmla="val 652"/>
                  <a:gd name="f73" fmla="val 855"/>
                  <a:gd name="f74" fmla="val 490"/>
                  <a:gd name="f75" fmla="val 619"/>
                  <a:gd name="f76" fmla="val 1"/>
                  <a:gd name="f77" fmla="val 380"/>
                  <a:gd name="f78" fmla="val 200"/>
                  <a:gd name="f79" fmla="val 149"/>
                  <a:gd name="f80" fmla="val 306"/>
                  <a:gd name="f81" fmla="val 209"/>
                  <a:gd name="f82" fmla="val 393"/>
                  <a:gd name="f83" fmla="val 444"/>
                  <a:gd name="f84" fmla="val 520"/>
                  <a:gd name="f85" fmla="val 659"/>
                  <a:gd name="f86" fmla="val 791"/>
                  <a:gd name="f87" fmla="val 728"/>
                  <a:gd name="f88" fmla="val 998"/>
                  <a:gd name="f89" fmla="val 832"/>
                  <a:gd name="f90" fmla="val 1183"/>
                  <a:gd name="f91" fmla="val 1679"/>
                  <a:gd name="f92" fmla="val 1536"/>
                  <a:gd name="f93" fmla="val 2049"/>
                  <a:gd name="f94" fmla="val 2067"/>
                  <a:gd name="f95" fmla="val 2222"/>
                  <a:gd name="f96" fmla="val 2285"/>
                  <a:gd name="f97" fmla="val 2294"/>
                  <a:gd name="f98" fmla="val 2517"/>
                  <a:gd name="f99" fmla="val 2335"/>
                  <a:gd name="f100" fmla="val 2751"/>
                  <a:gd name="f101" fmla="val 2888"/>
                  <a:gd name="f102" fmla="val 3027"/>
                  <a:gd name="f103" fmla="val 2321"/>
                  <a:gd name="f104" fmla="val 2291"/>
                  <a:gd name="f105" fmla="val 3002"/>
                  <a:gd name="f106" fmla="val 2280"/>
                  <a:gd name="f107" fmla="val 2840"/>
                  <a:gd name="f108" fmla="val 2690"/>
                  <a:gd name="f109" fmla="val 2153"/>
                  <a:gd name="f110" fmla="val 2333"/>
                  <a:gd name="f111" fmla="val 2102"/>
                  <a:gd name="f112" fmla="val 1587"/>
                  <a:gd name="f113" fmla="val 2113"/>
                  <a:gd name="f114" fmla="val 1195"/>
                  <a:gd name="f115" fmla="val 2125"/>
                  <a:gd name="f116" fmla="val 814"/>
                  <a:gd name="f117" fmla="val 2402"/>
                  <a:gd name="f118" fmla="val 410"/>
                  <a:gd name="f119" fmla="val 2760"/>
                  <a:gd name="f120" fmla="val 260"/>
                  <a:gd name="f121" fmla="val 2676"/>
                  <a:gd name="f122" fmla="val 148"/>
                  <a:gd name="f123" fmla="val 2539"/>
                  <a:gd name="f124" fmla="val 73"/>
                  <a:gd name="f125" fmla="val 2398"/>
                  <a:gd name="f126" fmla="val 2365"/>
                  <a:gd name="f127" fmla="val 2331"/>
                  <a:gd name="f128" fmla="val 78"/>
                  <a:gd name="f129" fmla="val 2298"/>
                  <a:gd name="f130" fmla="val 86"/>
                  <a:gd name="f131" fmla="val 121"/>
                  <a:gd name="f132" fmla="val 2009"/>
                  <a:gd name="f133" fmla="val 271"/>
                  <a:gd name="f134" fmla="val 1963"/>
                  <a:gd name="f135" fmla="val 329"/>
                  <a:gd name="f136" fmla="val 1859"/>
                  <a:gd name="f137" fmla="val 202"/>
                  <a:gd name="f138" fmla="val 1779"/>
                  <a:gd name="f139" fmla="val 1722"/>
                  <a:gd name="f140" fmla="val 57"/>
                  <a:gd name="f141" fmla="val 1627"/>
                  <a:gd name="f142" fmla="val 15"/>
                  <a:gd name="f143" fmla="val 1539"/>
                  <a:gd name="f144" fmla="val 1501"/>
                  <a:gd name="f145" fmla="val 1464"/>
                  <a:gd name="f146" fmla="val 23"/>
                  <a:gd name="f147" fmla="val 1432"/>
                  <a:gd name="f148" fmla="val 40"/>
                  <a:gd name="f149" fmla="val 1305"/>
                  <a:gd name="f150" fmla="val 248"/>
                  <a:gd name="f151" fmla="val 1167"/>
                  <a:gd name="f152" fmla="val 144"/>
                  <a:gd name="f153" fmla="val 29"/>
                  <a:gd name="f154" fmla="val 694"/>
                  <a:gd name="f155" fmla="val 6"/>
                  <a:gd name="f156" fmla="val 668"/>
                  <a:gd name="f157" fmla="val 2"/>
                  <a:gd name="f158" fmla="val 643"/>
                  <a:gd name="f159" fmla="*/ f0 1 3164"/>
                  <a:gd name="f160" fmla="*/ f1 1 2336"/>
                  <a:gd name="f161" fmla="val f2"/>
                  <a:gd name="f162" fmla="val f3"/>
                  <a:gd name="f163" fmla="val f4"/>
                  <a:gd name="f164" fmla="+- f163 0 f161"/>
                  <a:gd name="f165" fmla="+- f162 0 f161"/>
                  <a:gd name="f166" fmla="*/ f165 1 3164"/>
                  <a:gd name="f167" fmla="*/ f164 1 2336"/>
                  <a:gd name="f168" fmla="*/ f161 1 f166"/>
                  <a:gd name="f169" fmla="*/ f162 1 f166"/>
                  <a:gd name="f170" fmla="*/ f161 1 f167"/>
                  <a:gd name="f171" fmla="*/ f163 1 f167"/>
                  <a:gd name="f172" fmla="*/ f168 f159 1"/>
                  <a:gd name="f173" fmla="*/ f169 f159 1"/>
                  <a:gd name="f174" fmla="*/ f171 f160 1"/>
                  <a:gd name="f175" fmla="*/ f170 f160 1"/>
                </a:gdLst>
                <a:ahLst/>
                <a:cxnLst>
                  <a:cxn ang="3cd4">
                    <a:pos x="hc" y="t"/>
                  </a:cxn>
                  <a:cxn ang="0">
                    <a:pos x="r" y="vc"/>
                  </a:cxn>
                  <a:cxn ang="cd4">
                    <a:pos x="hc" y="b"/>
                  </a:cxn>
                  <a:cxn ang="cd2">
                    <a:pos x="l" y="vc"/>
                  </a:cxn>
                </a:cxnLst>
                <a:rect l="f172" t="f175" r="f173" b="f174"/>
                <a:pathLst>
                  <a:path w="3164" h="2336">
                    <a:moveTo>
                      <a:pt x="f5" y="f6"/>
                    </a:moveTo>
                    <a:cubicBezTo>
                      <a:pt x="f7" y="f8"/>
                      <a:pt x="f9" y="f10"/>
                      <a:pt x="f11" y="f12"/>
                    </a:cubicBezTo>
                    <a:cubicBezTo>
                      <a:pt x="f9" y="f13"/>
                      <a:pt x="f14" y="f8"/>
                      <a:pt x="f5" y="f6"/>
                    </a:cubicBezTo>
                    <a:close/>
                    <a:moveTo>
                      <a:pt x="f15" y="f16"/>
                    </a:moveTo>
                    <a:lnTo>
                      <a:pt x="f15" y="f16"/>
                    </a:lnTo>
                    <a:cubicBezTo>
                      <a:pt x="f17" y="f18"/>
                      <a:pt x="f19" y="f20"/>
                      <a:pt x="f21" y="f22"/>
                    </a:cubicBezTo>
                    <a:cubicBezTo>
                      <a:pt x="f23" y="f24"/>
                      <a:pt x="f25" y="f26"/>
                      <a:pt x="f5" y="f6"/>
                    </a:cubicBezTo>
                    <a:lnTo>
                      <a:pt x="f5" y="f6"/>
                    </a:lnTo>
                    <a:cubicBezTo>
                      <a:pt x="f27" y="f28"/>
                      <a:pt x="f27" y="f29"/>
                      <a:pt x="f27" y="f30"/>
                    </a:cubicBezTo>
                    <a:cubicBezTo>
                      <a:pt x="f31" y="f32"/>
                      <a:pt x="f11" y="f33"/>
                      <a:pt x="f34" y="f20"/>
                    </a:cubicBezTo>
                    <a:lnTo>
                      <a:pt x="f34" y="f20"/>
                    </a:lnTo>
                    <a:cubicBezTo>
                      <a:pt x="f35" y="f22"/>
                      <a:pt x="f36" y="f32"/>
                      <a:pt x="f35"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47"/>
                      <a:pt x="f35" y="f63"/>
                      <a:pt x="f64" y="f65"/>
                    </a:cubicBezTo>
                    <a:cubicBezTo>
                      <a:pt x="f66" y="f67"/>
                      <a:pt x="f21" y="f68"/>
                      <a:pt x="f69" y="f70"/>
                    </a:cubicBezTo>
                    <a:cubicBezTo>
                      <a:pt x="f71" y="f72"/>
                      <a:pt x="f73" y="f74"/>
                      <a:pt x="f15" y="f16"/>
                    </a:cubicBezTo>
                    <a:close/>
                    <a:moveTo>
                      <a:pt x="f75" y="f76"/>
                    </a:moveTo>
                    <a:cubicBezTo>
                      <a:pt x="f77" y="f76"/>
                      <a:pt x="f78" y="f79"/>
                      <a:pt x="f76" y="f80"/>
                    </a:cubicBezTo>
                    <a:cubicBezTo>
                      <a:pt x="f81" y="f80"/>
                      <a:pt x="f82" y="f83"/>
                      <a:pt x="f84" y="f20"/>
                    </a:cubicBezTo>
                    <a:cubicBezTo>
                      <a:pt x="f85" y="f86"/>
                      <a:pt x="f87" y="f88"/>
                      <a:pt x="f89" y="f90"/>
                    </a:cubicBezTo>
                    <a:cubicBezTo>
                      <a:pt x="f21" y="f91"/>
                      <a:pt x="f92" y="f93"/>
                      <a:pt x="f94" y="f95"/>
                    </a:cubicBezTo>
                    <a:cubicBezTo>
                      <a:pt x="f96" y="f97"/>
                      <a:pt x="f98" y="f99"/>
                      <a:pt x="f100" y="f99"/>
                    </a:cubicBezTo>
                    <a:cubicBezTo>
                      <a:pt x="f101" y="f99"/>
                      <a:pt x="f102" y="f103"/>
                      <a:pt x="f3" y="f104"/>
                    </a:cubicBezTo>
                    <a:cubicBezTo>
                      <a:pt x="f105" y="f106"/>
                      <a:pt x="f107" y="f95"/>
                      <a:pt x="f108" y="f109"/>
                    </a:cubicBezTo>
                    <a:cubicBezTo>
                      <a:pt x="f110" y="f55"/>
                      <a:pt x="f111" y="f112"/>
                      <a:pt x="f113" y="f114"/>
                    </a:cubicBezTo>
                    <a:cubicBezTo>
                      <a:pt x="f115" y="f116"/>
                      <a:pt x="f117" y="f118"/>
                      <a:pt x="f119" y="f120"/>
                    </a:cubicBezTo>
                    <a:cubicBezTo>
                      <a:pt x="f121" y="f122"/>
                      <a:pt x="f123" y="f124"/>
                      <a:pt x="f125" y="f124"/>
                    </a:cubicBezTo>
                    <a:cubicBezTo>
                      <a:pt x="f126" y="f124"/>
                      <a:pt x="f127" y="f128"/>
                      <a:pt x="f129" y="f130"/>
                    </a:cubicBezTo>
                    <a:cubicBezTo>
                      <a:pt x="f115" y="f131"/>
                      <a:pt x="f132" y="f133"/>
                      <a:pt x="f134" y="f83"/>
                    </a:cubicBezTo>
                    <a:cubicBezTo>
                      <a:pt x="f52" y="f135"/>
                      <a:pt x="f136" y="f137"/>
                      <a:pt x="f138" y="f131"/>
                    </a:cubicBezTo>
                    <a:cubicBezTo>
                      <a:pt x="f139" y="f140"/>
                      <a:pt x="f141" y="f142"/>
                      <a:pt x="f143" y="f142"/>
                    </a:cubicBezTo>
                    <a:cubicBezTo>
                      <a:pt x="f144" y="f142"/>
                      <a:pt x="f145" y="f146"/>
                      <a:pt x="f147" y="f148"/>
                    </a:cubicBezTo>
                    <a:cubicBezTo>
                      <a:pt x="f38" y="f130"/>
                      <a:pt x="f149" y="f150"/>
                      <a:pt x="f35" y="f135"/>
                    </a:cubicBezTo>
                    <a:cubicBezTo>
                      <a:pt x="f151" y="f152"/>
                      <a:pt x="f71" y="f153"/>
                      <a:pt x="f154" y="f155"/>
                    </a:cubicBezTo>
                    <a:cubicBezTo>
                      <a:pt x="f156" y="f157"/>
                      <a:pt x="f158" y="f76"/>
                      <a:pt x="f75" y="f7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1155;p16">
                <a:extLst>
                  <a:ext uri="{FF2B5EF4-FFF2-40B4-BE49-F238E27FC236}">
                    <a16:creationId xmlns:a16="http://schemas.microsoft.com/office/drawing/2014/main" id="{D16C41CF-FEEA-4EF2-95F0-03B277083529}"/>
                  </a:ext>
                </a:extLst>
              </p:cNvPr>
              <p:cNvSpPr/>
              <p:nvPr/>
            </p:nvSpPr>
            <p:spPr>
              <a:xfrm>
                <a:off x="261838" y="4283195"/>
                <a:ext cx="250179" cy="158776"/>
              </a:xfrm>
              <a:custGeom>
                <a:avLst/>
                <a:gdLst>
                  <a:gd name="f0" fmla="val w"/>
                  <a:gd name="f1" fmla="val h"/>
                  <a:gd name="f2" fmla="val 0"/>
                  <a:gd name="f3" fmla="val 7746"/>
                  <a:gd name="f4" fmla="val 4916"/>
                  <a:gd name="f5" fmla="val 601"/>
                  <a:gd name="f6" fmla="val 287"/>
                  <a:gd name="f7" fmla="val 486"/>
                  <a:gd name="f8" fmla="val 564"/>
                  <a:gd name="f9" fmla="val 416"/>
                  <a:gd name="f10" fmla="val 841"/>
                  <a:gd name="f11" fmla="val 393"/>
                  <a:gd name="f12" fmla="val 1130"/>
                  <a:gd name="f13" fmla="val 359"/>
                  <a:gd name="f14" fmla="val 1407"/>
                  <a:gd name="f15" fmla="val 1695"/>
                  <a:gd name="f16" fmla="val 428"/>
                  <a:gd name="f17" fmla="val 1961"/>
                  <a:gd name="f18" fmla="val 2238"/>
                  <a:gd name="f19" fmla="val 2503"/>
                  <a:gd name="f20" fmla="val 739"/>
                  <a:gd name="f21" fmla="val 2757"/>
                  <a:gd name="f22" fmla="val 866"/>
                  <a:gd name="f23" fmla="val 3000"/>
                  <a:gd name="f24" fmla="val 1028"/>
                  <a:gd name="f25" fmla="val 3254"/>
                  <a:gd name="f26" fmla="val 1224"/>
                  <a:gd name="f27" fmla="val 3450"/>
                  <a:gd name="f28" fmla="val 1005"/>
                  <a:gd name="f29" fmla="val 3265"/>
                  <a:gd name="f30" fmla="val 832"/>
                  <a:gd name="f31" fmla="val 3034"/>
                  <a:gd name="f32" fmla="val 693"/>
                  <a:gd name="f33" fmla="val 2769"/>
                  <a:gd name="f34" fmla="val 543"/>
                  <a:gd name="f35" fmla="val 2526"/>
                  <a:gd name="f36" fmla="val 439"/>
                  <a:gd name="f37" fmla="val 2249"/>
                  <a:gd name="f38" fmla="val 370"/>
                  <a:gd name="f39" fmla="val 1972"/>
                  <a:gd name="f40" fmla="val 301"/>
                  <a:gd name="f41" fmla="val 1707"/>
                  <a:gd name="f42" fmla="val 1395"/>
                  <a:gd name="f43" fmla="val 347"/>
                  <a:gd name="f44" fmla="val 1107"/>
                  <a:gd name="f45" fmla="val 382"/>
                  <a:gd name="f46" fmla="val 818"/>
                  <a:gd name="f47" fmla="val 474"/>
                  <a:gd name="f48" fmla="val 553"/>
                  <a:gd name="f49" fmla="val 770"/>
                  <a:gd name="f50" fmla="val 736"/>
                  <a:gd name="f51" fmla="val 698"/>
                  <a:gd name="f52" fmla="val 11"/>
                  <a:gd name="f53" fmla="val 659"/>
                  <a:gd name="f54" fmla="val 33"/>
                  <a:gd name="f55" fmla="val 589"/>
                  <a:gd name="f56" fmla="val 79"/>
                  <a:gd name="f57" fmla="val 532"/>
                  <a:gd name="f58" fmla="val 149"/>
                  <a:gd name="f59" fmla="val 218"/>
                  <a:gd name="f60" fmla="val 12"/>
                  <a:gd name="f61" fmla="val 1037"/>
                  <a:gd name="f62" fmla="val 1"/>
                  <a:gd name="f63" fmla="val 2007"/>
                  <a:gd name="f64" fmla="val 520"/>
                  <a:gd name="f65" fmla="val 2861"/>
                  <a:gd name="f66" fmla="val 1040"/>
                  <a:gd name="f67" fmla="val 3715"/>
                  <a:gd name="f68" fmla="val 1951"/>
                  <a:gd name="f69" fmla="val 4258"/>
                  <a:gd name="f70" fmla="val 2886"/>
                  <a:gd name="f71" fmla="val 4558"/>
                  <a:gd name="f72" fmla="val 3602"/>
                  <a:gd name="f73" fmla="val 4793"/>
                  <a:gd name="f74" fmla="val 4302"/>
                  <a:gd name="f75" fmla="val 4992"/>
                  <a:gd name="f76" fmla="val 5927"/>
                  <a:gd name="f77" fmla="val 6842"/>
                  <a:gd name="f78" fmla="val 4690"/>
                  <a:gd name="f79" fmla="val 4212"/>
                  <a:gd name="f80" fmla="val 7173"/>
                  <a:gd name="f81" fmla="val 4512"/>
                  <a:gd name="f82" fmla="val 6491"/>
                  <a:gd name="f83" fmla="val 4646"/>
                  <a:gd name="f84" fmla="val 5818"/>
                  <a:gd name="f85" fmla="val 5326"/>
                  <a:gd name="f86" fmla="val 4837"/>
                  <a:gd name="f87" fmla="val 4574"/>
                  <a:gd name="f88" fmla="val 4399"/>
                  <a:gd name="f89" fmla="val 4443"/>
                  <a:gd name="f90" fmla="val 4041"/>
                  <a:gd name="f91" fmla="val 4350"/>
                  <a:gd name="f92" fmla="val 3694"/>
                  <a:gd name="f93" fmla="val 4200"/>
                  <a:gd name="f94" fmla="val 3371"/>
                  <a:gd name="f95" fmla="val 4015"/>
                  <a:gd name="f96" fmla="val 3221"/>
                  <a:gd name="f97" fmla="val 3923"/>
                  <a:gd name="f98" fmla="val 3083"/>
                  <a:gd name="f99" fmla="val 3808"/>
                  <a:gd name="f100" fmla="val 2956"/>
                  <a:gd name="f101" fmla="val 2829"/>
                  <a:gd name="f102" fmla="val 3600"/>
                  <a:gd name="f103" fmla="val 2702"/>
                  <a:gd name="f104" fmla="val 3484"/>
                  <a:gd name="f105" fmla="val 2540"/>
                  <a:gd name="f106" fmla="val 3381"/>
                  <a:gd name="f107" fmla="val 2443"/>
                  <a:gd name="f108" fmla="val 3313"/>
                  <a:gd name="f109" fmla="val 2326"/>
                  <a:gd name="f110" fmla="val 3270"/>
                  <a:gd name="f111" fmla="val 2212"/>
                  <a:gd name="f112" fmla="val 2150"/>
                  <a:gd name="f113" fmla="val 2089"/>
                  <a:gd name="f114" fmla="val 3283"/>
                  <a:gd name="f115" fmla="val 2032"/>
                  <a:gd name="f116" fmla="val 3311"/>
                  <a:gd name="f117" fmla="val 1872"/>
                  <a:gd name="f118" fmla="val 3380"/>
                  <a:gd name="f119" fmla="val 1791"/>
                  <a:gd name="f120" fmla="val 3551"/>
                  <a:gd name="f121" fmla="val 1880"/>
                  <a:gd name="f122" fmla="val 3688"/>
                  <a:gd name="f123" fmla="val 1444"/>
                  <a:gd name="f124" fmla="val 3020"/>
                  <a:gd name="f125" fmla="val 2248"/>
                  <a:gd name="f126" fmla="val 1582"/>
                  <a:gd name="f127" fmla="val 1499"/>
                  <a:gd name="f128" fmla="val 1702"/>
                  <a:gd name="f129" fmla="val 929"/>
                  <a:gd name="f130" fmla="val 1491"/>
                  <a:gd name="f131" fmla="val 380"/>
                  <a:gd name="f132" fmla="val 1161"/>
                  <a:gd name="f133" fmla="val 1077"/>
                  <a:gd name="f134" fmla="val 985"/>
                  <a:gd name="f135" fmla="val 415"/>
                  <a:gd name="f136" fmla="val 890"/>
                  <a:gd name="f137" fmla="val 495"/>
                  <a:gd name="f138" fmla="val 403"/>
                  <a:gd name="f139" fmla="val 947"/>
                  <a:gd name="f140" fmla="val 322"/>
                  <a:gd name="f141" fmla="val 96"/>
                  <a:gd name="f142" fmla="val 875"/>
                  <a:gd name="f143" fmla="*/ f0 1 7746"/>
                  <a:gd name="f144" fmla="*/ f1 1 4916"/>
                  <a:gd name="f145" fmla="val f2"/>
                  <a:gd name="f146" fmla="val f3"/>
                  <a:gd name="f147" fmla="val f4"/>
                  <a:gd name="f148" fmla="+- f147 0 f145"/>
                  <a:gd name="f149" fmla="+- f146 0 f145"/>
                  <a:gd name="f150" fmla="*/ f149 1 7746"/>
                  <a:gd name="f151" fmla="*/ f148 1 4916"/>
                  <a:gd name="f152" fmla="*/ f145 1 f150"/>
                  <a:gd name="f153" fmla="*/ f146 1 f150"/>
                  <a:gd name="f154" fmla="*/ f145 1 f151"/>
                  <a:gd name="f155" fmla="*/ f147 1 f151"/>
                  <a:gd name="f156" fmla="*/ f152 f143 1"/>
                  <a:gd name="f157" fmla="*/ f153 f143 1"/>
                  <a:gd name="f158" fmla="*/ f155 f144 1"/>
                  <a:gd name="f159" fmla="*/ f154 f144 1"/>
                </a:gdLst>
                <a:ahLst/>
                <a:cxnLst>
                  <a:cxn ang="3cd4">
                    <a:pos x="hc" y="t"/>
                  </a:cxn>
                  <a:cxn ang="0">
                    <a:pos x="r" y="vc"/>
                  </a:cxn>
                  <a:cxn ang="cd4">
                    <a:pos x="hc" y="b"/>
                  </a:cxn>
                  <a:cxn ang="cd2">
                    <a:pos x="l" y="vc"/>
                  </a:cxn>
                </a:cxnLst>
                <a:rect l="f156" t="f159" r="f157" b="f158"/>
                <a:pathLst>
                  <a:path w="7746" h="4916">
                    <a:moveTo>
                      <a:pt x="f5" y="f6"/>
                    </a:moveTo>
                    <a:lnTo>
                      <a:pt x="f5" y="f6"/>
                    </a:lnTo>
                    <a:cubicBezTo>
                      <a:pt x="f7" y="f8"/>
                      <a:pt x="f9" y="f10"/>
                      <a:pt x="f11" y="f12"/>
                    </a:cubicBezTo>
                    <a:cubicBezTo>
                      <a:pt x="f13" y="f14"/>
                      <a:pt x="f13" y="f15"/>
                      <a:pt x="f16" y="f17"/>
                    </a:cubicBezTo>
                    <a:cubicBezTo>
                      <a:pt x="f7" y="f18"/>
                      <a:pt x="f5" y="f19"/>
                      <a:pt x="f20" y="f21"/>
                    </a:cubicBezTo>
                    <a:cubicBezTo>
                      <a:pt x="f22" y="f23"/>
                      <a:pt x="f24" y="f25"/>
                      <a:pt x="f26" y="f27"/>
                    </a:cubicBezTo>
                    <a:cubicBezTo>
                      <a:pt x="f28" y="f29"/>
                      <a:pt x="f30" y="f31"/>
                      <a:pt x="f32" y="f33"/>
                    </a:cubicBezTo>
                    <a:cubicBezTo>
                      <a:pt x="f34" y="f35"/>
                      <a:pt x="f36" y="f37"/>
                      <a:pt x="f38" y="f39"/>
                    </a:cubicBezTo>
                    <a:cubicBezTo>
                      <a:pt x="f40" y="f41"/>
                      <a:pt x="f40" y="f42"/>
                      <a:pt x="f43" y="f44"/>
                    </a:cubicBezTo>
                    <a:cubicBezTo>
                      <a:pt x="f45" y="f46"/>
                      <a:pt x="f47" y="f48"/>
                      <a:pt x="f5" y="f6"/>
                    </a:cubicBezTo>
                    <a:close/>
                    <a:moveTo>
                      <a:pt x="f49" y="f2"/>
                    </a:moveTo>
                    <a:cubicBezTo>
                      <a:pt x="f50" y="f2"/>
                      <a:pt x="f51" y="f52"/>
                      <a:pt x="f53" y="f54"/>
                    </a:cubicBezTo>
                    <a:cubicBezTo>
                      <a:pt x="f55" y="f56"/>
                      <a:pt x="f57" y="f58"/>
                      <a:pt x="f7" y="f59"/>
                    </a:cubicBezTo>
                    <a:cubicBezTo>
                      <a:pt x="f60" y="f61"/>
                      <a:pt x="f62" y="f63"/>
                      <a:pt x="f64" y="f65"/>
                    </a:cubicBezTo>
                    <a:cubicBezTo>
                      <a:pt x="f66" y="f67"/>
                      <a:pt x="f68" y="f69"/>
                      <a:pt x="f70" y="f71"/>
                    </a:cubicBezTo>
                    <a:cubicBezTo>
                      <a:pt x="f72" y="f73"/>
                      <a:pt x="f74" y="f4"/>
                      <a:pt x="f75" y="f4"/>
                    </a:cubicBezTo>
                    <a:cubicBezTo>
                      <a:pt x="f76" y="f4"/>
                      <a:pt x="f77" y="f78"/>
                      <a:pt x="f3" y="f79"/>
                    </a:cubicBezTo>
                    <a:lnTo>
                      <a:pt x="f3" y="f79"/>
                    </a:lnTo>
                    <a:cubicBezTo>
                      <a:pt x="f80" y="f81"/>
                      <a:pt x="f82" y="f83"/>
                      <a:pt x="f84" y="f83"/>
                    </a:cubicBezTo>
                    <a:cubicBezTo>
                      <a:pt x="f85" y="f83"/>
                      <a:pt x="f86" y="f87"/>
                      <a:pt x="f88" y="f89"/>
                    </a:cubicBezTo>
                    <a:cubicBezTo>
                      <a:pt x="f90" y="f91"/>
                      <a:pt x="f92" y="f93"/>
                      <a:pt x="f94" y="f95"/>
                    </a:cubicBezTo>
                    <a:cubicBezTo>
                      <a:pt x="f96" y="f97"/>
                      <a:pt x="f98" y="f99"/>
                      <a:pt x="f100" y="f67"/>
                    </a:cubicBezTo>
                    <a:cubicBezTo>
                      <a:pt x="f101" y="f102"/>
                      <a:pt x="f103" y="f104"/>
                      <a:pt x="f105" y="f106"/>
                    </a:cubicBezTo>
                    <a:cubicBezTo>
                      <a:pt x="f107" y="f108"/>
                      <a:pt x="f109" y="f110"/>
                      <a:pt x="f111" y="f110"/>
                    </a:cubicBezTo>
                    <a:cubicBezTo>
                      <a:pt x="f112" y="f110"/>
                      <a:pt x="f113" y="f114"/>
                      <a:pt x="f115" y="f116"/>
                    </a:cubicBezTo>
                    <a:cubicBezTo>
                      <a:pt x="f117" y="f118"/>
                      <a:pt x="f119" y="f120"/>
                      <a:pt x="f121" y="f122"/>
                    </a:cubicBezTo>
                    <a:lnTo>
                      <a:pt x="f121" y="f122"/>
                    </a:lnTo>
                    <a:cubicBezTo>
                      <a:pt x="f123" y="f124"/>
                      <a:pt x="f123" y="f125"/>
                      <a:pt x="f126" y="f127"/>
                    </a:cubicBezTo>
                    <a:cubicBezTo>
                      <a:pt x="f128" y="f129"/>
                      <a:pt x="f130" y="f131"/>
                      <a:pt x="f132" y="f131"/>
                    </a:cubicBezTo>
                    <a:cubicBezTo>
                      <a:pt x="f133" y="f131"/>
                      <a:pt x="f134" y="f135"/>
                      <a:pt x="f136" y="f137"/>
                    </a:cubicBezTo>
                    <a:cubicBezTo>
                      <a:pt x="f136" y="f138"/>
                      <a:pt x="f139" y="f140"/>
                      <a:pt x="f139" y="f59"/>
                    </a:cubicBezTo>
                    <a:cubicBezTo>
                      <a:pt x="f139" y="f141"/>
                      <a:pt x="f142" y="f2"/>
                      <a:pt x="f49"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 name="Google Shape;1156;p16">
                <a:extLst>
                  <a:ext uri="{FF2B5EF4-FFF2-40B4-BE49-F238E27FC236}">
                    <a16:creationId xmlns:a16="http://schemas.microsoft.com/office/drawing/2014/main" id="{1E7A20B4-29FD-4305-8DC8-28BDA2012CA2}"/>
                  </a:ext>
                </a:extLst>
              </p:cNvPr>
              <p:cNvSpPr/>
              <p:nvPr/>
            </p:nvSpPr>
            <p:spPr>
              <a:xfrm>
                <a:off x="228673" y="4359420"/>
                <a:ext cx="104771" cy="67272"/>
              </a:xfrm>
              <a:custGeom>
                <a:avLst/>
                <a:gdLst>
                  <a:gd name="f0" fmla="val w"/>
                  <a:gd name="f1" fmla="val h"/>
                  <a:gd name="f2" fmla="val 0"/>
                  <a:gd name="f3" fmla="val 3244"/>
                  <a:gd name="f4" fmla="val 2083"/>
                  <a:gd name="f5" fmla="val 869"/>
                  <a:gd name="f6" fmla="val 829"/>
                  <a:gd name="f7" fmla="val 802"/>
                  <a:gd name="f8" fmla="val 40"/>
                  <a:gd name="f9" fmla="val 797"/>
                  <a:gd name="f10" fmla="val 143"/>
                  <a:gd name="f11" fmla="val 774"/>
                  <a:gd name="f12" fmla="val 213"/>
                  <a:gd name="f13" fmla="val 843"/>
                  <a:gd name="f14" fmla="val 317"/>
                  <a:gd name="f15" fmla="val 878"/>
                  <a:gd name="f16" fmla="val 374"/>
                  <a:gd name="f17" fmla="val 791"/>
                  <a:gd name="f18" fmla="val 334"/>
                  <a:gd name="f19" fmla="val 694"/>
                  <a:gd name="f20" fmla="val 311"/>
                  <a:gd name="f21" fmla="val 596"/>
                  <a:gd name="f22" fmla="val 472"/>
                  <a:gd name="f23" fmla="val 346"/>
                  <a:gd name="f24" fmla="val 348"/>
                  <a:gd name="f25" fmla="val 243"/>
                  <a:gd name="f26" fmla="val 432"/>
                  <a:gd name="f27" fmla="val 70"/>
                  <a:gd name="f28" fmla="val 570"/>
                  <a:gd name="f29" fmla="val 847"/>
                  <a:gd name="f30" fmla="val 81"/>
                  <a:gd name="f31" fmla="val 1067"/>
                  <a:gd name="f32" fmla="val 168"/>
                  <a:gd name="f33" fmla="val 1263"/>
                  <a:gd name="f34" fmla="val 400"/>
                  <a:gd name="f35" fmla="val 1356"/>
                  <a:gd name="f36" fmla="val 620"/>
                  <a:gd name="f37" fmla="val 626"/>
                  <a:gd name="f38" fmla="val 633"/>
                  <a:gd name="f39" fmla="val 640"/>
                  <a:gd name="f40" fmla="val 641"/>
                  <a:gd name="f41" fmla="val 642"/>
                  <a:gd name="f42" fmla="val 648"/>
                  <a:gd name="f43" fmla="val 653"/>
                  <a:gd name="f44" fmla="val 658"/>
                  <a:gd name="f45" fmla="val 1355"/>
                  <a:gd name="f46" fmla="val 652"/>
                  <a:gd name="f47" fmla="val 646"/>
                  <a:gd name="f48" fmla="val 521"/>
                  <a:gd name="f49" fmla="val 1354"/>
                  <a:gd name="f50" fmla="val 429"/>
                  <a:gd name="f51" fmla="val 1233"/>
                  <a:gd name="f52" fmla="val 451"/>
                  <a:gd name="f53" fmla="val 1101"/>
                  <a:gd name="f54" fmla="val 462"/>
                  <a:gd name="f55" fmla="val 974"/>
                  <a:gd name="f56" fmla="val 578"/>
                  <a:gd name="f57" fmla="val 894"/>
                  <a:gd name="f58" fmla="val 693"/>
                  <a:gd name="f59" fmla="val 859"/>
                  <a:gd name="f60" fmla="val 706"/>
                  <a:gd name="f61" fmla="val 858"/>
                  <a:gd name="f62" fmla="val 720"/>
                  <a:gd name="f63" fmla="val 857"/>
                  <a:gd name="f64" fmla="val 733"/>
                  <a:gd name="f65" fmla="val 846"/>
                  <a:gd name="f66" fmla="val 958"/>
                  <a:gd name="f67" fmla="val 900"/>
                  <a:gd name="f68" fmla="val 1051"/>
                  <a:gd name="f69" fmla="val 951"/>
                  <a:gd name="f70" fmla="val 1155"/>
                  <a:gd name="f71" fmla="val 1009"/>
                  <a:gd name="f72" fmla="val 1259"/>
                  <a:gd name="f73" fmla="val 1090"/>
                  <a:gd name="f74" fmla="val 1339"/>
                  <a:gd name="f75" fmla="val 1182"/>
                  <a:gd name="f76" fmla="val 1893"/>
                  <a:gd name="f77" fmla="val 1667"/>
                  <a:gd name="f78" fmla="val 2528"/>
                  <a:gd name="f79" fmla="val 1932"/>
                  <a:gd name="f80" fmla="val 2471"/>
                  <a:gd name="f81" fmla="val 1909"/>
                  <a:gd name="f82" fmla="val 1709"/>
                  <a:gd name="f83" fmla="val 1293"/>
                  <a:gd name="f84" fmla="val 467"/>
                  <a:gd name="f85" fmla="val 1249"/>
                  <a:gd name="f86" fmla="val 422"/>
                  <a:gd name="f87" fmla="val 996"/>
                  <a:gd name="f88" fmla="*/ f0 1 3244"/>
                  <a:gd name="f89" fmla="*/ f1 1 2083"/>
                  <a:gd name="f90" fmla="val f2"/>
                  <a:gd name="f91" fmla="val f3"/>
                  <a:gd name="f92" fmla="val f4"/>
                  <a:gd name="f93" fmla="+- f92 0 f90"/>
                  <a:gd name="f94" fmla="+- f91 0 f90"/>
                  <a:gd name="f95" fmla="*/ f94 1 3244"/>
                  <a:gd name="f96" fmla="*/ f93 1 2083"/>
                  <a:gd name="f97" fmla="*/ f90 1 f95"/>
                  <a:gd name="f98" fmla="*/ f91 1 f95"/>
                  <a:gd name="f99" fmla="*/ f90 1 f96"/>
                  <a:gd name="f100" fmla="*/ f92 1 f96"/>
                  <a:gd name="f101" fmla="*/ f97 f88 1"/>
                  <a:gd name="f102" fmla="*/ f98 f88 1"/>
                  <a:gd name="f103" fmla="*/ f100 f89 1"/>
                  <a:gd name="f104" fmla="*/ f99 f89 1"/>
                </a:gdLst>
                <a:ahLst/>
                <a:cxnLst>
                  <a:cxn ang="3cd4">
                    <a:pos x="hc" y="t"/>
                  </a:cxn>
                  <a:cxn ang="0">
                    <a:pos x="r" y="vc"/>
                  </a:cxn>
                  <a:cxn ang="cd4">
                    <a:pos x="hc" y="b"/>
                  </a:cxn>
                  <a:cxn ang="cd2">
                    <a:pos x="l" y="vc"/>
                  </a:cxn>
                </a:cxnLst>
                <a:rect l="f101" t="f104" r="f102" b="f103"/>
                <a:pathLst>
                  <a:path w="3244" h="2083">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8"/>
                      <a:pt x="f2" y="f29"/>
                      <a:pt x="f30" y="f31"/>
                    </a:cubicBezTo>
                    <a:cubicBezTo>
                      <a:pt x="f32" y="f33"/>
                      <a:pt x="f34" y="f35"/>
                      <a:pt x="f36" y="f35"/>
                    </a:cubicBezTo>
                    <a:cubicBezTo>
                      <a:pt x="f37" y="f35"/>
                      <a:pt x="f38" y="f35"/>
                      <a:pt x="f39" y="f35"/>
                    </a:cubicBezTo>
                    <a:lnTo>
                      <a:pt x="f39" y="f35"/>
                    </a:lnTo>
                    <a:cubicBezTo>
                      <a:pt x="f39" y="f35"/>
                      <a:pt x="f40" y="f35"/>
                      <a:pt x="f41" y="f35"/>
                    </a:cubicBezTo>
                    <a:cubicBezTo>
                      <a:pt x="f42" y="f35"/>
                      <a:pt x="f43" y="f35"/>
                      <a:pt x="f44" y="f45"/>
                    </a:cubicBezTo>
                    <a:lnTo>
                      <a:pt x="f44" y="f45"/>
                    </a:lnTo>
                    <a:cubicBezTo>
                      <a:pt x="f46" y="f35"/>
                      <a:pt x="f47" y="f35"/>
                      <a:pt x="f39" y="f35"/>
                    </a:cubicBezTo>
                    <a:lnTo>
                      <a:pt x="f39" y="f35"/>
                    </a:lnTo>
                    <a:cubicBezTo>
                      <a:pt x="f48" y="f49"/>
                      <a:pt x="f50" y="f51"/>
                      <a:pt x="f52" y="f53"/>
                    </a:cubicBezTo>
                    <a:cubicBezTo>
                      <a:pt x="f54" y="f55"/>
                      <a:pt x="f56" y="f57"/>
                      <a:pt x="f58" y="f59"/>
                    </a:cubicBezTo>
                    <a:cubicBezTo>
                      <a:pt x="f60" y="f61"/>
                      <a:pt x="f62" y="f63"/>
                      <a:pt x="f64" y="f63"/>
                    </a:cubicBezTo>
                    <a:cubicBezTo>
                      <a:pt x="f65" y="f63"/>
                      <a:pt x="f66" y="f67"/>
                      <a:pt x="f68" y="f69"/>
                    </a:cubicBezTo>
                    <a:cubicBezTo>
                      <a:pt x="f70" y="f71"/>
                      <a:pt x="f72" y="f73"/>
                      <a:pt x="f74" y="f75"/>
                    </a:cubicBezTo>
                    <a:cubicBezTo>
                      <a:pt x="f76" y="f77"/>
                      <a:pt x="f78" y="f79"/>
                      <a:pt x="f3" y="f4"/>
                    </a:cubicBezTo>
                    <a:cubicBezTo>
                      <a:pt x="f80" y="f81"/>
                      <a:pt x="f82" y="f73"/>
                      <a:pt x="f83" y="f84"/>
                    </a:cubicBezTo>
                    <a:cubicBezTo>
                      <a:pt x="f85" y="f86"/>
                      <a:pt x="f87"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 name="Google Shape;1157;p16">
                <a:extLst>
                  <a:ext uri="{FF2B5EF4-FFF2-40B4-BE49-F238E27FC236}">
                    <a16:creationId xmlns:a16="http://schemas.microsoft.com/office/drawing/2014/main" id="{38D8B27B-0A78-44D9-8044-A7F986CF8354}"/>
                  </a:ext>
                </a:extLst>
              </p:cNvPr>
              <p:cNvSpPr/>
              <p:nvPr/>
            </p:nvSpPr>
            <p:spPr>
              <a:xfrm>
                <a:off x="416929" y="4411093"/>
                <a:ext cx="227438" cy="140497"/>
              </a:xfrm>
              <a:custGeom>
                <a:avLst/>
                <a:gdLst>
                  <a:gd name="f0" fmla="val w"/>
                  <a:gd name="f1" fmla="val h"/>
                  <a:gd name="f2" fmla="val 0"/>
                  <a:gd name="f3" fmla="val 7042"/>
                  <a:gd name="f4" fmla="val 4350"/>
                  <a:gd name="f5" fmla="val 7025"/>
                  <a:gd name="f6" fmla="val 706"/>
                  <a:gd name="f7" fmla="val 7031"/>
                  <a:gd name="f8" fmla="val 708"/>
                  <a:gd name="f9" fmla="val 7036"/>
                  <a:gd name="f10" fmla="val 711"/>
                  <a:gd name="f11" fmla="val 713"/>
                  <a:gd name="f12" fmla="val 5137"/>
                  <a:gd name="f13" fmla="val 229"/>
                  <a:gd name="f14" fmla="val 5264"/>
                  <a:gd name="f15" fmla="val 5379"/>
                  <a:gd name="f16" fmla="val 5518"/>
                  <a:gd name="f17" fmla="val 252"/>
                  <a:gd name="f18" fmla="val 5449"/>
                  <a:gd name="f19" fmla="val 246"/>
                  <a:gd name="f20" fmla="val 5385"/>
                  <a:gd name="f21" fmla="val 243"/>
                  <a:gd name="f22" fmla="val 5323"/>
                  <a:gd name="f23" fmla="val 5261"/>
                  <a:gd name="f24" fmla="val 5200"/>
                  <a:gd name="f25" fmla="val 5010"/>
                  <a:gd name="f26" fmla="val 275"/>
                  <a:gd name="f27" fmla="val 4895"/>
                  <a:gd name="f28" fmla="val 298"/>
                  <a:gd name="f29" fmla="val 4779"/>
                  <a:gd name="f30" fmla="val 332"/>
                  <a:gd name="f31" fmla="val 4433"/>
                  <a:gd name="f32" fmla="val 459"/>
                  <a:gd name="f33" fmla="val 4317"/>
                  <a:gd name="f34" fmla="val 517"/>
                  <a:gd name="f35" fmla="val 4214"/>
                  <a:gd name="f36" fmla="val 575"/>
                  <a:gd name="f37" fmla="val 4110"/>
                  <a:gd name="f38" fmla="val 644"/>
                  <a:gd name="f39" fmla="val 3706"/>
                  <a:gd name="f40" fmla="val 921"/>
                  <a:gd name="f41" fmla="val 3394"/>
                  <a:gd name="f42" fmla="val 1314"/>
                  <a:gd name="f43" fmla="val 3105"/>
                  <a:gd name="f44" fmla="val 1706"/>
                  <a:gd name="f45" fmla="val 2817"/>
                  <a:gd name="f46" fmla="val 2110"/>
                  <a:gd name="f47" fmla="val 2563"/>
                  <a:gd name="f48" fmla="val 2549"/>
                  <a:gd name="f49" fmla="val 2251"/>
                  <a:gd name="f50" fmla="val 2941"/>
                  <a:gd name="f51" fmla="val 2090"/>
                  <a:gd name="f52" fmla="val 3137"/>
                  <a:gd name="f53" fmla="val 1917"/>
                  <a:gd name="f54" fmla="val 3310"/>
                  <a:gd name="f55" fmla="val 1743"/>
                  <a:gd name="f56" fmla="val 3484"/>
                  <a:gd name="f57" fmla="val 1559"/>
                  <a:gd name="f58" fmla="val 3645"/>
                  <a:gd name="f59" fmla="val 1351"/>
                  <a:gd name="f60" fmla="val 3807"/>
                  <a:gd name="f61" fmla="val 1155"/>
                  <a:gd name="f62" fmla="val 3934"/>
                  <a:gd name="f63" fmla="val 3634"/>
                  <a:gd name="f64" fmla="val 3299"/>
                  <a:gd name="f65" fmla="val 2228"/>
                  <a:gd name="f66" fmla="val 2906"/>
                  <a:gd name="f67" fmla="val 2517"/>
                  <a:gd name="f68" fmla="val 2526"/>
                  <a:gd name="f69" fmla="val 2759"/>
                  <a:gd name="f70" fmla="val 2087"/>
                  <a:gd name="f71" fmla="val 3048"/>
                  <a:gd name="f72" fmla="val 1683"/>
                  <a:gd name="f73" fmla="val 3336"/>
                  <a:gd name="f74" fmla="val 1279"/>
                  <a:gd name="f75" fmla="val 3648"/>
                  <a:gd name="f76" fmla="val 887"/>
                  <a:gd name="f77" fmla="val 4087"/>
                  <a:gd name="f78" fmla="val 598"/>
                  <a:gd name="f79" fmla="val 4306"/>
                  <a:gd name="f80" fmla="val 471"/>
                  <a:gd name="f81" fmla="val 4514"/>
                  <a:gd name="f82" fmla="val 356"/>
                  <a:gd name="f83" fmla="val 4768"/>
                  <a:gd name="f84" fmla="val 286"/>
                  <a:gd name="f85" fmla="val 4883"/>
                  <a:gd name="f86" fmla="val 5138"/>
                  <a:gd name="f87" fmla="val 1"/>
                  <a:gd name="f88" fmla="val 4407"/>
                  <a:gd name="f89" fmla="val 3713"/>
                  <a:gd name="f90" fmla="val 313"/>
                  <a:gd name="f91" fmla="val 3117"/>
                  <a:gd name="f92" fmla="val 840"/>
                  <a:gd name="f93" fmla="val 2274"/>
                  <a:gd name="f94" fmla="val 1602"/>
                  <a:gd name="f95" fmla="val 1166"/>
                  <a:gd name="f96" fmla="val 2422"/>
                  <a:gd name="f97" fmla="val 2433"/>
                  <a:gd name="f98" fmla="val 244"/>
                  <a:gd name="f99" fmla="val 2574"/>
                  <a:gd name="f100" fmla="val 498"/>
                  <a:gd name="f101" fmla="val 2620"/>
                  <a:gd name="f102" fmla="val 758"/>
                  <a:gd name="f103" fmla="val 881"/>
                  <a:gd name="f104" fmla="val 1006"/>
                  <a:gd name="f105" fmla="val 2610"/>
                  <a:gd name="f106" fmla="val 1132"/>
                  <a:gd name="f107" fmla="val 2595"/>
                  <a:gd name="f108" fmla="val 531"/>
                  <a:gd name="f109" fmla="val 2872"/>
                  <a:gd name="f110" fmla="val 1270"/>
                  <a:gd name="f111" fmla="val 670"/>
                  <a:gd name="f112" fmla="val 4280"/>
                  <a:gd name="f113" fmla="val 851"/>
                  <a:gd name="f114" fmla="val 4176"/>
                  <a:gd name="f115" fmla="val 1051"/>
                  <a:gd name="f116" fmla="val 4154"/>
                  <a:gd name="f117" fmla="val 1252"/>
                  <a:gd name="f118" fmla="val 1409"/>
                  <a:gd name="f119" fmla="val 1567"/>
                  <a:gd name="f120" fmla="val 4167"/>
                  <a:gd name="f121" fmla="val 1717"/>
                  <a:gd name="f122" fmla="val 2061"/>
                  <a:gd name="f123" fmla="val 2367"/>
                  <a:gd name="f124" fmla="val 4095"/>
                  <a:gd name="f125" fmla="val 2540"/>
                  <a:gd name="f126" fmla="val 3622"/>
                  <a:gd name="f127" fmla="val 2725"/>
                  <a:gd name="f128" fmla="val 3991"/>
                  <a:gd name="f129" fmla="val 2828"/>
                  <a:gd name="f130" fmla="val 4084"/>
                  <a:gd name="f131" fmla="val 3152"/>
                  <a:gd name="f132" fmla="val 4349"/>
                  <a:gd name="f133" fmla="val 3830"/>
                  <a:gd name="f134" fmla="val 3129"/>
                  <a:gd name="f135" fmla="val 3564"/>
                  <a:gd name="f136" fmla="val 3244"/>
                  <a:gd name="f137" fmla="val 3657"/>
                  <a:gd name="f138" fmla="val 3440"/>
                  <a:gd name="f139" fmla="val 3761"/>
                  <a:gd name="f140" fmla="val 3267"/>
                  <a:gd name="f141" fmla="val 3080"/>
                  <a:gd name="f142" fmla="val 3567"/>
                  <a:gd name="f143" fmla="val 1787"/>
                  <a:gd name="f144" fmla="val 3613"/>
                  <a:gd name="f145" fmla="val 2006"/>
                  <a:gd name="f146" fmla="val 3798"/>
                  <a:gd name="f147" fmla="val 2191"/>
                  <a:gd name="f148" fmla="val 4017"/>
                  <a:gd name="f149" fmla="val 4225"/>
                  <a:gd name="f150" fmla="val 4456"/>
                  <a:gd name="f151" fmla="val 4409"/>
                  <a:gd name="f152" fmla="val 1868"/>
                  <a:gd name="f153" fmla="val 4307"/>
                  <a:gd name="f154" fmla="val 1909"/>
                  <a:gd name="f155" fmla="val 4202"/>
                  <a:gd name="f156" fmla="val 4128"/>
                  <a:gd name="f157" fmla="val 4052"/>
                  <a:gd name="f158" fmla="val 1888"/>
                  <a:gd name="f159" fmla="val 3994"/>
                  <a:gd name="f160" fmla="val 1845"/>
                  <a:gd name="f161" fmla="val 3867"/>
                  <a:gd name="f162" fmla="val 1741"/>
                  <a:gd name="f163" fmla="val 3821"/>
                  <a:gd name="f164" fmla="val 1556"/>
                  <a:gd name="f165" fmla="val 3844"/>
                  <a:gd name="f166" fmla="val 1394"/>
                  <a:gd name="f167" fmla="val 3856"/>
                  <a:gd name="f168" fmla="val 4491"/>
                  <a:gd name="f169" fmla="val 4860"/>
                  <a:gd name="f170" fmla="val 5122"/>
                  <a:gd name="f171" fmla="val 424"/>
                  <a:gd name="f172" fmla="val 5396"/>
                  <a:gd name="f173" fmla="val 382"/>
                  <a:gd name="f174" fmla="val 5670"/>
                  <a:gd name="f175" fmla="val 6141"/>
                  <a:gd name="f176" fmla="val 6612"/>
                  <a:gd name="f177" fmla="val 505"/>
                  <a:gd name="f178" fmla="val 6699"/>
                  <a:gd name="f179" fmla="val 544"/>
                  <a:gd name="f180" fmla="val 6447"/>
                  <a:gd name="f181" fmla="val 319"/>
                  <a:gd name="f182" fmla="val 6107"/>
                  <a:gd name="f183" fmla="val 194"/>
                  <a:gd name="f184" fmla="val 5922"/>
                  <a:gd name="f185" fmla="val 125"/>
                  <a:gd name="f186" fmla="val 5726"/>
                  <a:gd name="f187" fmla="val 79"/>
                  <a:gd name="f188" fmla="val 5541"/>
                  <a:gd name="f189" fmla="val 32"/>
                  <a:gd name="f190" fmla="val 5406"/>
                  <a:gd name="f191" fmla="val 11"/>
                  <a:gd name="f192" fmla="val 5271"/>
                  <a:gd name="f193" fmla="*/ f0 1 7042"/>
                  <a:gd name="f194" fmla="*/ f1 1 4350"/>
                  <a:gd name="f195" fmla="val f2"/>
                  <a:gd name="f196" fmla="val f3"/>
                  <a:gd name="f197" fmla="val f4"/>
                  <a:gd name="f198" fmla="+- f197 0 f195"/>
                  <a:gd name="f199" fmla="+- f196 0 f195"/>
                  <a:gd name="f200" fmla="*/ f199 1 7042"/>
                  <a:gd name="f201" fmla="*/ f198 1 4350"/>
                  <a:gd name="f202" fmla="*/ f195 1 f200"/>
                  <a:gd name="f203" fmla="*/ f196 1 f200"/>
                  <a:gd name="f204" fmla="*/ f195 1 f201"/>
                  <a:gd name="f205" fmla="*/ f197 1 f201"/>
                  <a:gd name="f206" fmla="*/ f202 f193 1"/>
                  <a:gd name="f207" fmla="*/ f203 f193 1"/>
                  <a:gd name="f208" fmla="*/ f205 f194 1"/>
                  <a:gd name="f209" fmla="*/ f204 f194 1"/>
                </a:gdLst>
                <a:ahLst/>
                <a:cxnLst>
                  <a:cxn ang="3cd4">
                    <a:pos x="hc" y="t"/>
                  </a:cxn>
                  <a:cxn ang="0">
                    <a:pos x="r" y="vc"/>
                  </a:cxn>
                  <a:cxn ang="cd4">
                    <a:pos x="hc" y="b"/>
                  </a:cxn>
                  <a:cxn ang="cd2">
                    <a:pos x="l" y="vc"/>
                  </a:cxn>
                </a:cxnLst>
                <a:rect l="f206" t="f209" r="f207" b="f208"/>
                <a:pathLst>
                  <a:path w="7042" h="4350">
                    <a:moveTo>
                      <a:pt x="f5" y="f6"/>
                    </a:moveTo>
                    <a:cubicBezTo>
                      <a:pt x="f7" y="f8"/>
                      <a:pt x="f9" y="f10"/>
                      <a:pt x="f3" y="f11"/>
                    </a:cubicBezTo>
                    <a:cubicBezTo>
                      <a:pt x="f9" y="f10"/>
                      <a:pt x="f7" y="f8"/>
                      <a:pt x="f5" y="f6"/>
                    </a:cubicBezTo>
                    <a:close/>
                    <a:moveTo>
                      <a:pt x="f12" y="f13"/>
                    </a:moveTo>
                    <a:cubicBezTo>
                      <a:pt x="f14" y="f13"/>
                      <a:pt x="f15" y="f13"/>
                      <a:pt x="f16" y="f17"/>
                    </a:cubicBezTo>
                    <a:cubicBezTo>
                      <a:pt x="f18" y="f19"/>
                      <a:pt x="f20" y="f21"/>
                      <a:pt x="f22" y="f21"/>
                    </a:cubicBezTo>
                    <a:cubicBezTo>
                      <a:pt x="f23" y="f21"/>
                      <a:pt x="f24" y="f19"/>
                      <a:pt x="f12" y="f17"/>
                    </a:cubicBezTo>
                    <a:cubicBezTo>
                      <a:pt x="f25" y="f26"/>
                      <a:pt x="f27" y="f28"/>
                      <a:pt x="f29" y="f30"/>
                    </a:cubicBez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57" y="f63"/>
                      <a:pt x="f53" y="f64"/>
                      <a:pt x="f65" y="f66"/>
                    </a:cubicBezTo>
                    <a:cubicBezTo>
                      <a:pt x="f67" y="f68"/>
                      <a:pt x="f69" y="f70"/>
                      <a:pt x="f71" y="f72"/>
                    </a:cubicBezTo>
                    <a:cubicBezTo>
                      <a:pt x="f73" y="f74"/>
                      <a:pt x="f75" y="f76"/>
                      <a:pt x="f77" y="f78"/>
                    </a:cubicBezTo>
                    <a:cubicBezTo>
                      <a:pt x="f79" y="f80"/>
                      <a:pt x="f81" y="f82"/>
                      <a:pt x="f83" y="f84"/>
                    </a:cubicBezTo>
                    <a:cubicBezTo>
                      <a:pt x="f85" y="f17"/>
                      <a:pt x="f25" y="f13"/>
                      <a:pt x="f12" y="f13"/>
                    </a:cubicBezTo>
                    <a:close/>
                    <a:moveTo>
                      <a:pt x="f86" y="f87"/>
                    </a:moveTo>
                    <a:cubicBezTo>
                      <a:pt x="f88" y="f87"/>
                      <a:pt x="f89" y="f90"/>
                      <a:pt x="f91" y="f92"/>
                    </a:cubicBezTo>
                    <a:cubicBezTo>
                      <a:pt x="f93" y="f94"/>
                      <a:pt x="f95" y="f96"/>
                      <a:pt x="f87" y="f97"/>
                    </a:cubicBezTo>
                    <a:cubicBezTo>
                      <a:pt x="f98" y="f99"/>
                      <a:pt x="f100" y="f101"/>
                      <a:pt x="f102" y="f101"/>
                    </a:cubicBezTo>
                    <a:cubicBezTo>
                      <a:pt x="f103" y="f101"/>
                      <a:pt x="f104" y="f105"/>
                      <a:pt x="f106" y="f107"/>
                    </a:cubicBezTo>
                    <a:lnTo>
                      <a:pt x="f106" y="f107"/>
                    </a:lnTo>
                    <a:cubicBezTo>
                      <a:pt x="f108" y="f109"/>
                      <a:pt x="f110" y="f62"/>
                      <a:pt x="f111" y="f112"/>
                    </a:cubicBezTo>
                    <a:cubicBezTo>
                      <a:pt x="f113" y="f114"/>
                      <a:pt x="f115" y="f116"/>
                      <a:pt x="f117" y="f116"/>
                    </a:cubicBezTo>
                    <a:cubicBezTo>
                      <a:pt x="f118" y="f116"/>
                      <a:pt x="f119" y="f120"/>
                      <a:pt x="f121" y="f120"/>
                    </a:cubicBezTo>
                    <a:cubicBezTo>
                      <a:pt x="f122" y="f120"/>
                      <a:pt x="f123" y="f124"/>
                      <a:pt x="f125" y="f126"/>
                    </a:cubicBezTo>
                    <a:cubicBezTo>
                      <a:pt x="f127" y="f128"/>
                      <a:pt x="f129" y="f130"/>
                      <a:pt x="f131" y="f132"/>
                    </a:cubicBezTo>
                    <a:cubicBezTo>
                      <a:pt x="f71" y="f133"/>
                      <a:pt x="f134" y="f135"/>
                      <a:pt x="f134" y="f135"/>
                    </a:cubicBezTo>
                    <a:lnTo>
                      <a:pt x="f134" y="f135"/>
                    </a:lnTo>
                    <a:cubicBezTo>
                      <a:pt x="f136" y="f137"/>
                      <a:pt x="f138" y="f139"/>
                      <a:pt x="f138" y="f139"/>
                    </a:cubicBezTo>
                    <a:cubicBezTo>
                      <a:pt x="f140" y="f141"/>
                      <a:pt x="f140" y="f96"/>
                      <a:pt x="f142" y="f143"/>
                    </a:cubicBezTo>
                    <a:cubicBezTo>
                      <a:pt x="f144" y="f145"/>
                      <a:pt x="f146" y="f147"/>
                      <a:pt x="f148" y="f147"/>
                    </a:cubicBezTo>
                    <a:cubicBezTo>
                      <a:pt x="f149" y="f147"/>
                      <a:pt x="f31" y="f145"/>
                      <a:pt x="f150" y="f143"/>
                    </a:cubicBezTo>
                    <a:lnTo>
                      <a:pt x="f150" y="f143"/>
                    </a:lnTo>
                    <a:cubicBezTo>
                      <a:pt x="f151" y="f152"/>
                      <a:pt x="f153" y="f154"/>
                      <a:pt x="f155" y="f154"/>
                    </a:cubicBezTo>
                    <a:cubicBezTo>
                      <a:pt x="f156" y="f154"/>
                      <a:pt x="f157" y="f158"/>
                      <a:pt x="f159" y="f160"/>
                    </a:cubicBezTo>
                    <a:cubicBezTo>
                      <a:pt x="f161" y="f162"/>
                      <a:pt x="f163" y="f164"/>
                      <a:pt x="f165" y="f166"/>
                    </a:cubicBezTo>
                    <a:cubicBezTo>
                      <a:pt x="f167" y="f40"/>
                      <a:pt x="f168" y="f38"/>
                      <a:pt x="f169" y="f34"/>
                    </a:cubicBezTo>
                    <a:cubicBezTo>
                      <a:pt x="f170" y="f171"/>
                      <a:pt x="f172" y="f173"/>
                      <a:pt x="f174" y="f173"/>
                    </a:cubicBezTo>
                    <a:cubicBezTo>
                      <a:pt x="f175" y="f173"/>
                      <a:pt x="f176" y="f177"/>
                      <a:pt x="f5" y="f6"/>
                    </a:cubicBezTo>
                    <a:lnTo>
                      <a:pt x="f5" y="f6"/>
                    </a:lnTo>
                    <a:cubicBezTo>
                      <a:pt x="f178" y="f179"/>
                      <a:pt x="f180" y="f181"/>
                      <a:pt x="f182" y="f183"/>
                    </a:cubicBezTo>
                    <a:cubicBezTo>
                      <a:pt x="f184" y="f185"/>
                      <a:pt x="f186" y="f187"/>
                      <a:pt x="f188" y="f189"/>
                    </a:cubicBezTo>
                    <a:cubicBezTo>
                      <a:pt x="f190" y="f191"/>
                      <a:pt x="f192" y="f87"/>
                      <a:pt x="f86" y="f87"/>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 name="Google Shape;1158;p16">
                <a:extLst>
                  <a:ext uri="{FF2B5EF4-FFF2-40B4-BE49-F238E27FC236}">
                    <a16:creationId xmlns:a16="http://schemas.microsoft.com/office/drawing/2014/main" id="{4817FE9A-DFE3-47F0-8AAD-ACA019F24B4A}"/>
                  </a:ext>
                </a:extLst>
              </p:cNvPr>
              <p:cNvSpPr/>
              <p:nvPr/>
            </p:nvSpPr>
            <p:spPr>
              <a:xfrm>
                <a:off x="355408" y="4427789"/>
                <a:ext cx="150665" cy="53583"/>
              </a:xfrm>
              <a:custGeom>
                <a:avLst/>
                <a:gdLst>
                  <a:gd name="f0" fmla="val w"/>
                  <a:gd name="f1" fmla="val h"/>
                  <a:gd name="f2" fmla="val 0"/>
                  <a:gd name="f3" fmla="val 4665"/>
                  <a:gd name="f4" fmla="val 1659"/>
                  <a:gd name="f5" fmla="val 3706"/>
                  <a:gd name="f6" fmla="val 520"/>
                  <a:gd name="f7" fmla="val 3510"/>
                  <a:gd name="f8" fmla="val 623"/>
                  <a:gd name="f9" fmla="val 3302"/>
                  <a:gd name="f10" fmla="val 704"/>
                  <a:gd name="f11" fmla="val 3094"/>
                  <a:gd name="f12" fmla="val 774"/>
                  <a:gd name="f13" fmla="val 2875"/>
                  <a:gd name="f14" fmla="val 854"/>
                  <a:gd name="f15" fmla="val 2644"/>
                  <a:gd name="f16" fmla="val 889"/>
                  <a:gd name="f17" fmla="val 2413"/>
                  <a:gd name="f18" fmla="val 924"/>
                  <a:gd name="f19" fmla="val 2278"/>
                  <a:gd name="f20" fmla="val 937"/>
                  <a:gd name="f21" fmla="val 2139"/>
                  <a:gd name="f22" fmla="val 943"/>
                  <a:gd name="f23" fmla="val 2000"/>
                  <a:gd name="f24" fmla="val 1903"/>
                  <a:gd name="f25" fmla="val 1805"/>
                  <a:gd name="f26" fmla="val 940"/>
                  <a:gd name="f27" fmla="val 1709"/>
                  <a:gd name="f28" fmla="val 935"/>
                  <a:gd name="f29" fmla="val 1455"/>
                  <a:gd name="f30" fmla="val 1224"/>
                  <a:gd name="f31" fmla="val 982"/>
                  <a:gd name="f32" fmla="val 1201"/>
                  <a:gd name="f33" fmla="val 866"/>
                  <a:gd name="f34" fmla="val 1444"/>
                  <a:gd name="f35" fmla="val 877"/>
                  <a:gd name="f36" fmla="val 1675"/>
                  <a:gd name="f37" fmla="val 1906"/>
                  <a:gd name="f38" fmla="val 2148"/>
                  <a:gd name="f39" fmla="val 2379"/>
                  <a:gd name="f40" fmla="val 2610"/>
                  <a:gd name="f41" fmla="val 831"/>
                  <a:gd name="f42" fmla="val 2840"/>
                  <a:gd name="f43" fmla="val 797"/>
                  <a:gd name="f44" fmla="val 3060"/>
                  <a:gd name="f45" fmla="val 739"/>
                  <a:gd name="f46" fmla="val 3279"/>
                  <a:gd name="f47" fmla="val 681"/>
                  <a:gd name="f48" fmla="val 3498"/>
                  <a:gd name="f49" fmla="val 600"/>
                  <a:gd name="f50" fmla="val 4664"/>
                  <a:gd name="f51" fmla="val 3613"/>
                  <a:gd name="f52" fmla="val 468"/>
                  <a:gd name="f53" fmla="val 2464"/>
                  <a:gd name="f54" fmla="val 706"/>
                  <a:gd name="f55" fmla="val 1316"/>
                  <a:gd name="f56" fmla="val 876"/>
                  <a:gd name="f57" fmla="val 436"/>
                  <a:gd name="f58" fmla="val 671"/>
                  <a:gd name="f59" fmla="val 1"/>
                  <a:gd name="f60" fmla="val 310"/>
                  <a:gd name="f61" fmla="val 896"/>
                  <a:gd name="f62" fmla="val 1235"/>
                  <a:gd name="f63" fmla="val 1388"/>
                  <a:gd name="f64" fmla="val 1447"/>
                  <a:gd name="f65" fmla="val 1504"/>
                  <a:gd name="f66" fmla="val 1231"/>
                  <a:gd name="f67" fmla="val 1559"/>
                  <a:gd name="f68" fmla="val 1386"/>
                  <a:gd name="f69" fmla="val 1374"/>
                  <a:gd name="f70" fmla="val 705"/>
                  <a:gd name="f71" fmla="val 1570"/>
                  <a:gd name="f72" fmla="val 694"/>
                  <a:gd name="f73" fmla="val 1616"/>
                  <a:gd name="f74" fmla="val 804"/>
                  <a:gd name="f75" fmla="val 1645"/>
                  <a:gd name="f76" fmla="val 926"/>
                  <a:gd name="f77" fmla="val 1055"/>
                  <a:gd name="f78" fmla="val 2203"/>
                  <a:gd name="f79" fmla="val 3979"/>
                  <a:gd name="f80" fmla="val 592"/>
                  <a:gd name="f81" fmla="*/ f0 1 4665"/>
                  <a:gd name="f82" fmla="*/ f1 1 1659"/>
                  <a:gd name="f83" fmla="val f2"/>
                  <a:gd name="f84" fmla="val f3"/>
                  <a:gd name="f85" fmla="val f4"/>
                  <a:gd name="f86" fmla="+- f85 0 f83"/>
                  <a:gd name="f87" fmla="+- f84 0 f83"/>
                  <a:gd name="f88" fmla="*/ f87 1 4665"/>
                  <a:gd name="f89" fmla="*/ f86 1 1659"/>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4665" h="1659">
                    <a:moveTo>
                      <a:pt x="f5" y="f6"/>
                    </a:moveTo>
                    <a:lnTo>
                      <a:pt x="f5" y="f6"/>
                    </a:lnTo>
                    <a:cubicBezTo>
                      <a:pt x="f7" y="f8"/>
                      <a:pt x="f9" y="f10"/>
                      <a:pt x="f11" y="f12"/>
                    </a:cubicBezTo>
                    <a:cubicBezTo>
                      <a:pt x="f13" y="f14"/>
                      <a:pt x="f15" y="f16"/>
                      <a:pt x="f17" y="f18"/>
                    </a:cubicBezTo>
                    <a:cubicBezTo>
                      <a:pt x="f19" y="f20"/>
                      <a:pt x="f21" y="f22"/>
                      <a:pt x="f23" y="f22"/>
                    </a:cubicBezTo>
                    <a:cubicBezTo>
                      <a:pt x="f24" y="f22"/>
                      <a:pt x="f25" y="f26"/>
                      <a:pt x="f27" y="f28"/>
                    </a:cubicBezTo>
                    <a:cubicBezTo>
                      <a:pt x="f29" y="f18"/>
                      <a:pt x="f30" y="f16"/>
                      <a:pt x="f31" y="f14"/>
                    </a:cubicBezTo>
                    <a:lnTo>
                      <a:pt x="f31" y="f14"/>
                    </a:lnTo>
                    <a:cubicBezTo>
                      <a:pt x="f32" y="f33"/>
                      <a:pt x="f34" y="f35"/>
                      <a:pt x="f36" y="f16"/>
                    </a:cubicBezTo>
                    <a:cubicBezTo>
                      <a:pt x="f37" y="f16"/>
                      <a:pt x="f38" y="f16"/>
                      <a:pt x="f39" y="f33"/>
                    </a:cubicBezTo>
                    <a:cubicBezTo>
                      <a:pt x="f40" y="f41"/>
                      <a:pt x="f42" y="f43"/>
                      <a:pt x="f44" y="f45"/>
                    </a:cubicBezTo>
                    <a:cubicBezTo>
                      <a:pt x="f46" y="f47"/>
                      <a:pt x="f48" y="f49"/>
                      <a:pt x="f5" y="f6"/>
                    </a:cubicBezTo>
                    <a:close/>
                    <a:moveTo>
                      <a:pt x="f50" y="f2"/>
                    </a:moveTo>
                    <a:lnTo>
                      <a:pt x="f50" y="f2"/>
                    </a:lnTo>
                    <a:cubicBezTo>
                      <a:pt x="f51" y="f52"/>
                      <a:pt x="f53" y="f54"/>
                      <a:pt x="f55" y="f54"/>
                    </a:cubicBezTo>
                    <a:cubicBezTo>
                      <a:pt x="f56" y="f54"/>
                      <a:pt x="f57" y="f58"/>
                      <a:pt x="f59" y="f49"/>
                    </a:cubicBezTo>
                    <a:lnTo>
                      <a:pt x="f59" y="f49"/>
                    </a:lnTo>
                    <a:cubicBezTo>
                      <a:pt x="f60" y="f31"/>
                      <a:pt x="f61" y="f62"/>
                      <a:pt x="f63" y="f62"/>
                    </a:cubicBezTo>
                    <a:cubicBezTo>
                      <a:pt x="f64" y="f62"/>
                      <a:pt x="f65" y="f66"/>
                      <a:pt x="f67" y="f30"/>
                    </a:cubicBezTo>
                    <a:lnTo>
                      <a:pt x="f67" y="f30"/>
                    </a:lnTo>
                    <a:cubicBezTo>
                      <a:pt x="f68" y="f69"/>
                      <a:pt x="f70" y="f71"/>
                      <a:pt x="f72" y="f73"/>
                    </a:cubicBezTo>
                    <a:cubicBezTo>
                      <a:pt x="f74" y="f75"/>
                      <a:pt x="f76" y="f4"/>
                      <a:pt x="f77" y="f4"/>
                    </a:cubicBezTo>
                    <a:cubicBezTo>
                      <a:pt x="f78" y="f4"/>
                      <a:pt x="f79" y="f80"/>
                      <a:pt x="f50"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 name="Google Shape;1159;p16">
                <a:extLst>
                  <a:ext uri="{FF2B5EF4-FFF2-40B4-BE49-F238E27FC236}">
                    <a16:creationId xmlns:a16="http://schemas.microsoft.com/office/drawing/2014/main" id="{48DEA867-58B9-4777-B585-CCAFD06ADB8E}"/>
                  </a:ext>
                </a:extLst>
              </p:cNvPr>
              <p:cNvSpPr/>
              <p:nvPr/>
            </p:nvSpPr>
            <p:spPr>
              <a:xfrm>
                <a:off x="620859" y="4764042"/>
                <a:ext cx="194620" cy="264709"/>
              </a:xfrm>
              <a:custGeom>
                <a:avLst/>
                <a:gdLst>
                  <a:gd name="f0" fmla="val w"/>
                  <a:gd name="f1" fmla="val h"/>
                  <a:gd name="f2" fmla="val 0"/>
                  <a:gd name="f3" fmla="val 6026"/>
                  <a:gd name="f4" fmla="val 8196"/>
                  <a:gd name="f5" fmla="val 1"/>
                  <a:gd name="f6" fmla="val 20"/>
                  <a:gd name="f7" fmla="val 3"/>
                  <a:gd name="f8" fmla="val 40"/>
                  <a:gd name="f9" fmla="val 5"/>
                  <a:gd name="f10" fmla="val 59"/>
                  <a:gd name="f11" fmla="val 7"/>
                  <a:gd name="f12" fmla="val 39"/>
                  <a:gd name="f13" fmla="val 4"/>
                  <a:gd name="f14" fmla="val 19"/>
                  <a:gd name="f15" fmla="val 2"/>
                  <a:gd name="f16" fmla="val 819"/>
                  <a:gd name="f17" fmla="val 111"/>
                  <a:gd name="f18" fmla="val 2318"/>
                  <a:gd name="f19" fmla="val 1135"/>
                  <a:gd name="f20" fmla="val 2655"/>
                  <a:gd name="f21" fmla="val 3856"/>
                  <a:gd name="f22" fmla="val 2921"/>
                  <a:gd name="f23" fmla="val 6049"/>
                  <a:gd name="f24" fmla="val 3521"/>
                  <a:gd name="f25" fmla="val 6684"/>
                  <a:gd name="f26" fmla="val 3163"/>
                  <a:gd name="f27" fmla="val 3775"/>
                  <a:gd name="f28" fmla="val 7838"/>
                  <a:gd name="f29" fmla="val 4144"/>
                  <a:gd name="f30" fmla="val 6868"/>
                  <a:gd name="f31" fmla="val 3948"/>
                  <a:gd name="f32" fmla="val 6199"/>
                  <a:gd name="f33" fmla="val 4179"/>
                  <a:gd name="f34" fmla="val 6371"/>
                  <a:gd name="f35" fmla="val 4466"/>
                  <a:gd name="f36" fmla="val 6449"/>
                  <a:gd name="f37" fmla="val 4762"/>
                  <a:gd name="f38" fmla="val 5222"/>
                  <a:gd name="f39" fmla="val 5703"/>
                  <a:gd name="f40" fmla="val 6261"/>
                  <a:gd name="f41" fmla="val 5945"/>
                  <a:gd name="f42" fmla="val 5878"/>
                  <a:gd name="f43" fmla="val 6005"/>
                  <a:gd name="f44" fmla="val 5724"/>
                  <a:gd name="f45" fmla="val 6032"/>
                  <a:gd name="f46" fmla="val 5570"/>
                  <a:gd name="f47" fmla="val 5156"/>
                  <a:gd name="f48" fmla="val 4739"/>
                  <a:gd name="f49" fmla="val 5835"/>
                  <a:gd name="f50" fmla="val 4444"/>
                  <a:gd name="f51" fmla="val 5541"/>
                  <a:gd name="f52" fmla="val 4040"/>
                  <a:gd name="f53" fmla="val 5137"/>
                  <a:gd name="f54" fmla="val 3809"/>
                  <a:gd name="f55" fmla="val 4583"/>
                  <a:gd name="f56" fmla="val 3671"/>
                  <a:gd name="f57" fmla="val 4029"/>
                  <a:gd name="f58" fmla="val 3486"/>
                  <a:gd name="f59" fmla="val 3429"/>
                  <a:gd name="f60" fmla="val 3209"/>
                  <a:gd name="f61" fmla="val 2390"/>
                  <a:gd name="f62" fmla="val 2686"/>
                  <a:gd name="f63" fmla="val 1104"/>
                  <a:gd name="f64" fmla="val 1422"/>
                  <a:gd name="f65" fmla="val 166"/>
                  <a:gd name="f66" fmla="*/ f0 1 6026"/>
                  <a:gd name="f67" fmla="*/ f1 1 8196"/>
                  <a:gd name="f68" fmla="val f2"/>
                  <a:gd name="f69" fmla="val f3"/>
                  <a:gd name="f70" fmla="val f4"/>
                  <a:gd name="f71" fmla="+- f70 0 f68"/>
                  <a:gd name="f72" fmla="+- f69 0 f68"/>
                  <a:gd name="f73" fmla="*/ f72 1 6026"/>
                  <a:gd name="f74" fmla="*/ f71 1 8196"/>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6026" h="8196">
                    <a:moveTo>
                      <a:pt x="f2" y="f5"/>
                    </a:moveTo>
                    <a:cubicBezTo>
                      <a:pt x="f6" y="f7"/>
                      <a:pt x="f8" y="f9"/>
                      <a:pt x="f10" y="f11"/>
                    </a:cubicBezTo>
                    <a:lnTo>
                      <a:pt x="f10" y="f11"/>
                    </a:lnTo>
                    <a:cubicBezTo>
                      <a:pt x="f12" y="f13"/>
                      <a:pt x="f14" y="f15"/>
                      <a:pt x="f2" y="f5"/>
                    </a:cubicBezTo>
                    <a:close/>
                    <a:moveTo>
                      <a:pt x="f10" y="f11"/>
                    </a:moveTo>
                    <a:cubicBezTo>
                      <a:pt x="f16" y="f17"/>
                      <a:pt x="f18" y="f19"/>
                      <a:pt x="f20" y="f21"/>
                    </a:cubicBezTo>
                    <a:cubicBezTo>
                      <a:pt x="f22" y="f23"/>
                      <a:pt x="f24" y="f25"/>
                      <a:pt x="f26" y="f4"/>
                    </a:cubicBezTo>
                    <a:cubicBezTo>
                      <a:pt x="f27" y="f28"/>
                      <a:pt x="f29" y="f30"/>
                      <a:pt x="f31" y="f32"/>
                    </a:cubicBezTo>
                    <a:lnTo>
                      <a:pt x="f31" y="f32"/>
                    </a:lnTo>
                    <a:cubicBezTo>
                      <a:pt x="f33" y="f34"/>
                      <a:pt x="f35" y="f36"/>
                      <a:pt x="f37" y="f36"/>
                    </a:cubicBezTo>
                    <a:cubicBezTo>
                      <a:pt x="f38" y="f36"/>
                      <a:pt x="f39" y="f40"/>
                      <a:pt x="f3" y="f41"/>
                    </a:cubicBezTo>
                    <a:lnTo>
                      <a:pt x="f3" y="f41"/>
                    </a:lnTo>
                    <a:cubicBezTo>
                      <a:pt x="f42" y="f43"/>
                      <a:pt x="f44" y="f45"/>
                      <a:pt x="f46" y="f45"/>
                    </a:cubicBezTo>
                    <a:cubicBezTo>
                      <a:pt x="f47" y="f45"/>
                      <a:pt x="f48" y="f49"/>
                      <a:pt x="f50" y="f51"/>
                    </a:cubicBezTo>
                    <a:cubicBezTo>
                      <a:pt x="f52" y="f53"/>
                      <a:pt x="f54" y="f55"/>
                      <a:pt x="f56" y="f57"/>
                    </a:cubicBezTo>
                    <a:cubicBezTo>
                      <a:pt x="f24" y="f58"/>
                      <a:pt x="f59" y="f22"/>
                      <a:pt x="f60" y="f61"/>
                    </a:cubicBezTo>
                    <a:cubicBezTo>
                      <a:pt x="f62" y="f63"/>
                      <a:pt x="f64" y="f65"/>
                      <a:pt x="f10" y="f11"/>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 name="Google Shape;1160;p16">
                <a:extLst>
                  <a:ext uri="{FF2B5EF4-FFF2-40B4-BE49-F238E27FC236}">
                    <a16:creationId xmlns:a16="http://schemas.microsoft.com/office/drawing/2014/main" id="{07DEF646-E257-4104-94A5-059284156CEB}"/>
                  </a:ext>
                </a:extLst>
              </p:cNvPr>
              <p:cNvSpPr/>
              <p:nvPr/>
            </p:nvSpPr>
            <p:spPr>
              <a:xfrm>
                <a:off x="592887" y="4765916"/>
                <a:ext cx="98087" cy="213649"/>
              </a:xfrm>
              <a:custGeom>
                <a:avLst/>
                <a:gdLst>
                  <a:gd name="f0" fmla="val w"/>
                  <a:gd name="f1" fmla="val h"/>
                  <a:gd name="f2" fmla="val 0"/>
                  <a:gd name="f3" fmla="val 3037"/>
                  <a:gd name="f4" fmla="val 6615"/>
                  <a:gd name="f5" fmla="val 728"/>
                  <a:gd name="f6" fmla="val 750"/>
                  <a:gd name="f7" fmla="val 14"/>
                  <a:gd name="f8" fmla="val 772"/>
                  <a:gd name="f9" fmla="val 27"/>
                  <a:gd name="f10" fmla="val 795"/>
                  <a:gd name="f11" fmla="val 40"/>
                  <a:gd name="f12" fmla="val 13"/>
                  <a:gd name="f13" fmla="val 1998"/>
                  <a:gd name="f14" fmla="val 1136"/>
                  <a:gd name="f15" fmla="val 2022"/>
                  <a:gd name="f16" fmla="val 1168"/>
                  <a:gd name="f17" fmla="val 2045"/>
                  <a:gd name="f18" fmla="val 1201"/>
                  <a:gd name="f19" fmla="val 2067"/>
                  <a:gd name="f20" fmla="val 1235"/>
                  <a:gd name="f21" fmla="val 2124"/>
                  <a:gd name="f22" fmla="val 1328"/>
                  <a:gd name="f23" fmla="val 2171"/>
                  <a:gd name="f24" fmla="val 1432"/>
                  <a:gd name="f25" fmla="val 2217"/>
                  <a:gd name="f26" fmla="val 1535"/>
                  <a:gd name="f27" fmla="val 2286"/>
                  <a:gd name="f28" fmla="val 1755"/>
                  <a:gd name="f29" fmla="val 2332"/>
                  <a:gd name="f30" fmla="val 1986"/>
                  <a:gd name="f31" fmla="val 2193"/>
                  <a:gd name="f32" fmla="val 2344"/>
                  <a:gd name="f33" fmla="val 2655"/>
                  <a:gd name="f34" fmla="val 3105"/>
                  <a:gd name="f35" fmla="val 2055"/>
                  <a:gd name="f36" fmla="val 3521"/>
                  <a:gd name="f37" fmla="val 1894"/>
                  <a:gd name="f38" fmla="val 3948"/>
                  <a:gd name="f39" fmla="val 1709"/>
                  <a:gd name="f40" fmla="val 4352"/>
                  <a:gd name="f41" fmla="val 1570"/>
                  <a:gd name="f42" fmla="val 4779"/>
                  <a:gd name="f43" fmla="val 1420"/>
                  <a:gd name="f44" fmla="val 5194"/>
                  <a:gd name="f45" fmla="val 1351"/>
                  <a:gd name="f46" fmla="val 5645"/>
                  <a:gd name="f47" fmla="val 1340"/>
                  <a:gd name="f48" fmla="val 6106"/>
                  <a:gd name="f49" fmla="val 5875"/>
                  <a:gd name="f50" fmla="val 5656"/>
                  <a:gd name="f51" fmla="val 1363"/>
                  <a:gd name="f52" fmla="val 5425"/>
                  <a:gd name="f53" fmla="val 1386"/>
                  <a:gd name="f54" fmla="val 4987"/>
                  <a:gd name="f55" fmla="val 1513"/>
                  <a:gd name="f56" fmla="val 4767"/>
                  <a:gd name="f57" fmla="val 1640"/>
                  <a:gd name="f58" fmla="val 4329"/>
                  <a:gd name="f59" fmla="val 1836"/>
                  <a:gd name="f60" fmla="val 3925"/>
                  <a:gd name="f61" fmla="val 3509"/>
                  <a:gd name="f62" fmla="val 2159"/>
                  <a:gd name="f63" fmla="val 3094"/>
                  <a:gd name="f64" fmla="val 2216"/>
                  <a:gd name="f65" fmla="val 1837"/>
                  <a:gd name="f66" fmla="val 2204"/>
                  <a:gd name="f67" fmla="val 1449"/>
                  <a:gd name="f68" fmla="val 1344"/>
                  <a:gd name="f69" fmla="val 378"/>
                  <a:gd name="f70" fmla="val 1820"/>
                  <a:gd name="f71" fmla="val 915"/>
                  <a:gd name="f72" fmla="val 1547"/>
                  <a:gd name="f73" fmla="val 2101"/>
                  <a:gd name="f74" fmla="val 1893"/>
                  <a:gd name="f75" fmla="val 2517"/>
                  <a:gd name="f76" fmla="val 1871"/>
                  <a:gd name="f77" fmla="val 2759"/>
                  <a:gd name="f78" fmla="val 1783"/>
                  <a:gd name="f79" fmla="val 2829"/>
                  <a:gd name="f80" fmla="val 1669"/>
                  <a:gd name="f81" fmla="val 2879"/>
                  <a:gd name="f82" fmla="val 1553"/>
                  <a:gd name="f83" fmla="val 1517"/>
                  <a:gd name="f84" fmla="val 1480"/>
                  <a:gd name="f85" fmla="val 2874"/>
                  <a:gd name="f86" fmla="val 1443"/>
                  <a:gd name="f87" fmla="val 2863"/>
                  <a:gd name="f88" fmla="val 1305"/>
                  <a:gd name="f89" fmla="val 2817"/>
                  <a:gd name="f90" fmla="val 1190"/>
                  <a:gd name="f91" fmla="val 2632"/>
                  <a:gd name="f92" fmla="val 1247"/>
                  <a:gd name="f93" fmla="val 2482"/>
                  <a:gd name="f94" fmla="val 1097"/>
                  <a:gd name="f95" fmla="val 2620"/>
                  <a:gd name="f96" fmla="val 1074"/>
                  <a:gd name="f97" fmla="val 1178"/>
                  <a:gd name="f98" fmla="val 3036"/>
                  <a:gd name="f99" fmla="val 1239"/>
                  <a:gd name="f100" fmla="val 3150"/>
                  <a:gd name="f101" fmla="val 1371"/>
                  <a:gd name="f102" fmla="val 3199"/>
                  <a:gd name="f103" fmla="val 1506"/>
                  <a:gd name="f104" fmla="val 1576"/>
                  <a:gd name="f105" fmla="val 1646"/>
                  <a:gd name="f106" fmla="val 3186"/>
                  <a:gd name="f107" fmla="val 3163"/>
                  <a:gd name="f108" fmla="val 3705"/>
                  <a:gd name="f109" fmla="val 889"/>
                  <a:gd name="f110" fmla="val 4063"/>
                  <a:gd name="f111" fmla="val 289"/>
                  <a:gd name="f112" fmla="val 4271"/>
                  <a:gd name="f113" fmla="val 462"/>
                  <a:gd name="f114" fmla="val 4363"/>
                  <a:gd name="f115" fmla="val 612"/>
                  <a:gd name="f116" fmla="val 4410"/>
                  <a:gd name="f117" fmla="val 439"/>
                  <a:gd name="f118" fmla="val 4606"/>
                  <a:gd name="f119" fmla="val 1"/>
                  <a:gd name="f120" fmla="val 4790"/>
                  <a:gd name="f121" fmla="val 257"/>
                  <a:gd name="f122" fmla="val 4861"/>
                  <a:gd name="f123" fmla="val 388"/>
                  <a:gd name="f124" fmla="val 4899"/>
                  <a:gd name="f125" fmla="val 560"/>
                  <a:gd name="f126" fmla="val 642"/>
                  <a:gd name="f127" fmla="val 734"/>
                  <a:gd name="f128" fmla="val 4890"/>
                  <a:gd name="f129" fmla="val 855"/>
                  <a:gd name="f130" fmla="val 4871"/>
                  <a:gd name="f131" fmla="val 325"/>
                  <a:gd name="f132" fmla="val 5620"/>
                  <a:gd name="f133" fmla="val 1268"/>
                  <a:gd name="f134" fmla="val 5932"/>
                  <a:gd name="f135" fmla="val 1316"/>
                  <a:gd name="f136" fmla="val 6611"/>
                  <a:gd name="f137" fmla="val 1274"/>
                  <a:gd name="f138" fmla="val 5979"/>
                  <a:gd name="f139" fmla="val 2448"/>
                  <a:gd name="f140" fmla="val 5990"/>
                  <a:gd name="f141" fmla="val 2355"/>
                  <a:gd name="f142" fmla="val 5402"/>
                  <a:gd name="f143" fmla="val 5748"/>
                  <a:gd name="f144" fmla="val 2725"/>
                  <a:gd name="f145" fmla="val 6014"/>
                  <a:gd name="f146" fmla="val 6199"/>
                  <a:gd name="f147" fmla="val 5298"/>
                  <a:gd name="f148" fmla="val 2505"/>
                  <a:gd name="f149" fmla="val 4040"/>
                  <a:gd name="f150" fmla="val 2748"/>
                  <a:gd name="f151" fmla="val 2182"/>
                  <a:gd name="f152" fmla="val 2563"/>
                  <a:gd name="f153" fmla="val 1385"/>
                  <a:gd name="f154" fmla="val 797"/>
                  <a:gd name="f155" fmla="val 1882"/>
                  <a:gd name="f156" fmla="val 681"/>
                  <a:gd name="f157" fmla="val 566"/>
                  <a:gd name="f158" fmla="val 1594"/>
                  <a:gd name="f159" fmla="val 450"/>
                  <a:gd name="f160" fmla="val 1339"/>
                  <a:gd name="f161" fmla="val 280"/>
                  <a:gd name="f162" fmla="val 1054"/>
                  <a:gd name="f163" fmla="val 189"/>
                  <a:gd name="f164" fmla="val 6612"/>
                  <a:gd name="f165" fmla="val 6613"/>
                  <a:gd name="f166" fmla="val 1317"/>
                  <a:gd name="f167" fmla="val 6614"/>
                  <a:gd name="f168" fmla="*/ f0 1 3037"/>
                  <a:gd name="f169" fmla="*/ f1 1 6615"/>
                  <a:gd name="f170" fmla="val f2"/>
                  <a:gd name="f171" fmla="val f3"/>
                  <a:gd name="f172" fmla="val f4"/>
                  <a:gd name="f173" fmla="+- f172 0 f170"/>
                  <a:gd name="f174" fmla="+- f171 0 f170"/>
                  <a:gd name="f175" fmla="*/ f174 1 3037"/>
                  <a:gd name="f176" fmla="*/ f173 1 6615"/>
                  <a:gd name="f177" fmla="*/ f170 1 f175"/>
                  <a:gd name="f178" fmla="*/ f171 1 f175"/>
                  <a:gd name="f179" fmla="*/ f170 1 f176"/>
                  <a:gd name="f180" fmla="*/ f172 1 f176"/>
                  <a:gd name="f181" fmla="*/ f177 f168 1"/>
                  <a:gd name="f182" fmla="*/ f178 f168 1"/>
                  <a:gd name="f183" fmla="*/ f180 f169 1"/>
                  <a:gd name="f184" fmla="*/ f179 f169 1"/>
                </a:gdLst>
                <a:ahLst/>
                <a:cxnLst>
                  <a:cxn ang="3cd4">
                    <a:pos x="hc" y="t"/>
                  </a:cxn>
                  <a:cxn ang="0">
                    <a:pos x="r" y="vc"/>
                  </a:cxn>
                  <a:cxn ang="cd4">
                    <a:pos x="hc" y="b"/>
                  </a:cxn>
                  <a:cxn ang="cd2">
                    <a:pos x="l" y="vc"/>
                  </a:cxn>
                </a:cxnLst>
                <a:rect l="f181" t="f184" r="f182" b="f183"/>
                <a:pathLst>
                  <a:path w="3037" h="6615">
                    <a:moveTo>
                      <a:pt x="f5" y="f2"/>
                    </a:moveTo>
                    <a:cubicBezTo>
                      <a:pt x="f6" y="f7"/>
                      <a:pt x="f8" y="f9"/>
                      <a:pt x="f10" y="f11"/>
                    </a:cubicBezTo>
                    <a:lnTo>
                      <a:pt x="f10" y="f11"/>
                    </a:lnTo>
                    <a:cubicBezTo>
                      <a:pt x="f8" y="f9"/>
                      <a:pt x="f6" y="f12"/>
                      <a:pt x="f5" y="f2"/>
                    </a:cubicBezTo>
                    <a:close/>
                    <a:moveTo>
                      <a:pt x="f13" y="f14"/>
                    </a:moveTo>
                    <a:cubicBezTo>
                      <a:pt x="f15" y="f16"/>
                      <a:pt x="f17" y="f18"/>
                      <a:pt x="f19" y="f20"/>
                    </a:cubicBezTo>
                    <a:cubicBezTo>
                      <a:pt x="f21" y="f22"/>
                      <a:pt x="f23" y="f24"/>
                      <a:pt x="f25" y="f26"/>
                    </a:cubicBezTo>
                    <a:cubicBezTo>
                      <a:pt x="f27" y="f28"/>
                      <a:pt x="f29" y="f30"/>
                      <a:pt x="f29" y="f31"/>
                    </a:cubicBezTo>
                    <a:cubicBezTo>
                      <a:pt x="f32" y="f33"/>
                      <a:pt x="f25" y="f34"/>
                      <a:pt x="f35" y="f36"/>
                    </a:cubicBezTo>
                    <a:cubicBezTo>
                      <a:pt x="f37" y="f38"/>
                      <a:pt x="f39" y="f40"/>
                      <a:pt x="f41" y="f42"/>
                    </a:cubicBezTo>
                    <a:cubicBezTo>
                      <a:pt x="f43" y="f44"/>
                      <a:pt x="f45" y="f46"/>
                      <a:pt x="f47" y="f48"/>
                    </a:cubicBezTo>
                    <a:cubicBezTo>
                      <a:pt x="f47" y="f49"/>
                      <a:pt x="f47" y="f50"/>
                      <a:pt x="f51" y="f52"/>
                    </a:cubicBezTo>
                    <a:cubicBezTo>
                      <a:pt x="f53" y="f44"/>
                      <a:pt x="f24" y="f54"/>
                      <a:pt x="f55" y="f56"/>
                    </a:cubicBezTo>
                    <a:cubicBezTo>
                      <a:pt x="f57" y="f58"/>
                      <a:pt x="f59" y="f60"/>
                      <a:pt x="f13" y="f61"/>
                    </a:cubicBezTo>
                    <a:cubicBezTo>
                      <a:pt x="f62" y="f63"/>
                      <a:pt x="f27" y="f33"/>
                      <a:pt x="f27" y="f64"/>
                    </a:cubicBezTo>
                    <a:cubicBezTo>
                      <a:pt x="f27" y="f65"/>
                      <a:pt x="f66" y="f67"/>
                      <a:pt x="f13" y="f14"/>
                    </a:cubicBezTo>
                    <a:close/>
                    <a:moveTo>
                      <a:pt x="f10" y="f11"/>
                    </a:moveTo>
                    <a:lnTo>
                      <a:pt x="f10" y="f11"/>
                    </a:lnTo>
                    <a:cubicBezTo>
                      <a:pt x="f68" y="f69"/>
                      <a:pt x="f70" y="f71"/>
                      <a:pt x="f13" y="f72"/>
                    </a:cubicBezTo>
                    <a:cubicBezTo>
                      <a:pt x="f73" y="f74"/>
                      <a:pt x="f25" y="f75"/>
                      <a:pt x="f76" y="f77"/>
                    </a:cubicBezTo>
                    <a:cubicBezTo>
                      <a:pt x="f78" y="f79"/>
                      <a:pt x="f80" y="f81"/>
                      <a:pt x="f82" y="f81"/>
                    </a:cubicBezTo>
                    <a:cubicBezTo>
                      <a:pt x="f83" y="f81"/>
                      <a:pt x="f84" y="f85"/>
                      <a:pt x="f86" y="f87"/>
                    </a:cubicBezTo>
                    <a:cubicBezTo>
                      <a:pt x="f88" y="f89"/>
                      <a:pt x="f90" y="f91"/>
                      <a:pt x="f92" y="f93"/>
                    </a:cubicBezTo>
                    <a:lnTo>
                      <a:pt x="f92" y="f93"/>
                    </a:lnTo>
                    <a:cubicBezTo>
                      <a:pt x="f94" y="f95"/>
                      <a:pt x="f96" y="f87"/>
                      <a:pt x="f97" y="f98"/>
                    </a:cubicBezTo>
                    <a:cubicBezTo>
                      <a:pt x="f99" y="f100"/>
                      <a:pt x="f101" y="f102"/>
                      <a:pt x="f103" y="f102"/>
                    </a:cubicBezTo>
                    <a:cubicBezTo>
                      <a:pt x="f104" y="f102"/>
                      <a:pt x="f105" y="f106"/>
                      <a:pt x="f39" y="f107"/>
                    </a:cubicBezTo>
                    <a:lnTo>
                      <a:pt x="f39" y="f107"/>
                    </a:lnTo>
                    <a:cubicBezTo>
                      <a:pt x="f53" y="f108"/>
                      <a:pt x="f109" y="f110"/>
                      <a:pt x="f111" y="f112"/>
                    </a:cubicBezTo>
                    <a:cubicBezTo>
                      <a:pt x="f111" y="f112"/>
                      <a:pt x="f113" y="f114"/>
                      <a:pt x="f115" y="f116"/>
                    </a:cubicBezTo>
                    <a:cubicBezTo>
                      <a:pt x="f115" y="f116"/>
                      <a:pt x="f117" y="f118"/>
                      <a:pt x="f119" y="f120"/>
                    </a:cubicBezTo>
                    <a:cubicBezTo>
                      <a:pt x="f121" y="f122"/>
                      <a:pt x="f123" y="f124"/>
                      <a:pt x="f125" y="f124"/>
                    </a:cubicBezTo>
                    <a:cubicBezTo>
                      <a:pt x="f126" y="f124"/>
                      <a:pt x="f127" y="f128"/>
                      <a:pt x="f129" y="f130"/>
                    </a:cubicBezTo>
                    <a:lnTo>
                      <a:pt x="f129" y="f130"/>
                    </a:lnTo>
                    <a:cubicBezTo>
                      <a:pt x="f131" y="f132"/>
                      <a:pt x="f133" y="f134"/>
                      <a:pt x="f135" y="f136"/>
                    </a:cubicBezTo>
                    <a:lnTo>
                      <a:pt x="f135" y="f136"/>
                    </a:lnTo>
                    <a:cubicBezTo>
                      <a:pt x="f137" y="f138"/>
                      <a:pt x="f139" y="f140"/>
                      <a:pt x="f141" y="f142"/>
                    </a:cubicBezTo>
                    <a:lnTo>
                      <a:pt x="f141" y="f142"/>
                    </a:lnTo>
                    <a:cubicBezTo>
                      <a:pt x="f75" y="f143"/>
                      <a:pt x="f144" y="f145"/>
                      <a:pt x="f98" y="f146"/>
                    </a:cubicBezTo>
                    <a:cubicBezTo>
                      <a:pt x="f139" y="f147"/>
                      <a:pt x="f148" y="f149"/>
                      <a:pt x="f91" y="f98"/>
                    </a:cubicBezTo>
                    <a:cubicBezTo>
                      <a:pt x="f150" y="f151"/>
                      <a:pt x="f152" y="f153"/>
                      <a:pt x="f13" y="f154"/>
                    </a:cubicBezTo>
                    <a:cubicBezTo>
                      <a:pt x="f155" y="f156"/>
                      <a:pt x="f28" y="f157"/>
                      <a:pt x="f158" y="f159"/>
                    </a:cubicBezTo>
                    <a:cubicBezTo>
                      <a:pt x="f160" y="f161"/>
                      <a:pt x="f162" y="f163"/>
                      <a:pt x="f10" y="f11"/>
                    </a:cubicBezTo>
                    <a:close/>
                    <a:moveTo>
                      <a:pt x="f135" y="f136"/>
                    </a:moveTo>
                    <a:cubicBezTo>
                      <a:pt x="f135" y="f164"/>
                      <a:pt x="f135" y="f165"/>
                      <a:pt x="f166" y="f167"/>
                    </a:cubicBezTo>
                    <a:cubicBezTo>
                      <a:pt x="f135" y="f165"/>
                      <a:pt x="f135" y="f164"/>
                      <a:pt x="f135" y="f13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 name="Google Shape;1161;p16">
                <a:extLst>
                  <a:ext uri="{FF2B5EF4-FFF2-40B4-BE49-F238E27FC236}">
                    <a16:creationId xmlns:a16="http://schemas.microsoft.com/office/drawing/2014/main" id="{80CF034E-9CEC-4DFA-AB3A-CA8BC1C67558}"/>
                  </a:ext>
                </a:extLst>
              </p:cNvPr>
              <p:cNvSpPr/>
              <p:nvPr/>
            </p:nvSpPr>
            <p:spPr>
              <a:xfrm>
                <a:off x="683870" y="4856506"/>
                <a:ext cx="18278" cy="77934"/>
              </a:xfrm>
              <a:custGeom>
                <a:avLst/>
                <a:gdLst>
                  <a:gd name="f0" fmla="val w"/>
                  <a:gd name="f1" fmla="val h"/>
                  <a:gd name="f2" fmla="val 0"/>
                  <a:gd name="f3" fmla="val 566"/>
                  <a:gd name="f4" fmla="val 2413"/>
                  <a:gd name="f5" fmla="val 254"/>
                  <a:gd name="f6" fmla="val 831"/>
                  <a:gd name="f7" fmla="val 139"/>
                  <a:gd name="f8" fmla="val 1674"/>
                  <a:gd name="f9" fmla="val 462"/>
                  <a:gd name="f10" fmla="val 1605"/>
                  <a:gd name="f11" fmla="val 346"/>
                  <a:gd name="f12" fmla="val 808"/>
                  <a:gd name="f13" fmla="*/ f0 1 566"/>
                  <a:gd name="f14" fmla="*/ f1 1 2413"/>
                  <a:gd name="f15" fmla="val f2"/>
                  <a:gd name="f16" fmla="val f3"/>
                  <a:gd name="f17" fmla="val f4"/>
                  <a:gd name="f18" fmla="+- f17 0 f15"/>
                  <a:gd name="f19" fmla="+- f16 0 f15"/>
                  <a:gd name="f20" fmla="*/ f19 1 566"/>
                  <a:gd name="f21" fmla="*/ f18 1 241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566" h="2413">
                    <a:moveTo>
                      <a:pt x="f5" y="f2"/>
                    </a:moveTo>
                    <a:cubicBezTo>
                      <a:pt x="f2" y="f6"/>
                      <a:pt x="f7" y="f8"/>
                      <a:pt x="f3" y="f4"/>
                    </a:cubicBezTo>
                    <a:cubicBezTo>
                      <a:pt x="f9" y="f10"/>
                      <a:pt x="f11" y="f1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 name="Google Shape;1162;p16">
                <a:extLst>
                  <a:ext uri="{FF2B5EF4-FFF2-40B4-BE49-F238E27FC236}">
                    <a16:creationId xmlns:a16="http://schemas.microsoft.com/office/drawing/2014/main" id="{1B3075EA-21B2-458B-A767-7BAFC445E29D}"/>
                  </a:ext>
                </a:extLst>
              </p:cNvPr>
              <p:cNvSpPr/>
              <p:nvPr/>
            </p:nvSpPr>
            <p:spPr>
              <a:xfrm>
                <a:off x="733065" y="4688366"/>
                <a:ext cx="82808" cy="96953"/>
              </a:xfrm>
              <a:custGeom>
                <a:avLst/>
                <a:gdLst>
                  <a:gd name="f0" fmla="val w"/>
                  <a:gd name="f1" fmla="val h"/>
                  <a:gd name="f2" fmla="val 0"/>
                  <a:gd name="f3" fmla="val 2564"/>
                  <a:gd name="f4" fmla="val 3002"/>
                  <a:gd name="f5" fmla="val 1282"/>
                  <a:gd name="f6" fmla="val 1755"/>
                  <a:gd name="f7" fmla="val 1284"/>
                  <a:gd name="f8" fmla="val 1756"/>
                  <a:gd name="f9" fmla="val 1287"/>
                  <a:gd name="f10" fmla="val 1757"/>
                  <a:gd name="f11" fmla="val 1289"/>
                  <a:gd name="f12" fmla="val 1758"/>
                  <a:gd name="f13" fmla="val 462"/>
                  <a:gd name="f14" fmla="val 1016"/>
                  <a:gd name="f15" fmla="val 543"/>
                  <a:gd name="f16" fmla="val 1178"/>
                  <a:gd name="f17" fmla="val 647"/>
                  <a:gd name="f18" fmla="val 1328"/>
                  <a:gd name="f19" fmla="val 774"/>
                  <a:gd name="f20" fmla="val 1455"/>
                  <a:gd name="f21" fmla="val 843"/>
                  <a:gd name="f22" fmla="val 1524"/>
                  <a:gd name="f23" fmla="val 947"/>
                  <a:gd name="f24" fmla="val 1593"/>
                  <a:gd name="f25" fmla="val 1040"/>
                  <a:gd name="f26" fmla="val 1639"/>
                  <a:gd name="f27" fmla="val 1155"/>
                  <a:gd name="f28" fmla="val 1686"/>
                  <a:gd name="f29" fmla="val 1270"/>
                  <a:gd name="f30" fmla="val 1697"/>
                  <a:gd name="f31" fmla="val 1386"/>
                  <a:gd name="f32" fmla="val 1536"/>
                  <a:gd name="f33" fmla="val 1663"/>
                  <a:gd name="f34" fmla="val 1859"/>
                  <a:gd name="f35" fmla="val 1605"/>
                  <a:gd name="f36" fmla="val 1732"/>
                  <a:gd name="f37" fmla="val 1720"/>
                  <a:gd name="f38" fmla="val 1559"/>
                  <a:gd name="f39" fmla="val 1766"/>
                  <a:gd name="f40" fmla="val 1354"/>
                  <a:gd name="f41" fmla="val 1314"/>
                  <a:gd name="f42" fmla="val 1426"/>
                  <a:gd name="f43" fmla="val 1815"/>
                  <a:gd name="f44" fmla="val 1585"/>
                  <a:gd name="f45" fmla="val 1871"/>
                  <a:gd name="f46" fmla="val 1928"/>
                  <a:gd name="f47" fmla="val 1882"/>
                  <a:gd name="f48" fmla="val 2020"/>
                  <a:gd name="f49" fmla="val 2044"/>
                  <a:gd name="f50" fmla="val 2101"/>
                  <a:gd name="f51" fmla="val 2171"/>
                  <a:gd name="f52" fmla="val 2228"/>
                  <a:gd name="f53" fmla="val 2032"/>
                  <a:gd name="f54" fmla="val 2113"/>
                  <a:gd name="f55" fmla="val 2043"/>
                  <a:gd name="f56" fmla="val 1986"/>
                  <a:gd name="f57" fmla="val 1351"/>
                  <a:gd name="f58" fmla="val 1870"/>
                  <a:gd name="f59" fmla="val 1190"/>
                  <a:gd name="f60" fmla="val 1801"/>
                  <a:gd name="f61" fmla="val 855"/>
                  <a:gd name="f62" fmla="val 1628"/>
                  <a:gd name="f63" fmla="val 751"/>
                  <a:gd name="f64" fmla="val 1478"/>
                  <a:gd name="f65" fmla="val 612"/>
                  <a:gd name="f66" fmla="val 532"/>
                  <a:gd name="f67" fmla="val 35"/>
                  <a:gd name="f68" fmla="val 1"/>
                  <a:gd name="f69" fmla="val 358"/>
                  <a:gd name="f70" fmla="val 58"/>
                  <a:gd name="f71" fmla="val 728"/>
                  <a:gd name="f72" fmla="val 197"/>
                  <a:gd name="f73" fmla="val 1074"/>
                  <a:gd name="f74" fmla="val 416"/>
                  <a:gd name="f75" fmla="val 1582"/>
                  <a:gd name="f76" fmla="val 832"/>
                  <a:gd name="f77" fmla="val 1997"/>
                  <a:gd name="f78" fmla="val 1340"/>
                  <a:gd name="f79" fmla="val 2320"/>
                  <a:gd name="f80" fmla="val 1744"/>
                  <a:gd name="f81" fmla="val 2378"/>
                  <a:gd name="f82" fmla="val 2494"/>
                  <a:gd name="f83" fmla="val 2598"/>
                  <a:gd name="f84" fmla="val 2263"/>
                  <a:gd name="f85" fmla="val 2782"/>
                  <a:gd name="f86" fmla="val 3001"/>
                  <a:gd name="f87" fmla="val 2425"/>
                  <a:gd name="f88" fmla="val 2563"/>
                  <a:gd name="f89" fmla="val 2551"/>
                  <a:gd name="f90" fmla="val 2517"/>
                  <a:gd name="f91" fmla="val 2286"/>
                  <a:gd name="f92" fmla="val 2482"/>
                  <a:gd name="f93" fmla="val 2332"/>
                  <a:gd name="f94" fmla="val 1824"/>
                  <a:gd name="f95" fmla="val 2148"/>
                  <a:gd name="f96" fmla="val 2163"/>
                  <a:gd name="f97" fmla="val 1689"/>
                  <a:gd name="f98" fmla="val 2180"/>
                  <a:gd name="f99" fmla="val 1691"/>
                  <a:gd name="f100" fmla="val 2197"/>
                  <a:gd name="f101" fmla="val 2291"/>
                  <a:gd name="f102" fmla="val 2397"/>
                  <a:gd name="f103" fmla="val 2436"/>
                  <a:gd name="f104" fmla="val 1570"/>
                  <a:gd name="f105" fmla="val 1305"/>
                  <a:gd name="f106" fmla="val 2344"/>
                  <a:gd name="f107" fmla="val 1224"/>
                  <a:gd name="f108" fmla="val 2251"/>
                  <a:gd name="f109" fmla="val 1132"/>
                  <a:gd name="f110" fmla="val 2136"/>
                  <a:gd name="f111" fmla="val 1097"/>
                  <a:gd name="f112" fmla="val 1998"/>
                  <a:gd name="f113" fmla="val 1051"/>
                  <a:gd name="f114" fmla="val 2159"/>
                  <a:gd name="f115" fmla="val 993"/>
                  <a:gd name="f116" fmla="val 2321"/>
                  <a:gd name="f117" fmla="val 866"/>
                  <a:gd name="f118" fmla="val 693"/>
                  <a:gd name="f119" fmla="val 520"/>
                  <a:gd name="f120" fmla="val 324"/>
                  <a:gd name="f121" fmla="val 243"/>
                  <a:gd name="f122" fmla="val 1617"/>
                  <a:gd name="f123" fmla="val 924"/>
                  <a:gd name="f124" fmla="val 958"/>
                  <a:gd name="f125" fmla="val 1186"/>
                  <a:gd name="f126" fmla="val 963"/>
                  <a:gd name="f127" fmla="val 1148"/>
                  <a:gd name="f128" fmla="val 965"/>
                  <a:gd name="f129" fmla="val 1110"/>
                  <a:gd name="f130" fmla="val 755"/>
                  <a:gd name="f131" fmla="val 409"/>
                  <a:gd name="f132" fmla="val 775"/>
                  <a:gd name="f133" fmla="val 232"/>
                  <a:gd name="f134" fmla="val 139"/>
                  <a:gd name="f135" fmla="val 301"/>
                  <a:gd name="f136" fmla="val 70"/>
                  <a:gd name="f137" fmla="val 150"/>
                  <a:gd name="f138" fmla="*/ f0 1 2564"/>
                  <a:gd name="f139" fmla="*/ f1 1 3002"/>
                  <a:gd name="f140" fmla="val f2"/>
                  <a:gd name="f141" fmla="val f3"/>
                  <a:gd name="f142" fmla="val f4"/>
                  <a:gd name="f143" fmla="+- f142 0 f140"/>
                  <a:gd name="f144" fmla="+- f141 0 f140"/>
                  <a:gd name="f145" fmla="*/ f144 1 2564"/>
                  <a:gd name="f146" fmla="*/ f143 1 3002"/>
                  <a:gd name="f147" fmla="*/ f140 1 f145"/>
                  <a:gd name="f148" fmla="*/ f141 1 f145"/>
                  <a:gd name="f149" fmla="*/ f140 1 f146"/>
                  <a:gd name="f150" fmla="*/ f142 1 f146"/>
                  <a:gd name="f151" fmla="*/ f147 f138 1"/>
                  <a:gd name="f152" fmla="*/ f148 f138 1"/>
                  <a:gd name="f153" fmla="*/ f150 f139 1"/>
                  <a:gd name="f154" fmla="*/ f149 f139 1"/>
                </a:gdLst>
                <a:ahLst/>
                <a:cxnLst>
                  <a:cxn ang="3cd4">
                    <a:pos x="hc" y="t"/>
                  </a:cxn>
                  <a:cxn ang="0">
                    <a:pos x="r" y="vc"/>
                  </a:cxn>
                  <a:cxn ang="cd4">
                    <a:pos x="hc" y="b"/>
                  </a:cxn>
                  <a:cxn ang="cd2">
                    <a:pos x="l" y="vc"/>
                  </a:cxn>
                </a:cxnLst>
                <a:rect l="f151" t="f154" r="f152" b="f153"/>
                <a:pathLst>
                  <a:path w="2564" h="3002">
                    <a:moveTo>
                      <a:pt x="f5" y="f6"/>
                    </a:moveTo>
                    <a:lnTo>
                      <a:pt x="f5" y="f6"/>
                    </a:lnTo>
                    <a:cubicBezTo>
                      <a:pt x="f7" y="f8"/>
                      <a:pt x="f9" y="f10"/>
                      <a:pt x="f11" y="f12"/>
                    </a:cubicBezTo>
                    <a:lnTo>
                      <a:pt x="f11" y="f12"/>
                    </a:lnTo>
                    <a:cubicBezTo>
                      <a:pt x="f9" y="f10"/>
                      <a:pt x="f7" y="f8"/>
                      <a:pt x="f5" y="f6"/>
                    </a:cubicBezTo>
                    <a:close/>
                    <a:moveTo>
                      <a:pt x="f13" y="f14"/>
                    </a:moveTo>
                    <a:cubicBezTo>
                      <a:pt x="f15" y="f16"/>
                      <a:pt x="f17" y="f18"/>
                      <a:pt x="f19" y="f20"/>
                    </a:cubicBezTo>
                    <a:cubicBezTo>
                      <a:pt x="f21" y="f22"/>
                      <a:pt x="f23" y="f24"/>
                      <a:pt x="f25" y="f26"/>
                    </a:cubicBezTo>
                    <a:cubicBezTo>
                      <a:pt x="f27" y="f28"/>
                      <a:pt x="f29" y="f30"/>
                      <a:pt x="f31" y="f30"/>
                    </a:cubicBezTo>
                    <a:cubicBezTo>
                      <a:pt x="f32" y="f30"/>
                      <a:pt x="f30" y="f33"/>
                      <a:pt x="f34" y="f35"/>
                    </a:cubicBezTo>
                    <a:lnTo>
                      <a:pt x="f34" y="f35"/>
                    </a:lnTo>
                    <a:cubicBezTo>
                      <a:pt x="f36" y="f37"/>
                      <a:pt x="f38" y="f39"/>
                      <a:pt x="f31" y="f39"/>
                    </a:cubicBezTo>
                    <a:cubicBezTo>
                      <a:pt x="f40" y="f39"/>
                      <a:pt x="f41" y="f39"/>
                      <a:pt x="f11" y="f12"/>
                    </a:cubicBezTo>
                    <a:lnTo>
                      <a:pt x="f11" y="f12"/>
                    </a:lnTo>
                    <a:cubicBezTo>
                      <a:pt x="f42" y="f43"/>
                      <a:pt x="f44" y="f45"/>
                      <a:pt x="f36" y="f46"/>
                    </a:cubicBezTo>
                    <a:cubicBezTo>
                      <a:pt x="f47" y="f48"/>
                      <a:pt x="f49" y="f50"/>
                      <a:pt x="f51" y="f52"/>
                    </a:cubicBezTo>
                    <a:cubicBezTo>
                      <a:pt x="f53" y="f54"/>
                      <a:pt x="f45" y="f55"/>
                      <a:pt x="f30" y="f56"/>
                    </a:cubicBezTo>
                    <a:cubicBezTo>
                      <a:pt x="f22" y="f46"/>
                      <a:pt x="f57" y="f58"/>
                      <a:pt x="f59" y="f60"/>
                    </a:cubicBezTo>
                    <a:cubicBezTo>
                      <a:pt x="f14" y="f36"/>
                      <a:pt x="f61" y="f62"/>
                      <a:pt x="f63" y="f64"/>
                    </a:cubicBezTo>
                    <a:cubicBezTo>
                      <a:pt x="f65" y="f57"/>
                      <a:pt x="f66" y="f16"/>
                      <a:pt x="f13" y="f14"/>
                    </a:cubicBezTo>
                    <a:close/>
                    <a:moveTo>
                      <a:pt x="f67" y="f2"/>
                    </a:moveTo>
                    <a:cubicBezTo>
                      <a:pt x="f68" y="f69"/>
                      <a:pt x="f70" y="f71"/>
                      <a:pt x="f72" y="f73"/>
                    </a:cubicBezTo>
                    <a:cubicBezTo>
                      <a:pt x="f74" y="f75"/>
                      <a:pt x="f76" y="f77"/>
                      <a:pt x="f78" y="f52"/>
                    </a:cubicBezTo>
                    <a:cubicBezTo>
                      <a:pt x="f32" y="f79"/>
                      <a:pt x="f80" y="f81"/>
                      <a:pt x="f46" y="f82"/>
                    </a:cubicBezTo>
                    <a:cubicBezTo>
                      <a:pt x="f50" y="f83"/>
                      <a:pt x="f84" y="f85"/>
                      <a:pt x="f84" y="f86"/>
                    </a:cubicBezTo>
                    <a:cubicBezTo>
                      <a:pt x="f87" y="f85"/>
                      <a:pt x="f88" y="f89"/>
                      <a:pt x="f90" y="f91"/>
                    </a:cubicBezTo>
                    <a:cubicBezTo>
                      <a:pt x="f92" y="f55"/>
                      <a:pt x="f93" y="f94"/>
                      <a:pt x="f95" y="f28"/>
                    </a:cubicBezTo>
                    <a:lnTo>
                      <a:pt x="f95" y="f28"/>
                    </a:lnTo>
                    <a:cubicBezTo>
                      <a:pt x="f96" y="f97"/>
                      <a:pt x="f98" y="f99"/>
                      <a:pt x="f100" y="f99"/>
                    </a:cubicBezTo>
                    <a:cubicBezTo>
                      <a:pt x="f101" y="f99"/>
                      <a:pt x="f102" y="f26"/>
                      <a:pt x="f103" y="f104"/>
                    </a:cubicBezTo>
                    <a:cubicBezTo>
                      <a:pt x="f82" y="f20"/>
                      <a:pt x="f103" y="f105"/>
                      <a:pt x="f106" y="f107"/>
                    </a:cubicBezTo>
                    <a:cubicBezTo>
                      <a:pt x="f108" y="f109"/>
                      <a:pt x="f110" y="f111"/>
                      <a:pt x="f112" y="f113"/>
                    </a:cubicBezTo>
                    <a:cubicBezTo>
                      <a:pt x="f114" y="f115"/>
                      <a:pt x="f116" y="f117"/>
                      <a:pt x="f93" y="f118"/>
                    </a:cubicBezTo>
                    <a:cubicBezTo>
                      <a:pt x="f106" y="f119"/>
                      <a:pt x="f84" y="f120"/>
                      <a:pt x="f54" y="f121"/>
                    </a:cubicBezTo>
                    <a:cubicBezTo>
                      <a:pt x="f112" y="f65"/>
                      <a:pt x="f122" y="f123"/>
                      <a:pt x="f107" y="f124"/>
                    </a:cubicBezTo>
                    <a:cubicBezTo>
                      <a:pt x="f125" y="f126"/>
                      <a:pt x="f127" y="f128"/>
                      <a:pt x="f129" y="f128"/>
                    </a:cubicBezTo>
                    <a:cubicBezTo>
                      <a:pt x="f130" y="f128"/>
                      <a:pt x="f131" y="f132"/>
                      <a:pt x="f133" y="f13"/>
                    </a:cubicBezTo>
                    <a:cubicBezTo>
                      <a:pt x="f134" y="f135"/>
                      <a:pt x="f136" y="f137"/>
                      <a:pt x="f67"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 name="Google Shape;1163;p16">
                <a:extLst>
                  <a:ext uri="{FF2B5EF4-FFF2-40B4-BE49-F238E27FC236}">
                    <a16:creationId xmlns:a16="http://schemas.microsoft.com/office/drawing/2014/main" id="{432EC893-CDDD-4D47-A706-6E21A9B2E2B8}"/>
                  </a:ext>
                </a:extLst>
              </p:cNvPr>
              <p:cNvSpPr/>
              <p:nvPr/>
            </p:nvSpPr>
            <p:spPr>
              <a:xfrm>
                <a:off x="711485" y="4623517"/>
                <a:ext cx="177439" cy="239682"/>
              </a:xfrm>
              <a:custGeom>
                <a:avLst/>
                <a:gdLst>
                  <a:gd name="f0" fmla="val w"/>
                  <a:gd name="f1" fmla="val h"/>
                  <a:gd name="f2" fmla="val 0"/>
                  <a:gd name="f3" fmla="val 5494"/>
                  <a:gd name="f4" fmla="val 7421"/>
                  <a:gd name="f5" fmla="val 692"/>
                  <a:gd name="f6" fmla="val 681"/>
                  <a:gd name="f7" fmla="val 24"/>
                  <a:gd name="f8" fmla="val 671"/>
                  <a:gd name="f9" fmla="val 49"/>
                  <a:gd name="f10" fmla="val 661"/>
                  <a:gd name="f11" fmla="val 73"/>
                  <a:gd name="f12" fmla="val 1950"/>
                  <a:gd name="f13" fmla="val 6475"/>
                  <a:gd name="f14" fmla="val 2181"/>
                  <a:gd name="f15" fmla="val 6649"/>
                  <a:gd name="f16" fmla="val 2423"/>
                  <a:gd name="f17" fmla="val 6799"/>
                  <a:gd name="f18" fmla="val 2689"/>
                  <a:gd name="f19" fmla="val 6914"/>
                  <a:gd name="f20" fmla="val 2943"/>
                  <a:gd name="f21" fmla="val 7029"/>
                  <a:gd name="f22" fmla="val 3220"/>
                  <a:gd name="f23" fmla="val 7110"/>
                  <a:gd name="f24" fmla="val 3497"/>
                  <a:gd name="f25" fmla="val 7156"/>
                  <a:gd name="f26" fmla="val 3622"/>
                  <a:gd name="f27" fmla="val 7178"/>
                  <a:gd name="f28" fmla="val 3752"/>
                  <a:gd name="f29" fmla="val 7190"/>
                  <a:gd name="f30" fmla="val 3884"/>
                  <a:gd name="f31" fmla="val 4032"/>
                  <a:gd name="f32" fmla="val 4181"/>
                  <a:gd name="f33" fmla="val 7175"/>
                  <a:gd name="f34" fmla="val 4328"/>
                  <a:gd name="f35" fmla="val 7145"/>
                  <a:gd name="f36" fmla="val 4605"/>
                  <a:gd name="f37" fmla="val 7087"/>
                  <a:gd name="f38" fmla="val 4882"/>
                  <a:gd name="f39" fmla="val 6983"/>
                  <a:gd name="f40" fmla="val 5136"/>
                  <a:gd name="f41" fmla="val 6868"/>
                  <a:gd name="f42" fmla="val 4893"/>
                  <a:gd name="f43" fmla="val 7006"/>
                  <a:gd name="f44" fmla="val 4616"/>
                  <a:gd name="f45" fmla="val 4339"/>
                  <a:gd name="f46" fmla="val 7180"/>
                  <a:gd name="f47" fmla="val 4170"/>
                  <a:gd name="f48" fmla="val 7216"/>
                  <a:gd name="f49" fmla="val 3981"/>
                  <a:gd name="f50" fmla="val 7244"/>
                  <a:gd name="f51" fmla="val 3792"/>
                  <a:gd name="f52" fmla="val 3685"/>
                  <a:gd name="f53" fmla="val 3578"/>
                  <a:gd name="f54" fmla="val 7235"/>
                  <a:gd name="f55" fmla="val 3474"/>
                  <a:gd name="f56" fmla="val 7214"/>
                  <a:gd name="f57" fmla="val 3185"/>
                  <a:gd name="f58" fmla="val 7168"/>
                  <a:gd name="f59" fmla="val 2919"/>
                  <a:gd name="f60" fmla="val 2654"/>
                  <a:gd name="f61" fmla="val 6949"/>
                  <a:gd name="f62" fmla="val 2400"/>
                  <a:gd name="f63" fmla="val 6822"/>
                  <a:gd name="f64" fmla="val 2146"/>
                  <a:gd name="f65" fmla="val 6683"/>
                  <a:gd name="f66" fmla="val 1"/>
                  <a:gd name="f67" fmla="val 1676"/>
                  <a:gd name="f68" fmla="val 55"/>
                  <a:gd name="f69" fmla="val 3257"/>
                  <a:gd name="f70" fmla="val 715"/>
                  <a:gd name="f71" fmla="val 4871"/>
                  <a:gd name="f72" fmla="val 1096"/>
                  <a:gd name="f73" fmla="val 5794"/>
                  <a:gd name="f74" fmla="val 1719"/>
                  <a:gd name="f75" fmla="val 2596"/>
                  <a:gd name="f76" fmla="val 2983"/>
                  <a:gd name="f77" fmla="val 7319"/>
                  <a:gd name="f78" fmla="val 3389"/>
                  <a:gd name="f79" fmla="val 7420"/>
                  <a:gd name="f80" fmla="val 3790"/>
                  <a:gd name="f81" fmla="val 4298"/>
                  <a:gd name="f82" fmla="val 4800"/>
                  <a:gd name="f83" fmla="val 7258"/>
                  <a:gd name="f84" fmla="val 5251"/>
                  <a:gd name="f85" fmla="val 5320"/>
                  <a:gd name="f86" fmla="val 5401"/>
                  <a:gd name="f87" fmla="val 6856"/>
                  <a:gd name="f88" fmla="val 5424"/>
                  <a:gd name="f89" fmla="val 6764"/>
                  <a:gd name="f90" fmla="val 6602"/>
                  <a:gd name="f91" fmla="val 5367"/>
                  <a:gd name="f92" fmla="val 6487"/>
                  <a:gd name="f93" fmla="val 5205"/>
                  <a:gd name="f94" fmla="val 5113"/>
                  <a:gd name="f95" fmla="val 5020"/>
                  <a:gd name="f96" fmla="val 6568"/>
                  <a:gd name="f97" fmla="val 4939"/>
                  <a:gd name="f98" fmla="val 5216"/>
                  <a:gd name="f99" fmla="val 6163"/>
                  <a:gd name="f100" fmla="val 4816"/>
                  <a:gd name="f101" fmla="val 5890"/>
                  <a:gd name="f102" fmla="val 4286"/>
                  <a:gd name="f103" fmla="val 4151"/>
                  <a:gd name="f104" fmla="val 4008"/>
                  <a:gd name="f105" fmla="val 5907"/>
                  <a:gd name="f106" fmla="val 3866"/>
                  <a:gd name="f107" fmla="val 5944"/>
                  <a:gd name="f108" fmla="val 3519"/>
                  <a:gd name="f109" fmla="val 6037"/>
                  <a:gd name="f110" fmla="val 3167"/>
                  <a:gd name="f111" fmla="val 6098"/>
                  <a:gd name="f112" fmla="val 2819"/>
                  <a:gd name="f113" fmla="val 2439"/>
                  <a:gd name="f114" fmla="val 2064"/>
                  <a:gd name="f115" fmla="val 6025"/>
                  <a:gd name="f116" fmla="val 1703"/>
                  <a:gd name="f117" fmla="val 5839"/>
                  <a:gd name="f118" fmla="val 1728"/>
                  <a:gd name="f119" fmla="val 5849"/>
                  <a:gd name="f120" fmla="val 1753"/>
                  <a:gd name="f121" fmla="val 5854"/>
                  <a:gd name="f122" fmla="val 1778"/>
                  <a:gd name="f123" fmla="val 1885"/>
                  <a:gd name="f124" fmla="val 1989"/>
                  <a:gd name="f125" fmla="val 5771"/>
                  <a:gd name="f126" fmla="val 2031"/>
                  <a:gd name="f127" fmla="val 5644"/>
                  <a:gd name="f128" fmla="val 2088"/>
                  <a:gd name="f129" fmla="val 5471"/>
                  <a:gd name="f130" fmla="val 5275"/>
                  <a:gd name="f131" fmla="val 1915"/>
                  <a:gd name="f132" fmla="val 1811"/>
                  <a:gd name="f133" fmla="val 4986"/>
                  <a:gd name="f134" fmla="val 1684"/>
                  <a:gd name="f135" fmla="val 1557"/>
                  <a:gd name="f136" fmla="val 4744"/>
                  <a:gd name="f137" fmla="val 1442"/>
                  <a:gd name="f138" fmla="val 4629"/>
                  <a:gd name="f139" fmla="val 1315"/>
                  <a:gd name="f140" fmla="val 4502"/>
                  <a:gd name="f141" fmla="val 1223"/>
                  <a:gd name="f142" fmla="val 4352"/>
                  <a:gd name="f143" fmla="val 1026"/>
                  <a:gd name="f144" fmla="val 4051"/>
                  <a:gd name="f145" fmla="val 853"/>
                  <a:gd name="f146" fmla="val 3705"/>
                  <a:gd name="f147" fmla="val 3359"/>
                  <a:gd name="f148" fmla="val 343"/>
                  <a:gd name="f149" fmla="val 2356"/>
                  <a:gd name="f150" fmla="val 246"/>
                  <a:gd name="f151" fmla="val 1099"/>
                  <a:gd name="f152" fmla="*/ f0 1 5494"/>
                  <a:gd name="f153" fmla="*/ f1 1 7421"/>
                  <a:gd name="f154" fmla="val f2"/>
                  <a:gd name="f155" fmla="val f3"/>
                  <a:gd name="f156" fmla="val f4"/>
                  <a:gd name="f157" fmla="+- f156 0 f154"/>
                  <a:gd name="f158" fmla="+- f155 0 f154"/>
                  <a:gd name="f159" fmla="*/ f158 1 5494"/>
                  <a:gd name="f160" fmla="*/ f157 1 7421"/>
                  <a:gd name="f161" fmla="*/ f154 1 f159"/>
                  <a:gd name="f162" fmla="*/ f155 1 f159"/>
                  <a:gd name="f163" fmla="*/ f154 1 f160"/>
                  <a:gd name="f164" fmla="*/ f156 1 f160"/>
                  <a:gd name="f165" fmla="*/ f161 f152 1"/>
                  <a:gd name="f166" fmla="*/ f162 f152 1"/>
                  <a:gd name="f167" fmla="*/ f164 f153 1"/>
                  <a:gd name="f168" fmla="*/ f163 f153 1"/>
                </a:gdLst>
                <a:ahLst/>
                <a:cxnLst>
                  <a:cxn ang="3cd4">
                    <a:pos x="hc" y="t"/>
                  </a:cxn>
                  <a:cxn ang="0">
                    <a:pos x="r" y="vc"/>
                  </a:cxn>
                  <a:cxn ang="cd4">
                    <a:pos x="hc" y="b"/>
                  </a:cxn>
                  <a:cxn ang="cd2">
                    <a:pos x="l" y="vc"/>
                  </a:cxn>
                </a:cxnLst>
                <a:rect l="f165" t="f168" r="f166" b="f167"/>
                <a:pathLst>
                  <a:path w="5494" h="7421">
                    <a:moveTo>
                      <a:pt x="f5" y="f2"/>
                    </a:moveTo>
                    <a:cubicBezTo>
                      <a:pt x="f6" y="f7"/>
                      <a:pt x="f8" y="f9"/>
                      <a:pt x="f10" y="f11"/>
                    </a:cubicBezTo>
                    <a:lnTo>
                      <a:pt x="f10" y="f11"/>
                    </a:lnTo>
                    <a:cubicBezTo>
                      <a:pt x="f8" y="f9"/>
                      <a:pt x="f6" y="f7"/>
                      <a:pt x="f5" y="f2"/>
                    </a:cubicBezTo>
                    <a:close/>
                    <a:moveTo>
                      <a:pt x="f12" y="f13"/>
                    </a:moveTo>
                    <a:lnTo>
                      <a:pt x="f12" y="f13"/>
                    </a:lnTo>
                    <a:cubicBezTo>
                      <a:pt x="f14" y="f15"/>
                      <a:pt x="f16" y="f17"/>
                      <a:pt x="f18" y="f19"/>
                    </a:cubicBezTo>
                    <a:cubicBezTo>
                      <a:pt x="f20" y="f21"/>
                      <a:pt x="f22" y="f23"/>
                      <a:pt x="f24" y="f25"/>
                    </a:cubicBezTo>
                    <a:cubicBezTo>
                      <a:pt x="f26" y="f27"/>
                      <a:pt x="f28" y="f29"/>
                      <a:pt x="f30" y="f29"/>
                    </a:cubicBezTo>
                    <a:cubicBezTo>
                      <a:pt x="f31" y="f29"/>
                      <a:pt x="f32" y="f33"/>
                      <a:pt x="f34" y="f35"/>
                    </a:cubicBezTo>
                    <a:cubicBezTo>
                      <a:pt x="f36" y="f37"/>
                      <a:pt x="f38" y="f39"/>
                      <a:pt x="f40" y="f41"/>
                    </a:cubicBezTo>
                    <a:lnTo>
                      <a:pt x="f40" y="f41"/>
                    </a:lnTo>
                    <a:cubicBezTo>
                      <a:pt x="f42" y="f43"/>
                      <a:pt x="f44" y="f23"/>
                      <a:pt x="f45" y="f46"/>
                    </a:cubicBezTo>
                    <a:cubicBezTo>
                      <a:pt x="f47" y="f48"/>
                      <a:pt x="f49" y="f50"/>
                      <a:pt x="f51" y="f50"/>
                    </a:cubicBezTo>
                    <a:cubicBezTo>
                      <a:pt x="f52" y="f50"/>
                      <a:pt x="f53" y="f54"/>
                      <a:pt x="f55" y="f56"/>
                    </a:cubicBezTo>
                    <a:cubicBezTo>
                      <a:pt x="f57" y="f58"/>
                      <a:pt x="f59" y="f37"/>
                      <a:pt x="f60" y="f61"/>
                    </a:cubicBezTo>
                    <a:cubicBezTo>
                      <a:pt x="f62" y="f63"/>
                      <a:pt x="f64" y="f65"/>
                      <a:pt x="f12" y="f13"/>
                    </a:cubicBezTo>
                    <a:close/>
                    <a:moveTo>
                      <a:pt x="f10" y="f11"/>
                    </a:moveTo>
                    <a:cubicBezTo>
                      <a:pt x="f66" y="f67"/>
                      <a:pt x="f68" y="f69"/>
                      <a:pt x="f70" y="f71"/>
                    </a:cubicBezTo>
                    <a:cubicBezTo>
                      <a:pt x="f72" y="f73"/>
                      <a:pt x="f74" y="f15"/>
                      <a:pt x="f75" y="f23"/>
                    </a:cubicBezTo>
                    <a:cubicBezTo>
                      <a:pt x="f76" y="f77"/>
                      <a:pt x="f78" y="f79"/>
                      <a:pt x="f80" y="f79"/>
                    </a:cubicBezTo>
                    <a:cubicBezTo>
                      <a:pt x="f81" y="f79"/>
                      <a:pt x="f82" y="f83"/>
                      <a:pt x="f84" y="f61"/>
                    </a:cubicBezTo>
                    <a:cubicBezTo>
                      <a:pt x="f85" y="f19"/>
                      <a:pt x="f86" y="f87"/>
                      <a:pt x="f88" y="f89"/>
                    </a:cubicBezTo>
                    <a:cubicBezTo>
                      <a:pt x="f3" y="f90"/>
                      <a:pt x="f91" y="f92"/>
                      <a:pt x="f93" y="f92"/>
                    </a:cubicBezTo>
                    <a:cubicBezTo>
                      <a:pt x="f94" y="f92"/>
                      <a:pt x="f95" y="f96"/>
                      <a:pt x="f97" y="f96"/>
                    </a:cubicBezTo>
                    <a:cubicBezTo>
                      <a:pt x="f98" y="f99"/>
                      <a:pt x="f100" y="f101"/>
                      <a:pt x="f102" y="f101"/>
                    </a:cubicBezTo>
                    <a:cubicBezTo>
                      <a:pt x="f103" y="f101"/>
                      <a:pt x="f104" y="f105"/>
                      <a:pt x="f106" y="f107"/>
                    </a:cubicBezTo>
                    <a:cubicBezTo>
                      <a:pt x="f108" y="f109"/>
                      <a:pt x="f110" y="f111"/>
                      <a:pt x="f112" y="f111"/>
                    </a:cubicBezTo>
                    <a:cubicBezTo>
                      <a:pt x="f113" y="f111"/>
                      <a:pt x="f114" y="f115"/>
                      <a:pt x="f116" y="f117"/>
                    </a:cubicBezTo>
                    <a:lnTo>
                      <a:pt x="f116" y="f117"/>
                    </a:lnTo>
                    <a:cubicBezTo>
                      <a:pt x="f118" y="f119"/>
                      <a:pt x="f120" y="f121"/>
                      <a:pt x="f122" y="f121"/>
                    </a:cubicBezTo>
                    <a:cubicBezTo>
                      <a:pt x="f123" y="f121"/>
                      <a:pt x="f124" y="f125"/>
                      <a:pt x="f126" y="f127"/>
                    </a:cubicBezTo>
                    <a:cubicBezTo>
                      <a:pt x="f128" y="f129"/>
                      <a:pt x="f126" y="f130"/>
                      <a:pt x="f131" y="f40"/>
                    </a:cubicBezTo>
                    <a:cubicBezTo>
                      <a:pt x="f132" y="f133"/>
                      <a:pt x="f134" y="f71"/>
                      <a:pt x="f135" y="f136"/>
                    </a:cubicBezTo>
                    <a:cubicBezTo>
                      <a:pt x="f137" y="f138"/>
                      <a:pt x="f139" y="f140"/>
                      <a:pt x="f141" y="f142"/>
                    </a:cubicBezTo>
                    <a:cubicBezTo>
                      <a:pt x="f143" y="f144"/>
                      <a:pt x="f145" y="f146"/>
                      <a:pt x="f70" y="f147"/>
                    </a:cubicBezTo>
                    <a:cubicBezTo>
                      <a:pt x="f148" y="f149"/>
                      <a:pt x="f150" y="f151"/>
                      <a:pt x="f10" y="f11"/>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9" name="Google Shape;1164;p16">
                <a:extLst>
                  <a:ext uri="{FF2B5EF4-FFF2-40B4-BE49-F238E27FC236}">
                    <a16:creationId xmlns:a16="http://schemas.microsoft.com/office/drawing/2014/main" id="{3EECF33A-AA13-42F9-AC88-45A55F1B4243}"/>
                  </a:ext>
                </a:extLst>
              </p:cNvPr>
              <p:cNvSpPr/>
              <p:nvPr/>
            </p:nvSpPr>
            <p:spPr>
              <a:xfrm>
                <a:off x="739392" y="4802831"/>
                <a:ext cx="83164" cy="100611"/>
              </a:xfrm>
              <a:custGeom>
                <a:avLst/>
                <a:gdLst>
                  <a:gd name="f0" fmla="val w"/>
                  <a:gd name="f1" fmla="val h"/>
                  <a:gd name="f2" fmla="val 0"/>
                  <a:gd name="f3" fmla="val 2575"/>
                  <a:gd name="f4" fmla="val 3115"/>
                  <a:gd name="f5" fmla="val 1"/>
                  <a:gd name="f6" fmla="val 4"/>
                  <a:gd name="f7" fmla="val 9"/>
                  <a:gd name="f8" fmla="val 6"/>
                  <a:gd name="f9" fmla="val 18"/>
                  <a:gd name="f10" fmla="val 27"/>
                  <a:gd name="f11" fmla="val 7"/>
                  <a:gd name="f12" fmla="val 228"/>
                  <a:gd name="f13" fmla="val 720"/>
                  <a:gd name="f14" fmla="val 527"/>
                  <a:gd name="f15" fmla="val 1334"/>
                  <a:gd name="f16" fmla="val 1051"/>
                  <a:gd name="f17" fmla="val 1835"/>
                  <a:gd name="f18" fmla="val 1144"/>
                  <a:gd name="f19" fmla="val 1916"/>
                  <a:gd name="f20" fmla="val 1248"/>
                  <a:gd name="f21" fmla="val 2008"/>
                  <a:gd name="f22" fmla="val 1317"/>
                  <a:gd name="f23" fmla="val 2112"/>
                  <a:gd name="f24" fmla="val 1386"/>
                  <a:gd name="f25" fmla="val 2205"/>
                  <a:gd name="f26" fmla="val 1432"/>
                  <a:gd name="f27" fmla="val 2343"/>
                  <a:gd name="f28" fmla="val 1421"/>
                  <a:gd name="f29" fmla="val 2459"/>
                  <a:gd name="f30" fmla="val 1398"/>
                  <a:gd name="f31" fmla="val 2586"/>
                  <a:gd name="f32" fmla="val 2701"/>
                  <a:gd name="f33" fmla="val 1201"/>
                  <a:gd name="f34" fmla="val 2724"/>
                  <a:gd name="f35" fmla="val 1186"/>
                  <a:gd name="f36" fmla="val 2729"/>
                  <a:gd name="f37" fmla="val 1170"/>
                  <a:gd name="f38" fmla="val 2731"/>
                  <a:gd name="f39" fmla="val 1154"/>
                  <a:gd name="f40" fmla="val 1049"/>
                  <a:gd name="f41" fmla="val 936"/>
                  <a:gd name="f42" fmla="val 2638"/>
                  <a:gd name="f43" fmla="val 2528"/>
                  <a:gd name="f44" fmla="val 2759"/>
                  <a:gd name="f45" fmla="val 3013"/>
                  <a:gd name="f46" fmla="val 1271"/>
                  <a:gd name="f47" fmla="val 3093"/>
                  <a:gd name="f48" fmla="val 3108"/>
                  <a:gd name="f49" fmla="val 1366"/>
                  <a:gd name="f50" fmla="val 1416"/>
                  <a:gd name="f51" fmla="val 1601"/>
                  <a:gd name="f52" fmla="val 1794"/>
                  <a:gd name="f53" fmla="val 3020"/>
                  <a:gd name="f54" fmla="val 1894"/>
                  <a:gd name="f55" fmla="val 2874"/>
                  <a:gd name="f56" fmla="val 2021"/>
                  <a:gd name="f57" fmla="val 2689"/>
                  <a:gd name="f58" fmla="val 2009"/>
                  <a:gd name="f59" fmla="val 2435"/>
                  <a:gd name="f60" fmla="val 1905"/>
                  <a:gd name="f61" fmla="val 2239"/>
                  <a:gd name="f62" fmla="val 1966"/>
                  <a:gd name="f63" fmla="val 2279"/>
                  <a:gd name="f64" fmla="val 2043"/>
                  <a:gd name="f65" fmla="val 2311"/>
                  <a:gd name="f66" fmla="val 2115"/>
                  <a:gd name="f67" fmla="val 2126"/>
                  <a:gd name="f68" fmla="val 2137"/>
                  <a:gd name="f69" fmla="val 2310"/>
                  <a:gd name="f70" fmla="val 2148"/>
                  <a:gd name="f71" fmla="val 2309"/>
                  <a:gd name="f72" fmla="val 2251"/>
                  <a:gd name="f73" fmla="val 1848"/>
                  <a:gd name="f74" fmla="val 1881"/>
                  <a:gd name="f75" fmla="val 1778"/>
                  <a:gd name="f76" fmla="val 1117"/>
                  <a:gd name="f77" fmla="val 1459"/>
                  <a:gd name="f78" fmla="val 253"/>
                  <a:gd name="f79" fmla="val 778"/>
                  <a:gd name="f80" fmla="*/ f0 1 2575"/>
                  <a:gd name="f81" fmla="*/ f1 1 3115"/>
                  <a:gd name="f82" fmla="val f2"/>
                  <a:gd name="f83" fmla="val f3"/>
                  <a:gd name="f84" fmla="val f4"/>
                  <a:gd name="f85" fmla="+- f84 0 f82"/>
                  <a:gd name="f86" fmla="+- f83 0 f82"/>
                  <a:gd name="f87" fmla="*/ f86 1 2575"/>
                  <a:gd name="f88" fmla="*/ f85 1 3115"/>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2575" h="3115">
                    <a:moveTo>
                      <a:pt x="f5" y="f2"/>
                    </a:moveTo>
                    <a:cubicBezTo>
                      <a:pt x="f6" y="f7"/>
                      <a:pt x="f8" y="f9"/>
                      <a:pt x="f7" y="f10"/>
                    </a:cubicBezTo>
                    <a:lnTo>
                      <a:pt x="f7" y="f10"/>
                    </a:lnTo>
                    <a:cubicBezTo>
                      <a:pt x="f11" y="f9"/>
                      <a:pt x="f6" y="f7"/>
                      <a:pt x="f5" y="f2"/>
                    </a:cubicBezTo>
                    <a:close/>
                    <a:moveTo>
                      <a:pt x="f7" y="f10"/>
                    </a:moveTo>
                    <a:lnTo>
                      <a:pt x="f7" y="f10"/>
                    </a:lnTo>
                    <a:cubicBezTo>
                      <a:pt x="f12" y="f13"/>
                      <a:pt x="f14" y="f15"/>
                      <a:pt x="f16" y="f17"/>
                    </a:cubicBezTo>
                    <a:cubicBezTo>
                      <a:pt x="f18" y="f19"/>
                      <a:pt x="f20" y="f21"/>
                      <a:pt x="f22" y="f23"/>
                    </a:cubicBezTo>
                    <a:cubicBezTo>
                      <a:pt x="f24" y="f25"/>
                      <a:pt x="f26" y="f27"/>
                      <a:pt x="f28" y="f29"/>
                    </a:cubicBezTo>
                    <a:cubicBezTo>
                      <a:pt x="f30" y="f31"/>
                      <a:pt x="f22" y="f32"/>
                      <a:pt x="f33" y="f34"/>
                    </a:cubicBezTo>
                    <a:cubicBezTo>
                      <a:pt x="f35" y="f36"/>
                      <a:pt x="f37" y="f38"/>
                      <a:pt x="f39" y="f38"/>
                    </a:cubicBezTo>
                    <a:cubicBezTo>
                      <a:pt x="f40" y="f38"/>
                      <a:pt x="f41" y="f42"/>
                      <a:pt x="f41" y="f43"/>
                    </a:cubicBezTo>
                    <a:lnTo>
                      <a:pt x="f41" y="f43"/>
                    </a:lnTo>
                    <a:cubicBezTo>
                      <a:pt x="f41" y="f44"/>
                      <a:pt x="f16" y="f45"/>
                      <a:pt x="f46" y="f47"/>
                    </a:cubicBezTo>
                    <a:cubicBezTo>
                      <a:pt x="f22" y="f48"/>
                      <a:pt x="f49" y="f4"/>
                      <a:pt x="f50" y="f4"/>
                    </a:cubicBezTo>
                    <a:cubicBezTo>
                      <a:pt x="f51" y="f4"/>
                      <a:pt x="f52" y="f53"/>
                      <a:pt x="f54" y="f55"/>
                    </a:cubicBezTo>
                    <a:cubicBezTo>
                      <a:pt x="f56" y="f57"/>
                      <a:pt x="f58" y="f59"/>
                      <a:pt x="f60" y="f61"/>
                    </a:cubicBezTo>
                    <a:lnTo>
                      <a:pt x="f60" y="f61"/>
                    </a:lnTo>
                    <a:cubicBezTo>
                      <a:pt x="f62" y="f63"/>
                      <a:pt x="f64" y="f65"/>
                      <a:pt x="f66" y="f65"/>
                    </a:cubicBezTo>
                    <a:cubicBezTo>
                      <a:pt x="f67" y="f65"/>
                      <a:pt x="f68" y="f69"/>
                      <a:pt x="f70" y="f71"/>
                    </a:cubicBezTo>
                    <a:cubicBezTo>
                      <a:pt x="f3" y="f72"/>
                      <a:pt x="f73" y="f74"/>
                      <a:pt x="f75" y="f17"/>
                    </a:cubicBezTo>
                    <a:cubicBezTo>
                      <a:pt x="f76" y="f77"/>
                      <a:pt x="f78" y="f79"/>
                      <a:pt x="f7" y="f1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0" name="Google Shape;1165;p16">
                <a:extLst>
                  <a:ext uri="{FF2B5EF4-FFF2-40B4-BE49-F238E27FC236}">
                    <a16:creationId xmlns:a16="http://schemas.microsoft.com/office/drawing/2014/main" id="{0DB249BB-7A48-4ACE-8B92-93B016365BBA}"/>
                  </a:ext>
                </a:extLst>
              </p:cNvPr>
              <p:cNvSpPr/>
              <p:nvPr/>
            </p:nvSpPr>
            <p:spPr>
              <a:xfrm>
                <a:off x="596024" y="4493389"/>
                <a:ext cx="144923" cy="231187"/>
              </a:xfrm>
              <a:custGeom>
                <a:avLst/>
                <a:gdLst>
                  <a:gd name="f0" fmla="val 360"/>
                  <a:gd name="f1" fmla="val w"/>
                  <a:gd name="f2" fmla="val h"/>
                  <a:gd name="f3" fmla="val 0"/>
                  <a:gd name="f4" fmla="val 4487"/>
                  <a:gd name="f5" fmla="val 7158"/>
                  <a:gd name="f6" fmla="val 4071"/>
                  <a:gd name="f7" fmla="val 1536"/>
                  <a:gd name="f8" fmla="val 4094"/>
                  <a:gd name="f9" fmla="val 1651"/>
                  <a:gd name="f10" fmla="val 4105"/>
                  <a:gd name="f11" fmla="val 1778"/>
                  <a:gd name="f12" fmla="val 4128"/>
                  <a:gd name="f13" fmla="val 1905"/>
                  <a:gd name="f14" fmla="val 2032"/>
                  <a:gd name="f15" fmla="val 2148"/>
                  <a:gd name="f16" fmla="val 2286"/>
                  <a:gd name="f17" fmla="val 4047"/>
                  <a:gd name="f18" fmla="val 2528"/>
                  <a:gd name="f19" fmla="val 3955"/>
                  <a:gd name="f20" fmla="val 2759"/>
                  <a:gd name="f21" fmla="val 3840"/>
                  <a:gd name="f22" fmla="val 2990"/>
                  <a:gd name="f23" fmla="val 3586"/>
                  <a:gd name="f24" fmla="val 3440"/>
                  <a:gd name="f25" fmla="val 3228"/>
                  <a:gd name="f26" fmla="val 3787"/>
                  <a:gd name="f27" fmla="val 2835"/>
                  <a:gd name="f28" fmla="val 4098"/>
                  <a:gd name="f29" fmla="val 2431"/>
                  <a:gd name="f30" fmla="val 4375"/>
                  <a:gd name="f31" fmla="val 2027"/>
                  <a:gd name="f32" fmla="val 4664"/>
                  <a:gd name="f33" fmla="val 1658"/>
                  <a:gd name="f34" fmla="val 4999"/>
                  <a:gd name="f35" fmla="val 1277"/>
                  <a:gd name="f36" fmla="val 5310"/>
                  <a:gd name="f37" fmla="val 977"/>
                  <a:gd name="f38" fmla="val 5714"/>
                  <a:gd name="f39" fmla="val 723"/>
                  <a:gd name="f40" fmla="val 6130"/>
                  <a:gd name="f41" fmla="val 839"/>
                  <a:gd name="f42" fmla="val 5922"/>
                  <a:gd name="f43" fmla="val 5703"/>
                  <a:gd name="f44" fmla="val 1127"/>
                  <a:gd name="f45" fmla="val 5518"/>
                  <a:gd name="f46" fmla="val 1266"/>
                  <a:gd name="f47" fmla="val 1439"/>
                  <a:gd name="f48" fmla="val 5137"/>
                  <a:gd name="f49" fmla="val 1623"/>
                  <a:gd name="f50" fmla="val 4964"/>
                  <a:gd name="f51" fmla="val 1993"/>
                  <a:gd name="f52" fmla="val 4629"/>
                  <a:gd name="f53" fmla="val 2408"/>
                  <a:gd name="f54" fmla="val 4341"/>
                  <a:gd name="f55" fmla="val 2778"/>
                  <a:gd name="f56" fmla="val 4029"/>
                  <a:gd name="f57" fmla="val 3170"/>
                  <a:gd name="f58" fmla="val 3706"/>
                  <a:gd name="f59" fmla="val 3528"/>
                  <a:gd name="f60" fmla="val 3360"/>
                  <a:gd name="f61" fmla="val 3782"/>
                  <a:gd name="f62" fmla="val 2944"/>
                  <a:gd name="f63" fmla="val 2840"/>
                  <a:gd name="f64" fmla="val 3897"/>
                  <a:gd name="f65" fmla="val 2725"/>
                  <a:gd name="f66" fmla="val 3932"/>
                  <a:gd name="f67" fmla="val 2609"/>
                  <a:gd name="f68" fmla="val 3978"/>
                  <a:gd name="f69" fmla="val 2494"/>
                  <a:gd name="f70" fmla="val 4024"/>
                  <a:gd name="f71" fmla="val 2378"/>
                  <a:gd name="f72" fmla="val 2263"/>
                  <a:gd name="f73" fmla="val 4082"/>
                  <a:gd name="f74" fmla="val 2021"/>
                  <a:gd name="f75" fmla="val 1663"/>
                  <a:gd name="f76" fmla="val 404"/>
                  <a:gd name="f77" fmla="val 6628"/>
                  <a:gd name="f78" fmla="val 403"/>
                  <a:gd name="f79" fmla="val 6631"/>
                  <a:gd name="f80" fmla="val 401"/>
                  <a:gd name="f81" fmla="val 6635"/>
                  <a:gd name="f82" fmla="val 400"/>
                  <a:gd name="f83" fmla="val 6638"/>
                  <a:gd name="f84" fmla="val 3493"/>
                  <a:gd name="f85" fmla="val 1"/>
                  <a:gd name="f86" fmla="val 3863"/>
                  <a:gd name="f87" fmla="val 635"/>
                  <a:gd name="f88" fmla="val 4036"/>
                  <a:gd name="f89" fmla="val 1443"/>
                  <a:gd name="f90" fmla="val 3851"/>
                  <a:gd name="f91" fmla="val 2171"/>
                  <a:gd name="f92" fmla="val 3747"/>
                  <a:gd name="f93" fmla="val 2552"/>
                  <a:gd name="f94" fmla="val 3209"/>
                  <a:gd name="f95" fmla="val 3055"/>
                  <a:gd name="f96" fmla="val 3244"/>
                  <a:gd name="f97" fmla="val 3024"/>
                  <a:gd name="f98" fmla="val 3249"/>
                  <a:gd name="f99" fmla="val 2992"/>
                  <a:gd name="f100" fmla="val 3251"/>
                  <a:gd name="f101" fmla="val 2960"/>
                  <a:gd name="f102" fmla="val 2825"/>
                  <a:gd name="f103" fmla="val 2686"/>
                  <a:gd name="f104" fmla="val 3210"/>
                  <a:gd name="f105" fmla="val 2593"/>
                  <a:gd name="f106" fmla="val 3117"/>
                  <a:gd name="f107" fmla="val 2478"/>
                  <a:gd name="f108" fmla="val 3002"/>
                  <a:gd name="f109" fmla="val 2605"/>
                  <a:gd name="f110" fmla="val 2655"/>
                  <a:gd name="f111" fmla="val 2397"/>
                  <a:gd name="f112" fmla="val 2702"/>
                  <a:gd name="f113" fmla="val 2235"/>
                  <a:gd name="f114" fmla="val 2909"/>
                  <a:gd name="f115" fmla="val 3129"/>
                  <a:gd name="f116" fmla="val 2247"/>
                  <a:gd name="f117" fmla="val 3348"/>
                  <a:gd name="f118" fmla="val 2455"/>
                  <a:gd name="f119" fmla="val 3521"/>
                  <a:gd name="f120" fmla="val 2662"/>
                  <a:gd name="f121" fmla="val 3544"/>
                  <a:gd name="f122" fmla="val 2252"/>
                  <a:gd name="f123" fmla="val 3781"/>
                  <a:gd name="f124" fmla="val 1808"/>
                  <a:gd name="f125" fmla="val 3883"/>
                  <a:gd name="f126" fmla="val 1348"/>
                  <a:gd name="f127" fmla="val 1135"/>
                  <a:gd name="f128" fmla="val 919"/>
                  <a:gd name="f129" fmla="val 3861"/>
                  <a:gd name="f130" fmla="val 700"/>
                  <a:gd name="f131" fmla="val 3821"/>
                  <a:gd name="f132" fmla="val 816"/>
                  <a:gd name="f133" fmla="val 3994"/>
                  <a:gd name="f134" fmla="val 931"/>
                  <a:gd name="f135" fmla="val 4110"/>
                  <a:gd name="f136" fmla="val 768"/>
                  <a:gd name="f137" fmla="val 4173"/>
                  <a:gd name="f138" fmla="val 449"/>
                  <a:gd name="f139" fmla="val 259"/>
                  <a:gd name="f140" fmla="val 4169"/>
                  <a:gd name="f141" fmla="val 146"/>
                  <a:gd name="f142" fmla="val 4156"/>
                  <a:gd name="f143" fmla="val 446"/>
                  <a:gd name="f144" fmla="val 4456"/>
                  <a:gd name="f145" fmla="val 527"/>
                  <a:gd name="f146" fmla="val 4525"/>
                  <a:gd name="f147" fmla="val 4698"/>
                  <a:gd name="f148" fmla="val 5135"/>
                  <a:gd name="f149" fmla="val 728"/>
                  <a:gd name="f150" fmla="val 5949"/>
                  <a:gd name="f151" fmla="val 533"/>
                  <a:gd name="f152" fmla="val 6369"/>
                  <a:gd name="f153" fmla="val 803"/>
                  <a:gd name="f154" fmla="val 6332"/>
                  <a:gd name="f155" fmla="val 1090"/>
                  <a:gd name="f156" fmla="val 1203"/>
                  <a:gd name="f157" fmla="val 1319"/>
                  <a:gd name="f158" fmla="val 6338"/>
                  <a:gd name="f159" fmla="val 1430"/>
                  <a:gd name="f160" fmla="val 1708"/>
                  <a:gd name="f161" fmla="val 1955"/>
                  <a:gd name="f162" fmla="val 6302"/>
                  <a:gd name="f163" fmla="val 2051"/>
                  <a:gd name="f164" fmla="val 6049"/>
                  <a:gd name="f165" fmla="val 6441"/>
                  <a:gd name="f166" fmla="val 2074"/>
                  <a:gd name="f167" fmla="val 6811"/>
                  <a:gd name="f168" fmla="val 2293"/>
                  <a:gd name="f169" fmla="val 7157"/>
                  <a:gd name="f170" fmla="val 2212"/>
                  <a:gd name="f171" fmla="val 5991"/>
                  <a:gd name="f172" fmla="val 2951"/>
                  <a:gd name="f173" fmla="val 4825"/>
                  <a:gd name="f174" fmla="val 3643"/>
                  <a:gd name="f175" fmla="val 3925"/>
                  <a:gd name="f176" fmla="val 4221"/>
                  <a:gd name="f177" fmla="val 3175"/>
                  <a:gd name="f178" fmla="val 4486"/>
                  <a:gd name="f179" fmla="val 2321"/>
                  <a:gd name="f180" fmla="val 4267"/>
                  <a:gd name="f181" fmla="val 1270"/>
                  <a:gd name="f182" fmla="val 4151"/>
                  <a:gd name="f183" fmla="val 1086"/>
                  <a:gd name="f184" fmla="val 901"/>
                  <a:gd name="f185" fmla="val 3920"/>
                  <a:gd name="f186" fmla="val 566"/>
                  <a:gd name="f187" fmla="val 3678"/>
                  <a:gd name="f188" fmla="val 301"/>
                  <a:gd name="f189" fmla="*/ f1 1 4487"/>
                  <a:gd name="f190" fmla="*/ f2 1 7158"/>
                  <a:gd name="f191" fmla="val f3"/>
                  <a:gd name="f192" fmla="val f4"/>
                  <a:gd name="f193" fmla="val f5"/>
                  <a:gd name="f194" fmla="+- f193 0 f191"/>
                  <a:gd name="f195" fmla="+- f192 0 f191"/>
                  <a:gd name="f196" fmla="*/ f195 1 4487"/>
                  <a:gd name="f197" fmla="*/ f194 1 7158"/>
                  <a:gd name="f198" fmla="*/ f191 1 f196"/>
                  <a:gd name="f199" fmla="*/ f192 1 f196"/>
                  <a:gd name="f200" fmla="*/ f191 1 f197"/>
                  <a:gd name="f201" fmla="*/ f193 1 f197"/>
                  <a:gd name="f202" fmla="*/ f198 f189 1"/>
                  <a:gd name="f203" fmla="*/ f199 f189 1"/>
                  <a:gd name="f204" fmla="*/ f201 f190 1"/>
                  <a:gd name="f205" fmla="*/ f200 f190 1"/>
                </a:gdLst>
                <a:ahLst/>
                <a:cxnLst>
                  <a:cxn ang="3cd4">
                    <a:pos x="hc" y="t"/>
                  </a:cxn>
                  <a:cxn ang="0">
                    <a:pos x="r" y="vc"/>
                  </a:cxn>
                  <a:cxn ang="cd4">
                    <a:pos x="hc" y="b"/>
                  </a:cxn>
                  <a:cxn ang="cd2">
                    <a:pos x="l" y="vc"/>
                  </a:cxn>
                </a:cxnLst>
                <a:rect l="f202" t="f205" r="f203" b="f204"/>
                <a:pathLst>
                  <a:path w="4487" h="7158">
                    <a:moveTo>
                      <a:pt x="f6" y="f7"/>
                    </a:moveTo>
                    <a:lnTo>
                      <a:pt x="f6" y="f7"/>
                    </a:lnTo>
                    <a:cubicBezTo>
                      <a:pt x="f8" y="f9"/>
                      <a:pt x="f10" y="f11"/>
                      <a:pt x="f12" y="f13"/>
                    </a:cubicBezTo>
                    <a:cubicBezTo>
                      <a:pt x="f12" y="f14"/>
                      <a:pt x="f10" y="f15"/>
                      <a:pt x="f8"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37" y="f43"/>
                      <a:pt x="f44" y="f45"/>
                    </a:cubicBezTo>
                    <a:cubicBezTo>
                      <a:pt x="f46" y="f36"/>
                      <a:pt x="f47" y="f48"/>
                      <a:pt x="f49" y="f50"/>
                    </a:cubicBezTo>
                    <a:cubicBezTo>
                      <a:pt x="f51" y="f52"/>
                      <a:pt x="f53" y="f54"/>
                      <a:pt x="f55" y="f56"/>
                    </a:cubicBezTo>
                    <a:cubicBezTo>
                      <a:pt x="f57" y="f58"/>
                      <a:pt x="f59" y="f60"/>
                      <a:pt x="f61" y="f62"/>
                    </a:cubicBezTo>
                    <a:cubicBezTo>
                      <a:pt x="f21" y="f63"/>
                      <a:pt x="f64" y="f65"/>
                      <a:pt x="f66" y="f67"/>
                    </a:cubicBezTo>
                    <a:cubicBezTo>
                      <a:pt x="f68" y="f69"/>
                      <a:pt x="f70" y="f71"/>
                      <a:pt x="f17" y="f72"/>
                    </a:cubicBezTo>
                    <a:cubicBezTo>
                      <a:pt x="f73" y="f15"/>
                      <a:pt x="f8" y="f74"/>
                      <a:pt x="f8" y="f13"/>
                    </a:cubicBezTo>
                    <a:cubicBezTo>
                      <a:pt x="f8" y="f11"/>
                      <a:pt x="f73" y="f75"/>
                      <a:pt x="f6" y="f7"/>
                    </a:cubicBezTo>
                    <a:close/>
                    <a:moveTo>
                      <a:pt x="f76" y="f77"/>
                    </a:moveTo>
                    <a:lnTo>
                      <a:pt x="f76" y="f77"/>
                    </a:lnTo>
                    <a:cubicBezTo>
                      <a:pt x="f78" y="f79"/>
                      <a:pt x="f80" y="f81"/>
                      <a:pt x="f82" y="f83"/>
                    </a:cubicBezTo>
                    <a:cubicBezTo>
                      <a:pt x="f80" y="f81"/>
                      <a:pt x="f78" y="f79"/>
                      <a:pt x="f76" y="f77"/>
                    </a:cubicBezTo>
                    <a:close/>
                    <a:moveTo>
                      <a:pt x="f84" y="f85"/>
                    </a:moveTo>
                    <a:cubicBezTo>
                      <a:pt x="f86" y="f87"/>
                      <a:pt x="f88" y="f89"/>
                      <a:pt x="f90" y="f91"/>
                    </a:cubicBezTo>
                    <a:cubicBezTo>
                      <a:pt x="f92" y="f93"/>
                      <a:pt x="f59" y="f94"/>
                      <a:pt x="f95" y="f96"/>
                    </a:cubicBezTo>
                    <a:cubicBezTo>
                      <a:pt x="f97" y="f98"/>
                      <a:pt x="f99" y="f100"/>
                      <a:pt x="f101" y="f100"/>
                    </a:cubicBezTo>
                    <a:cubicBezTo>
                      <a:pt x="f102" y="f100"/>
                      <a:pt x="f103" y="f104"/>
                      <a:pt x="f105" y="f106"/>
                    </a:cubicBezTo>
                    <a:cubicBezTo>
                      <a:pt x="f107" y="f108"/>
                      <a:pt x="f107" y="f20"/>
                      <a:pt x="f109" y="f110"/>
                    </a:cubicBezTo>
                    <a:lnTo>
                      <a:pt x="f109" y="f110"/>
                    </a:lnTo>
                    <a:cubicBezTo>
                      <a:pt x="f111" y="f112"/>
                      <a:pt x="f113" y="f114"/>
                      <a:pt x="f113" y="f115"/>
                    </a:cubicBezTo>
                    <a:cubicBezTo>
                      <a:pt x="f116" y="f117"/>
                      <a:pt x="f118" y="f119"/>
                      <a:pt x="f120" y="f121"/>
                    </a:cubicBezTo>
                    <a:cubicBezTo>
                      <a:pt x="f122" y="f123"/>
                      <a:pt x="f124" y="f125"/>
                      <a:pt x="f126" y="f125"/>
                    </a:cubicBezTo>
                    <a:cubicBezTo>
                      <a:pt x="f127" y="f125"/>
                      <a:pt x="f128" y="f129"/>
                      <a:pt x="f130" y="f131"/>
                    </a:cubicBezTo>
                    <a:lnTo>
                      <a:pt x="f130" y="f131"/>
                    </a:lnTo>
                    <a:cubicBezTo>
                      <a:pt x="f130" y="f131"/>
                      <a:pt x="f132" y="f133"/>
                      <a:pt x="f134" y="f135"/>
                    </a:cubicBezTo>
                    <a:cubicBezTo>
                      <a:pt x="f134" y="f135"/>
                      <a:pt x="f136" y="f137"/>
                      <a:pt x="f138" y="f137"/>
                    </a:cubicBezTo>
                    <a:cubicBezTo>
                      <a:pt x="f0" y="f137"/>
                      <a:pt x="f139" y="f140"/>
                      <a:pt x="f141" y="f142"/>
                    </a:cubicBezTo>
                    <a:lnTo>
                      <a:pt x="f141" y="f142"/>
                    </a:lnTo>
                    <a:cubicBezTo>
                      <a:pt x="f143" y="f144"/>
                      <a:pt x="f145" y="f146"/>
                      <a:pt x="f128" y="f147"/>
                    </a:cubicBezTo>
                    <a:cubicBezTo>
                      <a:pt x="f3" y="f148"/>
                      <a:pt x="f149" y="f150"/>
                      <a:pt x="f76" y="f77"/>
                    </a:cubicBezTo>
                    <a:lnTo>
                      <a:pt x="f76" y="f77"/>
                    </a:lnTo>
                    <a:cubicBezTo>
                      <a:pt x="f151" y="f152"/>
                      <a:pt x="f153" y="f154"/>
                      <a:pt x="f155" y="f154"/>
                    </a:cubicBezTo>
                    <a:cubicBezTo>
                      <a:pt x="f156" y="f154"/>
                      <a:pt x="f157" y="f158"/>
                      <a:pt x="f159" y="f158"/>
                    </a:cubicBezTo>
                    <a:cubicBezTo>
                      <a:pt x="f160" y="f158"/>
                      <a:pt x="f161" y="f162"/>
                      <a:pt x="f163" y="f164"/>
                    </a:cubicBezTo>
                    <a:cubicBezTo>
                      <a:pt x="f163" y="f165"/>
                      <a:pt x="f166" y="f167"/>
                      <a:pt x="f168" y="f169"/>
                    </a:cubicBezTo>
                    <a:cubicBezTo>
                      <a:pt x="f170" y="f171"/>
                      <a:pt x="f172" y="f173"/>
                      <a:pt x="f174" y="f175"/>
                    </a:cubicBezTo>
                    <a:cubicBezTo>
                      <a:pt x="f176" y="f177"/>
                      <a:pt x="f178" y="f179"/>
                      <a:pt x="f180" y="f89"/>
                    </a:cubicBezTo>
                    <a:cubicBezTo>
                      <a:pt x="f176" y="f181"/>
                      <a:pt x="f182" y="f183"/>
                      <a:pt x="f73" y="f184"/>
                    </a:cubicBezTo>
                    <a:cubicBezTo>
                      <a:pt x="f185" y="f186"/>
                      <a:pt x="f187" y="f188"/>
                      <a:pt x="f84" y="f8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1" name="Google Shape;1166;p16">
                <a:extLst>
                  <a:ext uri="{FF2B5EF4-FFF2-40B4-BE49-F238E27FC236}">
                    <a16:creationId xmlns:a16="http://schemas.microsoft.com/office/drawing/2014/main" id="{039C846D-43FB-4A6D-BEF5-192F3C6F124F}"/>
                  </a:ext>
                </a:extLst>
              </p:cNvPr>
              <p:cNvSpPr/>
              <p:nvPr/>
            </p:nvSpPr>
            <p:spPr>
              <a:xfrm>
                <a:off x="671562" y="4630585"/>
                <a:ext cx="54068" cy="151762"/>
              </a:xfrm>
              <a:custGeom>
                <a:avLst/>
                <a:gdLst>
                  <a:gd name="f0" fmla="val w"/>
                  <a:gd name="f1" fmla="val h"/>
                  <a:gd name="f2" fmla="val 0"/>
                  <a:gd name="f3" fmla="val 1674"/>
                  <a:gd name="f4" fmla="val 4699"/>
                  <a:gd name="f5" fmla="val 1201"/>
                  <a:gd name="f6" fmla="val 1005"/>
                  <a:gd name="f7" fmla="val 1143"/>
                  <a:gd name="f8" fmla="val 1224"/>
                  <a:gd name="f9" fmla="val 1085"/>
                  <a:gd name="f10" fmla="val 1443"/>
                  <a:gd name="f11" fmla="val 1051"/>
                  <a:gd name="f12" fmla="val 1004"/>
                  <a:gd name="f13" fmla="val 1905"/>
                  <a:gd name="f14" fmla="val 970"/>
                  <a:gd name="f15" fmla="val 2113"/>
                  <a:gd name="f16" fmla="val 2343"/>
                  <a:gd name="f17" fmla="val 958"/>
                  <a:gd name="f18" fmla="val 2574"/>
                  <a:gd name="f19" fmla="val 2805"/>
                  <a:gd name="f20" fmla="val 3059"/>
                  <a:gd name="f21" fmla="val 1027"/>
                  <a:gd name="f22" fmla="val 3302"/>
                  <a:gd name="f23" fmla="val 1074"/>
                  <a:gd name="f24" fmla="val 3532"/>
                  <a:gd name="f25" fmla="val 1108"/>
                  <a:gd name="f26" fmla="val 3763"/>
                  <a:gd name="f27" fmla="val 993"/>
                  <a:gd name="f28" fmla="val 3290"/>
                  <a:gd name="f29" fmla="val 935"/>
                  <a:gd name="f30" fmla="val 2828"/>
                  <a:gd name="f31" fmla="val 912"/>
                  <a:gd name="f32" fmla="val 1882"/>
                  <a:gd name="f33" fmla="val 1651"/>
                  <a:gd name="f34" fmla="val 1420"/>
                  <a:gd name="f35" fmla="val 1120"/>
                  <a:gd name="f36" fmla="val 820"/>
                  <a:gd name="f37" fmla="val 3013"/>
                  <a:gd name="f38" fmla="val 370"/>
                  <a:gd name="f39" fmla="val 4075"/>
                  <a:gd name="f40" fmla="val 416"/>
                  <a:gd name="f41" fmla="val 4052"/>
                  <a:gd name="f42" fmla="val 554"/>
                  <a:gd name="f43" fmla="val 3359"/>
                  <a:gd name="f44" fmla="val 693"/>
                  <a:gd name="f45" fmla="val 3186"/>
                  <a:gd name="f46" fmla="val 658"/>
                  <a:gd name="f47" fmla="val 3729"/>
                  <a:gd name="f48" fmla="val 981"/>
                  <a:gd name="f49" fmla="val 4398"/>
                  <a:gd name="f50" fmla="val 1408"/>
                  <a:gd name="f51" fmla="val 4698"/>
                  <a:gd name="f52" fmla="val 3151"/>
                  <a:gd name="f53" fmla="val 1131"/>
                  <a:gd name="f54" fmla="val 1501"/>
                  <a:gd name="f55" fmla="*/ f0 1 1674"/>
                  <a:gd name="f56" fmla="*/ f1 1 4699"/>
                  <a:gd name="f57" fmla="val f2"/>
                  <a:gd name="f58" fmla="val f3"/>
                  <a:gd name="f59" fmla="val f4"/>
                  <a:gd name="f60" fmla="+- f59 0 f57"/>
                  <a:gd name="f61" fmla="+- f58 0 f57"/>
                  <a:gd name="f62" fmla="*/ f61 1 1674"/>
                  <a:gd name="f63" fmla="*/ f60 1 469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674" h="4699">
                    <a:moveTo>
                      <a:pt x="f5" y="f6"/>
                    </a:moveTo>
                    <a:lnTo>
                      <a:pt x="f5" y="f6"/>
                    </a:lnTo>
                    <a:cubicBezTo>
                      <a:pt x="f7" y="f8"/>
                      <a:pt x="f9" y="f10"/>
                      <a:pt x="f11" y="f3"/>
                    </a:cubicBezTo>
                    <a:cubicBezTo>
                      <a:pt x="f12" y="f13"/>
                      <a:pt x="f14" y="f15"/>
                      <a:pt x="f14" y="f16"/>
                    </a:cubicBezTo>
                    <a:cubicBezTo>
                      <a:pt x="f17" y="f18"/>
                      <a:pt x="f14" y="f19"/>
                      <a:pt x="f12" y="f20"/>
                    </a:cubicBezTo>
                    <a:cubicBezTo>
                      <a:pt x="f21" y="f22"/>
                      <a:pt x="f23" y="f24"/>
                      <a:pt x="f25" y="f26"/>
                    </a:cubicBezTo>
                    <a:cubicBezTo>
                      <a:pt x="f11" y="f24"/>
                      <a:pt x="f27" y="f28"/>
                      <a:pt x="f17" y="f20"/>
                    </a:cubicBezTo>
                    <a:cubicBezTo>
                      <a:pt x="f29" y="f30"/>
                      <a:pt x="f31" y="f18"/>
                      <a:pt x="f31" y="f16"/>
                    </a:cubicBezTo>
                    <a:cubicBezTo>
                      <a:pt x="f29" y="f15"/>
                      <a:pt x="f17" y="f32"/>
                      <a:pt x="f12" y="f33"/>
                    </a:cubicBezTo>
                    <a:cubicBezTo>
                      <a:pt x="f11" y="f34"/>
                      <a:pt x="f35" y="f8"/>
                      <a:pt x="f5" y="f6"/>
                    </a:cubicBezTo>
                    <a:close/>
                    <a:moveTo>
                      <a:pt x="f3" y="f2"/>
                    </a:moveTo>
                    <a:lnTo>
                      <a:pt x="f3" y="f2"/>
                    </a:lnTo>
                    <a:cubicBezTo>
                      <a:pt x="f23" y="f36"/>
                      <a:pt x="f2" y="f37"/>
                      <a:pt x="f38" y="f39"/>
                    </a:cubicBezTo>
                    <a:cubicBezTo>
                      <a:pt x="f40" y="f41"/>
                      <a:pt x="f42" y="f43"/>
                      <a:pt x="f44" y="f45"/>
                    </a:cubicBezTo>
                    <a:lnTo>
                      <a:pt x="f44" y="f45"/>
                    </a:lnTo>
                    <a:cubicBezTo>
                      <a:pt x="f46" y="f47"/>
                      <a:pt x="f48" y="f49"/>
                      <a:pt x="f50" y="f51"/>
                    </a:cubicBezTo>
                    <a:cubicBezTo>
                      <a:pt x="f11" y="f52"/>
                      <a:pt x="f53" y="f54"/>
                      <a:pt x="f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2" name="Google Shape;1167;p16">
                <a:extLst>
                  <a:ext uri="{FF2B5EF4-FFF2-40B4-BE49-F238E27FC236}">
                    <a16:creationId xmlns:a16="http://schemas.microsoft.com/office/drawing/2014/main" id="{181A3C60-F14D-4D21-B88E-B97F058FD82A}"/>
                  </a:ext>
                </a:extLst>
              </p:cNvPr>
              <p:cNvSpPr/>
              <p:nvPr/>
            </p:nvSpPr>
            <p:spPr>
              <a:xfrm>
                <a:off x="692429" y="4424562"/>
                <a:ext cx="171340" cy="50063"/>
              </a:xfrm>
              <a:custGeom>
                <a:avLst/>
                <a:gdLst>
                  <a:gd name="f0" fmla="val w"/>
                  <a:gd name="f1" fmla="val h"/>
                  <a:gd name="f2" fmla="val 0"/>
                  <a:gd name="f3" fmla="val 5305"/>
                  <a:gd name="f4" fmla="val 1550"/>
                  <a:gd name="f5" fmla="val 4245"/>
                  <a:gd name="f6" fmla="val 1"/>
                  <a:gd name="f7" fmla="val 2797"/>
                  <a:gd name="f8" fmla="val 1485"/>
                  <a:gd name="f9" fmla="val 782"/>
                  <a:gd name="f10" fmla="val 1732"/>
                  <a:gd name="f11" fmla="val 3291"/>
                  <a:gd name="f12" fmla="val 5304"/>
                  <a:gd name="f13" fmla="val 1376"/>
                  <a:gd name="f14" fmla="val 5068"/>
                  <a:gd name="f15" fmla="val 458"/>
                  <a:gd name="f16" fmla="val 4979"/>
                  <a:gd name="f17" fmla="val 128"/>
                  <a:gd name="f18" fmla="val 4670"/>
                  <a:gd name="f19" fmla="*/ f0 1 5305"/>
                  <a:gd name="f20" fmla="*/ f1 1 1550"/>
                  <a:gd name="f21" fmla="val f2"/>
                  <a:gd name="f22" fmla="val f3"/>
                  <a:gd name="f23" fmla="val f4"/>
                  <a:gd name="f24" fmla="+- f23 0 f21"/>
                  <a:gd name="f25" fmla="+- f22 0 f21"/>
                  <a:gd name="f26" fmla="*/ f25 1 5305"/>
                  <a:gd name="f27" fmla="*/ f24 1 1550"/>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305" h="1550">
                    <a:moveTo>
                      <a:pt x="f5" y="f6"/>
                    </a:moveTo>
                    <a:cubicBezTo>
                      <a:pt x="f7" y="f6"/>
                      <a:pt x="f6" y="f8"/>
                      <a:pt x="f6" y="f8"/>
                    </a:cubicBezTo>
                    <a:cubicBezTo>
                      <a:pt x="f6" y="f8"/>
                      <a:pt x="f9" y="f4"/>
                      <a:pt x="f10" y="f4"/>
                    </a:cubicBezTo>
                    <a:cubicBezTo>
                      <a:pt x="f11" y="f4"/>
                      <a:pt x="f12" y="f13"/>
                      <a:pt x="f14" y="f15"/>
                    </a:cubicBezTo>
                    <a:cubicBezTo>
                      <a:pt x="f16"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 name="Google Shape;1168;p16">
                <a:extLst>
                  <a:ext uri="{FF2B5EF4-FFF2-40B4-BE49-F238E27FC236}">
                    <a16:creationId xmlns:a16="http://schemas.microsoft.com/office/drawing/2014/main" id="{7D514C92-909D-4365-9041-8BAD14DE698A}"/>
                  </a:ext>
                </a:extLst>
              </p:cNvPr>
              <p:cNvSpPr/>
              <p:nvPr/>
            </p:nvSpPr>
            <p:spPr>
              <a:xfrm>
                <a:off x="691295" y="4335362"/>
                <a:ext cx="134261" cy="111456"/>
              </a:xfrm>
              <a:custGeom>
                <a:avLst/>
                <a:gdLst>
                  <a:gd name="f0" fmla="val w"/>
                  <a:gd name="f1" fmla="val h"/>
                  <a:gd name="f2" fmla="val 0"/>
                  <a:gd name="f3" fmla="val 4157"/>
                  <a:gd name="f4" fmla="val 3451"/>
                  <a:gd name="f5" fmla="val 2636"/>
                  <a:gd name="f6" fmla="val 1501"/>
                  <a:gd name="f7" fmla="val 1"/>
                  <a:gd name="f8" fmla="val 4156"/>
                  <a:gd name="f9" fmla="val 1200"/>
                  <a:gd name="f10" fmla="val 3025"/>
                  <a:gd name="f11" fmla="val 161"/>
                  <a:gd name="f12" fmla="val 2903"/>
                  <a:gd name="f13" fmla="val 50"/>
                  <a:gd name="f14" fmla="val 2772"/>
                  <a:gd name="f15" fmla="*/ f0 1 4157"/>
                  <a:gd name="f16" fmla="*/ f1 1 3451"/>
                  <a:gd name="f17" fmla="val f2"/>
                  <a:gd name="f18" fmla="val f3"/>
                  <a:gd name="f19" fmla="val f4"/>
                  <a:gd name="f20" fmla="+- f19 0 f17"/>
                  <a:gd name="f21" fmla="+- f18 0 f17"/>
                  <a:gd name="f22" fmla="*/ f21 1 4157"/>
                  <a:gd name="f23" fmla="*/ f20 1 345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7" h="3450">
                    <a:moveTo>
                      <a:pt x="f5" y="f2"/>
                    </a:moveTo>
                    <a:cubicBezTo>
                      <a:pt x="f6" y="f2"/>
                      <a:pt x="f7" y="f4"/>
                      <a:pt x="f7" y="f4"/>
                    </a:cubicBezTo>
                    <a:cubicBezTo>
                      <a:pt x="f7" y="f4"/>
                      <a:pt x="f8" y="f9"/>
                      <a:pt x="f10" y="f11"/>
                    </a:cubicBezTo>
                    <a:cubicBezTo>
                      <a:pt x="f12" y="f13"/>
                      <a:pt x="f14"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4" name="Google Shape;1169;p16">
                <a:extLst>
                  <a:ext uri="{FF2B5EF4-FFF2-40B4-BE49-F238E27FC236}">
                    <a16:creationId xmlns:a16="http://schemas.microsoft.com/office/drawing/2014/main" id="{F243076A-0170-4497-B540-47E3CF45A847}"/>
                  </a:ext>
                </a:extLst>
              </p:cNvPr>
              <p:cNvSpPr/>
              <p:nvPr/>
            </p:nvSpPr>
            <p:spPr>
              <a:xfrm>
                <a:off x="637912" y="4282098"/>
                <a:ext cx="94439" cy="166201"/>
              </a:xfrm>
              <a:custGeom>
                <a:avLst/>
                <a:gdLst>
                  <a:gd name="f0" fmla="val w"/>
                  <a:gd name="f1" fmla="val h"/>
                  <a:gd name="f2" fmla="val 0"/>
                  <a:gd name="f3" fmla="val 2924"/>
                  <a:gd name="f4" fmla="val 5146"/>
                  <a:gd name="f5" fmla="val 1343"/>
                  <a:gd name="f6" fmla="val 869"/>
                  <a:gd name="f7" fmla="val 263"/>
                  <a:gd name="f8" fmla="val 1446"/>
                  <a:gd name="f9" fmla="val 10"/>
                  <a:gd name="f10" fmla="val 1410"/>
                  <a:gd name="f11" fmla="val 3"/>
                  <a:gd name="f12" fmla="val 1376"/>
                  <a:gd name="f13" fmla="*/ f0 1 2924"/>
                  <a:gd name="f14" fmla="*/ f1 1 5146"/>
                  <a:gd name="f15" fmla="val f2"/>
                  <a:gd name="f16" fmla="val f3"/>
                  <a:gd name="f17" fmla="val f4"/>
                  <a:gd name="f18" fmla="+- f17 0 f15"/>
                  <a:gd name="f19" fmla="+- f16 0 f15"/>
                  <a:gd name="f20" fmla="*/ f19 1 2924"/>
                  <a:gd name="f21" fmla="*/ f18 1 514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924" h="5146">
                    <a:moveTo>
                      <a:pt x="f5" y="f2"/>
                    </a:moveTo>
                    <a:cubicBezTo>
                      <a:pt x="f2" y="f2"/>
                      <a:pt x="f6" y="f4"/>
                      <a:pt x="f6" y="f4"/>
                    </a:cubicBezTo>
                    <a:cubicBezTo>
                      <a:pt x="f6" y="f4"/>
                      <a:pt x="f3" y="f7"/>
                      <a:pt x="f8" y="f9"/>
                    </a:cubicBezTo>
                    <a:cubicBezTo>
                      <a:pt x="f10" y="f11"/>
                      <a:pt x="f12"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65" name="Google Shape;1170;p16">
              <a:extLst>
                <a:ext uri="{FF2B5EF4-FFF2-40B4-BE49-F238E27FC236}">
                  <a16:creationId xmlns:a16="http://schemas.microsoft.com/office/drawing/2014/main" id="{AF07C062-D938-4A12-A419-B8D759BFC1F9}"/>
                </a:ext>
              </a:extLst>
            </p:cNvPr>
            <p:cNvGrpSpPr/>
            <p:nvPr/>
          </p:nvGrpSpPr>
          <p:grpSpPr>
            <a:xfrm>
              <a:off x="8769443" y="1068092"/>
              <a:ext cx="213292" cy="3005897"/>
              <a:chOff x="8769443" y="1068092"/>
              <a:chExt cx="213292" cy="3005897"/>
            </a:xfrm>
          </p:grpSpPr>
          <p:sp>
            <p:nvSpPr>
              <p:cNvPr id="66" name="Google Shape;1171;p16">
                <a:extLst>
                  <a:ext uri="{FF2B5EF4-FFF2-40B4-BE49-F238E27FC236}">
                    <a16:creationId xmlns:a16="http://schemas.microsoft.com/office/drawing/2014/main" id="{D22D0A42-8175-4531-9AC0-437ABF3C299F}"/>
                  </a:ext>
                </a:extLst>
              </p:cNvPr>
              <p:cNvSpPr/>
              <p:nvPr/>
            </p:nvSpPr>
            <p:spPr>
              <a:xfrm>
                <a:off x="8966295" y="1198933"/>
                <a:ext cx="14950" cy="1487491"/>
              </a:xfrm>
              <a:custGeom>
                <a:avLst/>
                <a:gdLst>
                  <a:gd name="f0" fmla="val w"/>
                  <a:gd name="f1" fmla="val h"/>
                  <a:gd name="f2" fmla="val 0"/>
                  <a:gd name="f3" fmla="val 463"/>
                  <a:gd name="f4" fmla="val 46056"/>
                  <a:gd name="f5" fmla="val 1"/>
                  <a:gd name="f6" fmla="val 462"/>
                  <a:gd name="f7" fmla="*/ f0 1 463"/>
                  <a:gd name="f8" fmla="*/ f1 1 46056"/>
                  <a:gd name="f9" fmla="val f2"/>
                  <a:gd name="f10" fmla="val f3"/>
                  <a:gd name="f11" fmla="val f4"/>
                  <a:gd name="f12" fmla="+- f11 0 f9"/>
                  <a:gd name="f13" fmla="+- f10 0 f9"/>
                  <a:gd name="f14" fmla="*/ f13 1 463"/>
                  <a:gd name="f15" fmla="*/ f12 1 4605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462" h="46056">
                    <a:moveTo>
                      <a:pt x="f2" y="f5"/>
                    </a:moveTo>
                    <a:lnTo>
                      <a:pt x="f2" y="f4"/>
                    </a:lnTo>
                    <a:lnTo>
                      <a:pt x="f6" y="f4"/>
                    </a:lnTo>
                    <a:lnTo>
                      <a:pt x="f6"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7" name="Google Shape;1172;p16">
                <a:extLst>
                  <a:ext uri="{FF2B5EF4-FFF2-40B4-BE49-F238E27FC236}">
                    <a16:creationId xmlns:a16="http://schemas.microsoft.com/office/drawing/2014/main" id="{47EBD232-A3B7-4757-B7B0-455D7A66B27E}"/>
                  </a:ext>
                </a:extLst>
              </p:cNvPr>
              <p:cNvSpPr/>
              <p:nvPr/>
            </p:nvSpPr>
            <p:spPr>
              <a:xfrm>
                <a:off x="8769443" y="1068092"/>
                <a:ext cx="213292" cy="143917"/>
              </a:xfrm>
              <a:custGeom>
                <a:avLst/>
                <a:gdLst>
                  <a:gd name="f0" fmla="val w"/>
                  <a:gd name="f1" fmla="val h"/>
                  <a:gd name="f2" fmla="val 0"/>
                  <a:gd name="f3" fmla="val 6604"/>
                  <a:gd name="f4" fmla="val 4456"/>
                  <a:gd name="f5" fmla="val 2679"/>
                  <a:gd name="f6" fmla="val 2517"/>
                  <a:gd name="f7" fmla="val 2379"/>
                  <a:gd name="f8" fmla="val 2217"/>
                  <a:gd name="f9" fmla="val 35"/>
                  <a:gd name="f10" fmla="val 1617"/>
                  <a:gd name="f11" fmla="val 116"/>
                  <a:gd name="f12" fmla="val 1040"/>
                  <a:gd name="f13" fmla="val 451"/>
                  <a:gd name="f14" fmla="val 636"/>
                  <a:gd name="f15" fmla="val 924"/>
                  <a:gd name="f16" fmla="val 232"/>
                  <a:gd name="f17" fmla="val 1420"/>
                  <a:gd name="f18" fmla="val 1"/>
                  <a:gd name="f19" fmla="val 2020"/>
                  <a:gd name="f20" fmla="val 12"/>
                  <a:gd name="f21" fmla="val 2701"/>
                  <a:gd name="f22" fmla="val 36"/>
                  <a:gd name="f23" fmla="val 3452"/>
                  <a:gd name="f24" fmla="val 555"/>
                  <a:gd name="f25" fmla="val 4144"/>
                  <a:gd name="f26" fmla="val 1294"/>
                  <a:gd name="f27" fmla="val 4375"/>
                  <a:gd name="f28" fmla="val 1467"/>
                  <a:gd name="f29" fmla="val 4433"/>
                  <a:gd name="f30" fmla="val 1652"/>
                  <a:gd name="f31" fmla="val 1859"/>
                  <a:gd name="f32" fmla="val 2090"/>
                  <a:gd name="f33" fmla="val 2333"/>
                  <a:gd name="f34" fmla="val 4387"/>
                  <a:gd name="f35" fmla="val 2540"/>
                  <a:gd name="f36" fmla="val 4271"/>
                  <a:gd name="f37" fmla="val 2944"/>
                  <a:gd name="f38" fmla="val 4040"/>
                  <a:gd name="f39" fmla="val 3233"/>
                  <a:gd name="f40" fmla="val 3579"/>
                  <a:gd name="f41" fmla="val 3094"/>
                  <a:gd name="f42" fmla="val 2898"/>
                  <a:gd name="f43" fmla="val 2828"/>
                  <a:gd name="f44" fmla="val 3210"/>
                  <a:gd name="f45" fmla="val 2771"/>
                  <a:gd name="f46" fmla="val 3198"/>
                  <a:gd name="f47" fmla="val 3103"/>
                  <a:gd name="f48" fmla="val 2406"/>
                  <a:gd name="f49" fmla="val 2835"/>
                  <a:gd name="f50" fmla="val 2213"/>
                  <a:gd name="f51" fmla="val 2536"/>
                  <a:gd name="f52" fmla="val 2473"/>
                  <a:gd name="f53" fmla="val 2409"/>
                  <a:gd name="f54" fmla="val 2222"/>
                  <a:gd name="f55" fmla="val 2344"/>
                  <a:gd name="f56" fmla="val 2240"/>
                  <a:gd name="f57" fmla="val 1986"/>
                  <a:gd name="f58" fmla="val 2355"/>
                  <a:gd name="f59" fmla="val 1790"/>
                  <a:gd name="f60" fmla="val 2725"/>
                  <a:gd name="f61" fmla="val 1882"/>
                  <a:gd name="f62" fmla="val 3117"/>
                  <a:gd name="f63" fmla="val 3152"/>
                  <a:gd name="f64" fmla="val 3175"/>
                  <a:gd name="f65" fmla="val 3186"/>
                  <a:gd name="f66" fmla="val 1825"/>
                  <a:gd name="f67" fmla="val 3209"/>
                  <a:gd name="f68" fmla="val 1813"/>
                  <a:gd name="f69" fmla="val 1755"/>
                  <a:gd name="f70" fmla="val 1686"/>
                  <a:gd name="f71" fmla="val 1628"/>
                  <a:gd name="f72" fmla="val 1363"/>
                  <a:gd name="f73" fmla="val 3128"/>
                  <a:gd name="f74" fmla="val 1132"/>
                  <a:gd name="f75" fmla="val 1109"/>
                  <a:gd name="f76" fmla="val 2609"/>
                  <a:gd name="f77" fmla="val 1074"/>
                  <a:gd name="f78" fmla="val 2263"/>
                  <a:gd name="f79" fmla="val 1178"/>
                  <a:gd name="f80" fmla="val 1847"/>
                  <a:gd name="f81" fmla="val 1409"/>
                  <a:gd name="f82" fmla="val 1547"/>
                  <a:gd name="f83" fmla="val 1640"/>
                  <a:gd name="f84" fmla="val 1224"/>
                  <a:gd name="f85" fmla="val 982"/>
                  <a:gd name="f86" fmla="val 901"/>
                  <a:gd name="f87" fmla="val 2483"/>
                  <a:gd name="f88" fmla="val 866"/>
                  <a:gd name="f89" fmla="val 2575"/>
                  <a:gd name="f90" fmla="val 855"/>
                  <a:gd name="f91" fmla="val 3014"/>
                  <a:gd name="f92" fmla="val 3348"/>
                  <a:gd name="f93" fmla="val 3464"/>
                  <a:gd name="f94" fmla="val 3556"/>
                  <a:gd name="f95" fmla="val 935"/>
                  <a:gd name="f96" fmla="val 3671"/>
                  <a:gd name="f97" fmla="val 970"/>
                  <a:gd name="f98" fmla="val 4122"/>
                  <a:gd name="f99" fmla="val 1085"/>
                  <a:gd name="f100" fmla="val 4526"/>
                  <a:gd name="f101" fmla="val 1316"/>
                  <a:gd name="f102" fmla="val 4883"/>
                  <a:gd name="f103" fmla="val 1605"/>
                  <a:gd name="f104" fmla="val 5611"/>
                  <a:gd name="f105" fmla="val 2182"/>
                  <a:gd name="f106" fmla="val 6072"/>
                  <a:gd name="f107" fmla="val 6095"/>
                  <a:gd name="f108" fmla="val 4052"/>
                  <a:gd name="f109" fmla="val 6119"/>
                  <a:gd name="f110" fmla="val 4167"/>
                  <a:gd name="f111" fmla="val 6199"/>
                  <a:gd name="f112" fmla="val 6326"/>
                  <a:gd name="f113" fmla="val 6333"/>
                  <a:gd name="f114" fmla="val 4272"/>
                  <a:gd name="f115" fmla="val 6339"/>
                  <a:gd name="f116" fmla="val 6346"/>
                  <a:gd name="f117" fmla="val 6454"/>
                  <a:gd name="f118" fmla="val 6557"/>
                  <a:gd name="f119" fmla="val 4183"/>
                  <a:gd name="f120" fmla="val 6603"/>
                  <a:gd name="f121" fmla="val 2978"/>
                  <a:gd name="f122" fmla="val 6153"/>
                  <a:gd name="f123" fmla="val 5345"/>
                  <a:gd name="f124" fmla="val 1097"/>
                  <a:gd name="f125" fmla="val 4964"/>
                  <a:gd name="f126" fmla="val 705"/>
                  <a:gd name="f127" fmla="val 4468"/>
                  <a:gd name="f128" fmla="val 404"/>
                  <a:gd name="f129" fmla="val 3937"/>
                  <a:gd name="f130" fmla="val 220"/>
                  <a:gd name="f131" fmla="val 3810"/>
                  <a:gd name="f132" fmla="val 174"/>
                  <a:gd name="f133" fmla="val 3660"/>
                  <a:gd name="f134" fmla="val 151"/>
                  <a:gd name="f135" fmla="val 3533"/>
                  <a:gd name="f136" fmla="val 104"/>
                  <a:gd name="f137" fmla="*/ f0 1 6604"/>
                  <a:gd name="f138" fmla="*/ f1 1 4456"/>
                  <a:gd name="f139" fmla="val f2"/>
                  <a:gd name="f140" fmla="val f3"/>
                  <a:gd name="f141" fmla="val f4"/>
                  <a:gd name="f142" fmla="+- f141 0 f139"/>
                  <a:gd name="f143" fmla="+- f140 0 f139"/>
                  <a:gd name="f144" fmla="*/ f143 1 6604"/>
                  <a:gd name="f145" fmla="*/ f142 1 4456"/>
                  <a:gd name="f146" fmla="*/ f139 1 f144"/>
                  <a:gd name="f147" fmla="*/ f140 1 f144"/>
                  <a:gd name="f148" fmla="*/ f139 1 f145"/>
                  <a:gd name="f149" fmla="*/ f141 1 f145"/>
                  <a:gd name="f150" fmla="*/ f146 f137 1"/>
                  <a:gd name="f151" fmla="*/ f147 f137 1"/>
                  <a:gd name="f152" fmla="*/ f149 f138 1"/>
                  <a:gd name="f153" fmla="*/ f148 f138 1"/>
                </a:gdLst>
                <a:ahLst/>
                <a:cxnLst>
                  <a:cxn ang="3cd4">
                    <a:pos x="hc" y="t"/>
                  </a:cxn>
                  <a:cxn ang="0">
                    <a:pos x="r" y="vc"/>
                  </a:cxn>
                  <a:cxn ang="cd4">
                    <a:pos x="hc" y="b"/>
                  </a:cxn>
                  <a:cxn ang="cd2">
                    <a:pos x="l" y="vc"/>
                  </a:cxn>
                </a:cxnLst>
                <a:rect l="f150" t="f153" r="f151" b="f152"/>
                <a:pathLst>
                  <a:path w="6604" h="4456">
                    <a:moveTo>
                      <a:pt x="f5" y="f2"/>
                    </a:moveTo>
                    <a:cubicBezTo>
                      <a:pt x="f6" y="f2"/>
                      <a:pt x="f7" y="f2"/>
                      <a:pt x="f8" y="f9"/>
                    </a:cubicBezTo>
                    <a:cubicBezTo>
                      <a:pt x="f10" y="f11"/>
                      <a:pt x="f12" y="f13"/>
                      <a:pt x="f14" y="f15"/>
                    </a:cubicBezTo>
                    <a:cubicBezTo>
                      <a:pt x="f16" y="f17"/>
                      <a:pt x="f18" y="f19"/>
                      <a:pt x="f20" y="f21"/>
                    </a:cubicBezTo>
                    <a:cubicBezTo>
                      <a:pt x="f22" y="f23"/>
                      <a:pt x="f24" y="f25"/>
                      <a:pt x="f26" y="f27"/>
                    </a:cubicBezTo>
                    <a:cubicBezTo>
                      <a:pt x="f28" y="f29"/>
                      <a:pt x="f30" y="f4"/>
                      <a:pt x="f31" y="f4"/>
                    </a:cubicBezTo>
                    <a:cubicBezTo>
                      <a:pt x="f32" y="f4"/>
                      <a:pt x="f33" y="f34"/>
                      <a:pt x="f35" y="f36"/>
                    </a:cubicBezTo>
                    <a:cubicBezTo>
                      <a:pt x="f37" y="f38"/>
                      <a:pt x="f39" y="f40"/>
                      <a:pt x="f39" y="f41"/>
                    </a:cubicBezTo>
                    <a:lnTo>
                      <a:pt x="f39" y="f42"/>
                    </a:lnTo>
                    <a:cubicBezTo>
                      <a:pt x="f39" y="f43"/>
                      <a:pt x="f44" y="f45"/>
                      <a:pt x="f46" y="f21"/>
                    </a:cubicBezTo>
                    <a:cubicBezTo>
                      <a:pt x="f47" y="f48"/>
                      <a:pt x="f49" y="f50"/>
                      <a:pt x="f51" y="f50"/>
                    </a:cubicBezTo>
                    <a:cubicBezTo>
                      <a:pt x="f52" y="f50"/>
                      <a:pt x="f53" y="f54"/>
                      <a:pt x="f55" y="f56"/>
                    </a:cubicBezTo>
                    <a:cubicBezTo>
                      <a:pt x="f57" y="f58"/>
                      <a:pt x="f59" y="f60"/>
                      <a:pt x="f61" y="f41"/>
                    </a:cubicBezTo>
                    <a:cubicBezTo>
                      <a:pt x="f61" y="f62"/>
                      <a:pt x="f61" y="f63"/>
                      <a:pt x="f31" y="f64"/>
                    </a:cubicBezTo>
                    <a:cubicBezTo>
                      <a:pt x="f31" y="f65"/>
                      <a:pt x="f66" y="f67"/>
                      <a:pt x="f68" y="f67"/>
                    </a:cubicBezTo>
                    <a:cubicBezTo>
                      <a:pt x="f69" y="f67"/>
                      <a:pt x="f70" y="f67"/>
                      <a:pt x="f71" y="f65"/>
                    </a:cubicBezTo>
                    <a:cubicBezTo>
                      <a:pt x="f72" y="f73"/>
                      <a:pt x="f74" y="f42"/>
                      <a:pt x="f75" y="f76"/>
                    </a:cubicBezTo>
                    <a:cubicBezTo>
                      <a:pt x="f77" y="f78"/>
                      <a:pt x="f79" y="f80"/>
                      <a:pt x="f81" y="f82"/>
                    </a:cubicBezTo>
                    <a:cubicBezTo>
                      <a:pt x="f83" y="f84"/>
                      <a:pt x="f57" y="f85"/>
                      <a:pt x="f7" y="f86"/>
                    </a:cubicBezTo>
                    <a:cubicBezTo>
                      <a:pt x="f87" y="f88"/>
                      <a:pt x="f89" y="f88"/>
                      <a:pt x="f5" y="f90"/>
                    </a:cubicBezTo>
                    <a:lnTo>
                      <a:pt x="f91" y="f90"/>
                    </a:lnTo>
                    <a:lnTo>
                      <a:pt x="f92" y="f86"/>
                    </a:lnTo>
                    <a:cubicBezTo>
                      <a:pt x="f93" y="f15"/>
                      <a:pt x="f94" y="f95"/>
                      <a:pt x="f96" y="f97"/>
                    </a:cubicBezTo>
                    <a:cubicBezTo>
                      <a:pt x="f98" y="f99"/>
                      <a:pt x="f100" y="f101"/>
                      <a:pt x="f102" y="f103"/>
                    </a:cubicBezTo>
                    <a:cubicBezTo>
                      <a:pt x="f104" y="f105"/>
                      <a:pt x="f106" y="f41"/>
                      <a:pt x="f107" y="f108"/>
                    </a:cubicBezTo>
                    <a:cubicBezTo>
                      <a:pt x="f109" y="f110"/>
                      <a:pt x="f111" y="f36"/>
                      <a:pt x="f112" y="f36"/>
                    </a:cubicBezTo>
                    <a:cubicBezTo>
                      <a:pt x="f113" y="f114"/>
                      <a:pt x="f115" y="f114"/>
                      <a:pt x="f116" y="f114"/>
                    </a:cubicBezTo>
                    <a:cubicBezTo>
                      <a:pt x="f117" y="f114"/>
                      <a:pt x="f118" y="f119"/>
                      <a:pt x="f118" y="f108"/>
                    </a:cubicBezTo>
                    <a:cubicBezTo>
                      <a:pt x="f120" y="f121"/>
                      <a:pt x="f122" y="f31"/>
                      <a:pt x="f123" y="f124"/>
                    </a:cubicBezTo>
                    <a:cubicBezTo>
                      <a:pt x="f125" y="f126"/>
                      <a:pt x="f127" y="f128"/>
                      <a:pt x="f129" y="f130"/>
                    </a:cubicBezTo>
                    <a:cubicBezTo>
                      <a:pt x="f131" y="f132"/>
                      <a:pt x="f133" y="f134"/>
                      <a:pt x="f135" y="f136"/>
                    </a:cubicBezTo>
                    <a:lnTo>
                      <a:pt x="f62" y="f9"/>
                    </a:lnTo>
                    <a:lnTo>
                      <a:pt x="f5" y="f2"/>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8" name="Google Shape;1173;p16">
                <a:extLst>
                  <a:ext uri="{FF2B5EF4-FFF2-40B4-BE49-F238E27FC236}">
                    <a16:creationId xmlns:a16="http://schemas.microsoft.com/office/drawing/2014/main" id="{7ADC3B6D-10FE-436F-B4BF-96C824301DEA}"/>
                  </a:ext>
                </a:extLst>
              </p:cNvPr>
              <p:cNvSpPr/>
              <p:nvPr/>
            </p:nvSpPr>
            <p:spPr>
              <a:xfrm>
                <a:off x="8966295" y="2455273"/>
                <a:ext cx="14950" cy="1487491"/>
              </a:xfrm>
              <a:custGeom>
                <a:avLst/>
                <a:gdLst>
                  <a:gd name="f0" fmla="val w"/>
                  <a:gd name="f1" fmla="val h"/>
                  <a:gd name="f2" fmla="val 0"/>
                  <a:gd name="f3" fmla="val 463"/>
                  <a:gd name="f4" fmla="val 46056"/>
                  <a:gd name="f5" fmla="val 46055"/>
                  <a:gd name="f6" fmla="val 462"/>
                  <a:gd name="f7" fmla="*/ f0 1 463"/>
                  <a:gd name="f8" fmla="*/ f1 1 46056"/>
                  <a:gd name="f9" fmla="val f2"/>
                  <a:gd name="f10" fmla="val f3"/>
                  <a:gd name="f11" fmla="val f4"/>
                  <a:gd name="f12" fmla="+- f11 0 f9"/>
                  <a:gd name="f13" fmla="+- f10 0 f9"/>
                  <a:gd name="f14" fmla="*/ f13 1 463"/>
                  <a:gd name="f15" fmla="*/ f12 1 4605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462" h="46056">
                    <a:moveTo>
                      <a:pt x="f2" y="f2"/>
                    </a:moveTo>
                    <a:lnTo>
                      <a:pt x="f2" y="f5"/>
                    </a:lnTo>
                    <a:lnTo>
                      <a:pt x="f6" y="f5"/>
                    </a:lnTo>
                    <a:lnTo>
                      <a:pt x="f6" y="f2"/>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9" name="Google Shape;1174;p16">
                <a:extLst>
                  <a:ext uri="{FF2B5EF4-FFF2-40B4-BE49-F238E27FC236}">
                    <a16:creationId xmlns:a16="http://schemas.microsoft.com/office/drawing/2014/main" id="{0ED08F21-8FBB-4596-9ABD-110C4594C8A0}"/>
                  </a:ext>
                </a:extLst>
              </p:cNvPr>
              <p:cNvSpPr/>
              <p:nvPr/>
            </p:nvSpPr>
            <p:spPr>
              <a:xfrm>
                <a:off x="8769443" y="3929688"/>
                <a:ext cx="213292" cy="144301"/>
              </a:xfrm>
              <a:custGeom>
                <a:avLst/>
                <a:gdLst>
                  <a:gd name="f0" fmla="val w"/>
                  <a:gd name="f1" fmla="val h"/>
                  <a:gd name="f2" fmla="val 0"/>
                  <a:gd name="f3" fmla="val 6604"/>
                  <a:gd name="f4" fmla="val 4468"/>
                  <a:gd name="f5" fmla="val 1859"/>
                  <a:gd name="f6" fmla="val 1652"/>
                  <a:gd name="f7" fmla="val 1467"/>
                  <a:gd name="f8" fmla="val 35"/>
                  <a:gd name="f9" fmla="val 1294"/>
                  <a:gd name="f10" fmla="val 93"/>
                  <a:gd name="f11" fmla="val 555"/>
                  <a:gd name="f12" fmla="val 324"/>
                  <a:gd name="f13" fmla="val 36"/>
                  <a:gd name="f14" fmla="val 1016"/>
                  <a:gd name="f15" fmla="val 12"/>
                  <a:gd name="f16" fmla="val 1766"/>
                  <a:gd name="f17" fmla="val 1"/>
                  <a:gd name="f18" fmla="val 2447"/>
                  <a:gd name="f19" fmla="val 232"/>
                  <a:gd name="f20" fmla="val 3048"/>
                  <a:gd name="f21" fmla="val 636"/>
                  <a:gd name="f22" fmla="val 3544"/>
                  <a:gd name="f23" fmla="val 1040"/>
                  <a:gd name="f24" fmla="val 4017"/>
                  <a:gd name="f25" fmla="val 1617"/>
                  <a:gd name="f26" fmla="val 4352"/>
                  <a:gd name="f27" fmla="val 2217"/>
                  <a:gd name="f28" fmla="val 4433"/>
                  <a:gd name="f29" fmla="val 2379"/>
                  <a:gd name="f30" fmla="val 4467"/>
                  <a:gd name="f31" fmla="val 2517"/>
                  <a:gd name="f32" fmla="val 2679"/>
                  <a:gd name="f33" fmla="val 3117"/>
                  <a:gd name="f34" fmla="val 3533"/>
                  <a:gd name="f35" fmla="val 4364"/>
                  <a:gd name="f36" fmla="val 3660"/>
                  <a:gd name="f37" fmla="val 4317"/>
                  <a:gd name="f38" fmla="val 3810"/>
                  <a:gd name="f39" fmla="val 4294"/>
                  <a:gd name="f40" fmla="val 3937"/>
                  <a:gd name="f41" fmla="val 4248"/>
                  <a:gd name="f42" fmla="val 4063"/>
                  <a:gd name="f43" fmla="val 4964"/>
                  <a:gd name="f44" fmla="val 3752"/>
                  <a:gd name="f45" fmla="val 5345"/>
                  <a:gd name="f46" fmla="val 3371"/>
                  <a:gd name="f47" fmla="val 6153"/>
                  <a:gd name="f48" fmla="val 2598"/>
                  <a:gd name="f49" fmla="val 6603"/>
                  <a:gd name="f50" fmla="val 1489"/>
                  <a:gd name="f51" fmla="val 6557"/>
                  <a:gd name="f52" fmla="val 404"/>
                  <a:gd name="f53" fmla="val 289"/>
                  <a:gd name="f54" fmla="val 6463"/>
                  <a:gd name="f55" fmla="val 193"/>
                  <a:gd name="f56" fmla="val 6359"/>
                  <a:gd name="f57" fmla="val 6348"/>
                  <a:gd name="f58" fmla="val 6337"/>
                  <a:gd name="f59" fmla="val 194"/>
                  <a:gd name="f60" fmla="val 6326"/>
                  <a:gd name="f61" fmla="val 197"/>
                  <a:gd name="f62" fmla="val 6199"/>
                  <a:gd name="f63" fmla="val 6119"/>
                  <a:gd name="f64" fmla="val 6095"/>
                  <a:gd name="f65" fmla="val 6072"/>
                  <a:gd name="f66" fmla="val 1374"/>
                  <a:gd name="f67" fmla="val 5611"/>
                  <a:gd name="f68" fmla="val 2286"/>
                  <a:gd name="f69" fmla="val 4883"/>
                  <a:gd name="f70" fmla="val 2863"/>
                  <a:gd name="f71" fmla="val 4526"/>
                  <a:gd name="f72" fmla="val 3152"/>
                  <a:gd name="f73" fmla="val 4122"/>
                  <a:gd name="f74" fmla="val 3382"/>
                  <a:gd name="f75" fmla="val 3671"/>
                  <a:gd name="f76" fmla="val 3498"/>
                  <a:gd name="f77" fmla="val 3556"/>
                  <a:gd name="f78" fmla="val 3521"/>
                  <a:gd name="f79" fmla="val 3464"/>
                  <a:gd name="f80" fmla="val 3348"/>
                  <a:gd name="f81" fmla="val 3567"/>
                  <a:gd name="f82" fmla="val 3014"/>
                  <a:gd name="f83" fmla="val 3613"/>
                  <a:gd name="f84" fmla="val 2575"/>
                  <a:gd name="f85" fmla="val 3602"/>
                  <a:gd name="f86" fmla="val 2483"/>
                  <a:gd name="f87" fmla="val 1986"/>
                  <a:gd name="f88" fmla="val 3486"/>
                  <a:gd name="f89" fmla="val 1640"/>
                  <a:gd name="f90" fmla="val 3232"/>
                  <a:gd name="f91" fmla="val 1409"/>
                  <a:gd name="f92" fmla="val 2921"/>
                  <a:gd name="f93" fmla="val 1178"/>
                  <a:gd name="f94" fmla="val 2621"/>
                  <a:gd name="f95" fmla="val 1074"/>
                  <a:gd name="f96" fmla="val 2194"/>
                  <a:gd name="f97" fmla="val 1109"/>
                  <a:gd name="f98" fmla="val 1847"/>
                  <a:gd name="f99" fmla="val 1132"/>
                  <a:gd name="f100" fmla="val 1559"/>
                  <a:gd name="f101" fmla="val 1363"/>
                  <a:gd name="f102" fmla="val 1328"/>
                  <a:gd name="f103" fmla="val 1628"/>
                  <a:gd name="f104" fmla="val 1270"/>
                  <a:gd name="f105" fmla="val 1686"/>
                  <a:gd name="f106" fmla="val 1259"/>
                  <a:gd name="f107" fmla="val 1755"/>
                  <a:gd name="f108" fmla="val 1813"/>
                  <a:gd name="f109" fmla="val 1825"/>
                  <a:gd name="f110" fmla="val 1293"/>
                  <a:gd name="f111" fmla="val 1882"/>
                  <a:gd name="f112" fmla="val 1316"/>
                  <a:gd name="f113" fmla="val 1351"/>
                  <a:gd name="f114" fmla="val 1790"/>
                  <a:gd name="f115" fmla="val 1732"/>
                  <a:gd name="f116" fmla="val 2113"/>
                  <a:gd name="f117" fmla="val 2344"/>
                  <a:gd name="f118" fmla="val 2228"/>
                  <a:gd name="f119" fmla="val 2409"/>
                  <a:gd name="f120" fmla="val 2246"/>
                  <a:gd name="f121" fmla="val 2473"/>
                  <a:gd name="f122" fmla="val 2255"/>
                  <a:gd name="f123" fmla="val 2536"/>
                  <a:gd name="f124" fmla="val 2835"/>
                  <a:gd name="f125" fmla="val 3103"/>
                  <a:gd name="f126" fmla="val 2062"/>
                  <a:gd name="f127" fmla="val 3198"/>
                  <a:gd name="f128" fmla="val 3210"/>
                  <a:gd name="f129" fmla="val 1697"/>
                  <a:gd name="f130" fmla="val 3233"/>
                  <a:gd name="f131" fmla="val 1639"/>
                  <a:gd name="f132" fmla="val 889"/>
                  <a:gd name="f133" fmla="val 2944"/>
                  <a:gd name="f134" fmla="val 427"/>
                  <a:gd name="f135" fmla="val 2540"/>
                  <a:gd name="f136" fmla="val 2333"/>
                  <a:gd name="f137" fmla="val 81"/>
                  <a:gd name="f138" fmla="val 2090"/>
                  <a:gd name="f139" fmla="*/ f0 1 6604"/>
                  <a:gd name="f140" fmla="*/ f1 1 4468"/>
                  <a:gd name="f141" fmla="val f2"/>
                  <a:gd name="f142" fmla="val f3"/>
                  <a:gd name="f143" fmla="val f4"/>
                  <a:gd name="f144" fmla="+- f143 0 f141"/>
                  <a:gd name="f145" fmla="+- f142 0 f141"/>
                  <a:gd name="f146" fmla="*/ f145 1 6604"/>
                  <a:gd name="f147" fmla="*/ f144 1 4468"/>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6604" h="4468">
                    <a:moveTo>
                      <a:pt x="f5" y="f2"/>
                    </a:moveTo>
                    <a:cubicBezTo>
                      <a:pt x="f6" y="f2"/>
                      <a:pt x="f7" y="f8"/>
                      <a:pt x="f9" y="f10"/>
                    </a:cubicBezTo>
                    <a:cubicBezTo>
                      <a:pt x="f11" y="f12"/>
                      <a:pt x="f13" y="f14"/>
                      <a:pt x="f15" y="f16"/>
                    </a:cubicBezTo>
                    <a:cubicBezTo>
                      <a:pt x="f17" y="f18"/>
                      <a:pt x="f19" y="f20"/>
                      <a:pt x="f21" y="f22"/>
                    </a:cubicBezTo>
                    <a:cubicBezTo>
                      <a:pt x="f23" y="f24"/>
                      <a:pt x="f25" y="f26"/>
                      <a:pt x="f27" y="f28"/>
                    </a:cubicBezTo>
                    <a:cubicBezTo>
                      <a:pt x="f29" y="f30"/>
                      <a:pt x="f31" y="f30"/>
                      <a:pt x="f32" y="f30"/>
                    </a:cubicBezTo>
                    <a:lnTo>
                      <a:pt x="f33" y="f28"/>
                    </a:lnTo>
                    <a:lnTo>
                      <a:pt x="f34" y="f35"/>
                    </a:lnTo>
                    <a:cubicBezTo>
                      <a:pt x="f36" y="f37"/>
                      <a:pt x="f38" y="f39"/>
                      <a:pt x="f40" y="f41"/>
                    </a:cubicBezTo>
                    <a:cubicBezTo>
                      <a:pt x="f4" y="f42"/>
                      <a:pt x="f43" y="f44"/>
                      <a:pt x="f45" y="f46"/>
                    </a:cubicBezTo>
                    <a:cubicBezTo>
                      <a:pt x="f47" y="f48"/>
                      <a:pt x="f49" y="f50"/>
                      <a:pt x="f51" y="f52"/>
                    </a:cubicBezTo>
                    <a:cubicBezTo>
                      <a:pt x="f51" y="f53"/>
                      <a:pt x="f54" y="f55"/>
                      <a:pt x="f56" y="f55"/>
                    </a:cubicBezTo>
                    <a:cubicBezTo>
                      <a:pt x="f57" y="f55"/>
                      <a:pt x="f58" y="f59"/>
                      <a:pt x="f60" y="f61"/>
                    </a:cubicBezTo>
                    <a:cubicBezTo>
                      <a:pt x="f62" y="f61"/>
                      <a:pt x="f63" y="f53"/>
                      <a:pt x="f64" y="f52"/>
                    </a:cubicBezTo>
                    <a:cubicBezTo>
                      <a:pt x="f65" y="f66"/>
                      <a:pt x="f67" y="f68"/>
                      <a:pt x="f69" y="f70"/>
                    </a:cubicBezTo>
                    <a:cubicBezTo>
                      <a:pt x="f71" y="f72"/>
                      <a:pt x="f73" y="f74"/>
                      <a:pt x="f75" y="f76"/>
                    </a:cubicBezTo>
                    <a:cubicBezTo>
                      <a:pt x="f77" y="f78"/>
                      <a:pt x="f79" y="f22"/>
                      <a:pt x="f80" y="f81"/>
                    </a:cubicBezTo>
                    <a:lnTo>
                      <a:pt x="f82" y="f83"/>
                    </a:lnTo>
                    <a:lnTo>
                      <a:pt x="f32" y="f83"/>
                    </a:lnTo>
                    <a:cubicBezTo>
                      <a:pt x="f84" y="f85"/>
                      <a:pt x="f86" y="f85"/>
                      <a:pt x="f29" y="f81"/>
                    </a:cubicBezTo>
                    <a:cubicBezTo>
                      <a:pt x="f87" y="f88"/>
                      <a:pt x="f89" y="f90"/>
                      <a:pt x="f91" y="f92"/>
                    </a:cubicBezTo>
                    <a:cubicBezTo>
                      <a:pt x="f93" y="f94"/>
                      <a:pt x="f95" y="f96"/>
                      <a:pt x="f97" y="f98"/>
                    </a:cubicBezTo>
                    <a:cubicBezTo>
                      <a:pt x="f99" y="f100"/>
                      <a:pt x="f101" y="f102"/>
                      <a:pt x="f103" y="f104"/>
                    </a:cubicBezTo>
                    <a:cubicBezTo>
                      <a:pt x="f105" y="f106"/>
                      <a:pt x="f107" y="f106"/>
                      <a:pt x="f108" y="f106"/>
                    </a:cubicBezTo>
                    <a:cubicBezTo>
                      <a:pt x="f109" y="f106"/>
                      <a:pt x="f5" y="f104"/>
                      <a:pt x="f5" y="f110"/>
                    </a:cubicBezTo>
                    <a:cubicBezTo>
                      <a:pt x="f111" y="f112"/>
                      <a:pt x="f111" y="f113"/>
                      <a:pt x="f111" y="f66"/>
                    </a:cubicBezTo>
                    <a:cubicBezTo>
                      <a:pt x="f114" y="f115"/>
                      <a:pt x="f87" y="f116"/>
                      <a:pt x="f117" y="f118"/>
                    </a:cubicBezTo>
                    <a:cubicBezTo>
                      <a:pt x="f119" y="f120"/>
                      <a:pt x="f121" y="f122"/>
                      <a:pt x="f123" y="f122"/>
                    </a:cubicBezTo>
                    <a:cubicBezTo>
                      <a:pt x="f124" y="f122"/>
                      <a:pt x="f125" y="f126"/>
                      <a:pt x="f127" y="f16"/>
                    </a:cubicBezTo>
                    <a:cubicBezTo>
                      <a:pt x="f128" y="f129"/>
                      <a:pt x="f130" y="f131"/>
                      <a:pt x="f130" y="f100"/>
                    </a:cubicBezTo>
                    <a:lnTo>
                      <a:pt x="f130" y="f66"/>
                    </a:lnTo>
                    <a:cubicBezTo>
                      <a:pt x="f130" y="f132"/>
                      <a:pt x="f133" y="f134"/>
                      <a:pt x="f135" y="f61"/>
                    </a:cubicBezTo>
                    <a:cubicBezTo>
                      <a:pt x="f136" y="f137"/>
                      <a:pt x="f138"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70" name="Google Shape;1175;p16">
              <a:extLst>
                <a:ext uri="{FF2B5EF4-FFF2-40B4-BE49-F238E27FC236}">
                  <a16:creationId xmlns:a16="http://schemas.microsoft.com/office/drawing/2014/main" id="{419A7FBC-1CF6-470F-B756-6BE4D83FF140}"/>
                </a:ext>
              </a:extLst>
            </p:cNvPr>
            <p:cNvGrpSpPr/>
            <p:nvPr/>
          </p:nvGrpSpPr>
          <p:grpSpPr>
            <a:xfrm>
              <a:off x="8335889" y="148333"/>
              <a:ext cx="750045" cy="777048"/>
              <a:chOff x="8335889" y="148333"/>
              <a:chExt cx="750045" cy="777048"/>
            </a:xfrm>
          </p:grpSpPr>
          <p:sp>
            <p:nvSpPr>
              <p:cNvPr id="71" name="Google Shape;1176;p16">
                <a:extLst>
                  <a:ext uri="{FF2B5EF4-FFF2-40B4-BE49-F238E27FC236}">
                    <a16:creationId xmlns:a16="http://schemas.microsoft.com/office/drawing/2014/main" id="{35B43F7C-E6B9-48FF-AC91-0E291F20461B}"/>
                  </a:ext>
                </a:extLst>
              </p:cNvPr>
              <p:cNvSpPr/>
              <p:nvPr/>
            </p:nvSpPr>
            <p:spPr>
              <a:xfrm>
                <a:off x="8420096" y="148333"/>
                <a:ext cx="179350" cy="271430"/>
              </a:xfrm>
              <a:custGeom>
                <a:avLst/>
                <a:gdLst>
                  <a:gd name="f0" fmla="val w"/>
                  <a:gd name="f1" fmla="val h"/>
                  <a:gd name="f2" fmla="val 0"/>
                  <a:gd name="f3" fmla="val 5553"/>
                  <a:gd name="f4" fmla="val 8404"/>
                  <a:gd name="f5" fmla="val 3013"/>
                  <a:gd name="f6" fmla="val 1"/>
                  <a:gd name="f7" fmla="val 2390"/>
                  <a:gd name="f8" fmla="val 301"/>
                  <a:gd name="f9" fmla="val 1951"/>
                  <a:gd name="f10" fmla="val 1259"/>
                  <a:gd name="f11" fmla="val 2090"/>
                  <a:gd name="f12" fmla="val 1928"/>
                  <a:gd name="f13" fmla="val 1836"/>
                  <a:gd name="f14" fmla="val 1710"/>
                  <a:gd name="f15" fmla="val 1505"/>
                  <a:gd name="f16" fmla="val 1611"/>
                  <a:gd name="f17" fmla="val 1165"/>
                  <a:gd name="f18" fmla="val 748"/>
                  <a:gd name="f19" fmla="val 318"/>
                  <a:gd name="f20" fmla="val 1760"/>
                  <a:gd name="f21" fmla="val 2021"/>
                  <a:gd name="f22" fmla="val 113"/>
                  <a:gd name="f23" fmla="val 1985"/>
                  <a:gd name="f24" fmla="val 228"/>
                  <a:gd name="f25" fmla="val 1968"/>
                  <a:gd name="f26" fmla="val 343"/>
                  <a:gd name="f27" fmla="val 785"/>
                  <a:gd name="f28" fmla="val 1231"/>
                  <a:gd name="f29" fmla="val 2213"/>
                  <a:gd name="f30" fmla="val 1524"/>
                  <a:gd name="f31" fmla="val 2552"/>
                  <a:gd name="f32" fmla="val 1905"/>
                  <a:gd name="f33" fmla="val 2990"/>
                  <a:gd name="f34" fmla="val 2078"/>
                  <a:gd name="f35" fmla="val 3544"/>
                  <a:gd name="f36" fmla="val 2194"/>
                  <a:gd name="f37" fmla="val 4110"/>
                  <a:gd name="f38" fmla="val 2309"/>
                  <a:gd name="f39" fmla="val 4675"/>
                  <a:gd name="f40" fmla="val 2367"/>
                  <a:gd name="f41" fmla="val 5241"/>
                  <a:gd name="f42" fmla="val 2540"/>
                  <a:gd name="f43" fmla="val 5783"/>
                  <a:gd name="f44" fmla="val 2967"/>
                  <a:gd name="f45" fmla="val 7111"/>
                  <a:gd name="f46" fmla="val 4179"/>
                  <a:gd name="f47" fmla="val 8150"/>
                  <a:gd name="f48" fmla="val 4814"/>
                  <a:gd name="f49" fmla="val 8265"/>
                  <a:gd name="f50" fmla="val 3313"/>
                  <a:gd name="f51" fmla="val 7157"/>
                  <a:gd name="f52" fmla="val 3186"/>
                  <a:gd name="f53" fmla="val 4375"/>
                  <a:gd name="f54" fmla="val 3083"/>
                  <a:gd name="f55" fmla="val 2148"/>
                  <a:gd name="f56" fmla="val 1490"/>
                  <a:gd name="f57" fmla="*/ f0 1 5553"/>
                  <a:gd name="f58" fmla="*/ f1 1 8404"/>
                  <a:gd name="f59" fmla="val f2"/>
                  <a:gd name="f60" fmla="val f3"/>
                  <a:gd name="f61" fmla="val f4"/>
                  <a:gd name="f62" fmla="+- f61 0 f59"/>
                  <a:gd name="f63" fmla="+- f60 0 f59"/>
                  <a:gd name="f64" fmla="*/ f63 1 5553"/>
                  <a:gd name="f65" fmla="*/ f62 1 8404"/>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5553" h="8404">
                    <a:moveTo>
                      <a:pt x="f5" y="f6"/>
                    </a:moveTo>
                    <a:lnTo>
                      <a:pt x="f5" y="f6"/>
                    </a:lnTo>
                    <a:cubicBezTo>
                      <a:pt x="f7" y="f8"/>
                      <a:pt x="f9" y="f10"/>
                      <a:pt x="f11" y="f12"/>
                    </a:cubicBezTo>
                    <a:cubicBezTo>
                      <a:pt x="f13" y="f14"/>
                      <a:pt x="f15" y="f16"/>
                      <a:pt x="f17" y="f16"/>
                    </a:cubicBezTo>
                    <a:cubicBezTo>
                      <a:pt x="f18" y="f16"/>
                      <a:pt x="f19" y="f20"/>
                      <a:pt x="f6" y="f21"/>
                    </a:cubicBezTo>
                    <a:cubicBezTo>
                      <a:pt x="f22" y="f23"/>
                      <a:pt x="f24" y="f25"/>
                      <a:pt x="f26" y="f25"/>
                    </a:cubicBezTo>
                    <a:cubicBezTo>
                      <a:pt x="f27" y="f25"/>
                      <a:pt x="f28" y="f29"/>
                      <a:pt x="f30" y="f31"/>
                    </a:cubicBezTo>
                    <a:cubicBezTo>
                      <a:pt x="f32" y="f33"/>
                      <a:pt x="f34" y="f35"/>
                      <a:pt x="f36" y="f37"/>
                    </a:cubicBezTo>
                    <a:cubicBezTo>
                      <a:pt x="f38" y="f39"/>
                      <a:pt x="f40" y="f41"/>
                      <a:pt x="f42" y="f43"/>
                    </a:cubicBezTo>
                    <a:cubicBezTo>
                      <a:pt x="f44" y="f45"/>
                      <a:pt x="f46" y="f47"/>
                      <a:pt x="f3" y="f4"/>
                    </a:cubicBezTo>
                    <a:cubicBezTo>
                      <a:pt x="f48" y="f49"/>
                      <a:pt x="f50" y="f51"/>
                      <a:pt x="f52" y="f53"/>
                    </a:cubicBezTo>
                    <a:cubicBezTo>
                      <a:pt x="f54" y="f55"/>
                      <a:pt x="f42" y="f5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2" name="Google Shape;1177;p16">
                <a:extLst>
                  <a:ext uri="{FF2B5EF4-FFF2-40B4-BE49-F238E27FC236}">
                    <a16:creationId xmlns:a16="http://schemas.microsoft.com/office/drawing/2014/main" id="{FE9D8C4E-00F5-49E9-8FC2-E1050AD832E3}"/>
                  </a:ext>
                </a:extLst>
              </p:cNvPr>
              <p:cNvSpPr/>
              <p:nvPr/>
            </p:nvSpPr>
            <p:spPr>
              <a:xfrm>
                <a:off x="8544245" y="203499"/>
                <a:ext cx="96213" cy="213649"/>
              </a:xfrm>
              <a:custGeom>
                <a:avLst/>
                <a:gdLst>
                  <a:gd name="f0" fmla="val w"/>
                  <a:gd name="f1" fmla="val h"/>
                  <a:gd name="f2" fmla="val 0"/>
                  <a:gd name="f3" fmla="val 2979"/>
                  <a:gd name="f4" fmla="val 6615"/>
                  <a:gd name="f5" fmla="val 1709"/>
                  <a:gd name="f6" fmla="val 520"/>
                  <a:gd name="f7" fmla="val 1697"/>
                  <a:gd name="f8" fmla="val 751"/>
                  <a:gd name="f9" fmla="val 1662"/>
                  <a:gd name="f10" fmla="val 959"/>
                  <a:gd name="f11" fmla="val 1628"/>
                  <a:gd name="f12" fmla="val 1190"/>
                  <a:gd name="f13" fmla="val 1582"/>
                  <a:gd name="f14" fmla="val 1409"/>
                  <a:gd name="f15" fmla="val 1512"/>
                  <a:gd name="f16" fmla="val 1420"/>
                  <a:gd name="f17" fmla="val 1848"/>
                  <a:gd name="f18" fmla="val 1247"/>
                  <a:gd name="f19" fmla="val 2263"/>
                  <a:gd name="f20" fmla="val 1028"/>
                  <a:gd name="f21" fmla="val 2656"/>
                  <a:gd name="f22" fmla="val 843"/>
                  <a:gd name="f23" fmla="val 3071"/>
                  <a:gd name="f24" fmla="val 658"/>
                  <a:gd name="f25" fmla="val 3475"/>
                  <a:gd name="f26" fmla="val 497"/>
                  <a:gd name="f27" fmla="val 3891"/>
                  <a:gd name="f28" fmla="val 450"/>
                  <a:gd name="f29" fmla="val 4341"/>
                  <a:gd name="f30" fmla="val 419"/>
                  <a:gd name="f31" fmla="val 4742"/>
                  <a:gd name="f32" fmla="val 484"/>
                  <a:gd name="f33" fmla="val 5172"/>
                  <a:gd name="f34" fmla="val 707"/>
                  <a:gd name="f35" fmla="val 5517"/>
                  <a:gd name="f36" fmla="val 665"/>
                  <a:gd name="f37" fmla="val 5455"/>
                  <a:gd name="f38" fmla="val 627"/>
                  <a:gd name="f39" fmla="val 5391"/>
                  <a:gd name="f40" fmla="val 589"/>
                  <a:gd name="f41" fmla="val 5322"/>
                  <a:gd name="f42" fmla="val 543"/>
                  <a:gd name="f43" fmla="val 5218"/>
                  <a:gd name="f44" fmla="val 5114"/>
                  <a:gd name="f45" fmla="val 474"/>
                  <a:gd name="f46" fmla="val 4999"/>
                  <a:gd name="f47" fmla="val 416"/>
                  <a:gd name="f48" fmla="val 4780"/>
                  <a:gd name="f49" fmla="val 393"/>
                  <a:gd name="f50" fmla="val 4560"/>
                  <a:gd name="f51" fmla="val 4318"/>
                  <a:gd name="f52" fmla="val 439"/>
                  <a:gd name="f53" fmla="val 3856"/>
                  <a:gd name="f54" fmla="val 601"/>
                  <a:gd name="f55" fmla="val 3429"/>
                  <a:gd name="f56" fmla="val 785"/>
                  <a:gd name="f57" fmla="val 3025"/>
                  <a:gd name="f58" fmla="val 970"/>
                  <a:gd name="f59" fmla="val 2621"/>
                  <a:gd name="f60" fmla="val 1201"/>
                  <a:gd name="f61" fmla="val 2229"/>
                  <a:gd name="f62" fmla="val 1374"/>
                  <a:gd name="f63" fmla="val 1813"/>
                  <a:gd name="f64" fmla="val 1547"/>
                  <a:gd name="f65" fmla="val 1651"/>
                  <a:gd name="f66" fmla="val 1801"/>
                  <a:gd name="f67" fmla="val 1"/>
                  <a:gd name="f68" fmla="val 636"/>
                  <a:gd name="f69" fmla="val 624"/>
                  <a:gd name="f70" fmla="val 532"/>
                  <a:gd name="f71" fmla="val 670"/>
                  <a:gd name="f72" fmla="val 1121"/>
                  <a:gd name="f73" fmla="val 774"/>
                  <a:gd name="f74" fmla="val 324"/>
                  <a:gd name="f75" fmla="val 486"/>
                  <a:gd name="f76" fmla="val 23"/>
                  <a:gd name="f77" fmla="val 290"/>
                  <a:gd name="f78" fmla="val 1224"/>
                  <a:gd name="f79" fmla="val 2460"/>
                  <a:gd name="f80" fmla="val 185"/>
                  <a:gd name="f81" fmla="val 3464"/>
                  <a:gd name="f82" fmla="val 4306"/>
                  <a:gd name="f83" fmla="val 116"/>
                  <a:gd name="f84" fmla="val 5103"/>
                  <a:gd name="f85" fmla="val 647"/>
                  <a:gd name="f86" fmla="val 5738"/>
                  <a:gd name="f87" fmla="val 739"/>
                  <a:gd name="f88" fmla="val 5865"/>
                  <a:gd name="f89" fmla="val 866"/>
                  <a:gd name="f90" fmla="val 6003"/>
                  <a:gd name="f91" fmla="val 1016"/>
                  <a:gd name="f92" fmla="val 6119"/>
                  <a:gd name="f93" fmla="val 1264"/>
                  <a:gd name="f94" fmla="val 6322"/>
                  <a:gd name="f95" fmla="val 1568"/>
                  <a:gd name="f96" fmla="val 6426"/>
                  <a:gd name="f97" fmla="val 1830"/>
                  <a:gd name="f98" fmla="val 6603"/>
                  <a:gd name="f99" fmla="val 1295"/>
                  <a:gd name="f100" fmla="val 6233"/>
                  <a:gd name="f101" fmla="val 842"/>
                  <a:gd name="f102" fmla="val 5638"/>
                  <a:gd name="f103" fmla="val 716"/>
                  <a:gd name="f104" fmla="val 4987"/>
                  <a:gd name="f105" fmla="val 635"/>
                  <a:gd name="f106" fmla="val 4630"/>
                  <a:gd name="f107" fmla="val 566"/>
                  <a:gd name="f108" fmla="val 4006"/>
                  <a:gd name="f109" fmla="val 947"/>
                  <a:gd name="f110" fmla="val 3787"/>
                  <a:gd name="f111" fmla="val 1037"/>
                  <a:gd name="f112" fmla="val 3738"/>
                  <a:gd name="f113" fmla="val 1145"/>
                  <a:gd name="f114" fmla="val 3694"/>
                  <a:gd name="f115" fmla="val 1250"/>
                  <a:gd name="f116" fmla="val 1292"/>
                  <a:gd name="f117" fmla="val 1334"/>
                  <a:gd name="f118" fmla="val 3701"/>
                  <a:gd name="f119" fmla="val 3718"/>
                  <a:gd name="f120" fmla="val 1524"/>
                  <a:gd name="f121" fmla="val 3775"/>
                  <a:gd name="f122" fmla="val 1605"/>
                  <a:gd name="f123" fmla="val 3983"/>
                  <a:gd name="f124" fmla="val 4110"/>
                  <a:gd name="f125" fmla="val 3995"/>
                  <a:gd name="f126" fmla="val 1755"/>
                  <a:gd name="f127" fmla="val 3752"/>
                  <a:gd name="f128" fmla="val 3579"/>
                  <a:gd name="f129" fmla="val 1585"/>
                  <a:gd name="f130" fmla="val 3449"/>
                  <a:gd name="f131" fmla="val 1435"/>
                  <a:gd name="f132" fmla="val 3384"/>
                  <a:gd name="f133" fmla="val 1288"/>
                  <a:gd name="f134" fmla="val 1238"/>
                  <a:gd name="f135" fmla="val 1189"/>
                  <a:gd name="f136" fmla="val 3392"/>
                  <a:gd name="f137" fmla="val 1143"/>
                  <a:gd name="f138" fmla="val 3406"/>
                  <a:gd name="f139" fmla="val 1501"/>
                  <a:gd name="f140" fmla="val 2887"/>
                  <a:gd name="f141" fmla="val 2020"/>
                  <a:gd name="f142" fmla="val 2575"/>
                  <a:gd name="f143" fmla="val 2644"/>
                  <a:gd name="f144" fmla="val 2402"/>
                  <a:gd name="f145" fmla="val 2494"/>
                  <a:gd name="f146" fmla="val 2309"/>
                  <a:gd name="f147" fmla="val 2343"/>
                  <a:gd name="f148" fmla="val 2528"/>
                  <a:gd name="f149" fmla="val 2079"/>
                  <a:gd name="f150" fmla="val 2978"/>
                  <a:gd name="f151" fmla="val 1917"/>
                  <a:gd name="f152" fmla="val 2663"/>
                  <a:gd name="f153" fmla="val 1805"/>
                  <a:gd name="f154" fmla="val 2545"/>
                  <a:gd name="f155" fmla="val 1765"/>
                  <a:gd name="f156" fmla="val 2252"/>
                  <a:gd name="f157" fmla="val 2213"/>
                  <a:gd name="f158" fmla="val 2171"/>
                  <a:gd name="f159" fmla="val 1766"/>
                  <a:gd name="f160" fmla="val 2124"/>
                  <a:gd name="f161" fmla="val 1767"/>
                  <a:gd name="f162" fmla="val 2713"/>
                  <a:gd name="f163" fmla="val 1063"/>
                  <a:gd name="f164" fmla="val 1835"/>
                  <a:gd name="f165" fmla="val 6607"/>
                  <a:gd name="f166" fmla="val 1841"/>
                  <a:gd name="f167" fmla="val 6611"/>
                  <a:gd name="f168" fmla="val 1847"/>
                  <a:gd name="f169" fmla="val 1836"/>
                  <a:gd name="f170" fmla="*/ f0 1 2979"/>
                  <a:gd name="f171" fmla="*/ f1 1 6615"/>
                  <a:gd name="f172" fmla="val f2"/>
                  <a:gd name="f173" fmla="val f3"/>
                  <a:gd name="f174" fmla="val f4"/>
                  <a:gd name="f175" fmla="+- f174 0 f172"/>
                  <a:gd name="f176" fmla="+- f173 0 f172"/>
                  <a:gd name="f177" fmla="*/ f176 1 2979"/>
                  <a:gd name="f178" fmla="*/ f175 1 6615"/>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2979" h="6615">
                    <a:moveTo>
                      <a:pt x="f5" y="f6"/>
                    </a:moveTo>
                    <a:cubicBezTo>
                      <a:pt x="f7" y="f8"/>
                      <a:pt x="f9" y="f10"/>
                      <a:pt x="f11" y="f12"/>
                    </a:cubicBezTo>
                    <a:cubicBezTo>
                      <a:pt x="f13" y="f14"/>
                      <a:pt x="f15" y="f11"/>
                      <a:pt x="f16" y="f17"/>
                    </a:cubicBezTo>
                    <a:cubicBezTo>
                      <a:pt x="f18" y="f19"/>
                      <a:pt x="f20" y="f21"/>
                      <a:pt x="f22" y="f23"/>
                    </a:cubicBezTo>
                    <a:cubicBezTo>
                      <a:pt x="f24" y="f25"/>
                      <a:pt x="f26" y="f27"/>
                      <a:pt x="f28" y="f29"/>
                    </a:cubicBezTo>
                    <a:cubicBezTo>
                      <a:pt x="f30" y="f31"/>
                      <a:pt x="f32" y="f33"/>
                      <a:pt x="f34" y="f35"/>
                    </a:cubicBezTo>
                    <a:lnTo>
                      <a:pt x="f34" y="f35"/>
                    </a:lnTo>
                    <a:cubicBezTo>
                      <a:pt x="f36" y="f37"/>
                      <a:pt x="f38" y="f39"/>
                      <a:pt x="f40" y="f41"/>
                    </a:cubicBezTo>
                    <a:cubicBezTo>
                      <a:pt x="f42" y="f43"/>
                      <a:pt x="f26" y="f44"/>
                      <a:pt x="f45" y="f46"/>
                    </a:cubicBezTo>
                    <a:cubicBezTo>
                      <a:pt x="f47" y="f48"/>
                      <a:pt x="f49" y="f50"/>
                      <a:pt x="f47" y="f51"/>
                    </a:cubicBezTo>
                    <a:cubicBezTo>
                      <a:pt x="f52" y="f53"/>
                      <a:pt x="f54" y="f55"/>
                      <a:pt x="f56" y="f57"/>
                    </a:cubicBezTo>
                    <a:cubicBezTo>
                      <a:pt x="f58" y="f59"/>
                      <a:pt x="f60" y="f61"/>
                      <a:pt x="f62" y="f63"/>
                    </a:cubicBezTo>
                    <a:cubicBezTo>
                      <a:pt x="f64" y="f14"/>
                      <a:pt x="f65" y="f10"/>
                      <a:pt x="f5" y="f6"/>
                    </a:cubicBezTo>
                    <a:close/>
                    <a:moveTo>
                      <a:pt x="f66" y="f67"/>
                    </a:moveTo>
                    <a:cubicBezTo>
                      <a:pt x="f66" y="f68"/>
                      <a:pt x="f69" y="f70"/>
                      <a:pt x="f71" y="f72"/>
                    </a:cubicBezTo>
                    <a:cubicBezTo>
                      <a:pt x="f26" y="f73"/>
                      <a:pt x="f74" y="f75"/>
                      <a:pt x="f76" y="f77"/>
                    </a:cubicBezTo>
                    <a:lnTo>
                      <a:pt x="f76" y="f77"/>
                    </a:lnTo>
                    <a:cubicBezTo>
                      <a:pt x="f42" y="f78"/>
                      <a:pt x="f49" y="f79"/>
                      <a:pt x="f80" y="f81"/>
                    </a:cubicBezTo>
                    <a:cubicBezTo>
                      <a:pt x="f2" y="f82"/>
                      <a:pt x="f83" y="f84"/>
                      <a:pt x="f85" y="f86"/>
                    </a:cubicBezTo>
                    <a:cubicBezTo>
                      <a:pt x="f87" y="f88"/>
                      <a:pt x="f89" y="f90"/>
                      <a:pt x="f91" y="f92"/>
                    </a:cubicBezTo>
                    <a:cubicBezTo>
                      <a:pt x="f93" y="f94"/>
                      <a:pt x="f95" y="f96"/>
                      <a:pt x="f97" y="f98"/>
                    </a:cubicBezTo>
                    <a:lnTo>
                      <a:pt x="f97" y="f98"/>
                    </a:lnTo>
                    <a:cubicBezTo>
                      <a:pt x="f99" y="f100"/>
                      <a:pt x="f101" y="f102"/>
                      <a:pt x="f103" y="f104"/>
                    </a:cubicBezTo>
                    <a:cubicBezTo>
                      <a:pt x="f105" y="f106"/>
                      <a:pt x="f107" y="f108"/>
                      <a:pt x="f109" y="f110"/>
                    </a:cubicBezTo>
                    <a:cubicBezTo>
                      <a:pt x="f111" y="f112"/>
                      <a:pt x="f113" y="f114"/>
                      <a:pt x="f115" y="f114"/>
                    </a:cubicBezTo>
                    <a:cubicBezTo>
                      <a:pt x="f116" y="f114"/>
                      <a:pt x="f117" y="f118"/>
                      <a:pt x="f62" y="f119"/>
                    </a:cubicBezTo>
                    <a:cubicBezTo>
                      <a:pt x="f120" y="f121"/>
                      <a:pt x="f122" y="f123"/>
                      <a:pt x="f64" y="f124"/>
                    </a:cubicBezTo>
                    <a:cubicBezTo>
                      <a:pt x="f5" y="f125"/>
                      <a:pt x="f126" y="f127"/>
                      <a:pt x="f9" y="f128"/>
                    </a:cubicBezTo>
                    <a:cubicBezTo>
                      <a:pt x="f129" y="f130"/>
                      <a:pt x="f131" y="f132"/>
                      <a:pt x="f133" y="f132"/>
                    </a:cubicBezTo>
                    <a:cubicBezTo>
                      <a:pt x="f134" y="f132"/>
                      <a:pt x="f135" y="f136"/>
                      <a:pt x="f137" y="f138"/>
                    </a:cubicBezTo>
                    <a:cubicBezTo>
                      <a:pt x="f139" y="f140"/>
                      <a:pt x="f141" y="f142"/>
                      <a:pt x="f143" y="f144"/>
                    </a:cubicBezTo>
                    <a:cubicBezTo>
                      <a:pt x="f143" y="f144"/>
                      <a:pt x="f145" y="f146"/>
                      <a:pt x="f147" y="f19"/>
                    </a:cubicBezTo>
                    <a:cubicBezTo>
                      <a:pt x="f147" y="f19"/>
                      <a:pt x="f148" y="f149"/>
                      <a:pt x="f150" y="f151"/>
                    </a:cubicBezTo>
                    <a:cubicBezTo>
                      <a:pt x="f152" y="f153"/>
                      <a:pt x="f154" y="f155"/>
                      <a:pt x="f156" y="f155"/>
                    </a:cubicBezTo>
                    <a:cubicBezTo>
                      <a:pt x="f157" y="f155"/>
                      <a:pt x="f158" y="f159"/>
                      <a:pt x="f160" y="f161"/>
                    </a:cubicBezTo>
                    <a:cubicBezTo>
                      <a:pt x="f162" y="f163"/>
                      <a:pt x="f66" y="f71"/>
                      <a:pt x="f66" y="f67"/>
                    </a:cubicBezTo>
                    <a:close/>
                    <a:moveTo>
                      <a:pt x="f97" y="f98"/>
                    </a:moveTo>
                    <a:lnTo>
                      <a:pt x="f97" y="f98"/>
                    </a:lnTo>
                    <a:cubicBezTo>
                      <a:pt x="f164" y="f165"/>
                      <a:pt x="f166" y="f167"/>
                      <a:pt x="f168" y="f4"/>
                    </a:cubicBezTo>
                    <a:cubicBezTo>
                      <a:pt x="f166" y="f167"/>
                      <a:pt x="f169" y="f165"/>
                      <a:pt x="f97" y="f98"/>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3" name="Google Shape;1178;p16">
                <a:extLst>
                  <a:ext uri="{FF2B5EF4-FFF2-40B4-BE49-F238E27FC236}">
                    <a16:creationId xmlns:a16="http://schemas.microsoft.com/office/drawing/2014/main" id="{D3BF1278-62E0-436B-A02B-6BF8EB0521AE}"/>
                  </a:ext>
                </a:extLst>
              </p:cNvPr>
              <p:cNvSpPr/>
              <p:nvPr/>
            </p:nvSpPr>
            <p:spPr>
              <a:xfrm>
                <a:off x="8531553" y="243385"/>
                <a:ext cx="13825" cy="78318"/>
              </a:xfrm>
              <a:custGeom>
                <a:avLst/>
                <a:gdLst>
                  <a:gd name="f0" fmla="val w"/>
                  <a:gd name="f1" fmla="val h"/>
                  <a:gd name="f2" fmla="val 0"/>
                  <a:gd name="f3" fmla="val 428"/>
                  <a:gd name="f4" fmla="val 2425"/>
                  <a:gd name="f5" fmla="val 1"/>
                  <a:gd name="f6" fmla="val 128"/>
                  <a:gd name="f7" fmla="val 1617"/>
                  <a:gd name="f8" fmla="val 370"/>
                  <a:gd name="f9" fmla="val 786"/>
                  <a:gd name="f10" fmla="*/ f0 1 428"/>
                  <a:gd name="f11" fmla="*/ f1 1 2425"/>
                  <a:gd name="f12" fmla="val f2"/>
                  <a:gd name="f13" fmla="val f3"/>
                  <a:gd name="f14" fmla="val f4"/>
                  <a:gd name="f15" fmla="+- f14 0 f12"/>
                  <a:gd name="f16" fmla="+- f13 0 f12"/>
                  <a:gd name="f17" fmla="*/ f16 1 428"/>
                  <a:gd name="f18" fmla="*/ f15 1 2425"/>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428" h="2425">
                    <a:moveTo>
                      <a:pt x="f5" y="f5"/>
                    </a:moveTo>
                    <a:lnTo>
                      <a:pt x="f6" y="f4"/>
                    </a:lnTo>
                    <a:cubicBezTo>
                      <a:pt x="f3" y="f7"/>
                      <a:pt x="f8" y="f9"/>
                      <a:pt x="f5" y="f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4" name="Google Shape;1179;p16">
                <a:extLst>
                  <a:ext uri="{FF2B5EF4-FFF2-40B4-BE49-F238E27FC236}">
                    <a16:creationId xmlns:a16="http://schemas.microsoft.com/office/drawing/2014/main" id="{C2D38933-C258-4DDC-B247-D5D5FAA59B6F}"/>
                  </a:ext>
                </a:extLst>
              </p:cNvPr>
              <p:cNvSpPr/>
              <p:nvPr/>
            </p:nvSpPr>
            <p:spPr>
              <a:xfrm>
                <a:off x="8405173" y="384331"/>
                <a:ext cx="77221" cy="101800"/>
              </a:xfrm>
              <a:custGeom>
                <a:avLst/>
                <a:gdLst>
                  <a:gd name="f0" fmla="val w"/>
                  <a:gd name="f1" fmla="val h"/>
                  <a:gd name="f2" fmla="val 0"/>
                  <a:gd name="f3" fmla="val 2391"/>
                  <a:gd name="f4" fmla="val 3152"/>
                  <a:gd name="f5" fmla="val 370"/>
                  <a:gd name="f6" fmla="val 762"/>
                  <a:gd name="f7" fmla="val 509"/>
                  <a:gd name="f8" fmla="val 877"/>
                  <a:gd name="f9" fmla="val 659"/>
                  <a:gd name="f10" fmla="val 958"/>
                  <a:gd name="f11" fmla="val 832"/>
                  <a:gd name="f12" fmla="val 1039"/>
                  <a:gd name="f13" fmla="val 994"/>
                  <a:gd name="f14" fmla="val 1108"/>
                  <a:gd name="f15" fmla="val 1167"/>
                  <a:gd name="f16" fmla="val 1177"/>
                  <a:gd name="f17" fmla="val 1328"/>
                  <a:gd name="f18" fmla="val 1270"/>
                  <a:gd name="f19" fmla="val 1490"/>
                  <a:gd name="f20" fmla="val 1351"/>
                  <a:gd name="f21" fmla="val 1640"/>
                  <a:gd name="f22" fmla="val 1466"/>
                  <a:gd name="f23" fmla="val 1755"/>
                  <a:gd name="f24" fmla="val 1616"/>
                  <a:gd name="f25" fmla="val 1871"/>
                  <a:gd name="f26" fmla="val 1952"/>
                  <a:gd name="f27" fmla="val 1928"/>
                  <a:gd name="f28" fmla="val 2009"/>
                  <a:gd name="f29" fmla="val 2101"/>
                  <a:gd name="f30" fmla="val 1929"/>
                  <a:gd name="f31" fmla="val 1939"/>
                  <a:gd name="f32" fmla="val 1836"/>
                  <a:gd name="f33" fmla="val 1789"/>
                  <a:gd name="f34" fmla="val 1721"/>
                  <a:gd name="f35" fmla="val 1651"/>
                  <a:gd name="f36" fmla="val 1570"/>
                  <a:gd name="f37" fmla="val 1559"/>
                  <a:gd name="f38" fmla="val 1512"/>
                  <a:gd name="f39" fmla="val 1467"/>
                  <a:gd name="f40" fmla="val 1443"/>
                  <a:gd name="f41" fmla="val 1397"/>
                  <a:gd name="f42" fmla="val 1236"/>
                  <a:gd name="f43" fmla="val 1362"/>
                  <a:gd name="f44" fmla="val 1121"/>
                  <a:gd name="f45" fmla="val 1087"/>
                  <a:gd name="f46" fmla="val 1348"/>
                  <a:gd name="f47" fmla="val 1053"/>
                  <a:gd name="f48" fmla="val 1347"/>
                  <a:gd name="f49" fmla="val 1018"/>
                  <a:gd name="f50" fmla="val 898"/>
                  <a:gd name="f51" fmla="val 773"/>
                  <a:gd name="f52" fmla="val 1364"/>
                  <a:gd name="f53" fmla="val 647"/>
                  <a:gd name="f54" fmla="val 1408"/>
                  <a:gd name="f55" fmla="val 749"/>
                  <a:gd name="f56" fmla="val 1325"/>
                  <a:gd name="f57" fmla="val 896"/>
                  <a:gd name="f58" fmla="val 1286"/>
                  <a:gd name="f59" fmla="val 1040"/>
                  <a:gd name="f60" fmla="val 1075"/>
                  <a:gd name="f61" fmla="val 1110"/>
                  <a:gd name="f62" fmla="val 1288"/>
                  <a:gd name="f63" fmla="val 1144"/>
                  <a:gd name="f64" fmla="val 1293"/>
                  <a:gd name="f65" fmla="val 1213"/>
                  <a:gd name="f66" fmla="val 1304"/>
                  <a:gd name="f67" fmla="val 1097"/>
                  <a:gd name="f68" fmla="val 1235"/>
                  <a:gd name="f69" fmla="val 947"/>
                  <a:gd name="f70" fmla="val 809"/>
                  <a:gd name="f71" fmla="val 1004"/>
                  <a:gd name="f72" fmla="val 486"/>
                  <a:gd name="f73" fmla="val 900"/>
                  <a:gd name="f74" fmla="val 347"/>
                  <a:gd name="f75" fmla="val 174"/>
                  <a:gd name="f76" fmla="val 208"/>
                  <a:gd name="f77" fmla="val 1"/>
                  <a:gd name="f78" fmla="val 416"/>
                  <a:gd name="f79" fmla="val 47"/>
                  <a:gd name="f80" fmla="val 693"/>
                  <a:gd name="f81" fmla="val 70"/>
                  <a:gd name="f82" fmla="val 935"/>
                  <a:gd name="f83" fmla="val 197"/>
                  <a:gd name="f84" fmla="val 1166"/>
                  <a:gd name="f85" fmla="val 1327"/>
                  <a:gd name="f86" fmla="val 349"/>
                  <a:gd name="f87" fmla="val 1320"/>
                  <a:gd name="f88" fmla="val 325"/>
                  <a:gd name="f89" fmla="val 1316"/>
                  <a:gd name="f90" fmla="val 300"/>
                  <a:gd name="f91" fmla="val 215"/>
                  <a:gd name="f92" fmla="val 117"/>
                  <a:gd name="f93" fmla="val 1358"/>
                  <a:gd name="f94" fmla="val 82"/>
                  <a:gd name="f95" fmla="val 1420"/>
                  <a:gd name="f96" fmla="val 12"/>
                  <a:gd name="f97" fmla="val 1535"/>
                  <a:gd name="f98" fmla="val 59"/>
                  <a:gd name="f99" fmla="val 1685"/>
                  <a:gd name="f100" fmla="val 163"/>
                  <a:gd name="f101" fmla="val 1766"/>
                  <a:gd name="f102" fmla="val 243"/>
                  <a:gd name="f103" fmla="val 1858"/>
                  <a:gd name="f104" fmla="val 1916"/>
                  <a:gd name="f105" fmla="val 1962"/>
                  <a:gd name="f106" fmla="val 313"/>
                  <a:gd name="f107" fmla="val 1997"/>
                  <a:gd name="f108" fmla="val 2112"/>
                  <a:gd name="f109" fmla="val 128"/>
                  <a:gd name="f110" fmla="val 2286"/>
                  <a:gd name="f111" fmla="val 105"/>
                  <a:gd name="f112" fmla="val 2459"/>
                  <a:gd name="f113" fmla="val 2655"/>
                  <a:gd name="f114" fmla="val 301"/>
                  <a:gd name="f115" fmla="val 2747"/>
                  <a:gd name="f116" fmla="val 451"/>
                  <a:gd name="f117" fmla="val 2389"/>
                  <a:gd name="f118" fmla="val 855"/>
                  <a:gd name="f119" fmla="val 1245"/>
                  <a:gd name="f120" fmla="val 1254"/>
                  <a:gd name="f121" fmla="val 2100"/>
                  <a:gd name="f122" fmla="val 1263"/>
                  <a:gd name="f123" fmla="val 1646"/>
                  <a:gd name="f124" fmla="val 2025"/>
                  <a:gd name="f125" fmla="val 2340"/>
                  <a:gd name="f126" fmla="val 2194"/>
                  <a:gd name="f127" fmla="val 2678"/>
                  <a:gd name="f128" fmla="val 2263"/>
                  <a:gd name="f129" fmla="val 2840"/>
                  <a:gd name="f130" fmla="val 2321"/>
                  <a:gd name="f131" fmla="val 3001"/>
                  <a:gd name="f132" fmla="val 2333"/>
                  <a:gd name="f133" fmla="val 3151"/>
                  <a:gd name="f134" fmla="val 2390"/>
                  <a:gd name="f135" fmla="val 2793"/>
                  <a:gd name="f136" fmla="val 2379"/>
                  <a:gd name="f137" fmla="val 2424"/>
                  <a:gd name="f138" fmla="val 2055"/>
                  <a:gd name="f139" fmla="val 2090"/>
                  <a:gd name="f140" fmla="val 1698"/>
                  <a:gd name="f141" fmla="val 1074"/>
                  <a:gd name="f142" fmla="val 1224"/>
                  <a:gd name="f143" fmla="val 820"/>
                  <a:gd name="f144" fmla="val 716"/>
                  <a:gd name="f145" fmla="val 646"/>
                  <a:gd name="f146" fmla="val 520"/>
                  <a:gd name="f147" fmla="val 474"/>
                  <a:gd name="f148" fmla="val 336"/>
                  <a:gd name="f149" fmla="*/ f0 1 2391"/>
                  <a:gd name="f150" fmla="*/ f1 1 3152"/>
                  <a:gd name="f151" fmla="val f2"/>
                  <a:gd name="f152" fmla="val f3"/>
                  <a:gd name="f153" fmla="val f4"/>
                  <a:gd name="f154" fmla="+- f153 0 f151"/>
                  <a:gd name="f155" fmla="+- f152 0 f151"/>
                  <a:gd name="f156" fmla="*/ f155 1 2391"/>
                  <a:gd name="f157" fmla="*/ f154 1 3152"/>
                  <a:gd name="f158" fmla="*/ f151 1 f156"/>
                  <a:gd name="f159" fmla="*/ f152 1 f156"/>
                  <a:gd name="f160" fmla="*/ f151 1 f157"/>
                  <a:gd name="f161" fmla="*/ f153 1 f157"/>
                  <a:gd name="f162" fmla="*/ f158 f149 1"/>
                  <a:gd name="f163" fmla="*/ f159 f149 1"/>
                  <a:gd name="f164" fmla="*/ f161 f150 1"/>
                  <a:gd name="f165" fmla="*/ f160 f150 1"/>
                </a:gdLst>
                <a:ahLst/>
                <a:cxnLst>
                  <a:cxn ang="3cd4">
                    <a:pos x="hc" y="t"/>
                  </a:cxn>
                  <a:cxn ang="0">
                    <a:pos x="r" y="vc"/>
                  </a:cxn>
                  <a:cxn ang="cd4">
                    <a:pos x="hc" y="b"/>
                  </a:cxn>
                  <a:cxn ang="cd2">
                    <a:pos x="l" y="vc"/>
                  </a:cxn>
                </a:cxnLst>
                <a:rect l="f162" t="f165" r="f163" b="f164"/>
                <a:pathLst>
                  <a:path w="2391" h="3152">
                    <a:moveTo>
                      <a:pt x="f5" y="f6"/>
                    </a:moveTo>
                    <a:cubicBezTo>
                      <a:pt x="f7" y="f8"/>
                      <a:pt x="f9" y="f10"/>
                      <a:pt x="f11" y="f12"/>
                    </a:cubicBezTo>
                    <a:cubicBezTo>
                      <a:pt x="f13" y="f14"/>
                      <a:pt x="f15" y="f16"/>
                      <a:pt x="f17" y="f18"/>
                    </a:cubicBezTo>
                    <a:cubicBezTo>
                      <a:pt x="f19" y="f20"/>
                      <a:pt x="f21" y="f22"/>
                      <a:pt x="f23" y="f24"/>
                    </a:cubicBezTo>
                    <a:cubicBezTo>
                      <a:pt x="f25" y="f23"/>
                      <a:pt x="f26" y="f27"/>
                      <a:pt x="f28" y="f29"/>
                    </a:cubicBezTo>
                    <a:cubicBezTo>
                      <a:pt x="f30" y="f31"/>
                      <a:pt x="f32" y="f33"/>
                      <a:pt x="f34" y="f35"/>
                    </a:cubicBezTo>
                    <a:cubicBezTo>
                      <a:pt x="f21" y="f36"/>
                      <a:pt x="f37" y="f38"/>
                      <a:pt x="f39" y="f40"/>
                    </a:cubicBezTo>
                    <a:cubicBezTo>
                      <a:pt x="f20" y="f41"/>
                      <a:pt x="f42" y="f43"/>
                      <a:pt x="f44" y="f20"/>
                    </a:cubicBezTo>
                    <a:cubicBezTo>
                      <a:pt x="f45" y="f46"/>
                      <a:pt x="f47" y="f48"/>
                      <a:pt x="f49" y="f48"/>
                    </a:cubicBezTo>
                    <a:cubicBezTo>
                      <a:pt x="f50" y="f48"/>
                      <a:pt x="f51" y="f52"/>
                      <a:pt x="f53" y="f54"/>
                    </a:cubicBezTo>
                    <a:cubicBezTo>
                      <a:pt x="f55" y="f56"/>
                      <a:pt x="f57" y="f58"/>
                      <a:pt x="f59" y="f58"/>
                    </a:cubicBezTo>
                    <a:cubicBezTo>
                      <a:pt x="f60" y="f58"/>
                      <a:pt x="f61" y="f62"/>
                      <a:pt x="f63" y="f64"/>
                    </a:cubicBezTo>
                    <a:cubicBezTo>
                      <a:pt x="f15" y="f64"/>
                      <a:pt x="f65" y="f66"/>
                      <a:pt x="f42" y="f66"/>
                    </a:cubicBezTo>
                    <a:cubicBezTo>
                      <a:pt x="f67" y="f68"/>
                      <a:pt x="f69" y="f16"/>
                      <a:pt x="f70" y="f14"/>
                    </a:cubicBezTo>
                    <a:cubicBezTo>
                      <a:pt x="f53" y="f71"/>
                      <a:pt x="f72" y="f73"/>
                      <a:pt x="f5" y="f6"/>
                    </a:cubicBezTo>
                    <a:close/>
                    <a:moveTo>
                      <a:pt x="f74" y="f2"/>
                    </a:moveTo>
                    <a:lnTo>
                      <a:pt x="f74" y="f2"/>
                    </a:lnTo>
                    <a:cubicBezTo>
                      <a:pt x="f75" y="f76"/>
                      <a:pt x="f77" y="f78"/>
                      <a:pt x="f79" y="f80"/>
                    </a:cubicBezTo>
                    <a:cubicBezTo>
                      <a:pt x="f81" y="f82"/>
                      <a:pt x="f83" y="f84"/>
                      <a:pt x="f5" y="f85"/>
                    </a:cubicBezTo>
                    <a:cubicBezTo>
                      <a:pt x="f86" y="f87"/>
                      <a:pt x="f88" y="f89"/>
                      <a:pt x="f90" y="f89"/>
                    </a:cubicBezTo>
                    <a:cubicBezTo>
                      <a:pt x="f91" y="f89"/>
                      <a:pt x="f92" y="f93"/>
                      <a:pt x="f94" y="f95"/>
                    </a:cubicBezTo>
                    <a:cubicBezTo>
                      <a:pt x="f96" y="f97"/>
                      <a:pt x="f98" y="f99"/>
                      <a:pt x="f100" y="f101"/>
                    </a:cubicBezTo>
                    <a:cubicBezTo>
                      <a:pt x="f102" y="f103"/>
                      <a:pt x="f5" y="f104"/>
                      <a:pt x="f72" y="f105"/>
                    </a:cubicBezTo>
                    <a:cubicBezTo>
                      <a:pt x="f106" y="f107"/>
                      <a:pt x="f100" y="f108"/>
                      <a:pt x="f109" y="f110"/>
                    </a:cubicBezTo>
                    <a:cubicBezTo>
                      <a:pt x="f111" y="f112"/>
                      <a:pt x="f75" y="f113"/>
                      <a:pt x="f114" y="f115"/>
                    </a:cubicBezTo>
                    <a:cubicBezTo>
                      <a:pt x="f116" y="f117"/>
                      <a:pt x="f118" y="f29"/>
                      <a:pt x="f42" y="f29"/>
                    </a:cubicBezTo>
                    <a:cubicBezTo>
                      <a:pt x="f119" y="f29"/>
                      <a:pt x="f120" y="f121"/>
                      <a:pt x="f122" y="f121"/>
                    </a:cubicBezTo>
                    <a:cubicBezTo>
                      <a:pt x="f123" y="f121"/>
                      <a:pt x="f124" y="f125"/>
                      <a:pt x="f126" y="f127"/>
                    </a:cubicBezTo>
                    <a:cubicBezTo>
                      <a:pt x="f128" y="f129"/>
                      <a:pt x="f130" y="f131"/>
                      <a:pt x="f132" y="f133"/>
                    </a:cubicBezTo>
                    <a:cubicBezTo>
                      <a:pt x="f134" y="f135"/>
                      <a:pt x="f136" y="f137"/>
                      <a:pt x="f128" y="f138"/>
                    </a:cubicBezTo>
                    <a:cubicBezTo>
                      <a:pt x="f139" y="f97"/>
                      <a:pt x="f140" y="f141"/>
                      <a:pt x="f142" y="f143"/>
                    </a:cubicBezTo>
                    <a:cubicBezTo>
                      <a:pt x="f59" y="f144"/>
                      <a:pt x="f11" y="f145"/>
                      <a:pt x="f9" y="f146"/>
                    </a:cubicBezTo>
                    <a:cubicBezTo>
                      <a:pt x="f147" y="f78"/>
                      <a:pt x="f148" y="f76"/>
                      <a:pt x="f74"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5" name="Google Shape;1180;p16">
                <a:extLst>
                  <a:ext uri="{FF2B5EF4-FFF2-40B4-BE49-F238E27FC236}">
                    <a16:creationId xmlns:a16="http://schemas.microsoft.com/office/drawing/2014/main" id="{3C8BBE68-319B-4C24-9E70-C1EE5206ACF8}"/>
                  </a:ext>
                </a:extLst>
              </p:cNvPr>
              <p:cNvSpPr/>
              <p:nvPr/>
            </p:nvSpPr>
            <p:spPr>
              <a:xfrm>
                <a:off x="8338093" y="304202"/>
                <a:ext cx="166265" cy="246430"/>
              </a:xfrm>
              <a:custGeom>
                <a:avLst/>
                <a:gdLst>
                  <a:gd name="f0" fmla="val w"/>
                  <a:gd name="f1" fmla="val h"/>
                  <a:gd name="f2" fmla="val 0"/>
                  <a:gd name="f3" fmla="val 5148"/>
                  <a:gd name="f4" fmla="val 7630"/>
                  <a:gd name="f5" fmla="val 1550"/>
                  <a:gd name="f6" fmla="val 164"/>
                  <a:gd name="f7" fmla="val 1715"/>
                  <a:gd name="f8" fmla="val 1879"/>
                  <a:gd name="f9" fmla="val 184"/>
                  <a:gd name="f10" fmla="val 2043"/>
                  <a:gd name="f11" fmla="val 230"/>
                  <a:gd name="f12" fmla="val 2320"/>
                  <a:gd name="f13" fmla="val 300"/>
                  <a:gd name="f14" fmla="val 2597"/>
                  <a:gd name="f15" fmla="val 403"/>
                  <a:gd name="f16" fmla="val 2840"/>
                  <a:gd name="f17" fmla="val 542"/>
                  <a:gd name="f18" fmla="val 3082"/>
                  <a:gd name="f19" fmla="val 692"/>
                  <a:gd name="f20" fmla="val 3313"/>
                  <a:gd name="f21" fmla="val 865"/>
                  <a:gd name="f22" fmla="val 3521"/>
                  <a:gd name="f23" fmla="val 1073"/>
                  <a:gd name="f24" fmla="val 3301"/>
                  <a:gd name="f25" fmla="val 888"/>
                  <a:gd name="f26" fmla="val 3071"/>
                  <a:gd name="f27" fmla="val 715"/>
                  <a:gd name="f28" fmla="val 2828"/>
                  <a:gd name="f29" fmla="val 588"/>
                  <a:gd name="f30" fmla="val 2586"/>
                  <a:gd name="f31" fmla="val 461"/>
                  <a:gd name="f32" fmla="val 2309"/>
                  <a:gd name="f33" fmla="val 357"/>
                  <a:gd name="f34" fmla="val 2032"/>
                  <a:gd name="f35" fmla="val 288"/>
                  <a:gd name="f36" fmla="val 1861"/>
                  <a:gd name="f37" fmla="val 238"/>
                  <a:gd name="f38" fmla="val 1687"/>
                  <a:gd name="f39" fmla="val 215"/>
                  <a:gd name="f40" fmla="val 1516"/>
                  <a:gd name="f41" fmla="val 1409"/>
                  <a:gd name="f42" fmla="val 1303"/>
                  <a:gd name="f43" fmla="val 224"/>
                  <a:gd name="f44" fmla="val 1201"/>
                  <a:gd name="f45" fmla="val 242"/>
                  <a:gd name="f46" fmla="val 912"/>
                  <a:gd name="f47" fmla="val 635"/>
                  <a:gd name="f48" fmla="val 369"/>
                  <a:gd name="f49" fmla="val 358"/>
                  <a:gd name="f50" fmla="val 624"/>
                  <a:gd name="f51" fmla="val 346"/>
                  <a:gd name="f52" fmla="val 889"/>
                  <a:gd name="f53" fmla="val 1178"/>
                  <a:gd name="f54" fmla="val 196"/>
                  <a:gd name="f55" fmla="val 1302"/>
                  <a:gd name="f56" fmla="val 176"/>
                  <a:gd name="f57" fmla="val 1426"/>
                  <a:gd name="f58" fmla="val 1581"/>
                  <a:gd name="f59" fmla="val 1"/>
                  <a:gd name="f60" fmla="val 1132"/>
                  <a:gd name="f61" fmla="val 679"/>
                  <a:gd name="f62" fmla="val 128"/>
                  <a:gd name="f63" fmla="val 254"/>
                  <a:gd name="f64" fmla="val 185"/>
                  <a:gd name="f65" fmla="val 415"/>
                  <a:gd name="f66" fmla="val 116"/>
                  <a:gd name="f67" fmla="val 473"/>
                  <a:gd name="f68" fmla="val 69"/>
                  <a:gd name="f69" fmla="val 831"/>
                  <a:gd name="f70" fmla="val 450"/>
                  <a:gd name="f71" fmla="val 773"/>
                  <a:gd name="f72" fmla="val 531"/>
                  <a:gd name="f73" fmla="val 219"/>
                  <a:gd name="f74" fmla="val 1173"/>
                  <a:gd name="f75" fmla="val 650"/>
                  <a:gd name="f76" fmla="val 1499"/>
                  <a:gd name="f77" fmla="val 1223"/>
                  <a:gd name="f78" fmla="val 1328"/>
                  <a:gd name="f79" fmla="val 1437"/>
                  <a:gd name="f80" fmla="val 1488"/>
                  <a:gd name="f81" fmla="val 1547"/>
                  <a:gd name="f82" fmla="val 1465"/>
                  <a:gd name="f83" fmla="val 1817"/>
                  <a:gd name="f84" fmla="val 1416"/>
                  <a:gd name="f85" fmla="val 2088"/>
                  <a:gd name="f86" fmla="val 1384"/>
                  <a:gd name="f87" fmla="val 2357"/>
                  <a:gd name="f88" fmla="val 3290"/>
                  <a:gd name="f89" fmla="val 1482"/>
                  <a:gd name="f90" fmla="val 3721"/>
                  <a:gd name="f91" fmla="val 1753"/>
                  <a:gd name="f92" fmla="val 3681"/>
                  <a:gd name="f93" fmla="val 1730"/>
                  <a:gd name="f94" fmla="val 3640"/>
                  <a:gd name="f95" fmla="val 1719"/>
                  <a:gd name="f96" fmla="val 3600"/>
                  <a:gd name="f97" fmla="val 3494"/>
                  <a:gd name="f98" fmla="val 3396"/>
                  <a:gd name="f99" fmla="val 1795"/>
                  <a:gd name="f100" fmla="val 3348"/>
                  <a:gd name="f101" fmla="val 1916"/>
                  <a:gd name="f102" fmla="val 3278"/>
                  <a:gd name="f103" fmla="val 2089"/>
                  <a:gd name="f104" fmla="val 2273"/>
                  <a:gd name="f105" fmla="val 3417"/>
                  <a:gd name="f106" fmla="val 2423"/>
                  <a:gd name="f107" fmla="val 2562"/>
                  <a:gd name="f108" fmla="val 3636"/>
                  <a:gd name="f109" fmla="val 2712"/>
                  <a:gd name="f110" fmla="val 3752"/>
                  <a:gd name="f111" fmla="val 2839"/>
                  <a:gd name="f112" fmla="val 3867"/>
                  <a:gd name="f113" fmla="val 2966"/>
                  <a:gd name="f114" fmla="val 3971"/>
                  <a:gd name="f115" fmla="val 3093"/>
                  <a:gd name="f116" fmla="val 4052"/>
                  <a:gd name="f117" fmla="val 3254"/>
                  <a:gd name="f118" fmla="val 4236"/>
                  <a:gd name="f119" fmla="val 3578"/>
                  <a:gd name="f120" fmla="val 4375"/>
                  <a:gd name="f121" fmla="val 3935"/>
                  <a:gd name="f122" fmla="val 4490"/>
                  <a:gd name="f123" fmla="val 4282"/>
                  <a:gd name="f124" fmla="val 4801"/>
                  <a:gd name="f125" fmla="val 5329"/>
                  <a:gd name="f126" fmla="val 4779"/>
                  <a:gd name="f127" fmla="val 6628"/>
                  <a:gd name="f128" fmla="val 4265"/>
                  <a:gd name="f129" fmla="val 7619"/>
                  <a:gd name="f130" fmla="val 5079"/>
                  <a:gd name="f131" fmla="val 6052"/>
                  <a:gd name="f132" fmla="val 5147"/>
                  <a:gd name="f133" fmla="val 4451"/>
                  <a:gd name="f134" fmla="val 4606"/>
                  <a:gd name="f135" fmla="val 2770"/>
                  <a:gd name="f136" fmla="val 4294"/>
                  <a:gd name="f137" fmla="val 1823"/>
                  <a:gd name="f138" fmla="val 923"/>
                  <a:gd name="f139" fmla="val 2897"/>
                  <a:gd name="f140" fmla="val 2485"/>
                  <a:gd name="f141" fmla="val 131"/>
                  <a:gd name="f142" fmla="val 2035"/>
                  <a:gd name="f143" fmla="val 4263"/>
                  <a:gd name="f144" fmla="val 7622"/>
                  <a:gd name="f145" fmla="val 4261"/>
                  <a:gd name="f146" fmla="val 7626"/>
                  <a:gd name="f147" fmla="val 4259"/>
                  <a:gd name="f148" fmla="val 7629"/>
                  <a:gd name="f149" fmla="*/ f0 1 5148"/>
                  <a:gd name="f150" fmla="*/ f1 1 7630"/>
                  <a:gd name="f151" fmla="val f2"/>
                  <a:gd name="f152" fmla="val f3"/>
                  <a:gd name="f153" fmla="val f4"/>
                  <a:gd name="f154" fmla="+- f153 0 f151"/>
                  <a:gd name="f155" fmla="+- f152 0 f151"/>
                  <a:gd name="f156" fmla="*/ f155 1 5148"/>
                  <a:gd name="f157" fmla="*/ f154 1 7630"/>
                  <a:gd name="f158" fmla="*/ f151 1 f156"/>
                  <a:gd name="f159" fmla="*/ f152 1 f156"/>
                  <a:gd name="f160" fmla="*/ f151 1 f157"/>
                  <a:gd name="f161" fmla="*/ f153 1 f157"/>
                  <a:gd name="f162" fmla="*/ f158 f149 1"/>
                  <a:gd name="f163" fmla="*/ f159 f149 1"/>
                  <a:gd name="f164" fmla="*/ f161 f150 1"/>
                  <a:gd name="f165" fmla="*/ f160 f150 1"/>
                </a:gdLst>
                <a:ahLst/>
                <a:cxnLst>
                  <a:cxn ang="3cd4">
                    <a:pos x="hc" y="t"/>
                  </a:cxn>
                  <a:cxn ang="0">
                    <a:pos x="r" y="vc"/>
                  </a:cxn>
                  <a:cxn ang="cd4">
                    <a:pos x="hc" y="b"/>
                  </a:cxn>
                  <a:cxn ang="cd2">
                    <a:pos x="l" y="vc"/>
                  </a:cxn>
                </a:cxnLst>
                <a:rect l="f162" t="f165" r="f163" b="f164"/>
                <a:pathLst>
                  <a:path w="5148" h="7630">
                    <a:moveTo>
                      <a:pt x="f5" y="f6"/>
                    </a:moveTo>
                    <a:cubicBezTo>
                      <a:pt x="f7" y="f6"/>
                      <a:pt x="f8" y="f9"/>
                      <a:pt x="f10" y="f11"/>
                    </a:cubicBez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39"/>
                    </a:cubicBezTo>
                    <a:cubicBezTo>
                      <a:pt x="f41" y="f39"/>
                      <a:pt x="f42" y="f43"/>
                      <a:pt x="f44" y="f45"/>
                    </a:cubicBezTo>
                    <a:cubicBezTo>
                      <a:pt x="f46" y="f35"/>
                      <a:pt x="f47" y="f48"/>
                      <a:pt x="f49" y="f31"/>
                    </a:cubicBezTo>
                    <a:cubicBezTo>
                      <a:pt x="f50" y="f51"/>
                      <a:pt x="f52" y="f45"/>
                      <a:pt x="f53" y="f54"/>
                    </a:cubicBezTo>
                    <a:cubicBezTo>
                      <a:pt x="f55" y="f56"/>
                      <a:pt x="f57" y="f6"/>
                      <a:pt x="f5" y="f6"/>
                    </a:cubicBezTo>
                    <a:close/>
                    <a:moveTo>
                      <a:pt x="f58" y="f59"/>
                    </a:moveTo>
                    <a:cubicBezTo>
                      <a:pt x="f60" y="f59"/>
                      <a:pt x="f61" y="f62"/>
                      <a:pt x="f63" y="f48"/>
                    </a:cubicBezTo>
                    <a:cubicBezTo>
                      <a:pt x="f64" y="f65"/>
                      <a:pt x="f66" y="f67"/>
                      <a:pt x="f68" y="f17"/>
                    </a:cubicBezTo>
                    <a:cubicBezTo>
                      <a:pt x="f2" y="f19"/>
                      <a:pt x="f66" y="f69"/>
                      <a:pt x="f63" y="f69"/>
                    </a:cubicBezTo>
                    <a:cubicBezTo>
                      <a:pt x="f49" y="f69"/>
                      <a:pt x="f70" y="f71"/>
                      <a:pt x="f72" y="f71"/>
                    </a:cubicBezTo>
                    <a:cubicBezTo>
                      <a:pt x="f73" y="f74"/>
                      <a:pt x="f75" y="f76"/>
                      <a:pt x="f77" y="f76"/>
                    </a:cubicBezTo>
                    <a:cubicBezTo>
                      <a:pt x="f78" y="f76"/>
                      <a:pt x="f79" y="f80"/>
                      <a:pt x="f81" y="f82"/>
                    </a:cubicBezTo>
                    <a:cubicBezTo>
                      <a:pt x="f83" y="f84"/>
                      <a:pt x="f85" y="f86"/>
                      <a:pt x="f87" y="f86"/>
                    </a:cubicBezTo>
                    <a:cubicBezTo>
                      <a:pt x="f28" y="f86"/>
                      <a:pt x="f88" y="f89"/>
                      <a:pt x="f90" y="f91"/>
                    </a:cubicBezTo>
                    <a:lnTo>
                      <a:pt x="f90" y="f91"/>
                    </a:lnTo>
                    <a:cubicBezTo>
                      <a:pt x="f92" y="f93"/>
                      <a:pt x="f94" y="f95"/>
                      <a:pt x="f96" y="f95"/>
                    </a:cubicBezTo>
                    <a:cubicBezTo>
                      <a:pt x="f97" y="f95"/>
                      <a:pt x="f98" y="f99"/>
                      <a:pt x="f100" y="f101"/>
                    </a:cubicBezTo>
                    <a:cubicBezTo>
                      <a:pt x="f102" y="f103"/>
                      <a:pt x="f20" y="f104"/>
                      <a:pt x="f105" y="f106"/>
                    </a:cubicBezTo>
                    <a:cubicBezTo>
                      <a:pt x="f22" y="f107"/>
                      <a:pt x="f108" y="f109"/>
                      <a:pt x="f110" y="f111"/>
                    </a:cubicBezTo>
                    <a:cubicBezTo>
                      <a:pt x="f112" y="f113"/>
                      <a:pt x="f114" y="f115"/>
                      <a:pt x="f116" y="f117"/>
                    </a:cubicBezTo>
                    <a:cubicBezTo>
                      <a:pt x="f118" y="f119"/>
                      <a:pt x="f120" y="f121"/>
                      <a:pt x="f122" y="f123"/>
                    </a:cubicBezTo>
                    <a:cubicBezTo>
                      <a:pt x="f124" y="f125"/>
                      <a:pt x="f126" y="f127"/>
                      <a:pt x="f128" y="f129"/>
                    </a:cubicBezTo>
                    <a:lnTo>
                      <a:pt x="f128" y="f129"/>
                    </a:lnTo>
                    <a:cubicBezTo>
                      <a:pt x="f130" y="f131"/>
                      <a:pt x="f132" y="f133"/>
                      <a:pt x="f134" y="f135"/>
                    </a:cubicBezTo>
                    <a:cubicBezTo>
                      <a:pt x="f136" y="f137"/>
                      <a:pt x="f110" y="f138"/>
                      <a:pt x="f139" y="f15"/>
                    </a:cubicBezTo>
                    <a:cubicBezTo>
                      <a:pt x="f140" y="f141"/>
                      <a:pt x="f142" y="f59"/>
                      <a:pt x="f58" y="f59"/>
                    </a:cubicBezTo>
                    <a:close/>
                    <a:moveTo>
                      <a:pt x="f128" y="f129"/>
                    </a:moveTo>
                    <a:cubicBezTo>
                      <a:pt x="f143" y="f144"/>
                      <a:pt x="f145" y="f146"/>
                      <a:pt x="f147" y="f148"/>
                    </a:cubicBezTo>
                    <a:cubicBezTo>
                      <a:pt x="f145" y="f146"/>
                      <a:pt x="f143" y="f144"/>
                      <a:pt x="f128" y="f129"/>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6" name="Google Shape;1181;p16">
                <a:extLst>
                  <a:ext uri="{FF2B5EF4-FFF2-40B4-BE49-F238E27FC236}">
                    <a16:creationId xmlns:a16="http://schemas.microsoft.com/office/drawing/2014/main" id="{19DA5C0C-92E6-403F-BD71-31E3A9AF210E}"/>
                  </a:ext>
                </a:extLst>
              </p:cNvPr>
              <p:cNvSpPr/>
              <p:nvPr/>
            </p:nvSpPr>
            <p:spPr>
              <a:xfrm>
                <a:off x="8407048" y="268257"/>
                <a:ext cx="76837" cy="103418"/>
              </a:xfrm>
              <a:custGeom>
                <a:avLst/>
                <a:gdLst>
                  <a:gd name="f0" fmla="val w"/>
                  <a:gd name="f1" fmla="val h"/>
                  <a:gd name="f2" fmla="val 0"/>
                  <a:gd name="f3" fmla="val 2379"/>
                  <a:gd name="f4" fmla="val 3202"/>
                  <a:gd name="f5" fmla="val 1642"/>
                  <a:gd name="f6" fmla="val 584"/>
                  <a:gd name="f7" fmla="val 595"/>
                  <a:gd name="f8" fmla="val 1641"/>
                  <a:gd name="f9" fmla="val 605"/>
                  <a:gd name="f10" fmla="val 1640"/>
                  <a:gd name="f11" fmla="val 616"/>
                  <a:gd name="f12" fmla="val 594"/>
                  <a:gd name="f13" fmla="val 1161"/>
                  <a:gd name="f14" fmla="val 995"/>
                  <a:gd name="f15" fmla="val 823"/>
                  <a:gd name="f16" fmla="val 77"/>
                  <a:gd name="f17" fmla="val 716"/>
                  <a:gd name="f18" fmla="val 201"/>
                  <a:gd name="f19" fmla="val 578"/>
                  <a:gd name="f20" fmla="val 385"/>
                  <a:gd name="f21" fmla="val 628"/>
                  <a:gd name="f22" fmla="val 659"/>
                  <a:gd name="f23" fmla="val 835"/>
                  <a:gd name="f24" fmla="val 606"/>
                  <a:gd name="f25" fmla="val 793"/>
                  <a:gd name="f26" fmla="val 524"/>
                  <a:gd name="f27" fmla="val 742"/>
                  <a:gd name="f28" fmla="val 449"/>
                  <a:gd name="f29" fmla="val 442"/>
                  <a:gd name="f30" fmla="val 435"/>
                  <a:gd name="f31" fmla="val 428"/>
                  <a:gd name="f32" fmla="val 743"/>
                  <a:gd name="f33" fmla="val 1"/>
                  <a:gd name="f34" fmla="val 778"/>
                  <a:gd name="f35" fmla="val 705"/>
                  <a:gd name="f36" fmla="val 1193"/>
                  <a:gd name="f37" fmla="val 762"/>
                  <a:gd name="f38" fmla="val 1251"/>
                  <a:gd name="f39" fmla="val 1384"/>
                  <a:gd name="f40" fmla="val 1666"/>
                  <a:gd name="f41" fmla="val 2201"/>
                  <a:gd name="f42" fmla="val 2413"/>
                  <a:gd name="f43" fmla="val 2377"/>
                  <a:gd name="f44" fmla="val 3196"/>
                  <a:gd name="f45" fmla="val 2216"/>
                  <a:gd name="f46" fmla="val 2471"/>
                  <a:gd name="f47" fmla="val 1962"/>
                  <a:gd name="f48" fmla="val 1838"/>
                  <a:gd name="f49" fmla="val 1467"/>
                  <a:gd name="f50" fmla="val 1297"/>
                  <a:gd name="f51" fmla="val 1386"/>
                  <a:gd name="f52" fmla="val 1205"/>
                  <a:gd name="f53" fmla="val 1293"/>
                  <a:gd name="f54" fmla="val 1112"/>
                  <a:gd name="f55" fmla="val 1236"/>
                  <a:gd name="f56" fmla="val 1009"/>
                  <a:gd name="f57" fmla="val 1178"/>
                  <a:gd name="f58" fmla="val 905"/>
                  <a:gd name="f59" fmla="val 1143"/>
                  <a:gd name="f60" fmla="val 1155"/>
                  <a:gd name="f61" fmla="val 651"/>
                  <a:gd name="f62" fmla="val 535"/>
                  <a:gd name="f63" fmla="val 1270"/>
                  <a:gd name="f64" fmla="val 420"/>
                  <a:gd name="f65" fmla="val 1397"/>
                  <a:gd name="f66" fmla="val 397"/>
                  <a:gd name="f67" fmla="val 1404"/>
                  <a:gd name="f68" fmla="val 396"/>
                  <a:gd name="f69" fmla="val 1410"/>
                  <a:gd name="f70" fmla="val 1417"/>
                  <a:gd name="f71" fmla="val 1527"/>
                  <a:gd name="f72" fmla="val 1639"/>
                  <a:gd name="f73" fmla="val 478"/>
                  <a:gd name="f74" fmla="val 1654"/>
                  <a:gd name="f75" fmla="val 362"/>
                  <a:gd name="f76" fmla="val 1560"/>
                  <a:gd name="f77" fmla="val 127"/>
                  <a:gd name="f78" fmla="val 1351"/>
                  <a:gd name="f79" fmla="val 39"/>
                  <a:gd name="f80" fmla="val 1292"/>
                  <a:gd name="f81" fmla="val 13"/>
                  <a:gd name="f82" fmla="val 1227"/>
                  <a:gd name="f83" fmla="val 2378"/>
                  <a:gd name="f84" fmla="val 3198"/>
                  <a:gd name="f85" fmla="val 3200"/>
                  <a:gd name="f86" fmla="*/ f0 1 2379"/>
                  <a:gd name="f87" fmla="*/ f1 1 3202"/>
                  <a:gd name="f88" fmla="val f2"/>
                  <a:gd name="f89" fmla="val f3"/>
                  <a:gd name="f90" fmla="val f4"/>
                  <a:gd name="f91" fmla="+- f90 0 f88"/>
                  <a:gd name="f92" fmla="+- f89 0 f88"/>
                  <a:gd name="f93" fmla="*/ f92 1 2379"/>
                  <a:gd name="f94" fmla="*/ f91 1 3202"/>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2379" h="3202">
                    <a:moveTo>
                      <a:pt x="f5" y="f6"/>
                    </a:moveTo>
                    <a:cubicBezTo>
                      <a:pt x="f5" y="f7"/>
                      <a:pt x="f8" y="f9"/>
                      <a:pt x="f10" y="f11"/>
                    </a:cubicBezTo>
                    <a:cubicBezTo>
                      <a:pt x="f5" y="f9"/>
                      <a:pt x="f5" y="f12"/>
                      <a:pt x="f5" y="f6"/>
                    </a:cubicBezTo>
                    <a:close/>
                    <a:moveTo>
                      <a:pt x="f13" y="f2"/>
                    </a:moveTo>
                    <a:cubicBezTo>
                      <a:pt x="f14" y="f2"/>
                      <a:pt x="f15" y="f16"/>
                      <a:pt x="f17" y="f18"/>
                    </a:cubicBezTo>
                    <a:cubicBezTo>
                      <a:pt x="f19" y="f20"/>
                      <a:pt x="f19" y="f21"/>
                      <a:pt x="f22" y="f23"/>
                    </a:cubicBezTo>
                    <a:cubicBezTo>
                      <a:pt x="f24" y="f25"/>
                      <a:pt x="f26" y="f27"/>
                      <a:pt x="f28" y="f27"/>
                    </a:cubicBezTo>
                    <a:cubicBezTo>
                      <a:pt x="f29" y="f27"/>
                      <a:pt x="f30" y="f27"/>
                      <a:pt x="f31" y="f32"/>
                    </a:cubicBezTo>
                    <a:cubicBezTo>
                      <a:pt x="f33" y="f34"/>
                      <a:pt x="f35" y="f36"/>
                      <a:pt x="f37" y="f38"/>
                    </a:cubicBezTo>
                    <a:cubicBezTo>
                      <a:pt x="f39" y="f40"/>
                      <a:pt x="f41" y="f42"/>
                      <a:pt x="f43" y="f44"/>
                    </a:cubicBezTo>
                    <a:lnTo>
                      <a:pt x="f43" y="f44"/>
                    </a:lnTo>
                    <a:cubicBezTo>
                      <a:pt x="f45" y="f46"/>
                      <a:pt x="f47" y="f48"/>
                      <a:pt x="f49" y="f50"/>
                    </a:cubicBezTo>
                    <a:cubicBezTo>
                      <a:pt x="f51" y="f52"/>
                      <a:pt x="f53" y="f54"/>
                      <a:pt x="f55" y="f56"/>
                    </a:cubicBezTo>
                    <a:cubicBezTo>
                      <a:pt x="f57" y="f58"/>
                      <a:pt x="f59" y="f34"/>
                      <a:pt x="f60" y="f61"/>
                    </a:cubicBezTo>
                    <a:cubicBezTo>
                      <a:pt x="f57" y="f62"/>
                      <a:pt x="f63" y="f64"/>
                      <a:pt x="f65" y="f66"/>
                    </a:cubicBezTo>
                    <a:cubicBezTo>
                      <a:pt x="f67" y="f68"/>
                      <a:pt x="f69" y="f68"/>
                      <a:pt x="f70" y="f68"/>
                    </a:cubicBezTo>
                    <a:cubicBezTo>
                      <a:pt x="f71" y="f68"/>
                      <a:pt x="f72" y="f73"/>
                      <a:pt x="f5" y="f6"/>
                    </a:cubicBezTo>
                    <a:lnTo>
                      <a:pt x="f5" y="f6"/>
                    </a:lnTo>
                    <a:cubicBezTo>
                      <a:pt x="f74" y="f75"/>
                      <a:pt x="f76" y="f77"/>
                      <a:pt x="f78" y="f79"/>
                    </a:cubicBezTo>
                    <a:cubicBezTo>
                      <a:pt x="f80" y="f81"/>
                      <a:pt x="f82" y="f2"/>
                      <a:pt x="f13" y="f2"/>
                    </a:cubicBezTo>
                    <a:close/>
                    <a:moveTo>
                      <a:pt x="f43" y="f44"/>
                    </a:moveTo>
                    <a:lnTo>
                      <a:pt x="f43" y="f44"/>
                    </a:lnTo>
                    <a:cubicBezTo>
                      <a:pt x="f83" y="f84"/>
                      <a:pt x="f83" y="f85"/>
                      <a:pt x="f83" y="f4"/>
                    </a:cubicBezTo>
                    <a:cubicBezTo>
                      <a:pt x="f83" y="f85"/>
                      <a:pt x="f83" y="f84"/>
                      <a:pt x="f43" y="f44"/>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7" name="Google Shape;1182;p16">
                <a:extLst>
                  <a:ext uri="{FF2B5EF4-FFF2-40B4-BE49-F238E27FC236}">
                    <a16:creationId xmlns:a16="http://schemas.microsoft.com/office/drawing/2014/main" id="{81E112AF-A4B1-46D4-A960-71A3AC9254DE}"/>
                  </a:ext>
                </a:extLst>
              </p:cNvPr>
              <p:cNvSpPr/>
              <p:nvPr/>
            </p:nvSpPr>
            <p:spPr>
              <a:xfrm>
                <a:off x="8465570" y="455517"/>
                <a:ext cx="150921" cy="227438"/>
              </a:xfrm>
              <a:custGeom>
                <a:avLst/>
                <a:gdLst>
                  <a:gd name="f0" fmla="val w"/>
                  <a:gd name="f1" fmla="val h"/>
                  <a:gd name="f2" fmla="val 0"/>
                  <a:gd name="f3" fmla="val 4673"/>
                  <a:gd name="f4" fmla="val 7042"/>
                  <a:gd name="f5" fmla="val 4387"/>
                  <a:gd name="f6" fmla="val 659"/>
                  <a:gd name="f7" fmla="val 4386"/>
                  <a:gd name="f8" fmla="val 661"/>
                  <a:gd name="f9" fmla="val 4384"/>
                  <a:gd name="f10" fmla="val 663"/>
                  <a:gd name="f11" fmla="val 4383"/>
                  <a:gd name="f12" fmla="val 666"/>
                  <a:gd name="f13" fmla="val 3980"/>
                  <a:gd name="f14" fmla="val 1173"/>
                  <a:gd name="f15" fmla="val 3844"/>
                  <a:gd name="f16" fmla="val 1362"/>
                  <a:gd name="f17" fmla="val 3715"/>
                  <a:gd name="f18" fmla="val 1541"/>
                  <a:gd name="f19" fmla="val 3568"/>
                  <a:gd name="f20" fmla="val 1721"/>
                  <a:gd name="f21" fmla="val 3406"/>
                  <a:gd name="f22" fmla="val 1905"/>
                  <a:gd name="f23" fmla="val 3221"/>
                  <a:gd name="f24" fmla="val 2078"/>
                  <a:gd name="f25" fmla="val 3025"/>
                  <a:gd name="f26" fmla="val 2217"/>
                  <a:gd name="f27" fmla="val 2633"/>
                  <a:gd name="f28" fmla="val 2517"/>
                  <a:gd name="f29" fmla="val 2194"/>
                  <a:gd name="f30" fmla="val 2782"/>
                  <a:gd name="f31" fmla="val 1790"/>
                  <a:gd name="f32" fmla="val 3071"/>
                  <a:gd name="f33" fmla="val 1386"/>
                  <a:gd name="f34" fmla="val 3348"/>
                  <a:gd name="f35" fmla="val 1005"/>
                  <a:gd name="f36" fmla="val 3660"/>
                  <a:gd name="f37" fmla="val 728"/>
                  <a:gd name="f38" fmla="val 4087"/>
                  <a:gd name="f39" fmla="val 4179"/>
                  <a:gd name="f40" fmla="val 601"/>
                  <a:gd name="f41" fmla="val 4283"/>
                  <a:gd name="f42" fmla="val 543"/>
                  <a:gd name="f43" fmla="val 4398"/>
                  <a:gd name="f44" fmla="val 486"/>
                  <a:gd name="f45" fmla="val 4514"/>
                  <a:gd name="f46" fmla="val 439"/>
                  <a:gd name="f47" fmla="val 4629"/>
                  <a:gd name="f48" fmla="val 405"/>
                  <a:gd name="f49" fmla="val 4745"/>
                  <a:gd name="f50" fmla="val 382"/>
                  <a:gd name="f51" fmla="val 4860"/>
                  <a:gd name="f52" fmla="val 347"/>
                  <a:gd name="f53" fmla="val 4987"/>
                  <a:gd name="f54" fmla="val 336"/>
                  <a:gd name="f55" fmla="val 5103"/>
                  <a:gd name="f56" fmla="val 324"/>
                  <a:gd name="f57" fmla="val 5241"/>
                  <a:gd name="f58" fmla="val 5356"/>
                  <a:gd name="f59" fmla="val 5483"/>
                  <a:gd name="f60" fmla="val 5368"/>
                  <a:gd name="f61" fmla="val 312"/>
                  <a:gd name="f62" fmla="val 4976"/>
                  <a:gd name="f63" fmla="val 370"/>
                  <a:gd name="f64" fmla="val 4733"/>
                  <a:gd name="f65" fmla="val 4491"/>
                  <a:gd name="f66" fmla="val 4260"/>
                  <a:gd name="f67" fmla="val 682"/>
                  <a:gd name="f68" fmla="val 4052"/>
                  <a:gd name="f69" fmla="val 959"/>
                  <a:gd name="f70" fmla="val 3637"/>
                  <a:gd name="f71" fmla="val 1351"/>
                  <a:gd name="f72" fmla="val 3302"/>
                  <a:gd name="f73" fmla="val 1767"/>
                  <a:gd name="f74" fmla="val 3013"/>
                  <a:gd name="f75" fmla="val 2171"/>
                  <a:gd name="f76" fmla="val 2736"/>
                  <a:gd name="f77" fmla="val 2598"/>
                  <a:gd name="f78" fmla="val 2494"/>
                  <a:gd name="f79" fmla="val 2990"/>
                  <a:gd name="f80" fmla="val 3377"/>
                  <a:gd name="f81" fmla="val 1918"/>
                  <a:gd name="f82" fmla="val 3700"/>
                  <a:gd name="f83" fmla="val 1558"/>
                  <a:gd name="f84" fmla="val 2540"/>
                  <a:gd name="f85" fmla="val 1"/>
                  <a:gd name="f86" fmla="val 2529"/>
                  <a:gd name="f87" fmla="val 1167"/>
                  <a:gd name="f88" fmla="val 1709"/>
                  <a:gd name="f89" fmla="val 2275"/>
                  <a:gd name="f90" fmla="val 3117"/>
                  <a:gd name="f91" fmla="val 3821"/>
                  <a:gd name="f92" fmla="val 4641"/>
                  <a:gd name="f93" fmla="val 151"/>
                  <a:gd name="f94" fmla="val 5541"/>
                  <a:gd name="f95" fmla="val 174"/>
                  <a:gd name="f96" fmla="val 5726"/>
                  <a:gd name="f97" fmla="val 232"/>
                  <a:gd name="f98" fmla="val 5911"/>
                  <a:gd name="f99" fmla="val 6107"/>
                  <a:gd name="f100" fmla="val 6453"/>
                  <a:gd name="f101" fmla="val 670"/>
                  <a:gd name="f102" fmla="val 6719"/>
                  <a:gd name="f103" fmla="val 832"/>
                  <a:gd name="f104" fmla="val 509"/>
                  <a:gd name="f105" fmla="val 6372"/>
                  <a:gd name="f106" fmla="val 5564"/>
                  <a:gd name="f107" fmla="val 624"/>
                  <a:gd name="f108" fmla="val 751"/>
                  <a:gd name="f109" fmla="val 1028"/>
                  <a:gd name="f110" fmla="val 3856"/>
                  <a:gd name="f111" fmla="val 1501"/>
                  <a:gd name="f112" fmla="val 3833"/>
                  <a:gd name="f113" fmla="val 1663"/>
                  <a:gd name="f114" fmla="val 1848"/>
                  <a:gd name="f115" fmla="val 3879"/>
                  <a:gd name="f116" fmla="val 1952"/>
                  <a:gd name="f117" fmla="val 3994"/>
                  <a:gd name="f118" fmla="val 2055"/>
                  <a:gd name="f119" fmla="val 4121"/>
                  <a:gd name="f120" fmla="val 2032"/>
                  <a:gd name="f121" fmla="val 4375"/>
                  <a:gd name="f122" fmla="val 1894"/>
                  <a:gd name="f123" fmla="val 4456"/>
                  <a:gd name="f124" fmla="val 2113"/>
                  <a:gd name="f125" fmla="val 4433"/>
                  <a:gd name="f126" fmla="val 2298"/>
                  <a:gd name="f127" fmla="val 4225"/>
                  <a:gd name="f128" fmla="val 4006"/>
                  <a:gd name="f129" fmla="val 3798"/>
                  <a:gd name="f130" fmla="val 3602"/>
                  <a:gd name="f131" fmla="val 3567"/>
                  <a:gd name="f132" fmla="val 2258"/>
                  <a:gd name="f133" fmla="val 3389"/>
                  <a:gd name="f134" fmla="val 2629"/>
                  <a:gd name="f135" fmla="val 3313"/>
                  <a:gd name="f136" fmla="val 3008"/>
                  <a:gd name="f137" fmla="val 3290"/>
                  <a:gd name="f138" fmla="val 3577"/>
                  <a:gd name="f139" fmla="val 3355"/>
                  <a:gd name="f140" fmla="val 3868"/>
                  <a:gd name="f141" fmla="val 3429"/>
                  <a:gd name="f142" fmla="val 3764"/>
                  <a:gd name="f143" fmla="val 3244"/>
                  <a:gd name="f144" fmla="val 3671"/>
                  <a:gd name="f145" fmla="val 3129"/>
                  <a:gd name="f146" fmla="val 3777"/>
                  <a:gd name="f147" fmla="val 3101"/>
                  <a:gd name="f148" fmla="val 3986"/>
                  <a:gd name="f149" fmla="val 4108"/>
                  <a:gd name="f150" fmla="val 4265"/>
                  <a:gd name="f151" fmla="val 3111"/>
                  <a:gd name="f152" fmla="val 3140"/>
                  <a:gd name="f153" fmla="val 4191"/>
                  <a:gd name="f154" fmla="val 2829"/>
                  <a:gd name="f155" fmla="val 4098"/>
                  <a:gd name="f156" fmla="val 3729"/>
                  <a:gd name="f157" fmla="val 4672"/>
                  <a:gd name="f158" fmla="val 2184"/>
                  <a:gd name="f159" fmla="val 4022"/>
                  <a:gd name="f160" fmla="val 1300"/>
                  <a:gd name="f161" fmla="val 4264"/>
                  <a:gd name="f162" fmla="val 870"/>
                  <a:gd name="f163" fmla="val 4062"/>
                  <a:gd name="f164" fmla="val 920"/>
                  <a:gd name="f165" fmla="val 3838"/>
                  <a:gd name="f166" fmla="val 3625"/>
                  <a:gd name="f167" fmla="val 3392"/>
                  <a:gd name="f168" fmla="val 875"/>
                  <a:gd name="f169" fmla="val 3188"/>
                  <a:gd name="f170" fmla="val 2975"/>
                  <a:gd name="f171" fmla="val 2795"/>
                  <a:gd name="f172" fmla="val 923"/>
                  <a:gd name="f173" fmla="val 2702"/>
                  <a:gd name="f174" fmla="val 1120"/>
                  <a:gd name="f175" fmla="val 716"/>
                  <a:gd name="f176" fmla="val 2713"/>
                  <a:gd name="f177" fmla="*/ f0 1 4673"/>
                  <a:gd name="f178" fmla="*/ f1 1 7042"/>
                  <a:gd name="f179" fmla="val f2"/>
                  <a:gd name="f180" fmla="val f3"/>
                  <a:gd name="f181" fmla="val f4"/>
                  <a:gd name="f182" fmla="+- f181 0 f179"/>
                  <a:gd name="f183" fmla="+- f180 0 f179"/>
                  <a:gd name="f184" fmla="*/ f183 1 4673"/>
                  <a:gd name="f185" fmla="*/ f182 1 7042"/>
                  <a:gd name="f186" fmla="*/ f179 1 f184"/>
                  <a:gd name="f187" fmla="*/ f180 1 f184"/>
                  <a:gd name="f188" fmla="*/ f179 1 f185"/>
                  <a:gd name="f189" fmla="*/ f181 1 f185"/>
                  <a:gd name="f190" fmla="*/ f186 f177 1"/>
                  <a:gd name="f191" fmla="*/ f187 f177 1"/>
                  <a:gd name="f192" fmla="*/ f189 f178 1"/>
                  <a:gd name="f193" fmla="*/ f188 f178 1"/>
                </a:gdLst>
                <a:ahLst/>
                <a:cxnLst>
                  <a:cxn ang="3cd4">
                    <a:pos x="hc" y="t"/>
                  </a:cxn>
                  <a:cxn ang="0">
                    <a:pos x="r" y="vc"/>
                  </a:cxn>
                  <a:cxn ang="cd4">
                    <a:pos x="hc" y="b"/>
                  </a:cxn>
                  <a:cxn ang="cd2">
                    <a:pos x="l" y="vc"/>
                  </a:cxn>
                </a:cxnLst>
                <a:rect l="f190" t="f193" r="f191" b="f192"/>
                <a:pathLst>
                  <a:path w="4673" h="7042">
                    <a:moveTo>
                      <a:pt x="f5" y="f6"/>
                    </a:moveTo>
                    <a:lnTo>
                      <a:pt x="f5" y="f6"/>
                    </a:lnTo>
                    <a:cubicBezTo>
                      <a:pt x="f7" y="f8"/>
                      <a:pt x="f9" y="f10"/>
                      <a:pt x="f11" y="f12"/>
                    </a:cubicBezTo>
                    <a:lnTo>
                      <a:pt x="f11" y="f12"/>
                    </a:lnTo>
                    <a:cubicBezTo>
                      <a:pt x="f9" y="f10"/>
                      <a:pt x="f7" y="f8"/>
                      <a:pt x="f5" y="f6"/>
                    </a:cubicBez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6" y="f39"/>
                      <a:pt x="f40" y="f41"/>
                      <a:pt x="f42" y="f43"/>
                    </a:cubicBezTo>
                    <a:cubicBezTo>
                      <a:pt x="f44" y="f45"/>
                      <a:pt x="f46" y="f47"/>
                      <a:pt x="f48" y="f49"/>
                    </a:cubicBezTo>
                    <a:cubicBezTo>
                      <a:pt x="f50" y="f51"/>
                      <a:pt x="f52" y="f53"/>
                      <a:pt x="f54" y="f55"/>
                    </a:cubicBezTo>
                    <a:cubicBezTo>
                      <a:pt x="f56" y="f57"/>
                      <a:pt x="f56" y="f58"/>
                      <a:pt x="f54" y="f59"/>
                    </a:cubicBezTo>
                    <a:cubicBezTo>
                      <a:pt x="f56" y="f60"/>
                      <a:pt x="f61" y="f57"/>
                      <a:pt x="f61" y="f55"/>
                    </a:cubicBezTo>
                    <a:cubicBezTo>
                      <a:pt x="f56" y="f62"/>
                      <a:pt x="f54" y="f51"/>
                      <a:pt x="f63" y="f64"/>
                    </a:cubicBezTo>
                    <a:cubicBezTo>
                      <a:pt x="f46" y="f65"/>
                      <a:pt x="f42" y="f66"/>
                      <a:pt x="f67" y="f68"/>
                    </a:cubicBezTo>
                    <a:cubicBezTo>
                      <a:pt x="f69" y="f70"/>
                      <a:pt x="f71" y="f72"/>
                      <a:pt x="f73" y="f74"/>
                    </a:cubicBezTo>
                    <a:cubicBezTo>
                      <a:pt x="f75" y="f76"/>
                      <a:pt x="f77" y="f78"/>
                      <a:pt x="f79" y="f29"/>
                    </a:cubicBezTo>
                    <a:cubicBezTo>
                      <a:pt x="f80" y="f81"/>
                      <a:pt x="f82" y="f83"/>
                      <a:pt x="f13" y="f14"/>
                    </a:cubicBezTo>
                    <a:close/>
                    <a:moveTo>
                      <a:pt x="f84" y="f85"/>
                    </a:moveTo>
                    <a:cubicBezTo>
                      <a:pt x="f86" y="f87"/>
                      <a:pt x="f88" y="f89"/>
                      <a:pt x="f69" y="f90"/>
                    </a:cubicBezTo>
                    <a:cubicBezTo>
                      <a:pt x="f56" y="f91"/>
                      <a:pt x="f85" y="f92"/>
                      <a:pt x="f93" y="f94"/>
                    </a:cubicBezTo>
                    <a:cubicBezTo>
                      <a:pt x="f95" y="f96"/>
                      <a:pt x="f97" y="f98"/>
                      <a:pt x="f61" y="f99"/>
                    </a:cubicBezTo>
                    <a:cubicBezTo>
                      <a:pt x="f46" y="f100"/>
                      <a:pt x="f101" y="f102"/>
                      <a:pt x="f103" y="f4"/>
                    </a:cubicBezTo>
                    <a:cubicBezTo>
                      <a:pt x="f104" y="f105"/>
                      <a:pt x="f50" y="f106"/>
                      <a:pt x="f107" y="f51"/>
                    </a:cubicBezTo>
                    <a:cubicBezTo>
                      <a:pt x="f108" y="f65"/>
                      <a:pt x="f109" y="f110"/>
                      <a:pt x="f111" y="f112"/>
                    </a:cubicBezTo>
                    <a:cubicBezTo>
                      <a:pt x="f113" y="f112"/>
                      <a:pt x="f114" y="f115"/>
                      <a:pt x="f116" y="f117"/>
                    </a:cubicBezTo>
                    <a:cubicBezTo>
                      <a:pt x="f118" y="f119"/>
                      <a:pt x="f120" y="f121"/>
                      <a:pt x="f122" y="f123"/>
                    </a:cubicBezTo>
                    <a:cubicBezTo>
                      <a:pt x="f124" y="f125"/>
                      <a:pt x="f126" y="f127"/>
                      <a:pt x="f126" y="f128"/>
                    </a:cubicBezTo>
                    <a:cubicBezTo>
                      <a:pt x="f126" y="f129"/>
                      <a:pt x="f124" y="f130"/>
                      <a:pt x="f122" y="f131"/>
                    </a:cubicBezTo>
                    <a:cubicBezTo>
                      <a:pt x="f132" y="f133"/>
                      <a:pt x="f134" y="f135"/>
                      <a:pt x="f136" y="f135"/>
                    </a:cubicBezTo>
                    <a:cubicBezTo>
                      <a:pt x="f137" y="f135"/>
                      <a:pt x="f138" y="f139"/>
                      <a:pt x="f140" y="f141"/>
                    </a:cubicBezTo>
                    <a:cubicBezTo>
                      <a:pt x="f140" y="f141"/>
                      <a:pt x="f142" y="f143"/>
                      <a:pt x="f144" y="f145"/>
                    </a:cubicBezTo>
                    <a:cubicBezTo>
                      <a:pt x="f144" y="f145"/>
                      <a:pt x="f146" y="f147"/>
                      <a:pt x="f148" y="f147"/>
                    </a:cubicBezTo>
                    <a:cubicBezTo>
                      <a:pt x="f149" y="f147"/>
                      <a:pt x="f150" y="f151"/>
                      <a:pt x="f123" y="f152"/>
                    </a:cubicBezTo>
                    <a:cubicBezTo>
                      <a:pt x="f153" y="f154"/>
                      <a:pt x="f155" y="f76"/>
                      <a:pt x="f156" y="f84"/>
                    </a:cubicBezTo>
                    <a:cubicBezTo>
                      <a:pt x="f157" y="f158"/>
                      <a:pt x="f159" y="f160"/>
                      <a:pt x="f11" y="f12"/>
                    </a:cubicBezTo>
                    <a:lnTo>
                      <a:pt x="f11" y="f12"/>
                    </a:lnTo>
                    <a:cubicBezTo>
                      <a:pt x="f161" y="f162"/>
                      <a:pt x="f163" y="f164"/>
                      <a:pt x="f165" y="f164"/>
                    </a:cubicBezTo>
                    <a:cubicBezTo>
                      <a:pt x="f166" y="f164"/>
                      <a:pt x="f167" y="f168"/>
                      <a:pt x="f169" y="f168"/>
                    </a:cubicBezTo>
                    <a:cubicBezTo>
                      <a:pt x="f170" y="f168"/>
                      <a:pt x="f171" y="f172"/>
                      <a:pt x="f173" y="f174"/>
                    </a:cubicBezTo>
                    <a:cubicBezTo>
                      <a:pt x="f76" y="f175"/>
                      <a:pt x="f176" y="f52"/>
                      <a:pt x="f84" y="f8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8" name="Google Shape;1183;p16">
                <a:extLst>
                  <a:ext uri="{FF2B5EF4-FFF2-40B4-BE49-F238E27FC236}">
                    <a16:creationId xmlns:a16="http://schemas.microsoft.com/office/drawing/2014/main" id="{AA5F83EA-036A-4124-BDD8-BFF4D773EC99}"/>
                  </a:ext>
                </a:extLst>
              </p:cNvPr>
              <p:cNvSpPr/>
              <p:nvPr/>
            </p:nvSpPr>
            <p:spPr>
              <a:xfrm>
                <a:off x="8485339" y="393640"/>
                <a:ext cx="61557" cy="150281"/>
              </a:xfrm>
              <a:custGeom>
                <a:avLst/>
                <a:gdLst>
                  <a:gd name="f0" fmla="val w"/>
                  <a:gd name="f1" fmla="val h"/>
                  <a:gd name="f2" fmla="val 0"/>
                  <a:gd name="f3" fmla="val 1906"/>
                  <a:gd name="f4" fmla="val 4653"/>
                  <a:gd name="f5" fmla="val 832"/>
                  <a:gd name="f6" fmla="val 959"/>
                  <a:gd name="f7" fmla="val 878"/>
                  <a:gd name="f8" fmla="val 1190"/>
                  <a:gd name="f9" fmla="val 912"/>
                  <a:gd name="f10" fmla="val 1443"/>
                  <a:gd name="f11" fmla="val 924"/>
                  <a:gd name="f12" fmla="val 1686"/>
                  <a:gd name="f13" fmla="val 936"/>
                  <a:gd name="f14" fmla="val 1928"/>
                  <a:gd name="f15" fmla="val 2159"/>
                  <a:gd name="f16" fmla="val 2390"/>
                  <a:gd name="f17" fmla="val 2621"/>
                  <a:gd name="f18" fmla="val 2852"/>
                  <a:gd name="f19" fmla="val 762"/>
                  <a:gd name="f20" fmla="val 3071"/>
                  <a:gd name="f21" fmla="val 693"/>
                  <a:gd name="f22" fmla="val 3290"/>
                  <a:gd name="f23" fmla="val 601"/>
                  <a:gd name="f24" fmla="val 3498"/>
                  <a:gd name="f25" fmla="val 508"/>
                  <a:gd name="f26" fmla="val 3694"/>
                  <a:gd name="f27" fmla="val 589"/>
                  <a:gd name="f28" fmla="val 3475"/>
                  <a:gd name="f29" fmla="val 659"/>
                  <a:gd name="f30" fmla="val 3267"/>
                  <a:gd name="f31" fmla="val 716"/>
                  <a:gd name="f32" fmla="val 3036"/>
                  <a:gd name="f33" fmla="val 774"/>
                  <a:gd name="f34" fmla="val 2829"/>
                  <a:gd name="f35" fmla="val 820"/>
                  <a:gd name="f36" fmla="val 2598"/>
                  <a:gd name="f37" fmla="val 855"/>
                  <a:gd name="f38" fmla="val 2367"/>
                  <a:gd name="f39" fmla="val 2136"/>
                  <a:gd name="f40" fmla="val 1905"/>
                  <a:gd name="f41" fmla="val 1651"/>
                  <a:gd name="f42" fmla="val 866"/>
                  <a:gd name="f43" fmla="val 1"/>
                  <a:gd name="f44" fmla="val 1570"/>
                  <a:gd name="f45" fmla="val 635"/>
                  <a:gd name="f46" fmla="val 3210"/>
                  <a:gd name="f47" fmla="val 4652"/>
                  <a:gd name="f48" fmla="val 3891"/>
                  <a:gd name="f49" fmla="val 1790"/>
                  <a:gd name="f50" fmla="val 1617"/>
                  <a:gd name="f51" fmla="val 705"/>
                  <a:gd name="f52" fmla="val 1374"/>
                  <a:gd name="f53" fmla="val 1397"/>
                  <a:gd name="f54" fmla="val 1224"/>
                  <a:gd name="f55" fmla="val 1559"/>
                  <a:gd name="f56" fmla="val 1282"/>
                  <a:gd name="f57" fmla="val 1039"/>
                  <a:gd name="f58" fmla="val 1005"/>
                  <a:gd name="f59" fmla="val 335"/>
                  <a:gd name="f60" fmla="*/ f0 1 1906"/>
                  <a:gd name="f61" fmla="*/ f1 1 4653"/>
                  <a:gd name="f62" fmla="val f2"/>
                  <a:gd name="f63" fmla="val f3"/>
                  <a:gd name="f64" fmla="val f4"/>
                  <a:gd name="f65" fmla="+- f64 0 f62"/>
                  <a:gd name="f66" fmla="+- f63 0 f62"/>
                  <a:gd name="f67" fmla="*/ f66 1 1906"/>
                  <a:gd name="f68" fmla="*/ f65 1 4653"/>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906" h="4653">
                    <a:moveTo>
                      <a:pt x="f5" y="f6"/>
                    </a:moveTo>
                    <a:lnTo>
                      <a:pt x="f5" y="f6"/>
                    </a:lnTo>
                    <a:cubicBezTo>
                      <a:pt x="f7" y="f8"/>
                      <a:pt x="f9" y="f10"/>
                      <a:pt x="f11" y="f12"/>
                    </a:cubicBezTo>
                    <a:cubicBezTo>
                      <a:pt x="f13" y="f14"/>
                      <a:pt x="f11" y="f15"/>
                      <a:pt x="f9" y="f16"/>
                    </a:cubicBezTo>
                    <a:cubicBezTo>
                      <a:pt x="f7" y="f17"/>
                      <a:pt x="f5" y="f18"/>
                      <a:pt x="f19" y="f20"/>
                    </a:cubicBezTo>
                    <a:cubicBezTo>
                      <a:pt x="f21" y="f22"/>
                      <a:pt x="f23" y="f24"/>
                      <a:pt x="f25" y="f26"/>
                    </a:cubicBezTo>
                    <a:cubicBezTo>
                      <a:pt x="f27" y="f28"/>
                      <a:pt x="f29" y="f30"/>
                      <a:pt x="f31" y="f32"/>
                    </a:cubicBezTo>
                    <a:cubicBezTo>
                      <a:pt x="f33" y="f34"/>
                      <a:pt x="f35" y="f36"/>
                      <a:pt x="f37" y="f38"/>
                    </a:cubicBezTo>
                    <a:cubicBezTo>
                      <a:pt x="f7" y="f39"/>
                      <a:pt x="f7" y="f40"/>
                      <a:pt x="f7" y="f41"/>
                    </a:cubicBezTo>
                    <a:cubicBezTo>
                      <a:pt x="f42" y="f10"/>
                      <a:pt x="f37" y="f8"/>
                      <a:pt x="f5" y="f6"/>
                    </a:cubicBezTo>
                    <a:close/>
                    <a:moveTo>
                      <a:pt x="f23" y="f43"/>
                    </a:moveTo>
                    <a:lnTo>
                      <a:pt x="f23" y="f43"/>
                    </a:lnTo>
                    <a:cubicBezTo>
                      <a:pt x="f37" y="f44"/>
                      <a:pt x="f45" y="f46"/>
                      <a:pt x="f43" y="f47"/>
                    </a:cubicBezTo>
                    <a:cubicBezTo>
                      <a:pt x="f29" y="f48"/>
                      <a:pt x="f40" y="f49"/>
                      <a:pt x="f50" y="f21"/>
                    </a:cubicBezTo>
                    <a:lnTo>
                      <a:pt x="f50" y="f21"/>
                    </a:lnTo>
                    <a:cubicBezTo>
                      <a:pt x="f44" y="f51"/>
                      <a:pt x="f52" y="f53"/>
                      <a:pt x="f54" y="f55"/>
                    </a:cubicBezTo>
                    <a:cubicBezTo>
                      <a:pt x="f56" y="f57"/>
                      <a:pt x="f58" y="f59"/>
                      <a:pt x="f23" y="f43"/>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9" name="Google Shape;1184;p16">
                <a:extLst>
                  <a:ext uri="{FF2B5EF4-FFF2-40B4-BE49-F238E27FC236}">
                    <a16:creationId xmlns:a16="http://schemas.microsoft.com/office/drawing/2014/main" id="{912B00A6-B9BC-4C3F-B156-5DEB42DE7054}"/>
                  </a:ext>
                </a:extLst>
              </p:cNvPr>
              <p:cNvSpPr/>
              <p:nvPr/>
            </p:nvSpPr>
            <p:spPr>
              <a:xfrm>
                <a:off x="8821225" y="659090"/>
                <a:ext cx="264709" cy="194236"/>
              </a:xfrm>
              <a:custGeom>
                <a:avLst/>
                <a:gdLst>
                  <a:gd name="f0" fmla="val w"/>
                  <a:gd name="f1" fmla="val h"/>
                  <a:gd name="f2" fmla="val 0"/>
                  <a:gd name="f3" fmla="val 8196"/>
                  <a:gd name="f4" fmla="val 6014"/>
                  <a:gd name="f5" fmla="val 1"/>
                  <a:gd name="f6" fmla="val 127"/>
                  <a:gd name="f7" fmla="val 1385"/>
                  <a:gd name="f8" fmla="val 1086"/>
                  <a:gd name="f9" fmla="val 2666"/>
                  <a:gd name="f10" fmla="val 2378"/>
                  <a:gd name="f11" fmla="val 3197"/>
                  <a:gd name="f12" fmla="val 2921"/>
                  <a:gd name="f13" fmla="val 3417"/>
                  <a:gd name="f14" fmla="val 3475"/>
                  <a:gd name="f15" fmla="val 3520"/>
                  <a:gd name="f16" fmla="val 4029"/>
                  <a:gd name="f17" fmla="val 3659"/>
                  <a:gd name="f18" fmla="val 4571"/>
                  <a:gd name="f19" fmla="val 3809"/>
                  <a:gd name="f20" fmla="val 5137"/>
                  <a:gd name="f21" fmla="val 4040"/>
                  <a:gd name="f22" fmla="val 5541"/>
                  <a:gd name="f23" fmla="val 4444"/>
                  <a:gd name="f24" fmla="val 5945"/>
                  <a:gd name="f25" fmla="val 4848"/>
                  <a:gd name="f26" fmla="val 6164"/>
                  <a:gd name="f27" fmla="val 5483"/>
                  <a:gd name="f28" fmla="val 6464"/>
                  <a:gd name="f29" fmla="val 6638"/>
                  <a:gd name="f30" fmla="val 4525"/>
                  <a:gd name="f31" fmla="val 6187"/>
                  <a:gd name="f32" fmla="val 3936"/>
                  <a:gd name="f33" fmla="val 6315"/>
                  <a:gd name="f34" fmla="val 3975"/>
                  <a:gd name="f35" fmla="val 6453"/>
                  <a:gd name="f36" fmla="val 3993"/>
                  <a:gd name="f37" fmla="val 6595"/>
                  <a:gd name="f38" fmla="val 7210"/>
                  <a:gd name="f39" fmla="val 7905"/>
                  <a:gd name="f40" fmla="val 3650"/>
                  <a:gd name="f41" fmla="val 3163"/>
                  <a:gd name="f42" fmla="val 7868"/>
                  <a:gd name="f43" fmla="val 3240"/>
                  <a:gd name="f44" fmla="val 7582"/>
                  <a:gd name="f45" fmla="val 3272"/>
                  <a:gd name="f46" fmla="val 7312"/>
                  <a:gd name="f47" fmla="val 6335"/>
                  <a:gd name="f48" fmla="val 5574"/>
                  <a:gd name="f49" fmla="val 2854"/>
                  <a:gd name="f50" fmla="val 3856"/>
                  <a:gd name="f51" fmla="val 2655"/>
                  <a:gd name="f52" fmla="val 1051"/>
                  <a:gd name="f53" fmla="val 2320"/>
                  <a:gd name="f54" fmla="val 70"/>
                  <a:gd name="f55" fmla="val 739"/>
                  <a:gd name="f56" fmla="*/ f0 1 8196"/>
                  <a:gd name="f57" fmla="*/ f1 1 6014"/>
                  <a:gd name="f58" fmla="val f2"/>
                  <a:gd name="f59" fmla="val f3"/>
                  <a:gd name="f60" fmla="val f4"/>
                  <a:gd name="f61" fmla="+- f60 0 f58"/>
                  <a:gd name="f62" fmla="+- f59 0 f58"/>
                  <a:gd name="f63" fmla="*/ f62 1 8196"/>
                  <a:gd name="f64" fmla="*/ f61 1 6014"/>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196" h="6014">
                    <a:moveTo>
                      <a:pt x="f5" y="f2"/>
                    </a:moveTo>
                    <a:cubicBezTo>
                      <a:pt x="f6" y="f7"/>
                      <a:pt x="f8" y="f9"/>
                      <a:pt x="f10" y="f11"/>
                    </a:cubicBezTo>
                    <a:cubicBezTo>
                      <a:pt x="f12" y="f13"/>
                      <a:pt x="f14" y="f15"/>
                      <a:pt x="f16" y="f17"/>
                    </a:cubicBezTo>
                    <a:cubicBezTo>
                      <a:pt x="f18" y="f19"/>
                      <a:pt x="f20" y="f21"/>
                      <a:pt x="f22" y="f23"/>
                    </a:cubicBezTo>
                    <a:cubicBezTo>
                      <a:pt x="f24" y="f25"/>
                      <a:pt x="f26" y="f27"/>
                      <a:pt x="f24" y="f4"/>
                    </a:cubicBezTo>
                    <a:cubicBezTo>
                      <a:pt x="f28" y="f27"/>
                      <a:pt x="f29" y="f30"/>
                      <a:pt x="f31" y="f32"/>
                    </a:cubicBezTo>
                    <a:lnTo>
                      <a:pt x="f31" y="f32"/>
                    </a:lnTo>
                    <a:cubicBezTo>
                      <a:pt x="f33" y="f34"/>
                      <a:pt x="f35" y="f36"/>
                      <a:pt x="f37" y="f36"/>
                    </a:cubicBezTo>
                    <a:cubicBezTo>
                      <a:pt x="f38" y="f36"/>
                      <a:pt x="f39" y="f40"/>
                      <a:pt x="f3" y="f41"/>
                    </a:cubicBezTo>
                    <a:lnTo>
                      <a:pt x="f3" y="f41"/>
                    </a:lnTo>
                    <a:cubicBezTo>
                      <a:pt x="f42" y="f43"/>
                      <a:pt x="f44" y="f45"/>
                      <a:pt x="f46" y="f45"/>
                    </a:cubicBezTo>
                    <a:cubicBezTo>
                      <a:pt x="f47" y="f45"/>
                      <a:pt x="f48" y="f49"/>
                      <a:pt x="f50" y="f51"/>
                    </a:cubicBezTo>
                    <a:cubicBezTo>
                      <a:pt x="f52" y="f53"/>
                      <a:pt x="f54" y="f55"/>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0" name="Google Shape;1185;p16">
                <a:extLst>
                  <a:ext uri="{FF2B5EF4-FFF2-40B4-BE49-F238E27FC236}">
                    <a16:creationId xmlns:a16="http://schemas.microsoft.com/office/drawing/2014/main" id="{E142421A-4954-4412-8BCB-41871E37D1B8}"/>
                  </a:ext>
                </a:extLst>
              </p:cNvPr>
              <p:cNvSpPr/>
              <p:nvPr/>
            </p:nvSpPr>
            <p:spPr>
              <a:xfrm>
                <a:off x="8823841" y="631118"/>
                <a:ext cx="213649" cy="98051"/>
              </a:xfrm>
              <a:custGeom>
                <a:avLst/>
                <a:gdLst>
                  <a:gd name="f0" fmla="val w"/>
                  <a:gd name="f1" fmla="val h"/>
                  <a:gd name="f2" fmla="val 0"/>
                  <a:gd name="f3" fmla="val 6615"/>
                  <a:gd name="f4" fmla="val 3036"/>
                  <a:gd name="f5" fmla="val 6611"/>
                  <a:gd name="f6" fmla="val 1316"/>
                  <a:gd name="f7" fmla="val 6612"/>
                  <a:gd name="f8" fmla="val 6613"/>
                  <a:gd name="f9" fmla="val 6614"/>
                  <a:gd name="f10" fmla="val 5912"/>
                  <a:gd name="f11" fmla="val 1335"/>
                  <a:gd name="f12" fmla="val 5969"/>
                  <a:gd name="f13" fmla="val 6026"/>
                  <a:gd name="f14" fmla="val 1336"/>
                  <a:gd name="f15" fmla="val 6083"/>
                  <a:gd name="f16" fmla="val 1339"/>
                  <a:gd name="f17" fmla="val 5633"/>
                  <a:gd name="f18" fmla="val 1362"/>
                  <a:gd name="f19" fmla="val 5183"/>
                  <a:gd name="f20" fmla="val 1432"/>
                  <a:gd name="f21" fmla="val 4756"/>
                  <a:gd name="f22" fmla="val 1570"/>
                  <a:gd name="f23" fmla="val 4317"/>
                  <a:gd name="f24" fmla="val 1709"/>
                  <a:gd name="f25" fmla="val 3913"/>
                  <a:gd name="f26" fmla="val 1905"/>
                  <a:gd name="f27" fmla="val 3498"/>
                  <a:gd name="f28" fmla="val 2066"/>
                  <a:gd name="f29" fmla="val 3100"/>
                  <a:gd name="f30" fmla="val 2221"/>
                  <a:gd name="f31" fmla="val 2670"/>
                  <a:gd name="f32" fmla="val 2344"/>
                  <a:gd name="f33" fmla="val 2229"/>
                  <a:gd name="f34" fmla="val 2209"/>
                  <a:gd name="f35" fmla="val 2190"/>
                  <a:gd name="f36" fmla="val 2170"/>
                  <a:gd name="f37" fmla="val 2343"/>
                  <a:gd name="f38" fmla="val 1939"/>
                  <a:gd name="f39" fmla="val 2297"/>
                  <a:gd name="f40" fmla="val 1512"/>
                  <a:gd name="f41" fmla="val 2228"/>
                  <a:gd name="f42" fmla="val 1409"/>
                  <a:gd name="f43" fmla="val 2182"/>
                  <a:gd name="f44" fmla="val 1293"/>
                  <a:gd name="f45" fmla="val 2136"/>
                  <a:gd name="f46" fmla="val 1201"/>
                  <a:gd name="f47" fmla="val 2078"/>
                  <a:gd name="f48" fmla="val 1108"/>
                  <a:gd name="f49" fmla="val 2020"/>
                  <a:gd name="f50" fmla="val 1016"/>
                  <a:gd name="f51" fmla="val 1951"/>
                  <a:gd name="f52" fmla="val 947"/>
                  <a:gd name="f53" fmla="val 1870"/>
                  <a:gd name="f54" fmla="val 1755"/>
                  <a:gd name="f55" fmla="val 2632"/>
                  <a:gd name="f56" fmla="val 3071"/>
                  <a:gd name="f57" fmla="val 2159"/>
                  <a:gd name="f58" fmla="val 3486"/>
                  <a:gd name="f59" fmla="val 2009"/>
                  <a:gd name="f60" fmla="val 3902"/>
                  <a:gd name="f61" fmla="val 1847"/>
                  <a:gd name="f62" fmla="val 4306"/>
                  <a:gd name="f63" fmla="val 1662"/>
                  <a:gd name="f64" fmla="val 4744"/>
                  <a:gd name="f65" fmla="val 4952"/>
                  <a:gd name="f66" fmla="val 1443"/>
                  <a:gd name="f67" fmla="val 5171"/>
                  <a:gd name="f68" fmla="val 1397"/>
                  <a:gd name="f69" fmla="val 5402"/>
                  <a:gd name="f70" fmla="val 1374"/>
                  <a:gd name="f71" fmla="val 5575"/>
                  <a:gd name="f72" fmla="val 1348"/>
                  <a:gd name="f73" fmla="val 5742"/>
                  <a:gd name="f74" fmla="val 4802"/>
                  <a:gd name="f75" fmla="val 4606"/>
                  <a:gd name="f76" fmla="val 439"/>
                  <a:gd name="f77" fmla="val 4410"/>
                  <a:gd name="f78" fmla="val 612"/>
                  <a:gd name="f79" fmla="val 4375"/>
                  <a:gd name="f80" fmla="val 462"/>
                  <a:gd name="f81" fmla="val 4283"/>
                  <a:gd name="f82" fmla="val 289"/>
                  <a:gd name="f83" fmla="val 4063"/>
                  <a:gd name="f84" fmla="val 901"/>
                  <a:gd name="f85" fmla="val 3729"/>
                  <a:gd name="f86" fmla="val 1385"/>
                  <a:gd name="f87" fmla="val 3163"/>
                  <a:gd name="f88" fmla="val 3244"/>
                  <a:gd name="f89" fmla="val 3209"/>
                  <a:gd name="f90" fmla="val 1282"/>
                  <a:gd name="f91" fmla="val 1166"/>
                  <a:gd name="f92" fmla="val 2968"/>
                  <a:gd name="f93" fmla="val 1130"/>
                  <a:gd name="f94" fmla="val 2891"/>
                  <a:gd name="f95" fmla="val 1111"/>
                  <a:gd name="f96" fmla="val 2815"/>
                  <a:gd name="f97" fmla="val 2696"/>
                  <a:gd name="f98" fmla="val 2578"/>
                  <a:gd name="f99" fmla="val 1156"/>
                  <a:gd name="f100" fmla="val 2494"/>
                  <a:gd name="f101" fmla="val 1247"/>
                  <a:gd name="f102" fmla="val 2516"/>
                  <a:gd name="f103" fmla="val 1236"/>
                  <a:gd name="f104" fmla="val 2542"/>
                  <a:gd name="f105" fmla="val 1232"/>
                  <a:gd name="f106" fmla="val 2568"/>
                  <a:gd name="f107" fmla="val 2687"/>
                  <a:gd name="f108" fmla="val 2825"/>
                  <a:gd name="f109" fmla="val 1330"/>
                  <a:gd name="f110" fmla="val 2863"/>
                  <a:gd name="f111" fmla="val 2909"/>
                  <a:gd name="f112" fmla="val 1593"/>
                  <a:gd name="f113" fmla="val 2851"/>
                  <a:gd name="f114" fmla="val 1743"/>
                  <a:gd name="f115" fmla="val 2759"/>
                  <a:gd name="f116" fmla="val 1859"/>
                  <a:gd name="f117" fmla="val 2629"/>
                  <a:gd name="f118" fmla="val 2036"/>
                  <a:gd name="f119" fmla="val 2404"/>
                  <a:gd name="f120" fmla="val 2093"/>
                  <a:gd name="f121" fmla="val 2169"/>
                  <a:gd name="f122" fmla="val 1947"/>
                  <a:gd name="f123" fmla="val 1716"/>
                  <a:gd name="f124" fmla="val 2042"/>
                  <a:gd name="f125" fmla="val 1547"/>
                  <a:gd name="f126" fmla="val 1997"/>
                  <a:gd name="f127" fmla="val 889"/>
                  <a:gd name="f128" fmla="val 1824"/>
                  <a:gd name="f129" fmla="val 347"/>
                  <a:gd name="f130" fmla="val 727"/>
                  <a:gd name="f131" fmla="val 162"/>
                  <a:gd name="f132" fmla="val 254"/>
                  <a:gd name="f133" fmla="val 450"/>
                  <a:gd name="f134" fmla="val 554"/>
                  <a:gd name="f135" fmla="val 1732"/>
                  <a:gd name="f136" fmla="val 670"/>
                  <a:gd name="f137" fmla="val 1882"/>
                  <a:gd name="f138" fmla="val 797"/>
                  <a:gd name="f139" fmla="val 1287"/>
                  <a:gd name="f140" fmla="val 2458"/>
                  <a:gd name="f141" fmla="val 1912"/>
                  <a:gd name="f142" fmla="val 2656"/>
                  <a:gd name="f143" fmla="val 2608"/>
                  <a:gd name="f144" fmla="val 2748"/>
                  <a:gd name="f145" fmla="val 2647"/>
                  <a:gd name="f146" fmla="val 3407"/>
                  <a:gd name="f147" fmla="val 2581"/>
                  <a:gd name="f148" fmla="val 3813"/>
                  <a:gd name="f149" fmla="val 2541"/>
                  <a:gd name="f150" fmla="val 4222"/>
                  <a:gd name="f151" fmla="val 4921"/>
                  <a:gd name="f152" fmla="val 5631"/>
                  <a:gd name="f153" fmla="val 2658"/>
                  <a:gd name="f154" fmla="val 6199"/>
                  <a:gd name="f155" fmla="val 6014"/>
                  <a:gd name="f156" fmla="val 2713"/>
                  <a:gd name="f157" fmla="val 5725"/>
                  <a:gd name="f158" fmla="val 2517"/>
                  <a:gd name="f159" fmla="val 2355"/>
                  <a:gd name="f160" fmla="val 5425"/>
                  <a:gd name="f161" fmla="val 2358"/>
                  <a:gd name="f162" fmla="val 5446"/>
                  <a:gd name="f163" fmla="val 2360"/>
                  <a:gd name="f164" fmla="val 5466"/>
                  <a:gd name="f165" fmla="val 5981"/>
                  <a:gd name="f166" fmla="val 6003"/>
                  <a:gd name="f167" fmla="val 1315"/>
                  <a:gd name="f168" fmla="val 6578"/>
                  <a:gd name="f169" fmla="val 6589"/>
                  <a:gd name="f170" fmla="val 6600"/>
                  <a:gd name="f171" fmla="val 6080"/>
                  <a:gd name="f172" fmla="val 1278"/>
                  <a:gd name="f173" fmla="val 5774"/>
                  <a:gd name="f174" fmla="val 693"/>
                  <a:gd name="f175" fmla="val 5308"/>
                  <a:gd name="f176" fmla="val 5177"/>
                  <a:gd name="f177" fmla="val 5035"/>
                  <a:gd name="f178" fmla="val 739"/>
                  <a:gd name="f179" fmla="val 4871"/>
                  <a:gd name="f180" fmla="val 854"/>
                  <a:gd name="f181" fmla="val 4917"/>
                  <a:gd name="f182" fmla="val 474"/>
                  <a:gd name="f183" fmla="val 4894"/>
                  <a:gd name="f184" fmla="val 358"/>
                  <a:gd name="f185" fmla="*/ f0 1 6615"/>
                  <a:gd name="f186" fmla="*/ f1 1 3036"/>
                  <a:gd name="f187" fmla="val f2"/>
                  <a:gd name="f188" fmla="val f3"/>
                  <a:gd name="f189" fmla="val f4"/>
                  <a:gd name="f190" fmla="+- f189 0 f187"/>
                  <a:gd name="f191" fmla="+- f188 0 f187"/>
                  <a:gd name="f192" fmla="*/ f191 1 6615"/>
                  <a:gd name="f193" fmla="*/ f190 1 3036"/>
                  <a:gd name="f194" fmla="*/ f187 1 f192"/>
                  <a:gd name="f195" fmla="*/ f188 1 f192"/>
                  <a:gd name="f196" fmla="*/ f187 1 f193"/>
                  <a:gd name="f197" fmla="*/ f189 1 f193"/>
                  <a:gd name="f198" fmla="*/ f194 f185 1"/>
                  <a:gd name="f199" fmla="*/ f195 f185 1"/>
                  <a:gd name="f200" fmla="*/ f197 f186 1"/>
                  <a:gd name="f201" fmla="*/ f196 f186 1"/>
                </a:gdLst>
                <a:ahLst/>
                <a:cxnLst>
                  <a:cxn ang="3cd4">
                    <a:pos x="hc" y="t"/>
                  </a:cxn>
                  <a:cxn ang="0">
                    <a:pos x="r" y="vc"/>
                  </a:cxn>
                  <a:cxn ang="cd4">
                    <a:pos x="hc" y="b"/>
                  </a:cxn>
                  <a:cxn ang="cd2">
                    <a:pos x="l" y="vc"/>
                  </a:cxn>
                </a:cxnLst>
                <a:rect l="f198" t="f201" r="f199" b="f200"/>
                <a:pathLst>
                  <a:path w="6615" h="3036">
                    <a:moveTo>
                      <a:pt x="f5" y="f6"/>
                    </a:moveTo>
                    <a:cubicBezTo>
                      <a:pt x="f7" y="f6"/>
                      <a:pt x="f8" y="f6"/>
                      <a:pt x="f9" y="f6"/>
                    </a:cubicBezTo>
                    <a:cubicBezTo>
                      <a:pt x="f8" y="f6"/>
                      <a:pt x="f7" y="f6"/>
                      <a:pt x="f5" y="f6"/>
                    </a:cubicBezTo>
                    <a:close/>
                    <a:moveTo>
                      <a:pt x="f10" y="f11"/>
                    </a:moveTo>
                    <a:cubicBezTo>
                      <a:pt x="f12" y="f11"/>
                      <a:pt x="f13" y="f14"/>
                      <a:pt x="f15" y="f16"/>
                    </a:cubicBezTo>
                    <a:cubicBezTo>
                      <a:pt x="f17" y="f18"/>
                      <a:pt x="f19" y="f20"/>
                      <a:pt x="f21" y="f22"/>
                    </a:cubicBezTo>
                    <a:cubicBezTo>
                      <a:pt x="f23" y="f24"/>
                      <a:pt x="f25" y="f26"/>
                      <a:pt x="f27" y="f28"/>
                    </a:cubicBezTo>
                    <a:cubicBezTo>
                      <a:pt x="f29" y="f30"/>
                      <a:pt x="f31" y="f32"/>
                      <a:pt x="f33" y="f32"/>
                    </a:cubicBezTo>
                    <a:cubicBezTo>
                      <a:pt x="f34" y="f32"/>
                      <a:pt x="f35" y="f32"/>
                      <a:pt x="f36" y="f37"/>
                    </a:cubicBezTo>
                    <a:cubicBezTo>
                      <a:pt x="f38" y="f37"/>
                      <a:pt x="f24" y="f39"/>
                      <a:pt x="f40" y="f41"/>
                    </a:cubicBezTo>
                    <a:cubicBezTo>
                      <a:pt x="f42" y="f43"/>
                      <a:pt x="f44" y="f45"/>
                      <a:pt x="f46" y="f47"/>
                    </a:cubicBezTo>
                    <a:cubicBezTo>
                      <a:pt x="f48" y="f49"/>
                      <a:pt x="f50" y="f51"/>
                      <a:pt x="f52" y="f53"/>
                    </a:cubicBezTo>
                    <a:lnTo>
                      <a:pt x="f52" y="f53"/>
                    </a:lnTo>
                    <a:cubicBezTo>
                      <a:pt x="f44" y="f43"/>
                      <a:pt x="f54" y="f39"/>
                      <a:pt x="f43" y="f39"/>
                    </a:cubicBezTo>
                    <a:cubicBezTo>
                      <a:pt x="f55" y="f39"/>
                      <a:pt x="f56" y="f57"/>
                      <a:pt x="f58" y="f59"/>
                    </a:cubicBezTo>
                    <a:cubicBezTo>
                      <a:pt x="f60" y="f61"/>
                      <a:pt x="f62" y="f63"/>
                      <a:pt x="f64" y="f40"/>
                    </a:cubicBezTo>
                    <a:cubicBezTo>
                      <a:pt x="f65" y="f66"/>
                      <a:pt x="f67" y="f68"/>
                      <a:pt x="f69" y="f70"/>
                    </a:cubicBezTo>
                    <a:cubicBezTo>
                      <a:pt x="f71" y="f72"/>
                      <a:pt x="f73" y="f11"/>
                      <a:pt x="f10" y="f11"/>
                    </a:cubicBezTo>
                    <a:close/>
                    <a:moveTo>
                      <a:pt x="f74" y="f2"/>
                    </a:moveTo>
                    <a:cubicBezTo>
                      <a:pt x="f75" y="f76"/>
                      <a:pt x="f77" y="f78"/>
                      <a:pt x="f77" y="f78"/>
                    </a:cubicBezTo>
                    <a:cubicBezTo>
                      <a:pt x="f79" y="f80"/>
                      <a:pt x="f81" y="f82"/>
                      <a:pt x="f81" y="f82"/>
                    </a:cubicBezTo>
                    <a:cubicBezTo>
                      <a:pt x="f83" y="f84"/>
                      <a:pt x="f85" y="f86"/>
                      <a:pt x="f87" y="f24"/>
                    </a:cubicBezTo>
                    <a:cubicBezTo>
                      <a:pt x="f88" y="f40"/>
                      <a:pt x="f89" y="f90"/>
                      <a:pt x="f4" y="f91"/>
                    </a:cubicBezTo>
                    <a:cubicBezTo>
                      <a:pt x="f92" y="f93"/>
                      <a:pt x="f94" y="f95"/>
                      <a:pt x="f96" y="f95"/>
                    </a:cubicBezTo>
                    <a:cubicBezTo>
                      <a:pt x="f97" y="f95"/>
                      <a:pt x="f98" y="f99"/>
                      <a:pt x="f100" y="f101"/>
                    </a:cubicBezTo>
                    <a:cubicBezTo>
                      <a:pt x="f102" y="f103"/>
                      <a:pt x="f104" y="f105"/>
                      <a:pt x="f106" y="f105"/>
                    </a:cubicBezTo>
                    <a:cubicBezTo>
                      <a:pt x="f107" y="f105"/>
                      <a:pt x="f108" y="f109"/>
                      <a:pt x="f110" y="f66"/>
                    </a:cubicBezTo>
                    <a:cubicBezTo>
                      <a:pt x="f111" y="f112"/>
                      <a:pt x="f113" y="f114"/>
                      <a:pt x="f115" y="f116"/>
                    </a:cubicBezTo>
                    <a:cubicBezTo>
                      <a:pt x="f117" y="f118"/>
                      <a:pt x="f119" y="f120"/>
                      <a:pt x="f121" y="f120"/>
                    </a:cubicBezTo>
                    <a:cubicBezTo>
                      <a:pt x="f122" y="f120"/>
                      <a:pt x="f123" y="f124"/>
                      <a:pt x="f125" y="f126"/>
                    </a:cubicBezTo>
                    <a:cubicBezTo>
                      <a:pt x="f127" y="f128"/>
                      <a:pt x="f129" y="f6"/>
                      <a:pt x="f2" y="f130"/>
                    </a:cubicBezTo>
                    <a:lnTo>
                      <a:pt x="f2" y="f130"/>
                    </a:lnTo>
                    <a:cubicBezTo>
                      <a:pt x="f131" y="f50"/>
                      <a:pt x="f132" y="f6"/>
                      <a:pt x="f133" y="f112"/>
                    </a:cubicBezTo>
                    <a:cubicBezTo>
                      <a:pt x="f134" y="f135"/>
                      <a:pt x="f136" y="f137"/>
                      <a:pt x="f138" y="f126"/>
                    </a:cubicBezTo>
                    <a:cubicBezTo>
                      <a:pt x="f139" y="f140"/>
                      <a:pt x="f141" y="f142"/>
                      <a:pt x="f143" y="f142"/>
                    </a:cubicBezTo>
                    <a:cubicBezTo>
                      <a:pt x="f144" y="f142"/>
                      <a:pt x="f94" y="f145"/>
                      <a:pt x="f4" y="f55"/>
                    </a:cubicBezTo>
                    <a:cubicBezTo>
                      <a:pt x="f146" y="f147"/>
                      <a:pt x="f148" y="f149"/>
                      <a:pt x="f150" y="f149"/>
                    </a:cubicBezTo>
                    <a:cubicBezTo>
                      <a:pt x="f151" y="f149"/>
                      <a:pt x="f152" y="f153"/>
                      <a:pt x="f154" y="f4"/>
                    </a:cubicBezTo>
                    <a:cubicBezTo>
                      <a:pt x="f155" y="f156"/>
                      <a:pt x="f157" y="f158"/>
                      <a:pt x="f69" y="f159"/>
                    </a:cubicBezTo>
                    <a:lnTo>
                      <a:pt x="f69" y="f159"/>
                    </a:lnTo>
                    <a:cubicBezTo>
                      <a:pt x="f160" y="f161"/>
                      <a:pt x="f162" y="f163"/>
                      <a:pt x="f164" y="f163"/>
                    </a:cubicBezTo>
                    <a:cubicBezTo>
                      <a:pt x="f165" y="f163"/>
                      <a:pt x="f166" y="f167"/>
                      <a:pt x="f168" y="f167"/>
                    </a:cubicBezTo>
                    <a:cubicBezTo>
                      <a:pt x="f169" y="f167"/>
                      <a:pt x="f170" y="f167"/>
                      <a:pt x="f5" y="f6"/>
                    </a:cubicBezTo>
                    <a:lnTo>
                      <a:pt x="f5" y="f6"/>
                    </a:lnTo>
                    <a:cubicBezTo>
                      <a:pt x="f171" y="f172"/>
                      <a:pt x="f173" y="f174"/>
                      <a:pt x="f175" y="f174"/>
                    </a:cubicBezTo>
                    <a:cubicBezTo>
                      <a:pt x="f176" y="f174"/>
                      <a:pt x="f177" y="f178"/>
                      <a:pt x="f179" y="f180"/>
                    </a:cubicBezTo>
                    <a:cubicBezTo>
                      <a:pt x="f181" y="f182"/>
                      <a:pt x="f183" y="f184"/>
                      <a:pt x="f74"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1" name="Google Shape;1186;p16">
                <a:extLst>
                  <a:ext uri="{FF2B5EF4-FFF2-40B4-BE49-F238E27FC236}">
                    <a16:creationId xmlns:a16="http://schemas.microsoft.com/office/drawing/2014/main" id="{E667CA0E-619E-42A5-98AD-2BD4EC1A5F09}"/>
                  </a:ext>
                </a:extLst>
              </p:cNvPr>
              <p:cNvSpPr/>
              <p:nvPr/>
            </p:nvSpPr>
            <p:spPr>
              <a:xfrm>
                <a:off x="8914055" y="725978"/>
                <a:ext cx="77961" cy="14401"/>
              </a:xfrm>
              <a:custGeom>
                <a:avLst/>
                <a:gdLst>
                  <a:gd name="f0" fmla="val w"/>
                  <a:gd name="f1" fmla="val h"/>
                  <a:gd name="f2" fmla="val 0"/>
                  <a:gd name="f3" fmla="val 2414"/>
                  <a:gd name="f4" fmla="val 446"/>
                  <a:gd name="f5" fmla="val 833"/>
                  <a:gd name="f6" fmla="val 1"/>
                  <a:gd name="f7" fmla="val 556"/>
                  <a:gd name="f8" fmla="val 277"/>
                  <a:gd name="f9" fmla="val 40"/>
                  <a:gd name="f10" fmla="val 122"/>
                  <a:gd name="f11" fmla="val 809"/>
                  <a:gd name="f12" fmla="val 226"/>
                  <a:gd name="f13" fmla="val 1605"/>
                  <a:gd name="f14" fmla="val 341"/>
                  <a:gd name="f15" fmla="val 2413"/>
                  <a:gd name="f16" fmla="val 445"/>
                  <a:gd name="f17" fmla="val 1916"/>
                  <a:gd name="f18" fmla="val 154"/>
                  <a:gd name="f19" fmla="val 1378"/>
                  <a:gd name="f20" fmla="*/ f0 1 2414"/>
                  <a:gd name="f21" fmla="*/ f1 1 446"/>
                  <a:gd name="f22" fmla="val f2"/>
                  <a:gd name="f23" fmla="val f3"/>
                  <a:gd name="f24" fmla="val f4"/>
                  <a:gd name="f25" fmla="+- f24 0 f22"/>
                  <a:gd name="f26" fmla="+- f23 0 f22"/>
                  <a:gd name="f27" fmla="*/ f26 1 2414"/>
                  <a:gd name="f28" fmla="*/ f25 1 446"/>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414" h="446">
                    <a:moveTo>
                      <a:pt x="f5" y="f6"/>
                    </a:moveTo>
                    <a:cubicBezTo>
                      <a:pt x="f7" y="f6"/>
                      <a:pt x="f8" y="f9"/>
                      <a:pt x="f6" y="f10"/>
                    </a:cubicBezTo>
                    <a:cubicBezTo>
                      <a:pt x="f11" y="f12"/>
                      <a:pt x="f13" y="f14"/>
                      <a:pt x="f15" y="f16"/>
                    </a:cubicBezTo>
                    <a:cubicBezTo>
                      <a:pt x="f17" y="f18"/>
                      <a:pt x="f19"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2" name="Google Shape;1187;p16">
                <a:extLst>
                  <a:ext uri="{FF2B5EF4-FFF2-40B4-BE49-F238E27FC236}">
                    <a16:creationId xmlns:a16="http://schemas.microsoft.com/office/drawing/2014/main" id="{CAA404FC-9D2A-44C8-B331-E6506F032A44}"/>
                  </a:ext>
                </a:extLst>
              </p:cNvPr>
              <p:cNvSpPr/>
              <p:nvPr/>
            </p:nvSpPr>
            <p:spPr>
              <a:xfrm>
                <a:off x="8745166" y="771515"/>
                <a:ext cx="96953" cy="81098"/>
              </a:xfrm>
              <a:custGeom>
                <a:avLst/>
                <a:gdLst>
                  <a:gd name="f0" fmla="val w"/>
                  <a:gd name="f1" fmla="val h"/>
                  <a:gd name="f2" fmla="val 0"/>
                  <a:gd name="f3" fmla="val 3002"/>
                  <a:gd name="f4" fmla="val 2511"/>
                  <a:gd name="f5" fmla="val 1040"/>
                  <a:gd name="f6" fmla="val 443"/>
                  <a:gd name="f7" fmla="val 1213"/>
                  <a:gd name="f8" fmla="val 501"/>
                  <a:gd name="f9" fmla="val 1374"/>
                  <a:gd name="f10" fmla="val 605"/>
                  <a:gd name="f11" fmla="val 1501"/>
                  <a:gd name="f12" fmla="val 732"/>
                  <a:gd name="f13" fmla="val 1640"/>
                  <a:gd name="f14" fmla="val 859"/>
                  <a:gd name="f15" fmla="val 1732"/>
                  <a:gd name="f16" fmla="val 1021"/>
                  <a:gd name="f17" fmla="val 1825"/>
                  <a:gd name="f18" fmla="val 1182"/>
                  <a:gd name="f19" fmla="val 1894"/>
                  <a:gd name="f20" fmla="val 1355"/>
                  <a:gd name="f21" fmla="val 1952"/>
                  <a:gd name="f22" fmla="val 1528"/>
                  <a:gd name="f23" fmla="val 2009"/>
                  <a:gd name="f24" fmla="val 1679"/>
                  <a:gd name="f25" fmla="val 2067"/>
                  <a:gd name="f26" fmla="val 1852"/>
                  <a:gd name="f27" fmla="val 2136"/>
                  <a:gd name="f28" fmla="val 2013"/>
                  <a:gd name="f29" fmla="val 2252"/>
                  <a:gd name="f30" fmla="val 2163"/>
                  <a:gd name="f31" fmla="val 2113"/>
                  <a:gd name="f32" fmla="val 2048"/>
                  <a:gd name="f33" fmla="val 2021"/>
                  <a:gd name="f34" fmla="val 1875"/>
                  <a:gd name="f35" fmla="val 1713"/>
                  <a:gd name="f36" fmla="val 1575"/>
                  <a:gd name="f37" fmla="val 1836"/>
                  <a:gd name="f38" fmla="val 1413"/>
                  <a:gd name="f39" fmla="val 1778"/>
                  <a:gd name="f40" fmla="val 1263"/>
                  <a:gd name="f41" fmla="val 1298"/>
                  <a:gd name="f42" fmla="val 1790"/>
                  <a:gd name="f43" fmla="val 1344"/>
                  <a:gd name="f44" fmla="val 1367"/>
                  <a:gd name="f45" fmla="val 1540"/>
                  <a:gd name="f46" fmla="val 1755"/>
                  <a:gd name="f47" fmla="val 1840"/>
                  <a:gd name="f48" fmla="val 1698"/>
                  <a:gd name="f49" fmla="val 1690"/>
                  <a:gd name="f50" fmla="val 1721"/>
                  <a:gd name="f51" fmla="val 1251"/>
                  <a:gd name="f52" fmla="val 1686"/>
                  <a:gd name="f53" fmla="val 1136"/>
                  <a:gd name="f54" fmla="val 1663"/>
                  <a:gd name="f55" fmla="val 1605"/>
                  <a:gd name="f56" fmla="val 940"/>
                  <a:gd name="f57" fmla="val 1548"/>
                  <a:gd name="f58" fmla="val 836"/>
                  <a:gd name="f59" fmla="val 1478"/>
                  <a:gd name="f60" fmla="val 755"/>
                  <a:gd name="f61" fmla="val 1363"/>
                  <a:gd name="f62" fmla="val 628"/>
                  <a:gd name="f63" fmla="val 1201"/>
                  <a:gd name="f64" fmla="val 524"/>
                  <a:gd name="f65" fmla="val 255"/>
                  <a:gd name="f66" fmla="val 1"/>
                  <a:gd name="f67" fmla="val 170"/>
                  <a:gd name="f68" fmla="val 85"/>
                  <a:gd name="f69" fmla="val 6"/>
                  <a:gd name="f70" fmla="val 16"/>
                  <a:gd name="f71" fmla="val 162"/>
                  <a:gd name="f72" fmla="val 39"/>
                  <a:gd name="f73" fmla="val 312"/>
                  <a:gd name="f74" fmla="val 109"/>
                  <a:gd name="f75" fmla="val 463"/>
                  <a:gd name="f76" fmla="val 201"/>
                  <a:gd name="f77" fmla="val 809"/>
                  <a:gd name="f78" fmla="val 397"/>
                  <a:gd name="f79" fmla="val 1017"/>
                  <a:gd name="f80" fmla="val 801"/>
                  <a:gd name="f81" fmla="val 970"/>
                  <a:gd name="f82" fmla="val 1194"/>
                  <a:gd name="f83" fmla="val 924"/>
                  <a:gd name="f84" fmla="val 1586"/>
                  <a:gd name="f85" fmla="val 624"/>
                  <a:gd name="f86" fmla="val 1979"/>
                  <a:gd name="f87" fmla="val 2094"/>
                  <a:gd name="f88" fmla="val 338"/>
                  <a:gd name="f89" fmla="val 2218"/>
                  <a:gd name="f90" fmla="val 485"/>
                  <a:gd name="f91" fmla="val 2305"/>
                  <a:gd name="f92" fmla="val 640"/>
                  <a:gd name="f93" fmla="val 658"/>
                  <a:gd name="f94" fmla="val 676"/>
                  <a:gd name="f95" fmla="val 2304"/>
                  <a:gd name="f96" fmla="val 693"/>
                  <a:gd name="f97" fmla="val 2302"/>
                  <a:gd name="f98" fmla="val 867"/>
                  <a:gd name="f99" fmla="val 2290"/>
                  <a:gd name="f100" fmla="val 993"/>
                  <a:gd name="f101" fmla="val 2129"/>
                  <a:gd name="f102" fmla="val 1063"/>
                  <a:gd name="f103" fmla="val 1097"/>
                  <a:gd name="f104" fmla="val 1144"/>
                  <a:gd name="f105" fmla="val 2221"/>
                  <a:gd name="f106" fmla="val 1236"/>
                  <a:gd name="f107" fmla="val 2325"/>
                  <a:gd name="f108" fmla="val 1292"/>
                  <a:gd name="f109" fmla="val 2389"/>
                  <a:gd name="f110" fmla="val 1382"/>
                  <a:gd name="f111" fmla="val 2431"/>
                  <a:gd name="f112" fmla="val 1470"/>
                  <a:gd name="f113" fmla="val 1509"/>
                  <a:gd name="f114" fmla="val 1547"/>
                  <a:gd name="f115" fmla="val 2423"/>
                  <a:gd name="f116" fmla="val 1582"/>
                  <a:gd name="f117" fmla="val 2406"/>
                  <a:gd name="f118" fmla="val 2360"/>
                  <a:gd name="f119" fmla="val 2117"/>
                  <a:gd name="f120" fmla="val 2055"/>
                  <a:gd name="f121" fmla="val 2452"/>
                  <a:gd name="f122" fmla="val 2298"/>
                  <a:gd name="f123" fmla="val 2498"/>
                  <a:gd name="f124" fmla="val 2339"/>
                  <a:gd name="f125" fmla="val 2507"/>
                  <a:gd name="f126" fmla="val 2379"/>
                  <a:gd name="f127" fmla="val 2418"/>
                  <a:gd name="f128" fmla="val 2640"/>
                  <a:gd name="f129" fmla="val 2825"/>
                  <a:gd name="f130" fmla="val 2380"/>
                  <a:gd name="f131" fmla="val 2233"/>
                  <a:gd name="f132" fmla="val 2994"/>
                  <a:gd name="f133" fmla="val 2987"/>
                  <a:gd name="f134" fmla="val 2979"/>
                  <a:gd name="f135" fmla="val 2782"/>
                  <a:gd name="f136" fmla="val 2617"/>
                  <a:gd name="f137" fmla="val 2087"/>
                  <a:gd name="f138" fmla="val 2506"/>
                  <a:gd name="f139" fmla="val 1898"/>
                  <a:gd name="f140" fmla="val 2390"/>
                  <a:gd name="f141" fmla="val 2332"/>
                  <a:gd name="f142" fmla="val 1517"/>
                  <a:gd name="f143" fmla="val 2240"/>
                  <a:gd name="f144" fmla="val 1309"/>
                  <a:gd name="f145" fmla="val 1594"/>
                  <a:gd name="f146" fmla="val 386"/>
                  <a:gd name="f147" fmla="val 1086"/>
                  <a:gd name="f148" fmla="val 166"/>
                  <a:gd name="f149" fmla="val 827"/>
                  <a:gd name="f150" fmla="val 60"/>
                  <a:gd name="f151" fmla="val 541"/>
                  <a:gd name="f152" fmla="*/ f0 1 3002"/>
                  <a:gd name="f153" fmla="*/ f1 1 2511"/>
                  <a:gd name="f154" fmla="val f2"/>
                  <a:gd name="f155" fmla="val f3"/>
                  <a:gd name="f156" fmla="val f4"/>
                  <a:gd name="f157" fmla="+- f156 0 f154"/>
                  <a:gd name="f158" fmla="+- f155 0 f154"/>
                  <a:gd name="f159" fmla="*/ f158 1 3002"/>
                  <a:gd name="f160" fmla="*/ f157 1 2511"/>
                  <a:gd name="f161" fmla="*/ f154 1 f159"/>
                  <a:gd name="f162" fmla="*/ f155 1 f159"/>
                  <a:gd name="f163" fmla="*/ f154 1 f160"/>
                  <a:gd name="f164" fmla="*/ f156 1 f160"/>
                  <a:gd name="f165" fmla="*/ f161 f152 1"/>
                  <a:gd name="f166" fmla="*/ f162 f152 1"/>
                  <a:gd name="f167" fmla="*/ f164 f153 1"/>
                  <a:gd name="f168" fmla="*/ f163 f153 1"/>
                </a:gdLst>
                <a:ahLst/>
                <a:cxnLst>
                  <a:cxn ang="3cd4">
                    <a:pos x="hc" y="t"/>
                  </a:cxn>
                  <a:cxn ang="0">
                    <a:pos x="r" y="vc"/>
                  </a:cxn>
                  <a:cxn ang="cd4">
                    <a:pos x="hc" y="b"/>
                  </a:cxn>
                  <a:cxn ang="cd2">
                    <a:pos x="l" y="vc"/>
                  </a:cxn>
                </a:cxnLst>
                <a:rect l="f165" t="f168" r="f166" b="f167"/>
                <a:pathLst>
                  <a:path w="3002" h="2511">
                    <a:moveTo>
                      <a:pt x="f5" y="f6"/>
                    </a:moveTo>
                    <a:lnTo>
                      <a:pt x="f5" y="f6"/>
                    </a:ln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21" y="f35"/>
                    </a:cubicBezTo>
                    <a:cubicBezTo>
                      <a:pt x="f19" y="f36"/>
                      <a:pt x="f37" y="f38"/>
                      <a:pt x="f39" y="f40"/>
                    </a:cubicBezTo>
                    <a:lnTo>
                      <a:pt x="f39" y="f40"/>
                    </a:lnTo>
                    <a:cubicBezTo>
                      <a:pt x="f39" y="f41"/>
                      <a:pt x="f42" y="f43"/>
                      <a:pt x="f42" y="f44"/>
                    </a:cubicBezTo>
                    <a:cubicBezTo>
                      <a:pt x="f42" y="f45"/>
                      <a:pt x="f46" y="f35"/>
                      <a:pt x="f13" y="f47"/>
                    </a:cubicBezTo>
                    <a:cubicBezTo>
                      <a:pt x="f48" y="f49"/>
                      <a:pt x="f50" y="f22"/>
                      <a:pt x="f50" y="f44"/>
                    </a:cubicBezTo>
                    <a:cubicBezTo>
                      <a:pt x="f50" y="f51"/>
                      <a:pt x="f52" y="f53"/>
                      <a:pt x="f54" y="f16"/>
                    </a:cubicBezTo>
                    <a:cubicBezTo>
                      <a:pt x="f55" y="f56"/>
                      <a:pt x="f57" y="f58"/>
                      <a:pt x="f59" y="f60"/>
                    </a:cubicBezTo>
                    <a:cubicBezTo>
                      <a:pt x="f61" y="f62"/>
                      <a:pt x="f63" y="f64"/>
                      <a:pt x="f5" y="f6"/>
                    </a:cubicBezTo>
                    <a:close/>
                    <a:moveTo>
                      <a:pt x="f65" y="f66"/>
                    </a:moveTo>
                    <a:cubicBezTo>
                      <a:pt x="f67" y="f66"/>
                      <a:pt x="f68" y="f69"/>
                      <a:pt x="f66" y="f70"/>
                    </a:cubicBezTo>
                    <a:cubicBezTo>
                      <a:pt x="f71" y="f72"/>
                      <a:pt x="f73" y="f74"/>
                      <a:pt x="f75" y="f76"/>
                    </a:cubicBezTo>
                    <a:cubicBezTo>
                      <a:pt x="f77" y="f78"/>
                      <a:pt x="f79" y="f80"/>
                      <a:pt x="f81" y="f82"/>
                    </a:cubicBezTo>
                    <a:cubicBezTo>
                      <a:pt x="f83" y="f84"/>
                      <a:pt x="f85" y="f86"/>
                      <a:pt x="f65" y="f87"/>
                    </a:cubicBezTo>
                    <a:cubicBezTo>
                      <a:pt x="f88" y="f89"/>
                      <a:pt x="f90" y="f91"/>
                      <a:pt x="f92" y="f91"/>
                    </a:cubicBezTo>
                    <a:cubicBezTo>
                      <a:pt x="f93" y="f91"/>
                      <a:pt x="f94" y="f95"/>
                      <a:pt x="f96" y="f97"/>
                    </a:cubicBezTo>
                    <a:cubicBezTo>
                      <a:pt x="f98" y="f99"/>
                      <a:pt x="f100" y="f101"/>
                      <a:pt x="f102" y="f86"/>
                    </a:cubicBezTo>
                    <a:cubicBezTo>
                      <a:pt x="f103" y="f87"/>
                      <a:pt x="f104" y="f105"/>
                      <a:pt x="f106" y="f107"/>
                    </a:cubicBezTo>
                    <a:cubicBezTo>
                      <a:pt x="f108" y="f109"/>
                      <a:pt x="f110" y="f111"/>
                      <a:pt x="f112" y="f111"/>
                    </a:cubicBezTo>
                    <a:cubicBezTo>
                      <a:pt x="f113" y="f111"/>
                      <a:pt x="f114" y="f115"/>
                      <a:pt x="f116" y="f117"/>
                    </a:cubicBezTo>
                    <a:cubicBezTo>
                      <a:pt x="f54" y="f118"/>
                      <a:pt x="f50" y="f105"/>
                      <a:pt x="f48" y="f119"/>
                    </a:cubicBezTo>
                    <a:lnTo>
                      <a:pt x="f48" y="f119"/>
                    </a:lnTo>
                    <a:cubicBezTo>
                      <a:pt x="f37" y="f97"/>
                      <a:pt x="f120" y="f121"/>
                      <a:pt x="f122" y="f123"/>
                    </a:cubicBezTo>
                    <a:cubicBezTo>
                      <a:pt x="f124" y="f125"/>
                      <a:pt x="f126" y="f4"/>
                      <a:pt x="f127" y="f4"/>
                    </a:cubicBezTo>
                    <a:cubicBezTo>
                      <a:pt x="f128" y="f4"/>
                      <a:pt x="f129" y="f130"/>
                      <a:pt x="f3" y="f131"/>
                    </a:cubicBezTo>
                    <a:lnTo>
                      <a:pt x="f3" y="f131"/>
                    </a:lnTo>
                    <a:cubicBezTo>
                      <a:pt x="f132" y="f131"/>
                      <a:pt x="f133" y="f131"/>
                      <a:pt x="f134" y="f131"/>
                    </a:cubicBezTo>
                    <a:cubicBezTo>
                      <a:pt x="f135" y="f131"/>
                      <a:pt x="f136" y="f137"/>
                      <a:pt x="f138" y="f139"/>
                    </a:cubicBezTo>
                    <a:cubicBezTo>
                      <a:pt x="f140" y="f35"/>
                      <a:pt x="f141" y="f142"/>
                      <a:pt x="f143" y="f144"/>
                    </a:cubicBezTo>
                    <a:cubicBezTo>
                      <a:pt x="f33" y="f80"/>
                      <a:pt x="f145" y="f146"/>
                      <a:pt x="f147" y="f148"/>
                    </a:cubicBezTo>
                    <a:cubicBezTo>
                      <a:pt x="f149" y="f150"/>
                      <a:pt x="f151" y="f66"/>
                      <a:pt x="f65" y="f6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3" name="Google Shape;1188;p16">
                <a:extLst>
                  <a:ext uri="{FF2B5EF4-FFF2-40B4-BE49-F238E27FC236}">
                    <a16:creationId xmlns:a16="http://schemas.microsoft.com/office/drawing/2014/main" id="{9AB33F96-5647-4FCA-84A2-9C45062B8C0E}"/>
                  </a:ext>
                </a:extLst>
              </p:cNvPr>
              <p:cNvSpPr/>
              <p:nvPr/>
            </p:nvSpPr>
            <p:spPr>
              <a:xfrm>
                <a:off x="8681441" y="755751"/>
                <a:ext cx="244199" cy="169630"/>
              </a:xfrm>
              <a:custGeom>
                <a:avLst/>
                <a:gdLst>
                  <a:gd name="f0" fmla="val 180"/>
                  <a:gd name="f1" fmla="val w"/>
                  <a:gd name="f2" fmla="val h"/>
                  <a:gd name="f3" fmla="val 0"/>
                  <a:gd name="f4" fmla="val 7561"/>
                  <a:gd name="f5" fmla="val 5252"/>
                  <a:gd name="f6" fmla="val 13"/>
                  <a:gd name="f7" fmla="val 499"/>
                  <a:gd name="f8" fmla="val 9"/>
                  <a:gd name="f9" fmla="val 501"/>
                  <a:gd name="f10" fmla="val 4"/>
                  <a:gd name="f11" fmla="val 503"/>
                  <a:gd name="f12" fmla="val 504"/>
                  <a:gd name="f13" fmla="val 6429"/>
                  <a:gd name="f14" fmla="val 1751"/>
                  <a:gd name="f15" fmla="val 6637"/>
                  <a:gd name="f16" fmla="val 1959"/>
                  <a:gd name="f17" fmla="val 6799"/>
                  <a:gd name="f18" fmla="val 2201"/>
                  <a:gd name="f19" fmla="val 6914"/>
                  <a:gd name="f20" fmla="val 2467"/>
                  <a:gd name="f21" fmla="val 7041"/>
                  <a:gd name="f22" fmla="val 2721"/>
                  <a:gd name="f23" fmla="val 7122"/>
                  <a:gd name="f24" fmla="val 2998"/>
                  <a:gd name="f25" fmla="val 7168"/>
                  <a:gd name="f26" fmla="val 3286"/>
                  <a:gd name="f27" fmla="val 7226"/>
                  <a:gd name="f28" fmla="val 3575"/>
                  <a:gd name="f29" fmla="val 7203"/>
                  <a:gd name="f30" fmla="val 3863"/>
                  <a:gd name="f31" fmla="val 7145"/>
                  <a:gd name="f32" fmla="val 4152"/>
                  <a:gd name="f33" fmla="val 7064"/>
                  <a:gd name="f34" fmla="val 4429"/>
                  <a:gd name="f35" fmla="val 6972"/>
                  <a:gd name="f36" fmla="val 4694"/>
                  <a:gd name="f37" fmla="val 6822"/>
                  <a:gd name="f38" fmla="val 4948"/>
                  <a:gd name="f39" fmla="val 6960"/>
                  <a:gd name="f40" fmla="val 4683"/>
                  <a:gd name="f41" fmla="val 7053"/>
                  <a:gd name="f42" fmla="val 4406"/>
                  <a:gd name="f43" fmla="val 7099"/>
                  <a:gd name="f44" fmla="val 4140"/>
                  <a:gd name="f45" fmla="val 7156"/>
                  <a:gd name="f46" fmla="val 7110"/>
                  <a:gd name="f47" fmla="val 3298"/>
                  <a:gd name="f48" fmla="val 7076"/>
                  <a:gd name="f49" fmla="val 3021"/>
                  <a:gd name="f50" fmla="val 6983"/>
                  <a:gd name="f51" fmla="val 2744"/>
                  <a:gd name="f52" fmla="val 6868"/>
                  <a:gd name="f53" fmla="val 2490"/>
                  <a:gd name="f54" fmla="val 6752"/>
                  <a:gd name="f55" fmla="val 2224"/>
                  <a:gd name="f56" fmla="val 6614"/>
                  <a:gd name="f57" fmla="val 1982"/>
                  <a:gd name="f58" fmla="val 2382"/>
                  <a:gd name="f59" fmla="val 1"/>
                  <a:gd name="f60" fmla="val 1592"/>
                  <a:gd name="f61" fmla="val 805"/>
                  <a:gd name="f62" fmla="val 164"/>
                  <a:gd name="f63" fmla="val 495"/>
                  <a:gd name="f64" fmla="val 296"/>
                  <a:gd name="f65" fmla="val 1040"/>
                  <a:gd name="f66" fmla="val 203"/>
                  <a:gd name="f67" fmla="val 1587"/>
                  <a:gd name="f68" fmla="val 2204"/>
                  <a:gd name="f69" fmla="val 2823"/>
                  <a:gd name="f70" fmla="val 320"/>
                  <a:gd name="f71" fmla="val 3359"/>
                  <a:gd name="f72" fmla="val 527"/>
                  <a:gd name="f73" fmla="val 3705"/>
                  <a:gd name="f74" fmla="val 654"/>
                  <a:gd name="f75" fmla="val 4040"/>
                  <a:gd name="f76" fmla="val 828"/>
                  <a:gd name="f77" fmla="val 4363"/>
                  <a:gd name="f78" fmla="val 1035"/>
                  <a:gd name="f79" fmla="val 4502"/>
                  <a:gd name="f80" fmla="val 1128"/>
                  <a:gd name="f81" fmla="val 4629"/>
                  <a:gd name="f82" fmla="val 1255"/>
                  <a:gd name="f83" fmla="val 4744"/>
                  <a:gd name="f84" fmla="val 1370"/>
                  <a:gd name="f85" fmla="val 4883"/>
                  <a:gd name="f86" fmla="val 1497"/>
                  <a:gd name="f87" fmla="val 4998"/>
                  <a:gd name="f88" fmla="val 1624"/>
                  <a:gd name="f89" fmla="val 5137"/>
                  <a:gd name="f90" fmla="val 1728"/>
                  <a:gd name="f91" fmla="val 5249"/>
                  <a:gd name="f92" fmla="val 1806"/>
                  <a:gd name="f93" fmla="val 5381"/>
                  <a:gd name="f94" fmla="val 1864"/>
                  <a:gd name="f95" fmla="val 5513"/>
                  <a:gd name="f96" fmla="val 5557"/>
                  <a:gd name="f97" fmla="val 5601"/>
                  <a:gd name="f98" fmla="val 1858"/>
                  <a:gd name="f99" fmla="val 5644"/>
                  <a:gd name="f100" fmla="val 1843"/>
                  <a:gd name="f101" fmla="val 5818"/>
                  <a:gd name="f102" fmla="val 1786"/>
                  <a:gd name="f103" fmla="val 5898"/>
                  <a:gd name="f104" fmla="val 1462"/>
                  <a:gd name="f105" fmla="val 6210"/>
                  <a:gd name="f106" fmla="val 2190"/>
                  <a:gd name="f107" fmla="val 6152"/>
                  <a:gd name="f108" fmla="val 2940"/>
                  <a:gd name="f109" fmla="val 5944"/>
                  <a:gd name="f110" fmla="val 3679"/>
                  <a:gd name="f111" fmla="val 5793"/>
                  <a:gd name="f112" fmla="val 4257"/>
                  <a:gd name="f113" fmla="val 5968"/>
                  <a:gd name="f114" fmla="val 4827"/>
                  <a:gd name="f115" fmla="val 6317"/>
                  <a:gd name="f116" fmla="val 6393"/>
                  <a:gd name="f117" fmla="val 6477"/>
                  <a:gd name="f118" fmla="val 4800"/>
                  <a:gd name="f119" fmla="val 6568"/>
                  <a:gd name="f120" fmla="val 4741"/>
                  <a:gd name="f121" fmla="val 4833"/>
                  <a:gd name="f122" fmla="val 6499"/>
                  <a:gd name="f123" fmla="val 4914"/>
                  <a:gd name="f124" fmla="val 5018"/>
                  <a:gd name="f125" fmla="val 6480"/>
                  <a:gd name="f126" fmla="val 5150"/>
                  <a:gd name="f127" fmla="val 6570"/>
                  <a:gd name="f128" fmla="val 6686"/>
                  <a:gd name="f129" fmla="val 6711"/>
                  <a:gd name="f130" fmla="val 6737"/>
                  <a:gd name="f131" fmla="val 5247"/>
                  <a:gd name="f132" fmla="val 6764"/>
                  <a:gd name="f133" fmla="val 5237"/>
                  <a:gd name="f134" fmla="val 6856"/>
                  <a:gd name="f135" fmla="val 5202"/>
                  <a:gd name="f136" fmla="val 6903"/>
                  <a:gd name="f137" fmla="val 5133"/>
                  <a:gd name="f138" fmla="val 5064"/>
                  <a:gd name="f139" fmla="val 7480"/>
                  <a:gd name="f140" fmla="val 4256"/>
                  <a:gd name="f141" fmla="val 7560"/>
                  <a:gd name="f142" fmla="val 2409"/>
                  <a:gd name="f143" fmla="val 6672"/>
                  <a:gd name="f144" fmla="val 1520"/>
                  <a:gd name="f145" fmla="val 5806"/>
                  <a:gd name="f146" fmla="val 897"/>
                  <a:gd name="f147" fmla="val 3209"/>
                  <a:gd name="f148" fmla="*/ f1 1 7561"/>
                  <a:gd name="f149" fmla="*/ f2 1 5252"/>
                  <a:gd name="f150" fmla="val f3"/>
                  <a:gd name="f151" fmla="val f4"/>
                  <a:gd name="f152" fmla="val f5"/>
                  <a:gd name="f153" fmla="+- f152 0 f150"/>
                  <a:gd name="f154" fmla="+- f151 0 f150"/>
                  <a:gd name="f155" fmla="*/ f154 1 7561"/>
                  <a:gd name="f156" fmla="*/ f153 1 5252"/>
                  <a:gd name="f157" fmla="*/ f150 1 f155"/>
                  <a:gd name="f158" fmla="*/ f151 1 f155"/>
                  <a:gd name="f159" fmla="*/ f150 1 f156"/>
                  <a:gd name="f160" fmla="*/ f152 1 f156"/>
                  <a:gd name="f161" fmla="*/ f157 f148 1"/>
                  <a:gd name="f162" fmla="*/ f158 f148 1"/>
                  <a:gd name="f163" fmla="*/ f160 f149 1"/>
                  <a:gd name="f164" fmla="*/ f159 f149 1"/>
                </a:gdLst>
                <a:ahLst/>
                <a:cxnLst>
                  <a:cxn ang="3cd4">
                    <a:pos x="hc" y="t"/>
                  </a:cxn>
                  <a:cxn ang="0">
                    <a:pos x="r" y="vc"/>
                  </a:cxn>
                  <a:cxn ang="cd4">
                    <a:pos x="hc" y="b"/>
                  </a:cxn>
                  <a:cxn ang="cd2">
                    <a:pos x="l" y="vc"/>
                  </a:cxn>
                </a:cxnLst>
                <a:rect l="f161" t="f164" r="f162" b="f163"/>
                <a:pathLst>
                  <a:path w="7561" h="5252">
                    <a:moveTo>
                      <a:pt x="f6" y="f7"/>
                    </a:moveTo>
                    <a:cubicBezTo>
                      <a:pt x="f8" y="f9"/>
                      <a:pt x="f10" y="f11"/>
                      <a:pt x="f3" y="f12"/>
                    </a:cubicBezTo>
                    <a:cubicBezTo>
                      <a:pt x="f10" y="f11"/>
                      <a:pt x="f8" y="f9"/>
                      <a:pt x="f6" y="f7"/>
                    </a:cubicBezTo>
                    <a:close/>
                    <a:moveTo>
                      <a:pt x="f13" y="f14"/>
                    </a:moveTo>
                    <a:lnTo>
                      <a:pt x="f13" y="f14"/>
                    </a:ln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30"/>
                      <a:pt x="f25" y="f28"/>
                      <a:pt x="f46" y="f47"/>
                    </a:cubicBezTo>
                    <a:cubicBezTo>
                      <a:pt x="f48" y="f49"/>
                      <a:pt x="f50" y="f51"/>
                      <a:pt x="f52" y="f53"/>
                    </a:cubicBezTo>
                    <a:cubicBezTo>
                      <a:pt x="f54" y="f55"/>
                      <a:pt x="f56" y="f57"/>
                      <a:pt x="f13" y="f14"/>
                    </a:cubicBezTo>
                    <a:close/>
                    <a:moveTo>
                      <a:pt x="f58" y="f59"/>
                    </a:moveTo>
                    <a:cubicBezTo>
                      <a:pt x="f60" y="f59"/>
                      <a:pt x="f61" y="f62"/>
                      <a:pt x="f6" y="f7"/>
                    </a:cubicBezTo>
                    <a:lnTo>
                      <a:pt x="f6" y="f7"/>
                    </a:lnTo>
                    <a:cubicBezTo>
                      <a:pt x="f63" y="f64"/>
                      <a:pt x="f65" y="f66"/>
                      <a:pt x="f67" y="f66"/>
                    </a:cubicBezTo>
                    <a:cubicBezTo>
                      <a:pt x="f68" y="f66"/>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4"/>
                    </a:cubicBezTo>
                    <a:cubicBezTo>
                      <a:pt x="f96" y="f94"/>
                      <a:pt x="f97" y="f98"/>
                      <a:pt x="f99" y="f100"/>
                    </a:cubicBezTo>
                    <a:cubicBezTo>
                      <a:pt x="f101" y="f102"/>
                      <a:pt x="f103" y="f88"/>
                      <a:pt x="f101" y="f104"/>
                    </a:cubicBezTo>
                    <a:lnTo>
                      <a:pt x="f101" y="f104"/>
                    </a:lnTo>
                    <a:cubicBezTo>
                      <a:pt x="f105" y="f106"/>
                      <a:pt x="f107" y="f108"/>
                      <a:pt x="f109" y="f110"/>
                    </a:cubicBezTo>
                    <a:cubicBezTo>
                      <a:pt x="f111" y="f112"/>
                      <a:pt x="f113" y="f114"/>
                      <a:pt x="f115" y="f114"/>
                    </a:cubicBezTo>
                    <a:cubicBezTo>
                      <a:pt x="f116" y="f114"/>
                      <a:pt x="f117" y="f118"/>
                      <a:pt x="f119" y="f120"/>
                    </a:cubicBezTo>
                    <a:lnTo>
                      <a:pt x="f119" y="f120"/>
                    </a:lnTo>
                    <a:cubicBezTo>
                      <a:pt x="f119" y="f121"/>
                      <a:pt x="f122" y="f123"/>
                      <a:pt x="f122" y="f124"/>
                    </a:cubicBezTo>
                    <a:cubicBezTo>
                      <a:pt x="f125" y="f126"/>
                      <a:pt x="f127" y="f5"/>
                      <a:pt x="f128" y="f5"/>
                    </a:cubicBezTo>
                    <a:cubicBezTo>
                      <a:pt x="f129" y="f5"/>
                      <a:pt x="f130" y="f131"/>
                      <a:pt x="f132" y="f133"/>
                    </a:cubicBezTo>
                    <a:cubicBezTo>
                      <a:pt x="f134" y="f135"/>
                      <a:pt x="f136" y="f137"/>
                      <a:pt x="f39" y="f138"/>
                    </a:cubicBezTo>
                    <a:cubicBezTo>
                      <a:pt x="f139" y="f140"/>
                      <a:pt x="f141" y="f26"/>
                      <a:pt x="f46" y="f142"/>
                    </a:cubicBezTo>
                    <a:cubicBezTo>
                      <a:pt x="f143" y="f144"/>
                      <a:pt x="f145" y="f146"/>
                      <a:pt x="f85" y="f72"/>
                    </a:cubicBezTo>
                    <a:cubicBezTo>
                      <a:pt x="f75" y="f0"/>
                      <a:pt x="f147" y="f59"/>
                      <a:pt x="f58" y="f59"/>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4" name="Google Shape;1189;p16">
                <a:extLst>
                  <a:ext uri="{FF2B5EF4-FFF2-40B4-BE49-F238E27FC236}">
                    <a16:creationId xmlns:a16="http://schemas.microsoft.com/office/drawing/2014/main" id="{C8519F20-F5FA-4913-837A-02E17E17B478}"/>
                  </a:ext>
                </a:extLst>
              </p:cNvPr>
              <p:cNvSpPr/>
              <p:nvPr/>
            </p:nvSpPr>
            <p:spPr>
              <a:xfrm>
                <a:off x="8860371" y="778008"/>
                <a:ext cx="102193" cy="73508"/>
              </a:xfrm>
              <a:custGeom>
                <a:avLst/>
                <a:gdLst>
                  <a:gd name="f0" fmla="val w"/>
                  <a:gd name="f1" fmla="val h"/>
                  <a:gd name="f2" fmla="val 0"/>
                  <a:gd name="f3" fmla="val 3164"/>
                  <a:gd name="f4" fmla="val 2276"/>
                  <a:gd name="f5" fmla="val 1"/>
                  <a:gd name="f6" fmla="val 762"/>
                  <a:gd name="f7" fmla="val 231"/>
                  <a:gd name="f8" fmla="val 1443"/>
                  <a:gd name="f9" fmla="val 1097"/>
                  <a:gd name="f10" fmla="val 1836"/>
                  <a:gd name="f11" fmla="val 1778"/>
                  <a:gd name="f12" fmla="val 1872"/>
                  <a:gd name="f13" fmla="val 1831"/>
                  <a:gd name="f14" fmla="val 2103"/>
                  <a:gd name="f15" fmla="val 2231"/>
                  <a:gd name="f16" fmla="val 2268"/>
                  <a:gd name="f17" fmla="val 2296"/>
                  <a:gd name="f18" fmla="val 2239"/>
                  <a:gd name="f19" fmla="val 2309"/>
                  <a:gd name="f20" fmla="val 2147"/>
                  <a:gd name="f21" fmla="val 2321"/>
                  <a:gd name="f22" fmla="val 2066"/>
                  <a:gd name="f23" fmla="val 2286"/>
                  <a:gd name="f24" fmla="val 1974"/>
                  <a:gd name="f25" fmla="val 2240"/>
                  <a:gd name="f26" fmla="val 1905"/>
                  <a:gd name="f27" fmla="val 2338"/>
                  <a:gd name="f28" fmla="val 1957"/>
                  <a:gd name="f29" fmla="val 2450"/>
                  <a:gd name="f30" fmla="val 1985"/>
                  <a:gd name="f31" fmla="val 2562"/>
                  <a:gd name="f32" fmla="val 2673"/>
                  <a:gd name="f33" fmla="val 2782"/>
                  <a:gd name="f34" fmla="val 2875"/>
                  <a:gd name="f35" fmla="val 1893"/>
                  <a:gd name="f36" fmla="val 3059"/>
                  <a:gd name="f37" fmla="val 1755"/>
                  <a:gd name="f38" fmla="val 3163"/>
                  <a:gd name="f39" fmla="val 1489"/>
                  <a:gd name="f40" fmla="val 3094"/>
                  <a:gd name="f41" fmla="val 1270"/>
                  <a:gd name="f42" fmla="val 3013"/>
                  <a:gd name="f43" fmla="val 1050"/>
                  <a:gd name="f44" fmla="val 2759"/>
                  <a:gd name="f45" fmla="val 935"/>
                  <a:gd name="f46" fmla="val 2528"/>
                  <a:gd name="f47" fmla="val 2655"/>
                  <a:gd name="f48" fmla="val 1085"/>
                  <a:gd name="f49" fmla="val 2725"/>
                  <a:gd name="f50" fmla="val 1201"/>
                  <a:gd name="f51" fmla="val 2701"/>
                  <a:gd name="f52" fmla="val 1316"/>
                  <a:gd name="f53" fmla="val 2586"/>
                  <a:gd name="f54" fmla="val 1397"/>
                  <a:gd name="f55" fmla="val 2459"/>
                  <a:gd name="f56" fmla="val 1408"/>
                  <a:gd name="f57" fmla="val 2439"/>
                  <a:gd name="f58" fmla="val 1412"/>
                  <a:gd name="f59" fmla="val 2417"/>
                  <a:gd name="f60" fmla="val 1414"/>
                  <a:gd name="f61" fmla="val 2396"/>
                  <a:gd name="f62" fmla="val 2189"/>
                  <a:gd name="f63" fmla="val 1373"/>
                  <a:gd name="f64" fmla="val 2113"/>
                  <a:gd name="f65" fmla="val 2009"/>
                  <a:gd name="f66" fmla="val 1235"/>
                  <a:gd name="f67" fmla="val 1917"/>
                  <a:gd name="f68" fmla="val 1143"/>
                  <a:gd name="f69" fmla="val 1328"/>
                  <a:gd name="f70" fmla="val 519"/>
                  <a:gd name="f71" fmla="val 705"/>
                  <a:gd name="f72" fmla="val 208"/>
                  <a:gd name="f73" fmla="*/ f0 1 3164"/>
                  <a:gd name="f74" fmla="*/ f1 1 2276"/>
                  <a:gd name="f75" fmla="val f2"/>
                  <a:gd name="f76" fmla="val f3"/>
                  <a:gd name="f77" fmla="val f4"/>
                  <a:gd name="f78" fmla="+- f77 0 f75"/>
                  <a:gd name="f79" fmla="+- f76 0 f75"/>
                  <a:gd name="f80" fmla="*/ f79 1 3164"/>
                  <a:gd name="f81" fmla="*/ f78 1 2276"/>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3164" h="2276">
                    <a:moveTo>
                      <a:pt x="f5" y="f2"/>
                    </a:moveTo>
                    <a:cubicBezTo>
                      <a:pt x="f6" y="f7"/>
                      <a:pt x="f8" y="f9"/>
                      <a:pt x="f10" y="f11"/>
                    </a:cubicBezTo>
                    <a:cubicBezTo>
                      <a:pt x="f12" y="f13"/>
                      <a:pt x="f14" y="f4"/>
                      <a:pt x="f15" y="f4"/>
                    </a:cubicBezTo>
                    <a:cubicBezTo>
                      <a:pt x="f16" y="f4"/>
                      <a:pt x="f17" y="f18"/>
                      <a:pt x="f19" y="f20"/>
                    </a:cubicBezTo>
                    <a:cubicBezTo>
                      <a:pt x="f21" y="f22"/>
                      <a:pt x="f23" y="f24"/>
                      <a:pt x="f25" y="f26"/>
                    </a:cubicBezTo>
                    <a:lnTo>
                      <a:pt x="f25" y="f26"/>
                    </a:lnTo>
                    <a:cubicBezTo>
                      <a:pt x="f27" y="f28"/>
                      <a:pt x="f29" y="f30"/>
                      <a:pt x="f31" y="f30"/>
                    </a:cubicBezTo>
                    <a:cubicBezTo>
                      <a:pt x="f32" y="f30"/>
                      <a:pt x="f33" y="f28"/>
                      <a:pt x="f34" y="f35"/>
                    </a:cubicBezTo>
                    <a:cubicBezTo>
                      <a:pt x="f36" y="f37"/>
                      <a:pt x="f38" y="f39"/>
                      <a:pt x="f40" y="f41"/>
                    </a:cubicBezTo>
                    <a:cubicBezTo>
                      <a:pt x="f42" y="f43"/>
                      <a:pt x="f44" y="f45"/>
                      <a:pt x="f46" y="f45"/>
                    </a:cubicBezTo>
                    <a:cubicBezTo>
                      <a:pt x="f47" y="f45"/>
                      <a:pt x="f44" y="f48"/>
                      <a:pt x="f49" y="f50"/>
                    </a:cubicBezTo>
                    <a:cubicBezTo>
                      <a:pt x="f51" y="f52"/>
                      <a:pt x="f53" y="f54"/>
                      <a:pt x="f55" y="f56"/>
                    </a:cubicBezTo>
                    <a:cubicBezTo>
                      <a:pt x="f57" y="f58"/>
                      <a:pt x="f59" y="f60"/>
                      <a:pt x="f61" y="f60"/>
                    </a:cubicBezTo>
                    <a:cubicBezTo>
                      <a:pt x="f17" y="f60"/>
                      <a:pt x="f62" y="f63"/>
                      <a:pt x="f64" y="f52"/>
                    </a:cubicBezTo>
                    <a:cubicBezTo>
                      <a:pt x="f65" y="f66"/>
                      <a:pt x="f67" y="f68"/>
                      <a:pt x="f10" y="f43"/>
                    </a:cubicBezTo>
                    <a:cubicBezTo>
                      <a:pt x="f69" y="f70"/>
                      <a:pt x="f71" y="f7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5" name="Google Shape;1190;p16">
                <a:extLst>
                  <a:ext uri="{FF2B5EF4-FFF2-40B4-BE49-F238E27FC236}">
                    <a16:creationId xmlns:a16="http://schemas.microsoft.com/office/drawing/2014/main" id="{94CE3574-248C-4B86-882C-E4159F190539}"/>
                  </a:ext>
                </a:extLst>
              </p:cNvPr>
              <p:cNvSpPr/>
              <p:nvPr/>
            </p:nvSpPr>
            <p:spPr>
              <a:xfrm>
                <a:off x="8550572" y="638937"/>
                <a:ext cx="231151" cy="135806"/>
              </a:xfrm>
              <a:custGeom>
                <a:avLst/>
                <a:gdLst>
                  <a:gd name="f0" fmla="val 360"/>
                  <a:gd name="f1" fmla="val w"/>
                  <a:gd name="f2" fmla="val h"/>
                  <a:gd name="f3" fmla="val 0"/>
                  <a:gd name="f4" fmla="val 7157"/>
                  <a:gd name="f5" fmla="val 4205"/>
                  <a:gd name="f6" fmla="val 6638"/>
                  <a:gd name="f7" fmla="val 266"/>
                  <a:gd name="f8" fmla="val 6634"/>
                  <a:gd name="f9" fmla="val 268"/>
                  <a:gd name="f10" fmla="val 6631"/>
                  <a:gd name="f11" fmla="val 269"/>
                  <a:gd name="f12" fmla="val 6628"/>
                  <a:gd name="f13" fmla="val 271"/>
                  <a:gd name="f14" fmla="val 1"/>
                  <a:gd name="f15" fmla="val 3348"/>
                  <a:gd name="f16" fmla="val 18"/>
                  <a:gd name="f17" fmla="val 3358"/>
                  <a:gd name="f18" fmla="val 35"/>
                  <a:gd name="f19" fmla="val 3368"/>
                  <a:gd name="f20" fmla="val 52"/>
                  <a:gd name="f21" fmla="val 3378"/>
                  <a:gd name="f22" fmla="val 6107"/>
                  <a:gd name="f23" fmla="val 555"/>
                  <a:gd name="f24" fmla="val 5680"/>
                  <a:gd name="f25" fmla="val 809"/>
                  <a:gd name="f26" fmla="val 5299"/>
                  <a:gd name="f27" fmla="val 1132"/>
                  <a:gd name="f28" fmla="val 4964"/>
                  <a:gd name="f29" fmla="val 1490"/>
                  <a:gd name="f30" fmla="val 4664"/>
                  <a:gd name="f31" fmla="val 1882"/>
                  <a:gd name="f32" fmla="val 4387"/>
                  <a:gd name="f33" fmla="val 2298"/>
                  <a:gd name="f34" fmla="val 4064"/>
                  <a:gd name="f35" fmla="val 2679"/>
                  <a:gd name="f36" fmla="val 3752"/>
                  <a:gd name="f37" fmla="val 3048"/>
                  <a:gd name="f38" fmla="val 3406"/>
                  <a:gd name="f39" fmla="val 3429"/>
                  <a:gd name="f40" fmla="val 2955"/>
                  <a:gd name="f41" fmla="val 3671"/>
                  <a:gd name="f42" fmla="val 2736"/>
                  <a:gd name="f43" fmla="val 3787"/>
                  <a:gd name="f44" fmla="val 2494"/>
                  <a:gd name="f45" fmla="val 3891"/>
                  <a:gd name="f46" fmla="val 2251"/>
                  <a:gd name="f47" fmla="val 3925"/>
                  <a:gd name="f48" fmla="val 2113"/>
                  <a:gd name="f49" fmla="val 3948"/>
                  <a:gd name="f50" fmla="val 2009"/>
                  <a:gd name="f51" fmla="val 3960"/>
                  <a:gd name="f52" fmla="val 1870"/>
                  <a:gd name="f53" fmla="val 1743"/>
                  <a:gd name="f54" fmla="val 1628"/>
                  <a:gd name="f55" fmla="val 1501"/>
                  <a:gd name="f56" fmla="val 3902"/>
                  <a:gd name="f57" fmla="val 1617"/>
                  <a:gd name="f58" fmla="val 2124"/>
                  <a:gd name="f59" fmla="val 3914"/>
                  <a:gd name="f60" fmla="val 2240"/>
                  <a:gd name="f61" fmla="val 3879"/>
                  <a:gd name="f62" fmla="val 2355"/>
                  <a:gd name="f63" fmla="val 3856"/>
                  <a:gd name="f64" fmla="val 2471"/>
                  <a:gd name="f65" fmla="val 3821"/>
                  <a:gd name="f66" fmla="val 2586"/>
                  <a:gd name="f67" fmla="val 3764"/>
                  <a:gd name="f68" fmla="val 2702"/>
                  <a:gd name="f69" fmla="val 3729"/>
                  <a:gd name="f70" fmla="val 2817"/>
                  <a:gd name="f71" fmla="val 2909"/>
                  <a:gd name="f72" fmla="val 3614"/>
                  <a:gd name="f73" fmla="val 3360"/>
                  <a:gd name="f74" fmla="val 3694"/>
                  <a:gd name="f75" fmla="val 3002"/>
                  <a:gd name="f76" fmla="val 3994"/>
                  <a:gd name="f77" fmla="val 2609"/>
                  <a:gd name="f78" fmla="val 4318"/>
                  <a:gd name="f79" fmla="val 4583"/>
                  <a:gd name="f80" fmla="val 1824"/>
                  <a:gd name="f81" fmla="val 4929"/>
                  <a:gd name="f82" fmla="val 1455"/>
                  <a:gd name="f83" fmla="val 5102"/>
                  <a:gd name="f84" fmla="val 1270"/>
                  <a:gd name="f85" fmla="val 5276"/>
                  <a:gd name="f86" fmla="val 1109"/>
                  <a:gd name="f87" fmla="val 5483"/>
                  <a:gd name="f88" fmla="val 959"/>
                  <a:gd name="f89" fmla="val 5887"/>
                  <a:gd name="f90" fmla="val 670"/>
                  <a:gd name="f91" fmla="val 4156"/>
                  <a:gd name="f92" fmla="val 4214"/>
                  <a:gd name="f93" fmla="val 520"/>
                  <a:gd name="f94" fmla="val 4110"/>
                  <a:gd name="f95" fmla="val 797"/>
                  <a:gd name="f96" fmla="val 682"/>
                  <a:gd name="f97" fmla="val 566"/>
                  <a:gd name="f98" fmla="val 1259"/>
                  <a:gd name="f99" fmla="val 3890"/>
                  <a:gd name="f100" fmla="val 1917"/>
                  <a:gd name="f101" fmla="val 3544"/>
                  <a:gd name="f102" fmla="val 2529"/>
                  <a:gd name="f103" fmla="val 3521"/>
                  <a:gd name="f104" fmla="val 2309"/>
                  <a:gd name="f105" fmla="val 3129"/>
                  <a:gd name="f106" fmla="val 2090"/>
                  <a:gd name="f107" fmla="val 3122"/>
                  <a:gd name="f108" fmla="val 3115"/>
                  <a:gd name="f109" fmla="val 2089"/>
                  <a:gd name="f110" fmla="val 3108"/>
                  <a:gd name="f111" fmla="val 2896"/>
                  <a:gd name="f112" fmla="val 2689"/>
                  <a:gd name="f113" fmla="val 2258"/>
                  <a:gd name="f114" fmla="val 2655"/>
                  <a:gd name="f115" fmla="val 2709"/>
                  <a:gd name="f116" fmla="val 2406"/>
                  <a:gd name="f117" fmla="val 2798"/>
                  <a:gd name="f118" fmla="val 2374"/>
                  <a:gd name="f119" fmla="val 2888"/>
                  <a:gd name="f120" fmla="val 2974"/>
                  <a:gd name="f121" fmla="val 3061"/>
                  <a:gd name="f122" fmla="val 2403"/>
                  <a:gd name="f123" fmla="val 3117"/>
                  <a:gd name="f124" fmla="val 2459"/>
                  <a:gd name="f125" fmla="val 3232"/>
                  <a:gd name="f126" fmla="val 2575"/>
                  <a:gd name="f127" fmla="val 3256"/>
                  <a:gd name="f128" fmla="val 2748"/>
                  <a:gd name="f129" fmla="val 3244"/>
                  <a:gd name="f130" fmla="val 2921"/>
                  <a:gd name="f131" fmla="val 3198"/>
                  <a:gd name="f132" fmla="val 3394"/>
                  <a:gd name="f133" fmla="val 2551"/>
                  <a:gd name="f134" fmla="val 2159"/>
                  <a:gd name="f135" fmla="val 3706"/>
                  <a:gd name="f136" fmla="val 1956"/>
                  <a:gd name="f137" fmla="val 3761"/>
                  <a:gd name="f138" fmla="val 1747"/>
                  <a:gd name="f139" fmla="val 1537"/>
                  <a:gd name="f140" fmla="val 1024"/>
                  <a:gd name="f141" fmla="val 504"/>
                  <a:gd name="f142" fmla="val 3633"/>
                  <a:gd name="f143" fmla="val 341"/>
                  <a:gd name="f144" fmla="val 3551"/>
                  <a:gd name="f145" fmla="val 584"/>
                  <a:gd name="f146" fmla="val 3795"/>
                  <a:gd name="f147" fmla="val 889"/>
                  <a:gd name="f148" fmla="val 3937"/>
                  <a:gd name="f149" fmla="val 1086"/>
                  <a:gd name="f150" fmla="val 4029"/>
                  <a:gd name="f151" fmla="val 4087"/>
                  <a:gd name="f152" fmla="val 1443"/>
                  <a:gd name="f153" fmla="val 4133"/>
                  <a:gd name="f154" fmla="val 1648"/>
                  <a:gd name="f155" fmla="val 4181"/>
                  <a:gd name="f156" fmla="val 1851"/>
                  <a:gd name="f157" fmla="val 2051"/>
                  <a:gd name="f158" fmla="val 3341"/>
                  <a:gd name="f159" fmla="val 3952"/>
                  <a:gd name="f160" fmla="val 3510"/>
                  <a:gd name="f161" fmla="val 4775"/>
                  <a:gd name="f162" fmla="val 2858"/>
                  <a:gd name="f163" fmla="val 5890"/>
                  <a:gd name="f164" fmla="val 2143"/>
                  <a:gd name="f165" fmla="val 7006"/>
                  <a:gd name="f166" fmla="val 7056"/>
                  <a:gd name="f167" fmla="val 7107"/>
                  <a:gd name="f168" fmla="val 2145"/>
                  <a:gd name="f169" fmla="val 2148"/>
                  <a:gd name="f170" fmla="val 6865"/>
                  <a:gd name="f171" fmla="val 1946"/>
                  <a:gd name="f172" fmla="val 6528"/>
                  <a:gd name="f173" fmla="val 1903"/>
                  <a:gd name="f174" fmla="val 6194"/>
                  <a:gd name="f175" fmla="val 6146"/>
                  <a:gd name="f176" fmla="val 6097"/>
                  <a:gd name="f177" fmla="val 1904"/>
                  <a:gd name="f178" fmla="val 6049"/>
                  <a:gd name="f179" fmla="val 1905"/>
                  <a:gd name="f180" fmla="val 6658"/>
                  <a:gd name="f181" fmla="val 1676"/>
                  <a:gd name="f182" fmla="val 6009"/>
                  <a:gd name="f183" fmla="val 577"/>
                  <a:gd name="f184" fmla="val 6485"/>
                  <a:gd name="f185" fmla="val 339"/>
                  <a:gd name="f186" fmla="val 6336"/>
                  <a:gd name="f187" fmla="val 6185"/>
                  <a:gd name="f188" fmla="val 5930"/>
                  <a:gd name="f189" fmla="val 5672"/>
                  <a:gd name="f190" fmla="val 299"/>
                  <a:gd name="f191" fmla="val 5434"/>
                  <a:gd name="f192" fmla="val 5146"/>
                  <a:gd name="f193" fmla="val 4887"/>
                  <a:gd name="f194" fmla="val 389"/>
                  <a:gd name="f195" fmla="val 4698"/>
                  <a:gd name="f196" fmla="val 786"/>
                  <a:gd name="f197" fmla="val 4548"/>
                  <a:gd name="f198" fmla="val 393"/>
                  <a:gd name="f199" fmla="val 4456"/>
                  <a:gd name="f200" fmla="val 301"/>
                  <a:gd name="f201" fmla="*/ f1 1 7157"/>
                  <a:gd name="f202" fmla="*/ f2 1 4205"/>
                  <a:gd name="f203" fmla="val f3"/>
                  <a:gd name="f204" fmla="val f4"/>
                  <a:gd name="f205" fmla="val f5"/>
                  <a:gd name="f206" fmla="+- f205 0 f203"/>
                  <a:gd name="f207" fmla="+- f204 0 f203"/>
                  <a:gd name="f208" fmla="*/ f207 1 7157"/>
                  <a:gd name="f209" fmla="*/ f206 1 4205"/>
                  <a:gd name="f210" fmla="*/ f203 1 f208"/>
                  <a:gd name="f211" fmla="*/ f204 1 f208"/>
                  <a:gd name="f212" fmla="*/ f203 1 f209"/>
                  <a:gd name="f213" fmla="*/ f205 1 f209"/>
                  <a:gd name="f214" fmla="*/ f210 f201 1"/>
                  <a:gd name="f215" fmla="*/ f211 f201 1"/>
                  <a:gd name="f216" fmla="*/ f213 f202 1"/>
                  <a:gd name="f217" fmla="*/ f212 f202 1"/>
                </a:gdLst>
                <a:ahLst/>
                <a:cxnLst>
                  <a:cxn ang="3cd4">
                    <a:pos x="hc" y="t"/>
                  </a:cxn>
                  <a:cxn ang="0">
                    <a:pos x="r" y="vc"/>
                  </a:cxn>
                  <a:cxn ang="cd4">
                    <a:pos x="hc" y="b"/>
                  </a:cxn>
                  <a:cxn ang="cd2">
                    <a:pos x="l" y="vc"/>
                  </a:cxn>
                </a:cxnLst>
                <a:rect l="f214" t="f217" r="f215" b="f216"/>
                <a:pathLst>
                  <a:path w="7157" h="4205">
                    <a:moveTo>
                      <a:pt x="f6" y="f7"/>
                    </a:moveTo>
                    <a:cubicBezTo>
                      <a:pt x="f8" y="f9"/>
                      <a:pt x="f10" y="f11"/>
                      <a:pt x="f12" y="f13"/>
                    </a:cubicBezTo>
                    <a:lnTo>
                      <a:pt x="f12" y="f13"/>
                    </a:lnTo>
                    <a:cubicBezTo>
                      <a:pt x="f10" y="f11"/>
                      <a:pt x="f8" y="f9"/>
                      <a:pt x="f6" y="f7"/>
                    </a:cubicBezTo>
                    <a:close/>
                    <a:moveTo>
                      <a:pt x="f14" y="f15"/>
                    </a:moveTo>
                    <a:cubicBezTo>
                      <a:pt x="f16" y="f17"/>
                      <a:pt x="f18" y="f19"/>
                      <a:pt x="f20" y="f21"/>
                    </a:cubicBezTo>
                    <a:lnTo>
                      <a:pt x="f20" y="f21"/>
                    </a:lnTo>
                    <a:cubicBezTo>
                      <a:pt x="f18" y="f19"/>
                      <a:pt x="f16" y="f17"/>
                      <a:pt x="f14" y="f15"/>
                    </a:cubicBezTo>
                    <a:close/>
                    <a:moveTo>
                      <a:pt x="f22" y="f23"/>
                    </a:moveTo>
                    <a:lnTo>
                      <a:pt x="f22" y="f23"/>
                    </a:ln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1"/>
                    </a:cubicBezTo>
                    <a:cubicBezTo>
                      <a:pt x="f53" y="f51"/>
                      <a:pt x="f54" y="f49"/>
                      <a:pt x="f55" y="f56"/>
                    </a:cubicBezTo>
                    <a:lnTo>
                      <a:pt x="f55" y="f56"/>
                    </a:lnTo>
                    <a:cubicBezTo>
                      <a:pt x="f57" y="f47"/>
                      <a:pt x="f53" y="f47"/>
                      <a:pt x="f52" y="f47"/>
                    </a:cubicBezTo>
                    <a:cubicBezTo>
                      <a:pt x="f50" y="f47"/>
                      <a:pt x="f58" y="f59"/>
                      <a:pt x="f60" y="f61"/>
                    </a:cubicBezTo>
                    <a:cubicBezTo>
                      <a:pt x="f62" y="f63"/>
                      <a:pt x="f64" y="f65"/>
                      <a:pt x="f66" y="f67"/>
                    </a:cubicBezTo>
                    <a:cubicBezTo>
                      <a:pt x="f68" y="f69"/>
                      <a:pt x="f70" y="f41"/>
                      <a:pt x="f71" y="f72"/>
                    </a:cubicBezTo>
                    <a:cubicBezTo>
                      <a:pt x="f15" y="f73"/>
                      <a:pt x="f74" y="f75"/>
                      <a:pt x="f76" y="f77"/>
                    </a:cubicBezTo>
                    <a:cubicBezTo>
                      <a:pt x="f78" y="f60"/>
                      <a:pt x="f79" y="f80"/>
                      <a:pt x="f81" y="f82"/>
                    </a:cubicBezTo>
                    <a:cubicBezTo>
                      <a:pt x="f83" y="f84"/>
                      <a:pt x="f85" y="f86"/>
                      <a:pt x="f87" y="f88"/>
                    </a:cubicBezTo>
                    <a:cubicBezTo>
                      <a:pt x="f24" y="f25"/>
                      <a:pt x="f89" y="f90"/>
                      <a:pt x="f22" y="f23"/>
                    </a:cubicBezTo>
                    <a:close/>
                    <a:moveTo>
                      <a:pt x="f91" y="f14"/>
                    </a:moveTo>
                    <a:lnTo>
                      <a:pt x="f91" y="f14"/>
                    </a:lnTo>
                    <a:cubicBezTo>
                      <a:pt x="f92" y="f93"/>
                      <a:pt x="f94" y="f95"/>
                      <a:pt x="f94" y="f95"/>
                    </a:cubicBezTo>
                    <a:cubicBezTo>
                      <a:pt x="f76" y="f96"/>
                      <a:pt x="f65" y="f97"/>
                      <a:pt x="f65" y="f97"/>
                    </a:cubicBezTo>
                    <a:lnTo>
                      <a:pt x="f65" y="f97"/>
                    </a:lnTo>
                    <a:cubicBezTo>
                      <a:pt x="f49" y="f98"/>
                      <a:pt x="f99" y="f100"/>
                      <a:pt x="f101" y="f102"/>
                    </a:cubicBezTo>
                    <a:cubicBezTo>
                      <a:pt x="f103" y="f104"/>
                      <a:pt x="f15" y="f48"/>
                      <a:pt x="f105" y="f106"/>
                    </a:cubicBezTo>
                    <a:cubicBezTo>
                      <a:pt x="f107" y="f106"/>
                      <a:pt x="f108" y="f109"/>
                      <a:pt x="f110" y="f109"/>
                    </a:cubicBezTo>
                    <a:cubicBezTo>
                      <a:pt x="f111" y="f109"/>
                      <a:pt x="f112" y="f113"/>
                      <a:pt x="f114" y="f64"/>
                    </a:cubicBezTo>
                    <a:cubicBezTo>
                      <a:pt x="f115" y="f116"/>
                      <a:pt x="f117" y="f118"/>
                      <a:pt x="f119" y="f118"/>
                    </a:cubicBezTo>
                    <a:cubicBezTo>
                      <a:pt x="f120" y="f118"/>
                      <a:pt x="f121" y="f122"/>
                      <a:pt x="f123" y="f124"/>
                    </a:cubicBezTo>
                    <a:cubicBezTo>
                      <a:pt x="f125" y="f126"/>
                      <a:pt x="f127" y="f128"/>
                      <a:pt x="f129" y="f130"/>
                    </a:cubicBezTo>
                    <a:cubicBezTo>
                      <a:pt x="f131" y="f132"/>
                      <a:pt x="f133" y="f72"/>
                      <a:pt x="f134" y="f135"/>
                    </a:cubicBezTo>
                    <a:cubicBezTo>
                      <a:pt x="f136" y="f137"/>
                      <a:pt x="f138" y="f43"/>
                      <a:pt x="f139" y="f43"/>
                    </a:cubicBezTo>
                    <a:cubicBezTo>
                      <a:pt x="f140" y="f43"/>
                      <a:pt x="f141" y="f142"/>
                      <a:pt x="f20" y="f21"/>
                    </a:cubicBezTo>
                    <a:lnTo>
                      <a:pt x="f20" y="f21"/>
                    </a:lnTo>
                    <a:cubicBezTo>
                      <a:pt x="f143" y="f144"/>
                      <a:pt x="f145" y="f146"/>
                      <a:pt x="f147" y="f148"/>
                    </a:cubicBezTo>
                    <a:cubicBezTo>
                      <a:pt x="f149" y="f150"/>
                      <a:pt x="f98" y="f151"/>
                      <a:pt x="f152" y="f153"/>
                    </a:cubicBezTo>
                    <a:cubicBezTo>
                      <a:pt x="f154" y="f155"/>
                      <a:pt x="f156" y="f5"/>
                      <a:pt x="f157" y="f5"/>
                    </a:cubicBezTo>
                    <a:cubicBezTo>
                      <a:pt x="f115" y="f5"/>
                      <a:pt x="f158" y="f159"/>
                      <a:pt x="f47" y="f160"/>
                    </a:cubicBezTo>
                    <a:cubicBezTo>
                      <a:pt x="f161" y="f162"/>
                      <a:pt x="f163" y="f164"/>
                      <a:pt x="f165" y="f164"/>
                    </a:cubicBezTo>
                    <a:cubicBezTo>
                      <a:pt x="f166" y="f164"/>
                      <a:pt x="f167" y="f168"/>
                      <a:pt x="f4" y="f169"/>
                    </a:cubicBezTo>
                    <a:cubicBezTo>
                      <a:pt x="f170" y="f171"/>
                      <a:pt x="f172" y="f173"/>
                      <a:pt x="f174" y="f173"/>
                    </a:cubicBezTo>
                    <a:cubicBezTo>
                      <a:pt x="f175" y="f173"/>
                      <a:pt x="f176" y="f177"/>
                      <a:pt x="f178" y="f179"/>
                    </a:cubicBezTo>
                    <a:cubicBezTo>
                      <a:pt x="f180" y="f181"/>
                      <a:pt x="f182" y="f183"/>
                      <a:pt x="f12" y="f13"/>
                    </a:cubicBezTo>
                    <a:lnTo>
                      <a:pt x="f12" y="f13"/>
                    </a:lnTo>
                    <a:cubicBezTo>
                      <a:pt x="f184" y="f185"/>
                      <a:pt x="f186" y="f0"/>
                      <a:pt x="f187" y="f0"/>
                    </a:cubicBezTo>
                    <a:cubicBezTo>
                      <a:pt x="f188" y="f0"/>
                      <a:pt x="f189" y="f190"/>
                      <a:pt x="f191" y="f190"/>
                    </a:cubicBezTo>
                    <a:cubicBezTo>
                      <a:pt x="f192" y="f190"/>
                      <a:pt x="f193" y="f194"/>
                      <a:pt x="f195" y="f196"/>
                    </a:cubicBezTo>
                    <a:cubicBezTo>
                      <a:pt x="f197" y="f198"/>
                      <a:pt x="f199" y="f200"/>
                      <a:pt x="f91" y="f14"/>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6" name="Google Shape;1191;p16">
                <a:extLst>
                  <a:ext uri="{FF2B5EF4-FFF2-40B4-BE49-F238E27FC236}">
                    <a16:creationId xmlns:a16="http://schemas.microsoft.com/office/drawing/2014/main" id="{B1BC0ECA-7AAC-4958-A3B3-105FD8CFB179}"/>
                  </a:ext>
                </a:extLst>
              </p:cNvPr>
              <p:cNvSpPr/>
              <p:nvPr/>
            </p:nvSpPr>
            <p:spPr>
              <a:xfrm>
                <a:off x="8688135" y="719129"/>
                <a:ext cx="151762" cy="44348"/>
              </a:xfrm>
              <a:custGeom>
                <a:avLst/>
                <a:gdLst>
                  <a:gd name="f0" fmla="val w"/>
                  <a:gd name="f1" fmla="val h"/>
                  <a:gd name="f2" fmla="val 0"/>
                  <a:gd name="f3" fmla="val 4699"/>
                  <a:gd name="f4" fmla="val 1373"/>
                  <a:gd name="f5" fmla="val 2344"/>
                  <a:gd name="f6" fmla="val 634"/>
                  <a:gd name="f7" fmla="val 2575"/>
                  <a:gd name="f8" fmla="val 2829"/>
                  <a:gd name="f9" fmla="val 3060"/>
                  <a:gd name="f10" fmla="val 680"/>
                  <a:gd name="f11" fmla="val 3290"/>
                  <a:gd name="f12" fmla="val 715"/>
                  <a:gd name="f13" fmla="val 3533"/>
                  <a:gd name="f14" fmla="val 750"/>
                  <a:gd name="f15" fmla="val 3764"/>
                  <a:gd name="f16" fmla="val 830"/>
                  <a:gd name="f17" fmla="val 3521"/>
                  <a:gd name="f18" fmla="val 784"/>
                  <a:gd name="f19" fmla="val 738"/>
                  <a:gd name="f20" fmla="val 727"/>
                  <a:gd name="f21" fmla="val 692"/>
                  <a:gd name="f22" fmla="val 2113"/>
                  <a:gd name="f23" fmla="val 1882"/>
                  <a:gd name="f24" fmla="val 1674"/>
                  <a:gd name="f25" fmla="val 773"/>
                  <a:gd name="f26" fmla="val 1444"/>
                  <a:gd name="f27" fmla="val 807"/>
                  <a:gd name="f28" fmla="val 1224"/>
                  <a:gd name="f29" fmla="val 865"/>
                  <a:gd name="f30" fmla="val 1005"/>
                  <a:gd name="f31" fmla="val 923"/>
                  <a:gd name="f32" fmla="val 1213"/>
                  <a:gd name="f33" fmla="val 842"/>
                  <a:gd name="f34" fmla="val 1421"/>
                  <a:gd name="f35" fmla="val 1651"/>
                  <a:gd name="f36" fmla="val 657"/>
                  <a:gd name="f37" fmla="val 3555"/>
                  <a:gd name="f38" fmla="val 1"/>
                  <a:gd name="f39" fmla="val 2411"/>
                  <a:gd name="f40" fmla="val 703"/>
                  <a:gd name="f41" fmla="val 869"/>
                  <a:gd name="f42" fmla="val 895"/>
                  <a:gd name="f43" fmla="val 1057"/>
                  <a:gd name="f44" fmla="val 1838"/>
                  <a:gd name="f45" fmla="val 896"/>
                  <a:gd name="f46" fmla="val 2785"/>
                  <a:gd name="f47" fmla="val 3426"/>
                  <a:gd name="f48" fmla="val 4069"/>
                  <a:gd name="f49" fmla="val 970"/>
                  <a:gd name="f50" fmla="val 1119"/>
                  <a:gd name="f51" fmla="val 4398"/>
                  <a:gd name="f52" fmla="val 706"/>
                  <a:gd name="f53" fmla="val 3762"/>
                  <a:gd name="f54" fmla="val 391"/>
                  <a:gd name="f55" fmla="val 3241"/>
                  <a:gd name="f56" fmla="val 3223"/>
                  <a:gd name="f57" fmla="val 3204"/>
                  <a:gd name="f58" fmla="val 3187"/>
                  <a:gd name="f59" fmla="val 392"/>
                  <a:gd name="f60" fmla="val 3360"/>
                  <a:gd name="f61" fmla="val 265"/>
                  <a:gd name="f62" fmla="val 4052"/>
                  <a:gd name="f63" fmla="val 103"/>
                  <a:gd name="f64" fmla="val 4075"/>
                  <a:gd name="f65" fmla="val 80"/>
                  <a:gd name="f66" fmla="val 3923"/>
                  <a:gd name="f67" fmla="val 25"/>
                  <a:gd name="f68" fmla="val 3747"/>
                  <a:gd name="f69" fmla="*/ f0 1 4699"/>
                  <a:gd name="f70" fmla="*/ f1 1 1373"/>
                  <a:gd name="f71" fmla="val f2"/>
                  <a:gd name="f72" fmla="val f3"/>
                  <a:gd name="f73" fmla="val f4"/>
                  <a:gd name="f74" fmla="+- f73 0 f71"/>
                  <a:gd name="f75" fmla="+- f72 0 f71"/>
                  <a:gd name="f76" fmla="*/ f75 1 4699"/>
                  <a:gd name="f77" fmla="*/ f74 1 1373"/>
                  <a:gd name="f78" fmla="*/ f71 1 f76"/>
                  <a:gd name="f79" fmla="*/ f72 1 f76"/>
                  <a:gd name="f80" fmla="*/ f71 1 f77"/>
                  <a:gd name="f81" fmla="*/ f73 1 f77"/>
                  <a:gd name="f82" fmla="*/ f78 f69 1"/>
                  <a:gd name="f83" fmla="*/ f79 f69 1"/>
                  <a:gd name="f84" fmla="*/ f81 f70 1"/>
                  <a:gd name="f85" fmla="*/ f80 f70 1"/>
                </a:gdLst>
                <a:ahLst/>
                <a:cxnLst>
                  <a:cxn ang="3cd4">
                    <a:pos x="hc" y="t"/>
                  </a:cxn>
                  <a:cxn ang="0">
                    <a:pos x="r" y="vc"/>
                  </a:cxn>
                  <a:cxn ang="cd4">
                    <a:pos x="hc" y="b"/>
                  </a:cxn>
                  <a:cxn ang="cd2">
                    <a:pos x="l" y="vc"/>
                  </a:cxn>
                </a:cxnLst>
                <a:rect l="f82" t="f85" r="f83" b="f84"/>
                <a:pathLst>
                  <a:path w="4699" h="1373">
                    <a:moveTo>
                      <a:pt x="f5" y="f6"/>
                    </a:moveTo>
                    <a:cubicBezTo>
                      <a:pt x="f7" y="f6"/>
                      <a:pt x="f8" y="f6"/>
                      <a:pt x="f9" y="f10"/>
                    </a:cubicBezTo>
                    <a:cubicBezTo>
                      <a:pt x="f11" y="f12"/>
                      <a:pt x="f13" y="f14"/>
                      <a:pt x="f15" y="f16"/>
                    </a:cubicBezTo>
                    <a:cubicBezTo>
                      <a:pt x="f17" y="f18"/>
                      <a:pt x="f11" y="f19"/>
                      <a:pt x="f9" y="f20"/>
                    </a:cubicBezTo>
                    <a:cubicBezTo>
                      <a:pt x="f8" y="f12"/>
                      <a:pt x="f7" y="f21"/>
                      <a:pt x="f5" y="f21"/>
                    </a:cubicBezTo>
                    <a:cubicBezTo>
                      <a:pt x="f22" y="f21"/>
                      <a:pt x="f23" y="f20"/>
                      <a:pt x="f24" y="f25"/>
                    </a:cubicBezTo>
                    <a:cubicBezTo>
                      <a:pt x="f26" y="f27"/>
                      <a:pt x="f28" y="f29"/>
                      <a:pt x="f30" y="f31"/>
                    </a:cubicBezTo>
                    <a:cubicBezTo>
                      <a:pt x="f32" y="f33"/>
                      <a:pt x="f34" y="f25"/>
                      <a:pt x="f35" y="f20"/>
                    </a:cubicBezTo>
                    <a:cubicBezTo>
                      <a:pt x="f23" y="f10"/>
                      <a:pt x="f22" y="f36"/>
                      <a:pt x="f5" y="f6"/>
                    </a:cubicBezTo>
                    <a:close/>
                    <a:moveTo>
                      <a:pt x="f37" y="f38"/>
                    </a:moveTo>
                    <a:cubicBezTo>
                      <a:pt x="f39" y="f38"/>
                      <a:pt x="f40" y="f41"/>
                      <a:pt x="f38" y="f4"/>
                    </a:cubicBezTo>
                    <a:cubicBezTo>
                      <a:pt x="f42" y="f43"/>
                      <a:pt x="f44" y="f45"/>
                      <a:pt x="f46" y="f45"/>
                    </a:cubicBezTo>
                    <a:cubicBezTo>
                      <a:pt x="f47" y="f45"/>
                      <a:pt x="f48" y="f49"/>
                      <a:pt x="f3" y="f50"/>
                    </a:cubicBezTo>
                    <a:cubicBezTo>
                      <a:pt x="f51" y="f52"/>
                      <a:pt x="f53" y="f54"/>
                      <a:pt x="f55" y="f54"/>
                    </a:cubicBezTo>
                    <a:cubicBezTo>
                      <a:pt x="f56" y="f54"/>
                      <a:pt x="f57" y="f54"/>
                      <a:pt x="f58" y="f59"/>
                    </a:cubicBezTo>
                    <a:cubicBezTo>
                      <a:pt x="f60" y="f61"/>
                      <a:pt x="f62" y="f63"/>
                      <a:pt x="f64" y="f65"/>
                    </a:cubicBezTo>
                    <a:cubicBezTo>
                      <a:pt x="f66" y="f67"/>
                      <a:pt x="f68" y="f38"/>
                      <a:pt x="f37" y="f38"/>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7" name="Google Shape;1192;p16">
                <a:extLst>
                  <a:ext uri="{FF2B5EF4-FFF2-40B4-BE49-F238E27FC236}">
                    <a16:creationId xmlns:a16="http://schemas.microsoft.com/office/drawing/2014/main" id="{7C02A8FA-54DE-4F13-A75B-F3A8A9414EE2}"/>
                  </a:ext>
                </a:extLst>
              </p:cNvPr>
              <p:cNvSpPr/>
              <p:nvPr/>
            </p:nvSpPr>
            <p:spPr>
              <a:xfrm>
                <a:off x="8449933" y="731017"/>
                <a:ext cx="93049" cy="163942"/>
              </a:xfrm>
              <a:custGeom>
                <a:avLst/>
                <a:gdLst>
                  <a:gd name="f0" fmla="val w"/>
                  <a:gd name="f1" fmla="val h"/>
                  <a:gd name="f2" fmla="val 0"/>
                  <a:gd name="f3" fmla="val 2881"/>
                  <a:gd name="f4" fmla="val 5076"/>
                  <a:gd name="f5" fmla="val 2482"/>
                  <a:gd name="f6" fmla="val 1"/>
                  <a:gd name="f7" fmla="val 2481"/>
                  <a:gd name="f8" fmla="val 4675"/>
                  <a:gd name="f9" fmla="val 1454"/>
                  <a:gd name="f10" fmla="val 5056"/>
                  <a:gd name="f11" fmla="val 1504"/>
                  <a:gd name="f12" fmla="val 5069"/>
                  <a:gd name="f13" fmla="val 1551"/>
                  <a:gd name="f14" fmla="val 5075"/>
                  <a:gd name="f15" fmla="val 1596"/>
                  <a:gd name="f16" fmla="val 2880"/>
                  <a:gd name="f17" fmla="*/ f0 1 2881"/>
                  <a:gd name="f18" fmla="*/ f1 1 5076"/>
                  <a:gd name="f19" fmla="val f2"/>
                  <a:gd name="f20" fmla="val f3"/>
                  <a:gd name="f21" fmla="val f4"/>
                  <a:gd name="f22" fmla="+- f21 0 f19"/>
                  <a:gd name="f23" fmla="+- f20 0 f19"/>
                  <a:gd name="f24" fmla="*/ f23 1 2881"/>
                  <a:gd name="f25" fmla="*/ f22 1 5076"/>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2881" h="5076">
                    <a:moveTo>
                      <a:pt x="f5" y="f6"/>
                    </a:moveTo>
                    <a:cubicBezTo>
                      <a:pt x="f7" y="f6"/>
                      <a:pt x="f2" y="f8"/>
                      <a:pt x="f9" y="f10"/>
                    </a:cubicBezTo>
                    <a:cubicBezTo>
                      <a:pt x="f11" y="f12"/>
                      <a:pt x="f13" y="f14"/>
                      <a:pt x="f15" y="f14"/>
                    </a:cubicBezTo>
                    <a:cubicBezTo>
                      <a:pt x="f16" y="f14"/>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8" name="Google Shape;1193;p16">
                <a:extLst>
                  <a:ext uri="{FF2B5EF4-FFF2-40B4-BE49-F238E27FC236}">
                    <a16:creationId xmlns:a16="http://schemas.microsoft.com/office/drawing/2014/main" id="{6211D2A3-DB4B-4B55-B517-801E2225E12C}"/>
                  </a:ext>
                </a:extLst>
              </p:cNvPr>
              <p:cNvSpPr/>
              <p:nvPr/>
            </p:nvSpPr>
            <p:spPr>
              <a:xfrm>
                <a:off x="8364190" y="729526"/>
                <a:ext cx="140204" cy="103738"/>
              </a:xfrm>
              <a:custGeom>
                <a:avLst/>
                <a:gdLst>
                  <a:gd name="f0" fmla="val w"/>
                  <a:gd name="f1" fmla="val h"/>
                  <a:gd name="f2" fmla="val 0"/>
                  <a:gd name="f3" fmla="val 4341"/>
                  <a:gd name="f4" fmla="val 3212"/>
                  <a:gd name="f5" fmla="val 4340"/>
                  <a:gd name="f6" fmla="val 1"/>
                  <a:gd name="f7" fmla="val 1870"/>
                  <a:gd name="f8" fmla="val 1051"/>
                  <a:gd name="f9" fmla="val 3013"/>
                  <a:gd name="f10" fmla="val 1176"/>
                  <a:gd name="f11" fmla="val 3151"/>
                  <a:gd name="f12" fmla="val 1319"/>
                  <a:gd name="f13" fmla="val 1474"/>
                  <a:gd name="f14" fmla="val 2601"/>
                  <a:gd name="f15" fmla="*/ f0 1 4341"/>
                  <a:gd name="f16" fmla="*/ f1 1 3212"/>
                  <a:gd name="f17" fmla="val f2"/>
                  <a:gd name="f18" fmla="val f3"/>
                  <a:gd name="f19" fmla="val f4"/>
                  <a:gd name="f20" fmla="+- f19 0 f17"/>
                  <a:gd name="f21" fmla="+- f18 0 f17"/>
                  <a:gd name="f22" fmla="*/ f21 1 4341"/>
                  <a:gd name="f23" fmla="*/ f20 1 3212"/>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341" h="3212">
                    <a:moveTo>
                      <a:pt x="f5" y="f6"/>
                    </a:moveTo>
                    <a:cubicBezTo>
                      <a:pt x="f5" y="f6"/>
                      <a:pt x="f2" y="f7"/>
                      <a:pt x="f8" y="f9"/>
                    </a:cubicBezTo>
                    <a:cubicBezTo>
                      <a:pt x="f10" y="f11"/>
                      <a:pt x="f12" y="f4"/>
                      <a:pt x="f13" y="f4"/>
                    </a:cubicBezTo>
                    <a:cubicBezTo>
                      <a:pt x="f14" y="f4"/>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9" name="Google Shape;1194;p16">
                <a:extLst>
                  <a:ext uri="{FF2B5EF4-FFF2-40B4-BE49-F238E27FC236}">
                    <a16:creationId xmlns:a16="http://schemas.microsoft.com/office/drawing/2014/main" id="{F9583694-B15B-4E7E-B0AA-24317B63AFD8}"/>
                  </a:ext>
                </a:extLst>
              </p:cNvPr>
              <p:cNvSpPr/>
              <p:nvPr/>
            </p:nvSpPr>
            <p:spPr>
              <a:xfrm>
                <a:off x="8335889" y="695099"/>
                <a:ext cx="169593" cy="45180"/>
              </a:xfrm>
              <a:custGeom>
                <a:avLst/>
                <a:gdLst>
                  <a:gd name="f0" fmla="val w"/>
                  <a:gd name="f1" fmla="val h"/>
                  <a:gd name="f2" fmla="val 0"/>
                  <a:gd name="f3" fmla="val 5251"/>
                  <a:gd name="f4" fmla="val 1399"/>
                  <a:gd name="f5" fmla="val 2182"/>
                  <a:gd name="f6" fmla="val 1"/>
                  <a:gd name="f7" fmla="val 1021"/>
                  <a:gd name="f8" fmla="val 186"/>
                  <a:gd name="f9" fmla="val 114"/>
                  <a:gd name="f10" fmla="val 859"/>
                  <a:gd name="f11" fmla="val 182"/>
                  <a:gd name="f12" fmla="val 1253"/>
                  <a:gd name="f13" fmla="val 574"/>
                  <a:gd name="f14" fmla="val 1398"/>
                  <a:gd name="f15" fmla="val 1114"/>
                  <a:gd name="f16" fmla="val 2612"/>
                  <a:gd name="f17" fmla="val 282"/>
                  <a:gd name="f18" fmla="val 3610"/>
                  <a:gd name="f19" fmla="*/ f0 1 5251"/>
                  <a:gd name="f20" fmla="*/ f1 1 1399"/>
                  <a:gd name="f21" fmla="val f2"/>
                  <a:gd name="f22" fmla="val f3"/>
                  <a:gd name="f23" fmla="val f4"/>
                  <a:gd name="f24" fmla="+- f23 0 f21"/>
                  <a:gd name="f25" fmla="+- f22 0 f21"/>
                  <a:gd name="f26" fmla="*/ f25 1 5251"/>
                  <a:gd name="f27" fmla="*/ f24 1 1399"/>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251" h="1399">
                    <a:moveTo>
                      <a:pt x="f5" y="f6"/>
                    </a:moveTo>
                    <a:cubicBezTo>
                      <a:pt x="f7" y="f6"/>
                      <a:pt x="f6" y="f8"/>
                      <a:pt x="f9" y="f10"/>
                    </a:cubicBezTo>
                    <a:cubicBezTo>
                      <a:pt x="f11" y="f12"/>
                      <a:pt x="f13" y="f14"/>
                      <a:pt x="f15" y="f14"/>
                    </a:cubicBezTo>
                    <a:cubicBezTo>
                      <a:pt x="f16" y="f14"/>
                      <a:pt x="f3" y="f17"/>
                      <a:pt x="f3" y="f17"/>
                    </a:cubicBezTo>
                    <a:cubicBezTo>
                      <a:pt x="f3"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90" name="Google Shape;1195;p16">
              <a:extLst>
                <a:ext uri="{FF2B5EF4-FFF2-40B4-BE49-F238E27FC236}">
                  <a16:creationId xmlns:a16="http://schemas.microsoft.com/office/drawing/2014/main" id="{33E85558-7A3A-4A86-9607-B71861FA187C}"/>
                </a:ext>
              </a:extLst>
            </p:cNvPr>
            <p:cNvGrpSpPr/>
            <p:nvPr/>
          </p:nvGrpSpPr>
          <p:grpSpPr>
            <a:xfrm>
              <a:off x="8322493" y="4282098"/>
              <a:ext cx="778757" cy="746653"/>
              <a:chOff x="8322493" y="4282098"/>
              <a:chExt cx="778757" cy="746653"/>
            </a:xfrm>
          </p:grpSpPr>
          <p:sp>
            <p:nvSpPr>
              <p:cNvPr id="91" name="Google Shape;1196;p16">
                <a:extLst>
                  <a:ext uri="{FF2B5EF4-FFF2-40B4-BE49-F238E27FC236}">
                    <a16:creationId xmlns:a16="http://schemas.microsoft.com/office/drawing/2014/main" id="{449A79D8-7AF9-4C5A-A997-B755A986AB9B}"/>
                  </a:ext>
                </a:extLst>
              </p:cNvPr>
              <p:cNvSpPr/>
              <p:nvPr/>
            </p:nvSpPr>
            <p:spPr>
              <a:xfrm>
                <a:off x="8830177" y="4362547"/>
                <a:ext cx="271073" cy="179350"/>
              </a:xfrm>
              <a:custGeom>
                <a:avLst/>
                <a:gdLst>
                  <a:gd name="f0" fmla="val w"/>
                  <a:gd name="f1" fmla="val h"/>
                  <a:gd name="f2" fmla="val 0"/>
                  <a:gd name="f3" fmla="val 8393"/>
                  <a:gd name="f4" fmla="val 5553"/>
                  <a:gd name="f5" fmla="val 6372"/>
                  <a:gd name="f6" fmla="val 6545"/>
                  <a:gd name="f7" fmla="val 543"/>
                  <a:gd name="f8" fmla="val 6268"/>
                  <a:gd name="f9" fmla="val 1154"/>
                  <a:gd name="f10" fmla="val 5841"/>
                  <a:gd name="f11" fmla="val 1524"/>
                  <a:gd name="f12" fmla="val 5403"/>
                  <a:gd name="f13" fmla="val 1905"/>
                  <a:gd name="f14" fmla="val 4848"/>
                  <a:gd name="f15" fmla="val 2078"/>
                  <a:gd name="f16" fmla="val 4283"/>
                  <a:gd name="f17" fmla="val 2193"/>
                  <a:gd name="f18" fmla="val 3717"/>
                  <a:gd name="f19" fmla="val 2309"/>
                  <a:gd name="f20" fmla="val 3163"/>
                  <a:gd name="f21" fmla="val 2366"/>
                  <a:gd name="f22" fmla="val 2609"/>
                  <a:gd name="f23" fmla="val 2540"/>
                  <a:gd name="f24" fmla="val 1294"/>
                  <a:gd name="f25" fmla="val 2963"/>
                  <a:gd name="f26" fmla="val 262"/>
                  <a:gd name="f27" fmla="val 4156"/>
                  <a:gd name="f28" fmla="val 7"/>
                  <a:gd name="f29" fmla="val 5514"/>
                  <a:gd name="f30" fmla="val 155"/>
                  <a:gd name="f31" fmla="val 4785"/>
                  <a:gd name="f32" fmla="val 1273"/>
                  <a:gd name="f33" fmla="val 3333"/>
                  <a:gd name="f34" fmla="val 4029"/>
                  <a:gd name="f35" fmla="val 3186"/>
                  <a:gd name="f36" fmla="val 5590"/>
                  <a:gd name="f37" fmla="val 3113"/>
                  <a:gd name="f38" fmla="val 6384"/>
                  <a:gd name="f39" fmla="val 2822"/>
                  <a:gd name="f40" fmla="val 7233"/>
                  <a:gd name="f41" fmla="val 7590"/>
                  <a:gd name="f42" fmla="val 7956"/>
                  <a:gd name="f43" fmla="val 2873"/>
                  <a:gd name="f44" fmla="val 8392"/>
                  <a:gd name="f45" fmla="val 3013"/>
                  <a:gd name="f46" fmla="val 8130"/>
                  <a:gd name="f47" fmla="val 2468"/>
                  <a:gd name="f48" fmla="val 7364"/>
                  <a:gd name="f49" fmla="val 2064"/>
                  <a:gd name="f50" fmla="val 6728"/>
                  <a:gd name="f51" fmla="val 6637"/>
                  <a:gd name="f52" fmla="val 6548"/>
                  <a:gd name="f53" fmla="val 2072"/>
                  <a:gd name="f54" fmla="val 6464"/>
                  <a:gd name="f55" fmla="val 2089"/>
                  <a:gd name="f56" fmla="val 6949"/>
                  <a:gd name="f57" fmla="val 6845"/>
                  <a:gd name="f58" fmla="val 577"/>
                  <a:gd name="f59" fmla="val 5"/>
                  <a:gd name="f60" fmla="val 5527"/>
                  <a:gd name="f61" fmla="val 3"/>
                  <a:gd name="f62" fmla="val 5540"/>
                  <a:gd name="f63" fmla="val 1"/>
                  <a:gd name="f64" fmla="val 5552"/>
                  <a:gd name="f65" fmla="*/ f0 1 8393"/>
                  <a:gd name="f66" fmla="*/ f1 1 5553"/>
                  <a:gd name="f67" fmla="val f2"/>
                  <a:gd name="f68" fmla="val f3"/>
                  <a:gd name="f69" fmla="val f4"/>
                  <a:gd name="f70" fmla="+- f69 0 f67"/>
                  <a:gd name="f71" fmla="+- f68 0 f67"/>
                  <a:gd name="f72" fmla="*/ f71 1 8393"/>
                  <a:gd name="f73" fmla="*/ f70 1 5553"/>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8393" h="5553">
                    <a:moveTo>
                      <a:pt x="f5" y="f2"/>
                    </a:moveTo>
                    <a:lnTo>
                      <a:pt x="f5" y="f2"/>
                    </a:lnTo>
                    <a:cubicBezTo>
                      <a:pt x="f6" y="f7"/>
                      <a:pt x="f8" y="f9"/>
                      <a:pt x="f10" y="f11"/>
                    </a:cubicBezTo>
                    <a:cubicBezTo>
                      <a:pt x="f12" y="f13"/>
                      <a:pt x="f14" y="f15"/>
                      <a:pt x="f16" y="f17"/>
                    </a:cubicBezTo>
                    <a:cubicBezTo>
                      <a:pt x="f18" y="f19"/>
                      <a:pt x="f20" y="f21"/>
                      <a:pt x="f22" y="f23"/>
                    </a:cubicBezTo>
                    <a:cubicBezTo>
                      <a:pt x="f24" y="f25"/>
                      <a:pt x="f26" y="f27"/>
                      <a:pt x="f28" y="f29"/>
                    </a:cubicBezTo>
                    <a:lnTo>
                      <a:pt x="f28" y="f29"/>
                    </a:lnTo>
                    <a:cubicBezTo>
                      <a:pt x="f30" y="f31"/>
                      <a:pt x="f32" y="f33"/>
                      <a:pt x="f34" y="f35"/>
                    </a:cubicBezTo>
                    <a:cubicBezTo>
                      <a:pt x="f36" y="f37"/>
                      <a:pt x="f38" y="f39"/>
                      <a:pt x="f40" y="f39"/>
                    </a:cubicBezTo>
                    <a:cubicBezTo>
                      <a:pt x="f41" y="f39"/>
                      <a:pt x="f42" y="f43"/>
                      <a:pt x="f44" y="f45"/>
                    </a:cubicBezTo>
                    <a:cubicBezTo>
                      <a:pt x="f46" y="f47"/>
                      <a:pt x="f48" y="f49"/>
                      <a:pt x="f50" y="f49"/>
                    </a:cubicBezTo>
                    <a:cubicBezTo>
                      <a:pt x="f51" y="f49"/>
                      <a:pt x="f52" y="f53"/>
                      <a:pt x="f54" y="f55"/>
                    </a:cubicBezTo>
                    <a:cubicBezTo>
                      <a:pt x="f56" y="f11"/>
                      <a:pt x="f57" y="f58"/>
                      <a:pt x="f5" y="f2"/>
                    </a:cubicBezTo>
                    <a:close/>
                    <a:moveTo>
                      <a:pt x="f28" y="f29"/>
                    </a:moveTo>
                    <a:lnTo>
                      <a:pt x="f28" y="f29"/>
                    </a:lnTo>
                    <a:cubicBezTo>
                      <a:pt x="f59" y="f60"/>
                      <a:pt x="f61" y="f62"/>
                      <a:pt x="f63" y="f64"/>
                    </a:cubicBezTo>
                    <a:cubicBezTo>
                      <a:pt x="f61" y="f62"/>
                      <a:pt x="f59" y="f60"/>
                      <a:pt x="f28" y="f29"/>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2" name="Google Shape;1197;p16">
                <a:extLst>
                  <a:ext uri="{FF2B5EF4-FFF2-40B4-BE49-F238E27FC236}">
                    <a16:creationId xmlns:a16="http://schemas.microsoft.com/office/drawing/2014/main" id="{14BEFB1F-8E9D-4853-B551-C7E3FFA301BD}"/>
                  </a:ext>
                </a:extLst>
              </p:cNvPr>
              <p:cNvSpPr/>
              <p:nvPr/>
            </p:nvSpPr>
            <p:spPr>
              <a:xfrm>
                <a:off x="8832052" y="4487802"/>
                <a:ext cx="214006" cy="95472"/>
              </a:xfrm>
              <a:custGeom>
                <a:avLst/>
                <a:gdLst>
                  <a:gd name="f0" fmla="val w"/>
                  <a:gd name="f1" fmla="val h"/>
                  <a:gd name="f2" fmla="val 0"/>
                  <a:gd name="f3" fmla="val 6626"/>
                  <a:gd name="f4" fmla="val 2956"/>
                  <a:gd name="f5" fmla="val 2142"/>
                  <a:gd name="f6" fmla="val 389"/>
                  <a:gd name="f7" fmla="val 2193"/>
                  <a:gd name="f8" fmla="val 2245"/>
                  <a:gd name="f9" fmla="val 390"/>
                  <a:gd name="f10" fmla="val 2297"/>
                  <a:gd name="f11" fmla="val 393"/>
                  <a:gd name="f12" fmla="val 2759"/>
                  <a:gd name="f13" fmla="val 416"/>
                  <a:gd name="f14" fmla="val 3186"/>
                  <a:gd name="f15" fmla="val 578"/>
                  <a:gd name="f16" fmla="val 3590"/>
                  <a:gd name="f17" fmla="val 762"/>
                  <a:gd name="f18" fmla="val 3994"/>
                  <a:gd name="f19" fmla="val 959"/>
                  <a:gd name="f20" fmla="val 4398"/>
                  <a:gd name="f21" fmla="val 1189"/>
                  <a:gd name="f22" fmla="val 4802"/>
                  <a:gd name="f23" fmla="val 1363"/>
                  <a:gd name="f24" fmla="val 5206"/>
                  <a:gd name="f25" fmla="val 1536"/>
                  <a:gd name="f26" fmla="val 5656"/>
                  <a:gd name="f27" fmla="val 1628"/>
                  <a:gd name="f28" fmla="val 6106"/>
                  <a:gd name="f29" fmla="val 1686"/>
                  <a:gd name="f30" fmla="val 5875"/>
                  <a:gd name="f31" fmla="val 1674"/>
                  <a:gd name="f32" fmla="val 1651"/>
                  <a:gd name="f33" fmla="val 5425"/>
                  <a:gd name="f34" fmla="val 1605"/>
                  <a:gd name="f35" fmla="val 1559"/>
                  <a:gd name="f36" fmla="val 4987"/>
                  <a:gd name="f37" fmla="val 1490"/>
                  <a:gd name="f38" fmla="val 4779"/>
                  <a:gd name="f39" fmla="val 1397"/>
                  <a:gd name="f40" fmla="val 4352"/>
                  <a:gd name="f41" fmla="val 1224"/>
                  <a:gd name="f42" fmla="val 3971"/>
                  <a:gd name="f43" fmla="val 1016"/>
                  <a:gd name="f44" fmla="val 3544"/>
                  <a:gd name="f45" fmla="val 820"/>
                  <a:gd name="f46" fmla="val 3140"/>
                  <a:gd name="f47" fmla="val 635"/>
                  <a:gd name="f48" fmla="val 2724"/>
                  <a:gd name="f49" fmla="val 474"/>
                  <a:gd name="f50" fmla="val 2274"/>
                  <a:gd name="f51" fmla="val 439"/>
                  <a:gd name="f52" fmla="val 2198"/>
                  <a:gd name="f53" fmla="val 431"/>
                  <a:gd name="f54" fmla="val 2121"/>
                  <a:gd name="f55" fmla="val 427"/>
                  <a:gd name="f56" fmla="val 2044"/>
                  <a:gd name="f57" fmla="val 1719"/>
                  <a:gd name="f58" fmla="val 1392"/>
                  <a:gd name="f59" fmla="val 502"/>
                  <a:gd name="f60" fmla="val 1109"/>
                  <a:gd name="f61" fmla="val 679"/>
                  <a:gd name="f62" fmla="val 1171"/>
                  <a:gd name="f63" fmla="val 639"/>
                  <a:gd name="f64" fmla="val 1234"/>
                  <a:gd name="f65" fmla="val 603"/>
                  <a:gd name="f66" fmla="val 1293"/>
                  <a:gd name="f67" fmla="val 566"/>
                  <a:gd name="f68" fmla="val 520"/>
                  <a:gd name="f69" fmla="val 1501"/>
                  <a:gd name="f70" fmla="val 1616"/>
                  <a:gd name="f71" fmla="val 451"/>
                  <a:gd name="f72" fmla="val 1786"/>
                  <a:gd name="f73" fmla="val 406"/>
                  <a:gd name="f74" fmla="val 1963"/>
                  <a:gd name="f75" fmla="val 6337"/>
                  <a:gd name="f76" fmla="val 1"/>
                  <a:gd name="f77" fmla="val 5856"/>
                  <a:gd name="f78" fmla="val 264"/>
                  <a:gd name="f79" fmla="val 5301"/>
                  <a:gd name="f80" fmla="val 358"/>
                  <a:gd name="f81" fmla="val 4741"/>
                  <a:gd name="f82" fmla="val 4199"/>
                  <a:gd name="f83" fmla="val 3651"/>
                  <a:gd name="f84" fmla="val 270"/>
                  <a:gd name="f85" fmla="val 3163"/>
                  <a:gd name="f86" fmla="val 162"/>
                  <a:gd name="f87" fmla="val 2920"/>
                  <a:gd name="f88" fmla="val 113"/>
                  <a:gd name="f89" fmla="val 2683"/>
                  <a:gd name="f90" fmla="val 87"/>
                  <a:gd name="f91" fmla="val 2452"/>
                  <a:gd name="f92" fmla="val 1870"/>
                  <a:gd name="f93" fmla="val 1332"/>
                  <a:gd name="f94" fmla="val 252"/>
                  <a:gd name="f95" fmla="val 878"/>
                  <a:gd name="f96" fmla="val 624"/>
                  <a:gd name="f97" fmla="val 751"/>
                  <a:gd name="f98" fmla="val 728"/>
                  <a:gd name="f99" fmla="val 855"/>
                  <a:gd name="f100" fmla="val 508"/>
                  <a:gd name="f101" fmla="val 993"/>
                  <a:gd name="f102" fmla="val 289"/>
                  <a:gd name="f103" fmla="val 1259"/>
                  <a:gd name="f104" fmla="val 185"/>
                  <a:gd name="f105" fmla="val 1836"/>
                  <a:gd name="f106" fmla="val 370"/>
                  <a:gd name="f107" fmla="val 1282"/>
                  <a:gd name="f108" fmla="val 970"/>
                  <a:gd name="f109" fmla="val 693"/>
                  <a:gd name="f110" fmla="val 1770"/>
                  <a:gd name="f111" fmla="val 666"/>
                  <a:gd name="f112" fmla="val 1954"/>
                  <a:gd name="f113" fmla="val 638"/>
                  <a:gd name="f114" fmla="val 2138"/>
                  <a:gd name="f115" fmla="val 2417"/>
                  <a:gd name="f116" fmla="val 2696"/>
                  <a:gd name="f117" fmla="val 701"/>
                  <a:gd name="f118" fmla="val 2828"/>
                  <a:gd name="f119" fmla="val 924"/>
                  <a:gd name="f120" fmla="val 2897"/>
                  <a:gd name="f121" fmla="val 1051"/>
                  <a:gd name="f122" fmla="val 2955"/>
                  <a:gd name="f123" fmla="val 1212"/>
                  <a:gd name="f124" fmla="val 2852"/>
                  <a:gd name="f125" fmla="val 1472"/>
                  <a:gd name="f126" fmla="val 2719"/>
                  <a:gd name="f127" fmla="val 1553"/>
                  <a:gd name="f128" fmla="val 2597"/>
                  <a:gd name="f129" fmla="val 2565"/>
                  <a:gd name="f130" fmla="val 2534"/>
                  <a:gd name="f131" fmla="val 1548"/>
                  <a:gd name="f132" fmla="val 2505"/>
                  <a:gd name="f133" fmla="val 2583"/>
                  <a:gd name="f134" fmla="val 1637"/>
                  <a:gd name="f135" fmla="val 2723"/>
                  <a:gd name="f136" fmla="val 1690"/>
                  <a:gd name="f137" fmla="val 2859"/>
                  <a:gd name="f138" fmla="val 2925"/>
                  <a:gd name="f139" fmla="val 2991"/>
                  <a:gd name="f140" fmla="val 1678"/>
                  <a:gd name="f141" fmla="val 3048"/>
                  <a:gd name="f142" fmla="val 3221"/>
                  <a:gd name="f143" fmla="val 1547"/>
                  <a:gd name="f144" fmla="val 3278"/>
                  <a:gd name="f145" fmla="val 1316"/>
                  <a:gd name="f146" fmla="val 1132"/>
                  <a:gd name="f147" fmla="val 3740"/>
                  <a:gd name="f148" fmla="val 4040"/>
                  <a:gd name="f149" fmla="val 2009"/>
                  <a:gd name="f150" fmla="val 4213"/>
                  <a:gd name="f151" fmla="val 2632"/>
                  <a:gd name="f152" fmla="val 4317"/>
                  <a:gd name="f153" fmla="val 2471"/>
                  <a:gd name="f154" fmla="val 2321"/>
                  <a:gd name="f155" fmla="val 4548"/>
                  <a:gd name="f156" fmla="val 2517"/>
                  <a:gd name="f157" fmla="val 4698"/>
                  <a:gd name="f158" fmla="val 4837"/>
                  <a:gd name="f159" fmla="val 2598"/>
                  <a:gd name="f160" fmla="val 4860"/>
                  <a:gd name="f161" fmla="val 2494"/>
                  <a:gd name="f162" fmla="val 4848"/>
                  <a:gd name="f163" fmla="val 2113"/>
                  <a:gd name="f164" fmla="val 5018"/>
                  <a:gd name="f165" fmla="val 2255"/>
                  <a:gd name="f166" fmla="val 5170"/>
                  <a:gd name="f167" fmla="val 2309"/>
                  <a:gd name="f168" fmla="val 5313"/>
                  <a:gd name="f169" fmla="val 5759"/>
                  <a:gd name="f170" fmla="val 6109"/>
                  <a:gd name="f171" fmla="val 1778"/>
                  <a:gd name="f172" fmla="val 6000"/>
                  <a:gd name="f173" fmla="val 6081"/>
                  <a:gd name="f174" fmla="val 646"/>
                  <a:gd name="f175" fmla="val 5520"/>
                  <a:gd name="f176" fmla="val 5512"/>
                  <a:gd name="f177" fmla="val 5503"/>
                  <a:gd name="f178" fmla="val 5495"/>
                  <a:gd name="f179" fmla="val 647"/>
                  <a:gd name="f180" fmla="val 5841"/>
                  <a:gd name="f181" fmla="val 6141"/>
                  <a:gd name="f182" fmla="val 301"/>
                  <a:gd name="f183" fmla="*/ f0 1 6626"/>
                  <a:gd name="f184" fmla="*/ f1 1 2956"/>
                  <a:gd name="f185" fmla="val f2"/>
                  <a:gd name="f186" fmla="val f3"/>
                  <a:gd name="f187" fmla="val f4"/>
                  <a:gd name="f188" fmla="+- f187 0 f185"/>
                  <a:gd name="f189" fmla="+- f186 0 f185"/>
                  <a:gd name="f190" fmla="*/ f189 1 6626"/>
                  <a:gd name="f191" fmla="*/ f188 1 2956"/>
                  <a:gd name="f192" fmla="*/ f185 1 f190"/>
                  <a:gd name="f193" fmla="*/ f186 1 f190"/>
                  <a:gd name="f194" fmla="*/ f185 1 f191"/>
                  <a:gd name="f195" fmla="*/ f187 1 f191"/>
                  <a:gd name="f196" fmla="*/ f192 f183 1"/>
                  <a:gd name="f197" fmla="*/ f193 f183 1"/>
                  <a:gd name="f198" fmla="*/ f195 f184 1"/>
                  <a:gd name="f199" fmla="*/ f194 f184 1"/>
                </a:gdLst>
                <a:ahLst/>
                <a:cxnLst>
                  <a:cxn ang="3cd4">
                    <a:pos x="hc" y="t"/>
                  </a:cxn>
                  <a:cxn ang="0">
                    <a:pos x="r" y="vc"/>
                  </a:cxn>
                  <a:cxn ang="cd4">
                    <a:pos x="hc" y="b"/>
                  </a:cxn>
                  <a:cxn ang="cd2">
                    <a:pos x="l" y="vc"/>
                  </a:cxn>
                </a:cxnLst>
                <a:rect l="f196" t="f199" r="f197" b="f198"/>
                <a:pathLst>
                  <a:path w="6626" h="2956">
                    <a:moveTo>
                      <a:pt x="f5" y="f6"/>
                    </a:moveTo>
                    <a:cubicBezTo>
                      <a:pt x="f7" y="f6"/>
                      <a:pt x="f8" y="f9"/>
                      <a:pt x="f10" y="f11"/>
                    </a:cubicBezTo>
                    <a:cubicBezTo>
                      <a:pt x="f12" y="f13"/>
                      <a:pt x="f14" y="f15"/>
                      <a:pt x="f16" y="f17"/>
                    </a:cubicBezTo>
                    <a:cubicBezTo>
                      <a:pt x="f18" y="f19"/>
                      <a:pt x="f20" y="f21"/>
                      <a:pt x="f22" y="f23"/>
                    </a:cubicBezTo>
                    <a:cubicBezTo>
                      <a:pt x="f24" y="f25"/>
                      <a:pt x="f26" y="f27"/>
                      <a:pt x="f28" y="f29"/>
                    </a:cubicBezTo>
                    <a:cubicBezTo>
                      <a:pt x="f30" y="f31"/>
                      <a:pt x="f26" y="f32"/>
                      <a:pt x="f33" y="f34"/>
                    </a:cubicBezTo>
                    <a:cubicBezTo>
                      <a:pt x="f24" y="f35"/>
                      <a:pt x="f36" y="f37"/>
                      <a:pt x="f38" y="f39"/>
                    </a:cubicBezTo>
                    <a:cubicBezTo>
                      <a:pt x="f40" y="f41"/>
                      <a:pt x="f42" y="f43"/>
                      <a:pt x="f44" y="f45"/>
                    </a:cubicBezTo>
                    <a:cubicBezTo>
                      <a:pt x="f46" y="f47"/>
                      <a:pt x="f48" y="f49"/>
                      <a:pt x="f50" y="f51"/>
                    </a:cubicBezTo>
                    <a:cubicBezTo>
                      <a:pt x="f52" y="f53"/>
                      <a:pt x="f54" y="f55"/>
                      <a:pt x="f56" y="f55"/>
                    </a:cubicBezTo>
                    <a:cubicBezTo>
                      <a:pt x="f57" y="f55"/>
                      <a:pt x="f58" y="f59"/>
                      <a:pt x="f60" y="f61"/>
                    </a:cubicBezTo>
                    <a:lnTo>
                      <a:pt x="f60" y="f61"/>
                    </a:lnTo>
                    <a:cubicBezTo>
                      <a:pt x="f62" y="f63"/>
                      <a:pt x="f64" y="f65"/>
                      <a:pt x="f66" y="f67"/>
                    </a:cubicBezTo>
                    <a:cubicBezTo>
                      <a:pt x="f39" y="f68"/>
                      <a:pt x="f69" y="f49"/>
                      <a:pt x="f70" y="f71"/>
                    </a:cubicBezTo>
                    <a:cubicBezTo>
                      <a:pt x="f72" y="f73"/>
                      <a:pt x="f74" y="f6"/>
                      <a:pt x="f5" y="f6"/>
                    </a:cubicBezTo>
                    <a:close/>
                    <a:moveTo>
                      <a:pt x="f75" y="f76"/>
                    </a:moveTo>
                    <a:cubicBezTo>
                      <a:pt x="f77" y="f78"/>
                      <a:pt x="f79" y="f80"/>
                      <a:pt x="f81" y="f80"/>
                    </a:cubicBezTo>
                    <a:cubicBezTo>
                      <a:pt x="f82" y="f80"/>
                      <a:pt x="f83" y="f84"/>
                      <a:pt x="f85" y="f86"/>
                    </a:cubicBezTo>
                    <a:cubicBezTo>
                      <a:pt x="f87" y="f88"/>
                      <a:pt x="f89" y="f90"/>
                      <a:pt x="f91" y="f90"/>
                    </a:cubicBezTo>
                    <a:cubicBezTo>
                      <a:pt x="f92" y="f90"/>
                      <a:pt x="f93" y="f94"/>
                      <a:pt x="f95" y="f96"/>
                    </a:cubicBezTo>
                    <a:cubicBezTo>
                      <a:pt x="f97" y="f98"/>
                      <a:pt x="f96" y="f99"/>
                      <a:pt x="f100" y="f101"/>
                    </a:cubicBezTo>
                    <a:cubicBezTo>
                      <a:pt x="f102" y="f103"/>
                      <a:pt x="f104" y="f35"/>
                      <a:pt x="f2" y="f105"/>
                    </a:cubicBezTo>
                    <a:cubicBezTo>
                      <a:pt x="f106" y="f107"/>
                      <a:pt x="f108" y="f45"/>
                      <a:pt x="f27" y="f109"/>
                    </a:cubicBezTo>
                    <a:cubicBezTo>
                      <a:pt x="f110" y="f111"/>
                      <a:pt x="f112" y="f113"/>
                      <a:pt x="f114" y="f113"/>
                    </a:cubicBezTo>
                    <a:cubicBezTo>
                      <a:pt x="f115" y="f113"/>
                      <a:pt x="f116" y="f117"/>
                      <a:pt x="f118" y="f119"/>
                    </a:cubicBezTo>
                    <a:cubicBezTo>
                      <a:pt x="f120" y="f121"/>
                      <a:pt x="f122" y="f123"/>
                      <a:pt x="f120" y="f23"/>
                    </a:cubicBezTo>
                    <a:cubicBezTo>
                      <a:pt x="f124" y="f125"/>
                      <a:pt x="f126" y="f127"/>
                      <a:pt x="f128" y="f127"/>
                    </a:cubicBezTo>
                    <a:cubicBezTo>
                      <a:pt x="f129" y="f127"/>
                      <a:pt x="f130" y="f131"/>
                      <a:pt x="f132" y="f25"/>
                    </a:cubicBezTo>
                    <a:lnTo>
                      <a:pt x="f132" y="f25"/>
                    </a:lnTo>
                    <a:cubicBezTo>
                      <a:pt x="f133" y="f134"/>
                      <a:pt x="f135" y="f136"/>
                      <a:pt x="f137" y="f136"/>
                    </a:cubicBezTo>
                    <a:cubicBezTo>
                      <a:pt x="f138" y="f136"/>
                      <a:pt x="f139" y="f140"/>
                      <a:pt x="f141" y="f32"/>
                    </a:cubicBezTo>
                    <a:cubicBezTo>
                      <a:pt x="f142" y="f143"/>
                      <a:pt x="f144" y="f145"/>
                      <a:pt x="f142" y="f146"/>
                    </a:cubicBezTo>
                    <a:lnTo>
                      <a:pt x="f142" y="f146"/>
                    </a:lnTo>
                    <a:cubicBezTo>
                      <a:pt x="f147" y="f37"/>
                      <a:pt x="f148" y="f149"/>
                      <a:pt x="f150" y="f151"/>
                    </a:cubicBezTo>
                    <a:cubicBezTo>
                      <a:pt x="f150" y="f151"/>
                      <a:pt x="f152" y="f153"/>
                      <a:pt x="f40" y="f154"/>
                    </a:cubicBezTo>
                    <a:cubicBezTo>
                      <a:pt x="f40" y="f154"/>
                      <a:pt x="f155" y="f156"/>
                      <a:pt x="f157" y="f122"/>
                    </a:cubicBezTo>
                    <a:cubicBezTo>
                      <a:pt x="f158" y="f159"/>
                      <a:pt x="f160" y="f161"/>
                      <a:pt x="f162" y="f163"/>
                    </a:cubicBezTo>
                    <a:lnTo>
                      <a:pt x="f162" y="f163"/>
                    </a:lnTo>
                    <a:cubicBezTo>
                      <a:pt x="f164" y="f165"/>
                      <a:pt x="f166" y="f167"/>
                      <a:pt x="f168" y="f167"/>
                    </a:cubicBezTo>
                    <a:cubicBezTo>
                      <a:pt x="f169" y="f167"/>
                      <a:pt x="f170" y="f171"/>
                      <a:pt x="f3" y="f171"/>
                    </a:cubicBezTo>
                    <a:cubicBezTo>
                      <a:pt x="f172" y="f171"/>
                      <a:pt x="f173" y="f174"/>
                      <a:pt x="f175" y="f174"/>
                    </a:cubicBezTo>
                    <a:cubicBezTo>
                      <a:pt x="f176" y="f174"/>
                      <a:pt x="f177" y="f174"/>
                      <a:pt x="f178" y="f179"/>
                    </a:cubicBezTo>
                    <a:cubicBezTo>
                      <a:pt x="f180" y="f49"/>
                      <a:pt x="f181" y="f182"/>
                      <a:pt x="f75" y="f7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3" name="Google Shape;1198;p16">
                <a:extLst>
                  <a:ext uri="{FF2B5EF4-FFF2-40B4-BE49-F238E27FC236}">
                    <a16:creationId xmlns:a16="http://schemas.microsoft.com/office/drawing/2014/main" id="{73C8D324-23D1-4C94-AC06-3FE39C3D38F2}"/>
                  </a:ext>
                </a:extLst>
              </p:cNvPr>
              <p:cNvSpPr/>
              <p:nvPr/>
            </p:nvSpPr>
            <p:spPr>
              <a:xfrm>
                <a:off x="8927488" y="4474369"/>
                <a:ext cx="78318" cy="10369"/>
              </a:xfrm>
              <a:custGeom>
                <a:avLst/>
                <a:gdLst>
                  <a:gd name="f0" fmla="val w"/>
                  <a:gd name="f1" fmla="val h"/>
                  <a:gd name="f2" fmla="val 0"/>
                  <a:gd name="f3" fmla="val 2425"/>
                  <a:gd name="f4" fmla="val 321"/>
                  <a:gd name="f5" fmla="val 2424"/>
                  <a:gd name="f6" fmla="val 1"/>
                  <a:gd name="f7" fmla="val 128"/>
                  <a:gd name="f8" fmla="val 349"/>
                  <a:gd name="f9" fmla="val 257"/>
                  <a:gd name="f10" fmla="val 704"/>
                  <a:gd name="f11" fmla="val 320"/>
                  <a:gd name="f12" fmla="val 1057"/>
                  <a:gd name="f13" fmla="val 1522"/>
                  <a:gd name="f14" fmla="val 1984"/>
                  <a:gd name="f15" fmla="val 211"/>
                  <a:gd name="f16" fmla="*/ f0 1 2425"/>
                  <a:gd name="f17" fmla="*/ f1 1 321"/>
                  <a:gd name="f18" fmla="val f2"/>
                  <a:gd name="f19" fmla="val f3"/>
                  <a:gd name="f20" fmla="val f4"/>
                  <a:gd name="f21" fmla="+- f20 0 f18"/>
                  <a:gd name="f22" fmla="+- f19 0 f18"/>
                  <a:gd name="f23" fmla="*/ f22 1 2425"/>
                  <a:gd name="f24" fmla="*/ f21 1 321"/>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425" h="321">
                    <a:moveTo>
                      <a:pt x="f5" y="f6"/>
                    </a:moveTo>
                    <a:lnTo>
                      <a:pt x="f2" y="f7"/>
                    </a:lnTo>
                    <a:cubicBezTo>
                      <a:pt x="f8" y="f9"/>
                      <a:pt x="f10" y="f11"/>
                      <a:pt x="f12" y="f11"/>
                    </a:cubicBezTo>
                    <a:cubicBezTo>
                      <a:pt x="f13" y="f11"/>
                      <a:pt x="f14" y="f15"/>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4" name="Google Shape;1199;p16">
                <a:extLst>
                  <a:ext uri="{FF2B5EF4-FFF2-40B4-BE49-F238E27FC236}">
                    <a16:creationId xmlns:a16="http://schemas.microsoft.com/office/drawing/2014/main" id="{0CA82480-0C90-44EE-ACFA-F7036C4B2B7E}"/>
                  </a:ext>
                </a:extLst>
              </p:cNvPr>
              <p:cNvSpPr/>
              <p:nvPr/>
            </p:nvSpPr>
            <p:spPr>
              <a:xfrm>
                <a:off x="8763060" y="4349243"/>
                <a:ext cx="102193" cy="75447"/>
              </a:xfrm>
              <a:custGeom>
                <a:avLst/>
                <a:gdLst>
                  <a:gd name="f0" fmla="val w"/>
                  <a:gd name="f1" fmla="val h"/>
                  <a:gd name="f2" fmla="val 0"/>
                  <a:gd name="f3" fmla="val 3164"/>
                  <a:gd name="f4" fmla="val 2336"/>
                  <a:gd name="f5" fmla="val 2390"/>
                  <a:gd name="f6" fmla="val 343"/>
                  <a:gd name="f7" fmla="val 2275"/>
                  <a:gd name="f8" fmla="val 470"/>
                  <a:gd name="f9" fmla="val 2194"/>
                  <a:gd name="f10" fmla="val 632"/>
                  <a:gd name="f11" fmla="val 2125"/>
                  <a:gd name="f12" fmla="val 805"/>
                  <a:gd name="f13" fmla="val 2044"/>
                  <a:gd name="f14" fmla="val 955"/>
                  <a:gd name="f15" fmla="val 1975"/>
                  <a:gd name="f16" fmla="val 1128"/>
                  <a:gd name="f17" fmla="val 1894"/>
                  <a:gd name="f18" fmla="val 1289"/>
                  <a:gd name="f19" fmla="val 1802"/>
                  <a:gd name="f20" fmla="val 1451"/>
                  <a:gd name="f21" fmla="val 1686"/>
                  <a:gd name="f22" fmla="val 1613"/>
                  <a:gd name="f23" fmla="val 1548"/>
                  <a:gd name="f24" fmla="val 1728"/>
                  <a:gd name="f25" fmla="val 1398"/>
                  <a:gd name="f26" fmla="val 1843"/>
                  <a:gd name="f27" fmla="val 1224"/>
                  <a:gd name="f28" fmla="val 1913"/>
                  <a:gd name="f29" fmla="val 1051"/>
                  <a:gd name="f30" fmla="val 1970"/>
                  <a:gd name="f31" fmla="val 1213"/>
                  <a:gd name="f32" fmla="val 1901"/>
                  <a:gd name="f33" fmla="val 1374"/>
                  <a:gd name="f34" fmla="val 1797"/>
                  <a:gd name="f35" fmla="val 1501"/>
                  <a:gd name="f36" fmla="val 1682"/>
                  <a:gd name="f37" fmla="val 1582"/>
                  <a:gd name="f38" fmla="val 1640"/>
                  <a:gd name="f39" fmla="val 1520"/>
                  <a:gd name="f40" fmla="val 1709"/>
                  <a:gd name="f41" fmla="val 1439"/>
                  <a:gd name="f42" fmla="val 1755"/>
                  <a:gd name="f43" fmla="val 1324"/>
                  <a:gd name="f44" fmla="val 1790"/>
                  <a:gd name="f45" fmla="val 1209"/>
                  <a:gd name="f46" fmla="val 1093"/>
                  <a:gd name="f47" fmla="val 1813"/>
                  <a:gd name="f48" fmla="val 932"/>
                  <a:gd name="f49" fmla="val 770"/>
                  <a:gd name="f50" fmla="val 1744"/>
                  <a:gd name="f51" fmla="val 608"/>
                  <a:gd name="f52" fmla="val 1848"/>
                  <a:gd name="f53" fmla="val 747"/>
                  <a:gd name="f54" fmla="val 1882"/>
                  <a:gd name="f55" fmla="val 1859"/>
                  <a:gd name="f56" fmla="val 1105"/>
                  <a:gd name="f57" fmla="val 1174"/>
                  <a:gd name="f58" fmla="val 1917"/>
                  <a:gd name="f59" fmla="val 1059"/>
                  <a:gd name="f60" fmla="val 920"/>
                  <a:gd name="f61" fmla="val 2148"/>
                  <a:gd name="f62" fmla="val 2252"/>
                  <a:gd name="f63" fmla="val 458"/>
                  <a:gd name="f64" fmla="val 2558"/>
                  <a:gd name="f65" fmla="val 1"/>
                  <a:gd name="f66" fmla="val 2529"/>
                  <a:gd name="f67" fmla="val 2501"/>
                  <a:gd name="f68" fmla="val 3"/>
                  <a:gd name="f69" fmla="val 2471"/>
                  <a:gd name="f70" fmla="val 8"/>
                  <a:gd name="f71" fmla="val 2217"/>
                  <a:gd name="f72" fmla="val 31"/>
                  <a:gd name="f73" fmla="val 1986"/>
                  <a:gd name="f74" fmla="val 170"/>
                  <a:gd name="f75" fmla="val 1836"/>
                  <a:gd name="f76" fmla="val 239"/>
                  <a:gd name="f77" fmla="val 89"/>
                  <a:gd name="f78" fmla="val 1732"/>
                  <a:gd name="f79" fmla="val 54"/>
                  <a:gd name="f80" fmla="val 1692"/>
                  <a:gd name="f81" fmla="val 26"/>
                  <a:gd name="f82" fmla="val 1647"/>
                  <a:gd name="f83" fmla="val 13"/>
                  <a:gd name="f84" fmla="val 1602"/>
                  <a:gd name="f85" fmla="val 1438"/>
                  <a:gd name="f86" fmla="val 56"/>
                  <a:gd name="f87" fmla="val 1386"/>
                  <a:gd name="f88" fmla="val 124"/>
                  <a:gd name="f89" fmla="val 1294"/>
                  <a:gd name="f90" fmla="val 204"/>
                  <a:gd name="f91" fmla="val 1236"/>
                  <a:gd name="f92" fmla="val 1201"/>
                  <a:gd name="f93" fmla="val 447"/>
                  <a:gd name="f94" fmla="val 1155"/>
                  <a:gd name="f95" fmla="val 274"/>
                  <a:gd name="f96" fmla="val 1040"/>
                  <a:gd name="f97" fmla="val 867"/>
                  <a:gd name="f98" fmla="val 844"/>
                  <a:gd name="f99" fmla="val 86"/>
                  <a:gd name="f100" fmla="val 822"/>
                  <a:gd name="f101" fmla="val 85"/>
                  <a:gd name="f102" fmla="val 800"/>
                  <a:gd name="f103" fmla="val 647"/>
                  <a:gd name="f104" fmla="val 495"/>
                  <a:gd name="f105" fmla="val 151"/>
                  <a:gd name="f106" fmla="val 405"/>
                  <a:gd name="f107" fmla="val 262"/>
                  <a:gd name="f108" fmla="val 763"/>
                  <a:gd name="f109" fmla="val 412"/>
                  <a:gd name="f110" fmla="val 816"/>
                  <a:gd name="f111" fmla="val 1063"/>
                  <a:gd name="f112" fmla="val 1590"/>
                  <a:gd name="f113" fmla="val 820"/>
                  <a:gd name="f114" fmla="val 1982"/>
                  <a:gd name="f115" fmla="val 474"/>
                  <a:gd name="f116" fmla="val 2155"/>
                  <a:gd name="f117" fmla="val 313"/>
                  <a:gd name="f118" fmla="val 2224"/>
                  <a:gd name="f119" fmla="val 2282"/>
                  <a:gd name="f120" fmla="val 2305"/>
                  <a:gd name="f121" fmla="val 126"/>
                  <a:gd name="f122" fmla="val 2325"/>
                  <a:gd name="f123" fmla="val 252"/>
                  <a:gd name="f124" fmla="val 379"/>
                  <a:gd name="f125" fmla="val 616"/>
                  <a:gd name="f126" fmla="val 857"/>
                  <a:gd name="f127" fmla="val 2300"/>
                  <a:gd name="f128" fmla="val 1097"/>
                  <a:gd name="f129" fmla="val 1617"/>
                  <a:gd name="f130" fmla="val 2051"/>
                  <a:gd name="f131" fmla="val 2079"/>
                  <a:gd name="f132" fmla="val 1670"/>
                  <a:gd name="f133" fmla="val 2332"/>
                  <a:gd name="f134" fmla="val 1186"/>
                  <a:gd name="f135" fmla="val 2436"/>
                  <a:gd name="f136" fmla="val 1001"/>
                  <a:gd name="f137" fmla="val 2506"/>
                  <a:gd name="f138" fmla="val 793"/>
                  <a:gd name="f139" fmla="val 2633"/>
                  <a:gd name="f140" fmla="val 2732"/>
                  <a:gd name="f141" fmla="val 443"/>
                  <a:gd name="f142" fmla="val 2928"/>
                  <a:gd name="f143" fmla="val 308"/>
                  <a:gd name="f144" fmla="val 3138"/>
                  <a:gd name="f145" fmla="val 3146"/>
                  <a:gd name="f146" fmla="val 3155"/>
                  <a:gd name="f147" fmla="val 2969"/>
                  <a:gd name="f148" fmla="val 154"/>
                  <a:gd name="f149" fmla="val 2783"/>
                  <a:gd name="f150" fmla="*/ f0 1 3164"/>
                  <a:gd name="f151" fmla="*/ f1 1 2336"/>
                  <a:gd name="f152" fmla="val f2"/>
                  <a:gd name="f153" fmla="val f3"/>
                  <a:gd name="f154" fmla="val f4"/>
                  <a:gd name="f155" fmla="+- f154 0 f152"/>
                  <a:gd name="f156" fmla="+- f153 0 f152"/>
                  <a:gd name="f157" fmla="*/ f156 1 3164"/>
                  <a:gd name="f158" fmla="*/ f155 1 2336"/>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3164" h="2336">
                    <a:moveTo>
                      <a:pt x="f5" y="f6"/>
                    </a:moveTo>
                    <a:lnTo>
                      <a:pt x="f5" y="f6"/>
                    </a:ln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22"/>
                      <a:pt x="f38" y="f39"/>
                      <a:pt x="f40" y="f41"/>
                    </a:cubicBezTo>
                    <a:cubicBezTo>
                      <a:pt x="f42" y="f43"/>
                      <a:pt x="f44" y="f45"/>
                      <a:pt x="f19" y="f46"/>
                    </a:cubicBezTo>
                    <a:cubicBezTo>
                      <a:pt x="f47" y="f48"/>
                      <a:pt x="f19" y="f49"/>
                      <a:pt x="f50" y="f51"/>
                    </a:cubicBezTo>
                    <a:lnTo>
                      <a:pt x="f50" y="f51"/>
                    </a:lnTo>
                    <a:cubicBezTo>
                      <a:pt x="f52" y="f53"/>
                      <a:pt x="f54" y="f48"/>
                      <a:pt x="f55" y="f56"/>
                    </a:cubicBezTo>
                    <a:cubicBezTo>
                      <a:pt x="f55" y="f16"/>
                      <a:pt x="f52" y="f57"/>
                      <a:pt x="f52" y="f45"/>
                    </a:cubicBezTo>
                    <a:cubicBezTo>
                      <a:pt x="f58" y="f59"/>
                      <a:pt x="f15" y="f60"/>
                      <a:pt x="f13" y="f49"/>
                    </a:cubicBezTo>
                    <a:cubicBezTo>
                      <a:pt x="f61" y="f51"/>
                      <a:pt x="f62" y="f63"/>
                      <a:pt x="f5" y="f6"/>
                    </a:cubicBezTo>
                    <a:close/>
                    <a:moveTo>
                      <a:pt x="f64" y="f65"/>
                    </a:moveTo>
                    <a:cubicBezTo>
                      <a:pt x="f66" y="f65"/>
                      <a:pt x="f67" y="f68"/>
                      <a:pt x="f69" y="f70"/>
                    </a:cubicBezTo>
                    <a:cubicBezTo>
                      <a:pt x="f71" y="f72"/>
                      <a:pt x="f73" y="f74"/>
                      <a:pt x="f75" y="f6"/>
                    </a:cubicBezTo>
                    <a:cubicBezTo>
                      <a:pt x="f55" y="f76"/>
                      <a:pt x="f47" y="f77"/>
                      <a:pt x="f78" y="f79"/>
                    </a:cubicBezTo>
                    <a:cubicBezTo>
                      <a:pt x="f80" y="f81"/>
                      <a:pt x="f82" y="f83"/>
                      <a:pt x="f84" y="f83"/>
                    </a:cubicBezTo>
                    <a:cubicBezTo>
                      <a:pt x="f39" y="f83"/>
                      <a:pt x="f85" y="f86"/>
                      <a:pt x="f87" y="f88"/>
                    </a:cubicBezTo>
                    <a:cubicBezTo>
                      <a:pt x="f89" y="f90"/>
                      <a:pt x="f91" y="f6"/>
                      <a:pt x="f92" y="f93"/>
                    </a:cubicBezTo>
                    <a:cubicBezTo>
                      <a:pt x="f94" y="f95"/>
                      <a:pt x="f96" y="f88"/>
                      <a:pt x="f97" y="f77"/>
                    </a:cubicBezTo>
                    <a:cubicBezTo>
                      <a:pt x="f98" y="f99"/>
                      <a:pt x="f100" y="f101"/>
                      <a:pt x="f102" y="f101"/>
                    </a:cubicBezTo>
                    <a:cubicBezTo>
                      <a:pt x="f103" y="f101"/>
                      <a:pt x="f104" y="f105"/>
                      <a:pt x="f106" y="f107"/>
                    </a:cubicBezTo>
                    <a:cubicBezTo>
                      <a:pt x="f108" y="f109"/>
                      <a:pt x="f29" y="f110"/>
                      <a:pt x="f29" y="f45"/>
                    </a:cubicBezTo>
                    <a:cubicBezTo>
                      <a:pt x="f111" y="f112"/>
                      <a:pt x="f113" y="f114"/>
                      <a:pt x="f115" y="f116"/>
                    </a:cubicBezTo>
                    <a:cubicBezTo>
                      <a:pt x="f117" y="f118"/>
                      <a:pt x="f105" y="f119"/>
                      <a:pt x="f65" y="f120"/>
                    </a:cubicBezTo>
                    <a:cubicBezTo>
                      <a:pt x="f121" y="f122"/>
                      <a:pt x="f123" y="f4"/>
                      <a:pt x="f124" y="f4"/>
                    </a:cubicBezTo>
                    <a:cubicBezTo>
                      <a:pt x="f125" y="f4"/>
                      <a:pt x="f126" y="f127"/>
                      <a:pt x="f128" y="f118"/>
                    </a:cubicBezTo>
                    <a:cubicBezTo>
                      <a:pt x="f129" y="f130"/>
                      <a:pt x="f131" y="f132"/>
                      <a:pt x="f133" y="f134"/>
                    </a:cubicBezTo>
                    <a:cubicBezTo>
                      <a:pt x="f135" y="f136"/>
                      <a:pt x="f137" y="f138"/>
                      <a:pt x="f139" y="f10"/>
                    </a:cubicBezTo>
                    <a:cubicBezTo>
                      <a:pt x="f140" y="f141"/>
                      <a:pt x="f142" y="f143"/>
                      <a:pt x="f144" y="f143"/>
                    </a:cubicBezTo>
                    <a:cubicBezTo>
                      <a:pt x="f145" y="f143"/>
                      <a:pt x="f146" y="f143"/>
                      <a:pt x="f3" y="f143"/>
                    </a:cubicBezTo>
                    <a:cubicBezTo>
                      <a:pt x="f147" y="f148"/>
                      <a:pt x="f149" y="f65"/>
                      <a:pt x="f64" y="f6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5" name="Google Shape;1200;p16">
                <a:extLst>
                  <a:ext uri="{FF2B5EF4-FFF2-40B4-BE49-F238E27FC236}">
                    <a16:creationId xmlns:a16="http://schemas.microsoft.com/office/drawing/2014/main" id="{08244190-195E-4FEC-94A7-A7C5FA37389C}"/>
                  </a:ext>
                </a:extLst>
              </p:cNvPr>
              <p:cNvSpPr/>
              <p:nvPr/>
            </p:nvSpPr>
            <p:spPr>
              <a:xfrm>
                <a:off x="8698595" y="4282482"/>
                <a:ext cx="250920" cy="158483"/>
              </a:xfrm>
              <a:custGeom>
                <a:avLst/>
                <a:gdLst>
                  <a:gd name="f0" fmla="val w"/>
                  <a:gd name="f1" fmla="val h"/>
                  <a:gd name="f2" fmla="val 0"/>
                  <a:gd name="f3" fmla="val 7769"/>
                  <a:gd name="f4" fmla="val 4907"/>
                  <a:gd name="f5" fmla="val 7180"/>
                  <a:gd name="f6" fmla="val 309"/>
                  <a:gd name="f7" fmla="val 7295"/>
                  <a:gd name="f8" fmla="val 575"/>
                  <a:gd name="f9" fmla="val 7387"/>
                  <a:gd name="f10" fmla="val 852"/>
                  <a:gd name="f11" fmla="val 7433"/>
                  <a:gd name="f12" fmla="val 1140"/>
                  <a:gd name="f13" fmla="val 7480"/>
                  <a:gd name="f14" fmla="val 1429"/>
                  <a:gd name="f15" fmla="val 1717"/>
                  <a:gd name="f16" fmla="val 7410"/>
                  <a:gd name="f17" fmla="val 2006"/>
                  <a:gd name="f18" fmla="val 7330"/>
                  <a:gd name="f19" fmla="val 2271"/>
                  <a:gd name="f20" fmla="val 7237"/>
                  <a:gd name="f21" fmla="val 2548"/>
                  <a:gd name="f22" fmla="val 7087"/>
                  <a:gd name="f23" fmla="val 2791"/>
                  <a:gd name="f24" fmla="val 6949"/>
                  <a:gd name="f25" fmla="val 3045"/>
                  <a:gd name="f26" fmla="val 6764"/>
                  <a:gd name="f27" fmla="val 3276"/>
                  <a:gd name="f28" fmla="val 6556"/>
                  <a:gd name="f29" fmla="val 3472"/>
                  <a:gd name="f30" fmla="val 6741"/>
                  <a:gd name="f31" fmla="val 3253"/>
                  <a:gd name="f32" fmla="val 6914"/>
                  <a:gd name="f33" fmla="val 3022"/>
                  <a:gd name="f34" fmla="val 7041"/>
                  <a:gd name="f35" fmla="val 2779"/>
                  <a:gd name="f36" fmla="val 2537"/>
                  <a:gd name="f37" fmla="val 7272"/>
                  <a:gd name="f38" fmla="val 2260"/>
                  <a:gd name="f39" fmla="val 7341"/>
                  <a:gd name="f40" fmla="val 1983"/>
                  <a:gd name="f41" fmla="val 7422"/>
                  <a:gd name="f42" fmla="val 1152"/>
                  <a:gd name="f43" fmla="val 7353"/>
                  <a:gd name="f44" fmla="val 863"/>
                  <a:gd name="f45" fmla="val 586"/>
                  <a:gd name="f46" fmla="val 7002"/>
                  <a:gd name="f47" fmla="val 6894"/>
                  <a:gd name="f48" fmla="val 6799"/>
                  <a:gd name="f49" fmla="val 97"/>
                  <a:gd name="f50" fmla="val 217"/>
                  <a:gd name="f51" fmla="val 6856"/>
                  <a:gd name="f52" fmla="val 402"/>
                  <a:gd name="f53" fmla="val 482"/>
                  <a:gd name="f54" fmla="val 411"/>
                  <a:gd name="f55" fmla="val 6677"/>
                  <a:gd name="f56" fmla="val 378"/>
                  <a:gd name="f57" fmla="val 6596"/>
                  <a:gd name="f58" fmla="val 6263"/>
                  <a:gd name="f59" fmla="val 6052"/>
                  <a:gd name="f60" fmla="val 931"/>
                  <a:gd name="f61" fmla="val 6164"/>
                  <a:gd name="f62" fmla="val 1498"/>
                  <a:gd name="f63" fmla="val 6313"/>
                  <a:gd name="f64" fmla="val 2244"/>
                  <a:gd name="f65" fmla="val 6314"/>
                  <a:gd name="f66" fmla="val 3001"/>
                  <a:gd name="f67" fmla="val 5872"/>
                  <a:gd name="f68" fmla="val 3679"/>
                  <a:gd name="f69" fmla="val 5963"/>
                  <a:gd name="f70" fmla="val 3532"/>
                  <a:gd name="f71" fmla="val 5882"/>
                  <a:gd name="f72" fmla="val 3366"/>
                  <a:gd name="f73" fmla="val 5714"/>
                  <a:gd name="f74" fmla="val 3299"/>
                  <a:gd name="f75" fmla="val 5664"/>
                  <a:gd name="f76" fmla="val 5607"/>
                  <a:gd name="f77" fmla="val 3265"/>
                  <a:gd name="f78" fmla="val 5549"/>
                  <a:gd name="f79" fmla="val 5433"/>
                  <a:gd name="f80" fmla="val 5310"/>
                  <a:gd name="f81" fmla="val 3306"/>
                  <a:gd name="f82" fmla="val 5217"/>
                  <a:gd name="f83" fmla="val 3368"/>
                  <a:gd name="f84" fmla="val 5067"/>
                  <a:gd name="f85" fmla="val 4929"/>
                  <a:gd name="f86" fmla="val 3587"/>
                  <a:gd name="f87" fmla="val 4790"/>
                  <a:gd name="f88" fmla="val 3703"/>
                  <a:gd name="f89" fmla="val 4663"/>
                  <a:gd name="f90" fmla="val 3818"/>
                  <a:gd name="f91" fmla="val 4536"/>
                  <a:gd name="f92" fmla="val 3922"/>
                  <a:gd name="f93" fmla="val 4375"/>
                  <a:gd name="f94" fmla="val 4003"/>
                  <a:gd name="f95" fmla="val 4063"/>
                  <a:gd name="f96" fmla="val 4199"/>
                  <a:gd name="f97" fmla="val 3694"/>
                  <a:gd name="f98" fmla="val 4326"/>
                  <a:gd name="f99" fmla="val 3347"/>
                  <a:gd name="f100" fmla="val 4441"/>
                  <a:gd name="f101" fmla="val 2904"/>
                  <a:gd name="f102" fmla="val 4573"/>
                  <a:gd name="f103" fmla="val 2417"/>
                  <a:gd name="f104" fmla="val 4645"/>
                  <a:gd name="f105" fmla="val 1926"/>
                  <a:gd name="f106" fmla="val 1256"/>
                  <a:gd name="f107" fmla="val 580"/>
                  <a:gd name="f108" fmla="val 4511"/>
                  <a:gd name="f109" fmla="val 4211"/>
                  <a:gd name="f110" fmla="val 912"/>
                  <a:gd name="f111" fmla="val 4683"/>
                  <a:gd name="f112" fmla="val 1828"/>
                  <a:gd name="f113" fmla="val 4906"/>
                  <a:gd name="f114" fmla="val 2766"/>
                  <a:gd name="f115" fmla="val 3454"/>
                  <a:gd name="f116" fmla="val 4153"/>
                  <a:gd name="f117" fmla="val 4786"/>
                  <a:gd name="f118" fmla="val 4871"/>
                  <a:gd name="f119" fmla="val 4557"/>
                  <a:gd name="f120" fmla="val 5806"/>
                  <a:gd name="f121" fmla="val 4245"/>
                  <a:gd name="f122" fmla="val 6718"/>
                  <a:gd name="f123" fmla="val 2849"/>
                  <a:gd name="f124" fmla="val 7768"/>
                  <a:gd name="f125" fmla="val 2029"/>
                  <a:gd name="f126" fmla="val 7757"/>
                  <a:gd name="f127" fmla="val 1059"/>
                  <a:gd name="f128" fmla="val 7260"/>
                  <a:gd name="f129" fmla="val 7214"/>
                  <a:gd name="f130" fmla="val 136"/>
                  <a:gd name="f131" fmla="val 7156"/>
                  <a:gd name="f132" fmla="val 67"/>
                  <a:gd name="f133" fmla="val 21"/>
                  <a:gd name="f134" fmla="val 7059"/>
                  <a:gd name="f135" fmla="val 6"/>
                  <a:gd name="f136" fmla="val 7030"/>
                  <a:gd name="f137" fmla="*/ f0 1 7769"/>
                  <a:gd name="f138" fmla="*/ f1 1 4907"/>
                  <a:gd name="f139" fmla="val f2"/>
                  <a:gd name="f140" fmla="val f3"/>
                  <a:gd name="f141" fmla="val f4"/>
                  <a:gd name="f142" fmla="+- f141 0 f139"/>
                  <a:gd name="f143" fmla="+- f140 0 f139"/>
                  <a:gd name="f144" fmla="*/ f143 1 7769"/>
                  <a:gd name="f145" fmla="*/ f142 1 4907"/>
                  <a:gd name="f146" fmla="*/ f139 1 f144"/>
                  <a:gd name="f147" fmla="*/ f140 1 f144"/>
                  <a:gd name="f148" fmla="*/ f139 1 f145"/>
                  <a:gd name="f149" fmla="*/ f141 1 f145"/>
                  <a:gd name="f150" fmla="*/ f146 f137 1"/>
                  <a:gd name="f151" fmla="*/ f147 f137 1"/>
                  <a:gd name="f152" fmla="*/ f149 f138 1"/>
                  <a:gd name="f153" fmla="*/ f148 f138 1"/>
                </a:gdLst>
                <a:ahLst/>
                <a:cxnLst>
                  <a:cxn ang="3cd4">
                    <a:pos x="hc" y="t"/>
                  </a:cxn>
                  <a:cxn ang="0">
                    <a:pos x="r" y="vc"/>
                  </a:cxn>
                  <a:cxn ang="cd4">
                    <a:pos x="hc" y="b"/>
                  </a:cxn>
                  <a:cxn ang="cd2">
                    <a:pos x="l" y="vc"/>
                  </a:cxn>
                </a:cxnLst>
                <a:rect l="f150" t="f153" r="f151" b="f152"/>
                <a:pathLst>
                  <a:path w="7769" h="4907">
                    <a:moveTo>
                      <a:pt x="f5" y="f6"/>
                    </a:moveTo>
                    <a:cubicBezTo>
                      <a:pt x="f7" y="f8"/>
                      <a:pt x="f9" y="f10"/>
                      <a:pt x="f11" y="f12"/>
                    </a:cubicBezTo>
                    <a:cubicBezTo>
                      <a:pt x="f13" y="f14"/>
                      <a:pt x="f13" y="f15"/>
                      <a:pt x="f16" y="f17"/>
                    </a:cubicBezTo>
                    <a:cubicBezTo>
                      <a:pt x="f18" y="f19"/>
                      <a:pt x="f20" y="f21"/>
                      <a:pt x="f22" y="f23"/>
                    </a:cubicBezTo>
                    <a:cubicBezTo>
                      <a:pt x="f24" y="f25"/>
                      <a:pt x="f26" y="f27"/>
                      <a:pt x="f28" y="f29"/>
                    </a:cubicBezTo>
                    <a:cubicBezTo>
                      <a:pt x="f30" y="f31"/>
                      <a:pt x="f32" y="f33"/>
                      <a:pt x="f34" y="f35"/>
                    </a:cubicBezTo>
                    <a:cubicBezTo>
                      <a:pt x="f5" y="f36"/>
                      <a:pt x="f37" y="f38"/>
                      <a:pt x="f39" y="f40"/>
                    </a:cubicBezTo>
                    <a:cubicBezTo>
                      <a:pt x="f41" y="f15"/>
                      <a:pt x="f11" y="f14"/>
                      <a:pt x="f9" y="f42"/>
                    </a:cubicBezTo>
                    <a:cubicBezTo>
                      <a:pt x="f43" y="f44"/>
                      <a:pt x="f37" y="f45"/>
                      <a:pt x="f5" y="f6"/>
                    </a:cubicBezTo>
                    <a:close/>
                    <a:moveTo>
                      <a:pt x="f46" y="f2"/>
                    </a:moveTo>
                    <a:cubicBezTo>
                      <a:pt x="f47" y="f2"/>
                      <a:pt x="f48" y="f49"/>
                      <a:pt x="f48" y="f50"/>
                    </a:cubicBezTo>
                    <a:cubicBezTo>
                      <a:pt x="f48" y="f6"/>
                      <a:pt x="f51" y="f52"/>
                      <a:pt x="f51" y="f53"/>
                    </a:cubicBezTo>
                    <a:cubicBezTo>
                      <a:pt x="f26" y="f54"/>
                      <a:pt x="f55" y="f56"/>
                      <a:pt x="f57" y="f56"/>
                    </a:cubicBezTo>
                    <a:cubicBezTo>
                      <a:pt x="f58" y="f56"/>
                      <a:pt x="f59" y="f60"/>
                      <a:pt x="f61" y="f62"/>
                    </a:cubicBezTo>
                    <a:cubicBezTo>
                      <a:pt x="f63" y="f64"/>
                      <a:pt x="f65" y="f66"/>
                      <a:pt x="f67" y="f68"/>
                    </a:cubicBezTo>
                    <a:lnTo>
                      <a:pt x="f67" y="f68"/>
                    </a:lnTo>
                    <a:cubicBezTo>
                      <a:pt x="f69" y="f70"/>
                      <a:pt x="f71" y="f72"/>
                      <a:pt x="f73" y="f74"/>
                    </a:cubicBezTo>
                    <a:cubicBezTo>
                      <a:pt x="f75" y="f27"/>
                      <a:pt x="f76" y="f77"/>
                      <a:pt x="f78" y="f77"/>
                    </a:cubicBezTo>
                    <a:cubicBezTo>
                      <a:pt x="f79" y="f77"/>
                      <a:pt x="f80" y="f81"/>
                      <a:pt x="f82" y="f83"/>
                    </a:cubicBezTo>
                    <a:cubicBezTo>
                      <a:pt x="f84" y="f29"/>
                      <a:pt x="f85" y="f86"/>
                      <a:pt x="f87" y="f88"/>
                    </a:cubicBezTo>
                    <a:cubicBezTo>
                      <a:pt x="f89" y="f90"/>
                      <a:pt x="f91" y="f92"/>
                      <a:pt x="f93" y="f94"/>
                    </a:cubicBezTo>
                    <a:cubicBezTo>
                      <a:pt x="f95" y="f96"/>
                      <a:pt x="f97" y="f98"/>
                      <a:pt x="f99" y="f100"/>
                    </a:cubicBezTo>
                    <a:cubicBezTo>
                      <a:pt x="f101" y="f102"/>
                      <a:pt x="f103" y="f104"/>
                      <a:pt x="f105" y="f104"/>
                    </a:cubicBezTo>
                    <a:cubicBezTo>
                      <a:pt x="f106" y="f104"/>
                      <a:pt x="f107" y="f108"/>
                      <a:pt x="f2" y="f109"/>
                    </a:cubicBezTo>
                    <a:lnTo>
                      <a:pt x="f2" y="f109"/>
                    </a:lnTo>
                    <a:cubicBezTo>
                      <a:pt x="f110" y="f111"/>
                      <a:pt x="f112" y="f113"/>
                      <a:pt x="f114" y="f113"/>
                    </a:cubicBezTo>
                    <a:cubicBezTo>
                      <a:pt x="f115" y="f113"/>
                      <a:pt x="f116" y="f117"/>
                      <a:pt x="f118" y="f119"/>
                    </a:cubicBezTo>
                    <a:cubicBezTo>
                      <a:pt x="f120" y="f121"/>
                      <a:pt x="f122" y="f88"/>
                      <a:pt x="f20" y="f123"/>
                    </a:cubicBezTo>
                    <a:cubicBezTo>
                      <a:pt x="f124" y="f125"/>
                      <a:pt x="f126" y="f127"/>
                      <a:pt x="f128" y="f50"/>
                    </a:cubicBezTo>
                    <a:cubicBezTo>
                      <a:pt x="f129" y="f130"/>
                      <a:pt x="f131" y="f132"/>
                      <a:pt x="f22" y="f133"/>
                    </a:cubicBezTo>
                    <a:cubicBezTo>
                      <a:pt x="f134" y="f135"/>
                      <a:pt x="f136" y="f2"/>
                      <a:pt x="f46"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6" name="Google Shape;1201;p16">
                <a:extLst>
                  <a:ext uri="{FF2B5EF4-FFF2-40B4-BE49-F238E27FC236}">
                    <a16:creationId xmlns:a16="http://schemas.microsoft.com/office/drawing/2014/main" id="{27BD604A-CCD0-4A43-987A-F528D58D6519}"/>
                  </a:ext>
                </a:extLst>
              </p:cNvPr>
              <p:cNvSpPr/>
              <p:nvPr/>
            </p:nvSpPr>
            <p:spPr>
              <a:xfrm>
                <a:off x="8877525" y="4359420"/>
                <a:ext cx="105165" cy="67272"/>
              </a:xfrm>
              <a:custGeom>
                <a:avLst/>
                <a:gdLst>
                  <a:gd name="f0" fmla="val w"/>
                  <a:gd name="f1" fmla="val h"/>
                  <a:gd name="f2" fmla="val 0"/>
                  <a:gd name="f3" fmla="val 3256"/>
                  <a:gd name="f4" fmla="val 2083"/>
                  <a:gd name="f5" fmla="val 2381"/>
                  <a:gd name="f6" fmla="val 2249"/>
                  <a:gd name="f7" fmla="val 1995"/>
                  <a:gd name="f8" fmla="val 422"/>
                  <a:gd name="f9" fmla="val 1951"/>
                  <a:gd name="f10" fmla="val 467"/>
                  <a:gd name="f11" fmla="val 1547"/>
                  <a:gd name="f12" fmla="val 1090"/>
                  <a:gd name="f13" fmla="val 785"/>
                  <a:gd name="f14" fmla="val 1909"/>
                  <a:gd name="f15" fmla="val 728"/>
                  <a:gd name="f16" fmla="val 1932"/>
                  <a:gd name="f17" fmla="val 1362"/>
                  <a:gd name="f18" fmla="val 1667"/>
                  <a:gd name="f19" fmla="val 1905"/>
                  <a:gd name="f20" fmla="val 1182"/>
                  <a:gd name="f21" fmla="val 1997"/>
                  <a:gd name="f22" fmla="val 2101"/>
                  <a:gd name="f23" fmla="val 1009"/>
                  <a:gd name="f24" fmla="val 2194"/>
                  <a:gd name="f25" fmla="val 951"/>
                  <a:gd name="f26" fmla="val 2287"/>
                  <a:gd name="f27" fmla="val 900"/>
                  <a:gd name="f28" fmla="val 2398"/>
                  <a:gd name="f29" fmla="val 857"/>
                  <a:gd name="f30" fmla="val 2520"/>
                  <a:gd name="f31" fmla="val 2534"/>
                  <a:gd name="f32" fmla="val 2548"/>
                  <a:gd name="f33" fmla="val 858"/>
                  <a:gd name="f34" fmla="val 2563"/>
                  <a:gd name="f35" fmla="val 859"/>
                  <a:gd name="f36" fmla="val 2678"/>
                  <a:gd name="f37" fmla="val 894"/>
                  <a:gd name="f38" fmla="val 2794"/>
                  <a:gd name="f39" fmla="val 974"/>
                  <a:gd name="f40" fmla="val 2805"/>
                  <a:gd name="f41" fmla="val 1101"/>
                  <a:gd name="f42" fmla="val 2816"/>
                  <a:gd name="f43" fmla="val 1233"/>
                  <a:gd name="f44" fmla="val 2723"/>
                  <a:gd name="f45" fmla="val 1354"/>
                  <a:gd name="f46" fmla="val 2605"/>
                  <a:gd name="f47" fmla="val 1356"/>
                  <a:gd name="f48" fmla="val 2599"/>
                  <a:gd name="f49" fmla="val 2592"/>
                  <a:gd name="f50" fmla="val 2586"/>
                  <a:gd name="f51" fmla="val 1355"/>
                  <a:gd name="f52" fmla="val 2591"/>
                  <a:gd name="f53" fmla="val 2597"/>
                  <a:gd name="f54" fmla="val 2602"/>
                  <a:gd name="f55" fmla="val 2603"/>
                  <a:gd name="f56" fmla="val 2604"/>
                  <a:gd name="f57" fmla="val 2611"/>
                  <a:gd name="f58" fmla="val 2618"/>
                  <a:gd name="f59" fmla="val 2625"/>
                  <a:gd name="f60" fmla="val 2846"/>
                  <a:gd name="f61" fmla="val 3087"/>
                  <a:gd name="f62" fmla="val 1263"/>
                  <a:gd name="f63" fmla="val 3163"/>
                  <a:gd name="f64" fmla="val 1067"/>
                  <a:gd name="f65" fmla="val 3255"/>
                  <a:gd name="f66" fmla="val 847"/>
                  <a:gd name="f67" fmla="val 3175"/>
                  <a:gd name="f68" fmla="val 570"/>
                  <a:gd name="f69" fmla="val 3002"/>
                  <a:gd name="f70" fmla="val 432"/>
                  <a:gd name="f71" fmla="val 2898"/>
                  <a:gd name="f72" fmla="val 348"/>
                  <a:gd name="f73" fmla="val 2776"/>
                  <a:gd name="f74" fmla="val 311"/>
                  <a:gd name="f75" fmla="val 2653"/>
                  <a:gd name="f76" fmla="val 2556"/>
                  <a:gd name="f77" fmla="val 2458"/>
                  <a:gd name="f78" fmla="val 334"/>
                  <a:gd name="f79" fmla="val 2367"/>
                  <a:gd name="f80" fmla="val 374"/>
                  <a:gd name="f81" fmla="val 2413"/>
                  <a:gd name="f82" fmla="val 317"/>
                  <a:gd name="f83" fmla="val 2471"/>
                  <a:gd name="f84" fmla="val 213"/>
                  <a:gd name="f85" fmla="val 2459"/>
                  <a:gd name="f86" fmla="val 143"/>
                  <a:gd name="f87" fmla="val 2451"/>
                  <a:gd name="f88" fmla="val 40"/>
                  <a:gd name="f89" fmla="val 2422"/>
                  <a:gd name="f90" fmla="*/ f0 1 3256"/>
                  <a:gd name="f91" fmla="*/ f1 1 2083"/>
                  <a:gd name="f92" fmla="val f2"/>
                  <a:gd name="f93" fmla="val f3"/>
                  <a:gd name="f94" fmla="val f4"/>
                  <a:gd name="f95" fmla="+- f94 0 f92"/>
                  <a:gd name="f96" fmla="+- f93 0 f92"/>
                  <a:gd name="f97" fmla="*/ f96 1 3256"/>
                  <a:gd name="f98" fmla="*/ f95 1 2083"/>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3256" h="2083">
                    <a:moveTo>
                      <a:pt x="f5" y="f2"/>
                    </a:moveTo>
                    <a:cubicBezTo>
                      <a:pt x="f6" y="f2"/>
                      <a:pt x="f7" y="f8"/>
                      <a:pt x="f9" y="f10"/>
                    </a:cubicBezTo>
                    <a:cubicBezTo>
                      <a:pt x="f11" y="f12"/>
                      <a:pt x="f13" y="f14"/>
                      <a:pt x="f2" y="f4"/>
                    </a:cubicBezTo>
                    <a:cubicBezTo>
                      <a:pt x="f15" y="f16"/>
                      <a:pt x="f17" y="f18"/>
                      <a:pt x="f19" y="f20"/>
                    </a:cubicBezTo>
                    <a:cubicBezTo>
                      <a:pt x="f21" y="f12"/>
                      <a:pt x="f22" y="f23"/>
                      <a:pt x="f24" y="f25"/>
                    </a:cubicBezTo>
                    <a:cubicBezTo>
                      <a:pt x="f26" y="f27"/>
                      <a:pt x="f28" y="f29"/>
                      <a:pt x="f30" y="f29"/>
                    </a:cubicBezTo>
                    <a:cubicBezTo>
                      <a:pt x="f31" y="f29"/>
                      <a:pt x="f32" y="f33"/>
                      <a:pt x="f34" y="f35"/>
                    </a:cubicBezTo>
                    <a:cubicBezTo>
                      <a:pt x="f36" y="f37"/>
                      <a:pt x="f38" y="f39"/>
                      <a:pt x="f40" y="f41"/>
                    </a:cubicBezTo>
                    <a:cubicBezTo>
                      <a:pt x="f42" y="f43"/>
                      <a:pt x="f44" y="f45"/>
                      <a:pt x="f46" y="f47"/>
                    </a:cubicBezTo>
                    <a:lnTo>
                      <a:pt x="f46" y="f47"/>
                    </a:lnTo>
                    <a:cubicBezTo>
                      <a:pt x="f48" y="f47"/>
                      <a:pt x="f49" y="f47"/>
                      <a:pt x="f50" y="f51"/>
                    </a:cubicBezTo>
                    <a:lnTo>
                      <a:pt x="f50" y="f51"/>
                    </a:lnTo>
                    <a:cubicBezTo>
                      <a:pt x="f52" y="f47"/>
                      <a:pt x="f53" y="f47"/>
                      <a:pt x="f54" y="f47"/>
                    </a:cubicBezTo>
                    <a:cubicBezTo>
                      <a:pt x="f55" y="f47"/>
                      <a:pt x="f56" y="f47"/>
                      <a:pt x="f46" y="f47"/>
                    </a:cubicBezTo>
                    <a:lnTo>
                      <a:pt x="f46" y="f47"/>
                    </a:lnTo>
                    <a:cubicBezTo>
                      <a:pt x="f57" y="f47"/>
                      <a:pt x="f58" y="f47"/>
                      <a:pt x="f59" y="f47"/>
                    </a:cubicBezTo>
                    <a:cubicBezTo>
                      <a:pt x="f60" y="f47"/>
                      <a:pt x="f61" y="f62"/>
                      <a:pt x="f63" y="f64"/>
                    </a:cubicBezTo>
                    <a:cubicBezTo>
                      <a:pt x="f65" y="f66"/>
                      <a:pt x="f67" y="f68"/>
                      <a:pt x="f69" y="f70"/>
                    </a:cubicBezTo>
                    <a:cubicBezTo>
                      <a:pt x="f71" y="f72"/>
                      <a:pt x="f73" y="f74"/>
                      <a:pt x="f75" y="f74"/>
                    </a:cubicBezTo>
                    <a:cubicBezTo>
                      <a:pt x="f76" y="f74"/>
                      <a:pt x="f77" y="f78"/>
                      <a:pt x="f79" y="f80"/>
                    </a:cubicBezTo>
                    <a:cubicBezTo>
                      <a:pt x="f81" y="f82"/>
                      <a:pt x="f83" y="f84"/>
                      <a:pt x="f85" y="f86"/>
                    </a:cubicBezTo>
                    <a:cubicBezTo>
                      <a:pt x="f87" y="f88"/>
                      <a:pt x="f89"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7" name="Google Shape;1202;p16">
                <a:extLst>
                  <a:ext uri="{FF2B5EF4-FFF2-40B4-BE49-F238E27FC236}">
                    <a16:creationId xmlns:a16="http://schemas.microsoft.com/office/drawing/2014/main" id="{C0EDEC31-1373-4B13-B82C-A807CB3872CE}"/>
                  </a:ext>
                </a:extLst>
              </p:cNvPr>
              <p:cNvSpPr/>
              <p:nvPr/>
            </p:nvSpPr>
            <p:spPr>
              <a:xfrm>
                <a:off x="8566236" y="4411705"/>
                <a:ext cx="227438" cy="140625"/>
              </a:xfrm>
              <a:custGeom>
                <a:avLst/>
                <a:gdLst>
                  <a:gd name="f0" fmla="val w"/>
                  <a:gd name="f1" fmla="val h"/>
                  <a:gd name="f2" fmla="val 0"/>
                  <a:gd name="f3" fmla="val 7042"/>
                  <a:gd name="f4" fmla="val 4354"/>
                  <a:gd name="f5" fmla="val 1940"/>
                  <a:gd name="f6" fmla="val 210"/>
                  <a:gd name="f7" fmla="val 2066"/>
                  <a:gd name="f8" fmla="val 221"/>
                  <a:gd name="f9" fmla="val 2182"/>
                  <a:gd name="f10" fmla="val 233"/>
                  <a:gd name="f11" fmla="val 2309"/>
                  <a:gd name="f12" fmla="val 267"/>
                  <a:gd name="f13" fmla="val 2563"/>
                  <a:gd name="f14" fmla="val 337"/>
                  <a:gd name="f15" fmla="val 2782"/>
                  <a:gd name="f16" fmla="val 440"/>
                  <a:gd name="f17" fmla="val 2990"/>
                  <a:gd name="f18" fmla="val 579"/>
                  <a:gd name="f19" fmla="val 3405"/>
                  <a:gd name="f20" fmla="val 856"/>
                  <a:gd name="f21" fmla="val 3740"/>
                  <a:gd name="f22" fmla="val 1248"/>
                  <a:gd name="f23" fmla="val 4029"/>
                  <a:gd name="f24" fmla="val 1664"/>
                  <a:gd name="f25" fmla="val 4306"/>
                  <a:gd name="f26" fmla="val 2068"/>
                  <a:gd name="f27" fmla="val 4548"/>
                  <a:gd name="f28" fmla="val 2507"/>
                  <a:gd name="f29" fmla="val 4848"/>
                  <a:gd name="f30" fmla="val 2887"/>
                  <a:gd name="f31" fmla="val 5137"/>
                  <a:gd name="f32" fmla="val 3291"/>
                  <a:gd name="f33" fmla="val 5518"/>
                  <a:gd name="f34" fmla="val 3626"/>
                  <a:gd name="f35" fmla="val 5922"/>
                  <a:gd name="f36" fmla="val 3915"/>
                  <a:gd name="f37" fmla="val 5714"/>
                  <a:gd name="f38" fmla="val 3776"/>
                  <a:gd name="f39" fmla="val 5333"/>
                  <a:gd name="f40" fmla="val 3465"/>
                  <a:gd name="f41" fmla="val 3315"/>
                  <a:gd name="f42" fmla="val 4964"/>
                  <a:gd name="f43" fmla="val 3118"/>
                  <a:gd name="f44" fmla="val 4825"/>
                  <a:gd name="f45" fmla="val 2922"/>
                  <a:gd name="f46" fmla="val 4525"/>
                  <a:gd name="f47" fmla="val 2530"/>
                  <a:gd name="f48" fmla="val 4260"/>
                  <a:gd name="f49" fmla="val 2103"/>
                  <a:gd name="f50" fmla="val 3971"/>
                  <a:gd name="f51" fmla="val 1699"/>
                  <a:gd name="f52" fmla="val 3694"/>
                  <a:gd name="f53" fmla="val 1295"/>
                  <a:gd name="f54" fmla="val 3382"/>
                  <a:gd name="f55" fmla="val 902"/>
                  <a:gd name="f56" fmla="val 2967"/>
                  <a:gd name="f57" fmla="val 625"/>
                  <a:gd name="f58" fmla="val 2863"/>
                  <a:gd name="f59" fmla="val 556"/>
                  <a:gd name="f60" fmla="val 2759"/>
                  <a:gd name="f61" fmla="val 498"/>
                  <a:gd name="f62" fmla="val 2644"/>
                  <a:gd name="f63" fmla="val 2528"/>
                  <a:gd name="f64" fmla="val 383"/>
                  <a:gd name="f65" fmla="val 2413"/>
                  <a:gd name="f66" fmla="val 2297"/>
                  <a:gd name="f67" fmla="val 313"/>
                  <a:gd name="f68" fmla="val 279"/>
                  <a:gd name="f69" fmla="val 2055"/>
                  <a:gd name="f70" fmla="val 256"/>
                  <a:gd name="f71" fmla="val 1876"/>
                  <a:gd name="f72" fmla="val 227"/>
                  <a:gd name="f73" fmla="val 1815"/>
                  <a:gd name="f74" fmla="val 224"/>
                  <a:gd name="f75" fmla="val 1753"/>
                  <a:gd name="f76" fmla="val 1691"/>
                  <a:gd name="f77" fmla="val 1628"/>
                  <a:gd name="f78" fmla="val 1559"/>
                  <a:gd name="f79" fmla="val 1674"/>
                  <a:gd name="f80" fmla="val 1813"/>
                  <a:gd name="f81" fmla="val 6377"/>
                  <a:gd name="f82" fmla="val 4269"/>
                  <a:gd name="f83" fmla="val 6379"/>
                  <a:gd name="f84" fmla="val 4270"/>
                  <a:gd name="f85" fmla="val 6381"/>
                  <a:gd name="f86" fmla="val 4271"/>
                  <a:gd name="f87" fmla="val 6383"/>
                  <a:gd name="f88" fmla="val 4273"/>
                  <a:gd name="f89" fmla="val 1935"/>
                  <a:gd name="f90" fmla="val 1792"/>
                  <a:gd name="f91" fmla="val 1648"/>
                  <a:gd name="f92" fmla="val 12"/>
                  <a:gd name="f93" fmla="val 1501"/>
                  <a:gd name="f94" fmla="val 36"/>
                  <a:gd name="f95" fmla="val 1316"/>
                  <a:gd name="f96" fmla="val 60"/>
                  <a:gd name="f97" fmla="val 1132"/>
                  <a:gd name="f98" fmla="val 117"/>
                  <a:gd name="f99" fmla="val 947"/>
                  <a:gd name="f100" fmla="val 198"/>
                  <a:gd name="f101" fmla="val 601"/>
                  <a:gd name="f102" fmla="val 325"/>
                  <a:gd name="f103" fmla="val 324"/>
                  <a:gd name="f104" fmla="val 717"/>
                  <a:gd name="f105" fmla="val 430"/>
                  <a:gd name="f106" fmla="val 510"/>
                  <a:gd name="f107" fmla="val 917"/>
                  <a:gd name="f108" fmla="val 1396"/>
                  <a:gd name="f109" fmla="val 1930"/>
                  <a:gd name="f110" fmla="val 423"/>
                  <a:gd name="f111" fmla="val 637"/>
                  <a:gd name="f112" fmla="val 3198"/>
                  <a:gd name="f113" fmla="val 914"/>
                  <a:gd name="f114" fmla="val 3209"/>
                  <a:gd name="f115" fmla="val 1387"/>
                  <a:gd name="f116" fmla="val 1549"/>
                  <a:gd name="f117" fmla="val 3163"/>
                  <a:gd name="f118" fmla="val 1733"/>
                  <a:gd name="f119" fmla="val 3048"/>
                  <a:gd name="f120" fmla="val 1837"/>
                  <a:gd name="f121" fmla="val 2993"/>
                  <a:gd name="f122" fmla="val 1882"/>
                  <a:gd name="f123" fmla="val 2917"/>
                  <a:gd name="f124" fmla="val 1905"/>
                  <a:gd name="f125" fmla="val 2840"/>
                  <a:gd name="f126" fmla="val 2739"/>
                  <a:gd name="f127" fmla="val 2638"/>
                  <a:gd name="f128" fmla="val 1865"/>
                  <a:gd name="f129" fmla="val 2586"/>
                  <a:gd name="f130" fmla="val 1779"/>
                  <a:gd name="f131" fmla="val 2621"/>
                  <a:gd name="f132" fmla="val 1999"/>
                  <a:gd name="f133" fmla="val 2817"/>
                  <a:gd name="f134" fmla="val 2183"/>
                  <a:gd name="f135" fmla="val 3036"/>
                  <a:gd name="f136" fmla="val 3255"/>
                  <a:gd name="f137" fmla="val 3440"/>
                  <a:gd name="f138" fmla="val 3475"/>
                  <a:gd name="f139" fmla="val 3786"/>
                  <a:gd name="f140" fmla="val 2414"/>
                  <a:gd name="f141" fmla="val 3084"/>
                  <a:gd name="f142" fmla="val 3613"/>
                  <a:gd name="f143" fmla="val 3753"/>
                  <a:gd name="f144" fmla="val 3798"/>
                  <a:gd name="f145" fmla="val 3661"/>
                  <a:gd name="f146" fmla="val 3913"/>
                  <a:gd name="f147" fmla="val 3557"/>
                  <a:gd name="f148" fmla="val 3983"/>
                  <a:gd name="f149" fmla="val 3834"/>
                  <a:gd name="f150" fmla="val 3902"/>
                  <a:gd name="f151" fmla="val 4353"/>
                  <a:gd name="f152" fmla="val 4213"/>
                  <a:gd name="f153" fmla="val 4076"/>
                  <a:gd name="f154" fmla="val 3984"/>
                  <a:gd name="f155" fmla="val 4502"/>
                  <a:gd name="f156" fmla="val 3615"/>
                  <a:gd name="f157" fmla="val 4687"/>
                  <a:gd name="f158" fmla="val 4088"/>
                  <a:gd name="f159" fmla="val 4998"/>
                  <a:gd name="f160" fmla="val 4160"/>
                  <a:gd name="f161" fmla="val 5343"/>
                  <a:gd name="f162" fmla="val 5494"/>
                  <a:gd name="f163" fmla="val 5652"/>
                  <a:gd name="f164" fmla="val 4146"/>
                  <a:gd name="f165" fmla="val 5808"/>
                  <a:gd name="f166" fmla="val 6005"/>
                  <a:gd name="f167" fmla="val 6200"/>
                  <a:gd name="f168" fmla="val 4168"/>
                  <a:gd name="f169" fmla="val 5777"/>
                  <a:gd name="f170" fmla="val 3918"/>
                  <a:gd name="f171" fmla="val 6508"/>
                  <a:gd name="f172" fmla="val 2587"/>
                  <a:gd name="f173" fmla="val 6041"/>
                  <a:gd name="f174" fmla="val 2598"/>
                  <a:gd name="f175" fmla="val 6158"/>
                  <a:gd name="f176" fmla="val 2605"/>
                  <a:gd name="f177" fmla="val 6271"/>
                  <a:gd name="f178" fmla="val 6542"/>
                  <a:gd name="f179" fmla="val 6798"/>
                  <a:gd name="f180" fmla="val 2564"/>
                  <a:gd name="f181" fmla="val 7041"/>
                  <a:gd name="f182" fmla="val 2426"/>
                  <a:gd name="f183" fmla="val 5876"/>
                  <a:gd name="f184" fmla="val 4767"/>
                  <a:gd name="f185" fmla="val 1595"/>
                  <a:gd name="f186" fmla="val 3925"/>
                  <a:gd name="f187" fmla="val 844"/>
                  <a:gd name="f188" fmla="val 3336"/>
                  <a:gd name="f189" fmla="val 2665"/>
                  <a:gd name="f190" fmla="*/ f0 1 7042"/>
                  <a:gd name="f191" fmla="*/ f1 1 4354"/>
                  <a:gd name="f192" fmla="val f2"/>
                  <a:gd name="f193" fmla="val f3"/>
                  <a:gd name="f194" fmla="val f4"/>
                  <a:gd name="f195" fmla="+- f194 0 f192"/>
                  <a:gd name="f196" fmla="+- f193 0 f192"/>
                  <a:gd name="f197" fmla="*/ f196 1 7042"/>
                  <a:gd name="f198" fmla="*/ f195 1 4354"/>
                  <a:gd name="f199" fmla="*/ f192 1 f197"/>
                  <a:gd name="f200" fmla="*/ f193 1 f197"/>
                  <a:gd name="f201" fmla="*/ f192 1 f198"/>
                  <a:gd name="f202" fmla="*/ f194 1 f198"/>
                  <a:gd name="f203" fmla="*/ f199 f190 1"/>
                  <a:gd name="f204" fmla="*/ f200 f190 1"/>
                  <a:gd name="f205" fmla="*/ f202 f191 1"/>
                  <a:gd name="f206" fmla="*/ f201 f191 1"/>
                </a:gdLst>
                <a:ahLst/>
                <a:cxnLst>
                  <a:cxn ang="3cd4">
                    <a:pos x="hc" y="t"/>
                  </a:cxn>
                  <a:cxn ang="0">
                    <a:pos x="r" y="vc"/>
                  </a:cxn>
                  <a:cxn ang="cd4">
                    <a:pos x="hc" y="b"/>
                  </a:cxn>
                  <a:cxn ang="cd2">
                    <a:pos x="l" y="vc"/>
                  </a:cxn>
                </a:cxnLst>
                <a:rect l="f203" t="f206" r="f204" b="f205"/>
                <a:pathLst>
                  <a:path w="7042" h="4354">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3" y="f34"/>
                      <a:pt x="f39" y="f40"/>
                    </a:cubicBezTo>
                    <a:cubicBezTo>
                      <a:pt x="f31" y="f41"/>
                      <a:pt x="f42" y="f43"/>
                      <a:pt x="f44" y="f45"/>
                    </a:cubicBezTo>
                    <a:cubicBezTo>
                      <a:pt x="f46" y="f47"/>
                      <a:pt x="f48" y="f49"/>
                      <a:pt x="f50" y="f51"/>
                    </a:cubicBezTo>
                    <a:cubicBezTo>
                      <a:pt x="f52" y="f53"/>
                      <a:pt x="f54" y="f55"/>
                      <a:pt x="f56" y="f57"/>
                    </a:cubicBezTo>
                    <a:cubicBezTo>
                      <a:pt x="f58" y="f59"/>
                      <a:pt x="f60" y="f61"/>
                      <a:pt x="f62" y="f16"/>
                    </a:cubicBezTo>
                    <a:cubicBezTo>
                      <a:pt x="f63" y="f64"/>
                      <a:pt x="f65" y="f14"/>
                      <a:pt x="f66" y="f67"/>
                    </a:cubicBezTo>
                    <a:cubicBezTo>
                      <a:pt x="f9" y="f68"/>
                      <a:pt x="f69" y="f70"/>
                      <a:pt x="f5" y="f10"/>
                    </a:cubicBezTo>
                    <a:cubicBezTo>
                      <a:pt x="f71" y="f72"/>
                      <a:pt x="f73" y="f74"/>
                      <a:pt x="f75" y="f74"/>
                    </a:cubicBezTo>
                    <a:cubicBezTo>
                      <a:pt x="f76" y="f74"/>
                      <a:pt x="f77" y="f72"/>
                      <a:pt x="f78" y="f10"/>
                    </a:cubicBezTo>
                    <a:cubicBezTo>
                      <a:pt x="f79" y="f8"/>
                      <a:pt x="f80" y="f6"/>
                      <a:pt x="f5" y="f6"/>
                    </a:cubicBezTo>
                    <a:close/>
                    <a:moveTo>
                      <a:pt x="f81" y="f82"/>
                    </a:moveTo>
                    <a:cubicBezTo>
                      <a:pt x="f83" y="f84"/>
                      <a:pt x="f85" y="f86"/>
                      <a:pt x="f87" y="f88"/>
                    </a:cubicBezTo>
                    <a:cubicBezTo>
                      <a:pt x="f85" y="f86"/>
                      <a:pt x="f83" y="f84"/>
                      <a:pt x="f81" y="f82"/>
                    </a:cubicBezTo>
                    <a:close/>
                    <a:moveTo>
                      <a:pt x="f89" y="f2"/>
                    </a:moveTo>
                    <a:cubicBezTo>
                      <a:pt x="f90" y="f2"/>
                      <a:pt x="f91" y="f92"/>
                      <a:pt x="f93" y="f94"/>
                    </a:cubicBezTo>
                    <a:cubicBezTo>
                      <a:pt x="f95" y="f96"/>
                      <a:pt x="f97" y="f98"/>
                      <a:pt x="f99" y="f100"/>
                    </a:cubicBezTo>
                    <a:cubicBezTo>
                      <a:pt x="f101" y="f102"/>
                      <a:pt x="f103" y="f59"/>
                      <a:pt x="f2" y="f104"/>
                    </a:cubicBezTo>
                    <a:cubicBezTo>
                      <a:pt x="f105" y="f106"/>
                      <a:pt x="f107" y="f64"/>
                      <a:pt x="f108" y="f64"/>
                    </a:cubicBezTo>
                    <a:cubicBezTo>
                      <a:pt x="f24" y="f64"/>
                      <a:pt x="f109" y="f110"/>
                      <a:pt x="f9" y="f106"/>
                    </a:cubicBezTo>
                    <a:cubicBezTo>
                      <a:pt x="f13" y="f111"/>
                      <a:pt x="f112" y="f113"/>
                      <a:pt x="f114" y="f115"/>
                    </a:cubicBezTo>
                    <a:cubicBezTo>
                      <a:pt x="f114" y="f116"/>
                      <a:pt x="f117" y="f118"/>
                      <a:pt x="f119" y="f120"/>
                    </a:cubicBezTo>
                    <a:cubicBezTo>
                      <a:pt x="f121" y="f122"/>
                      <a:pt x="f123" y="f124"/>
                      <a:pt x="f125" y="f124"/>
                    </a:cubicBezTo>
                    <a:cubicBezTo>
                      <a:pt x="f126" y="f124"/>
                      <a:pt x="f127" y="f128"/>
                      <a:pt x="f129" y="f130"/>
                    </a:cubicBezTo>
                    <a:lnTo>
                      <a:pt x="f129" y="f130"/>
                    </a:lnTo>
                    <a:cubicBezTo>
                      <a:pt x="f131" y="f132"/>
                      <a:pt x="f133" y="f134"/>
                      <a:pt x="f135" y="f134"/>
                    </a:cubicBezTo>
                    <a:cubicBezTo>
                      <a:pt x="f136" y="f134"/>
                      <a:pt x="f137" y="f132"/>
                      <a:pt x="f138" y="f130"/>
                    </a:cubicBezTo>
                    <a:cubicBezTo>
                      <a:pt x="f139" y="f140"/>
                      <a:pt x="f139" y="f141"/>
                      <a:pt x="f142" y="f143"/>
                    </a:cubicBezTo>
                    <a:cubicBezTo>
                      <a:pt x="f142" y="f143"/>
                      <a:pt x="f144" y="f145"/>
                      <a:pt x="f146" y="f147"/>
                    </a:cubicBezTo>
                    <a:lnTo>
                      <a:pt x="f146" y="f147"/>
                    </a:lnTo>
                    <a:cubicBezTo>
                      <a:pt x="f146" y="f147"/>
                      <a:pt x="f148" y="f149"/>
                      <a:pt x="f150" y="f151"/>
                    </a:cubicBezTo>
                    <a:cubicBezTo>
                      <a:pt x="f152" y="f153"/>
                      <a:pt x="f25" y="f154"/>
                      <a:pt x="f155" y="f156"/>
                    </a:cubicBezTo>
                    <a:cubicBezTo>
                      <a:pt x="f157" y="f158"/>
                      <a:pt x="f159" y="f160"/>
                      <a:pt x="f161" y="f160"/>
                    </a:cubicBezTo>
                    <a:cubicBezTo>
                      <a:pt x="f162" y="f160"/>
                      <a:pt x="f163" y="f164"/>
                      <a:pt x="f165" y="f164"/>
                    </a:cubicBezTo>
                    <a:cubicBezTo>
                      <a:pt x="f166" y="f164"/>
                      <a:pt x="f167" y="f168"/>
                      <a:pt x="f81" y="f82"/>
                    </a:cubicBezTo>
                    <a:lnTo>
                      <a:pt x="f81" y="f82"/>
                    </a:lnTo>
                    <a:cubicBezTo>
                      <a:pt x="f169" y="f170"/>
                      <a:pt x="f171" y="f58"/>
                      <a:pt x="f35" y="f172"/>
                    </a:cubicBezTo>
                    <a:lnTo>
                      <a:pt x="f35" y="f172"/>
                    </a:lnTo>
                    <a:cubicBezTo>
                      <a:pt x="f173" y="f174"/>
                      <a:pt x="f175" y="f176"/>
                      <a:pt x="f177" y="f176"/>
                    </a:cubicBezTo>
                    <a:cubicBezTo>
                      <a:pt x="f178" y="f176"/>
                      <a:pt x="f179" y="f180"/>
                      <a:pt x="f181" y="f182"/>
                    </a:cubicBezTo>
                    <a:cubicBezTo>
                      <a:pt x="f183" y="f140"/>
                      <a:pt x="f184" y="f185"/>
                      <a:pt x="f186" y="f187"/>
                    </a:cubicBezTo>
                    <a:cubicBezTo>
                      <a:pt x="f188" y="f67"/>
                      <a:pt x="f189" y="f2"/>
                      <a:pt x="f89"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8" name="Google Shape;1203;p16">
                <a:extLst>
                  <a:ext uri="{FF2B5EF4-FFF2-40B4-BE49-F238E27FC236}">
                    <a16:creationId xmlns:a16="http://schemas.microsoft.com/office/drawing/2014/main" id="{3985A021-E597-48A2-9342-9E5E5C4FAB91}"/>
                  </a:ext>
                </a:extLst>
              </p:cNvPr>
              <p:cNvSpPr/>
              <p:nvPr/>
            </p:nvSpPr>
            <p:spPr>
              <a:xfrm>
                <a:off x="8705280" y="4428146"/>
                <a:ext cx="150638" cy="53611"/>
              </a:xfrm>
              <a:custGeom>
                <a:avLst/>
                <a:gdLst>
                  <a:gd name="f0" fmla="val w"/>
                  <a:gd name="f1" fmla="val h"/>
                  <a:gd name="f2" fmla="val 0"/>
                  <a:gd name="f3" fmla="val 4664"/>
                  <a:gd name="f4" fmla="val 1660"/>
                  <a:gd name="f5" fmla="val 970"/>
                  <a:gd name="f6" fmla="val 509"/>
                  <a:gd name="f7" fmla="val 1178"/>
                  <a:gd name="f8" fmla="val 589"/>
                  <a:gd name="f9" fmla="val 1386"/>
                  <a:gd name="f10" fmla="val 670"/>
                  <a:gd name="f11" fmla="val 1617"/>
                  <a:gd name="f12" fmla="val 728"/>
                  <a:gd name="f13" fmla="val 1836"/>
                  <a:gd name="f14" fmla="val 786"/>
                  <a:gd name="f15" fmla="val 2055"/>
                  <a:gd name="f16" fmla="val 820"/>
                  <a:gd name="f17" fmla="val 2298"/>
                  <a:gd name="f18" fmla="val 855"/>
                  <a:gd name="f19" fmla="val 2517"/>
                  <a:gd name="f20" fmla="val 878"/>
                  <a:gd name="f21" fmla="val 2759"/>
                  <a:gd name="f22" fmla="val 3002"/>
                  <a:gd name="f23" fmla="val 3221"/>
                  <a:gd name="f24" fmla="val 866"/>
                  <a:gd name="f25" fmla="val 3464"/>
                  <a:gd name="f26" fmla="val 3694"/>
                  <a:gd name="f27" fmla="val 843"/>
                  <a:gd name="f28" fmla="val 913"/>
                  <a:gd name="f29" fmla="val 2967"/>
                  <a:gd name="f30" fmla="val 924"/>
                  <a:gd name="f31" fmla="val 2896"/>
                  <a:gd name="f32" fmla="val 927"/>
                  <a:gd name="f33" fmla="val 2826"/>
                  <a:gd name="f34" fmla="val 929"/>
                  <a:gd name="f35" fmla="val 2757"/>
                  <a:gd name="f36" fmla="val 2590"/>
                  <a:gd name="f37" fmla="val 2426"/>
                  <a:gd name="f38" fmla="val 921"/>
                  <a:gd name="f39" fmla="val 2263"/>
                  <a:gd name="f40" fmla="val 2032"/>
                  <a:gd name="f41" fmla="val 1801"/>
                  <a:gd name="f42" fmla="val 1582"/>
                  <a:gd name="f43" fmla="val 763"/>
                  <a:gd name="f44" fmla="val 1363"/>
                  <a:gd name="f45" fmla="val 693"/>
                  <a:gd name="f46" fmla="val 1155"/>
                  <a:gd name="f47" fmla="val 612"/>
                  <a:gd name="f48" fmla="val 1"/>
                  <a:gd name="f49" fmla="val 685"/>
                  <a:gd name="f50" fmla="val 602"/>
                  <a:gd name="f51" fmla="val 2459"/>
                  <a:gd name="f52" fmla="val 3607"/>
                  <a:gd name="f53" fmla="val 3738"/>
                  <a:gd name="f54" fmla="val 3860"/>
                  <a:gd name="f55" fmla="val 1646"/>
                  <a:gd name="f56" fmla="val 3971"/>
                  <a:gd name="f57" fmla="val 3948"/>
                  <a:gd name="f58" fmla="val 1570"/>
                  <a:gd name="f59" fmla="val 3256"/>
                  <a:gd name="f60" fmla="val 1374"/>
                  <a:gd name="f61" fmla="val 3106"/>
                  <a:gd name="f62" fmla="val 1224"/>
                  <a:gd name="f63" fmla="val 3153"/>
                  <a:gd name="f64" fmla="val 1229"/>
                  <a:gd name="f65" fmla="val 3202"/>
                  <a:gd name="f66" fmla="val 1232"/>
                  <a:gd name="f67" fmla="val 3253"/>
                  <a:gd name="f68" fmla="val 3749"/>
                  <a:gd name="f69" fmla="val 4349"/>
                  <a:gd name="f70" fmla="val 979"/>
                  <a:gd name="f71" fmla="val 4243"/>
                  <a:gd name="f72" fmla="val 677"/>
                  <a:gd name="f73" fmla="val 3819"/>
                  <a:gd name="f74" fmla="val 709"/>
                  <a:gd name="f75" fmla="val 3394"/>
                  <a:gd name="f76" fmla="val 2224"/>
                  <a:gd name="f77" fmla="val 1060"/>
                  <a:gd name="f78" fmla="val 467"/>
                  <a:gd name="f79" fmla="*/ f0 1 4664"/>
                  <a:gd name="f80" fmla="*/ f1 1 1660"/>
                  <a:gd name="f81" fmla="val f2"/>
                  <a:gd name="f82" fmla="val f3"/>
                  <a:gd name="f83" fmla="val f4"/>
                  <a:gd name="f84" fmla="+- f83 0 f81"/>
                  <a:gd name="f85" fmla="+- f82 0 f81"/>
                  <a:gd name="f86" fmla="*/ f85 1 4664"/>
                  <a:gd name="f87" fmla="*/ f84 1 1660"/>
                  <a:gd name="f88" fmla="*/ f81 1 f86"/>
                  <a:gd name="f89" fmla="*/ f82 1 f86"/>
                  <a:gd name="f90" fmla="*/ f81 1 f87"/>
                  <a:gd name="f91" fmla="*/ f83 1 f87"/>
                  <a:gd name="f92" fmla="*/ f88 f79 1"/>
                  <a:gd name="f93" fmla="*/ f89 f79 1"/>
                  <a:gd name="f94" fmla="*/ f91 f80 1"/>
                  <a:gd name="f95" fmla="*/ f90 f80 1"/>
                </a:gdLst>
                <a:ahLst/>
                <a:cxnLst>
                  <a:cxn ang="3cd4">
                    <a:pos x="hc" y="t"/>
                  </a:cxn>
                  <a:cxn ang="0">
                    <a:pos x="r" y="vc"/>
                  </a:cxn>
                  <a:cxn ang="cd4">
                    <a:pos x="hc" y="b"/>
                  </a:cxn>
                  <a:cxn ang="cd2">
                    <a:pos x="l" y="vc"/>
                  </a:cxn>
                </a:cxnLst>
                <a:rect l="f92" t="f95" r="f93" b="f94"/>
                <a:pathLst>
                  <a:path w="4664" h="1660">
                    <a:moveTo>
                      <a:pt x="f5" y="f6"/>
                    </a:moveTo>
                    <a:lnTo>
                      <a:pt x="f5" y="f6"/>
                    </a:lnTo>
                    <a:cubicBezTo>
                      <a:pt x="f7" y="f8"/>
                      <a:pt x="f9" y="f10"/>
                      <a:pt x="f11" y="f12"/>
                    </a:cubicBezTo>
                    <a:cubicBezTo>
                      <a:pt x="f13" y="f14"/>
                      <a:pt x="f15" y="f16"/>
                      <a:pt x="f17" y="f18"/>
                    </a:cubicBezTo>
                    <a:cubicBezTo>
                      <a:pt x="f19" y="f20"/>
                      <a:pt x="f21" y="f20"/>
                      <a:pt x="f22" y="f20"/>
                    </a:cubicBezTo>
                    <a:cubicBezTo>
                      <a:pt x="f23" y="f24"/>
                      <a:pt x="f25" y="f18"/>
                      <a:pt x="f26" y="f27"/>
                    </a:cubicBezTo>
                    <a:lnTo>
                      <a:pt x="f26" y="f27"/>
                    </a:lnTo>
                    <a:cubicBezTo>
                      <a:pt x="f25" y="f20"/>
                      <a:pt x="f23" y="f28"/>
                      <a:pt x="f29" y="f30"/>
                    </a:cubicBezTo>
                    <a:cubicBezTo>
                      <a:pt x="f31" y="f32"/>
                      <a:pt x="f33" y="f34"/>
                      <a:pt x="f35" y="f34"/>
                    </a:cubicBezTo>
                    <a:cubicBezTo>
                      <a:pt x="f36" y="f34"/>
                      <a:pt x="f37" y="f38"/>
                      <a:pt x="f39" y="f28"/>
                    </a:cubicBezTo>
                    <a:cubicBezTo>
                      <a:pt x="f40" y="f20"/>
                      <a:pt x="f41" y="f27"/>
                      <a:pt x="f42" y="f43"/>
                    </a:cubicBezTo>
                    <a:cubicBezTo>
                      <a:pt x="f44" y="f45"/>
                      <a:pt x="f46" y="f47"/>
                      <a:pt x="f5" y="f6"/>
                    </a:cubicBezTo>
                    <a:close/>
                    <a:moveTo>
                      <a:pt x="f48" y="f48"/>
                    </a:moveTo>
                    <a:cubicBezTo>
                      <a:pt x="f49" y="f50"/>
                      <a:pt x="f51" y="f4"/>
                      <a:pt x="f52" y="f4"/>
                    </a:cubicBezTo>
                    <a:cubicBezTo>
                      <a:pt x="f53" y="f4"/>
                      <a:pt x="f54" y="f55"/>
                      <a:pt x="f56" y="f11"/>
                    </a:cubicBezTo>
                    <a:cubicBezTo>
                      <a:pt x="f57" y="f58"/>
                      <a:pt x="f59" y="f60"/>
                      <a:pt x="f61" y="f62"/>
                    </a:cubicBezTo>
                    <a:lnTo>
                      <a:pt x="f61" y="f62"/>
                    </a:lnTo>
                    <a:cubicBezTo>
                      <a:pt x="f63" y="f64"/>
                      <a:pt x="f65" y="f66"/>
                      <a:pt x="f67" y="f66"/>
                    </a:cubicBezTo>
                    <a:cubicBezTo>
                      <a:pt x="f68" y="f66"/>
                      <a:pt x="f69" y="f70"/>
                      <a:pt x="f3" y="f47"/>
                    </a:cubicBezTo>
                    <a:lnTo>
                      <a:pt x="f3" y="f47"/>
                    </a:lnTo>
                    <a:cubicBezTo>
                      <a:pt x="f71" y="f72"/>
                      <a:pt x="f73" y="f74"/>
                      <a:pt x="f75" y="f74"/>
                    </a:cubicBezTo>
                    <a:cubicBezTo>
                      <a:pt x="f76" y="f74"/>
                      <a:pt x="f77" y="f78"/>
                      <a:pt x="f48" y="f48"/>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9" name="Google Shape;1204;p16">
                <a:extLst>
                  <a:ext uri="{FF2B5EF4-FFF2-40B4-BE49-F238E27FC236}">
                    <a16:creationId xmlns:a16="http://schemas.microsoft.com/office/drawing/2014/main" id="{AF783E9D-A2AB-4EFE-A16B-A558369EDDAB}"/>
                  </a:ext>
                </a:extLst>
              </p:cNvPr>
              <p:cNvSpPr/>
              <p:nvPr/>
            </p:nvSpPr>
            <p:spPr>
              <a:xfrm>
                <a:off x="8395874" y="4764042"/>
                <a:ext cx="194273" cy="264709"/>
              </a:xfrm>
              <a:custGeom>
                <a:avLst/>
                <a:gdLst>
                  <a:gd name="f0" fmla="val w"/>
                  <a:gd name="f1" fmla="val h"/>
                  <a:gd name="f2" fmla="val 0"/>
                  <a:gd name="f3" fmla="val 6015"/>
                  <a:gd name="f4" fmla="val 8196"/>
                  <a:gd name="f5" fmla="val 6014"/>
                  <a:gd name="f6" fmla="val 1"/>
                  <a:gd name="f7" fmla="val 5995"/>
                  <a:gd name="f8" fmla="val 2"/>
                  <a:gd name="f9" fmla="val 5975"/>
                  <a:gd name="f10" fmla="val 4"/>
                  <a:gd name="f11" fmla="val 5955"/>
                  <a:gd name="f12" fmla="val 7"/>
                  <a:gd name="f13" fmla="val 5"/>
                  <a:gd name="f14" fmla="val 5994"/>
                  <a:gd name="f15" fmla="val 3"/>
                  <a:gd name="f16" fmla="val 4593"/>
                  <a:gd name="f17" fmla="val 166"/>
                  <a:gd name="f18" fmla="val 3340"/>
                  <a:gd name="f19" fmla="val 1104"/>
                  <a:gd name="f20" fmla="val 2817"/>
                  <a:gd name="f21" fmla="val 2390"/>
                  <a:gd name="f22" fmla="val 2597"/>
                  <a:gd name="f23" fmla="val 2921"/>
                  <a:gd name="f24" fmla="val 2494"/>
                  <a:gd name="f25" fmla="val 3486"/>
                  <a:gd name="f26" fmla="val 2355"/>
                  <a:gd name="f27" fmla="val 4029"/>
                  <a:gd name="f28" fmla="val 2205"/>
                  <a:gd name="f29" fmla="val 4583"/>
                  <a:gd name="f30" fmla="val 1974"/>
                  <a:gd name="f31" fmla="val 5137"/>
                  <a:gd name="f32" fmla="val 1570"/>
                  <a:gd name="f33" fmla="val 5541"/>
                  <a:gd name="f34" fmla="val 1276"/>
                  <a:gd name="f35" fmla="val 5835"/>
                  <a:gd name="f36" fmla="val 859"/>
                  <a:gd name="f37" fmla="val 6032"/>
                  <a:gd name="f38" fmla="val 449"/>
                  <a:gd name="f39" fmla="val 296"/>
                  <a:gd name="f40" fmla="val 144"/>
                  <a:gd name="f41" fmla="val 6005"/>
                  <a:gd name="f42" fmla="val 5945"/>
                  <a:gd name="f43" fmla="val 323"/>
                  <a:gd name="f44" fmla="val 6261"/>
                  <a:gd name="f45" fmla="val 800"/>
                  <a:gd name="f46" fmla="val 6449"/>
                  <a:gd name="f47" fmla="val 1259"/>
                  <a:gd name="f48" fmla="val 1555"/>
                  <a:gd name="f49" fmla="val 1843"/>
                  <a:gd name="f50" fmla="val 6371"/>
                  <a:gd name="f51" fmla="val 2078"/>
                  <a:gd name="f52" fmla="val 6199"/>
                  <a:gd name="f53" fmla="val 1870"/>
                  <a:gd name="f54" fmla="val 6868"/>
                  <a:gd name="f55" fmla="val 2251"/>
                  <a:gd name="f56" fmla="val 7838"/>
                  <a:gd name="f57" fmla="val 2851"/>
                  <a:gd name="f58" fmla="val 6684"/>
                  <a:gd name="f59" fmla="val 3105"/>
                  <a:gd name="f60" fmla="val 6049"/>
                  <a:gd name="f61" fmla="val 3359"/>
                  <a:gd name="f62" fmla="val 3856"/>
                  <a:gd name="f63" fmla="val 3697"/>
                  <a:gd name="f64" fmla="val 1135"/>
                  <a:gd name="f65" fmla="val 5195"/>
                  <a:gd name="f66" fmla="val 111"/>
                  <a:gd name="f67" fmla="*/ f0 1 6015"/>
                  <a:gd name="f68" fmla="*/ f1 1 8196"/>
                  <a:gd name="f69" fmla="val f2"/>
                  <a:gd name="f70" fmla="val f3"/>
                  <a:gd name="f71" fmla="val f4"/>
                  <a:gd name="f72" fmla="+- f71 0 f69"/>
                  <a:gd name="f73" fmla="+- f70 0 f69"/>
                  <a:gd name="f74" fmla="*/ f73 1 6015"/>
                  <a:gd name="f75" fmla="*/ f72 1 8196"/>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015" h="8196">
                    <a:moveTo>
                      <a:pt x="f5" y="f6"/>
                    </a:moveTo>
                    <a:cubicBezTo>
                      <a:pt x="f7" y="f8"/>
                      <a:pt x="f9" y="f10"/>
                      <a:pt x="f11" y="f12"/>
                    </a:cubicBezTo>
                    <a:lnTo>
                      <a:pt x="f11" y="f12"/>
                    </a:lnTo>
                    <a:cubicBezTo>
                      <a:pt x="f9" y="f13"/>
                      <a:pt x="f14" y="f15"/>
                      <a:pt x="f5" y="f6"/>
                    </a:cubicBezTo>
                    <a:close/>
                    <a:moveTo>
                      <a:pt x="f11" y="f12"/>
                    </a:moveTo>
                    <a:cubicBezTo>
                      <a:pt x="f16" y="f17"/>
                      <a:pt x="f18" y="f19"/>
                      <a:pt x="f20" y="f21"/>
                    </a:cubicBezTo>
                    <a:cubicBezTo>
                      <a:pt x="f22" y="f23"/>
                      <a:pt x="f24" y="f25"/>
                      <a:pt x="f26" y="f27"/>
                    </a:cubicBezTo>
                    <a:cubicBezTo>
                      <a:pt x="f28" y="f29"/>
                      <a:pt x="f30" y="f31"/>
                      <a:pt x="f32" y="f33"/>
                    </a:cubicBezTo>
                    <a:cubicBezTo>
                      <a:pt x="f34" y="f35"/>
                      <a:pt x="f36" y="f37"/>
                      <a:pt x="f38" y="f37"/>
                    </a:cubicBezTo>
                    <a:cubicBezTo>
                      <a:pt x="f39" y="f37"/>
                      <a:pt x="f40" y="f41"/>
                      <a:pt x="f2" y="f42"/>
                    </a:cubicBezTo>
                    <a:lnTo>
                      <a:pt x="f2" y="f42"/>
                    </a:lnTo>
                    <a:cubicBezTo>
                      <a:pt x="f43" y="f44"/>
                      <a:pt x="f45" y="f46"/>
                      <a:pt x="f47" y="f46"/>
                    </a:cubicBezTo>
                    <a:cubicBezTo>
                      <a:pt x="f48" y="f46"/>
                      <a:pt x="f49" y="f50"/>
                      <a:pt x="f51" y="f52"/>
                    </a:cubicBezTo>
                    <a:lnTo>
                      <a:pt x="f51" y="f52"/>
                    </a:lnTo>
                    <a:cubicBezTo>
                      <a:pt x="f53" y="f54"/>
                      <a:pt x="f55" y="f56"/>
                      <a:pt x="f57" y="f4"/>
                    </a:cubicBezTo>
                    <a:cubicBezTo>
                      <a:pt x="f24" y="f58"/>
                      <a:pt x="f59" y="f60"/>
                      <a:pt x="f61" y="f62"/>
                    </a:cubicBezTo>
                    <a:cubicBezTo>
                      <a:pt x="f63" y="f64"/>
                      <a:pt x="f65" y="f66"/>
                      <a:pt x="f11" y="f1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0" name="Google Shape;1205;p16">
                <a:extLst>
                  <a:ext uri="{FF2B5EF4-FFF2-40B4-BE49-F238E27FC236}">
                    <a16:creationId xmlns:a16="http://schemas.microsoft.com/office/drawing/2014/main" id="{C2725E3D-F5DB-428E-A9AF-AF0ABDE16576}"/>
                  </a:ext>
                </a:extLst>
              </p:cNvPr>
              <p:cNvSpPr/>
              <p:nvPr/>
            </p:nvSpPr>
            <p:spPr>
              <a:xfrm>
                <a:off x="8520379" y="4767014"/>
                <a:ext cx="97703" cy="213292"/>
              </a:xfrm>
              <a:custGeom>
                <a:avLst/>
                <a:gdLst>
                  <a:gd name="f0" fmla="val w"/>
                  <a:gd name="f1" fmla="val h"/>
                  <a:gd name="f2" fmla="val 0"/>
                  <a:gd name="f3" fmla="val 3025"/>
                  <a:gd name="f4" fmla="val 6604"/>
                  <a:gd name="f5" fmla="val 1155"/>
                  <a:gd name="f6" fmla="val 936"/>
                  <a:gd name="f7" fmla="val 843"/>
                  <a:gd name="f8" fmla="val 1282"/>
                  <a:gd name="f9" fmla="val 728"/>
                  <a:gd name="f10" fmla="val 1744"/>
                  <a:gd name="f11" fmla="val 2182"/>
                  <a:gd name="f12" fmla="val 2621"/>
                  <a:gd name="f13" fmla="val 866"/>
                  <a:gd name="f14" fmla="val 3060"/>
                  <a:gd name="f15" fmla="val 1016"/>
                  <a:gd name="f16" fmla="val 3475"/>
                  <a:gd name="f17" fmla="val 1178"/>
                  <a:gd name="f18" fmla="val 3891"/>
                  <a:gd name="f19" fmla="val 1363"/>
                  <a:gd name="f20" fmla="val 4295"/>
                  <a:gd name="f21" fmla="val 1513"/>
                  <a:gd name="f22" fmla="val 4733"/>
                  <a:gd name="f23" fmla="val 1582"/>
                  <a:gd name="f24" fmla="val 4941"/>
                  <a:gd name="f25" fmla="val 1628"/>
                  <a:gd name="f26" fmla="val 5160"/>
                  <a:gd name="f27" fmla="val 1651"/>
                  <a:gd name="f28" fmla="val 5391"/>
                  <a:gd name="f29" fmla="val 1686"/>
                  <a:gd name="f30" fmla="val 5622"/>
                  <a:gd name="f31" fmla="val 1697"/>
                  <a:gd name="f32" fmla="val 5841"/>
                  <a:gd name="f33" fmla="val 6072"/>
                  <a:gd name="f34" fmla="val 1674"/>
                  <a:gd name="f35" fmla="val 1593"/>
                  <a:gd name="f36" fmla="val 5172"/>
                  <a:gd name="f37" fmla="val 1455"/>
                  <a:gd name="f38" fmla="val 4745"/>
                  <a:gd name="f39" fmla="val 1328"/>
                  <a:gd name="f40" fmla="val 4318"/>
                  <a:gd name="f41" fmla="val 1120"/>
                  <a:gd name="f42" fmla="val 3914"/>
                  <a:gd name="f43" fmla="val 959"/>
                  <a:gd name="f44" fmla="val 3487"/>
                  <a:gd name="f45" fmla="val 809"/>
                  <a:gd name="f46" fmla="val 3071"/>
                  <a:gd name="f47" fmla="val 670"/>
                  <a:gd name="f48" fmla="val 693"/>
                  <a:gd name="f49" fmla="val 2159"/>
                  <a:gd name="f50" fmla="val 1929"/>
                  <a:gd name="f51" fmla="val 1698"/>
                  <a:gd name="f52" fmla="val 1501"/>
                  <a:gd name="f53" fmla="val 1398"/>
                  <a:gd name="f54" fmla="val 889"/>
                  <a:gd name="f55" fmla="val 947"/>
                  <a:gd name="f56" fmla="val 1190"/>
                  <a:gd name="f57" fmla="val 1005"/>
                  <a:gd name="f58" fmla="val 1097"/>
                  <a:gd name="f59" fmla="val 1074"/>
                  <a:gd name="f60" fmla="val 2309"/>
                  <a:gd name="f61" fmla="val 1"/>
                  <a:gd name="f62" fmla="val 2021"/>
                  <a:gd name="f63" fmla="val 163"/>
                  <a:gd name="f64" fmla="val 1709"/>
                  <a:gd name="f65" fmla="val 243"/>
                  <a:gd name="f66" fmla="val 1443"/>
                  <a:gd name="f67" fmla="val 451"/>
                  <a:gd name="f68" fmla="val 1293"/>
                  <a:gd name="f69" fmla="val 543"/>
                  <a:gd name="f70" fmla="val 659"/>
                  <a:gd name="f71" fmla="val 1039"/>
                  <a:gd name="f72" fmla="val 797"/>
                  <a:gd name="f73" fmla="val 474"/>
                  <a:gd name="f74" fmla="val 1386"/>
                  <a:gd name="f75" fmla="val 301"/>
                  <a:gd name="f76" fmla="val 405"/>
                  <a:gd name="f77" fmla="val 532"/>
                  <a:gd name="f78" fmla="val 4041"/>
                  <a:gd name="f79" fmla="val 589"/>
                  <a:gd name="f80" fmla="val 5299"/>
                  <a:gd name="f81" fmla="val 6188"/>
                  <a:gd name="f82" fmla="val 312"/>
                  <a:gd name="f83" fmla="val 5980"/>
                  <a:gd name="f84" fmla="val 520"/>
                  <a:gd name="f85" fmla="val 5714"/>
                  <a:gd name="f86" fmla="val 578"/>
                  <a:gd name="f87" fmla="val 5979"/>
                  <a:gd name="f88" fmla="val 1752"/>
                  <a:gd name="f89" fmla="val 5968"/>
                  <a:gd name="f90" fmla="val 6601"/>
                  <a:gd name="f91" fmla="val 1757"/>
                  <a:gd name="f92" fmla="val 5933"/>
                  <a:gd name="f93" fmla="val 2713"/>
                  <a:gd name="f94" fmla="val 5610"/>
                  <a:gd name="f95" fmla="val 2171"/>
                  <a:gd name="f96" fmla="val 4860"/>
                  <a:gd name="f97" fmla="val 2308"/>
                  <a:gd name="f98" fmla="val 4877"/>
                  <a:gd name="f99" fmla="val 2411"/>
                  <a:gd name="f100" fmla="val 4886"/>
                  <a:gd name="f101" fmla="val 2503"/>
                  <a:gd name="f102" fmla="val 2666"/>
                  <a:gd name="f103" fmla="val 2796"/>
                  <a:gd name="f104" fmla="val 4857"/>
                  <a:gd name="f105" fmla="val 4791"/>
                  <a:gd name="f106" fmla="val 2598"/>
                  <a:gd name="f107" fmla="val 4606"/>
                  <a:gd name="f108" fmla="val 2425"/>
                  <a:gd name="f109" fmla="val 4399"/>
                  <a:gd name="f110" fmla="val 2563"/>
                  <a:gd name="f111" fmla="val 4376"/>
                  <a:gd name="f112" fmla="val 2736"/>
                  <a:gd name="f113" fmla="val 4272"/>
                  <a:gd name="f114" fmla="val 2136"/>
                  <a:gd name="f115" fmla="val 4052"/>
                  <a:gd name="f116" fmla="val 1640"/>
                  <a:gd name="f117" fmla="val 3718"/>
                  <a:gd name="f118" fmla="val 3164"/>
                  <a:gd name="f119" fmla="val 3186"/>
                  <a:gd name="f120" fmla="val 1450"/>
                  <a:gd name="f121" fmla="val 3197"/>
                  <a:gd name="f122" fmla="val 1512"/>
                  <a:gd name="f123" fmla="val 1647"/>
                  <a:gd name="f124" fmla="val 1780"/>
                  <a:gd name="f125" fmla="val 3143"/>
                  <a:gd name="f126" fmla="val 1859"/>
                  <a:gd name="f127" fmla="val 1963"/>
                  <a:gd name="f128" fmla="val 2852"/>
                  <a:gd name="f129" fmla="val 1928"/>
                  <a:gd name="f130" fmla="val 1790"/>
                  <a:gd name="f131" fmla="val 2483"/>
                  <a:gd name="f132" fmla="val 1847"/>
                  <a:gd name="f133" fmla="val 2610"/>
                  <a:gd name="f134" fmla="val 1732"/>
                  <a:gd name="f135" fmla="val 2817"/>
                  <a:gd name="f136" fmla="val 1548"/>
                  <a:gd name="f137" fmla="val 2863"/>
                  <a:gd name="f138" fmla="val 2868"/>
                  <a:gd name="f139" fmla="val 1477"/>
                  <a:gd name="f140" fmla="val 1367"/>
                  <a:gd name="f141" fmla="val 1253"/>
                  <a:gd name="f142" fmla="val 2821"/>
                  <a:gd name="f143" fmla="val 1166"/>
                  <a:gd name="f144" fmla="val 2760"/>
                  <a:gd name="f145" fmla="val 820"/>
                  <a:gd name="f146" fmla="val 2494"/>
                  <a:gd name="f147" fmla="val 1894"/>
                  <a:gd name="f148" fmla="val 1213"/>
                  <a:gd name="f149" fmla="val 878"/>
                  <a:gd name="f150" fmla="val 347"/>
                  <a:gd name="f151" fmla="val 6602"/>
                  <a:gd name="f152" fmla="val 6603"/>
                  <a:gd name="f153" fmla="*/ f0 1 3025"/>
                  <a:gd name="f154" fmla="*/ f1 1 6604"/>
                  <a:gd name="f155" fmla="val f2"/>
                  <a:gd name="f156" fmla="val f3"/>
                  <a:gd name="f157" fmla="val f4"/>
                  <a:gd name="f158" fmla="+- f157 0 f155"/>
                  <a:gd name="f159" fmla="+- f156 0 f155"/>
                  <a:gd name="f160" fmla="*/ f159 1 3025"/>
                  <a:gd name="f161" fmla="*/ f158 1 6604"/>
                  <a:gd name="f162" fmla="*/ f155 1 f160"/>
                  <a:gd name="f163" fmla="*/ f156 1 f160"/>
                  <a:gd name="f164" fmla="*/ f155 1 f161"/>
                  <a:gd name="f165" fmla="*/ f157 1 f161"/>
                  <a:gd name="f166" fmla="*/ f162 f153 1"/>
                  <a:gd name="f167" fmla="*/ f163 f153 1"/>
                  <a:gd name="f168" fmla="*/ f165 f154 1"/>
                  <a:gd name="f169" fmla="*/ f164 f154 1"/>
                </a:gdLst>
                <a:ahLst/>
                <a:cxnLst>
                  <a:cxn ang="3cd4">
                    <a:pos x="hc" y="t"/>
                  </a:cxn>
                  <a:cxn ang="0">
                    <a:pos x="r" y="vc"/>
                  </a:cxn>
                  <a:cxn ang="cd4">
                    <a:pos x="hc" y="b"/>
                  </a:cxn>
                  <a:cxn ang="cd2">
                    <a:pos x="l" y="vc"/>
                  </a:cxn>
                </a:cxnLst>
                <a:rect l="f166" t="f169" r="f167" b="f168"/>
                <a:pathLst>
                  <a:path w="3025" h="6604">
                    <a:moveTo>
                      <a:pt x="f5" y="f6"/>
                    </a:moveTo>
                    <a:lnTo>
                      <a:pt x="f5" y="f6"/>
                    </a:lnTo>
                    <a:cubicBezTo>
                      <a:pt x="f7" y="f8"/>
                      <a:pt x="f9" y="f10"/>
                      <a:pt x="f9" y="f11"/>
                    </a:cubicBezTo>
                    <a:cubicBezTo>
                      <a:pt x="f9" y="f12"/>
                      <a:pt x="f13" y="f14"/>
                      <a:pt x="f15" y="f16"/>
                    </a:cubicBezTo>
                    <a:cubicBezTo>
                      <a:pt x="f17" y="f18"/>
                      <a:pt x="f19" y="f20"/>
                      <a:pt x="f21" y="f22"/>
                    </a:cubicBezTo>
                    <a:cubicBezTo>
                      <a:pt x="f23" y="f24"/>
                      <a:pt x="f25" y="f26"/>
                      <a:pt x="f27" y="f28"/>
                    </a:cubicBezTo>
                    <a:cubicBezTo>
                      <a:pt x="f29" y="f30"/>
                      <a:pt x="f31" y="f32"/>
                      <a:pt x="f29" y="f33"/>
                    </a:cubicBezTo>
                    <a:cubicBezTo>
                      <a:pt x="f34" y="f30"/>
                      <a:pt x="f35" y="f36"/>
                      <a:pt x="f37" y="f38"/>
                    </a:cubicBezTo>
                    <a:cubicBezTo>
                      <a:pt x="f39" y="f40"/>
                      <a:pt x="f41" y="f42"/>
                      <a:pt x="f43" y="f44"/>
                    </a:cubicBezTo>
                    <a:cubicBezTo>
                      <a:pt x="f45" y="f46"/>
                      <a:pt x="f47" y="f12"/>
                      <a:pt x="f48" y="f49"/>
                    </a:cubicBezTo>
                    <a:cubicBezTo>
                      <a:pt x="f48" y="f50"/>
                      <a:pt x="f9" y="f51"/>
                      <a:pt x="f45" y="f52"/>
                    </a:cubicBezTo>
                    <a:cubicBezTo>
                      <a:pt x="f7" y="f53"/>
                      <a:pt x="f54" y="f8"/>
                      <a:pt x="f55" y="f56"/>
                    </a:cubicBezTo>
                    <a:cubicBezTo>
                      <a:pt x="f57" y="f58"/>
                      <a:pt x="f59" y="f57"/>
                      <a:pt x="f5" y="f6"/>
                    </a:cubicBezTo>
                    <a:close/>
                    <a:moveTo>
                      <a:pt x="f60" y="f61"/>
                    </a:moveTo>
                    <a:cubicBezTo>
                      <a:pt x="f62" y="f63"/>
                      <a:pt x="f64" y="f65"/>
                      <a:pt x="f66" y="f67"/>
                    </a:cubicBezTo>
                    <a:cubicBezTo>
                      <a:pt x="f68" y="f69"/>
                      <a:pt x="f5" y="f70"/>
                      <a:pt x="f71" y="f72"/>
                    </a:cubicBezTo>
                    <a:cubicBezTo>
                      <a:pt x="f73" y="f74"/>
                      <a:pt x="f75" y="f49"/>
                      <a:pt x="f76" y="f3"/>
                    </a:cubicBezTo>
                    <a:cubicBezTo>
                      <a:pt x="f77" y="f78"/>
                      <a:pt x="f79" y="f80"/>
                      <a:pt x="f61" y="f81"/>
                    </a:cubicBezTo>
                    <a:cubicBezTo>
                      <a:pt x="f82" y="f83"/>
                      <a:pt x="f84" y="f85"/>
                      <a:pt x="f47" y="f28"/>
                    </a:cubicBezTo>
                    <a:lnTo>
                      <a:pt x="f47" y="f28"/>
                    </a:lnTo>
                    <a:cubicBezTo>
                      <a:pt x="f86" y="f87"/>
                      <a:pt x="f88" y="f89"/>
                      <a:pt x="f64" y="f90"/>
                    </a:cubicBezTo>
                    <a:lnTo>
                      <a:pt x="f64" y="f90"/>
                    </a:lnTo>
                    <a:cubicBezTo>
                      <a:pt x="f91" y="f92"/>
                      <a:pt x="f93" y="f94"/>
                      <a:pt x="f95" y="f96"/>
                    </a:cubicBezTo>
                    <a:lnTo>
                      <a:pt x="f95" y="f96"/>
                    </a:lnTo>
                    <a:cubicBezTo>
                      <a:pt x="f97" y="f98"/>
                      <a:pt x="f99" y="f100"/>
                      <a:pt x="f101" y="f100"/>
                    </a:cubicBezTo>
                    <a:cubicBezTo>
                      <a:pt x="f102" y="f100"/>
                      <a:pt x="f103" y="f104"/>
                      <a:pt x="f3" y="f105"/>
                    </a:cubicBezTo>
                    <a:cubicBezTo>
                      <a:pt x="f106" y="f107"/>
                      <a:pt x="f108" y="f109"/>
                      <a:pt x="f108" y="f109"/>
                    </a:cubicBezTo>
                    <a:cubicBezTo>
                      <a:pt x="f110" y="f111"/>
                      <a:pt x="f112" y="f113"/>
                      <a:pt x="f112" y="f113"/>
                    </a:cubicBezTo>
                    <a:cubicBezTo>
                      <a:pt x="f114" y="f115"/>
                      <a:pt x="f116" y="f117"/>
                      <a:pt x="f39" y="f118"/>
                    </a:cubicBezTo>
                    <a:lnTo>
                      <a:pt x="f39" y="f118"/>
                    </a:lnTo>
                    <a:cubicBezTo>
                      <a:pt x="f74" y="f119"/>
                      <a:pt x="f120" y="f121"/>
                      <a:pt x="f122" y="f121"/>
                    </a:cubicBezTo>
                    <a:cubicBezTo>
                      <a:pt x="f123" y="f121"/>
                      <a:pt x="f124" y="f125"/>
                      <a:pt x="f126" y="f3"/>
                    </a:cubicBezTo>
                    <a:cubicBezTo>
                      <a:pt x="f127" y="f128"/>
                      <a:pt x="f129" y="f12"/>
                      <a:pt x="f130" y="f131"/>
                    </a:cubicBezTo>
                    <a:lnTo>
                      <a:pt x="f130" y="f131"/>
                    </a:lnTo>
                    <a:cubicBezTo>
                      <a:pt x="f132" y="f133"/>
                      <a:pt x="f134" y="f135"/>
                      <a:pt x="f23" y="f128"/>
                    </a:cubicBezTo>
                    <a:cubicBezTo>
                      <a:pt x="f136" y="f137"/>
                      <a:pt x="f122" y="f138"/>
                      <a:pt x="f139" y="f138"/>
                    </a:cubicBezTo>
                    <a:cubicBezTo>
                      <a:pt x="f140" y="f138"/>
                      <a:pt x="f141" y="f142"/>
                      <a:pt x="f143" y="f144"/>
                    </a:cubicBezTo>
                    <a:cubicBezTo>
                      <a:pt x="f145" y="f146"/>
                      <a:pt x="f6" y="f147"/>
                      <a:pt x="f71" y="f136"/>
                    </a:cubicBezTo>
                    <a:cubicBezTo>
                      <a:pt x="f148" y="f149"/>
                      <a:pt x="f64" y="f150"/>
                      <a:pt x="f60" y="f61"/>
                    </a:cubicBezTo>
                    <a:close/>
                    <a:moveTo>
                      <a:pt x="f64" y="f90"/>
                    </a:moveTo>
                    <a:cubicBezTo>
                      <a:pt x="f64" y="f151"/>
                      <a:pt x="f64" y="f152"/>
                      <a:pt x="f64" y="f152"/>
                    </a:cubicBezTo>
                    <a:cubicBezTo>
                      <a:pt x="f64" y="f152"/>
                      <a:pt x="f64" y="f151"/>
                      <a:pt x="f64" y="f9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1" name="Google Shape;1206;p16">
                <a:extLst>
                  <a:ext uri="{FF2B5EF4-FFF2-40B4-BE49-F238E27FC236}">
                    <a16:creationId xmlns:a16="http://schemas.microsoft.com/office/drawing/2014/main" id="{9FC41A20-544D-4BAE-8823-54C6D4AF0FBE}"/>
                  </a:ext>
                </a:extLst>
              </p:cNvPr>
              <p:cNvSpPr/>
              <p:nvPr/>
            </p:nvSpPr>
            <p:spPr>
              <a:xfrm>
                <a:off x="8509205" y="4856506"/>
                <a:ext cx="17922" cy="77934"/>
              </a:xfrm>
              <a:custGeom>
                <a:avLst/>
                <a:gdLst>
                  <a:gd name="f0" fmla="val w"/>
                  <a:gd name="f1" fmla="val h"/>
                  <a:gd name="f2" fmla="val 0"/>
                  <a:gd name="f3" fmla="val 555"/>
                  <a:gd name="f4" fmla="val 2413"/>
                  <a:gd name="f5" fmla="val 312"/>
                  <a:gd name="f6" fmla="val 208"/>
                  <a:gd name="f7" fmla="val 808"/>
                  <a:gd name="f8" fmla="val 93"/>
                  <a:gd name="f9" fmla="val 1605"/>
                  <a:gd name="f10" fmla="val 427"/>
                  <a:gd name="f11" fmla="val 1674"/>
                  <a:gd name="f12" fmla="val 554"/>
                  <a:gd name="f13" fmla="val 831"/>
                  <a:gd name="f14" fmla="*/ f0 1 555"/>
                  <a:gd name="f15" fmla="*/ f1 1 2413"/>
                  <a:gd name="f16" fmla="val f2"/>
                  <a:gd name="f17" fmla="val f3"/>
                  <a:gd name="f18" fmla="val f4"/>
                  <a:gd name="f19" fmla="+- f18 0 f16"/>
                  <a:gd name="f20" fmla="+- f17 0 f16"/>
                  <a:gd name="f21" fmla="*/ f20 1 555"/>
                  <a:gd name="f22" fmla="*/ f19 1 2413"/>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555" h="2413">
                    <a:moveTo>
                      <a:pt x="f5" y="f2"/>
                    </a:moveTo>
                    <a:lnTo>
                      <a:pt x="f5" y="f2"/>
                    </a:lnTo>
                    <a:cubicBezTo>
                      <a:pt x="f6" y="f7"/>
                      <a:pt x="f8" y="f9"/>
                      <a:pt x="f2" y="f4"/>
                    </a:cubicBezTo>
                    <a:cubicBezTo>
                      <a:pt x="f10" y="f11"/>
                      <a:pt x="f12" y="f13"/>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2" name="Google Shape;1207;p16">
                <a:extLst>
                  <a:ext uri="{FF2B5EF4-FFF2-40B4-BE49-F238E27FC236}">
                    <a16:creationId xmlns:a16="http://schemas.microsoft.com/office/drawing/2014/main" id="{491A3DEC-9799-463E-822A-96212707FF4A}"/>
                  </a:ext>
                </a:extLst>
              </p:cNvPr>
              <p:cNvSpPr/>
              <p:nvPr/>
            </p:nvSpPr>
            <p:spPr>
              <a:xfrm>
                <a:off x="8395124" y="4688366"/>
                <a:ext cx="83521" cy="96953"/>
              </a:xfrm>
              <a:custGeom>
                <a:avLst/>
                <a:gdLst>
                  <a:gd name="f0" fmla="val w"/>
                  <a:gd name="f1" fmla="val h"/>
                  <a:gd name="f2" fmla="val 0"/>
                  <a:gd name="f3" fmla="val 2586"/>
                  <a:gd name="f4" fmla="val 3002"/>
                  <a:gd name="f5" fmla="val 2124"/>
                  <a:gd name="f6" fmla="val 1039"/>
                  <a:gd name="f7" fmla="val 2066"/>
                  <a:gd name="f8" fmla="val 1212"/>
                  <a:gd name="f9" fmla="val 1974"/>
                  <a:gd name="f10" fmla="val 1362"/>
                  <a:gd name="f11" fmla="val 1836"/>
                  <a:gd name="f12" fmla="val 1501"/>
                  <a:gd name="f13" fmla="val 1709"/>
                  <a:gd name="f14" fmla="val 1628"/>
                  <a:gd name="f15" fmla="val 1547"/>
                  <a:gd name="f16" fmla="val 1732"/>
                  <a:gd name="f17" fmla="val 1397"/>
                  <a:gd name="f18" fmla="val 1813"/>
                  <a:gd name="f19" fmla="val 1224"/>
                  <a:gd name="f20" fmla="val 1882"/>
                  <a:gd name="f21" fmla="val 1051"/>
                  <a:gd name="f22" fmla="val 1940"/>
                  <a:gd name="f23" fmla="val 889"/>
                  <a:gd name="f24" fmla="val 1997"/>
                  <a:gd name="f25" fmla="val 716"/>
                  <a:gd name="f26" fmla="val 2055"/>
                  <a:gd name="f27" fmla="val 554"/>
                  <a:gd name="f28" fmla="val 2136"/>
                  <a:gd name="f29" fmla="val 416"/>
                  <a:gd name="f30" fmla="val 2251"/>
                  <a:gd name="f31" fmla="val 508"/>
                  <a:gd name="f32" fmla="val 2101"/>
                  <a:gd name="f33" fmla="val 681"/>
                  <a:gd name="f34" fmla="val 2020"/>
                  <a:gd name="f35" fmla="val 854"/>
                  <a:gd name="f36" fmla="val 1004"/>
                  <a:gd name="f37" fmla="val 1155"/>
                  <a:gd name="f38" fmla="val 1824"/>
                  <a:gd name="f39" fmla="val 1305"/>
                  <a:gd name="f40" fmla="val 1766"/>
                  <a:gd name="f41" fmla="val 1270"/>
                  <a:gd name="f42" fmla="val 1235"/>
                  <a:gd name="f43" fmla="val 1790"/>
                  <a:gd name="f44" fmla="val 1201"/>
                  <a:gd name="f45" fmla="val 1028"/>
                  <a:gd name="f46" fmla="val 1743"/>
                  <a:gd name="f47" fmla="val 727"/>
                  <a:gd name="f48" fmla="val 1686"/>
                  <a:gd name="f49" fmla="val 1316"/>
                  <a:gd name="f50" fmla="val 1432"/>
                  <a:gd name="f51" fmla="val 1651"/>
                  <a:gd name="f52" fmla="val 1593"/>
                  <a:gd name="f53" fmla="val 1536"/>
                  <a:gd name="f54" fmla="val 1812"/>
                  <a:gd name="f55" fmla="val 1466"/>
                  <a:gd name="f56" fmla="val 1939"/>
                  <a:gd name="f57" fmla="val 1351"/>
                  <a:gd name="f58" fmla="val 2043"/>
                  <a:gd name="f59" fmla="val 1189"/>
                  <a:gd name="f60" fmla="val 2551"/>
                  <a:gd name="f61" fmla="val 2517"/>
                  <a:gd name="f62" fmla="val 150"/>
                  <a:gd name="f63" fmla="val 2447"/>
                  <a:gd name="f64" fmla="val 301"/>
                  <a:gd name="f65" fmla="val 2355"/>
                  <a:gd name="f66" fmla="val 462"/>
                  <a:gd name="f67" fmla="val 2178"/>
                  <a:gd name="f68" fmla="val 775"/>
                  <a:gd name="f69" fmla="val 1831"/>
                  <a:gd name="f70" fmla="val 965"/>
                  <a:gd name="f71" fmla="val 1477"/>
                  <a:gd name="f72" fmla="val 1439"/>
                  <a:gd name="f73" fmla="val 1400"/>
                  <a:gd name="f74" fmla="val 963"/>
                  <a:gd name="f75" fmla="val 958"/>
                  <a:gd name="f76" fmla="val 970"/>
                  <a:gd name="f77" fmla="val 924"/>
                  <a:gd name="f78" fmla="val 577"/>
                  <a:gd name="f79" fmla="val 612"/>
                  <a:gd name="f80" fmla="val 474"/>
                  <a:gd name="f81" fmla="val 243"/>
                  <a:gd name="f82" fmla="val 323"/>
                  <a:gd name="f83" fmla="val 347"/>
                  <a:gd name="f84" fmla="val 520"/>
                  <a:gd name="f85" fmla="val 254"/>
                  <a:gd name="f86" fmla="val 693"/>
                  <a:gd name="f87" fmla="val 266"/>
                  <a:gd name="f88" fmla="val 866"/>
                  <a:gd name="f89" fmla="val 427"/>
                  <a:gd name="f90" fmla="val 993"/>
                  <a:gd name="f91" fmla="val 1097"/>
                  <a:gd name="f92" fmla="val 335"/>
                  <a:gd name="f93" fmla="val 1132"/>
                  <a:gd name="f94" fmla="val 231"/>
                  <a:gd name="f95" fmla="val 139"/>
                  <a:gd name="f96" fmla="val 93"/>
                  <a:gd name="f97" fmla="val 1455"/>
                  <a:gd name="f98" fmla="val 1570"/>
                  <a:gd name="f99" fmla="val 190"/>
                  <a:gd name="f100" fmla="val 1639"/>
                  <a:gd name="f101" fmla="val 295"/>
                  <a:gd name="f102" fmla="val 1691"/>
                  <a:gd name="f103" fmla="val 390"/>
                  <a:gd name="f104" fmla="val 407"/>
                  <a:gd name="f105" fmla="val 423"/>
                  <a:gd name="f106" fmla="val 1689"/>
                  <a:gd name="f107" fmla="val 439"/>
                  <a:gd name="f108" fmla="val 104"/>
                  <a:gd name="f109" fmla="val 70"/>
                  <a:gd name="f110" fmla="val 2286"/>
                  <a:gd name="f111" fmla="val 2563"/>
                  <a:gd name="f112" fmla="val 2782"/>
                  <a:gd name="f113" fmla="val 3001"/>
                  <a:gd name="f114" fmla="val 312"/>
                  <a:gd name="f115" fmla="val 2598"/>
                  <a:gd name="f116" fmla="val 658"/>
                  <a:gd name="f117" fmla="val 2494"/>
                  <a:gd name="f118" fmla="val 843"/>
                  <a:gd name="f119" fmla="val 2378"/>
                  <a:gd name="f120" fmla="val 2320"/>
                  <a:gd name="f121" fmla="val 1247"/>
                  <a:gd name="f122" fmla="val 2228"/>
                  <a:gd name="f123" fmla="val 1755"/>
                  <a:gd name="f124" fmla="val 2170"/>
                  <a:gd name="f125" fmla="val 1582"/>
                  <a:gd name="f126" fmla="val 2390"/>
                  <a:gd name="f127" fmla="val 1074"/>
                  <a:gd name="f128" fmla="val 2528"/>
                  <a:gd name="f129" fmla="val 751"/>
                  <a:gd name="f130" fmla="val 358"/>
                  <a:gd name="f131" fmla="*/ f0 1 2586"/>
                  <a:gd name="f132" fmla="*/ f1 1 3002"/>
                  <a:gd name="f133" fmla="val f2"/>
                  <a:gd name="f134" fmla="val f3"/>
                  <a:gd name="f135" fmla="val f4"/>
                  <a:gd name="f136" fmla="+- f135 0 f133"/>
                  <a:gd name="f137" fmla="+- f134 0 f133"/>
                  <a:gd name="f138" fmla="*/ f137 1 2586"/>
                  <a:gd name="f139" fmla="*/ f136 1 3002"/>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2586" h="3002">
                    <a:moveTo>
                      <a:pt x="f5" y="f6"/>
                    </a:moveTo>
                    <a:lnTo>
                      <a:pt x="f5" y="f6"/>
                    </a:ln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22"/>
                    </a:cubicBezTo>
                    <a:cubicBezTo>
                      <a:pt x="f36" y="f20"/>
                      <a:pt x="f37" y="f38"/>
                      <a:pt x="f39" y="f40"/>
                    </a:cubicBezTo>
                    <a:cubicBezTo>
                      <a:pt x="f41" y="f40"/>
                      <a:pt x="f42" y="f43"/>
                      <a:pt x="f44" y="f43"/>
                    </a:cubicBezTo>
                    <a:cubicBezTo>
                      <a:pt x="f45" y="f43"/>
                      <a:pt x="f35" y="f46"/>
                      <a:pt x="f47" y="f14"/>
                    </a:cubicBezTo>
                    <a:lnTo>
                      <a:pt x="f47" y="f14"/>
                    </a:lnTo>
                    <a:cubicBezTo>
                      <a:pt x="f23" y="f48"/>
                      <a:pt x="f21" y="f13"/>
                      <a:pt x="f44" y="f13"/>
                    </a:cubicBezTo>
                    <a:cubicBezTo>
                      <a:pt x="f49" y="f13"/>
                      <a:pt x="f50" y="f48"/>
                      <a:pt x="f15" y="f51"/>
                    </a:cubicBezTo>
                    <a:cubicBezTo>
                      <a:pt x="f51" y="f52"/>
                      <a:pt x="f16" y="f53"/>
                      <a:pt x="f54" y="f55"/>
                    </a:cubicBezTo>
                    <a:cubicBezTo>
                      <a:pt x="f56" y="f57"/>
                      <a:pt x="f58" y="f59"/>
                      <a:pt x="f5" y="f6"/>
                    </a:cubicBezTo>
                    <a:close/>
                    <a:moveTo>
                      <a:pt x="f60" y="f2"/>
                    </a:moveTo>
                    <a:lnTo>
                      <a:pt x="f60" y="f2"/>
                    </a:lnTo>
                    <a:cubicBezTo>
                      <a:pt x="f61" y="f62"/>
                      <a:pt x="f63" y="f64"/>
                      <a:pt x="f65" y="f66"/>
                    </a:cubicBezTo>
                    <a:cubicBezTo>
                      <a:pt x="f67" y="f68"/>
                      <a:pt x="f69" y="f70"/>
                      <a:pt x="f71" y="f70"/>
                    </a:cubicBezTo>
                    <a:cubicBezTo>
                      <a:pt x="f72" y="f70"/>
                      <a:pt x="f73" y="f74"/>
                      <a:pt x="f10" y="f75"/>
                    </a:cubicBezTo>
                    <a:cubicBezTo>
                      <a:pt x="f76" y="f77"/>
                      <a:pt x="f78" y="f79"/>
                      <a:pt x="f80" y="f81"/>
                    </a:cubicBezTo>
                    <a:cubicBezTo>
                      <a:pt x="f82" y="f83"/>
                      <a:pt x="f81" y="f84"/>
                      <a:pt x="f85" y="f86"/>
                    </a:cubicBezTo>
                    <a:cubicBezTo>
                      <a:pt x="f87" y="f88"/>
                      <a:pt x="f89" y="f90"/>
                      <a:pt x="f78" y="f21"/>
                    </a:cubicBezTo>
                    <a:cubicBezTo>
                      <a:pt x="f80" y="f91"/>
                      <a:pt x="f92" y="f93"/>
                      <a:pt x="f94" y="f19"/>
                    </a:cubicBezTo>
                    <a:cubicBezTo>
                      <a:pt x="f95" y="f39"/>
                      <a:pt x="f96" y="f97"/>
                      <a:pt x="f62" y="f98"/>
                    </a:cubicBezTo>
                    <a:cubicBezTo>
                      <a:pt x="f99" y="f100"/>
                      <a:pt x="f101" y="f102"/>
                      <a:pt x="f103" y="f102"/>
                    </a:cubicBezTo>
                    <a:cubicBezTo>
                      <a:pt x="f104" y="f102"/>
                      <a:pt x="f105" y="f106"/>
                      <a:pt x="f107" y="f48"/>
                    </a:cubicBezTo>
                    <a:lnTo>
                      <a:pt x="f107" y="f48"/>
                    </a:lnTo>
                    <a:cubicBezTo>
                      <a:pt x="f85" y="f38"/>
                      <a:pt x="f108" y="f58"/>
                      <a:pt x="f109" y="f110"/>
                    </a:cubicBezTo>
                    <a:cubicBezTo>
                      <a:pt x="f2" y="f111"/>
                      <a:pt x="f62" y="f112"/>
                      <a:pt x="f82" y="f113"/>
                    </a:cubicBezTo>
                    <a:cubicBezTo>
                      <a:pt x="f114" y="f112"/>
                      <a:pt x="f80" y="f115"/>
                      <a:pt x="f116" y="f117"/>
                    </a:cubicBezTo>
                    <a:cubicBezTo>
                      <a:pt x="f118" y="f119"/>
                      <a:pt x="f21" y="f120"/>
                      <a:pt x="f121" y="f122"/>
                    </a:cubicBezTo>
                    <a:cubicBezTo>
                      <a:pt x="f123" y="f34"/>
                      <a:pt x="f124" y="f125"/>
                      <a:pt x="f126" y="f127"/>
                    </a:cubicBezTo>
                    <a:cubicBezTo>
                      <a:pt x="f128" y="f129"/>
                      <a:pt x="f3" y="f130"/>
                      <a:pt x="f60"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3" name="Google Shape;1208;p16">
                <a:extLst>
                  <a:ext uri="{FF2B5EF4-FFF2-40B4-BE49-F238E27FC236}">
                    <a16:creationId xmlns:a16="http://schemas.microsoft.com/office/drawing/2014/main" id="{9BD4A969-E792-4645-882E-A8F9CD857E9A}"/>
                  </a:ext>
                </a:extLst>
              </p:cNvPr>
              <p:cNvSpPr/>
              <p:nvPr/>
            </p:nvSpPr>
            <p:spPr>
              <a:xfrm>
                <a:off x="8322493" y="4624257"/>
                <a:ext cx="177411" cy="239225"/>
              </a:xfrm>
              <a:custGeom>
                <a:avLst/>
                <a:gdLst>
                  <a:gd name="f0" fmla="val w"/>
                  <a:gd name="f1" fmla="val h"/>
                  <a:gd name="f2" fmla="val 0"/>
                  <a:gd name="f3" fmla="val 5493"/>
                  <a:gd name="f4" fmla="val 7407"/>
                  <a:gd name="f5" fmla="val 3542"/>
                  <a:gd name="f6" fmla="val 6441"/>
                  <a:gd name="f7" fmla="val 3334"/>
                  <a:gd name="f8" fmla="val 6637"/>
                  <a:gd name="f9" fmla="val 3092"/>
                  <a:gd name="f10" fmla="val 6799"/>
                  <a:gd name="f11" fmla="val 2826"/>
                  <a:gd name="f12" fmla="val 6914"/>
                  <a:gd name="f13" fmla="val 2572"/>
                  <a:gd name="f14" fmla="val 7041"/>
                  <a:gd name="f15" fmla="val 2295"/>
                  <a:gd name="f16" fmla="val 7133"/>
                  <a:gd name="f17" fmla="val 2007"/>
                  <a:gd name="f18" fmla="val 7180"/>
                  <a:gd name="f19" fmla="val 1901"/>
                  <a:gd name="f20" fmla="val 7197"/>
                  <a:gd name="f21" fmla="val 1795"/>
                  <a:gd name="f22" fmla="val 7204"/>
                  <a:gd name="f23" fmla="val 1689"/>
                  <a:gd name="f24" fmla="val 1506"/>
                  <a:gd name="f25" fmla="val 1324"/>
                  <a:gd name="f26" fmla="val 7181"/>
                  <a:gd name="f27" fmla="val 1141"/>
                  <a:gd name="f28" fmla="val 7145"/>
                  <a:gd name="f29" fmla="val 864"/>
                  <a:gd name="f30" fmla="val 7076"/>
                  <a:gd name="f31" fmla="val 599"/>
                  <a:gd name="f32" fmla="val 6972"/>
                  <a:gd name="f33" fmla="val 345"/>
                  <a:gd name="f34" fmla="val 6822"/>
                  <a:gd name="f35" fmla="val 610"/>
                  <a:gd name="f36" fmla="val 6960"/>
                  <a:gd name="f37" fmla="val 887"/>
                  <a:gd name="f38" fmla="val 7064"/>
                  <a:gd name="f39" fmla="val 1164"/>
                  <a:gd name="f40" fmla="val 7099"/>
                  <a:gd name="f41" fmla="val 1323"/>
                  <a:gd name="f42" fmla="val 1489"/>
                  <a:gd name="f43" fmla="val 7155"/>
                  <a:gd name="f44" fmla="val 1656"/>
                  <a:gd name="f45" fmla="val 1770"/>
                  <a:gd name="f46" fmla="val 1883"/>
                  <a:gd name="f47" fmla="val 1995"/>
                  <a:gd name="f48" fmla="val 7122"/>
                  <a:gd name="f49" fmla="val 2272"/>
                  <a:gd name="f50" fmla="val 2538"/>
                  <a:gd name="f51" fmla="val 6983"/>
                  <a:gd name="f52" fmla="val 2803"/>
                  <a:gd name="f53" fmla="val 6868"/>
                  <a:gd name="f54" fmla="val 3057"/>
                  <a:gd name="f55" fmla="val 6753"/>
                  <a:gd name="f56" fmla="val 3311"/>
                  <a:gd name="f57" fmla="val 6614"/>
                  <a:gd name="f58" fmla="val 4800"/>
                  <a:gd name="f59" fmla="val 5227"/>
                  <a:gd name="f60" fmla="val 1027"/>
                  <a:gd name="f61" fmla="val 5158"/>
                  <a:gd name="f62" fmla="val 2343"/>
                  <a:gd name="f63" fmla="val 4766"/>
                  <a:gd name="f64" fmla="val 3371"/>
                  <a:gd name="f65" fmla="val 4639"/>
                  <a:gd name="f66" fmla="val 3717"/>
                  <a:gd name="f67" fmla="val 4465"/>
                  <a:gd name="f68" fmla="val 4040"/>
                  <a:gd name="f69" fmla="val 4258"/>
                  <a:gd name="f70" fmla="val 4363"/>
                  <a:gd name="f71" fmla="val 4165"/>
                  <a:gd name="f72" fmla="val 4502"/>
                  <a:gd name="f73" fmla="val 4050"/>
                  <a:gd name="f74" fmla="val 4629"/>
                  <a:gd name="f75" fmla="val 3934"/>
                  <a:gd name="f76" fmla="val 4756"/>
                  <a:gd name="f77" fmla="val 3796"/>
                  <a:gd name="f78" fmla="val 4883"/>
                  <a:gd name="f79" fmla="val 3669"/>
                  <a:gd name="f80" fmla="val 4998"/>
                  <a:gd name="f81" fmla="val 3565"/>
                  <a:gd name="f82" fmla="val 5137"/>
                  <a:gd name="f83" fmla="val 3473"/>
                  <a:gd name="f84" fmla="val 5287"/>
                  <a:gd name="f85" fmla="val 3392"/>
                  <a:gd name="f86" fmla="val 5471"/>
                  <a:gd name="f87" fmla="val 3450"/>
                  <a:gd name="f88" fmla="val 5644"/>
                  <a:gd name="f89" fmla="val 3492"/>
                  <a:gd name="f90" fmla="val 5771"/>
                  <a:gd name="f91" fmla="val 3589"/>
                  <a:gd name="f92" fmla="val 5854"/>
                  <a:gd name="f93" fmla="val 3701"/>
                  <a:gd name="f94" fmla="val 3738"/>
                  <a:gd name="f95" fmla="val 3777"/>
                  <a:gd name="f96" fmla="val 5845"/>
                  <a:gd name="f97" fmla="val 3815"/>
                  <a:gd name="f98" fmla="val 5826"/>
                  <a:gd name="f99" fmla="val 3435"/>
                  <a:gd name="f100" fmla="val 6027"/>
                  <a:gd name="f101" fmla="val 3049"/>
                  <a:gd name="f102" fmla="val 6107"/>
                  <a:gd name="f103" fmla="val 2663"/>
                  <a:gd name="f104" fmla="val 2316"/>
                  <a:gd name="f105" fmla="val 1968"/>
                  <a:gd name="f106" fmla="val 6042"/>
                  <a:gd name="f107" fmla="val 1626"/>
                  <a:gd name="f108" fmla="val 5945"/>
                  <a:gd name="f109" fmla="val 1481"/>
                  <a:gd name="f110" fmla="val 5907"/>
                  <a:gd name="f111" fmla="val 1338"/>
                  <a:gd name="f112" fmla="val 5890"/>
                  <a:gd name="f113" fmla="val 1203"/>
                  <a:gd name="f114" fmla="val 672"/>
                  <a:gd name="f115" fmla="val 285"/>
                  <a:gd name="f116" fmla="val 6163"/>
                  <a:gd name="f117" fmla="val 552"/>
                  <a:gd name="f118" fmla="val 6568"/>
                  <a:gd name="f119" fmla="val 472"/>
                  <a:gd name="f120" fmla="val 379"/>
                  <a:gd name="f121" fmla="val 6499"/>
                  <a:gd name="f122" fmla="val 275"/>
                  <a:gd name="f123" fmla="val 269"/>
                  <a:gd name="f124" fmla="val 6498"/>
                  <a:gd name="f125" fmla="val 263"/>
                  <a:gd name="f126" fmla="val 257"/>
                  <a:gd name="f127" fmla="val 115"/>
                  <a:gd name="f128" fmla="val 1"/>
                  <a:gd name="f129" fmla="val 6621"/>
                  <a:gd name="f130" fmla="val 56"/>
                  <a:gd name="f131" fmla="val 6776"/>
                  <a:gd name="f132" fmla="val 91"/>
                  <a:gd name="f133" fmla="val 6856"/>
                  <a:gd name="f134" fmla="val 160"/>
                  <a:gd name="f135" fmla="val 6903"/>
                  <a:gd name="f136" fmla="val 229"/>
                  <a:gd name="f137" fmla="val 691"/>
                  <a:gd name="f138" fmla="val 7253"/>
                  <a:gd name="f139" fmla="val 1196"/>
                  <a:gd name="f140" fmla="val 7406"/>
                  <a:gd name="f141" fmla="val 1708"/>
                  <a:gd name="f142" fmla="val 2105"/>
                  <a:gd name="f143" fmla="val 2507"/>
                  <a:gd name="f144" fmla="val 7314"/>
                  <a:gd name="f145" fmla="val 2896"/>
                  <a:gd name="f146" fmla="val 3773"/>
                  <a:gd name="f147" fmla="val 6672"/>
                  <a:gd name="f148" fmla="val 4396"/>
                  <a:gd name="f149" fmla="val 5806"/>
                  <a:gd name="f150" fmla="val 5447"/>
                  <a:gd name="f151" fmla="val 3232"/>
                  <a:gd name="f152" fmla="val 1639"/>
                  <a:gd name="f153" fmla="*/ f0 1 5493"/>
                  <a:gd name="f154" fmla="*/ f1 1 7407"/>
                  <a:gd name="f155" fmla="val f2"/>
                  <a:gd name="f156" fmla="val f3"/>
                  <a:gd name="f157" fmla="val f4"/>
                  <a:gd name="f158" fmla="+- f157 0 f155"/>
                  <a:gd name="f159" fmla="+- f156 0 f155"/>
                  <a:gd name="f160" fmla="*/ f159 1 5493"/>
                  <a:gd name="f161" fmla="*/ f158 1 7407"/>
                  <a:gd name="f162" fmla="*/ f155 1 f160"/>
                  <a:gd name="f163" fmla="*/ f156 1 f160"/>
                  <a:gd name="f164" fmla="*/ f155 1 f161"/>
                  <a:gd name="f165" fmla="*/ f157 1 f161"/>
                  <a:gd name="f166" fmla="*/ f162 f153 1"/>
                  <a:gd name="f167" fmla="*/ f163 f153 1"/>
                  <a:gd name="f168" fmla="*/ f165 f154 1"/>
                  <a:gd name="f169" fmla="*/ f164 f154 1"/>
                </a:gdLst>
                <a:ahLst/>
                <a:cxnLst>
                  <a:cxn ang="3cd4">
                    <a:pos x="hc" y="t"/>
                  </a:cxn>
                  <a:cxn ang="0">
                    <a:pos x="r" y="vc"/>
                  </a:cxn>
                  <a:cxn ang="cd4">
                    <a:pos x="hc" y="b"/>
                  </a:cxn>
                  <a:cxn ang="cd2">
                    <a:pos x="l" y="vc"/>
                  </a:cxn>
                </a:cxnLst>
                <a:rect l="f166" t="f169" r="f167" b="f168"/>
                <a:pathLst>
                  <a:path w="5493" h="7406">
                    <a:moveTo>
                      <a:pt x="f5" y="f6"/>
                    </a:moveTo>
                    <a:lnTo>
                      <a:pt x="f5" y="f6"/>
                    </a:lnTo>
                    <a:cubicBezTo>
                      <a:pt x="f7" y="f8"/>
                      <a:pt x="f9" y="f10"/>
                      <a:pt x="f11" y="f12"/>
                    </a:cubicBezTo>
                    <a:cubicBezTo>
                      <a:pt x="f13" y="f14"/>
                      <a:pt x="f15" y="f16"/>
                      <a:pt x="f17" y="f18"/>
                    </a:cubicBezTo>
                    <a:cubicBezTo>
                      <a:pt x="f19" y="f20"/>
                      <a:pt x="f21" y="f22"/>
                      <a:pt x="f23" y="f22"/>
                    </a:cubicBezTo>
                    <a:cubicBezTo>
                      <a:pt x="f24" y="f22"/>
                      <a:pt x="f25" y="f26"/>
                      <a:pt x="f27" y="f28"/>
                    </a:cubicBezTo>
                    <a:cubicBezTo>
                      <a:pt x="f29" y="f30"/>
                      <a:pt x="f31" y="f32"/>
                      <a:pt x="f33" y="f34"/>
                    </a:cubicBezTo>
                    <a:lnTo>
                      <a:pt x="f33" y="f34"/>
                    </a:lnTo>
                    <a:cubicBezTo>
                      <a:pt x="f35" y="f36"/>
                      <a:pt x="f37" y="f38"/>
                      <a:pt x="f39" y="f40"/>
                    </a:cubicBezTo>
                    <a:cubicBezTo>
                      <a:pt x="f41" y="f16"/>
                      <a:pt x="f42" y="f43"/>
                      <a:pt x="f44" y="f43"/>
                    </a:cubicBezTo>
                    <a:cubicBezTo>
                      <a:pt x="f45" y="f43"/>
                      <a:pt x="f46" y="f28"/>
                      <a:pt x="f47" y="f48"/>
                    </a:cubicBezTo>
                    <a:cubicBezTo>
                      <a:pt x="f49" y="f30"/>
                      <a:pt x="f50" y="f51"/>
                      <a:pt x="f52" y="f53"/>
                    </a:cubicBezTo>
                    <a:cubicBezTo>
                      <a:pt x="f54" y="f55"/>
                      <a:pt x="f56" y="f57"/>
                      <a:pt x="f5" y="f6"/>
                    </a:cubicBezTo>
                    <a:close/>
                    <a:moveTo>
                      <a:pt x="f58" y="f2"/>
                    </a:moveTo>
                    <a:cubicBezTo>
                      <a:pt x="f59" y="f60"/>
                      <a:pt x="f61" y="f62"/>
                      <a:pt x="f63" y="f64"/>
                    </a:cubicBezTo>
                    <a:cubicBezTo>
                      <a:pt x="f65" y="f66"/>
                      <a:pt x="f67" y="f68"/>
                      <a:pt x="f69" y="f70"/>
                    </a:cubicBezTo>
                    <a:cubicBezTo>
                      <a:pt x="f71" y="f72"/>
                      <a:pt x="f73" y="f74"/>
                      <a:pt x="f75" y="f76"/>
                    </a:cubicBezTo>
                    <a:cubicBezTo>
                      <a:pt x="f77" y="f78"/>
                      <a:pt x="f79" y="f80"/>
                      <a:pt x="f81" y="f82"/>
                    </a:cubicBezTo>
                    <a:cubicBezTo>
                      <a:pt x="f83" y="f84"/>
                      <a:pt x="f85" y="f86"/>
                      <a:pt x="f87" y="f88"/>
                    </a:cubicBezTo>
                    <a:cubicBezTo>
                      <a:pt x="f89" y="f90"/>
                      <a:pt x="f91" y="f92"/>
                      <a:pt x="f93" y="f92"/>
                    </a:cubicBezTo>
                    <a:cubicBezTo>
                      <a:pt x="f94" y="f92"/>
                      <a:pt x="f95" y="f96"/>
                      <a:pt x="f97" y="f98"/>
                    </a:cubicBezTo>
                    <a:lnTo>
                      <a:pt x="f97" y="f98"/>
                    </a:lnTo>
                    <a:cubicBezTo>
                      <a:pt x="f99" y="f100"/>
                      <a:pt x="f101" y="f102"/>
                      <a:pt x="f103" y="f102"/>
                    </a:cubicBezTo>
                    <a:cubicBezTo>
                      <a:pt x="f104" y="f102"/>
                      <a:pt x="f105" y="f106"/>
                      <a:pt x="f107" y="f108"/>
                    </a:cubicBezTo>
                    <a:cubicBezTo>
                      <a:pt x="f109" y="f110"/>
                      <a:pt x="f111" y="f112"/>
                      <a:pt x="f113" y="f112"/>
                    </a:cubicBezTo>
                    <a:cubicBezTo>
                      <a:pt x="f114" y="f112"/>
                      <a:pt x="f115" y="f116"/>
                      <a:pt x="f117" y="f118"/>
                    </a:cubicBezTo>
                    <a:cubicBezTo>
                      <a:pt x="f119" y="f118"/>
                      <a:pt x="f120" y="f121"/>
                      <a:pt x="f122" y="f121"/>
                    </a:cubicBezTo>
                    <a:cubicBezTo>
                      <a:pt x="f123" y="f124"/>
                      <a:pt x="f125" y="f124"/>
                      <a:pt x="f126" y="f124"/>
                    </a:cubicBezTo>
                    <a:cubicBezTo>
                      <a:pt x="f127" y="f124"/>
                      <a:pt x="f128" y="f129"/>
                      <a:pt x="f130" y="f131"/>
                    </a:cubicBezTo>
                    <a:cubicBezTo>
                      <a:pt x="f132" y="f133"/>
                      <a:pt x="f134" y="f135"/>
                      <a:pt x="f136" y="f36"/>
                    </a:cubicBezTo>
                    <a:cubicBezTo>
                      <a:pt x="f137" y="f138"/>
                      <a:pt x="f139" y="f140"/>
                      <a:pt x="f141" y="f140"/>
                    </a:cubicBezTo>
                    <a:cubicBezTo>
                      <a:pt x="f142" y="f140"/>
                      <a:pt x="f143" y="f144"/>
                      <a:pt x="f145" y="f48"/>
                    </a:cubicBezTo>
                    <a:cubicBezTo>
                      <a:pt x="f146" y="f147"/>
                      <a:pt x="f148" y="f149"/>
                      <a:pt x="f63" y="f78"/>
                    </a:cubicBezTo>
                    <a:cubicBezTo>
                      <a:pt x="f150" y="f151"/>
                      <a:pt x="f3" y="f152"/>
                      <a:pt x="f58"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4" name="Google Shape;1209;p16">
                <a:extLst>
                  <a:ext uri="{FF2B5EF4-FFF2-40B4-BE49-F238E27FC236}">
                    <a16:creationId xmlns:a16="http://schemas.microsoft.com/office/drawing/2014/main" id="{59A84992-3FD5-4513-B961-CDA7B2427688}"/>
                  </a:ext>
                </a:extLst>
              </p:cNvPr>
              <p:cNvSpPr/>
              <p:nvPr/>
            </p:nvSpPr>
            <p:spPr>
              <a:xfrm>
                <a:off x="8388412" y="4802831"/>
                <a:ext cx="82780" cy="100611"/>
              </a:xfrm>
              <a:custGeom>
                <a:avLst/>
                <a:gdLst>
                  <a:gd name="f0" fmla="val w"/>
                  <a:gd name="f1" fmla="val h"/>
                  <a:gd name="f2" fmla="val 0"/>
                  <a:gd name="f3" fmla="val 2563"/>
                  <a:gd name="f4" fmla="val 3115"/>
                  <a:gd name="f5" fmla="val 2332"/>
                  <a:gd name="f6" fmla="val 762"/>
                  <a:gd name="f7" fmla="val 1466"/>
                  <a:gd name="f8" fmla="val 1454"/>
                  <a:gd name="f9" fmla="val 797"/>
                  <a:gd name="f10" fmla="val 1835"/>
                  <a:gd name="f11" fmla="val 716"/>
                  <a:gd name="f12" fmla="val 1881"/>
                  <a:gd name="f13" fmla="val 2251"/>
                  <a:gd name="f14" fmla="val 416"/>
                  <a:gd name="f15" fmla="val 2309"/>
                  <a:gd name="f16" fmla="val 428"/>
                  <a:gd name="f17" fmla="val 2310"/>
                  <a:gd name="f18" fmla="val 440"/>
                  <a:gd name="f19" fmla="val 2311"/>
                  <a:gd name="f20" fmla="val 452"/>
                  <a:gd name="f21" fmla="val 529"/>
                  <a:gd name="f22" fmla="val 598"/>
                  <a:gd name="f23" fmla="val 2279"/>
                  <a:gd name="f24" fmla="val 658"/>
                  <a:gd name="f25" fmla="val 2239"/>
                  <a:gd name="f26" fmla="val 566"/>
                  <a:gd name="f27" fmla="val 2435"/>
                  <a:gd name="f28" fmla="val 543"/>
                  <a:gd name="f29" fmla="val 2689"/>
                  <a:gd name="f30" fmla="val 682"/>
                  <a:gd name="f31" fmla="val 2874"/>
                  <a:gd name="f32" fmla="val 782"/>
                  <a:gd name="f33" fmla="val 3020"/>
                  <a:gd name="f34" fmla="val 975"/>
                  <a:gd name="f35" fmla="val 1154"/>
                  <a:gd name="f36" fmla="val 1202"/>
                  <a:gd name="f37" fmla="val 1249"/>
                  <a:gd name="f38" fmla="val 3108"/>
                  <a:gd name="f39" fmla="val 1293"/>
                  <a:gd name="f40" fmla="val 3093"/>
                  <a:gd name="f41" fmla="val 1513"/>
                  <a:gd name="f42" fmla="val 3013"/>
                  <a:gd name="f43" fmla="val 1628"/>
                  <a:gd name="f44" fmla="val 2759"/>
                  <a:gd name="f45" fmla="val 2528"/>
                  <a:gd name="f46" fmla="val 2638"/>
                  <a:gd name="f47" fmla="val 1524"/>
                  <a:gd name="f48" fmla="val 2731"/>
                  <a:gd name="f49" fmla="val 1421"/>
                  <a:gd name="f50" fmla="val 1405"/>
                  <a:gd name="f51" fmla="val 1389"/>
                  <a:gd name="f52" fmla="val 2729"/>
                  <a:gd name="f53" fmla="val 1374"/>
                  <a:gd name="f54" fmla="val 2724"/>
                  <a:gd name="f55" fmla="val 1259"/>
                  <a:gd name="f56" fmla="val 2701"/>
                  <a:gd name="f57" fmla="val 1166"/>
                  <a:gd name="f58" fmla="val 2586"/>
                  <a:gd name="f59" fmla="val 1155"/>
                  <a:gd name="f60" fmla="val 2459"/>
                  <a:gd name="f61" fmla="val 1143"/>
                  <a:gd name="f62" fmla="val 2343"/>
                  <a:gd name="f63" fmla="val 1178"/>
                  <a:gd name="f64" fmla="val 2205"/>
                  <a:gd name="f65" fmla="val 2112"/>
                  <a:gd name="f66" fmla="val 1328"/>
                  <a:gd name="f67" fmla="val 2008"/>
                  <a:gd name="f68" fmla="val 1432"/>
                  <a:gd name="f69" fmla="val 1916"/>
                  <a:gd name="f70" fmla="val 2044"/>
                  <a:gd name="f71" fmla="val 1327"/>
                  <a:gd name="f72" fmla="val 2355"/>
                  <a:gd name="f73" fmla="val 704"/>
                  <a:gd name="f74" fmla="*/ f0 1 2563"/>
                  <a:gd name="f75" fmla="*/ f1 1 3115"/>
                  <a:gd name="f76" fmla="val f2"/>
                  <a:gd name="f77" fmla="val f3"/>
                  <a:gd name="f78" fmla="val f4"/>
                  <a:gd name="f79" fmla="+- f78 0 f76"/>
                  <a:gd name="f80" fmla="+- f77 0 f76"/>
                  <a:gd name="f81" fmla="*/ f80 1 2563"/>
                  <a:gd name="f82" fmla="*/ f79 1 3115"/>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2563" h="3115">
                    <a:moveTo>
                      <a:pt x="f3" y="f2"/>
                    </a:moveTo>
                    <a:cubicBezTo>
                      <a:pt x="f5" y="f6"/>
                      <a:pt x="f7" y="f8"/>
                      <a:pt x="f9" y="f10"/>
                    </a:cubicBezTo>
                    <a:cubicBezTo>
                      <a:pt x="f11" y="f12"/>
                      <a:pt x="f2" y="f13"/>
                      <a:pt x="f14" y="f15"/>
                    </a:cubicBezTo>
                    <a:cubicBezTo>
                      <a:pt x="f16" y="f17"/>
                      <a:pt x="f18" y="f19"/>
                      <a:pt x="f20" y="f19"/>
                    </a:cubicBezTo>
                    <a:cubicBezTo>
                      <a:pt x="f21" y="f19"/>
                      <a:pt x="f22" y="f23"/>
                      <a:pt x="f24" y="f25"/>
                    </a:cubicBezTo>
                    <a:lnTo>
                      <a:pt x="f24" y="f25"/>
                    </a:lnTo>
                    <a:cubicBezTo>
                      <a:pt x="f26" y="f27"/>
                      <a:pt x="f28" y="f29"/>
                      <a:pt x="f30" y="f31"/>
                    </a:cubicBezTo>
                    <a:cubicBezTo>
                      <a:pt x="f32" y="f33"/>
                      <a:pt x="f34" y="f4"/>
                      <a:pt x="f35" y="f4"/>
                    </a:cubicBezTo>
                    <a:cubicBezTo>
                      <a:pt x="f36" y="f4"/>
                      <a:pt x="f37" y="f38"/>
                      <a:pt x="f39" y="f40"/>
                    </a:cubicBezTo>
                    <a:cubicBezTo>
                      <a:pt x="f41" y="f42"/>
                      <a:pt x="f43" y="f44"/>
                      <a:pt x="f43" y="f45"/>
                    </a:cubicBezTo>
                    <a:lnTo>
                      <a:pt x="f43" y="f45"/>
                    </a:lnTo>
                    <a:cubicBezTo>
                      <a:pt x="f43" y="f46"/>
                      <a:pt x="f47" y="f48"/>
                      <a:pt x="f49" y="f48"/>
                    </a:cubicBezTo>
                    <a:cubicBezTo>
                      <a:pt x="f50" y="f48"/>
                      <a:pt x="f51" y="f52"/>
                      <a:pt x="f53" y="f54"/>
                    </a:cubicBezTo>
                    <a:cubicBezTo>
                      <a:pt x="f55" y="f56"/>
                      <a:pt x="f57" y="f58"/>
                      <a:pt x="f59" y="f60"/>
                    </a:cubicBezTo>
                    <a:cubicBezTo>
                      <a:pt x="f61" y="f62"/>
                      <a:pt x="f63" y="f64"/>
                      <a:pt x="f55" y="f65"/>
                    </a:cubicBezTo>
                    <a:cubicBezTo>
                      <a:pt x="f66" y="f67"/>
                      <a:pt x="f68" y="f69"/>
                      <a:pt x="f41" y="f10"/>
                    </a:cubicBezTo>
                    <a:cubicBezTo>
                      <a:pt x="f70" y="f71"/>
                      <a:pt x="f72" y="f73"/>
                      <a:pt x="f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5" name="Google Shape;1210;p16">
                <a:extLst>
                  <a:ext uri="{FF2B5EF4-FFF2-40B4-BE49-F238E27FC236}">
                    <a16:creationId xmlns:a16="http://schemas.microsoft.com/office/drawing/2014/main" id="{5124401E-F238-41EC-98FA-82711E820566}"/>
                  </a:ext>
                </a:extLst>
              </p:cNvPr>
              <p:cNvSpPr/>
              <p:nvPr/>
            </p:nvSpPr>
            <p:spPr>
              <a:xfrm>
                <a:off x="8470059" y="4493389"/>
                <a:ext cx="144658" cy="231187"/>
              </a:xfrm>
              <a:custGeom>
                <a:avLst/>
                <a:gdLst>
                  <a:gd name="f0" fmla="val w"/>
                  <a:gd name="f1" fmla="val h"/>
                  <a:gd name="f2" fmla="val 0"/>
                  <a:gd name="f3" fmla="val 4479"/>
                  <a:gd name="f4" fmla="val 7158"/>
                  <a:gd name="f5" fmla="val 993"/>
                  <a:gd name="f6" fmla="val 1"/>
                  <a:gd name="f7" fmla="val 977"/>
                  <a:gd name="f8" fmla="val 28"/>
                  <a:gd name="f9" fmla="val 962"/>
                  <a:gd name="f10" fmla="val 55"/>
                  <a:gd name="f11" fmla="val 946"/>
                  <a:gd name="f12" fmla="val 83"/>
                  <a:gd name="f13" fmla="val 56"/>
                  <a:gd name="f14" fmla="val 978"/>
                  <a:gd name="f15" fmla="val 439"/>
                  <a:gd name="f16" fmla="val 1501"/>
                  <a:gd name="f17" fmla="val 416"/>
                  <a:gd name="f18" fmla="val 1617"/>
                  <a:gd name="f19" fmla="val 1744"/>
                  <a:gd name="f20" fmla="val 1882"/>
                  <a:gd name="f21" fmla="val 2009"/>
                  <a:gd name="f22" fmla="val 427"/>
                  <a:gd name="f23" fmla="val 2124"/>
                  <a:gd name="f24" fmla="val 462"/>
                  <a:gd name="f25" fmla="val 2240"/>
                  <a:gd name="f26" fmla="val 485"/>
                  <a:gd name="f27" fmla="val 2355"/>
                  <a:gd name="f28" fmla="val 520"/>
                  <a:gd name="f29" fmla="val 2471"/>
                  <a:gd name="f30" fmla="val 566"/>
                  <a:gd name="f31" fmla="val 2586"/>
                  <a:gd name="f32" fmla="val 612"/>
                  <a:gd name="f33" fmla="val 2702"/>
                  <a:gd name="f34" fmla="val 670"/>
                  <a:gd name="f35" fmla="val 2817"/>
                  <a:gd name="f36" fmla="val 728"/>
                  <a:gd name="f37" fmla="val 2909"/>
                  <a:gd name="f38" fmla="val 970"/>
                  <a:gd name="f39" fmla="val 3348"/>
                  <a:gd name="f40" fmla="val 1339"/>
                  <a:gd name="f41" fmla="val 3694"/>
                  <a:gd name="f42" fmla="val 1720"/>
                  <a:gd name="f43" fmla="val 3994"/>
                  <a:gd name="f44" fmla="val 2101"/>
                  <a:gd name="f45" fmla="val 4318"/>
                  <a:gd name="f46" fmla="val 2517"/>
                  <a:gd name="f47" fmla="val 4595"/>
                  <a:gd name="f48" fmla="val 2874"/>
                  <a:gd name="f49" fmla="val 4929"/>
                  <a:gd name="f50" fmla="val 3071"/>
                  <a:gd name="f51" fmla="val 5114"/>
                  <a:gd name="f52" fmla="val 3232"/>
                  <a:gd name="f53" fmla="val 5276"/>
                  <a:gd name="f54" fmla="val 3382"/>
                  <a:gd name="f55" fmla="val 5483"/>
                  <a:gd name="f56" fmla="val 3532"/>
                  <a:gd name="f57" fmla="val 5680"/>
                  <a:gd name="f58" fmla="val 3671"/>
                  <a:gd name="f59" fmla="val 5887"/>
                  <a:gd name="f60" fmla="val 3786"/>
                  <a:gd name="f61" fmla="val 6107"/>
                  <a:gd name="f62" fmla="val 3209"/>
                  <a:gd name="f63" fmla="val 5299"/>
                  <a:gd name="f64" fmla="val 2851"/>
                  <a:gd name="f65" fmla="val 4964"/>
                  <a:gd name="f66" fmla="val 2459"/>
                  <a:gd name="f67" fmla="val 4664"/>
                  <a:gd name="f68" fmla="val 2043"/>
                  <a:gd name="f69" fmla="val 4375"/>
                  <a:gd name="f70" fmla="val 1674"/>
                  <a:gd name="f71" fmla="val 4075"/>
                  <a:gd name="f72" fmla="val 1293"/>
                  <a:gd name="f73" fmla="val 3752"/>
                  <a:gd name="f74" fmla="val 924"/>
                  <a:gd name="f75" fmla="val 3406"/>
                  <a:gd name="f76" fmla="val 2956"/>
                  <a:gd name="f77" fmla="val 554"/>
                  <a:gd name="f78" fmla="val 2748"/>
                  <a:gd name="f79" fmla="val 2494"/>
                  <a:gd name="f80" fmla="val 2251"/>
                  <a:gd name="f81" fmla="val 404"/>
                  <a:gd name="f82" fmla="val 381"/>
                  <a:gd name="f83" fmla="val 393"/>
                  <a:gd name="f84" fmla="val 1628"/>
                  <a:gd name="f85" fmla="val 6637"/>
                  <a:gd name="f86" fmla="val 6638"/>
                  <a:gd name="f87" fmla="val 775"/>
                  <a:gd name="f88" fmla="val 366"/>
                  <a:gd name="f89" fmla="val 541"/>
                  <a:gd name="f90" fmla="val 595"/>
                  <a:gd name="f91" fmla="val 901"/>
                  <a:gd name="f92" fmla="val 312"/>
                  <a:gd name="f93" fmla="val 1086"/>
                  <a:gd name="f94" fmla="val 254"/>
                  <a:gd name="f95" fmla="val 1259"/>
                  <a:gd name="f96" fmla="val 208"/>
                  <a:gd name="f97" fmla="val 1443"/>
                  <a:gd name="f98" fmla="val 2321"/>
                  <a:gd name="f99" fmla="val 3163"/>
                  <a:gd name="f100" fmla="val 831"/>
                  <a:gd name="f101" fmla="val 3925"/>
                  <a:gd name="f102" fmla="val 1512"/>
                  <a:gd name="f103" fmla="val 4825"/>
                  <a:gd name="f104" fmla="val 2263"/>
                  <a:gd name="f105" fmla="val 5991"/>
                  <a:gd name="f106" fmla="val 2193"/>
                  <a:gd name="f107" fmla="val 7157"/>
                  <a:gd name="f108" fmla="val 2424"/>
                  <a:gd name="f109" fmla="val 6811"/>
                  <a:gd name="f110" fmla="val 2447"/>
                  <a:gd name="f111" fmla="val 6441"/>
                  <a:gd name="f112" fmla="val 2436"/>
                  <a:gd name="f113" fmla="val 6049"/>
                  <a:gd name="f114" fmla="val 2531"/>
                  <a:gd name="f115" fmla="val 6302"/>
                  <a:gd name="f116" fmla="val 2776"/>
                  <a:gd name="f117" fmla="val 6338"/>
                  <a:gd name="f118" fmla="val 3052"/>
                  <a:gd name="f119" fmla="val 3162"/>
                  <a:gd name="f120" fmla="val 3277"/>
                  <a:gd name="f121" fmla="val 6332"/>
                  <a:gd name="f122" fmla="val 3390"/>
                  <a:gd name="f123" fmla="val 3677"/>
                  <a:gd name="f124" fmla="val 3948"/>
                  <a:gd name="f125" fmla="val 6370"/>
                  <a:gd name="f126" fmla="val 5956"/>
                  <a:gd name="f127" fmla="val 5137"/>
                  <a:gd name="f128" fmla="val 3555"/>
                  <a:gd name="f129" fmla="val 4710"/>
                  <a:gd name="f130" fmla="val 4548"/>
                  <a:gd name="f131" fmla="val 4040"/>
                  <a:gd name="f132" fmla="val 4456"/>
                  <a:gd name="f133" fmla="val 4340"/>
                  <a:gd name="f134" fmla="val 4156"/>
                  <a:gd name="f135" fmla="val 4227"/>
                  <a:gd name="f136" fmla="val 4169"/>
                  <a:gd name="f137" fmla="val 4126"/>
                  <a:gd name="f138" fmla="val 4173"/>
                  <a:gd name="f139" fmla="val 4036"/>
                  <a:gd name="f140" fmla="val 3714"/>
                  <a:gd name="f141" fmla="val 3544"/>
                  <a:gd name="f142" fmla="val 4110"/>
                  <a:gd name="f143" fmla="val 3659"/>
                  <a:gd name="f144" fmla="val 3775"/>
                  <a:gd name="f145" fmla="val 3821"/>
                  <a:gd name="f146" fmla="val 3548"/>
                  <a:gd name="f147" fmla="val 3867"/>
                  <a:gd name="f148" fmla="val 3325"/>
                  <a:gd name="f149" fmla="val 3891"/>
                  <a:gd name="f150" fmla="val 3106"/>
                  <a:gd name="f151" fmla="val 2656"/>
                  <a:gd name="f152" fmla="val 2224"/>
                  <a:gd name="f153" fmla="val 3789"/>
                  <a:gd name="f154" fmla="val 1813"/>
                  <a:gd name="f155" fmla="val 3556"/>
                  <a:gd name="f156" fmla="val 2032"/>
                  <a:gd name="f157" fmla="val 3521"/>
                  <a:gd name="f158" fmla="val 2228"/>
                  <a:gd name="f159" fmla="val 3129"/>
                  <a:gd name="f160" fmla="val 2921"/>
                  <a:gd name="f161" fmla="val 2090"/>
                  <a:gd name="f162" fmla="val 1870"/>
                  <a:gd name="f163" fmla="val 2655"/>
                  <a:gd name="f164" fmla="val 1997"/>
                  <a:gd name="f165" fmla="val 2759"/>
                  <a:gd name="f166" fmla="val 3002"/>
                  <a:gd name="f167" fmla="val 3117"/>
                  <a:gd name="f168" fmla="val 1789"/>
                  <a:gd name="f169" fmla="val 3210"/>
                  <a:gd name="f170" fmla="val 1658"/>
                  <a:gd name="f171" fmla="val 3251"/>
                  <a:gd name="f172" fmla="val 1520"/>
                  <a:gd name="f173" fmla="val 1487"/>
                  <a:gd name="f174" fmla="val 1453"/>
                  <a:gd name="f175" fmla="val 3249"/>
                  <a:gd name="f176" fmla="val 1420"/>
                  <a:gd name="f177" fmla="val 3244"/>
                  <a:gd name="f178" fmla="val 947"/>
                  <a:gd name="f179" fmla="val 2552"/>
                  <a:gd name="f180" fmla="val 635"/>
                  <a:gd name="f181" fmla="val 2171"/>
                  <a:gd name="f182" fmla="val 447"/>
                  <a:gd name="f183" fmla="val 1474"/>
                  <a:gd name="f184" fmla="val 598"/>
                  <a:gd name="f185" fmla="val 714"/>
                  <a:gd name="f186" fmla="*/ f0 1 4479"/>
                  <a:gd name="f187" fmla="*/ f1 1 7158"/>
                  <a:gd name="f188" fmla="val f2"/>
                  <a:gd name="f189" fmla="val f3"/>
                  <a:gd name="f190" fmla="val f4"/>
                  <a:gd name="f191" fmla="+- f190 0 f188"/>
                  <a:gd name="f192" fmla="+- f189 0 f188"/>
                  <a:gd name="f193" fmla="*/ f192 1 4479"/>
                  <a:gd name="f194" fmla="*/ f191 1 7158"/>
                  <a:gd name="f195" fmla="*/ f188 1 f193"/>
                  <a:gd name="f196" fmla="*/ f189 1 f193"/>
                  <a:gd name="f197" fmla="*/ f188 1 f194"/>
                  <a:gd name="f198" fmla="*/ f190 1 f194"/>
                  <a:gd name="f199" fmla="*/ f195 f186 1"/>
                  <a:gd name="f200" fmla="*/ f196 f186 1"/>
                  <a:gd name="f201" fmla="*/ f198 f187 1"/>
                  <a:gd name="f202" fmla="*/ f197 f187 1"/>
                </a:gdLst>
                <a:ahLst/>
                <a:cxnLst>
                  <a:cxn ang="3cd4">
                    <a:pos x="hc" y="t"/>
                  </a:cxn>
                  <a:cxn ang="0">
                    <a:pos x="r" y="vc"/>
                  </a:cxn>
                  <a:cxn ang="cd4">
                    <a:pos x="hc" y="b"/>
                  </a:cxn>
                  <a:cxn ang="cd2">
                    <a:pos x="l" y="vc"/>
                  </a:cxn>
                </a:cxnLst>
                <a:rect l="f199" t="f202" r="f200" b="f201"/>
                <a:pathLst>
                  <a:path w="4479" h="7158">
                    <a:moveTo>
                      <a:pt x="f5" y="f6"/>
                    </a:moveTo>
                    <a:cubicBezTo>
                      <a:pt x="f7" y="f8"/>
                      <a:pt x="f9" y="f10"/>
                      <a:pt x="f11" y="f12"/>
                    </a:cubicBezTo>
                    <a:lnTo>
                      <a:pt x="f11" y="f12"/>
                    </a:lnTo>
                    <a:cubicBezTo>
                      <a:pt x="f9" y="f13"/>
                      <a:pt x="f14" y="f8"/>
                      <a:pt x="f5" y="f6"/>
                    </a:cubicBezTo>
                    <a:close/>
                    <a:moveTo>
                      <a:pt x="f15" y="f16"/>
                    </a:moveTo>
                    <a:lnTo>
                      <a:pt x="f15" y="f16"/>
                    </a:lnTo>
                    <a:cubicBezTo>
                      <a:pt x="f17" y="f18"/>
                      <a:pt x="f17" y="f19"/>
                      <a:pt x="f17" y="f20"/>
                    </a:cubicBezTo>
                    <a:cubicBezTo>
                      <a:pt x="f17"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56" y="f57"/>
                      <a:pt x="f62" y="f63"/>
                      <a:pt x="f64" y="f65"/>
                    </a:cubicBezTo>
                    <a:cubicBezTo>
                      <a:pt x="f66" y="f67"/>
                      <a:pt x="f68" y="f69"/>
                      <a:pt x="f70" y="f71"/>
                    </a:cubicBezTo>
                    <a:cubicBezTo>
                      <a:pt x="f72" y="f73"/>
                      <a:pt x="f74" y="f75"/>
                      <a:pt x="f34" y="f76"/>
                    </a:cubicBezTo>
                    <a:cubicBezTo>
                      <a:pt x="f77" y="f78"/>
                      <a:pt x="f24" y="f79"/>
                      <a:pt x="f17" y="f80"/>
                    </a:cubicBezTo>
                    <a:cubicBezTo>
                      <a:pt x="f81" y="f23"/>
                      <a:pt x="f82" y="f21"/>
                      <a:pt x="f82" y="f20"/>
                    </a:cubicBezTo>
                    <a:cubicBezTo>
                      <a:pt x="f82" y="f19"/>
                      <a:pt x="f83" y="f84"/>
                      <a:pt x="f15" y="f16"/>
                    </a:cubicBezTo>
                    <a:close/>
                    <a:moveTo>
                      <a:pt x="f71" y="f85"/>
                    </a:moveTo>
                    <a:cubicBezTo>
                      <a:pt x="f71" y="f85"/>
                      <a:pt x="f71" y="f85"/>
                      <a:pt x="f71" y="f86"/>
                    </a:cubicBezTo>
                    <a:cubicBezTo>
                      <a:pt x="f71" y="f85"/>
                      <a:pt x="f71" y="f85"/>
                      <a:pt x="f71" y="f85"/>
                    </a:cubicBezTo>
                    <a:close/>
                    <a:moveTo>
                      <a:pt x="f11" y="f12"/>
                    </a:moveTo>
                    <a:cubicBezTo>
                      <a:pt x="f87" y="f88"/>
                      <a:pt x="f89" y="f90"/>
                      <a:pt x="f81" y="f91"/>
                    </a:cubicBezTo>
                    <a:cubicBezTo>
                      <a:pt x="f92" y="f93"/>
                      <a:pt x="f94" y="f95"/>
                      <a:pt x="f96" y="f97"/>
                    </a:cubicBezTo>
                    <a:cubicBezTo>
                      <a:pt x="f2" y="f98"/>
                      <a:pt x="f94" y="f99"/>
                      <a:pt x="f100" y="f101"/>
                    </a:cubicBezTo>
                    <a:cubicBezTo>
                      <a:pt x="f102" y="f103"/>
                      <a:pt x="f104" y="f105"/>
                      <a:pt x="f106" y="f107"/>
                    </a:cubicBezTo>
                    <a:cubicBezTo>
                      <a:pt x="f108" y="f109"/>
                      <a:pt x="f110" y="f111"/>
                      <a:pt x="f112" y="f113"/>
                    </a:cubicBezTo>
                    <a:lnTo>
                      <a:pt x="f112" y="f113"/>
                    </a:lnTo>
                    <a:cubicBezTo>
                      <a:pt x="f114" y="f115"/>
                      <a:pt x="f116" y="f117"/>
                      <a:pt x="f118" y="f117"/>
                    </a:cubicBezTo>
                    <a:cubicBezTo>
                      <a:pt x="f119" y="f117"/>
                      <a:pt x="f120" y="f121"/>
                      <a:pt x="f122" y="f121"/>
                    </a:cubicBezTo>
                    <a:cubicBezTo>
                      <a:pt x="f123" y="f121"/>
                      <a:pt x="f124" y="f125"/>
                      <a:pt x="f71" y="f85"/>
                    </a:cubicBezTo>
                    <a:lnTo>
                      <a:pt x="f71" y="f85"/>
                    </a:lnTo>
                    <a:cubicBezTo>
                      <a:pt x="f73" y="f126"/>
                      <a:pt x="f3" y="f127"/>
                      <a:pt x="f128" y="f129"/>
                    </a:cubicBezTo>
                    <a:cubicBezTo>
                      <a:pt x="f124" y="f130"/>
                      <a:pt x="f131" y="f132"/>
                      <a:pt x="f133" y="f134"/>
                    </a:cubicBezTo>
                    <a:lnTo>
                      <a:pt x="f133" y="f134"/>
                    </a:lnTo>
                    <a:cubicBezTo>
                      <a:pt x="f135" y="f136"/>
                      <a:pt x="f137" y="f138"/>
                      <a:pt x="f139" y="f138"/>
                    </a:cubicBezTo>
                    <a:cubicBezTo>
                      <a:pt x="f140" y="f138"/>
                      <a:pt x="f141" y="f142"/>
                      <a:pt x="f141" y="f142"/>
                    </a:cubicBezTo>
                    <a:cubicBezTo>
                      <a:pt x="f143" y="f43"/>
                      <a:pt x="f144" y="f145"/>
                      <a:pt x="f144" y="f145"/>
                    </a:cubicBezTo>
                    <a:lnTo>
                      <a:pt x="f144" y="f145"/>
                    </a:lnTo>
                    <a:cubicBezTo>
                      <a:pt x="f146" y="f147"/>
                      <a:pt x="f148" y="f149"/>
                      <a:pt x="f150" y="f149"/>
                    </a:cubicBezTo>
                    <a:cubicBezTo>
                      <a:pt x="f151" y="f149"/>
                      <a:pt x="f152" y="f153"/>
                      <a:pt x="f154" y="f155"/>
                    </a:cubicBezTo>
                    <a:cubicBezTo>
                      <a:pt x="f156" y="f157"/>
                      <a:pt x="f158" y="f39"/>
                      <a:pt x="f80" y="f159"/>
                    </a:cubicBezTo>
                    <a:cubicBezTo>
                      <a:pt x="f104" y="f160"/>
                      <a:pt x="f161" y="f33"/>
                      <a:pt x="f162" y="f163"/>
                    </a:cubicBezTo>
                    <a:lnTo>
                      <a:pt x="f162" y="f163"/>
                    </a:lnTo>
                    <a:cubicBezTo>
                      <a:pt x="f164" y="f165"/>
                      <a:pt x="f164" y="f166"/>
                      <a:pt x="f20" y="f167"/>
                    </a:cubicBezTo>
                    <a:cubicBezTo>
                      <a:pt x="f168" y="f169"/>
                      <a:pt x="f170" y="f171"/>
                      <a:pt x="f172" y="f171"/>
                    </a:cubicBezTo>
                    <a:cubicBezTo>
                      <a:pt x="f173" y="f171"/>
                      <a:pt x="f174" y="f175"/>
                      <a:pt x="f176" y="f177"/>
                    </a:cubicBezTo>
                    <a:cubicBezTo>
                      <a:pt x="f178" y="f62"/>
                      <a:pt x="f36" y="f179"/>
                      <a:pt x="f180" y="f181"/>
                    </a:cubicBezTo>
                    <a:cubicBezTo>
                      <a:pt x="f182" y="f183"/>
                      <a:pt x="f184" y="f185"/>
                      <a:pt x="f11" y="f1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6" name="Google Shape;1211;p16">
                <a:extLst>
                  <a:ext uri="{FF2B5EF4-FFF2-40B4-BE49-F238E27FC236}">
                    <a16:creationId xmlns:a16="http://schemas.microsoft.com/office/drawing/2014/main" id="{0842BC32-3F8E-444C-8DB0-6E270B526EC4}"/>
                  </a:ext>
                </a:extLst>
              </p:cNvPr>
              <p:cNvSpPr/>
              <p:nvPr/>
            </p:nvSpPr>
            <p:spPr>
              <a:xfrm>
                <a:off x="8485723" y="4630942"/>
                <a:ext cx="54068" cy="151762"/>
              </a:xfrm>
              <a:custGeom>
                <a:avLst/>
                <a:gdLst>
                  <a:gd name="f0" fmla="val w"/>
                  <a:gd name="f1" fmla="val h"/>
                  <a:gd name="f2" fmla="val 0"/>
                  <a:gd name="f3" fmla="val 1674"/>
                  <a:gd name="f4" fmla="val 4699"/>
                  <a:gd name="f5" fmla="val 450"/>
                  <a:gd name="f6" fmla="val 994"/>
                  <a:gd name="f7" fmla="val 531"/>
                  <a:gd name="f8" fmla="val 1201"/>
                  <a:gd name="f9" fmla="val 612"/>
                  <a:gd name="f10" fmla="val 1409"/>
                  <a:gd name="f11" fmla="val 647"/>
                  <a:gd name="f12" fmla="val 1640"/>
                  <a:gd name="f13" fmla="val 693"/>
                  <a:gd name="f14" fmla="val 1871"/>
                  <a:gd name="f15" fmla="val 727"/>
                  <a:gd name="f16" fmla="val 2102"/>
                  <a:gd name="f17" fmla="val 739"/>
                  <a:gd name="f18" fmla="val 2332"/>
                  <a:gd name="f19" fmla="val 2563"/>
                  <a:gd name="f20" fmla="val 2806"/>
                  <a:gd name="f21" fmla="val 3037"/>
                  <a:gd name="f22" fmla="val 670"/>
                  <a:gd name="f23" fmla="val 3267"/>
                  <a:gd name="f24" fmla="val 623"/>
                  <a:gd name="f25" fmla="val 3521"/>
                  <a:gd name="f26" fmla="val 554"/>
                  <a:gd name="f27" fmla="val 3752"/>
                  <a:gd name="f28" fmla="val 589"/>
                  <a:gd name="f29" fmla="val 635"/>
                  <a:gd name="f30" fmla="val 3291"/>
                  <a:gd name="f31" fmla="val 3048"/>
                  <a:gd name="f32" fmla="val 658"/>
                  <a:gd name="f33" fmla="val 2817"/>
                  <a:gd name="f34" fmla="val 681"/>
                  <a:gd name="f35" fmla="val 1663"/>
                  <a:gd name="f36" fmla="val 566"/>
                  <a:gd name="f37" fmla="val 1432"/>
                  <a:gd name="f38" fmla="val 508"/>
                  <a:gd name="f39" fmla="val 1213"/>
                  <a:gd name="f40" fmla="val 1"/>
                  <a:gd name="f41" fmla="val 1501"/>
                  <a:gd name="f42" fmla="val 3140"/>
                  <a:gd name="f43" fmla="val 266"/>
                  <a:gd name="f44" fmla="val 4387"/>
                  <a:gd name="f45" fmla="val 1016"/>
                  <a:gd name="f46" fmla="val 3718"/>
                  <a:gd name="f47" fmla="val 981"/>
                  <a:gd name="f48" fmla="val 3187"/>
                  <a:gd name="f49" fmla="val 1108"/>
                  <a:gd name="f50" fmla="val 3360"/>
                  <a:gd name="f51" fmla="val 1270"/>
                  <a:gd name="f52" fmla="val 4052"/>
                  <a:gd name="f53" fmla="val 1304"/>
                  <a:gd name="f54" fmla="val 4087"/>
                  <a:gd name="f55" fmla="val 3013"/>
                  <a:gd name="f56" fmla="val 820"/>
                  <a:gd name="f57" fmla="*/ f0 1 1674"/>
                  <a:gd name="f58" fmla="*/ f1 1 4699"/>
                  <a:gd name="f59" fmla="val f2"/>
                  <a:gd name="f60" fmla="val f3"/>
                  <a:gd name="f61" fmla="val f4"/>
                  <a:gd name="f62" fmla="+- f61 0 f59"/>
                  <a:gd name="f63" fmla="+- f60 0 f59"/>
                  <a:gd name="f64" fmla="*/ f63 1 1674"/>
                  <a:gd name="f65" fmla="*/ f62 1 469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674" h="4699">
                    <a:moveTo>
                      <a:pt x="f5" y="f6"/>
                    </a:moveTo>
                    <a:lnTo>
                      <a:pt x="f5" y="f6"/>
                    </a:lnTo>
                    <a:cubicBezTo>
                      <a:pt x="f7" y="f8"/>
                      <a:pt x="f9" y="f10"/>
                      <a:pt x="f11" y="f12"/>
                    </a:cubicBezTo>
                    <a:cubicBezTo>
                      <a:pt x="f13" y="f14"/>
                      <a:pt x="f15" y="f16"/>
                      <a:pt x="f17" y="f18"/>
                    </a:cubicBezTo>
                    <a:cubicBezTo>
                      <a:pt x="f17" y="f19"/>
                      <a:pt x="f17" y="f20"/>
                      <a:pt x="f13" y="f21"/>
                    </a:cubicBezTo>
                    <a:cubicBezTo>
                      <a:pt x="f22" y="f23"/>
                      <a:pt x="f24" y="f25"/>
                      <a:pt x="f26" y="f27"/>
                    </a:cubicBezTo>
                    <a:cubicBezTo>
                      <a:pt x="f28" y="f25"/>
                      <a:pt x="f29" y="f30"/>
                      <a:pt x="f11" y="f31"/>
                    </a:cubicBezTo>
                    <a:cubicBezTo>
                      <a:pt x="f32" y="f33"/>
                      <a:pt x="f34" y="f19"/>
                      <a:pt x="f34" y="f18"/>
                    </a:cubicBezTo>
                    <a:cubicBezTo>
                      <a:pt x="f34" y="f16"/>
                      <a:pt x="f11" y="f14"/>
                      <a:pt x="f9" y="f35"/>
                    </a:cubicBezTo>
                    <a:cubicBezTo>
                      <a:pt x="f36" y="f37"/>
                      <a:pt x="f38" y="f39"/>
                      <a:pt x="f5" y="f6"/>
                    </a:cubicBezTo>
                    <a:close/>
                    <a:moveTo>
                      <a:pt x="f2" y="f40"/>
                    </a:moveTo>
                    <a:lnTo>
                      <a:pt x="f2" y="f40"/>
                    </a:lnTo>
                    <a:cubicBezTo>
                      <a:pt x="f7" y="f41"/>
                      <a:pt x="f24" y="f42"/>
                      <a:pt x="f43" y="f4"/>
                    </a:cubicBezTo>
                    <a:cubicBezTo>
                      <a:pt x="f13" y="f44"/>
                      <a:pt x="f45" y="f46"/>
                      <a:pt x="f47" y="f48"/>
                    </a:cubicBezTo>
                    <a:lnTo>
                      <a:pt x="f47" y="f48"/>
                    </a:lnTo>
                    <a:cubicBezTo>
                      <a:pt x="f49" y="f50"/>
                      <a:pt x="f51" y="f52"/>
                      <a:pt x="f53" y="f54"/>
                    </a:cubicBezTo>
                    <a:cubicBezTo>
                      <a:pt x="f3" y="f55"/>
                      <a:pt x="f28" y="f56"/>
                      <a:pt x="f2" y="f4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7" name="Google Shape;1212;p16">
                <a:extLst>
                  <a:ext uri="{FF2B5EF4-FFF2-40B4-BE49-F238E27FC236}">
                    <a16:creationId xmlns:a16="http://schemas.microsoft.com/office/drawing/2014/main" id="{F909F1E1-B158-4F3B-823F-970A1612E113}"/>
                  </a:ext>
                </a:extLst>
              </p:cNvPr>
              <p:cNvSpPr/>
              <p:nvPr/>
            </p:nvSpPr>
            <p:spPr>
              <a:xfrm>
                <a:off x="8347356" y="4424562"/>
                <a:ext cx="171559" cy="50063"/>
              </a:xfrm>
              <a:custGeom>
                <a:avLst/>
                <a:gdLst>
                  <a:gd name="f0" fmla="val w"/>
                  <a:gd name="f1" fmla="val h"/>
                  <a:gd name="f2" fmla="val 0"/>
                  <a:gd name="f3" fmla="val 5312"/>
                  <a:gd name="f4" fmla="val 1550"/>
                  <a:gd name="f5" fmla="val 1067"/>
                  <a:gd name="f6" fmla="val 1"/>
                  <a:gd name="f7" fmla="val 642"/>
                  <a:gd name="f8" fmla="val 333"/>
                  <a:gd name="f9" fmla="val 128"/>
                  <a:gd name="f10" fmla="val 244"/>
                  <a:gd name="f11" fmla="val 458"/>
                  <a:gd name="f12" fmla="val 1376"/>
                  <a:gd name="f13" fmla="val 2016"/>
                  <a:gd name="f14" fmla="val 3577"/>
                  <a:gd name="f15" fmla="val 4529"/>
                  <a:gd name="f16" fmla="val 5311"/>
                  <a:gd name="f17" fmla="val 1485"/>
                  <a:gd name="f18" fmla="val 2515"/>
                  <a:gd name="f19" fmla="*/ f0 1 5312"/>
                  <a:gd name="f20" fmla="*/ f1 1 1550"/>
                  <a:gd name="f21" fmla="val f2"/>
                  <a:gd name="f22" fmla="val f3"/>
                  <a:gd name="f23" fmla="val f4"/>
                  <a:gd name="f24" fmla="+- f23 0 f21"/>
                  <a:gd name="f25" fmla="+- f22 0 f21"/>
                  <a:gd name="f26" fmla="*/ f25 1 5312"/>
                  <a:gd name="f27" fmla="*/ f24 1 1550"/>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312" h="1550">
                    <a:moveTo>
                      <a:pt x="f5" y="f6"/>
                    </a:moveTo>
                    <a:cubicBezTo>
                      <a:pt x="f7" y="f6"/>
                      <a:pt x="f8" y="f9"/>
                      <a:pt x="f10" y="f11"/>
                    </a:cubicBezTo>
                    <a:cubicBezTo>
                      <a:pt x="f2" y="f12"/>
                      <a:pt x="f13" y="f4"/>
                      <a:pt x="f14" y="f4"/>
                    </a:cubicBezTo>
                    <a:cubicBezTo>
                      <a:pt x="f15" y="f4"/>
                      <a:pt x="f16" y="f17"/>
                      <a:pt x="f16" y="f17"/>
                    </a:cubicBezTo>
                    <a:cubicBezTo>
                      <a:pt x="f16"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8" name="Google Shape;1213;p16">
                <a:extLst>
                  <a:ext uri="{FF2B5EF4-FFF2-40B4-BE49-F238E27FC236}">
                    <a16:creationId xmlns:a16="http://schemas.microsoft.com/office/drawing/2014/main" id="{F2CF053B-40BE-4356-930E-517FBD131D68}"/>
                  </a:ext>
                </a:extLst>
              </p:cNvPr>
              <p:cNvSpPr/>
              <p:nvPr/>
            </p:nvSpPr>
            <p:spPr>
              <a:xfrm>
                <a:off x="8385441" y="4335362"/>
                <a:ext cx="134224" cy="111456"/>
              </a:xfrm>
              <a:custGeom>
                <a:avLst/>
                <a:gdLst>
                  <a:gd name="f0" fmla="val w"/>
                  <a:gd name="f1" fmla="val h"/>
                  <a:gd name="f2" fmla="val 0"/>
                  <a:gd name="f3" fmla="val 4156"/>
                  <a:gd name="f4" fmla="val 3451"/>
                  <a:gd name="f5" fmla="val 1532"/>
                  <a:gd name="f6" fmla="val 1396"/>
                  <a:gd name="f7" fmla="val 1265"/>
                  <a:gd name="f8" fmla="val 50"/>
                  <a:gd name="f9" fmla="val 1143"/>
                  <a:gd name="f10" fmla="val 161"/>
                  <a:gd name="f11" fmla="val 1200"/>
                  <a:gd name="f12" fmla="val 2665"/>
                  <a:gd name="f13" fmla="*/ f0 1 4156"/>
                  <a:gd name="f14" fmla="*/ f1 1 3451"/>
                  <a:gd name="f15" fmla="val f2"/>
                  <a:gd name="f16" fmla="val f3"/>
                  <a:gd name="f17" fmla="val f4"/>
                  <a:gd name="f18" fmla="+- f17 0 f15"/>
                  <a:gd name="f19" fmla="+- f16 0 f15"/>
                  <a:gd name="f20" fmla="*/ f19 1 4156"/>
                  <a:gd name="f21" fmla="*/ f18 1 3451"/>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56" h="3450">
                    <a:moveTo>
                      <a:pt x="f5" y="f2"/>
                    </a:moveTo>
                    <a:cubicBezTo>
                      <a:pt x="f6" y="f2"/>
                      <a:pt x="f7" y="f8"/>
                      <a:pt x="f9" y="f10"/>
                    </a:cubicBezTo>
                    <a:cubicBezTo>
                      <a:pt x="f2" y="f11"/>
                      <a:pt x="f3" y="f4"/>
                      <a:pt x="f3" y="f4"/>
                    </a:cubicBezTo>
                    <a:cubicBezTo>
                      <a:pt x="f3" y="f4"/>
                      <a:pt x="f12"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9" name="Google Shape;1214;p16">
                <a:extLst>
                  <a:ext uri="{FF2B5EF4-FFF2-40B4-BE49-F238E27FC236}">
                    <a16:creationId xmlns:a16="http://schemas.microsoft.com/office/drawing/2014/main" id="{5793626A-0119-48F8-A5E3-7F1C656B7097}"/>
                  </a:ext>
                </a:extLst>
              </p:cNvPr>
              <p:cNvSpPr/>
              <p:nvPr/>
            </p:nvSpPr>
            <p:spPr>
              <a:xfrm>
                <a:off x="8478618" y="4282098"/>
                <a:ext cx="94823" cy="166201"/>
              </a:xfrm>
              <a:custGeom>
                <a:avLst/>
                <a:gdLst>
                  <a:gd name="f0" fmla="val w"/>
                  <a:gd name="f1" fmla="val h"/>
                  <a:gd name="f2" fmla="val 0"/>
                  <a:gd name="f3" fmla="val 2936"/>
                  <a:gd name="f4" fmla="val 5146"/>
                  <a:gd name="f5" fmla="val 1593"/>
                  <a:gd name="f6" fmla="val 1560"/>
                  <a:gd name="f7" fmla="val 1526"/>
                  <a:gd name="f8" fmla="val 3"/>
                  <a:gd name="f9" fmla="val 1490"/>
                  <a:gd name="f10" fmla="val 10"/>
                  <a:gd name="f11" fmla="val 1"/>
                  <a:gd name="f12" fmla="val 263"/>
                  <a:gd name="f13" fmla="val 2067"/>
                  <a:gd name="f14" fmla="*/ f0 1 2936"/>
                  <a:gd name="f15" fmla="*/ f1 1 5146"/>
                  <a:gd name="f16" fmla="val f2"/>
                  <a:gd name="f17" fmla="val f3"/>
                  <a:gd name="f18" fmla="val f4"/>
                  <a:gd name="f19" fmla="+- f18 0 f16"/>
                  <a:gd name="f20" fmla="+- f17 0 f16"/>
                  <a:gd name="f21" fmla="*/ f20 1 2936"/>
                  <a:gd name="f22" fmla="*/ f19 1 514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936" h="5146">
                    <a:moveTo>
                      <a:pt x="f5" y="f2"/>
                    </a:moveTo>
                    <a:cubicBezTo>
                      <a:pt x="f6" y="f2"/>
                      <a:pt x="f7" y="f8"/>
                      <a:pt x="f9" y="f10"/>
                    </a:cubicBezTo>
                    <a:cubicBezTo>
                      <a:pt x="f11" y="f12"/>
                      <a:pt x="f13" y="f4"/>
                      <a:pt x="f13" y="f4"/>
                    </a:cubicBezTo>
                    <a:cubicBezTo>
                      <a:pt x="f13" y="f4"/>
                      <a:pt x="f3"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sp>
        <p:nvSpPr>
          <p:cNvPr id="110" name="Google Shape;1216;p16">
            <a:extLst>
              <a:ext uri="{FF2B5EF4-FFF2-40B4-BE49-F238E27FC236}">
                <a16:creationId xmlns:a16="http://schemas.microsoft.com/office/drawing/2014/main" id="{0F6D9709-3B71-4694-B229-34F6C822CBA6}"/>
              </a:ext>
            </a:extLst>
          </p:cNvPr>
          <p:cNvSpPr txBox="1">
            <a:spLocks noGrp="1"/>
          </p:cNvSpPr>
          <p:nvPr>
            <p:ph type="title"/>
          </p:nvPr>
        </p:nvSpPr>
        <p:spPr>
          <a:xfrm>
            <a:off x="4476801" y="1165695"/>
            <a:ext cx="3731995" cy="1843503"/>
          </a:xfrm>
        </p:spPr>
        <p:txBody>
          <a:bodyPr anchor="b" anchorCtr="0"/>
          <a:lstStyle>
            <a:lvl1pPr algn="r">
              <a:defRPr sz="3700">
                <a:solidFill>
                  <a:srgbClr val="D6B35F"/>
                </a:solidFill>
              </a:defRPr>
            </a:lvl1pPr>
          </a:lstStyle>
          <a:p>
            <a:pPr lvl="0"/>
            <a:endParaRPr lang="es-PE"/>
          </a:p>
        </p:txBody>
      </p:sp>
      <p:sp>
        <p:nvSpPr>
          <p:cNvPr id="111" name="Google Shape;1217;p16">
            <a:extLst>
              <a:ext uri="{FF2B5EF4-FFF2-40B4-BE49-F238E27FC236}">
                <a16:creationId xmlns:a16="http://schemas.microsoft.com/office/drawing/2014/main" id="{5A7DA977-6E70-4A97-9FA5-9242EC2370E3}"/>
              </a:ext>
            </a:extLst>
          </p:cNvPr>
          <p:cNvSpPr txBox="1">
            <a:spLocks noGrp="1"/>
          </p:cNvSpPr>
          <p:nvPr>
            <p:ph type="subTitle" idx="4294967295"/>
          </p:nvPr>
        </p:nvSpPr>
        <p:spPr>
          <a:xfrm>
            <a:off x="5267949" y="3020720"/>
            <a:ext cx="2940902" cy="1005904"/>
          </a:xfrm>
        </p:spPr>
        <p:txBody>
          <a:bodyPr/>
          <a:lstStyle>
            <a:lvl1pPr algn="r">
              <a:buNone/>
              <a:defRPr sz="1500">
                <a:solidFill>
                  <a:srgbClr val="393231"/>
                </a:solidFill>
              </a:defRPr>
            </a:lvl1pPr>
          </a:lstStyle>
          <a:p>
            <a:pPr lvl="0"/>
            <a:endParaRPr lang="es-PE"/>
          </a:p>
        </p:txBody>
      </p:sp>
      <p:pic>
        <p:nvPicPr>
          <p:cNvPr id="112" name="Imagen 112">
            <a:extLst>
              <a:ext uri="{FF2B5EF4-FFF2-40B4-BE49-F238E27FC236}">
                <a16:creationId xmlns:a16="http://schemas.microsoft.com/office/drawing/2014/main" id="{AF9227C9-C630-4A32-99EB-5C7DD83A9E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21" y="108136"/>
            <a:ext cx="878957" cy="803922"/>
          </a:xfrm>
          <a:prstGeom prst="rect">
            <a:avLst/>
          </a:prstGeom>
          <a:noFill/>
          <a:ln cap="flat">
            <a:noFill/>
          </a:ln>
        </p:spPr>
      </p:pic>
    </p:spTree>
    <p:extLst>
      <p:ext uri="{BB962C8B-B14F-4D97-AF65-F5344CB8AC3E}">
        <p14:creationId xmlns:p14="http://schemas.microsoft.com/office/powerpoint/2010/main" val="56441645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_7">
    <p:bg>
      <p:bgPr>
        <a:blipFill>
          <a:blip r:embed="rId2">
            <a:alphaModFix/>
          </a:blip>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4CBBD5D-4D57-4CB2-A94A-1D48DB2AEE29}"/>
              </a:ext>
            </a:extLst>
          </p:cNvPr>
          <p:cNvSpPr/>
          <p:nvPr/>
        </p:nvSpPr>
        <p:spPr>
          <a:xfrm>
            <a:off x="-27" y="4980974"/>
            <a:ext cx="9144027" cy="162525"/>
          </a:xfrm>
          <a:prstGeom prst="rect">
            <a:avLst/>
          </a:prstGeom>
          <a:solidFill>
            <a:srgbClr val="D6B35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F1EEE6"/>
              </a:solidFill>
              <a:uFillTx/>
              <a:latin typeface="Arial"/>
            </a:endParaRPr>
          </a:p>
        </p:txBody>
      </p:sp>
      <p:grpSp>
        <p:nvGrpSpPr>
          <p:cNvPr id="3" name="Google Shape;1219;p17">
            <a:extLst>
              <a:ext uri="{FF2B5EF4-FFF2-40B4-BE49-F238E27FC236}">
                <a16:creationId xmlns:a16="http://schemas.microsoft.com/office/drawing/2014/main" id="{1A64ED4D-50EF-4E2B-9805-5A8FEF1D70A2}"/>
              </a:ext>
            </a:extLst>
          </p:cNvPr>
          <p:cNvGrpSpPr/>
          <p:nvPr/>
        </p:nvGrpSpPr>
        <p:grpSpPr>
          <a:xfrm>
            <a:off x="-19" y="114912"/>
            <a:ext cx="9067894" cy="4900599"/>
            <a:chOff x="-19" y="114912"/>
            <a:chExt cx="9067894" cy="4900599"/>
          </a:xfrm>
        </p:grpSpPr>
        <p:grpSp>
          <p:nvGrpSpPr>
            <p:cNvPr id="4" name="Google Shape;1220;p17">
              <a:extLst>
                <a:ext uri="{FF2B5EF4-FFF2-40B4-BE49-F238E27FC236}">
                  <a16:creationId xmlns:a16="http://schemas.microsoft.com/office/drawing/2014/main" id="{24A62A7C-CD95-4AD2-966E-850E15E323F2}"/>
                </a:ext>
              </a:extLst>
            </p:cNvPr>
            <p:cNvGrpSpPr/>
            <p:nvPr/>
          </p:nvGrpSpPr>
          <p:grpSpPr>
            <a:xfrm>
              <a:off x="4477158" y="4842845"/>
              <a:ext cx="189784" cy="172666"/>
              <a:chOff x="4477158" y="4842845"/>
              <a:chExt cx="189784" cy="172666"/>
            </a:xfrm>
          </p:grpSpPr>
          <p:sp>
            <p:nvSpPr>
              <p:cNvPr id="5" name="Google Shape;1221;p17">
                <a:extLst>
                  <a:ext uri="{FF2B5EF4-FFF2-40B4-BE49-F238E27FC236}">
                    <a16:creationId xmlns:a16="http://schemas.microsoft.com/office/drawing/2014/main" id="{335D8234-7413-4516-87C9-85C03898F735}"/>
                  </a:ext>
                </a:extLst>
              </p:cNvPr>
              <p:cNvSpPr/>
              <p:nvPr/>
            </p:nvSpPr>
            <p:spPr>
              <a:xfrm flipH="1">
                <a:off x="4534939" y="4842845"/>
                <a:ext cx="73481" cy="172666"/>
              </a:xfrm>
              <a:custGeom>
                <a:avLst/>
                <a:gdLst>
                  <a:gd name="f0" fmla="val w"/>
                  <a:gd name="f1" fmla="val h"/>
                  <a:gd name="f2" fmla="val 0"/>
                  <a:gd name="f3" fmla="val 2275"/>
                  <a:gd name="f4" fmla="val 5346"/>
                  <a:gd name="f5" fmla="val 1131"/>
                  <a:gd name="f6" fmla="val 1"/>
                  <a:gd name="f7" fmla="val 1201"/>
                  <a:gd name="f8" fmla="val 2679"/>
                  <a:gd name="f9" fmla="val 4145"/>
                  <a:gd name="f10" fmla="val 5345"/>
                  <a:gd name="f11" fmla="val 2274"/>
                  <a:gd name="f12" fmla="*/ f0 1 2275"/>
                  <a:gd name="f13" fmla="*/ f1 1 5346"/>
                  <a:gd name="f14" fmla="val f2"/>
                  <a:gd name="f15" fmla="val f3"/>
                  <a:gd name="f16" fmla="val f4"/>
                  <a:gd name="f17" fmla="+- f16 0 f14"/>
                  <a:gd name="f18" fmla="+- f15 0 f14"/>
                  <a:gd name="f19" fmla="*/ f18 1 2275"/>
                  <a:gd name="f20" fmla="*/ f17 1 534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275" h="5346">
                    <a:moveTo>
                      <a:pt x="f5" y="f6"/>
                    </a:moveTo>
                    <a:cubicBezTo>
                      <a:pt x="f5" y="f6"/>
                      <a:pt x="f2" y="f7"/>
                      <a:pt x="f2" y="f8"/>
                    </a:cubicBezTo>
                    <a:cubicBezTo>
                      <a:pt x="f2" y="f9"/>
                      <a:pt x="f5" y="f10"/>
                      <a:pt x="f5" y="f10"/>
                    </a:cubicBezTo>
                    <a:cubicBezTo>
                      <a:pt x="f5" y="f10"/>
                      <a:pt x="f11" y="f9"/>
                      <a:pt x="f11" y="f8"/>
                    </a:cubicBezTo>
                    <a:cubicBezTo>
                      <a:pt x="f11" y="f7"/>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222;p17">
                <a:extLst>
                  <a:ext uri="{FF2B5EF4-FFF2-40B4-BE49-F238E27FC236}">
                    <a16:creationId xmlns:a16="http://schemas.microsoft.com/office/drawing/2014/main" id="{F4D2AD7A-B9F4-4411-8C25-FEB3FEBEE756}"/>
                  </a:ext>
                </a:extLst>
              </p:cNvPr>
              <p:cNvSpPr/>
              <p:nvPr/>
            </p:nvSpPr>
            <p:spPr>
              <a:xfrm flipH="1">
                <a:off x="4606546" y="4862998"/>
                <a:ext cx="60396" cy="60432"/>
              </a:xfrm>
              <a:custGeom>
                <a:avLst/>
                <a:gdLst>
                  <a:gd name="f0" fmla="val w"/>
                  <a:gd name="f1" fmla="val h"/>
                  <a:gd name="f2" fmla="val 0"/>
                  <a:gd name="f3" fmla="val 1870"/>
                  <a:gd name="f4" fmla="val 1871"/>
                  <a:gd name="f5" fmla="val 1062"/>
                  <a:gd name="f6" fmla="val 23"/>
                  <a:gd name="f7" fmla="val 543"/>
                  <a:gd name="f8" fmla="val 531"/>
                  <a:gd name="f9" fmla="val 35"/>
                  <a:gd name="f10" fmla="val 808"/>
                  <a:gd name="f11" fmla="val 1847"/>
                  <a:gd name="f12" fmla="val 1327"/>
                  <a:gd name="f13" fmla="val 1328"/>
                  <a:gd name="f14" fmla="*/ f0 1 1870"/>
                  <a:gd name="f15" fmla="*/ f1 1 1871"/>
                  <a:gd name="f16" fmla="val f2"/>
                  <a:gd name="f17" fmla="val f3"/>
                  <a:gd name="f18" fmla="val f4"/>
                  <a:gd name="f19" fmla="+- f18 0 f16"/>
                  <a:gd name="f20" fmla="+- f17 0 f16"/>
                  <a:gd name="f21" fmla="*/ f20 1 1870"/>
                  <a:gd name="f22" fmla="*/ f19 1 187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870" h="1870">
                    <a:moveTo>
                      <a:pt x="f3" y="f2"/>
                    </a:moveTo>
                    <a:lnTo>
                      <a:pt x="f3" y="f2"/>
                    </a:lnTo>
                    <a:cubicBezTo>
                      <a:pt x="f3" y="f2"/>
                      <a:pt x="f5" y="f6"/>
                      <a:pt x="f7" y="f8"/>
                    </a:cubicBezTo>
                    <a:cubicBezTo>
                      <a:pt x="f9" y="f5"/>
                      <a:pt x="f2" y="f3"/>
                      <a:pt x="f2" y="f3"/>
                    </a:cubicBezTo>
                    <a:cubicBezTo>
                      <a:pt x="f2" y="f3"/>
                      <a:pt x="f10" y="f11"/>
                      <a:pt x="f12" y="f13"/>
                    </a:cubicBezTo>
                    <a:cubicBezTo>
                      <a:pt x="f11" y="f10"/>
                      <a:pt x="f3" y="f2"/>
                      <a:pt x="f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223;p17">
                <a:extLst>
                  <a:ext uri="{FF2B5EF4-FFF2-40B4-BE49-F238E27FC236}">
                    <a16:creationId xmlns:a16="http://schemas.microsoft.com/office/drawing/2014/main" id="{3F6D1F0B-EF27-449F-A102-0B17F3686B03}"/>
                  </a:ext>
                </a:extLst>
              </p:cNvPr>
              <p:cNvSpPr/>
              <p:nvPr/>
            </p:nvSpPr>
            <p:spPr>
              <a:xfrm flipH="1">
                <a:off x="4477158" y="4862998"/>
                <a:ext cx="60076" cy="60432"/>
              </a:xfrm>
              <a:custGeom>
                <a:avLst/>
                <a:gdLst>
                  <a:gd name="f0" fmla="val w"/>
                  <a:gd name="f1" fmla="val h"/>
                  <a:gd name="f2" fmla="val 0"/>
                  <a:gd name="f3" fmla="val 1860"/>
                  <a:gd name="f4" fmla="val 1871"/>
                  <a:gd name="f5" fmla="val 1"/>
                  <a:gd name="f6" fmla="val 12"/>
                  <a:gd name="f7" fmla="val 808"/>
                  <a:gd name="f8" fmla="val 532"/>
                  <a:gd name="f9" fmla="val 1328"/>
                  <a:gd name="f10" fmla="val 1051"/>
                  <a:gd name="f11" fmla="val 1847"/>
                  <a:gd name="f12" fmla="val 1859"/>
                  <a:gd name="f13" fmla="val 1870"/>
                  <a:gd name="f14" fmla="val 1836"/>
                  <a:gd name="f15" fmla="val 1062"/>
                  <a:gd name="f16" fmla="val 531"/>
                  <a:gd name="f17" fmla="val 809"/>
                  <a:gd name="f18" fmla="val 23"/>
                  <a:gd name="f19" fmla="*/ f0 1 1860"/>
                  <a:gd name="f20" fmla="*/ f1 1 1871"/>
                  <a:gd name="f21" fmla="val f2"/>
                  <a:gd name="f22" fmla="val f3"/>
                  <a:gd name="f23" fmla="val f4"/>
                  <a:gd name="f24" fmla="+- f23 0 f21"/>
                  <a:gd name="f25" fmla="+- f22 0 f21"/>
                  <a:gd name="f26" fmla="*/ f25 1 1860"/>
                  <a:gd name="f27" fmla="*/ f24 1 1871"/>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860" h="1870">
                    <a:moveTo>
                      <a:pt x="f5" y="f2"/>
                    </a:moveTo>
                    <a:cubicBezTo>
                      <a:pt x="f5" y="f2"/>
                      <a:pt x="f6" y="f7"/>
                      <a:pt x="f8" y="f9"/>
                    </a:cubicBezTo>
                    <a:cubicBezTo>
                      <a:pt x="f10" y="f11"/>
                      <a:pt x="f12" y="f13"/>
                      <a:pt x="f12" y="f13"/>
                    </a:cubicBezTo>
                    <a:cubicBezTo>
                      <a:pt x="f12" y="f13"/>
                      <a:pt x="f14" y="f15"/>
                      <a:pt x="f9" y="f16"/>
                    </a:cubicBezTo>
                    <a:cubicBezTo>
                      <a:pt x="f17" y="f18"/>
                      <a:pt x="f5"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8" name="Google Shape;1224;p17">
              <a:extLst>
                <a:ext uri="{FF2B5EF4-FFF2-40B4-BE49-F238E27FC236}">
                  <a16:creationId xmlns:a16="http://schemas.microsoft.com/office/drawing/2014/main" id="{9D08547C-C076-44A6-B0D9-D6943CD167AD}"/>
                </a:ext>
              </a:extLst>
            </p:cNvPr>
            <p:cNvSpPr/>
            <p:nvPr/>
          </p:nvSpPr>
          <p:spPr>
            <a:xfrm flipH="1">
              <a:off x="4470437" y="114912"/>
              <a:ext cx="203216" cy="242325"/>
            </a:xfrm>
            <a:custGeom>
              <a:avLst/>
              <a:gdLst>
                <a:gd name="f0" fmla="val w"/>
                <a:gd name="f1" fmla="val h"/>
                <a:gd name="f2" fmla="val 0"/>
                <a:gd name="f3" fmla="val 6292"/>
                <a:gd name="f4" fmla="val 7503"/>
                <a:gd name="f5" fmla="val 3141"/>
                <a:gd name="f6" fmla="val 2979"/>
                <a:gd name="f7" fmla="val 2852"/>
                <a:gd name="f8" fmla="val 173"/>
                <a:gd name="f9" fmla="val 2794"/>
                <a:gd name="f10" fmla="val 427"/>
                <a:gd name="f11" fmla="val 2390"/>
                <a:gd name="f12" fmla="val 2944"/>
                <a:gd name="f13" fmla="val 2943"/>
                <a:gd name="f14" fmla="val 174"/>
                <a:gd name="f15" fmla="val 2401"/>
                <a:gd name="f16" fmla="val 416"/>
                <a:gd name="f17" fmla="val 2805"/>
                <a:gd name="f18" fmla="val 2863"/>
                <a:gd name="f19" fmla="val 1"/>
                <a:gd name="f20" fmla="val 2990"/>
                <a:gd name="f21" fmla="val 3151"/>
                <a:gd name="f22" fmla="val 3313"/>
                <a:gd name="f23" fmla="val 3440"/>
                <a:gd name="f24" fmla="val 3497"/>
                <a:gd name="f25" fmla="val 3901"/>
                <a:gd name="f26" fmla="val 2956"/>
                <a:gd name="f27" fmla="val 3347"/>
                <a:gd name="f28" fmla="val 7330"/>
                <a:gd name="f29" fmla="val 7087"/>
                <a:gd name="f30" fmla="val 3302"/>
                <a:gd name="f31" fmla="val 3429"/>
                <a:gd name="f32" fmla="val 3487"/>
                <a:gd name="f33" fmla="val 3891"/>
                <a:gd name="f34" fmla="val 3325"/>
                <a:gd name="f35" fmla="val 6107"/>
                <a:gd name="f36" fmla="val 5865"/>
                <a:gd name="f37" fmla="val 6119"/>
                <a:gd name="f38" fmla="val 3348"/>
                <a:gd name="f39" fmla="*/ f0 1 6292"/>
                <a:gd name="f40" fmla="*/ f1 1 7503"/>
                <a:gd name="f41" fmla="val f2"/>
                <a:gd name="f42" fmla="val f3"/>
                <a:gd name="f43" fmla="val f4"/>
                <a:gd name="f44" fmla="+- f43 0 f41"/>
                <a:gd name="f45" fmla="+- f42 0 f41"/>
                <a:gd name="f46" fmla="*/ f45 1 6292"/>
                <a:gd name="f47" fmla="*/ f44 1 7503"/>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6292" h="7503">
                  <a:moveTo>
                    <a:pt x="f5" y="f2"/>
                  </a:moveTo>
                  <a:cubicBezTo>
                    <a:pt x="f6" y="f2"/>
                    <a:pt x="f7" y="f8"/>
                    <a:pt x="f9" y="f10"/>
                  </a:cubicBezTo>
                  <a:lnTo>
                    <a:pt x="f11" y="f8"/>
                  </a:lnTo>
                  <a:lnTo>
                    <a:pt x="f12" y="f13"/>
                  </a:lnTo>
                  <a:lnTo>
                    <a:pt x="f14" y="f15"/>
                  </a:lnTo>
                  <a:lnTo>
                    <a:pt x="f16" y="f17"/>
                  </a:lnTo>
                  <a:cubicBezTo>
                    <a:pt x="f14" y="f18"/>
                    <a:pt x="f19" y="f20"/>
                    <a:pt x="f19" y="f21"/>
                  </a:cubicBezTo>
                  <a:cubicBezTo>
                    <a:pt x="f19" y="f22"/>
                    <a:pt x="f14" y="f23"/>
                    <a:pt x="f16" y="f24"/>
                  </a:cubicBezTo>
                  <a:lnTo>
                    <a:pt x="f14" y="f25"/>
                  </a:lnTo>
                  <a:lnTo>
                    <a:pt x="f14" y="f25"/>
                  </a:lnTo>
                  <a:lnTo>
                    <a:pt x="f26" y="f27"/>
                  </a:lnTo>
                  <a:lnTo>
                    <a:pt x="f11" y="f28"/>
                  </a:lnTo>
                  <a:lnTo>
                    <a:pt x="f9" y="f29"/>
                  </a:lnTo>
                  <a:cubicBezTo>
                    <a:pt x="f7" y="f28"/>
                    <a:pt x="f6" y="f4"/>
                    <a:pt x="f5" y="f4"/>
                  </a:cubicBezTo>
                  <a:cubicBezTo>
                    <a:pt x="f30" y="f4"/>
                    <a:pt x="f31" y="f28"/>
                    <a:pt x="f32" y="f29"/>
                  </a:cubicBezTo>
                  <a:lnTo>
                    <a:pt x="f33" y="f28"/>
                  </a:lnTo>
                  <a:lnTo>
                    <a:pt x="f34" y="f27"/>
                  </a:lnTo>
                  <a:lnTo>
                    <a:pt x="f34" y="f27"/>
                  </a:lnTo>
                  <a:lnTo>
                    <a:pt x="f35" y="f25"/>
                  </a:lnTo>
                  <a:lnTo>
                    <a:pt x="f35" y="f25"/>
                  </a:lnTo>
                  <a:lnTo>
                    <a:pt x="f36" y="f24"/>
                  </a:lnTo>
                  <a:cubicBezTo>
                    <a:pt x="f37" y="f23"/>
                    <a:pt x="f3" y="f22"/>
                    <a:pt x="f3" y="f21"/>
                  </a:cubicBezTo>
                  <a:cubicBezTo>
                    <a:pt x="f3" y="f20"/>
                    <a:pt x="f35" y="f18"/>
                    <a:pt x="f36" y="f17"/>
                  </a:cubicBezTo>
                  <a:lnTo>
                    <a:pt x="f37" y="f15"/>
                  </a:lnTo>
                  <a:lnTo>
                    <a:pt x="f38" y="f13"/>
                  </a:lnTo>
                  <a:lnTo>
                    <a:pt x="f33" y="f8"/>
                  </a:lnTo>
                  <a:lnTo>
                    <a:pt x="f32" y="f10"/>
                  </a:lnTo>
                  <a:cubicBezTo>
                    <a:pt x="f31" y="f8"/>
                    <a:pt x="f30"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9" name="Google Shape;1225;p17">
              <a:extLst>
                <a:ext uri="{FF2B5EF4-FFF2-40B4-BE49-F238E27FC236}">
                  <a16:creationId xmlns:a16="http://schemas.microsoft.com/office/drawing/2014/main" id="{59151DDB-7550-489D-986F-E1EC76B85D0C}"/>
                </a:ext>
              </a:extLst>
            </p:cNvPr>
            <p:cNvGrpSpPr/>
            <p:nvPr/>
          </p:nvGrpSpPr>
          <p:grpSpPr>
            <a:xfrm>
              <a:off x="-19" y="114940"/>
              <a:ext cx="9067894" cy="4880417"/>
              <a:chOff x="-19" y="114940"/>
              <a:chExt cx="9067894" cy="4880417"/>
            </a:xfrm>
          </p:grpSpPr>
          <p:grpSp>
            <p:nvGrpSpPr>
              <p:cNvPr id="10" name="Google Shape;1226;p17">
                <a:extLst>
                  <a:ext uri="{FF2B5EF4-FFF2-40B4-BE49-F238E27FC236}">
                    <a16:creationId xmlns:a16="http://schemas.microsoft.com/office/drawing/2014/main" id="{8DE9DBE2-CD57-45F7-BC94-5409771EBFF8}"/>
                  </a:ext>
                </a:extLst>
              </p:cNvPr>
              <p:cNvGrpSpPr/>
              <p:nvPr/>
            </p:nvGrpSpPr>
            <p:grpSpPr>
              <a:xfrm>
                <a:off x="8736095" y="1034698"/>
                <a:ext cx="213649" cy="3005888"/>
                <a:chOff x="8736095" y="1034698"/>
                <a:chExt cx="213649" cy="3005888"/>
              </a:xfrm>
            </p:grpSpPr>
            <p:sp>
              <p:nvSpPr>
                <p:cNvPr id="11" name="Google Shape;1227;p17">
                  <a:extLst>
                    <a:ext uri="{FF2B5EF4-FFF2-40B4-BE49-F238E27FC236}">
                      <a16:creationId xmlns:a16="http://schemas.microsoft.com/office/drawing/2014/main" id="{90E0FE7D-A3FD-4F89-B85B-CB344D0494A0}"/>
                    </a:ext>
                  </a:extLst>
                </p:cNvPr>
                <p:cNvSpPr/>
                <p:nvPr/>
              </p:nvSpPr>
              <p:spPr>
                <a:xfrm flipH="1">
                  <a:off x="8932947" y="1165530"/>
                  <a:ext cx="14923" cy="1487491"/>
                </a:xfrm>
                <a:custGeom>
                  <a:avLst/>
                  <a:gdLst>
                    <a:gd name="f0" fmla="val w"/>
                    <a:gd name="f1" fmla="val h"/>
                    <a:gd name="f2" fmla="val 0"/>
                    <a:gd name="f3" fmla="val 462"/>
                    <a:gd name="f4" fmla="val 46056"/>
                    <a:gd name="f5" fmla="val 1"/>
                    <a:gd name="f6" fmla="*/ f0 1 462"/>
                    <a:gd name="f7" fmla="*/ f1 1 46056"/>
                    <a:gd name="f8" fmla="val f2"/>
                    <a:gd name="f9" fmla="val f3"/>
                    <a:gd name="f10" fmla="val f4"/>
                    <a:gd name="f11" fmla="+- f10 0 f8"/>
                    <a:gd name="f12" fmla="+- f9 0 f8"/>
                    <a:gd name="f13" fmla="*/ f12 1 462"/>
                    <a:gd name="f14" fmla="*/ f11 1 4605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62" h="46056">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1228;p17">
                  <a:extLst>
                    <a:ext uri="{FF2B5EF4-FFF2-40B4-BE49-F238E27FC236}">
                      <a16:creationId xmlns:a16="http://schemas.microsoft.com/office/drawing/2014/main" id="{8075D108-BA6D-4B06-A447-B67D7B8278F0}"/>
                    </a:ext>
                  </a:extLst>
                </p:cNvPr>
                <p:cNvSpPr/>
                <p:nvPr/>
              </p:nvSpPr>
              <p:spPr>
                <a:xfrm flipH="1">
                  <a:off x="8736095" y="1034698"/>
                  <a:ext cx="213649" cy="143917"/>
                </a:xfrm>
                <a:custGeom>
                  <a:avLst/>
                  <a:gdLst>
                    <a:gd name="f0" fmla="val w"/>
                    <a:gd name="f1" fmla="val h"/>
                    <a:gd name="f2" fmla="val 0"/>
                    <a:gd name="f3" fmla="val 6615"/>
                    <a:gd name="f4" fmla="val 4456"/>
                    <a:gd name="f5" fmla="val 3925"/>
                    <a:gd name="f6" fmla="val 3498"/>
                    <a:gd name="f7" fmla="val 35"/>
                    <a:gd name="f8" fmla="val 3071"/>
                    <a:gd name="f9" fmla="val 104"/>
                    <a:gd name="f10" fmla="val 2944"/>
                    <a:gd name="f11" fmla="val 151"/>
                    <a:gd name="f12" fmla="val 2805"/>
                    <a:gd name="f13" fmla="val 174"/>
                    <a:gd name="f14" fmla="val 2667"/>
                    <a:gd name="f15" fmla="val 220"/>
                    <a:gd name="f16" fmla="val 2136"/>
                    <a:gd name="f17" fmla="val 404"/>
                    <a:gd name="f18" fmla="val 1651"/>
                    <a:gd name="f19" fmla="val 705"/>
                    <a:gd name="f20" fmla="val 1259"/>
                    <a:gd name="f21" fmla="val 1097"/>
                    <a:gd name="f22" fmla="val 451"/>
                    <a:gd name="f23" fmla="val 1859"/>
                    <a:gd name="f24" fmla="val 1"/>
                    <a:gd name="f25" fmla="val 2978"/>
                    <a:gd name="f26" fmla="val 47"/>
                    <a:gd name="f27" fmla="val 4052"/>
                    <a:gd name="f28" fmla="val 4183"/>
                    <a:gd name="f29" fmla="val 149"/>
                    <a:gd name="f30" fmla="val 4272"/>
                    <a:gd name="f31" fmla="val 258"/>
                    <a:gd name="f32" fmla="val 265"/>
                    <a:gd name="f33" fmla="val 271"/>
                    <a:gd name="f34" fmla="val 278"/>
                    <a:gd name="f35" fmla="val 4271"/>
                    <a:gd name="f36" fmla="val 405"/>
                    <a:gd name="f37" fmla="val 508"/>
                    <a:gd name="f38" fmla="val 4167"/>
                    <a:gd name="f39" fmla="val 543"/>
                    <a:gd name="f40" fmla="val 3094"/>
                    <a:gd name="f41" fmla="val 1005"/>
                    <a:gd name="f42" fmla="val 2182"/>
                    <a:gd name="f43" fmla="val 1720"/>
                    <a:gd name="f44" fmla="val 1605"/>
                    <a:gd name="f45" fmla="val 2078"/>
                    <a:gd name="f46" fmla="val 1316"/>
                    <a:gd name="f47" fmla="val 2482"/>
                    <a:gd name="f48" fmla="val 1085"/>
                    <a:gd name="f49" fmla="val 2932"/>
                    <a:gd name="f50" fmla="val 970"/>
                    <a:gd name="f51" fmla="val 3048"/>
                    <a:gd name="f52" fmla="val 935"/>
                    <a:gd name="f53" fmla="val 3152"/>
                    <a:gd name="f54" fmla="val 924"/>
                    <a:gd name="f55" fmla="val 3267"/>
                    <a:gd name="f56" fmla="val 901"/>
                    <a:gd name="f57" fmla="val 3590"/>
                    <a:gd name="f58" fmla="val 855"/>
                    <a:gd name="f59" fmla="val 4029"/>
                    <a:gd name="f60" fmla="val 866"/>
                    <a:gd name="f61" fmla="val 4133"/>
                    <a:gd name="f62" fmla="val 4225"/>
                    <a:gd name="f63" fmla="val 4618"/>
                    <a:gd name="f64" fmla="val 982"/>
                    <a:gd name="f65" fmla="val 4964"/>
                    <a:gd name="f66" fmla="val 1224"/>
                    <a:gd name="f67" fmla="val 5195"/>
                    <a:gd name="f68" fmla="val 1547"/>
                    <a:gd name="f69" fmla="val 5426"/>
                    <a:gd name="f70" fmla="val 1847"/>
                    <a:gd name="f71" fmla="val 5529"/>
                    <a:gd name="f72" fmla="val 2263"/>
                    <a:gd name="f73" fmla="val 5495"/>
                    <a:gd name="f74" fmla="val 2609"/>
                    <a:gd name="f75" fmla="val 5472"/>
                    <a:gd name="f76" fmla="val 2898"/>
                    <a:gd name="f77" fmla="val 5241"/>
                    <a:gd name="f78" fmla="val 3128"/>
                    <a:gd name="f79" fmla="val 4975"/>
                    <a:gd name="f80" fmla="val 3186"/>
                    <a:gd name="f81" fmla="val 4918"/>
                    <a:gd name="f82" fmla="val 3209"/>
                    <a:gd name="f83" fmla="val 4848"/>
                    <a:gd name="f84" fmla="val 4791"/>
                    <a:gd name="f85" fmla="val 4779"/>
                    <a:gd name="f86" fmla="val 4756"/>
                    <a:gd name="f87" fmla="val 3175"/>
                    <a:gd name="f88" fmla="val 4722"/>
                    <a:gd name="f89" fmla="val 3117"/>
                    <a:gd name="f90" fmla="val 4825"/>
                    <a:gd name="f91" fmla="val 2725"/>
                    <a:gd name="f92" fmla="val 2355"/>
                    <a:gd name="f93" fmla="val 4260"/>
                    <a:gd name="f94" fmla="val 2240"/>
                    <a:gd name="f95" fmla="val 4197"/>
                    <a:gd name="f96" fmla="val 2222"/>
                    <a:gd name="f97" fmla="val 4134"/>
                    <a:gd name="f98" fmla="val 2213"/>
                    <a:gd name="f99" fmla="val 4072"/>
                    <a:gd name="f100" fmla="val 3777"/>
                    <a:gd name="f101" fmla="val 3501"/>
                    <a:gd name="f102" fmla="val 2406"/>
                    <a:gd name="f103" fmla="val 3406"/>
                    <a:gd name="f104" fmla="val 2701"/>
                    <a:gd name="f105" fmla="val 3394"/>
                    <a:gd name="f106" fmla="val 2771"/>
                    <a:gd name="f107" fmla="val 3383"/>
                    <a:gd name="f108" fmla="val 2828"/>
                    <a:gd name="f109" fmla="val 3579"/>
                    <a:gd name="f110" fmla="val 3671"/>
                    <a:gd name="f111" fmla="val 4040"/>
                    <a:gd name="f112" fmla="val 4075"/>
                    <a:gd name="f113" fmla="val 4387"/>
                    <a:gd name="f114" fmla="val 4514"/>
                    <a:gd name="f115" fmla="val 4745"/>
                    <a:gd name="f116" fmla="val 4952"/>
                    <a:gd name="f117" fmla="val 5137"/>
                    <a:gd name="f118" fmla="val 4433"/>
                    <a:gd name="f119" fmla="val 5310"/>
                    <a:gd name="f120" fmla="val 4375"/>
                    <a:gd name="f121" fmla="val 6049"/>
                    <a:gd name="f122" fmla="val 4144"/>
                    <a:gd name="f123" fmla="val 6568"/>
                    <a:gd name="f124" fmla="val 3452"/>
                    <a:gd name="f125" fmla="val 6603"/>
                    <a:gd name="f126" fmla="val 6614"/>
                    <a:gd name="f127" fmla="val 2020"/>
                    <a:gd name="f128" fmla="val 6384"/>
                    <a:gd name="f129" fmla="val 1420"/>
                    <a:gd name="f130" fmla="val 5980"/>
                    <a:gd name="f131" fmla="val 5576"/>
                    <a:gd name="f132" fmla="val 4999"/>
                    <a:gd name="f133" fmla="val 116"/>
                    <a:gd name="f134" fmla="val 4237"/>
                    <a:gd name="f135" fmla="val 4087"/>
                    <a:gd name="f136" fmla="*/ f0 1 6615"/>
                    <a:gd name="f137" fmla="*/ f1 1 4456"/>
                    <a:gd name="f138" fmla="val f2"/>
                    <a:gd name="f139" fmla="val f3"/>
                    <a:gd name="f140" fmla="val f4"/>
                    <a:gd name="f141" fmla="+- f140 0 f138"/>
                    <a:gd name="f142" fmla="+- f139 0 f138"/>
                    <a:gd name="f143" fmla="*/ f142 1 6615"/>
                    <a:gd name="f144" fmla="*/ f141 1 4456"/>
                    <a:gd name="f145" fmla="*/ f138 1 f143"/>
                    <a:gd name="f146" fmla="*/ f139 1 f143"/>
                    <a:gd name="f147" fmla="*/ f138 1 f144"/>
                    <a:gd name="f148" fmla="*/ f140 1 f144"/>
                    <a:gd name="f149" fmla="*/ f145 f136 1"/>
                    <a:gd name="f150" fmla="*/ f146 f136 1"/>
                    <a:gd name="f151" fmla="*/ f148 f137 1"/>
                    <a:gd name="f152" fmla="*/ f147 f137 1"/>
                  </a:gdLst>
                  <a:ahLst/>
                  <a:cxnLst>
                    <a:cxn ang="3cd4">
                      <a:pos x="hc" y="t"/>
                    </a:cxn>
                    <a:cxn ang="0">
                      <a:pos x="r" y="vc"/>
                    </a:cxn>
                    <a:cxn ang="cd4">
                      <a:pos x="hc" y="b"/>
                    </a:cxn>
                    <a:cxn ang="cd2">
                      <a:pos x="l" y="vc"/>
                    </a:cxn>
                  </a:cxnLst>
                  <a:rect l="f149" t="f152" r="f150" b="f151"/>
                  <a:pathLst>
                    <a:path w="6615" h="4456">
                      <a:moveTo>
                        <a:pt x="f5" y="f2"/>
                      </a:moveTo>
                      <a:lnTo>
                        <a:pt x="f6" y="f7"/>
                      </a:lnTo>
                      <a:lnTo>
                        <a:pt x="f8" y="f9"/>
                      </a:lnTo>
                      <a:cubicBezTo>
                        <a:pt x="f10" y="f11"/>
                        <a:pt x="f12" y="f13"/>
                        <a:pt x="f14" y="f15"/>
                      </a:cubicBezTo>
                      <a:cubicBezTo>
                        <a:pt x="f16" y="f17"/>
                        <a:pt x="f18" y="f19"/>
                        <a:pt x="f20" y="f21"/>
                      </a:cubicBezTo>
                      <a:cubicBezTo>
                        <a:pt x="f22" y="f23"/>
                        <a:pt x="f24" y="f25"/>
                        <a:pt x="f26" y="f27"/>
                      </a:cubicBezTo>
                      <a:cubicBezTo>
                        <a:pt x="f26" y="f28"/>
                        <a:pt x="f29" y="f30"/>
                        <a:pt x="f31" y="f30"/>
                      </a:cubicBezTo>
                      <a:cubicBezTo>
                        <a:pt x="f32" y="f30"/>
                        <a:pt x="f33" y="f30"/>
                        <a:pt x="f34" y="f35"/>
                      </a:cubicBezTo>
                      <a:cubicBezTo>
                        <a:pt x="f36" y="f35"/>
                        <a:pt x="f37" y="f38"/>
                        <a:pt x="f37" y="f27"/>
                      </a:cubicBezTo>
                      <a:cubicBezTo>
                        <a:pt x="f39" y="f40"/>
                        <a:pt x="f41" y="f42"/>
                        <a:pt x="f43" y="f44"/>
                      </a:cubicBezTo>
                      <a:cubicBezTo>
                        <a:pt x="f45" y="f46"/>
                        <a:pt x="f47" y="f48"/>
                        <a:pt x="f49" y="f50"/>
                      </a:cubicBezTo>
                      <a:cubicBezTo>
                        <a:pt x="f51" y="f52"/>
                        <a:pt x="f53" y="f54"/>
                        <a:pt x="f55" y="f56"/>
                      </a:cubicBezTo>
                      <a:lnTo>
                        <a:pt x="f57" y="f58"/>
                      </a:lnTo>
                      <a:lnTo>
                        <a:pt x="f5" y="f58"/>
                      </a:lnTo>
                      <a:cubicBezTo>
                        <a:pt x="f59" y="f60"/>
                        <a:pt x="f61" y="f60"/>
                        <a:pt x="f62" y="f56"/>
                      </a:cubicBezTo>
                      <a:cubicBezTo>
                        <a:pt x="f63" y="f64"/>
                        <a:pt x="f65" y="f66"/>
                        <a:pt x="f67" y="f68"/>
                      </a:cubicBezTo>
                      <a:cubicBezTo>
                        <a:pt x="f69" y="f70"/>
                        <a:pt x="f71" y="f72"/>
                        <a:pt x="f73" y="f74"/>
                      </a:cubicBezTo>
                      <a:cubicBezTo>
                        <a:pt x="f75" y="f76"/>
                        <a:pt x="f77" y="f78"/>
                        <a:pt x="f79" y="f80"/>
                      </a:cubicBezTo>
                      <a:cubicBezTo>
                        <a:pt x="f81" y="f82"/>
                        <a:pt x="f83" y="f82"/>
                        <a:pt x="f84" y="f82"/>
                      </a:cubicBezTo>
                      <a:cubicBezTo>
                        <a:pt x="f85" y="f82"/>
                        <a:pt x="f86" y="f80"/>
                        <a:pt x="f86" y="f87"/>
                      </a:cubicBezTo>
                      <a:cubicBezTo>
                        <a:pt x="f88" y="f53"/>
                        <a:pt x="f88" y="f89"/>
                        <a:pt x="f88" y="f40"/>
                      </a:cubicBezTo>
                      <a:cubicBezTo>
                        <a:pt x="f90" y="f91"/>
                        <a:pt x="f63" y="f92"/>
                        <a:pt x="f93" y="f94"/>
                      </a:cubicBezTo>
                      <a:cubicBezTo>
                        <a:pt x="f95" y="f96"/>
                        <a:pt x="f97" y="f98"/>
                        <a:pt x="f99" y="f98"/>
                      </a:cubicBezTo>
                      <a:cubicBezTo>
                        <a:pt x="f100" y="f98"/>
                        <a:pt x="f101" y="f102"/>
                        <a:pt x="f103" y="f104"/>
                      </a:cubicBezTo>
                      <a:cubicBezTo>
                        <a:pt x="f105" y="f106"/>
                        <a:pt x="f107" y="f108"/>
                        <a:pt x="f107" y="f76"/>
                      </a:cubicBezTo>
                      <a:lnTo>
                        <a:pt x="f107" y="f40"/>
                      </a:lnTo>
                      <a:cubicBezTo>
                        <a:pt x="f107" y="f109"/>
                        <a:pt x="f110" y="f111"/>
                        <a:pt x="f112" y="f35"/>
                      </a:cubicBezTo>
                      <a:cubicBezTo>
                        <a:pt x="f35" y="f113"/>
                        <a:pt x="f114" y="f4"/>
                        <a:pt x="f115" y="f4"/>
                      </a:cubicBezTo>
                      <a:cubicBezTo>
                        <a:pt x="f116" y="f4"/>
                        <a:pt x="f117" y="f118"/>
                        <a:pt x="f119" y="f120"/>
                      </a:cubicBezTo>
                      <a:cubicBezTo>
                        <a:pt x="f121" y="f122"/>
                        <a:pt x="f123" y="f124"/>
                        <a:pt x="f125" y="f104"/>
                      </a:cubicBezTo>
                      <a:cubicBezTo>
                        <a:pt x="f126" y="f127"/>
                        <a:pt x="f128" y="f129"/>
                        <a:pt x="f130" y="f54"/>
                      </a:cubicBezTo>
                      <a:cubicBezTo>
                        <a:pt x="f131" y="f22"/>
                        <a:pt x="f132" y="f133"/>
                        <a:pt x="f113" y="f7"/>
                      </a:cubicBezTo>
                      <a:cubicBezTo>
                        <a:pt x="f134" y="f2"/>
                        <a:pt x="f135"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1229;p17">
                  <a:extLst>
                    <a:ext uri="{FF2B5EF4-FFF2-40B4-BE49-F238E27FC236}">
                      <a16:creationId xmlns:a16="http://schemas.microsoft.com/office/drawing/2014/main" id="{36B0F4F0-4CE5-4B65-8B02-0C7207E91607}"/>
                    </a:ext>
                  </a:extLst>
                </p:cNvPr>
                <p:cNvSpPr/>
                <p:nvPr/>
              </p:nvSpPr>
              <p:spPr>
                <a:xfrm flipH="1">
                  <a:off x="8932947" y="2421870"/>
                  <a:ext cx="14923" cy="1487491"/>
                </a:xfrm>
                <a:custGeom>
                  <a:avLst/>
                  <a:gdLst>
                    <a:gd name="f0" fmla="val w"/>
                    <a:gd name="f1" fmla="val h"/>
                    <a:gd name="f2" fmla="val 0"/>
                    <a:gd name="f3" fmla="val 462"/>
                    <a:gd name="f4" fmla="val 46056"/>
                    <a:gd name="f5" fmla="val 46055"/>
                    <a:gd name="f6" fmla="*/ f0 1 462"/>
                    <a:gd name="f7" fmla="*/ f1 1 46056"/>
                    <a:gd name="f8" fmla="val f2"/>
                    <a:gd name="f9" fmla="val f3"/>
                    <a:gd name="f10" fmla="val f4"/>
                    <a:gd name="f11" fmla="+- f10 0 f8"/>
                    <a:gd name="f12" fmla="+- f9 0 f8"/>
                    <a:gd name="f13" fmla="*/ f12 1 462"/>
                    <a:gd name="f14" fmla="*/ f11 1 4605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62" h="46056">
                      <a:moveTo>
                        <a:pt x="f2" y="f2"/>
                      </a:moveTo>
                      <a:lnTo>
                        <a:pt x="f2" y="f5"/>
                      </a:lnTo>
                      <a:lnTo>
                        <a:pt x="f3" y="f5"/>
                      </a:lnTo>
                      <a:lnTo>
                        <a:pt x="f3" y="f2"/>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1230;p17">
                  <a:extLst>
                    <a:ext uri="{FF2B5EF4-FFF2-40B4-BE49-F238E27FC236}">
                      <a16:creationId xmlns:a16="http://schemas.microsoft.com/office/drawing/2014/main" id="{CA0F83F8-1F85-4DF1-A907-31718AA9AEA1}"/>
                    </a:ext>
                  </a:extLst>
                </p:cNvPr>
                <p:cNvSpPr/>
                <p:nvPr/>
              </p:nvSpPr>
              <p:spPr>
                <a:xfrm flipH="1">
                  <a:off x="8736095" y="3896285"/>
                  <a:ext cx="213649" cy="144301"/>
                </a:xfrm>
                <a:custGeom>
                  <a:avLst/>
                  <a:gdLst>
                    <a:gd name="f0" fmla="val w"/>
                    <a:gd name="f1" fmla="val h"/>
                    <a:gd name="f2" fmla="val 0"/>
                    <a:gd name="f3" fmla="val 6615"/>
                    <a:gd name="f4" fmla="val 4468"/>
                    <a:gd name="f5" fmla="val 4745"/>
                    <a:gd name="f6" fmla="val 4514"/>
                    <a:gd name="f7" fmla="val 4271"/>
                    <a:gd name="f8" fmla="val 81"/>
                    <a:gd name="f9" fmla="val 4075"/>
                    <a:gd name="f10" fmla="val 197"/>
                    <a:gd name="f11" fmla="val 3671"/>
                    <a:gd name="f12" fmla="val 427"/>
                    <a:gd name="f13" fmla="val 3383"/>
                    <a:gd name="f14" fmla="val 889"/>
                    <a:gd name="f15" fmla="val 1374"/>
                    <a:gd name="f16" fmla="val 1559"/>
                    <a:gd name="f17" fmla="val 1639"/>
                    <a:gd name="f18" fmla="val 3394"/>
                    <a:gd name="f19" fmla="val 1697"/>
                    <a:gd name="f20" fmla="val 3406"/>
                    <a:gd name="f21" fmla="val 1766"/>
                    <a:gd name="f22" fmla="val 3501"/>
                    <a:gd name="f23" fmla="val 2062"/>
                    <a:gd name="f24" fmla="val 3777"/>
                    <a:gd name="f25" fmla="val 2255"/>
                    <a:gd name="f26" fmla="val 4072"/>
                    <a:gd name="f27" fmla="val 4134"/>
                    <a:gd name="f28" fmla="val 4197"/>
                    <a:gd name="f29" fmla="val 2246"/>
                    <a:gd name="f30" fmla="val 4260"/>
                    <a:gd name="f31" fmla="val 2228"/>
                    <a:gd name="f32" fmla="val 4618"/>
                    <a:gd name="f33" fmla="val 2113"/>
                    <a:gd name="f34" fmla="val 4825"/>
                    <a:gd name="f35" fmla="val 1732"/>
                    <a:gd name="f36" fmla="val 4722"/>
                    <a:gd name="f37" fmla="val 1351"/>
                    <a:gd name="f38" fmla="val 1316"/>
                    <a:gd name="f39" fmla="val 4756"/>
                    <a:gd name="f40" fmla="val 1293"/>
                    <a:gd name="f41" fmla="val 1270"/>
                    <a:gd name="f42" fmla="val 4779"/>
                    <a:gd name="f43" fmla="val 1259"/>
                    <a:gd name="f44" fmla="val 4791"/>
                    <a:gd name="f45" fmla="val 4848"/>
                    <a:gd name="f46" fmla="val 4918"/>
                    <a:gd name="f47" fmla="val 4975"/>
                    <a:gd name="f48" fmla="val 5241"/>
                    <a:gd name="f49" fmla="val 1328"/>
                    <a:gd name="f50" fmla="val 5472"/>
                    <a:gd name="f51" fmla="val 5495"/>
                    <a:gd name="f52" fmla="val 1847"/>
                    <a:gd name="f53" fmla="val 5529"/>
                    <a:gd name="f54" fmla="val 2194"/>
                    <a:gd name="f55" fmla="val 5426"/>
                    <a:gd name="f56" fmla="val 2621"/>
                    <a:gd name="f57" fmla="val 5195"/>
                    <a:gd name="f58" fmla="val 2921"/>
                    <a:gd name="f59" fmla="val 4964"/>
                    <a:gd name="f60" fmla="val 3232"/>
                    <a:gd name="f61" fmla="val 3486"/>
                    <a:gd name="f62" fmla="val 4225"/>
                    <a:gd name="f63" fmla="val 3567"/>
                    <a:gd name="f64" fmla="val 4133"/>
                    <a:gd name="f65" fmla="val 3602"/>
                    <a:gd name="f66" fmla="val 4029"/>
                    <a:gd name="f67" fmla="val 3925"/>
                    <a:gd name="f68" fmla="val 3613"/>
                    <a:gd name="f69" fmla="val 3590"/>
                    <a:gd name="f70" fmla="val 3267"/>
                    <a:gd name="f71" fmla="val 3152"/>
                    <a:gd name="f72" fmla="val 3544"/>
                    <a:gd name="f73" fmla="val 3048"/>
                    <a:gd name="f74" fmla="val 3521"/>
                    <a:gd name="f75" fmla="val 2932"/>
                    <a:gd name="f76" fmla="val 3498"/>
                    <a:gd name="f77" fmla="val 2482"/>
                    <a:gd name="f78" fmla="val 3382"/>
                    <a:gd name="f79" fmla="val 2078"/>
                    <a:gd name="f80" fmla="val 1720"/>
                    <a:gd name="f81" fmla="val 2863"/>
                    <a:gd name="f82" fmla="val 1005"/>
                    <a:gd name="f83" fmla="val 2286"/>
                    <a:gd name="f84" fmla="val 543"/>
                    <a:gd name="f85" fmla="val 508"/>
                    <a:gd name="f86" fmla="val 404"/>
                    <a:gd name="f87" fmla="val 289"/>
                    <a:gd name="f88" fmla="val 405"/>
                    <a:gd name="f89" fmla="val 278"/>
                    <a:gd name="f90" fmla="val 267"/>
                    <a:gd name="f91" fmla="val 194"/>
                    <a:gd name="f92" fmla="val 256"/>
                    <a:gd name="f93" fmla="val 193"/>
                    <a:gd name="f94" fmla="val 245"/>
                    <a:gd name="f95" fmla="val 141"/>
                    <a:gd name="f96" fmla="val 47"/>
                    <a:gd name="f97" fmla="val 1"/>
                    <a:gd name="f98" fmla="val 1489"/>
                    <a:gd name="f99" fmla="val 451"/>
                    <a:gd name="f100" fmla="val 2598"/>
                    <a:gd name="f101" fmla="val 3371"/>
                    <a:gd name="f102" fmla="val 1651"/>
                    <a:gd name="f103" fmla="val 3752"/>
                    <a:gd name="f104" fmla="val 2136"/>
                    <a:gd name="f105" fmla="val 4063"/>
                    <a:gd name="f106" fmla="val 2667"/>
                    <a:gd name="f107" fmla="val 4248"/>
                    <a:gd name="f108" fmla="val 2805"/>
                    <a:gd name="f109" fmla="val 4294"/>
                    <a:gd name="f110" fmla="val 2944"/>
                    <a:gd name="f111" fmla="val 4317"/>
                    <a:gd name="f112" fmla="val 3071"/>
                    <a:gd name="f113" fmla="val 4364"/>
                    <a:gd name="f114" fmla="val 4433"/>
                    <a:gd name="f115" fmla="val 4467"/>
                    <a:gd name="f116" fmla="val 4087"/>
                    <a:gd name="f117" fmla="val 4237"/>
                    <a:gd name="f118" fmla="val 4387"/>
                    <a:gd name="f119" fmla="val 4999"/>
                    <a:gd name="f120" fmla="val 4352"/>
                    <a:gd name="f121" fmla="val 5576"/>
                    <a:gd name="f122" fmla="val 4017"/>
                    <a:gd name="f123" fmla="val 5980"/>
                    <a:gd name="f124" fmla="val 6384"/>
                    <a:gd name="f125" fmla="val 6614"/>
                    <a:gd name="f126" fmla="val 2447"/>
                    <a:gd name="f127" fmla="val 6603"/>
                    <a:gd name="f128" fmla="val 6568"/>
                    <a:gd name="f129" fmla="val 1016"/>
                    <a:gd name="f130" fmla="val 6049"/>
                    <a:gd name="f131" fmla="val 324"/>
                    <a:gd name="f132" fmla="val 5310"/>
                    <a:gd name="f133" fmla="val 93"/>
                    <a:gd name="f134" fmla="val 5137"/>
                    <a:gd name="f135" fmla="val 35"/>
                    <a:gd name="f136" fmla="val 4952"/>
                    <a:gd name="f137" fmla="*/ f0 1 6615"/>
                    <a:gd name="f138" fmla="*/ f1 1 4468"/>
                    <a:gd name="f139" fmla="val f2"/>
                    <a:gd name="f140" fmla="val f3"/>
                    <a:gd name="f141" fmla="val f4"/>
                    <a:gd name="f142" fmla="+- f141 0 f139"/>
                    <a:gd name="f143" fmla="+- f140 0 f139"/>
                    <a:gd name="f144" fmla="*/ f143 1 6615"/>
                    <a:gd name="f145" fmla="*/ f142 1 4468"/>
                    <a:gd name="f146" fmla="*/ f139 1 f144"/>
                    <a:gd name="f147" fmla="*/ f140 1 f144"/>
                    <a:gd name="f148" fmla="*/ f139 1 f145"/>
                    <a:gd name="f149" fmla="*/ f141 1 f145"/>
                    <a:gd name="f150" fmla="*/ f146 f137 1"/>
                    <a:gd name="f151" fmla="*/ f147 f137 1"/>
                    <a:gd name="f152" fmla="*/ f149 f138 1"/>
                    <a:gd name="f153" fmla="*/ f148 f138 1"/>
                  </a:gdLst>
                  <a:ahLst/>
                  <a:cxnLst>
                    <a:cxn ang="3cd4">
                      <a:pos x="hc" y="t"/>
                    </a:cxn>
                    <a:cxn ang="0">
                      <a:pos x="r" y="vc"/>
                    </a:cxn>
                    <a:cxn ang="cd4">
                      <a:pos x="hc" y="b"/>
                    </a:cxn>
                    <a:cxn ang="cd2">
                      <a:pos x="l" y="vc"/>
                    </a:cxn>
                  </a:cxnLst>
                  <a:rect l="f150" t="f153" r="f151" b="f152"/>
                  <a:pathLst>
                    <a:path w="6615" h="4468">
                      <a:moveTo>
                        <a:pt x="f5" y="f2"/>
                      </a:moveTo>
                      <a:cubicBezTo>
                        <a:pt x="f6" y="f2"/>
                        <a:pt x="f7" y="f8"/>
                        <a:pt x="f9" y="f10"/>
                      </a:cubicBezTo>
                      <a:cubicBezTo>
                        <a:pt x="f11" y="f12"/>
                        <a:pt x="f13" y="f14"/>
                        <a:pt x="f13" y="f15"/>
                      </a:cubicBezTo>
                      <a:lnTo>
                        <a:pt x="f13" y="f16"/>
                      </a:lnTo>
                      <a:cubicBezTo>
                        <a:pt x="f13" y="f17"/>
                        <a:pt x="f18" y="f19"/>
                        <a:pt x="f20" y="f21"/>
                      </a:cubicBezTo>
                      <a:cubicBezTo>
                        <a:pt x="f22" y="f23"/>
                        <a:pt x="f24" y="f25"/>
                        <a:pt x="f26" y="f25"/>
                      </a:cubicBezTo>
                      <a:cubicBezTo>
                        <a:pt x="f27" y="f25"/>
                        <a:pt x="f28" y="f29"/>
                        <a:pt x="f30" y="f31"/>
                      </a:cubicBezTo>
                      <a:cubicBezTo>
                        <a:pt x="f32" y="f33"/>
                        <a:pt x="f34" y="f35"/>
                        <a:pt x="f36" y="f15"/>
                      </a:cubicBezTo>
                      <a:cubicBezTo>
                        <a:pt x="f36" y="f37"/>
                        <a:pt x="f36" y="f38"/>
                        <a:pt x="f39" y="f40"/>
                      </a:cubicBezTo>
                      <a:cubicBezTo>
                        <a:pt x="f39" y="f41"/>
                        <a:pt x="f42" y="f43"/>
                        <a:pt x="f44" y="f43"/>
                      </a:cubicBezTo>
                      <a:cubicBezTo>
                        <a:pt x="f45" y="f43"/>
                        <a:pt x="f46" y="f43"/>
                        <a:pt x="f47" y="f41"/>
                      </a:cubicBezTo>
                      <a:cubicBezTo>
                        <a:pt x="f48" y="f49"/>
                        <a:pt x="f50" y="f16"/>
                        <a:pt x="f51" y="f52"/>
                      </a:cubicBezTo>
                      <a:cubicBezTo>
                        <a:pt x="f53" y="f54"/>
                        <a:pt x="f55" y="f56"/>
                        <a:pt x="f57" y="f58"/>
                      </a:cubicBezTo>
                      <a:cubicBezTo>
                        <a:pt x="f59" y="f60"/>
                        <a:pt x="f32" y="f61"/>
                        <a:pt x="f62" y="f63"/>
                      </a:cubicBezTo>
                      <a:cubicBezTo>
                        <a:pt x="f64" y="f65"/>
                        <a:pt x="f66" y="f65"/>
                        <a:pt x="f67" y="f68"/>
                      </a:cubicBezTo>
                      <a:lnTo>
                        <a:pt x="f69" y="f68"/>
                      </a:lnTo>
                      <a:lnTo>
                        <a:pt x="f70" y="f63"/>
                      </a:lnTo>
                      <a:cubicBezTo>
                        <a:pt x="f71" y="f72"/>
                        <a:pt x="f73" y="f74"/>
                        <a:pt x="f75" y="f76"/>
                      </a:cubicBezTo>
                      <a:cubicBezTo>
                        <a:pt x="f77" y="f78"/>
                        <a:pt x="f79" y="f71"/>
                        <a:pt x="f80" y="f81"/>
                      </a:cubicBezTo>
                      <a:cubicBezTo>
                        <a:pt x="f82" y="f83"/>
                        <a:pt x="f84" y="f15"/>
                        <a:pt x="f85" y="f86"/>
                      </a:cubicBezTo>
                      <a:cubicBezTo>
                        <a:pt x="f85" y="f87"/>
                        <a:pt x="f88" y="f10"/>
                        <a:pt x="f89" y="f10"/>
                      </a:cubicBezTo>
                      <a:cubicBezTo>
                        <a:pt x="f90" y="f91"/>
                        <a:pt x="f92" y="f93"/>
                        <a:pt x="f94" y="f93"/>
                      </a:cubicBezTo>
                      <a:cubicBezTo>
                        <a:pt x="f95" y="f93"/>
                        <a:pt x="f96" y="f87"/>
                        <a:pt x="f96" y="f86"/>
                      </a:cubicBezTo>
                      <a:cubicBezTo>
                        <a:pt x="f97" y="f98"/>
                        <a:pt x="f99" y="f100"/>
                        <a:pt x="f43" y="f101"/>
                      </a:cubicBezTo>
                      <a:cubicBezTo>
                        <a:pt x="f102" y="f103"/>
                        <a:pt x="f104" y="f105"/>
                        <a:pt x="f106" y="f107"/>
                      </a:cubicBezTo>
                      <a:cubicBezTo>
                        <a:pt x="f108" y="f109"/>
                        <a:pt x="f110" y="f111"/>
                        <a:pt x="f112" y="f113"/>
                      </a:cubicBezTo>
                      <a:lnTo>
                        <a:pt x="f76" y="f114"/>
                      </a:lnTo>
                      <a:lnTo>
                        <a:pt x="f67" y="f115"/>
                      </a:lnTo>
                      <a:cubicBezTo>
                        <a:pt x="f116" y="f115"/>
                        <a:pt x="f117" y="f115"/>
                        <a:pt x="f118" y="f114"/>
                      </a:cubicBezTo>
                      <a:cubicBezTo>
                        <a:pt x="f119" y="f120"/>
                        <a:pt x="f121" y="f122"/>
                        <a:pt x="f123" y="f72"/>
                      </a:cubicBezTo>
                      <a:cubicBezTo>
                        <a:pt x="f124" y="f73"/>
                        <a:pt x="f125" y="f126"/>
                        <a:pt x="f127" y="f21"/>
                      </a:cubicBezTo>
                      <a:cubicBezTo>
                        <a:pt x="f128" y="f129"/>
                        <a:pt x="f130" y="f131"/>
                        <a:pt x="f132" y="f133"/>
                      </a:cubicBezTo>
                      <a:cubicBezTo>
                        <a:pt x="f134" y="f135"/>
                        <a:pt x="f136"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5" name="Google Shape;1231;p17">
                <a:extLst>
                  <a:ext uri="{FF2B5EF4-FFF2-40B4-BE49-F238E27FC236}">
                    <a16:creationId xmlns:a16="http://schemas.microsoft.com/office/drawing/2014/main" id="{1D80AF97-E90B-469A-80BE-B8BDBF3E28BC}"/>
                  </a:ext>
                </a:extLst>
              </p:cNvPr>
              <p:cNvGrpSpPr/>
              <p:nvPr/>
            </p:nvGrpSpPr>
            <p:grpSpPr>
              <a:xfrm>
                <a:off x="-18" y="210403"/>
                <a:ext cx="8138844" cy="211875"/>
                <a:chOff x="-18" y="210403"/>
                <a:chExt cx="8138844" cy="211875"/>
              </a:xfrm>
            </p:grpSpPr>
            <p:sp>
              <p:nvSpPr>
                <p:cNvPr id="16" name="Google Shape;1232;p17">
                  <a:extLst>
                    <a:ext uri="{FF2B5EF4-FFF2-40B4-BE49-F238E27FC236}">
                      <a16:creationId xmlns:a16="http://schemas.microsoft.com/office/drawing/2014/main" id="{8EE3564F-FAA5-4824-86E3-BED1F16E78C5}"/>
                    </a:ext>
                  </a:extLst>
                </p:cNvPr>
                <p:cNvSpPr/>
                <p:nvPr/>
              </p:nvSpPr>
              <p:spPr>
                <a:xfrm flipH="1">
                  <a:off x="-18" y="210458"/>
                  <a:ext cx="4301621"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7" name="Google Shape;1233;p17">
                  <a:extLst>
                    <a:ext uri="{FF2B5EF4-FFF2-40B4-BE49-F238E27FC236}">
                      <a16:creationId xmlns:a16="http://schemas.microsoft.com/office/drawing/2014/main" id="{E20623E9-F5FB-4910-8E62-A549A1ADC786}"/>
                    </a:ext>
                  </a:extLst>
                </p:cNvPr>
                <p:cNvGrpSpPr/>
                <p:nvPr/>
              </p:nvGrpSpPr>
              <p:grpSpPr>
                <a:xfrm>
                  <a:off x="4842863" y="210403"/>
                  <a:ext cx="3295963" cy="211875"/>
                  <a:chOff x="4842863" y="210403"/>
                  <a:chExt cx="3295963" cy="211875"/>
                </a:xfrm>
              </p:grpSpPr>
              <p:sp>
                <p:nvSpPr>
                  <p:cNvPr id="18" name="Google Shape;1234;p17">
                    <a:extLst>
                      <a:ext uri="{FF2B5EF4-FFF2-40B4-BE49-F238E27FC236}">
                        <a16:creationId xmlns:a16="http://schemas.microsoft.com/office/drawing/2014/main" id="{0F478FF1-A7C7-4B8B-8B20-0CAEC6D9A037}"/>
                      </a:ext>
                    </a:extLst>
                  </p:cNvPr>
                  <p:cNvSpPr/>
                  <p:nvPr/>
                </p:nvSpPr>
                <p:spPr>
                  <a:xfrm flipH="1">
                    <a:off x="4842863" y="210467"/>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1235;p17">
                    <a:extLst>
                      <a:ext uri="{FF2B5EF4-FFF2-40B4-BE49-F238E27FC236}">
                        <a16:creationId xmlns:a16="http://schemas.microsoft.com/office/drawing/2014/main" id="{C68CE613-7867-4343-A237-BE2EA28D15F9}"/>
                      </a:ext>
                    </a:extLst>
                  </p:cNvPr>
                  <p:cNvSpPr/>
                  <p:nvPr/>
                </p:nvSpPr>
                <p:spPr>
                  <a:xfrm flipH="1">
                    <a:off x="7994873" y="210403"/>
                    <a:ext cx="143953" cy="211875"/>
                  </a:xfrm>
                  <a:custGeom>
                    <a:avLst/>
                    <a:gdLst>
                      <a:gd name="f0" fmla="val w"/>
                      <a:gd name="f1" fmla="val h"/>
                      <a:gd name="f2" fmla="val 0"/>
                      <a:gd name="f3" fmla="val 4457"/>
                      <a:gd name="f4" fmla="val 6560"/>
                      <a:gd name="f5" fmla="val 3933"/>
                      <a:gd name="f6" fmla="val 1"/>
                      <a:gd name="f7" fmla="val 2886"/>
                      <a:gd name="f8" fmla="val 1831"/>
                      <a:gd name="f9" fmla="val 436"/>
                      <a:gd name="f10" fmla="val 1097"/>
                      <a:gd name="f11" fmla="val 1215"/>
                      <a:gd name="f12" fmla="val 705"/>
                      <a:gd name="f13" fmla="val 1607"/>
                      <a:gd name="f14" fmla="val 405"/>
                      <a:gd name="f15" fmla="val 2104"/>
                      <a:gd name="f16" fmla="val 209"/>
                      <a:gd name="f17" fmla="val 2635"/>
                      <a:gd name="f18" fmla="val 174"/>
                      <a:gd name="f19" fmla="val 2761"/>
                      <a:gd name="f20" fmla="val 139"/>
                      <a:gd name="f21" fmla="val 2912"/>
                      <a:gd name="f22" fmla="val 93"/>
                      <a:gd name="f23" fmla="val 3039"/>
                      <a:gd name="f24" fmla="val 24"/>
                      <a:gd name="f25" fmla="val 3454"/>
                      <a:gd name="f26" fmla="val 3893"/>
                      <a:gd name="f27" fmla="val 4054"/>
                      <a:gd name="f28" fmla="val 4193"/>
                      <a:gd name="f29" fmla="val 4354"/>
                      <a:gd name="f30" fmla="val 105"/>
                      <a:gd name="f31" fmla="val 4955"/>
                      <a:gd name="f32" fmla="val 440"/>
                      <a:gd name="f33" fmla="val 5532"/>
                      <a:gd name="f34" fmla="val 913"/>
                      <a:gd name="f35" fmla="val 5936"/>
                      <a:gd name="f36" fmla="val 1397"/>
                      <a:gd name="f37" fmla="val 6330"/>
                      <a:gd name="f38" fmla="val 1992"/>
                      <a:gd name="f39" fmla="val 6559"/>
                      <a:gd name="f40" fmla="val 2642"/>
                      <a:gd name="f41" fmla="val 2658"/>
                      <a:gd name="f42" fmla="val 2674"/>
                      <a:gd name="f43" fmla="val 2690"/>
                      <a:gd name="f44" fmla="val 3441"/>
                      <a:gd name="f45" fmla="val 6524"/>
                      <a:gd name="f46" fmla="val 4133"/>
                      <a:gd name="f47" fmla="val 6005"/>
                      <a:gd name="f48" fmla="val 4364"/>
                      <a:gd name="f49" fmla="val 5278"/>
                      <a:gd name="f50" fmla="val 4422"/>
                      <a:gd name="f51" fmla="val 5105"/>
                      <a:gd name="f52" fmla="val 4456"/>
                      <a:gd name="f53" fmla="val 4908"/>
                      <a:gd name="f54" fmla="val 4712"/>
                      <a:gd name="f55" fmla="val 4481"/>
                      <a:gd name="f56" fmla="val 4387"/>
                      <a:gd name="f57" fmla="val 4239"/>
                      <a:gd name="f58" fmla="val 4272"/>
                      <a:gd name="f59" fmla="val 4031"/>
                      <a:gd name="f60" fmla="val 4041"/>
                      <a:gd name="f61" fmla="val 3627"/>
                      <a:gd name="f62" fmla="val 3579"/>
                      <a:gd name="f63" fmla="val 3339"/>
                      <a:gd name="f64" fmla="val 3083"/>
                      <a:gd name="f65" fmla="val 2898"/>
                      <a:gd name="f66" fmla="val 2829"/>
                      <a:gd name="f67" fmla="val 2771"/>
                      <a:gd name="f68" fmla="val 3350"/>
                      <a:gd name="f69" fmla="val 3373"/>
                      <a:gd name="f70" fmla="val 2333"/>
                      <a:gd name="f71" fmla="val 3489"/>
                      <a:gd name="f72" fmla="val 2136"/>
                      <a:gd name="f73" fmla="val 3858"/>
                      <a:gd name="f74" fmla="val 2229"/>
                      <a:gd name="f75" fmla="val 4216"/>
                      <a:gd name="f76" fmla="val 2323"/>
                      <a:gd name="f77" fmla="val 4519"/>
                      <a:gd name="f78" fmla="val 2597"/>
                      <a:gd name="f79" fmla="val 4705"/>
                      <a:gd name="f80" fmla="val 2889"/>
                      <a:gd name="f81" fmla="val 2953"/>
                      <a:gd name="f82" fmla="val 3018"/>
                      <a:gd name="f83" fmla="val 4696"/>
                      <a:gd name="f84" fmla="val 4678"/>
                      <a:gd name="f85" fmla="val 3117"/>
                      <a:gd name="f86" fmla="val 3141"/>
                      <a:gd name="f87" fmla="val 3175"/>
                      <a:gd name="f88" fmla="val 3187"/>
                      <a:gd name="f89" fmla="val 3198"/>
                      <a:gd name="f90" fmla="val 4735"/>
                      <a:gd name="f91" fmla="val 4758"/>
                      <a:gd name="f92" fmla="val 4816"/>
                      <a:gd name="f93" fmla="val 4885"/>
                      <a:gd name="f94" fmla="val 4943"/>
                      <a:gd name="f95" fmla="val 3129"/>
                      <a:gd name="f96" fmla="val 5197"/>
                      <a:gd name="f97" fmla="val 5428"/>
                      <a:gd name="f98" fmla="val 2610"/>
                      <a:gd name="f99" fmla="val 5462"/>
                      <a:gd name="f100" fmla="val 2575"/>
                      <a:gd name="f101" fmla="val 5465"/>
                      <a:gd name="f102" fmla="val 2540"/>
                      <a:gd name="f103" fmla="val 5466"/>
                      <a:gd name="f104" fmla="val 2505"/>
                      <a:gd name="f105" fmla="val 2180"/>
                      <a:gd name="f106" fmla="val 1806"/>
                      <a:gd name="f107" fmla="val 5370"/>
                      <a:gd name="f108" fmla="val 1536"/>
                      <a:gd name="f109" fmla="val 5162"/>
                      <a:gd name="f110" fmla="val 1224"/>
                      <a:gd name="f111" fmla="val 4931"/>
                      <a:gd name="f112" fmla="val 970"/>
                      <a:gd name="f113" fmla="val 4585"/>
                      <a:gd name="f114" fmla="val 890"/>
                      <a:gd name="f115" fmla="val 855"/>
                      <a:gd name="f116" fmla="val 4089"/>
                      <a:gd name="f117" fmla="val 3985"/>
                      <a:gd name="f118" fmla="val 844"/>
                      <a:gd name="f119" fmla="val 3558"/>
                      <a:gd name="f120" fmla="val 3223"/>
                      <a:gd name="f121" fmla="val 3108"/>
                      <a:gd name="f122" fmla="val 936"/>
                      <a:gd name="f123" fmla="val 3004"/>
                      <a:gd name="f124" fmla="val 959"/>
                      <a:gd name="f125" fmla="val 2900"/>
                      <a:gd name="f126" fmla="val 1074"/>
                      <a:gd name="f127" fmla="val 2450"/>
                      <a:gd name="f128" fmla="val 1305"/>
                      <a:gd name="f129" fmla="val 2046"/>
                      <a:gd name="f130" fmla="val 1594"/>
                      <a:gd name="f131" fmla="val 1688"/>
                      <a:gd name="f132" fmla="val 2171"/>
                      <a:gd name="f133" fmla="val 961"/>
                      <a:gd name="f134" fmla="val 499"/>
                      <a:gd name="f135" fmla="val 4052"/>
                      <a:gd name="f136" fmla="val 476"/>
                      <a:gd name="f137" fmla="val 4179"/>
                      <a:gd name="f138" fmla="val 372"/>
                      <a:gd name="f139" fmla="val 234"/>
                      <a:gd name="f140" fmla="val 4283"/>
                      <a:gd name="f141" fmla="val 118"/>
                      <a:gd name="f142" fmla="val 3"/>
                      <a:gd name="f143" fmla="val 4013"/>
                      <a:gd name="f144" fmla="val 2"/>
                      <a:gd name="f145" fmla="val 3973"/>
                      <a:gd name="f146" fmla="*/ f0 1 4457"/>
                      <a:gd name="f147" fmla="*/ f1 1 6560"/>
                      <a:gd name="f148" fmla="val f2"/>
                      <a:gd name="f149" fmla="val f3"/>
                      <a:gd name="f150" fmla="val f4"/>
                      <a:gd name="f151" fmla="+- f150 0 f148"/>
                      <a:gd name="f152" fmla="+- f149 0 f148"/>
                      <a:gd name="f153" fmla="*/ f152 1 4457"/>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57" h="6560">
                        <a:moveTo>
                          <a:pt x="f5" y="f6"/>
                        </a:moveTo>
                        <a:cubicBezTo>
                          <a:pt x="f7" y="f6"/>
                          <a:pt x="f8" y="f9"/>
                          <a:pt x="f10" y="f11"/>
                        </a:cubicBezTo>
                        <a:cubicBezTo>
                          <a:pt x="f12" y="f13"/>
                          <a:pt x="f14" y="f15"/>
                          <a:pt x="f16" y="f17"/>
                        </a:cubicBezTo>
                        <a:cubicBezTo>
                          <a:pt x="f18" y="f19"/>
                          <a:pt x="f20" y="f21"/>
                          <a:pt x="f22" y="f23"/>
                        </a:cubicBezTo>
                        <a:lnTo>
                          <a:pt x="f24" y="f25"/>
                        </a:lnTo>
                        <a:lnTo>
                          <a:pt x="f6" y="f26"/>
                        </a:lnTo>
                        <a:cubicBezTo>
                          <a:pt x="f6" y="f27"/>
                          <a:pt x="f6" y="f28"/>
                          <a:pt x="f24" y="f29"/>
                        </a:cubicBezTo>
                        <a:cubicBezTo>
                          <a:pt x="f30" y="f31"/>
                          <a:pt x="f32" y="f33"/>
                          <a:pt x="f34" y="f35"/>
                        </a:cubicBezTo>
                        <a:cubicBezTo>
                          <a:pt x="f36" y="f37"/>
                          <a:pt x="f38" y="f39"/>
                          <a:pt x="f40" y="f39"/>
                        </a:cubicBezTo>
                        <a:cubicBezTo>
                          <a:pt x="f41" y="f39"/>
                          <a:pt x="f42" y="f39"/>
                          <a:pt x="f43" y="f39"/>
                        </a:cubicBezTo>
                        <a:cubicBezTo>
                          <a:pt x="f44" y="f45"/>
                          <a:pt x="f46" y="f47"/>
                          <a:pt x="f48" y="f49"/>
                        </a:cubicBezTo>
                        <a:cubicBezTo>
                          <a:pt x="f50" y="f51"/>
                          <a:pt x="f52" y="f53"/>
                          <a:pt x="f52" y="f54"/>
                        </a:cubicBezTo>
                        <a:cubicBezTo>
                          <a:pt x="f52" y="f55"/>
                          <a:pt x="f56" y="f57"/>
                          <a:pt x="f58" y="f59"/>
                        </a:cubicBezTo>
                        <a:cubicBezTo>
                          <a:pt x="f60" y="f61"/>
                          <a:pt x="f62" y="f63"/>
                          <a:pt x="f64" y="f63"/>
                        </a:cubicBezTo>
                        <a:lnTo>
                          <a:pt x="f65" y="f63"/>
                        </a:lnTo>
                        <a:cubicBezTo>
                          <a:pt x="f66" y="f63"/>
                          <a:pt x="f67" y="f68"/>
                          <a:pt x="f43" y="f69"/>
                        </a:cubicBezTo>
                        <a:cubicBezTo>
                          <a:pt x="f70" y="f71"/>
                          <a:pt x="f72" y="f73"/>
                          <a:pt x="f74" y="f75"/>
                        </a:cubicBezTo>
                        <a:cubicBezTo>
                          <a:pt x="f76" y="f77"/>
                          <a:pt x="f78" y="f79"/>
                          <a:pt x="f80" y="f79"/>
                        </a:cubicBezTo>
                        <a:cubicBezTo>
                          <a:pt x="f81" y="f79"/>
                          <a:pt x="f82" y="f83"/>
                          <a:pt x="f64" y="f84"/>
                        </a:cubicBezTo>
                        <a:cubicBezTo>
                          <a:pt x="f85" y="f84"/>
                          <a:pt x="f86" y="f84"/>
                          <a:pt x="f87" y="f54"/>
                        </a:cubicBezTo>
                        <a:cubicBezTo>
                          <a:pt x="f88" y="f54"/>
                          <a:pt x="f89" y="f90"/>
                          <a:pt x="f89" y="f91"/>
                        </a:cubicBezTo>
                        <a:cubicBezTo>
                          <a:pt x="f89" y="f92"/>
                          <a:pt x="f89" y="f93"/>
                          <a:pt x="f88" y="f94"/>
                        </a:cubicBezTo>
                        <a:cubicBezTo>
                          <a:pt x="f95" y="f96"/>
                          <a:pt x="f65" y="f97"/>
                          <a:pt x="f98" y="f99"/>
                        </a:cubicBezTo>
                        <a:cubicBezTo>
                          <a:pt x="f100" y="f101"/>
                          <a:pt x="f102" y="f103"/>
                          <a:pt x="f104" y="f103"/>
                        </a:cubicBezTo>
                        <a:cubicBezTo>
                          <a:pt x="f105" y="f103"/>
                          <a:pt x="f106" y="f107"/>
                          <a:pt x="f108" y="f109"/>
                        </a:cubicBezTo>
                        <a:cubicBezTo>
                          <a:pt x="f110" y="f111"/>
                          <a:pt x="f112" y="f113"/>
                          <a:pt x="f114" y="f28"/>
                        </a:cubicBezTo>
                        <a:cubicBezTo>
                          <a:pt x="f115" y="f116"/>
                          <a:pt x="f115" y="f117"/>
                          <a:pt x="f118" y="f26"/>
                        </a:cubicBezTo>
                        <a:lnTo>
                          <a:pt x="f118" y="f119"/>
                        </a:lnTo>
                        <a:lnTo>
                          <a:pt x="f114" y="f120"/>
                        </a:lnTo>
                        <a:cubicBezTo>
                          <a:pt x="f34" y="f121"/>
                          <a:pt x="f122" y="f123"/>
                          <a:pt x="f124" y="f125"/>
                        </a:cubicBezTo>
                        <a:cubicBezTo>
                          <a:pt x="f126" y="f127"/>
                          <a:pt x="f128" y="f129"/>
                          <a:pt x="f130" y="f131"/>
                        </a:cubicBezTo>
                        <a:cubicBezTo>
                          <a:pt x="f132" y="f133"/>
                          <a:pt x="f64" y="f134"/>
                          <a:pt x="f135" y="f136"/>
                        </a:cubicBezTo>
                        <a:cubicBezTo>
                          <a:pt x="f137" y="f136"/>
                          <a:pt x="f58" y="f138"/>
                          <a:pt x="f58" y="f139"/>
                        </a:cubicBezTo>
                        <a:cubicBezTo>
                          <a:pt x="f140" y="f141"/>
                          <a:pt x="f137" y="f142"/>
                          <a:pt x="f135"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20" name="Google Shape;1236;p17">
                <a:extLst>
                  <a:ext uri="{FF2B5EF4-FFF2-40B4-BE49-F238E27FC236}">
                    <a16:creationId xmlns:a16="http://schemas.microsoft.com/office/drawing/2014/main" id="{F4A752DA-5F31-41A0-B70B-99DC34D0CF03}"/>
                  </a:ext>
                </a:extLst>
              </p:cNvPr>
              <p:cNvGrpSpPr/>
              <p:nvPr/>
            </p:nvGrpSpPr>
            <p:grpSpPr>
              <a:xfrm>
                <a:off x="8302550" y="114940"/>
                <a:ext cx="750045" cy="777202"/>
                <a:chOff x="8302550" y="114940"/>
                <a:chExt cx="750045" cy="777202"/>
              </a:xfrm>
            </p:grpSpPr>
            <p:sp>
              <p:nvSpPr>
                <p:cNvPr id="21" name="Google Shape;1237;p17">
                  <a:extLst>
                    <a:ext uri="{FF2B5EF4-FFF2-40B4-BE49-F238E27FC236}">
                      <a16:creationId xmlns:a16="http://schemas.microsoft.com/office/drawing/2014/main" id="{7BB539DD-2F05-4B2E-80B3-267B08CC05D2}"/>
                    </a:ext>
                  </a:extLst>
                </p:cNvPr>
                <p:cNvSpPr/>
                <p:nvPr/>
              </p:nvSpPr>
              <p:spPr>
                <a:xfrm flipH="1">
                  <a:off x="8386364" y="114940"/>
                  <a:ext cx="179350" cy="271430"/>
                </a:xfrm>
                <a:custGeom>
                  <a:avLst/>
                  <a:gdLst>
                    <a:gd name="f0" fmla="val w"/>
                    <a:gd name="f1" fmla="val h"/>
                    <a:gd name="f2" fmla="val 0"/>
                    <a:gd name="f3" fmla="val 5553"/>
                    <a:gd name="f4" fmla="val 8404"/>
                    <a:gd name="f5" fmla="val 2528"/>
                    <a:gd name="f6" fmla="val 1"/>
                    <a:gd name="f7" fmla="val 3013"/>
                    <a:gd name="f8" fmla="val 1490"/>
                    <a:gd name="f9" fmla="val 2459"/>
                    <a:gd name="f10" fmla="val 2148"/>
                    <a:gd name="f11" fmla="val 2367"/>
                    <a:gd name="f12" fmla="val 4375"/>
                    <a:gd name="f13" fmla="val 2228"/>
                    <a:gd name="f14" fmla="val 7157"/>
                    <a:gd name="f15" fmla="val 728"/>
                    <a:gd name="f16" fmla="val 8265"/>
                    <a:gd name="f17" fmla="val 1362"/>
                    <a:gd name="f18" fmla="val 8150"/>
                    <a:gd name="f19" fmla="val 2574"/>
                    <a:gd name="f20" fmla="val 7111"/>
                    <a:gd name="f21" fmla="val 5783"/>
                    <a:gd name="f22" fmla="val 3186"/>
                    <a:gd name="f23" fmla="val 5241"/>
                    <a:gd name="f24" fmla="val 3244"/>
                    <a:gd name="f25" fmla="val 4675"/>
                    <a:gd name="f26" fmla="val 3359"/>
                    <a:gd name="f27" fmla="val 4110"/>
                    <a:gd name="f28" fmla="val 3475"/>
                    <a:gd name="f29" fmla="val 3544"/>
                    <a:gd name="f30" fmla="val 3648"/>
                    <a:gd name="f31" fmla="val 2990"/>
                    <a:gd name="f32" fmla="val 4017"/>
                    <a:gd name="f33" fmla="val 2552"/>
                    <a:gd name="f34" fmla="val 4319"/>
                    <a:gd name="f35" fmla="val 2213"/>
                    <a:gd name="f36" fmla="val 4760"/>
                    <a:gd name="f37" fmla="val 1968"/>
                    <a:gd name="f38" fmla="val 5205"/>
                    <a:gd name="f39" fmla="val 5322"/>
                    <a:gd name="f40" fmla="val 5438"/>
                    <a:gd name="f41" fmla="val 1985"/>
                    <a:gd name="f42" fmla="val 5552"/>
                    <a:gd name="f43" fmla="val 2021"/>
                    <a:gd name="f44" fmla="val 5235"/>
                    <a:gd name="f45" fmla="val 1760"/>
                    <a:gd name="f46" fmla="val 4801"/>
                    <a:gd name="f47" fmla="val 1611"/>
                    <a:gd name="f48" fmla="val 4382"/>
                    <a:gd name="f49" fmla="val 4039"/>
                    <a:gd name="f50" fmla="val 3706"/>
                    <a:gd name="f51" fmla="val 1710"/>
                    <a:gd name="f52" fmla="val 3452"/>
                    <a:gd name="f53" fmla="val 1928"/>
                    <a:gd name="f54" fmla="val 3602"/>
                    <a:gd name="f55" fmla="val 1259"/>
                    <a:gd name="f56" fmla="val 3151"/>
                    <a:gd name="f57" fmla="val 301"/>
                    <a:gd name="f58" fmla="*/ f0 1 5553"/>
                    <a:gd name="f59" fmla="*/ f1 1 8404"/>
                    <a:gd name="f60" fmla="val f2"/>
                    <a:gd name="f61" fmla="val f3"/>
                    <a:gd name="f62" fmla="val f4"/>
                    <a:gd name="f63" fmla="+- f62 0 f60"/>
                    <a:gd name="f64" fmla="+- f61 0 f60"/>
                    <a:gd name="f65" fmla="*/ f64 1 5553"/>
                    <a:gd name="f66" fmla="*/ f63 1 8404"/>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5553" h="8404">
                      <a:moveTo>
                        <a:pt x="f5" y="f6"/>
                      </a:moveTo>
                      <a:cubicBezTo>
                        <a:pt x="f7" y="f8"/>
                        <a:pt x="f9" y="f10"/>
                        <a:pt x="f11" y="f12"/>
                      </a:cubicBezTo>
                      <a:cubicBezTo>
                        <a:pt x="f13" y="f14"/>
                        <a:pt x="f15" y="f16"/>
                        <a:pt x="f2" y="f4"/>
                      </a:cubicBezTo>
                      <a:cubicBezTo>
                        <a:pt x="f17" y="f18"/>
                        <a:pt x="f19" y="f20"/>
                        <a:pt x="f7" y="f21"/>
                      </a:cubicBezTo>
                      <a:cubicBezTo>
                        <a:pt x="f22" y="f23"/>
                        <a:pt x="f24" y="f25"/>
                        <a:pt x="f26" y="f27"/>
                      </a:cubicBezTo>
                      <a:cubicBezTo>
                        <a:pt x="f28"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54" y="f55"/>
                        <a:pt x="f56" y="f57"/>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1238;p17">
                  <a:extLst>
                    <a:ext uri="{FF2B5EF4-FFF2-40B4-BE49-F238E27FC236}">
                      <a16:creationId xmlns:a16="http://schemas.microsoft.com/office/drawing/2014/main" id="{ACDEE0AE-B16C-4EA1-9416-19F67B1FC708}"/>
                    </a:ext>
                  </a:extLst>
                </p:cNvPr>
                <p:cNvSpPr/>
                <p:nvPr/>
              </p:nvSpPr>
              <p:spPr>
                <a:xfrm flipH="1">
                  <a:off x="8509772" y="169356"/>
                  <a:ext cx="96213" cy="214033"/>
                </a:xfrm>
                <a:custGeom>
                  <a:avLst/>
                  <a:gdLst>
                    <a:gd name="f0" fmla="val w"/>
                    <a:gd name="f1" fmla="val h"/>
                    <a:gd name="f2" fmla="val 0"/>
                    <a:gd name="f3" fmla="val 2979"/>
                    <a:gd name="f4" fmla="val 6627"/>
                    <a:gd name="f5" fmla="val 1236"/>
                    <a:gd name="f6" fmla="val 543"/>
                    <a:gd name="f7" fmla="val 1293"/>
                    <a:gd name="f8" fmla="val 982"/>
                    <a:gd name="f9" fmla="val 1386"/>
                    <a:gd name="f10" fmla="val 1432"/>
                    <a:gd name="f11" fmla="val 1571"/>
                    <a:gd name="f12" fmla="val 1836"/>
                    <a:gd name="f13" fmla="val 1744"/>
                    <a:gd name="f14" fmla="val 2252"/>
                    <a:gd name="f15" fmla="val 1963"/>
                    <a:gd name="f16" fmla="val 2644"/>
                    <a:gd name="f17" fmla="val 2171"/>
                    <a:gd name="f18" fmla="val 3048"/>
                    <a:gd name="f19" fmla="val 2355"/>
                    <a:gd name="f20" fmla="val 3452"/>
                    <a:gd name="f21" fmla="val 2517"/>
                    <a:gd name="f22" fmla="val 3891"/>
                    <a:gd name="f23" fmla="val 2540"/>
                    <a:gd name="f24" fmla="val 4352"/>
                    <a:gd name="f25" fmla="val 2552"/>
                    <a:gd name="f26" fmla="val 4583"/>
                    <a:gd name="f27" fmla="val 4814"/>
                    <a:gd name="f28" fmla="val 2482"/>
                    <a:gd name="f29" fmla="val 5022"/>
                    <a:gd name="f30" fmla="val 2459"/>
                    <a:gd name="f31" fmla="val 5137"/>
                    <a:gd name="f32" fmla="val 2413"/>
                    <a:gd name="f33" fmla="val 5241"/>
                    <a:gd name="f34" fmla="val 2367"/>
                    <a:gd name="f35" fmla="val 5345"/>
                    <a:gd name="f36" fmla="val 2309"/>
                    <a:gd name="f37" fmla="val 5449"/>
                    <a:gd name="f38" fmla="val 5541"/>
                    <a:gd name="f39" fmla="val 2182"/>
                    <a:gd name="f40" fmla="val 5634"/>
                    <a:gd name="f41" fmla="val 2448"/>
                    <a:gd name="f42" fmla="val 5276"/>
                    <a:gd name="f43" fmla="val 4791"/>
                    <a:gd name="f44" fmla="val 2494"/>
                    <a:gd name="f45" fmla="val 4364"/>
                    <a:gd name="f46" fmla="val 2471"/>
                    <a:gd name="f47" fmla="val 3914"/>
                    <a:gd name="f48" fmla="val 2298"/>
                    <a:gd name="f49" fmla="val 3498"/>
                    <a:gd name="f50" fmla="val 2101"/>
                    <a:gd name="f51" fmla="val 3094"/>
                    <a:gd name="f52" fmla="val 1917"/>
                    <a:gd name="f53" fmla="val 2690"/>
                    <a:gd name="f54" fmla="val 1686"/>
                    <a:gd name="f55" fmla="val 1524"/>
                    <a:gd name="f56" fmla="val 1871"/>
                    <a:gd name="f57" fmla="val 1444"/>
                    <a:gd name="f58" fmla="val 1651"/>
                    <a:gd name="f59" fmla="val 1328"/>
                    <a:gd name="f60" fmla="val 1213"/>
                    <a:gd name="f61" fmla="val 1282"/>
                    <a:gd name="f62" fmla="val 1005"/>
                    <a:gd name="f63" fmla="val 1259"/>
                    <a:gd name="f64" fmla="val 774"/>
                    <a:gd name="f65" fmla="val 1190"/>
                    <a:gd name="f66" fmla="val 1"/>
                    <a:gd name="f67" fmla="val 682"/>
                    <a:gd name="f68" fmla="val 266"/>
                    <a:gd name="f69" fmla="val 1074"/>
                    <a:gd name="f70" fmla="val 855"/>
                    <a:gd name="f71" fmla="val 1778"/>
                    <a:gd name="f72" fmla="val 800"/>
                    <a:gd name="f73" fmla="val 1777"/>
                    <a:gd name="f74" fmla="val 751"/>
                    <a:gd name="f75" fmla="val 1776"/>
                    <a:gd name="f76" fmla="val 706"/>
                    <a:gd name="f77" fmla="val 436"/>
                    <a:gd name="f78" fmla="val 307"/>
                    <a:gd name="f79" fmla="val 1810"/>
                    <a:gd name="f80" fmla="val 1928"/>
                    <a:gd name="f81" fmla="val 451"/>
                    <a:gd name="f82" fmla="val 2079"/>
                    <a:gd name="f83" fmla="val 636"/>
                    <a:gd name="f84" fmla="val 2275"/>
                    <a:gd name="f85" fmla="val 509"/>
                    <a:gd name="f86" fmla="val 335"/>
                    <a:gd name="f87" fmla="val 959"/>
                    <a:gd name="f88" fmla="val 2586"/>
                    <a:gd name="f89" fmla="val 1478"/>
                    <a:gd name="f90" fmla="val 2875"/>
                    <a:gd name="f91" fmla="val 3406"/>
                    <a:gd name="f92" fmla="val 1790"/>
                    <a:gd name="f93" fmla="val 3391"/>
                    <a:gd name="f94" fmla="val 1739"/>
                    <a:gd name="f95" fmla="val 3384"/>
                    <a:gd name="f96" fmla="val 1688"/>
                    <a:gd name="f97" fmla="val 1535"/>
                    <a:gd name="f98" fmla="val 1377"/>
                    <a:gd name="f99" fmla="val 3449"/>
                    <a:gd name="f100" fmla="val 1317"/>
                    <a:gd name="f101" fmla="val 3579"/>
                    <a:gd name="f102" fmla="val 3752"/>
                    <a:gd name="f103" fmla="val 1270"/>
                    <a:gd name="f104" fmla="val 4006"/>
                    <a:gd name="f105" fmla="val 4122"/>
                    <a:gd name="f106" fmla="val 1363"/>
                    <a:gd name="f107" fmla="val 3983"/>
                    <a:gd name="f108" fmla="val 1455"/>
                    <a:gd name="f109" fmla="val 3787"/>
                    <a:gd name="f110" fmla="val 1605"/>
                    <a:gd name="f111" fmla="val 3729"/>
                    <a:gd name="f112" fmla="val 1645"/>
                    <a:gd name="f113" fmla="val 3713"/>
                    <a:gd name="f114" fmla="val 1687"/>
                    <a:gd name="f115" fmla="val 3705"/>
                    <a:gd name="f116" fmla="val 1729"/>
                    <a:gd name="f117" fmla="val 1834"/>
                    <a:gd name="f118" fmla="val 1942"/>
                    <a:gd name="f119" fmla="val 3749"/>
                    <a:gd name="f120" fmla="val 2032"/>
                    <a:gd name="f121" fmla="val 3798"/>
                    <a:gd name="f122" fmla="val 4029"/>
                    <a:gd name="f123" fmla="val 2321"/>
                    <a:gd name="f124" fmla="val 4641"/>
                    <a:gd name="f125" fmla="val 2263"/>
                    <a:gd name="f126" fmla="val 4999"/>
                    <a:gd name="f127" fmla="val 2138"/>
                    <a:gd name="f128" fmla="val 5672"/>
                    <a:gd name="f129" fmla="val 1685"/>
                    <a:gd name="f130" fmla="val 6244"/>
                    <a:gd name="f131" fmla="val 1150"/>
                    <a:gd name="f132" fmla="val 6614"/>
                    <a:gd name="f133" fmla="val 1411"/>
                    <a:gd name="f134" fmla="val 6437"/>
                    <a:gd name="f135" fmla="val 1715"/>
                    <a:gd name="f136" fmla="val 6333"/>
                    <a:gd name="f137" fmla="val 6118"/>
                    <a:gd name="f138" fmla="val 2113"/>
                    <a:gd name="f139" fmla="val 6003"/>
                    <a:gd name="f140" fmla="val 2228"/>
                    <a:gd name="f141" fmla="val 5876"/>
                    <a:gd name="f142" fmla="val 2344"/>
                    <a:gd name="f143" fmla="val 5749"/>
                    <a:gd name="f144" fmla="val 2863"/>
                    <a:gd name="f145" fmla="val 5114"/>
                    <a:gd name="f146" fmla="val 4318"/>
                    <a:gd name="f147" fmla="val 2806"/>
                    <a:gd name="f148" fmla="val 3464"/>
                    <a:gd name="f149" fmla="val 2598"/>
                    <a:gd name="f150" fmla="val 2436"/>
                    <a:gd name="f151" fmla="val 2956"/>
                    <a:gd name="f152" fmla="val 289"/>
                    <a:gd name="f153" fmla="val 2632"/>
                    <a:gd name="f154" fmla="val 797"/>
                    <a:gd name="f155" fmla="val 1132"/>
                    <a:gd name="f156" fmla="val 1144"/>
                    <a:gd name="f157" fmla="val 6618"/>
                    <a:gd name="f158" fmla="val 1138"/>
                    <a:gd name="f159" fmla="val 6622"/>
                    <a:gd name="f160" fmla="val 6626"/>
                    <a:gd name="f161" fmla="*/ f0 1 2979"/>
                    <a:gd name="f162" fmla="*/ f1 1 6627"/>
                    <a:gd name="f163" fmla="val f2"/>
                    <a:gd name="f164" fmla="val f3"/>
                    <a:gd name="f165" fmla="val f4"/>
                    <a:gd name="f166" fmla="+- f165 0 f163"/>
                    <a:gd name="f167" fmla="+- f164 0 f163"/>
                    <a:gd name="f168" fmla="*/ f167 1 2979"/>
                    <a:gd name="f169" fmla="*/ f166 1 6627"/>
                    <a:gd name="f170" fmla="*/ f163 1 f168"/>
                    <a:gd name="f171" fmla="*/ f164 1 f168"/>
                    <a:gd name="f172" fmla="*/ f163 1 f169"/>
                    <a:gd name="f173" fmla="*/ f165 1 f169"/>
                    <a:gd name="f174" fmla="*/ f170 f161 1"/>
                    <a:gd name="f175" fmla="*/ f171 f161 1"/>
                    <a:gd name="f176" fmla="*/ f173 f162 1"/>
                    <a:gd name="f177" fmla="*/ f172 f162 1"/>
                  </a:gdLst>
                  <a:ahLst/>
                  <a:cxnLst>
                    <a:cxn ang="3cd4">
                      <a:pos x="hc" y="t"/>
                    </a:cxn>
                    <a:cxn ang="0">
                      <a:pos x="r" y="vc"/>
                    </a:cxn>
                    <a:cxn ang="cd4">
                      <a:pos x="hc" y="b"/>
                    </a:cxn>
                    <a:cxn ang="cd2">
                      <a:pos x="l" y="vc"/>
                    </a:cxn>
                  </a:cxnLst>
                  <a:rect l="f174" t="f177" r="f175" b="f176"/>
                  <a:pathLst>
                    <a:path w="2979" h="6627">
                      <a:moveTo>
                        <a:pt x="f5" y="f6"/>
                      </a:moveTo>
                      <a:cubicBezTo>
                        <a:pt x="f7" y="f8"/>
                        <a:pt x="f9" y="f10"/>
                        <a:pt x="f11" y="f12"/>
                      </a:cubicBezTo>
                      <a:cubicBezTo>
                        <a:pt x="f13" y="f14"/>
                        <a:pt x="f15" y="f16"/>
                        <a:pt x="f17" y="f18"/>
                      </a:cubicBezTo>
                      <a:cubicBezTo>
                        <a:pt x="f19" y="f20"/>
                        <a:pt x="f21" y="f22"/>
                        <a:pt x="f23" y="f24"/>
                      </a:cubicBezTo>
                      <a:cubicBezTo>
                        <a:pt x="f25" y="f26"/>
                        <a:pt x="f23" y="f27"/>
                        <a:pt x="f28" y="f29"/>
                      </a:cubicBezTo>
                      <a:cubicBezTo>
                        <a:pt x="f30" y="f31"/>
                        <a:pt x="f32" y="f33"/>
                        <a:pt x="f34" y="f35"/>
                      </a:cubicBezTo>
                      <a:cubicBezTo>
                        <a:pt x="f36" y="f37"/>
                        <a:pt x="f14" y="f38"/>
                        <a:pt x="f39" y="f40"/>
                      </a:cubicBezTo>
                      <a:cubicBezTo>
                        <a:pt x="f41" y="f42"/>
                        <a:pt x="f23" y="f43"/>
                        <a:pt x="f44" y="f45"/>
                      </a:cubicBezTo>
                      <a:cubicBezTo>
                        <a:pt x="f46" y="f47"/>
                        <a:pt x="f48" y="f49"/>
                        <a:pt x="f50" y="f51"/>
                      </a:cubicBezTo>
                      <a:cubicBezTo>
                        <a:pt x="f52" y="f53"/>
                        <a:pt x="f54" y="f48"/>
                        <a:pt x="f55" y="f56"/>
                      </a:cubicBezTo>
                      <a:cubicBezTo>
                        <a:pt x="f57" y="f58"/>
                        <a:pt x="f9" y="f10"/>
                        <a:pt x="f59" y="f60"/>
                      </a:cubicBezTo>
                      <a:cubicBezTo>
                        <a:pt x="f61" y="f62"/>
                        <a:pt x="f63" y="f64"/>
                        <a:pt x="f5" y="f6"/>
                      </a:cubicBezTo>
                      <a:close/>
                      <a:moveTo>
                        <a:pt x="f65" y="f66"/>
                      </a:moveTo>
                      <a:cubicBezTo>
                        <a:pt x="f65" y="f67"/>
                        <a:pt x="f68" y="f69"/>
                        <a:pt x="f70" y="f71"/>
                      </a:cubicBezTo>
                      <a:cubicBezTo>
                        <a:pt x="f72" y="f73"/>
                        <a:pt x="f74" y="f75"/>
                        <a:pt x="f76" y="f75"/>
                      </a:cubicBezTo>
                      <a:cubicBezTo>
                        <a:pt x="f77" y="f75"/>
                        <a:pt x="f78" y="f79"/>
                        <a:pt x="f66" y="f80"/>
                      </a:cubicBezTo>
                      <a:cubicBezTo>
                        <a:pt x="f81" y="f82"/>
                        <a:pt x="f83" y="f84"/>
                        <a:pt x="f83" y="f84"/>
                      </a:cubicBezTo>
                      <a:cubicBezTo>
                        <a:pt x="f85" y="f36"/>
                        <a:pt x="f86" y="f32"/>
                        <a:pt x="f86" y="f32"/>
                      </a:cubicBezTo>
                      <a:cubicBezTo>
                        <a:pt x="f87" y="f88"/>
                        <a:pt x="f89" y="f90"/>
                        <a:pt x="f12" y="f91"/>
                      </a:cubicBezTo>
                      <a:cubicBezTo>
                        <a:pt x="f92" y="f93"/>
                        <a:pt x="f94" y="f95"/>
                        <a:pt x="f96" y="f95"/>
                      </a:cubicBezTo>
                      <a:cubicBezTo>
                        <a:pt x="f97" y="f95"/>
                        <a:pt x="f98" y="f99"/>
                        <a:pt x="f100" y="f101"/>
                      </a:cubicBezTo>
                      <a:cubicBezTo>
                        <a:pt x="f60" y="f102"/>
                        <a:pt x="f103" y="f104"/>
                        <a:pt x="f10" y="f105"/>
                      </a:cubicBezTo>
                      <a:cubicBezTo>
                        <a:pt x="f106" y="f107"/>
                        <a:pt x="f108" y="f109"/>
                        <a:pt x="f110" y="f111"/>
                      </a:cubicBezTo>
                      <a:cubicBezTo>
                        <a:pt x="f112" y="f113"/>
                        <a:pt x="f114" y="f115"/>
                        <a:pt x="f116" y="f115"/>
                      </a:cubicBezTo>
                      <a:cubicBezTo>
                        <a:pt x="f117" y="f115"/>
                        <a:pt x="f118" y="f119"/>
                        <a:pt x="f120" y="f121"/>
                      </a:cubicBezTo>
                      <a:cubicBezTo>
                        <a:pt x="f32" y="f122"/>
                        <a:pt x="f123" y="f124"/>
                        <a:pt x="f125" y="f126"/>
                      </a:cubicBezTo>
                      <a:cubicBezTo>
                        <a:pt x="f127" y="f128"/>
                        <a:pt x="f129" y="f130"/>
                        <a:pt x="f131" y="f132"/>
                      </a:cubicBezTo>
                      <a:lnTo>
                        <a:pt x="f131" y="f132"/>
                      </a:lnTo>
                      <a:cubicBezTo>
                        <a:pt x="f133" y="f134"/>
                        <a:pt x="f135" y="f136"/>
                        <a:pt x="f15" y="f137"/>
                      </a:cubicBezTo>
                      <a:cubicBezTo>
                        <a:pt x="f138" y="f139"/>
                        <a:pt x="f140" y="f141"/>
                        <a:pt x="f142" y="f143"/>
                      </a:cubicBezTo>
                      <a:cubicBezTo>
                        <a:pt x="f144" y="f145"/>
                        <a:pt x="f3" y="f146"/>
                        <a:pt x="f147" y="f148"/>
                      </a:cubicBezTo>
                      <a:cubicBezTo>
                        <a:pt x="f149" y="f46"/>
                        <a:pt x="f150" y="f60"/>
                        <a:pt x="f151" y="f152"/>
                      </a:cubicBezTo>
                      <a:lnTo>
                        <a:pt x="f151" y="f152"/>
                      </a:lnTo>
                      <a:cubicBezTo>
                        <a:pt x="f153" y="f85"/>
                        <a:pt x="f30" y="f154"/>
                        <a:pt x="f36" y="f155"/>
                      </a:cubicBezTo>
                      <a:cubicBezTo>
                        <a:pt x="f19" y="f6"/>
                        <a:pt x="f65" y="f83"/>
                        <a:pt x="f65" y="f66"/>
                      </a:cubicBezTo>
                      <a:close/>
                      <a:moveTo>
                        <a:pt x="f131" y="f132"/>
                      </a:moveTo>
                      <a:cubicBezTo>
                        <a:pt x="f156" y="f157"/>
                        <a:pt x="f158" y="f159"/>
                        <a:pt x="f155" y="f160"/>
                      </a:cubicBezTo>
                      <a:cubicBezTo>
                        <a:pt x="f158" y="f159"/>
                        <a:pt x="f156" y="f157"/>
                        <a:pt x="f131" y="f13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1239;p17">
                  <a:extLst>
                    <a:ext uri="{FF2B5EF4-FFF2-40B4-BE49-F238E27FC236}">
                      <a16:creationId xmlns:a16="http://schemas.microsoft.com/office/drawing/2014/main" id="{C6ADCD5B-4F6C-4E86-A773-189062DEAB5C}"/>
                    </a:ext>
                  </a:extLst>
                </p:cNvPr>
                <p:cNvSpPr/>
                <p:nvPr/>
              </p:nvSpPr>
              <p:spPr>
                <a:xfrm flipH="1">
                  <a:off x="8497820" y="209991"/>
                  <a:ext cx="13853" cy="78318"/>
                </a:xfrm>
                <a:custGeom>
                  <a:avLst/>
                  <a:gdLst>
                    <a:gd name="f0" fmla="val w"/>
                    <a:gd name="f1" fmla="val h"/>
                    <a:gd name="f2" fmla="val 0"/>
                    <a:gd name="f3" fmla="val 429"/>
                    <a:gd name="f4" fmla="val 2425"/>
                    <a:gd name="f5" fmla="val 428"/>
                    <a:gd name="f6" fmla="val 1"/>
                    <a:gd name="f7" fmla="val 47"/>
                    <a:gd name="f8" fmla="val 786"/>
                    <a:gd name="f9" fmla="val 1617"/>
                    <a:gd name="f10" fmla="val 301"/>
                    <a:gd name="f11" fmla="*/ f0 1 429"/>
                    <a:gd name="f12" fmla="*/ f1 1 2425"/>
                    <a:gd name="f13" fmla="val f2"/>
                    <a:gd name="f14" fmla="val f3"/>
                    <a:gd name="f15" fmla="val f4"/>
                    <a:gd name="f16" fmla="+- f15 0 f13"/>
                    <a:gd name="f17" fmla="+- f14 0 f13"/>
                    <a:gd name="f18" fmla="*/ f17 1 429"/>
                    <a:gd name="f19" fmla="*/ f16 1 2425"/>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429" h="2425">
                      <a:moveTo>
                        <a:pt x="f5" y="f6"/>
                      </a:moveTo>
                      <a:lnTo>
                        <a:pt x="f5" y="f6"/>
                      </a:lnTo>
                      <a:cubicBezTo>
                        <a:pt x="f7" y="f8"/>
                        <a:pt x="f6" y="f9"/>
                        <a:pt x="f10" y="f4"/>
                      </a:cubicBezTo>
                      <a:lnTo>
                        <a:pt x="f5" y="f6"/>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1240;p17">
                  <a:extLst>
                    <a:ext uri="{FF2B5EF4-FFF2-40B4-BE49-F238E27FC236}">
                      <a16:creationId xmlns:a16="http://schemas.microsoft.com/office/drawing/2014/main" id="{CB61BF37-FF5B-45EC-B2DA-3BB1FCF275F0}"/>
                    </a:ext>
                  </a:extLst>
                </p:cNvPr>
                <p:cNvSpPr/>
                <p:nvPr/>
              </p:nvSpPr>
              <p:spPr>
                <a:xfrm flipH="1">
                  <a:off x="8371441" y="351294"/>
                  <a:ext cx="77577" cy="101800"/>
                </a:xfrm>
                <a:custGeom>
                  <a:avLst/>
                  <a:gdLst>
                    <a:gd name="f0" fmla="val w"/>
                    <a:gd name="f1" fmla="val h"/>
                    <a:gd name="f2" fmla="val 0"/>
                    <a:gd name="f3" fmla="val 2402"/>
                    <a:gd name="f4" fmla="val 3152"/>
                    <a:gd name="f5" fmla="val 2020"/>
                    <a:gd name="f6" fmla="val 728"/>
                    <a:gd name="f7" fmla="val 1905"/>
                    <a:gd name="f8" fmla="val 889"/>
                    <a:gd name="f9" fmla="val 1755"/>
                    <a:gd name="f10" fmla="val 993"/>
                    <a:gd name="f11" fmla="val 1593"/>
                    <a:gd name="f12" fmla="val 1086"/>
                    <a:gd name="f13" fmla="val 1443"/>
                    <a:gd name="f14" fmla="val 1155"/>
                    <a:gd name="f15" fmla="val 1304"/>
                    <a:gd name="f16" fmla="val 1213"/>
                    <a:gd name="f17" fmla="val 1154"/>
                    <a:gd name="f18" fmla="val 1282"/>
                    <a:gd name="f19" fmla="val 1189"/>
                    <a:gd name="f20" fmla="val 1270"/>
                    <a:gd name="f21" fmla="val 1235"/>
                    <a:gd name="f22" fmla="val 1258"/>
                    <a:gd name="f23" fmla="val 1285"/>
                    <a:gd name="f24" fmla="val 1269"/>
                    <a:gd name="f25" fmla="val 1311"/>
                    <a:gd name="f26" fmla="val 1268"/>
                    <a:gd name="f27" fmla="val 1337"/>
                    <a:gd name="f28" fmla="val 1483"/>
                    <a:gd name="f29" fmla="val 1627"/>
                    <a:gd name="f30" fmla="val 1298"/>
                    <a:gd name="f31" fmla="val 1386"/>
                    <a:gd name="f32" fmla="val 1629"/>
                    <a:gd name="f33" fmla="val 1341"/>
                    <a:gd name="f34" fmla="val 1504"/>
                    <a:gd name="f35" fmla="val 1324"/>
                    <a:gd name="f36" fmla="val 1379"/>
                    <a:gd name="f37" fmla="val 1342"/>
                    <a:gd name="f38" fmla="val 1306"/>
                    <a:gd name="f39" fmla="val 1325"/>
                    <a:gd name="f40" fmla="val 1328"/>
                    <a:gd name="f41" fmla="val 1340"/>
                    <a:gd name="f42" fmla="val 1039"/>
                    <a:gd name="f43" fmla="val 1374"/>
                    <a:gd name="f44" fmla="val 924"/>
                    <a:gd name="f45" fmla="val 1409"/>
                    <a:gd name="f46" fmla="val 843"/>
                    <a:gd name="f47" fmla="val 1467"/>
                    <a:gd name="f48" fmla="val 750"/>
                    <a:gd name="f49" fmla="val 1547"/>
                    <a:gd name="f50" fmla="val 681"/>
                    <a:gd name="f51" fmla="val 1628"/>
                    <a:gd name="f52" fmla="val 566"/>
                    <a:gd name="f53" fmla="val 485"/>
                    <a:gd name="f54" fmla="val 1917"/>
                    <a:gd name="f55" fmla="val 393"/>
                    <a:gd name="f56" fmla="val 2078"/>
                    <a:gd name="f57" fmla="val 450"/>
                    <a:gd name="f58" fmla="val 520"/>
                    <a:gd name="f59" fmla="val 1732"/>
                    <a:gd name="f60" fmla="val 635"/>
                    <a:gd name="f61" fmla="val 1582"/>
                    <a:gd name="f62" fmla="val 912"/>
                    <a:gd name="f63" fmla="val 1074"/>
                    <a:gd name="f64" fmla="val 1236"/>
                    <a:gd name="f65" fmla="val 1224"/>
                    <a:gd name="f66" fmla="val 1408"/>
                    <a:gd name="f67" fmla="val 1558"/>
                    <a:gd name="f68" fmla="val 1005"/>
                    <a:gd name="f69" fmla="val 1720"/>
                    <a:gd name="f70" fmla="val 936"/>
                    <a:gd name="f71" fmla="val 1882"/>
                    <a:gd name="f72" fmla="val 2066"/>
                    <a:gd name="f73" fmla="val 1"/>
                    <a:gd name="f74" fmla="val 2055"/>
                    <a:gd name="f75" fmla="val 197"/>
                    <a:gd name="f76" fmla="val 1928"/>
                    <a:gd name="f77" fmla="val 405"/>
                    <a:gd name="f78" fmla="val 647"/>
                    <a:gd name="f79" fmla="val 716"/>
                    <a:gd name="f80" fmla="val 820"/>
                    <a:gd name="f81" fmla="val 693"/>
                    <a:gd name="f82" fmla="val 323"/>
                    <a:gd name="f83" fmla="val 1524"/>
                    <a:gd name="f84" fmla="val 150"/>
                    <a:gd name="f85" fmla="val 2067"/>
                    <a:gd name="f86" fmla="val 35"/>
                    <a:gd name="f87" fmla="val 2413"/>
                    <a:gd name="f88" fmla="val 2782"/>
                    <a:gd name="f89" fmla="val 81"/>
                    <a:gd name="f90" fmla="val 93"/>
                    <a:gd name="f91" fmla="val 3002"/>
                    <a:gd name="f92" fmla="val 2840"/>
                    <a:gd name="f93" fmla="val 219"/>
                    <a:gd name="f94" fmla="val 2679"/>
                    <a:gd name="f95" fmla="val 388"/>
                    <a:gd name="f96" fmla="val 2329"/>
                    <a:gd name="f97" fmla="val 766"/>
                    <a:gd name="f98" fmla="val 2101"/>
                    <a:gd name="f99" fmla="val 1149"/>
                    <a:gd name="f100" fmla="val 1159"/>
                    <a:gd name="f101" fmla="val 1168"/>
                    <a:gd name="f102" fmla="val 1178"/>
                    <a:gd name="f103" fmla="val 2113"/>
                    <a:gd name="f104" fmla="val 1962"/>
                    <a:gd name="f105" fmla="val 2390"/>
                    <a:gd name="f106" fmla="val 2112"/>
                    <a:gd name="f107" fmla="val 2759"/>
                    <a:gd name="f108" fmla="val 2251"/>
                    <a:gd name="f109" fmla="val 2655"/>
                    <a:gd name="f110" fmla="val 2332"/>
                    <a:gd name="f111" fmla="val 2471"/>
                    <a:gd name="f112" fmla="val 2286"/>
                    <a:gd name="f113" fmla="val 1998"/>
                    <a:gd name="f114" fmla="val 1963"/>
                    <a:gd name="f115" fmla="val 2043"/>
                    <a:gd name="f116" fmla="val 2170"/>
                    <a:gd name="f117" fmla="val 1859"/>
                    <a:gd name="f118" fmla="val 1778"/>
                    <a:gd name="f119" fmla="val 2343"/>
                    <a:gd name="f120" fmla="val 1686"/>
                    <a:gd name="f121" fmla="val 2389"/>
                    <a:gd name="f122" fmla="val 1420"/>
                    <a:gd name="f123" fmla="val 2296"/>
                    <a:gd name="f124" fmla="val 1358"/>
                    <a:gd name="f125" fmla="val 2192"/>
                    <a:gd name="f126" fmla="val 1316"/>
                    <a:gd name="f127" fmla="val 2109"/>
                    <a:gd name="f128" fmla="val 2085"/>
                    <a:gd name="f129" fmla="val 2062"/>
                    <a:gd name="f130" fmla="val 1320"/>
                    <a:gd name="f131" fmla="val 2228"/>
                    <a:gd name="f132" fmla="val 1166"/>
                    <a:gd name="f133" fmla="val 2366"/>
                    <a:gd name="f134" fmla="val 2401"/>
                    <a:gd name="f135" fmla="val 416"/>
                    <a:gd name="f136" fmla="val 2239"/>
                    <a:gd name="f137" fmla="val 208"/>
                    <a:gd name="f138" fmla="*/ f0 1 2402"/>
                    <a:gd name="f139" fmla="*/ f1 1 3152"/>
                    <a:gd name="f140" fmla="val f2"/>
                    <a:gd name="f141" fmla="val f3"/>
                    <a:gd name="f142" fmla="val f4"/>
                    <a:gd name="f143" fmla="+- f142 0 f140"/>
                    <a:gd name="f144" fmla="+- f141 0 f140"/>
                    <a:gd name="f145" fmla="*/ f144 1 2402"/>
                    <a:gd name="f146" fmla="*/ f143 1 3152"/>
                    <a:gd name="f147" fmla="*/ f140 1 f145"/>
                    <a:gd name="f148" fmla="*/ f141 1 f145"/>
                    <a:gd name="f149" fmla="*/ f140 1 f146"/>
                    <a:gd name="f150" fmla="*/ f142 1 f146"/>
                    <a:gd name="f151" fmla="*/ f147 f138 1"/>
                    <a:gd name="f152" fmla="*/ f148 f138 1"/>
                    <a:gd name="f153" fmla="*/ f150 f139 1"/>
                    <a:gd name="f154" fmla="*/ f149 f139 1"/>
                  </a:gdLst>
                  <a:ahLst/>
                  <a:cxnLst>
                    <a:cxn ang="3cd4">
                      <a:pos x="hc" y="t"/>
                    </a:cxn>
                    <a:cxn ang="0">
                      <a:pos x="r" y="vc"/>
                    </a:cxn>
                    <a:cxn ang="cd4">
                      <a:pos x="hc" y="b"/>
                    </a:cxn>
                    <a:cxn ang="cd2">
                      <a:pos x="l" y="vc"/>
                    </a:cxn>
                  </a:cxnLst>
                  <a:rect l="f151" t="f154" r="f152" b="f153"/>
                  <a:pathLst>
                    <a:path w="2402" h="3152">
                      <a:moveTo>
                        <a:pt x="f5" y="f6"/>
                      </a:moveTo>
                      <a:cubicBezTo>
                        <a:pt x="f7" y="f8"/>
                        <a:pt x="f9" y="f10"/>
                        <a:pt x="f11" y="f12"/>
                      </a:cubicBezTo>
                      <a:cubicBezTo>
                        <a:pt x="f13" y="f14"/>
                        <a:pt x="f15" y="f16"/>
                        <a:pt x="f17" y="f18"/>
                      </a:cubicBezTo>
                      <a:cubicBezTo>
                        <a:pt x="f19" y="f20"/>
                        <a:pt x="f21" y="f20"/>
                        <a:pt x="f22" y="f20"/>
                      </a:cubicBezTo>
                      <a:cubicBezTo>
                        <a:pt x="f23" y="f24"/>
                        <a:pt x="f25" y="f26"/>
                        <a:pt x="f27" y="f26"/>
                      </a:cubicBezTo>
                      <a:cubicBezTo>
                        <a:pt x="f28" y="f26"/>
                        <a:pt x="f29" y="f30"/>
                        <a:pt x="f9" y="f31"/>
                      </a:cubicBezTo>
                      <a:cubicBezTo>
                        <a:pt x="f32" y="f33"/>
                        <a:pt x="f34" y="f35"/>
                        <a:pt x="f36" y="f35"/>
                      </a:cubicBezTo>
                      <a:cubicBezTo>
                        <a:pt x="f37" y="f35"/>
                        <a:pt x="f38" y="f39"/>
                        <a:pt x="f20" y="f40"/>
                      </a:cubicBezTo>
                      <a:cubicBezTo>
                        <a:pt x="f17" y="f41"/>
                        <a:pt x="f42" y="f43"/>
                        <a:pt x="f44" y="f45"/>
                      </a:cubicBezTo>
                      <a:cubicBezTo>
                        <a:pt x="f46" y="f47"/>
                        <a:pt x="f48" y="f49"/>
                        <a:pt x="f50" y="f51"/>
                      </a:cubicBezTo>
                      <a:cubicBezTo>
                        <a:pt x="f52" y="f9"/>
                        <a:pt x="f53" y="f54"/>
                        <a:pt x="f55" y="f56"/>
                      </a:cubicBezTo>
                      <a:cubicBezTo>
                        <a:pt x="f57" y="f7"/>
                        <a:pt x="f58" y="f59"/>
                        <a:pt x="f60" y="f61"/>
                      </a:cubicBezTo>
                      <a:cubicBezTo>
                        <a:pt x="f48" y="f13"/>
                        <a:pt x="f62" y="f40"/>
                        <a:pt x="f63" y="f64"/>
                      </a:cubicBezTo>
                      <a:cubicBezTo>
                        <a:pt x="f65" y="f14"/>
                        <a:pt x="f66" y="f63"/>
                        <a:pt x="f67" y="f68"/>
                      </a:cubicBezTo>
                      <a:cubicBezTo>
                        <a:pt x="f69" y="f70"/>
                        <a:pt x="f71" y="f46"/>
                        <a:pt x="f5" y="f6"/>
                      </a:cubicBezTo>
                      <a:close/>
                      <a:moveTo>
                        <a:pt x="f72" y="f73"/>
                      </a:moveTo>
                      <a:cubicBezTo>
                        <a:pt x="f74" y="f75"/>
                        <a:pt x="f76" y="f77"/>
                        <a:pt x="f9" y="f58"/>
                      </a:cubicBezTo>
                      <a:cubicBezTo>
                        <a:pt x="f61" y="f78"/>
                        <a:pt x="f43" y="f79"/>
                        <a:pt x="f19" y="f80"/>
                      </a:cubicBezTo>
                      <a:cubicBezTo>
                        <a:pt x="f81" y="f12"/>
                        <a:pt x="f82" y="f83"/>
                        <a:pt x="f84" y="f85"/>
                      </a:cubicBezTo>
                      <a:cubicBezTo>
                        <a:pt x="f86" y="f87"/>
                        <a:pt x="f2" y="f88"/>
                        <a:pt x="f89" y="f4"/>
                      </a:cubicBezTo>
                      <a:cubicBezTo>
                        <a:pt x="f90" y="f91"/>
                        <a:pt x="f84" y="f92"/>
                        <a:pt x="f93" y="f94"/>
                      </a:cubicBezTo>
                      <a:cubicBezTo>
                        <a:pt x="f95" y="f96"/>
                        <a:pt x="f97" y="f98"/>
                        <a:pt x="f99" y="f98"/>
                      </a:cubicBezTo>
                      <a:cubicBezTo>
                        <a:pt x="f100" y="f98"/>
                        <a:pt x="f101" y="f98"/>
                        <a:pt x="f102" y="f98"/>
                      </a:cubicBezTo>
                      <a:cubicBezTo>
                        <a:pt x="f67" y="f103"/>
                        <a:pt x="f104" y="f105"/>
                        <a:pt x="f106" y="f107"/>
                      </a:cubicBezTo>
                      <a:cubicBezTo>
                        <a:pt x="f108" y="f109"/>
                        <a:pt x="f110" y="f111"/>
                        <a:pt x="f112" y="f112"/>
                      </a:cubicBezTo>
                      <a:cubicBezTo>
                        <a:pt x="f108" y="f103"/>
                        <a:pt x="f98" y="f113"/>
                        <a:pt x="f76" y="f114"/>
                      </a:cubicBezTo>
                      <a:cubicBezTo>
                        <a:pt x="f115" y="f54"/>
                        <a:pt x="f116" y="f117"/>
                        <a:pt x="f108" y="f118"/>
                      </a:cubicBezTo>
                      <a:cubicBezTo>
                        <a:pt x="f119" y="f120"/>
                        <a:pt x="f121" y="f83"/>
                        <a:pt x="f110" y="f122"/>
                      </a:cubicBezTo>
                      <a:cubicBezTo>
                        <a:pt x="f123" y="f124"/>
                        <a:pt x="f125" y="f126"/>
                        <a:pt x="f127" y="f126"/>
                      </a:cubicBezTo>
                      <a:cubicBezTo>
                        <a:pt x="f128" y="f126"/>
                        <a:pt x="f129" y="f130"/>
                        <a:pt x="f115" y="f40"/>
                      </a:cubicBezTo>
                      <a:cubicBezTo>
                        <a:pt x="f131" y="f132"/>
                        <a:pt x="f119" y="f70"/>
                        <a:pt x="f133" y="f81"/>
                      </a:cubicBezTo>
                      <a:cubicBezTo>
                        <a:pt x="f134" y="f135"/>
                        <a:pt x="f136" y="f137"/>
                        <a:pt x="f72" y="f73"/>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1241;p17">
                  <a:extLst>
                    <a:ext uri="{FF2B5EF4-FFF2-40B4-BE49-F238E27FC236}">
                      <a16:creationId xmlns:a16="http://schemas.microsoft.com/office/drawing/2014/main" id="{7F8D3944-0D09-45F4-94A1-7F0E86D4C153}"/>
                    </a:ext>
                  </a:extLst>
                </p:cNvPr>
                <p:cNvSpPr/>
                <p:nvPr/>
              </p:nvSpPr>
              <p:spPr>
                <a:xfrm flipH="1">
                  <a:off x="8304717" y="270671"/>
                  <a:ext cx="167042" cy="246174"/>
                </a:xfrm>
                <a:custGeom>
                  <a:avLst/>
                  <a:gdLst>
                    <a:gd name="f0" fmla="val 180"/>
                    <a:gd name="f1" fmla="val w"/>
                    <a:gd name="f2" fmla="val h"/>
                    <a:gd name="f3" fmla="val 0"/>
                    <a:gd name="f4" fmla="val 5172"/>
                    <a:gd name="f5" fmla="val 7622"/>
                    <a:gd name="f6" fmla="val 3617"/>
                    <a:gd name="f7" fmla="val 3743"/>
                    <a:gd name="f8" fmla="val 3870"/>
                    <a:gd name="f9" fmla="val 191"/>
                    <a:gd name="f10" fmla="val 3994"/>
                    <a:gd name="f11" fmla="val 211"/>
                    <a:gd name="f12" fmla="val 4282"/>
                    <a:gd name="f13" fmla="val 257"/>
                    <a:gd name="f14" fmla="val 4559"/>
                    <a:gd name="f15" fmla="val 338"/>
                    <a:gd name="f16" fmla="val 4813"/>
                    <a:gd name="f17" fmla="val 477"/>
                    <a:gd name="f18" fmla="val 4548"/>
                    <a:gd name="f19" fmla="val 373"/>
                    <a:gd name="f20" fmla="val 4271"/>
                    <a:gd name="f21" fmla="val 292"/>
                    <a:gd name="f22" fmla="val 3982"/>
                    <a:gd name="f23" fmla="val 3873"/>
                    <a:gd name="f24" fmla="val 244"/>
                    <a:gd name="f25" fmla="val 3761"/>
                    <a:gd name="f26" fmla="val 235"/>
                    <a:gd name="f27" fmla="val 3650"/>
                    <a:gd name="f28" fmla="val 3481"/>
                    <a:gd name="f29" fmla="val 3312"/>
                    <a:gd name="f30" fmla="val 255"/>
                    <a:gd name="f31" fmla="val 3151"/>
                    <a:gd name="f32" fmla="val 304"/>
                    <a:gd name="f33" fmla="val 2874"/>
                    <a:gd name="f34" fmla="val 361"/>
                    <a:gd name="f35" fmla="val 2609"/>
                    <a:gd name="f36" fmla="val 2355"/>
                    <a:gd name="f37" fmla="val 604"/>
                    <a:gd name="f38" fmla="val 2112"/>
                    <a:gd name="f39" fmla="val 731"/>
                    <a:gd name="f40" fmla="val 1858"/>
                    <a:gd name="f41" fmla="val 892"/>
                    <a:gd name="f42" fmla="val 1662"/>
                    <a:gd name="f43" fmla="val 1088"/>
                    <a:gd name="f44" fmla="val 1847"/>
                    <a:gd name="f45" fmla="val 881"/>
                    <a:gd name="f46" fmla="val 2078"/>
                    <a:gd name="f47" fmla="val 708"/>
                    <a:gd name="f48" fmla="val 2332"/>
                    <a:gd name="f49" fmla="val 557"/>
                    <a:gd name="f50" fmla="val 2586"/>
                    <a:gd name="f51" fmla="val 419"/>
                    <a:gd name="f52" fmla="val 2851"/>
                    <a:gd name="f53" fmla="val 315"/>
                    <a:gd name="f54" fmla="val 3128"/>
                    <a:gd name="f55" fmla="val 246"/>
                    <a:gd name="f56" fmla="val 3286"/>
                    <a:gd name="f57" fmla="val 200"/>
                    <a:gd name="f58" fmla="val 3451"/>
                    <a:gd name="f59" fmla="val 3586"/>
                    <a:gd name="f60" fmla="val 1"/>
                    <a:gd name="f61" fmla="val 3134"/>
                    <a:gd name="f62" fmla="val 2678"/>
                    <a:gd name="f63" fmla="val 125"/>
                    <a:gd name="f64" fmla="val 2251"/>
                    <a:gd name="f65" fmla="val 384"/>
                    <a:gd name="f66" fmla="val 1397"/>
                    <a:gd name="f67" fmla="val 904"/>
                    <a:gd name="f68" fmla="val 854"/>
                    <a:gd name="f69" fmla="val 1816"/>
                    <a:gd name="f70" fmla="val 543"/>
                    <a:gd name="f71" fmla="val 2751"/>
                    <a:gd name="f72" fmla="val 4447"/>
                    <a:gd name="f73" fmla="val 69"/>
                    <a:gd name="f74" fmla="val 6040"/>
                    <a:gd name="f75" fmla="val 900"/>
                    <a:gd name="f76" fmla="val 381"/>
                    <a:gd name="f77" fmla="val 6617"/>
                    <a:gd name="f78" fmla="val 358"/>
                    <a:gd name="f79" fmla="val 5313"/>
                    <a:gd name="f80" fmla="val 670"/>
                    <a:gd name="f81" fmla="val 4274"/>
                    <a:gd name="f82" fmla="val 762"/>
                    <a:gd name="f83" fmla="val 3905"/>
                    <a:gd name="f84" fmla="val 912"/>
                    <a:gd name="f85" fmla="val 3559"/>
                    <a:gd name="f86" fmla="val 1097"/>
                    <a:gd name="f87" fmla="val 3247"/>
                    <a:gd name="f88" fmla="val 1189"/>
                    <a:gd name="f89" fmla="val 3085"/>
                    <a:gd name="f90" fmla="val 1304"/>
                    <a:gd name="f91" fmla="val 2958"/>
                    <a:gd name="f92" fmla="val 2820"/>
                    <a:gd name="f93" fmla="val 1512"/>
                    <a:gd name="f94" fmla="val 2693"/>
                    <a:gd name="f95" fmla="val 1628"/>
                    <a:gd name="f96" fmla="val 2566"/>
                    <a:gd name="f97" fmla="val 1731"/>
                    <a:gd name="f98" fmla="val 2404"/>
                    <a:gd name="f99" fmla="val 1835"/>
                    <a:gd name="f100" fmla="val 2266"/>
                    <a:gd name="f101" fmla="val 1882"/>
                    <a:gd name="f102" fmla="val 2058"/>
                    <a:gd name="f103" fmla="val 1801"/>
                    <a:gd name="f104" fmla="val 1896"/>
                    <a:gd name="f105" fmla="val 1752"/>
                    <a:gd name="f106" fmla="val 1791"/>
                    <a:gd name="f107" fmla="val 1652"/>
                    <a:gd name="f108" fmla="val 1714"/>
                    <a:gd name="f109" fmla="val 1548"/>
                    <a:gd name="f110" fmla="val 1513"/>
                    <a:gd name="f111" fmla="val 1477"/>
                    <a:gd name="f112" fmla="val 1723"/>
                    <a:gd name="f113" fmla="val 1443"/>
                    <a:gd name="f114" fmla="val 1742"/>
                    <a:gd name="f115" fmla="val 1861"/>
                    <a:gd name="f116" fmla="val 1469"/>
                    <a:gd name="f117" fmla="val 2319"/>
                    <a:gd name="f118" fmla="val 1368"/>
                    <a:gd name="f119" fmla="val 2786"/>
                    <a:gd name="f120" fmla="val 3061"/>
                    <a:gd name="f121" fmla="val 3338"/>
                    <a:gd name="f122" fmla="val 1403"/>
                    <a:gd name="f123" fmla="val 3613"/>
                    <a:gd name="f124" fmla="val 1458"/>
                    <a:gd name="f125" fmla="val 3719"/>
                    <a:gd name="f126" fmla="val 1478"/>
                    <a:gd name="f127" fmla="val 3824"/>
                    <a:gd name="f128" fmla="val 1488"/>
                    <a:gd name="f129" fmla="val 3925"/>
                    <a:gd name="f130" fmla="val 4507"/>
                    <a:gd name="f131" fmla="val 4952"/>
                    <a:gd name="f132" fmla="val 1168"/>
                    <a:gd name="f133" fmla="val 4617"/>
                    <a:gd name="f134" fmla="val 765"/>
                    <a:gd name="f135" fmla="val 4709"/>
                    <a:gd name="f136" fmla="val 4790"/>
                    <a:gd name="f137" fmla="val 823"/>
                    <a:gd name="f138" fmla="val 4894"/>
                    <a:gd name="f139" fmla="val 5056"/>
                    <a:gd name="f140" fmla="val 5171"/>
                    <a:gd name="f141" fmla="val 696"/>
                    <a:gd name="f142" fmla="val 5079"/>
                    <a:gd name="f143" fmla="val 534"/>
                    <a:gd name="f144" fmla="val 5033"/>
                    <a:gd name="f145" fmla="val 465"/>
                    <a:gd name="f146" fmla="val 4963"/>
                    <a:gd name="f147" fmla="val 407"/>
                    <a:gd name="f148" fmla="val 4484"/>
                    <a:gd name="f149" fmla="val 4037"/>
                    <a:gd name="f150" fmla="*/ f1 1 5172"/>
                    <a:gd name="f151" fmla="*/ f2 1 7622"/>
                    <a:gd name="f152" fmla="val f3"/>
                    <a:gd name="f153" fmla="val f4"/>
                    <a:gd name="f154" fmla="val f5"/>
                    <a:gd name="f155" fmla="+- f154 0 f152"/>
                    <a:gd name="f156" fmla="+- f153 0 f152"/>
                    <a:gd name="f157" fmla="*/ f156 1 5172"/>
                    <a:gd name="f158" fmla="*/ f155 1 762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5172" h="7622">
                      <a:moveTo>
                        <a:pt x="f6" y="f0"/>
                      </a:moveTo>
                      <a:cubicBezTo>
                        <a:pt x="f7" y="f0"/>
                        <a:pt x="f8" y="f9"/>
                        <a:pt x="f10" y="f11"/>
                      </a:cubicBezTo>
                      <a:cubicBezTo>
                        <a:pt x="f12" y="f13"/>
                        <a:pt x="f14" y="f15"/>
                        <a:pt x="f16" y="f17"/>
                      </a:cubicBezTo>
                      <a:cubicBezTo>
                        <a:pt x="f18" y="f19"/>
                        <a:pt x="f20" y="f21"/>
                        <a:pt x="f22" y="f13"/>
                      </a:cubicBezTo>
                      <a:cubicBezTo>
                        <a:pt x="f23" y="f24"/>
                        <a:pt x="f25" y="f26"/>
                        <a:pt x="f27" y="f26"/>
                      </a:cubicBezTo>
                      <a:cubicBezTo>
                        <a:pt x="f28" y="f26"/>
                        <a:pt x="f29" y="f30"/>
                        <a:pt x="f31" y="f32"/>
                      </a:cubicBezTo>
                      <a:cubicBezTo>
                        <a:pt x="f33" y="f34"/>
                        <a:pt x="f35" y="f17"/>
                        <a:pt x="f36" y="f37"/>
                      </a:cubicBezTo>
                      <a:cubicBezTo>
                        <a:pt x="f38" y="f39"/>
                        <a:pt x="f40" y="f41"/>
                        <a:pt x="f42" y="f43"/>
                      </a:cubicBezTo>
                      <a:cubicBezTo>
                        <a:pt x="f44" y="f45"/>
                        <a:pt x="f46" y="f47"/>
                        <a:pt x="f48" y="f49"/>
                      </a:cubicBezTo>
                      <a:cubicBezTo>
                        <a:pt x="f50" y="f51"/>
                        <a:pt x="f52" y="f53"/>
                        <a:pt x="f54" y="f55"/>
                      </a:cubicBezTo>
                      <a:cubicBezTo>
                        <a:pt x="f56" y="f57"/>
                        <a:pt x="f58" y="f0"/>
                        <a:pt x="f6" y="f0"/>
                      </a:cubicBezTo>
                      <a:close/>
                      <a:moveTo>
                        <a:pt x="f59" y="f60"/>
                      </a:moveTo>
                      <a:cubicBezTo>
                        <a:pt x="f61" y="f60"/>
                        <a:pt x="f62" y="f63"/>
                        <a:pt x="f64" y="f65"/>
                      </a:cubicBezTo>
                      <a:cubicBezTo>
                        <a:pt x="f66" y="f67"/>
                        <a:pt x="f68" y="f69"/>
                        <a:pt x="f70" y="f71"/>
                      </a:cubicBezTo>
                      <a:cubicBezTo>
                        <a:pt x="f3" y="f72"/>
                        <a:pt x="f73" y="f74"/>
                        <a:pt x="f75" y="f5"/>
                      </a:cubicBezTo>
                      <a:cubicBezTo>
                        <a:pt x="f76" y="f77"/>
                        <a:pt x="f78" y="f79"/>
                        <a:pt x="f80" y="f81"/>
                      </a:cubicBezTo>
                      <a:cubicBezTo>
                        <a:pt x="f82" y="f83"/>
                        <a:pt x="f84" y="f85"/>
                        <a:pt x="f86" y="f87"/>
                      </a:cubicBezTo>
                      <a:cubicBezTo>
                        <a:pt x="f88" y="f89"/>
                        <a:pt x="f90" y="f91"/>
                        <a:pt x="f66" y="f92"/>
                      </a:cubicBezTo>
                      <a:cubicBezTo>
                        <a:pt x="f93" y="f94"/>
                        <a:pt x="f95" y="f96"/>
                        <a:pt x="f97" y="f98"/>
                      </a:cubicBezTo>
                      <a:cubicBezTo>
                        <a:pt x="f99" y="f100"/>
                        <a:pt x="f101" y="f102"/>
                        <a:pt x="f103" y="f104"/>
                      </a:cubicBezTo>
                      <a:cubicBezTo>
                        <a:pt x="f105" y="f106"/>
                        <a:pt x="f107" y="f108"/>
                        <a:pt x="f109" y="f108"/>
                      </a:cubicBezTo>
                      <a:cubicBezTo>
                        <a:pt x="f110" y="f108"/>
                        <a:pt x="f111" y="f112"/>
                        <a:pt x="f113" y="f114"/>
                      </a:cubicBezTo>
                      <a:lnTo>
                        <a:pt x="f113" y="f114"/>
                      </a:lnTo>
                      <a:cubicBezTo>
                        <a:pt x="f115" y="f116"/>
                        <a:pt x="f117" y="f118"/>
                        <a:pt x="f119" y="f118"/>
                      </a:cubicBezTo>
                      <a:cubicBezTo>
                        <a:pt x="f120" y="f118"/>
                        <a:pt x="f121" y="f122"/>
                        <a:pt x="f123" y="f124"/>
                      </a:cubicBezTo>
                      <a:cubicBezTo>
                        <a:pt x="f125" y="f126"/>
                        <a:pt x="f127" y="f128"/>
                        <a:pt x="f129" y="f128"/>
                      </a:cubicBezTo>
                      <a:cubicBezTo>
                        <a:pt x="f130" y="f128"/>
                        <a:pt x="f131" y="f132"/>
                        <a:pt x="f133" y="f134"/>
                      </a:cubicBezTo>
                      <a:cubicBezTo>
                        <a:pt x="f135" y="f134"/>
                        <a:pt x="f136" y="f137"/>
                        <a:pt x="f138" y="f137"/>
                      </a:cubicBezTo>
                      <a:cubicBezTo>
                        <a:pt x="f139" y="f137"/>
                        <a:pt x="f140" y="f141"/>
                        <a:pt x="f142" y="f143"/>
                      </a:cubicBezTo>
                      <a:cubicBezTo>
                        <a:pt x="f144" y="f145"/>
                        <a:pt x="f146" y="f147"/>
                        <a:pt x="f138" y="f34"/>
                      </a:cubicBezTo>
                      <a:cubicBezTo>
                        <a:pt x="f148" y="f63"/>
                        <a:pt x="f149" y="f60"/>
                        <a:pt x="f59" y="f6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1242;p17">
                  <a:extLst>
                    <a:ext uri="{FF2B5EF4-FFF2-40B4-BE49-F238E27FC236}">
                      <a16:creationId xmlns:a16="http://schemas.microsoft.com/office/drawing/2014/main" id="{0E5A8435-B34F-4D5E-A842-2BF35983181C}"/>
                    </a:ext>
                  </a:extLst>
                </p:cNvPr>
                <p:cNvSpPr/>
                <p:nvPr/>
              </p:nvSpPr>
              <p:spPr>
                <a:xfrm flipH="1">
                  <a:off x="8373316" y="234854"/>
                  <a:ext cx="76837" cy="103418"/>
                </a:xfrm>
                <a:custGeom>
                  <a:avLst/>
                  <a:gdLst>
                    <a:gd name="f0" fmla="val w"/>
                    <a:gd name="f1" fmla="val h"/>
                    <a:gd name="f2" fmla="val 0"/>
                    <a:gd name="f3" fmla="val 2379"/>
                    <a:gd name="f4" fmla="val 3202"/>
                    <a:gd name="f5" fmla="val 727"/>
                    <a:gd name="f6" fmla="val 597"/>
                    <a:gd name="f7" fmla="val 603"/>
                    <a:gd name="f8" fmla="val 610"/>
                    <a:gd name="f9" fmla="val 728"/>
                    <a:gd name="f10" fmla="val 616"/>
                    <a:gd name="f11" fmla="val 604"/>
                    <a:gd name="f12" fmla="val 1214"/>
                    <a:gd name="f13" fmla="val 1146"/>
                    <a:gd name="f14" fmla="val 1079"/>
                    <a:gd name="f15" fmla="val 13"/>
                    <a:gd name="f16" fmla="val 1016"/>
                    <a:gd name="f17" fmla="val 39"/>
                    <a:gd name="f18" fmla="val 814"/>
                    <a:gd name="f19" fmla="val 129"/>
                    <a:gd name="f20" fmla="val 721"/>
                    <a:gd name="f21" fmla="val 372"/>
                    <a:gd name="f22" fmla="val 729"/>
                    <a:gd name="f23" fmla="val 485"/>
                    <a:gd name="f24" fmla="val 837"/>
                    <a:gd name="f25" fmla="val 396"/>
                    <a:gd name="f26" fmla="val 961"/>
                    <a:gd name="f27" fmla="val 968"/>
                    <a:gd name="f28" fmla="val 975"/>
                    <a:gd name="f29" fmla="val 982"/>
                    <a:gd name="f30" fmla="val 397"/>
                    <a:gd name="f31" fmla="val 1109"/>
                    <a:gd name="f32" fmla="val 420"/>
                    <a:gd name="f33" fmla="val 1189"/>
                    <a:gd name="f34" fmla="val 535"/>
                    <a:gd name="f35" fmla="val 1224"/>
                    <a:gd name="f36" fmla="val 651"/>
                    <a:gd name="f37" fmla="val 1236"/>
                    <a:gd name="f38" fmla="val 778"/>
                    <a:gd name="f39" fmla="val 905"/>
                    <a:gd name="f40" fmla="val 1132"/>
                    <a:gd name="f41" fmla="val 1009"/>
                    <a:gd name="f42" fmla="val 1074"/>
                    <a:gd name="f43" fmla="val 1112"/>
                    <a:gd name="f44" fmla="val 993"/>
                    <a:gd name="f45" fmla="val 1205"/>
                    <a:gd name="f46" fmla="val 901"/>
                    <a:gd name="f47" fmla="val 1297"/>
                    <a:gd name="f48" fmla="val 416"/>
                    <a:gd name="f49" fmla="val 1840"/>
                    <a:gd name="f50" fmla="val 151"/>
                    <a:gd name="f51" fmla="val 2474"/>
                    <a:gd name="f52" fmla="val 1"/>
                    <a:gd name="f53" fmla="val 162"/>
                    <a:gd name="f54" fmla="val 2417"/>
                    <a:gd name="f55" fmla="val 1666"/>
                    <a:gd name="f56" fmla="val 1617"/>
                    <a:gd name="f57" fmla="val 1251"/>
                    <a:gd name="f58" fmla="val 1674"/>
                    <a:gd name="f59" fmla="val 1193"/>
                    <a:gd name="f60" fmla="val 2378"/>
                    <a:gd name="f61" fmla="val 1940"/>
                    <a:gd name="f62" fmla="val 743"/>
                    <a:gd name="f63" fmla="val 1934"/>
                    <a:gd name="f64" fmla="val 742"/>
                    <a:gd name="f65" fmla="val 1927"/>
                    <a:gd name="f66" fmla="val 1921"/>
                    <a:gd name="f67" fmla="val 1853"/>
                    <a:gd name="f68" fmla="val 1761"/>
                    <a:gd name="f69" fmla="val 793"/>
                    <a:gd name="f70" fmla="val 1709"/>
                    <a:gd name="f71" fmla="val 835"/>
                    <a:gd name="f72" fmla="val 1801"/>
                    <a:gd name="f73" fmla="val 628"/>
                    <a:gd name="f74" fmla="val 385"/>
                    <a:gd name="f75" fmla="val 1651"/>
                    <a:gd name="f76" fmla="val 201"/>
                    <a:gd name="f77" fmla="val 1552"/>
                    <a:gd name="f78" fmla="val 77"/>
                    <a:gd name="f79" fmla="val 1383"/>
                    <a:gd name="f80" fmla="*/ f0 1 2379"/>
                    <a:gd name="f81" fmla="*/ f1 1 3202"/>
                    <a:gd name="f82" fmla="val f2"/>
                    <a:gd name="f83" fmla="val f3"/>
                    <a:gd name="f84" fmla="val f4"/>
                    <a:gd name="f85" fmla="+- f84 0 f82"/>
                    <a:gd name="f86" fmla="+- f83 0 f82"/>
                    <a:gd name="f87" fmla="*/ f86 1 2379"/>
                    <a:gd name="f88" fmla="*/ f85 1 3202"/>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2379" h="3202">
                      <a:moveTo>
                        <a:pt x="f5" y="f6"/>
                      </a:moveTo>
                      <a:cubicBezTo>
                        <a:pt x="f5" y="f7"/>
                        <a:pt x="f5" y="f8"/>
                        <a:pt x="f9" y="f10"/>
                      </a:cubicBezTo>
                      <a:cubicBezTo>
                        <a:pt x="f5" y="f8"/>
                        <a:pt x="f5" y="f11"/>
                        <a:pt x="f5" y="f6"/>
                      </a:cubicBezTo>
                      <a:close/>
                      <a:moveTo>
                        <a:pt x="f12" y="f2"/>
                      </a:moveTo>
                      <a:cubicBezTo>
                        <a:pt x="f13" y="f2"/>
                        <a:pt x="f14" y="f15"/>
                        <a:pt x="f16" y="f17"/>
                      </a:cubicBezTo>
                      <a:cubicBezTo>
                        <a:pt x="f18" y="f19"/>
                        <a:pt x="f20" y="f21"/>
                        <a:pt x="f5" y="f6"/>
                      </a:cubicBezTo>
                      <a:lnTo>
                        <a:pt x="f5" y="f6"/>
                      </a:lnTo>
                      <a:cubicBezTo>
                        <a:pt x="f22" y="f23"/>
                        <a:pt x="f24" y="f25"/>
                        <a:pt x="f26" y="f25"/>
                      </a:cubicBezTo>
                      <a:cubicBezTo>
                        <a:pt x="f27" y="f25"/>
                        <a:pt x="f28" y="f25"/>
                        <a:pt x="f29" y="f30"/>
                      </a:cubicBezTo>
                      <a:cubicBezTo>
                        <a:pt x="f31" y="f32"/>
                        <a:pt x="f33" y="f34"/>
                        <a:pt x="f35" y="f36"/>
                      </a:cubicBezTo>
                      <a:cubicBezTo>
                        <a:pt x="f37" y="f38"/>
                        <a:pt x="f33" y="f39"/>
                        <a:pt x="f40" y="f41"/>
                      </a:cubicBezTo>
                      <a:cubicBezTo>
                        <a:pt x="f42" y="f43"/>
                        <a:pt x="f44" y="f45"/>
                        <a:pt x="f46" y="f47"/>
                      </a:cubicBezTo>
                      <a:cubicBezTo>
                        <a:pt x="f48" y="f49"/>
                        <a:pt x="f50" y="f51"/>
                        <a:pt x="f52" y="f4"/>
                      </a:cubicBezTo>
                      <a:cubicBezTo>
                        <a:pt x="f53" y="f54"/>
                        <a:pt x="f44" y="f55"/>
                        <a:pt x="f56" y="f57"/>
                      </a:cubicBezTo>
                      <a:cubicBezTo>
                        <a:pt x="f58" y="f59"/>
                        <a:pt x="f60" y="f38"/>
                        <a:pt x="f61" y="f62"/>
                      </a:cubicBezTo>
                      <a:cubicBezTo>
                        <a:pt x="f63" y="f64"/>
                        <a:pt x="f65" y="f64"/>
                        <a:pt x="f66" y="f64"/>
                      </a:cubicBezTo>
                      <a:cubicBezTo>
                        <a:pt x="f67" y="f64"/>
                        <a:pt x="f68" y="f69"/>
                        <a:pt x="f70" y="f71"/>
                      </a:cubicBezTo>
                      <a:cubicBezTo>
                        <a:pt x="f72" y="f73"/>
                        <a:pt x="f72" y="f74"/>
                        <a:pt x="f75" y="f76"/>
                      </a:cubicBezTo>
                      <a:cubicBezTo>
                        <a:pt x="f77" y="f78"/>
                        <a:pt x="f79" y="f2"/>
                        <a:pt x="f12"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1243;p17">
                  <a:extLst>
                    <a:ext uri="{FF2B5EF4-FFF2-40B4-BE49-F238E27FC236}">
                      <a16:creationId xmlns:a16="http://schemas.microsoft.com/office/drawing/2014/main" id="{D49B9335-901A-4324-B1F1-B75F21F58F84}"/>
                    </a:ext>
                  </a:extLst>
                </p:cNvPr>
                <p:cNvSpPr/>
                <p:nvPr/>
              </p:nvSpPr>
              <p:spPr>
                <a:xfrm flipH="1">
                  <a:off x="8431097" y="421373"/>
                  <a:ext cx="150994" cy="227438"/>
                </a:xfrm>
                <a:custGeom>
                  <a:avLst/>
                  <a:gdLst>
                    <a:gd name="f0" fmla="val w"/>
                    <a:gd name="f1" fmla="val h"/>
                    <a:gd name="f2" fmla="val 0"/>
                    <a:gd name="f3" fmla="val 4675"/>
                    <a:gd name="f4" fmla="val 7042"/>
                    <a:gd name="f5" fmla="val 288"/>
                    <a:gd name="f6" fmla="val 670"/>
                    <a:gd name="f7" fmla="val 671"/>
                    <a:gd name="f8" fmla="val 289"/>
                    <a:gd name="f9" fmla="val 672"/>
                    <a:gd name="f10" fmla="val 673"/>
                    <a:gd name="f11" fmla="val 634"/>
                    <a:gd name="f12" fmla="val 1166"/>
                    <a:gd name="f13" fmla="val 934"/>
                    <a:gd name="f14" fmla="val 1559"/>
                    <a:gd name="f15" fmla="val 1269"/>
                    <a:gd name="f16" fmla="val 1928"/>
                    <a:gd name="f17" fmla="val 1650"/>
                    <a:gd name="f18" fmla="val 2228"/>
                    <a:gd name="f19" fmla="val 2042"/>
                    <a:gd name="f20" fmla="val 2517"/>
                    <a:gd name="f21" fmla="val 2481"/>
                    <a:gd name="f22" fmla="val 2759"/>
                    <a:gd name="f23" fmla="val 2885"/>
                    <a:gd name="f24" fmla="val 3048"/>
                    <a:gd name="f25" fmla="val 3289"/>
                    <a:gd name="f26" fmla="val 3336"/>
                    <a:gd name="f27" fmla="val 3670"/>
                    <a:gd name="f28" fmla="val 3660"/>
                    <a:gd name="f29" fmla="val 3959"/>
                    <a:gd name="f30" fmla="val 4087"/>
                    <a:gd name="f31" fmla="val 4097"/>
                    <a:gd name="f32" fmla="val 4306"/>
                    <a:gd name="f33" fmla="val 4213"/>
                    <a:gd name="f34" fmla="val 4525"/>
                    <a:gd name="f35" fmla="val 4282"/>
                    <a:gd name="f36" fmla="val 4768"/>
                    <a:gd name="f37" fmla="val 4305"/>
                    <a:gd name="f38" fmla="val 4883"/>
                    <a:gd name="f39" fmla="val 4339"/>
                    <a:gd name="f40" fmla="val 5010"/>
                    <a:gd name="f41" fmla="val 5149"/>
                    <a:gd name="f42" fmla="val 5276"/>
                    <a:gd name="f43" fmla="val 5391"/>
                    <a:gd name="f44" fmla="val 4316"/>
                    <a:gd name="f45" fmla="val 5518"/>
                    <a:gd name="f46" fmla="val 4328"/>
                    <a:gd name="f47" fmla="val 4293"/>
                    <a:gd name="f48" fmla="val 4270"/>
                    <a:gd name="f49" fmla="val 4895"/>
                    <a:gd name="f50" fmla="val 4236"/>
                    <a:gd name="f51" fmla="val 4779"/>
                    <a:gd name="f52" fmla="val 4109"/>
                    <a:gd name="f53" fmla="val 4433"/>
                    <a:gd name="f54" fmla="val 4051"/>
                    <a:gd name="f55" fmla="val 4318"/>
                    <a:gd name="f56" fmla="val 3993"/>
                    <a:gd name="f57" fmla="val 4225"/>
                    <a:gd name="f58" fmla="val 3924"/>
                    <a:gd name="f59" fmla="val 4121"/>
                    <a:gd name="f60" fmla="val 3647"/>
                    <a:gd name="f61" fmla="val 3717"/>
                    <a:gd name="f62" fmla="val 3254"/>
                    <a:gd name="f63" fmla="val 3394"/>
                    <a:gd name="f64" fmla="val 2850"/>
                    <a:gd name="f65" fmla="val 3106"/>
                    <a:gd name="f66" fmla="val 2446"/>
                    <a:gd name="f67" fmla="val 2817"/>
                    <a:gd name="f68" fmla="val 2019"/>
                    <a:gd name="f69" fmla="val 2575"/>
                    <a:gd name="f70" fmla="val 1627"/>
                    <a:gd name="f71" fmla="val 2251"/>
                    <a:gd name="f72" fmla="val 1419"/>
                    <a:gd name="f73" fmla="val 2101"/>
                    <a:gd name="f74" fmla="val 1246"/>
                    <a:gd name="f75" fmla="val 1073"/>
                    <a:gd name="f76" fmla="val 1755"/>
                    <a:gd name="f77" fmla="val 923"/>
                    <a:gd name="f78" fmla="val 761"/>
                    <a:gd name="f79" fmla="val 1363"/>
                    <a:gd name="f80" fmla="val 2135"/>
                    <a:gd name="f81" fmla="val 1"/>
                    <a:gd name="f82" fmla="val 1927"/>
                    <a:gd name="f83" fmla="val 370"/>
                    <a:gd name="f84" fmla="val 1916"/>
                    <a:gd name="f85" fmla="val 739"/>
                    <a:gd name="f86" fmla="val 1973"/>
                    <a:gd name="f87" fmla="val 1132"/>
                    <a:gd name="f88" fmla="val 1880"/>
                    <a:gd name="f89" fmla="val 935"/>
                    <a:gd name="f90" fmla="val 1700"/>
                    <a:gd name="f91" fmla="val 886"/>
                    <a:gd name="f92" fmla="val 1487"/>
                    <a:gd name="f93" fmla="val 1283"/>
                    <a:gd name="f94" fmla="val 1050"/>
                    <a:gd name="f95" fmla="val 931"/>
                    <a:gd name="f96" fmla="val 837"/>
                    <a:gd name="f97" fmla="val 611"/>
                    <a:gd name="f98" fmla="val 408"/>
                    <a:gd name="f99" fmla="val 881"/>
                    <a:gd name="f100" fmla="val 656"/>
                    <a:gd name="f101" fmla="val 1319"/>
                    <a:gd name="f102" fmla="val 2206"/>
                    <a:gd name="f103" fmla="val 946"/>
                    <a:gd name="f104" fmla="val 2552"/>
                    <a:gd name="f105" fmla="val 577"/>
                    <a:gd name="f106" fmla="val 2736"/>
                    <a:gd name="f107" fmla="val 484"/>
                    <a:gd name="f108" fmla="val 2840"/>
                    <a:gd name="f109" fmla="val 219"/>
                    <a:gd name="f110" fmla="val 3152"/>
                    <a:gd name="f111" fmla="val 406"/>
                    <a:gd name="f112" fmla="val 3114"/>
                    <a:gd name="f113" fmla="val 560"/>
                    <a:gd name="f114" fmla="val 3102"/>
                    <a:gd name="f115" fmla="val 680"/>
                    <a:gd name="f116" fmla="val 895"/>
                    <a:gd name="f117" fmla="val 1004"/>
                    <a:gd name="f118" fmla="val 3140"/>
                    <a:gd name="f119" fmla="val 911"/>
                    <a:gd name="f120" fmla="val 3256"/>
                    <a:gd name="f121" fmla="val 807"/>
                    <a:gd name="f122" fmla="val 3440"/>
                    <a:gd name="f123" fmla="val 1101"/>
                    <a:gd name="f124" fmla="val 3366"/>
                    <a:gd name="f125" fmla="val 1391"/>
                    <a:gd name="f126" fmla="val 3323"/>
                    <a:gd name="f127" fmla="val 1676"/>
                    <a:gd name="f128" fmla="val 2052"/>
                    <a:gd name="f129" fmla="val 2420"/>
                    <a:gd name="f130" fmla="val 3397"/>
                    <a:gd name="f131" fmla="val 2781"/>
                    <a:gd name="f132" fmla="val 3567"/>
                    <a:gd name="f133" fmla="val 2562"/>
                    <a:gd name="f134" fmla="val 3613"/>
                    <a:gd name="f135" fmla="val 2377"/>
                    <a:gd name="f136" fmla="val 3798"/>
                    <a:gd name="f137" fmla="val 4017"/>
                    <a:gd name="f138" fmla="val 4237"/>
                    <a:gd name="f139" fmla="val 4468"/>
                    <a:gd name="f140" fmla="val 2643"/>
                    <a:gd name="f141" fmla="val 4375"/>
                    <a:gd name="f142" fmla="val 2620"/>
                    <a:gd name="f143" fmla="val 4133"/>
                    <a:gd name="f144" fmla="val 2724"/>
                    <a:gd name="f145" fmla="val 4006"/>
                    <a:gd name="f146" fmla="val 2815"/>
                    <a:gd name="f147" fmla="val 3884"/>
                    <a:gd name="f148" fmla="val 2970"/>
                    <a:gd name="f149" fmla="val 3842"/>
                    <a:gd name="f150" fmla="val 3116"/>
                    <a:gd name="f151" fmla="val 3136"/>
                    <a:gd name="f152" fmla="val 3155"/>
                    <a:gd name="f153" fmla="val 3843"/>
                    <a:gd name="f154" fmla="val 3174"/>
                    <a:gd name="f155" fmla="val 3844"/>
                    <a:gd name="f156" fmla="val 3856"/>
                    <a:gd name="f157" fmla="val 4491"/>
                    <a:gd name="f158" fmla="val 4872"/>
                    <a:gd name="f159" fmla="val 4291"/>
                    <a:gd name="f160" fmla="val 5570"/>
                    <a:gd name="f161" fmla="val 4180"/>
                    <a:gd name="f162" fmla="val 6370"/>
                    <a:gd name="f163" fmla="val 3851"/>
                    <a:gd name="f164" fmla="val 7025"/>
                    <a:gd name="f165" fmla="val 4012"/>
                    <a:gd name="f166" fmla="val 6709"/>
                    <a:gd name="f167" fmla="val 4238"/>
                    <a:gd name="f168" fmla="val 6447"/>
                    <a:gd name="f169" fmla="val 4363"/>
                    <a:gd name="f170" fmla="val 6107"/>
                    <a:gd name="f171" fmla="val 4443"/>
                    <a:gd name="f172" fmla="val 5922"/>
                    <a:gd name="f173" fmla="val 4478"/>
                    <a:gd name="f174" fmla="val 5737"/>
                    <a:gd name="f175" fmla="val 4524"/>
                    <a:gd name="f176" fmla="val 5541"/>
                    <a:gd name="f177" fmla="val 4674"/>
                    <a:gd name="f178" fmla="val 4664"/>
                    <a:gd name="f179" fmla="val 4351"/>
                    <a:gd name="f180" fmla="val 3833"/>
                    <a:gd name="f181" fmla="val 3716"/>
                    <a:gd name="f182" fmla="val 3117"/>
                    <a:gd name="f183" fmla="val 2966"/>
                    <a:gd name="f184" fmla="val 2286"/>
                    <a:gd name="f185" fmla="val 2146"/>
                    <a:gd name="f186" fmla="val 1178"/>
                    <a:gd name="f187" fmla="val 3849"/>
                    <a:gd name="f188" fmla="val 7031"/>
                    <a:gd name="f189" fmla="val 3846"/>
                    <a:gd name="f190" fmla="val 7036"/>
                    <a:gd name="f191" fmla="*/ f0 1 4675"/>
                    <a:gd name="f192" fmla="*/ f1 1 7042"/>
                    <a:gd name="f193" fmla="val f2"/>
                    <a:gd name="f194" fmla="val f3"/>
                    <a:gd name="f195" fmla="val f4"/>
                    <a:gd name="f196" fmla="+- f195 0 f193"/>
                    <a:gd name="f197" fmla="+- f194 0 f193"/>
                    <a:gd name="f198" fmla="*/ f197 1 4675"/>
                    <a:gd name="f199" fmla="*/ f196 1 7042"/>
                    <a:gd name="f200" fmla="*/ f193 1 f198"/>
                    <a:gd name="f201" fmla="*/ f194 1 f198"/>
                    <a:gd name="f202" fmla="*/ f193 1 f199"/>
                    <a:gd name="f203" fmla="*/ f195 1 f199"/>
                    <a:gd name="f204" fmla="*/ f200 f191 1"/>
                    <a:gd name="f205" fmla="*/ f201 f191 1"/>
                    <a:gd name="f206" fmla="*/ f203 f192 1"/>
                    <a:gd name="f207" fmla="*/ f202 f192 1"/>
                  </a:gdLst>
                  <a:ahLst/>
                  <a:cxnLst>
                    <a:cxn ang="3cd4">
                      <a:pos x="hc" y="t"/>
                    </a:cxn>
                    <a:cxn ang="0">
                      <a:pos x="r" y="vc"/>
                    </a:cxn>
                    <a:cxn ang="cd4">
                      <a:pos x="hc" y="b"/>
                    </a:cxn>
                    <a:cxn ang="cd2">
                      <a:pos x="l" y="vc"/>
                    </a:cxn>
                  </a:cxnLst>
                  <a:rect l="f204" t="f207" r="f205" b="f206"/>
                  <a:pathLst>
                    <a:path w="4675" h="7042">
                      <a:moveTo>
                        <a:pt x="f5" y="f6"/>
                      </a:moveTo>
                      <a:cubicBezTo>
                        <a:pt x="f5" y="f7"/>
                        <a:pt x="f8" y="f9"/>
                        <a:pt x="f8" y="f10"/>
                      </a:cubicBezTo>
                      <a:lnTo>
                        <a:pt x="f8" y="f10"/>
                      </a:lnTo>
                      <a:cubicBezTo>
                        <a:pt x="f8" y="f9"/>
                        <a:pt x="f5" y="f7"/>
                        <a:pt x="f5" y="f6"/>
                      </a:cubicBezTo>
                      <a:close/>
                      <a:moveTo>
                        <a:pt x="f11" y="f12"/>
                      </a:move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39" y="f41"/>
                      </a:cubicBezTo>
                      <a:cubicBezTo>
                        <a:pt x="f39" y="f42"/>
                        <a:pt x="f39" y="f43"/>
                        <a:pt x="f44" y="f45"/>
                      </a:cubicBezTo>
                      <a:cubicBezTo>
                        <a:pt x="f46" y="f43"/>
                        <a:pt x="f46" y="f42"/>
                        <a:pt x="f44" y="f41"/>
                      </a:cubicBezTo>
                      <a:cubicBezTo>
                        <a:pt x="f47" y="f40"/>
                        <a:pt x="f48" y="f49"/>
                        <a:pt x="f50" y="f51"/>
                      </a:cubicBezTo>
                      <a:lnTo>
                        <a:pt x="f52" y="f53"/>
                      </a:lnTo>
                      <a:cubicBezTo>
                        <a:pt x="f54" y="f55"/>
                        <a:pt x="f56" y="f57"/>
                        <a:pt x="f58" y="f59"/>
                      </a:cubicBezTo>
                      <a:cubicBezTo>
                        <a:pt x="f60" y="f61"/>
                        <a:pt x="f62" y="f63"/>
                        <a:pt x="f64" y="f65"/>
                      </a:cubicBezTo>
                      <a:cubicBezTo>
                        <a:pt x="f66" y="f67"/>
                        <a:pt x="f68" y="f69"/>
                        <a:pt x="f70" y="f71"/>
                      </a:cubicBezTo>
                      <a:cubicBezTo>
                        <a:pt x="f72" y="f73"/>
                        <a:pt x="f74" y="f16"/>
                        <a:pt x="f75" y="f76"/>
                      </a:cubicBezTo>
                      <a:cubicBezTo>
                        <a:pt x="f77" y="f14"/>
                        <a:pt x="f78" y="f79"/>
                        <a:pt x="f11" y="f12"/>
                      </a:cubicBezTo>
                      <a:close/>
                      <a:moveTo>
                        <a:pt x="f80" y="f81"/>
                      </a:moveTo>
                      <a:cubicBezTo>
                        <a:pt x="f82" y="f83"/>
                        <a:pt x="f84" y="f85"/>
                        <a:pt x="f86" y="f87"/>
                      </a:cubicBezTo>
                      <a:cubicBezTo>
                        <a:pt x="f88" y="f89"/>
                        <a:pt x="f90" y="f91"/>
                        <a:pt x="f92" y="f91"/>
                      </a:cubicBezTo>
                      <a:cubicBezTo>
                        <a:pt x="f93" y="f91"/>
                        <a:pt x="f94" y="f95"/>
                        <a:pt x="f96" y="f95"/>
                      </a:cubicBezTo>
                      <a:cubicBezTo>
                        <a:pt x="f97" y="f95"/>
                        <a:pt x="f98" y="f99"/>
                        <a:pt x="f8" y="f10"/>
                      </a:cubicBezTo>
                      <a:lnTo>
                        <a:pt x="f8" y="f10"/>
                      </a:lnTo>
                      <a:cubicBezTo>
                        <a:pt x="f100" y="f101"/>
                        <a:pt x="f81" y="f102"/>
                        <a:pt x="f103" y="f104"/>
                      </a:cubicBezTo>
                      <a:cubicBezTo>
                        <a:pt x="f105" y="f106"/>
                        <a:pt x="f107" y="f108"/>
                        <a:pt x="f109" y="f110"/>
                      </a:cubicBezTo>
                      <a:cubicBezTo>
                        <a:pt x="f111" y="f112"/>
                        <a:pt x="f113" y="f114"/>
                        <a:pt x="f115" y="f114"/>
                      </a:cubicBezTo>
                      <a:cubicBezTo>
                        <a:pt x="f116" y="f114"/>
                        <a:pt x="f117" y="f118"/>
                        <a:pt x="f117" y="f118"/>
                      </a:cubicBezTo>
                      <a:cubicBezTo>
                        <a:pt x="f119" y="f120"/>
                        <a:pt x="f121" y="f122"/>
                        <a:pt x="f121" y="f122"/>
                      </a:cubicBezTo>
                      <a:cubicBezTo>
                        <a:pt x="f123" y="f124"/>
                        <a:pt x="f125" y="f126"/>
                        <a:pt x="f127" y="f126"/>
                      </a:cubicBezTo>
                      <a:cubicBezTo>
                        <a:pt x="f128" y="f126"/>
                        <a:pt x="f129" y="f130"/>
                        <a:pt x="f131" y="f132"/>
                      </a:cubicBezTo>
                      <a:cubicBezTo>
                        <a:pt x="f133" y="f134"/>
                        <a:pt x="f135" y="f136"/>
                        <a:pt x="f135" y="f137"/>
                      </a:cubicBezTo>
                      <a:cubicBezTo>
                        <a:pt x="f135" y="f138"/>
                        <a:pt x="f133" y="f53"/>
                        <a:pt x="f131" y="f139"/>
                      </a:cubicBezTo>
                      <a:cubicBezTo>
                        <a:pt x="f140" y="f141"/>
                        <a:pt x="f142" y="f143"/>
                        <a:pt x="f144" y="f145"/>
                      </a:cubicBezTo>
                      <a:cubicBezTo>
                        <a:pt x="f146" y="f147"/>
                        <a:pt x="f148" y="f149"/>
                        <a:pt x="f150" y="f149"/>
                      </a:cubicBezTo>
                      <a:cubicBezTo>
                        <a:pt x="f151" y="f149"/>
                        <a:pt x="f152" y="f153"/>
                        <a:pt x="f154" y="f155"/>
                      </a:cubicBezTo>
                      <a:cubicBezTo>
                        <a:pt x="f60" y="f156"/>
                        <a:pt x="f58" y="f157"/>
                        <a:pt x="f54" y="f158"/>
                      </a:cubicBezTo>
                      <a:cubicBezTo>
                        <a:pt x="f159" y="f160"/>
                        <a:pt x="f161" y="f162"/>
                        <a:pt x="f163" y="f164"/>
                      </a:cubicBezTo>
                      <a:lnTo>
                        <a:pt x="f163" y="f164"/>
                      </a:lnTo>
                      <a:cubicBezTo>
                        <a:pt x="f165" y="f166"/>
                        <a:pt x="f167" y="f168"/>
                        <a:pt x="f169" y="f170"/>
                      </a:cubicBezTo>
                      <a:cubicBezTo>
                        <a:pt x="f171" y="f172"/>
                        <a:pt x="f173" y="f174"/>
                        <a:pt x="f175" y="f176"/>
                      </a:cubicBezTo>
                      <a:cubicBezTo>
                        <a:pt x="f177" y="f178"/>
                        <a:pt x="f179" y="f180"/>
                        <a:pt x="f181" y="f182"/>
                      </a:cubicBezTo>
                      <a:cubicBezTo>
                        <a:pt x="f183" y="f184"/>
                        <a:pt x="f185" y="f186"/>
                        <a:pt x="f80" y="f81"/>
                      </a:cubicBezTo>
                      <a:close/>
                      <a:moveTo>
                        <a:pt x="f163" y="f164"/>
                      </a:moveTo>
                      <a:cubicBezTo>
                        <a:pt x="f187" y="f188"/>
                        <a:pt x="f189" y="f190"/>
                        <a:pt x="f153" y="f4"/>
                      </a:cubicBezTo>
                      <a:cubicBezTo>
                        <a:pt x="f189" y="f190"/>
                        <a:pt x="f187" y="f188"/>
                        <a:pt x="f163" y="f164"/>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1244;p17">
                  <a:extLst>
                    <a:ext uri="{FF2B5EF4-FFF2-40B4-BE49-F238E27FC236}">
                      <a16:creationId xmlns:a16="http://schemas.microsoft.com/office/drawing/2014/main" id="{9758E8F4-2529-4443-A7EB-475B4EA7DFE3}"/>
                    </a:ext>
                  </a:extLst>
                </p:cNvPr>
                <p:cNvSpPr/>
                <p:nvPr/>
              </p:nvSpPr>
              <p:spPr>
                <a:xfrm flipH="1">
                  <a:off x="8451250" y="360621"/>
                  <a:ext cx="61529" cy="150638"/>
                </a:xfrm>
                <a:custGeom>
                  <a:avLst/>
                  <a:gdLst>
                    <a:gd name="f0" fmla="val w"/>
                    <a:gd name="f1" fmla="val h"/>
                    <a:gd name="f2" fmla="val 0"/>
                    <a:gd name="f3" fmla="val 1905"/>
                    <a:gd name="f4" fmla="val 4664"/>
                    <a:gd name="f5" fmla="val 1051"/>
                    <a:gd name="f6" fmla="val 970"/>
                    <a:gd name="f7" fmla="val 1039"/>
                    <a:gd name="f8" fmla="val 1178"/>
                    <a:gd name="f9" fmla="val 1016"/>
                    <a:gd name="f10" fmla="val 1431"/>
                    <a:gd name="f11" fmla="val 1662"/>
                    <a:gd name="f12" fmla="val 1893"/>
                    <a:gd name="f13" fmla="val 2136"/>
                    <a:gd name="f14" fmla="val 2366"/>
                    <a:gd name="f15" fmla="val 1062"/>
                    <a:gd name="f16" fmla="val 2597"/>
                    <a:gd name="f17" fmla="val 1108"/>
                    <a:gd name="f18" fmla="val 2828"/>
                    <a:gd name="f19" fmla="val 1166"/>
                    <a:gd name="f20" fmla="val 3047"/>
                    <a:gd name="f21" fmla="val 1224"/>
                    <a:gd name="f22" fmla="val 3255"/>
                    <a:gd name="f23" fmla="val 1305"/>
                    <a:gd name="f24" fmla="val 3475"/>
                    <a:gd name="f25" fmla="val 1385"/>
                    <a:gd name="f26" fmla="val 3694"/>
                    <a:gd name="f27" fmla="val 1282"/>
                    <a:gd name="f28" fmla="val 3486"/>
                    <a:gd name="f29" fmla="val 1201"/>
                    <a:gd name="f30" fmla="val 3290"/>
                    <a:gd name="f31" fmla="val 1120"/>
                    <a:gd name="f32" fmla="val 3071"/>
                    <a:gd name="f33" fmla="val 2851"/>
                    <a:gd name="f34" fmla="val 1005"/>
                    <a:gd name="f35" fmla="val 2620"/>
                    <a:gd name="f36" fmla="val 981"/>
                    <a:gd name="f37" fmla="val 2390"/>
                    <a:gd name="f38" fmla="val 947"/>
                    <a:gd name="f39" fmla="val 2159"/>
                    <a:gd name="f40" fmla="val 1916"/>
                    <a:gd name="f41" fmla="val 1685"/>
                    <a:gd name="f42" fmla="val 1443"/>
                    <a:gd name="f43" fmla="val 1212"/>
                    <a:gd name="f44" fmla="val 878"/>
                    <a:gd name="f45" fmla="val 323"/>
                    <a:gd name="f46" fmla="val 612"/>
                    <a:gd name="f47" fmla="val 1027"/>
                    <a:gd name="f48" fmla="val 681"/>
                    <a:gd name="f49" fmla="val 1558"/>
                    <a:gd name="f50" fmla="val 531"/>
                    <a:gd name="f51" fmla="val 335"/>
                    <a:gd name="f52" fmla="val 704"/>
                    <a:gd name="f53" fmla="val 289"/>
                    <a:gd name="f54" fmla="val 693"/>
                    <a:gd name="f55" fmla="val 1789"/>
                    <a:gd name="f56" fmla="val 1247"/>
                    <a:gd name="f57" fmla="val 3890"/>
                    <a:gd name="f58" fmla="val 4663"/>
                    <a:gd name="f59" fmla="val 1259"/>
                    <a:gd name="f60" fmla="val 3198"/>
                    <a:gd name="f61" fmla="val 1570"/>
                    <a:gd name="f62" fmla="*/ f0 1 1905"/>
                    <a:gd name="f63" fmla="*/ f1 1 4664"/>
                    <a:gd name="f64" fmla="val f2"/>
                    <a:gd name="f65" fmla="val f3"/>
                    <a:gd name="f66" fmla="val f4"/>
                    <a:gd name="f67" fmla="+- f66 0 f64"/>
                    <a:gd name="f68" fmla="+- f65 0 f64"/>
                    <a:gd name="f69" fmla="*/ f68 1 1905"/>
                    <a:gd name="f70" fmla="*/ f67 1 4664"/>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1905" h="4664">
                      <a:moveTo>
                        <a:pt x="f5" y="f6"/>
                      </a:moveTo>
                      <a:lnTo>
                        <a:pt x="f5" y="f6"/>
                      </a:lnTo>
                      <a:cubicBezTo>
                        <a:pt x="f7" y="f8"/>
                        <a:pt x="f9" y="f10"/>
                        <a:pt x="f9" y="f11"/>
                      </a:cubicBezTo>
                      <a:cubicBezTo>
                        <a:pt x="f9" y="f12"/>
                        <a:pt x="f9" y="f13"/>
                        <a:pt x="f7" y="f14"/>
                      </a:cubicBezTo>
                      <a:cubicBezTo>
                        <a:pt x="f15" y="f16"/>
                        <a:pt x="f17" y="f18"/>
                        <a:pt x="f19" y="f20"/>
                      </a:cubicBezTo>
                      <a:cubicBezTo>
                        <a:pt x="f21" y="f22"/>
                        <a:pt x="f23" y="f24"/>
                        <a:pt x="f25" y="f26"/>
                      </a:cubicBezTo>
                      <a:cubicBezTo>
                        <a:pt x="f27" y="f28"/>
                        <a:pt x="f29" y="f30"/>
                        <a:pt x="f31" y="f32"/>
                      </a:cubicBezTo>
                      <a:cubicBezTo>
                        <a:pt x="f5" y="f33"/>
                        <a:pt x="f34" y="f35"/>
                        <a:pt x="f36" y="f37"/>
                      </a:cubicBezTo>
                      <a:cubicBezTo>
                        <a:pt x="f38" y="f39"/>
                        <a:pt x="f38" y="f40"/>
                        <a:pt x="f6" y="f41"/>
                      </a:cubicBezTo>
                      <a:cubicBezTo>
                        <a:pt x="f36" y="f42"/>
                        <a:pt x="f9" y="f43"/>
                        <a:pt x="f5" y="f6"/>
                      </a:cubicBezTo>
                      <a:close/>
                      <a:moveTo>
                        <a:pt x="f23" y="f2"/>
                      </a:moveTo>
                      <a:lnTo>
                        <a:pt x="f23" y="f2"/>
                      </a:lnTo>
                      <a:cubicBezTo>
                        <a:pt x="f44" y="f45"/>
                        <a:pt x="f46" y="f47"/>
                        <a:pt x="f48" y="f49"/>
                      </a:cubicBezTo>
                      <a:cubicBezTo>
                        <a:pt x="f50" y="f25"/>
                        <a:pt x="f51" y="f52"/>
                        <a:pt x="f53" y="f54"/>
                      </a:cubicBezTo>
                      <a:lnTo>
                        <a:pt x="f53" y="f54"/>
                      </a:lnTo>
                      <a:cubicBezTo>
                        <a:pt x="f2" y="f55"/>
                        <a:pt x="f56" y="f57"/>
                        <a:pt x="f3" y="f58"/>
                      </a:cubicBezTo>
                      <a:cubicBezTo>
                        <a:pt x="f59" y="f60"/>
                        <a:pt x="f5" y="f61"/>
                        <a:pt x="f2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1245;p17">
                  <a:extLst>
                    <a:ext uri="{FF2B5EF4-FFF2-40B4-BE49-F238E27FC236}">
                      <a16:creationId xmlns:a16="http://schemas.microsoft.com/office/drawing/2014/main" id="{877C531B-BB5D-45CE-B9BA-2BAE9C76F002}"/>
                    </a:ext>
                  </a:extLst>
                </p:cNvPr>
                <p:cNvSpPr/>
                <p:nvPr/>
              </p:nvSpPr>
              <p:spPr>
                <a:xfrm flipH="1">
                  <a:off x="8787886" y="625659"/>
                  <a:ext cx="264709" cy="194273"/>
                </a:xfrm>
                <a:custGeom>
                  <a:avLst/>
                  <a:gdLst>
                    <a:gd name="f0" fmla="val w"/>
                    <a:gd name="f1" fmla="val h"/>
                    <a:gd name="f2" fmla="val 0"/>
                    <a:gd name="f3" fmla="val 8196"/>
                    <a:gd name="f4" fmla="val 6015"/>
                    <a:gd name="f5" fmla="val 1"/>
                    <a:gd name="f6" fmla="val 8127"/>
                    <a:gd name="f7" fmla="val 740"/>
                    <a:gd name="f8" fmla="val 7134"/>
                    <a:gd name="f9" fmla="val 2321"/>
                    <a:gd name="f10" fmla="val 4352"/>
                    <a:gd name="f11" fmla="val 2656"/>
                    <a:gd name="f12" fmla="val 2634"/>
                    <a:gd name="f13" fmla="val 2855"/>
                    <a:gd name="f14" fmla="val 1872"/>
                    <a:gd name="f15" fmla="val 3273"/>
                    <a:gd name="f16" fmla="val 891"/>
                    <a:gd name="f17" fmla="val 619"/>
                    <a:gd name="f18" fmla="val 331"/>
                    <a:gd name="f19" fmla="val 3241"/>
                    <a:gd name="f20" fmla="val 3164"/>
                    <a:gd name="f21" fmla="val 301"/>
                    <a:gd name="f22" fmla="val 3651"/>
                    <a:gd name="f23" fmla="val 989"/>
                    <a:gd name="f24" fmla="val 3994"/>
                    <a:gd name="f25" fmla="val 1602"/>
                    <a:gd name="f26" fmla="val 1744"/>
                    <a:gd name="f27" fmla="val 1881"/>
                    <a:gd name="f28" fmla="val 3976"/>
                    <a:gd name="f29" fmla="val 2009"/>
                    <a:gd name="f30" fmla="val 3937"/>
                    <a:gd name="f31" fmla="val 1570"/>
                    <a:gd name="f32" fmla="val 4526"/>
                    <a:gd name="f33" fmla="val 1732"/>
                    <a:gd name="f34" fmla="val 5484"/>
                    <a:gd name="f35" fmla="val 2263"/>
                    <a:gd name="f36" fmla="val 2044"/>
                    <a:gd name="f37" fmla="val 4849"/>
                    <a:gd name="f38" fmla="val 2655"/>
                    <a:gd name="f39" fmla="val 4445"/>
                    <a:gd name="f40" fmla="val 3059"/>
                    <a:gd name="f41" fmla="val 4041"/>
                    <a:gd name="f42" fmla="val 3625"/>
                    <a:gd name="f43" fmla="val 3810"/>
                    <a:gd name="f44" fmla="val 4179"/>
                    <a:gd name="f45" fmla="val 3660"/>
                    <a:gd name="f46" fmla="val 4722"/>
                    <a:gd name="f47" fmla="val 3521"/>
                    <a:gd name="f48" fmla="val 5287"/>
                    <a:gd name="f49" fmla="val 3418"/>
                    <a:gd name="f50" fmla="val 5818"/>
                    <a:gd name="f51" fmla="val 3198"/>
                    <a:gd name="f52" fmla="val 7122"/>
                    <a:gd name="f53" fmla="val 2667"/>
                    <a:gd name="f54" fmla="val 8069"/>
                    <a:gd name="f55" fmla="val 1386"/>
                    <a:gd name="f56" fmla="*/ f0 1 8196"/>
                    <a:gd name="f57" fmla="*/ f1 1 6015"/>
                    <a:gd name="f58" fmla="val f2"/>
                    <a:gd name="f59" fmla="val f3"/>
                    <a:gd name="f60" fmla="val f4"/>
                    <a:gd name="f61" fmla="+- f60 0 f58"/>
                    <a:gd name="f62" fmla="+- f59 0 f58"/>
                    <a:gd name="f63" fmla="*/ f62 1 8196"/>
                    <a:gd name="f64" fmla="*/ f61 1 6015"/>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196" h="6015">
                      <a:moveTo>
                        <a:pt x="f3" y="f5"/>
                      </a:moveTo>
                      <a:lnTo>
                        <a:pt x="f3" y="f5"/>
                      </a:lnTo>
                      <a:cubicBezTo>
                        <a:pt x="f6" y="f7"/>
                        <a:pt x="f8" y="f9"/>
                        <a:pt x="f10" y="f11"/>
                      </a:cubicBezTo>
                      <a:cubicBezTo>
                        <a:pt x="f12" y="f13"/>
                        <a:pt x="f14" y="f15"/>
                        <a:pt x="f16" y="f15"/>
                      </a:cubicBezTo>
                      <a:cubicBezTo>
                        <a:pt x="f17" y="f15"/>
                        <a:pt x="f18" y="f19"/>
                        <a:pt x="f5" y="f20"/>
                      </a:cubicBezTo>
                      <a:lnTo>
                        <a:pt x="f5" y="f20"/>
                      </a:lnTo>
                      <a:cubicBezTo>
                        <a:pt x="f21" y="f22"/>
                        <a:pt x="f23" y="f24"/>
                        <a:pt x="f25" y="f24"/>
                      </a:cubicBezTo>
                      <a:cubicBezTo>
                        <a:pt x="f26" y="f24"/>
                        <a:pt x="f27" y="f28"/>
                        <a:pt x="f29" y="f30"/>
                      </a:cubicBezTo>
                      <a:lnTo>
                        <a:pt x="f29" y="f30"/>
                      </a:lnTo>
                      <a:cubicBezTo>
                        <a:pt x="f31" y="f32"/>
                        <a:pt x="f33" y="f34"/>
                        <a:pt x="f35" y="f4"/>
                      </a:cubicBezTo>
                      <a:cubicBezTo>
                        <a:pt x="f36" y="f34"/>
                        <a:pt x="f35" y="f37"/>
                        <a:pt x="f38" y="f39"/>
                      </a:cubicBezTo>
                      <a:cubicBezTo>
                        <a:pt x="f40" y="f41"/>
                        <a:pt x="f42" y="f43"/>
                        <a:pt x="f44" y="f45"/>
                      </a:cubicBezTo>
                      <a:cubicBezTo>
                        <a:pt x="f46" y="f47"/>
                        <a:pt x="f48" y="f49"/>
                        <a:pt x="f50" y="f51"/>
                      </a:cubicBezTo>
                      <a:cubicBezTo>
                        <a:pt x="f52" y="f53"/>
                        <a:pt x="f54" y="f55"/>
                        <a:pt x="f3" y="f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1246;p17">
                  <a:extLst>
                    <a:ext uri="{FF2B5EF4-FFF2-40B4-BE49-F238E27FC236}">
                      <a16:creationId xmlns:a16="http://schemas.microsoft.com/office/drawing/2014/main" id="{560AB087-3439-4172-8739-663CA7514DA4}"/>
                    </a:ext>
                  </a:extLst>
                </p:cNvPr>
                <p:cNvSpPr/>
                <p:nvPr/>
              </p:nvSpPr>
              <p:spPr>
                <a:xfrm flipH="1">
                  <a:off x="8789724" y="597715"/>
                  <a:ext cx="213292" cy="97703"/>
                </a:xfrm>
                <a:custGeom>
                  <a:avLst/>
                  <a:gdLst>
                    <a:gd name="f0" fmla="val w"/>
                    <a:gd name="f1" fmla="val h"/>
                    <a:gd name="f2" fmla="val 0"/>
                    <a:gd name="f3" fmla="val 6604"/>
                    <a:gd name="f4" fmla="val 3025"/>
                    <a:gd name="f5" fmla="val 6603"/>
                    <a:gd name="f6" fmla="val 716"/>
                    <a:gd name="f7" fmla="val 6596"/>
                    <a:gd name="f8" fmla="val 727"/>
                    <a:gd name="f9" fmla="val 6590"/>
                    <a:gd name="f10" fmla="val 739"/>
                    <a:gd name="f11" fmla="val 6583"/>
                    <a:gd name="f12" fmla="val 751"/>
                    <a:gd name="f13" fmla="val 6597"/>
                    <a:gd name="f14" fmla="val 728"/>
                    <a:gd name="f15" fmla="val 4"/>
                    <a:gd name="f16" fmla="val 1316"/>
                    <a:gd name="f17" fmla="val 3"/>
                    <a:gd name="f18" fmla="val 2"/>
                    <a:gd name="f19" fmla="val 1"/>
                    <a:gd name="f20" fmla="val 509"/>
                    <a:gd name="f21" fmla="val 1328"/>
                    <a:gd name="f22" fmla="val 740"/>
                    <a:gd name="f23" fmla="val 959"/>
                    <a:gd name="f24" fmla="val 1190"/>
                    <a:gd name="f25" fmla="val 1362"/>
                    <a:gd name="f26" fmla="val 1421"/>
                    <a:gd name="f27" fmla="val 1385"/>
                    <a:gd name="f28" fmla="val 1628"/>
                    <a:gd name="f29" fmla="val 1432"/>
                    <a:gd name="f30" fmla="val 1848"/>
                    <a:gd name="f31" fmla="val 1501"/>
                    <a:gd name="f32" fmla="val 2286"/>
                    <a:gd name="f33" fmla="val 2690"/>
                    <a:gd name="f34" fmla="val 1836"/>
                    <a:gd name="f35" fmla="val 3106"/>
                    <a:gd name="f36" fmla="val 1997"/>
                    <a:gd name="f37" fmla="val 3521"/>
                    <a:gd name="f38" fmla="val 2147"/>
                    <a:gd name="f39" fmla="val 3960"/>
                    <a:gd name="f40" fmla="val 4399"/>
                    <a:gd name="f41" fmla="val 4836"/>
                    <a:gd name="f42" fmla="val 5284"/>
                    <a:gd name="f43" fmla="val 2166"/>
                    <a:gd name="f44" fmla="val 5616"/>
                    <a:gd name="f45" fmla="val 1884"/>
                    <a:gd name="f46" fmla="val 5536"/>
                    <a:gd name="f47" fmla="val 1954"/>
                    <a:gd name="f48" fmla="val 5462"/>
                    <a:gd name="f49" fmla="val 2015"/>
                    <a:gd name="f50" fmla="val 5380"/>
                    <a:gd name="f51" fmla="val 2066"/>
                    <a:gd name="f52" fmla="val 5287"/>
                    <a:gd name="f53" fmla="val 2124"/>
                    <a:gd name="f54" fmla="val 5183"/>
                    <a:gd name="f55" fmla="val 2159"/>
                    <a:gd name="f56" fmla="val 5080"/>
                    <a:gd name="f57" fmla="val 2205"/>
                    <a:gd name="f58" fmla="val 4860"/>
                    <a:gd name="f59" fmla="val 4629"/>
                    <a:gd name="f60" fmla="val 2320"/>
                    <a:gd name="f61" fmla="val 4422"/>
                    <a:gd name="f62" fmla="val 4387"/>
                    <a:gd name="f63" fmla="val 2322"/>
                    <a:gd name="f64" fmla="val 4353"/>
                    <a:gd name="f65" fmla="val 2323"/>
                    <a:gd name="f66" fmla="val 4319"/>
                    <a:gd name="f67" fmla="val 3894"/>
                    <a:gd name="f68" fmla="val 3479"/>
                    <a:gd name="f69" fmla="val 2194"/>
                    <a:gd name="f70" fmla="val 3094"/>
                    <a:gd name="f71" fmla="val 2055"/>
                    <a:gd name="f72" fmla="val 2667"/>
                    <a:gd name="f73" fmla="val 1905"/>
                    <a:gd name="f74" fmla="val 2252"/>
                    <a:gd name="f75" fmla="val 1709"/>
                    <a:gd name="f76" fmla="val 1559"/>
                    <a:gd name="f77" fmla="val 1420"/>
                    <a:gd name="f78" fmla="val 970"/>
                    <a:gd name="f79" fmla="val 1339"/>
                    <a:gd name="f80" fmla="val 1813"/>
                    <a:gd name="f81" fmla="val 1721"/>
                    <a:gd name="f82" fmla="val 370"/>
                    <a:gd name="f83" fmla="val 1686"/>
                    <a:gd name="f84" fmla="val 474"/>
                    <a:gd name="f85" fmla="val 1744"/>
                    <a:gd name="f86" fmla="val 854"/>
                    <a:gd name="f87" fmla="val 1579"/>
                    <a:gd name="f88" fmla="val 735"/>
                    <a:gd name="f89" fmla="val 1435"/>
                    <a:gd name="f90" fmla="val 689"/>
                    <a:gd name="f91" fmla="val 1305"/>
                    <a:gd name="f92" fmla="val 840"/>
                    <a:gd name="f93" fmla="val 533"/>
                    <a:gd name="f94" fmla="val 1278"/>
                    <a:gd name="f95" fmla="val 15"/>
                    <a:gd name="f96" fmla="val 1315"/>
                    <a:gd name="f97" fmla="val 26"/>
                    <a:gd name="f98" fmla="val 37"/>
                    <a:gd name="f99" fmla="val 615"/>
                    <a:gd name="f100" fmla="val 635"/>
                    <a:gd name="f101" fmla="val 2359"/>
                    <a:gd name="f102" fmla="val 1156"/>
                    <a:gd name="f103" fmla="val 1174"/>
                    <a:gd name="f104" fmla="val 1193"/>
                    <a:gd name="f105" fmla="val 2358"/>
                    <a:gd name="f106" fmla="val 1213"/>
                    <a:gd name="f107" fmla="val 2355"/>
                    <a:gd name="f108" fmla="val 866"/>
                    <a:gd name="f109" fmla="val 2517"/>
                    <a:gd name="f110" fmla="val 578"/>
                    <a:gd name="f111" fmla="val 2713"/>
                    <a:gd name="f112" fmla="val 416"/>
                    <a:gd name="f113" fmla="val 3024"/>
                    <a:gd name="f114" fmla="val 989"/>
                    <a:gd name="f115" fmla="val 2650"/>
                    <a:gd name="f116" fmla="val 1706"/>
                    <a:gd name="f117" fmla="val 2537"/>
                    <a:gd name="f118" fmla="val 2410"/>
                    <a:gd name="f119" fmla="val 2814"/>
                    <a:gd name="f120" fmla="val 3213"/>
                    <a:gd name="f121" fmla="val 2574"/>
                    <a:gd name="f122" fmla="val 3579"/>
                    <a:gd name="f123" fmla="val 2620"/>
                    <a:gd name="f124" fmla="val 3739"/>
                    <a:gd name="f125" fmla="val 2642"/>
                    <a:gd name="f126" fmla="val 3897"/>
                    <a:gd name="f127" fmla="val 2653"/>
                    <a:gd name="f128" fmla="val 4052"/>
                    <a:gd name="f129" fmla="val 4721"/>
                    <a:gd name="f130" fmla="val 5331"/>
                    <a:gd name="f131" fmla="val 2445"/>
                    <a:gd name="f132" fmla="val 5818"/>
                    <a:gd name="f133" fmla="val 1986"/>
                    <a:gd name="f134" fmla="val 5934"/>
                    <a:gd name="f135" fmla="val 1870"/>
                    <a:gd name="f136" fmla="val 6049"/>
                    <a:gd name="f137" fmla="val 1743"/>
                    <a:gd name="f138" fmla="val 6165"/>
                    <a:gd name="f139" fmla="val 1582"/>
                    <a:gd name="f140" fmla="val 6342"/>
                    <a:gd name="f141" fmla="val 1327"/>
                    <a:gd name="f142" fmla="val 6434"/>
                    <a:gd name="f143" fmla="val 1020"/>
                    <a:gd name="f144" fmla="val 6258"/>
                    <a:gd name="f145" fmla="val 1313"/>
                    <a:gd name="f146" fmla="val 5713"/>
                    <a:gd name="f147" fmla="val 1805"/>
                    <a:gd name="f148" fmla="val 5068"/>
                    <a:gd name="f149" fmla="val 4897"/>
                    <a:gd name="f150" fmla="val 2037"/>
                    <a:gd name="f151" fmla="val 4659"/>
                    <a:gd name="f152" fmla="val 2091"/>
                    <a:gd name="f153" fmla="val 4432"/>
                    <a:gd name="f154" fmla="val 4199"/>
                    <a:gd name="f155" fmla="val 3979"/>
                    <a:gd name="f156" fmla="val 2034"/>
                    <a:gd name="f157" fmla="val 3856"/>
                    <a:gd name="f158" fmla="val 1859"/>
                    <a:gd name="f159" fmla="val 3764"/>
                    <a:gd name="f160" fmla="val 3706"/>
                    <a:gd name="f161" fmla="val 3752"/>
                    <a:gd name="f162" fmla="val 1443"/>
                    <a:gd name="f163" fmla="val 3790"/>
                    <a:gd name="f164" fmla="val 1320"/>
                    <a:gd name="f165" fmla="val 3921"/>
                    <a:gd name="f166" fmla="val 1220"/>
                    <a:gd name="f167" fmla="val 4043"/>
                    <a:gd name="f168" fmla="val 4070"/>
                    <a:gd name="f169" fmla="val 4097"/>
                    <a:gd name="f170" fmla="val 1225"/>
                    <a:gd name="f171" fmla="val 4122"/>
                    <a:gd name="f172" fmla="val 1235"/>
                    <a:gd name="f173" fmla="val 4045"/>
                    <a:gd name="f174" fmla="val 1151"/>
                    <a:gd name="f175" fmla="val 3925"/>
                    <a:gd name="f176" fmla="val 1106"/>
                    <a:gd name="f177" fmla="val 3805"/>
                    <a:gd name="f178" fmla="val 3726"/>
                    <a:gd name="f179" fmla="val 3647"/>
                    <a:gd name="f180" fmla="val 1125"/>
                    <a:gd name="f181" fmla="val 1166"/>
                    <a:gd name="f182" fmla="val 3406"/>
                    <a:gd name="f183" fmla="val 1270"/>
                    <a:gd name="f184" fmla="val 3371"/>
                    <a:gd name="f185" fmla="val 1512"/>
                    <a:gd name="f186" fmla="val 3452"/>
                    <a:gd name="f187" fmla="val 1697"/>
                    <a:gd name="f188" fmla="val 2898"/>
                    <a:gd name="f189" fmla="val 2552"/>
                    <a:gd name="f190" fmla="val 878"/>
                    <a:gd name="f191" fmla="val 2332"/>
                    <a:gd name="f192" fmla="val 289"/>
                    <a:gd name="f193" fmla="val 462"/>
                    <a:gd name="f194" fmla="val 601"/>
                    <a:gd name="f195" fmla="val 2009"/>
                    <a:gd name="f196" fmla="val 427"/>
                    <a:gd name="f197" fmla="*/ f0 1 6604"/>
                    <a:gd name="f198" fmla="*/ f1 1 3025"/>
                    <a:gd name="f199" fmla="val f2"/>
                    <a:gd name="f200" fmla="val f3"/>
                    <a:gd name="f201" fmla="val f4"/>
                    <a:gd name="f202" fmla="+- f201 0 f199"/>
                    <a:gd name="f203" fmla="+- f200 0 f199"/>
                    <a:gd name="f204" fmla="*/ f203 1 6604"/>
                    <a:gd name="f205" fmla="*/ f202 1 3025"/>
                    <a:gd name="f206" fmla="*/ f199 1 f204"/>
                    <a:gd name="f207" fmla="*/ f200 1 f204"/>
                    <a:gd name="f208" fmla="*/ f199 1 f205"/>
                    <a:gd name="f209" fmla="*/ f201 1 f205"/>
                    <a:gd name="f210" fmla="*/ f206 f197 1"/>
                    <a:gd name="f211" fmla="*/ f207 f197 1"/>
                    <a:gd name="f212" fmla="*/ f209 f198 1"/>
                    <a:gd name="f213" fmla="*/ f208 f198 1"/>
                  </a:gdLst>
                  <a:ahLst/>
                  <a:cxnLst>
                    <a:cxn ang="3cd4">
                      <a:pos x="hc" y="t"/>
                    </a:cxn>
                    <a:cxn ang="0">
                      <a:pos x="r" y="vc"/>
                    </a:cxn>
                    <a:cxn ang="cd4">
                      <a:pos x="hc" y="b"/>
                    </a:cxn>
                    <a:cxn ang="cd2">
                      <a:pos x="l" y="vc"/>
                    </a:cxn>
                  </a:cxnLst>
                  <a:rect l="f210" t="f213" r="f211" b="f212"/>
                  <a:pathLst>
                    <a:path w="6604" h="3025">
                      <a:moveTo>
                        <a:pt x="f5" y="f6"/>
                      </a:moveTo>
                      <a:lnTo>
                        <a:pt x="f5" y="f6"/>
                      </a:lnTo>
                      <a:cubicBezTo>
                        <a:pt x="f7" y="f8"/>
                        <a:pt x="f9" y="f10"/>
                        <a:pt x="f11" y="f12"/>
                      </a:cubicBezTo>
                      <a:lnTo>
                        <a:pt x="f11" y="f12"/>
                      </a:lnTo>
                      <a:cubicBezTo>
                        <a:pt x="f9" y="f10"/>
                        <a:pt x="f13" y="f14"/>
                        <a:pt x="f5" y="f6"/>
                      </a:cubicBezTo>
                      <a:close/>
                      <a:moveTo>
                        <a:pt x="f15" y="f16"/>
                      </a:moveTo>
                      <a:cubicBezTo>
                        <a:pt x="f17" y="f16"/>
                        <a:pt x="f18" y="f16"/>
                        <a:pt x="f19" y="f16"/>
                      </a:cubicBezTo>
                      <a:cubicBezTo>
                        <a:pt x="f18" y="f16"/>
                        <a:pt x="f17" y="f16"/>
                        <a:pt x="f15" y="f16"/>
                      </a:cubicBezTo>
                      <a:close/>
                      <a:moveTo>
                        <a:pt x="f20" y="f21"/>
                      </a:moveTo>
                      <a:cubicBezTo>
                        <a:pt x="f22" y="f21"/>
                        <a:pt x="f23" y="f21"/>
                        <a:pt x="f24" y="f25"/>
                      </a:cubicBezTo>
                      <a:cubicBezTo>
                        <a:pt x="f26" y="f27"/>
                        <a:pt x="f28" y="f29"/>
                        <a:pt x="f30" y="f31"/>
                      </a:cubicBezTo>
                      <a:cubicBezTo>
                        <a:pt x="f32" y="f28"/>
                        <a:pt x="f33" y="f34"/>
                        <a:pt x="f35" y="f36"/>
                      </a:cubicBezTo>
                      <a:cubicBezTo>
                        <a:pt x="f37" y="f38"/>
                        <a:pt x="f39" y="f32"/>
                        <a:pt x="f40" y="f32"/>
                      </a:cubicBezTo>
                      <a:cubicBezTo>
                        <a:pt x="f41" y="f32"/>
                        <a:pt x="f42" y="f43"/>
                        <a:pt x="f44" y="f45"/>
                      </a:cubicBezTo>
                      <a:lnTo>
                        <a:pt x="f44" y="f45"/>
                      </a:lnTo>
                      <a:cubicBezTo>
                        <a:pt x="f46" y="f47"/>
                        <a:pt x="f48" y="f49"/>
                        <a:pt x="f50" y="f51"/>
                      </a:cubicBezTo>
                      <a:cubicBezTo>
                        <a:pt x="f52" y="f53"/>
                        <a:pt x="f54" y="f55"/>
                        <a:pt x="f56" y="f57"/>
                      </a:cubicBezTo>
                      <a:cubicBezTo>
                        <a:pt x="f58" y="f32"/>
                        <a:pt x="f59" y="f60"/>
                        <a:pt x="f61" y="f60"/>
                      </a:cubicBezTo>
                      <a:cubicBezTo>
                        <a:pt x="f62" y="f63"/>
                        <a:pt x="f64" y="f65"/>
                        <a:pt x="f66" y="f65"/>
                      </a:cubicBezTo>
                      <a:cubicBezTo>
                        <a:pt x="f67" y="f65"/>
                        <a:pt x="f68" y="f69"/>
                        <a:pt x="f70" y="f71"/>
                      </a:cubicBezTo>
                      <a:cubicBezTo>
                        <a:pt x="f72" y="f73"/>
                        <a:pt x="f74" y="f75"/>
                        <a:pt x="f34" y="f76"/>
                      </a:cubicBezTo>
                      <a:cubicBezTo>
                        <a:pt x="f26" y="f77"/>
                        <a:pt x="f78" y="f79"/>
                        <a:pt x="f20" y="f21"/>
                      </a:cubicBezTo>
                      <a:close/>
                      <a:moveTo>
                        <a:pt x="f80" y="f2"/>
                      </a:moveTo>
                      <a:cubicBezTo>
                        <a:pt x="f81" y="f82"/>
                        <a:pt x="f83" y="f84"/>
                        <a:pt x="f85" y="f86"/>
                      </a:cubicBezTo>
                      <a:cubicBezTo>
                        <a:pt x="f87" y="f88"/>
                        <a:pt x="f89" y="f90"/>
                        <a:pt x="f91" y="f90"/>
                      </a:cubicBezTo>
                      <a:cubicBezTo>
                        <a:pt x="f92" y="f90"/>
                        <a:pt x="f93" y="f94"/>
                        <a:pt x="f15" y="f16"/>
                      </a:cubicBezTo>
                      <a:lnTo>
                        <a:pt x="f15" y="f16"/>
                      </a:lnTo>
                      <a:cubicBezTo>
                        <a:pt x="f95" y="f96"/>
                        <a:pt x="f97" y="f96"/>
                        <a:pt x="f98" y="f96"/>
                      </a:cubicBezTo>
                      <a:cubicBezTo>
                        <a:pt x="f99" y="f96"/>
                        <a:pt x="f100" y="f101"/>
                        <a:pt x="f102" y="f101"/>
                      </a:cubicBezTo>
                      <a:cubicBezTo>
                        <a:pt x="f103" y="f101"/>
                        <a:pt x="f104" y="f105"/>
                        <a:pt x="f106" y="f107"/>
                      </a:cubicBezTo>
                      <a:lnTo>
                        <a:pt x="f106" y="f107"/>
                      </a:lnTo>
                      <a:cubicBezTo>
                        <a:pt x="f108" y="f109"/>
                        <a:pt x="f110" y="f111"/>
                        <a:pt x="f112" y="f113"/>
                      </a:cubicBezTo>
                      <a:cubicBezTo>
                        <a:pt x="f114" y="f115"/>
                        <a:pt x="f116" y="f117"/>
                        <a:pt x="f118" y="f117"/>
                      </a:cubicBezTo>
                      <a:cubicBezTo>
                        <a:pt x="f119" y="f117"/>
                        <a:pt x="f120" y="f121"/>
                        <a:pt x="f122" y="f123"/>
                      </a:cubicBezTo>
                      <a:cubicBezTo>
                        <a:pt x="f124" y="f125"/>
                        <a:pt x="f126" y="f127"/>
                        <a:pt x="f128" y="f127"/>
                      </a:cubicBezTo>
                      <a:cubicBezTo>
                        <a:pt x="f129" y="f127"/>
                        <a:pt x="f130" y="f131"/>
                        <a:pt x="f132" y="f133"/>
                      </a:cubicBezTo>
                      <a:cubicBezTo>
                        <a:pt x="f134" y="f135"/>
                        <a:pt x="f136" y="f137"/>
                        <a:pt x="f138" y="f139"/>
                      </a:cubicBezTo>
                      <a:cubicBezTo>
                        <a:pt x="f140" y="f141"/>
                        <a:pt x="f142" y="f143"/>
                        <a:pt x="f11" y="f12"/>
                      </a:cubicBezTo>
                      <a:lnTo>
                        <a:pt x="f11" y="f12"/>
                      </a:lnTo>
                      <a:cubicBezTo>
                        <a:pt x="f144" y="f145"/>
                        <a:pt x="f146" y="f147"/>
                        <a:pt x="f148" y="f133"/>
                      </a:cubicBezTo>
                      <a:cubicBezTo>
                        <a:pt x="f149" y="f150"/>
                        <a:pt x="f151" y="f152"/>
                        <a:pt x="f153" y="f152"/>
                      </a:cubicBezTo>
                      <a:cubicBezTo>
                        <a:pt x="f154" y="f152"/>
                        <a:pt x="f155" y="f156"/>
                        <a:pt x="f157" y="f158"/>
                      </a:cubicBezTo>
                      <a:cubicBezTo>
                        <a:pt x="f159" y="f137"/>
                        <a:pt x="f160" y="f139"/>
                        <a:pt x="f161" y="f162"/>
                      </a:cubicBezTo>
                      <a:cubicBezTo>
                        <a:pt x="f163" y="f164"/>
                        <a:pt x="f165" y="f166"/>
                        <a:pt x="f167" y="f166"/>
                      </a:cubicBezTo>
                      <a:cubicBezTo>
                        <a:pt x="f168" y="f166"/>
                        <a:pt x="f169" y="f170"/>
                        <a:pt x="f171" y="f172"/>
                      </a:cubicBezTo>
                      <a:cubicBezTo>
                        <a:pt x="f173" y="f174"/>
                        <a:pt x="f175" y="f176"/>
                        <a:pt x="f177" y="f176"/>
                      </a:cubicBezTo>
                      <a:cubicBezTo>
                        <a:pt x="f178" y="f176"/>
                        <a:pt x="f179" y="f180"/>
                        <a:pt x="f122" y="f181"/>
                      </a:cubicBezTo>
                      <a:cubicBezTo>
                        <a:pt x="f182" y="f183"/>
                        <a:pt x="f184" y="f185"/>
                        <a:pt x="f186" y="f187"/>
                      </a:cubicBezTo>
                      <a:cubicBezTo>
                        <a:pt x="f188" y="f27"/>
                        <a:pt x="f189" y="f190"/>
                        <a:pt x="f191" y="f192"/>
                      </a:cubicBezTo>
                      <a:cubicBezTo>
                        <a:pt x="f191" y="f192"/>
                        <a:pt x="f74" y="f193"/>
                        <a:pt x="f57" y="f194"/>
                      </a:cubicBezTo>
                      <a:cubicBezTo>
                        <a:pt x="f57" y="f194"/>
                        <a:pt x="f195" y="f196"/>
                        <a:pt x="f80"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1247;p17">
                  <a:extLst>
                    <a:ext uri="{FF2B5EF4-FFF2-40B4-BE49-F238E27FC236}">
                      <a16:creationId xmlns:a16="http://schemas.microsoft.com/office/drawing/2014/main" id="{AEC86CFC-52CF-4DB2-BFCF-4A7EF9F172FF}"/>
                    </a:ext>
                  </a:extLst>
                </p:cNvPr>
                <p:cNvSpPr/>
                <p:nvPr/>
              </p:nvSpPr>
              <p:spPr>
                <a:xfrm flipH="1">
                  <a:off x="8880323" y="692575"/>
                  <a:ext cx="77961" cy="14401"/>
                </a:xfrm>
                <a:custGeom>
                  <a:avLst/>
                  <a:gdLst>
                    <a:gd name="f0" fmla="val w"/>
                    <a:gd name="f1" fmla="val h"/>
                    <a:gd name="f2" fmla="val 0"/>
                    <a:gd name="f3" fmla="val 2414"/>
                    <a:gd name="f4" fmla="val 446"/>
                    <a:gd name="f5" fmla="val 1581"/>
                    <a:gd name="f6" fmla="val 1"/>
                    <a:gd name="f7" fmla="val 1036"/>
                    <a:gd name="f8" fmla="val 498"/>
                    <a:gd name="f9" fmla="val 154"/>
                    <a:gd name="f10" fmla="val 445"/>
                    <a:gd name="f11" fmla="val 809"/>
                    <a:gd name="f12" fmla="val 341"/>
                    <a:gd name="f13" fmla="val 1605"/>
                    <a:gd name="f14" fmla="val 226"/>
                    <a:gd name="f15" fmla="val 2413"/>
                    <a:gd name="f16" fmla="val 122"/>
                    <a:gd name="f17" fmla="val 2137"/>
                    <a:gd name="f18" fmla="val 40"/>
                    <a:gd name="f19" fmla="val 1858"/>
                    <a:gd name="f20" fmla="*/ f0 1 2414"/>
                    <a:gd name="f21" fmla="*/ f1 1 446"/>
                    <a:gd name="f22" fmla="val f2"/>
                    <a:gd name="f23" fmla="val f3"/>
                    <a:gd name="f24" fmla="val f4"/>
                    <a:gd name="f25" fmla="+- f24 0 f22"/>
                    <a:gd name="f26" fmla="+- f23 0 f22"/>
                    <a:gd name="f27" fmla="*/ f26 1 2414"/>
                    <a:gd name="f28" fmla="*/ f25 1 446"/>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414" h="446">
                      <a:moveTo>
                        <a:pt x="f5" y="f6"/>
                      </a:moveTo>
                      <a:cubicBezTo>
                        <a:pt x="f7" y="f6"/>
                        <a:pt x="f8" y="f9"/>
                        <a:pt x="f6" y="f10"/>
                      </a:cubicBezTo>
                      <a:cubicBezTo>
                        <a:pt x="f11" y="f12"/>
                        <a:pt x="f13" y="f14"/>
                        <a:pt x="f15" y="f16"/>
                      </a:cubicBezTo>
                      <a:cubicBezTo>
                        <a:pt x="f17" y="f18"/>
                        <a:pt x="f19"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1248;p17">
                  <a:extLst>
                    <a:ext uri="{FF2B5EF4-FFF2-40B4-BE49-F238E27FC236}">
                      <a16:creationId xmlns:a16="http://schemas.microsoft.com/office/drawing/2014/main" id="{0930843C-72FE-412E-BE50-8CB217943A34}"/>
                    </a:ext>
                  </a:extLst>
                </p:cNvPr>
                <p:cNvSpPr/>
                <p:nvPr/>
              </p:nvSpPr>
              <p:spPr>
                <a:xfrm flipH="1">
                  <a:off x="8711827" y="738506"/>
                  <a:ext cx="96953" cy="80970"/>
                </a:xfrm>
                <a:custGeom>
                  <a:avLst/>
                  <a:gdLst>
                    <a:gd name="f0" fmla="val w"/>
                    <a:gd name="f1" fmla="val h"/>
                    <a:gd name="f2" fmla="val 0"/>
                    <a:gd name="f3" fmla="val 3002"/>
                    <a:gd name="f4" fmla="val 2507"/>
                    <a:gd name="f5" fmla="val 1236"/>
                    <a:gd name="f6" fmla="val 1251"/>
                    <a:gd name="f7" fmla="val 1228"/>
                    <a:gd name="f8" fmla="val 1262"/>
                    <a:gd name="f9" fmla="val 1223"/>
                    <a:gd name="f10" fmla="val 1274"/>
                    <a:gd name="f11" fmla="val 1220"/>
                    <a:gd name="f12" fmla="val 1286"/>
                    <a:gd name="f13" fmla="val 1225"/>
                    <a:gd name="f14" fmla="val 1230"/>
                    <a:gd name="f15" fmla="val 1263"/>
                    <a:gd name="f16" fmla="val 1963"/>
                    <a:gd name="f17" fmla="val 431"/>
                    <a:gd name="f18" fmla="val 1813"/>
                    <a:gd name="f19" fmla="val 524"/>
                    <a:gd name="f20" fmla="val 1663"/>
                    <a:gd name="f21" fmla="val 616"/>
                    <a:gd name="f22" fmla="val 1536"/>
                    <a:gd name="f23" fmla="val 755"/>
                    <a:gd name="f24" fmla="val 1466"/>
                    <a:gd name="f25" fmla="val 824"/>
                    <a:gd name="f26" fmla="val 1386"/>
                    <a:gd name="f27" fmla="val 928"/>
                    <a:gd name="f28" fmla="val 1351"/>
                    <a:gd name="f29" fmla="val 1009"/>
                    <a:gd name="f30" fmla="val 1305"/>
                    <a:gd name="f31" fmla="val 1124"/>
                    <a:gd name="f32" fmla="val 1293"/>
                    <a:gd name="f33" fmla="val 1239"/>
                    <a:gd name="f34" fmla="val 1355"/>
                    <a:gd name="f35" fmla="val 1516"/>
                    <a:gd name="f36" fmla="val 1316"/>
                    <a:gd name="f37" fmla="val 1678"/>
                    <a:gd name="f38" fmla="val 1374"/>
                    <a:gd name="f39" fmla="val 1828"/>
                    <a:gd name="f40" fmla="val 1259"/>
                    <a:gd name="f41" fmla="val 1701"/>
                    <a:gd name="f42" fmla="val 1212"/>
                    <a:gd name="f43" fmla="val 1528"/>
                    <a:gd name="f44" fmla="val 1339"/>
                    <a:gd name="f45" fmla="val 1312"/>
                    <a:gd name="f46" fmla="val 1159"/>
                    <a:gd name="f47" fmla="val 1426"/>
                    <a:gd name="f48" fmla="val 1115"/>
                    <a:gd name="f49" fmla="val 1573"/>
                    <a:gd name="f50" fmla="val 1051"/>
                    <a:gd name="f51" fmla="val 982"/>
                    <a:gd name="f52" fmla="val 1863"/>
                    <a:gd name="f53" fmla="val 901"/>
                    <a:gd name="f54" fmla="val 2036"/>
                    <a:gd name="f55" fmla="val 751"/>
                    <a:gd name="f56" fmla="val 2151"/>
                    <a:gd name="f57" fmla="val 866"/>
                    <a:gd name="f58" fmla="val 2001"/>
                    <a:gd name="f59" fmla="val 935"/>
                    <a:gd name="f60" fmla="val 1851"/>
                    <a:gd name="f61" fmla="val 1005"/>
                    <a:gd name="f62" fmla="val 1062"/>
                    <a:gd name="f63" fmla="val 1505"/>
                    <a:gd name="f64" fmla="val 1120"/>
                    <a:gd name="f65" fmla="val 1332"/>
                    <a:gd name="f66" fmla="val 1189"/>
                    <a:gd name="f67" fmla="val 1170"/>
                    <a:gd name="f68" fmla="val 997"/>
                    <a:gd name="f69" fmla="val 1363"/>
                    <a:gd name="f70" fmla="val 835"/>
                    <a:gd name="f71" fmla="val 1501"/>
                    <a:gd name="f72" fmla="val 720"/>
                    <a:gd name="f73" fmla="val 1640"/>
                    <a:gd name="f74" fmla="val 593"/>
                    <a:gd name="f75" fmla="val 501"/>
                    <a:gd name="f76" fmla="val 2759"/>
                    <a:gd name="f77" fmla="val 2479"/>
                    <a:gd name="f78" fmla="val 2196"/>
                    <a:gd name="f79" fmla="val 61"/>
                    <a:gd name="f80" fmla="val 1928"/>
                    <a:gd name="f81" fmla="val 178"/>
                    <a:gd name="f82" fmla="val 1420"/>
                    <a:gd name="f83" fmla="val 385"/>
                    <a:gd name="f84" fmla="val 812"/>
                    <a:gd name="f85" fmla="val 774"/>
                    <a:gd name="f86" fmla="val 1309"/>
                    <a:gd name="f87" fmla="val 682"/>
                    <a:gd name="f88" fmla="val 624"/>
                    <a:gd name="f89" fmla="val 1713"/>
                    <a:gd name="f90" fmla="val 508"/>
                    <a:gd name="f91" fmla="val 1909"/>
                    <a:gd name="f92" fmla="val 393"/>
                    <a:gd name="f93" fmla="val 2082"/>
                    <a:gd name="f94" fmla="val 220"/>
                    <a:gd name="f95" fmla="val 2232"/>
                    <a:gd name="f96" fmla="val 1"/>
                    <a:gd name="f97" fmla="val 192"/>
                    <a:gd name="f98" fmla="val 2374"/>
                    <a:gd name="f99" fmla="val 2506"/>
                    <a:gd name="f100" fmla="val 618"/>
                    <a:gd name="f101" fmla="val 650"/>
                    <a:gd name="f102" fmla="val 683"/>
                    <a:gd name="f103" fmla="val 2503"/>
                    <a:gd name="f104" fmla="val 716"/>
                    <a:gd name="f105" fmla="val 2498"/>
                    <a:gd name="f106" fmla="val 959"/>
                    <a:gd name="f107" fmla="val 2451"/>
                    <a:gd name="f108" fmla="val 1178"/>
                    <a:gd name="f109" fmla="val 2313"/>
                    <a:gd name="f110" fmla="val 2117"/>
                    <a:gd name="f111" fmla="val 2221"/>
                    <a:gd name="f112" fmla="val 2371"/>
                    <a:gd name="f113" fmla="val 1432"/>
                    <a:gd name="f114" fmla="val 2405"/>
                    <a:gd name="f115" fmla="val 1464"/>
                    <a:gd name="f116" fmla="val 2422"/>
                    <a:gd name="f117" fmla="val 1500"/>
                    <a:gd name="f118" fmla="val 2429"/>
                    <a:gd name="f119" fmla="val 1535"/>
                    <a:gd name="f120" fmla="val 1626"/>
                    <a:gd name="f121" fmla="val 1720"/>
                    <a:gd name="f122" fmla="val 2382"/>
                    <a:gd name="f123" fmla="val 1778"/>
                    <a:gd name="f124" fmla="val 2324"/>
                    <a:gd name="f125" fmla="val 1870"/>
                    <a:gd name="f126" fmla="val 1905"/>
                    <a:gd name="f127" fmla="val 2105"/>
                    <a:gd name="f128" fmla="val 1951"/>
                    <a:gd name="f129" fmla="val 1978"/>
                    <a:gd name="f130" fmla="val 2009"/>
                    <a:gd name="f131" fmla="val 2140"/>
                    <a:gd name="f132" fmla="val 2136"/>
                    <a:gd name="f133" fmla="val 2290"/>
                    <a:gd name="f134" fmla="val 2309"/>
                    <a:gd name="f135" fmla="val 2319"/>
                    <a:gd name="f136" fmla="val 2314"/>
                    <a:gd name="f137" fmla="val 2329"/>
                    <a:gd name="f138" fmla="val 2339"/>
                    <a:gd name="f139" fmla="val 2504"/>
                    <a:gd name="f140" fmla="val 2683"/>
                    <a:gd name="f141" fmla="val 2224"/>
                    <a:gd name="f142" fmla="val 2094"/>
                    <a:gd name="f143" fmla="val 2390"/>
                    <a:gd name="f144" fmla="val 2078"/>
                    <a:gd name="f145" fmla="val 1586"/>
                    <a:gd name="f146" fmla="val 2044"/>
                    <a:gd name="f147" fmla="val 1193"/>
                    <a:gd name="f148" fmla="val 1997"/>
                    <a:gd name="f149" fmla="val 2194"/>
                    <a:gd name="f150" fmla="val 408"/>
                    <a:gd name="f151" fmla="val 2540"/>
                    <a:gd name="f152" fmla="val 201"/>
                    <a:gd name="f153" fmla="val 2701"/>
                    <a:gd name="f154" fmla="val 120"/>
                    <a:gd name="f155" fmla="val 2852"/>
                    <a:gd name="f156" fmla="val 39"/>
                    <a:gd name="f157" fmla="val 16"/>
                    <a:gd name="f158" fmla="val 2921"/>
                    <a:gd name="f159" fmla="val 6"/>
                    <a:gd name="f160" fmla="val 2840"/>
                    <a:gd name="f161" fmla="*/ f0 1 3002"/>
                    <a:gd name="f162" fmla="*/ f1 1 2507"/>
                    <a:gd name="f163" fmla="val f2"/>
                    <a:gd name="f164" fmla="val f3"/>
                    <a:gd name="f165" fmla="val f4"/>
                    <a:gd name="f166" fmla="+- f165 0 f163"/>
                    <a:gd name="f167" fmla="+- f164 0 f163"/>
                    <a:gd name="f168" fmla="*/ f167 1 3002"/>
                    <a:gd name="f169" fmla="*/ f166 1 2507"/>
                    <a:gd name="f170" fmla="*/ f163 1 f168"/>
                    <a:gd name="f171" fmla="*/ f164 1 f168"/>
                    <a:gd name="f172" fmla="*/ f163 1 f169"/>
                    <a:gd name="f173" fmla="*/ f165 1 f169"/>
                    <a:gd name="f174" fmla="*/ f170 f161 1"/>
                    <a:gd name="f175" fmla="*/ f171 f161 1"/>
                    <a:gd name="f176" fmla="*/ f173 f162 1"/>
                    <a:gd name="f177" fmla="*/ f172 f162 1"/>
                  </a:gdLst>
                  <a:ahLst/>
                  <a:cxnLst>
                    <a:cxn ang="3cd4">
                      <a:pos x="hc" y="t"/>
                    </a:cxn>
                    <a:cxn ang="0">
                      <a:pos x="r" y="vc"/>
                    </a:cxn>
                    <a:cxn ang="cd4">
                      <a:pos x="hc" y="b"/>
                    </a:cxn>
                    <a:cxn ang="cd2">
                      <a:pos x="l" y="vc"/>
                    </a:cxn>
                  </a:cxnLst>
                  <a:rect l="f174" t="f177" r="f175" b="f176"/>
                  <a:pathLst>
                    <a:path w="3002" h="2507">
                      <a:moveTo>
                        <a:pt x="f5" y="f6"/>
                      </a:moveTo>
                      <a:cubicBezTo>
                        <a:pt x="f7" y="f8"/>
                        <a:pt x="f9" y="f10"/>
                        <a:pt x="f11" y="f12"/>
                      </a:cubicBezTo>
                      <a:lnTo>
                        <a:pt x="f11" y="f12"/>
                      </a:lnTo>
                      <a:cubicBezTo>
                        <a:pt x="f13" y="f10"/>
                        <a:pt x="f14" y="f15"/>
                        <a:pt x="f5" y="f6"/>
                      </a:cubicBezTo>
                      <a:close/>
                      <a:moveTo>
                        <a:pt x="f16" y="f17"/>
                      </a:moveTo>
                      <a:lnTo>
                        <a:pt x="f16" y="f17"/>
                      </a:lnTo>
                      <a:cubicBezTo>
                        <a:pt x="f18" y="f19"/>
                        <a:pt x="f20" y="f21"/>
                        <a:pt x="f22" y="f23"/>
                      </a:cubicBezTo>
                      <a:cubicBezTo>
                        <a:pt x="f24" y="f25"/>
                        <a:pt x="f26" y="f27"/>
                        <a:pt x="f28" y="f29"/>
                      </a:cubicBezTo>
                      <a:cubicBezTo>
                        <a:pt x="f30" y="f31"/>
                        <a:pt x="f32" y="f33"/>
                        <a:pt x="f32" y="f34"/>
                      </a:cubicBezTo>
                      <a:cubicBezTo>
                        <a:pt x="f32" y="f35"/>
                        <a:pt x="f36" y="f37"/>
                        <a:pt x="f38" y="f39"/>
                      </a:cubicBezTo>
                      <a:cubicBezTo>
                        <a:pt x="f40" y="f41"/>
                        <a:pt x="f42" y="f43"/>
                        <a:pt x="f42" y="f34"/>
                      </a:cubicBezTo>
                      <a:cubicBezTo>
                        <a:pt x="f42" y="f44"/>
                        <a:pt x="f42" y="f45"/>
                        <a:pt x="f11" y="f12"/>
                      </a:cubicBezTo>
                      <a:lnTo>
                        <a:pt x="f11" y="f12"/>
                      </a:lnTo>
                      <a:cubicBezTo>
                        <a:pt x="f46" y="f47"/>
                        <a:pt x="f48" y="f49"/>
                        <a:pt x="f50" y="f41"/>
                      </a:cubicBezTo>
                      <a:cubicBezTo>
                        <a:pt x="f51" y="f52"/>
                        <a:pt x="f53" y="f54"/>
                        <a:pt x="f55" y="f56"/>
                      </a:cubicBezTo>
                      <a:cubicBezTo>
                        <a:pt x="f57" y="f58"/>
                        <a:pt x="f59" y="f60"/>
                        <a:pt x="f61" y="f37"/>
                      </a:cubicBezTo>
                      <a:cubicBezTo>
                        <a:pt x="f62" y="f63"/>
                        <a:pt x="f64" y="f65"/>
                        <a:pt x="f66" y="f67"/>
                      </a:cubicBezTo>
                      <a:cubicBezTo>
                        <a:pt x="f40" y="f68"/>
                        <a:pt x="f69" y="f70"/>
                        <a:pt x="f71" y="f72"/>
                      </a:cubicBezTo>
                      <a:cubicBezTo>
                        <a:pt x="f73" y="f74"/>
                        <a:pt x="f18" y="f75"/>
                        <a:pt x="f16" y="f17"/>
                      </a:cubicBezTo>
                      <a:close/>
                      <a:moveTo>
                        <a:pt x="f76" y="f2"/>
                      </a:moveTo>
                      <a:cubicBezTo>
                        <a:pt x="f77" y="f2"/>
                        <a:pt x="f78" y="f79"/>
                        <a:pt x="f80" y="f81"/>
                      </a:cubicBezTo>
                      <a:cubicBezTo>
                        <a:pt x="f82" y="f83"/>
                        <a:pt x="f61" y="f84"/>
                        <a:pt x="f85" y="f86"/>
                      </a:cubicBezTo>
                      <a:cubicBezTo>
                        <a:pt x="f87" y="f35"/>
                        <a:pt x="f88" y="f89"/>
                        <a:pt x="f90" y="f91"/>
                      </a:cubicBezTo>
                      <a:cubicBezTo>
                        <a:pt x="f92" y="f93"/>
                        <a:pt x="f94" y="f95"/>
                        <a:pt x="f96" y="f95"/>
                      </a:cubicBezTo>
                      <a:cubicBezTo>
                        <a:pt x="f97" y="f98"/>
                        <a:pt x="f92" y="f99"/>
                        <a:pt x="f100" y="f99"/>
                      </a:cubicBezTo>
                      <a:cubicBezTo>
                        <a:pt x="f101" y="f99"/>
                        <a:pt x="f102" y="f103"/>
                        <a:pt x="f104" y="f105"/>
                      </a:cubicBezTo>
                      <a:cubicBezTo>
                        <a:pt x="f106" y="f107"/>
                        <a:pt x="f108" y="f109"/>
                        <a:pt x="f36" y="f110"/>
                      </a:cubicBezTo>
                      <a:lnTo>
                        <a:pt x="f36" y="f110"/>
                      </a:lnTo>
                      <a:cubicBezTo>
                        <a:pt x="f32" y="f111"/>
                        <a:pt x="f28" y="f112"/>
                        <a:pt x="f113" y="f114"/>
                      </a:cubicBezTo>
                      <a:cubicBezTo>
                        <a:pt x="f115" y="f116"/>
                        <a:pt x="f117" y="f118"/>
                        <a:pt x="f119" y="f118"/>
                      </a:cubicBezTo>
                      <a:cubicBezTo>
                        <a:pt x="f120" y="f118"/>
                        <a:pt x="f121" y="f122"/>
                        <a:pt x="f123" y="f124"/>
                      </a:cubicBezTo>
                      <a:cubicBezTo>
                        <a:pt x="f125" y="f111"/>
                        <a:pt x="f126" y="f127"/>
                        <a:pt x="f128" y="f129"/>
                      </a:cubicBezTo>
                      <a:cubicBezTo>
                        <a:pt x="f130" y="f131"/>
                        <a:pt x="f132" y="f133"/>
                        <a:pt x="f134" y="f109"/>
                      </a:cubicBezTo>
                      <a:cubicBezTo>
                        <a:pt x="f135" y="f136"/>
                        <a:pt x="f137" y="f136"/>
                        <a:pt x="f138" y="f136"/>
                      </a:cubicBezTo>
                      <a:cubicBezTo>
                        <a:pt x="f139" y="f136"/>
                        <a:pt x="f140" y="f141"/>
                        <a:pt x="f76" y="f142"/>
                      </a:cubicBezTo>
                      <a:cubicBezTo>
                        <a:pt x="f143" y="f129"/>
                        <a:pt x="f144" y="f145"/>
                        <a:pt x="f146" y="f147"/>
                      </a:cubicBezTo>
                      <a:cubicBezTo>
                        <a:pt x="f148" y="f84"/>
                        <a:pt x="f149" y="f150"/>
                        <a:pt x="f151" y="f152"/>
                      </a:cubicBezTo>
                      <a:cubicBezTo>
                        <a:pt x="f153" y="f154"/>
                        <a:pt x="f155" y="f156"/>
                        <a:pt x="f3" y="f157"/>
                      </a:cubicBezTo>
                      <a:cubicBezTo>
                        <a:pt x="f158" y="f159"/>
                        <a:pt x="f160" y="f2"/>
                        <a:pt x="f76"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1249;p17">
                  <a:extLst>
                    <a:ext uri="{FF2B5EF4-FFF2-40B4-BE49-F238E27FC236}">
                      <a16:creationId xmlns:a16="http://schemas.microsoft.com/office/drawing/2014/main" id="{645D09BF-D766-4D43-A5FF-C6564F215289}"/>
                    </a:ext>
                  </a:extLst>
                </p:cNvPr>
                <p:cNvSpPr/>
                <p:nvPr/>
              </p:nvSpPr>
              <p:spPr>
                <a:xfrm flipH="1">
                  <a:off x="8646941" y="722165"/>
                  <a:ext cx="244976" cy="169977"/>
                </a:xfrm>
                <a:custGeom>
                  <a:avLst/>
                  <a:gdLst>
                    <a:gd name="f0" fmla="val w"/>
                    <a:gd name="f1" fmla="val h"/>
                    <a:gd name="f2" fmla="val 0"/>
                    <a:gd name="f3" fmla="val 7585"/>
                    <a:gd name="f4" fmla="val 5263"/>
                    <a:gd name="f5" fmla="val 1109"/>
                    <a:gd name="f6" fmla="val 1757"/>
                    <a:gd name="f7" fmla="val 935"/>
                    <a:gd name="f8" fmla="val 1988"/>
                    <a:gd name="f9" fmla="val 785"/>
                    <a:gd name="f10" fmla="val 2242"/>
                    <a:gd name="f11" fmla="val 670"/>
                    <a:gd name="f12" fmla="val 2496"/>
                    <a:gd name="f13" fmla="val 555"/>
                    <a:gd name="f14" fmla="val 2761"/>
                    <a:gd name="f15" fmla="val 474"/>
                    <a:gd name="f16" fmla="val 3027"/>
                    <a:gd name="f17" fmla="val 428"/>
                    <a:gd name="f18" fmla="val 3304"/>
                    <a:gd name="f19" fmla="val 381"/>
                    <a:gd name="f20" fmla="val 3581"/>
                    <a:gd name="f21" fmla="val 3869"/>
                    <a:gd name="f22" fmla="val 439"/>
                    <a:gd name="f23" fmla="val 4146"/>
                    <a:gd name="f24" fmla="val 497"/>
                    <a:gd name="f25" fmla="val 4412"/>
                    <a:gd name="f26" fmla="val 601"/>
                    <a:gd name="f27" fmla="val 4689"/>
                    <a:gd name="f28" fmla="val 716"/>
                    <a:gd name="f29" fmla="val 4954"/>
                    <a:gd name="f30" fmla="val 578"/>
                    <a:gd name="f31" fmla="val 4700"/>
                    <a:gd name="f32" fmla="val 4435"/>
                    <a:gd name="f33" fmla="val 404"/>
                    <a:gd name="f34" fmla="val 4158"/>
                    <a:gd name="f35" fmla="val 347"/>
                    <a:gd name="f36" fmla="val 3881"/>
                    <a:gd name="f37" fmla="val 312"/>
                    <a:gd name="f38" fmla="val 370"/>
                    <a:gd name="f39" fmla="val 3292"/>
                    <a:gd name="f40" fmla="val 416"/>
                    <a:gd name="f41" fmla="val 3004"/>
                    <a:gd name="f42" fmla="val 2727"/>
                    <a:gd name="f43" fmla="val 624"/>
                    <a:gd name="f44" fmla="val 2473"/>
                    <a:gd name="f45" fmla="val 762"/>
                    <a:gd name="f46" fmla="val 2207"/>
                    <a:gd name="f47" fmla="val 901"/>
                    <a:gd name="f48" fmla="val 1965"/>
                    <a:gd name="f49" fmla="val 5224"/>
                    <a:gd name="f50" fmla="val 1"/>
                    <a:gd name="f51" fmla="val 4391"/>
                    <a:gd name="f52" fmla="val 3557"/>
                    <a:gd name="f53" fmla="val 183"/>
                    <a:gd name="f54" fmla="val 2713"/>
                    <a:gd name="f55" fmla="val 533"/>
                    <a:gd name="f56" fmla="val 1790"/>
                    <a:gd name="f57" fmla="val 903"/>
                    <a:gd name="f58" fmla="val 1526"/>
                    <a:gd name="f59" fmla="val 2403"/>
                    <a:gd name="f60" fmla="val 81"/>
                    <a:gd name="f61" fmla="val 4262"/>
                    <a:gd name="f62" fmla="val 635"/>
                    <a:gd name="f63" fmla="val 5070"/>
                    <a:gd name="f64" fmla="val 5139"/>
                    <a:gd name="f65" fmla="val 728"/>
                    <a:gd name="f66" fmla="val 5208"/>
                    <a:gd name="f67" fmla="val 820"/>
                    <a:gd name="f68" fmla="val 5243"/>
                    <a:gd name="f69" fmla="val 851"/>
                    <a:gd name="f70" fmla="val 5256"/>
                    <a:gd name="f71" fmla="val 880"/>
                    <a:gd name="f72" fmla="val 5262"/>
                    <a:gd name="f73" fmla="val 907"/>
                    <a:gd name="f74" fmla="val 1022"/>
                    <a:gd name="f75" fmla="val 1097"/>
                    <a:gd name="f76" fmla="val 5154"/>
                    <a:gd name="f77" fmla="val 5024"/>
                    <a:gd name="f78" fmla="val 4920"/>
                    <a:gd name="f79" fmla="val 1016"/>
                    <a:gd name="f80" fmla="val 4827"/>
                    <a:gd name="f81" fmla="val 4747"/>
                    <a:gd name="f82" fmla="val 1108"/>
                    <a:gd name="f83" fmla="val 4809"/>
                    <a:gd name="f84" fmla="val 1193"/>
                    <a:gd name="f85" fmla="val 4837"/>
                    <a:gd name="f86" fmla="val 1270"/>
                    <a:gd name="f87" fmla="val 1617"/>
                    <a:gd name="f88" fmla="val 1791"/>
                    <a:gd name="f89" fmla="val 4259"/>
                    <a:gd name="f90" fmla="val 1640"/>
                    <a:gd name="f91" fmla="val 3673"/>
                    <a:gd name="f92" fmla="val 1435"/>
                    <a:gd name="f93" fmla="val 2956"/>
                    <a:gd name="f94" fmla="val 1387"/>
                    <a:gd name="f95" fmla="val 2194"/>
                    <a:gd name="f96" fmla="val 1751"/>
                    <a:gd name="f97" fmla="val 1498"/>
                    <a:gd name="f98" fmla="val 1687"/>
                    <a:gd name="f99" fmla="val 1778"/>
                    <a:gd name="f100" fmla="val 1795"/>
                    <a:gd name="f101" fmla="val 1940"/>
                    <a:gd name="f102" fmla="val 1849"/>
                    <a:gd name="f103" fmla="val 1986"/>
                    <a:gd name="f104" fmla="val 1865"/>
                    <a:gd name="f105" fmla="val 2034"/>
                    <a:gd name="f106" fmla="val 1872"/>
                    <a:gd name="f107" fmla="val 2082"/>
                    <a:gd name="f108" fmla="val 2214"/>
                    <a:gd name="f109" fmla="val 2346"/>
                    <a:gd name="f110" fmla="val 1818"/>
                    <a:gd name="f111" fmla="val 2448"/>
                    <a:gd name="f112" fmla="val 1734"/>
                    <a:gd name="f113" fmla="val 2598"/>
                    <a:gd name="f114" fmla="val 1630"/>
                    <a:gd name="f115" fmla="val 1503"/>
                    <a:gd name="f116" fmla="val 2840"/>
                    <a:gd name="f117" fmla="val 1365"/>
                    <a:gd name="f118" fmla="val 2955"/>
                    <a:gd name="f119" fmla="val 1249"/>
                    <a:gd name="f120" fmla="val 3082"/>
                    <a:gd name="f121" fmla="val 1122"/>
                    <a:gd name="f122" fmla="val 3232"/>
                    <a:gd name="f123" fmla="val 1041"/>
                    <a:gd name="f124" fmla="val 3533"/>
                    <a:gd name="f125" fmla="val 834"/>
                    <a:gd name="f126" fmla="val 3879"/>
                    <a:gd name="f127" fmla="val 660"/>
                    <a:gd name="f128" fmla="val 4225"/>
                    <a:gd name="f129" fmla="val 4774"/>
                    <a:gd name="f130" fmla="val 324"/>
                    <a:gd name="f131" fmla="val 5399"/>
                    <a:gd name="f132" fmla="val 203"/>
                    <a:gd name="f133" fmla="val 6020"/>
                    <a:gd name="f134" fmla="val 6562"/>
                    <a:gd name="f135" fmla="val 7100"/>
                    <a:gd name="f136" fmla="val 295"/>
                    <a:gd name="f137" fmla="val 7584"/>
                    <a:gd name="f138" fmla="val 499"/>
                    <a:gd name="f139" fmla="val 6794"/>
                    <a:gd name="f140" fmla="val 163"/>
                    <a:gd name="f141" fmla="val 6010"/>
                    <a:gd name="f142" fmla="*/ f0 1 7585"/>
                    <a:gd name="f143" fmla="*/ f1 1 5263"/>
                    <a:gd name="f144" fmla="val f2"/>
                    <a:gd name="f145" fmla="val f3"/>
                    <a:gd name="f146" fmla="val f4"/>
                    <a:gd name="f147" fmla="+- f146 0 f144"/>
                    <a:gd name="f148" fmla="+- f145 0 f144"/>
                    <a:gd name="f149" fmla="*/ f148 1 7585"/>
                    <a:gd name="f150" fmla="*/ f147 1 5263"/>
                    <a:gd name="f151" fmla="*/ f144 1 f149"/>
                    <a:gd name="f152" fmla="*/ f145 1 f149"/>
                    <a:gd name="f153" fmla="*/ f144 1 f150"/>
                    <a:gd name="f154" fmla="*/ f146 1 f150"/>
                    <a:gd name="f155" fmla="*/ f151 f142 1"/>
                    <a:gd name="f156" fmla="*/ f152 f142 1"/>
                    <a:gd name="f157" fmla="*/ f154 f143 1"/>
                    <a:gd name="f158" fmla="*/ f153 f143 1"/>
                  </a:gdLst>
                  <a:ahLst/>
                  <a:cxnLst>
                    <a:cxn ang="3cd4">
                      <a:pos x="hc" y="t"/>
                    </a:cxn>
                    <a:cxn ang="0">
                      <a:pos x="r" y="vc"/>
                    </a:cxn>
                    <a:cxn ang="cd4">
                      <a:pos x="hc" y="b"/>
                    </a:cxn>
                    <a:cxn ang="cd2">
                      <a:pos x="l" y="vc"/>
                    </a:cxn>
                  </a:cxnLst>
                  <a:rect l="f155" t="f158" r="f156" b="f157"/>
                  <a:pathLst>
                    <a:path w="7584" h="5263">
                      <a:moveTo>
                        <a:pt x="f5" y="f6"/>
                      </a:moveTo>
                      <a:lnTo>
                        <a:pt x="f5" y="f6"/>
                      </a:lnTo>
                      <a:cubicBezTo>
                        <a:pt x="f7" y="f8"/>
                        <a:pt x="f9" y="f10"/>
                        <a:pt x="f11" y="f12"/>
                      </a:cubicBezTo>
                      <a:cubicBezTo>
                        <a:pt x="f13" y="f14"/>
                        <a:pt x="f15" y="f16"/>
                        <a:pt x="f17" y="f18"/>
                      </a:cubicBezTo>
                      <a:cubicBezTo>
                        <a:pt x="f19" y="f20"/>
                        <a:pt x="f19" y="f21"/>
                        <a:pt x="f22" y="f23"/>
                      </a:cubicBezTo>
                      <a:cubicBezTo>
                        <a:pt x="f24" y="f25"/>
                        <a:pt x="f26" y="f27"/>
                        <a:pt x="f28" y="f29"/>
                      </a:cubicBezTo>
                      <a:cubicBezTo>
                        <a:pt x="f30" y="f31"/>
                        <a:pt x="f15" y="f32"/>
                        <a:pt x="f33" y="f34"/>
                      </a:cubicBezTo>
                      <a:cubicBezTo>
                        <a:pt x="f35" y="f36"/>
                        <a:pt x="f37" y="f20"/>
                        <a:pt x="f38" y="f39"/>
                      </a:cubicBezTo>
                      <a:cubicBezTo>
                        <a:pt x="f40" y="f41"/>
                        <a:pt x="f24" y="f42"/>
                        <a:pt x="f43" y="f44"/>
                      </a:cubicBezTo>
                      <a:cubicBezTo>
                        <a:pt x="f45" y="f46"/>
                        <a:pt x="f47" y="f48"/>
                        <a:pt x="f5" y="f6"/>
                      </a:cubicBezTo>
                      <a:close/>
                      <a:moveTo>
                        <a:pt x="f49" y="f50"/>
                      </a:moveTo>
                      <a:cubicBezTo>
                        <a:pt x="f51" y="f50"/>
                        <a:pt x="f52" y="f53"/>
                        <a:pt x="f54" y="f55"/>
                      </a:cubicBezTo>
                      <a:cubicBezTo>
                        <a:pt x="f56" y="f57"/>
                        <a:pt x="f7" y="f58"/>
                        <a:pt x="f15" y="f59"/>
                      </a:cubicBezTo>
                      <a:cubicBezTo>
                        <a:pt x="f2" y="f39"/>
                        <a:pt x="f60" y="f61"/>
                        <a:pt x="f62" y="f63"/>
                      </a:cubicBezTo>
                      <a:cubicBezTo>
                        <a:pt x="f11" y="f64"/>
                        <a:pt x="f65" y="f66"/>
                        <a:pt x="f67" y="f68"/>
                      </a:cubicBezTo>
                      <a:cubicBezTo>
                        <a:pt x="f69" y="f70"/>
                        <a:pt x="f71" y="f72"/>
                        <a:pt x="f73" y="f72"/>
                      </a:cubicBezTo>
                      <a:cubicBezTo>
                        <a:pt x="f74" y="f72"/>
                        <a:pt x="f75" y="f76"/>
                        <a:pt x="f75" y="f77"/>
                      </a:cubicBezTo>
                      <a:cubicBezTo>
                        <a:pt x="f75" y="f78"/>
                        <a:pt x="f79" y="f80"/>
                        <a:pt x="f79" y="f81"/>
                      </a:cubicBezTo>
                      <a:lnTo>
                        <a:pt x="f79" y="f81"/>
                      </a:lnTo>
                      <a:cubicBezTo>
                        <a:pt x="f82" y="f83"/>
                        <a:pt x="f84" y="f85"/>
                        <a:pt x="f86" y="f85"/>
                      </a:cubicBezTo>
                      <a:cubicBezTo>
                        <a:pt x="f87" y="f85"/>
                        <a:pt x="f88" y="f89"/>
                        <a:pt x="f90" y="f91"/>
                      </a:cubicBezTo>
                      <a:cubicBezTo>
                        <a:pt x="f92" y="f93"/>
                        <a:pt x="f94" y="f95"/>
                        <a:pt x="f96" y="f97"/>
                      </a:cubicBezTo>
                      <a:lnTo>
                        <a:pt x="f96" y="f97"/>
                      </a:lnTo>
                      <a:cubicBezTo>
                        <a:pt x="f98" y="f90"/>
                        <a:pt x="f99" y="f100"/>
                        <a:pt x="f101" y="f102"/>
                      </a:cubicBezTo>
                      <a:cubicBezTo>
                        <a:pt x="f103" y="f104"/>
                        <a:pt x="f105" y="f106"/>
                        <a:pt x="f107" y="f106"/>
                      </a:cubicBezTo>
                      <a:cubicBezTo>
                        <a:pt x="f108" y="f106"/>
                        <a:pt x="f109" y="f110"/>
                        <a:pt x="f111" y="f112"/>
                      </a:cubicBezTo>
                      <a:cubicBezTo>
                        <a:pt x="f113" y="f114"/>
                        <a:pt x="f54" y="f115"/>
                        <a:pt x="f116" y="f117"/>
                      </a:cubicBezTo>
                      <a:cubicBezTo>
                        <a:pt x="f118" y="f119"/>
                        <a:pt x="f120" y="f121"/>
                        <a:pt x="f122" y="f123"/>
                      </a:cubicBezTo>
                      <a:cubicBezTo>
                        <a:pt x="f124" y="f125"/>
                        <a:pt x="f126" y="f127"/>
                        <a:pt x="f128" y="f55"/>
                      </a:cubicBezTo>
                      <a:cubicBezTo>
                        <a:pt x="f129" y="f130"/>
                        <a:pt x="f131" y="f132"/>
                        <a:pt x="f133" y="f132"/>
                      </a:cubicBezTo>
                      <a:cubicBezTo>
                        <a:pt x="f134" y="f132"/>
                        <a:pt x="f135" y="f136"/>
                        <a:pt x="f137" y="f138"/>
                      </a:cubicBezTo>
                      <a:cubicBezTo>
                        <a:pt x="f139" y="f140"/>
                        <a:pt x="f141" y="f50"/>
                        <a:pt x="f49" y="f5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1250;p17">
                  <a:extLst>
                    <a:ext uri="{FF2B5EF4-FFF2-40B4-BE49-F238E27FC236}">
                      <a16:creationId xmlns:a16="http://schemas.microsoft.com/office/drawing/2014/main" id="{2E046283-9E97-4F70-8C4B-E4F8CE80CBFC}"/>
                    </a:ext>
                  </a:extLst>
                </p:cNvPr>
                <p:cNvSpPr/>
                <p:nvPr/>
              </p:nvSpPr>
              <p:spPr>
                <a:xfrm flipH="1">
                  <a:off x="8826648" y="744605"/>
                  <a:ext cx="102193" cy="73508"/>
                </a:xfrm>
                <a:custGeom>
                  <a:avLst/>
                  <a:gdLst>
                    <a:gd name="f0" fmla="val w"/>
                    <a:gd name="f1" fmla="val h"/>
                    <a:gd name="f2" fmla="val 0"/>
                    <a:gd name="f3" fmla="val 3164"/>
                    <a:gd name="f4" fmla="val 2276"/>
                    <a:gd name="f5" fmla="val 3163"/>
                    <a:gd name="f6" fmla="val 2448"/>
                    <a:gd name="f7" fmla="val 208"/>
                    <a:gd name="f8" fmla="val 1836"/>
                    <a:gd name="f9" fmla="val 519"/>
                    <a:gd name="f10" fmla="val 1328"/>
                    <a:gd name="f11" fmla="val 1050"/>
                    <a:gd name="f12" fmla="val 1236"/>
                    <a:gd name="f13" fmla="val 1143"/>
                    <a:gd name="f14" fmla="val 1155"/>
                    <a:gd name="f15" fmla="val 1235"/>
                    <a:gd name="f16" fmla="val 1051"/>
                    <a:gd name="f17" fmla="val 1316"/>
                    <a:gd name="f18" fmla="val 966"/>
                    <a:gd name="f19" fmla="val 1373"/>
                    <a:gd name="f20" fmla="val 865"/>
                    <a:gd name="f21" fmla="val 1414"/>
                    <a:gd name="f22" fmla="val 767"/>
                    <a:gd name="f23" fmla="val 746"/>
                    <a:gd name="f24" fmla="val 725"/>
                    <a:gd name="f25" fmla="val 1412"/>
                    <a:gd name="f26" fmla="val 705"/>
                    <a:gd name="f27" fmla="val 1408"/>
                    <a:gd name="f28" fmla="val 578"/>
                    <a:gd name="f29" fmla="val 1397"/>
                    <a:gd name="f30" fmla="val 462"/>
                    <a:gd name="f31" fmla="val 428"/>
                    <a:gd name="f32" fmla="val 1201"/>
                    <a:gd name="f33" fmla="val 405"/>
                    <a:gd name="f34" fmla="val 1085"/>
                    <a:gd name="f35" fmla="val 509"/>
                    <a:gd name="f36" fmla="val 935"/>
                    <a:gd name="f37" fmla="val 636"/>
                    <a:gd name="f38" fmla="val 139"/>
                    <a:gd name="f39" fmla="val 70"/>
                    <a:gd name="f40" fmla="val 1270"/>
                    <a:gd name="f41" fmla="val 1"/>
                    <a:gd name="f42" fmla="val 1489"/>
                    <a:gd name="f43" fmla="val 105"/>
                    <a:gd name="f44" fmla="val 1755"/>
                    <a:gd name="f45" fmla="val 289"/>
                    <a:gd name="f46" fmla="val 1893"/>
                    <a:gd name="f47" fmla="val 382"/>
                    <a:gd name="f48" fmla="val 1957"/>
                    <a:gd name="f49" fmla="val 488"/>
                    <a:gd name="f50" fmla="val 1985"/>
                    <a:gd name="f51" fmla="val 598"/>
                    <a:gd name="f52" fmla="val 708"/>
                    <a:gd name="f53" fmla="val 820"/>
                    <a:gd name="f54" fmla="val 924"/>
                    <a:gd name="f55" fmla="val 1905"/>
                    <a:gd name="f56" fmla="val 878"/>
                    <a:gd name="f57" fmla="val 1974"/>
                    <a:gd name="f58" fmla="val 832"/>
                    <a:gd name="f59" fmla="val 2066"/>
                    <a:gd name="f60" fmla="val 855"/>
                    <a:gd name="f61" fmla="val 2147"/>
                    <a:gd name="f62" fmla="val 868"/>
                    <a:gd name="f63" fmla="val 2239"/>
                    <a:gd name="f64" fmla="val 896"/>
                    <a:gd name="f65" fmla="val 933"/>
                    <a:gd name="f66" fmla="val 1061"/>
                    <a:gd name="f67" fmla="val 1292"/>
                    <a:gd name="f68" fmla="val 1831"/>
                    <a:gd name="f69" fmla="val 1778"/>
                    <a:gd name="f70" fmla="val 1721"/>
                    <a:gd name="f71" fmla="val 1097"/>
                    <a:gd name="f72" fmla="val 2390"/>
                    <a:gd name="f73" fmla="val 231"/>
                    <a:gd name="f74" fmla="*/ f0 1 3164"/>
                    <a:gd name="f75" fmla="*/ f1 1 2276"/>
                    <a:gd name="f76" fmla="val f2"/>
                    <a:gd name="f77" fmla="val f3"/>
                    <a:gd name="f78" fmla="val f4"/>
                    <a:gd name="f79" fmla="+- f78 0 f76"/>
                    <a:gd name="f80" fmla="+- f77 0 f76"/>
                    <a:gd name="f81" fmla="*/ f80 1 3164"/>
                    <a:gd name="f82" fmla="*/ f79 1 227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3164" h="2276">
                      <a:moveTo>
                        <a:pt x="f5" y="f2"/>
                      </a:moveTo>
                      <a:lnTo>
                        <a:pt x="f5" y="f2"/>
                      </a:lnTo>
                      <a:cubicBezTo>
                        <a:pt x="f6" y="f7"/>
                        <a:pt x="f8" y="f9"/>
                        <a:pt x="f10" y="f11"/>
                      </a:cubicBezTo>
                      <a:cubicBezTo>
                        <a:pt x="f12" y="f13"/>
                        <a:pt x="f14" y="f15"/>
                        <a:pt x="f16" y="f17"/>
                      </a:cubicBezTo>
                      <a:cubicBezTo>
                        <a:pt x="f18" y="f19"/>
                        <a:pt x="f20" y="f21"/>
                        <a:pt x="f22" y="f21"/>
                      </a:cubicBezTo>
                      <a:cubicBezTo>
                        <a:pt x="f23" y="f21"/>
                        <a:pt x="f24" y="f25"/>
                        <a:pt x="f26" y="f27"/>
                      </a:cubicBezTo>
                      <a:cubicBezTo>
                        <a:pt x="f28" y="f29"/>
                        <a:pt x="f30" y="f17"/>
                        <a:pt x="f31" y="f32"/>
                      </a:cubicBezTo>
                      <a:cubicBezTo>
                        <a:pt x="f33" y="f34"/>
                        <a:pt x="f35" y="f36"/>
                        <a:pt x="f37" y="f36"/>
                      </a:cubicBezTo>
                      <a:cubicBezTo>
                        <a:pt x="f33" y="f36"/>
                        <a:pt x="f38" y="f11"/>
                        <a:pt x="f39" y="f40"/>
                      </a:cubicBezTo>
                      <a:cubicBezTo>
                        <a:pt x="f41" y="f42"/>
                        <a:pt x="f43" y="f44"/>
                        <a:pt x="f45" y="f46"/>
                      </a:cubicBezTo>
                      <a:cubicBezTo>
                        <a:pt x="f47" y="f48"/>
                        <a:pt x="f49" y="f50"/>
                        <a:pt x="f51" y="f50"/>
                      </a:cubicBezTo>
                      <a:cubicBezTo>
                        <a:pt x="f52" y="f50"/>
                        <a:pt x="f53" y="f48"/>
                        <a:pt x="f54" y="f55"/>
                      </a:cubicBezTo>
                      <a:lnTo>
                        <a:pt x="f54" y="f55"/>
                      </a:lnTo>
                      <a:cubicBezTo>
                        <a:pt x="f56" y="f57"/>
                        <a:pt x="f58" y="f59"/>
                        <a:pt x="f60" y="f61"/>
                      </a:cubicBezTo>
                      <a:cubicBezTo>
                        <a:pt x="f62" y="f63"/>
                        <a:pt x="f64" y="f4"/>
                        <a:pt x="f65" y="f4"/>
                      </a:cubicBezTo>
                      <a:cubicBezTo>
                        <a:pt x="f66" y="f4"/>
                        <a:pt x="f67" y="f68"/>
                        <a:pt x="f10" y="f69"/>
                      </a:cubicBezTo>
                      <a:cubicBezTo>
                        <a:pt x="f70" y="f71"/>
                        <a:pt x="f72" y="f73"/>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1251;p17">
                  <a:extLst>
                    <a:ext uri="{FF2B5EF4-FFF2-40B4-BE49-F238E27FC236}">
                      <a16:creationId xmlns:a16="http://schemas.microsoft.com/office/drawing/2014/main" id="{9D48FEC0-78BE-4805-8870-81EF711627A5}"/>
                    </a:ext>
                  </a:extLst>
                </p:cNvPr>
                <p:cNvSpPr/>
                <p:nvPr/>
              </p:nvSpPr>
              <p:spPr>
                <a:xfrm flipH="1">
                  <a:off x="8516840" y="605177"/>
                  <a:ext cx="231187" cy="135806"/>
                </a:xfrm>
                <a:custGeom>
                  <a:avLst/>
                  <a:gdLst>
                    <a:gd name="f0" fmla="val w"/>
                    <a:gd name="f1" fmla="val h"/>
                    <a:gd name="f2" fmla="val 0"/>
                    <a:gd name="f3" fmla="val 7158"/>
                    <a:gd name="f4" fmla="val 4205"/>
                    <a:gd name="f5" fmla="val 520"/>
                    <a:gd name="f6" fmla="val 266"/>
                    <a:gd name="f7" fmla="val 521"/>
                    <a:gd name="f8" fmla="val 1017"/>
                    <a:gd name="f9" fmla="val 589"/>
                    <a:gd name="f10" fmla="val 1236"/>
                    <a:gd name="f11" fmla="val 704"/>
                    <a:gd name="f12" fmla="val 1455"/>
                    <a:gd name="f13" fmla="val 854"/>
                    <a:gd name="f14" fmla="val 1640"/>
                    <a:gd name="f15" fmla="val 993"/>
                    <a:gd name="f16" fmla="val 1848"/>
                    <a:gd name="f17" fmla="val 1143"/>
                    <a:gd name="f18" fmla="val 2021"/>
                    <a:gd name="f19" fmla="val 1316"/>
                    <a:gd name="f20" fmla="val 2194"/>
                    <a:gd name="f21" fmla="val 1501"/>
                    <a:gd name="f22" fmla="val 2517"/>
                    <a:gd name="f23" fmla="val 1859"/>
                    <a:gd name="f24" fmla="val 2806"/>
                    <a:gd name="f25" fmla="val 2286"/>
                    <a:gd name="f26" fmla="val 3129"/>
                    <a:gd name="f27" fmla="val 2655"/>
                    <a:gd name="f28" fmla="val 3441"/>
                    <a:gd name="f29" fmla="val 3047"/>
                    <a:gd name="f30" fmla="val 3787"/>
                    <a:gd name="f31" fmla="val 3405"/>
                    <a:gd name="f32" fmla="val 4214"/>
                    <a:gd name="f33" fmla="val 3648"/>
                    <a:gd name="f34" fmla="val 4306"/>
                    <a:gd name="f35" fmla="val 3705"/>
                    <a:gd name="f36" fmla="val 4422"/>
                    <a:gd name="f37" fmla="val 3763"/>
                    <a:gd name="f38" fmla="val 4537"/>
                    <a:gd name="f39" fmla="val 3809"/>
                    <a:gd name="f40" fmla="val 4653"/>
                    <a:gd name="f41" fmla="val 3855"/>
                    <a:gd name="f42" fmla="val 4768"/>
                    <a:gd name="f43" fmla="val 3902"/>
                    <a:gd name="f44" fmla="val 4883"/>
                    <a:gd name="f45" fmla="val 3925"/>
                    <a:gd name="f46" fmla="val 4999"/>
                    <a:gd name="f47" fmla="val 3959"/>
                    <a:gd name="f48" fmla="val 5137"/>
                    <a:gd name="f49" fmla="val 3971"/>
                    <a:gd name="f50" fmla="val 5253"/>
                    <a:gd name="f51" fmla="val 5380"/>
                    <a:gd name="f52" fmla="val 5495"/>
                    <a:gd name="f53" fmla="val 5622"/>
                    <a:gd name="f54" fmla="val 3936"/>
                    <a:gd name="f55" fmla="val 5507"/>
                    <a:gd name="f56" fmla="val 3982"/>
                    <a:gd name="f57" fmla="val 3994"/>
                    <a:gd name="f58" fmla="val 5114"/>
                    <a:gd name="f59" fmla="val 4872"/>
                    <a:gd name="f60" fmla="val 4630"/>
                    <a:gd name="f61" fmla="val 4399"/>
                    <a:gd name="f62" fmla="val 3821"/>
                    <a:gd name="f63" fmla="val 4168"/>
                    <a:gd name="f64" fmla="val 3718"/>
                    <a:gd name="f65" fmla="val 3463"/>
                    <a:gd name="f66" fmla="val 3371"/>
                    <a:gd name="f67" fmla="val 3105"/>
                    <a:gd name="f68" fmla="val 3060"/>
                    <a:gd name="f69" fmla="val 2713"/>
                    <a:gd name="f70" fmla="val 2771"/>
                    <a:gd name="f71" fmla="val 2309"/>
                    <a:gd name="f72" fmla="val 2494"/>
                    <a:gd name="f73" fmla="val 1893"/>
                    <a:gd name="f74" fmla="val 2159"/>
                    <a:gd name="f75" fmla="val 1535"/>
                    <a:gd name="f76" fmla="val 1154"/>
                    <a:gd name="f77" fmla="val 1444"/>
                    <a:gd name="f78" fmla="val 3002"/>
                    <a:gd name="f79" fmla="val 2702"/>
                    <a:gd name="f80" fmla="val 300"/>
                    <a:gd name="f81" fmla="val 2621"/>
                    <a:gd name="f82" fmla="val 393"/>
                    <a:gd name="f83" fmla="val 2448"/>
                    <a:gd name="f84" fmla="val 785"/>
                    <a:gd name="f85" fmla="val 2263"/>
                    <a:gd name="f86" fmla="val 385"/>
                    <a:gd name="f87" fmla="val 2004"/>
                    <a:gd name="f88" fmla="val 295"/>
                    <a:gd name="f89" fmla="val 1715"/>
                    <a:gd name="f90" fmla="val 1478"/>
                    <a:gd name="f91" fmla="val 1220"/>
                    <a:gd name="f92" fmla="val 355"/>
                    <a:gd name="f93" fmla="val 965"/>
                    <a:gd name="f94" fmla="val 815"/>
                    <a:gd name="f95" fmla="val 665"/>
                    <a:gd name="f96" fmla="val 334"/>
                    <a:gd name="f97" fmla="val 1155"/>
                    <a:gd name="f98" fmla="val 567"/>
                    <a:gd name="f99" fmla="val 486"/>
                    <a:gd name="f100" fmla="val 1674"/>
                    <a:gd name="f101" fmla="val 1109"/>
                    <a:gd name="f102" fmla="val 1905"/>
                    <a:gd name="f103" fmla="val 717"/>
                    <a:gd name="f104" fmla="val 336"/>
                    <a:gd name="f105" fmla="val 1928"/>
                    <a:gd name="f106" fmla="val 1"/>
                    <a:gd name="f107" fmla="val 2147"/>
                    <a:gd name="f108" fmla="val 52"/>
                    <a:gd name="f109" fmla="val 2144"/>
                    <a:gd name="f110" fmla="val 103"/>
                    <a:gd name="f111" fmla="val 2143"/>
                    <a:gd name="f112" fmla="val 154"/>
                    <a:gd name="f113" fmla="val 1269"/>
                    <a:gd name="f114" fmla="val 2372"/>
                    <a:gd name="f115" fmla="val 2847"/>
                    <a:gd name="f116" fmla="val 3233"/>
                    <a:gd name="f117" fmla="val 3509"/>
                    <a:gd name="f118" fmla="val 3808"/>
                    <a:gd name="f119" fmla="val 3952"/>
                    <a:gd name="f120" fmla="val 4445"/>
                    <a:gd name="f121" fmla="val 4204"/>
                    <a:gd name="f122" fmla="val 5106"/>
                    <a:gd name="f123" fmla="val 5307"/>
                    <a:gd name="f124" fmla="val 5510"/>
                    <a:gd name="f125" fmla="val 4181"/>
                    <a:gd name="f126" fmla="val 5715"/>
                    <a:gd name="f127" fmla="val 4132"/>
                    <a:gd name="f128" fmla="val 5888"/>
                    <a:gd name="f129" fmla="val 4086"/>
                    <a:gd name="f130" fmla="val 6072"/>
                    <a:gd name="f131" fmla="val 4017"/>
                    <a:gd name="f132" fmla="val 6257"/>
                    <a:gd name="f133" fmla="val 6592"/>
                    <a:gd name="f134" fmla="val 3786"/>
                    <a:gd name="f135" fmla="val 6857"/>
                    <a:gd name="f136" fmla="val 3532"/>
                    <a:gd name="f137" fmla="val 7157"/>
                    <a:gd name="f138" fmla="val 3347"/>
                    <a:gd name="f139" fmla="val 6702"/>
                    <a:gd name="f140" fmla="val 3621"/>
                    <a:gd name="f141" fmla="val 6158"/>
                    <a:gd name="f142" fmla="val 5619"/>
                    <a:gd name="f143" fmla="val 5406"/>
                    <a:gd name="f144" fmla="val 5193"/>
                    <a:gd name="f145" fmla="val 3761"/>
                    <a:gd name="f146" fmla="val 4987"/>
                    <a:gd name="f147" fmla="val 4595"/>
                    <a:gd name="f148" fmla="val 3613"/>
                    <a:gd name="f149" fmla="val 3949"/>
                    <a:gd name="f150" fmla="val 3394"/>
                    <a:gd name="f151" fmla="val 2920"/>
                    <a:gd name="f152" fmla="val 3891"/>
                    <a:gd name="f153" fmla="val 2759"/>
                    <a:gd name="f154" fmla="val 2574"/>
                    <a:gd name="f155" fmla="val 4041"/>
                    <a:gd name="f156" fmla="val 2459"/>
                    <a:gd name="f157" fmla="val 4097"/>
                    <a:gd name="f158" fmla="val 2402"/>
                    <a:gd name="f159" fmla="val 4184"/>
                    <a:gd name="f160" fmla="val 2374"/>
                    <a:gd name="f161" fmla="val 4270"/>
                    <a:gd name="f162" fmla="val 4360"/>
                    <a:gd name="f163" fmla="val 4449"/>
                    <a:gd name="f164" fmla="val 2405"/>
                    <a:gd name="f165" fmla="val 4503"/>
                    <a:gd name="f166" fmla="val 2470"/>
                    <a:gd name="f167" fmla="val 4456"/>
                    <a:gd name="f168" fmla="val 2251"/>
                    <a:gd name="f169" fmla="val 4237"/>
                    <a:gd name="f170" fmla="val 2089"/>
                    <a:gd name="f171" fmla="val 4029"/>
                    <a:gd name="f172" fmla="val 3810"/>
                    <a:gd name="f173" fmla="val 2112"/>
                    <a:gd name="f174" fmla="val 3637"/>
                    <a:gd name="f175" fmla="val 3602"/>
                    <a:gd name="f176" fmla="val 2528"/>
                    <a:gd name="f177" fmla="val 3256"/>
                    <a:gd name="f178" fmla="val 1916"/>
                    <a:gd name="f179" fmla="val 3198"/>
                    <a:gd name="f180" fmla="val 1258"/>
                    <a:gd name="f181" fmla="val 3325"/>
                    <a:gd name="f182" fmla="val 566"/>
                    <a:gd name="f183" fmla="val 3152"/>
                    <a:gd name="f184" fmla="val 681"/>
                    <a:gd name="f185" fmla="val 3037"/>
                    <a:gd name="f186" fmla="val 797"/>
                    <a:gd name="f187" fmla="val 2944"/>
                    <a:gd name="f188" fmla="*/ f0 1 7158"/>
                    <a:gd name="f189" fmla="*/ f1 1 4205"/>
                    <a:gd name="f190" fmla="val f2"/>
                    <a:gd name="f191" fmla="val f3"/>
                    <a:gd name="f192" fmla="val f4"/>
                    <a:gd name="f193" fmla="+- f192 0 f190"/>
                    <a:gd name="f194" fmla="+- f191 0 f190"/>
                    <a:gd name="f195" fmla="*/ f194 1 7158"/>
                    <a:gd name="f196" fmla="*/ f193 1 4205"/>
                    <a:gd name="f197" fmla="*/ f190 1 f195"/>
                    <a:gd name="f198" fmla="*/ f191 1 f195"/>
                    <a:gd name="f199" fmla="*/ f190 1 f196"/>
                    <a:gd name="f200" fmla="*/ f192 1 f196"/>
                    <a:gd name="f201" fmla="*/ f197 f188 1"/>
                    <a:gd name="f202" fmla="*/ f198 f188 1"/>
                    <a:gd name="f203" fmla="*/ f200 f189 1"/>
                    <a:gd name="f204" fmla="*/ f199 f189 1"/>
                  </a:gdLst>
                  <a:ahLst/>
                  <a:cxnLst>
                    <a:cxn ang="3cd4">
                      <a:pos x="hc" y="t"/>
                    </a:cxn>
                    <a:cxn ang="0">
                      <a:pos x="r" y="vc"/>
                    </a:cxn>
                    <a:cxn ang="cd4">
                      <a:pos x="hc" y="b"/>
                    </a:cxn>
                    <a:cxn ang="cd2">
                      <a:pos x="l" y="vc"/>
                    </a:cxn>
                  </a:cxnLst>
                  <a:rect l="f201" t="f204" r="f202" b="f203"/>
                  <a:pathLst>
                    <a:path w="7158" h="4205">
                      <a:moveTo>
                        <a:pt x="f5" y="f6"/>
                      </a:moveTo>
                      <a:lnTo>
                        <a:pt x="f5" y="f6"/>
                      </a:lnTo>
                      <a:cubicBezTo>
                        <a:pt x="f7" y="f6"/>
                        <a:pt x="f7" y="f6"/>
                        <a:pt x="f7" y="f6"/>
                      </a:cubicBezTo>
                      <a:lnTo>
                        <a:pt x="f7" y="f6"/>
                      </a:lnTo>
                      <a:cubicBezTo>
                        <a:pt x="f7" y="f6"/>
                        <a:pt x="f7" y="f6"/>
                        <a:pt x="f5" y="f6"/>
                      </a:cubicBezTo>
                      <a:close/>
                      <a:moveTo>
                        <a:pt x="f8" y="f9"/>
                      </a:moveTo>
                      <a:lnTo>
                        <a:pt x="f8" y="f9"/>
                      </a:ln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49"/>
                      </a:cubicBezTo>
                      <a:cubicBezTo>
                        <a:pt x="f51" y="f49"/>
                        <a:pt x="f52" y="f47"/>
                        <a:pt x="f53" y="f54"/>
                      </a:cubicBezTo>
                      <a:lnTo>
                        <a:pt x="f53" y="f54"/>
                      </a:lnTo>
                      <a:cubicBezTo>
                        <a:pt x="f55" y="f49"/>
                        <a:pt x="f51" y="f56"/>
                        <a:pt x="f50" y="f57"/>
                      </a:cubicBezTo>
                      <a:cubicBezTo>
                        <a:pt x="f58" y="f57"/>
                        <a:pt x="f46" y="f56"/>
                        <a:pt x="f59" y="f49"/>
                      </a:cubicBezTo>
                      <a:cubicBezTo>
                        <a:pt x="f60" y="f45"/>
                        <a:pt x="f61" y="f62"/>
                        <a:pt x="f63" y="f35"/>
                      </a:cubicBezTo>
                      <a:cubicBezTo>
                        <a:pt x="f64" y="f65"/>
                        <a:pt x="f66" y="f67"/>
                        <a:pt x="f68" y="f69"/>
                      </a:cubicBezTo>
                      <a:cubicBezTo>
                        <a:pt x="f70" y="f71"/>
                        <a:pt x="f72" y="f73"/>
                        <a:pt x="f74" y="f75"/>
                      </a:cubicBezTo>
                      <a:cubicBezTo>
                        <a:pt x="f16" y="f76"/>
                        <a:pt x="f77" y="f13"/>
                        <a:pt x="f8" y="f9"/>
                      </a:cubicBezTo>
                      <a:close/>
                      <a:moveTo>
                        <a:pt x="f78" y="f2"/>
                      </a:moveTo>
                      <a:lnTo>
                        <a:pt x="f78" y="f2"/>
                      </a:lnTo>
                      <a:cubicBezTo>
                        <a:pt x="f79" y="f80"/>
                        <a:pt x="f81" y="f82"/>
                        <a:pt x="f83" y="f84"/>
                      </a:cubicBezTo>
                      <a:cubicBezTo>
                        <a:pt x="f85" y="f86"/>
                        <a:pt x="f87" y="f88"/>
                        <a:pt x="f89" y="f88"/>
                      </a:cubicBezTo>
                      <a:cubicBezTo>
                        <a:pt x="f90" y="f88"/>
                        <a:pt x="f91" y="f92"/>
                        <a:pt x="f93" y="f92"/>
                      </a:cubicBezTo>
                      <a:cubicBezTo>
                        <a:pt x="f94" y="f92"/>
                        <a:pt x="f95" y="f96"/>
                        <a:pt x="f7" y="f6"/>
                      </a:cubicBezTo>
                      <a:lnTo>
                        <a:pt x="f7" y="f6"/>
                      </a:lnTo>
                      <a:cubicBezTo>
                        <a:pt x="f97" y="f98"/>
                        <a:pt x="f99" y="f100"/>
                        <a:pt x="f101" y="f102"/>
                      </a:cubicBezTo>
                      <a:cubicBezTo>
                        <a:pt x="f103" y="f102"/>
                        <a:pt x="f104" y="f105"/>
                        <a:pt x="f106" y="f107"/>
                      </a:cubicBezTo>
                      <a:cubicBezTo>
                        <a:pt x="f108" y="f109"/>
                        <a:pt x="f110" y="f111"/>
                        <a:pt x="f112" y="f111"/>
                      </a:cubicBezTo>
                      <a:cubicBezTo>
                        <a:pt x="f113" y="f111"/>
                        <a:pt x="f114" y="f115"/>
                        <a:pt x="f116" y="f117"/>
                      </a:cubicBezTo>
                      <a:cubicBezTo>
                        <a:pt x="f118" y="f119"/>
                        <a:pt x="f120" y="f121"/>
                        <a:pt x="f122" y="f121"/>
                      </a:cubicBezTo>
                      <a:cubicBezTo>
                        <a:pt x="f123" y="f121"/>
                        <a:pt x="f124" y="f125"/>
                        <a:pt x="f126" y="f127"/>
                      </a:cubicBezTo>
                      <a:cubicBezTo>
                        <a:pt x="f128" y="f129"/>
                        <a:pt x="f130" y="f131"/>
                        <a:pt x="f132" y="f54"/>
                      </a:cubicBezTo>
                      <a:cubicBezTo>
                        <a:pt x="f133" y="f134"/>
                        <a:pt x="f135" y="f136"/>
                        <a:pt x="f137" y="f138"/>
                      </a:cubicBezTo>
                      <a:lnTo>
                        <a:pt x="f137" y="f138"/>
                      </a:lnTo>
                      <a:cubicBezTo>
                        <a:pt x="f139" y="f140"/>
                        <a:pt x="f141" y="f30"/>
                        <a:pt x="f142" y="f30"/>
                      </a:cubicBezTo>
                      <a:cubicBezTo>
                        <a:pt x="f143" y="f30"/>
                        <a:pt x="f144" y="f145"/>
                        <a:pt x="f146" y="f35"/>
                      </a:cubicBezTo>
                      <a:cubicBezTo>
                        <a:pt x="f147" y="f148"/>
                        <a:pt x="f149" y="f150"/>
                        <a:pt x="f43" y="f151"/>
                      </a:cubicBezTo>
                      <a:cubicBezTo>
                        <a:pt x="f152" y="f153"/>
                        <a:pt x="f45" y="f154"/>
                        <a:pt x="f155" y="f156"/>
                      </a:cubicBezTo>
                      <a:cubicBezTo>
                        <a:pt x="f157" y="f158"/>
                        <a:pt x="f159" y="f160"/>
                        <a:pt x="f161" y="f160"/>
                      </a:cubicBezTo>
                      <a:cubicBezTo>
                        <a:pt x="f162" y="f160"/>
                        <a:pt x="f163" y="f164"/>
                        <a:pt x="f165" y="f166"/>
                      </a:cubicBezTo>
                      <a:cubicBezTo>
                        <a:pt x="f167" y="f168"/>
                        <a:pt x="f169" y="f170"/>
                        <a:pt x="f171" y="f170"/>
                      </a:cubicBezTo>
                      <a:cubicBezTo>
                        <a:pt x="f172" y="f173"/>
                        <a:pt x="f174" y="f71"/>
                        <a:pt x="f175" y="f176"/>
                      </a:cubicBezTo>
                      <a:cubicBezTo>
                        <a:pt x="f177" y="f178"/>
                        <a:pt x="f179" y="f180"/>
                        <a:pt x="f181" y="f182"/>
                      </a:cubicBezTo>
                      <a:lnTo>
                        <a:pt x="f181" y="f182"/>
                      </a:lnTo>
                      <a:cubicBezTo>
                        <a:pt x="f181" y="f182"/>
                        <a:pt x="f183" y="f184"/>
                        <a:pt x="f185" y="f186"/>
                      </a:cubicBezTo>
                      <a:cubicBezTo>
                        <a:pt x="f185" y="f186"/>
                        <a:pt x="f187" y="f5"/>
                        <a:pt x="f78"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1252;p17">
                  <a:extLst>
                    <a:ext uri="{FF2B5EF4-FFF2-40B4-BE49-F238E27FC236}">
                      <a16:creationId xmlns:a16="http://schemas.microsoft.com/office/drawing/2014/main" id="{013E54A3-E6B6-4627-A8FE-23E8A3D3EBB5}"/>
                    </a:ext>
                  </a:extLst>
                </p:cNvPr>
                <p:cNvSpPr/>
                <p:nvPr/>
              </p:nvSpPr>
              <p:spPr>
                <a:xfrm flipH="1">
                  <a:off x="8654402" y="686120"/>
                  <a:ext cx="152156" cy="44348"/>
                </a:xfrm>
                <a:custGeom>
                  <a:avLst/>
                  <a:gdLst>
                    <a:gd name="f0" fmla="val w"/>
                    <a:gd name="f1" fmla="val h"/>
                    <a:gd name="f2" fmla="val 0"/>
                    <a:gd name="f3" fmla="val 4711"/>
                    <a:gd name="f4" fmla="val 1373"/>
                    <a:gd name="f5" fmla="val 2355"/>
                    <a:gd name="f6" fmla="val 622"/>
                    <a:gd name="f7" fmla="val 2586"/>
                    <a:gd name="f8" fmla="val 645"/>
                    <a:gd name="f9" fmla="val 2817"/>
                    <a:gd name="f10" fmla="val 668"/>
                    <a:gd name="f11" fmla="val 3048"/>
                    <a:gd name="f12" fmla="val 715"/>
                    <a:gd name="f13" fmla="val 3279"/>
                    <a:gd name="f14" fmla="val 761"/>
                    <a:gd name="f15" fmla="val 3487"/>
                    <a:gd name="f16" fmla="val 830"/>
                    <a:gd name="f17" fmla="val 3706"/>
                    <a:gd name="f18" fmla="val 911"/>
                    <a:gd name="f19" fmla="val 853"/>
                    <a:gd name="f20" fmla="val 3267"/>
                    <a:gd name="f21" fmla="val 795"/>
                    <a:gd name="f22" fmla="val 3036"/>
                    <a:gd name="f23" fmla="val 2806"/>
                    <a:gd name="f24" fmla="val 680"/>
                    <a:gd name="f25" fmla="val 2298"/>
                    <a:gd name="f26" fmla="val 677"/>
                    <a:gd name="f27" fmla="val 2240"/>
                    <a:gd name="f28" fmla="val 676"/>
                    <a:gd name="f29" fmla="val 2182"/>
                    <a:gd name="f30" fmla="val 2008"/>
                    <a:gd name="f31" fmla="val 1833"/>
                    <a:gd name="f32" fmla="val 689"/>
                    <a:gd name="f33" fmla="val 1651"/>
                    <a:gd name="f34" fmla="val 1421"/>
                    <a:gd name="f35" fmla="val 726"/>
                    <a:gd name="f36" fmla="val 1190"/>
                    <a:gd name="f37" fmla="val 772"/>
                    <a:gd name="f38" fmla="val 947"/>
                    <a:gd name="f39" fmla="val 818"/>
                    <a:gd name="f40" fmla="val 1178"/>
                    <a:gd name="f41" fmla="val 703"/>
                    <a:gd name="f42" fmla="val 1882"/>
                    <a:gd name="f43" fmla="val 2125"/>
                    <a:gd name="f44" fmla="val 1149"/>
                    <a:gd name="f45" fmla="val 956"/>
                    <a:gd name="f46" fmla="val 778"/>
                    <a:gd name="f47" fmla="val 25"/>
                    <a:gd name="f48" fmla="val 624"/>
                    <a:gd name="f49" fmla="val 80"/>
                    <a:gd name="f50" fmla="val 659"/>
                    <a:gd name="f51" fmla="val 126"/>
                    <a:gd name="f52" fmla="val 1351"/>
                    <a:gd name="f53" fmla="val 264"/>
                    <a:gd name="f54" fmla="val 1524"/>
                    <a:gd name="f55" fmla="val 391"/>
                    <a:gd name="f56" fmla="val 1498"/>
                    <a:gd name="f57" fmla="val 390"/>
                    <a:gd name="f58" fmla="val 1472"/>
                    <a:gd name="f59" fmla="val 389"/>
                    <a:gd name="f60" fmla="val 1445"/>
                    <a:gd name="f61" fmla="val 928"/>
                    <a:gd name="f62" fmla="val 308"/>
                    <a:gd name="f63" fmla="val 701"/>
                    <a:gd name="f64" fmla="val 1"/>
                    <a:gd name="f65" fmla="val 1119"/>
                    <a:gd name="f66" fmla="val 628"/>
                    <a:gd name="f67" fmla="val 973"/>
                    <a:gd name="f68" fmla="val 1275"/>
                    <a:gd name="f69" fmla="val 900"/>
                    <a:gd name="f70" fmla="val 1922"/>
                    <a:gd name="f71" fmla="val 2870"/>
                    <a:gd name="f72" fmla="val 3818"/>
                    <a:gd name="f73" fmla="val 1057"/>
                    <a:gd name="f74" fmla="val 4710"/>
                    <a:gd name="f75" fmla="val 1372"/>
                    <a:gd name="f76" fmla="val 4008"/>
                    <a:gd name="f77" fmla="val 868"/>
                    <a:gd name="f78" fmla="val 2300"/>
                    <a:gd name="f79" fmla="*/ f0 1 4711"/>
                    <a:gd name="f80" fmla="*/ f1 1 1373"/>
                    <a:gd name="f81" fmla="val f2"/>
                    <a:gd name="f82" fmla="val f3"/>
                    <a:gd name="f83" fmla="val f4"/>
                    <a:gd name="f84" fmla="+- f83 0 f81"/>
                    <a:gd name="f85" fmla="+- f82 0 f81"/>
                    <a:gd name="f86" fmla="*/ f85 1 4711"/>
                    <a:gd name="f87" fmla="*/ f84 1 1373"/>
                    <a:gd name="f88" fmla="*/ f81 1 f86"/>
                    <a:gd name="f89" fmla="*/ f82 1 f86"/>
                    <a:gd name="f90" fmla="*/ f81 1 f87"/>
                    <a:gd name="f91" fmla="*/ f83 1 f87"/>
                    <a:gd name="f92" fmla="*/ f88 f79 1"/>
                    <a:gd name="f93" fmla="*/ f89 f79 1"/>
                    <a:gd name="f94" fmla="*/ f91 f80 1"/>
                    <a:gd name="f95" fmla="*/ f90 f80 1"/>
                  </a:gdLst>
                  <a:ahLst/>
                  <a:cxnLst>
                    <a:cxn ang="3cd4">
                      <a:pos x="hc" y="t"/>
                    </a:cxn>
                    <a:cxn ang="0">
                      <a:pos x="r" y="vc"/>
                    </a:cxn>
                    <a:cxn ang="cd4">
                      <a:pos x="hc" y="b"/>
                    </a:cxn>
                    <a:cxn ang="cd2">
                      <a:pos x="l" y="vc"/>
                    </a:cxn>
                  </a:cxnLst>
                  <a:rect l="f92" t="f95" r="f93" b="f94"/>
                  <a:pathLst>
                    <a:path w="4711" h="1373">
                      <a:moveTo>
                        <a:pt x="f5" y="f6"/>
                      </a:moveTo>
                      <a:cubicBezTo>
                        <a:pt x="f7" y="f8"/>
                        <a:pt x="f9" y="f10"/>
                        <a:pt x="f11" y="f12"/>
                      </a:cubicBezTo>
                      <a:cubicBezTo>
                        <a:pt x="f13" y="f14"/>
                        <a:pt x="f15" y="f16"/>
                        <a:pt x="f17" y="f18"/>
                      </a:cubicBezTo>
                      <a:cubicBezTo>
                        <a:pt x="f15" y="f19"/>
                        <a:pt x="f20" y="f21"/>
                        <a:pt x="f22" y="f14"/>
                      </a:cubicBezTo>
                      <a:cubicBezTo>
                        <a:pt x="f23" y="f12"/>
                        <a:pt x="f7" y="f24"/>
                        <a:pt x="f5" y="f24"/>
                      </a:cubicBezTo>
                      <a:cubicBezTo>
                        <a:pt x="f25" y="f26"/>
                        <a:pt x="f27" y="f28"/>
                        <a:pt x="f29" y="f28"/>
                      </a:cubicBezTo>
                      <a:cubicBezTo>
                        <a:pt x="f30" y="f28"/>
                        <a:pt x="f31" y="f32"/>
                        <a:pt x="f33" y="f12"/>
                      </a:cubicBezTo>
                      <a:cubicBezTo>
                        <a:pt x="f34" y="f35"/>
                        <a:pt x="f36" y="f37"/>
                        <a:pt x="f38" y="f39"/>
                      </a:cubicBezTo>
                      <a:cubicBezTo>
                        <a:pt x="f40" y="f14"/>
                        <a:pt x="f34" y="f41"/>
                        <a:pt x="f33" y="f10"/>
                      </a:cubicBezTo>
                      <a:cubicBezTo>
                        <a:pt x="f42" y="f8"/>
                        <a:pt x="f43" y="f6"/>
                        <a:pt x="f5" y="f6"/>
                      </a:cubicBezTo>
                      <a:close/>
                      <a:moveTo>
                        <a:pt x="f44" y="f2"/>
                      </a:moveTo>
                      <a:cubicBezTo>
                        <a:pt x="f45" y="f2"/>
                        <a:pt x="f46" y="f47"/>
                        <a:pt x="f48" y="f49"/>
                      </a:cubicBezTo>
                      <a:cubicBezTo>
                        <a:pt x="f50" y="f51"/>
                        <a:pt x="f52" y="f53"/>
                        <a:pt x="f54" y="f55"/>
                      </a:cubicBezTo>
                      <a:cubicBezTo>
                        <a:pt x="f56" y="f57"/>
                        <a:pt x="f58" y="f59"/>
                        <a:pt x="f60" y="f59"/>
                      </a:cubicBezTo>
                      <a:cubicBezTo>
                        <a:pt x="f61" y="f59"/>
                        <a:pt x="f62" y="f63"/>
                        <a:pt x="f64" y="f65"/>
                      </a:cubicBezTo>
                      <a:cubicBezTo>
                        <a:pt x="f66" y="f67"/>
                        <a:pt x="f68" y="f69"/>
                        <a:pt x="f70" y="f69"/>
                      </a:cubicBezTo>
                      <a:cubicBezTo>
                        <a:pt x="f71" y="f69"/>
                        <a:pt x="f72" y="f73"/>
                        <a:pt x="f74" y="f75"/>
                      </a:cubicBezTo>
                      <a:cubicBezTo>
                        <a:pt x="f76" y="f77"/>
                        <a:pt x="f78" y="f2"/>
                        <a:pt x="f44"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1253;p17">
                  <a:extLst>
                    <a:ext uri="{FF2B5EF4-FFF2-40B4-BE49-F238E27FC236}">
                      <a16:creationId xmlns:a16="http://schemas.microsoft.com/office/drawing/2014/main" id="{3489E7A1-4141-4CB6-A847-9D76A6B4C569}"/>
                    </a:ext>
                  </a:extLst>
                </p:cNvPr>
                <p:cNvSpPr/>
                <p:nvPr/>
              </p:nvSpPr>
              <p:spPr>
                <a:xfrm flipH="1">
                  <a:off x="8416210" y="697614"/>
                  <a:ext cx="93405" cy="163942"/>
                </a:xfrm>
                <a:custGeom>
                  <a:avLst/>
                  <a:gdLst>
                    <a:gd name="f0" fmla="val w"/>
                    <a:gd name="f1" fmla="val h"/>
                    <a:gd name="f2" fmla="val 0"/>
                    <a:gd name="f3" fmla="val 2892"/>
                    <a:gd name="f4" fmla="val 5076"/>
                    <a:gd name="f5" fmla="val 410"/>
                    <a:gd name="f6" fmla="val 1"/>
                    <a:gd name="f7" fmla="val 5075"/>
                    <a:gd name="f8" fmla="val 1285"/>
                    <a:gd name="f9" fmla="val 1330"/>
                    <a:gd name="f10" fmla="val 1377"/>
                    <a:gd name="f11" fmla="val 5069"/>
                    <a:gd name="f12" fmla="val 1426"/>
                    <a:gd name="f13" fmla="val 5056"/>
                    <a:gd name="f14" fmla="val 4675"/>
                    <a:gd name="f15" fmla="*/ f0 1 2892"/>
                    <a:gd name="f16" fmla="*/ f1 1 5076"/>
                    <a:gd name="f17" fmla="val f2"/>
                    <a:gd name="f18" fmla="val f3"/>
                    <a:gd name="f19" fmla="val f4"/>
                    <a:gd name="f20" fmla="+- f19 0 f17"/>
                    <a:gd name="f21" fmla="+- f18 0 f17"/>
                    <a:gd name="f22" fmla="*/ f21 1 2892"/>
                    <a:gd name="f23" fmla="*/ f20 1 507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892" h="5076">
                      <a:moveTo>
                        <a:pt x="f5" y="f6"/>
                      </a:moveTo>
                      <a:cubicBezTo>
                        <a:pt x="f5" y="f6"/>
                        <a:pt x="f6" y="f7"/>
                        <a:pt x="f8" y="f7"/>
                      </a:cubicBezTo>
                      <a:cubicBezTo>
                        <a:pt x="f9" y="f7"/>
                        <a:pt x="f10" y="f11"/>
                        <a:pt x="f12" y="f13"/>
                      </a:cubicBezTo>
                      <a:cubicBezTo>
                        <a:pt x="f3" y="f14"/>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1254;p17">
                  <a:extLst>
                    <a:ext uri="{FF2B5EF4-FFF2-40B4-BE49-F238E27FC236}">
                      <a16:creationId xmlns:a16="http://schemas.microsoft.com/office/drawing/2014/main" id="{BB614170-3264-4807-907D-57A75CD8496C}"/>
                    </a:ext>
                  </a:extLst>
                </p:cNvPr>
                <p:cNvSpPr/>
                <p:nvPr/>
              </p:nvSpPr>
              <p:spPr>
                <a:xfrm flipH="1">
                  <a:off x="8330814" y="696132"/>
                  <a:ext cx="139848" cy="103738"/>
                </a:xfrm>
                <a:custGeom>
                  <a:avLst/>
                  <a:gdLst>
                    <a:gd name="f0" fmla="val w"/>
                    <a:gd name="f1" fmla="val h"/>
                    <a:gd name="f2" fmla="val 0"/>
                    <a:gd name="f3" fmla="val 4330"/>
                    <a:gd name="f4" fmla="val 3212"/>
                    <a:gd name="f5" fmla="val 1"/>
                    <a:gd name="f6" fmla="val 1740"/>
                    <a:gd name="f7" fmla="val 2867"/>
                    <a:gd name="f8" fmla="val 3021"/>
                    <a:gd name="f9" fmla="val 3165"/>
                    <a:gd name="f10" fmla="val 3151"/>
                    <a:gd name="f11" fmla="val 3290"/>
                    <a:gd name="f12" fmla="val 3013"/>
                    <a:gd name="f13" fmla="val 4329"/>
                    <a:gd name="f14" fmla="val 1870"/>
                    <a:gd name="f15" fmla="*/ f0 1 4330"/>
                    <a:gd name="f16" fmla="*/ f1 1 3212"/>
                    <a:gd name="f17" fmla="val f2"/>
                    <a:gd name="f18" fmla="val f3"/>
                    <a:gd name="f19" fmla="val f4"/>
                    <a:gd name="f20" fmla="+- f19 0 f17"/>
                    <a:gd name="f21" fmla="+- f18 0 f17"/>
                    <a:gd name="f22" fmla="*/ f21 1 4330"/>
                    <a:gd name="f23" fmla="*/ f20 1 3212"/>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330" h="3212">
                      <a:moveTo>
                        <a:pt x="f5" y="f5"/>
                      </a:moveTo>
                      <a:lnTo>
                        <a:pt x="f5" y="f5"/>
                      </a:lnTo>
                      <a:cubicBezTo>
                        <a:pt x="f5" y="f5"/>
                        <a:pt x="f6" y="f4"/>
                        <a:pt x="f7" y="f4"/>
                      </a:cubicBezTo>
                      <a:cubicBezTo>
                        <a:pt x="f8" y="f4"/>
                        <a:pt x="f9" y="f10"/>
                        <a:pt x="f11" y="f12"/>
                      </a:cubicBezTo>
                      <a:cubicBezTo>
                        <a:pt x="f13" y="f14"/>
                        <a:pt x="f5" y="f5"/>
                        <a:pt x="f5" y="f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1255;p17">
                  <a:extLst>
                    <a:ext uri="{FF2B5EF4-FFF2-40B4-BE49-F238E27FC236}">
                      <a16:creationId xmlns:a16="http://schemas.microsoft.com/office/drawing/2014/main" id="{E7EA5C02-72EB-4EF1-92FA-5C6487C2D73B}"/>
                    </a:ext>
                  </a:extLst>
                </p:cNvPr>
                <p:cNvSpPr/>
                <p:nvPr/>
              </p:nvSpPr>
              <p:spPr>
                <a:xfrm flipH="1">
                  <a:off x="8302550" y="661705"/>
                  <a:ext cx="169593" cy="45180"/>
                </a:xfrm>
                <a:custGeom>
                  <a:avLst/>
                  <a:gdLst>
                    <a:gd name="f0" fmla="val w"/>
                    <a:gd name="f1" fmla="val h"/>
                    <a:gd name="f2" fmla="val 0"/>
                    <a:gd name="f3" fmla="val 5251"/>
                    <a:gd name="f4" fmla="val 1399"/>
                    <a:gd name="f5" fmla="val 3070"/>
                    <a:gd name="f6" fmla="val 1"/>
                    <a:gd name="f7" fmla="val 1641"/>
                    <a:gd name="f8" fmla="val 282"/>
                    <a:gd name="f9" fmla="val 2633"/>
                    <a:gd name="f10" fmla="val 1398"/>
                    <a:gd name="f11" fmla="val 4133"/>
                    <a:gd name="f12" fmla="val 4673"/>
                    <a:gd name="f13" fmla="val 5067"/>
                    <a:gd name="f14" fmla="val 1253"/>
                    <a:gd name="f15" fmla="val 5137"/>
                    <a:gd name="f16" fmla="val 859"/>
                    <a:gd name="f17" fmla="val 186"/>
                    <a:gd name="f18" fmla="val 4230"/>
                    <a:gd name="f19" fmla="*/ f0 1 5251"/>
                    <a:gd name="f20" fmla="*/ f1 1 1399"/>
                    <a:gd name="f21" fmla="val f2"/>
                    <a:gd name="f22" fmla="val f3"/>
                    <a:gd name="f23" fmla="val f4"/>
                    <a:gd name="f24" fmla="+- f23 0 f21"/>
                    <a:gd name="f25" fmla="+- f22 0 f21"/>
                    <a:gd name="f26" fmla="*/ f25 1 5251"/>
                    <a:gd name="f27" fmla="*/ f24 1 1399"/>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251" h="1399">
                      <a:moveTo>
                        <a:pt x="f5" y="f6"/>
                      </a:moveTo>
                      <a:cubicBezTo>
                        <a:pt x="f7" y="f6"/>
                        <a:pt x="f6" y="f8"/>
                        <a:pt x="f6" y="f8"/>
                      </a:cubicBezTo>
                      <a:cubicBezTo>
                        <a:pt x="f6" y="f8"/>
                        <a:pt x="f9" y="f10"/>
                        <a:pt x="f11" y="f10"/>
                      </a:cubicBezTo>
                      <a:cubicBezTo>
                        <a:pt x="f12" y="f10"/>
                        <a:pt x="f13" y="f14"/>
                        <a:pt x="f15" y="f16"/>
                      </a:cubicBezTo>
                      <a:cubicBezTo>
                        <a:pt x="f3"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40" name="Google Shape;1256;p17">
                <a:extLst>
                  <a:ext uri="{FF2B5EF4-FFF2-40B4-BE49-F238E27FC236}">
                    <a16:creationId xmlns:a16="http://schemas.microsoft.com/office/drawing/2014/main" id="{5916D9C9-A2DF-476B-9531-67B7CA617C40}"/>
                  </a:ext>
                </a:extLst>
              </p:cNvPr>
              <p:cNvGrpSpPr/>
              <p:nvPr/>
            </p:nvGrpSpPr>
            <p:grpSpPr>
              <a:xfrm>
                <a:off x="8288697" y="4248695"/>
                <a:ext cx="779178" cy="746662"/>
                <a:chOff x="8288697" y="4248695"/>
                <a:chExt cx="779178" cy="746662"/>
              </a:xfrm>
            </p:grpSpPr>
            <p:sp>
              <p:nvSpPr>
                <p:cNvPr id="41" name="Google Shape;1257;p17">
                  <a:extLst>
                    <a:ext uri="{FF2B5EF4-FFF2-40B4-BE49-F238E27FC236}">
                      <a16:creationId xmlns:a16="http://schemas.microsoft.com/office/drawing/2014/main" id="{949131F2-04F3-4430-94B0-AF479EDF968F}"/>
                    </a:ext>
                  </a:extLst>
                </p:cNvPr>
                <p:cNvSpPr/>
                <p:nvPr/>
              </p:nvSpPr>
              <p:spPr>
                <a:xfrm flipH="1">
                  <a:off x="8796445" y="4329153"/>
                  <a:ext cx="271430" cy="179350"/>
                </a:xfrm>
                <a:custGeom>
                  <a:avLst/>
                  <a:gdLst>
                    <a:gd name="f0" fmla="val w"/>
                    <a:gd name="f1" fmla="val h"/>
                    <a:gd name="f2" fmla="val 0"/>
                    <a:gd name="f3" fmla="val 8404"/>
                    <a:gd name="f4" fmla="val 5553"/>
                    <a:gd name="f5" fmla="val 2020"/>
                    <a:gd name="f6" fmla="val 1547"/>
                    <a:gd name="f7" fmla="val 577"/>
                    <a:gd name="f8" fmla="val 1443"/>
                    <a:gd name="f9" fmla="val 1524"/>
                    <a:gd name="f10" fmla="val 1940"/>
                    <a:gd name="f11" fmla="val 2089"/>
                    <a:gd name="f12" fmla="val 1854"/>
                    <a:gd name="f13" fmla="val 2072"/>
                    <a:gd name="f14" fmla="val 1765"/>
                    <a:gd name="f15" fmla="val 2064"/>
                    <a:gd name="f16" fmla="val 1673"/>
                    <a:gd name="f17" fmla="val 1031"/>
                    <a:gd name="f18" fmla="val 273"/>
                    <a:gd name="f19" fmla="val 2468"/>
                    <a:gd name="f20" fmla="val 3013"/>
                    <a:gd name="f21" fmla="val 440"/>
                    <a:gd name="f22" fmla="val 2873"/>
                    <a:gd name="f23" fmla="val 809"/>
                    <a:gd name="f24" fmla="val 2822"/>
                    <a:gd name="f25" fmla="val 1167"/>
                    <a:gd name="f26" fmla="val 2814"/>
                    <a:gd name="f27" fmla="val 3113"/>
                    <a:gd name="f28" fmla="val 4375"/>
                    <a:gd name="f29" fmla="val 3186"/>
                    <a:gd name="f30" fmla="val 7131"/>
                    <a:gd name="f31" fmla="val 3333"/>
                    <a:gd name="f32" fmla="val 8249"/>
                    <a:gd name="f33" fmla="val 4785"/>
                    <a:gd name="f34" fmla="val 8397"/>
                    <a:gd name="f35" fmla="val 5514"/>
                    <a:gd name="f36" fmla="val 8142"/>
                    <a:gd name="f37" fmla="val 4156"/>
                    <a:gd name="f38" fmla="val 7110"/>
                    <a:gd name="f39" fmla="val 2963"/>
                    <a:gd name="f40" fmla="val 5795"/>
                    <a:gd name="f41" fmla="val 2540"/>
                    <a:gd name="f42" fmla="val 5241"/>
                    <a:gd name="f43" fmla="val 2366"/>
                    <a:gd name="f44" fmla="val 4675"/>
                    <a:gd name="f45" fmla="val 2309"/>
                    <a:gd name="f46" fmla="val 4121"/>
                    <a:gd name="f47" fmla="val 2193"/>
                    <a:gd name="f48" fmla="val 3555"/>
                    <a:gd name="f49" fmla="val 2078"/>
                    <a:gd name="f50" fmla="val 2990"/>
                    <a:gd name="f51" fmla="val 1905"/>
                    <a:gd name="f52" fmla="val 2563"/>
                    <a:gd name="f53" fmla="val 2124"/>
                    <a:gd name="f54" fmla="val 1154"/>
                    <a:gd name="f55" fmla="val 1847"/>
                    <a:gd name="f56" fmla="val 543"/>
                    <a:gd name="f57" fmla="val 8399"/>
                    <a:gd name="f58" fmla="val 5527"/>
                    <a:gd name="f59" fmla="val 8401"/>
                    <a:gd name="f60" fmla="val 5540"/>
                    <a:gd name="f61" fmla="val 8403"/>
                    <a:gd name="f62" fmla="val 5552"/>
                    <a:gd name="f63" fmla="*/ f0 1 8404"/>
                    <a:gd name="f64" fmla="*/ f1 1 5553"/>
                    <a:gd name="f65" fmla="val f2"/>
                    <a:gd name="f66" fmla="val f3"/>
                    <a:gd name="f67" fmla="val f4"/>
                    <a:gd name="f68" fmla="+- f67 0 f65"/>
                    <a:gd name="f69" fmla="+- f66 0 f65"/>
                    <a:gd name="f70" fmla="*/ f69 1 8404"/>
                    <a:gd name="f71" fmla="*/ f68 1 5553"/>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8404" h="5553">
                      <a:moveTo>
                        <a:pt x="f5" y="f2"/>
                      </a:moveTo>
                      <a:lnTo>
                        <a:pt x="f5" y="f2"/>
                      </a:lnTo>
                      <a:cubicBezTo>
                        <a:pt x="f6" y="f7"/>
                        <a:pt x="f8" y="f9"/>
                        <a:pt x="f10" y="f11"/>
                      </a:cubicBezTo>
                      <a:cubicBezTo>
                        <a:pt x="f12" y="f13"/>
                        <a:pt x="f14" y="f15"/>
                        <a:pt x="f16" y="f15"/>
                      </a:cubicBezTo>
                      <a:cubicBezTo>
                        <a:pt x="f17" y="f15"/>
                        <a:pt x="f18" y="f19"/>
                        <a:pt x="f2" y="f20"/>
                      </a:cubicBezTo>
                      <a:cubicBezTo>
                        <a:pt x="f21" y="f22"/>
                        <a:pt x="f23" y="f24"/>
                        <a:pt x="f25" y="f24"/>
                      </a:cubicBezTo>
                      <a:cubicBezTo>
                        <a:pt x="f5" y="f24"/>
                        <a:pt x="f26" y="f27"/>
                        <a:pt x="f28" y="f29"/>
                      </a:cubicBezTo>
                      <a:cubicBezTo>
                        <a:pt x="f30" y="f31"/>
                        <a:pt x="f32" y="f33"/>
                        <a:pt x="f34" y="f35"/>
                      </a:cubicBezTo>
                      <a:lnTo>
                        <a:pt x="f34" y="f35"/>
                      </a:lnTo>
                      <a:cubicBezTo>
                        <a:pt x="f36" y="f37"/>
                        <a:pt x="f38" y="f39"/>
                        <a:pt x="f40" y="f41"/>
                      </a:cubicBezTo>
                      <a:cubicBezTo>
                        <a:pt x="f42" y="f43"/>
                        <a:pt x="f44" y="f45"/>
                        <a:pt x="f46" y="f47"/>
                      </a:cubicBezTo>
                      <a:cubicBezTo>
                        <a:pt x="f48" y="f49"/>
                        <a:pt x="f50" y="f51"/>
                        <a:pt x="f52" y="f9"/>
                      </a:cubicBezTo>
                      <a:cubicBezTo>
                        <a:pt x="f53" y="f54"/>
                        <a:pt x="f55" y="f56"/>
                        <a:pt x="f5" y="f2"/>
                      </a:cubicBezTo>
                      <a:close/>
                      <a:moveTo>
                        <a:pt x="f34" y="f35"/>
                      </a:moveTo>
                      <a:cubicBezTo>
                        <a:pt x="f57" y="f58"/>
                        <a:pt x="f59" y="f60"/>
                        <a:pt x="f61" y="f62"/>
                      </a:cubicBezTo>
                      <a:cubicBezTo>
                        <a:pt x="f59" y="f60"/>
                        <a:pt x="f57" y="f58"/>
                        <a:pt x="f34" y="f3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Google Shape;1258;p17">
                  <a:extLst>
                    <a:ext uri="{FF2B5EF4-FFF2-40B4-BE49-F238E27FC236}">
                      <a16:creationId xmlns:a16="http://schemas.microsoft.com/office/drawing/2014/main" id="{A4B24EBE-488F-425C-AC53-9BE069BE8624}"/>
                    </a:ext>
                  </a:extLst>
                </p:cNvPr>
                <p:cNvSpPr/>
                <p:nvPr/>
              </p:nvSpPr>
              <p:spPr>
                <a:xfrm flipH="1">
                  <a:off x="8798676" y="4453274"/>
                  <a:ext cx="214033" cy="95856"/>
                </a:xfrm>
                <a:custGeom>
                  <a:avLst/>
                  <a:gdLst>
                    <a:gd name="f0" fmla="val w"/>
                    <a:gd name="f1" fmla="val h"/>
                    <a:gd name="f2" fmla="val 0"/>
                    <a:gd name="f3" fmla="val 6627"/>
                    <a:gd name="f4" fmla="val 2968"/>
                    <a:gd name="f5" fmla="val 4496"/>
                    <a:gd name="f6" fmla="val 424"/>
                    <a:gd name="f7" fmla="val 4675"/>
                    <a:gd name="f8" fmla="val 4852"/>
                    <a:gd name="f9" fmla="val 441"/>
                    <a:gd name="f10" fmla="val 5022"/>
                    <a:gd name="f11" fmla="val 486"/>
                    <a:gd name="f12" fmla="val 5137"/>
                    <a:gd name="f13" fmla="val 509"/>
                    <a:gd name="f14" fmla="val 5229"/>
                    <a:gd name="f15" fmla="val 555"/>
                    <a:gd name="f16" fmla="val 5333"/>
                    <a:gd name="f17" fmla="val 601"/>
                    <a:gd name="f18" fmla="val 5437"/>
                    <a:gd name="f19" fmla="val 659"/>
                    <a:gd name="f20" fmla="val 5541"/>
                    <a:gd name="f21" fmla="val 717"/>
                    <a:gd name="f22" fmla="val 5622"/>
                    <a:gd name="f23" fmla="val 786"/>
                    <a:gd name="f24" fmla="val 5315"/>
                    <a:gd name="f25" fmla="val 548"/>
                    <a:gd name="f26" fmla="val 4924"/>
                    <a:gd name="f27" fmla="val 455"/>
                    <a:gd name="f28" fmla="val 4542"/>
                    <a:gd name="f29" fmla="val 4478"/>
                    <a:gd name="f30" fmla="val 4415"/>
                    <a:gd name="f31" fmla="val 458"/>
                    <a:gd name="f32" fmla="val 4352"/>
                    <a:gd name="f33" fmla="val 463"/>
                    <a:gd name="f34" fmla="val 3914"/>
                    <a:gd name="f35" fmla="val 497"/>
                    <a:gd name="f36" fmla="val 3487"/>
                    <a:gd name="f37" fmla="val 670"/>
                    <a:gd name="f38" fmla="val 3083"/>
                    <a:gd name="f39" fmla="val 855"/>
                    <a:gd name="f40" fmla="val 2679"/>
                    <a:gd name="f41" fmla="val 1040"/>
                    <a:gd name="f42" fmla="val 2298"/>
                    <a:gd name="f43" fmla="val 1271"/>
                    <a:gd name="f44" fmla="val 1859"/>
                    <a:gd name="f45" fmla="val 1432"/>
                    <a:gd name="f46" fmla="val 1640"/>
                    <a:gd name="f47" fmla="val 1525"/>
                    <a:gd name="f48" fmla="val 1582"/>
                    <a:gd name="f49" fmla="val 1213"/>
                    <a:gd name="f50" fmla="val 993"/>
                    <a:gd name="f51" fmla="val 1675"/>
                    <a:gd name="f52" fmla="val 762"/>
                    <a:gd name="f53" fmla="val 1709"/>
                    <a:gd name="f54" fmla="val 532"/>
                    <a:gd name="f55" fmla="val 1721"/>
                    <a:gd name="f56" fmla="val 982"/>
                    <a:gd name="f57" fmla="val 1663"/>
                    <a:gd name="f58" fmla="val 1836"/>
                    <a:gd name="f59" fmla="val 1386"/>
                    <a:gd name="f60" fmla="val 2240"/>
                    <a:gd name="f61" fmla="val 1224"/>
                    <a:gd name="f62" fmla="val 2621"/>
                    <a:gd name="f63" fmla="val 994"/>
                    <a:gd name="f64" fmla="val 3048"/>
                    <a:gd name="f65" fmla="val 797"/>
                    <a:gd name="f66" fmla="val 3452"/>
                    <a:gd name="f67" fmla="val 613"/>
                    <a:gd name="f68" fmla="val 3879"/>
                    <a:gd name="f69" fmla="val 451"/>
                    <a:gd name="f70" fmla="val 4341"/>
                    <a:gd name="f71" fmla="val 428"/>
                    <a:gd name="f72" fmla="val 4393"/>
                    <a:gd name="f73" fmla="val 425"/>
                    <a:gd name="f74" fmla="val 4444"/>
                    <a:gd name="f75" fmla="val 6597"/>
                    <a:gd name="f76" fmla="val 1795"/>
                    <a:gd name="f77" fmla="val 6606"/>
                    <a:gd name="f78" fmla="val 1809"/>
                    <a:gd name="f79" fmla="val 6616"/>
                    <a:gd name="f80" fmla="val 1823"/>
                    <a:gd name="f81" fmla="val 6626"/>
                    <a:gd name="f82" fmla="val 6617"/>
                    <a:gd name="f83" fmla="val 6607"/>
                    <a:gd name="f84" fmla="val 289"/>
                    <a:gd name="f85" fmla="val 1"/>
                    <a:gd name="f86" fmla="val 485"/>
                    <a:gd name="f87" fmla="val 336"/>
                    <a:gd name="f88" fmla="val 1120"/>
                    <a:gd name="f89" fmla="val 1109"/>
                    <a:gd name="f90" fmla="val 658"/>
                    <a:gd name="f91" fmla="val 1098"/>
                    <a:gd name="f92" fmla="val 657"/>
                    <a:gd name="f93" fmla="val 1087"/>
                    <a:gd name="f94" fmla="val 535"/>
                    <a:gd name="f95" fmla="val 623"/>
                    <a:gd name="f96" fmla="val 1778"/>
                    <a:gd name="f97" fmla="val 517"/>
                    <a:gd name="f98" fmla="val 861"/>
                    <a:gd name="f99" fmla="val 2309"/>
                    <a:gd name="f100" fmla="val 1309"/>
                    <a:gd name="f101" fmla="val 1452"/>
                    <a:gd name="f102" fmla="val 1605"/>
                    <a:gd name="f103" fmla="val 2255"/>
                    <a:gd name="f104" fmla="val 2113"/>
                    <a:gd name="f105" fmla="val 1755"/>
                    <a:gd name="f106" fmla="val 2494"/>
                    <a:gd name="f107" fmla="val 1790"/>
                    <a:gd name="f108" fmla="val 2598"/>
                    <a:gd name="f109" fmla="val 1917"/>
                    <a:gd name="f110" fmla="val 2967"/>
                    <a:gd name="f111" fmla="val 2078"/>
                    <a:gd name="f112" fmla="val 2517"/>
                    <a:gd name="f113" fmla="val 2263"/>
                    <a:gd name="f114" fmla="val 2332"/>
                    <a:gd name="f115" fmla="val 2459"/>
                    <a:gd name="f116" fmla="val 2413"/>
                    <a:gd name="f117" fmla="val 2633"/>
                    <a:gd name="f118" fmla="val 2586"/>
                    <a:gd name="f119" fmla="val 2009"/>
                    <a:gd name="f120" fmla="val 2875"/>
                    <a:gd name="f121" fmla="val 1490"/>
                    <a:gd name="f122" fmla="val 3406"/>
                    <a:gd name="f123" fmla="val 1132"/>
                    <a:gd name="f124" fmla="val 3348"/>
                    <a:gd name="f125" fmla="val 1317"/>
                    <a:gd name="f126" fmla="val 1571"/>
                    <a:gd name="f127" fmla="val 3579"/>
                    <a:gd name="f128" fmla="val 1651"/>
                    <a:gd name="f129" fmla="val 3638"/>
                    <a:gd name="f130" fmla="val 1687"/>
                    <a:gd name="f131" fmla="val 3706"/>
                    <a:gd name="f132" fmla="val 1704"/>
                    <a:gd name="f133" fmla="val 3773"/>
                    <a:gd name="f134" fmla="val 3903"/>
                    <a:gd name="f135" fmla="val 4034"/>
                    <a:gd name="f136" fmla="val 1642"/>
                    <a:gd name="f137" fmla="val 4110"/>
                    <a:gd name="f138" fmla="val 1536"/>
                    <a:gd name="f139" fmla="val 4080"/>
                    <a:gd name="f140" fmla="val 1552"/>
                    <a:gd name="f141" fmla="val 4047"/>
                    <a:gd name="f142" fmla="val 1559"/>
                    <a:gd name="f143" fmla="val 4012"/>
                    <a:gd name="f144" fmla="val 3895"/>
                    <a:gd name="f145" fmla="val 3762"/>
                    <a:gd name="f146" fmla="val 1478"/>
                    <a:gd name="f147" fmla="val 3717"/>
                    <a:gd name="f148" fmla="val 1363"/>
                    <a:gd name="f149" fmla="val 3660"/>
                    <a:gd name="f150" fmla="val 1063"/>
                    <a:gd name="f151" fmla="val 3798"/>
                    <a:gd name="f152" fmla="val 936"/>
                    <a:gd name="f153" fmla="val 3934"/>
                    <a:gd name="f154" fmla="val 712"/>
                    <a:gd name="f155" fmla="val 4197"/>
                    <a:gd name="f156" fmla="val 652"/>
                    <a:gd name="f157" fmla="val 4464"/>
                    <a:gd name="f158" fmla="val 4651"/>
                    <a:gd name="f159" fmla="val 4840"/>
                    <a:gd name="f160" fmla="val 681"/>
                    <a:gd name="f161" fmla="val 4987"/>
                    <a:gd name="f162" fmla="val 705"/>
                    <a:gd name="f163" fmla="val 5651"/>
                    <a:gd name="f164" fmla="val 829"/>
                    <a:gd name="f165" fmla="val 6216"/>
                    <a:gd name="f166" fmla="val 6420"/>
                    <a:gd name="f167" fmla="val 1539"/>
                    <a:gd name="f168" fmla="val 6326"/>
                    <a:gd name="f169" fmla="val 1246"/>
                    <a:gd name="f170" fmla="val 6118"/>
                    <a:gd name="f171" fmla="val 1005"/>
                    <a:gd name="f172" fmla="val 6003"/>
                    <a:gd name="f173" fmla="val 5876"/>
                    <a:gd name="f174" fmla="val 740"/>
                    <a:gd name="f175" fmla="val 5737"/>
                    <a:gd name="f176" fmla="val 624"/>
                    <a:gd name="f177" fmla="val 5283"/>
                    <a:gd name="f178" fmla="val 252"/>
                    <a:gd name="f179" fmla="val 4751"/>
                    <a:gd name="f180" fmla="val 87"/>
                    <a:gd name="f181" fmla="val 4172"/>
                    <a:gd name="f182" fmla="val 3943"/>
                    <a:gd name="f183" fmla="val 113"/>
                    <a:gd name="f184" fmla="val 3463"/>
                    <a:gd name="f185" fmla="val 162"/>
                    <a:gd name="f186" fmla="val 2971"/>
                    <a:gd name="f187" fmla="val 266"/>
                    <a:gd name="f188" fmla="val 354"/>
                    <a:gd name="f189" fmla="val 1864"/>
                    <a:gd name="f190" fmla="val 1305"/>
                    <a:gd name="f191" fmla="val 755"/>
                    <a:gd name="f192" fmla="val 263"/>
                    <a:gd name="f193" fmla="*/ f0 1 6627"/>
                    <a:gd name="f194" fmla="*/ f1 1 2968"/>
                    <a:gd name="f195" fmla="val f2"/>
                    <a:gd name="f196" fmla="val f3"/>
                    <a:gd name="f197" fmla="val f4"/>
                    <a:gd name="f198" fmla="+- f197 0 f195"/>
                    <a:gd name="f199" fmla="+- f196 0 f195"/>
                    <a:gd name="f200" fmla="*/ f199 1 6627"/>
                    <a:gd name="f201" fmla="*/ f198 1 2968"/>
                    <a:gd name="f202" fmla="*/ f195 1 f200"/>
                    <a:gd name="f203" fmla="*/ f196 1 f200"/>
                    <a:gd name="f204" fmla="*/ f195 1 f201"/>
                    <a:gd name="f205" fmla="*/ f197 1 f201"/>
                    <a:gd name="f206" fmla="*/ f202 f193 1"/>
                    <a:gd name="f207" fmla="*/ f203 f193 1"/>
                    <a:gd name="f208" fmla="*/ f205 f194 1"/>
                    <a:gd name="f209" fmla="*/ f204 f194 1"/>
                  </a:gdLst>
                  <a:ahLst/>
                  <a:cxnLst>
                    <a:cxn ang="3cd4">
                      <a:pos x="hc" y="t"/>
                    </a:cxn>
                    <a:cxn ang="0">
                      <a:pos x="r" y="vc"/>
                    </a:cxn>
                    <a:cxn ang="cd4">
                      <a:pos x="hc" y="b"/>
                    </a:cxn>
                    <a:cxn ang="cd2">
                      <a:pos x="l" y="vc"/>
                    </a:cxn>
                  </a:cxnLst>
                  <a:rect l="f206" t="f209" r="f207" b="f208"/>
                  <a:pathLst>
                    <a:path w="6627" h="2968">
                      <a:moveTo>
                        <a:pt x="f5" y="f6"/>
                      </a:moveTo>
                      <a:cubicBezTo>
                        <a:pt x="f7" y="f6"/>
                        <a:pt x="f8" y="f9"/>
                        <a:pt x="f10" y="f11"/>
                      </a:cubicBezTo>
                      <a:cubicBezTo>
                        <a:pt x="f12" y="f13"/>
                        <a:pt x="f14" y="f15"/>
                        <a:pt x="f16" y="f17"/>
                      </a:cubicBezTo>
                      <a:cubicBezTo>
                        <a:pt x="f18" y="f19"/>
                        <a:pt x="f20" y="f21"/>
                        <a:pt x="f22" y="f23"/>
                      </a:cubicBezTo>
                      <a:cubicBezTo>
                        <a:pt x="f24" y="f25"/>
                        <a:pt x="f26" y="f27"/>
                        <a:pt x="f28" y="f27"/>
                      </a:cubicBezTo>
                      <a:cubicBezTo>
                        <a:pt x="f29" y="f27"/>
                        <a:pt x="f30" y="f31"/>
                        <a:pt x="f32" y="f33"/>
                      </a:cubicBezTo>
                      <a:cubicBezTo>
                        <a:pt x="f34" y="f35"/>
                        <a:pt x="f36" y="f37"/>
                        <a:pt x="f38" y="f39"/>
                      </a:cubicBezTo>
                      <a:cubicBezTo>
                        <a:pt x="f40" y="f41"/>
                        <a:pt x="f42" y="f43"/>
                        <a:pt x="f44" y="f45"/>
                      </a:cubicBezTo>
                      <a:cubicBezTo>
                        <a:pt x="f46" y="f47"/>
                        <a:pt x="f45" y="f48"/>
                        <a:pt x="f49" y="f46"/>
                      </a:cubicBezTo>
                      <a:cubicBezTo>
                        <a:pt x="f50" y="f51"/>
                        <a:pt x="f52" y="f53"/>
                        <a:pt x="f54" y="f55"/>
                      </a:cubicBezTo>
                      <a:cubicBezTo>
                        <a:pt x="f56" y="f57"/>
                        <a:pt x="f45" y="f48"/>
                        <a:pt x="f58" y="f59"/>
                      </a:cubicBezTo>
                      <a:cubicBezTo>
                        <a:pt x="f60" y="f61"/>
                        <a:pt x="f62" y="f63"/>
                        <a:pt x="f64" y="f65"/>
                      </a:cubicBezTo>
                      <a:cubicBezTo>
                        <a:pt x="f66" y="f67"/>
                        <a:pt x="f68" y="f69"/>
                        <a:pt x="f70" y="f71"/>
                      </a:cubicBezTo>
                      <a:cubicBezTo>
                        <a:pt x="f72" y="f73"/>
                        <a:pt x="f74" y="f6"/>
                        <a:pt x="f5" y="f6"/>
                      </a:cubicBezTo>
                      <a:close/>
                      <a:moveTo>
                        <a:pt x="f75" y="f76"/>
                      </a:moveTo>
                      <a:cubicBezTo>
                        <a:pt x="f77" y="f78"/>
                        <a:pt x="f79" y="f80"/>
                        <a:pt x="f81" y="f58"/>
                      </a:cubicBezTo>
                      <a:cubicBezTo>
                        <a:pt x="f82" y="f80"/>
                        <a:pt x="f83" y="f78"/>
                        <a:pt x="f75" y="f76"/>
                      </a:cubicBezTo>
                      <a:close/>
                      <a:moveTo>
                        <a:pt x="f84" y="f85"/>
                      </a:moveTo>
                      <a:lnTo>
                        <a:pt x="f84" y="f85"/>
                      </a:lnTo>
                      <a:cubicBezTo>
                        <a:pt x="f86" y="f87"/>
                        <a:pt x="f23" y="f13"/>
                        <a:pt x="f88" y="f19"/>
                      </a:cubicBezTo>
                      <a:cubicBezTo>
                        <a:pt x="f89" y="f90"/>
                        <a:pt x="f91" y="f92"/>
                        <a:pt x="f93" y="f92"/>
                      </a:cubicBezTo>
                      <a:cubicBezTo>
                        <a:pt x="f94" y="f92"/>
                        <a:pt x="f95" y="f96"/>
                        <a:pt x="f85" y="f96"/>
                      </a:cubicBezTo>
                      <a:cubicBezTo>
                        <a:pt x="f97" y="f96"/>
                        <a:pt x="f98" y="f99"/>
                        <a:pt x="f100" y="f99"/>
                      </a:cubicBezTo>
                      <a:cubicBezTo>
                        <a:pt x="f101" y="f99"/>
                        <a:pt x="f102" y="f103"/>
                        <a:pt x="f96" y="f104"/>
                      </a:cubicBezTo>
                      <a:lnTo>
                        <a:pt x="f96" y="f104"/>
                      </a:lnTo>
                      <a:cubicBezTo>
                        <a:pt x="f105" y="f106"/>
                        <a:pt x="f107" y="f108"/>
                        <a:pt x="f109" y="f110"/>
                      </a:cubicBezTo>
                      <a:cubicBezTo>
                        <a:pt x="f111" y="f112"/>
                        <a:pt x="f113" y="f114"/>
                        <a:pt x="f113" y="f114"/>
                      </a:cubicBezTo>
                      <a:cubicBezTo>
                        <a:pt x="f99" y="f115"/>
                        <a:pt x="f116" y="f117"/>
                        <a:pt x="f116" y="f117"/>
                      </a:cubicBezTo>
                      <a:cubicBezTo>
                        <a:pt x="f118" y="f119"/>
                        <a:pt x="f120" y="f121"/>
                        <a:pt x="f122" y="f123"/>
                      </a:cubicBezTo>
                      <a:lnTo>
                        <a:pt x="f122" y="f123"/>
                      </a:lnTo>
                      <a:cubicBezTo>
                        <a:pt x="f124" y="f125"/>
                        <a:pt x="f122" y="f126"/>
                        <a:pt x="f127" y="f128"/>
                      </a:cubicBezTo>
                      <a:cubicBezTo>
                        <a:pt x="f129" y="f130"/>
                        <a:pt x="f131" y="f132"/>
                        <a:pt x="f133" y="f132"/>
                      </a:cubicBezTo>
                      <a:cubicBezTo>
                        <a:pt x="f134" y="f132"/>
                        <a:pt x="f135" y="f136"/>
                        <a:pt x="f137" y="f138"/>
                      </a:cubicBezTo>
                      <a:lnTo>
                        <a:pt x="f137" y="f138"/>
                      </a:lnTo>
                      <a:cubicBezTo>
                        <a:pt x="f139" y="f140"/>
                        <a:pt x="f141" y="f142"/>
                        <a:pt x="f143" y="f142"/>
                      </a:cubicBezTo>
                      <a:cubicBezTo>
                        <a:pt x="f144" y="f142"/>
                        <a:pt x="f145" y="f146"/>
                        <a:pt x="f147" y="f148"/>
                      </a:cubicBezTo>
                      <a:cubicBezTo>
                        <a:pt x="f149" y="f61"/>
                        <a:pt x="f147" y="f150"/>
                        <a:pt x="f151" y="f152"/>
                      </a:cubicBezTo>
                      <a:cubicBezTo>
                        <a:pt x="f153" y="f154"/>
                        <a:pt x="f155" y="f156"/>
                        <a:pt x="f157" y="f156"/>
                      </a:cubicBezTo>
                      <a:cubicBezTo>
                        <a:pt x="f158" y="f156"/>
                        <a:pt x="f159" y="f160"/>
                        <a:pt x="f161" y="f162"/>
                      </a:cubicBezTo>
                      <a:cubicBezTo>
                        <a:pt x="f163" y="f164"/>
                        <a:pt x="f165" y="f43"/>
                        <a:pt x="f75" y="f76"/>
                      </a:cubicBezTo>
                      <a:lnTo>
                        <a:pt x="f75" y="f76"/>
                      </a:lnTo>
                      <a:cubicBezTo>
                        <a:pt x="f166" y="f167"/>
                        <a:pt x="f168" y="f169"/>
                        <a:pt x="f170" y="f171"/>
                      </a:cubicBezTo>
                      <a:cubicBezTo>
                        <a:pt x="f172" y="f39"/>
                        <a:pt x="f173" y="f174"/>
                        <a:pt x="f175" y="f176"/>
                      </a:cubicBezTo>
                      <a:cubicBezTo>
                        <a:pt x="f177" y="f178"/>
                        <a:pt x="f179" y="f180"/>
                        <a:pt x="f181" y="f180"/>
                      </a:cubicBezTo>
                      <a:cubicBezTo>
                        <a:pt x="f182" y="f180"/>
                        <a:pt x="f131" y="f183"/>
                        <a:pt x="f184" y="f185"/>
                      </a:cubicBezTo>
                      <a:cubicBezTo>
                        <a:pt x="f186" y="f187"/>
                        <a:pt x="f116" y="f188"/>
                        <a:pt x="f189" y="f188"/>
                      </a:cubicBezTo>
                      <a:cubicBezTo>
                        <a:pt x="f190" y="f188"/>
                        <a:pt x="f191" y="f192"/>
                        <a:pt x="f84" y="f8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1259;p17">
                  <a:extLst>
                    <a:ext uri="{FF2B5EF4-FFF2-40B4-BE49-F238E27FC236}">
                      <a16:creationId xmlns:a16="http://schemas.microsoft.com/office/drawing/2014/main" id="{CCED8D6B-4DFF-4894-B9B2-5AFF408A4E1E}"/>
                    </a:ext>
                  </a:extLst>
                </p:cNvPr>
                <p:cNvSpPr/>
                <p:nvPr/>
              </p:nvSpPr>
              <p:spPr>
                <a:xfrm flipH="1">
                  <a:off x="8893756" y="4440966"/>
                  <a:ext cx="78318" cy="10369"/>
                </a:xfrm>
                <a:custGeom>
                  <a:avLst/>
                  <a:gdLst>
                    <a:gd name="f0" fmla="val w"/>
                    <a:gd name="f1" fmla="val h"/>
                    <a:gd name="f2" fmla="val 0"/>
                    <a:gd name="f3" fmla="val 2425"/>
                    <a:gd name="f4" fmla="val 321"/>
                    <a:gd name="f5" fmla="val 1"/>
                    <a:gd name="f6" fmla="val 434"/>
                    <a:gd name="f7" fmla="val 211"/>
                    <a:gd name="f8" fmla="val 897"/>
                    <a:gd name="f9" fmla="val 320"/>
                    <a:gd name="f10" fmla="val 1365"/>
                    <a:gd name="f11" fmla="val 1719"/>
                    <a:gd name="f12" fmla="val 2076"/>
                    <a:gd name="f13" fmla="val 257"/>
                    <a:gd name="f14" fmla="val 128"/>
                    <a:gd name="f15" fmla="*/ f0 1 2425"/>
                    <a:gd name="f16" fmla="*/ f1 1 321"/>
                    <a:gd name="f17" fmla="val f2"/>
                    <a:gd name="f18" fmla="val f3"/>
                    <a:gd name="f19" fmla="val f4"/>
                    <a:gd name="f20" fmla="+- f19 0 f17"/>
                    <a:gd name="f21" fmla="+- f18 0 f17"/>
                    <a:gd name="f22" fmla="*/ f21 1 2425"/>
                    <a:gd name="f23" fmla="*/ f20 1 32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425" h="321">
                      <a:moveTo>
                        <a:pt x="f5" y="f5"/>
                      </a:moveTo>
                      <a:lnTo>
                        <a:pt x="f5" y="f5"/>
                      </a:lnTo>
                      <a:cubicBezTo>
                        <a:pt x="f6" y="f7"/>
                        <a:pt x="f8" y="f9"/>
                        <a:pt x="f10" y="f9"/>
                      </a:cubicBezTo>
                      <a:cubicBezTo>
                        <a:pt x="f11" y="f9"/>
                        <a:pt x="f12" y="f13"/>
                        <a:pt x="f3" y="f14"/>
                      </a:cubicBezTo>
                      <a:lnTo>
                        <a:pt x="f5"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Google Shape;1260;p17">
                  <a:extLst>
                    <a:ext uri="{FF2B5EF4-FFF2-40B4-BE49-F238E27FC236}">
                      <a16:creationId xmlns:a16="http://schemas.microsoft.com/office/drawing/2014/main" id="{D536D90A-D7B7-496B-A09E-9D483DBA68DE}"/>
                    </a:ext>
                  </a:extLst>
                </p:cNvPr>
                <p:cNvSpPr/>
                <p:nvPr/>
              </p:nvSpPr>
              <p:spPr>
                <a:xfrm flipH="1">
                  <a:off x="8728972" y="4315556"/>
                  <a:ext cx="102193" cy="75447"/>
                </a:xfrm>
                <a:custGeom>
                  <a:avLst/>
                  <a:gdLst>
                    <a:gd name="f0" fmla="val w"/>
                    <a:gd name="f1" fmla="val h"/>
                    <a:gd name="f2" fmla="val 0"/>
                    <a:gd name="f3" fmla="val 3164"/>
                    <a:gd name="f4" fmla="val 2336"/>
                    <a:gd name="f5" fmla="val 1284"/>
                    <a:gd name="f6" fmla="val 1199"/>
                    <a:gd name="f7" fmla="val 1286"/>
                    <a:gd name="f8" fmla="val 1205"/>
                    <a:gd name="f9" fmla="val 1290"/>
                    <a:gd name="f10" fmla="val 1212"/>
                    <a:gd name="f11" fmla="val 1294"/>
                    <a:gd name="f12" fmla="val 1218"/>
                    <a:gd name="f13" fmla="val 1211"/>
                    <a:gd name="f14" fmla="val 1287"/>
                    <a:gd name="f15" fmla="val 740"/>
                    <a:gd name="f16" fmla="val 340"/>
                    <a:gd name="f17" fmla="val 901"/>
                    <a:gd name="f18" fmla="val 467"/>
                    <a:gd name="f19" fmla="val 1005"/>
                    <a:gd name="f20" fmla="val 617"/>
                    <a:gd name="f21" fmla="val 1086"/>
                    <a:gd name="f22" fmla="val 779"/>
                    <a:gd name="f23" fmla="val 1152"/>
                    <a:gd name="f24" fmla="val 923"/>
                    <a:gd name="f25" fmla="val 1208"/>
                    <a:gd name="f26" fmla="val 1056"/>
                    <a:gd name="f27" fmla="val 1271"/>
                    <a:gd name="f28" fmla="val 1168"/>
                    <a:gd name="f29" fmla="val 1133"/>
                    <a:gd name="f30" fmla="val 1114"/>
                    <a:gd name="f31" fmla="val 1259"/>
                    <a:gd name="f32" fmla="val 941"/>
                    <a:gd name="f33" fmla="val 767"/>
                    <a:gd name="f34" fmla="val 1386"/>
                    <a:gd name="f35" fmla="val 1328"/>
                    <a:gd name="f36" fmla="val 1317"/>
                    <a:gd name="f37" fmla="val 1091"/>
                    <a:gd name="f38" fmla="val 1340"/>
                    <a:gd name="f39" fmla="val 1206"/>
                    <a:gd name="f40" fmla="val 1375"/>
                    <a:gd name="f41" fmla="val 1322"/>
                    <a:gd name="f42" fmla="val 1421"/>
                    <a:gd name="f43" fmla="val 1437"/>
                    <a:gd name="f44" fmla="val 1478"/>
                    <a:gd name="f45" fmla="val 1529"/>
                    <a:gd name="f46" fmla="val 1548"/>
                    <a:gd name="f47" fmla="val 1610"/>
                    <a:gd name="f48" fmla="val 1628"/>
                    <a:gd name="f49" fmla="val 1691"/>
                    <a:gd name="f50" fmla="val 1767"/>
                    <a:gd name="f51" fmla="val 1806"/>
                    <a:gd name="f52" fmla="val 1929"/>
                    <a:gd name="f53" fmla="val 1887"/>
                    <a:gd name="f54" fmla="val 2079"/>
                    <a:gd name="f55" fmla="val 1979"/>
                    <a:gd name="f56" fmla="val 1905"/>
                    <a:gd name="f57" fmla="val 1922"/>
                    <a:gd name="f58" fmla="val 1732"/>
                    <a:gd name="f59" fmla="val 1852"/>
                    <a:gd name="f60" fmla="val 1594"/>
                    <a:gd name="f61" fmla="val 1726"/>
                    <a:gd name="f62" fmla="val 1444"/>
                    <a:gd name="f63" fmla="val 1460"/>
                    <a:gd name="f64" fmla="val 1248"/>
                    <a:gd name="f65" fmla="val 1298"/>
                    <a:gd name="f66" fmla="val 1155"/>
                    <a:gd name="f67" fmla="val 1137"/>
                    <a:gd name="f68" fmla="val 964"/>
                    <a:gd name="f69" fmla="val 1017"/>
                    <a:gd name="f70" fmla="val 802"/>
                    <a:gd name="f71" fmla="val 936"/>
                    <a:gd name="f72" fmla="val 652"/>
                    <a:gd name="f73" fmla="val 855"/>
                    <a:gd name="f74" fmla="val 490"/>
                    <a:gd name="f75" fmla="val 619"/>
                    <a:gd name="f76" fmla="val 1"/>
                    <a:gd name="f77" fmla="val 380"/>
                    <a:gd name="f78" fmla="val 200"/>
                    <a:gd name="f79" fmla="val 149"/>
                    <a:gd name="f80" fmla="val 306"/>
                    <a:gd name="f81" fmla="val 209"/>
                    <a:gd name="f82" fmla="val 393"/>
                    <a:gd name="f83" fmla="val 444"/>
                    <a:gd name="f84" fmla="val 520"/>
                    <a:gd name="f85" fmla="val 659"/>
                    <a:gd name="f86" fmla="val 791"/>
                    <a:gd name="f87" fmla="val 728"/>
                    <a:gd name="f88" fmla="val 998"/>
                    <a:gd name="f89" fmla="val 832"/>
                    <a:gd name="f90" fmla="val 1183"/>
                    <a:gd name="f91" fmla="val 1679"/>
                    <a:gd name="f92" fmla="val 1536"/>
                    <a:gd name="f93" fmla="val 2049"/>
                    <a:gd name="f94" fmla="val 2067"/>
                    <a:gd name="f95" fmla="val 2222"/>
                    <a:gd name="f96" fmla="val 2285"/>
                    <a:gd name="f97" fmla="val 2294"/>
                    <a:gd name="f98" fmla="val 2517"/>
                    <a:gd name="f99" fmla="val 2335"/>
                    <a:gd name="f100" fmla="val 2751"/>
                    <a:gd name="f101" fmla="val 2888"/>
                    <a:gd name="f102" fmla="val 3027"/>
                    <a:gd name="f103" fmla="val 2321"/>
                    <a:gd name="f104" fmla="val 2291"/>
                    <a:gd name="f105" fmla="val 3002"/>
                    <a:gd name="f106" fmla="val 2280"/>
                    <a:gd name="f107" fmla="val 2840"/>
                    <a:gd name="f108" fmla="val 2690"/>
                    <a:gd name="f109" fmla="val 2153"/>
                    <a:gd name="f110" fmla="val 2333"/>
                    <a:gd name="f111" fmla="val 2102"/>
                    <a:gd name="f112" fmla="val 1587"/>
                    <a:gd name="f113" fmla="val 2113"/>
                    <a:gd name="f114" fmla="val 1195"/>
                    <a:gd name="f115" fmla="val 2125"/>
                    <a:gd name="f116" fmla="val 814"/>
                    <a:gd name="f117" fmla="val 2402"/>
                    <a:gd name="f118" fmla="val 410"/>
                    <a:gd name="f119" fmla="val 2760"/>
                    <a:gd name="f120" fmla="val 260"/>
                    <a:gd name="f121" fmla="val 2676"/>
                    <a:gd name="f122" fmla="val 148"/>
                    <a:gd name="f123" fmla="val 2539"/>
                    <a:gd name="f124" fmla="val 73"/>
                    <a:gd name="f125" fmla="val 2398"/>
                    <a:gd name="f126" fmla="val 2365"/>
                    <a:gd name="f127" fmla="val 2331"/>
                    <a:gd name="f128" fmla="val 78"/>
                    <a:gd name="f129" fmla="val 2298"/>
                    <a:gd name="f130" fmla="val 86"/>
                    <a:gd name="f131" fmla="val 121"/>
                    <a:gd name="f132" fmla="val 2009"/>
                    <a:gd name="f133" fmla="val 271"/>
                    <a:gd name="f134" fmla="val 1963"/>
                    <a:gd name="f135" fmla="val 329"/>
                    <a:gd name="f136" fmla="val 1859"/>
                    <a:gd name="f137" fmla="val 202"/>
                    <a:gd name="f138" fmla="val 1779"/>
                    <a:gd name="f139" fmla="val 1722"/>
                    <a:gd name="f140" fmla="val 57"/>
                    <a:gd name="f141" fmla="val 1627"/>
                    <a:gd name="f142" fmla="val 15"/>
                    <a:gd name="f143" fmla="val 1539"/>
                    <a:gd name="f144" fmla="val 1501"/>
                    <a:gd name="f145" fmla="val 1464"/>
                    <a:gd name="f146" fmla="val 23"/>
                    <a:gd name="f147" fmla="val 1432"/>
                    <a:gd name="f148" fmla="val 40"/>
                    <a:gd name="f149" fmla="val 1305"/>
                    <a:gd name="f150" fmla="val 248"/>
                    <a:gd name="f151" fmla="val 1167"/>
                    <a:gd name="f152" fmla="val 144"/>
                    <a:gd name="f153" fmla="val 29"/>
                    <a:gd name="f154" fmla="val 694"/>
                    <a:gd name="f155" fmla="val 6"/>
                    <a:gd name="f156" fmla="val 668"/>
                    <a:gd name="f157" fmla="val 2"/>
                    <a:gd name="f158" fmla="val 643"/>
                    <a:gd name="f159" fmla="*/ f0 1 3164"/>
                    <a:gd name="f160" fmla="*/ f1 1 2336"/>
                    <a:gd name="f161" fmla="val f2"/>
                    <a:gd name="f162" fmla="val f3"/>
                    <a:gd name="f163" fmla="val f4"/>
                    <a:gd name="f164" fmla="+- f163 0 f161"/>
                    <a:gd name="f165" fmla="+- f162 0 f161"/>
                    <a:gd name="f166" fmla="*/ f165 1 3164"/>
                    <a:gd name="f167" fmla="*/ f164 1 2336"/>
                    <a:gd name="f168" fmla="*/ f161 1 f166"/>
                    <a:gd name="f169" fmla="*/ f162 1 f166"/>
                    <a:gd name="f170" fmla="*/ f161 1 f167"/>
                    <a:gd name="f171" fmla="*/ f163 1 f167"/>
                    <a:gd name="f172" fmla="*/ f168 f159 1"/>
                    <a:gd name="f173" fmla="*/ f169 f159 1"/>
                    <a:gd name="f174" fmla="*/ f171 f160 1"/>
                    <a:gd name="f175" fmla="*/ f170 f160 1"/>
                  </a:gdLst>
                  <a:ahLst/>
                  <a:cxnLst>
                    <a:cxn ang="3cd4">
                      <a:pos x="hc" y="t"/>
                    </a:cxn>
                    <a:cxn ang="0">
                      <a:pos x="r" y="vc"/>
                    </a:cxn>
                    <a:cxn ang="cd4">
                      <a:pos x="hc" y="b"/>
                    </a:cxn>
                    <a:cxn ang="cd2">
                      <a:pos x="l" y="vc"/>
                    </a:cxn>
                  </a:cxnLst>
                  <a:rect l="f172" t="f175" r="f173" b="f174"/>
                  <a:pathLst>
                    <a:path w="3164" h="2336">
                      <a:moveTo>
                        <a:pt x="f5" y="f6"/>
                      </a:moveTo>
                      <a:cubicBezTo>
                        <a:pt x="f7" y="f8"/>
                        <a:pt x="f9" y="f10"/>
                        <a:pt x="f11" y="f12"/>
                      </a:cubicBezTo>
                      <a:cubicBezTo>
                        <a:pt x="f9" y="f13"/>
                        <a:pt x="f14" y="f8"/>
                        <a:pt x="f5" y="f6"/>
                      </a:cubicBezTo>
                      <a:close/>
                      <a:moveTo>
                        <a:pt x="f15" y="f16"/>
                      </a:moveTo>
                      <a:lnTo>
                        <a:pt x="f15" y="f16"/>
                      </a:lnTo>
                      <a:cubicBezTo>
                        <a:pt x="f17" y="f18"/>
                        <a:pt x="f19" y="f20"/>
                        <a:pt x="f21" y="f22"/>
                      </a:cubicBezTo>
                      <a:cubicBezTo>
                        <a:pt x="f23" y="f24"/>
                        <a:pt x="f25" y="f26"/>
                        <a:pt x="f5" y="f6"/>
                      </a:cubicBezTo>
                      <a:lnTo>
                        <a:pt x="f5" y="f6"/>
                      </a:lnTo>
                      <a:cubicBezTo>
                        <a:pt x="f27" y="f28"/>
                        <a:pt x="f27" y="f29"/>
                        <a:pt x="f27" y="f30"/>
                      </a:cubicBezTo>
                      <a:cubicBezTo>
                        <a:pt x="f31" y="f32"/>
                        <a:pt x="f11" y="f33"/>
                        <a:pt x="f34" y="f20"/>
                      </a:cubicBezTo>
                      <a:lnTo>
                        <a:pt x="f34" y="f20"/>
                      </a:lnTo>
                      <a:cubicBezTo>
                        <a:pt x="f35" y="f22"/>
                        <a:pt x="f36" y="f32"/>
                        <a:pt x="f35"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47"/>
                        <a:pt x="f35" y="f63"/>
                        <a:pt x="f64" y="f65"/>
                      </a:cubicBezTo>
                      <a:cubicBezTo>
                        <a:pt x="f66" y="f67"/>
                        <a:pt x="f21" y="f68"/>
                        <a:pt x="f69" y="f70"/>
                      </a:cubicBezTo>
                      <a:cubicBezTo>
                        <a:pt x="f71" y="f72"/>
                        <a:pt x="f73" y="f74"/>
                        <a:pt x="f15" y="f16"/>
                      </a:cubicBezTo>
                      <a:close/>
                      <a:moveTo>
                        <a:pt x="f75" y="f76"/>
                      </a:moveTo>
                      <a:cubicBezTo>
                        <a:pt x="f77" y="f76"/>
                        <a:pt x="f78" y="f79"/>
                        <a:pt x="f76" y="f80"/>
                      </a:cubicBezTo>
                      <a:cubicBezTo>
                        <a:pt x="f81" y="f80"/>
                        <a:pt x="f82" y="f83"/>
                        <a:pt x="f84" y="f20"/>
                      </a:cubicBezTo>
                      <a:cubicBezTo>
                        <a:pt x="f85" y="f86"/>
                        <a:pt x="f87" y="f88"/>
                        <a:pt x="f89" y="f90"/>
                      </a:cubicBezTo>
                      <a:cubicBezTo>
                        <a:pt x="f21" y="f91"/>
                        <a:pt x="f92" y="f93"/>
                        <a:pt x="f94" y="f95"/>
                      </a:cubicBezTo>
                      <a:cubicBezTo>
                        <a:pt x="f96" y="f97"/>
                        <a:pt x="f98" y="f99"/>
                        <a:pt x="f100" y="f99"/>
                      </a:cubicBezTo>
                      <a:cubicBezTo>
                        <a:pt x="f101" y="f99"/>
                        <a:pt x="f102" y="f103"/>
                        <a:pt x="f3" y="f104"/>
                      </a:cubicBezTo>
                      <a:cubicBezTo>
                        <a:pt x="f105" y="f106"/>
                        <a:pt x="f107" y="f95"/>
                        <a:pt x="f108" y="f109"/>
                      </a:cubicBezTo>
                      <a:cubicBezTo>
                        <a:pt x="f110" y="f55"/>
                        <a:pt x="f111" y="f112"/>
                        <a:pt x="f113" y="f114"/>
                      </a:cubicBezTo>
                      <a:cubicBezTo>
                        <a:pt x="f115" y="f116"/>
                        <a:pt x="f117" y="f118"/>
                        <a:pt x="f119" y="f120"/>
                      </a:cubicBezTo>
                      <a:cubicBezTo>
                        <a:pt x="f121" y="f122"/>
                        <a:pt x="f123" y="f124"/>
                        <a:pt x="f125" y="f124"/>
                      </a:cubicBezTo>
                      <a:cubicBezTo>
                        <a:pt x="f126" y="f124"/>
                        <a:pt x="f127" y="f128"/>
                        <a:pt x="f129" y="f130"/>
                      </a:cubicBezTo>
                      <a:cubicBezTo>
                        <a:pt x="f115" y="f131"/>
                        <a:pt x="f132" y="f133"/>
                        <a:pt x="f134" y="f83"/>
                      </a:cubicBezTo>
                      <a:cubicBezTo>
                        <a:pt x="f52" y="f135"/>
                        <a:pt x="f136" y="f137"/>
                        <a:pt x="f138" y="f131"/>
                      </a:cubicBezTo>
                      <a:cubicBezTo>
                        <a:pt x="f139" y="f140"/>
                        <a:pt x="f141" y="f142"/>
                        <a:pt x="f143" y="f142"/>
                      </a:cubicBezTo>
                      <a:cubicBezTo>
                        <a:pt x="f144" y="f142"/>
                        <a:pt x="f145" y="f146"/>
                        <a:pt x="f147" y="f148"/>
                      </a:cubicBezTo>
                      <a:cubicBezTo>
                        <a:pt x="f38" y="f130"/>
                        <a:pt x="f149" y="f150"/>
                        <a:pt x="f35" y="f135"/>
                      </a:cubicBezTo>
                      <a:cubicBezTo>
                        <a:pt x="f151" y="f152"/>
                        <a:pt x="f71" y="f153"/>
                        <a:pt x="f154" y="f155"/>
                      </a:cubicBezTo>
                      <a:cubicBezTo>
                        <a:pt x="f156" y="f157"/>
                        <a:pt x="f158" y="f76"/>
                        <a:pt x="f75" y="f7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 name="Google Shape;1261;p17">
                  <a:extLst>
                    <a:ext uri="{FF2B5EF4-FFF2-40B4-BE49-F238E27FC236}">
                      <a16:creationId xmlns:a16="http://schemas.microsoft.com/office/drawing/2014/main" id="{82A55451-A7EC-43CF-8F82-8034B1CE0E36}"/>
                    </a:ext>
                  </a:extLst>
                </p:cNvPr>
                <p:cNvSpPr/>
                <p:nvPr/>
              </p:nvSpPr>
              <p:spPr>
                <a:xfrm flipH="1">
                  <a:off x="8665604" y="4249802"/>
                  <a:ext cx="250179" cy="158776"/>
                </a:xfrm>
                <a:custGeom>
                  <a:avLst/>
                  <a:gdLst>
                    <a:gd name="f0" fmla="val w"/>
                    <a:gd name="f1" fmla="val h"/>
                    <a:gd name="f2" fmla="val 0"/>
                    <a:gd name="f3" fmla="val 7746"/>
                    <a:gd name="f4" fmla="val 4916"/>
                    <a:gd name="f5" fmla="val 601"/>
                    <a:gd name="f6" fmla="val 287"/>
                    <a:gd name="f7" fmla="val 486"/>
                    <a:gd name="f8" fmla="val 564"/>
                    <a:gd name="f9" fmla="val 416"/>
                    <a:gd name="f10" fmla="val 841"/>
                    <a:gd name="f11" fmla="val 393"/>
                    <a:gd name="f12" fmla="val 1130"/>
                    <a:gd name="f13" fmla="val 359"/>
                    <a:gd name="f14" fmla="val 1407"/>
                    <a:gd name="f15" fmla="val 1695"/>
                    <a:gd name="f16" fmla="val 428"/>
                    <a:gd name="f17" fmla="val 1961"/>
                    <a:gd name="f18" fmla="val 2238"/>
                    <a:gd name="f19" fmla="val 2503"/>
                    <a:gd name="f20" fmla="val 739"/>
                    <a:gd name="f21" fmla="val 2757"/>
                    <a:gd name="f22" fmla="val 866"/>
                    <a:gd name="f23" fmla="val 3000"/>
                    <a:gd name="f24" fmla="val 1028"/>
                    <a:gd name="f25" fmla="val 3254"/>
                    <a:gd name="f26" fmla="val 1224"/>
                    <a:gd name="f27" fmla="val 3450"/>
                    <a:gd name="f28" fmla="val 1005"/>
                    <a:gd name="f29" fmla="val 3265"/>
                    <a:gd name="f30" fmla="val 832"/>
                    <a:gd name="f31" fmla="val 3034"/>
                    <a:gd name="f32" fmla="val 693"/>
                    <a:gd name="f33" fmla="val 2769"/>
                    <a:gd name="f34" fmla="val 543"/>
                    <a:gd name="f35" fmla="val 2526"/>
                    <a:gd name="f36" fmla="val 439"/>
                    <a:gd name="f37" fmla="val 2249"/>
                    <a:gd name="f38" fmla="val 370"/>
                    <a:gd name="f39" fmla="val 1972"/>
                    <a:gd name="f40" fmla="val 301"/>
                    <a:gd name="f41" fmla="val 1707"/>
                    <a:gd name="f42" fmla="val 1395"/>
                    <a:gd name="f43" fmla="val 347"/>
                    <a:gd name="f44" fmla="val 1107"/>
                    <a:gd name="f45" fmla="val 382"/>
                    <a:gd name="f46" fmla="val 818"/>
                    <a:gd name="f47" fmla="val 474"/>
                    <a:gd name="f48" fmla="val 553"/>
                    <a:gd name="f49" fmla="val 770"/>
                    <a:gd name="f50" fmla="val 736"/>
                    <a:gd name="f51" fmla="val 698"/>
                    <a:gd name="f52" fmla="val 11"/>
                    <a:gd name="f53" fmla="val 659"/>
                    <a:gd name="f54" fmla="val 33"/>
                    <a:gd name="f55" fmla="val 589"/>
                    <a:gd name="f56" fmla="val 79"/>
                    <a:gd name="f57" fmla="val 532"/>
                    <a:gd name="f58" fmla="val 149"/>
                    <a:gd name="f59" fmla="val 218"/>
                    <a:gd name="f60" fmla="val 12"/>
                    <a:gd name="f61" fmla="val 1037"/>
                    <a:gd name="f62" fmla="val 1"/>
                    <a:gd name="f63" fmla="val 2007"/>
                    <a:gd name="f64" fmla="val 520"/>
                    <a:gd name="f65" fmla="val 2861"/>
                    <a:gd name="f66" fmla="val 1040"/>
                    <a:gd name="f67" fmla="val 3715"/>
                    <a:gd name="f68" fmla="val 1951"/>
                    <a:gd name="f69" fmla="val 4258"/>
                    <a:gd name="f70" fmla="val 2886"/>
                    <a:gd name="f71" fmla="val 4558"/>
                    <a:gd name="f72" fmla="val 3602"/>
                    <a:gd name="f73" fmla="val 4793"/>
                    <a:gd name="f74" fmla="val 4302"/>
                    <a:gd name="f75" fmla="val 4992"/>
                    <a:gd name="f76" fmla="val 5927"/>
                    <a:gd name="f77" fmla="val 6842"/>
                    <a:gd name="f78" fmla="val 4690"/>
                    <a:gd name="f79" fmla="val 4212"/>
                    <a:gd name="f80" fmla="val 7173"/>
                    <a:gd name="f81" fmla="val 4512"/>
                    <a:gd name="f82" fmla="val 6491"/>
                    <a:gd name="f83" fmla="val 4646"/>
                    <a:gd name="f84" fmla="val 5818"/>
                    <a:gd name="f85" fmla="val 5326"/>
                    <a:gd name="f86" fmla="val 4837"/>
                    <a:gd name="f87" fmla="val 4574"/>
                    <a:gd name="f88" fmla="val 4399"/>
                    <a:gd name="f89" fmla="val 4443"/>
                    <a:gd name="f90" fmla="val 4041"/>
                    <a:gd name="f91" fmla="val 4350"/>
                    <a:gd name="f92" fmla="val 3694"/>
                    <a:gd name="f93" fmla="val 4200"/>
                    <a:gd name="f94" fmla="val 3371"/>
                    <a:gd name="f95" fmla="val 4015"/>
                    <a:gd name="f96" fmla="val 3221"/>
                    <a:gd name="f97" fmla="val 3923"/>
                    <a:gd name="f98" fmla="val 3083"/>
                    <a:gd name="f99" fmla="val 3808"/>
                    <a:gd name="f100" fmla="val 2956"/>
                    <a:gd name="f101" fmla="val 2829"/>
                    <a:gd name="f102" fmla="val 3600"/>
                    <a:gd name="f103" fmla="val 2702"/>
                    <a:gd name="f104" fmla="val 3484"/>
                    <a:gd name="f105" fmla="val 2540"/>
                    <a:gd name="f106" fmla="val 3381"/>
                    <a:gd name="f107" fmla="val 2443"/>
                    <a:gd name="f108" fmla="val 3313"/>
                    <a:gd name="f109" fmla="val 2326"/>
                    <a:gd name="f110" fmla="val 3270"/>
                    <a:gd name="f111" fmla="val 2212"/>
                    <a:gd name="f112" fmla="val 2150"/>
                    <a:gd name="f113" fmla="val 2089"/>
                    <a:gd name="f114" fmla="val 3283"/>
                    <a:gd name="f115" fmla="val 2032"/>
                    <a:gd name="f116" fmla="val 3311"/>
                    <a:gd name="f117" fmla="val 1872"/>
                    <a:gd name="f118" fmla="val 3380"/>
                    <a:gd name="f119" fmla="val 1791"/>
                    <a:gd name="f120" fmla="val 3551"/>
                    <a:gd name="f121" fmla="val 1880"/>
                    <a:gd name="f122" fmla="val 3688"/>
                    <a:gd name="f123" fmla="val 1444"/>
                    <a:gd name="f124" fmla="val 3020"/>
                    <a:gd name="f125" fmla="val 2248"/>
                    <a:gd name="f126" fmla="val 1582"/>
                    <a:gd name="f127" fmla="val 1499"/>
                    <a:gd name="f128" fmla="val 1702"/>
                    <a:gd name="f129" fmla="val 929"/>
                    <a:gd name="f130" fmla="val 1491"/>
                    <a:gd name="f131" fmla="val 380"/>
                    <a:gd name="f132" fmla="val 1161"/>
                    <a:gd name="f133" fmla="val 1077"/>
                    <a:gd name="f134" fmla="val 985"/>
                    <a:gd name="f135" fmla="val 415"/>
                    <a:gd name="f136" fmla="val 890"/>
                    <a:gd name="f137" fmla="val 495"/>
                    <a:gd name="f138" fmla="val 403"/>
                    <a:gd name="f139" fmla="val 947"/>
                    <a:gd name="f140" fmla="val 322"/>
                    <a:gd name="f141" fmla="val 96"/>
                    <a:gd name="f142" fmla="val 875"/>
                    <a:gd name="f143" fmla="*/ f0 1 7746"/>
                    <a:gd name="f144" fmla="*/ f1 1 4916"/>
                    <a:gd name="f145" fmla="val f2"/>
                    <a:gd name="f146" fmla="val f3"/>
                    <a:gd name="f147" fmla="val f4"/>
                    <a:gd name="f148" fmla="+- f147 0 f145"/>
                    <a:gd name="f149" fmla="+- f146 0 f145"/>
                    <a:gd name="f150" fmla="*/ f149 1 7746"/>
                    <a:gd name="f151" fmla="*/ f148 1 4916"/>
                    <a:gd name="f152" fmla="*/ f145 1 f150"/>
                    <a:gd name="f153" fmla="*/ f146 1 f150"/>
                    <a:gd name="f154" fmla="*/ f145 1 f151"/>
                    <a:gd name="f155" fmla="*/ f147 1 f151"/>
                    <a:gd name="f156" fmla="*/ f152 f143 1"/>
                    <a:gd name="f157" fmla="*/ f153 f143 1"/>
                    <a:gd name="f158" fmla="*/ f155 f144 1"/>
                    <a:gd name="f159" fmla="*/ f154 f144 1"/>
                  </a:gdLst>
                  <a:ahLst/>
                  <a:cxnLst>
                    <a:cxn ang="3cd4">
                      <a:pos x="hc" y="t"/>
                    </a:cxn>
                    <a:cxn ang="0">
                      <a:pos x="r" y="vc"/>
                    </a:cxn>
                    <a:cxn ang="cd4">
                      <a:pos x="hc" y="b"/>
                    </a:cxn>
                    <a:cxn ang="cd2">
                      <a:pos x="l" y="vc"/>
                    </a:cxn>
                  </a:cxnLst>
                  <a:rect l="f156" t="f159" r="f157" b="f158"/>
                  <a:pathLst>
                    <a:path w="7746" h="4916">
                      <a:moveTo>
                        <a:pt x="f5" y="f6"/>
                      </a:moveTo>
                      <a:lnTo>
                        <a:pt x="f5" y="f6"/>
                      </a:lnTo>
                      <a:cubicBezTo>
                        <a:pt x="f7" y="f8"/>
                        <a:pt x="f9" y="f10"/>
                        <a:pt x="f11" y="f12"/>
                      </a:cubicBezTo>
                      <a:cubicBezTo>
                        <a:pt x="f13" y="f14"/>
                        <a:pt x="f13" y="f15"/>
                        <a:pt x="f16" y="f17"/>
                      </a:cubicBezTo>
                      <a:cubicBezTo>
                        <a:pt x="f7" y="f18"/>
                        <a:pt x="f5" y="f19"/>
                        <a:pt x="f20" y="f21"/>
                      </a:cubicBezTo>
                      <a:cubicBezTo>
                        <a:pt x="f22" y="f23"/>
                        <a:pt x="f24" y="f25"/>
                        <a:pt x="f26" y="f27"/>
                      </a:cubicBezTo>
                      <a:cubicBezTo>
                        <a:pt x="f28" y="f29"/>
                        <a:pt x="f30" y="f31"/>
                        <a:pt x="f32" y="f33"/>
                      </a:cubicBezTo>
                      <a:cubicBezTo>
                        <a:pt x="f34" y="f35"/>
                        <a:pt x="f36" y="f37"/>
                        <a:pt x="f38" y="f39"/>
                      </a:cubicBezTo>
                      <a:cubicBezTo>
                        <a:pt x="f40" y="f41"/>
                        <a:pt x="f40" y="f42"/>
                        <a:pt x="f43" y="f44"/>
                      </a:cubicBezTo>
                      <a:cubicBezTo>
                        <a:pt x="f45" y="f46"/>
                        <a:pt x="f47" y="f48"/>
                        <a:pt x="f5" y="f6"/>
                      </a:cubicBezTo>
                      <a:close/>
                      <a:moveTo>
                        <a:pt x="f49" y="f2"/>
                      </a:moveTo>
                      <a:cubicBezTo>
                        <a:pt x="f50" y="f2"/>
                        <a:pt x="f51" y="f52"/>
                        <a:pt x="f53" y="f54"/>
                      </a:cubicBezTo>
                      <a:cubicBezTo>
                        <a:pt x="f55" y="f56"/>
                        <a:pt x="f57" y="f58"/>
                        <a:pt x="f7" y="f59"/>
                      </a:cubicBezTo>
                      <a:cubicBezTo>
                        <a:pt x="f60" y="f61"/>
                        <a:pt x="f62" y="f63"/>
                        <a:pt x="f64" y="f65"/>
                      </a:cubicBezTo>
                      <a:cubicBezTo>
                        <a:pt x="f66" y="f67"/>
                        <a:pt x="f68" y="f69"/>
                        <a:pt x="f70" y="f71"/>
                      </a:cubicBezTo>
                      <a:cubicBezTo>
                        <a:pt x="f72" y="f73"/>
                        <a:pt x="f74" y="f4"/>
                        <a:pt x="f75" y="f4"/>
                      </a:cubicBezTo>
                      <a:cubicBezTo>
                        <a:pt x="f76" y="f4"/>
                        <a:pt x="f77" y="f78"/>
                        <a:pt x="f3" y="f79"/>
                      </a:cubicBezTo>
                      <a:lnTo>
                        <a:pt x="f3" y="f79"/>
                      </a:lnTo>
                      <a:cubicBezTo>
                        <a:pt x="f80" y="f81"/>
                        <a:pt x="f82" y="f83"/>
                        <a:pt x="f84" y="f83"/>
                      </a:cubicBezTo>
                      <a:cubicBezTo>
                        <a:pt x="f85" y="f83"/>
                        <a:pt x="f86" y="f87"/>
                        <a:pt x="f88" y="f89"/>
                      </a:cubicBezTo>
                      <a:cubicBezTo>
                        <a:pt x="f90" y="f91"/>
                        <a:pt x="f92" y="f93"/>
                        <a:pt x="f94" y="f95"/>
                      </a:cubicBezTo>
                      <a:cubicBezTo>
                        <a:pt x="f96" y="f97"/>
                        <a:pt x="f98" y="f99"/>
                        <a:pt x="f100" y="f67"/>
                      </a:cubicBezTo>
                      <a:cubicBezTo>
                        <a:pt x="f101" y="f102"/>
                        <a:pt x="f103" y="f104"/>
                        <a:pt x="f105" y="f106"/>
                      </a:cubicBezTo>
                      <a:cubicBezTo>
                        <a:pt x="f107" y="f108"/>
                        <a:pt x="f109" y="f110"/>
                        <a:pt x="f111" y="f110"/>
                      </a:cubicBezTo>
                      <a:cubicBezTo>
                        <a:pt x="f112" y="f110"/>
                        <a:pt x="f113" y="f114"/>
                        <a:pt x="f115" y="f116"/>
                      </a:cubicBezTo>
                      <a:cubicBezTo>
                        <a:pt x="f117" y="f118"/>
                        <a:pt x="f119" y="f120"/>
                        <a:pt x="f121" y="f122"/>
                      </a:cubicBezTo>
                      <a:lnTo>
                        <a:pt x="f121" y="f122"/>
                      </a:lnTo>
                      <a:cubicBezTo>
                        <a:pt x="f123" y="f124"/>
                        <a:pt x="f123" y="f125"/>
                        <a:pt x="f126" y="f127"/>
                      </a:cubicBezTo>
                      <a:cubicBezTo>
                        <a:pt x="f128" y="f129"/>
                        <a:pt x="f130" y="f131"/>
                        <a:pt x="f132" y="f131"/>
                      </a:cubicBezTo>
                      <a:cubicBezTo>
                        <a:pt x="f133" y="f131"/>
                        <a:pt x="f134" y="f135"/>
                        <a:pt x="f136" y="f137"/>
                      </a:cubicBezTo>
                      <a:cubicBezTo>
                        <a:pt x="f136" y="f138"/>
                        <a:pt x="f139" y="f140"/>
                        <a:pt x="f139" y="f59"/>
                      </a:cubicBezTo>
                      <a:cubicBezTo>
                        <a:pt x="f139" y="f141"/>
                        <a:pt x="f142" y="f2"/>
                        <a:pt x="f49"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 name="Google Shape;1262;p17">
                  <a:extLst>
                    <a:ext uri="{FF2B5EF4-FFF2-40B4-BE49-F238E27FC236}">
                      <a16:creationId xmlns:a16="http://schemas.microsoft.com/office/drawing/2014/main" id="{3FA1CD82-3CF2-45BF-9B56-6E5240F3D272}"/>
                    </a:ext>
                  </a:extLst>
                </p:cNvPr>
                <p:cNvSpPr/>
                <p:nvPr/>
              </p:nvSpPr>
              <p:spPr>
                <a:xfrm flipH="1">
                  <a:off x="8844177" y="4326017"/>
                  <a:ext cx="104771" cy="67272"/>
                </a:xfrm>
                <a:custGeom>
                  <a:avLst/>
                  <a:gdLst>
                    <a:gd name="f0" fmla="val w"/>
                    <a:gd name="f1" fmla="val h"/>
                    <a:gd name="f2" fmla="val 0"/>
                    <a:gd name="f3" fmla="val 3244"/>
                    <a:gd name="f4" fmla="val 2083"/>
                    <a:gd name="f5" fmla="val 869"/>
                    <a:gd name="f6" fmla="val 829"/>
                    <a:gd name="f7" fmla="val 802"/>
                    <a:gd name="f8" fmla="val 40"/>
                    <a:gd name="f9" fmla="val 797"/>
                    <a:gd name="f10" fmla="val 143"/>
                    <a:gd name="f11" fmla="val 774"/>
                    <a:gd name="f12" fmla="val 213"/>
                    <a:gd name="f13" fmla="val 843"/>
                    <a:gd name="f14" fmla="val 317"/>
                    <a:gd name="f15" fmla="val 878"/>
                    <a:gd name="f16" fmla="val 374"/>
                    <a:gd name="f17" fmla="val 791"/>
                    <a:gd name="f18" fmla="val 334"/>
                    <a:gd name="f19" fmla="val 694"/>
                    <a:gd name="f20" fmla="val 311"/>
                    <a:gd name="f21" fmla="val 596"/>
                    <a:gd name="f22" fmla="val 472"/>
                    <a:gd name="f23" fmla="val 346"/>
                    <a:gd name="f24" fmla="val 348"/>
                    <a:gd name="f25" fmla="val 243"/>
                    <a:gd name="f26" fmla="val 432"/>
                    <a:gd name="f27" fmla="val 70"/>
                    <a:gd name="f28" fmla="val 570"/>
                    <a:gd name="f29" fmla="val 847"/>
                    <a:gd name="f30" fmla="val 81"/>
                    <a:gd name="f31" fmla="val 1067"/>
                    <a:gd name="f32" fmla="val 168"/>
                    <a:gd name="f33" fmla="val 1263"/>
                    <a:gd name="f34" fmla="val 400"/>
                    <a:gd name="f35" fmla="val 1356"/>
                    <a:gd name="f36" fmla="val 620"/>
                    <a:gd name="f37" fmla="val 626"/>
                    <a:gd name="f38" fmla="val 633"/>
                    <a:gd name="f39" fmla="val 640"/>
                    <a:gd name="f40" fmla="val 641"/>
                    <a:gd name="f41" fmla="val 642"/>
                    <a:gd name="f42" fmla="val 648"/>
                    <a:gd name="f43" fmla="val 653"/>
                    <a:gd name="f44" fmla="val 658"/>
                    <a:gd name="f45" fmla="val 1355"/>
                    <a:gd name="f46" fmla="val 652"/>
                    <a:gd name="f47" fmla="val 646"/>
                    <a:gd name="f48" fmla="val 521"/>
                    <a:gd name="f49" fmla="val 1354"/>
                    <a:gd name="f50" fmla="val 429"/>
                    <a:gd name="f51" fmla="val 1233"/>
                    <a:gd name="f52" fmla="val 451"/>
                    <a:gd name="f53" fmla="val 1101"/>
                    <a:gd name="f54" fmla="val 462"/>
                    <a:gd name="f55" fmla="val 974"/>
                    <a:gd name="f56" fmla="val 578"/>
                    <a:gd name="f57" fmla="val 894"/>
                    <a:gd name="f58" fmla="val 693"/>
                    <a:gd name="f59" fmla="val 859"/>
                    <a:gd name="f60" fmla="val 706"/>
                    <a:gd name="f61" fmla="val 858"/>
                    <a:gd name="f62" fmla="val 720"/>
                    <a:gd name="f63" fmla="val 857"/>
                    <a:gd name="f64" fmla="val 733"/>
                    <a:gd name="f65" fmla="val 846"/>
                    <a:gd name="f66" fmla="val 958"/>
                    <a:gd name="f67" fmla="val 900"/>
                    <a:gd name="f68" fmla="val 1051"/>
                    <a:gd name="f69" fmla="val 951"/>
                    <a:gd name="f70" fmla="val 1155"/>
                    <a:gd name="f71" fmla="val 1009"/>
                    <a:gd name="f72" fmla="val 1259"/>
                    <a:gd name="f73" fmla="val 1090"/>
                    <a:gd name="f74" fmla="val 1339"/>
                    <a:gd name="f75" fmla="val 1182"/>
                    <a:gd name="f76" fmla="val 1893"/>
                    <a:gd name="f77" fmla="val 1667"/>
                    <a:gd name="f78" fmla="val 2528"/>
                    <a:gd name="f79" fmla="val 1932"/>
                    <a:gd name="f80" fmla="val 2471"/>
                    <a:gd name="f81" fmla="val 1909"/>
                    <a:gd name="f82" fmla="val 1709"/>
                    <a:gd name="f83" fmla="val 1293"/>
                    <a:gd name="f84" fmla="val 467"/>
                    <a:gd name="f85" fmla="val 1249"/>
                    <a:gd name="f86" fmla="val 422"/>
                    <a:gd name="f87" fmla="val 996"/>
                    <a:gd name="f88" fmla="*/ f0 1 3244"/>
                    <a:gd name="f89" fmla="*/ f1 1 2083"/>
                    <a:gd name="f90" fmla="val f2"/>
                    <a:gd name="f91" fmla="val f3"/>
                    <a:gd name="f92" fmla="val f4"/>
                    <a:gd name="f93" fmla="+- f92 0 f90"/>
                    <a:gd name="f94" fmla="+- f91 0 f90"/>
                    <a:gd name="f95" fmla="*/ f94 1 3244"/>
                    <a:gd name="f96" fmla="*/ f93 1 2083"/>
                    <a:gd name="f97" fmla="*/ f90 1 f95"/>
                    <a:gd name="f98" fmla="*/ f91 1 f95"/>
                    <a:gd name="f99" fmla="*/ f90 1 f96"/>
                    <a:gd name="f100" fmla="*/ f92 1 f96"/>
                    <a:gd name="f101" fmla="*/ f97 f88 1"/>
                    <a:gd name="f102" fmla="*/ f98 f88 1"/>
                    <a:gd name="f103" fmla="*/ f100 f89 1"/>
                    <a:gd name="f104" fmla="*/ f99 f89 1"/>
                  </a:gdLst>
                  <a:ahLst/>
                  <a:cxnLst>
                    <a:cxn ang="3cd4">
                      <a:pos x="hc" y="t"/>
                    </a:cxn>
                    <a:cxn ang="0">
                      <a:pos x="r" y="vc"/>
                    </a:cxn>
                    <a:cxn ang="cd4">
                      <a:pos x="hc" y="b"/>
                    </a:cxn>
                    <a:cxn ang="cd2">
                      <a:pos x="l" y="vc"/>
                    </a:cxn>
                  </a:cxnLst>
                  <a:rect l="f101" t="f104" r="f102" b="f103"/>
                  <a:pathLst>
                    <a:path w="3244" h="2083">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8"/>
                        <a:pt x="f2" y="f29"/>
                        <a:pt x="f30" y="f31"/>
                      </a:cubicBezTo>
                      <a:cubicBezTo>
                        <a:pt x="f32" y="f33"/>
                        <a:pt x="f34" y="f35"/>
                        <a:pt x="f36" y="f35"/>
                      </a:cubicBezTo>
                      <a:cubicBezTo>
                        <a:pt x="f37" y="f35"/>
                        <a:pt x="f38" y="f35"/>
                        <a:pt x="f39" y="f35"/>
                      </a:cubicBezTo>
                      <a:lnTo>
                        <a:pt x="f39" y="f35"/>
                      </a:lnTo>
                      <a:cubicBezTo>
                        <a:pt x="f39" y="f35"/>
                        <a:pt x="f40" y="f35"/>
                        <a:pt x="f41" y="f35"/>
                      </a:cubicBezTo>
                      <a:cubicBezTo>
                        <a:pt x="f42" y="f35"/>
                        <a:pt x="f43" y="f35"/>
                        <a:pt x="f44" y="f45"/>
                      </a:cubicBezTo>
                      <a:lnTo>
                        <a:pt x="f44" y="f45"/>
                      </a:lnTo>
                      <a:cubicBezTo>
                        <a:pt x="f46" y="f35"/>
                        <a:pt x="f47" y="f35"/>
                        <a:pt x="f39" y="f35"/>
                      </a:cubicBezTo>
                      <a:lnTo>
                        <a:pt x="f39" y="f35"/>
                      </a:lnTo>
                      <a:cubicBezTo>
                        <a:pt x="f48" y="f49"/>
                        <a:pt x="f50" y="f51"/>
                        <a:pt x="f52" y="f53"/>
                      </a:cubicBezTo>
                      <a:cubicBezTo>
                        <a:pt x="f54" y="f55"/>
                        <a:pt x="f56" y="f57"/>
                        <a:pt x="f58" y="f59"/>
                      </a:cubicBezTo>
                      <a:cubicBezTo>
                        <a:pt x="f60" y="f61"/>
                        <a:pt x="f62" y="f63"/>
                        <a:pt x="f64" y="f63"/>
                      </a:cubicBezTo>
                      <a:cubicBezTo>
                        <a:pt x="f65" y="f63"/>
                        <a:pt x="f66" y="f67"/>
                        <a:pt x="f68" y="f69"/>
                      </a:cubicBezTo>
                      <a:cubicBezTo>
                        <a:pt x="f70" y="f71"/>
                        <a:pt x="f72" y="f73"/>
                        <a:pt x="f74" y="f75"/>
                      </a:cubicBezTo>
                      <a:cubicBezTo>
                        <a:pt x="f76" y="f77"/>
                        <a:pt x="f78" y="f79"/>
                        <a:pt x="f3" y="f4"/>
                      </a:cubicBezTo>
                      <a:cubicBezTo>
                        <a:pt x="f80" y="f81"/>
                        <a:pt x="f82" y="f73"/>
                        <a:pt x="f83" y="f84"/>
                      </a:cubicBezTo>
                      <a:cubicBezTo>
                        <a:pt x="f85" y="f86"/>
                        <a:pt x="f87"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 name="Google Shape;1263;p17">
                  <a:extLst>
                    <a:ext uri="{FF2B5EF4-FFF2-40B4-BE49-F238E27FC236}">
                      <a16:creationId xmlns:a16="http://schemas.microsoft.com/office/drawing/2014/main" id="{03F6694C-A4DD-4CB3-88B1-225A884E1436}"/>
                    </a:ext>
                  </a:extLst>
                </p:cNvPr>
                <p:cNvSpPr/>
                <p:nvPr/>
              </p:nvSpPr>
              <p:spPr>
                <a:xfrm flipH="1">
                  <a:off x="8533253" y="4377699"/>
                  <a:ext cx="227438" cy="140497"/>
                </a:xfrm>
                <a:custGeom>
                  <a:avLst/>
                  <a:gdLst>
                    <a:gd name="f0" fmla="val w"/>
                    <a:gd name="f1" fmla="val h"/>
                    <a:gd name="f2" fmla="val 0"/>
                    <a:gd name="f3" fmla="val 7042"/>
                    <a:gd name="f4" fmla="val 4350"/>
                    <a:gd name="f5" fmla="val 7025"/>
                    <a:gd name="f6" fmla="val 706"/>
                    <a:gd name="f7" fmla="val 7031"/>
                    <a:gd name="f8" fmla="val 708"/>
                    <a:gd name="f9" fmla="val 7036"/>
                    <a:gd name="f10" fmla="val 711"/>
                    <a:gd name="f11" fmla="val 713"/>
                    <a:gd name="f12" fmla="val 5137"/>
                    <a:gd name="f13" fmla="val 229"/>
                    <a:gd name="f14" fmla="val 5264"/>
                    <a:gd name="f15" fmla="val 5379"/>
                    <a:gd name="f16" fmla="val 5518"/>
                    <a:gd name="f17" fmla="val 252"/>
                    <a:gd name="f18" fmla="val 5449"/>
                    <a:gd name="f19" fmla="val 246"/>
                    <a:gd name="f20" fmla="val 5385"/>
                    <a:gd name="f21" fmla="val 243"/>
                    <a:gd name="f22" fmla="val 5323"/>
                    <a:gd name="f23" fmla="val 5261"/>
                    <a:gd name="f24" fmla="val 5200"/>
                    <a:gd name="f25" fmla="val 5010"/>
                    <a:gd name="f26" fmla="val 275"/>
                    <a:gd name="f27" fmla="val 4895"/>
                    <a:gd name="f28" fmla="val 298"/>
                    <a:gd name="f29" fmla="val 4779"/>
                    <a:gd name="f30" fmla="val 332"/>
                    <a:gd name="f31" fmla="val 4433"/>
                    <a:gd name="f32" fmla="val 459"/>
                    <a:gd name="f33" fmla="val 4317"/>
                    <a:gd name="f34" fmla="val 517"/>
                    <a:gd name="f35" fmla="val 4214"/>
                    <a:gd name="f36" fmla="val 575"/>
                    <a:gd name="f37" fmla="val 4110"/>
                    <a:gd name="f38" fmla="val 644"/>
                    <a:gd name="f39" fmla="val 3706"/>
                    <a:gd name="f40" fmla="val 921"/>
                    <a:gd name="f41" fmla="val 3394"/>
                    <a:gd name="f42" fmla="val 1314"/>
                    <a:gd name="f43" fmla="val 3105"/>
                    <a:gd name="f44" fmla="val 1706"/>
                    <a:gd name="f45" fmla="val 2817"/>
                    <a:gd name="f46" fmla="val 2110"/>
                    <a:gd name="f47" fmla="val 2563"/>
                    <a:gd name="f48" fmla="val 2549"/>
                    <a:gd name="f49" fmla="val 2251"/>
                    <a:gd name="f50" fmla="val 2941"/>
                    <a:gd name="f51" fmla="val 2090"/>
                    <a:gd name="f52" fmla="val 3137"/>
                    <a:gd name="f53" fmla="val 1917"/>
                    <a:gd name="f54" fmla="val 3310"/>
                    <a:gd name="f55" fmla="val 1743"/>
                    <a:gd name="f56" fmla="val 3484"/>
                    <a:gd name="f57" fmla="val 1559"/>
                    <a:gd name="f58" fmla="val 3645"/>
                    <a:gd name="f59" fmla="val 1351"/>
                    <a:gd name="f60" fmla="val 3807"/>
                    <a:gd name="f61" fmla="val 1155"/>
                    <a:gd name="f62" fmla="val 3934"/>
                    <a:gd name="f63" fmla="val 3634"/>
                    <a:gd name="f64" fmla="val 3299"/>
                    <a:gd name="f65" fmla="val 2228"/>
                    <a:gd name="f66" fmla="val 2906"/>
                    <a:gd name="f67" fmla="val 2517"/>
                    <a:gd name="f68" fmla="val 2526"/>
                    <a:gd name="f69" fmla="val 2759"/>
                    <a:gd name="f70" fmla="val 2087"/>
                    <a:gd name="f71" fmla="val 3048"/>
                    <a:gd name="f72" fmla="val 1683"/>
                    <a:gd name="f73" fmla="val 3336"/>
                    <a:gd name="f74" fmla="val 1279"/>
                    <a:gd name="f75" fmla="val 3648"/>
                    <a:gd name="f76" fmla="val 887"/>
                    <a:gd name="f77" fmla="val 4087"/>
                    <a:gd name="f78" fmla="val 598"/>
                    <a:gd name="f79" fmla="val 4306"/>
                    <a:gd name="f80" fmla="val 471"/>
                    <a:gd name="f81" fmla="val 4514"/>
                    <a:gd name="f82" fmla="val 356"/>
                    <a:gd name="f83" fmla="val 4768"/>
                    <a:gd name="f84" fmla="val 286"/>
                    <a:gd name="f85" fmla="val 4883"/>
                    <a:gd name="f86" fmla="val 5138"/>
                    <a:gd name="f87" fmla="val 1"/>
                    <a:gd name="f88" fmla="val 4407"/>
                    <a:gd name="f89" fmla="val 3713"/>
                    <a:gd name="f90" fmla="val 313"/>
                    <a:gd name="f91" fmla="val 3117"/>
                    <a:gd name="f92" fmla="val 840"/>
                    <a:gd name="f93" fmla="val 2274"/>
                    <a:gd name="f94" fmla="val 1602"/>
                    <a:gd name="f95" fmla="val 1166"/>
                    <a:gd name="f96" fmla="val 2422"/>
                    <a:gd name="f97" fmla="val 2433"/>
                    <a:gd name="f98" fmla="val 244"/>
                    <a:gd name="f99" fmla="val 2574"/>
                    <a:gd name="f100" fmla="val 498"/>
                    <a:gd name="f101" fmla="val 2620"/>
                    <a:gd name="f102" fmla="val 758"/>
                    <a:gd name="f103" fmla="val 881"/>
                    <a:gd name="f104" fmla="val 1006"/>
                    <a:gd name="f105" fmla="val 2610"/>
                    <a:gd name="f106" fmla="val 1132"/>
                    <a:gd name="f107" fmla="val 2595"/>
                    <a:gd name="f108" fmla="val 531"/>
                    <a:gd name="f109" fmla="val 2872"/>
                    <a:gd name="f110" fmla="val 1270"/>
                    <a:gd name="f111" fmla="val 670"/>
                    <a:gd name="f112" fmla="val 4280"/>
                    <a:gd name="f113" fmla="val 851"/>
                    <a:gd name="f114" fmla="val 4176"/>
                    <a:gd name="f115" fmla="val 1051"/>
                    <a:gd name="f116" fmla="val 4154"/>
                    <a:gd name="f117" fmla="val 1252"/>
                    <a:gd name="f118" fmla="val 1409"/>
                    <a:gd name="f119" fmla="val 1567"/>
                    <a:gd name="f120" fmla="val 4167"/>
                    <a:gd name="f121" fmla="val 1717"/>
                    <a:gd name="f122" fmla="val 2061"/>
                    <a:gd name="f123" fmla="val 2367"/>
                    <a:gd name="f124" fmla="val 4095"/>
                    <a:gd name="f125" fmla="val 2540"/>
                    <a:gd name="f126" fmla="val 3622"/>
                    <a:gd name="f127" fmla="val 2725"/>
                    <a:gd name="f128" fmla="val 3991"/>
                    <a:gd name="f129" fmla="val 2828"/>
                    <a:gd name="f130" fmla="val 4084"/>
                    <a:gd name="f131" fmla="val 3152"/>
                    <a:gd name="f132" fmla="val 4349"/>
                    <a:gd name="f133" fmla="val 3830"/>
                    <a:gd name="f134" fmla="val 3129"/>
                    <a:gd name="f135" fmla="val 3564"/>
                    <a:gd name="f136" fmla="val 3244"/>
                    <a:gd name="f137" fmla="val 3657"/>
                    <a:gd name="f138" fmla="val 3440"/>
                    <a:gd name="f139" fmla="val 3761"/>
                    <a:gd name="f140" fmla="val 3267"/>
                    <a:gd name="f141" fmla="val 3080"/>
                    <a:gd name="f142" fmla="val 3567"/>
                    <a:gd name="f143" fmla="val 1787"/>
                    <a:gd name="f144" fmla="val 3613"/>
                    <a:gd name="f145" fmla="val 2006"/>
                    <a:gd name="f146" fmla="val 3798"/>
                    <a:gd name="f147" fmla="val 2191"/>
                    <a:gd name="f148" fmla="val 4017"/>
                    <a:gd name="f149" fmla="val 4225"/>
                    <a:gd name="f150" fmla="val 4456"/>
                    <a:gd name="f151" fmla="val 4409"/>
                    <a:gd name="f152" fmla="val 1868"/>
                    <a:gd name="f153" fmla="val 4307"/>
                    <a:gd name="f154" fmla="val 1909"/>
                    <a:gd name="f155" fmla="val 4202"/>
                    <a:gd name="f156" fmla="val 4128"/>
                    <a:gd name="f157" fmla="val 4052"/>
                    <a:gd name="f158" fmla="val 1888"/>
                    <a:gd name="f159" fmla="val 3994"/>
                    <a:gd name="f160" fmla="val 1845"/>
                    <a:gd name="f161" fmla="val 3867"/>
                    <a:gd name="f162" fmla="val 1741"/>
                    <a:gd name="f163" fmla="val 3821"/>
                    <a:gd name="f164" fmla="val 1556"/>
                    <a:gd name="f165" fmla="val 3844"/>
                    <a:gd name="f166" fmla="val 1394"/>
                    <a:gd name="f167" fmla="val 3856"/>
                    <a:gd name="f168" fmla="val 4491"/>
                    <a:gd name="f169" fmla="val 4860"/>
                    <a:gd name="f170" fmla="val 5122"/>
                    <a:gd name="f171" fmla="val 424"/>
                    <a:gd name="f172" fmla="val 5396"/>
                    <a:gd name="f173" fmla="val 382"/>
                    <a:gd name="f174" fmla="val 5670"/>
                    <a:gd name="f175" fmla="val 6141"/>
                    <a:gd name="f176" fmla="val 6612"/>
                    <a:gd name="f177" fmla="val 505"/>
                    <a:gd name="f178" fmla="val 6699"/>
                    <a:gd name="f179" fmla="val 544"/>
                    <a:gd name="f180" fmla="val 6447"/>
                    <a:gd name="f181" fmla="val 319"/>
                    <a:gd name="f182" fmla="val 6107"/>
                    <a:gd name="f183" fmla="val 194"/>
                    <a:gd name="f184" fmla="val 5922"/>
                    <a:gd name="f185" fmla="val 125"/>
                    <a:gd name="f186" fmla="val 5726"/>
                    <a:gd name="f187" fmla="val 79"/>
                    <a:gd name="f188" fmla="val 5541"/>
                    <a:gd name="f189" fmla="val 32"/>
                    <a:gd name="f190" fmla="val 5406"/>
                    <a:gd name="f191" fmla="val 11"/>
                    <a:gd name="f192" fmla="val 5271"/>
                    <a:gd name="f193" fmla="*/ f0 1 7042"/>
                    <a:gd name="f194" fmla="*/ f1 1 4350"/>
                    <a:gd name="f195" fmla="val f2"/>
                    <a:gd name="f196" fmla="val f3"/>
                    <a:gd name="f197" fmla="val f4"/>
                    <a:gd name="f198" fmla="+- f197 0 f195"/>
                    <a:gd name="f199" fmla="+- f196 0 f195"/>
                    <a:gd name="f200" fmla="*/ f199 1 7042"/>
                    <a:gd name="f201" fmla="*/ f198 1 4350"/>
                    <a:gd name="f202" fmla="*/ f195 1 f200"/>
                    <a:gd name="f203" fmla="*/ f196 1 f200"/>
                    <a:gd name="f204" fmla="*/ f195 1 f201"/>
                    <a:gd name="f205" fmla="*/ f197 1 f201"/>
                    <a:gd name="f206" fmla="*/ f202 f193 1"/>
                    <a:gd name="f207" fmla="*/ f203 f193 1"/>
                    <a:gd name="f208" fmla="*/ f205 f194 1"/>
                    <a:gd name="f209" fmla="*/ f204 f194 1"/>
                  </a:gdLst>
                  <a:ahLst/>
                  <a:cxnLst>
                    <a:cxn ang="3cd4">
                      <a:pos x="hc" y="t"/>
                    </a:cxn>
                    <a:cxn ang="0">
                      <a:pos x="r" y="vc"/>
                    </a:cxn>
                    <a:cxn ang="cd4">
                      <a:pos x="hc" y="b"/>
                    </a:cxn>
                    <a:cxn ang="cd2">
                      <a:pos x="l" y="vc"/>
                    </a:cxn>
                  </a:cxnLst>
                  <a:rect l="f206" t="f209" r="f207" b="f208"/>
                  <a:pathLst>
                    <a:path w="7042" h="4350">
                      <a:moveTo>
                        <a:pt x="f5" y="f6"/>
                      </a:moveTo>
                      <a:cubicBezTo>
                        <a:pt x="f7" y="f8"/>
                        <a:pt x="f9" y="f10"/>
                        <a:pt x="f3" y="f11"/>
                      </a:cubicBezTo>
                      <a:cubicBezTo>
                        <a:pt x="f9" y="f10"/>
                        <a:pt x="f7" y="f8"/>
                        <a:pt x="f5" y="f6"/>
                      </a:cubicBezTo>
                      <a:close/>
                      <a:moveTo>
                        <a:pt x="f12" y="f13"/>
                      </a:moveTo>
                      <a:cubicBezTo>
                        <a:pt x="f14" y="f13"/>
                        <a:pt x="f15" y="f13"/>
                        <a:pt x="f16" y="f17"/>
                      </a:cubicBezTo>
                      <a:cubicBezTo>
                        <a:pt x="f18" y="f19"/>
                        <a:pt x="f20" y="f21"/>
                        <a:pt x="f22" y="f21"/>
                      </a:cubicBezTo>
                      <a:cubicBezTo>
                        <a:pt x="f23" y="f21"/>
                        <a:pt x="f24" y="f19"/>
                        <a:pt x="f12" y="f17"/>
                      </a:cubicBezTo>
                      <a:cubicBezTo>
                        <a:pt x="f25" y="f26"/>
                        <a:pt x="f27" y="f28"/>
                        <a:pt x="f29" y="f30"/>
                      </a:cubicBez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57" y="f63"/>
                        <a:pt x="f53" y="f64"/>
                        <a:pt x="f65" y="f66"/>
                      </a:cubicBezTo>
                      <a:cubicBezTo>
                        <a:pt x="f67" y="f68"/>
                        <a:pt x="f69" y="f70"/>
                        <a:pt x="f71" y="f72"/>
                      </a:cubicBezTo>
                      <a:cubicBezTo>
                        <a:pt x="f73" y="f74"/>
                        <a:pt x="f75" y="f76"/>
                        <a:pt x="f77" y="f78"/>
                      </a:cubicBezTo>
                      <a:cubicBezTo>
                        <a:pt x="f79" y="f80"/>
                        <a:pt x="f81" y="f82"/>
                        <a:pt x="f83" y="f84"/>
                      </a:cubicBezTo>
                      <a:cubicBezTo>
                        <a:pt x="f85" y="f17"/>
                        <a:pt x="f25" y="f13"/>
                        <a:pt x="f12" y="f13"/>
                      </a:cubicBezTo>
                      <a:close/>
                      <a:moveTo>
                        <a:pt x="f86" y="f87"/>
                      </a:moveTo>
                      <a:cubicBezTo>
                        <a:pt x="f88" y="f87"/>
                        <a:pt x="f89" y="f90"/>
                        <a:pt x="f91" y="f92"/>
                      </a:cubicBezTo>
                      <a:cubicBezTo>
                        <a:pt x="f93" y="f94"/>
                        <a:pt x="f95" y="f96"/>
                        <a:pt x="f87" y="f97"/>
                      </a:cubicBezTo>
                      <a:cubicBezTo>
                        <a:pt x="f98" y="f99"/>
                        <a:pt x="f100" y="f101"/>
                        <a:pt x="f102" y="f101"/>
                      </a:cubicBezTo>
                      <a:cubicBezTo>
                        <a:pt x="f103" y="f101"/>
                        <a:pt x="f104" y="f105"/>
                        <a:pt x="f106" y="f107"/>
                      </a:cubicBezTo>
                      <a:lnTo>
                        <a:pt x="f106" y="f107"/>
                      </a:lnTo>
                      <a:cubicBezTo>
                        <a:pt x="f108" y="f109"/>
                        <a:pt x="f110" y="f62"/>
                        <a:pt x="f111" y="f112"/>
                      </a:cubicBezTo>
                      <a:cubicBezTo>
                        <a:pt x="f113" y="f114"/>
                        <a:pt x="f115" y="f116"/>
                        <a:pt x="f117" y="f116"/>
                      </a:cubicBezTo>
                      <a:cubicBezTo>
                        <a:pt x="f118" y="f116"/>
                        <a:pt x="f119" y="f120"/>
                        <a:pt x="f121" y="f120"/>
                      </a:cubicBezTo>
                      <a:cubicBezTo>
                        <a:pt x="f122" y="f120"/>
                        <a:pt x="f123" y="f124"/>
                        <a:pt x="f125" y="f126"/>
                      </a:cubicBezTo>
                      <a:cubicBezTo>
                        <a:pt x="f127" y="f128"/>
                        <a:pt x="f129" y="f130"/>
                        <a:pt x="f131" y="f132"/>
                      </a:cubicBezTo>
                      <a:cubicBezTo>
                        <a:pt x="f71" y="f133"/>
                        <a:pt x="f134" y="f135"/>
                        <a:pt x="f134" y="f135"/>
                      </a:cubicBezTo>
                      <a:lnTo>
                        <a:pt x="f134" y="f135"/>
                      </a:lnTo>
                      <a:cubicBezTo>
                        <a:pt x="f136" y="f137"/>
                        <a:pt x="f138" y="f139"/>
                        <a:pt x="f138" y="f139"/>
                      </a:cubicBezTo>
                      <a:cubicBezTo>
                        <a:pt x="f140" y="f141"/>
                        <a:pt x="f140" y="f96"/>
                        <a:pt x="f142" y="f143"/>
                      </a:cubicBezTo>
                      <a:cubicBezTo>
                        <a:pt x="f144" y="f145"/>
                        <a:pt x="f146" y="f147"/>
                        <a:pt x="f148" y="f147"/>
                      </a:cubicBezTo>
                      <a:cubicBezTo>
                        <a:pt x="f149" y="f147"/>
                        <a:pt x="f31" y="f145"/>
                        <a:pt x="f150" y="f143"/>
                      </a:cubicBezTo>
                      <a:lnTo>
                        <a:pt x="f150" y="f143"/>
                      </a:lnTo>
                      <a:cubicBezTo>
                        <a:pt x="f151" y="f152"/>
                        <a:pt x="f153" y="f154"/>
                        <a:pt x="f155" y="f154"/>
                      </a:cubicBezTo>
                      <a:cubicBezTo>
                        <a:pt x="f156" y="f154"/>
                        <a:pt x="f157" y="f158"/>
                        <a:pt x="f159" y="f160"/>
                      </a:cubicBezTo>
                      <a:cubicBezTo>
                        <a:pt x="f161" y="f162"/>
                        <a:pt x="f163" y="f164"/>
                        <a:pt x="f165" y="f166"/>
                      </a:cubicBezTo>
                      <a:cubicBezTo>
                        <a:pt x="f167" y="f40"/>
                        <a:pt x="f168" y="f38"/>
                        <a:pt x="f169" y="f34"/>
                      </a:cubicBezTo>
                      <a:cubicBezTo>
                        <a:pt x="f170" y="f171"/>
                        <a:pt x="f172" y="f173"/>
                        <a:pt x="f174" y="f173"/>
                      </a:cubicBezTo>
                      <a:cubicBezTo>
                        <a:pt x="f175" y="f173"/>
                        <a:pt x="f176" y="f177"/>
                        <a:pt x="f5" y="f6"/>
                      </a:cubicBezTo>
                      <a:lnTo>
                        <a:pt x="f5" y="f6"/>
                      </a:lnTo>
                      <a:cubicBezTo>
                        <a:pt x="f178" y="f179"/>
                        <a:pt x="f180" y="f181"/>
                        <a:pt x="f182" y="f183"/>
                      </a:cubicBezTo>
                      <a:cubicBezTo>
                        <a:pt x="f184" y="f185"/>
                        <a:pt x="f186" y="f187"/>
                        <a:pt x="f188" y="f189"/>
                      </a:cubicBezTo>
                      <a:cubicBezTo>
                        <a:pt x="f190" y="f191"/>
                        <a:pt x="f192" y="f87"/>
                        <a:pt x="f86" y="f87"/>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 name="Google Shape;1264;p17">
                  <a:extLst>
                    <a:ext uri="{FF2B5EF4-FFF2-40B4-BE49-F238E27FC236}">
                      <a16:creationId xmlns:a16="http://schemas.microsoft.com/office/drawing/2014/main" id="{18DF1F51-BFEF-4ABA-B208-D50325BE56C2}"/>
                    </a:ext>
                  </a:extLst>
                </p:cNvPr>
                <p:cNvSpPr/>
                <p:nvPr/>
              </p:nvSpPr>
              <p:spPr>
                <a:xfrm flipH="1">
                  <a:off x="8671547" y="4394396"/>
                  <a:ext cx="150665" cy="53583"/>
                </a:xfrm>
                <a:custGeom>
                  <a:avLst/>
                  <a:gdLst>
                    <a:gd name="f0" fmla="val w"/>
                    <a:gd name="f1" fmla="val h"/>
                    <a:gd name="f2" fmla="val 0"/>
                    <a:gd name="f3" fmla="val 4665"/>
                    <a:gd name="f4" fmla="val 1659"/>
                    <a:gd name="f5" fmla="val 3706"/>
                    <a:gd name="f6" fmla="val 520"/>
                    <a:gd name="f7" fmla="val 3510"/>
                    <a:gd name="f8" fmla="val 623"/>
                    <a:gd name="f9" fmla="val 3302"/>
                    <a:gd name="f10" fmla="val 704"/>
                    <a:gd name="f11" fmla="val 3094"/>
                    <a:gd name="f12" fmla="val 774"/>
                    <a:gd name="f13" fmla="val 2875"/>
                    <a:gd name="f14" fmla="val 854"/>
                    <a:gd name="f15" fmla="val 2644"/>
                    <a:gd name="f16" fmla="val 889"/>
                    <a:gd name="f17" fmla="val 2413"/>
                    <a:gd name="f18" fmla="val 924"/>
                    <a:gd name="f19" fmla="val 2278"/>
                    <a:gd name="f20" fmla="val 937"/>
                    <a:gd name="f21" fmla="val 2139"/>
                    <a:gd name="f22" fmla="val 943"/>
                    <a:gd name="f23" fmla="val 2000"/>
                    <a:gd name="f24" fmla="val 1903"/>
                    <a:gd name="f25" fmla="val 1805"/>
                    <a:gd name="f26" fmla="val 940"/>
                    <a:gd name="f27" fmla="val 1709"/>
                    <a:gd name="f28" fmla="val 935"/>
                    <a:gd name="f29" fmla="val 1455"/>
                    <a:gd name="f30" fmla="val 1224"/>
                    <a:gd name="f31" fmla="val 982"/>
                    <a:gd name="f32" fmla="val 1201"/>
                    <a:gd name="f33" fmla="val 866"/>
                    <a:gd name="f34" fmla="val 1444"/>
                    <a:gd name="f35" fmla="val 877"/>
                    <a:gd name="f36" fmla="val 1675"/>
                    <a:gd name="f37" fmla="val 1906"/>
                    <a:gd name="f38" fmla="val 2148"/>
                    <a:gd name="f39" fmla="val 2379"/>
                    <a:gd name="f40" fmla="val 2610"/>
                    <a:gd name="f41" fmla="val 831"/>
                    <a:gd name="f42" fmla="val 2840"/>
                    <a:gd name="f43" fmla="val 797"/>
                    <a:gd name="f44" fmla="val 3060"/>
                    <a:gd name="f45" fmla="val 739"/>
                    <a:gd name="f46" fmla="val 3279"/>
                    <a:gd name="f47" fmla="val 681"/>
                    <a:gd name="f48" fmla="val 3498"/>
                    <a:gd name="f49" fmla="val 600"/>
                    <a:gd name="f50" fmla="val 4664"/>
                    <a:gd name="f51" fmla="val 3613"/>
                    <a:gd name="f52" fmla="val 468"/>
                    <a:gd name="f53" fmla="val 2464"/>
                    <a:gd name="f54" fmla="val 706"/>
                    <a:gd name="f55" fmla="val 1316"/>
                    <a:gd name="f56" fmla="val 876"/>
                    <a:gd name="f57" fmla="val 436"/>
                    <a:gd name="f58" fmla="val 671"/>
                    <a:gd name="f59" fmla="val 1"/>
                    <a:gd name="f60" fmla="val 310"/>
                    <a:gd name="f61" fmla="val 896"/>
                    <a:gd name="f62" fmla="val 1235"/>
                    <a:gd name="f63" fmla="val 1388"/>
                    <a:gd name="f64" fmla="val 1447"/>
                    <a:gd name="f65" fmla="val 1504"/>
                    <a:gd name="f66" fmla="val 1231"/>
                    <a:gd name="f67" fmla="val 1559"/>
                    <a:gd name="f68" fmla="val 1386"/>
                    <a:gd name="f69" fmla="val 1374"/>
                    <a:gd name="f70" fmla="val 705"/>
                    <a:gd name="f71" fmla="val 1570"/>
                    <a:gd name="f72" fmla="val 694"/>
                    <a:gd name="f73" fmla="val 1616"/>
                    <a:gd name="f74" fmla="val 804"/>
                    <a:gd name="f75" fmla="val 1645"/>
                    <a:gd name="f76" fmla="val 926"/>
                    <a:gd name="f77" fmla="val 1055"/>
                    <a:gd name="f78" fmla="val 2203"/>
                    <a:gd name="f79" fmla="val 3979"/>
                    <a:gd name="f80" fmla="val 592"/>
                    <a:gd name="f81" fmla="*/ f0 1 4665"/>
                    <a:gd name="f82" fmla="*/ f1 1 1659"/>
                    <a:gd name="f83" fmla="val f2"/>
                    <a:gd name="f84" fmla="val f3"/>
                    <a:gd name="f85" fmla="val f4"/>
                    <a:gd name="f86" fmla="+- f85 0 f83"/>
                    <a:gd name="f87" fmla="+- f84 0 f83"/>
                    <a:gd name="f88" fmla="*/ f87 1 4665"/>
                    <a:gd name="f89" fmla="*/ f86 1 1659"/>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4665" h="1659">
                      <a:moveTo>
                        <a:pt x="f5" y="f6"/>
                      </a:moveTo>
                      <a:lnTo>
                        <a:pt x="f5" y="f6"/>
                      </a:lnTo>
                      <a:cubicBezTo>
                        <a:pt x="f7" y="f8"/>
                        <a:pt x="f9" y="f10"/>
                        <a:pt x="f11" y="f12"/>
                      </a:cubicBezTo>
                      <a:cubicBezTo>
                        <a:pt x="f13" y="f14"/>
                        <a:pt x="f15" y="f16"/>
                        <a:pt x="f17" y="f18"/>
                      </a:cubicBezTo>
                      <a:cubicBezTo>
                        <a:pt x="f19" y="f20"/>
                        <a:pt x="f21" y="f22"/>
                        <a:pt x="f23" y="f22"/>
                      </a:cubicBezTo>
                      <a:cubicBezTo>
                        <a:pt x="f24" y="f22"/>
                        <a:pt x="f25" y="f26"/>
                        <a:pt x="f27" y="f28"/>
                      </a:cubicBezTo>
                      <a:cubicBezTo>
                        <a:pt x="f29" y="f18"/>
                        <a:pt x="f30" y="f16"/>
                        <a:pt x="f31" y="f14"/>
                      </a:cubicBezTo>
                      <a:lnTo>
                        <a:pt x="f31" y="f14"/>
                      </a:lnTo>
                      <a:cubicBezTo>
                        <a:pt x="f32" y="f33"/>
                        <a:pt x="f34" y="f35"/>
                        <a:pt x="f36" y="f16"/>
                      </a:cubicBezTo>
                      <a:cubicBezTo>
                        <a:pt x="f37" y="f16"/>
                        <a:pt x="f38" y="f16"/>
                        <a:pt x="f39" y="f33"/>
                      </a:cubicBezTo>
                      <a:cubicBezTo>
                        <a:pt x="f40" y="f41"/>
                        <a:pt x="f42" y="f43"/>
                        <a:pt x="f44" y="f45"/>
                      </a:cubicBezTo>
                      <a:cubicBezTo>
                        <a:pt x="f46" y="f47"/>
                        <a:pt x="f48" y="f49"/>
                        <a:pt x="f5" y="f6"/>
                      </a:cubicBezTo>
                      <a:close/>
                      <a:moveTo>
                        <a:pt x="f50" y="f2"/>
                      </a:moveTo>
                      <a:lnTo>
                        <a:pt x="f50" y="f2"/>
                      </a:lnTo>
                      <a:cubicBezTo>
                        <a:pt x="f51" y="f52"/>
                        <a:pt x="f53" y="f54"/>
                        <a:pt x="f55" y="f54"/>
                      </a:cubicBezTo>
                      <a:cubicBezTo>
                        <a:pt x="f56" y="f54"/>
                        <a:pt x="f57" y="f58"/>
                        <a:pt x="f59" y="f49"/>
                      </a:cubicBezTo>
                      <a:lnTo>
                        <a:pt x="f59" y="f49"/>
                      </a:lnTo>
                      <a:cubicBezTo>
                        <a:pt x="f60" y="f31"/>
                        <a:pt x="f61" y="f62"/>
                        <a:pt x="f63" y="f62"/>
                      </a:cubicBezTo>
                      <a:cubicBezTo>
                        <a:pt x="f64" y="f62"/>
                        <a:pt x="f65" y="f66"/>
                        <a:pt x="f67" y="f30"/>
                      </a:cubicBezTo>
                      <a:lnTo>
                        <a:pt x="f67" y="f30"/>
                      </a:lnTo>
                      <a:cubicBezTo>
                        <a:pt x="f68" y="f69"/>
                        <a:pt x="f70" y="f71"/>
                        <a:pt x="f72" y="f73"/>
                      </a:cubicBezTo>
                      <a:cubicBezTo>
                        <a:pt x="f74" y="f75"/>
                        <a:pt x="f76" y="f4"/>
                        <a:pt x="f77" y="f4"/>
                      </a:cubicBezTo>
                      <a:cubicBezTo>
                        <a:pt x="f78" y="f4"/>
                        <a:pt x="f79" y="f80"/>
                        <a:pt x="f50"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1265;p17">
                  <a:extLst>
                    <a:ext uri="{FF2B5EF4-FFF2-40B4-BE49-F238E27FC236}">
                      <a16:creationId xmlns:a16="http://schemas.microsoft.com/office/drawing/2014/main" id="{F903888F-20C8-4BE3-8447-5EA7A0AE5B74}"/>
                    </a:ext>
                  </a:extLst>
                </p:cNvPr>
                <p:cNvSpPr/>
                <p:nvPr/>
              </p:nvSpPr>
              <p:spPr>
                <a:xfrm flipH="1">
                  <a:off x="8362142" y="4730648"/>
                  <a:ext cx="194620" cy="264709"/>
                </a:xfrm>
                <a:custGeom>
                  <a:avLst/>
                  <a:gdLst>
                    <a:gd name="f0" fmla="val w"/>
                    <a:gd name="f1" fmla="val h"/>
                    <a:gd name="f2" fmla="val 0"/>
                    <a:gd name="f3" fmla="val 6026"/>
                    <a:gd name="f4" fmla="val 8196"/>
                    <a:gd name="f5" fmla="val 1"/>
                    <a:gd name="f6" fmla="val 20"/>
                    <a:gd name="f7" fmla="val 3"/>
                    <a:gd name="f8" fmla="val 40"/>
                    <a:gd name="f9" fmla="val 5"/>
                    <a:gd name="f10" fmla="val 59"/>
                    <a:gd name="f11" fmla="val 7"/>
                    <a:gd name="f12" fmla="val 39"/>
                    <a:gd name="f13" fmla="val 4"/>
                    <a:gd name="f14" fmla="val 19"/>
                    <a:gd name="f15" fmla="val 2"/>
                    <a:gd name="f16" fmla="val 819"/>
                    <a:gd name="f17" fmla="val 111"/>
                    <a:gd name="f18" fmla="val 2318"/>
                    <a:gd name="f19" fmla="val 1135"/>
                    <a:gd name="f20" fmla="val 2655"/>
                    <a:gd name="f21" fmla="val 3856"/>
                    <a:gd name="f22" fmla="val 2921"/>
                    <a:gd name="f23" fmla="val 6049"/>
                    <a:gd name="f24" fmla="val 3521"/>
                    <a:gd name="f25" fmla="val 6684"/>
                    <a:gd name="f26" fmla="val 3163"/>
                    <a:gd name="f27" fmla="val 3775"/>
                    <a:gd name="f28" fmla="val 7838"/>
                    <a:gd name="f29" fmla="val 4144"/>
                    <a:gd name="f30" fmla="val 6868"/>
                    <a:gd name="f31" fmla="val 3948"/>
                    <a:gd name="f32" fmla="val 6199"/>
                    <a:gd name="f33" fmla="val 4179"/>
                    <a:gd name="f34" fmla="val 6371"/>
                    <a:gd name="f35" fmla="val 4466"/>
                    <a:gd name="f36" fmla="val 6449"/>
                    <a:gd name="f37" fmla="val 4762"/>
                    <a:gd name="f38" fmla="val 5222"/>
                    <a:gd name="f39" fmla="val 5703"/>
                    <a:gd name="f40" fmla="val 6261"/>
                    <a:gd name="f41" fmla="val 5945"/>
                    <a:gd name="f42" fmla="val 5878"/>
                    <a:gd name="f43" fmla="val 6005"/>
                    <a:gd name="f44" fmla="val 5724"/>
                    <a:gd name="f45" fmla="val 6032"/>
                    <a:gd name="f46" fmla="val 5570"/>
                    <a:gd name="f47" fmla="val 5156"/>
                    <a:gd name="f48" fmla="val 4739"/>
                    <a:gd name="f49" fmla="val 5835"/>
                    <a:gd name="f50" fmla="val 4444"/>
                    <a:gd name="f51" fmla="val 5541"/>
                    <a:gd name="f52" fmla="val 4040"/>
                    <a:gd name="f53" fmla="val 5137"/>
                    <a:gd name="f54" fmla="val 3809"/>
                    <a:gd name="f55" fmla="val 4583"/>
                    <a:gd name="f56" fmla="val 3671"/>
                    <a:gd name="f57" fmla="val 4029"/>
                    <a:gd name="f58" fmla="val 3486"/>
                    <a:gd name="f59" fmla="val 3429"/>
                    <a:gd name="f60" fmla="val 3209"/>
                    <a:gd name="f61" fmla="val 2390"/>
                    <a:gd name="f62" fmla="val 2686"/>
                    <a:gd name="f63" fmla="val 1104"/>
                    <a:gd name="f64" fmla="val 1422"/>
                    <a:gd name="f65" fmla="val 166"/>
                    <a:gd name="f66" fmla="*/ f0 1 6026"/>
                    <a:gd name="f67" fmla="*/ f1 1 8196"/>
                    <a:gd name="f68" fmla="val f2"/>
                    <a:gd name="f69" fmla="val f3"/>
                    <a:gd name="f70" fmla="val f4"/>
                    <a:gd name="f71" fmla="+- f70 0 f68"/>
                    <a:gd name="f72" fmla="+- f69 0 f68"/>
                    <a:gd name="f73" fmla="*/ f72 1 6026"/>
                    <a:gd name="f74" fmla="*/ f71 1 8196"/>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6026" h="8196">
                      <a:moveTo>
                        <a:pt x="f2" y="f5"/>
                      </a:moveTo>
                      <a:cubicBezTo>
                        <a:pt x="f6" y="f7"/>
                        <a:pt x="f8" y="f9"/>
                        <a:pt x="f10" y="f11"/>
                      </a:cubicBezTo>
                      <a:lnTo>
                        <a:pt x="f10" y="f11"/>
                      </a:lnTo>
                      <a:cubicBezTo>
                        <a:pt x="f12" y="f13"/>
                        <a:pt x="f14" y="f15"/>
                        <a:pt x="f2" y="f5"/>
                      </a:cubicBezTo>
                      <a:close/>
                      <a:moveTo>
                        <a:pt x="f10" y="f11"/>
                      </a:moveTo>
                      <a:cubicBezTo>
                        <a:pt x="f16" y="f17"/>
                        <a:pt x="f18" y="f19"/>
                        <a:pt x="f20" y="f21"/>
                      </a:cubicBezTo>
                      <a:cubicBezTo>
                        <a:pt x="f22" y="f23"/>
                        <a:pt x="f24" y="f25"/>
                        <a:pt x="f26" y="f4"/>
                      </a:cubicBezTo>
                      <a:cubicBezTo>
                        <a:pt x="f27" y="f28"/>
                        <a:pt x="f29" y="f30"/>
                        <a:pt x="f31" y="f32"/>
                      </a:cubicBezTo>
                      <a:lnTo>
                        <a:pt x="f31" y="f32"/>
                      </a:lnTo>
                      <a:cubicBezTo>
                        <a:pt x="f33" y="f34"/>
                        <a:pt x="f35" y="f36"/>
                        <a:pt x="f37" y="f36"/>
                      </a:cubicBezTo>
                      <a:cubicBezTo>
                        <a:pt x="f38" y="f36"/>
                        <a:pt x="f39" y="f40"/>
                        <a:pt x="f3" y="f41"/>
                      </a:cubicBezTo>
                      <a:lnTo>
                        <a:pt x="f3" y="f41"/>
                      </a:lnTo>
                      <a:cubicBezTo>
                        <a:pt x="f42" y="f43"/>
                        <a:pt x="f44" y="f45"/>
                        <a:pt x="f46" y="f45"/>
                      </a:cubicBezTo>
                      <a:cubicBezTo>
                        <a:pt x="f47" y="f45"/>
                        <a:pt x="f48" y="f49"/>
                        <a:pt x="f50" y="f51"/>
                      </a:cubicBezTo>
                      <a:cubicBezTo>
                        <a:pt x="f52" y="f53"/>
                        <a:pt x="f54" y="f55"/>
                        <a:pt x="f56" y="f57"/>
                      </a:cubicBezTo>
                      <a:cubicBezTo>
                        <a:pt x="f24" y="f58"/>
                        <a:pt x="f59" y="f22"/>
                        <a:pt x="f60" y="f61"/>
                      </a:cubicBezTo>
                      <a:cubicBezTo>
                        <a:pt x="f62" y="f63"/>
                        <a:pt x="f64" y="f65"/>
                        <a:pt x="f10" y="f11"/>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1266;p17">
                  <a:extLst>
                    <a:ext uri="{FF2B5EF4-FFF2-40B4-BE49-F238E27FC236}">
                      <a16:creationId xmlns:a16="http://schemas.microsoft.com/office/drawing/2014/main" id="{E9CF5A9F-BE89-4D70-9385-2540E856EFED}"/>
                    </a:ext>
                  </a:extLst>
                </p:cNvPr>
                <p:cNvSpPr/>
                <p:nvPr/>
              </p:nvSpPr>
              <p:spPr>
                <a:xfrm flipH="1">
                  <a:off x="8486646" y="4732513"/>
                  <a:ext cx="98087" cy="213649"/>
                </a:xfrm>
                <a:custGeom>
                  <a:avLst/>
                  <a:gdLst>
                    <a:gd name="f0" fmla="val w"/>
                    <a:gd name="f1" fmla="val h"/>
                    <a:gd name="f2" fmla="val 0"/>
                    <a:gd name="f3" fmla="val 3037"/>
                    <a:gd name="f4" fmla="val 6615"/>
                    <a:gd name="f5" fmla="val 728"/>
                    <a:gd name="f6" fmla="val 750"/>
                    <a:gd name="f7" fmla="val 14"/>
                    <a:gd name="f8" fmla="val 772"/>
                    <a:gd name="f9" fmla="val 27"/>
                    <a:gd name="f10" fmla="val 795"/>
                    <a:gd name="f11" fmla="val 40"/>
                    <a:gd name="f12" fmla="val 13"/>
                    <a:gd name="f13" fmla="val 1998"/>
                    <a:gd name="f14" fmla="val 1136"/>
                    <a:gd name="f15" fmla="val 2022"/>
                    <a:gd name="f16" fmla="val 1168"/>
                    <a:gd name="f17" fmla="val 2045"/>
                    <a:gd name="f18" fmla="val 1201"/>
                    <a:gd name="f19" fmla="val 2067"/>
                    <a:gd name="f20" fmla="val 1235"/>
                    <a:gd name="f21" fmla="val 2124"/>
                    <a:gd name="f22" fmla="val 1328"/>
                    <a:gd name="f23" fmla="val 2171"/>
                    <a:gd name="f24" fmla="val 1432"/>
                    <a:gd name="f25" fmla="val 2217"/>
                    <a:gd name="f26" fmla="val 1535"/>
                    <a:gd name="f27" fmla="val 2286"/>
                    <a:gd name="f28" fmla="val 1755"/>
                    <a:gd name="f29" fmla="val 2332"/>
                    <a:gd name="f30" fmla="val 1986"/>
                    <a:gd name="f31" fmla="val 2193"/>
                    <a:gd name="f32" fmla="val 2344"/>
                    <a:gd name="f33" fmla="val 2655"/>
                    <a:gd name="f34" fmla="val 3105"/>
                    <a:gd name="f35" fmla="val 2055"/>
                    <a:gd name="f36" fmla="val 3521"/>
                    <a:gd name="f37" fmla="val 1894"/>
                    <a:gd name="f38" fmla="val 3948"/>
                    <a:gd name="f39" fmla="val 1709"/>
                    <a:gd name="f40" fmla="val 4352"/>
                    <a:gd name="f41" fmla="val 1570"/>
                    <a:gd name="f42" fmla="val 4779"/>
                    <a:gd name="f43" fmla="val 1420"/>
                    <a:gd name="f44" fmla="val 5194"/>
                    <a:gd name="f45" fmla="val 1351"/>
                    <a:gd name="f46" fmla="val 5645"/>
                    <a:gd name="f47" fmla="val 1340"/>
                    <a:gd name="f48" fmla="val 6106"/>
                    <a:gd name="f49" fmla="val 5875"/>
                    <a:gd name="f50" fmla="val 5656"/>
                    <a:gd name="f51" fmla="val 1363"/>
                    <a:gd name="f52" fmla="val 5425"/>
                    <a:gd name="f53" fmla="val 1386"/>
                    <a:gd name="f54" fmla="val 4987"/>
                    <a:gd name="f55" fmla="val 1513"/>
                    <a:gd name="f56" fmla="val 4767"/>
                    <a:gd name="f57" fmla="val 1640"/>
                    <a:gd name="f58" fmla="val 4329"/>
                    <a:gd name="f59" fmla="val 1836"/>
                    <a:gd name="f60" fmla="val 3925"/>
                    <a:gd name="f61" fmla="val 3509"/>
                    <a:gd name="f62" fmla="val 2159"/>
                    <a:gd name="f63" fmla="val 3094"/>
                    <a:gd name="f64" fmla="val 2216"/>
                    <a:gd name="f65" fmla="val 1837"/>
                    <a:gd name="f66" fmla="val 2204"/>
                    <a:gd name="f67" fmla="val 1449"/>
                    <a:gd name="f68" fmla="val 1344"/>
                    <a:gd name="f69" fmla="val 378"/>
                    <a:gd name="f70" fmla="val 1820"/>
                    <a:gd name="f71" fmla="val 915"/>
                    <a:gd name="f72" fmla="val 1547"/>
                    <a:gd name="f73" fmla="val 2101"/>
                    <a:gd name="f74" fmla="val 1893"/>
                    <a:gd name="f75" fmla="val 2517"/>
                    <a:gd name="f76" fmla="val 1871"/>
                    <a:gd name="f77" fmla="val 2759"/>
                    <a:gd name="f78" fmla="val 1783"/>
                    <a:gd name="f79" fmla="val 2829"/>
                    <a:gd name="f80" fmla="val 1669"/>
                    <a:gd name="f81" fmla="val 2879"/>
                    <a:gd name="f82" fmla="val 1553"/>
                    <a:gd name="f83" fmla="val 1517"/>
                    <a:gd name="f84" fmla="val 1480"/>
                    <a:gd name="f85" fmla="val 2874"/>
                    <a:gd name="f86" fmla="val 1443"/>
                    <a:gd name="f87" fmla="val 2863"/>
                    <a:gd name="f88" fmla="val 1305"/>
                    <a:gd name="f89" fmla="val 2817"/>
                    <a:gd name="f90" fmla="val 1190"/>
                    <a:gd name="f91" fmla="val 2632"/>
                    <a:gd name="f92" fmla="val 1247"/>
                    <a:gd name="f93" fmla="val 2482"/>
                    <a:gd name="f94" fmla="val 1097"/>
                    <a:gd name="f95" fmla="val 2620"/>
                    <a:gd name="f96" fmla="val 1074"/>
                    <a:gd name="f97" fmla="val 1178"/>
                    <a:gd name="f98" fmla="val 3036"/>
                    <a:gd name="f99" fmla="val 1239"/>
                    <a:gd name="f100" fmla="val 3150"/>
                    <a:gd name="f101" fmla="val 1371"/>
                    <a:gd name="f102" fmla="val 3199"/>
                    <a:gd name="f103" fmla="val 1506"/>
                    <a:gd name="f104" fmla="val 1576"/>
                    <a:gd name="f105" fmla="val 1646"/>
                    <a:gd name="f106" fmla="val 3186"/>
                    <a:gd name="f107" fmla="val 3163"/>
                    <a:gd name="f108" fmla="val 3705"/>
                    <a:gd name="f109" fmla="val 889"/>
                    <a:gd name="f110" fmla="val 4063"/>
                    <a:gd name="f111" fmla="val 289"/>
                    <a:gd name="f112" fmla="val 4271"/>
                    <a:gd name="f113" fmla="val 462"/>
                    <a:gd name="f114" fmla="val 4363"/>
                    <a:gd name="f115" fmla="val 612"/>
                    <a:gd name="f116" fmla="val 4410"/>
                    <a:gd name="f117" fmla="val 439"/>
                    <a:gd name="f118" fmla="val 4606"/>
                    <a:gd name="f119" fmla="val 1"/>
                    <a:gd name="f120" fmla="val 4790"/>
                    <a:gd name="f121" fmla="val 257"/>
                    <a:gd name="f122" fmla="val 4861"/>
                    <a:gd name="f123" fmla="val 388"/>
                    <a:gd name="f124" fmla="val 4899"/>
                    <a:gd name="f125" fmla="val 560"/>
                    <a:gd name="f126" fmla="val 642"/>
                    <a:gd name="f127" fmla="val 734"/>
                    <a:gd name="f128" fmla="val 4890"/>
                    <a:gd name="f129" fmla="val 855"/>
                    <a:gd name="f130" fmla="val 4871"/>
                    <a:gd name="f131" fmla="val 325"/>
                    <a:gd name="f132" fmla="val 5620"/>
                    <a:gd name="f133" fmla="val 1268"/>
                    <a:gd name="f134" fmla="val 5932"/>
                    <a:gd name="f135" fmla="val 1316"/>
                    <a:gd name="f136" fmla="val 6611"/>
                    <a:gd name="f137" fmla="val 1274"/>
                    <a:gd name="f138" fmla="val 5979"/>
                    <a:gd name="f139" fmla="val 2448"/>
                    <a:gd name="f140" fmla="val 5990"/>
                    <a:gd name="f141" fmla="val 2355"/>
                    <a:gd name="f142" fmla="val 5402"/>
                    <a:gd name="f143" fmla="val 5748"/>
                    <a:gd name="f144" fmla="val 2725"/>
                    <a:gd name="f145" fmla="val 6014"/>
                    <a:gd name="f146" fmla="val 6199"/>
                    <a:gd name="f147" fmla="val 5298"/>
                    <a:gd name="f148" fmla="val 2505"/>
                    <a:gd name="f149" fmla="val 4040"/>
                    <a:gd name="f150" fmla="val 2748"/>
                    <a:gd name="f151" fmla="val 2182"/>
                    <a:gd name="f152" fmla="val 2563"/>
                    <a:gd name="f153" fmla="val 1385"/>
                    <a:gd name="f154" fmla="val 797"/>
                    <a:gd name="f155" fmla="val 1882"/>
                    <a:gd name="f156" fmla="val 681"/>
                    <a:gd name="f157" fmla="val 566"/>
                    <a:gd name="f158" fmla="val 1594"/>
                    <a:gd name="f159" fmla="val 450"/>
                    <a:gd name="f160" fmla="val 1339"/>
                    <a:gd name="f161" fmla="val 280"/>
                    <a:gd name="f162" fmla="val 1054"/>
                    <a:gd name="f163" fmla="val 189"/>
                    <a:gd name="f164" fmla="val 6612"/>
                    <a:gd name="f165" fmla="val 6613"/>
                    <a:gd name="f166" fmla="val 1317"/>
                    <a:gd name="f167" fmla="val 6614"/>
                    <a:gd name="f168" fmla="*/ f0 1 3037"/>
                    <a:gd name="f169" fmla="*/ f1 1 6615"/>
                    <a:gd name="f170" fmla="val f2"/>
                    <a:gd name="f171" fmla="val f3"/>
                    <a:gd name="f172" fmla="val f4"/>
                    <a:gd name="f173" fmla="+- f172 0 f170"/>
                    <a:gd name="f174" fmla="+- f171 0 f170"/>
                    <a:gd name="f175" fmla="*/ f174 1 3037"/>
                    <a:gd name="f176" fmla="*/ f173 1 6615"/>
                    <a:gd name="f177" fmla="*/ f170 1 f175"/>
                    <a:gd name="f178" fmla="*/ f171 1 f175"/>
                    <a:gd name="f179" fmla="*/ f170 1 f176"/>
                    <a:gd name="f180" fmla="*/ f172 1 f176"/>
                    <a:gd name="f181" fmla="*/ f177 f168 1"/>
                    <a:gd name="f182" fmla="*/ f178 f168 1"/>
                    <a:gd name="f183" fmla="*/ f180 f169 1"/>
                    <a:gd name="f184" fmla="*/ f179 f169 1"/>
                  </a:gdLst>
                  <a:ahLst/>
                  <a:cxnLst>
                    <a:cxn ang="3cd4">
                      <a:pos x="hc" y="t"/>
                    </a:cxn>
                    <a:cxn ang="0">
                      <a:pos x="r" y="vc"/>
                    </a:cxn>
                    <a:cxn ang="cd4">
                      <a:pos x="hc" y="b"/>
                    </a:cxn>
                    <a:cxn ang="cd2">
                      <a:pos x="l" y="vc"/>
                    </a:cxn>
                  </a:cxnLst>
                  <a:rect l="f181" t="f184" r="f182" b="f183"/>
                  <a:pathLst>
                    <a:path w="3037" h="6615">
                      <a:moveTo>
                        <a:pt x="f5" y="f2"/>
                      </a:moveTo>
                      <a:cubicBezTo>
                        <a:pt x="f6" y="f7"/>
                        <a:pt x="f8" y="f9"/>
                        <a:pt x="f10" y="f11"/>
                      </a:cubicBezTo>
                      <a:lnTo>
                        <a:pt x="f10" y="f11"/>
                      </a:lnTo>
                      <a:cubicBezTo>
                        <a:pt x="f8" y="f9"/>
                        <a:pt x="f6" y="f12"/>
                        <a:pt x="f5" y="f2"/>
                      </a:cubicBezTo>
                      <a:close/>
                      <a:moveTo>
                        <a:pt x="f13" y="f14"/>
                      </a:moveTo>
                      <a:cubicBezTo>
                        <a:pt x="f15" y="f16"/>
                        <a:pt x="f17" y="f18"/>
                        <a:pt x="f19" y="f20"/>
                      </a:cubicBezTo>
                      <a:cubicBezTo>
                        <a:pt x="f21" y="f22"/>
                        <a:pt x="f23" y="f24"/>
                        <a:pt x="f25" y="f26"/>
                      </a:cubicBezTo>
                      <a:cubicBezTo>
                        <a:pt x="f27" y="f28"/>
                        <a:pt x="f29" y="f30"/>
                        <a:pt x="f29" y="f31"/>
                      </a:cubicBezTo>
                      <a:cubicBezTo>
                        <a:pt x="f32" y="f33"/>
                        <a:pt x="f25" y="f34"/>
                        <a:pt x="f35" y="f36"/>
                      </a:cubicBezTo>
                      <a:cubicBezTo>
                        <a:pt x="f37" y="f38"/>
                        <a:pt x="f39" y="f40"/>
                        <a:pt x="f41" y="f42"/>
                      </a:cubicBezTo>
                      <a:cubicBezTo>
                        <a:pt x="f43" y="f44"/>
                        <a:pt x="f45" y="f46"/>
                        <a:pt x="f47" y="f48"/>
                      </a:cubicBezTo>
                      <a:cubicBezTo>
                        <a:pt x="f47" y="f49"/>
                        <a:pt x="f47" y="f50"/>
                        <a:pt x="f51" y="f52"/>
                      </a:cubicBezTo>
                      <a:cubicBezTo>
                        <a:pt x="f53" y="f44"/>
                        <a:pt x="f24" y="f54"/>
                        <a:pt x="f55" y="f56"/>
                      </a:cubicBezTo>
                      <a:cubicBezTo>
                        <a:pt x="f57" y="f58"/>
                        <a:pt x="f59" y="f60"/>
                        <a:pt x="f13" y="f61"/>
                      </a:cubicBezTo>
                      <a:cubicBezTo>
                        <a:pt x="f62" y="f63"/>
                        <a:pt x="f27" y="f33"/>
                        <a:pt x="f27" y="f64"/>
                      </a:cubicBezTo>
                      <a:cubicBezTo>
                        <a:pt x="f27" y="f65"/>
                        <a:pt x="f66" y="f67"/>
                        <a:pt x="f13" y="f14"/>
                      </a:cubicBezTo>
                      <a:close/>
                      <a:moveTo>
                        <a:pt x="f10" y="f11"/>
                      </a:moveTo>
                      <a:lnTo>
                        <a:pt x="f10" y="f11"/>
                      </a:lnTo>
                      <a:cubicBezTo>
                        <a:pt x="f68" y="f69"/>
                        <a:pt x="f70" y="f71"/>
                        <a:pt x="f13" y="f72"/>
                      </a:cubicBezTo>
                      <a:cubicBezTo>
                        <a:pt x="f73" y="f74"/>
                        <a:pt x="f25" y="f75"/>
                        <a:pt x="f76" y="f77"/>
                      </a:cubicBezTo>
                      <a:cubicBezTo>
                        <a:pt x="f78" y="f79"/>
                        <a:pt x="f80" y="f81"/>
                        <a:pt x="f82" y="f81"/>
                      </a:cubicBezTo>
                      <a:cubicBezTo>
                        <a:pt x="f83" y="f81"/>
                        <a:pt x="f84" y="f85"/>
                        <a:pt x="f86" y="f87"/>
                      </a:cubicBezTo>
                      <a:cubicBezTo>
                        <a:pt x="f88" y="f89"/>
                        <a:pt x="f90" y="f91"/>
                        <a:pt x="f92" y="f93"/>
                      </a:cubicBezTo>
                      <a:lnTo>
                        <a:pt x="f92" y="f93"/>
                      </a:lnTo>
                      <a:cubicBezTo>
                        <a:pt x="f94" y="f95"/>
                        <a:pt x="f96" y="f87"/>
                        <a:pt x="f97" y="f98"/>
                      </a:cubicBezTo>
                      <a:cubicBezTo>
                        <a:pt x="f99" y="f100"/>
                        <a:pt x="f101" y="f102"/>
                        <a:pt x="f103" y="f102"/>
                      </a:cubicBezTo>
                      <a:cubicBezTo>
                        <a:pt x="f104" y="f102"/>
                        <a:pt x="f105" y="f106"/>
                        <a:pt x="f39" y="f107"/>
                      </a:cubicBezTo>
                      <a:lnTo>
                        <a:pt x="f39" y="f107"/>
                      </a:lnTo>
                      <a:cubicBezTo>
                        <a:pt x="f53" y="f108"/>
                        <a:pt x="f109" y="f110"/>
                        <a:pt x="f111" y="f112"/>
                      </a:cubicBezTo>
                      <a:cubicBezTo>
                        <a:pt x="f111" y="f112"/>
                        <a:pt x="f113" y="f114"/>
                        <a:pt x="f115" y="f116"/>
                      </a:cubicBezTo>
                      <a:cubicBezTo>
                        <a:pt x="f115" y="f116"/>
                        <a:pt x="f117" y="f118"/>
                        <a:pt x="f119" y="f120"/>
                      </a:cubicBezTo>
                      <a:cubicBezTo>
                        <a:pt x="f121" y="f122"/>
                        <a:pt x="f123" y="f124"/>
                        <a:pt x="f125" y="f124"/>
                      </a:cubicBezTo>
                      <a:cubicBezTo>
                        <a:pt x="f126" y="f124"/>
                        <a:pt x="f127" y="f128"/>
                        <a:pt x="f129" y="f130"/>
                      </a:cubicBezTo>
                      <a:lnTo>
                        <a:pt x="f129" y="f130"/>
                      </a:lnTo>
                      <a:cubicBezTo>
                        <a:pt x="f131" y="f132"/>
                        <a:pt x="f133" y="f134"/>
                        <a:pt x="f135" y="f136"/>
                      </a:cubicBezTo>
                      <a:lnTo>
                        <a:pt x="f135" y="f136"/>
                      </a:lnTo>
                      <a:cubicBezTo>
                        <a:pt x="f137" y="f138"/>
                        <a:pt x="f139" y="f140"/>
                        <a:pt x="f141" y="f142"/>
                      </a:cubicBezTo>
                      <a:lnTo>
                        <a:pt x="f141" y="f142"/>
                      </a:lnTo>
                      <a:cubicBezTo>
                        <a:pt x="f75" y="f143"/>
                        <a:pt x="f144" y="f145"/>
                        <a:pt x="f98" y="f146"/>
                      </a:cubicBezTo>
                      <a:cubicBezTo>
                        <a:pt x="f139" y="f147"/>
                        <a:pt x="f148" y="f149"/>
                        <a:pt x="f91" y="f98"/>
                      </a:cubicBezTo>
                      <a:cubicBezTo>
                        <a:pt x="f150" y="f151"/>
                        <a:pt x="f152" y="f153"/>
                        <a:pt x="f13" y="f154"/>
                      </a:cubicBezTo>
                      <a:cubicBezTo>
                        <a:pt x="f155" y="f156"/>
                        <a:pt x="f28" y="f157"/>
                        <a:pt x="f158" y="f159"/>
                      </a:cubicBezTo>
                      <a:cubicBezTo>
                        <a:pt x="f160" y="f161"/>
                        <a:pt x="f162" y="f163"/>
                        <a:pt x="f10" y="f11"/>
                      </a:cubicBezTo>
                      <a:close/>
                      <a:moveTo>
                        <a:pt x="f135" y="f136"/>
                      </a:moveTo>
                      <a:cubicBezTo>
                        <a:pt x="f135" y="f164"/>
                        <a:pt x="f135" y="f165"/>
                        <a:pt x="f166" y="f167"/>
                      </a:cubicBezTo>
                      <a:cubicBezTo>
                        <a:pt x="f135" y="f165"/>
                        <a:pt x="f135" y="f164"/>
                        <a:pt x="f135" y="f13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 name="Google Shape;1267;p17">
                  <a:extLst>
                    <a:ext uri="{FF2B5EF4-FFF2-40B4-BE49-F238E27FC236}">
                      <a16:creationId xmlns:a16="http://schemas.microsoft.com/office/drawing/2014/main" id="{611DFF10-9187-4447-B98D-C441DBC3ABE5}"/>
                    </a:ext>
                  </a:extLst>
                </p:cNvPr>
                <p:cNvSpPr/>
                <p:nvPr/>
              </p:nvSpPr>
              <p:spPr>
                <a:xfrm flipH="1">
                  <a:off x="8475473" y="4823112"/>
                  <a:ext cx="18278" cy="77934"/>
                </a:xfrm>
                <a:custGeom>
                  <a:avLst/>
                  <a:gdLst>
                    <a:gd name="f0" fmla="val w"/>
                    <a:gd name="f1" fmla="val h"/>
                    <a:gd name="f2" fmla="val 0"/>
                    <a:gd name="f3" fmla="val 566"/>
                    <a:gd name="f4" fmla="val 2413"/>
                    <a:gd name="f5" fmla="val 254"/>
                    <a:gd name="f6" fmla="val 831"/>
                    <a:gd name="f7" fmla="val 139"/>
                    <a:gd name="f8" fmla="val 1674"/>
                    <a:gd name="f9" fmla="val 462"/>
                    <a:gd name="f10" fmla="val 1605"/>
                    <a:gd name="f11" fmla="val 346"/>
                    <a:gd name="f12" fmla="val 808"/>
                    <a:gd name="f13" fmla="*/ f0 1 566"/>
                    <a:gd name="f14" fmla="*/ f1 1 2413"/>
                    <a:gd name="f15" fmla="val f2"/>
                    <a:gd name="f16" fmla="val f3"/>
                    <a:gd name="f17" fmla="val f4"/>
                    <a:gd name="f18" fmla="+- f17 0 f15"/>
                    <a:gd name="f19" fmla="+- f16 0 f15"/>
                    <a:gd name="f20" fmla="*/ f19 1 566"/>
                    <a:gd name="f21" fmla="*/ f18 1 241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566" h="2413">
                      <a:moveTo>
                        <a:pt x="f5" y="f2"/>
                      </a:moveTo>
                      <a:cubicBezTo>
                        <a:pt x="f2" y="f6"/>
                        <a:pt x="f7" y="f8"/>
                        <a:pt x="f3" y="f4"/>
                      </a:cubicBezTo>
                      <a:cubicBezTo>
                        <a:pt x="f9" y="f10"/>
                        <a:pt x="f11" y="f1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 name="Google Shape;1268;p17">
                  <a:extLst>
                    <a:ext uri="{FF2B5EF4-FFF2-40B4-BE49-F238E27FC236}">
                      <a16:creationId xmlns:a16="http://schemas.microsoft.com/office/drawing/2014/main" id="{888E6632-AE22-4384-A4D5-F97C1E103319}"/>
                    </a:ext>
                  </a:extLst>
                </p:cNvPr>
                <p:cNvSpPr/>
                <p:nvPr/>
              </p:nvSpPr>
              <p:spPr>
                <a:xfrm flipH="1">
                  <a:off x="8361749" y="4654972"/>
                  <a:ext cx="82808" cy="96953"/>
                </a:xfrm>
                <a:custGeom>
                  <a:avLst/>
                  <a:gdLst>
                    <a:gd name="f0" fmla="val w"/>
                    <a:gd name="f1" fmla="val h"/>
                    <a:gd name="f2" fmla="val 0"/>
                    <a:gd name="f3" fmla="val 2564"/>
                    <a:gd name="f4" fmla="val 3002"/>
                    <a:gd name="f5" fmla="val 1282"/>
                    <a:gd name="f6" fmla="val 1755"/>
                    <a:gd name="f7" fmla="val 1284"/>
                    <a:gd name="f8" fmla="val 1756"/>
                    <a:gd name="f9" fmla="val 1287"/>
                    <a:gd name="f10" fmla="val 1757"/>
                    <a:gd name="f11" fmla="val 1289"/>
                    <a:gd name="f12" fmla="val 1758"/>
                    <a:gd name="f13" fmla="val 462"/>
                    <a:gd name="f14" fmla="val 1016"/>
                    <a:gd name="f15" fmla="val 543"/>
                    <a:gd name="f16" fmla="val 1178"/>
                    <a:gd name="f17" fmla="val 647"/>
                    <a:gd name="f18" fmla="val 1328"/>
                    <a:gd name="f19" fmla="val 774"/>
                    <a:gd name="f20" fmla="val 1455"/>
                    <a:gd name="f21" fmla="val 843"/>
                    <a:gd name="f22" fmla="val 1524"/>
                    <a:gd name="f23" fmla="val 947"/>
                    <a:gd name="f24" fmla="val 1593"/>
                    <a:gd name="f25" fmla="val 1040"/>
                    <a:gd name="f26" fmla="val 1639"/>
                    <a:gd name="f27" fmla="val 1155"/>
                    <a:gd name="f28" fmla="val 1686"/>
                    <a:gd name="f29" fmla="val 1270"/>
                    <a:gd name="f30" fmla="val 1697"/>
                    <a:gd name="f31" fmla="val 1386"/>
                    <a:gd name="f32" fmla="val 1536"/>
                    <a:gd name="f33" fmla="val 1663"/>
                    <a:gd name="f34" fmla="val 1859"/>
                    <a:gd name="f35" fmla="val 1605"/>
                    <a:gd name="f36" fmla="val 1732"/>
                    <a:gd name="f37" fmla="val 1720"/>
                    <a:gd name="f38" fmla="val 1559"/>
                    <a:gd name="f39" fmla="val 1766"/>
                    <a:gd name="f40" fmla="val 1354"/>
                    <a:gd name="f41" fmla="val 1314"/>
                    <a:gd name="f42" fmla="val 1426"/>
                    <a:gd name="f43" fmla="val 1815"/>
                    <a:gd name="f44" fmla="val 1585"/>
                    <a:gd name="f45" fmla="val 1871"/>
                    <a:gd name="f46" fmla="val 1928"/>
                    <a:gd name="f47" fmla="val 1882"/>
                    <a:gd name="f48" fmla="val 2020"/>
                    <a:gd name="f49" fmla="val 2044"/>
                    <a:gd name="f50" fmla="val 2101"/>
                    <a:gd name="f51" fmla="val 2171"/>
                    <a:gd name="f52" fmla="val 2228"/>
                    <a:gd name="f53" fmla="val 2032"/>
                    <a:gd name="f54" fmla="val 2113"/>
                    <a:gd name="f55" fmla="val 2043"/>
                    <a:gd name="f56" fmla="val 1986"/>
                    <a:gd name="f57" fmla="val 1351"/>
                    <a:gd name="f58" fmla="val 1870"/>
                    <a:gd name="f59" fmla="val 1190"/>
                    <a:gd name="f60" fmla="val 1801"/>
                    <a:gd name="f61" fmla="val 855"/>
                    <a:gd name="f62" fmla="val 1628"/>
                    <a:gd name="f63" fmla="val 751"/>
                    <a:gd name="f64" fmla="val 1478"/>
                    <a:gd name="f65" fmla="val 612"/>
                    <a:gd name="f66" fmla="val 532"/>
                    <a:gd name="f67" fmla="val 35"/>
                    <a:gd name="f68" fmla="val 1"/>
                    <a:gd name="f69" fmla="val 358"/>
                    <a:gd name="f70" fmla="val 58"/>
                    <a:gd name="f71" fmla="val 728"/>
                    <a:gd name="f72" fmla="val 197"/>
                    <a:gd name="f73" fmla="val 1074"/>
                    <a:gd name="f74" fmla="val 416"/>
                    <a:gd name="f75" fmla="val 1582"/>
                    <a:gd name="f76" fmla="val 832"/>
                    <a:gd name="f77" fmla="val 1997"/>
                    <a:gd name="f78" fmla="val 1340"/>
                    <a:gd name="f79" fmla="val 2320"/>
                    <a:gd name="f80" fmla="val 1744"/>
                    <a:gd name="f81" fmla="val 2378"/>
                    <a:gd name="f82" fmla="val 2494"/>
                    <a:gd name="f83" fmla="val 2598"/>
                    <a:gd name="f84" fmla="val 2263"/>
                    <a:gd name="f85" fmla="val 2782"/>
                    <a:gd name="f86" fmla="val 3001"/>
                    <a:gd name="f87" fmla="val 2425"/>
                    <a:gd name="f88" fmla="val 2563"/>
                    <a:gd name="f89" fmla="val 2551"/>
                    <a:gd name="f90" fmla="val 2517"/>
                    <a:gd name="f91" fmla="val 2286"/>
                    <a:gd name="f92" fmla="val 2482"/>
                    <a:gd name="f93" fmla="val 2332"/>
                    <a:gd name="f94" fmla="val 1824"/>
                    <a:gd name="f95" fmla="val 2148"/>
                    <a:gd name="f96" fmla="val 2163"/>
                    <a:gd name="f97" fmla="val 1689"/>
                    <a:gd name="f98" fmla="val 2180"/>
                    <a:gd name="f99" fmla="val 1691"/>
                    <a:gd name="f100" fmla="val 2197"/>
                    <a:gd name="f101" fmla="val 2291"/>
                    <a:gd name="f102" fmla="val 2397"/>
                    <a:gd name="f103" fmla="val 2436"/>
                    <a:gd name="f104" fmla="val 1570"/>
                    <a:gd name="f105" fmla="val 1305"/>
                    <a:gd name="f106" fmla="val 2344"/>
                    <a:gd name="f107" fmla="val 1224"/>
                    <a:gd name="f108" fmla="val 2251"/>
                    <a:gd name="f109" fmla="val 1132"/>
                    <a:gd name="f110" fmla="val 2136"/>
                    <a:gd name="f111" fmla="val 1097"/>
                    <a:gd name="f112" fmla="val 1998"/>
                    <a:gd name="f113" fmla="val 1051"/>
                    <a:gd name="f114" fmla="val 2159"/>
                    <a:gd name="f115" fmla="val 993"/>
                    <a:gd name="f116" fmla="val 2321"/>
                    <a:gd name="f117" fmla="val 866"/>
                    <a:gd name="f118" fmla="val 693"/>
                    <a:gd name="f119" fmla="val 520"/>
                    <a:gd name="f120" fmla="val 324"/>
                    <a:gd name="f121" fmla="val 243"/>
                    <a:gd name="f122" fmla="val 1617"/>
                    <a:gd name="f123" fmla="val 924"/>
                    <a:gd name="f124" fmla="val 958"/>
                    <a:gd name="f125" fmla="val 1186"/>
                    <a:gd name="f126" fmla="val 963"/>
                    <a:gd name="f127" fmla="val 1148"/>
                    <a:gd name="f128" fmla="val 965"/>
                    <a:gd name="f129" fmla="val 1110"/>
                    <a:gd name="f130" fmla="val 755"/>
                    <a:gd name="f131" fmla="val 409"/>
                    <a:gd name="f132" fmla="val 775"/>
                    <a:gd name="f133" fmla="val 232"/>
                    <a:gd name="f134" fmla="val 139"/>
                    <a:gd name="f135" fmla="val 301"/>
                    <a:gd name="f136" fmla="val 70"/>
                    <a:gd name="f137" fmla="val 150"/>
                    <a:gd name="f138" fmla="*/ f0 1 2564"/>
                    <a:gd name="f139" fmla="*/ f1 1 3002"/>
                    <a:gd name="f140" fmla="val f2"/>
                    <a:gd name="f141" fmla="val f3"/>
                    <a:gd name="f142" fmla="val f4"/>
                    <a:gd name="f143" fmla="+- f142 0 f140"/>
                    <a:gd name="f144" fmla="+- f141 0 f140"/>
                    <a:gd name="f145" fmla="*/ f144 1 2564"/>
                    <a:gd name="f146" fmla="*/ f143 1 3002"/>
                    <a:gd name="f147" fmla="*/ f140 1 f145"/>
                    <a:gd name="f148" fmla="*/ f141 1 f145"/>
                    <a:gd name="f149" fmla="*/ f140 1 f146"/>
                    <a:gd name="f150" fmla="*/ f142 1 f146"/>
                    <a:gd name="f151" fmla="*/ f147 f138 1"/>
                    <a:gd name="f152" fmla="*/ f148 f138 1"/>
                    <a:gd name="f153" fmla="*/ f150 f139 1"/>
                    <a:gd name="f154" fmla="*/ f149 f139 1"/>
                  </a:gdLst>
                  <a:ahLst/>
                  <a:cxnLst>
                    <a:cxn ang="3cd4">
                      <a:pos x="hc" y="t"/>
                    </a:cxn>
                    <a:cxn ang="0">
                      <a:pos x="r" y="vc"/>
                    </a:cxn>
                    <a:cxn ang="cd4">
                      <a:pos x="hc" y="b"/>
                    </a:cxn>
                    <a:cxn ang="cd2">
                      <a:pos x="l" y="vc"/>
                    </a:cxn>
                  </a:cxnLst>
                  <a:rect l="f151" t="f154" r="f152" b="f153"/>
                  <a:pathLst>
                    <a:path w="2564" h="3002">
                      <a:moveTo>
                        <a:pt x="f5" y="f6"/>
                      </a:moveTo>
                      <a:lnTo>
                        <a:pt x="f5" y="f6"/>
                      </a:lnTo>
                      <a:cubicBezTo>
                        <a:pt x="f7" y="f8"/>
                        <a:pt x="f9" y="f10"/>
                        <a:pt x="f11" y="f12"/>
                      </a:cubicBezTo>
                      <a:lnTo>
                        <a:pt x="f11" y="f12"/>
                      </a:lnTo>
                      <a:cubicBezTo>
                        <a:pt x="f9" y="f10"/>
                        <a:pt x="f7" y="f8"/>
                        <a:pt x="f5" y="f6"/>
                      </a:cubicBezTo>
                      <a:close/>
                      <a:moveTo>
                        <a:pt x="f13" y="f14"/>
                      </a:moveTo>
                      <a:cubicBezTo>
                        <a:pt x="f15" y="f16"/>
                        <a:pt x="f17" y="f18"/>
                        <a:pt x="f19" y="f20"/>
                      </a:cubicBezTo>
                      <a:cubicBezTo>
                        <a:pt x="f21" y="f22"/>
                        <a:pt x="f23" y="f24"/>
                        <a:pt x="f25" y="f26"/>
                      </a:cubicBezTo>
                      <a:cubicBezTo>
                        <a:pt x="f27" y="f28"/>
                        <a:pt x="f29" y="f30"/>
                        <a:pt x="f31" y="f30"/>
                      </a:cubicBezTo>
                      <a:cubicBezTo>
                        <a:pt x="f32" y="f30"/>
                        <a:pt x="f30" y="f33"/>
                        <a:pt x="f34" y="f35"/>
                      </a:cubicBezTo>
                      <a:lnTo>
                        <a:pt x="f34" y="f35"/>
                      </a:lnTo>
                      <a:cubicBezTo>
                        <a:pt x="f36" y="f37"/>
                        <a:pt x="f38" y="f39"/>
                        <a:pt x="f31" y="f39"/>
                      </a:cubicBezTo>
                      <a:cubicBezTo>
                        <a:pt x="f40" y="f39"/>
                        <a:pt x="f41" y="f39"/>
                        <a:pt x="f11" y="f12"/>
                      </a:cubicBezTo>
                      <a:lnTo>
                        <a:pt x="f11" y="f12"/>
                      </a:lnTo>
                      <a:cubicBezTo>
                        <a:pt x="f42" y="f43"/>
                        <a:pt x="f44" y="f45"/>
                        <a:pt x="f36" y="f46"/>
                      </a:cubicBezTo>
                      <a:cubicBezTo>
                        <a:pt x="f47" y="f48"/>
                        <a:pt x="f49" y="f50"/>
                        <a:pt x="f51" y="f52"/>
                      </a:cubicBezTo>
                      <a:cubicBezTo>
                        <a:pt x="f53" y="f54"/>
                        <a:pt x="f45" y="f55"/>
                        <a:pt x="f30" y="f56"/>
                      </a:cubicBezTo>
                      <a:cubicBezTo>
                        <a:pt x="f22" y="f46"/>
                        <a:pt x="f57" y="f58"/>
                        <a:pt x="f59" y="f60"/>
                      </a:cubicBezTo>
                      <a:cubicBezTo>
                        <a:pt x="f14" y="f36"/>
                        <a:pt x="f61" y="f62"/>
                        <a:pt x="f63" y="f64"/>
                      </a:cubicBezTo>
                      <a:cubicBezTo>
                        <a:pt x="f65" y="f57"/>
                        <a:pt x="f66" y="f16"/>
                        <a:pt x="f13" y="f14"/>
                      </a:cubicBezTo>
                      <a:close/>
                      <a:moveTo>
                        <a:pt x="f67" y="f2"/>
                      </a:moveTo>
                      <a:cubicBezTo>
                        <a:pt x="f68" y="f69"/>
                        <a:pt x="f70" y="f71"/>
                        <a:pt x="f72" y="f73"/>
                      </a:cubicBezTo>
                      <a:cubicBezTo>
                        <a:pt x="f74" y="f75"/>
                        <a:pt x="f76" y="f77"/>
                        <a:pt x="f78" y="f52"/>
                      </a:cubicBezTo>
                      <a:cubicBezTo>
                        <a:pt x="f32" y="f79"/>
                        <a:pt x="f80" y="f81"/>
                        <a:pt x="f46" y="f82"/>
                      </a:cubicBezTo>
                      <a:cubicBezTo>
                        <a:pt x="f50" y="f83"/>
                        <a:pt x="f84" y="f85"/>
                        <a:pt x="f84" y="f86"/>
                      </a:cubicBezTo>
                      <a:cubicBezTo>
                        <a:pt x="f87" y="f85"/>
                        <a:pt x="f88" y="f89"/>
                        <a:pt x="f90" y="f91"/>
                      </a:cubicBezTo>
                      <a:cubicBezTo>
                        <a:pt x="f92" y="f55"/>
                        <a:pt x="f93" y="f94"/>
                        <a:pt x="f95" y="f28"/>
                      </a:cubicBezTo>
                      <a:lnTo>
                        <a:pt x="f95" y="f28"/>
                      </a:lnTo>
                      <a:cubicBezTo>
                        <a:pt x="f96" y="f97"/>
                        <a:pt x="f98" y="f99"/>
                        <a:pt x="f100" y="f99"/>
                      </a:cubicBezTo>
                      <a:cubicBezTo>
                        <a:pt x="f101" y="f99"/>
                        <a:pt x="f102" y="f26"/>
                        <a:pt x="f103" y="f104"/>
                      </a:cubicBezTo>
                      <a:cubicBezTo>
                        <a:pt x="f82" y="f20"/>
                        <a:pt x="f103" y="f105"/>
                        <a:pt x="f106" y="f107"/>
                      </a:cubicBezTo>
                      <a:cubicBezTo>
                        <a:pt x="f108" y="f109"/>
                        <a:pt x="f110" y="f111"/>
                        <a:pt x="f112" y="f113"/>
                      </a:cubicBezTo>
                      <a:cubicBezTo>
                        <a:pt x="f114" y="f115"/>
                        <a:pt x="f116" y="f117"/>
                        <a:pt x="f93" y="f118"/>
                      </a:cubicBezTo>
                      <a:cubicBezTo>
                        <a:pt x="f106" y="f119"/>
                        <a:pt x="f84" y="f120"/>
                        <a:pt x="f54" y="f121"/>
                      </a:cubicBezTo>
                      <a:cubicBezTo>
                        <a:pt x="f112" y="f65"/>
                        <a:pt x="f122" y="f123"/>
                        <a:pt x="f107" y="f124"/>
                      </a:cubicBezTo>
                      <a:cubicBezTo>
                        <a:pt x="f125" y="f126"/>
                        <a:pt x="f127" y="f128"/>
                        <a:pt x="f129" y="f128"/>
                      </a:cubicBezTo>
                      <a:cubicBezTo>
                        <a:pt x="f130" y="f128"/>
                        <a:pt x="f131" y="f132"/>
                        <a:pt x="f133" y="f13"/>
                      </a:cubicBezTo>
                      <a:cubicBezTo>
                        <a:pt x="f134" y="f135"/>
                        <a:pt x="f136" y="f137"/>
                        <a:pt x="f67"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 name="Google Shape;1269;p17">
                  <a:extLst>
                    <a:ext uri="{FF2B5EF4-FFF2-40B4-BE49-F238E27FC236}">
                      <a16:creationId xmlns:a16="http://schemas.microsoft.com/office/drawing/2014/main" id="{7B1E4415-FF4E-4FAB-BAA6-3634B90DD3B0}"/>
                    </a:ext>
                  </a:extLst>
                </p:cNvPr>
                <p:cNvSpPr/>
                <p:nvPr/>
              </p:nvSpPr>
              <p:spPr>
                <a:xfrm flipH="1">
                  <a:off x="8288697" y="4590114"/>
                  <a:ext cx="177439" cy="239682"/>
                </a:xfrm>
                <a:custGeom>
                  <a:avLst/>
                  <a:gdLst>
                    <a:gd name="f0" fmla="val w"/>
                    <a:gd name="f1" fmla="val h"/>
                    <a:gd name="f2" fmla="val 0"/>
                    <a:gd name="f3" fmla="val 5494"/>
                    <a:gd name="f4" fmla="val 7421"/>
                    <a:gd name="f5" fmla="val 692"/>
                    <a:gd name="f6" fmla="val 681"/>
                    <a:gd name="f7" fmla="val 24"/>
                    <a:gd name="f8" fmla="val 671"/>
                    <a:gd name="f9" fmla="val 49"/>
                    <a:gd name="f10" fmla="val 661"/>
                    <a:gd name="f11" fmla="val 73"/>
                    <a:gd name="f12" fmla="val 1950"/>
                    <a:gd name="f13" fmla="val 6475"/>
                    <a:gd name="f14" fmla="val 2181"/>
                    <a:gd name="f15" fmla="val 6649"/>
                    <a:gd name="f16" fmla="val 2423"/>
                    <a:gd name="f17" fmla="val 6799"/>
                    <a:gd name="f18" fmla="val 2689"/>
                    <a:gd name="f19" fmla="val 6914"/>
                    <a:gd name="f20" fmla="val 2943"/>
                    <a:gd name="f21" fmla="val 7029"/>
                    <a:gd name="f22" fmla="val 3220"/>
                    <a:gd name="f23" fmla="val 7110"/>
                    <a:gd name="f24" fmla="val 3497"/>
                    <a:gd name="f25" fmla="val 7156"/>
                    <a:gd name="f26" fmla="val 3622"/>
                    <a:gd name="f27" fmla="val 7178"/>
                    <a:gd name="f28" fmla="val 3752"/>
                    <a:gd name="f29" fmla="val 7190"/>
                    <a:gd name="f30" fmla="val 3884"/>
                    <a:gd name="f31" fmla="val 4032"/>
                    <a:gd name="f32" fmla="val 4181"/>
                    <a:gd name="f33" fmla="val 7175"/>
                    <a:gd name="f34" fmla="val 4328"/>
                    <a:gd name="f35" fmla="val 7145"/>
                    <a:gd name="f36" fmla="val 4605"/>
                    <a:gd name="f37" fmla="val 7087"/>
                    <a:gd name="f38" fmla="val 4882"/>
                    <a:gd name="f39" fmla="val 6983"/>
                    <a:gd name="f40" fmla="val 5136"/>
                    <a:gd name="f41" fmla="val 6868"/>
                    <a:gd name="f42" fmla="val 4893"/>
                    <a:gd name="f43" fmla="val 7006"/>
                    <a:gd name="f44" fmla="val 4616"/>
                    <a:gd name="f45" fmla="val 4339"/>
                    <a:gd name="f46" fmla="val 7180"/>
                    <a:gd name="f47" fmla="val 4170"/>
                    <a:gd name="f48" fmla="val 7216"/>
                    <a:gd name="f49" fmla="val 3981"/>
                    <a:gd name="f50" fmla="val 7244"/>
                    <a:gd name="f51" fmla="val 3792"/>
                    <a:gd name="f52" fmla="val 3685"/>
                    <a:gd name="f53" fmla="val 3578"/>
                    <a:gd name="f54" fmla="val 7235"/>
                    <a:gd name="f55" fmla="val 3474"/>
                    <a:gd name="f56" fmla="val 7214"/>
                    <a:gd name="f57" fmla="val 3185"/>
                    <a:gd name="f58" fmla="val 7168"/>
                    <a:gd name="f59" fmla="val 2919"/>
                    <a:gd name="f60" fmla="val 2654"/>
                    <a:gd name="f61" fmla="val 6949"/>
                    <a:gd name="f62" fmla="val 2400"/>
                    <a:gd name="f63" fmla="val 6822"/>
                    <a:gd name="f64" fmla="val 2146"/>
                    <a:gd name="f65" fmla="val 6683"/>
                    <a:gd name="f66" fmla="val 1"/>
                    <a:gd name="f67" fmla="val 1676"/>
                    <a:gd name="f68" fmla="val 55"/>
                    <a:gd name="f69" fmla="val 3257"/>
                    <a:gd name="f70" fmla="val 715"/>
                    <a:gd name="f71" fmla="val 4871"/>
                    <a:gd name="f72" fmla="val 1096"/>
                    <a:gd name="f73" fmla="val 5794"/>
                    <a:gd name="f74" fmla="val 1719"/>
                    <a:gd name="f75" fmla="val 2596"/>
                    <a:gd name="f76" fmla="val 2983"/>
                    <a:gd name="f77" fmla="val 7319"/>
                    <a:gd name="f78" fmla="val 3389"/>
                    <a:gd name="f79" fmla="val 7420"/>
                    <a:gd name="f80" fmla="val 3790"/>
                    <a:gd name="f81" fmla="val 4298"/>
                    <a:gd name="f82" fmla="val 4800"/>
                    <a:gd name="f83" fmla="val 7258"/>
                    <a:gd name="f84" fmla="val 5251"/>
                    <a:gd name="f85" fmla="val 5320"/>
                    <a:gd name="f86" fmla="val 5401"/>
                    <a:gd name="f87" fmla="val 6856"/>
                    <a:gd name="f88" fmla="val 5424"/>
                    <a:gd name="f89" fmla="val 6764"/>
                    <a:gd name="f90" fmla="val 6602"/>
                    <a:gd name="f91" fmla="val 5367"/>
                    <a:gd name="f92" fmla="val 6487"/>
                    <a:gd name="f93" fmla="val 5205"/>
                    <a:gd name="f94" fmla="val 5113"/>
                    <a:gd name="f95" fmla="val 5020"/>
                    <a:gd name="f96" fmla="val 6568"/>
                    <a:gd name="f97" fmla="val 4939"/>
                    <a:gd name="f98" fmla="val 5216"/>
                    <a:gd name="f99" fmla="val 6163"/>
                    <a:gd name="f100" fmla="val 4816"/>
                    <a:gd name="f101" fmla="val 5890"/>
                    <a:gd name="f102" fmla="val 4286"/>
                    <a:gd name="f103" fmla="val 4151"/>
                    <a:gd name="f104" fmla="val 4008"/>
                    <a:gd name="f105" fmla="val 5907"/>
                    <a:gd name="f106" fmla="val 3866"/>
                    <a:gd name="f107" fmla="val 5944"/>
                    <a:gd name="f108" fmla="val 3519"/>
                    <a:gd name="f109" fmla="val 6037"/>
                    <a:gd name="f110" fmla="val 3167"/>
                    <a:gd name="f111" fmla="val 6098"/>
                    <a:gd name="f112" fmla="val 2819"/>
                    <a:gd name="f113" fmla="val 2439"/>
                    <a:gd name="f114" fmla="val 2064"/>
                    <a:gd name="f115" fmla="val 6025"/>
                    <a:gd name="f116" fmla="val 1703"/>
                    <a:gd name="f117" fmla="val 5839"/>
                    <a:gd name="f118" fmla="val 1728"/>
                    <a:gd name="f119" fmla="val 5849"/>
                    <a:gd name="f120" fmla="val 1753"/>
                    <a:gd name="f121" fmla="val 5854"/>
                    <a:gd name="f122" fmla="val 1778"/>
                    <a:gd name="f123" fmla="val 1885"/>
                    <a:gd name="f124" fmla="val 1989"/>
                    <a:gd name="f125" fmla="val 5771"/>
                    <a:gd name="f126" fmla="val 2031"/>
                    <a:gd name="f127" fmla="val 5644"/>
                    <a:gd name="f128" fmla="val 2088"/>
                    <a:gd name="f129" fmla="val 5471"/>
                    <a:gd name="f130" fmla="val 5275"/>
                    <a:gd name="f131" fmla="val 1915"/>
                    <a:gd name="f132" fmla="val 1811"/>
                    <a:gd name="f133" fmla="val 4986"/>
                    <a:gd name="f134" fmla="val 1684"/>
                    <a:gd name="f135" fmla="val 1557"/>
                    <a:gd name="f136" fmla="val 4744"/>
                    <a:gd name="f137" fmla="val 1442"/>
                    <a:gd name="f138" fmla="val 4629"/>
                    <a:gd name="f139" fmla="val 1315"/>
                    <a:gd name="f140" fmla="val 4502"/>
                    <a:gd name="f141" fmla="val 1223"/>
                    <a:gd name="f142" fmla="val 4352"/>
                    <a:gd name="f143" fmla="val 1026"/>
                    <a:gd name="f144" fmla="val 4051"/>
                    <a:gd name="f145" fmla="val 853"/>
                    <a:gd name="f146" fmla="val 3705"/>
                    <a:gd name="f147" fmla="val 3359"/>
                    <a:gd name="f148" fmla="val 343"/>
                    <a:gd name="f149" fmla="val 2356"/>
                    <a:gd name="f150" fmla="val 246"/>
                    <a:gd name="f151" fmla="val 1099"/>
                    <a:gd name="f152" fmla="*/ f0 1 5494"/>
                    <a:gd name="f153" fmla="*/ f1 1 7421"/>
                    <a:gd name="f154" fmla="val f2"/>
                    <a:gd name="f155" fmla="val f3"/>
                    <a:gd name="f156" fmla="val f4"/>
                    <a:gd name="f157" fmla="+- f156 0 f154"/>
                    <a:gd name="f158" fmla="+- f155 0 f154"/>
                    <a:gd name="f159" fmla="*/ f158 1 5494"/>
                    <a:gd name="f160" fmla="*/ f157 1 7421"/>
                    <a:gd name="f161" fmla="*/ f154 1 f159"/>
                    <a:gd name="f162" fmla="*/ f155 1 f159"/>
                    <a:gd name="f163" fmla="*/ f154 1 f160"/>
                    <a:gd name="f164" fmla="*/ f156 1 f160"/>
                    <a:gd name="f165" fmla="*/ f161 f152 1"/>
                    <a:gd name="f166" fmla="*/ f162 f152 1"/>
                    <a:gd name="f167" fmla="*/ f164 f153 1"/>
                    <a:gd name="f168" fmla="*/ f163 f153 1"/>
                  </a:gdLst>
                  <a:ahLst/>
                  <a:cxnLst>
                    <a:cxn ang="3cd4">
                      <a:pos x="hc" y="t"/>
                    </a:cxn>
                    <a:cxn ang="0">
                      <a:pos x="r" y="vc"/>
                    </a:cxn>
                    <a:cxn ang="cd4">
                      <a:pos x="hc" y="b"/>
                    </a:cxn>
                    <a:cxn ang="cd2">
                      <a:pos x="l" y="vc"/>
                    </a:cxn>
                  </a:cxnLst>
                  <a:rect l="f165" t="f168" r="f166" b="f167"/>
                  <a:pathLst>
                    <a:path w="5494" h="7421">
                      <a:moveTo>
                        <a:pt x="f5" y="f2"/>
                      </a:moveTo>
                      <a:cubicBezTo>
                        <a:pt x="f6" y="f7"/>
                        <a:pt x="f8" y="f9"/>
                        <a:pt x="f10" y="f11"/>
                      </a:cubicBezTo>
                      <a:lnTo>
                        <a:pt x="f10" y="f11"/>
                      </a:lnTo>
                      <a:cubicBezTo>
                        <a:pt x="f8" y="f9"/>
                        <a:pt x="f6" y="f7"/>
                        <a:pt x="f5" y="f2"/>
                      </a:cubicBezTo>
                      <a:close/>
                      <a:moveTo>
                        <a:pt x="f12" y="f13"/>
                      </a:moveTo>
                      <a:lnTo>
                        <a:pt x="f12" y="f13"/>
                      </a:lnTo>
                      <a:cubicBezTo>
                        <a:pt x="f14" y="f15"/>
                        <a:pt x="f16" y="f17"/>
                        <a:pt x="f18" y="f19"/>
                      </a:cubicBezTo>
                      <a:cubicBezTo>
                        <a:pt x="f20" y="f21"/>
                        <a:pt x="f22" y="f23"/>
                        <a:pt x="f24" y="f25"/>
                      </a:cubicBezTo>
                      <a:cubicBezTo>
                        <a:pt x="f26" y="f27"/>
                        <a:pt x="f28" y="f29"/>
                        <a:pt x="f30" y="f29"/>
                      </a:cubicBezTo>
                      <a:cubicBezTo>
                        <a:pt x="f31" y="f29"/>
                        <a:pt x="f32" y="f33"/>
                        <a:pt x="f34" y="f35"/>
                      </a:cubicBezTo>
                      <a:cubicBezTo>
                        <a:pt x="f36" y="f37"/>
                        <a:pt x="f38" y="f39"/>
                        <a:pt x="f40" y="f41"/>
                      </a:cubicBezTo>
                      <a:lnTo>
                        <a:pt x="f40" y="f41"/>
                      </a:lnTo>
                      <a:cubicBezTo>
                        <a:pt x="f42" y="f43"/>
                        <a:pt x="f44" y="f23"/>
                        <a:pt x="f45" y="f46"/>
                      </a:cubicBezTo>
                      <a:cubicBezTo>
                        <a:pt x="f47" y="f48"/>
                        <a:pt x="f49" y="f50"/>
                        <a:pt x="f51" y="f50"/>
                      </a:cubicBezTo>
                      <a:cubicBezTo>
                        <a:pt x="f52" y="f50"/>
                        <a:pt x="f53" y="f54"/>
                        <a:pt x="f55" y="f56"/>
                      </a:cubicBezTo>
                      <a:cubicBezTo>
                        <a:pt x="f57" y="f58"/>
                        <a:pt x="f59" y="f37"/>
                        <a:pt x="f60" y="f61"/>
                      </a:cubicBezTo>
                      <a:cubicBezTo>
                        <a:pt x="f62" y="f63"/>
                        <a:pt x="f64" y="f65"/>
                        <a:pt x="f12" y="f13"/>
                      </a:cubicBezTo>
                      <a:close/>
                      <a:moveTo>
                        <a:pt x="f10" y="f11"/>
                      </a:moveTo>
                      <a:cubicBezTo>
                        <a:pt x="f66" y="f67"/>
                        <a:pt x="f68" y="f69"/>
                        <a:pt x="f70" y="f71"/>
                      </a:cubicBezTo>
                      <a:cubicBezTo>
                        <a:pt x="f72" y="f73"/>
                        <a:pt x="f74" y="f15"/>
                        <a:pt x="f75" y="f23"/>
                      </a:cubicBezTo>
                      <a:cubicBezTo>
                        <a:pt x="f76" y="f77"/>
                        <a:pt x="f78" y="f79"/>
                        <a:pt x="f80" y="f79"/>
                      </a:cubicBezTo>
                      <a:cubicBezTo>
                        <a:pt x="f81" y="f79"/>
                        <a:pt x="f82" y="f83"/>
                        <a:pt x="f84" y="f61"/>
                      </a:cubicBezTo>
                      <a:cubicBezTo>
                        <a:pt x="f85" y="f19"/>
                        <a:pt x="f86" y="f87"/>
                        <a:pt x="f88" y="f89"/>
                      </a:cubicBezTo>
                      <a:cubicBezTo>
                        <a:pt x="f3" y="f90"/>
                        <a:pt x="f91" y="f92"/>
                        <a:pt x="f93" y="f92"/>
                      </a:cubicBezTo>
                      <a:cubicBezTo>
                        <a:pt x="f94" y="f92"/>
                        <a:pt x="f95" y="f96"/>
                        <a:pt x="f97" y="f96"/>
                      </a:cubicBezTo>
                      <a:cubicBezTo>
                        <a:pt x="f98" y="f99"/>
                        <a:pt x="f100" y="f101"/>
                        <a:pt x="f102" y="f101"/>
                      </a:cubicBezTo>
                      <a:cubicBezTo>
                        <a:pt x="f103" y="f101"/>
                        <a:pt x="f104" y="f105"/>
                        <a:pt x="f106" y="f107"/>
                      </a:cubicBezTo>
                      <a:cubicBezTo>
                        <a:pt x="f108" y="f109"/>
                        <a:pt x="f110" y="f111"/>
                        <a:pt x="f112" y="f111"/>
                      </a:cubicBezTo>
                      <a:cubicBezTo>
                        <a:pt x="f113" y="f111"/>
                        <a:pt x="f114" y="f115"/>
                        <a:pt x="f116" y="f117"/>
                      </a:cubicBezTo>
                      <a:lnTo>
                        <a:pt x="f116" y="f117"/>
                      </a:lnTo>
                      <a:cubicBezTo>
                        <a:pt x="f118" y="f119"/>
                        <a:pt x="f120" y="f121"/>
                        <a:pt x="f122" y="f121"/>
                      </a:cubicBezTo>
                      <a:cubicBezTo>
                        <a:pt x="f123" y="f121"/>
                        <a:pt x="f124" y="f125"/>
                        <a:pt x="f126" y="f127"/>
                      </a:cubicBezTo>
                      <a:cubicBezTo>
                        <a:pt x="f128" y="f129"/>
                        <a:pt x="f126" y="f130"/>
                        <a:pt x="f131" y="f40"/>
                      </a:cubicBezTo>
                      <a:cubicBezTo>
                        <a:pt x="f132" y="f133"/>
                        <a:pt x="f134" y="f71"/>
                        <a:pt x="f135" y="f136"/>
                      </a:cubicBezTo>
                      <a:cubicBezTo>
                        <a:pt x="f137" y="f138"/>
                        <a:pt x="f139" y="f140"/>
                        <a:pt x="f141" y="f142"/>
                      </a:cubicBezTo>
                      <a:cubicBezTo>
                        <a:pt x="f143" y="f144"/>
                        <a:pt x="f145" y="f146"/>
                        <a:pt x="f70" y="f147"/>
                      </a:cubicBezTo>
                      <a:cubicBezTo>
                        <a:pt x="f148" y="f149"/>
                        <a:pt x="f150" y="f151"/>
                        <a:pt x="f10" y="f11"/>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 name="Google Shape;1270;p17">
                  <a:extLst>
                    <a:ext uri="{FF2B5EF4-FFF2-40B4-BE49-F238E27FC236}">
                      <a16:creationId xmlns:a16="http://schemas.microsoft.com/office/drawing/2014/main" id="{E14C000E-BF26-4380-94BE-4BB49CA88E53}"/>
                    </a:ext>
                  </a:extLst>
                </p:cNvPr>
                <p:cNvSpPr/>
                <p:nvPr/>
              </p:nvSpPr>
              <p:spPr>
                <a:xfrm flipH="1">
                  <a:off x="8355064" y="4769437"/>
                  <a:ext cx="83164" cy="100611"/>
                </a:xfrm>
                <a:custGeom>
                  <a:avLst/>
                  <a:gdLst>
                    <a:gd name="f0" fmla="val w"/>
                    <a:gd name="f1" fmla="val h"/>
                    <a:gd name="f2" fmla="val 0"/>
                    <a:gd name="f3" fmla="val 2575"/>
                    <a:gd name="f4" fmla="val 3115"/>
                    <a:gd name="f5" fmla="val 1"/>
                    <a:gd name="f6" fmla="val 4"/>
                    <a:gd name="f7" fmla="val 9"/>
                    <a:gd name="f8" fmla="val 6"/>
                    <a:gd name="f9" fmla="val 18"/>
                    <a:gd name="f10" fmla="val 27"/>
                    <a:gd name="f11" fmla="val 7"/>
                    <a:gd name="f12" fmla="val 228"/>
                    <a:gd name="f13" fmla="val 720"/>
                    <a:gd name="f14" fmla="val 527"/>
                    <a:gd name="f15" fmla="val 1334"/>
                    <a:gd name="f16" fmla="val 1051"/>
                    <a:gd name="f17" fmla="val 1835"/>
                    <a:gd name="f18" fmla="val 1144"/>
                    <a:gd name="f19" fmla="val 1916"/>
                    <a:gd name="f20" fmla="val 1248"/>
                    <a:gd name="f21" fmla="val 2008"/>
                    <a:gd name="f22" fmla="val 1317"/>
                    <a:gd name="f23" fmla="val 2112"/>
                    <a:gd name="f24" fmla="val 1386"/>
                    <a:gd name="f25" fmla="val 2205"/>
                    <a:gd name="f26" fmla="val 1432"/>
                    <a:gd name="f27" fmla="val 2343"/>
                    <a:gd name="f28" fmla="val 1421"/>
                    <a:gd name="f29" fmla="val 2459"/>
                    <a:gd name="f30" fmla="val 1398"/>
                    <a:gd name="f31" fmla="val 2586"/>
                    <a:gd name="f32" fmla="val 2701"/>
                    <a:gd name="f33" fmla="val 1201"/>
                    <a:gd name="f34" fmla="val 2724"/>
                    <a:gd name="f35" fmla="val 1186"/>
                    <a:gd name="f36" fmla="val 2729"/>
                    <a:gd name="f37" fmla="val 1170"/>
                    <a:gd name="f38" fmla="val 2731"/>
                    <a:gd name="f39" fmla="val 1154"/>
                    <a:gd name="f40" fmla="val 1049"/>
                    <a:gd name="f41" fmla="val 936"/>
                    <a:gd name="f42" fmla="val 2638"/>
                    <a:gd name="f43" fmla="val 2528"/>
                    <a:gd name="f44" fmla="val 2759"/>
                    <a:gd name="f45" fmla="val 3013"/>
                    <a:gd name="f46" fmla="val 1271"/>
                    <a:gd name="f47" fmla="val 3093"/>
                    <a:gd name="f48" fmla="val 3108"/>
                    <a:gd name="f49" fmla="val 1366"/>
                    <a:gd name="f50" fmla="val 1416"/>
                    <a:gd name="f51" fmla="val 1601"/>
                    <a:gd name="f52" fmla="val 1794"/>
                    <a:gd name="f53" fmla="val 3020"/>
                    <a:gd name="f54" fmla="val 1894"/>
                    <a:gd name="f55" fmla="val 2874"/>
                    <a:gd name="f56" fmla="val 2021"/>
                    <a:gd name="f57" fmla="val 2689"/>
                    <a:gd name="f58" fmla="val 2009"/>
                    <a:gd name="f59" fmla="val 2435"/>
                    <a:gd name="f60" fmla="val 1905"/>
                    <a:gd name="f61" fmla="val 2239"/>
                    <a:gd name="f62" fmla="val 1966"/>
                    <a:gd name="f63" fmla="val 2279"/>
                    <a:gd name="f64" fmla="val 2043"/>
                    <a:gd name="f65" fmla="val 2311"/>
                    <a:gd name="f66" fmla="val 2115"/>
                    <a:gd name="f67" fmla="val 2126"/>
                    <a:gd name="f68" fmla="val 2137"/>
                    <a:gd name="f69" fmla="val 2310"/>
                    <a:gd name="f70" fmla="val 2148"/>
                    <a:gd name="f71" fmla="val 2309"/>
                    <a:gd name="f72" fmla="val 2251"/>
                    <a:gd name="f73" fmla="val 1848"/>
                    <a:gd name="f74" fmla="val 1881"/>
                    <a:gd name="f75" fmla="val 1778"/>
                    <a:gd name="f76" fmla="val 1117"/>
                    <a:gd name="f77" fmla="val 1459"/>
                    <a:gd name="f78" fmla="val 253"/>
                    <a:gd name="f79" fmla="val 778"/>
                    <a:gd name="f80" fmla="*/ f0 1 2575"/>
                    <a:gd name="f81" fmla="*/ f1 1 3115"/>
                    <a:gd name="f82" fmla="val f2"/>
                    <a:gd name="f83" fmla="val f3"/>
                    <a:gd name="f84" fmla="val f4"/>
                    <a:gd name="f85" fmla="+- f84 0 f82"/>
                    <a:gd name="f86" fmla="+- f83 0 f82"/>
                    <a:gd name="f87" fmla="*/ f86 1 2575"/>
                    <a:gd name="f88" fmla="*/ f85 1 3115"/>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2575" h="3115">
                      <a:moveTo>
                        <a:pt x="f5" y="f2"/>
                      </a:moveTo>
                      <a:cubicBezTo>
                        <a:pt x="f6" y="f7"/>
                        <a:pt x="f8" y="f9"/>
                        <a:pt x="f7" y="f10"/>
                      </a:cubicBezTo>
                      <a:lnTo>
                        <a:pt x="f7" y="f10"/>
                      </a:lnTo>
                      <a:cubicBezTo>
                        <a:pt x="f11" y="f9"/>
                        <a:pt x="f6" y="f7"/>
                        <a:pt x="f5" y="f2"/>
                      </a:cubicBezTo>
                      <a:close/>
                      <a:moveTo>
                        <a:pt x="f7" y="f10"/>
                      </a:moveTo>
                      <a:lnTo>
                        <a:pt x="f7" y="f10"/>
                      </a:lnTo>
                      <a:cubicBezTo>
                        <a:pt x="f12" y="f13"/>
                        <a:pt x="f14" y="f15"/>
                        <a:pt x="f16" y="f17"/>
                      </a:cubicBezTo>
                      <a:cubicBezTo>
                        <a:pt x="f18" y="f19"/>
                        <a:pt x="f20" y="f21"/>
                        <a:pt x="f22" y="f23"/>
                      </a:cubicBezTo>
                      <a:cubicBezTo>
                        <a:pt x="f24" y="f25"/>
                        <a:pt x="f26" y="f27"/>
                        <a:pt x="f28" y="f29"/>
                      </a:cubicBezTo>
                      <a:cubicBezTo>
                        <a:pt x="f30" y="f31"/>
                        <a:pt x="f22" y="f32"/>
                        <a:pt x="f33" y="f34"/>
                      </a:cubicBezTo>
                      <a:cubicBezTo>
                        <a:pt x="f35" y="f36"/>
                        <a:pt x="f37" y="f38"/>
                        <a:pt x="f39" y="f38"/>
                      </a:cubicBezTo>
                      <a:cubicBezTo>
                        <a:pt x="f40" y="f38"/>
                        <a:pt x="f41" y="f42"/>
                        <a:pt x="f41" y="f43"/>
                      </a:cubicBezTo>
                      <a:lnTo>
                        <a:pt x="f41" y="f43"/>
                      </a:lnTo>
                      <a:cubicBezTo>
                        <a:pt x="f41" y="f44"/>
                        <a:pt x="f16" y="f45"/>
                        <a:pt x="f46" y="f47"/>
                      </a:cubicBezTo>
                      <a:cubicBezTo>
                        <a:pt x="f22" y="f48"/>
                        <a:pt x="f49" y="f4"/>
                        <a:pt x="f50" y="f4"/>
                      </a:cubicBezTo>
                      <a:cubicBezTo>
                        <a:pt x="f51" y="f4"/>
                        <a:pt x="f52" y="f53"/>
                        <a:pt x="f54" y="f55"/>
                      </a:cubicBezTo>
                      <a:cubicBezTo>
                        <a:pt x="f56" y="f57"/>
                        <a:pt x="f58" y="f59"/>
                        <a:pt x="f60" y="f61"/>
                      </a:cubicBezTo>
                      <a:lnTo>
                        <a:pt x="f60" y="f61"/>
                      </a:lnTo>
                      <a:cubicBezTo>
                        <a:pt x="f62" y="f63"/>
                        <a:pt x="f64" y="f65"/>
                        <a:pt x="f66" y="f65"/>
                      </a:cubicBezTo>
                      <a:cubicBezTo>
                        <a:pt x="f67" y="f65"/>
                        <a:pt x="f68" y="f69"/>
                        <a:pt x="f70" y="f71"/>
                      </a:cubicBezTo>
                      <a:cubicBezTo>
                        <a:pt x="f3" y="f72"/>
                        <a:pt x="f73" y="f74"/>
                        <a:pt x="f75" y="f17"/>
                      </a:cubicBezTo>
                      <a:cubicBezTo>
                        <a:pt x="f76" y="f77"/>
                        <a:pt x="f78" y="f79"/>
                        <a:pt x="f7" y="f1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 name="Google Shape;1271;p17">
                  <a:extLst>
                    <a:ext uri="{FF2B5EF4-FFF2-40B4-BE49-F238E27FC236}">
                      <a16:creationId xmlns:a16="http://schemas.microsoft.com/office/drawing/2014/main" id="{63E02284-C5CB-4B39-9CBB-8E60E3EFA7C1}"/>
                    </a:ext>
                  </a:extLst>
                </p:cNvPr>
                <p:cNvSpPr/>
                <p:nvPr/>
              </p:nvSpPr>
              <p:spPr>
                <a:xfrm flipH="1">
                  <a:off x="8436684" y="4459986"/>
                  <a:ext cx="144923" cy="231187"/>
                </a:xfrm>
                <a:custGeom>
                  <a:avLst/>
                  <a:gdLst>
                    <a:gd name="f0" fmla="val 360"/>
                    <a:gd name="f1" fmla="val w"/>
                    <a:gd name="f2" fmla="val h"/>
                    <a:gd name="f3" fmla="val 0"/>
                    <a:gd name="f4" fmla="val 4487"/>
                    <a:gd name="f5" fmla="val 7158"/>
                    <a:gd name="f6" fmla="val 4071"/>
                    <a:gd name="f7" fmla="val 1536"/>
                    <a:gd name="f8" fmla="val 4094"/>
                    <a:gd name="f9" fmla="val 1651"/>
                    <a:gd name="f10" fmla="val 4105"/>
                    <a:gd name="f11" fmla="val 1778"/>
                    <a:gd name="f12" fmla="val 4128"/>
                    <a:gd name="f13" fmla="val 1905"/>
                    <a:gd name="f14" fmla="val 2032"/>
                    <a:gd name="f15" fmla="val 2148"/>
                    <a:gd name="f16" fmla="val 2286"/>
                    <a:gd name="f17" fmla="val 4047"/>
                    <a:gd name="f18" fmla="val 2528"/>
                    <a:gd name="f19" fmla="val 3955"/>
                    <a:gd name="f20" fmla="val 2759"/>
                    <a:gd name="f21" fmla="val 3840"/>
                    <a:gd name="f22" fmla="val 2990"/>
                    <a:gd name="f23" fmla="val 3586"/>
                    <a:gd name="f24" fmla="val 3440"/>
                    <a:gd name="f25" fmla="val 3228"/>
                    <a:gd name="f26" fmla="val 3787"/>
                    <a:gd name="f27" fmla="val 2835"/>
                    <a:gd name="f28" fmla="val 4098"/>
                    <a:gd name="f29" fmla="val 2431"/>
                    <a:gd name="f30" fmla="val 4375"/>
                    <a:gd name="f31" fmla="val 2027"/>
                    <a:gd name="f32" fmla="val 4664"/>
                    <a:gd name="f33" fmla="val 1658"/>
                    <a:gd name="f34" fmla="val 4999"/>
                    <a:gd name="f35" fmla="val 1277"/>
                    <a:gd name="f36" fmla="val 5310"/>
                    <a:gd name="f37" fmla="val 977"/>
                    <a:gd name="f38" fmla="val 5714"/>
                    <a:gd name="f39" fmla="val 723"/>
                    <a:gd name="f40" fmla="val 6130"/>
                    <a:gd name="f41" fmla="val 839"/>
                    <a:gd name="f42" fmla="val 5922"/>
                    <a:gd name="f43" fmla="val 5703"/>
                    <a:gd name="f44" fmla="val 1127"/>
                    <a:gd name="f45" fmla="val 5518"/>
                    <a:gd name="f46" fmla="val 1266"/>
                    <a:gd name="f47" fmla="val 1439"/>
                    <a:gd name="f48" fmla="val 5137"/>
                    <a:gd name="f49" fmla="val 1623"/>
                    <a:gd name="f50" fmla="val 4964"/>
                    <a:gd name="f51" fmla="val 1993"/>
                    <a:gd name="f52" fmla="val 4629"/>
                    <a:gd name="f53" fmla="val 2408"/>
                    <a:gd name="f54" fmla="val 4341"/>
                    <a:gd name="f55" fmla="val 2778"/>
                    <a:gd name="f56" fmla="val 4029"/>
                    <a:gd name="f57" fmla="val 3170"/>
                    <a:gd name="f58" fmla="val 3706"/>
                    <a:gd name="f59" fmla="val 3528"/>
                    <a:gd name="f60" fmla="val 3360"/>
                    <a:gd name="f61" fmla="val 3782"/>
                    <a:gd name="f62" fmla="val 2944"/>
                    <a:gd name="f63" fmla="val 2840"/>
                    <a:gd name="f64" fmla="val 3897"/>
                    <a:gd name="f65" fmla="val 2725"/>
                    <a:gd name="f66" fmla="val 3932"/>
                    <a:gd name="f67" fmla="val 2609"/>
                    <a:gd name="f68" fmla="val 3978"/>
                    <a:gd name="f69" fmla="val 2494"/>
                    <a:gd name="f70" fmla="val 4024"/>
                    <a:gd name="f71" fmla="val 2378"/>
                    <a:gd name="f72" fmla="val 2263"/>
                    <a:gd name="f73" fmla="val 4082"/>
                    <a:gd name="f74" fmla="val 2021"/>
                    <a:gd name="f75" fmla="val 1663"/>
                    <a:gd name="f76" fmla="val 404"/>
                    <a:gd name="f77" fmla="val 6628"/>
                    <a:gd name="f78" fmla="val 403"/>
                    <a:gd name="f79" fmla="val 6631"/>
                    <a:gd name="f80" fmla="val 401"/>
                    <a:gd name="f81" fmla="val 6635"/>
                    <a:gd name="f82" fmla="val 400"/>
                    <a:gd name="f83" fmla="val 6638"/>
                    <a:gd name="f84" fmla="val 3493"/>
                    <a:gd name="f85" fmla="val 1"/>
                    <a:gd name="f86" fmla="val 3863"/>
                    <a:gd name="f87" fmla="val 635"/>
                    <a:gd name="f88" fmla="val 4036"/>
                    <a:gd name="f89" fmla="val 1443"/>
                    <a:gd name="f90" fmla="val 3851"/>
                    <a:gd name="f91" fmla="val 2171"/>
                    <a:gd name="f92" fmla="val 3747"/>
                    <a:gd name="f93" fmla="val 2552"/>
                    <a:gd name="f94" fmla="val 3209"/>
                    <a:gd name="f95" fmla="val 3055"/>
                    <a:gd name="f96" fmla="val 3244"/>
                    <a:gd name="f97" fmla="val 3024"/>
                    <a:gd name="f98" fmla="val 3249"/>
                    <a:gd name="f99" fmla="val 2992"/>
                    <a:gd name="f100" fmla="val 3251"/>
                    <a:gd name="f101" fmla="val 2960"/>
                    <a:gd name="f102" fmla="val 2825"/>
                    <a:gd name="f103" fmla="val 2686"/>
                    <a:gd name="f104" fmla="val 3210"/>
                    <a:gd name="f105" fmla="val 2593"/>
                    <a:gd name="f106" fmla="val 3117"/>
                    <a:gd name="f107" fmla="val 2478"/>
                    <a:gd name="f108" fmla="val 3002"/>
                    <a:gd name="f109" fmla="val 2605"/>
                    <a:gd name="f110" fmla="val 2655"/>
                    <a:gd name="f111" fmla="val 2397"/>
                    <a:gd name="f112" fmla="val 2702"/>
                    <a:gd name="f113" fmla="val 2235"/>
                    <a:gd name="f114" fmla="val 2909"/>
                    <a:gd name="f115" fmla="val 3129"/>
                    <a:gd name="f116" fmla="val 2247"/>
                    <a:gd name="f117" fmla="val 3348"/>
                    <a:gd name="f118" fmla="val 2455"/>
                    <a:gd name="f119" fmla="val 3521"/>
                    <a:gd name="f120" fmla="val 2662"/>
                    <a:gd name="f121" fmla="val 3544"/>
                    <a:gd name="f122" fmla="val 2252"/>
                    <a:gd name="f123" fmla="val 3781"/>
                    <a:gd name="f124" fmla="val 1808"/>
                    <a:gd name="f125" fmla="val 3883"/>
                    <a:gd name="f126" fmla="val 1348"/>
                    <a:gd name="f127" fmla="val 1135"/>
                    <a:gd name="f128" fmla="val 919"/>
                    <a:gd name="f129" fmla="val 3861"/>
                    <a:gd name="f130" fmla="val 700"/>
                    <a:gd name="f131" fmla="val 3821"/>
                    <a:gd name="f132" fmla="val 816"/>
                    <a:gd name="f133" fmla="val 3994"/>
                    <a:gd name="f134" fmla="val 931"/>
                    <a:gd name="f135" fmla="val 4110"/>
                    <a:gd name="f136" fmla="val 768"/>
                    <a:gd name="f137" fmla="val 4173"/>
                    <a:gd name="f138" fmla="val 449"/>
                    <a:gd name="f139" fmla="val 259"/>
                    <a:gd name="f140" fmla="val 4169"/>
                    <a:gd name="f141" fmla="val 146"/>
                    <a:gd name="f142" fmla="val 4156"/>
                    <a:gd name="f143" fmla="val 446"/>
                    <a:gd name="f144" fmla="val 4456"/>
                    <a:gd name="f145" fmla="val 527"/>
                    <a:gd name="f146" fmla="val 4525"/>
                    <a:gd name="f147" fmla="val 4698"/>
                    <a:gd name="f148" fmla="val 5135"/>
                    <a:gd name="f149" fmla="val 728"/>
                    <a:gd name="f150" fmla="val 5949"/>
                    <a:gd name="f151" fmla="val 533"/>
                    <a:gd name="f152" fmla="val 6369"/>
                    <a:gd name="f153" fmla="val 803"/>
                    <a:gd name="f154" fmla="val 6332"/>
                    <a:gd name="f155" fmla="val 1090"/>
                    <a:gd name="f156" fmla="val 1203"/>
                    <a:gd name="f157" fmla="val 1319"/>
                    <a:gd name="f158" fmla="val 6338"/>
                    <a:gd name="f159" fmla="val 1430"/>
                    <a:gd name="f160" fmla="val 1708"/>
                    <a:gd name="f161" fmla="val 1955"/>
                    <a:gd name="f162" fmla="val 6302"/>
                    <a:gd name="f163" fmla="val 2051"/>
                    <a:gd name="f164" fmla="val 6049"/>
                    <a:gd name="f165" fmla="val 6441"/>
                    <a:gd name="f166" fmla="val 2074"/>
                    <a:gd name="f167" fmla="val 6811"/>
                    <a:gd name="f168" fmla="val 2293"/>
                    <a:gd name="f169" fmla="val 7157"/>
                    <a:gd name="f170" fmla="val 2212"/>
                    <a:gd name="f171" fmla="val 5991"/>
                    <a:gd name="f172" fmla="val 2951"/>
                    <a:gd name="f173" fmla="val 4825"/>
                    <a:gd name="f174" fmla="val 3643"/>
                    <a:gd name="f175" fmla="val 3925"/>
                    <a:gd name="f176" fmla="val 4221"/>
                    <a:gd name="f177" fmla="val 3175"/>
                    <a:gd name="f178" fmla="val 4486"/>
                    <a:gd name="f179" fmla="val 2321"/>
                    <a:gd name="f180" fmla="val 4267"/>
                    <a:gd name="f181" fmla="val 1270"/>
                    <a:gd name="f182" fmla="val 4151"/>
                    <a:gd name="f183" fmla="val 1086"/>
                    <a:gd name="f184" fmla="val 901"/>
                    <a:gd name="f185" fmla="val 3920"/>
                    <a:gd name="f186" fmla="val 566"/>
                    <a:gd name="f187" fmla="val 3678"/>
                    <a:gd name="f188" fmla="val 301"/>
                    <a:gd name="f189" fmla="*/ f1 1 4487"/>
                    <a:gd name="f190" fmla="*/ f2 1 7158"/>
                    <a:gd name="f191" fmla="val f3"/>
                    <a:gd name="f192" fmla="val f4"/>
                    <a:gd name="f193" fmla="val f5"/>
                    <a:gd name="f194" fmla="+- f193 0 f191"/>
                    <a:gd name="f195" fmla="+- f192 0 f191"/>
                    <a:gd name="f196" fmla="*/ f195 1 4487"/>
                    <a:gd name="f197" fmla="*/ f194 1 7158"/>
                    <a:gd name="f198" fmla="*/ f191 1 f196"/>
                    <a:gd name="f199" fmla="*/ f192 1 f196"/>
                    <a:gd name="f200" fmla="*/ f191 1 f197"/>
                    <a:gd name="f201" fmla="*/ f193 1 f197"/>
                    <a:gd name="f202" fmla="*/ f198 f189 1"/>
                    <a:gd name="f203" fmla="*/ f199 f189 1"/>
                    <a:gd name="f204" fmla="*/ f201 f190 1"/>
                    <a:gd name="f205" fmla="*/ f200 f190 1"/>
                  </a:gdLst>
                  <a:ahLst/>
                  <a:cxnLst>
                    <a:cxn ang="3cd4">
                      <a:pos x="hc" y="t"/>
                    </a:cxn>
                    <a:cxn ang="0">
                      <a:pos x="r" y="vc"/>
                    </a:cxn>
                    <a:cxn ang="cd4">
                      <a:pos x="hc" y="b"/>
                    </a:cxn>
                    <a:cxn ang="cd2">
                      <a:pos x="l" y="vc"/>
                    </a:cxn>
                  </a:cxnLst>
                  <a:rect l="f202" t="f205" r="f203" b="f204"/>
                  <a:pathLst>
                    <a:path w="4487" h="7158">
                      <a:moveTo>
                        <a:pt x="f6" y="f7"/>
                      </a:moveTo>
                      <a:lnTo>
                        <a:pt x="f6" y="f7"/>
                      </a:lnTo>
                      <a:cubicBezTo>
                        <a:pt x="f8" y="f9"/>
                        <a:pt x="f10" y="f11"/>
                        <a:pt x="f12" y="f13"/>
                      </a:cubicBezTo>
                      <a:cubicBezTo>
                        <a:pt x="f12" y="f14"/>
                        <a:pt x="f10" y="f15"/>
                        <a:pt x="f8"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37" y="f43"/>
                        <a:pt x="f44" y="f45"/>
                      </a:cubicBezTo>
                      <a:cubicBezTo>
                        <a:pt x="f46" y="f36"/>
                        <a:pt x="f47" y="f48"/>
                        <a:pt x="f49" y="f50"/>
                      </a:cubicBezTo>
                      <a:cubicBezTo>
                        <a:pt x="f51" y="f52"/>
                        <a:pt x="f53" y="f54"/>
                        <a:pt x="f55" y="f56"/>
                      </a:cubicBezTo>
                      <a:cubicBezTo>
                        <a:pt x="f57" y="f58"/>
                        <a:pt x="f59" y="f60"/>
                        <a:pt x="f61" y="f62"/>
                      </a:cubicBezTo>
                      <a:cubicBezTo>
                        <a:pt x="f21" y="f63"/>
                        <a:pt x="f64" y="f65"/>
                        <a:pt x="f66" y="f67"/>
                      </a:cubicBezTo>
                      <a:cubicBezTo>
                        <a:pt x="f68" y="f69"/>
                        <a:pt x="f70" y="f71"/>
                        <a:pt x="f17" y="f72"/>
                      </a:cubicBezTo>
                      <a:cubicBezTo>
                        <a:pt x="f73" y="f15"/>
                        <a:pt x="f8" y="f74"/>
                        <a:pt x="f8" y="f13"/>
                      </a:cubicBezTo>
                      <a:cubicBezTo>
                        <a:pt x="f8" y="f11"/>
                        <a:pt x="f73" y="f75"/>
                        <a:pt x="f6" y="f7"/>
                      </a:cubicBezTo>
                      <a:close/>
                      <a:moveTo>
                        <a:pt x="f76" y="f77"/>
                      </a:moveTo>
                      <a:lnTo>
                        <a:pt x="f76" y="f77"/>
                      </a:lnTo>
                      <a:cubicBezTo>
                        <a:pt x="f78" y="f79"/>
                        <a:pt x="f80" y="f81"/>
                        <a:pt x="f82" y="f83"/>
                      </a:cubicBezTo>
                      <a:cubicBezTo>
                        <a:pt x="f80" y="f81"/>
                        <a:pt x="f78" y="f79"/>
                        <a:pt x="f76" y="f77"/>
                      </a:cubicBezTo>
                      <a:close/>
                      <a:moveTo>
                        <a:pt x="f84" y="f85"/>
                      </a:moveTo>
                      <a:cubicBezTo>
                        <a:pt x="f86" y="f87"/>
                        <a:pt x="f88" y="f89"/>
                        <a:pt x="f90" y="f91"/>
                      </a:cubicBezTo>
                      <a:cubicBezTo>
                        <a:pt x="f92" y="f93"/>
                        <a:pt x="f59" y="f94"/>
                        <a:pt x="f95" y="f96"/>
                      </a:cubicBezTo>
                      <a:cubicBezTo>
                        <a:pt x="f97" y="f98"/>
                        <a:pt x="f99" y="f100"/>
                        <a:pt x="f101" y="f100"/>
                      </a:cubicBezTo>
                      <a:cubicBezTo>
                        <a:pt x="f102" y="f100"/>
                        <a:pt x="f103" y="f104"/>
                        <a:pt x="f105" y="f106"/>
                      </a:cubicBezTo>
                      <a:cubicBezTo>
                        <a:pt x="f107" y="f108"/>
                        <a:pt x="f107" y="f20"/>
                        <a:pt x="f109" y="f110"/>
                      </a:cubicBezTo>
                      <a:lnTo>
                        <a:pt x="f109" y="f110"/>
                      </a:lnTo>
                      <a:cubicBezTo>
                        <a:pt x="f111" y="f112"/>
                        <a:pt x="f113" y="f114"/>
                        <a:pt x="f113" y="f115"/>
                      </a:cubicBezTo>
                      <a:cubicBezTo>
                        <a:pt x="f116" y="f117"/>
                        <a:pt x="f118" y="f119"/>
                        <a:pt x="f120" y="f121"/>
                      </a:cubicBezTo>
                      <a:cubicBezTo>
                        <a:pt x="f122" y="f123"/>
                        <a:pt x="f124" y="f125"/>
                        <a:pt x="f126" y="f125"/>
                      </a:cubicBezTo>
                      <a:cubicBezTo>
                        <a:pt x="f127" y="f125"/>
                        <a:pt x="f128" y="f129"/>
                        <a:pt x="f130" y="f131"/>
                      </a:cubicBezTo>
                      <a:lnTo>
                        <a:pt x="f130" y="f131"/>
                      </a:lnTo>
                      <a:cubicBezTo>
                        <a:pt x="f130" y="f131"/>
                        <a:pt x="f132" y="f133"/>
                        <a:pt x="f134" y="f135"/>
                      </a:cubicBezTo>
                      <a:cubicBezTo>
                        <a:pt x="f134" y="f135"/>
                        <a:pt x="f136" y="f137"/>
                        <a:pt x="f138" y="f137"/>
                      </a:cubicBezTo>
                      <a:cubicBezTo>
                        <a:pt x="f0" y="f137"/>
                        <a:pt x="f139" y="f140"/>
                        <a:pt x="f141" y="f142"/>
                      </a:cubicBezTo>
                      <a:lnTo>
                        <a:pt x="f141" y="f142"/>
                      </a:lnTo>
                      <a:cubicBezTo>
                        <a:pt x="f143" y="f144"/>
                        <a:pt x="f145" y="f146"/>
                        <a:pt x="f128" y="f147"/>
                      </a:cubicBezTo>
                      <a:cubicBezTo>
                        <a:pt x="f3" y="f148"/>
                        <a:pt x="f149" y="f150"/>
                        <a:pt x="f76" y="f77"/>
                      </a:cubicBezTo>
                      <a:lnTo>
                        <a:pt x="f76" y="f77"/>
                      </a:lnTo>
                      <a:cubicBezTo>
                        <a:pt x="f151" y="f152"/>
                        <a:pt x="f153" y="f154"/>
                        <a:pt x="f155" y="f154"/>
                      </a:cubicBezTo>
                      <a:cubicBezTo>
                        <a:pt x="f156" y="f154"/>
                        <a:pt x="f157" y="f158"/>
                        <a:pt x="f159" y="f158"/>
                      </a:cubicBezTo>
                      <a:cubicBezTo>
                        <a:pt x="f160" y="f158"/>
                        <a:pt x="f161" y="f162"/>
                        <a:pt x="f163" y="f164"/>
                      </a:cubicBezTo>
                      <a:cubicBezTo>
                        <a:pt x="f163" y="f165"/>
                        <a:pt x="f166" y="f167"/>
                        <a:pt x="f168" y="f169"/>
                      </a:cubicBezTo>
                      <a:cubicBezTo>
                        <a:pt x="f170" y="f171"/>
                        <a:pt x="f172" y="f173"/>
                        <a:pt x="f174" y="f175"/>
                      </a:cubicBezTo>
                      <a:cubicBezTo>
                        <a:pt x="f176" y="f177"/>
                        <a:pt x="f178" y="f179"/>
                        <a:pt x="f180" y="f89"/>
                      </a:cubicBezTo>
                      <a:cubicBezTo>
                        <a:pt x="f176" y="f181"/>
                        <a:pt x="f182" y="f183"/>
                        <a:pt x="f73" y="f184"/>
                      </a:cubicBezTo>
                      <a:cubicBezTo>
                        <a:pt x="f185" y="f186"/>
                        <a:pt x="f187" y="f188"/>
                        <a:pt x="f84" y="f8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 name="Google Shape;1272;p17">
                  <a:extLst>
                    <a:ext uri="{FF2B5EF4-FFF2-40B4-BE49-F238E27FC236}">
                      <a16:creationId xmlns:a16="http://schemas.microsoft.com/office/drawing/2014/main" id="{2BFADF50-4F4F-4162-AE8D-0B2219D80B37}"/>
                    </a:ext>
                  </a:extLst>
                </p:cNvPr>
                <p:cNvSpPr/>
                <p:nvPr/>
              </p:nvSpPr>
              <p:spPr>
                <a:xfrm flipH="1">
                  <a:off x="8451991" y="4597191"/>
                  <a:ext cx="54068" cy="151762"/>
                </a:xfrm>
                <a:custGeom>
                  <a:avLst/>
                  <a:gdLst>
                    <a:gd name="f0" fmla="val w"/>
                    <a:gd name="f1" fmla="val h"/>
                    <a:gd name="f2" fmla="val 0"/>
                    <a:gd name="f3" fmla="val 1674"/>
                    <a:gd name="f4" fmla="val 4699"/>
                    <a:gd name="f5" fmla="val 1201"/>
                    <a:gd name="f6" fmla="val 1005"/>
                    <a:gd name="f7" fmla="val 1143"/>
                    <a:gd name="f8" fmla="val 1224"/>
                    <a:gd name="f9" fmla="val 1085"/>
                    <a:gd name="f10" fmla="val 1443"/>
                    <a:gd name="f11" fmla="val 1051"/>
                    <a:gd name="f12" fmla="val 1004"/>
                    <a:gd name="f13" fmla="val 1905"/>
                    <a:gd name="f14" fmla="val 970"/>
                    <a:gd name="f15" fmla="val 2113"/>
                    <a:gd name="f16" fmla="val 2343"/>
                    <a:gd name="f17" fmla="val 958"/>
                    <a:gd name="f18" fmla="val 2574"/>
                    <a:gd name="f19" fmla="val 2805"/>
                    <a:gd name="f20" fmla="val 3059"/>
                    <a:gd name="f21" fmla="val 1027"/>
                    <a:gd name="f22" fmla="val 3302"/>
                    <a:gd name="f23" fmla="val 1074"/>
                    <a:gd name="f24" fmla="val 3532"/>
                    <a:gd name="f25" fmla="val 1108"/>
                    <a:gd name="f26" fmla="val 3763"/>
                    <a:gd name="f27" fmla="val 993"/>
                    <a:gd name="f28" fmla="val 3290"/>
                    <a:gd name="f29" fmla="val 935"/>
                    <a:gd name="f30" fmla="val 2828"/>
                    <a:gd name="f31" fmla="val 912"/>
                    <a:gd name="f32" fmla="val 1882"/>
                    <a:gd name="f33" fmla="val 1651"/>
                    <a:gd name="f34" fmla="val 1420"/>
                    <a:gd name="f35" fmla="val 1120"/>
                    <a:gd name="f36" fmla="val 820"/>
                    <a:gd name="f37" fmla="val 3013"/>
                    <a:gd name="f38" fmla="val 370"/>
                    <a:gd name="f39" fmla="val 4075"/>
                    <a:gd name="f40" fmla="val 416"/>
                    <a:gd name="f41" fmla="val 4052"/>
                    <a:gd name="f42" fmla="val 554"/>
                    <a:gd name="f43" fmla="val 3359"/>
                    <a:gd name="f44" fmla="val 693"/>
                    <a:gd name="f45" fmla="val 3186"/>
                    <a:gd name="f46" fmla="val 658"/>
                    <a:gd name="f47" fmla="val 3729"/>
                    <a:gd name="f48" fmla="val 981"/>
                    <a:gd name="f49" fmla="val 4398"/>
                    <a:gd name="f50" fmla="val 1408"/>
                    <a:gd name="f51" fmla="val 4698"/>
                    <a:gd name="f52" fmla="val 3151"/>
                    <a:gd name="f53" fmla="val 1131"/>
                    <a:gd name="f54" fmla="val 1501"/>
                    <a:gd name="f55" fmla="*/ f0 1 1674"/>
                    <a:gd name="f56" fmla="*/ f1 1 4699"/>
                    <a:gd name="f57" fmla="val f2"/>
                    <a:gd name="f58" fmla="val f3"/>
                    <a:gd name="f59" fmla="val f4"/>
                    <a:gd name="f60" fmla="+- f59 0 f57"/>
                    <a:gd name="f61" fmla="+- f58 0 f57"/>
                    <a:gd name="f62" fmla="*/ f61 1 1674"/>
                    <a:gd name="f63" fmla="*/ f60 1 469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674" h="4699">
                      <a:moveTo>
                        <a:pt x="f5" y="f6"/>
                      </a:moveTo>
                      <a:lnTo>
                        <a:pt x="f5" y="f6"/>
                      </a:lnTo>
                      <a:cubicBezTo>
                        <a:pt x="f7" y="f8"/>
                        <a:pt x="f9" y="f10"/>
                        <a:pt x="f11" y="f3"/>
                      </a:cubicBezTo>
                      <a:cubicBezTo>
                        <a:pt x="f12" y="f13"/>
                        <a:pt x="f14" y="f15"/>
                        <a:pt x="f14" y="f16"/>
                      </a:cubicBezTo>
                      <a:cubicBezTo>
                        <a:pt x="f17" y="f18"/>
                        <a:pt x="f14" y="f19"/>
                        <a:pt x="f12" y="f20"/>
                      </a:cubicBezTo>
                      <a:cubicBezTo>
                        <a:pt x="f21" y="f22"/>
                        <a:pt x="f23" y="f24"/>
                        <a:pt x="f25" y="f26"/>
                      </a:cubicBezTo>
                      <a:cubicBezTo>
                        <a:pt x="f11" y="f24"/>
                        <a:pt x="f27" y="f28"/>
                        <a:pt x="f17" y="f20"/>
                      </a:cubicBezTo>
                      <a:cubicBezTo>
                        <a:pt x="f29" y="f30"/>
                        <a:pt x="f31" y="f18"/>
                        <a:pt x="f31" y="f16"/>
                      </a:cubicBezTo>
                      <a:cubicBezTo>
                        <a:pt x="f29" y="f15"/>
                        <a:pt x="f17" y="f32"/>
                        <a:pt x="f12" y="f33"/>
                      </a:cubicBezTo>
                      <a:cubicBezTo>
                        <a:pt x="f11" y="f34"/>
                        <a:pt x="f35" y="f8"/>
                        <a:pt x="f5" y="f6"/>
                      </a:cubicBezTo>
                      <a:close/>
                      <a:moveTo>
                        <a:pt x="f3" y="f2"/>
                      </a:moveTo>
                      <a:lnTo>
                        <a:pt x="f3" y="f2"/>
                      </a:lnTo>
                      <a:cubicBezTo>
                        <a:pt x="f23" y="f36"/>
                        <a:pt x="f2" y="f37"/>
                        <a:pt x="f38" y="f39"/>
                      </a:cubicBezTo>
                      <a:cubicBezTo>
                        <a:pt x="f40" y="f41"/>
                        <a:pt x="f42" y="f43"/>
                        <a:pt x="f44" y="f45"/>
                      </a:cubicBezTo>
                      <a:lnTo>
                        <a:pt x="f44" y="f45"/>
                      </a:lnTo>
                      <a:cubicBezTo>
                        <a:pt x="f46" y="f47"/>
                        <a:pt x="f48" y="f49"/>
                        <a:pt x="f50" y="f51"/>
                      </a:cubicBezTo>
                      <a:cubicBezTo>
                        <a:pt x="f11" y="f52"/>
                        <a:pt x="f53" y="f54"/>
                        <a:pt x="f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 name="Google Shape;1273;p17">
                  <a:extLst>
                    <a:ext uri="{FF2B5EF4-FFF2-40B4-BE49-F238E27FC236}">
                      <a16:creationId xmlns:a16="http://schemas.microsoft.com/office/drawing/2014/main" id="{654E2244-D998-4C29-BAE0-1204F7182DC8}"/>
                    </a:ext>
                  </a:extLst>
                </p:cNvPr>
                <p:cNvSpPr/>
                <p:nvPr/>
              </p:nvSpPr>
              <p:spPr>
                <a:xfrm flipH="1">
                  <a:off x="8313852" y="4391168"/>
                  <a:ext cx="171340" cy="50063"/>
                </a:xfrm>
                <a:custGeom>
                  <a:avLst/>
                  <a:gdLst>
                    <a:gd name="f0" fmla="val w"/>
                    <a:gd name="f1" fmla="val h"/>
                    <a:gd name="f2" fmla="val 0"/>
                    <a:gd name="f3" fmla="val 5305"/>
                    <a:gd name="f4" fmla="val 1550"/>
                    <a:gd name="f5" fmla="val 4245"/>
                    <a:gd name="f6" fmla="val 1"/>
                    <a:gd name="f7" fmla="val 2797"/>
                    <a:gd name="f8" fmla="val 1485"/>
                    <a:gd name="f9" fmla="val 782"/>
                    <a:gd name="f10" fmla="val 1732"/>
                    <a:gd name="f11" fmla="val 3291"/>
                    <a:gd name="f12" fmla="val 5304"/>
                    <a:gd name="f13" fmla="val 1376"/>
                    <a:gd name="f14" fmla="val 5068"/>
                    <a:gd name="f15" fmla="val 458"/>
                    <a:gd name="f16" fmla="val 4979"/>
                    <a:gd name="f17" fmla="val 128"/>
                    <a:gd name="f18" fmla="val 4670"/>
                    <a:gd name="f19" fmla="*/ f0 1 5305"/>
                    <a:gd name="f20" fmla="*/ f1 1 1550"/>
                    <a:gd name="f21" fmla="val f2"/>
                    <a:gd name="f22" fmla="val f3"/>
                    <a:gd name="f23" fmla="val f4"/>
                    <a:gd name="f24" fmla="+- f23 0 f21"/>
                    <a:gd name="f25" fmla="+- f22 0 f21"/>
                    <a:gd name="f26" fmla="*/ f25 1 5305"/>
                    <a:gd name="f27" fmla="*/ f24 1 1550"/>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305" h="1550">
                      <a:moveTo>
                        <a:pt x="f5" y="f6"/>
                      </a:moveTo>
                      <a:cubicBezTo>
                        <a:pt x="f7" y="f6"/>
                        <a:pt x="f6" y="f8"/>
                        <a:pt x="f6" y="f8"/>
                      </a:cubicBezTo>
                      <a:cubicBezTo>
                        <a:pt x="f6" y="f8"/>
                        <a:pt x="f9" y="f4"/>
                        <a:pt x="f10" y="f4"/>
                      </a:cubicBezTo>
                      <a:cubicBezTo>
                        <a:pt x="f11" y="f4"/>
                        <a:pt x="f12" y="f13"/>
                        <a:pt x="f14" y="f15"/>
                      </a:cubicBezTo>
                      <a:cubicBezTo>
                        <a:pt x="f16"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 name="Google Shape;1274;p17">
                  <a:extLst>
                    <a:ext uri="{FF2B5EF4-FFF2-40B4-BE49-F238E27FC236}">
                      <a16:creationId xmlns:a16="http://schemas.microsoft.com/office/drawing/2014/main" id="{5A793387-60D2-43D3-9AC2-DE73B0CF7CCE}"/>
                    </a:ext>
                  </a:extLst>
                </p:cNvPr>
                <p:cNvSpPr/>
                <p:nvPr/>
              </p:nvSpPr>
              <p:spPr>
                <a:xfrm flipH="1">
                  <a:off x="8352065" y="4301959"/>
                  <a:ext cx="134261" cy="111456"/>
                </a:xfrm>
                <a:custGeom>
                  <a:avLst/>
                  <a:gdLst>
                    <a:gd name="f0" fmla="val w"/>
                    <a:gd name="f1" fmla="val h"/>
                    <a:gd name="f2" fmla="val 0"/>
                    <a:gd name="f3" fmla="val 4157"/>
                    <a:gd name="f4" fmla="val 3451"/>
                    <a:gd name="f5" fmla="val 2636"/>
                    <a:gd name="f6" fmla="val 1501"/>
                    <a:gd name="f7" fmla="val 1"/>
                    <a:gd name="f8" fmla="val 4156"/>
                    <a:gd name="f9" fmla="val 1200"/>
                    <a:gd name="f10" fmla="val 3025"/>
                    <a:gd name="f11" fmla="val 161"/>
                    <a:gd name="f12" fmla="val 2903"/>
                    <a:gd name="f13" fmla="val 50"/>
                    <a:gd name="f14" fmla="val 2772"/>
                    <a:gd name="f15" fmla="*/ f0 1 4157"/>
                    <a:gd name="f16" fmla="*/ f1 1 3451"/>
                    <a:gd name="f17" fmla="val f2"/>
                    <a:gd name="f18" fmla="val f3"/>
                    <a:gd name="f19" fmla="val f4"/>
                    <a:gd name="f20" fmla="+- f19 0 f17"/>
                    <a:gd name="f21" fmla="+- f18 0 f17"/>
                    <a:gd name="f22" fmla="*/ f21 1 4157"/>
                    <a:gd name="f23" fmla="*/ f20 1 345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7" h="3450">
                      <a:moveTo>
                        <a:pt x="f5" y="f2"/>
                      </a:moveTo>
                      <a:cubicBezTo>
                        <a:pt x="f6" y="f2"/>
                        <a:pt x="f7" y="f4"/>
                        <a:pt x="f7" y="f4"/>
                      </a:cubicBezTo>
                      <a:cubicBezTo>
                        <a:pt x="f7" y="f4"/>
                        <a:pt x="f8" y="f9"/>
                        <a:pt x="f10" y="f11"/>
                      </a:cubicBezTo>
                      <a:cubicBezTo>
                        <a:pt x="f12" y="f13"/>
                        <a:pt x="f14"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9" name="Google Shape;1275;p17">
                  <a:extLst>
                    <a:ext uri="{FF2B5EF4-FFF2-40B4-BE49-F238E27FC236}">
                      <a16:creationId xmlns:a16="http://schemas.microsoft.com/office/drawing/2014/main" id="{7FDC894B-2E1E-4BDB-957B-9C887C654E52}"/>
                    </a:ext>
                  </a:extLst>
                </p:cNvPr>
                <p:cNvSpPr/>
                <p:nvPr/>
              </p:nvSpPr>
              <p:spPr>
                <a:xfrm flipH="1">
                  <a:off x="8445270" y="4248695"/>
                  <a:ext cx="94439" cy="166201"/>
                </a:xfrm>
                <a:custGeom>
                  <a:avLst/>
                  <a:gdLst>
                    <a:gd name="f0" fmla="val w"/>
                    <a:gd name="f1" fmla="val h"/>
                    <a:gd name="f2" fmla="val 0"/>
                    <a:gd name="f3" fmla="val 2924"/>
                    <a:gd name="f4" fmla="val 5146"/>
                    <a:gd name="f5" fmla="val 1343"/>
                    <a:gd name="f6" fmla="val 869"/>
                    <a:gd name="f7" fmla="val 263"/>
                    <a:gd name="f8" fmla="val 1446"/>
                    <a:gd name="f9" fmla="val 10"/>
                    <a:gd name="f10" fmla="val 1410"/>
                    <a:gd name="f11" fmla="val 3"/>
                    <a:gd name="f12" fmla="val 1376"/>
                    <a:gd name="f13" fmla="*/ f0 1 2924"/>
                    <a:gd name="f14" fmla="*/ f1 1 5146"/>
                    <a:gd name="f15" fmla="val f2"/>
                    <a:gd name="f16" fmla="val f3"/>
                    <a:gd name="f17" fmla="val f4"/>
                    <a:gd name="f18" fmla="+- f17 0 f15"/>
                    <a:gd name="f19" fmla="+- f16 0 f15"/>
                    <a:gd name="f20" fmla="*/ f19 1 2924"/>
                    <a:gd name="f21" fmla="*/ f18 1 514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924" h="5146">
                      <a:moveTo>
                        <a:pt x="f5" y="f2"/>
                      </a:moveTo>
                      <a:cubicBezTo>
                        <a:pt x="f2" y="f2"/>
                        <a:pt x="f6" y="f4"/>
                        <a:pt x="f6" y="f4"/>
                      </a:cubicBezTo>
                      <a:cubicBezTo>
                        <a:pt x="f6" y="f4"/>
                        <a:pt x="f3" y="f7"/>
                        <a:pt x="f8" y="f9"/>
                      </a:cubicBezTo>
                      <a:cubicBezTo>
                        <a:pt x="f10" y="f11"/>
                        <a:pt x="f12"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60" name="Google Shape;1276;p17">
                <a:extLst>
                  <a:ext uri="{FF2B5EF4-FFF2-40B4-BE49-F238E27FC236}">
                    <a16:creationId xmlns:a16="http://schemas.microsoft.com/office/drawing/2014/main" id="{5A21E0CA-492B-467F-BB91-5934B6B27025}"/>
                  </a:ext>
                </a:extLst>
              </p:cNvPr>
              <p:cNvGrpSpPr/>
              <p:nvPr/>
            </p:nvGrpSpPr>
            <p:grpSpPr>
              <a:xfrm>
                <a:off x="-19" y="4721203"/>
                <a:ext cx="8138836" cy="211875"/>
                <a:chOff x="-19" y="4721203"/>
                <a:chExt cx="8138836" cy="211875"/>
              </a:xfrm>
            </p:grpSpPr>
            <p:sp>
              <p:nvSpPr>
                <p:cNvPr id="61" name="Google Shape;1277;p17">
                  <a:extLst>
                    <a:ext uri="{FF2B5EF4-FFF2-40B4-BE49-F238E27FC236}">
                      <a16:creationId xmlns:a16="http://schemas.microsoft.com/office/drawing/2014/main" id="{D2BFDFFE-61C3-415D-A4A3-3BF61E6474B2}"/>
                    </a:ext>
                  </a:extLst>
                </p:cNvPr>
                <p:cNvSpPr/>
                <p:nvPr/>
              </p:nvSpPr>
              <p:spPr>
                <a:xfrm rot="10799991">
                  <a:off x="-19" y="4918063"/>
                  <a:ext cx="4301621"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62" name="Google Shape;1278;p17">
                  <a:extLst>
                    <a:ext uri="{FF2B5EF4-FFF2-40B4-BE49-F238E27FC236}">
                      <a16:creationId xmlns:a16="http://schemas.microsoft.com/office/drawing/2014/main" id="{3E79D1F9-0135-4C4C-AA86-3774059D9C63}"/>
                    </a:ext>
                  </a:extLst>
                </p:cNvPr>
                <p:cNvGrpSpPr/>
                <p:nvPr/>
              </p:nvGrpSpPr>
              <p:grpSpPr>
                <a:xfrm>
                  <a:off x="4842863" y="4721203"/>
                  <a:ext cx="3295954" cy="211875"/>
                  <a:chOff x="4842863" y="4721203"/>
                  <a:chExt cx="3295954" cy="211875"/>
                </a:xfrm>
              </p:grpSpPr>
              <p:sp>
                <p:nvSpPr>
                  <p:cNvPr id="63" name="Google Shape;1279;p17">
                    <a:extLst>
                      <a:ext uri="{FF2B5EF4-FFF2-40B4-BE49-F238E27FC236}">
                        <a16:creationId xmlns:a16="http://schemas.microsoft.com/office/drawing/2014/main" id="{A4AAF16E-48F9-4F16-8D35-06998E90544C}"/>
                      </a:ext>
                    </a:extLst>
                  </p:cNvPr>
                  <p:cNvSpPr/>
                  <p:nvPr/>
                </p:nvSpPr>
                <p:spPr>
                  <a:xfrm rot="10799991">
                    <a:off x="4842863" y="4918063"/>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4" name="Google Shape;1280;p17">
                    <a:extLst>
                      <a:ext uri="{FF2B5EF4-FFF2-40B4-BE49-F238E27FC236}">
                        <a16:creationId xmlns:a16="http://schemas.microsoft.com/office/drawing/2014/main" id="{7A96E4E6-1AF3-4870-9815-790525F120C4}"/>
                      </a:ext>
                    </a:extLst>
                  </p:cNvPr>
                  <p:cNvSpPr/>
                  <p:nvPr/>
                </p:nvSpPr>
                <p:spPr>
                  <a:xfrm rot="10799991">
                    <a:off x="7994864" y="4721203"/>
                    <a:ext cx="143953" cy="211875"/>
                  </a:xfrm>
                  <a:custGeom>
                    <a:avLst/>
                    <a:gdLst>
                      <a:gd name="f0" fmla="val w"/>
                      <a:gd name="f1" fmla="val h"/>
                      <a:gd name="f2" fmla="val 0"/>
                      <a:gd name="f3" fmla="val 4457"/>
                      <a:gd name="f4" fmla="val 6560"/>
                      <a:gd name="f5" fmla="val 3933"/>
                      <a:gd name="f6" fmla="val 1"/>
                      <a:gd name="f7" fmla="val 2886"/>
                      <a:gd name="f8" fmla="val 1831"/>
                      <a:gd name="f9" fmla="val 436"/>
                      <a:gd name="f10" fmla="val 1097"/>
                      <a:gd name="f11" fmla="val 1215"/>
                      <a:gd name="f12" fmla="val 705"/>
                      <a:gd name="f13" fmla="val 1607"/>
                      <a:gd name="f14" fmla="val 405"/>
                      <a:gd name="f15" fmla="val 2104"/>
                      <a:gd name="f16" fmla="val 209"/>
                      <a:gd name="f17" fmla="val 2635"/>
                      <a:gd name="f18" fmla="val 174"/>
                      <a:gd name="f19" fmla="val 2761"/>
                      <a:gd name="f20" fmla="val 139"/>
                      <a:gd name="f21" fmla="val 2912"/>
                      <a:gd name="f22" fmla="val 93"/>
                      <a:gd name="f23" fmla="val 3039"/>
                      <a:gd name="f24" fmla="val 24"/>
                      <a:gd name="f25" fmla="val 3454"/>
                      <a:gd name="f26" fmla="val 3893"/>
                      <a:gd name="f27" fmla="val 4054"/>
                      <a:gd name="f28" fmla="val 4193"/>
                      <a:gd name="f29" fmla="val 4354"/>
                      <a:gd name="f30" fmla="val 105"/>
                      <a:gd name="f31" fmla="val 4955"/>
                      <a:gd name="f32" fmla="val 440"/>
                      <a:gd name="f33" fmla="val 5532"/>
                      <a:gd name="f34" fmla="val 913"/>
                      <a:gd name="f35" fmla="val 5936"/>
                      <a:gd name="f36" fmla="val 1397"/>
                      <a:gd name="f37" fmla="val 6330"/>
                      <a:gd name="f38" fmla="val 1992"/>
                      <a:gd name="f39" fmla="val 6559"/>
                      <a:gd name="f40" fmla="val 2642"/>
                      <a:gd name="f41" fmla="val 2658"/>
                      <a:gd name="f42" fmla="val 2674"/>
                      <a:gd name="f43" fmla="val 2690"/>
                      <a:gd name="f44" fmla="val 3441"/>
                      <a:gd name="f45" fmla="val 6524"/>
                      <a:gd name="f46" fmla="val 4133"/>
                      <a:gd name="f47" fmla="val 6005"/>
                      <a:gd name="f48" fmla="val 4364"/>
                      <a:gd name="f49" fmla="val 5278"/>
                      <a:gd name="f50" fmla="val 4422"/>
                      <a:gd name="f51" fmla="val 5105"/>
                      <a:gd name="f52" fmla="val 4456"/>
                      <a:gd name="f53" fmla="val 4908"/>
                      <a:gd name="f54" fmla="val 4712"/>
                      <a:gd name="f55" fmla="val 4481"/>
                      <a:gd name="f56" fmla="val 4387"/>
                      <a:gd name="f57" fmla="val 4239"/>
                      <a:gd name="f58" fmla="val 4272"/>
                      <a:gd name="f59" fmla="val 4031"/>
                      <a:gd name="f60" fmla="val 4041"/>
                      <a:gd name="f61" fmla="val 3627"/>
                      <a:gd name="f62" fmla="val 3579"/>
                      <a:gd name="f63" fmla="val 3339"/>
                      <a:gd name="f64" fmla="val 3083"/>
                      <a:gd name="f65" fmla="val 2898"/>
                      <a:gd name="f66" fmla="val 2829"/>
                      <a:gd name="f67" fmla="val 2771"/>
                      <a:gd name="f68" fmla="val 3350"/>
                      <a:gd name="f69" fmla="val 3373"/>
                      <a:gd name="f70" fmla="val 2333"/>
                      <a:gd name="f71" fmla="val 3489"/>
                      <a:gd name="f72" fmla="val 2136"/>
                      <a:gd name="f73" fmla="val 3858"/>
                      <a:gd name="f74" fmla="val 2229"/>
                      <a:gd name="f75" fmla="val 4216"/>
                      <a:gd name="f76" fmla="val 2323"/>
                      <a:gd name="f77" fmla="val 4519"/>
                      <a:gd name="f78" fmla="val 2597"/>
                      <a:gd name="f79" fmla="val 4705"/>
                      <a:gd name="f80" fmla="val 2889"/>
                      <a:gd name="f81" fmla="val 2953"/>
                      <a:gd name="f82" fmla="val 3018"/>
                      <a:gd name="f83" fmla="val 4696"/>
                      <a:gd name="f84" fmla="val 4678"/>
                      <a:gd name="f85" fmla="val 3117"/>
                      <a:gd name="f86" fmla="val 3141"/>
                      <a:gd name="f87" fmla="val 3175"/>
                      <a:gd name="f88" fmla="val 3187"/>
                      <a:gd name="f89" fmla="val 3198"/>
                      <a:gd name="f90" fmla="val 4735"/>
                      <a:gd name="f91" fmla="val 4758"/>
                      <a:gd name="f92" fmla="val 4816"/>
                      <a:gd name="f93" fmla="val 4885"/>
                      <a:gd name="f94" fmla="val 4943"/>
                      <a:gd name="f95" fmla="val 3129"/>
                      <a:gd name="f96" fmla="val 5197"/>
                      <a:gd name="f97" fmla="val 5428"/>
                      <a:gd name="f98" fmla="val 2610"/>
                      <a:gd name="f99" fmla="val 5462"/>
                      <a:gd name="f100" fmla="val 2575"/>
                      <a:gd name="f101" fmla="val 5465"/>
                      <a:gd name="f102" fmla="val 2540"/>
                      <a:gd name="f103" fmla="val 5466"/>
                      <a:gd name="f104" fmla="val 2505"/>
                      <a:gd name="f105" fmla="val 2180"/>
                      <a:gd name="f106" fmla="val 1806"/>
                      <a:gd name="f107" fmla="val 5370"/>
                      <a:gd name="f108" fmla="val 1536"/>
                      <a:gd name="f109" fmla="val 5162"/>
                      <a:gd name="f110" fmla="val 1224"/>
                      <a:gd name="f111" fmla="val 4931"/>
                      <a:gd name="f112" fmla="val 970"/>
                      <a:gd name="f113" fmla="val 4585"/>
                      <a:gd name="f114" fmla="val 890"/>
                      <a:gd name="f115" fmla="val 855"/>
                      <a:gd name="f116" fmla="val 4089"/>
                      <a:gd name="f117" fmla="val 3985"/>
                      <a:gd name="f118" fmla="val 844"/>
                      <a:gd name="f119" fmla="val 3558"/>
                      <a:gd name="f120" fmla="val 3223"/>
                      <a:gd name="f121" fmla="val 3108"/>
                      <a:gd name="f122" fmla="val 936"/>
                      <a:gd name="f123" fmla="val 3004"/>
                      <a:gd name="f124" fmla="val 959"/>
                      <a:gd name="f125" fmla="val 2900"/>
                      <a:gd name="f126" fmla="val 1074"/>
                      <a:gd name="f127" fmla="val 2450"/>
                      <a:gd name="f128" fmla="val 1305"/>
                      <a:gd name="f129" fmla="val 2046"/>
                      <a:gd name="f130" fmla="val 1594"/>
                      <a:gd name="f131" fmla="val 1688"/>
                      <a:gd name="f132" fmla="val 2171"/>
                      <a:gd name="f133" fmla="val 961"/>
                      <a:gd name="f134" fmla="val 499"/>
                      <a:gd name="f135" fmla="val 4052"/>
                      <a:gd name="f136" fmla="val 476"/>
                      <a:gd name="f137" fmla="val 4179"/>
                      <a:gd name="f138" fmla="val 372"/>
                      <a:gd name="f139" fmla="val 234"/>
                      <a:gd name="f140" fmla="val 4283"/>
                      <a:gd name="f141" fmla="val 118"/>
                      <a:gd name="f142" fmla="val 3"/>
                      <a:gd name="f143" fmla="val 4013"/>
                      <a:gd name="f144" fmla="val 2"/>
                      <a:gd name="f145" fmla="val 3973"/>
                      <a:gd name="f146" fmla="*/ f0 1 4457"/>
                      <a:gd name="f147" fmla="*/ f1 1 6560"/>
                      <a:gd name="f148" fmla="val f2"/>
                      <a:gd name="f149" fmla="val f3"/>
                      <a:gd name="f150" fmla="val f4"/>
                      <a:gd name="f151" fmla="+- f150 0 f148"/>
                      <a:gd name="f152" fmla="+- f149 0 f148"/>
                      <a:gd name="f153" fmla="*/ f152 1 4457"/>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57" h="6560">
                        <a:moveTo>
                          <a:pt x="f5" y="f6"/>
                        </a:moveTo>
                        <a:cubicBezTo>
                          <a:pt x="f7" y="f6"/>
                          <a:pt x="f8" y="f9"/>
                          <a:pt x="f10" y="f11"/>
                        </a:cubicBezTo>
                        <a:cubicBezTo>
                          <a:pt x="f12" y="f13"/>
                          <a:pt x="f14" y="f15"/>
                          <a:pt x="f16" y="f17"/>
                        </a:cubicBezTo>
                        <a:cubicBezTo>
                          <a:pt x="f18" y="f19"/>
                          <a:pt x="f20" y="f21"/>
                          <a:pt x="f22" y="f23"/>
                        </a:cubicBezTo>
                        <a:lnTo>
                          <a:pt x="f24" y="f25"/>
                        </a:lnTo>
                        <a:lnTo>
                          <a:pt x="f6" y="f26"/>
                        </a:lnTo>
                        <a:cubicBezTo>
                          <a:pt x="f6" y="f27"/>
                          <a:pt x="f6" y="f28"/>
                          <a:pt x="f24" y="f29"/>
                        </a:cubicBezTo>
                        <a:cubicBezTo>
                          <a:pt x="f30" y="f31"/>
                          <a:pt x="f32" y="f33"/>
                          <a:pt x="f34" y="f35"/>
                        </a:cubicBezTo>
                        <a:cubicBezTo>
                          <a:pt x="f36" y="f37"/>
                          <a:pt x="f38" y="f39"/>
                          <a:pt x="f40" y="f39"/>
                        </a:cubicBezTo>
                        <a:cubicBezTo>
                          <a:pt x="f41" y="f39"/>
                          <a:pt x="f42" y="f39"/>
                          <a:pt x="f43" y="f39"/>
                        </a:cubicBezTo>
                        <a:cubicBezTo>
                          <a:pt x="f44" y="f45"/>
                          <a:pt x="f46" y="f47"/>
                          <a:pt x="f48" y="f49"/>
                        </a:cubicBezTo>
                        <a:cubicBezTo>
                          <a:pt x="f50" y="f51"/>
                          <a:pt x="f52" y="f53"/>
                          <a:pt x="f52" y="f54"/>
                        </a:cubicBezTo>
                        <a:cubicBezTo>
                          <a:pt x="f52" y="f55"/>
                          <a:pt x="f56" y="f57"/>
                          <a:pt x="f58" y="f59"/>
                        </a:cubicBezTo>
                        <a:cubicBezTo>
                          <a:pt x="f60" y="f61"/>
                          <a:pt x="f62" y="f63"/>
                          <a:pt x="f64" y="f63"/>
                        </a:cubicBezTo>
                        <a:lnTo>
                          <a:pt x="f65" y="f63"/>
                        </a:lnTo>
                        <a:cubicBezTo>
                          <a:pt x="f66" y="f63"/>
                          <a:pt x="f67" y="f68"/>
                          <a:pt x="f43" y="f69"/>
                        </a:cubicBezTo>
                        <a:cubicBezTo>
                          <a:pt x="f70" y="f71"/>
                          <a:pt x="f72" y="f73"/>
                          <a:pt x="f74" y="f75"/>
                        </a:cubicBezTo>
                        <a:cubicBezTo>
                          <a:pt x="f76" y="f77"/>
                          <a:pt x="f78" y="f79"/>
                          <a:pt x="f80" y="f79"/>
                        </a:cubicBezTo>
                        <a:cubicBezTo>
                          <a:pt x="f81" y="f79"/>
                          <a:pt x="f82" y="f83"/>
                          <a:pt x="f64" y="f84"/>
                        </a:cubicBezTo>
                        <a:cubicBezTo>
                          <a:pt x="f85" y="f84"/>
                          <a:pt x="f86" y="f84"/>
                          <a:pt x="f87" y="f54"/>
                        </a:cubicBezTo>
                        <a:cubicBezTo>
                          <a:pt x="f88" y="f54"/>
                          <a:pt x="f89" y="f90"/>
                          <a:pt x="f89" y="f91"/>
                        </a:cubicBezTo>
                        <a:cubicBezTo>
                          <a:pt x="f89" y="f92"/>
                          <a:pt x="f89" y="f93"/>
                          <a:pt x="f88" y="f94"/>
                        </a:cubicBezTo>
                        <a:cubicBezTo>
                          <a:pt x="f95" y="f96"/>
                          <a:pt x="f65" y="f97"/>
                          <a:pt x="f98" y="f99"/>
                        </a:cubicBezTo>
                        <a:cubicBezTo>
                          <a:pt x="f100" y="f101"/>
                          <a:pt x="f102" y="f103"/>
                          <a:pt x="f104" y="f103"/>
                        </a:cubicBezTo>
                        <a:cubicBezTo>
                          <a:pt x="f105" y="f103"/>
                          <a:pt x="f106" y="f107"/>
                          <a:pt x="f108" y="f109"/>
                        </a:cubicBezTo>
                        <a:cubicBezTo>
                          <a:pt x="f110" y="f111"/>
                          <a:pt x="f112" y="f113"/>
                          <a:pt x="f114" y="f28"/>
                        </a:cubicBezTo>
                        <a:cubicBezTo>
                          <a:pt x="f115" y="f116"/>
                          <a:pt x="f115" y="f117"/>
                          <a:pt x="f118" y="f26"/>
                        </a:cubicBezTo>
                        <a:lnTo>
                          <a:pt x="f118" y="f119"/>
                        </a:lnTo>
                        <a:lnTo>
                          <a:pt x="f114" y="f120"/>
                        </a:lnTo>
                        <a:cubicBezTo>
                          <a:pt x="f34" y="f121"/>
                          <a:pt x="f122" y="f123"/>
                          <a:pt x="f124" y="f125"/>
                        </a:cubicBezTo>
                        <a:cubicBezTo>
                          <a:pt x="f126" y="f127"/>
                          <a:pt x="f128" y="f129"/>
                          <a:pt x="f130" y="f131"/>
                        </a:cubicBezTo>
                        <a:cubicBezTo>
                          <a:pt x="f132" y="f133"/>
                          <a:pt x="f64" y="f134"/>
                          <a:pt x="f135" y="f136"/>
                        </a:cubicBezTo>
                        <a:cubicBezTo>
                          <a:pt x="f137" y="f136"/>
                          <a:pt x="f58" y="f138"/>
                          <a:pt x="f58" y="f139"/>
                        </a:cubicBezTo>
                        <a:cubicBezTo>
                          <a:pt x="f140" y="f141"/>
                          <a:pt x="f137" y="f142"/>
                          <a:pt x="f135"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grpSp>
      <p:sp>
        <p:nvSpPr>
          <p:cNvPr id="65" name="Google Shape;1281;p17">
            <a:extLst>
              <a:ext uri="{FF2B5EF4-FFF2-40B4-BE49-F238E27FC236}">
                <a16:creationId xmlns:a16="http://schemas.microsoft.com/office/drawing/2014/main" id="{D7FFF0AB-2DA8-4EC4-9185-8161C6333174}"/>
              </a:ext>
            </a:extLst>
          </p:cNvPr>
          <p:cNvSpPr txBox="1">
            <a:spLocks noGrp="1"/>
          </p:cNvSpPr>
          <p:nvPr>
            <p:ph type="title"/>
          </p:nvPr>
        </p:nvSpPr>
        <p:spPr/>
        <p:txBody>
          <a:bodyPr/>
          <a:lstStyle>
            <a:lvl1pPr>
              <a:defRPr sz="3000">
                <a:solidFill>
                  <a:srgbClr val="D6B35F"/>
                </a:solidFill>
              </a:defRPr>
            </a:lvl1pPr>
          </a:lstStyle>
          <a:p>
            <a:pPr lvl="0"/>
            <a:endParaRPr lang="es-PE"/>
          </a:p>
        </p:txBody>
      </p:sp>
    </p:spTree>
    <p:extLst>
      <p:ext uri="{BB962C8B-B14F-4D97-AF65-F5344CB8AC3E}">
        <p14:creationId xmlns:p14="http://schemas.microsoft.com/office/powerpoint/2010/main" val="118793151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_1_1_1">
    <p:bg>
      <p:bgPr>
        <a:blipFill>
          <a:blip r:embed="rId2">
            <a:alphaModFix/>
          </a:blip>
          <a:stretch>
            <a:fillRect/>
          </a:stretch>
        </a:blipFill>
        <a:effectLst/>
      </p:bgPr>
    </p:bg>
    <p:spTree>
      <p:nvGrpSpPr>
        <p:cNvPr id="1" name=""/>
        <p:cNvGrpSpPr/>
        <p:nvPr/>
      </p:nvGrpSpPr>
      <p:grpSpPr>
        <a:xfrm>
          <a:off x="0" y="0"/>
          <a:ext cx="0" cy="0"/>
          <a:chOff x="0" y="0"/>
          <a:chExt cx="0" cy="0"/>
        </a:xfrm>
      </p:grpSpPr>
      <p:grpSp>
        <p:nvGrpSpPr>
          <p:cNvPr id="2" name="Google Shape;1515;p20">
            <a:extLst>
              <a:ext uri="{FF2B5EF4-FFF2-40B4-BE49-F238E27FC236}">
                <a16:creationId xmlns:a16="http://schemas.microsoft.com/office/drawing/2014/main" id="{989DFF93-E51C-4578-AA5D-A06777A5D26D}"/>
              </a:ext>
            </a:extLst>
          </p:cNvPr>
          <p:cNvGrpSpPr/>
          <p:nvPr/>
        </p:nvGrpSpPr>
        <p:grpSpPr>
          <a:xfrm>
            <a:off x="194310" y="1034698"/>
            <a:ext cx="213649" cy="3005888"/>
            <a:chOff x="194310" y="1034698"/>
            <a:chExt cx="213649" cy="3005888"/>
          </a:xfrm>
        </p:grpSpPr>
        <p:sp>
          <p:nvSpPr>
            <p:cNvPr id="3" name="Google Shape;1516;p20">
              <a:extLst>
                <a:ext uri="{FF2B5EF4-FFF2-40B4-BE49-F238E27FC236}">
                  <a16:creationId xmlns:a16="http://schemas.microsoft.com/office/drawing/2014/main" id="{5B9CD5E0-B861-4FD2-9B33-7BAC2D039C5F}"/>
                </a:ext>
              </a:extLst>
            </p:cNvPr>
            <p:cNvSpPr/>
            <p:nvPr/>
          </p:nvSpPr>
          <p:spPr>
            <a:xfrm>
              <a:off x="196175" y="1165530"/>
              <a:ext cx="14923" cy="1487491"/>
            </a:xfrm>
            <a:custGeom>
              <a:avLst/>
              <a:gdLst>
                <a:gd name="f0" fmla="val w"/>
                <a:gd name="f1" fmla="val h"/>
                <a:gd name="f2" fmla="val 0"/>
                <a:gd name="f3" fmla="val 462"/>
                <a:gd name="f4" fmla="val 46056"/>
                <a:gd name="f5" fmla="val 1"/>
                <a:gd name="f6" fmla="*/ f0 1 462"/>
                <a:gd name="f7" fmla="*/ f1 1 46056"/>
                <a:gd name="f8" fmla="val f2"/>
                <a:gd name="f9" fmla="val f3"/>
                <a:gd name="f10" fmla="val f4"/>
                <a:gd name="f11" fmla="+- f10 0 f8"/>
                <a:gd name="f12" fmla="+- f9 0 f8"/>
                <a:gd name="f13" fmla="*/ f12 1 462"/>
                <a:gd name="f14" fmla="*/ f11 1 4605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62" h="46056">
                  <a:moveTo>
                    <a:pt x="f2" y="f5"/>
                  </a:moveTo>
                  <a:lnTo>
                    <a:pt x="f2" y="f4"/>
                  </a:lnTo>
                  <a:lnTo>
                    <a:pt x="f3" y="f4"/>
                  </a:lnTo>
                  <a:lnTo>
                    <a:pt x="f3" y="f5"/>
                  </a:lnTo>
                  <a:close/>
                </a:path>
              </a:pathLst>
            </a:custGeom>
            <a:solidFill>
              <a:srgbClr val="B8902F"/>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1517;p20">
              <a:extLst>
                <a:ext uri="{FF2B5EF4-FFF2-40B4-BE49-F238E27FC236}">
                  <a16:creationId xmlns:a16="http://schemas.microsoft.com/office/drawing/2014/main" id="{DF286E99-865B-4495-96A8-07B0EA4FA4AD}"/>
                </a:ext>
              </a:extLst>
            </p:cNvPr>
            <p:cNvSpPr/>
            <p:nvPr/>
          </p:nvSpPr>
          <p:spPr>
            <a:xfrm>
              <a:off x="194310" y="1034698"/>
              <a:ext cx="213649" cy="143917"/>
            </a:xfrm>
            <a:custGeom>
              <a:avLst/>
              <a:gdLst>
                <a:gd name="f0" fmla="val w"/>
                <a:gd name="f1" fmla="val h"/>
                <a:gd name="f2" fmla="val 0"/>
                <a:gd name="f3" fmla="val 6615"/>
                <a:gd name="f4" fmla="val 4456"/>
                <a:gd name="f5" fmla="val 3925"/>
                <a:gd name="f6" fmla="val 3498"/>
                <a:gd name="f7" fmla="val 35"/>
                <a:gd name="f8" fmla="val 3071"/>
                <a:gd name="f9" fmla="val 104"/>
                <a:gd name="f10" fmla="val 2944"/>
                <a:gd name="f11" fmla="val 151"/>
                <a:gd name="f12" fmla="val 2805"/>
                <a:gd name="f13" fmla="val 174"/>
                <a:gd name="f14" fmla="val 2667"/>
                <a:gd name="f15" fmla="val 220"/>
                <a:gd name="f16" fmla="val 2136"/>
                <a:gd name="f17" fmla="val 404"/>
                <a:gd name="f18" fmla="val 1651"/>
                <a:gd name="f19" fmla="val 705"/>
                <a:gd name="f20" fmla="val 1259"/>
                <a:gd name="f21" fmla="val 1097"/>
                <a:gd name="f22" fmla="val 451"/>
                <a:gd name="f23" fmla="val 1859"/>
                <a:gd name="f24" fmla="val 1"/>
                <a:gd name="f25" fmla="val 2978"/>
                <a:gd name="f26" fmla="val 47"/>
                <a:gd name="f27" fmla="val 4052"/>
                <a:gd name="f28" fmla="val 4183"/>
                <a:gd name="f29" fmla="val 149"/>
                <a:gd name="f30" fmla="val 4272"/>
                <a:gd name="f31" fmla="val 258"/>
                <a:gd name="f32" fmla="val 265"/>
                <a:gd name="f33" fmla="val 271"/>
                <a:gd name="f34" fmla="val 278"/>
                <a:gd name="f35" fmla="val 4271"/>
                <a:gd name="f36" fmla="val 405"/>
                <a:gd name="f37" fmla="val 508"/>
                <a:gd name="f38" fmla="val 4167"/>
                <a:gd name="f39" fmla="val 543"/>
                <a:gd name="f40" fmla="val 3094"/>
                <a:gd name="f41" fmla="val 1005"/>
                <a:gd name="f42" fmla="val 2182"/>
                <a:gd name="f43" fmla="val 1720"/>
                <a:gd name="f44" fmla="val 1605"/>
                <a:gd name="f45" fmla="val 2078"/>
                <a:gd name="f46" fmla="val 1316"/>
                <a:gd name="f47" fmla="val 2482"/>
                <a:gd name="f48" fmla="val 1085"/>
                <a:gd name="f49" fmla="val 2932"/>
                <a:gd name="f50" fmla="val 970"/>
                <a:gd name="f51" fmla="val 3048"/>
                <a:gd name="f52" fmla="val 935"/>
                <a:gd name="f53" fmla="val 3152"/>
                <a:gd name="f54" fmla="val 924"/>
                <a:gd name="f55" fmla="val 3267"/>
                <a:gd name="f56" fmla="val 901"/>
                <a:gd name="f57" fmla="val 3590"/>
                <a:gd name="f58" fmla="val 855"/>
                <a:gd name="f59" fmla="val 4029"/>
                <a:gd name="f60" fmla="val 866"/>
                <a:gd name="f61" fmla="val 4133"/>
                <a:gd name="f62" fmla="val 4225"/>
                <a:gd name="f63" fmla="val 4618"/>
                <a:gd name="f64" fmla="val 982"/>
                <a:gd name="f65" fmla="val 4964"/>
                <a:gd name="f66" fmla="val 1224"/>
                <a:gd name="f67" fmla="val 5195"/>
                <a:gd name="f68" fmla="val 1547"/>
                <a:gd name="f69" fmla="val 5426"/>
                <a:gd name="f70" fmla="val 1847"/>
                <a:gd name="f71" fmla="val 5529"/>
                <a:gd name="f72" fmla="val 2263"/>
                <a:gd name="f73" fmla="val 5495"/>
                <a:gd name="f74" fmla="val 2609"/>
                <a:gd name="f75" fmla="val 5472"/>
                <a:gd name="f76" fmla="val 2898"/>
                <a:gd name="f77" fmla="val 5241"/>
                <a:gd name="f78" fmla="val 3128"/>
                <a:gd name="f79" fmla="val 4975"/>
                <a:gd name="f80" fmla="val 3186"/>
                <a:gd name="f81" fmla="val 4918"/>
                <a:gd name="f82" fmla="val 3209"/>
                <a:gd name="f83" fmla="val 4848"/>
                <a:gd name="f84" fmla="val 4791"/>
                <a:gd name="f85" fmla="val 4779"/>
                <a:gd name="f86" fmla="val 4756"/>
                <a:gd name="f87" fmla="val 3175"/>
                <a:gd name="f88" fmla="val 4722"/>
                <a:gd name="f89" fmla="val 3117"/>
                <a:gd name="f90" fmla="val 4825"/>
                <a:gd name="f91" fmla="val 2725"/>
                <a:gd name="f92" fmla="val 2355"/>
                <a:gd name="f93" fmla="val 4260"/>
                <a:gd name="f94" fmla="val 2240"/>
                <a:gd name="f95" fmla="val 4197"/>
                <a:gd name="f96" fmla="val 2222"/>
                <a:gd name="f97" fmla="val 4134"/>
                <a:gd name="f98" fmla="val 2213"/>
                <a:gd name="f99" fmla="val 4072"/>
                <a:gd name="f100" fmla="val 3777"/>
                <a:gd name="f101" fmla="val 3501"/>
                <a:gd name="f102" fmla="val 2406"/>
                <a:gd name="f103" fmla="val 3406"/>
                <a:gd name="f104" fmla="val 2701"/>
                <a:gd name="f105" fmla="val 3394"/>
                <a:gd name="f106" fmla="val 2771"/>
                <a:gd name="f107" fmla="val 3383"/>
                <a:gd name="f108" fmla="val 2828"/>
                <a:gd name="f109" fmla="val 3579"/>
                <a:gd name="f110" fmla="val 3671"/>
                <a:gd name="f111" fmla="val 4040"/>
                <a:gd name="f112" fmla="val 4075"/>
                <a:gd name="f113" fmla="val 4387"/>
                <a:gd name="f114" fmla="val 4514"/>
                <a:gd name="f115" fmla="val 4745"/>
                <a:gd name="f116" fmla="val 4952"/>
                <a:gd name="f117" fmla="val 5137"/>
                <a:gd name="f118" fmla="val 4433"/>
                <a:gd name="f119" fmla="val 5310"/>
                <a:gd name="f120" fmla="val 4375"/>
                <a:gd name="f121" fmla="val 6049"/>
                <a:gd name="f122" fmla="val 4144"/>
                <a:gd name="f123" fmla="val 6568"/>
                <a:gd name="f124" fmla="val 3452"/>
                <a:gd name="f125" fmla="val 6603"/>
                <a:gd name="f126" fmla="val 6614"/>
                <a:gd name="f127" fmla="val 2020"/>
                <a:gd name="f128" fmla="val 6384"/>
                <a:gd name="f129" fmla="val 1420"/>
                <a:gd name="f130" fmla="val 5980"/>
                <a:gd name="f131" fmla="val 5576"/>
                <a:gd name="f132" fmla="val 4999"/>
                <a:gd name="f133" fmla="val 116"/>
                <a:gd name="f134" fmla="val 4237"/>
                <a:gd name="f135" fmla="val 4087"/>
                <a:gd name="f136" fmla="*/ f0 1 6615"/>
                <a:gd name="f137" fmla="*/ f1 1 4456"/>
                <a:gd name="f138" fmla="val f2"/>
                <a:gd name="f139" fmla="val f3"/>
                <a:gd name="f140" fmla="val f4"/>
                <a:gd name="f141" fmla="+- f140 0 f138"/>
                <a:gd name="f142" fmla="+- f139 0 f138"/>
                <a:gd name="f143" fmla="*/ f142 1 6615"/>
                <a:gd name="f144" fmla="*/ f141 1 4456"/>
                <a:gd name="f145" fmla="*/ f138 1 f143"/>
                <a:gd name="f146" fmla="*/ f139 1 f143"/>
                <a:gd name="f147" fmla="*/ f138 1 f144"/>
                <a:gd name="f148" fmla="*/ f140 1 f144"/>
                <a:gd name="f149" fmla="*/ f145 f136 1"/>
                <a:gd name="f150" fmla="*/ f146 f136 1"/>
                <a:gd name="f151" fmla="*/ f148 f137 1"/>
                <a:gd name="f152" fmla="*/ f147 f137 1"/>
              </a:gdLst>
              <a:ahLst/>
              <a:cxnLst>
                <a:cxn ang="3cd4">
                  <a:pos x="hc" y="t"/>
                </a:cxn>
                <a:cxn ang="0">
                  <a:pos x="r" y="vc"/>
                </a:cxn>
                <a:cxn ang="cd4">
                  <a:pos x="hc" y="b"/>
                </a:cxn>
                <a:cxn ang="cd2">
                  <a:pos x="l" y="vc"/>
                </a:cxn>
              </a:cxnLst>
              <a:rect l="f149" t="f152" r="f150" b="f151"/>
              <a:pathLst>
                <a:path w="6615" h="4456">
                  <a:moveTo>
                    <a:pt x="f5" y="f2"/>
                  </a:moveTo>
                  <a:lnTo>
                    <a:pt x="f6" y="f7"/>
                  </a:lnTo>
                  <a:lnTo>
                    <a:pt x="f8" y="f9"/>
                  </a:lnTo>
                  <a:cubicBezTo>
                    <a:pt x="f10" y="f11"/>
                    <a:pt x="f12" y="f13"/>
                    <a:pt x="f14" y="f15"/>
                  </a:cubicBezTo>
                  <a:cubicBezTo>
                    <a:pt x="f16" y="f17"/>
                    <a:pt x="f18" y="f19"/>
                    <a:pt x="f20" y="f21"/>
                  </a:cubicBezTo>
                  <a:cubicBezTo>
                    <a:pt x="f22" y="f23"/>
                    <a:pt x="f24" y="f25"/>
                    <a:pt x="f26" y="f27"/>
                  </a:cubicBezTo>
                  <a:cubicBezTo>
                    <a:pt x="f26" y="f28"/>
                    <a:pt x="f29" y="f30"/>
                    <a:pt x="f31" y="f30"/>
                  </a:cubicBezTo>
                  <a:cubicBezTo>
                    <a:pt x="f32" y="f30"/>
                    <a:pt x="f33" y="f30"/>
                    <a:pt x="f34" y="f35"/>
                  </a:cubicBezTo>
                  <a:cubicBezTo>
                    <a:pt x="f36" y="f35"/>
                    <a:pt x="f37" y="f38"/>
                    <a:pt x="f37" y="f27"/>
                  </a:cubicBezTo>
                  <a:cubicBezTo>
                    <a:pt x="f39" y="f40"/>
                    <a:pt x="f41" y="f42"/>
                    <a:pt x="f43" y="f44"/>
                  </a:cubicBezTo>
                  <a:cubicBezTo>
                    <a:pt x="f45" y="f46"/>
                    <a:pt x="f47" y="f48"/>
                    <a:pt x="f49" y="f50"/>
                  </a:cubicBezTo>
                  <a:cubicBezTo>
                    <a:pt x="f51" y="f52"/>
                    <a:pt x="f53" y="f54"/>
                    <a:pt x="f55" y="f56"/>
                  </a:cubicBezTo>
                  <a:lnTo>
                    <a:pt x="f57" y="f58"/>
                  </a:lnTo>
                  <a:lnTo>
                    <a:pt x="f5" y="f58"/>
                  </a:lnTo>
                  <a:cubicBezTo>
                    <a:pt x="f59" y="f60"/>
                    <a:pt x="f61" y="f60"/>
                    <a:pt x="f62" y="f56"/>
                  </a:cubicBezTo>
                  <a:cubicBezTo>
                    <a:pt x="f63" y="f64"/>
                    <a:pt x="f65" y="f66"/>
                    <a:pt x="f67" y="f68"/>
                  </a:cubicBezTo>
                  <a:cubicBezTo>
                    <a:pt x="f69" y="f70"/>
                    <a:pt x="f71" y="f72"/>
                    <a:pt x="f73" y="f74"/>
                  </a:cubicBezTo>
                  <a:cubicBezTo>
                    <a:pt x="f75" y="f76"/>
                    <a:pt x="f77" y="f78"/>
                    <a:pt x="f79" y="f80"/>
                  </a:cubicBezTo>
                  <a:cubicBezTo>
                    <a:pt x="f81" y="f82"/>
                    <a:pt x="f83" y="f82"/>
                    <a:pt x="f84" y="f82"/>
                  </a:cubicBezTo>
                  <a:cubicBezTo>
                    <a:pt x="f85" y="f82"/>
                    <a:pt x="f86" y="f80"/>
                    <a:pt x="f86" y="f87"/>
                  </a:cubicBezTo>
                  <a:cubicBezTo>
                    <a:pt x="f88" y="f53"/>
                    <a:pt x="f88" y="f89"/>
                    <a:pt x="f88" y="f40"/>
                  </a:cubicBezTo>
                  <a:cubicBezTo>
                    <a:pt x="f90" y="f91"/>
                    <a:pt x="f63" y="f92"/>
                    <a:pt x="f93" y="f94"/>
                  </a:cubicBezTo>
                  <a:cubicBezTo>
                    <a:pt x="f95" y="f96"/>
                    <a:pt x="f97" y="f98"/>
                    <a:pt x="f99" y="f98"/>
                  </a:cubicBezTo>
                  <a:cubicBezTo>
                    <a:pt x="f100" y="f98"/>
                    <a:pt x="f101" y="f102"/>
                    <a:pt x="f103" y="f104"/>
                  </a:cubicBezTo>
                  <a:cubicBezTo>
                    <a:pt x="f105" y="f106"/>
                    <a:pt x="f107" y="f108"/>
                    <a:pt x="f107" y="f76"/>
                  </a:cubicBezTo>
                  <a:lnTo>
                    <a:pt x="f107" y="f40"/>
                  </a:lnTo>
                  <a:cubicBezTo>
                    <a:pt x="f107" y="f109"/>
                    <a:pt x="f110" y="f111"/>
                    <a:pt x="f112" y="f35"/>
                  </a:cubicBezTo>
                  <a:cubicBezTo>
                    <a:pt x="f35" y="f113"/>
                    <a:pt x="f114" y="f4"/>
                    <a:pt x="f115" y="f4"/>
                  </a:cubicBezTo>
                  <a:cubicBezTo>
                    <a:pt x="f116" y="f4"/>
                    <a:pt x="f117" y="f118"/>
                    <a:pt x="f119" y="f120"/>
                  </a:cubicBezTo>
                  <a:cubicBezTo>
                    <a:pt x="f121" y="f122"/>
                    <a:pt x="f123" y="f124"/>
                    <a:pt x="f125" y="f104"/>
                  </a:cubicBezTo>
                  <a:cubicBezTo>
                    <a:pt x="f126" y="f127"/>
                    <a:pt x="f128" y="f129"/>
                    <a:pt x="f130" y="f54"/>
                  </a:cubicBezTo>
                  <a:cubicBezTo>
                    <a:pt x="f131" y="f22"/>
                    <a:pt x="f132" y="f133"/>
                    <a:pt x="f113" y="f7"/>
                  </a:cubicBezTo>
                  <a:cubicBezTo>
                    <a:pt x="f134" y="f2"/>
                    <a:pt x="f135" y="f2"/>
                    <a:pt x="f5" y="f2"/>
                  </a:cubicBezTo>
                  <a:close/>
                </a:path>
              </a:pathLst>
            </a:custGeom>
            <a:solidFill>
              <a:srgbClr val="B8902F"/>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1518;p20">
              <a:extLst>
                <a:ext uri="{FF2B5EF4-FFF2-40B4-BE49-F238E27FC236}">
                  <a16:creationId xmlns:a16="http://schemas.microsoft.com/office/drawing/2014/main" id="{D56D946E-1331-4965-BABB-AD358D4A8AD2}"/>
                </a:ext>
              </a:extLst>
            </p:cNvPr>
            <p:cNvSpPr/>
            <p:nvPr/>
          </p:nvSpPr>
          <p:spPr>
            <a:xfrm>
              <a:off x="196175" y="2421870"/>
              <a:ext cx="14923" cy="1487491"/>
            </a:xfrm>
            <a:custGeom>
              <a:avLst/>
              <a:gdLst>
                <a:gd name="f0" fmla="val w"/>
                <a:gd name="f1" fmla="val h"/>
                <a:gd name="f2" fmla="val 0"/>
                <a:gd name="f3" fmla="val 462"/>
                <a:gd name="f4" fmla="val 46056"/>
                <a:gd name="f5" fmla="val 46055"/>
                <a:gd name="f6" fmla="*/ f0 1 462"/>
                <a:gd name="f7" fmla="*/ f1 1 46056"/>
                <a:gd name="f8" fmla="val f2"/>
                <a:gd name="f9" fmla="val f3"/>
                <a:gd name="f10" fmla="val f4"/>
                <a:gd name="f11" fmla="+- f10 0 f8"/>
                <a:gd name="f12" fmla="+- f9 0 f8"/>
                <a:gd name="f13" fmla="*/ f12 1 462"/>
                <a:gd name="f14" fmla="*/ f11 1 4605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62" h="46056">
                  <a:moveTo>
                    <a:pt x="f2" y="f2"/>
                  </a:moveTo>
                  <a:lnTo>
                    <a:pt x="f2" y="f5"/>
                  </a:lnTo>
                  <a:lnTo>
                    <a:pt x="f3" y="f5"/>
                  </a:lnTo>
                  <a:lnTo>
                    <a:pt x="f3" y="f2"/>
                  </a:lnTo>
                  <a:close/>
                </a:path>
              </a:pathLst>
            </a:custGeom>
            <a:solidFill>
              <a:srgbClr val="B8902F"/>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519;p20">
              <a:extLst>
                <a:ext uri="{FF2B5EF4-FFF2-40B4-BE49-F238E27FC236}">
                  <a16:creationId xmlns:a16="http://schemas.microsoft.com/office/drawing/2014/main" id="{1962F404-F97A-4AEA-9CDE-80DA746F88AF}"/>
                </a:ext>
              </a:extLst>
            </p:cNvPr>
            <p:cNvSpPr/>
            <p:nvPr/>
          </p:nvSpPr>
          <p:spPr>
            <a:xfrm>
              <a:off x="194310" y="3896285"/>
              <a:ext cx="213649" cy="144301"/>
            </a:xfrm>
            <a:custGeom>
              <a:avLst/>
              <a:gdLst>
                <a:gd name="f0" fmla="val w"/>
                <a:gd name="f1" fmla="val h"/>
                <a:gd name="f2" fmla="val 0"/>
                <a:gd name="f3" fmla="val 6615"/>
                <a:gd name="f4" fmla="val 4468"/>
                <a:gd name="f5" fmla="val 4745"/>
                <a:gd name="f6" fmla="val 4514"/>
                <a:gd name="f7" fmla="val 4271"/>
                <a:gd name="f8" fmla="val 81"/>
                <a:gd name="f9" fmla="val 4075"/>
                <a:gd name="f10" fmla="val 197"/>
                <a:gd name="f11" fmla="val 3671"/>
                <a:gd name="f12" fmla="val 427"/>
                <a:gd name="f13" fmla="val 3383"/>
                <a:gd name="f14" fmla="val 889"/>
                <a:gd name="f15" fmla="val 1374"/>
                <a:gd name="f16" fmla="val 1559"/>
                <a:gd name="f17" fmla="val 1639"/>
                <a:gd name="f18" fmla="val 3394"/>
                <a:gd name="f19" fmla="val 1697"/>
                <a:gd name="f20" fmla="val 3406"/>
                <a:gd name="f21" fmla="val 1766"/>
                <a:gd name="f22" fmla="val 3501"/>
                <a:gd name="f23" fmla="val 2062"/>
                <a:gd name="f24" fmla="val 3777"/>
                <a:gd name="f25" fmla="val 2255"/>
                <a:gd name="f26" fmla="val 4072"/>
                <a:gd name="f27" fmla="val 4134"/>
                <a:gd name="f28" fmla="val 4197"/>
                <a:gd name="f29" fmla="val 2246"/>
                <a:gd name="f30" fmla="val 4260"/>
                <a:gd name="f31" fmla="val 2228"/>
                <a:gd name="f32" fmla="val 4618"/>
                <a:gd name="f33" fmla="val 2113"/>
                <a:gd name="f34" fmla="val 4825"/>
                <a:gd name="f35" fmla="val 1732"/>
                <a:gd name="f36" fmla="val 4722"/>
                <a:gd name="f37" fmla="val 1351"/>
                <a:gd name="f38" fmla="val 1316"/>
                <a:gd name="f39" fmla="val 4756"/>
                <a:gd name="f40" fmla="val 1293"/>
                <a:gd name="f41" fmla="val 1270"/>
                <a:gd name="f42" fmla="val 4779"/>
                <a:gd name="f43" fmla="val 1259"/>
                <a:gd name="f44" fmla="val 4791"/>
                <a:gd name="f45" fmla="val 4848"/>
                <a:gd name="f46" fmla="val 4918"/>
                <a:gd name="f47" fmla="val 4975"/>
                <a:gd name="f48" fmla="val 5241"/>
                <a:gd name="f49" fmla="val 1328"/>
                <a:gd name="f50" fmla="val 5472"/>
                <a:gd name="f51" fmla="val 5495"/>
                <a:gd name="f52" fmla="val 1847"/>
                <a:gd name="f53" fmla="val 5529"/>
                <a:gd name="f54" fmla="val 2194"/>
                <a:gd name="f55" fmla="val 5426"/>
                <a:gd name="f56" fmla="val 2621"/>
                <a:gd name="f57" fmla="val 5195"/>
                <a:gd name="f58" fmla="val 2921"/>
                <a:gd name="f59" fmla="val 4964"/>
                <a:gd name="f60" fmla="val 3232"/>
                <a:gd name="f61" fmla="val 3486"/>
                <a:gd name="f62" fmla="val 4225"/>
                <a:gd name="f63" fmla="val 3567"/>
                <a:gd name="f64" fmla="val 4133"/>
                <a:gd name="f65" fmla="val 3602"/>
                <a:gd name="f66" fmla="val 4029"/>
                <a:gd name="f67" fmla="val 3925"/>
                <a:gd name="f68" fmla="val 3613"/>
                <a:gd name="f69" fmla="val 3590"/>
                <a:gd name="f70" fmla="val 3267"/>
                <a:gd name="f71" fmla="val 3152"/>
                <a:gd name="f72" fmla="val 3544"/>
                <a:gd name="f73" fmla="val 3048"/>
                <a:gd name="f74" fmla="val 3521"/>
                <a:gd name="f75" fmla="val 2932"/>
                <a:gd name="f76" fmla="val 3498"/>
                <a:gd name="f77" fmla="val 2482"/>
                <a:gd name="f78" fmla="val 3382"/>
                <a:gd name="f79" fmla="val 2078"/>
                <a:gd name="f80" fmla="val 1720"/>
                <a:gd name="f81" fmla="val 2863"/>
                <a:gd name="f82" fmla="val 1005"/>
                <a:gd name="f83" fmla="val 2286"/>
                <a:gd name="f84" fmla="val 543"/>
                <a:gd name="f85" fmla="val 508"/>
                <a:gd name="f86" fmla="val 404"/>
                <a:gd name="f87" fmla="val 289"/>
                <a:gd name="f88" fmla="val 405"/>
                <a:gd name="f89" fmla="val 278"/>
                <a:gd name="f90" fmla="val 267"/>
                <a:gd name="f91" fmla="val 194"/>
                <a:gd name="f92" fmla="val 256"/>
                <a:gd name="f93" fmla="val 193"/>
                <a:gd name="f94" fmla="val 245"/>
                <a:gd name="f95" fmla="val 141"/>
                <a:gd name="f96" fmla="val 47"/>
                <a:gd name="f97" fmla="val 1"/>
                <a:gd name="f98" fmla="val 1489"/>
                <a:gd name="f99" fmla="val 451"/>
                <a:gd name="f100" fmla="val 2598"/>
                <a:gd name="f101" fmla="val 3371"/>
                <a:gd name="f102" fmla="val 1651"/>
                <a:gd name="f103" fmla="val 3752"/>
                <a:gd name="f104" fmla="val 2136"/>
                <a:gd name="f105" fmla="val 4063"/>
                <a:gd name="f106" fmla="val 2667"/>
                <a:gd name="f107" fmla="val 4248"/>
                <a:gd name="f108" fmla="val 2805"/>
                <a:gd name="f109" fmla="val 4294"/>
                <a:gd name="f110" fmla="val 2944"/>
                <a:gd name="f111" fmla="val 4317"/>
                <a:gd name="f112" fmla="val 3071"/>
                <a:gd name="f113" fmla="val 4364"/>
                <a:gd name="f114" fmla="val 4433"/>
                <a:gd name="f115" fmla="val 4467"/>
                <a:gd name="f116" fmla="val 4087"/>
                <a:gd name="f117" fmla="val 4237"/>
                <a:gd name="f118" fmla="val 4387"/>
                <a:gd name="f119" fmla="val 4999"/>
                <a:gd name="f120" fmla="val 4352"/>
                <a:gd name="f121" fmla="val 5576"/>
                <a:gd name="f122" fmla="val 4017"/>
                <a:gd name="f123" fmla="val 5980"/>
                <a:gd name="f124" fmla="val 6384"/>
                <a:gd name="f125" fmla="val 6614"/>
                <a:gd name="f126" fmla="val 2447"/>
                <a:gd name="f127" fmla="val 6603"/>
                <a:gd name="f128" fmla="val 6568"/>
                <a:gd name="f129" fmla="val 1016"/>
                <a:gd name="f130" fmla="val 6049"/>
                <a:gd name="f131" fmla="val 324"/>
                <a:gd name="f132" fmla="val 5310"/>
                <a:gd name="f133" fmla="val 93"/>
                <a:gd name="f134" fmla="val 5137"/>
                <a:gd name="f135" fmla="val 35"/>
                <a:gd name="f136" fmla="val 4952"/>
                <a:gd name="f137" fmla="*/ f0 1 6615"/>
                <a:gd name="f138" fmla="*/ f1 1 4468"/>
                <a:gd name="f139" fmla="val f2"/>
                <a:gd name="f140" fmla="val f3"/>
                <a:gd name="f141" fmla="val f4"/>
                <a:gd name="f142" fmla="+- f141 0 f139"/>
                <a:gd name="f143" fmla="+- f140 0 f139"/>
                <a:gd name="f144" fmla="*/ f143 1 6615"/>
                <a:gd name="f145" fmla="*/ f142 1 4468"/>
                <a:gd name="f146" fmla="*/ f139 1 f144"/>
                <a:gd name="f147" fmla="*/ f140 1 f144"/>
                <a:gd name="f148" fmla="*/ f139 1 f145"/>
                <a:gd name="f149" fmla="*/ f141 1 f145"/>
                <a:gd name="f150" fmla="*/ f146 f137 1"/>
                <a:gd name="f151" fmla="*/ f147 f137 1"/>
                <a:gd name="f152" fmla="*/ f149 f138 1"/>
                <a:gd name="f153" fmla="*/ f148 f138 1"/>
              </a:gdLst>
              <a:ahLst/>
              <a:cxnLst>
                <a:cxn ang="3cd4">
                  <a:pos x="hc" y="t"/>
                </a:cxn>
                <a:cxn ang="0">
                  <a:pos x="r" y="vc"/>
                </a:cxn>
                <a:cxn ang="cd4">
                  <a:pos x="hc" y="b"/>
                </a:cxn>
                <a:cxn ang="cd2">
                  <a:pos x="l" y="vc"/>
                </a:cxn>
              </a:cxnLst>
              <a:rect l="f150" t="f153" r="f151" b="f152"/>
              <a:pathLst>
                <a:path w="6615" h="4468">
                  <a:moveTo>
                    <a:pt x="f5" y="f2"/>
                  </a:moveTo>
                  <a:cubicBezTo>
                    <a:pt x="f6" y="f2"/>
                    <a:pt x="f7" y="f8"/>
                    <a:pt x="f9" y="f10"/>
                  </a:cubicBezTo>
                  <a:cubicBezTo>
                    <a:pt x="f11" y="f12"/>
                    <a:pt x="f13" y="f14"/>
                    <a:pt x="f13" y="f15"/>
                  </a:cubicBezTo>
                  <a:lnTo>
                    <a:pt x="f13" y="f16"/>
                  </a:lnTo>
                  <a:cubicBezTo>
                    <a:pt x="f13" y="f17"/>
                    <a:pt x="f18" y="f19"/>
                    <a:pt x="f20" y="f21"/>
                  </a:cubicBezTo>
                  <a:cubicBezTo>
                    <a:pt x="f22" y="f23"/>
                    <a:pt x="f24" y="f25"/>
                    <a:pt x="f26" y="f25"/>
                  </a:cubicBezTo>
                  <a:cubicBezTo>
                    <a:pt x="f27" y="f25"/>
                    <a:pt x="f28" y="f29"/>
                    <a:pt x="f30" y="f31"/>
                  </a:cubicBezTo>
                  <a:cubicBezTo>
                    <a:pt x="f32" y="f33"/>
                    <a:pt x="f34" y="f35"/>
                    <a:pt x="f36" y="f15"/>
                  </a:cubicBezTo>
                  <a:cubicBezTo>
                    <a:pt x="f36" y="f37"/>
                    <a:pt x="f36" y="f38"/>
                    <a:pt x="f39" y="f40"/>
                  </a:cubicBezTo>
                  <a:cubicBezTo>
                    <a:pt x="f39" y="f41"/>
                    <a:pt x="f42" y="f43"/>
                    <a:pt x="f44" y="f43"/>
                  </a:cubicBezTo>
                  <a:cubicBezTo>
                    <a:pt x="f45" y="f43"/>
                    <a:pt x="f46" y="f43"/>
                    <a:pt x="f47" y="f41"/>
                  </a:cubicBezTo>
                  <a:cubicBezTo>
                    <a:pt x="f48" y="f49"/>
                    <a:pt x="f50" y="f16"/>
                    <a:pt x="f51" y="f52"/>
                  </a:cubicBezTo>
                  <a:cubicBezTo>
                    <a:pt x="f53" y="f54"/>
                    <a:pt x="f55" y="f56"/>
                    <a:pt x="f57" y="f58"/>
                  </a:cubicBezTo>
                  <a:cubicBezTo>
                    <a:pt x="f59" y="f60"/>
                    <a:pt x="f32" y="f61"/>
                    <a:pt x="f62" y="f63"/>
                  </a:cubicBezTo>
                  <a:cubicBezTo>
                    <a:pt x="f64" y="f65"/>
                    <a:pt x="f66" y="f65"/>
                    <a:pt x="f67" y="f68"/>
                  </a:cubicBezTo>
                  <a:lnTo>
                    <a:pt x="f69" y="f68"/>
                  </a:lnTo>
                  <a:lnTo>
                    <a:pt x="f70" y="f63"/>
                  </a:lnTo>
                  <a:cubicBezTo>
                    <a:pt x="f71" y="f72"/>
                    <a:pt x="f73" y="f74"/>
                    <a:pt x="f75" y="f76"/>
                  </a:cubicBezTo>
                  <a:cubicBezTo>
                    <a:pt x="f77" y="f78"/>
                    <a:pt x="f79" y="f71"/>
                    <a:pt x="f80" y="f81"/>
                  </a:cubicBezTo>
                  <a:cubicBezTo>
                    <a:pt x="f82" y="f83"/>
                    <a:pt x="f84" y="f15"/>
                    <a:pt x="f85" y="f86"/>
                  </a:cubicBezTo>
                  <a:cubicBezTo>
                    <a:pt x="f85" y="f87"/>
                    <a:pt x="f88" y="f10"/>
                    <a:pt x="f89" y="f10"/>
                  </a:cubicBezTo>
                  <a:cubicBezTo>
                    <a:pt x="f90" y="f91"/>
                    <a:pt x="f92" y="f93"/>
                    <a:pt x="f94" y="f93"/>
                  </a:cubicBezTo>
                  <a:cubicBezTo>
                    <a:pt x="f95" y="f93"/>
                    <a:pt x="f96" y="f87"/>
                    <a:pt x="f96" y="f86"/>
                  </a:cubicBezTo>
                  <a:cubicBezTo>
                    <a:pt x="f97" y="f98"/>
                    <a:pt x="f99" y="f100"/>
                    <a:pt x="f43" y="f101"/>
                  </a:cubicBezTo>
                  <a:cubicBezTo>
                    <a:pt x="f102" y="f103"/>
                    <a:pt x="f104" y="f105"/>
                    <a:pt x="f106" y="f107"/>
                  </a:cubicBezTo>
                  <a:cubicBezTo>
                    <a:pt x="f108" y="f109"/>
                    <a:pt x="f110" y="f111"/>
                    <a:pt x="f112" y="f113"/>
                  </a:cubicBezTo>
                  <a:lnTo>
                    <a:pt x="f76" y="f114"/>
                  </a:lnTo>
                  <a:lnTo>
                    <a:pt x="f67" y="f115"/>
                  </a:lnTo>
                  <a:cubicBezTo>
                    <a:pt x="f116" y="f115"/>
                    <a:pt x="f117" y="f115"/>
                    <a:pt x="f118" y="f114"/>
                  </a:cubicBezTo>
                  <a:cubicBezTo>
                    <a:pt x="f119" y="f120"/>
                    <a:pt x="f121" y="f122"/>
                    <a:pt x="f123" y="f72"/>
                  </a:cubicBezTo>
                  <a:cubicBezTo>
                    <a:pt x="f124" y="f73"/>
                    <a:pt x="f125" y="f126"/>
                    <a:pt x="f127" y="f21"/>
                  </a:cubicBezTo>
                  <a:cubicBezTo>
                    <a:pt x="f128" y="f129"/>
                    <a:pt x="f130" y="f131"/>
                    <a:pt x="f132" y="f133"/>
                  </a:cubicBezTo>
                  <a:cubicBezTo>
                    <a:pt x="f134" y="f135"/>
                    <a:pt x="f136" y="f2"/>
                    <a:pt x="f5" y="f2"/>
                  </a:cubicBezTo>
                  <a:close/>
                </a:path>
              </a:pathLst>
            </a:custGeom>
            <a:solidFill>
              <a:srgbClr val="B8902F"/>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7" name="Google Shape;1520;p20">
            <a:extLst>
              <a:ext uri="{FF2B5EF4-FFF2-40B4-BE49-F238E27FC236}">
                <a16:creationId xmlns:a16="http://schemas.microsoft.com/office/drawing/2014/main" id="{C9058AED-C014-4583-B3EE-6D1E36DAEC78}"/>
              </a:ext>
            </a:extLst>
          </p:cNvPr>
          <p:cNvGrpSpPr/>
          <p:nvPr/>
        </p:nvGrpSpPr>
        <p:grpSpPr>
          <a:xfrm>
            <a:off x="1018925" y="4718368"/>
            <a:ext cx="3295953" cy="211903"/>
            <a:chOff x="1018925" y="4718368"/>
            <a:chExt cx="3295953" cy="211903"/>
          </a:xfrm>
        </p:grpSpPr>
        <p:sp>
          <p:nvSpPr>
            <p:cNvPr id="8" name="Google Shape;1521;p20">
              <a:extLst>
                <a:ext uri="{FF2B5EF4-FFF2-40B4-BE49-F238E27FC236}">
                  <a16:creationId xmlns:a16="http://schemas.microsoft.com/office/drawing/2014/main" id="{7DB2F569-8B32-46B8-8974-C33DC16925C2}"/>
                </a:ext>
              </a:extLst>
            </p:cNvPr>
            <p:cNvSpPr/>
            <p:nvPr/>
          </p:nvSpPr>
          <p:spPr>
            <a:xfrm>
              <a:off x="1149793" y="4915229"/>
              <a:ext cx="3165085" cy="14950"/>
            </a:xfrm>
            <a:custGeom>
              <a:avLst/>
              <a:gdLst>
                <a:gd name="f0" fmla="val w"/>
                <a:gd name="f1" fmla="val h"/>
                <a:gd name="f2" fmla="val 0"/>
                <a:gd name="f3" fmla="val 97998"/>
                <a:gd name="f4" fmla="val 463"/>
                <a:gd name="f5" fmla="val 1"/>
                <a:gd name="f6" fmla="val 462"/>
                <a:gd name="f7" fmla="*/ f0 1 97998"/>
                <a:gd name="f8" fmla="*/ f1 1 463"/>
                <a:gd name="f9" fmla="val f2"/>
                <a:gd name="f10" fmla="val f3"/>
                <a:gd name="f11" fmla="val f4"/>
                <a:gd name="f12" fmla="+- f11 0 f9"/>
                <a:gd name="f13" fmla="+- f10 0 f9"/>
                <a:gd name="f14" fmla="*/ f13 1 97998"/>
                <a:gd name="f15" fmla="*/ f12 1 463"/>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97998" h="462">
                  <a:moveTo>
                    <a:pt x="f2" y="f5"/>
                  </a:moveTo>
                  <a:lnTo>
                    <a:pt x="f2" y="f6"/>
                  </a:lnTo>
                  <a:lnTo>
                    <a:pt x="f3" y="f6"/>
                  </a:lnTo>
                  <a:lnTo>
                    <a:pt x="f3" y="f5"/>
                  </a:lnTo>
                  <a:close/>
                </a:path>
              </a:pathLst>
            </a:custGeom>
            <a:solidFill>
              <a:srgbClr val="B8902F"/>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1522;p20">
              <a:extLst>
                <a:ext uri="{FF2B5EF4-FFF2-40B4-BE49-F238E27FC236}">
                  <a16:creationId xmlns:a16="http://schemas.microsoft.com/office/drawing/2014/main" id="{1A6D604D-9749-410B-B254-3FE7E061F30E}"/>
                </a:ext>
              </a:extLst>
            </p:cNvPr>
            <p:cNvSpPr/>
            <p:nvPr/>
          </p:nvSpPr>
          <p:spPr>
            <a:xfrm>
              <a:off x="1018925" y="4718368"/>
              <a:ext cx="143953" cy="211903"/>
            </a:xfrm>
            <a:custGeom>
              <a:avLst/>
              <a:gdLst>
                <a:gd name="f0" fmla="val w"/>
                <a:gd name="f1" fmla="val h"/>
                <a:gd name="f2" fmla="val 0"/>
                <a:gd name="f3" fmla="val 4457"/>
                <a:gd name="f4" fmla="val 6561"/>
                <a:gd name="f5" fmla="val 2642"/>
                <a:gd name="f6" fmla="val 1"/>
                <a:gd name="f7" fmla="val 1992"/>
                <a:gd name="f8" fmla="val 1397"/>
                <a:gd name="f9" fmla="val 230"/>
                <a:gd name="f10" fmla="val 913"/>
                <a:gd name="f11" fmla="val 625"/>
                <a:gd name="f12" fmla="val 440"/>
                <a:gd name="f13" fmla="val 1029"/>
                <a:gd name="f14" fmla="val 105"/>
                <a:gd name="f15" fmla="val 1606"/>
                <a:gd name="f16" fmla="val 24"/>
                <a:gd name="f17" fmla="val 2217"/>
                <a:gd name="f18" fmla="val 2368"/>
                <a:gd name="f19" fmla="val 2518"/>
                <a:gd name="f20" fmla="val 2679"/>
                <a:gd name="f21" fmla="val 3106"/>
                <a:gd name="f22" fmla="val 93"/>
                <a:gd name="f23" fmla="val 3522"/>
                <a:gd name="f24" fmla="val 139"/>
                <a:gd name="f25" fmla="val 3660"/>
                <a:gd name="f26" fmla="val 174"/>
                <a:gd name="f27" fmla="val 3799"/>
                <a:gd name="f28" fmla="val 209"/>
                <a:gd name="f29" fmla="val 3926"/>
                <a:gd name="f30" fmla="val 405"/>
                <a:gd name="f31" fmla="val 4468"/>
                <a:gd name="f32" fmla="val 705"/>
                <a:gd name="f33" fmla="val 4953"/>
                <a:gd name="f34" fmla="val 1097"/>
                <a:gd name="f35" fmla="val 5346"/>
                <a:gd name="f36" fmla="val 1824"/>
                <a:gd name="f37" fmla="val 6116"/>
                <a:gd name="f38" fmla="val 2864"/>
                <a:gd name="f39" fmla="val 3900"/>
                <a:gd name="f40" fmla="val 3951"/>
                <a:gd name="f41" fmla="val 4002"/>
                <a:gd name="f42" fmla="val 6560"/>
                <a:gd name="f43" fmla="val 4052"/>
                <a:gd name="f44" fmla="val 6557"/>
                <a:gd name="f45" fmla="val 4179"/>
                <a:gd name="f46" fmla="val 4283"/>
                <a:gd name="f47" fmla="val 6442"/>
                <a:gd name="f48" fmla="val 4272"/>
                <a:gd name="f49" fmla="val 6327"/>
                <a:gd name="f50" fmla="val 6177"/>
                <a:gd name="f51" fmla="val 6096"/>
                <a:gd name="f52" fmla="val 3083"/>
                <a:gd name="f53" fmla="val 6061"/>
                <a:gd name="f54" fmla="val 2171"/>
                <a:gd name="f55" fmla="val 5599"/>
                <a:gd name="f56" fmla="val 1594"/>
                <a:gd name="f57" fmla="val 4884"/>
                <a:gd name="f58" fmla="val 1305"/>
                <a:gd name="f59" fmla="val 4514"/>
                <a:gd name="f60" fmla="val 1074"/>
                <a:gd name="f61" fmla="val 4122"/>
                <a:gd name="f62" fmla="val 959"/>
                <a:gd name="f63" fmla="val 3672"/>
                <a:gd name="f64" fmla="val 936"/>
                <a:gd name="f65" fmla="val 3556"/>
                <a:gd name="f66" fmla="val 3453"/>
                <a:gd name="f67" fmla="val 890"/>
                <a:gd name="f68" fmla="val 3337"/>
                <a:gd name="f69" fmla="val 844"/>
                <a:gd name="f70" fmla="val 3002"/>
                <a:gd name="f71" fmla="val 855"/>
                <a:gd name="f72" fmla="val 2575"/>
                <a:gd name="f73" fmla="val 2471"/>
                <a:gd name="f74" fmla="val 970"/>
                <a:gd name="f75" fmla="val 1987"/>
                <a:gd name="f76" fmla="val 1224"/>
                <a:gd name="f77" fmla="val 1640"/>
                <a:gd name="f78" fmla="val 1536"/>
                <a:gd name="f79" fmla="val 1409"/>
                <a:gd name="f80" fmla="val 1809"/>
                <a:gd name="f81" fmla="val 1200"/>
                <a:gd name="f82" fmla="val 2187"/>
                <a:gd name="f83" fmla="val 1095"/>
                <a:gd name="f84" fmla="val 2513"/>
                <a:gd name="f85" fmla="val 2546"/>
                <a:gd name="f86" fmla="val 2578"/>
                <a:gd name="f87" fmla="val 1096"/>
                <a:gd name="f88" fmla="val 2610"/>
                <a:gd name="f89" fmla="val 1098"/>
                <a:gd name="f90" fmla="val 2898"/>
                <a:gd name="f91" fmla="val 1132"/>
                <a:gd name="f92" fmla="val 3129"/>
                <a:gd name="f93" fmla="val 1363"/>
                <a:gd name="f94" fmla="val 3187"/>
                <a:gd name="f95" fmla="val 1617"/>
                <a:gd name="f96" fmla="val 3198"/>
                <a:gd name="f97" fmla="val 1675"/>
                <a:gd name="f98" fmla="val 1756"/>
                <a:gd name="f99" fmla="val 1813"/>
                <a:gd name="f100" fmla="val 1825"/>
                <a:gd name="f101" fmla="val 1848"/>
                <a:gd name="f102" fmla="val 3175"/>
                <a:gd name="f103" fmla="val 3141"/>
                <a:gd name="f104" fmla="val 1883"/>
                <a:gd name="f105" fmla="val 3117"/>
                <a:gd name="f106" fmla="val 3020"/>
                <a:gd name="f107" fmla="val 1865"/>
                <a:gd name="f108" fmla="val 2957"/>
                <a:gd name="f109" fmla="val 1856"/>
                <a:gd name="f110" fmla="val 2895"/>
                <a:gd name="f111" fmla="val 2600"/>
                <a:gd name="f112" fmla="val 2324"/>
                <a:gd name="f113" fmla="val 2049"/>
                <a:gd name="f114" fmla="val 2229"/>
                <a:gd name="f115" fmla="val 2344"/>
                <a:gd name="f116" fmla="val 2136"/>
                <a:gd name="f117" fmla="val 2702"/>
                <a:gd name="f118" fmla="val 2333"/>
                <a:gd name="f119" fmla="val 2690"/>
                <a:gd name="f120" fmla="val 3199"/>
                <a:gd name="f121" fmla="val 2771"/>
                <a:gd name="f122" fmla="val 3210"/>
                <a:gd name="f123" fmla="val 2829"/>
                <a:gd name="f124" fmla="val 3222"/>
                <a:gd name="f125" fmla="val 3579"/>
                <a:gd name="f126" fmla="val 4041"/>
                <a:gd name="f127" fmla="val 2933"/>
                <a:gd name="f128" fmla="val 2529"/>
                <a:gd name="f129" fmla="val 4387"/>
                <a:gd name="f130" fmla="val 4456"/>
                <a:gd name="f131" fmla="val 2079"/>
                <a:gd name="f132" fmla="val 1652"/>
                <a:gd name="f133" fmla="val 4422"/>
                <a:gd name="f134" fmla="val 1467"/>
                <a:gd name="f135" fmla="val 4364"/>
                <a:gd name="f136" fmla="val 1294"/>
                <a:gd name="f137" fmla="val 4133"/>
                <a:gd name="f138" fmla="val 555"/>
                <a:gd name="f139" fmla="val 3441"/>
                <a:gd name="f140" fmla="val 36"/>
                <a:gd name="f141" fmla="val 2674"/>
                <a:gd name="f142" fmla="val 2658"/>
                <a:gd name="f143" fmla="*/ f0 1 4457"/>
                <a:gd name="f144" fmla="*/ f1 1 6561"/>
                <a:gd name="f145" fmla="val f2"/>
                <a:gd name="f146" fmla="val f3"/>
                <a:gd name="f147" fmla="val f4"/>
                <a:gd name="f148" fmla="+- f147 0 f145"/>
                <a:gd name="f149" fmla="+- f146 0 f145"/>
                <a:gd name="f150" fmla="*/ f149 1 4457"/>
                <a:gd name="f151" fmla="*/ f148 1 6561"/>
                <a:gd name="f152" fmla="*/ f145 1 f150"/>
                <a:gd name="f153" fmla="*/ f146 1 f150"/>
                <a:gd name="f154" fmla="*/ f145 1 f151"/>
                <a:gd name="f155" fmla="*/ f147 1 f151"/>
                <a:gd name="f156" fmla="*/ f152 f143 1"/>
                <a:gd name="f157" fmla="*/ f153 f143 1"/>
                <a:gd name="f158" fmla="*/ f155 f144 1"/>
                <a:gd name="f159" fmla="*/ f154 f144 1"/>
              </a:gdLst>
              <a:ahLst/>
              <a:cxnLst>
                <a:cxn ang="3cd4">
                  <a:pos x="hc" y="t"/>
                </a:cxn>
                <a:cxn ang="0">
                  <a:pos x="r" y="vc"/>
                </a:cxn>
                <a:cxn ang="cd4">
                  <a:pos x="hc" y="b"/>
                </a:cxn>
                <a:cxn ang="cd2">
                  <a:pos x="l" y="vc"/>
                </a:cxn>
              </a:cxnLst>
              <a:rect l="f156" t="f159" r="f157" b="f158"/>
              <a:pathLst>
                <a:path w="4457" h="6561">
                  <a:moveTo>
                    <a:pt x="f5" y="f6"/>
                  </a:moveTo>
                  <a:cubicBezTo>
                    <a:pt x="f7" y="f6"/>
                    <a:pt x="f8" y="f9"/>
                    <a:pt x="f10" y="f11"/>
                  </a:cubicBezTo>
                  <a:cubicBezTo>
                    <a:pt x="f12" y="f13"/>
                    <a:pt x="f14" y="f15"/>
                    <a:pt x="f16" y="f17"/>
                  </a:cubicBezTo>
                  <a:cubicBezTo>
                    <a:pt x="f6" y="f18"/>
                    <a:pt x="f6" y="f19"/>
                    <a:pt x="f6" y="f20"/>
                  </a:cubicBezTo>
                  <a:lnTo>
                    <a:pt x="f16" y="f21"/>
                  </a:lnTo>
                  <a:lnTo>
                    <a:pt x="f22" y="f23"/>
                  </a:lnTo>
                  <a:cubicBezTo>
                    <a:pt x="f24" y="f25"/>
                    <a:pt x="f26" y="f27"/>
                    <a:pt x="f28" y="f29"/>
                  </a:cubicBezTo>
                  <a:cubicBezTo>
                    <a:pt x="f30" y="f31"/>
                    <a:pt x="f32" y="f33"/>
                    <a:pt x="f34" y="f35"/>
                  </a:cubicBezTo>
                  <a:cubicBezTo>
                    <a:pt x="f36" y="f37"/>
                    <a:pt x="f38" y="f4"/>
                    <a:pt x="f39" y="f4"/>
                  </a:cubicBezTo>
                  <a:cubicBezTo>
                    <a:pt x="f40" y="f4"/>
                    <a:pt x="f41" y="f42"/>
                    <a:pt x="f43" y="f44"/>
                  </a:cubicBezTo>
                  <a:cubicBezTo>
                    <a:pt x="f45" y="f44"/>
                    <a:pt x="f46" y="f47"/>
                    <a:pt x="f48" y="f49"/>
                  </a:cubicBezTo>
                  <a:cubicBezTo>
                    <a:pt x="f48" y="f50"/>
                    <a:pt x="f45" y="f51"/>
                    <a:pt x="f43" y="f51"/>
                  </a:cubicBezTo>
                  <a:cubicBezTo>
                    <a:pt x="f52" y="f53"/>
                    <a:pt x="f54" y="f55"/>
                    <a:pt x="f56" y="f57"/>
                  </a:cubicBezTo>
                  <a:cubicBezTo>
                    <a:pt x="f58" y="f59"/>
                    <a:pt x="f60" y="f61"/>
                    <a:pt x="f62" y="f63"/>
                  </a:cubicBezTo>
                  <a:cubicBezTo>
                    <a:pt x="f64" y="f65"/>
                    <a:pt x="f10" y="f66"/>
                    <a:pt x="f67" y="f68"/>
                  </a:cubicBezTo>
                  <a:lnTo>
                    <a:pt x="f69" y="f70"/>
                  </a:lnTo>
                  <a:lnTo>
                    <a:pt x="f69" y="f20"/>
                  </a:lnTo>
                  <a:cubicBezTo>
                    <a:pt x="f71" y="f72"/>
                    <a:pt x="f71" y="f73"/>
                    <a:pt x="f67" y="f18"/>
                  </a:cubicBezTo>
                  <a:cubicBezTo>
                    <a:pt x="f74" y="f75"/>
                    <a:pt x="f76" y="f77"/>
                    <a:pt x="f78" y="f79"/>
                  </a:cubicBezTo>
                  <a:cubicBezTo>
                    <a:pt x="f80" y="f81"/>
                    <a:pt x="f82" y="f83"/>
                    <a:pt x="f84" y="f83"/>
                  </a:cubicBezTo>
                  <a:cubicBezTo>
                    <a:pt x="f85" y="f83"/>
                    <a:pt x="f86" y="f87"/>
                    <a:pt x="f88" y="f89"/>
                  </a:cubicBezTo>
                  <a:cubicBezTo>
                    <a:pt x="f90" y="f91"/>
                    <a:pt x="f92" y="f93"/>
                    <a:pt x="f94" y="f95"/>
                  </a:cubicBezTo>
                  <a:cubicBezTo>
                    <a:pt x="f96" y="f97"/>
                    <a:pt x="f96" y="f98"/>
                    <a:pt x="f96" y="f99"/>
                  </a:cubicBezTo>
                  <a:cubicBezTo>
                    <a:pt x="f96" y="f100"/>
                    <a:pt x="f94" y="f101"/>
                    <a:pt x="f102" y="f101"/>
                  </a:cubicBezTo>
                  <a:cubicBezTo>
                    <a:pt x="f103" y="f104"/>
                    <a:pt x="f105" y="f104"/>
                    <a:pt x="f52" y="f104"/>
                  </a:cubicBezTo>
                  <a:cubicBezTo>
                    <a:pt x="f106" y="f107"/>
                    <a:pt x="f108" y="f109"/>
                    <a:pt x="f110" y="f109"/>
                  </a:cubicBezTo>
                  <a:cubicBezTo>
                    <a:pt x="f111" y="f109"/>
                    <a:pt x="f112" y="f113"/>
                    <a:pt x="f114" y="f115"/>
                  </a:cubicBezTo>
                  <a:cubicBezTo>
                    <a:pt x="f116" y="f117"/>
                    <a:pt x="f118" y="f52"/>
                    <a:pt x="f119" y="f120"/>
                  </a:cubicBezTo>
                  <a:cubicBezTo>
                    <a:pt x="f121" y="f122"/>
                    <a:pt x="f123" y="f124"/>
                    <a:pt x="f90" y="f124"/>
                  </a:cubicBezTo>
                  <a:lnTo>
                    <a:pt x="f52" y="f124"/>
                  </a:lnTo>
                  <a:cubicBezTo>
                    <a:pt x="f125" y="f124"/>
                    <a:pt x="f126" y="f127"/>
                    <a:pt x="f48" y="f128"/>
                  </a:cubicBezTo>
                  <a:cubicBezTo>
                    <a:pt x="f129" y="f118"/>
                    <a:pt x="f130" y="f131"/>
                    <a:pt x="f130" y="f101"/>
                  </a:cubicBezTo>
                  <a:cubicBezTo>
                    <a:pt x="f130" y="f132"/>
                    <a:pt x="f133" y="f134"/>
                    <a:pt x="f135" y="f136"/>
                  </a:cubicBezTo>
                  <a:cubicBezTo>
                    <a:pt x="f137" y="f138"/>
                    <a:pt x="f139" y="f140"/>
                    <a:pt x="f119" y="f6"/>
                  </a:cubicBezTo>
                  <a:cubicBezTo>
                    <a:pt x="f141" y="f6"/>
                    <a:pt x="f142" y="f6"/>
                    <a:pt x="f5" y="f6"/>
                  </a:cubicBezTo>
                  <a:close/>
                </a:path>
              </a:pathLst>
            </a:custGeom>
            <a:solidFill>
              <a:srgbClr val="B8902F"/>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0" name="Google Shape;1523;p20">
            <a:extLst>
              <a:ext uri="{FF2B5EF4-FFF2-40B4-BE49-F238E27FC236}">
                <a16:creationId xmlns:a16="http://schemas.microsoft.com/office/drawing/2014/main" id="{9EAEFB55-A7E1-4F0D-BF61-FAE4AC000453}"/>
              </a:ext>
            </a:extLst>
          </p:cNvPr>
          <p:cNvGrpSpPr/>
          <p:nvPr/>
        </p:nvGrpSpPr>
        <p:grpSpPr>
          <a:xfrm>
            <a:off x="4856158" y="4718368"/>
            <a:ext cx="3296311" cy="211903"/>
            <a:chOff x="4856158" y="4718368"/>
            <a:chExt cx="3296311" cy="211903"/>
          </a:xfrm>
        </p:grpSpPr>
        <p:sp>
          <p:nvSpPr>
            <p:cNvPr id="11" name="Google Shape;1524;p20">
              <a:extLst>
                <a:ext uri="{FF2B5EF4-FFF2-40B4-BE49-F238E27FC236}">
                  <a16:creationId xmlns:a16="http://schemas.microsoft.com/office/drawing/2014/main" id="{2FC0EEB8-5251-4AB2-90D7-63398F9C562D}"/>
                </a:ext>
              </a:extLst>
            </p:cNvPr>
            <p:cNvSpPr/>
            <p:nvPr/>
          </p:nvSpPr>
          <p:spPr>
            <a:xfrm>
              <a:off x="4856158" y="4915229"/>
              <a:ext cx="3165085" cy="14950"/>
            </a:xfrm>
            <a:custGeom>
              <a:avLst/>
              <a:gdLst>
                <a:gd name="f0" fmla="val w"/>
                <a:gd name="f1" fmla="val h"/>
                <a:gd name="f2" fmla="val 0"/>
                <a:gd name="f3" fmla="val 97998"/>
                <a:gd name="f4" fmla="val 463"/>
                <a:gd name="f5" fmla="val 1"/>
                <a:gd name="f6" fmla="val 462"/>
                <a:gd name="f7" fmla="*/ f0 1 97998"/>
                <a:gd name="f8" fmla="*/ f1 1 463"/>
                <a:gd name="f9" fmla="val f2"/>
                <a:gd name="f10" fmla="val f3"/>
                <a:gd name="f11" fmla="val f4"/>
                <a:gd name="f12" fmla="+- f11 0 f9"/>
                <a:gd name="f13" fmla="+- f10 0 f9"/>
                <a:gd name="f14" fmla="*/ f13 1 97998"/>
                <a:gd name="f15" fmla="*/ f12 1 463"/>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97998" h="462">
                  <a:moveTo>
                    <a:pt x="f2" y="f5"/>
                  </a:moveTo>
                  <a:lnTo>
                    <a:pt x="f2" y="f6"/>
                  </a:lnTo>
                  <a:lnTo>
                    <a:pt x="f3" y="f6"/>
                  </a:lnTo>
                  <a:lnTo>
                    <a:pt x="f3" y="f5"/>
                  </a:lnTo>
                  <a:close/>
                </a:path>
              </a:pathLst>
            </a:custGeom>
            <a:solidFill>
              <a:srgbClr val="B8902F"/>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1525;p20">
              <a:extLst>
                <a:ext uri="{FF2B5EF4-FFF2-40B4-BE49-F238E27FC236}">
                  <a16:creationId xmlns:a16="http://schemas.microsoft.com/office/drawing/2014/main" id="{47A5B09B-9874-4B31-9D3C-0444D6C5ED25}"/>
                </a:ext>
              </a:extLst>
            </p:cNvPr>
            <p:cNvSpPr/>
            <p:nvPr/>
          </p:nvSpPr>
          <p:spPr>
            <a:xfrm>
              <a:off x="8008168" y="4718368"/>
              <a:ext cx="144301" cy="211903"/>
            </a:xfrm>
            <a:custGeom>
              <a:avLst/>
              <a:gdLst>
                <a:gd name="f0" fmla="val w"/>
                <a:gd name="f1" fmla="val h"/>
                <a:gd name="f2" fmla="val 0"/>
                <a:gd name="f3" fmla="val 4468"/>
                <a:gd name="f4" fmla="val 6561"/>
                <a:gd name="f5" fmla="val 1815"/>
                <a:gd name="f6" fmla="val 1"/>
                <a:gd name="f7" fmla="val 1799"/>
                <a:gd name="f8" fmla="val 1783"/>
                <a:gd name="f9" fmla="val 1767"/>
                <a:gd name="f10" fmla="val 1016"/>
                <a:gd name="f11" fmla="val 36"/>
                <a:gd name="f12" fmla="val 324"/>
                <a:gd name="f13" fmla="val 555"/>
                <a:gd name="f14" fmla="val 93"/>
                <a:gd name="f15" fmla="val 1294"/>
                <a:gd name="f16" fmla="val 35"/>
                <a:gd name="f17" fmla="val 1467"/>
                <a:gd name="f18" fmla="val 1652"/>
                <a:gd name="f19" fmla="val 1848"/>
                <a:gd name="f20" fmla="val 2079"/>
                <a:gd name="f21" fmla="val 81"/>
                <a:gd name="f22" fmla="val 2333"/>
                <a:gd name="f23" fmla="val 197"/>
                <a:gd name="f24" fmla="val 2529"/>
                <a:gd name="f25" fmla="val 428"/>
                <a:gd name="f26" fmla="val 2933"/>
                <a:gd name="f27" fmla="val 889"/>
                <a:gd name="f28" fmla="val 3222"/>
                <a:gd name="f29" fmla="val 1374"/>
                <a:gd name="f30" fmla="val 1559"/>
                <a:gd name="f31" fmla="val 1640"/>
                <a:gd name="f32" fmla="val 1697"/>
                <a:gd name="f33" fmla="val 3210"/>
                <a:gd name="f34" fmla="val 3199"/>
                <a:gd name="f35" fmla="val 2124"/>
                <a:gd name="f36" fmla="val 3083"/>
                <a:gd name="f37" fmla="val 2332"/>
                <a:gd name="f38" fmla="val 2702"/>
                <a:gd name="f39" fmla="val 2228"/>
                <a:gd name="f40" fmla="val 2344"/>
                <a:gd name="f41" fmla="val 2133"/>
                <a:gd name="f42" fmla="val 2049"/>
                <a:gd name="f43" fmla="val 1857"/>
                <a:gd name="f44" fmla="val 1856"/>
                <a:gd name="f45" fmla="val 1562"/>
                <a:gd name="f46" fmla="val 1500"/>
                <a:gd name="f47" fmla="val 1437"/>
                <a:gd name="f48" fmla="val 1865"/>
                <a:gd name="f49" fmla="val 1883"/>
                <a:gd name="f50" fmla="val 1351"/>
                <a:gd name="f51" fmla="val 1317"/>
                <a:gd name="f52" fmla="val 1293"/>
                <a:gd name="f53" fmla="val 1270"/>
                <a:gd name="f54" fmla="val 1259"/>
                <a:gd name="f55" fmla="val 1825"/>
                <a:gd name="f56" fmla="val 1813"/>
                <a:gd name="f57" fmla="val 1756"/>
                <a:gd name="f58" fmla="val 1675"/>
                <a:gd name="f59" fmla="val 1617"/>
                <a:gd name="f60" fmla="val 1328"/>
                <a:gd name="f61" fmla="val 1363"/>
                <a:gd name="f62" fmla="val 1132"/>
                <a:gd name="f63" fmla="val 1847"/>
                <a:gd name="f64" fmla="val 1098"/>
                <a:gd name="f65" fmla="val 1879"/>
                <a:gd name="f66" fmla="val 1096"/>
                <a:gd name="f67" fmla="val 1911"/>
                <a:gd name="f68" fmla="val 1095"/>
                <a:gd name="f69" fmla="val 1944"/>
                <a:gd name="f70" fmla="val 2270"/>
                <a:gd name="f71" fmla="val 2648"/>
                <a:gd name="f72" fmla="val 1200"/>
                <a:gd name="f73" fmla="val 2921"/>
                <a:gd name="f74" fmla="val 1409"/>
                <a:gd name="f75" fmla="val 3233"/>
                <a:gd name="f76" fmla="val 3487"/>
                <a:gd name="f77" fmla="val 1987"/>
                <a:gd name="f78" fmla="val 3567"/>
                <a:gd name="f79" fmla="val 2368"/>
                <a:gd name="f80" fmla="val 3602"/>
                <a:gd name="f81" fmla="val 2471"/>
                <a:gd name="f82" fmla="val 2575"/>
                <a:gd name="f83" fmla="val 3613"/>
                <a:gd name="f84" fmla="val 2679"/>
                <a:gd name="f85" fmla="val 3002"/>
                <a:gd name="f86" fmla="val 3337"/>
                <a:gd name="f87" fmla="val 3544"/>
                <a:gd name="f88" fmla="val 3453"/>
                <a:gd name="f89" fmla="val 3521"/>
                <a:gd name="f90" fmla="val 3556"/>
                <a:gd name="f91" fmla="val 3498"/>
                <a:gd name="f92" fmla="val 3672"/>
                <a:gd name="f93" fmla="val 3383"/>
                <a:gd name="f94" fmla="val 4122"/>
                <a:gd name="f95" fmla="val 3152"/>
                <a:gd name="f96" fmla="val 4514"/>
                <a:gd name="f97" fmla="val 2863"/>
                <a:gd name="f98" fmla="val 4884"/>
                <a:gd name="f99" fmla="val 2286"/>
                <a:gd name="f100" fmla="val 5599"/>
                <a:gd name="f101" fmla="val 6061"/>
                <a:gd name="f102" fmla="val 405"/>
                <a:gd name="f103" fmla="val 6096"/>
                <a:gd name="f104" fmla="val 278"/>
                <a:gd name="f105" fmla="val 6177"/>
                <a:gd name="f106" fmla="val 6327"/>
                <a:gd name="f107" fmla="val 174"/>
                <a:gd name="f108" fmla="val 6442"/>
                <a:gd name="f109" fmla="val 6557"/>
                <a:gd name="f110" fmla="val 455"/>
                <a:gd name="f111" fmla="val 6560"/>
                <a:gd name="f112" fmla="val 506"/>
                <a:gd name="f113" fmla="val 557"/>
                <a:gd name="f114" fmla="val 1593"/>
                <a:gd name="f115" fmla="val 2634"/>
                <a:gd name="f116" fmla="val 6116"/>
                <a:gd name="f117" fmla="val 3371"/>
                <a:gd name="f118" fmla="val 5346"/>
                <a:gd name="f119" fmla="val 3752"/>
                <a:gd name="f120" fmla="val 4953"/>
                <a:gd name="f121" fmla="val 4064"/>
                <a:gd name="f122" fmla="val 4248"/>
                <a:gd name="f123" fmla="val 3926"/>
                <a:gd name="f124" fmla="val 4283"/>
                <a:gd name="f125" fmla="val 3799"/>
                <a:gd name="f126" fmla="val 4318"/>
                <a:gd name="f127" fmla="val 3660"/>
                <a:gd name="f128" fmla="val 4364"/>
                <a:gd name="f129" fmla="val 3522"/>
                <a:gd name="f130" fmla="val 4433"/>
                <a:gd name="f131" fmla="val 3106"/>
                <a:gd name="f132" fmla="val 2518"/>
                <a:gd name="f133" fmla="val 2217"/>
                <a:gd name="f134" fmla="val 4341"/>
                <a:gd name="f135" fmla="val 1606"/>
                <a:gd name="f136" fmla="val 4017"/>
                <a:gd name="f137" fmla="val 1029"/>
                <a:gd name="f138" fmla="val 3533"/>
                <a:gd name="f139" fmla="val 625"/>
                <a:gd name="f140" fmla="val 3059"/>
                <a:gd name="f141" fmla="val 230"/>
                <a:gd name="f142" fmla="val 2476"/>
                <a:gd name="f143" fmla="*/ f0 1 4468"/>
                <a:gd name="f144" fmla="*/ f1 1 6561"/>
                <a:gd name="f145" fmla="val f2"/>
                <a:gd name="f146" fmla="val f3"/>
                <a:gd name="f147" fmla="val f4"/>
                <a:gd name="f148" fmla="+- f147 0 f145"/>
                <a:gd name="f149" fmla="+- f146 0 f145"/>
                <a:gd name="f150" fmla="*/ f149 1 4468"/>
                <a:gd name="f151" fmla="*/ f148 1 6561"/>
                <a:gd name="f152" fmla="*/ f145 1 f150"/>
                <a:gd name="f153" fmla="*/ f146 1 f150"/>
                <a:gd name="f154" fmla="*/ f145 1 f151"/>
                <a:gd name="f155" fmla="*/ f147 1 f151"/>
                <a:gd name="f156" fmla="*/ f152 f143 1"/>
                <a:gd name="f157" fmla="*/ f153 f143 1"/>
                <a:gd name="f158" fmla="*/ f155 f144 1"/>
                <a:gd name="f159" fmla="*/ f154 f144 1"/>
              </a:gdLst>
              <a:ahLst/>
              <a:cxnLst>
                <a:cxn ang="3cd4">
                  <a:pos x="hc" y="t"/>
                </a:cxn>
                <a:cxn ang="0">
                  <a:pos x="r" y="vc"/>
                </a:cxn>
                <a:cxn ang="cd4">
                  <a:pos x="hc" y="b"/>
                </a:cxn>
                <a:cxn ang="cd2">
                  <a:pos x="l" y="vc"/>
                </a:cxn>
              </a:cxnLst>
              <a:rect l="f156" t="f159" r="f157" b="f158"/>
              <a:pathLst>
                <a:path w="4468" h="6561">
                  <a:moveTo>
                    <a:pt x="f5" y="f6"/>
                  </a:moveTo>
                  <a:cubicBezTo>
                    <a:pt x="f7" y="f6"/>
                    <a:pt x="f8" y="f6"/>
                    <a:pt x="f9" y="f6"/>
                  </a:cubicBezTo>
                  <a:cubicBezTo>
                    <a:pt x="f10" y="f11"/>
                    <a:pt x="f12" y="f13"/>
                    <a:pt x="f14" y="f15"/>
                  </a:cubicBezTo>
                  <a:cubicBezTo>
                    <a:pt x="f16" y="f17"/>
                    <a:pt x="f6" y="f18"/>
                    <a:pt x="f6" y="f19"/>
                  </a:cubicBezTo>
                  <a:cubicBezTo>
                    <a:pt x="f6" y="f20"/>
                    <a:pt x="f21" y="f22"/>
                    <a:pt x="f23" y="f24"/>
                  </a:cubicBezTo>
                  <a:cubicBezTo>
                    <a:pt x="f25" y="f26"/>
                    <a:pt x="f27" y="f28"/>
                    <a:pt x="f29" y="f28"/>
                  </a:cubicBezTo>
                  <a:lnTo>
                    <a:pt x="f30" y="f28"/>
                  </a:lnTo>
                  <a:cubicBezTo>
                    <a:pt x="f31" y="f28"/>
                    <a:pt x="f32" y="f33"/>
                    <a:pt x="f9" y="f34"/>
                  </a:cubicBezTo>
                  <a:cubicBezTo>
                    <a:pt x="f35" y="f36"/>
                    <a:pt x="f37" y="f38"/>
                    <a:pt x="f39" y="f40"/>
                  </a:cubicBezTo>
                  <a:cubicBezTo>
                    <a:pt x="f41" y="f42"/>
                    <a:pt x="f43" y="f44"/>
                    <a:pt x="f45" y="f44"/>
                  </a:cubicBezTo>
                  <a:cubicBezTo>
                    <a:pt x="f46" y="f44"/>
                    <a:pt x="f47" y="f48"/>
                    <a:pt x="f29" y="f49"/>
                  </a:cubicBezTo>
                  <a:cubicBezTo>
                    <a:pt x="f50" y="f49"/>
                    <a:pt x="f51" y="f49"/>
                    <a:pt x="f52" y="f19"/>
                  </a:cubicBezTo>
                  <a:cubicBezTo>
                    <a:pt x="f53" y="f19"/>
                    <a:pt x="f54" y="f55"/>
                    <a:pt x="f54" y="f56"/>
                  </a:cubicBezTo>
                  <a:cubicBezTo>
                    <a:pt x="f54" y="f57"/>
                    <a:pt x="f54" y="f58"/>
                    <a:pt x="f53" y="f59"/>
                  </a:cubicBezTo>
                  <a:cubicBezTo>
                    <a:pt x="f60" y="f61"/>
                    <a:pt x="f30" y="f62"/>
                    <a:pt x="f63" y="f64"/>
                  </a:cubicBezTo>
                  <a:cubicBezTo>
                    <a:pt x="f65" y="f66"/>
                    <a:pt x="f67" y="f68"/>
                    <a:pt x="f69" y="f68"/>
                  </a:cubicBezTo>
                  <a:cubicBezTo>
                    <a:pt x="f70" y="f68"/>
                    <a:pt x="f71" y="f72"/>
                    <a:pt x="f73" y="f74"/>
                  </a:cubicBezTo>
                  <a:cubicBezTo>
                    <a:pt x="f75" y="f31"/>
                    <a:pt x="f76" y="f77"/>
                    <a:pt x="f78" y="f79"/>
                  </a:cubicBezTo>
                  <a:cubicBezTo>
                    <a:pt x="f80" y="f81"/>
                    <a:pt x="f80" y="f82"/>
                    <a:pt x="f83" y="f84"/>
                  </a:cubicBezTo>
                  <a:lnTo>
                    <a:pt x="f83" y="f85"/>
                  </a:lnTo>
                  <a:lnTo>
                    <a:pt x="f78" y="f86"/>
                  </a:lnTo>
                  <a:cubicBezTo>
                    <a:pt x="f87" y="f88"/>
                    <a:pt x="f89" y="f90"/>
                    <a:pt x="f91" y="f92"/>
                  </a:cubicBezTo>
                  <a:cubicBezTo>
                    <a:pt x="f93" y="f94"/>
                    <a:pt x="f95" y="f96"/>
                    <a:pt x="f97" y="f98"/>
                  </a:cubicBezTo>
                  <a:cubicBezTo>
                    <a:pt x="f99" y="f100"/>
                    <a:pt x="f29" y="f101"/>
                    <a:pt x="f102" y="f103"/>
                  </a:cubicBezTo>
                  <a:cubicBezTo>
                    <a:pt x="f104" y="f103"/>
                    <a:pt x="f23" y="f105"/>
                    <a:pt x="f23" y="f106"/>
                  </a:cubicBezTo>
                  <a:cubicBezTo>
                    <a:pt x="f107" y="f108"/>
                    <a:pt x="f104" y="f109"/>
                    <a:pt x="f102" y="f109"/>
                  </a:cubicBezTo>
                  <a:cubicBezTo>
                    <a:pt x="f110" y="f111"/>
                    <a:pt x="f112" y="f4"/>
                    <a:pt x="f113" y="f4"/>
                  </a:cubicBezTo>
                  <a:cubicBezTo>
                    <a:pt x="f114" y="f4"/>
                    <a:pt x="f115" y="f116"/>
                    <a:pt x="f117" y="f118"/>
                  </a:cubicBezTo>
                  <a:cubicBezTo>
                    <a:pt x="f119" y="f120"/>
                    <a:pt x="f121" y="f3"/>
                    <a:pt x="f122" y="f123"/>
                  </a:cubicBezTo>
                  <a:cubicBezTo>
                    <a:pt x="f124" y="f125"/>
                    <a:pt x="f126" y="f127"/>
                    <a:pt x="f128" y="f129"/>
                  </a:cubicBezTo>
                  <a:lnTo>
                    <a:pt x="f130" y="f131"/>
                  </a:lnTo>
                  <a:lnTo>
                    <a:pt x="f3" y="f84"/>
                  </a:lnTo>
                  <a:cubicBezTo>
                    <a:pt x="f3" y="f132"/>
                    <a:pt x="f3" y="f79"/>
                    <a:pt x="f130" y="f133"/>
                  </a:cubicBezTo>
                  <a:cubicBezTo>
                    <a:pt x="f134" y="f135"/>
                    <a:pt x="f136" y="f137"/>
                    <a:pt x="f138" y="f139"/>
                  </a:cubicBezTo>
                  <a:cubicBezTo>
                    <a:pt x="f140" y="f141"/>
                    <a:pt x="f142" y="f6"/>
                    <a:pt x="f5" y="f6"/>
                  </a:cubicBezTo>
                  <a:close/>
                </a:path>
              </a:pathLst>
            </a:custGeom>
            <a:solidFill>
              <a:srgbClr val="B8902F"/>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3" name="Google Shape;1573;p20">
            <a:extLst>
              <a:ext uri="{FF2B5EF4-FFF2-40B4-BE49-F238E27FC236}">
                <a16:creationId xmlns:a16="http://schemas.microsoft.com/office/drawing/2014/main" id="{82D08FD4-1511-4A97-BDA0-717403E5709C}"/>
              </a:ext>
            </a:extLst>
          </p:cNvPr>
          <p:cNvGrpSpPr/>
          <p:nvPr/>
        </p:nvGrpSpPr>
        <p:grpSpPr>
          <a:xfrm>
            <a:off x="8735866" y="1034698"/>
            <a:ext cx="213292" cy="3005888"/>
            <a:chOff x="8735866" y="1034698"/>
            <a:chExt cx="213292" cy="3005888"/>
          </a:xfrm>
        </p:grpSpPr>
        <p:sp>
          <p:nvSpPr>
            <p:cNvPr id="14" name="Google Shape;1574;p20">
              <a:extLst>
                <a:ext uri="{FF2B5EF4-FFF2-40B4-BE49-F238E27FC236}">
                  <a16:creationId xmlns:a16="http://schemas.microsoft.com/office/drawing/2014/main" id="{50371055-3A09-4F7D-ADC3-54CA241860B7}"/>
                </a:ext>
              </a:extLst>
            </p:cNvPr>
            <p:cNvSpPr/>
            <p:nvPr/>
          </p:nvSpPr>
          <p:spPr>
            <a:xfrm>
              <a:off x="8932718" y="1165530"/>
              <a:ext cx="14950" cy="1487491"/>
            </a:xfrm>
            <a:custGeom>
              <a:avLst/>
              <a:gdLst>
                <a:gd name="f0" fmla="val w"/>
                <a:gd name="f1" fmla="val h"/>
                <a:gd name="f2" fmla="val 0"/>
                <a:gd name="f3" fmla="val 463"/>
                <a:gd name="f4" fmla="val 46056"/>
                <a:gd name="f5" fmla="val 1"/>
                <a:gd name="f6" fmla="val 462"/>
                <a:gd name="f7" fmla="*/ f0 1 463"/>
                <a:gd name="f8" fmla="*/ f1 1 46056"/>
                <a:gd name="f9" fmla="val f2"/>
                <a:gd name="f10" fmla="val f3"/>
                <a:gd name="f11" fmla="val f4"/>
                <a:gd name="f12" fmla="+- f11 0 f9"/>
                <a:gd name="f13" fmla="+- f10 0 f9"/>
                <a:gd name="f14" fmla="*/ f13 1 463"/>
                <a:gd name="f15" fmla="*/ f12 1 4605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462" h="46056">
                  <a:moveTo>
                    <a:pt x="f2" y="f5"/>
                  </a:moveTo>
                  <a:lnTo>
                    <a:pt x="f2" y="f4"/>
                  </a:lnTo>
                  <a:lnTo>
                    <a:pt x="f6" y="f4"/>
                  </a:lnTo>
                  <a:lnTo>
                    <a:pt x="f6" y="f5"/>
                  </a:lnTo>
                  <a:close/>
                </a:path>
              </a:pathLst>
            </a:custGeom>
            <a:solidFill>
              <a:srgbClr val="B8902F"/>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1575;p20">
              <a:extLst>
                <a:ext uri="{FF2B5EF4-FFF2-40B4-BE49-F238E27FC236}">
                  <a16:creationId xmlns:a16="http://schemas.microsoft.com/office/drawing/2014/main" id="{6170731C-0C3F-4D26-8FAA-FF9B996DF424}"/>
                </a:ext>
              </a:extLst>
            </p:cNvPr>
            <p:cNvSpPr/>
            <p:nvPr/>
          </p:nvSpPr>
          <p:spPr>
            <a:xfrm>
              <a:off x="8735866" y="1034698"/>
              <a:ext cx="213292" cy="143917"/>
            </a:xfrm>
            <a:custGeom>
              <a:avLst/>
              <a:gdLst>
                <a:gd name="f0" fmla="val w"/>
                <a:gd name="f1" fmla="val h"/>
                <a:gd name="f2" fmla="val 0"/>
                <a:gd name="f3" fmla="val 6604"/>
                <a:gd name="f4" fmla="val 4456"/>
                <a:gd name="f5" fmla="val 2679"/>
                <a:gd name="f6" fmla="val 2517"/>
                <a:gd name="f7" fmla="val 2379"/>
                <a:gd name="f8" fmla="val 2217"/>
                <a:gd name="f9" fmla="val 35"/>
                <a:gd name="f10" fmla="val 1617"/>
                <a:gd name="f11" fmla="val 116"/>
                <a:gd name="f12" fmla="val 1040"/>
                <a:gd name="f13" fmla="val 451"/>
                <a:gd name="f14" fmla="val 636"/>
                <a:gd name="f15" fmla="val 924"/>
                <a:gd name="f16" fmla="val 232"/>
                <a:gd name="f17" fmla="val 1420"/>
                <a:gd name="f18" fmla="val 1"/>
                <a:gd name="f19" fmla="val 2020"/>
                <a:gd name="f20" fmla="val 12"/>
                <a:gd name="f21" fmla="val 2701"/>
                <a:gd name="f22" fmla="val 36"/>
                <a:gd name="f23" fmla="val 3452"/>
                <a:gd name="f24" fmla="val 555"/>
                <a:gd name="f25" fmla="val 4144"/>
                <a:gd name="f26" fmla="val 1294"/>
                <a:gd name="f27" fmla="val 4375"/>
                <a:gd name="f28" fmla="val 1467"/>
                <a:gd name="f29" fmla="val 4433"/>
                <a:gd name="f30" fmla="val 1652"/>
                <a:gd name="f31" fmla="val 1859"/>
                <a:gd name="f32" fmla="val 2090"/>
                <a:gd name="f33" fmla="val 2333"/>
                <a:gd name="f34" fmla="val 4387"/>
                <a:gd name="f35" fmla="val 2540"/>
                <a:gd name="f36" fmla="val 4271"/>
                <a:gd name="f37" fmla="val 2944"/>
                <a:gd name="f38" fmla="val 4040"/>
                <a:gd name="f39" fmla="val 3233"/>
                <a:gd name="f40" fmla="val 3579"/>
                <a:gd name="f41" fmla="val 3094"/>
                <a:gd name="f42" fmla="val 2898"/>
                <a:gd name="f43" fmla="val 2828"/>
                <a:gd name="f44" fmla="val 3210"/>
                <a:gd name="f45" fmla="val 2771"/>
                <a:gd name="f46" fmla="val 3198"/>
                <a:gd name="f47" fmla="val 3103"/>
                <a:gd name="f48" fmla="val 2406"/>
                <a:gd name="f49" fmla="val 2835"/>
                <a:gd name="f50" fmla="val 2213"/>
                <a:gd name="f51" fmla="val 2536"/>
                <a:gd name="f52" fmla="val 2473"/>
                <a:gd name="f53" fmla="val 2409"/>
                <a:gd name="f54" fmla="val 2222"/>
                <a:gd name="f55" fmla="val 2344"/>
                <a:gd name="f56" fmla="val 2240"/>
                <a:gd name="f57" fmla="val 1986"/>
                <a:gd name="f58" fmla="val 2355"/>
                <a:gd name="f59" fmla="val 1790"/>
                <a:gd name="f60" fmla="val 2725"/>
                <a:gd name="f61" fmla="val 1882"/>
                <a:gd name="f62" fmla="val 3117"/>
                <a:gd name="f63" fmla="val 3152"/>
                <a:gd name="f64" fmla="val 3175"/>
                <a:gd name="f65" fmla="val 3186"/>
                <a:gd name="f66" fmla="val 1825"/>
                <a:gd name="f67" fmla="val 3209"/>
                <a:gd name="f68" fmla="val 1813"/>
                <a:gd name="f69" fmla="val 1755"/>
                <a:gd name="f70" fmla="val 1686"/>
                <a:gd name="f71" fmla="val 1628"/>
                <a:gd name="f72" fmla="val 1363"/>
                <a:gd name="f73" fmla="val 3128"/>
                <a:gd name="f74" fmla="val 1132"/>
                <a:gd name="f75" fmla="val 1109"/>
                <a:gd name="f76" fmla="val 2609"/>
                <a:gd name="f77" fmla="val 1074"/>
                <a:gd name="f78" fmla="val 2263"/>
                <a:gd name="f79" fmla="val 1178"/>
                <a:gd name="f80" fmla="val 1847"/>
                <a:gd name="f81" fmla="val 1409"/>
                <a:gd name="f82" fmla="val 1547"/>
                <a:gd name="f83" fmla="val 1640"/>
                <a:gd name="f84" fmla="val 1224"/>
                <a:gd name="f85" fmla="val 982"/>
                <a:gd name="f86" fmla="val 901"/>
                <a:gd name="f87" fmla="val 2483"/>
                <a:gd name="f88" fmla="val 866"/>
                <a:gd name="f89" fmla="val 2575"/>
                <a:gd name="f90" fmla="val 855"/>
                <a:gd name="f91" fmla="val 3014"/>
                <a:gd name="f92" fmla="val 3348"/>
                <a:gd name="f93" fmla="val 3464"/>
                <a:gd name="f94" fmla="val 3556"/>
                <a:gd name="f95" fmla="val 935"/>
                <a:gd name="f96" fmla="val 3671"/>
                <a:gd name="f97" fmla="val 970"/>
                <a:gd name="f98" fmla="val 4122"/>
                <a:gd name="f99" fmla="val 1085"/>
                <a:gd name="f100" fmla="val 4526"/>
                <a:gd name="f101" fmla="val 1316"/>
                <a:gd name="f102" fmla="val 4883"/>
                <a:gd name="f103" fmla="val 1605"/>
                <a:gd name="f104" fmla="val 5611"/>
                <a:gd name="f105" fmla="val 2182"/>
                <a:gd name="f106" fmla="val 6072"/>
                <a:gd name="f107" fmla="val 6095"/>
                <a:gd name="f108" fmla="val 4052"/>
                <a:gd name="f109" fmla="val 6119"/>
                <a:gd name="f110" fmla="val 4167"/>
                <a:gd name="f111" fmla="val 6199"/>
                <a:gd name="f112" fmla="val 6326"/>
                <a:gd name="f113" fmla="val 6333"/>
                <a:gd name="f114" fmla="val 4272"/>
                <a:gd name="f115" fmla="val 6339"/>
                <a:gd name="f116" fmla="val 6346"/>
                <a:gd name="f117" fmla="val 6454"/>
                <a:gd name="f118" fmla="val 6557"/>
                <a:gd name="f119" fmla="val 4183"/>
                <a:gd name="f120" fmla="val 6603"/>
                <a:gd name="f121" fmla="val 2978"/>
                <a:gd name="f122" fmla="val 6153"/>
                <a:gd name="f123" fmla="val 5345"/>
                <a:gd name="f124" fmla="val 1097"/>
                <a:gd name="f125" fmla="val 4964"/>
                <a:gd name="f126" fmla="val 705"/>
                <a:gd name="f127" fmla="val 4468"/>
                <a:gd name="f128" fmla="val 404"/>
                <a:gd name="f129" fmla="val 3937"/>
                <a:gd name="f130" fmla="val 220"/>
                <a:gd name="f131" fmla="val 3810"/>
                <a:gd name="f132" fmla="val 174"/>
                <a:gd name="f133" fmla="val 3660"/>
                <a:gd name="f134" fmla="val 151"/>
                <a:gd name="f135" fmla="val 3533"/>
                <a:gd name="f136" fmla="val 104"/>
                <a:gd name="f137" fmla="*/ f0 1 6604"/>
                <a:gd name="f138" fmla="*/ f1 1 4456"/>
                <a:gd name="f139" fmla="val f2"/>
                <a:gd name="f140" fmla="val f3"/>
                <a:gd name="f141" fmla="val f4"/>
                <a:gd name="f142" fmla="+- f141 0 f139"/>
                <a:gd name="f143" fmla="+- f140 0 f139"/>
                <a:gd name="f144" fmla="*/ f143 1 6604"/>
                <a:gd name="f145" fmla="*/ f142 1 4456"/>
                <a:gd name="f146" fmla="*/ f139 1 f144"/>
                <a:gd name="f147" fmla="*/ f140 1 f144"/>
                <a:gd name="f148" fmla="*/ f139 1 f145"/>
                <a:gd name="f149" fmla="*/ f141 1 f145"/>
                <a:gd name="f150" fmla="*/ f146 f137 1"/>
                <a:gd name="f151" fmla="*/ f147 f137 1"/>
                <a:gd name="f152" fmla="*/ f149 f138 1"/>
                <a:gd name="f153" fmla="*/ f148 f138 1"/>
              </a:gdLst>
              <a:ahLst/>
              <a:cxnLst>
                <a:cxn ang="3cd4">
                  <a:pos x="hc" y="t"/>
                </a:cxn>
                <a:cxn ang="0">
                  <a:pos x="r" y="vc"/>
                </a:cxn>
                <a:cxn ang="cd4">
                  <a:pos x="hc" y="b"/>
                </a:cxn>
                <a:cxn ang="cd2">
                  <a:pos x="l" y="vc"/>
                </a:cxn>
              </a:cxnLst>
              <a:rect l="f150" t="f153" r="f151" b="f152"/>
              <a:pathLst>
                <a:path w="6604" h="4456">
                  <a:moveTo>
                    <a:pt x="f5" y="f2"/>
                  </a:moveTo>
                  <a:cubicBezTo>
                    <a:pt x="f6" y="f2"/>
                    <a:pt x="f7" y="f2"/>
                    <a:pt x="f8" y="f9"/>
                  </a:cubicBezTo>
                  <a:cubicBezTo>
                    <a:pt x="f10" y="f11"/>
                    <a:pt x="f12" y="f13"/>
                    <a:pt x="f14" y="f15"/>
                  </a:cubicBezTo>
                  <a:cubicBezTo>
                    <a:pt x="f16" y="f17"/>
                    <a:pt x="f18" y="f19"/>
                    <a:pt x="f20" y="f21"/>
                  </a:cubicBezTo>
                  <a:cubicBezTo>
                    <a:pt x="f22" y="f23"/>
                    <a:pt x="f24" y="f25"/>
                    <a:pt x="f26" y="f27"/>
                  </a:cubicBezTo>
                  <a:cubicBezTo>
                    <a:pt x="f28" y="f29"/>
                    <a:pt x="f30" y="f4"/>
                    <a:pt x="f31" y="f4"/>
                  </a:cubicBezTo>
                  <a:cubicBezTo>
                    <a:pt x="f32" y="f4"/>
                    <a:pt x="f33" y="f34"/>
                    <a:pt x="f35" y="f36"/>
                  </a:cubicBezTo>
                  <a:cubicBezTo>
                    <a:pt x="f37" y="f38"/>
                    <a:pt x="f39" y="f40"/>
                    <a:pt x="f39" y="f41"/>
                  </a:cubicBezTo>
                  <a:lnTo>
                    <a:pt x="f39" y="f42"/>
                  </a:lnTo>
                  <a:cubicBezTo>
                    <a:pt x="f39" y="f43"/>
                    <a:pt x="f44" y="f45"/>
                    <a:pt x="f46" y="f21"/>
                  </a:cubicBezTo>
                  <a:cubicBezTo>
                    <a:pt x="f47" y="f48"/>
                    <a:pt x="f49" y="f50"/>
                    <a:pt x="f51" y="f50"/>
                  </a:cubicBezTo>
                  <a:cubicBezTo>
                    <a:pt x="f52" y="f50"/>
                    <a:pt x="f53" y="f54"/>
                    <a:pt x="f55" y="f56"/>
                  </a:cubicBezTo>
                  <a:cubicBezTo>
                    <a:pt x="f57" y="f58"/>
                    <a:pt x="f59" y="f60"/>
                    <a:pt x="f61" y="f41"/>
                  </a:cubicBezTo>
                  <a:cubicBezTo>
                    <a:pt x="f61" y="f62"/>
                    <a:pt x="f61" y="f63"/>
                    <a:pt x="f31" y="f64"/>
                  </a:cubicBezTo>
                  <a:cubicBezTo>
                    <a:pt x="f31" y="f65"/>
                    <a:pt x="f66" y="f67"/>
                    <a:pt x="f68" y="f67"/>
                  </a:cubicBezTo>
                  <a:cubicBezTo>
                    <a:pt x="f69" y="f67"/>
                    <a:pt x="f70" y="f67"/>
                    <a:pt x="f71" y="f65"/>
                  </a:cubicBezTo>
                  <a:cubicBezTo>
                    <a:pt x="f72" y="f73"/>
                    <a:pt x="f74" y="f42"/>
                    <a:pt x="f75" y="f76"/>
                  </a:cubicBezTo>
                  <a:cubicBezTo>
                    <a:pt x="f77" y="f78"/>
                    <a:pt x="f79" y="f80"/>
                    <a:pt x="f81" y="f82"/>
                  </a:cubicBezTo>
                  <a:cubicBezTo>
                    <a:pt x="f83" y="f84"/>
                    <a:pt x="f57" y="f85"/>
                    <a:pt x="f7" y="f86"/>
                  </a:cubicBezTo>
                  <a:cubicBezTo>
                    <a:pt x="f87" y="f88"/>
                    <a:pt x="f89" y="f88"/>
                    <a:pt x="f5" y="f90"/>
                  </a:cubicBezTo>
                  <a:lnTo>
                    <a:pt x="f91" y="f90"/>
                  </a:lnTo>
                  <a:lnTo>
                    <a:pt x="f92" y="f86"/>
                  </a:lnTo>
                  <a:cubicBezTo>
                    <a:pt x="f93" y="f15"/>
                    <a:pt x="f94" y="f95"/>
                    <a:pt x="f96" y="f97"/>
                  </a:cubicBezTo>
                  <a:cubicBezTo>
                    <a:pt x="f98" y="f99"/>
                    <a:pt x="f100" y="f101"/>
                    <a:pt x="f102" y="f103"/>
                  </a:cubicBezTo>
                  <a:cubicBezTo>
                    <a:pt x="f104" y="f105"/>
                    <a:pt x="f106" y="f41"/>
                    <a:pt x="f107" y="f108"/>
                  </a:cubicBezTo>
                  <a:cubicBezTo>
                    <a:pt x="f109" y="f110"/>
                    <a:pt x="f111" y="f36"/>
                    <a:pt x="f112" y="f36"/>
                  </a:cubicBezTo>
                  <a:cubicBezTo>
                    <a:pt x="f113" y="f114"/>
                    <a:pt x="f115" y="f114"/>
                    <a:pt x="f116" y="f114"/>
                  </a:cubicBezTo>
                  <a:cubicBezTo>
                    <a:pt x="f117" y="f114"/>
                    <a:pt x="f118" y="f119"/>
                    <a:pt x="f118" y="f108"/>
                  </a:cubicBezTo>
                  <a:cubicBezTo>
                    <a:pt x="f120" y="f121"/>
                    <a:pt x="f122" y="f31"/>
                    <a:pt x="f123" y="f124"/>
                  </a:cubicBezTo>
                  <a:cubicBezTo>
                    <a:pt x="f125" y="f126"/>
                    <a:pt x="f127" y="f128"/>
                    <a:pt x="f129" y="f130"/>
                  </a:cubicBezTo>
                  <a:cubicBezTo>
                    <a:pt x="f131" y="f132"/>
                    <a:pt x="f133" y="f134"/>
                    <a:pt x="f135" y="f136"/>
                  </a:cubicBezTo>
                  <a:lnTo>
                    <a:pt x="f62" y="f9"/>
                  </a:lnTo>
                  <a:lnTo>
                    <a:pt x="f5" y="f2"/>
                  </a:lnTo>
                  <a:close/>
                </a:path>
              </a:pathLst>
            </a:custGeom>
            <a:solidFill>
              <a:srgbClr val="B8902F"/>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1576;p20">
              <a:extLst>
                <a:ext uri="{FF2B5EF4-FFF2-40B4-BE49-F238E27FC236}">
                  <a16:creationId xmlns:a16="http://schemas.microsoft.com/office/drawing/2014/main" id="{BB8531F1-29D7-48A3-87BA-B970FB81721B}"/>
                </a:ext>
              </a:extLst>
            </p:cNvPr>
            <p:cNvSpPr/>
            <p:nvPr/>
          </p:nvSpPr>
          <p:spPr>
            <a:xfrm>
              <a:off x="8932718" y="2421870"/>
              <a:ext cx="14950" cy="1487491"/>
            </a:xfrm>
            <a:custGeom>
              <a:avLst/>
              <a:gdLst>
                <a:gd name="f0" fmla="val w"/>
                <a:gd name="f1" fmla="val h"/>
                <a:gd name="f2" fmla="val 0"/>
                <a:gd name="f3" fmla="val 463"/>
                <a:gd name="f4" fmla="val 46056"/>
                <a:gd name="f5" fmla="val 46055"/>
                <a:gd name="f6" fmla="val 462"/>
                <a:gd name="f7" fmla="*/ f0 1 463"/>
                <a:gd name="f8" fmla="*/ f1 1 46056"/>
                <a:gd name="f9" fmla="val f2"/>
                <a:gd name="f10" fmla="val f3"/>
                <a:gd name="f11" fmla="val f4"/>
                <a:gd name="f12" fmla="+- f11 0 f9"/>
                <a:gd name="f13" fmla="+- f10 0 f9"/>
                <a:gd name="f14" fmla="*/ f13 1 463"/>
                <a:gd name="f15" fmla="*/ f12 1 4605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462" h="46056">
                  <a:moveTo>
                    <a:pt x="f2" y="f2"/>
                  </a:moveTo>
                  <a:lnTo>
                    <a:pt x="f2" y="f5"/>
                  </a:lnTo>
                  <a:lnTo>
                    <a:pt x="f6" y="f5"/>
                  </a:lnTo>
                  <a:lnTo>
                    <a:pt x="f6" y="f2"/>
                  </a:lnTo>
                  <a:close/>
                </a:path>
              </a:pathLst>
            </a:custGeom>
            <a:solidFill>
              <a:srgbClr val="B8902F"/>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1577;p20">
              <a:extLst>
                <a:ext uri="{FF2B5EF4-FFF2-40B4-BE49-F238E27FC236}">
                  <a16:creationId xmlns:a16="http://schemas.microsoft.com/office/drawing/2014/main" id="{5C8B6926-A3CE-4176-A145-2ADCEA6AEB83}"/>
                </a:ext>
              </a:extLst>
            </p:cNvPr>
            <p:cNvSpPr/>
            <p:nvPr/>
          </p:nvSpPr>
          <p:spPr>
            <a:xfrm>
              <a:off x="8735866" y="3896285"/>
              <a:ext cx="213292" cy="144301"/>
            </a:xfrm>
            <a:custGeom>
              <a:avLst/>
              <a:gdLst>
                <a:gd name="f0" fmla="val w"/>
                <a:gd name="f1" fmla="val h"/>
                <a:gd name="f2" fmla="val 0"/>
                <a:gd name="f3" fmla="val 6604"/>
                <a:gd name="f4" fmla="val 4468"/>
                <a:gd name="f5" fmla="val 1859"/>
                <a:gd name="f6" fmla="val 1652"/>
                <a:gd name="f7" fmla="val 1467"/>
                <a:gd name="f8" fmla="val 35"/>
                <a:gd name="f9" fmla="val 1294"/>
                <a:gd name="f10" fmla="val 93"/>
                <a:gd name="f11" fmla="val 555"/>
                <a:gd name="f12" fmla="val 324"/>
                <a:gd name="f13" fmla="val 36"/>
                <a:gd name="f14" fmla="val 1016"/>
                <a:gd name="f15" fmla="val 12"/>
                <a:gd name="f16" fmla="val 1766"/>
                <a:gd name="f17" fmla="val 1"/>
                <a:gd name="f18" fmla="val 2447"/>
                <a:gd name="f19" fmla="val 232"/>
                <a:gd name="f20" fmla="val 3048"/>
                <a:gd name="f21" fmla="val 636"/>
                <a:gd name="f22" fmla="val 3544"/>
                <a:gd name="f23" fmla="val 1040"/>
                <a:gd name="f24" fmla="val 4017"/>
                <a:gd name="f25" fmla="val 1617"/>
                <a:gd name="f26" fmla="val 4352"/>
                <a:gd name="f27" fmla="val 2217"/>
                <a:gd name="f28" fmla="val 4433"/>
                <a:gd name="f29" fmla="val 2379"/>
                <a:gd name="f30" fmla="val 4467"/>
                <a:gd name="f31" fmla="val 2517"/>
                <a:gd name="f32" fmla="val 2679"/>
                <a:gd name="f33" fmla="val 3117"/>
                <a:gd name="f34" fmla="val 3533"/>
                <a:gd name="f35" fmla="val 4364"/>
                <a:gd name="f36" fmla="val 3660"/>
                <a:gd name="f37" fmla="val 4317"/>
                <a:gd name="f38" fmla="val 3810"/>
                <a:gd name="f39" fmla="val 4294"/>
                <a:gd name="f40" fmla="val 3937"/>
                <a:gd name="f41" fmla="val 4248"/>
                <a:gd name="f42" fmla="val 4063"/>
                <a:gd name="f43" fmla="val 4964"/>
                <a:gd name="f44" fmla="val 3752"/>
                <a:gd name="f45" fmla="val 5345"/>
                <a:gd name="f46" fmla="val 3371"/>
                <a:gd name="f47" fmla="val 6153"/>
                <a:gd name="f48" fmla="val 2598"/>
                <a:gd name="f49" fmla="val 6603"/>
                <a:gd name="f50" fmla="val 1489"/>
                <a:gd name="f51" fmla="val 6557"/>
                <a:gd name="f52" fmla="val 404"/>
                <a:gd name="f53" fmla="val 289"/>
                <a:gd name="f54" fmla="val 6463"/>
                <a:gd name="f55" fmla="val 193"/>
                <a:gd name="f56" fmla="val 6359"/>
                <a:gd name="f57" fmla="val 6348"/>
                <a:gd name="f58" fmla="val 6337"/>
                <a:gd name="f59" fmla="val 194"/>
                <a:gd name="f60" fmla="val 6326"/>
                <a:gd name="f61" fmla="val 197"/>
                <a:gd name="f62" fmla="val 6199"/>
                <a:gd name="f63" fmla="val 6119"/>
                <a:gd name="f64" fmla="val 6095"/>
                <a:gd name="f65" fmla="val 6072"/>
                <a:gd name="f66" fmla="val 1374"/>
                <a:gd name="f67" fmla="val 5611"/>
                <a:gd name="f68" fmla="val 2286"/>
                <a:gd name="f69" fmla="val 4883"/>
                <a:gd name="f70" fmla="val 2863"/>
                <a:gd name="f71" fmla="val 4526"/>
                <a:gd name="f72" fmla="val 3152"/>
                <a:gd name="f73" fmla="val 4122"/>
                <a:gd name="f74" fmla="val 3382"/>
                <a:gd name="f75" fmla="val 3671"/>
                <a:gd name="f76" fmla="val 3498"/>
                <a:gd name="f77" fmla="val 3556"/>
                <a:gd name="f78" fmla="val 3521"/>
                <a:gd name="f79" fmla="val 3464"/>
                <a:gd name="f80" fmla="val 3348"/>
                <a:gd name="f81" fmla="val 3567"/>
                <a:gd name="f82" fmla="val 3014"/>
                <a:gd name="f83" fmla="val 3613"/>
                <a:gd name="f84" fmla="val 2575"/>
                <a:gd name="f85" fmla="val 3602"/>
                <a:gd name="f86" fmla="val 2483"/>
                <a:gd name="f87" fmla="val 1986"/>
                <a:gd name="f88" fmla="val 3486"/>
                <a:gd name="f89" fmla="val 1640"/>
                <a:gd name="f90" fmla="val 3232"/>
                <a:gd name="f91" fmla="val 1409"/>
                <a:gd name="f92" fmla="val 2921"/>
                <a:gd name="f93" fmla="val 1178"/>
                <a:gd name="f94" fmla="val 2621"/>
                <a:gd name="f95" fmla="val 1074"/>
                <a:gd name="f96" fmla="val 2194"/>
                <a:gd name="f97" fmla="val 1109"/>
                <a:gd name="f98" fmla="val 1847"/>
                <a:gd name="f99" fmla="val 1132"/>
                <a:gd name="f100" fmla="val 1559"/>
                <a:gd name="f101" fmla="val 1363"/>
                <a:gd name="f102" fmla="val 1328"/>
                <a:gd name="f103" fmla="val 1628"/>
                <a:gd name="f104" fmla="val 1270"/>
                <a:gd name="f105" fmla="val 1686"/>
                <a:gd name="f106" fmla="val 1259"/>
                <a:gd name="f107" fmla="val 1755"/>
                <a:gd name="f108" fmla="val 1813"/>
                <a:gd name="f109" fmla="val 1825"/>
                <a:gd name="f110" fmla="val 1293"/>
                <a:gd name="f111" fmla="val 1882"/>
                <a:gd name="f112" fmla="val 1316"/>
                <a:gd name="f113" fmla="val 1351"/>
                <a:gd name="f114" fmla="val 1790"/>
                <a:gd name="f115" fmla="val 1732"/>
                <a:gd name="f116" fmla="val 2113"/>
                <a:gd name="f117" fmla="val 2344"/>
                <a:gd name="f118" fmla="val 2228"/>
                <a:gd name="f119" fmla="val 2409"/>
                <a:gd name="f120" fmla="val 2246"/>
                <a:gd name="f121" fmla="val 2473"/>
                <a:gd name="f122" fmla="val 2255"/>
                <a:gd name="f123" fmla="val 2536"/>
                <a:gd name="f124" fmla="val 2835"/>
                <a:gd name="f125" fmla="val 3103"/>
                <a:gd name="f126" fmla="val 2062"/>
                <a:gd name="f127" fmla="val 3198"/>
                <a:gd name="f128" fmla="val 3210"/>
                <a:gd name="f129" fmla="val 1697"/>
                <a:gd name="f130" fmla="val 3233"/>
                <a:gd name="f131" fmla="val 1639"/>
                <a:gd name="f132" fmla="val 889"/>
                <a:gd name="f133" fmla="val 2944"/>
                <a:gd name="f134" fmla="val 427"/>
                <a:gd name="f135" fmla="val 2540"/>
                <a:gd name="f136" fmla="val 2333"/>
                <a:gd name="f137" fmla="val 81"/>
                <a:gd name="f138" fmla="val 2090"/>
                <a:gd name="f139" fmla="*/ f0 1 6604"/>
                <a:gd name="f140" fmla="*/ f1 1 4468"/>
                <a:gd name="f141" fmla="val f2"/>
                <a:gd name="f142" fmla="val f3"/>
                <a:gd name="f143" fmla="val f4"/>
                <a:gd name="f144" fmla="+- f143 0 f141"/>
                <a:gd name="f145" fmla="+- f142 0 f141"/>
                <a:gd name="f146" fmla="*/ f145 1 6604"/>
                <a:gd name="f147" fmla="*/ f144 1 4468"/>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6604" h="4468">
                  <a:moveTo>
                    <a:pt x="f5" y="f2"/>
                  </a:moveTo>
                  <a:cubicBezTo>
                    <a:pt x="f6" y="f2"/>
                    <a:pt x="f7" y="f8"/>
                    <a:pt x="f9" y="f10"/>
                  </a:cubicBezTo>
                  <a:cubicBezTo>
                    <a:pt x="f11" y="f12"/>
                    <a:pt x="f13" y="f14"/>
                    <a:pt x="f15" y="f16"/>
                  </a:cubicBezTo>
                  <a:cubicBezTo>
                    <a:pt x="f17" y="f18"/>
                    <a:pt x="f19" y="f20"/>
                    <a:pt x="f21" y="f22"/>
                  </a:cubicBezTo>
                  <a:cubicBezTo>
                    <a:pt x="f23" y="f24"/>
                    <a:pt x="f25" y="f26"/>
                    <a:pt x="f27" y="f28"/>
                  </a:cubicBezTo>
                  <a:cubicBezTo>
                    <a:pt x="f29" y="f30"/>
                    <a:pt x="f31" y="f30"/>
                    <a:pt x="f32" y="f30"/>
                  </a:cubicBezTo>
                  <a:lnTo>
                    <a:pt x="f33" y="f28"/>
                  </a:lnTo>
                  <a:lnTo>
                    <a:pt x="f34" y="f35"/>
                  </a:lnTo>
                  <a:cubicBezTo>
                    <a:pt x="f36" y="f37"/>
                    <a:pt x="f38" y="f39"/>
                    <a:pt x="f40" y="f41"/>
                  </a:cubicBezTo>
                  <a:cubicBezTo>
                    <a:pt x="f4" y="f42"/>
                    <a:pt x="f43" y="f44"/>
                    <a:pt x="f45" y="f46"/>
                  </a:cubicBezTo>
                  <a:cubicBezTo>
                    <a:pt x="f47" y="f48"/>
                    <a:pt x="f49" y="f50"/>
                    <a:pt x="f51" y="f52"/>
                  </a:cubicBezTo>
                  <a:cubicBezTo>
                    <a:pt x="f51" y="f53"/>
                    <a:pt x="f54" y="f55"/>
                    <a:pt x="f56" y="f55"/>
                  </a:cubicBezTo>
                  <a:cubicBezTo>
                    <a:pt x="f57" y="f55"/>
                    <a:pt x="f58" y="f59"/>
                    <a:pt x="f60" y="f61"/>
                  </a:cubicBezTo>
                  <a:cubicBezTo>
                    <a:pt x="f62" y="f61"/>
                    <a:pt x="f63" y="f53"/>
                    <a:pt x="f64" y="f52"/>
                  </a:cubicBezTo>
                  <a:cubicBezTo>
                    <a:pt x="f65" y="f66"/>
                    <a:pt x="f67" y="f68"/>
                    <a:pt x="f69" y="f70"/>
                  </a:cubicBezTo>
                  <a:cubicBezTo>
                    <a:pt x="f71" y="f72"/>
                    <a:pt x="f73" y="f74"/>
                    <a:pt x="f75" y="f76"/>
                  </a:cubicBezTo>
                  <a:cubicBezTo>
                    <a:pt x="f77" y="f78"/>
                    <a:pt x="f79" y="f22"/>
                    <a:pt x="f80" y="f81"/>
                  </a:cubicBezTo>
                  <a:lnTo>
                    <a:pt x="f82" y="f83"/>
                  </a:lnTo>
                  <a:lnTo>
                    <a:pt x="f32" y="f83"/>
                  </a:lnTo>
                  <a:cubicBezTo>
                    <a:pt x="f84" y="f85"/>
                    <a:pt x="f86" y="f85"/>
                    <a:pt x="f29" y="f81"/>
                  </a:cubicBezTo>
                  <a:cubicBezTo>
                    <a:pt x="f87" y="f88"/>
                    <a:pt x="f89" y="f90"/>
                    <a:pt x="f91" y="f92"/>
                  </a:cubicBezTo>
                  <a:cubicBezTo>
                    <a:pt x="f93" y="f94"/>
                    <a:pt x="f95" y="f96"/>
                    <a:pt x="f97" y="f98"/>
                  </a:cubicBezTo>
                  <a:cubicBezTo>
                    <a:pt x="f99" y="f100"/>
                    <a:pt x="f101" y="f102"/>
                    <a:pt x="f103" y="f104"/>
                  </a:cubicBezTo>
                  <a:cubicBezTo>
                    <a:pt x="f105" y="f106"/>
                    <a:pt x="f107" y="f106"/>
                    <a:pt x="f108" y="f106"/>
                  </a:cubicBezTo>
                  <a:cubicBezTo>
                    <a:pt x="f109" y="f106"/>
                    <a:pt x="f5" y="f104"/>
                    <a:pt x="f5" y="f110"/>
                  </a:cubicBezTo>
                  <a:cubicBezTo>
                    <a:pt x="f111" y="f112"/>
                    <a:pt x="f111" y="f113"/>
                    <a:pt x="f111" y="f66"/>
                  </a:cubicBezTo>
                  <a:cubicBezTo>
                    <a:pt x="f114" y="f115"/>
                    <a:pt x="f87" y="f116"/>
                    <a:pt x="f117" y="f118"/>
                  </a:cubicBezTo>
                  <a:cubicBezTo>
                    <a:pt x="f119" y="f120"/>
                    <a:pt x="f121" y="f122"/>
                    <a:pt x="f123" y="f122"/>
                  </a:cubicBezTo>
                  <a:cubicBezTo>
                    <a:pt x="f124" y="f122"/>
                    <a:pt x="f125" y="f126"/>
                    <a:pt x="f127" y="f16"/>
                  </a:cubicBezTo>
                  <a:cubicBezTo>
                    <a:pt x="f128" y="f129"/>
                    <a:pt x="f130" y="f131"/>
                    <a:pt x="f130" y="f100"/>
                  </a:cubicBezTo>
                  <a:lnTo>
                    <a:pt x="f130" y="f66"/>
                  </a:lnTo>
                  <a:cubicBezTo>
                    <a:pt x="f130" y="f132"/>
                    <a:pt x="f133" y="f134"/>
                    <a:pt x="f135" y="f61"/>
                  </a:cubicBezTo>
                  <a:cubicBezTo>
                    <a:pt x="f136" y="f137"/>
                    <a:pt x="f138" y="f2"/>
                    <a:pt x="f5" y="f2"/>
                  </a:cubicBezTo>
                  <a:close/>
                </a:path>
              </a:pathLst>
            </a:custGeom>
            <a:solidFill>
              <a:srgbClr val="B8902F"/>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8" name="Google Shape;1619;p20">
            <a:extLst>
              <a:ext uri="{FF2B5EF4-FFF2-40B4-BE49-F238E27FC236}">
                <a16:creationId xmlns:a16="http://schemas.microsoft.com/office/drawing/2014/main" id="{F25F6562-0F29-49B2-BD7B-366BBBA1091C}"/>
              </a:ext>
            </a:extLst>
          </p:cNvPr>
          <p:cNvSpPr txBox="1">
            <a:spLocks noGrp="1"/>
          </p:cNvSpPr>
          <p:nvPr>
            <p:ph type="title"/>
          </p:nvPr>
        </p:nvSpPr>
        <p:spPr>
          <a:xfrm>
            <a:off x="4104650" y="1433779"/>
            <a:ext cx="4045195" cy="954304"/>
          </a:xfrm>
        </p:spPr>
        <p:txBody>
          <a:bodyPr anchor="b" anchorCtr="0"/>
          <a:lstStyle>
            <a:lvl1pPr algn="l">
              <a:defRPr sz="4600">
                <a:solidFill>
                  <a:srgbClr val="D6B35F"/>
                </a:solidFill>
              </a:defRPr>
            </a:lvl1pPr>
          </a:lstStyle>
          <a:p>
            <a:pPr lvl="0"/>
            <a:endParaRPr lang="es-PE"/>
          </a:p>
        </p:txBody>
      </p:sp>
      <p:sp>
        <p:nvSpPr>
          <p:cNvPr id="19" name="Google Shape;1620;p20">
            <a:extLst>
              <a:ext uri="{FF2B5EF4-FFF2-40B4-BE49-F238E27FC236}">
                <a16:creationId xmlns:a16="http://schemas.microsoft.com/office/drawing/2014/main" id="{1ABE98B7-0682-4762-8370-90043E1454B4}"/>
              </a:ext>
            </a:extLst>
          </p:cNvPr>
          <p:cNvSpPr txBox="1">
            <a:spLocks noGrp="1"/>
          </p:cNvSpPr>
          <p:nvPr>
            <p:ph type="subTitle" idx="4294967295"/>
          </p:nvPr>
        </p:nvSpPr>
        <p:spPr>
          <a:xfrm>
            <a:off x="4104650" y="2320253"/>
            <a:ext cx="3973497" cy="1376400"/>
          </a:xfrm>
        </p:spPr>
        <p:txBody>
          <a:bodyPr/>
          <a:lstStyle>
            <a:lvl1pPr>
              <a:buNone/>
              <a:defRPr sz="1500">
                <a:solidFill>
                  <a:srgbClr val="393231"/>
                </a:solidFill>
              </a:defRPr>
            </a:lvl1pPr>
          </a:lstStyle>
          <a:p>
            <a:pPr lvl="0"/>
            <a:endParaRPr lang="es-PE"/>
          </a:p>
        </p:txBody>
      </p:sp>
      <p:sp>
        <p:nvSpPr>
          <p:cNvPr id="20" name="Freeform 5">
            <a:extLst>
              <a:ext uri="{FF2B5EF4-FFF2-40B4-BE49-F238E27FC236}">
                <a16:creationId xmlns:a16="http://schemas.microsoft.com/office/drawing/2014/main" id="{B583BA9D-D168-4A8E-9FD8-6DB885B36CBC}"/>
              </a:ext>
            </a:extLst>
          </p:cNvPr>
          <p:cNvSpPr/>
          <p:nvPr/>
        </p:nvSpPr>
        <p:spPr>
          <a:xfrm>
            <a:off x="3997327" y="3910010"/>
            <a:ext cx="1227133" cy="1033464"/>
          </a:xfrm>
          <a:custGeom>
            <a:avLst/>
            <a:gdLst>
              <a:gd name="f0" fmla="val 10800000"/>
              <a:gd name="f1" fmla="val 5400000"/>
              <a:gd name="f2" fmla="val 180"/>
              <a:gd name="f3" fmla="val w"/>
              <a:gd name="f4" fmla="val h"/>
              <a:gd name="f5" fmla="val 0"/>
              <a:gd name="f6" fmla="val 437"/>
              <a:gd name="f7" fmla="val 368"/>
              <a:gd name="f8" fmla="val 290"/>
              <a:gd name="f9" fmla="val 146"/>
              <a:gd name="f10" fmla="val 73"/>
              <a:gd name="f11" fmla="val 245"/>
              <a:gd name="f12" fmla="val 144"/>
              <a:gd name="f13" fmla="val 124"/>
              <a:gd name="f14" fmla="val 218"/>
              <a:gd name="f15" fmla="val 291"/>
              <a:gd name="f16" fmla="val 123"/>
              <a:gd name="f17" fmla="val 363"/>
              <a:gd name="f18" fmla="val 244"/>
              <a:gd name="f19" fmla="val 211"/>
              <a:gd name="f20" fmla="val 356"/>
              <a:gd name="f21" fmla="val 283"/>
              <a:gd name="f22" fmla="val 210"/>
              <a:gd name="f23" fmla="val 137"/>
              <a:gd name="f24" fmla="val 149"/>
              <a:gd name="f25" fmla="val 140"/>
              <a:gd name="f26" fmla="val 104"/>
              <a:gd name="f27" fmla="val 189"/>
              <a:gd name="f28" fmla="val 250"/>
              <a:gd name="f29" fmla="val 105"/>
              <a:gd name="f30" fmla="val 306"/>
              <a:gd name="f31" fmla="val 152"/>
              <a:gd name="f32" fmla="val 354"/>
              <a:gd name="f33" fmla="val 225"/>
              <a:gd name="f34" fmla="val 285"/>
              <a:gd name="f35" fmla="val 334"/>
              <a:gd name="f36" fmla="val 304"/>
              <a:gd name="f37" fmla="val 333"/>
              <a:gd name="f38" fmla="val 331"/>
              <a:gd name="f39" fmla="val 187"/>
              <a:gd name="f40" fmla="val 281"/>
              <a:gd name="f41" fmla="val 136"/>
              <a:gd name="f42" fmla="val 138"/>
              <a:gd name="f43" fmla="val 282"/>
              <a:gd name="f44" fmla="val 275"/>
              <a:gd name="f45" fmla="val 357"/>
              <a:gd name="f46" fmla="val 325"/>
              <a:gd name="f47" fmla="val 370"/>
              <a:gd name="f48" fmla="val 417"/>
              <a:gd name="f49" fmla="val 393"/>
              <a:gd name="f50" fmla="val 316"/>
              <a:gd name="f51" fmla="val 371"/>
              <a:gd name="f52" fmla="val 278"/>
              <a:gd name="f53" fmla="val 348"/>
              <a:gd name="f54" fmla="val 240"/>
              <a:gd name="f55" fmla="val 343"/>
              <a:gd name="f56" fmla="val 322"/>
              <a:gd name="f57" fmla="val 329"/>
              <a:gd name="f58" fmla="val 156"/>
              <a:gd name="f59" fmla="val 358"/>
              <a:gd name="f60" fmla="val 114"/>
              <a:gd name="f61" fmla="val 330"/>
              <a:gd name="f62" fmla="val 93"/>
              <a:gd name="f63" fmla="val 92"/>
              <a:gd name="f64" fmla="val 234"/>
              <a:gd name="f65" fmla="val 66"/>
              <a:gd name="f66" fmla="val 43"/>
              <a:gd name="f67" fmla="val 317"/>
              <a:gd name="f68" fmla="val 19"/>
              <a:gd name="f69" fmla="val 68"/>
              <a:gd name="f70" fmla="val 112"/>
              <a:gd name="f71" fmla="val 212"/>
              <a:gd name="f72" fmla="val 122"/>
              <a:gd name="f73" fmla="val 94"/>
              <a:gd name="f74" fmla="val 67"/>
              <a:gd name="f75" fmla="val 33"/>
              <a:gd name="f76" fmla="val 188"/>
              <a:gd name="f77" fmla="val 167"/>
              <a:gd name="f78" fmla="val 108"/>
              <a:gd name="f79" fmla="val 143"/>
              <a:gd name="f80" fmla="val 169"/>
              <a:gd name="f81" fmla="val 190"/>
              <a:gd name="f82" fmla="val 129"/>
              <a:gd name="f83" fmla="val 269"/>
              <a:gd name="f84" fmla="val 107"/>
              <a:gd name="f85" fmla="val 248"/>
              <a:gd name="f86" fmla="val 72"/>
              <a:gd name="f87" fmla="val 228"/>
              <a:gd name="f88" fmla="val 38"/>
              <a:gd name="f89" fmla="val 227"/>
              <a:gd name="f90" fmla="val 39"/>
              <a:gd name="f91" fmla="val 226"/>
              <a:gd name="f92" fmla="val 40"/>
              <a:gd name="f93" fmla="val 95"/>
              <a:gd name="f94" fmla="val 246"/>
              <a:gd name="f95" fmla="val 267"/>
              <a:gd name="f96" fmla="+- 0 0 -90"/>
              <a:gd name="f97" fmla="*/ f3 1 437"/>
              <a:gd name="f98" fmla="*/ f4 1 368"/>
              <a:gd name="f99" fmla="val f5"/>
              <a:gd name="f100" fmla="val f6"/>
              <a:gd name="f101" fmla="val f7"/>
              <a:gd name="f102" fmla="*/ f96 f0 1"/>
              <a:gd name="f103" fmla="+- f101 0 f99"/>
              <a:gd name="f104" fmla="+- f100 0 f99"/>
              <a:gd name="f105" fmla="*/ f102 1 f2"/>
              <a:gd name="f106" fmla="*/ f104 1 437"/>
              <a:gd name="f107" fmla="*/ f103 1 368"/>
              <a:gd name="f108" fmla="*/ 437 f104 1"/>
              <a:gd name="f109" fmla="*/ 368 f103 1"/>
              <a:gd name="f110" fmla="*/ 0 f104 1"/>
              <a:gd name="f111" fmla="*/ 218 f104 1"/>
              <a:gd name="f112" fmla="*/ 0 f103 1"/>
              <a:gd name="f113" fmla="*/ 211 f104 1"/>
              <a:gd name="f114" fmla="*/ 356 f103 1"/>
              <a:gd name="f115" fmla="*/ 137 f103 1"/>
              <a:gd name="f116" fmla="*/ 104 f104 1"/>
              <a:gd name="f117" fmla="*/ 250 f103 1"/>
              <a:gd name="f118" fmla="*/ 225 f104 1"/>
              <a:gd name="f119" fmla="*/ 333 f104 1"/>
              <a:gd name="f120" fmla="*/ 245 f103 1"/>
              <a:gd name="f121" fmla="*/ 138 f103 1"/>
              <a:gd name="f122" fmla="*/ 275 f104 1"/>
              <a:gd name="f123" fmla="*/ 357 f103 1"/>
              <a:gd name="f124" fmla="*/ 417 f104 1"/>
              <a:gd name="f125" fmla="*/ 348 f104 1"/>
              <a:gd name="f126" fmla="*/ 240 f103 1"/>
              <a:gd name="f127" fmla="*/ 156 f104 1"/>
              <a:gd name="f128" fmla="*/ 358 f103 1"/>
              <a:gd name="f129" fmla="*/ 92 f104 1"/>
              <a:gd name="f130" fmla="*/ 234 f103 1"/>
              <a:gd name="f131" fmla="*/ 19 f104 1"/>
              <a:gd name="f132" fmla="*/ 212 f104 1"/>
              <a:gd name="f133" fmla="*/ 122 f103 1"/>
              <a:gd name="f134" fmla="*/ 33 f103 1"/>
              <a:gd name="f135" fmla="*/ 146 f104 1"/>
              <a:gd name="f136" fmla="*/ 143 f103 1"/>
              <a:gd name="f137" fmla="*/ 290 f104 1"/>
              <a:gd name="f138" fmla="*/ 228 f104 1"/>
              <a:gd name="f139" fmla="*/ 38 f103 1"/>
              <a:gd name="f140" fmla="*/ 40 f103 1"/>
              <a:gd name="f141" fmla="+- f105 0 f1"/>
              <a:gd name="f142" fmla="*/ f108 1 437"/>
              <a:gd name="f143" fmla="*/ f109 1 368"/>
              <a:gd name="f144" fmla="*/ f110 1 437"/>
              <a:gd name="f145" fmla="*/ f111 1 437"/>
              <a:gd name="f146" fmla="*/ f112 1 368"/>
              <a:gd name="f147" fmla="*/ f113 1 437"/>
              <a:gd name="f148" fmla="*/ f114 1 368"/>
              <a:gd name="f149" fmla="*/ f115 1 368"/>
              <a:gd name="f150" fmla="*/ f116 1 437"/>
              <a:gd name="f151" fmla="*/ f117 1 368"/>
              <a:gd name="f152" fmla="*/ f118 1 437"/>
              <a:gd name="f153" fmla="*/ f119 1 437"/>
              <a:gd name="f154" fmla="*/ f120 1 368"/>
              <a:gd name="f155" fmla="*/ f121 1 368"/>
              <a:gd name="f156" fmla="*/ f122 1 437"/>
              <a:gd name="f157" fmla="*/ f123 1 368"/>
              <a:gd name="f158" fmla="*/ f124 1 437"/>
              <a:gd name="f159" fmla="*/ f125 1 437"/>
              <a:gd name="f160" fmla="*/ f126 1 368"/>
              <a:gd name="f161" fmla="*/ f127 1 437"/>
              <a:gd name="f162" fmla="*/ f128 1 368"/>
              <a:gd name="f163" fmla="*/ f129 1 437"/>
              <a:gd name="f164" fmla="*/ f130 1 368"/>
              <a:gd name="f165" fmla="*/ f131 1 437"/>
              <a:gd name="f166" fmla="*/ f132 1 437"/>
              <a:gd name="f167" fmla="*/ f133 1 368"/>
              <a:gd name="f168" fmla="*/ f134 1 368"/>
              <a:gd name="f169" fmla="*/ f135 1 437"/>
              <a:gd name="f170" fmla="*/ f136 1 368"/>
              <a:gd name="f171" fmla="*/ f137 1 437"/>
              <a:gd name="f172" fmla="*/ f138 1 437"/>
              <a:gd name="f173" fmla="*/ f139 1 368"/>
              <a:gd name="f174" fmla="*/ f140 1 368"/>
              <a:gd name="f175" fmla="*/ 0 1 f106"/>
              <a:gd name="f176" fmla="*/ f100 1 f106"/>
              <a:gd name="f177" fmla="*/ 0 1 f107"/>
              <a:gd name="f178" fmla="*/ f101 1 f107"/>
              <a:gd name="f179" fmla="*/ f142 1 f106"/>
              <a:gd name="f180" fmla="*/ f143 1 f107"/>
              <a:gd name="f181" fmla="*/ f144 1 f106"/>
              <a:gd name="f182" fmla="*/ f145 1 f106"/>
              <a:gd name="f183" fmla="*/ f146 1 f107"/>
              <a:gd name="f184" fmla="*/ f147 1 f106"/>
              <a:gd name="f185" fmla="*/ f148 1 f107"/>
              <a:gd name="f186" fmla="*/ f149 1 f107"/>
              <a:gd name="f187" fmla="*/ f150 1 f106"/>
              <a:gd name="f188" fmla="*/ f151 1 f107"/>
              <a:gd name="f189" fmla="*/ f152 1 f106"/>
              <a:gd name="f190" fmla="*/ f153 1 f106"/>
              <a:gd name="f191" fmla="*/ f154 1 f107"/>
              <a:gd name="f192" fmla="*/ f155 1 f107"/>
              <a:gd name="f193" fmla="*/ f156 1 f106"/>
              <a:gd name="f194" fmla="*/ f157 1 f107"/>
              <a:gd name="f195" fmla="*/ f158 1 f106"/>
              <a:gd name="f196" fmla="*/ f159 1 f106"/>
              <a:gd name="f197" fmla="*/ f160 1 f107"/>
              <a:gd name="f198" fmla="*/ f161 1 f106"/>
              <a:gd name="f199" fmla="*/ f162 1 f107"/>
              <a:gd name="f200" fmla="*/ f163 1 f106"/>
              <a:gd name="f201" fmla="*/ f164 1 f107"/>
              <a:gd name="f202" fmla="*/ f165 1 f106"/>
              <a:gd name="f203" fmla="*/ f166 1 f106"/>
              <a:gd name="f204" fmla="*/ f167 1 f107"/>
              <a:gd name="f205" fmla="*/ f168 1 f107"/>
              <a:gd name="f206" fmla="*/ f169 1 f106"/>
              <a:gd name="f207" fmla="*/ f170 1 f107"/>
              <a:gd name="f208" fmla="*/ f171 1 f106"/>
              <a:gd name="f209" fmla="*/ f172 1 f106"/>
              <a:gd name="f210" fmla="*/ f173 1 f107"/>
              <a:gd name="f211" fmla="*/ f174 1 f107"/>
              <a:gd name="f212" fmla="*/ f175 f97 1"/>
              <a:gd name="f213" fmla="*/ f176 f97 1"/>
              <a:gd name="f214" fmla="*/ f178 f98 1"/>
              <a:gd name="f215" fmla="*/ f177 f98 1"/>
              <a:gd name="f216" fmla="*/ f179 f97 1"/>
              <a:gd name="f217" fmla="*/ f180 f98 1"/>
              <a:gd name="f218" fmla="*/ f181 f97 1"/>
              <a:gd name="f219" fmla="*/ f182 f97 1"/>
              <a:gd name="f220" fmla="*/ f183 f98 1"/>
              <a:gd name="f221" fmla="*/ f184 f97 1"/>
              <a:gd name="f222" fmla="*/ f185 f98 1"/>
              <a:gd name="f223" fmla="*/ f186 f98 1"/>
              <a:gd name="f224" fmla="*/ f187 f97 1"/>
              <a:gd name="f225" fmla="*/ f188 f98 1"/>
              <a:gd name="f226" fmla="*/ f189 f97 1"/>
              <a:gd name="f227" fmla="*/ f190 f97 1"/>
              <a:gd name="f228" fmla="*/ f191 f98 1"/>
              <a:gd name="f229" fmla="*/ f192 f98 1"/>
              <a:gd name="f230" fmla="*/ f193 f97 1"/>
              <a:gd name="f231" fmla="*/ f194 f98 1"/>
              <a:gd name="f232" fmla="*/ f195 f97 1"/>
              <a:gd name="f233" fmla="*/ f196 f97 1"/>
              <a:gd name="f234" fmla="*/ f197 f98 1"/>
              <a:gd name="f235" fmla="*/ f198 f97 1"/>
              <a:gd name="f236" fmla="*/ f199 f98 1"/>
              <a:gd name="f237" fmla="*/ f200 f97 1"/>
              <a:gd name="f238" fmla="*/ f201 f98 1"/>
              <a:gd name="f239" fmla="*/ f202 f97 1"/>
              <a:gd name="f240" fmla="*/ f203 f97 1"/>
              <a:gd name="f241" fmla="*/ f204 f98 1"/>
              <a:gd name="f242" fmla="*/ f205 f98 1"/>
              <a:gd name="f243" fmla="*/ f206 f97 1"/>
              <a:gd name="f244" fmla="*/ f207 f98 1"/>
              <a:gd name="f245" fmla="*/ f208 f97 1"/>
              <a:gd name="f246" fmla="*/ f209 f97 1"/>
              <a:gd name="f247" fmla="*/ f210 f98 1"/>
              <a:gd name="f248" fmla="*/ f211 f98 1"/>
            </a:gdLst>
            <a:ahLst/>
            <a:cxnLst>
              <a:cxn ang="3cd4">
                <a:pos x="hc" y="t"/>
              </a:cxn>
              <a:cxn ang="0">
                <a:pos x="r" y="vc"/>
              </a:cxn>
              <a:cxn ang="cd4">
                <a:pos x="hc" y="b"/>
              </a:cxn>
              <a:cxn ang="cd2">
                <a:pos x="l" y="vc"/>
              </a:cxn>
              <a:cxn ang="f141">
                <a:pos x="f216" y="f217"/>
              </a:cxn>
              <a:cxn ang="f141">
                <a:pos x="f218" y="f217"/>
              </a:cxn>
              <a:cxn ang="f141">
                <a:pos x="f219" y="f220"/>
              </a:cxn>
              <a:cxn ang="f141">
                <a:pos x="f216" y="f217"/>
              </a:cxn>
              <a:cxn ang="f141">
                <a:pos x="f221" y="f222"/>
              </a:cxn>
              <a:cxn ang="f141">
                <a:pos x="f221" y="f223"/>
              </a:cxn>
              <a:cxn ang="f141">
                <a:pos x="f224" y="f225"/>
              </a:cxn>
              <a:cxn ang="f141">
                <a:pos x="f221" y="f222"/>
              </a:cxn>
              <a:cxn ang="f141">
                <a:pos x="f226" y="f222"/>
              </a:cxn>
              <a:cxn ang="f141">
                <a:pos x="f227" y="f228"/>
              </a:cxn>
              <a:cxn ang="f141">
                <a:pos x="f226" y="f229"/>
              </a:cxn>
              <a:cxn ang="f141">
                <a:pos x="f226" y="f222"/>
              </a:cxn>
              <a:cxn ang="f141">
                <a:pos x="f230" y="f231"/>
              </a:cxn>
              <a:cxn ang="f141">
                <a:pos x="f232" y="f231"/>
              </a:cxn>
              <a:cxn ang="f141">
                <a:pos x="f233" y="f234"/>
              </a:cxn>
              <a:cxn ang="f141">
                <a:pos x="f230" y="f231"/>
              </a:cxn>
              <a:cxn ang="f141">
                <a:pos x="f235" y="f236"/>
              </a:cxn>
              <a:cxn ang="f141">
                <a:pos x="f237" y="f238"/>
              </a:cxn>
              <a:cxn ang="f141">
                <a:pos x="f239" y="f236"/>
              </a:cxn>
              <a:cxn ang="f141">
                <a:pos x="f235" y="f236"/>
              </a:cxn>
              <a:cxn ang="f141">
                <a:pos x="f240" y="f241"/>
              </a:cxn>
              <a:cxn ang="f141">
                <a:pos x="f240" y="f242"/>
              </a:cxn>
              <a:cxn ang="f141">
                <a:pos x="f243" y="f244"/>
              </a:cxn>
              <a:cxn ang="f141">
                <a:pos x="f240" y="f241"/>
              </a:cxn>
              <a:cxn ang="f141">
                <a:pos x="f245" y="f244"/>
              </a:cxn>
              <a:cxn ang="f141">
                <a:pos x="f246" y="f247"/>
              </a:cxn>
              <a:cxn ang="f141">
                <a:pos x="f226" y="f248"/>
              </a:cxn>
              <a:cxn ang="f141">
                <a:pos x="f226" y="f241"/>
              </a:cxn>
              <a:cxn ang="f141">
                <a:pos x="f245" y="f244"/>
              </a:cxn>
            </a:cxnLst>
            <a:rect l="f212" t="f215" r="f213" b="f214"/>
            <a:pathLst>
              <a:path w="437" h="368">
                <a:moveTo>
                  <a:pt x="f6" y="f7"/>
                </a:moveTo>
                <a:cubicBezTo>
                  <a:pt x="f8" y="f7"/>
                  <a:pt x="f9" y="f7"/>
                  <a:pt x="f5" y="f7"/>
                </a:cubicBezTo>
                <a:cubicBezTo>
                  <a:pt x="f10" y="f11"/>
                  <a:pt x="f12" y="f13"/>
                  <a:pt x="f14" y="f5"/>
                </a:cubicBezTo>
                <a:cubicBezTo>
                  <a:pt x="f15" y="f16"/>
                  <a:pt x="f17" y="f18"/>
                  <a:pt x="f6" y="f7"/>
                </a:cubicBezTo>
                <a:close/>
                <a:moveTo>
                  <a:pt x="f19" y="f20"/>
                </a:moveTo>
                <a:cubicBezTo>
                  <a:pt x="f19" y="f21"/>
                  <a:pt x="f19" y="f22"/>
                  <a:pt x="f19" y="f23"/>
                </a:cubicBezTo>
                <a:cubicBezTo>
                  <a:pt x="f24" y="f25"/>
                  <a:pt x="f26" y="f27"/>
                  <a:pt x="f26" y="f28"/>
                </a:cubicBezTo>
                <a:cubicBezTo>
                  <a:pt x="f29" y="f30"/>
                  <a:pt x="f31" y="f32"/>
                  <a:pt x="f19" y="f20"/>
                </a:cubicBezTo>
                <a:close/>
                <a:moveTo>
                  <a:pt x="f33" y="f20"/>
                </a:moveTo>
                <a:cubicBezTo>
                  <a:pt x="f34" y="f20"/>
                  <a:pt x="f35" y="f36"/>
                  <a:pt x="f37" y="f11"/>
                </a:cubicBezTo>
                <a:cubicBezTo>
                  <a:pt x="f38" y="f39"/>
                  <a:pt x="f40" y="f41"/>
                  <a:pt x="f33" y="f42"/>
                </a:cubicBezTo>
                <a:cubicBezTo>
                  <a:pt x="f33" y="f22"/>
                  <a:pt x="f33" y="f43"/>
                  <a:pt x="f33" y="f20"/>
                </a:cubicBezTo>
                <a:close/>
                <a:moveTo>
                  <a:pt x="f44" y="f45"/>
                </a:moveTo>
                <a:cubicBezTo>
                  <a:pt x="f46" y="f45"/>
                  <a:pt x="f47" y="f45"/>
                  <a:pt x="f48" y="f45"/>
                </a:cubicBezTo>
                <a:cubicBezTo>
                  <a:pt x="f49" y="f50"/>
                  <a:pt x="f51" y="f52"/>
                  <a:pt x="f53" y="f54"/>
                </a:cubicBezTo>
                <a:cubicBezTo>
                  <a:pt x="f55" y="f15"/>
                  <a:pt x="f56" y="f57"/>
                  <a:pt x="f44" y="f45"/>
                </a:cubicBezTo>
                <a:close/>
                <a:moveTo>
                  <a:pt x="f58" y="f59"/>
                </a:moveTo>
                <a:cubicBezTo>
                  <a:pt x="f60" y="f61"/>
                  <a:pt x="f62" y="f8"/>
                  <a:pt x="f63" y="f64"/>
                </a:cubicBezTo>
                <a:cubicBezTo>
                  <a:pt x="f65" y="f52"/>
                  <a:pt x="f66" y="f67"/>
                  <a:pt x="f68" y="f59"/>
                </a:cubicBezTo>
                <a:cubicBezTo>
                  <a:pt x="f69" y="f59"/>
                  <a:pt x="f70" y="f59"/>
                  <a:pt x="f58" y="f59"/>
                </a:cubicBezTo>
                <a:close/>
                <a:moveTo>
                  <a:pt x="f71" y="f72"/>
                </a:moveTo>
                <a:cubicBezTo>
                  <a:pt x="f71" y="f73"/>
                  <a:pt x="f71" y="f74"/>
                  <a:pt x="f71" y="f75"/>
                </a:cubicBezTo>
                <a:cubicBezTo>
                  <a:pt x="f76" y="f10"/>
                  <a:pt x="f77" y="f78"/>
                  <a:pt x="f9" y="f79"/>
                </a:cubicBezTo>
                <a:cubicBezTo>
                  <a:pt x="f80" y="f41"/>
                  <a:pt x="f81" y="f82"/>
                  <a:pt x="f71" y="f72"/>
                </a:cubicBezTo>
                <a:close/>
                <a:moveTo>
                  <a:pt x="f8" y="f79"/>
                </a:moveTo>
                <a:cubicBezTo>
                  <a:pt x="f83" y="f84"/>
                  <a:pt x="f85" y="f86"/>
                  <a:pt x="f87" y="f88"/>
                </a:cubicBezTo>
                <a:cubicBezTo>
                  <a:pt x="f89" y="f90"/>
                  <a:pt x="f91" y="f90"/>
                  <a:pt x="f33" y="f92"/>
                </a:cubicBezTo>
                <a:cubicBezTo>
                  <a:pt x="f33" y="f69"/>
                  <a:pt x="f33" y="f93"/>
                  <a:pt x="f33" y="f72"/>
                </a:cubicBezTo>
                <a:cubicBezTo>
                  <a:pt x="f94" y="f82"/>
                  <a:pt x="f95" y="f41"/>
                  <a:pt x="f8" y="f79"/>
                </a:cubicBezTo>
                <a:close/>
              </a:path>
            </a:pathLst>
          </a:custGeom>
          <a:solidFill>
            <a:srgbClr val="B8902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184647992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_2">
    <p:bg>
      <p:bgPr>
        <a:blipFill>
          <a:blip r:embed="rId2">
            <a:alphaModFix/>
          </a:blip>
          <a:stretch>
            <a:fillRect/>
          </a:stretch>
        </a:blipFill>
        <a:effectLst/>
      </p:bgPr>
    </p:bg>
    <p:spTree>
      <p:nvGrpSpPr>
        <p:cNvPr id="1" name=""/>
        <p:cNvGrpSpPr/>
        <p:nvPr/>
      </p:nvGrpSpPr>
      <p:grpSpPr>
        <a:xfrm>
          <a:off x="0" y="0"/>
          <a:ext cx="0" cy="0"/>
          <a:chOff x="0" y="0"/>
          <a:chExt cx="0" cy="0"/>
        </a:xfrm>
      </p:grpSpPr>
      <p:grpSp>
        <p:nvGrpSpPr>
          <p:cNvPr id="2" name="Google Shape;1690;p22">
            <a:extLst>
              <a:ext uri="{FF2B5EF4-FFF2-40B4-BE49-F238E27FC236}">
                <a16:creationId xmlns:a16="http://schemas.microsoft.com/office/drawing/2014/main" id="{5F94028D-DEA7-4CBD-8B03-9B38F8B51FFD}"/>
              </a:ext>
            </a:extLst>
          </p:cNvPr>
          <p:cNvGrpSpPr/>
          <p:nvPr/>
        </p:nvGrpSpPr>
        <p:grpSpPr>
          <a:xfrm>
            <a:off x="76178" y="114912"/>
            <a:ext cx="9067895" cy="4900599"/>
            <a:chOff x="76178" y="114912"/>
            <a:chExt cx="9067895" cy="4900599"/>
          </a:xfrm>
        </p:grpSpPr>
        <p:grpSp>
          <p:nvGrpSpPr>
            <p:cNvPr id="3" name="Google Shape;1691;p22">
              <a:extLst>
                <a:ext uri="{FF2B5EF4-FFF2-40B4-BE49-F238E27FC236}">
                  <a16:creationId xmlns:a16="http://schemas.microsoft.com/office/drawing/2014/main" id="{E6B2905E-A5D4-4AB9-8EEB-3A1699E0E705}"/>
                </a:ext>
              </a:extLst>
            </p:cNvPr>
            <p:cNvGrpSpPr/>
            <p:nvPr/>
          </p:nvGrpSpPr>
          <p:grpSpPr>
            <a:xfrm>
              <a:off x="4477112" y="4842845"/>
              <a:ext cx="189784" cy="172666"/>
              <a:chOff x="4477112" y="4842845"/>
              <a:chExt cx="189784" cy="172666"/>
            </a:xfrm>
          </p:grpSpPr>
          <p:sp>
            <p:nvSpPr>
              <p:cNvPr id="4" name="Google Shape;1692;p22">
                <a:extLst>
                  <a:ext uri="{FF2B5EF4-FFF2-40B4-BE49-F238E27FC236}">
                    <a16:creationId xmlns:a16="http://schemas.microsoft.com/office/drawing/2014/main" id="{BA114222-B133-453F-AB15-2AF386B0BFA3}"/>
                  </a:ext>
                </a:extLst>
              </p:cNvPr>
              <p:cNvSpPr/>
              <p:nvPr/>
            </p:nvSpPr>
            <p:spPr>
              <a:xfrm>
                <a:off x="4535634" y="4842845"/>
                <a:ext cx="73481" cy="172666"/>
              </a:xfrm>
              <a:custGeom>
                <a:avLst/>
                <a:gdLst>
                  <a:gd name="f0" fmla="val w"/>
                  <a:gd name="f1" fmla="val h"/>
                  <a:gd name="f2" fmla="val 0"/>
                  <a:gd name="f3" fmla="val 2275"/>
                  <a:gd name="f4" fmla="val 5346"/>
                  <a:gd name="f5" fmla="val 1131"/>
                  <a:gd name="f6" fmla="val 1"/>
                  <a:gd name="f7" fmla="val 1201"/>
                  <a:gd name="f8" fmla="val 2679"/>
                  <a:gd name="f9" fmla="val 4145"/>
                  <a:gd name="f10" fmla="val 5345"/>
                  <a:gd name="f11" fmla="val 2274"/>
                  <a:gd name="f12" fmla="*/ f0 1 2275"/>
                  <a:gd name="f13" fmla="*/ f1 1 5346"/>
                  <a:gd name="f14" fmla="val f2"/>
                  <a:gd name="f15" fmla="val f3"/>
                  <a:gd name="f16" fmla="val f4"/>
                  <a:gd name="f17" fmla="+- f16 0 f14"/>
                  <a:gd name="f18" fmla="+- f15 0 f14"/>
                  <a:gd name="f19" fmla="*/ f18 1 2275"/>
                  <a:gd name="f20" fmla="*/ f17 1 534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275" h="5346">
                    <a:moveTo>
                      <a:pt x="f5" y="f6"/>
                    </a:moveTo>
                    <a:cubicBezTo>
                      <a:pt x="f5" y="f6"/>
                      <a:pt x="f2" y="f7"/>
                      <a:pt x="f2" y="f8"/>
                    </a:cubicBezTo>
                    <a:cubicBezTo>
                      <a:pt x="f2" y="f9"/>
                      <a:pt x="f5" y="f10"/>
                      <a:pt x="f5" y="f10"/>
                    </a:cubicBezTo>
                    <a:cubicBezTo>
                      <a:pt x="f5" y="f10"/>
                      <a:pt x="f11" y="f9"/>
                      <a:pt x="f11" y="f8"/>
                    </a:cubicBezTo>
                    <a:cubicBezTo>
                      <a:pt x="f11" y="f7"/>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1693;p22">
                <a:extLst>
                  <a:ext uri="{FF2B5EF4-FFF2-40B4-BE49-F238E27FC236}">
                    <a16:creationId xmlns:a16="http://schemas.microsoft.com/office/drawing/2014/main" id="{82E140B1-AFBA-4479-88CC-BF23B6C69E61}"/>
                  </a:ext>
                </a:extLst>
              </p:cNvPr>
              <p:cNvSpPr/>
              <p:nvPr/>
            </p:nvSpPr>
            <p:spPr>
              <a:xfrm>
                <a:off x="4477112" y="4862998"/>
                <a:ext cx="60396" cy="60432"/>
              </a:xfrm>
              <a:custGeom>
                <a:avLst/>
                <a:gdLst>
                  <a:gd name="f0" fmla="val w"/>
                  <a:gd name="f1" fmla="val h"/>
                  <a:gd name="f2" fmla="val 0"/>
                  <a:gd name="f3" fmla="val 1870"/>
                  <a:gd name="f4" fmla="val 1871"/>
                  <a:gd name="f5" fmla="val 1062"/>
                  <a:gd name="f6" fmla="val 23"/>
                  <a:gd name="f7" fmla="val 543"/>
                  <a:gd name="f8" fmla="val 531"/>
                  <a:gd name="f9" fmla="val 35"/>
                  <a:gd name="f10" fmla="val 808"/>
                  <a:gd name="f11" fmla="val 1847"/>
                  <a:gd name="f12" fmla="val 1327"/>
                  <a:gd name="f13" fmla="val 1328"/>
                  <a:gd name="f14" fmla="*/ f0 1 1870"/>
                  <a:gd name="f15" fmla="*/ f1 1 1871"/>
                  <a:gd name="f16" fmla="val f2"/>
                  <a:gd name="f17" fmla="val f3"/>
                  <a:gd name="f18" fmla="val f4"/>
                  <a:gd name="f19" fmla="+- f18 0 f16"/>
                  <a:gd name="f20" fmla="+- f17 0 f16"/>
                  <a:gd name="f21" fmla="*/ f20 1 1870"/>
                  <a:gd name="f22" fmla="*/ f19 1 187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870" h="1870">
                    <a:moveTo>
                      <a:pt x="f3" y="f2"/>
                    </a:moveTo>
                    <a:lnTo>
                      <a:pt x="f3" y="f2"/>
                    </a:lnTo>
                    <a:cubicBezTo>
                      <a:pt x="f3" y="f2"/>
                      <a:pt x="f5" y="f6"/>
                      <a:pt x="f7" y="f8"/>
                    </a:cubicBezTo>
                    <a:cubicBezTo>
                      <a:pt x="f9" y="f5"/>
                      <a:pt x="f2" y="f3"/>
                      <a:pt x="f2" y="f3"/>
                    </a:cubicBezTo>
                    <a:cubicBezTo>
                      <a:pt x="f2" y="f3"/>
                      <a:pt x="f10" y="f11"/>
                      <a:pt x="f12" y="f13"/>
                    </a:cubicBezTo>
                    <a:cubicBezTo>
                      <a:pt x="f11" y="f10"/>
                      <a:pt x="f3" y="f2"/>
                      <a:pt x="f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694;p22">
                <a:extLst>
                  <a:ext uri="{FF2B5EF4-FFF2-40B4-BE49-F238E27FC236}">
                    <a16:creationId xmlns:a16="http://schemas.microsoft.com/office/drawing/2014/main" id="{F622A139-5192-4870-8FBB-6D2D534A19B6}"/>
                  </a:ext>
                </a:extLst>
              </p:cNvPr>
              <p:cNvSpPr/>
              <p:nvPr/>
            </p:nvSpPr>
            <p:spPr>
              <a:xfrm>
                <a:off x="4606820" y="4862998"/>
                <a:ext cx="60076" cy="60432"/>
              </a:xfrm>
              <a:custGeom>
                <a:avLst/>
                <a:gdLst>
                  <a:gd name="f0" fmla="val w"/>
                  <a:gd name="f1" fmla="val h"/>
                  <a:gd name="f2" fmla="val 0"/>
                  <a:gd name="f3" fmla="val 1860"/>
                  <a:gd name="f4" fmla="val 1871"/>
                  <a:gd name="f5" fmla="val 1"/>
                  <a:gd name="f6" fmla="val 12"/>
                  <a:gd name="f7" fmla="val 808"/>
                  <a:gd name="f8" fmla="val 532"/>
                  <a:gd name="f9" fmla="val 1328"/>
                  <a:gd name="f10" fmla="val 1051"/>
                  <a:gd name="f11" fmla="val 1847"/>
                  <a:gd name="f12" fmla="val 1859"/>
                  <a:gd name="f13" fmla="val 1870"/>
                  <a:gd name="f14" fmla="val 1836"/>
                  <a:gd name="f15" fmla="val 1062"/>
                  <a:gd name="f16" fmla="val 531"/>
                  <a:gd name="f17" fmla="val 809"/>
                  <a:gd name="f18" fmla="val 23"/>
                  <a:gd name="f19" fmla="*/ f0 1 1860"/>
                  <a:gd name="f20" fmla="*/ f1 1 1871"/>
                  <a:gd name="f21" fmla="val f2"/>
                  <a:gd name="f22" fmla="val f3"/>
                  <a:gd name="f23" fmla="val f4"/>
                  <a:gd name="f24" fmla="+- f23 0 f21"/>
                  <a:gd name="f25" fmla="+- f22 0 f21"/>
                  <a:gd name="f26" fmla="*/ f25 1 1860"/>
                  <a:gd name="f27" fmla="*/ f24 1 1871"/>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860" h="1870">
                    <a:moveTo>
                      <a:pt x="f5" y="f2"/>
                    </a:moveTo>
                    <a:cubicBezTo>
                      <a:pt x="f5" y="f2"/>
                      <a:pt x="f6" y="f7"/>
                      <a:pt x="f8" y="f9"/>
                    </a:cubicBezTo>
                    <a:cubicBezTo>
                      <a:pt x="f10" y="f11"/>
                      <a:pt x="f12" y="f13"/>
                      <a:pt x="f12" y="f13"/>
                    </a:cubicBezTo>
                    <a:cubicBezTo>
                      <a:pt x="f12" y="f13"/>
                      <a:pt x="f14" y="f15"/>
                      <a:pt x="f9" y="f16"/>
                    </a:cubicBezTo>
                    <a:cubicBezTo>
                      <a:pt x="f17" y="f18"/>
                      <a:pt x="f5"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7" name="Google Shape;1695;p22">
              <a:extLst>
                <a:ext uri="{FF2B5EF4-FFF2-40B4-BE49-F238E27FC236}">
                  <a16:creationId xmlns:a16="http://schemas.microsoft.com/office/drawing/2014/main" id="{450A438C-184C-48B3-81B5-9C5CBBB60E15}"/>
                </a:ext>
              </a:extLst>
            </p:cNvPr>
            <p:cNvSpPr/>
            <p:nvPr/>
          </p:nvSpPr>
          <p:spPr>
            <a:xfrm>
              <a:off x="4470391" y="114912"/>
              <a:ext cx="203216" cy="242325"/>
            </a:xfrm>
            <a:custGeom>
              <a:avLst/>
              <a:gdLst>
                <a:gd name="f0" fmla="val w"/>
                <a:gd name="f1" fmla="val h"/>
                <a:gd name="f2" fmla="val 0"/>
                <a:gd name="f3" fmla="val 6292"/>
                <a:gd name="f4" fmla="val 7503"/>
                <a:gd name="f5" fmla="val 3141"/>
                <a:gd name="f6" fmla="val 2979"/>
                <a:gd name="f7" fmla="val 2852"/>
                <a:gd name="f8" fmla="val 173"/>
                <a:gd name="f9" fmla="val 2794"/>
                <a:gd name="f10" fmla="val 427"/>
                <a:gd name="f11" fmla="val 2390"/>
                <a:gd name="f12" fmla="val 2944"/>
                <a:gd name="f13" fmla="val 2943"/>
                <a:gd name="f14" fmla="val 174"/>
                <a:gd name="f15" fmla="val 2401"/>
                <a:gd name="f16" fmla="val 416"/>
                <a:gd name="f17" fmla="val 2805"/>
                <a:gd name="f18" fmla="val 2863"/>
                <a:gd name="f19" fmla="val 1"/>
                <a:gd name="f20" fmla="val 2990"/>
                <a:gd name="f21" fmla="val 3151"/>
                <a:gd name="f22" fmla="val 3313"/>
                <a:gd name="f23" fmla="val 3440"/>
                <a:gd name="f24" fmla="val 3497"/>
                <a:gd name="f25" fmla="val 3901"/>
                <a:gd name="f26" fmla="val 2956"/>
                <a:gd name="f27" fmla="val 3347"/>
                <a:gd name="f28" fmla="val 7330"/>
                <a:gd name="f29" fmla="val 7087"/>
                <a:gd name="f30" fmla="val 3302"/>
                <a:gd name="f31" fmla="val 3429"/>
                <a:gd name="f32" fmla="val 3487"/>
                <a:gd name="f33" fmla="val 3891"/>
                <a:gd name="f34" fmla="val 3325"/>
                <a:gd name="f35" fmla="val 6107"/>
                <a:gd name="f36" fmla="val 5865"/>
                <a:gd name="f37" fmla="val 6119"/>
                <a:gd name="f38" fmla="val 3348"/>
                <a:gd name="f39" fmla="*/ f0 1 6292"/>
                <a:gd name="f40" fmla="*/ f1 1 7503"/>
                <a:gd name="f41" fmla="val f2"/>
                <a:gd name="f42" fmla="val f3"/>
                <a:gd name="f43" fmla="val f4"/>
                <a:gd name="f44" fmla="+- f43 0 f41"/>
                <a:gd name="f45" fmla="+- f42 0 f41"/>
                <a:gd name="f46" fmla="*/ f45 1 6292"/>
                <a:gd name="f47" fmla="*/ f44 1 7503"/>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6292" h="7503">
                  <a:moveTo>
                    <a:pt x="f5" y="f2"/>
                  </a:moveTo>
                  <a:cubicBezTo>
                    <a:pt x="f6" y="f2"/>
                    <a:pt x="f7" y="f8"/>
                    <a:pt x="f9" y="f10"/>
                  </a:cubicBezTo>
                  <a:lnTo>
                    <a:pt x="f11" y="f8"/>
                  </a:lnTo>
                  <a:lnTo>
                    <a:pt x="f12" y="f13"/>
                  </a:lnTo>
                  <a:lnTo>
                    <a:pt x="f14" y="f15"/>
                  </a:lnTo>
                  <a:lnTo>
                    <a:pt x="f16" y="f17"/>
                  </a:lnTo>
                  <a:cubicBezTo>
                    <a:pt x="f14" y="f18"/>
                    <a:pt x="f19" y="f20"/>
                    <a:pt x="f19" y="f21"/>
                  </a:cubicBezTo>
                  <a:cubicBezTo>
                    <a:pt x="f19" y="f22"/>
                    <a:pt x="f14" y="f23"/>
                    <a:pt x="f16" y="f24"/>
                  </a:cubicBezTo>
                  <a:lnTo>
                    <a:pt x="f14" y="f25"/>
                  </a:lnTo>
                  <a:lnTo>
                    <a:pt x="f14" y="f25"/>
                  </a:lnTo>
                  <a:lnTo>
                    <a:pt x="f26" y="f27"/>
                  </a:lnTo>
                  <a:lnTo>
                    <a:pt x="f11" y="f28"/>
                  </a:lnTo>
                  <a:lnTo>
                    <a:pt x="f9" y="f29"/>
                  </a:lnTo>
                  <a:cubicBezTo>
                    <a:pt x="f7" y="f28"/>
                    <a:pt x="f6" y="f4"/>
                    <a:pt x="f5" y="f4"/>
                  </a:cubicBezTo>
                  <a:cubicBezTo>
                    <a:pt x="f30" y="f4"/>
                    <a:pt x="f31" y="f28"/>
                    <a:pt x="f32" y="f29"/>
                  </a:cubicBezTo>
                  <a:lnTo>
                    <a:pt x="f33" y="f28"/>
                  </a:lnTo>
                  <a:lnTo>
                    <a:pt x="f34" y="f27"/>
                  </a:lnTo>
                  <a:lnTo>
                    <a:pt x="f34" y="f27"/>
                  </a:lnTo>
                  <a:lnTo>
                    <a:pt x="f35" y="f25"/>
                  </a:lnTo>
                  <a:lnTo>
                    <a:pt x="f35" y="f25"/>
                  </a:lnTo>
                  <a:lnTo>
                    <a:pt x="f36" y="f24"/>
                  </a:lnTo>
                  <a:cubicBezTo>
                    <a:pt x="f37" y="f23"/>
                    <a:pt x="f3" y="f22"/>
                    <a:pt x="f3" y="f21"/>
                  </a:cubicBezTo>
                  <a:cubicBezTo>
                    <a:pt x="f3" y="f20"/>
                    <a:pt x="f35" y="f18"/>
                    <a:pt x="f36" y="f17"/>
                  </a:cubicBezTo>
                  <a:lnTo>
                    <a:pt x="f37" y="f15"/>
                  </a:lnTo>
                  <a:lnTo>
                    <a:pt x="f38" y="f13"/>
                  </a:lnTo>
                  <a:lnTo>
                    <a:pt x="f33" y="f8"/>
                  </a:lnTo>
                  <a:lnTo>
                    <a:pt x="f32" y="f10"/>
                  </a:lnTo>
                  <a:cubicBezTo>
                    <a:pt x="f31" y="f8"/>
                    <a:pt x="f30"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8" name="Google Shape;1696;p22">
              <a:extLst>
                <a:ext uri="{FF2B5EF4-FFF2-40B4-BE49-F238E27FC236}">
                  <a16:creationId xmlns:a16="http://schemas.microsoft.com/office/drawing/2014/main" id="{1D1A373B-ECAD-4500-B3F1-AFC01FF7A8F6}"/>
                </a:ext>
              </a:extLst>
            </p:cNvPr>
            <p:cNvGrpSpPr/>
            <p:nvPr/>
          </p:nvGrpSpPr>
          <p:grpSpPr>
            <a:xfrm>
              <a:off x="76178" y="114940"/>
              <a:ext cx="9067895" cy="4880417"/>
              <a:chOff x="76178" y="114940"/>
              <a:chExt cx="9067895" cy="4880417"/>
            </a:xfrm>
          </p:grpSpPr>
          <p:grpSp>
            <p:nvGrpSpPr>
              <p:cNvPr id="9" name="Google Shape;1697;p22">
                <a:extLst>
                  <a:ext uri="{FF2B5EF4-FFF2-40B4-BE49-F238E27FC236}">
                    <a16:creationId xmlns:a16="http://schemas.microsoft.com/office/drawing/2014/main" id="{03BEA4BA-F336-4645-AEDD-87414AD2535B}"/>
                  </a:ext>
                </a:extLst>
              </p:cNvPr>
              <p:cNvGrpSpPr/>
              <p:nvPr/>
            </p:nvGrpSpPr>
            <p:grpSpPr>
              <a:xfrm>
                <a:off x="194310" y="1034698"/>
                <a:ext cx="213649" cy="3005888"/>
                <a:chOff x="194310" y="1034698"/>
                <a:chExt cx="213649" cy="3005888"/>
              </a:xfrm>
            </p:grpSpPr>
            <p:sp>
              <p:nvSpPr>
                <p:cNvPr id="10" name="Google Shape;1698;p22">
                  <a:extLst>
                    <a:ext uri="{FF2B5EF4-FFF2-40B4-BE49-F238E27FC236}">
                      <a16:creationId xmlns:a16="http://schemas.microsoft.com/office/drawing/2014/main" id="{2C56F391-B4F2-4141-BCBB-17026B076476}"/>
                    </a:ext>
                  </a:extLst>
                </p:cNvPr>
                <p:cNvSpPr/>
                <p:nvPr/>
              </p:nvSpPr>
              <p:spPr>
                <a:xfrm>
                  <a:off x="196175" y="1165530"/>
                  <a:ext cx="14923" cy="1487491"/>
                </a:xfrm>
                <a:custGeom>
                  <a:avLst/>
                  <a:gdLst>
                    <a:gd name="f0" fmla="val w"/>
                    <a:gd name="f1" fmla="val h"/>
                    <a:gd name="f2" fmla="val 0"/>
                    <a:gd name="f3" fmla="val 462"/>
                    <a:gd name="f4" fmla="val 46056"/>
                    <a:gd name="f5" fmla="val 1"/>
                    <a:gd name="f6" fmla="*/ f0 1 462"/>
                    <a:gd name="f7" fmla="*/ f1 1 46056"/>
                    <a:gd name="f8" fmla="val f2"/>
                    <a:gd name="f9" fmla="val f3"/>
                    <a:gd name="f10" fmla="val f4"/>
                    <a:gd name="f11" fmla="+- f10 0 f8"/>
                    <a:gd name="f12" fmla="+- f9 0 f8"/>
                    <a:gd name="f13" fmla="*/ f12 1 462"/>
                    <a:gd name="f14" fmla="*/ f11 1 4605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62" h="46056">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1699;p22">
                  <a:extLst>
                    <a:ext uri="{FF2B5EF4-FFF2-40B4-BE49-F238E27FC236}">
                      <a16:creationId xmlns:a16="http://schemas.microsoft.com/office/drawing/2014/main" id="{DAC07B10-AAE6-4D04-8EB4-6F69252733D8}"/>
                    </a:ext>
                  </a:extLst>
                </p:cNvPr>
                <p:cNvSpPr/>
                <p:nvPr/>
              </p:nvSpPr>
              <p:spPr>
                <a:xfrm>
                  <a:off x="194310" y="1034698"/>
                  <a:ext cx="213649" cy="143917"/>
                </a:xfrm>
                <a:custGeom>
                  <a:avLst/>
                  <a:gdLst>
                    <a:gd name="f0" fmla="val w"/>
                    <a:gd name="f1" fmla="val h"/>
                    <a:gd name="f2" fmla="val 0"/>
                    <a:gd name="f3" fmla="val 6615"/>
                    <a:gd name="f4" fmla="val 4456"/>
                    <a:gd name="f5" fmla="val 3925"/>
                    <a:gd name="f6" fmla="val 3498"/>
                    <a:gd name="f7" fmla="val 35"/>
                    <a:gd name="f8" fmla="val 3071"/>
                    <a:gd name="f9" fmla="val 104"/>
                    <a:gd name="f10" fmla="val 2944"/>
                    <a:gd name="f11" fmla="val 151"/>
                    <a:gd name="f12" fmla="val 2805"/>
                    <a:gd name="f13" fmla="val 174"/>
                    <a:gd name="f14" fmla="val 2667"/>
                    <a:gd name="f15" fmla="val 220"/>
                    <a:gd name="f16" fmla="val 2136"/>
                    <a:gd name="f17" fmla="val 404"/>
                    <a:gd name="f18" fmla="val 1651"/>
                    <a:gd name="f19" fmla="val 705"/>
                    <a:gd name="f20" fmla="val 1259"/>
                    <a:gd name="f21" fmla="val 1097"/>
                    <a:gd name="f22" fmla="val 451"/>
                    <a:gd name="f23" fmla="val 1859"/>
                    <a:gd name="f24" fmla="val 1"/>
                    <a:gd name="f25" fmla="val 2978"/>
                    <a:gd name="f26" fmla="val 47"/>
                    <a:gd name="f27" fmla="val 4052"/>
                    <a:gd name="f28" fmla="val 4183"/>
                    <a:gd name="f29" fmla="val 149"/>
                    <a:gd name="f30" fmla="val 4272"/>
                    <a:gd name="f31" fmla="val 258"/>
                    <a:gd name="f32" fmla="val 265"/>
                    <a:gd name="f33" fmla="val 271"/>
                    <a:gd name="f34" fmla="val 278"/>
                    <a:gd name="f35" fmla="val 4271"/>
                    <a:gd name="f36" fmla="val 405"/>
                    <a:gd name="f37" fmla="val 508"/>
                    <a:gd name="f38" fmla="val 4167"/>
                    <a:gd name="f39" fmla="val 543"/>
                    <a:gd name="f40" fmla="val 3094"/>
                    <a:gd name="f41" fmla="val 1005"/>
                    <a:gd name="f42" fmla="val 2182"/>
                    <a:gd name="f43" fmla="val 1720"/>
                    <a:gd name="f44" fmla="val 1605"/>
                    <a:gd name="f45" fmla="val 2078"/>
                    <a:gd name="f46" fmla="val 1316"/>
                    <a:gd name="f47" fmla="val 2482"/>
                    <a:gd name="f48" fmla="val 1085"/>
                    <a:gd name="f49" fmla="val 2932"/>
                    <a:gd name="f50" fmla="val 970"/>
                    <a:gd name="f51" fmla="val 3048"/>
                    <a:gd name="f52" fmla="val 935"/>
                    <a:gd name="f53" fmla="val 3152"/>
                    <a:gd name="f54" fmla="val 924"/>
                    <a:gd name="f55" fmla="val 3267"/>
                    <a:gd name="f56" fmla="val 901"/>
                    <a:gd name="f57" fmla="val 3590"/>
                    <a:gd name="f58" fmla="val 855"/>
                    <a:gd name="f59" fmla="val 4029"/>
                    <a:gd name="f60" fmla="val 866"/>
                    <a:gd name="f61" fmla="val 4133"/>
                    <a:gd name="f62" fmla="val 4225"/>
                    <a:gd name="f63" fmla="val 4618"/>
                    <a:gd name="f64" fmla="val 982"/>
                    <a:gd name="f65" fmla="val 4964"/>
                    <a:gd name="f66" fmla="val 1224"/>
                    <a:gd name="f67" fmla="val 5195"/>
                    <a:gd name="f68" fmla="val 1547"/>
                    <a:gd name="f69" fmla="val 5426"/>
                    <a:gd name="f70" fmla="val 1847"/>
                    <a:gd name="f71" fmla="val 5529"/>
                    <a:gd name="f72" fmla="val 2263"/>
                    <a:gd name="f73" fmla="val 5495"/>
                    <a:gd name="f74" fmla="val 2609"/>
                    <a:gd name="f75" fmla="val 5472"/>
                    <a:gd name="f76" fmla="val 2898"/>
                    <a:gd name="f77" fmla="val 5241"/>
                    <a:gd name="f78" fmla="val 3128"/>
                    <a:gd name="f79" fmla="val 4975"/>
                    <a:gd name="f80" fmla="val 3186"/>
                    <a:gd name="f81" fmla="val 4918"/>
                    <a:gd name="f82" fmla="val 3209"/>
                    <a:gd name="f83" fmla="val 4848"/>
                    <a:gd name="f84" fmla="val 4791"/>
                    <a:gd name="f85" fmla="val 4779"/>
                    <a:gd name="f86" fmla="val 4756"/>
                    <a:gd name="f87" fmla="val 3175"/>
                    <a:gd name="f88" fmla="val 4722"/>
                    <a:gd name="f89" fmla="val 3117"/>
                    <a:gd name="f90" fmla="val 4825"/>
                    <a:gd name="f91" fmla="val 2725"/>
                    <a:gd name="f92" fmla="val 2355"/>
                    <a:gd name="f93" fmla="val 4260"/>
                    <a:gd name="f94" fmla="val 2240"/>
                    <a:gd name="f95" fmla="val 4197"/>
                    <a:gd name="f96" fmla="val 2222"/>
                    <a:gd name="f97" fmla="val 4134"/>
                    <a:gd name="f98" fmla="val 2213"/>
                    <a:gd name="f99" fmla="val 4072"/>
                    <a:gd name="f100" fmla="val 3777"/>
                    <a:gd name="f101" fmla="val 3501"/>
                    <a:gd name="f102" fmla="val 2406"/>
                    <a:gd name="f103" fmla="val 3406"/>
                    <a:gd name="f104" fmla="val 2701"/>
                    <a:gd name="f105" fmla="val 3394"/>
                    <a:gd name="f106" fmla="val 2771"/>
                    <a:gd name="f107" fmla="val 3383"/>
                    <a:gd name="f108" fmla="val 2828"/>
                    <a:gd name="f109" fmla="val 3579"/>
                    <a:gd name="f110" fmla="val 3671"/>
                    <a:gd name="f111" fmla="val 4040"/>
                    <a:gd name="f112" fmla="val 4075"/>
                    <a:gd name="f113" fmla="val 4387"/>
                    <a:gd name="f114" fmla="val 4514"/>
                    <a:gd name="f115" fmla="val 4745"/>
                    <a:gd name="f116" fmla="val 4952"/>
                    <a:gd name="f117" fmla="val 5137"/>
                    <a:gd name="f118" fmla="val 4433"/>
                    <a:gd name="f119" fmla="val 5310"/>
                    <a:gd name="f120" fmla="val 4375"/>
                    <a:gd name="f121" fmla="val 6049"/>
                    <a:gd name="f122" fmla="val 4144"/>
                    <a:gd name="f123" fmla="val 6568"/>
                    <a:gd name="f124" fmla="val 3452"/>
                    <a:gd name="f125" fmla="val 6603"/>
                    <a:gd name="f126" fmla="val 6614"/>
                    <a:gd name="f127" fmla="val 2020"/>
                    <a:gd name="f128" fmla="val 6384"/>
                    <a:gd name="f129" fmla="val 1420"/>
                    <a:gd name="f130" fmla="val 5980"/>
                    <a:gd name="f131" fmla="val 5576"/>
                    <a:gd name="f132" fmla="val 4999"/>
                    <a:gd name="f133" fmla="val 116"/>
                    <a:gd name="f134" fmla="val 4237"/>
                    <a:gd name="f135" fmla="val 4087"/>
                    <a:gd name="f136" fmla="*/ f0 1 6615"/>
                    <a:gd name="f137" fmla="*/ f1 1 4456"/>
                    <a:gd name="f138" fmla="val f2"/>
                    <a:gd name="f139" fmla="val f3"/>
                    <a:gd name="f140" fmla="val f4"/>
                    <a:gd name="f141" fmla="+- f140 0 f138"/>
                    <a:gd name="f142" fmla="+- f139 0 f138"/>
                    <a:gd name="f143" fmla="*/ f142 1 6615"/>
                    <a:gd name="f144" fmla="*/ f141 1 4456"/>
                    <a:gd name="f145" fmla="*/ f138 1 f143"/>
                    <a:gd name="f146" fmla="*/ f139 1 f143"/>
                    <a:gd name="f147" fmla="*/ f138 1 f144"/>
                    <a:gd name="f148" fmla="*/ f140 1 f144"/>
                    <a:gd name="f149" fmla="*/ f145 f136 1"/>
                    <a:gd name="f150" fmla="*/ f146 f136 1"/>
                    <a:gd name="f151" fmla="*/ f148 f137 1"/>
                    <a:gd name="f152" fmla="*/ f147 f137 1"/>
                  </a:gdLst>
                  <a:ahLst/>
                  <a:cxnLst>
                    <a:cxn ang="3cd4">
                      <a:pos x="hc" y="t"/>
                    </a:cxn>
                    <a:cxn ang="0">
                      <a:pos x="r" y="vc"/>
                    </a:cxn>
                    <a:cxn ang="cd4">
                      <a:pos x="hc" y="b"/>
                    </a:cxn>
                    <a:cxn ang="cd2">
                      <a:pos x="l" y="vc"/>
                    </a:cxn>
                  </a:cxnLst>
                  <a:rect l="f149" t="f152" r="f150" b="f151"/>
                  <a:pathLst>
                    <a:path w="6615" h="4456">
                      <a:moveTo>
                        <a:pt x="f5" y="f2"/>
                      </a:moveTo>
                      <a:lnTo>
                        <a:pt x="f6" y="f7"/>
                      </a:lnTo>
                      <a:lnTo>
                        <a:pt x="f8" y="f9"/>
                      </a:lnTo>
                      <a:cubicBezTo>
                        <a:pt x="f10" y="f11"/>
                        <a:pt x="f12" y="f13"/>
                        <a:pt x="f14" y="f15"/>
                      </a:cubicBezTo>
                      <a:cubicBezTo>
                        <a:pt x="f16" y="f17"/>
                        <a:pt x="f18" y="f19"/>
                        <a:pt x="f20" y="f21"/>
                      </a:cubicBezTo>
                      <a:cubicBezTo>
                        <a:pt x="f22" y="f23"/>
                        <a:pt x="f24" y="f25"/>
                        <a:pt x="f26" y="f27"/>
                      </a:cubicBezTo>
                      <a:cubicBezTo>
                        <a:pt x="f26" y="f28"/>
                        <a:pt x="f29" y="f30"/>
                        <a:pt x="f31" y="f30"/>
                      </a:cubicBezTo>
                      <a:cubicBezTo>
                        <a:pt x="f32" y="f30"/>
                        <a:pt x="f33" y="f30"/>
                        <a:pt x="f34" y="f35"/>
                      </a:cubicBezTo>
                      <a:cubicBezTo>
                        <a:pt x="f36" y="f35"/>
                        <a:pt x="f37" y="f38"/>
                        <a:pt x="f37" y="f27"/>
                      </a:cubicBezTo>
                      <a:cubicBezTo>
                        <a:pt x="f39" y="f40"/>
                        <a:pt x="f41" y="f42"/>
                        <a:pt x="f43" y="f44"/>
                      </a:cubicBezTo>
                      <a:cubicBezTo>
                        <a:pt x="f45" y="f46"/>
                        <a:pt x="f47" y="f48"/>
                        <a:pt x="f49" y="f50"/>
                      </a:cubicBezTo>
                      <a:cubicBezTo>
                        <a:pt x="f51" y="f52"/>
                        <a:pt x="f53" y="f54"/>
                        <a:pt x="f55" y="f56"/>
                      </a:cubicBezTo>
                      <a:lnTo>
                        <a:pt x="f57" y="f58"/>
                      </a:lnTo>
                      <a:lnTo>
                        <a:pt x="f5" y="f58"/>
                      </a:lnTo>
                      <a:cubicBezTo>
                        <a:pt x="f59" y="f60"/>
                        <a:pt x="f61" y="f60"/>
                        <a:pt x="f62" y="f56"/>
                      </a:cubicBezTo>
                      <a:cubicBezTo>
                        <a:pt x="f63" y="f64"/>
                        <a:pt x="f65" y="f66"/>
                        <a:pt x="f67" y="f68"/>
                      </a:cubicBezTo>
                      <a:cubicBezTo>
                        <a:pt x="f69" y="f70"/>
                        <a:pt x="f71" y="f72"/>
                        <a:pt x="f73" y="f74"/>
                      </a:cubicBezTo>
                      <a:cubicBezTo>
                        <a:pt x="f75" y="f76"/>
                        <a:pt x="f77" y="f78"/>
                        <a:pt x="f79" y="f80"/>
                      </a:cubicBezTo>
                      <a:cubicBezTo>
                        <a:pt x="f81" y="f82"/>
                        <a:pt x="f83" y="f82"/>
                        <a:pt x="f84" y="f82"/>
                      </a:cubicBezTo>
                      <a:cubicBezTo>
                        <a:pt x="f85" y="f82"/>
                        <a:pt x="f86" y="f80"/>
                        <a:pt x="f86" y="f87"/>
                      </a:cubicBezTo>
                      <a:cubicBezTo>
                        <a:pt x="f88" y="f53"/>
                        <a:pt x="f88" y="f89"/>
                        <a:pt x="f88" y="f40"/>
                      </a:cubicBezTo>
                      <a:cubicBezTo>
                        <a:pt x="f90" y="f91"/>
                        <a:pt x="f63" y="f92"/>
                        <a:pt x="f93" y="f94"/>
                      </a:cubicBezTo>
                      <a:cubicBezTo>
                        <a:pt x="f95" y="f96"/>
                        <a:pt x="f97" y="f98"/>
                        <a:pt x="f99" y="f98"/>
                      </a:cubicBezTo>
                      <a:cubicBezTo>
                        <a:pt x="f100" y="f98"/>
                        <a:pt x="f101" y="f102"/>
                        <a:pt x="f103" y="f104"/>
                      </a:cubicBezTo>
                      <a:cubicBezTo>
                        <a:pt x="f105" y="f106"/>
                        <a:pt x="f107" y="f108"/>
                        <a:pt x="f107" y="f76"/>
                      </a:cubicBezTo>
                      <a:lnTo>
                        <a:pt x="f107" y="f40"/>
                      </a:lnTo>
                      <a:cubicBezTo>
                        <a:pt x="f107" y="f109"/>
                        <a:pt x="f110" y="f111"/>
                        <a:pt x="f112" y="f35"/>
                      </a:cubicBezTo>
                      <a:cubicBezTo>
                        <a:pt x="f35" y="f113"/>
                        <a:pt x="f114" y="f4"/>
                        <a:pt x="f115" y="f4"/>
                      </a:cubicBezTo>
                      <a:cubicBezTo>
                        <a:pt x="f116" y="f4"/>
                        <a:pt x="f117" y="f118"/>
                        <a:pt x="f119" y="f120"/>
                      </a:cubicBezTo>
                      <a:cubicBezTo>
                        <a:pt x="f121" y="f122"/>
                        <a:pt x="f123" y="f124"/>
                        <a:pt x="f125" y="f104"/>
                      </a:cubicBezTo>
                      <a:cubicBezTo>
                        <a:pt x="f126" y="f127"/>
                        <a:pt x="f128" y="f129"/>
                        <a:pt x="f130" y="f54"/>
                      </a:cubicBezTo>
                      <a:cubicBezTo>
                        <a:pt x="f131" y="f22"/>
                        <a:pt x="f132" y="f133"/>
                        <a:pt x="f113" y="f7"/>
                      </a:cubicBezTo>
                      <a:cubicBezTo>
                        <a:pt x="f134" y="f2"/>
                        <a:pt x="f135"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1700;p22">
                  <a:extLst>
                    <a:ext uri="{FF2B5EF4-FFF2-40B4-BE49-F238E27FC236}">
                      <a16:creationId xmlns:a16="http://schemas.microsoft.com/office/drawing/2014/main" id="{0CA58B0E-6847-4955-BF92-BCE4B7B91374}"/>
                    </a:ext>
                  </a:extLst>
                </p:cNvPr>
                <p:cNvSpPr/>
                <p:nvPr/>
              </p:nvSpPr>
              <p:spPr>
                <a:xfrm>
                  <a:off x="196175" y="2421870"/>
                  <a:ext cx="14923" cy="1487491"/>
                </a:xfrm>
                <a:custGeom>
                  <a:avLst/>
                  <a:gdLst>
                    <a:gd name="f0" fmla="val w"/>
                    <a:gd name="f1" fmla="val h"/>
                    <a:gd name="f2" fmla="val 0"/>
                    <a:gd name="f3" fmla="val 462"/>
                    <a:gd name="f4" fmla="val 46056"/>
                    <a:gd name="f5" fmla="val 46055"/>
                    <a:gd name="f6" fmla="*/ f0 1 462"/>
                    <a:gd name="f7" fmla="*/ f1 1 46056"/>
                    <a:gd name="f8" fmla="val f2"/>
                    <a:gd name="f9" fmla="val f3"/>
                    <a:gd name="f10" fmla="val f4"/>
                    <a:gd name="f11" fmla="+- f10 0 f8"/>
                    <a:gd name="f12" fmla="+- f9 0 f8"/>
                    <a:gd name="f13" fmla="*/ f12 1 462"/>
                    <a:gd name="f14" fmla="*/ f11 1 4605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62" h="46056">
                      <a:moveTo>
                        <a:pt x="f2" y="f2"/>
                      </a:moveTo>
                      <a:lnTo>
                        <a:pt x="f2" y="f5"/>
                      </a:lnTo>
                      <a:lnTo>
                        <a:pt x="f3" y="f5"/>
                      </a:lnTo>
                      <a:lnTo>
                        <a:pt x="f3" y="f2"/>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1701;p22">
                  <a:extLst>
                    <a:ext uri="{FF2B5EF4-FFF2-40B4-BE49-F238E27FC236}">
                      <a16:creationId xmlns:a16="http://schemas.microsoft.com/office/drawing/2014/main" id="{8CC44ED1-5146-4F4E-B5FB-69F2746BCF14}"/>
                    </a:ext>
                  </a:extLst>
                </p:cNvPr>
                <p:cNvSpPr/>
                <p:nvPr/>
              </p:nvSpPr>
              <p:spPr>
                <a:xfrm>
                  <a:off x="194310" y="3896285"/>
                  <a:ext cx="213649" cy="144301"/>
                </a:xfrm>
                <a:custGeom>
                  <a:avLst/>
                  <a:gdLst>
                    <a:gd name="f0" fmla="val w"/>
                    <a:gd name="f1" fmla="val h"/>
                    <a:gd name="f2" fmla="val 0"/>
                    <a:gd name="f3" fmla="val 6615"/>
                    <a:gd name="f4" fmla="val 4468"/>
                    <a:gd name="f5" fmla="val 4745"/>
                    <a:gd name="f6" fmla="val 4514"/>
                    <a:gd name="f7" fmla="val 4271"/>
                    <a:gd name="f8" fmla="val 81"/>
                    <a:gd name="f9" fmla="val 4075"/>
                    <a:gd name="f10" fmla="val 197"/>
                    <a:gd name="f11" fmla="val 3671"/>
                    <a:gd name="f12" fmla="val 427"/>
                    <a:gd name="f13" fmla="val 3383"/>
                    <a:gd name="f14" fmla="val 889"/>
                    <a:gd name="f15" fmla="val 1374"/>
                    <a:gd name="f16" fmla="val 1559"/>
                    <a:gd name="f17" fmla="val 1639"/>
                    <a:gd name="f18" fmla="val 3394"/>
                    <a:gd name="f19" fmla="val 1697"/>
                    <a:gd name="f20" fmla="val 3406"/>
                    <a:gd name="f21" fmla="val 1766"/>
                    <a:gd name="f22" fmla="val 3501"/>
                    <a:gd name="f23" fmla="val 2062"/>
                    <a:gd name="f24" fmla="val 3777"/>
                    <a:gd name="f25" fmla="val 2255"/>
                    <a:gd name="f26" fmla="val 4072"/>
                    <a:gd name="f27" fmla="val 4134"/>
                    <a:gd name="f28" fmla="val 4197"/>
                    <a:gd name="f29" fmla="val 2246"/>
                    <a:gd name="f30" fmla="val 4260"/>
                    <a:gd name="f31" fmla="val 2228"/>
                    <a:gd name="f32" fmla="val 4618"/>
                    <a:gd name="f33" fmla="val 2113"/>
                    <a:gd name="f34" fmla="val 4825"/>
                    <a:gd name="f35" fmla="val 1732"/>
                    <a:gd name="f36" fmla="val 4722"/>
                    <a:gd name="f37" fmla="val 1351"/>
                    <a:gd name="f38" fmla="val 1316"/>
                    <a:gd name="f39" fmla="val 4756"/>
                    <a:gd name="f40" fmla="val 1293"/>
                    <a:gd name="f41" fmla="val 1270"/>
                    <a:gd name="f42" fmla="val 4779"/>
                    <a:gd name="f43" fmla="val 1259"/>
                    <a:gd name="f44" fmla="val 4791"/>
                    <a:gd name="f45" fmla="val 4848"/>
                    <a:gd name="f46" fmla="val 4918"/>
                    <a:gd name="f47" fmla="val 4975"/>
                    <a:gd name="f48" fmla="val 5241"/>
                    <a:gd name="f49" fmla="val 1328"/>
                    <a:gd name="f50" fmla="val 5472"/>
                    <a:gd name="f51" fmla="val 5495"/>
                    <a:gd name="f52" fmla="val 1847"/>
                    <a:gd name="f53" fmla="val 5529"/>
                    <a:gd name="f54" fmla="val 2194"/>
                    <a:gd name="f55" fmla="val 5426"/>
                    <a:gd name="f56" fmla="val 2621"/>
                    <a:gd name="f57" fmla="val 5195"/>
                    <a:gd name="f58" fmla="val 2921"/>
                    <a:gd name="f59" fmla="val 4964"/>
                    <a:gd name="f60" fmla="val 3232"/>
                    <a:gd name="f61" fmla="val 3486"/>
                    <a:gd name="f62" fmla="val 4225"/>
                    <a:gd name="f63" fmla="val 3567"/>
                    <a:gd name="f64" fmla="val 4133"/>
                    <a:gd name="f65" fmla="val 3602"/>
                    <a:gd name="f66" fmla="val 4029"/>
                    <a:gd name="f67" fmla="val 3925"/>
                    <a:gd name="f68" fmla="val 3613"/>
                    <a:gd name="f69" fmla="val 3590"/>
                    <a:gd name="f70" fmla="val 3267"/>
                    <a:gd name="f71" fmla="val 3152"/>
                    <a:gd name="f72" fmla="val 3544"/>
                    <a:gd name="f73" fmla="val 3048"/>
                    <a:gd name="f74" fmla="val 3521"/>
                    <a:gd name="f75" fmla="val 2932"/>
                    <a:gd name="f76" fmla="val 3498"/>
                    <a:gd name="f77" fmla="val 2482"/>
                    <a:gd name="f78" fmla="val 3382"/>
                    <a:gd name="f79" fmla="val 2078"/>
                    <a:gd name="f80" fmla="val 1720"/>
                    <a:gd name="f81" fmla="val 2863"/>
                    <a:gd name="f82" fmla="val 1005"/>
                    <a:gd name="f83" fmla="val 2286"/>
                    <a:gd name="f84" fmla="val 543"/>
                    <a:gd name="f85" fmla="val 508"/>
                    <a:gd name="f86" fmla="val 404"/>
                    <a:gd name="f87" fmla="val 289"/>
                    <a:gd name="f88" fmla="val 405"/>
                    <a:gd name="f89" fmla="val 278"/>
                    <a:gd name="f90" fmla="val 267"/>
                    <a:gd name="f91" fmla="val 194"/>
                    <a:gd name="f92" fmla="val 256"/>
                    <a:gd name="f93" fmla="val 193"/>
                    <a:gd name="f94" fmla="val 245"/>
                    <a:gd name="f95" fmla="val 141"/>
                    <a:gd name="f96" fmla="val 47"/>
                    <a:gd name="f97" fmla="val 1"/>
                    <a:gd name="f98" fmla="val 1489"/>
                    <a:gd name="f99" fmla="val 451"/>
                    <a:gd name="f100" fmla="val 2598"/>
                    <a:gd name="f101" fmla="val 3371"/>
                    <a:gd name="f102" fmla="val 1651"/>
                    <a:gd name="f103" fmla="val 3752"/>
                    <a:gd name="f104" fmla="val 2136"/>
                    <a:gd name="f105" fmla="val 4063"/>
                    <a:gd name="f106" fmla="val 2667"/>
                    <a:gd name="f107" fmla="val 4248"/>
                    <a:gd name="f108" fmla="val 2805"/>
                    <a:gd name="f109" fmla="val 4294"/>
                    <a:gd name="f110" fmla="val 2944"/>
                    <a:gd name="f111" fmla="val 4317"/>
                    <a:gd name="f112" fmla="val 3071"/>
                    <a:gd name="f113" fmla="val 4364"/>
                    <a:gd name="f114" fmla="val 4433"/>
                    <a:gd name="f115" fmla="val 4467"/>
                    <a:gd name="f116" fmla="val 4087"/>
                    <a:gd name="f117" fmla="val 4237"/>
                    <a:gd name="f118" fmla="val 4387"/>
                    <a:gd name="f119" fmla="val 4999"/>
                    <a:gd name="f120" fmla="val 4352"/>
                    <a:gd name="f121" fmla="val 5576"/>
                    <a:gd name="f122" fmla="val 4017"/>
                    <a:gd name="f123" fmla="val 5980"/>
                    <a:gd name="f124" fmla="val 6384"/>
                    <a:gd name="f125" fmla="val 6614"/>
                    <a:gd name="f126" fmla="val 2447"/>
                    <a:gd name="f127" fmla="val 6603"/>
                    <a:gd name="f128" fmla="val 6568"/>
                    <a:gd name="f129" fmla="val 1016"/>
                    <a:gd name="f130" fmla="val 6049"/>
                    <a:gd name="f131" fmla="val 324"/>
                    <a:gd name="f132" fmla="val 5310"/>
                    <a:gd name="f133" fmla="val 93"/>
                    <a:gd name="f134" fmla="val 5137"/>
                    <a:gd name="f135" fmla="val 35"/>
                    <a:gd name="f136" fmla="val 4952"/>
                    <a:gd name="f137" fmla="*/ f0 1 6615"/>
                    <a:gd name="f138" fmla="*/ f1 1 4468"/>
                    <a:gd name="f139" fmla="val f2"/>
                    <a:gd name="f140" fmla="val f3"/>
                    <a:gd name="f141" fmla="val f4"/>
                    <a:gd name="f142" fmla="+- f141 0 f139"/>
                    <a:gd name="f143" fmla="+- f140 0 f139"/>
                    <a:gd name="f144" fmla="*/ f143 1 6615"/>
                    <a:gd name="f145" fmla="*/ f142 1 4468"/>
                    <a:gd name="f146" fmla="*/ f139 1 f144"/>
                    <a:gd name="f147" fmla="*/ f140 1 f144"/>
                    <a:gd name="f148" fmla="*/ f139 1 f145"/>
                    <a:gd name="f149" fmla="*/ f141 1 f145"/>
                    <a:gd name="f150" fmla="*/ f146 f137 1"/>
                    <a:gd name="f151" fmla="*/ f147 f137 1"/>
                    <a:gd name="f152" fmla="*/ f149 f138 1"/>
                    <a:gd name="f153" fmla="*/ f148 f138 1"/>
                  </a:gdLst>
                  <a:ahLst/>
                  <a:cxnLst>
                    <a:cxn ang="3cd4">
                      <a:pos x="hc" y="t"/>
                    </a:cxn>
                    <a:cxn ang="0">
                      <a:pos x="r" y="vc"/>
                    </a:cxn>
                    <a:cxn ang="cd4">
                      <a:pos x="hc" y="b"/>
                    </a:cxn>
                    <a:cxn ang="cd2">
                      <a:pos x="l" y="vc"/>
                    </a:cxn>
                  </a:cxnLst>
                  <a:rect l="f150" t="f153" r="f151" b="f152"/>
                  <a:pathLst>
                    <a:path w="6615" h="4468">
                      <a:moveTo>
                        <a:pt x="f5" y="f2"/>
                      </a:moveTo>
                      <a:cubicBezTo>
                        <a:pt x="f6" y="f2"/>
                        <a:pt x="f7" y="f8"/>
                        <a:pt x="f9" y="f10"/>
                      </a:cubicBezTo>
                      <a:cubicBezTo>
                        <a:pt x="f11" y="f12"/>
                        <a:pt x="f13" y="f14"/>
                        <a:pt x="f13" y="f15"/>
                      </a:cubicBezTo>
                      <a:lnTo>
                        <a:pt x="f13" y="f16"/>
                      </a:lnTo>
                      <a:cubicBezTo>
                        <a:pt x="f13" y="f17"/>
                        <a:pt x="f18" y="f19"/>
                        <a:pt x="f20" y="f21"/>
                      </a:cubicBezTo>
                      <a:cubicBezTo>
                        <a:pt x="f22" y="f23"/>
                        <a:pt x="f24" y="f25"/>
                        <a:pt x="f26" y="f25"/>
                      </a:cubicBezTo>
                      <a:cubicBezTo>
                        <a:pt x="f27" y="f25"/>
                        <a:pt x="f28" y="f29"/>
                        <a:pt x="f30" y="f31"/>
                      </a:cubicBezTo>
                      <a:cubicBezTo>
                        <a:pt x="f32" y="f33"/>
                        <a:pt x="f34" y="f35"/>
                        <a:pt x="f36" y="f15"/>
                      </a:cubicBezTo>
                      <a:cubicBezTo>
                        <a:pt x="f36" y="f37"/>
                        <a:pt x="f36" y="f38"/>
                        <a:pt x="f39" y="f40"/>
                      </a:cubicBezTo>
                      <a:cubicBezTo>
                        <a:pt x="f39" y="f41"/>
                        <a:pt x="f42" y="f43"/>
                        <a:pt x="f44" y="f43"/>
                      </a:cubicBezTo>
                      <a:cubicBezTo>
                        <a:pt x="f45" y="f43"/>
                        <a:pt x="f46" y="f43"/>
                        <a:pt x="f47" y="f41"/>
                      </a:cubicBezTo>
                      <a:cubicBezTo>
                        <a:pt x="f48" y="f49"/>
                        <a:pt x="f50" y="f16"/>
                        <a:pt x="f51" y="f52"/>
                      </a:cubicBezTo>
                      <a:cubicBezTo>
                        <a:pt x="f53" y="f54"/>
                        <a:pt x="f55" y="f56"/>
                        <a:pt x="f57" y="f58"/>
                      </a:cubicBezTo>
                      <a:cubicBezTo>
                        <a:pt x="f59" y="f60"/>
                        <a:pt x="f32" y="f61"/>
                        <a:pt x="f62" y="f63"/>
                      </a:cubicBezTo>
                      <a:cubicBezTo>
                        <a:pt x="f64" y="f65"/>
                        <a:pt x="f66" y="f65"/>
                        <a:pt x="f67" y="f68"/>
                      </a:cubicBezTo>
                      <a:lnTo>
                        <a:pt x="f69" y="f68"/>
                      </a:lnTo>
                      <a:lnTo>
                        <a:pt x="f70" y="f63"/>
                      </a:lnTo>
                      <a:cubicBezTo>
                        <a:pt x="f71" y="f72"/>
                        <a:pt x="f73" y="f74"/>
                        <a:pt x="f75" y="f76"/>
                      </a:cubicBezTo>
                      <a:cubicBezTo>
                        <a:pt x="f77" y="f78"/>
                        <a:pt x="f79" y="f71"/>
                        <a:pt x="f80" y="f81"/>
                      </a:cubicBezTo>
                      <a:cubicBezTo>
                        <a:pt x="f82" y="f83"/>
                        <a:pt x="f84" y="f15"/>
                        <a:pt x="f85" y="f86"/>
                      </a:cubicBezTo>
                      <a:cubicBezTo>
                        <a:pt x="f85" y="f87"/>
                        <a:pt x="f88" y="f10"/>
                        <a:pt x="f89" y="f10"/>
                      </a:cubicBezTo>
                      <a:cubicBezTo>
                        <a:pt x="f90" y="f91"/>
                        <a:pt x="f92" y="f93"/>
                        <a:pt x="f94" y="f93"/>
                      </a:cubicBezTo>
                      <a:cubicBezTo>
                        <a:pt x="f95" y="f93"/>
                        <a:pt x="f96" y="f87"/>
                        <a:pt x="f96" y="f86"/>
                      </a:cubicBezTo>
                      <a:cubicBezTo>
                        <a:pt x="f97" y="f98"/>
                        <a:pt x="f99" y="f100"/>
                        <a:pt x="f43" y="f101"/>
                      </a:cubicBezTo>
                      <a:cubicBezTo>
                        <a:pt x="f102" y="f103"/>
                        <a:pt x="f104" y="f105"/>
                        <a:pt x="f106" y="f107"/>
                      </a:cubicBezTo>
                      <a:cubicBezTo>
                        <a:pt x="f108" y="f109"/>
                        <a:pt x="f110" y="f111"/>
                        <a:pt x="f112" y="f113"/>
                      </a:cubicBezTo>
                      <a:lnTo>
                        <a:pt x="f76" y="f114"/>
                      </a:lnTo>
                      <a:lnTo>
                        <a:pt x="f67" y="f115"/>
                      </a:lnTo>
                      <a:cubicBezTo>
                        <a:pt x="f116" y="f115"/>
                        <a:pt x="f117" y="f115"/>
                        <a:pt x="f118" y="f114"/>
                      </a:cubicBezTo>
                      <a:cubicBezTo>
                        <a:pt x="f119" y="f120"/>
                        <a:pt x="f121" y="f122"/>
                        <a:pt x="f123" y="f72"/>
                      </a:cubicBezTo>
                      <a:cubicBezTo>
                        <a:pt x="f124" y="f73"/>
                        <a:pt x="f125" y="f126"/>
                        <a:pt x="f127" y="f21"/>
                      </a:cubicBezTo>
                      <a:cubicBezTo>
                        <a:pt x="f128" y="f129"/>
                        <a:pt x="f130" y="f131"/>
                        <a:pt x="f132" y="f133"/>
                      </a:cubicBezTo>
                      <a:cubicBezTo>
                        <a:pt x="f134" y="f135"/>
                        <a:pt x="f136"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4" name="Google Shape;1702;p22">
                <a:extLst>
                  <a:ext uri="{FF2B5EF4-FFF2-40B4-BE49-F238E27FC236}">
                    <a16:creationId xmlns:a16="http://schemas.microsoft.com/office/drawing/2014/main" id="{11967FB4-FD09-47A5-86DF-F0C443EFE76D}"/>
                  </a:ext>
                </a:extLst>
              </p:cNvPr>
              <p:cNvGrpSpPr/>
              <p:nvPr/>
            </p:nvGrpSpPr>
            <p:grpSpPr>
              <a:xfrm>
                <a:off x="1005227" y="210403"/>
                <a:ext cx="8138846" cy="211875"/>
                <a:chOff x="1005227" y="210403"/>
                <a:chExt cx="8138846" cy="211875"/>
              </a:xfrm>
            </p:grpSpPr>
            <p:sp>
              <p:nvSpPr>
                <p:cNvPr id="15" name="Google Shape;1703;p22">
                  <a:extLst>
                    <a:ext uri="{FF2B5EF4-FFF2-40B4-BE49-F238E27FC236}">
                      <a16:creationId xmlns:a16="http://schemas.microsoft.com/office/drawing/2014/main" id="{39E27F9A-9CFC-440A-A599-98B40CD4E86D}"/>
                    </a:ext>
                  </a:extLst>
                </p:cNvPr>
                <p:cNvSpPr/>
                <p:nvPr/>
              </p:nvSpPr>
              <p:spPr>
                <a:xfrm>
                  <a:off x="4842452" y="210458"/>
                  <a:ext cx="4301621"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6" name="Google Shape;1704;p22">
                  <a:extLst>
                    <a:ext uri="{FF2B5EF4-FFF2-40B4-BE49-F238E27FC236}">
                      <a16:creationId xmlns:a16="http://schemas.microsoft.com/office/drawing/2014/main" id="{53053C29-2619-45BD-98C8-3AD8FA177317}"/>
                    </a:ext>
                  </a:extLst>
                </p:cNvPr>
                <p:cNvGrpSpPr/>
                <p:nvPr/>
              </p:nvGrpSpPr>
              <p:grpSpPr>
                <a:xfrm>
                  <a:off x="1005227" y="210403"/>
                  <a:ext cx="3295954" cy="211875"/>
                  <a:chOff x="1005227" y="210403"/>
                  <a:chExt cx="3295954" cy="211875"/>
                </a:xfrm>
              </p:grpSpPr>
              <p:sp>
                <p:nvSpPr>
                  <p:cNvPr id="17" name="Google Shape;1705;p22">
                    <a:extLst>
                      <a:ext uri="{FF2B5EF4-FFF2-40B4-BE49-F238E27FC236}">
                        <a16:creationId xmlns:a16="http://schemas.microsoft.com/office/drawing/2014/main" id="{C87ACB1A-20BD-468F-AFCE-B93B80979390}"/>
                      </a:ext>
                    </a:extLst>
                  </p:cNvPr>
                  <p:cNvSpPr/>
                  <p:nvPr/>
                </p:nvSpPr>
                <p:spPr>
                  <a:xfrm>
                    <a:off x="1136096" y="210467"/>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1706;p22">
                    <a:extLst>
                      <a:ext uri="{FF2B5EF4-FFF2-40B4-BE49-F238E27FC236}">
                        <a16:creationId xmlns:a16="http://schemas.microsoft.com/office/drawing/2014/main" id="{E3E2B7EE-5C8E-4463-A841-D0567E50ACC4}"/>
                      </a:ext>
                    </a:extLst>
                  </p:cNvPr>
                  <p:cNvSpPr/>
                  <p:nvPr/>
                </p:nvSpPr>
                <p:spPr>
                  <a:xfrm>
                    <a:off x="1005227" y="210403"/>
                    <a:ext cx="143953" cy="211875"/>
                  </a:xfrm>
                  <a:custGeom>
                    <a:avLst/>
                    <a:gdLst>
                      <a:gd name="f0" fmla="val w"/>
                      <a:gd name="f1" fmla="val h"/>
                      <a:gd name="f2" fmla="val 0"/>
                      <a:gd name="f3" fmla="val 4457"/>
                      <a:gd name="f4" fmla="val 6560"/>
                      <a:gd name="f5" fmla="val 3933"/>
                      <a:gd name="f6" fmla="val 1"/>
                      <a:gd name="f7" fmla="val 2886"/>
                      <a:gd name="f8" fmla="val 1831"/>
                      <a:gd name="f9" fmla="val 436"/>
                      <a:gd name="f10" fmla="val 1097"/>
                      <a:gd name="f11" fmla="val 1215"/>
                      <a:gd name="f12" fmla="val 705"/>
                      <a:gd name="f13" fmla="val 1607"/>
                      <a:gd name="f14" fmla="val 405"/>
                      <a:gd name="f15" fmla="val 2104"/>
                      <a:gd name="f16" fmla="val 209"/>
                      <a:gd name="f17" fmla="val 2635"/>
                      <a:gd name="f18" fmla="val 174"/>
                      <a:gd name="f19" fmla="val 2761"/>
                      <a:gd name="f20" fmla="val 139"/>
                      <a:gd name="f21" fmla="val 2912"/>
                      <a:gd name="f22" fmla="val 93"/>
                      <a:gd name="f23" fmla="val 3039"/>
                      <a:gd name="f24" fmla="val 24"/>
                      <a:gd name="f25" fmla="val 3454"/>
                      <a:gd name="f26" fmla="val 3893"/>
                      <a:gd name="f27" fmla="val 4054"/>
                      <a:gd name="f28" fmla="val 4193"/>
                      <a:gd name="f29" fmla="val 4354"/>
                      <a:gd name="f30" fmla="val 105"/>
                      <a:gd name="f31" fmla="val 4955"/>
                      <a:gd name="f32" fmla="val 440"/>
                      <a:gd name="f33" fmla="val 5532"/>
                      <a:gd name="f34" fmla="val 913"/>
                      <a:gd name="f35" fmla="val 5936"/>
                      <a:gd name="f36" fmla="val 1397"/>
                      <a:gd name="f37" fmla="val 6330"/>
                      <a:gd name="f38" fmla="val 1992"/>
                      <a:gd name="f39" fmla="val 6559"/>
                      <a:gd name="f40" fmla="val 2642"/>
                      <a:gd name="f41" fmla="val 2658"/>
                      <a:gd name="f42" fmla="val 2674"/>
                      <a:gd name="f43" fmla="val 2690"/>
                      <a:gd name="f44" fmla="val 3441"/>
                      <a:gd name="f45" fmla="val 6524"/>
                      <a:gd name="f46" fmla="val 4133"/>
                      <a:gd name="f47" fmla="val 6005"/>
                      <a:gd name="f48" fmla="val 4364"/>
                      <a:gd name="f49" fmla="val 5278"/>
                      <a:gd name="f50" fmla="val 4422"/>
                      <a:gd name="f51" fmla="val 5105"/>
                      <a:gd name="f52" fmla="val 4456"/>
                      <a:gd name="f53" fmla="val 4908"/>
                      <a:gd name="f54" fmla="val 4712"/>
                      <a:gd name="f55" fmla="val 4481"/>
                      <a:gd name="f56" fmla="val 4387"/>
                      <a:gd name="f57" fmla="val 4239"/>
                      <a:gd name="f58" fmla="val 4272"/>
                      <a:gd name="f59" fmla="val 4031"/>
                      <a:gd name="f60" fmla="val 4041"/>
                      <a:gd name="f61" fmla="val 3627"/>
                      <a:gd name="f62" fmla="val 3579"/>
                      <a:gd name="f63" fmla="val 3339"/>
                      <a:gd name="f64" fmla="val 3083"/>
                      <a:gd name="f65" fmla="val 2898"/>
                      <a:gd name="f66" fmla="val 2829"/>
                      <a:gd name="f67" fmla="val 2771"/>
                      <a:gd name="f68" fmla="val 3350"/>
                      <a:gd name="f69" fmla="val 3373"/>
                      <a:gd name="f70" fmla="val 2333"/>
                      <a:gd name="f71" fmla="val 3489"/>
                      <a:gd name="f72" fmla="val 2136"/>
                      <a:gd name="f73" fmla="val 3858"/>
                      <a:gd name="f74" fmla="val 2229"/>
                      <a:gd name="f75" fmla="val 4216"/>
                      <a:gd name="f76" fmla="val 2323"/>
                      <a:gd name="f77" fmla="val 4519"/>
                      <a:gd name="f78" fmla="val 2597"/>
                      <a:gd name="f79" fmla="val 4705"/>
                      <a:gd name="f80" fmla="val 2889"/>
                      <a:gd name="f81" fmla="val 2953"/>
                      <a:gd name="f82" fmla="val 3018"/>
                      <a:gd name="f83" fmla="val 4696"/>
                      <a:gd name="f84" fmla="val 4678"/>
                      <a:gd name="f85" fmla="val 3117"/>
                      <a:gd name="f86" fmla="val 3141"/>
                      <a:gd name="f87" fmla="val 3175"/>
                      <a:gd name="f88" fmla="val 3187"/>
                      <a:gd name="f89" fmla="val 3198"/>
                      <a:gd name="f90" fmla="val 4735"/>
                      <a:gd name="f91" fmla="val 4758"/>
                      <a:gd name="f92" fmla="val 4816"/>
                      <a:gd name="f93" fmla="val 4885"/>
                      <a:gd name="f94" fmla="val 4943"/>
                      <a:gd name="f95" fmla="val 3129"/>
                      <a:gd name="f96" fmla="val 5197"/>
                      <a:gd name="f97" fmla="val 5428"/>
                      <a:gd name="f98" fmla="val 2610"/>
                      <a:gd name="f99" fmla="val 5462"/>
                      <a:gd name="f100" fmla="val 2575"/>
                      <a:gd name="f101" fmla="val 5465"/>
                      <a:gd name="f102" fmla="val 2540"/>
                      <a:gd name="f103" fmla="val 5466"/>
                      <a:gd name="f104" fmla="val 2505"/>
                      <a:gd name="f105" fmla="val 2180"/>
                      <a:gd name="f106" fmla="val 1806"/>
                      <a:gd name="f107" fmla="val 5370"/>
                      <a:gd name="f108" fmla="val 1536"/>
                      <a:gd name="f109" fmla="val 5162"/>
                      <a:gd name="f110" fmla="val 1224"/>
                      <a:gd name="f111" fmla="val 4931"/>
                      <a:gd name="f112" fmla="val 970"/>
                      <a:gd name="f113" fmla="val 4585"/>
                      <a:gd name="f114" fmla="val 890"/>
                      <a:gd name="f115" fmla="val 855"/>
                      <a:gd name="f116" fmla="val 4089"/>
                      <a:gd name="f117" fmla="val 3985"/>
                      <a:gd name="f118" fmla="val 844"/>
                      <a:gd name="f119" fmla="val 3558"/>
                      <a:gd name="f120" fmla="val 3223"/>
                      <a:gd name="f121" fmla="val 3108"/>
                      <a:gd name="f122" fmla="val 936"/>
                      <a:gd name="f123" fmla="val 3004"/>
                      <a:gd name="f124" fmla="val 959"/>
                      <a:gd name="f125" fmla="val 2900"/>
                      <a:gd name="f126" fmla="val 1074"/>
                      <a:gd name="f127" fmla="val 2450"/>
                      <a:gd name="f128" fmla="val 1305"/>
                      <a:gd name="f129" fmla="val 2046"/>
                      <a:gd name="f130" fmla="val 1594"/>
                      <a:gd name="f131" fmla="val 1688"/>
                      <a:gd name="f132" fmla="val 2171"/>
                      <a:gd name="f133" fmla="val 961"/>
                      <a:gd name="f134" fmla="val 499"/>
                      <a:gd name="f135" fmla="val 4052"/>
                      <a:gd name="f136" fmla="val 476"/>
                      <a:gd name="f137" fmla="val 4179"/>
                      <a:gd name="f138" fmla="val 372"/>
                      <a:gd name="f139" fmla="val 234"/>
                      <a:gd name="f140" fmla="val 4283"/>
                      <a:gd name="f141" fmla="val 118"/>
                      <a:gd name="f142" fmla="val 3"/>
                      <a:gd name="f143" fmla="val 4013"/>
                      <a:gd name="f144" fmla="val 2"/>
                      <a:gd name="f145" fmla="val 3973"/>
                      <a:gd name="f146" fmla="*/ f0 1 4457"/>
                      <a:gd name="f147" fmla="*/ f1 1 6560"/>
                      <a:gd name="f148" fmla="val f2"/>
                      <a:gd name="f149" fmla="val f3"/>
                      <a:gd name="f150" fmla="val f4"/>
                      <a:gd name="f151" fmla="+- f150 0 f148"/>
                      <a:gd name="f152" fmla="+- f149 0 f148"/>
                      <a:gd name="f153" fmla="*/ f152 1 4457"/>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57" h="6560">
                        <a:moveTo>
                          <a:pt x="f5" y="f6"/>
                        </a:moveTo>
                        <a:cubicBezTo>
                          <a:pt x="f7" y="f6"/>
                          <a:pt x="f8" y="f9"/>
                          <a:pt x="f10" y="f11"/>
                        </a:cubicBezTo>
                        <a:cubicBezTo>
                          <a:pt x="f12" y="f13"/>
                          <a:pt x="f14" y="f15"/>
                          <a:pt x="f16" y="f17"/>
                        </a:cubicBezTo>
                        <a:cubicBezTo>
                          <a:pt x="f18" y="f19"/>
                          <a:pt x="f20" y="f21"/>
                          <a:pt x="f22" y="f23"/>
                        </a:cubicBezTo>
                        <a:lnTo>
                          <a:pt x="f24" y="f25"/>
                        </a:lnTo>
                        <a:lnTo>
                          <a:pt x="f6" y="f26"/>
                        </a:lnTo>
                        <a:cubicBezTo>
                          <a:pt x="f6" y="f27"/>
                          <a:pt x="f6" y="f28"/>
                          <a:pt x="f24" y="f29"/>
                        </a:cubicBezTo>
                        <a:cubicBezTo>
                          <a:pt x="f30" y="f31"/>
                          <a:pt x="f32" y="f33"/>
                          <a:pt x="f34" y="f35"/>
                        </a:cubicBezTo>
                        <a:cubicBezTo>
                          <a:pt x="f36" y="f37"/>
                          <a:pt x="f38" y="f39"/>
                          <a:pt x="f40" y="f39"/>
                        </a:cubicBezTo>
                        <a:cubicBezTo>
                          <a:pt x="f41" y="f39"/>
                          <a:pt x="f42" y="f39"/>
                          <a:pt x="f43" y="f39"/>
                        </a:cubicBezTo>
                        <a:cubicBezTo>
                          <a:pt x="f44" y="f45"/>
                          <a:pt x="f46" y="f47"/>
                          <a:pt x="f48" y="f49"/>
                        </a:cubicBezTo>
                        <a:cubicBezTo>
                          <a:pt x="f50" y="f51"/>
                          <a:pt x="f52" y="f53"/>
                          <a:pt x="f52" y="f54"/>
                        </a:cubicBezTo>
                        <a:cubicBezTo>
                          <a:pt x="f52" y="f55"/>
                          <a:pt x="f56" y="f57"/>
                          <a:pt x="f58" y="f59"/>
                        </a:cubicBezTo>
                        <a:cubicBezTo>
                          <a:pt x="f60" y="f61"/>
                          <a:pt x="f62" y="f63"/>
                          <a:pt x="f64" y="f63"/>
                        </a:cubicBezTo>
                        <a:lnTo>
                          <a:pt x="f65" y="f63"/>
                        </a:lnTo>
                        <a:cubicBezTo>
                          <a:pt x="f66" y="f63"/>
                          <a:pt x="f67" y="f68"/>
                          <a:pt x="f43" y="f69"/>
                        </a:cubicBezTo>
                        <a:cubicBezTo>
                          <a:pt x="f70" y="f71"/>
                          <a:pt x="f72" y="f73"/>
                          <a:pt x="f74" y="f75"/>
                        </a:cubicBezTo>
                        <a:cubicBezTo>
                          <a:pt x="f76" y="f77"/>
                          <a:pt x="f78" y="f79"/>
                          <a:pt x="f80" y="f79"/>
                        </a:cubicBezTo>
                        <a:cubicBezTo>
                          <a:pt x="f81" y="f79"/>
                          <a:pt x="f82" y="f83"/>
                          <a:pt x="f64" y="f84"/>
                        </a:cubicBezTo>
                        <a:cubicBezTo>
                          <a:pt x="f85" y="f84"/>
                          <a:pt x="f86" y="f84"/>
                          <a:pt x="f87" y="f54"/>
                        </a:cubicBezTo>
                        <a:cubicBezTo>
                          <a:pt x="f88" y="f54"/>
                          <a:pt x="f89" y="f90"/>
                          <a:pt x="f89" y="f91"/>
                        </a:cubicBezTo>
                        <a:cubicBezTo>
                          <a:pt x="f89" y="f92"/>
                          <a:pt x="f89" y="f93"/>
                          <a:pt x="f88" y="f94"/>
                        </a:cubicBezTo>
                        <a:cubicBezTo>
                          <a:pt x="f95" y="f96"/>
                          <a:pt x="f65" y="f97"/>
                          <a:pt x="f98" y="f99"/>
                        </a:cubicBezTo>
                        <a:cubicBezTo>
                          <a:pt x="f100" y="f101"/>
                          <a:pt x="f102" y="f103"/>
                          <a:pt x="f104" y="f103"/>
                        </a:cubicBezTo>
                        <a:cubicBezTo>
                          <a:pt x="f105" y="f103"/>
                          <a:pt x="f106" y="f107"/>
                          <a:pt x="f108" y="f109"/>
                        </a:cubicBezTo>
                        <a:cubicBezTo>
                          <a:pt x="f110" y="f111"/>
                          <a:pt x="f112" y="f113"/>
                          <a:pt x="f114" y="f28"/>
                        </a:cubicBezTo>
                        <a:cubicBezTo>
                          <a:pt x="f115" y="f116"/>
                          <a:pt x="f115" y="f117"/>
                          <a:pt x="f118" y="f26"/>
                        </a:cubicBezTo>
                        <a:lnTo>
                          <a:pt x="f118" y="f119"/>
                        </a:lnTo>
                        <a:lnTo>
                          <a:pt x="f114" y="f120"/>
                        </a:lnTo>
                        <a:cubicBezTo>
                          <a:pt x="f34" y="f121"/>
                          <a:pt x="f122" y="f123"/>
                          <a:pt x="f124" y="f125"/>
                        </a:cubicBezTo>
                        <a:cubicBezTo>
                          <a:pt x="f126" y="f127"/>
                          <a:pt x="f128" y="f129"/>
                          <a:pt x="f130" y="f131"/>
                        </a:cubicBezTo>
                        <a:cubicBezTo>
                          <a:pt x="f132" y="f133"/>
                          <a:pt x="f64" y="f134"/>
                          <a:pt x="f135" y="f136"/>
                        </a:cubicBezTo>
                        <a:cubicBezTo>
                          <a:pt x="f137" y="f136"/>
                          <a:pt x="f58" y="f138"/>
                          <a:pt x="f58" y="f139"/>
                        </a:cubicBezTo>
                        <a:cubicBezTo>
                          <a:pt x="f140" y="f141"/>
                          <a:pt x="f137" y="f142"/>
                          <a:pt x="f135"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19" name="Google Shape;1707;p22">
                <a:extLst>
                  <a:ext uri="{FF2B5EF4-FFF2-40B4-BE49-F238E27FC236}">
                    <a16:creationId xmlns:a16="http://schemas.microsoft.com/office/drawing/2014/main" id="{CF835E41-B105-4377-B82E-92468DD6C89C}"/>
                  </a:ext>
                </a:extLst>
              </p:cNvPr>
              <p:cNvGrpSpPr/>
              <p:nvPr/>
            </p:nvGrpSpPr>
            <p:grpSpPr>
              <a:xfrm>
                <a:off x="91449" y="114940"/>
                <a:ext cx="750045" cy="777202"/>
                <a:chOff x="91449" y="114940"/>
                <a:chExt cx="750045" cy="777202"/>
              </a:xfrm>
            </p:grpSpPr>
            <p:sp>
              <p:nvSpPr>
                <p:cNvPr id="20" name="Google Shape;1708;p22">
                  <a:extLst>
                    <a:ext uri="{FF2B5EF4-FFF2-40B4-BE49-F238E27FC236}">
                      <a16:creationId xmlns:a16="http://schemas.microsoft.com/office/drawing/2014/main" id="{181CB0D5-F406-44DD-86DA-034BF0AD1F58}"/>
                    </a:ext>
                  </a:extLst>
                </p:cNvPr>
                <p:cNvSpPr/>
                <p:nvPr/>
              </p:nvSpPr>
              <p:spPr>
                <a:xfrm>
                  <a:off x="578339" y="114940"/>
                  <a:ext cx="179350" cy="271430"/>
                </a:xfrm>
                <a:custGeom>
                  <a:avLst/>
                  <a:gdLst>
                    <a:gd name="f0" fmla="val w"/>
                    <a:gd name="f1" fmla="val h"/>
                    <a:gd name="f2" fmla="val 0"/>
                    <a:gd name="f3" fmla="val 5553"/>
                    <a:gd name="f4" fmla="val 8404"/>
                    <a:gd name="f5" fmla="val 2528"/>
                    <a:gd name="f6" fmla="val 1"/>
                    <a:gd name="f7" fmla="val 3013"/>
                    <a:gd name="f8" fmla="val 1490"/>
                    <a:gd name="f9" fmla="val 2459"/>
                    <a:gd name="f10" fmla="val 2148"/>
                    <a:gd name="f11" fmla="val 2367"/>
                    <a:gd name="f12" fmla="val 4375"/>
                    <a:gd name="f13" fmla="val 2228"/>
                    <a:gd name="f14" fmla="val 7157"/>
                    <a:gd name="f15" fmla="val 728"/>
                    <a:gd name="f16" fmla="val 8265"/>
                    <a:gd name="f17" fmla="val 1362"/>
                    <a:gd name="f18" fmla="val 8150"/>
                    <a:gd name="f19" fmla="val 2574"/>
                    <a:gd name="f20" fmla="val 7111"/>
                    <a:gd name="f21" fmla="val 5783"/>
                    <a:gd name="f22" fmla="val 3186"/>
                    <a:gd name="f23" fmla="val 5241"/>
                    <a:gd name="f24" fmla="val 3244"/>
                    <a:gd name="f25" fmla="val 4675"/>
                    <a:gd name="f26" fmla="val 3359"/>
                    <a:gd name="f27" fmla="val 4110"/>
                    <a:gd name="f28" fmla="val 3475"/>
                    <a:gd name="f29" fmla="val 3544"/>
                    <a:gd name="f30" fmla="val 3648"/>
                    <a:gd name="f31" fmla="val 2990"/>
                    <a:gd name="f32" fmla="val 4017"/>
                    <a:gd name="f33" fmla="val 2552"/>
                    <a:gd name="f34" fmla="val 4319"/>
                    <a:gd name="f35" fmla="val 2213"/>
                    <a:gd name="f36" fmla="val 4760"/>
                    <a:gd name="f37" fmla="val 1968"/>
                    <a:gd name="f38" fmla="val 5205"/>
                    <a:gd name="f39" fmla="val 5322"/>
                    <a:gd name="f40" fmla="val 5438"/>
                    <a:gd name="f41" fmla="val 1985"/>
                    <a:gd name="f42" fmla="val 5552"/>
                    <a:gd name="f43" fmla="val 2021"/>
                    <a:gd name="f44" fmla="val 5235"/>
                    <a:gd name="f45" fmla="val 1760"/>
                    <a:gd name="f46" fmla="val 4801"/>
                    <a:gd name="f47" fmla="val 1611"/>
                    <a:gd name="f48" fmla="val 4382"/>
                    <a:gd name="f49" fmla="val 4039"/>
                    <a:gd name="f50" fmla="val 3706"/>
                    <a:gd name="f51" fmla="val 1710"/>
                    <a:gd name="f52" fmla="val 3452"/>
                    <a:gd name="f53" fmla="val 1928"/>
                    <a:gd name="f54" fmla="val 3602"/>
                    <a:gd name="f55" fmla="val 1259"/>
                    <a:gd name="f56" fmla="val 3151"/>
                    <a:gd name="f57" fmla="val 301"/>
                    <a:gd name="f58" fmla="*/ f0 1 5553"/>
                    <a:gd name="f59" fmla="*/ f1 1 8404"/>
                    <a:gd name="f60" fmla="val f2"/>
                    <a:gd name="f61" fmla="val f3"/>
                    <a:gd name="f62" fmla="val f4"/>
                    <a:gd name="f63" fmla="+- f62 0 f60"/>
                    <a:gd name="f64" fmla="+- f61 0 f60"/>
                    <a:gd name="f65" fmla="*/ f64 1 5553"/>
                    <a:gd name="f66" fmla="*/ f63 1 8404"/>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5553" h="8404">
                      <a:moveTo>
                        <a:pt x="f5" y="f6"/>
                      </a:moveTo>
                      <a:cubicBezTo>
                        <a:pt x="f7" y="f8"/>
                        <a:pt x="f9" y="f10"/>
                        <a:pt x="f11" y="f12"/>
                      </a:cubicBezTo>
                      <a:cubicBezTo>
                        <a:pt x="f13" y="f14"/>
                        <a:pt x="f15" y="f16"/>
                        <a:pt x="f2" y="f4"/>
                      </a:cubicBezTo>
                      <a:cubicBezTo>
                        <a:pt x="f17" y="f18"/>
                        <a:pt x="f19" y="f20"/>
                        <a:pt x="f7" y="f21"/>
                      </a:cubicBezTo>
                      <a:cubicBezTo>
                        <a:pt x="f22" y="f23"/>
                        <a:pt x="f24" y="f25"/>
                        <a:pt x="f26" y="f27"/>
                      </a:cubicBezTo>
                      <a:cubicBezTo>
                        <a:pt x="f28"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54" y="f55"/>
                        <a:pt x="f56" y="f57"/>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1709;p22">
                  <a:extLst>
                    <a:ext uri="{FF2B5EF4-FFF2-40B4-BE49-F238E27FC236}">
                      <a16:creationId xmlns:a16="http://schemas.microsoft.com/office/drawing/2014/main" id="{17177443-8B04-4D32-8EBF-DC73243AECD4}"/>
                    </a:ext>
                  </a:extLst>
                </p:cNvPr>
                <p:cNvSpPr/>
                <p:nvPr/>
              </p:nvSpPr>
              <p:spPr>
                <a:xfrm>
                  <a:off x="538060" y="169356"/>
                  <a:ext cx="96213" cy="214033"/>
                </a:xfrm>
                <a:custGeom>
                  <a:avLst/>
                  <a:gdLst>
                    <a:gd name="f0" fmla="val w"/>
                    <a:gd name="f1" fmla="val h"/>
                    <a:gd name="f2" fmla="val 0"/>
                    <a:gd name="f3" fmla="val 2979"/>
                    <a:gd name="f4" fmla="val 6627"/>
                    <a:gd name="f5" fmla="val 1236"/>
                    <a:gd name="f6" fmla="val 543"/>
                    <a:gd name="f7" fmla="val 1293"/>
                    <a:gd name="f8" fmla="val 982"/>
                    <a:gd name="f9" fmla="val 1386"/>
                    <a:gd name="f10" fmla="val 1432"/>
                    <a:gd name="f11" fmla="val 1571"/>
                    <a:gd name="f12" fmla="val 1836"/>
                    <a:gd name="f13" fmla="val 1744"/>
                    <a:gd name="f14" fmla="val 2252"/>
                    <a:gd name="f15" fmla="val 1963"/>
                    <a:gd name="f16" fmla="val 2644"/>
                    <a:gd name="f17" fmla="val 2171"/>
                    <a:gd name="f18" fmla="val 3048"/>
                    <a:gd name="f19" fmla="val 2355"/>
                    <a:gd name="f20" fmla="val 3452"/>
                    <a:gd name="f21" fmla="val 2517"/>
                    <a:gd name="f22" fmla="val 3891"/>
                    <a:gd name="f23" fmla="val 2540"/>
                    <a:gd name="f24" fmla="val 4352"/>
                    <a:gd name="f25" fmla="val 2552"/>
                    <a:gd name="f26" fmla="val 4583"/>
                    <a:gd name="f27" fmla="val 4814"/>
                    <a:gd name="f28" fmla="val 2482"/>
                    <a:gd name="f29" fmla="val 5022"/>
                    <a:gd name="f30" fmla="val 2459"/>
                    <a:gd name="f31" fmla="val 5137"/>
                    <a:gd name="f32" fmla="val 2413"/>
                    <a:gd name="f33" fmla="val 5241"/>
                    <a:gd name="f34" fmla="val 2367"/>
                    <a:gd name="f35" fmla="val 5345"/>
                    <a:gd name="f36" fmla="val 2309"/>
                    <a:gd name="f37" fmla="val 5449"/>
                    <a:gd name="f38" fmla="val 5541"/>
                    <a:gd name="f39" fmla="val 2182"/>
                    <a:gd name="f40" fmla="val 5634"/>
                    <a:gd name="f41" fmla="val 2448"/>
                    <a:gd name="f42" fmla="val 5276"/>
                    <a:gd name="f43" fmla="val 4791"/>
                    <a:gd name="f44" fmla="val 2494"/>
                    <a:gd name="f45" fmla="val 4364"/>
                    <a:gd name="f46" fmla="val 2471"/>
                    <a:gd name="f47" fmla="val 3914"/>
                    <a:gd name="f48" fmla="val 2298"/>
                    <a:gd name="f49" fmla="val 3498"/>
                    <a:gd name="f50" fmla="val 2101"/>
                    <a:gd name="f51" fmla="val 3094"/>
                    <a:gd name="f52" fmla="val 1917"/>
                    <a:gd name="f53" fmla="val 2690"/>
                    <a:gd name="f54" fmla="val 1686"/>
                    <a:gd name="f55" fmla="val 1524"/>
                    <a:gd name="f56" fmla="val 1871"/>
                    <a:gd name="f57" fmla="val 1444"/>
                    <a:gd name="f58" fmla="val 1651"/>
                    <a:gd name="f59" fmla="val 1328"/>
                    <a:gd name="f60" fmla="val 1213"/>
                    <a:gd name="f61" fmla="val 1282"/>
                    <a:gd name="f62" fmla="val 1005"/>
                    <a:gd name="f63" fmla="val 1259"/>
                    <a:gd name="f64" fmla="val 774"/>
                    <a:gd name="f65" fmla="val 1190"/>
                    <a:gd name="f66" fmla="val 1"/>
                    <a:gd name="f67" fmla="val 682"/>
                    <a:gd name="f68" fmla="val 266"/>
                    <a:gd name="f69" fmla="val 1074"/>
                    <a:gd name="f70" fmla="val 855"/>
                    <a:gd name="f71" fmla="val 1778"/>
                    <a:gd name="f72" fmla="val 800"/>
                    <a:gd name="f73" fmla="val 1777"/>
                    <a:gd name="f74" fmla="val 751"/>
                    <a:gd name="f75" fmla="val 1776"/>
                    <a:gd name="f76" fmla="val 706"/>
                    <a:gd name="f77" fmla="val 436"/>
                    <a:gd name="f78" fmla="val 307"/>
                    <a:gd name="f79" fmla="val 1810"/>
                    <a:gd name="f80" fmla="val 1928"/>
                    <a:gd name="f81" fmla="val 451"/>
                    <a:gd name="f82" fmla="val 2079"/>
                    <a:gd name="f83" fmla="val 636"/>
                    <a:gd name="f84" fmla="val 2275"/>
                    <a:gd name="f85" fmla="val 509"/>
                    <a:gd name="f86" fmla="val 335"/>
                    <a:gd name="f87" fmla="val 959"/>
                    <a:gd name="f88" fmla="val 2586"/>
                    <a:gd name="f89" fmla="val 1478"/>
                    <a:gd name="f90" fmla="val 2875"/>
                    <a:gd name="f91" fmla="val 3406"/>
                    <a:gd name="f92" fmla="val 1790"/>
                    <a:gd name="f93" fmla="val 3391"/>
                    <a:gd name="f94" fmla="val 1739"/>
                    <a:gd name="f95" fmla="val 3384"/>
                    <a:gd name="f96" fmla="val 1688"/>
                    <a:gd name="f97" fmla="val 1535"/>
                    <a:gd name="f98" fmla="val 1377"/>
                    <a:gd name="f99" fmla="val 3449"/>
                    <a:gd name="f100" fmla="val 1317"/>
                    <a:gd name="f101" fmla="val 3579"/>
                    <a:gd name="f102" fmla="val 3752"/>
                    <a:gd name="f103" fmla="val 1270"/>
                    <a:gd name="f104" fmla="val 4006"/>
                    <a:gd name="f105" fmla="val 4122"/>
                    <a:gd name="f106" fmla="val 1363"/>
                    <a:gd name="f107" fmla="val 3983"/>
                    <a:gd name="f108" fmla="val 1455"/>
                    <a:gd name="f109" fmla="val 3787"/>
                    <a:gd name="f110" fmla="val 1605"/>
                    <a:gd name="f111" fmla="val 3729"/>
                    <a:gd name="f112" fmla="val 1645"/>
                    <a:gd name="f113" fmla="val 3713"/>
                    <a:gd name="f114" fmla="val 1687"/>
                    <a:gd name="f115" fmla="val 3705"/>
                    <a:gd name="f116" fmla="val 1729"/>
                    <a:gd name="f117" fmla="val 1834"/>
                    <a:gd name="f118" fmla="val 1942"/>
                    <a:gd name="f119" fmla="val 3749"/>
                    <a:gd name="f120" fmla="val 2032"/>
                    <a:gd name="f121" fmla="val 3798"/>
                    <a:gd name="f122" fmla="val 4029"/>
                    <a:gd name="f123" fmla="val 2321"/>
                    <a:gd name="f124" fmla="val 4641"/>
                    <a:gd name="f125" fmla="val 2263"/>
                    <a:gd name="f126" fmla="val 4999"/>
                    <a:gd name="f127" fmla="val 2138"/>
                    <a:gd name="f128" fmla="val 5672"/>
                    <a:gd name="f129" fmla="val 1685"/>
                    <a:gd name="f130" fmla="val 6244"/>
                    <a:gd name="f131" fmla="val 1150"/>
                    <a:gd name="f132" fmla="val 6614"/>
                    <a:gd name="f133" fmla="val 1411"/>
                    <a:gd name="f134" fmla="val 6437"/>
                    <a:gd name="f135" fmla="val 1715"/>
                    <a:gd name="f136" fmla="val 6333"/>
                    <a:gd name="f137" fmla="val 6118"/>
                    <a:gd name="f138" fmla="val 2113"/>
                    <a:gd name="f139" fmla="val 6003"/>
                    <a:gd name="f140" fmla="val 2228"/>
                    <a:gd name="f141" fmla="val 5876"/>
                    <a:gd name="f142" fmla="val 2344"/>
                    <a:gd name="f143" fmla="val 5749"/>
                    <a:gd name="f144" fmla="val 2863"/>
                    <a:gd name="f145" fmla="val 5114"/>
                    <a:gd name="f146" fmla="val 4318"/>
                    <a:gd name="f147" fmla="val 2806"/>
                    <a:gd name="f148" fmla="val 3464"/>
                    <a:gd name="f149" fmla="val 2598"/>
                    <a:gd name="f150" fmla="val 2436"/>
                    <a:gd name="f151" fmla="val 2956"/>
                    <a:gd name="f152" fmla="val 289"/>
                    <a:gd name="f153" fmla="val 2632"/>
                    <a:gd name="f154" fmla="val 797"/>
                    <a:gd name="f155" fmla="val 1132"/>
                    <a:gd name="f156" fmla="val 1144"/>
                    <a:gd name="f157" fmla="val 6618"/>
                    <a:gd name="f158" fmla="val 1138"/>
                    <a:gd name="f159" fmla="val 6622"/>
                    <a:gd name="f160" fmla="val 6626"/>
                    <a:gd name="f161" fmla="*/ f0 1 2979"/>
                    <a:gd name="f162" fmla="*/ f1 1 6627"/>
                    <a:gd name="f163" fmla="val f2"/>
                    <a:gd name="f164" fmla="val f3"/>
                    <a:gd name="f165" fmla="val f4"/>
                    <a:gd name="f166" fmla="+- f165 0 f163"/>
                    <a:gd name="f167" fmla="+- f164 0 f163"/>
                    <a:gd name="f168" fmla="*/ f167 1 2979"/>
                    <a:gd name="f169" fmla="*/ f166 1 6627"/>
                    <a:gd name="f170" fmla="*/ f163 1 f168"/>
                    <a:gd name="f171" fmla="*/ f164 1 f168"/>
                    <a:gd name="f172" fmla="*/ f163 1 f169"/>
                    <a:gd name="f173" fmla="*/ f165 1 f169"/>
                    <a:gd name="f174" fmla="*/ f170 f161 1"/>
                    <a:gd name="f175" fmla="*/ f171 f161 1"/>
                    <a:gd name="f176" fmla="*/ f173 f162 1"/>
                    <a:gd name="f177" fmla="*/ f172 f162 1"/>
                  </a:gdLst>
                  <a:ahLst/>
                  <a:cxnLst>
                    <a:cxn ang="3cd4">
                      <a:pos x="hc" y="t"/>
                    </a:cxn>
                    <a:cxn ang="0">
                      <a:pos x="r" y="vc"/>
                    </a:cxn>
                    <a:cxn ang="cd4">
                      <a:pos x="hc" y="b"/>
                    </a:cxn>
                    <a:cxn ang="cd2">
                      <a:pos x="l" y="vc"/>
                    </a:cxn>
                  </a:cxnLst>
                  <a:rect l="f174" t="f177" r="f175" b="f176"/>
                  <a:pathLst>
                    <a:path w="2979" h="6627">
                      <a:moveTo>
                        <a:pt x="f5" y="f6"/>
                      </a:moveTo>
                      <a:cubicBezTo>
                        <a:pt x="f7" y="f8"/>
                        <a:pt x="f9" y="f10"/>
                        <a:pt x="f11" y="f12"/>
                      </a:cubicBezTo>
                      <a:cubicBezTo>
                        <a:pt x="f13" y="f14"/>
                        <a:pt x="f15" y="f16"/>
                        <a:pt x="f17" y="f18"/>
                      </a:cubicBezTo>
                      <a:cubicBezTo>
                        <a:pt x="f19" y="f20"/>
                        <a:pt x="f21" y="f22"/>
                        <a:pt x="f23" y="f24"/>
                      </a:cubicBezTo>
                      <a:cubicBezTo>
                        <a:pt x="f25" y="f26"/>
                        <a:pt x="f23" y="f27"/>
                        <a:pt x="f28" y="f29"/>
                      </a:cubicBezTo>
                      <a:cubicBezTo>
                        <a:pt x="f30" y="f31"/>
                        <a:pt x="f32" y="f33"/>
                        <a:pt x="f34" y="f35"/>
                      </a:cubicBezTo>
                      <a:cubicBezTo>
                        <a:pt x="f36" y="f37"/>
                        <a:pt x="f14" y="f38"/>
                        <a:pt x="f39" y="f40"/>
                      </a:cubicBezTo>
                      <a:cubicBezTo>
                        <a:pt x="f41" y="f42"/>
                        <a:pt x="f23" y="f43"/>
                        <a:pt x="f44" y="f45"/>
                      </a:cubicBezTo>
                      <a:cubicBezTo>
                        <a:pt x="f46" y="f47"/>
                        <a:pt x="f48" y="f49"/>
                        <a:pt x="f50" y="f51"/>
                      </a:cubicBezTo>
                      <a:cubicBezTo>
                        <a:pt x="f52" y="f53"/>
                        <a:pt x="f54" y="f48"/>
                        <a:pt x="f55" y="f56"/>
                      </a:cubicBezTo>
                      <a:cubicBezTo>
                        <a:pt x="f57" y="f58"/>
                        <a:pt x="f9" y="f10"/>
                        <a:pt x="f59" y="f60"/>
                      </a:cubicBezTo>
                      <a:cubicBezTo>
                        <a:pt x="f61" y="f62"/>
                        <a:pt x="f63" y="f64"/>
                        <a:pt x="f5" y="f6"/>
                      </a:cubicBezTo>
                      <a:close/>
                      <a:moveTo>
                        <a:pt x="f65" y="f66"/>
                      </a:moveTo>
                      <a:cubicBezTo>
                        <a:pt x="f65" y="f67"/>
                        <a:pt x="f68" y="f69"/>
                        <a:pt x="f70" y="f71"/>
                      </a:cubicBezTo>
                      <a:cubicBezTo>
                        <a:pt x="f72" y="f73"/>
                        <a:pt x="f74" y="f75"/>
                        <a:pt x="f76" y="f75"/>
                      </a:cubicBezTo>
                      <a:cubicBezTo>
                        <a:pt x="f77" y="f75"/>
                        <a:pt x="f78" y="f79"/>
                        <a:pt x="f66" y="f80"/>
                      </a:cubicBezTo>
                      <a:cubicBezTo>
                        <a:pt x="f81" y="f82"/>
                        <a:pt x="f83" y="f84"/>
                        <a:pt x="f83" y="f84"/>
                      </a:cubicBezTo>
                      <a:cubicBezTo>
                        <a:pt x="f85" y="f36"/>
                        <a:pt x="f86" y="f32"/>
                        <a:pt x="f86" y="f32"/>
                      </a:cubicBezTo>
                      <a:cubicBezTo>
                        <a:pt x="f87" y="f88"/>
                        <a:pt x="f89" y="f90"/>
                        <a:pt x="f12" y="f91"/>
                      </a:cubicBezTo>
                      <a:cubicBezTo>
                        <a:pt x="f92" y="f93"/>
                        <a:pt x="f94" y="f95"/>
                        <a:pt x="f96" y="f95"/>
                      </a:cubicBezTo>
                      <a:cubicBezTo>
                        <a:pt x="f97" y="f95"/>
                        <a:pt x="f98" y="f99"/>
                        <a:pt x="f100" y="f101"/>
                      </a:cubicBezTo>
                      <a:cubicBezTo>
                        <a:pt x="f60" y="f102"/>
                        <a:pt x="f103" y="f104"/>
                        <a:pt x="f10" y="f105"/>
                      </a:cubicBezTo>
                      <a:cubicBezTo>
                        <a:pt x="f106" y="f107"/>
                        <a:pt x="f108" y="f109"/>
                        <a:pt x="f110" y="f111"/>
                      </a:cubicBezTo>
                      <a:cubicBezTo>
                        <a:pt x="f112" y="f113"/>
                        <a:pt x="f114" y="f115"/>
                        <a:pt x="f116" y="f115"/>
                      </a:cubicBezTo>
                      <a:cubicBezTo>
                        <a:pt x="f117" y="f115"/>
                        <a:pt x="f118" y="f119"/>
                        <a:pt x="f120" y="f121"/>
                      </a:cubicBezTo>
                      <a:cubicBezTo>
                        <a:pt x="f32" y="f122"/>
                        <a:pt x="f123" y="f124"/>
                        <a:pt x="f125" y="f126"/>
                      </a:cubicBezTo>
                      <a:cubicBezTo>
                        <a:pt x="f127" y="f128"/>
                        <a:pt x="f129" y="f130"/>
                        <a:pt x="f131" y="f132"/>
                      </a:cubicBezTo>
                      <a:lnTo>
                        <a:pt x="f131" y="f132"/>
                      </a:lnTo>
                      <a:cubicBezTo>
                        <a:pt x="f133" y="f134"/>
                        <a:pt x="f135" y="f136"/>
                        <a:pt x="f15" y="f137"/>
                      </a:cubicBezTo>
                      <a:cubicBezTo>
                        <a:pt x="f138" y="f139"/>
                        <a:pt x="f140" y="f141"/>
                        <a:pt x="f142" y="f143"/>
                      </a:cubicBezTo>
                      <a:cubicBezTo>
                        <a:pt x="f144" y="f145"/>
                        <a:pt x="f3" y="f146"/>
                        <a:pt x="f147" y="f148"/>
                      </a:cubicBezTo>
                      <a:cubicBezTo>
                        <a:pt x="f149" y="f46"/>
                        <a:pt x="f150" y="f60"/>
                        <a:pt x="f151" y="f152"/>
                      </a:cubicBezTo>
                      <a:lnTo>
                        <a:pt x="f151" y="f152"/>
                      </a:lnTo>
                      <a:cubicBezTo>
                        <a:pt x="f153" y="f85"/>
                        <a:pt x="f30" y="f154"/>
                        <a:pt x="f36" y="f155"/>
                      </a:cubicBezTo>
                      <a:cubicBezTo>
                        <a:pt x="f19" y="f6"/>
                        <a:pt x="f65" y="f83"/>
                        <a:pt x="f65" y="f66"/>
                      </a:cubicBezTo>
                      <a:close/>
                      <a:moveTo>
                        <a:pt x="f131" y="f132"/>
                      </a:moveTo>
                      <a:cubicBezTo>
                        <a:pt x="f156" y="f157"/>
                        <a:pt x="f158" y="f159"/>
                        <a:pt x="f155" y="f160"/>
                      </a:cubicBezTo>
                      <a:cubicBezTo>
                        <a:pt x="f158" y="f159"/>
                        <a:pt x="f156" y="f157"/>
                        <a:pt x="f131" y="f13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1710;p22">
                  <a:extLst>
                    <a:ext uri="{FF2B5EF4-FFF2-40B4-BE49-F238E27FC236}">
                      <a16:creationId xmlns:a16="http://schemas.microsoft.com/office/drawing/2014/main" id="{E82D7324-A619-412A-A230-D6FD359EFB9C}"/>
                    </a:ext>
                  </a:extLst>
                </p:cNvPr>
                <p:cNvSpPr/>
                <p:nvPr/>
              </p:nvSpPr>
              <p:spPr>
                <a:xfrm>
                  <a:off x="632371" y="209991"/>
                  <a:ext cx="13853" cy="78318"/>
                </a:xfrm>
                <a:custGeom>
                  <a:avLst/>
                  <a:gdLst>
                    <a:gd name="f0" fmla="val w"/>
                    <a:gd name="f1" fmla="val h"/>
                    <a:gd name="f2" fmla="val 0"/>
                    <a:gd name="f3" fmla="val 429"/>
                    <a:gd name="f4" fmla="val 2425"/>
                    <a:gd name="f5" fmla="val 428"/>
                    <a:gd name="f6" fmla="val 1"/>
                    <a:gd name="f7" fmla="val 47"/>
                    <a:gd name="f8" fmla="val 786"/>
                    <a:gd name="f9" fmla="val 1617"/>
                    <a:gd name="f10" fmla="val 301"/>
                    <a:gd name="f11" fmla="*/ f0 1 429"/>
                    <a:gd name="f12" fmla="*/ f1 1 2425"/>
                    <a:gd name="f13" fmla="val f2"/>
                    <a:gd name="f14" fmla="val f3"/>
                    <a:gd name="f15" fmla="val f4"/>
                    <a:gd name="f16" fmla="+- f15 0 f13"/>
                    <a:gd name="f17" fmla="+- f14 0 f13"/>
                    <a:gd name="f18" fmla="*/ f17 1 429"/>
                    <a:gd name="f19" fmla="*/ f16 1 2425"/>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429" h="2425">
                      <a:moveTo>
                        <a:pt x="f5" y="f6"/>
                      </a:moveTo>
                      <a:lnTo>
                        <a:pt x="f5" y="f6"/>
                      </a:lnTo>
                      <a:cubicBezTo>
                        <a:pt x="f7" y="f8"/>
                        <a:pt x="f6" y="f9"/>
                        <a:pt x="f10" y="f4"/>
                      </a:cubicBezTo>
                      <a:lnTo>
                        <a:pt x="f5" y="f6"/>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1711;p22">
                  <a:extLst>
                    <a:ext uri="{FF2B5EF4-FFF2-40B4-BE49-F238E27FC236}">
                      <a16:creationId xmlns:a16="http://schemas.microsoft.com/office/drawing/2014/main" id="{DA2C855F-B3AA-4969-926C-84CCAE3806F4}"/>
                    </a:ext>
                  </a:extLst>
                </p:cNvPr>
                <p:cNvSpPr/>
                <p:nvPr/>
              </p:nvSpPr>
              <p:spPr>
                <a:xfrm>
                  <a:off x="695026" y="351294"/>
                  <a:ext cx="77577" cy="101800"/>
                </a:xfrm>
                <a:custGeom>
                  <a:avLst/>
                  <a:gdLst>
                    <a:gd name="f0" fmla="val w"/>
                    <a:gd name="f1" fmla="val h"/>
                    <a:gd name="f2" fmla="val 0"/>
                    <a:gd name="f3" fmla="val 2402"/>
                    <a:gd name="f4" fmla="val 3152"/>
                    <a:gd name="f5" fmla="val 2020"/>
                    <a:gd name="f6" fmla="val 728"/>
                    <a:gd name="f7" fmla="val 1905"/>
                    <a:gd name="f8" fmla="val 889"/>
                    <a:gd name="f9" fmla="val 1755"/>
                    <a:gd name="f10" fmla="val 993"/>
                    <a:gd name="f11" fmla="val 1593"/>
                    <a:gd name="f12" fmla="val 1086"/>
                    <a:gd name="f13" fmla="val 1443"/>
                    <a:gd name="f14" fmla="val 1155"/>
                    <a:gd name="f15" fmla="val 1304"/>
                    <a:gd name="f16" fmla="val 1213"/>
                    <a:gd name="f17" fmla="val 1154"/>
                    <a:gd name="f18" fmla="val 1282"/>
                    <a:gd name="f19" fmla="val 1189"/>
                    <a:gd name="f20" fmla="val 1270"/>
                    <a:gd name="f21" fmla="val 1235"/>
                    <a:gd name="f22" fmla="val 1258"/>
                    <a:gd name="f23" fmla="val 1285"/>
                    <a:gd name="f24" fmla="val 1269"/>
                    <a:gd name="f25" fmla="val 1311"/>
                    <a:gd name="f26" fmla="val 1268"/>
                    <a:gd name="f27" fmla="val 1337"/>
                    <a:gd name="f28" fmla="val 1483"/>
                    <a:gd name="f29" fmla="val 1627"/>
                    <a:gd name="f30" fmla="val 1298"/>
                    <a:gd name="f31" fmla="val 1386"/>
                    <a:gd name="f32" fmla="val 1629"/>
                    <a:gd name="f33" fmla="val 1341"/>
                    <a:gd name="f34" fmla="val 1504"/>
                    <a:gd name="f35" fmla="val 1324"/>
                    <a:gd name="f36" fmla="val 1379"/>
                    <a:gd name="f37" fmla="val 1342"/>
                    <a:gd name="f38" fmla="val 1306"/>
                    <a:gd name="f39" fmla="val 1325"/>
                    <a:gd name="f40" fmla="val 1328"/>
                    <a:gd name="f41" fmla="val 1340"/>
                    <a:gd name="f42" fmla="val 1039"/>
                    <a:gd name="f43" fmla="val 1374"/>
                    <a:gd name="f44" fmla="val 924"/>
                    <a:gd name="f45" fmla="val 1409"/>
                    <a:gd name="f46" fmla="val 843"/>
                    <a:gd name="f47" fmla="val 1467"/>
                    <a:gd name="f48" fmla="val 750"/>
                    <a:gd name="f49" fmla="val 1547"/>
                    <a:gd name="f50" fmla="val 681"/>
                    <a:gd name="f51" fmla="val 1628"/>
                    <a:gd name="f52" fmla="val 566"/>
                    <a:gd name="f53" fmla="val 485"/>
                    <a:gd name="f54" fmla="val 1917"/>
                    <a:gd name="f55" fmla="val 393"/>
                    <a:gd name="f56" fmla="val 2078"/>
                    <a:gd name="f57" fmla="val 450"/>
                    <a:gd name="f58" fmla="val 520"/>
                    <a:gd name="f59" fmla="val 1732"/>
                    <a:gd name="f60" fmla="val 635"/>
                    <a:gd name="f61" fmla="val 1582"/>
                    <a:gd name="f62" fmla="val 912"/>
                    <a:gd name="f63" fmla="val 1074"/>
                    <a:gd name="f64" fmla="val 1236"/>
                    <a:gd name="f65" fmla="val 1224"/>
                    <a:gd name="f66" fmla="val 1408"/>
                    <a:gd name="f67" fmla="val 1558"/>
                    <a:gd name="f68" fmla="val 1005"/>
                    <a:gd name="f69" fmla="val 1720"/>
                    <a:gd name="f70" fmla="val 936"/>
                    <a:gd name="f71" fmla="val 1882"/>
                    <a:gd name="f72" fmla="val 2066"/>
                    <a:gd name="f73" fmla="val 1"/>
                    <a:gd name="f74" fmla="val 2055"/>
                    <a:gd name="f75" fmla="val 197"/>
                    <a:gd name="f76" fmla="val 1928"/>
                    <a:gd name="f77" fmla="val 405"/>
                    <a:gd name="f78" fmla="val 647"/>
                    <a:gd name="f79" fmla="val 716"/>
                    <a:gd name="f80" fmla="val 820"/>
                    <a:gd name="f81" fmla="val 693"/>
                    <a:gd name="f82" fmla="val 323"/>
                    <a:gd name="f83" fmla="val 1524"/>
                    <a:gd name="f84" fmla="val 150"/>
                    <a:gd name="f85" fmla="val 2067"/>
                    <a:gd name="f86" fmla="val 35"/>
                    <a:gd name="f87" fmla="val 2413"/>
                    <a:gd name="f88" fmla="val 2782"/>
                    <a:gd name="f89" fmla="val 81"/>
                    <a:gd name="f90" fmla="val 93"/>
                    <a:gd name="f91" fmla="val 3002"/>
                    <a:gd name="f92" fmla="val 2840"/>
                    <a:gd name="f93" fmla="val 219"/>
                    <a:gd name="f94" fmla="val 2679"/>
                    <a:gd name="f95" fmla="val 388"/>
                    <a:gd name="f96" fmla="val 2329"/>
                    <a:gd name="f97" fmla="val 766"/>
                    <a:gd name="f98" fmla="val 2101"/>
                    <a:gd name="f99" fmla="val 1149"/>
                    <a:gd name="f100" fmla="val 1159"/>
                    <a:gd name="f101" fmla="val 1168"/>
                    <a:gd name="f102" fmla="val 1178"/>
                    <a:gd name="f103" fmla="val 2113"/>
                    <a:gd name="f104" fmla="val 1962"/>
                    <a:gd name="f105" fmla="val 2390"/>
                    <a:gd name="f106" fmla="val 2112"/>
                    <a:gd name="f107" fmla="val 2759"/>
                    <a:gd name="f108" fmla="val 2251"/>
                    <a:gd name="f109" fmla="val 2655"/>
                    <a:gd name="f110" fmla="val 2332"/>
                    <a:gd name="f111" fmla="val 2471"/>
                    <a:gd name="f112" fmla="val 2286"/>
                    <a:gd name="f113" fmla="val 1998"/>
                    <a:gd name="f114" fmla="val 1963"/>
                    <a:gd name="f115" fmla="val 2043"/>
                    <a:gd name="f116" fmla="val 2170"/>
                    <a:gd name="f117" fmla="val 1859"/>
                    <a:gd name="f118" fmla="val 1778"/>
                    <a:gd name="f119" fmla="val 2343"/>
                    <a:gd name="f120" fmla="val 1686"/>
                    <a:gd name="f121" fmla="val 2389"/>
                    <a:gd name="f122" fmla="val 1420"/>
                    <a:gd name="f123" fmla="val 2296"/>
                    <a:gd name="f124" fmla="val 1358"/>
                    <a:gd name="f125" fmla="val 2192"/>
                    <a:gd name="f126" fmla="val 1316"/>
                    <a:gd name="f127" fmla="val 2109"/>
                    <a:gd name="f128" fmla="val 2085"/>
                    <a:gd name="f129" fmla="val 2062"/>
                    <a:gd name="f130" fmla="val 1320"/>
                    <a:gd name="f131" fmla="val 2228"/>
                    <a:gd name="f132" fmla="val 1166"/>
                    <a:gd name="f133" fmla="val 2366"/>
                    <a:gd name="f134" fmla="val 2401"/>
                    <a:gd name="f135" fmla="val 416"/>
                    <a:gd name="f136" fmla="val 2239"/>
                    <a:gd name="f137" fmla="val 208"/>
                    <a:gd name="f138" fmla="*/ f0 1 2402"/>
                    <a:gd name="f139" fmla="*/ f1 1 3152"/>
                    <a:gd name="f140" fmla="val f2"/>
                    <a:gd name="f141" fmla="val f3"/>
                    <a:gd name="f142" fmla="val f4"/>
                    <a:gd name="f143" fmla="+- f142 0 f140"/>
                    <a:gd name="f144" fmla="+- f141 0 f140"/>
                    <a:gd name="f145" fmla="*/ f144 1 2402"/>
                    <a:gd name="f146" fmla="*/ f143 1 3152"/>
                    <a:gd name="f147" fmla="*/ f140 1 f145"/>
                    <a:gd name="f148" fmla="*/ f141 1 f145"/>
                    <a:gd name="f149" fmla="*/ f140 1 f146"/>
                    <a:gd name="f150" fmla="*/ f142 1 f146"/>
                    <a:gd name="f151" fmla="*/ f147 f138 1"/>
                    <a:gd name="f152" fmla="*/ f148 f138 1"/>
                    <a:gd name="f153" fmla="*/ f150 f139 1"/>
                    <a:gd name="f154" fmla="*/ f149 f139 1"/>
                  </a:gdLst>
                  <a:ahLst/>
                  <a:cxnLst>
                    <a:cxn ang="3cd4">
                      <a:pos x="hc" y="t"/>
                    </a:cxn>
                    <a:cxn ang="0">
                      <a:pos x="r" y="vc"/>
                    </a:cxn>
                    <a:cxn ang="cd4">
                      <a:pos x="hc" y="b"/>
                    </a:cxn>
                    <a:cxn ang="cd2">
                      <a:pos x="l" y="vc"/>
                    </a:cxn>
                  </a:cxnLst>
                  <a:rect l="f151" t="f154" r="f152" b="f153"/>
                  <a:pathLst>
                    <a:path w="2402" h="3152">
                      <a:moveTo>
                        <a:pt x="f5" y="f6"/>
                      </a:moveTo>
                      <a:cubicBezTo>
                        <a:pt x="f7" y="f8"/>
                        <a:pt x="f9" y="f10"/>
                        <a:pt x="f11" y="f12"/>
                      </a:cubicBezTo>
                      <a:cubicBezTo>
                        <a:pt x="f13" y="f14"/>
                        <a:pt x="f15" y="f16"/>
                        <a:pt x="f17" y="f18"/>
                      </a:cubicBezTo>
                      <a:cubicBezTo>
                        <a:pt x="f19" y="f20"/>
                        <a:pt x="f21" y="f20"/>
                        <a:pt x="f22" y="f20"/>
                      </a:cubicBezTo>
                      <a:cubicBezTo>
                        <a:pt x="f23" y="f24"/>
                        <a:pt x="f25" y="f26"/>
                        <a:pt x="f27" y="f26"/>
                      </a:cubicBezTo>
                      <a:cubicBezTo>
                        <a:pt x="f28" y="f26"/>
                        <a:pt x="f29" y="f30"/>
                        <a:pt x="f9" y="f31"/>
                      </a:cubicBezTo>
                      <a:cubicBezTo>
                        <a:pt x="f32" y="f33"/>
                        <a:pt x="f34" y="f35"/>
                        <a:pt x="f36" y="f35"/>
                      </a:cubicBezTo>
                      <a:cubicBezTo>
                        <a:pt x="f37" y="f35"/>
                        <a:pt x="f38" y="f39"/>
                        <a:pt x="f20" y="f40"/>
                      </a:cubicBezTo>
                      <a:cubicBezTo>
                        <a:pt x="f17" y="f41"/>
                        <a:pt x="f42" y="f43"/>
                        <a:pt x="f44" y="f45"/>
                      </a:cubicBezTo>
                      <a:cubicBezTo>
                        <a:pt x="f46" y="f47"/>
                        <a:pt x="f48" y="f49"/>
                        <a:pt x="f50" y="f51"/>
                      </a:cubicBezTo>
                      <a:cubicBezTo>
                        <a:pt x="f52" y="f9"/>
                        <a:pt x="f53" y="f54"/>
                        <a:pt x="f55" y="f56"/>
                      </a:cubicBezTo>
                      <a:cubicBezTo>
                        <a:pt x="f57" y="f7"/>
                        <a:pt x="f58" y="f59"/>
                        <a:pt x="f60" y="f61"/>
                      </a:cubicBezTo>
                      <a:cubicBezTo>
                        <a:pt x="f48" y="f13"/>
                        <a:pt x="f62" y="f40"/>
                        <a:pt x="f63" y="f64"/>
                      </a:cubicBezTo>
                      <a:cubicBezTo>
                        <a:pt x="f65" y="f14"/>
                        <a:pt x="f66" y="f63"/>
                        <a:pt x="f67" y="f68"/>
                      </a:cubicBezTo>
                      <a:cubicBezTo>
                        <a:pt x="f69" y="f70"/>
                        <a:pt x="f71" y="f46"/>
                        <a:pt x="f5" y="f6"/>
                      </a:cubicBezTo>
                      <a:close/>
                      <a:moveTo>
                        <a:pt x="f72" y="f73"/>
                      </a:moveTo>
                      <a:cubicBezTo>
                        <a:pt x="f74" y="f75"/>
                        <a:pt x="f76" y="f77"/>
                        <a:pt x="f9" y="f58"/>
                      </a:cubicBezTo>
                      <a:cubicBezTo>
                        <a:pt x="f61" y="f78"/>
                        <a:pt x="f43" y="f79"/>
                        <a:pt x="f19" y="f80"/>
                      </a:cubicBezTo>
                      <a:cubicBezTo>
                        <a:pt x="f81" y="f12"/>
                        <a:pt x="f82" y="f83"/>
                        <a:pt x="f84" y="f85"/>
                      </a:cubicBezTo>
                      <a:cubicBezTo>
                        <a:pt x="f86" y="f87"/>
                        <a:pt x="f2" y="f88"/>
                        <a:pt x="f89" y="f4"/>
                      </a:cubicBezTo>
                      <a:cubicBezTo>
                        <a:pt x="f90" y="f91"/>
                        <a:pt x="f84" y="f92"/>
                        <a:pt x="f93" y="f94"/>
                      </a:cubicBezTo>
                      <a:cubicBezTo>
                        <a:pt x="f95" y="f96"/>
                        <a:pt x="f97" y="f98"/>
                        <a:pt x="f99" y="f98"/>
                      </a:cubicBezTo>
                      <a:cubicBezTo>
                        <a:pt x="f100" y="f98"/>
                        <a:pt x="f101" y="f98"/>
                        <a:pt x="f102" y="f98"/>
                      </a:cubicBezTo>
                      <a:cubicBezTo>
                        <a:pt x="f67" y="f103"/>
                        <a:pt x="f104" y="f105"/>
                        <a:pt x="f106" y="f107"/>
                      </a:cubicBezTo>
                      <a:cubicBezTo>
                        <a:pt x="f108" y="f109"/>
                        <a:pt x="f110" y="f111"/>
                        <a:pt x="f112" y="f112"/>
                      </a:cubicBezTo>
                      <a:cubicBezTo>
                        <a:pt x="f108" y="f103"/>
                        <a:pt x="f98" y="f113"/>
                        <a:pt x="f76" y="f114"/>
                      </a:cubicBezTo>
                      <a:cubicBezTo>
                        <a:pt x="f115" y="f54"/>
                        <a:pt x="f116" y="f117"/>
                        <a:pt x="f108" y="f118"/>
                      </a:cubicBezTo>
                      <a:cubicBezTo>
                        <a:pt x="f119" y="f120"/>
                        <a:pt x="f121" y="f83"/>
                        <a:pt x="f110" y="f122"/>
                      </a:cubicBezTo>
                      <a:cubicBezTo>
                        <a:pt x="f123" y="f124"/>
                        <a:pt x="f125" y="f126"/>
                        <a:pt x="f127" y="f126"/>
                      </a:cubicBezTo>
                      <a:cubicBezTo>
                        <a:pt x="f128" y="f126"/>
                        <a:pt x="f129" y="f130"/>
                        <a:pt x="f115" y="f40"/>
                      </a:cubicBezTo>
                      <a:cubicBezTo>
                        <a:pt x="f131" y="f132"/>
                        <a:pt x="f119" y="f70"/>
                        <a:pt x="f133" y="f81"/>
                      </a:cubicBezTo>
                      <a:cubicBezTo>
                        <a:pt x="f134" y="f135"/>
                        <a:pt x="f136" y="f137"/>
                        <a:pt x="f72" y="f73"/>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1712;p22">
                  <a:extLst>
                    <a:ext uri="{FF2B5EF4-FFF2-40B4-BE49-F238E27FC236}">
                      <a16:creationId xmlns:a16="http://schemas.microsoft.com/office/drawing/2014/main" id="{ED5BC638-CC5A-49E2-BE15-FE48DA4F73CF}"/>
                    </a:ext>
                  </a:extLst>
                </p:cNvPr>
                <p:cNvSpPr/>
                <p:nvPr/>
              </p:nvSpPr>
              <p:spPr>
                <a:xfrm>
                  <a:off x="672294" y="270671"/>
                  <a:ext cx="167042" cy="246174"/>
                </a:xfrm>
                <a:custGeom>
                  <a:avLst/>
                  <a:gdLst>
                    <a:gd name="f0" fmla="val 180"/>
                    <a:gd name="f1" fmla="val w"/>
                    <a:gd name="f2" fmla="val h"/>
                    <a:gd name="f3" fmla="val 0"/>
                    <a:gd name="f4" fmla="val 5172"/>
                    <a:gd name="f5" fmla="val 7622"/>
                    <a:gd name="f6" fmla="val 3617"/>
                    <a:gd name="f7" fmla="val 3743"/>
                    <a:gd name="f8" fmla="val 3870"/>
                    <a:gd name="f9" fmla="val 191"/>
                    <a:gd name="f10" fmla="val 3994"/>
                    <a:gd name="f11" fmla="val 211"/>
                    <a:gd name="f12" fmla="val 4282"/>
                    <a:gd name="f13" fmla="val 257"/>
                    <a:gd name="f14" fmla="val 4559"/>
                    <a:gd name="f15" fmla="val 338"/>
                    <a:gd name="f16" fmla="val 4813"/>
                    <a:gd name="f17" fmla="val 477"/>
                    <a:gd name="f18" fmla="val 4548"/>
                    <a:gd name="f19" fmla="val 373"/>
                    <a:gd name="f20" fmla="val 4271"/>
                    <a:gd name="f21" fmla="val 292"/>
                    <a:gd name="f22" fmla="val 3982"/>
                    <a:gd name="f23" fmla="val 3873"/>
                    <a:gd name="f24" fmla="val 244"/>
                    <a:gd name="f25" fmla="val 3761"/>
                    <a:gd name="f26" fmla="val 235"/>
                    <a:gd name="f27" fmla="val 3650"/>
                    <a:gd name="f28" fmla="val 3481"/>
                    <a:gd name="f29" fmla="val 3312"/>
                    <a:gd name="f30" fmla="val 255"/>
                    <a:gd name="f31" fmla="val 3151"/>
                    <a:gd name="f32" fmla="val 304"/>
                    <a:gd name="f33" fmla="val 2874"/>
                    <a:gd name="f34" fmla="val 361"/>
                    <a:gd name="f35" fmla="val 2609"/>
                    <a:gd name="f36" fmla="val 2355"/>
                    <a:gd name="f37" fmla="val 604"/>
                    <a:gd name="f38" fmla="val 2112"/>
                    <a:gd name="f39" fmla="val 731"/>
                    <a:gd name="f40" fmla="val 1858"/>
                    <a:gd name="f41" fmla="val 892"/>
                    <a:gd name="f42" fmla="val 1662"/>
                    <a:gd name="f43" fmla="val 1088"/>
                    <a:gd name="f44" fmla="val 1847"/>
                    <a:gd name="f45" fmla="val 881"/>
                    <a:gd name="f46" fmla="val 2078"/>
                    <a:gd name="f47" fmla="val 708"/>
                    <a:gd name="f48" fmla="val 2332"/>
                    <a:gd name="f49" fmla="val 557"/>
                    <a:gd name="f50" fmla="val 2586"/>
                    <a:gd name="f51" fmla="val 419"/>
                    <a:gd name="f52" fmla="val 2851"/>
                    <a:gd name="f53" fmla="val 315"/>
                    <a:gd name="f54" fmla="val 3128"/>
                    <a:gd name="f55" fmla="val 246"/>
                    <a:gd name="f56" fmla="val 3286"/>
                    <a:gd name="f57" fmla="val 200"/>
                    <a:gd name="f58" fmla="val 3451"/>
                    <a:gd name="f59" fmla="val 3586"/>
                    <a:gd name="f60" fmla="val 1"/>
                    <a:gd name="f61" fmla="val 3134"/>
                    <a:gd name="f62" fmla="val 2678"/>
                    <a:gd name="f63" fmla="val 125"/>
                    <a:gd name="f64" fmla="val 2251"/>
                    <a:gd name="f65" fmla="val 384"/>
                    <a:gd name="f66" fmla="val 1397"/>
                    <a:gd name="f67" fmla="val 904"/>
                    <a:gd name="f68" fmla="val 854"/>
                    <a:gd name="f69" fmla="val 1816"/>
                    <a:gd name="f70" fmla="val 543"/>
                    <a:gd name="f71" fmla="val 2751"/>
                    <a:gd name="f72" fmla="val 4447"/>
                    <a:gd name="f73" fmla="val 69"/>
                    <a:gd name="f74" fmla="val 6040"/>
                    <a:gd name="f75" fmla="val 900"/>
                    <a:gd name="f76" fmla="val 381"/>
                    <a:gd name="f77" fmla="val 6617"/>
                    <a:gd name="f78" fmla="val 358"/>
                    <a:gd name="f79" fmla="val 5313"/>
                    <a:gd name="f80" fmla="val 670"/>
                    <a:gd name="f81" fmla="val 4274"/>
                    <a:gd name="f82" fmla="val 762"/>
                    <a:gd name="f83" fmla="val 3905"/>
                    <a:gd name="f84" fmla="val 912"/>
                    <a:gd name="f85" fmla="val 3559"/>
                    <a:gd name="f86" fmla="val 1097"/>
                    <a:gd name="f87" fmla="val 3247"/>
                    <a:gd name="f88" fmla="val 1189"/>
                    <a:gd name="f89" fmla="val 3085"/>
                    <a:gd name="f90" fmla="val 1304"/>
                    <a:gd name="f91" fmla="val 2958"/>
                    <a:gd name="f92" fmla="val 2820"/>
                    <a:gd name="f93" fmla="val 1512"/>
                    <a:gd name="f94" fmla="val 2693"/>
                    <a:gd name="f95" fmla="val 1628"/>
                    <a:gd name="f96" fmla="val 2566"/>
                    <a:gd name="f97" fmla="val 1731"/>
                    <a:gd name="f98" fmla="val 2404"/>
                    <a:gd name="f99" fmla="val 1835"/>
                    <a:gd name="f100" fmla="val 2266"/>
                    <a:gd name="f101" fmla="val 1882"/>
                    <a:gd name="f102" fmla="val 2058"/>
                    <a:gd name="f103" fmla="val 1801"/>
                    <a:gd name="f104" fmla="val 1896"/>
                    <a:gd name="f105" fmla="val 1752"/>
                    <a:gd name="f106" fmla="val 1791"/>
                    <a:gd name="f107" fmla="val 1652"/>
                    <a:gd name="f108" fmla="val 1714"/>
                    <a:gd name="f109" fmla="val 1548"/>
                    <a:gd name="f110" fmla="val 1513"/>
                    <a:gd name="f111" fmla="val 1477"/>
                    <a:gd name="f112" fmla="val 1723"/>
                    <a:gd name="f113" fmla="val 1443"/>
                    <a:gd name="f114" fmla="val 1742"/>
                    <a:gd name="f115" fmla="val 1861"/>
                    <a:gd name="f116" fmla="val 1469"/>
                    <a:gd name="f117" fmla="val 2319"/>
                    <a:gd name="f118" fmla="val 1368"/>
                    <a:gd name="f119" fmla="val 2786"/>
                    <a:gd name="f120" fmla="val 3061"/>
                    <a:gd name="f121" fmla="val 3338"/>
                    <a:gd name="f122" fmla="val 1403"/>
                    <a:gd name="f123" fmla="val 3613"/>
                    <a:gd name="f124" fmla="val 1458"/>
                    <a:gd name="f125" fmla="val 3719"/>
                    <a:gd name="f126" fmla="val 1478"/>
                    <a:gd name="f127" fmla="val 3824"/>
                    <a:gd name="f128" fmla="val 1488"/>
                    <a:gd name="f129" fmla="val 3925"/>
                    <a:gd name="f130" fmla="val 4507"/>
                    <a:gd name="f131" fmla="val 4952"/>
                    <a:gd name="f132" fmla="val 1168"/>
                    <a:gd name="f133" fmla="val 4617"/>
                    <a:gd name="f134" fmla="val 765"/>
                    <a:gd name="f135" fmla="val 4709"/>
                    <a:gd name="f136" fmla="val 4790"/>
                    <a:gd name="f137" fmla="val 823"/>
                    <a:gd name="f138" fmla="val 4894"/>
                    <a:gd name="f139" fmla="val 5056"/>
                    <a:gd name="f140" fmla="val 5171"/>
                    <a:gd name="f141" fmla="val 696"/>
                    <a:gd name="f142" fmla="val 5079"/>
                    <a:gd name="f143" fmla="val 534"/>
                    <a:gd name="f144" fmla="val 5033"/>
                    <a:gd name="f145" fmla="val 465"/>
                    <a:gd name="f146" fmla="val 4963"/>
                    <a:gd name="f147" fmla="val 407"/>
                    <a:gd name="f148" fmla="val 4484"/>
                    <a:gd name="f149" fmla="val 4037"/>
                    <a:gd name="f150" fmla="*/ f1 1 5172"/>
                    <a:gd name="f151" fmla="*/ f2 1 7622"/>
                    <a:gd name="f152" fmla="val f3"/>
                    <a:gd name="f153" fmla="val f4"/>
                    <a:gd name="f154" fmla="val f5"/>
                    <a:gd name="f155" fmla="+- f154 0 f152"/>
                    <a:gd name="f156" fmla="+- f153 0 f152"/>
                    <a:gd name="f157" fmla="*/ f156 1 5172"/>
                    <a:gd name="f158" fmla="*/ f155 1 762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5172" h="7622">
                      <a:moveTo>
                        <a:pt x="f6" y="f0"/>
                      </a:moveTo>
                      <a:cubicBezTo>
                        <a:pt x="f7" y="f0"/>
                        <a:pt x="f8" y="f9"/>
                        <a:pt x="f10" y="f11"/>
                      </a:cubicBezTo>
                      <a:cubicBezTo>
                        <a:pt x="f12" y="f13"/>
                        <a:pt x="f14" y="f15"/>
                        <a:pt x="f16" y="f17"/>
                      </a:cubicBezTo>
                      <a:cubicBezTo>
                        <a:pt x="f18" y="f19"/>
                        <a:pt x="f20" y="f21"/>
                        <a:pt x="f22" y="f13"/>
                      </a:cubicBezTo>
                      <a:cubicBezTo>
                        <a:pt x="f23" y="f24"/>
                        <a:pt x="f25" y="f26"/>
                        <a:pt x="f27" y="f26"/>
                      </a:cubicBezTo>
                      <a:cubicBezTo>
                        <a:pt x="f28" y="f26"/>
                        <a:pt x="f29" y="f30"/>
                        <a:pt x="f31" y="f32"/>
                      </a:cubicBezTo>
                      <a:cubicBezTo>
                        <a:pt x="f33" y="f34"/>
                        <a:pt x="f35" y="f17"/>
                        <a:pt x="f36" y="f37"/>
                      </a:cubicBezTo>
                      <a:cubicBezTo>
                        <a:pt x="f38" y="f39"/>
                        <a:pt x="f40" y="f41"/>
                        <a:pt x="f42" y="f43"/>
                      </a:cubicBezTo>
                      <a:cubicBezTo>
                        <a:pt x="f44" y="f45"/>
                        <a:pt x="f46" y="f47"/>
                        <a:pt x="f48" y="f49"/>
                      </a:cubicBezTo>
                      <a:cubicBezTo>
                        <a:pt x="f50" y="f51"/>
                        <a:pt x="f52" y="f53"/>
                        <a:pt x="f54" y="f55"/>
                      </a:cubicBezTo>
                      <a:cubicBezTo>
                        <a:pt x="f56" y="f57"/>
                        <a:pt x="f58" y="f0"/>
                        <a:pt x="f6" y="f0"/>
                      </a:cubicBezTo>
                      <a:close/>
                      <a:moveTo>
                        <a:pt x="f59" y="f60"/>
                      </a:moveTo>
                      <a:cubicBezTo>
                        <a:pt x="f61" y="f60"/>
                        <a:pt x="f62" y="f63"/>
                        <a:pt x="f64" y="f65"/>
                      </a:cubicBezTo>
                      <a:cubicBezTo>
                        <a:pt x="f66" y="f67"/>
                        <a:pt x="f68" y="f69"/>
                        <a:pt x="f70" y="f71"/>
                      </a:cubicBezTo>
                      <a:cubicBezTo>
                        <a:pt x="f3" y="f72"/>
                        <a:pt x="f73" y="f74"/>
                        <a:pt x="f75" y="f5"/>
                      </a:cubicBezTo>
                      <a:cubicBezTo>
                        <a:pt x="f76" y="f77"/>
                        <a:pt x="f78" y="f79"/>
                        <a:pt x="f80" y="f81"/>
                      </a:cubicBezTo>
                      <a:cubicBezTo>
                        <a:pt x="f82" y="f83"/>
                        <a:pt x="f84" y="f85"/>
                        <a:pt x="f86" y="f87"/>
                      </a:cubicBezTo>
                      <a:cubicBezTo>
                        <a:pt x="f88" y="f89"/>
                        <a:pt x="f90" y="f91"/>
                        <a:pt x="f66" y="f92"/>
                      </a:cubicBezTo>
                      <a:cubicBezTo>
                        <a:pt x="f93" y="f94"/>
                        <a:pt x="f95" y="f96"/>
                        <a:pt x="f97" y="f98"/>
                      </a:cubicBezTo>
                      <a:cubicBezTo>
                        <a:pt x="f99" y="f100"/>
                        <a:pt x="f101" y="f102"/>
                        <a:pt x="f103" y="f104"/>
                      </a:cubicBezTo>
                      <a:cubicBezTo>
                        <a:pt x="f105" y="f106"/>
                        <a:pt x="f107" y="f108"/>
                        <a:pt x="f109" y="f108"/>
                      </a:cubicBezTo>
                      <a:cubicBezTo>
                        <a:pt x="f110" y="f108"/>
                        <a:pt x="f111" y="f112"/>
                        <a:pt x="f113" y="f114"/>
                      </a:cubicBezTo>
                      <a:lnTo>
                        <a:pt x="f113" y="f114"/>
                      </a:lnTo>
                      <a:cubicBezTo>
                        <a:pt x="f115" y="f116"/>
                        <a:pt x="f117" y="f118"/>
                        <a:pt x="f119" y="f118"/>
                      </a:cubicBezTo>
                      <a:cubicBezTo>
                        <a:pt x="f120" y="f118"/>
                        <a:pt x="f121" y="f122"/>
                        <a:pt x="f123" y="f124"/>
                      </a:cubicBezTo>
                      <a:cubicBezTo>
                        <a:pt x="f125" y="f126"/>
                        <a:pt x="f127" y="f128"/>
                        <a:pt x="f129" y="f128"/>
                      </a:cubicBezTo>
                      <a:cubicBezTo>
                        <a:pt x="f130" y="f128"/>
                        <a:pt x="f131" y="f132"/>
                        <a:pt x="f133" y="f134"/>
                      </a:cubicBezTo>
                      <a:cubicBezTo>
                        <a:pt x="f135" y="f134"/>
                        <a:pt x="f136" y="f137"/>
                        <a:pt x="f138" y="f137"/>
                      </a:cubicBezTo>
                      <a:cubicBezTo>
                        <a:pt x="f139" y="f137"/>
                        <a:pt x="f140" y="f141"/>
                        <a:pt x="f142" y="f143"/>
                      </a:cubicBezTo>
                      <a:cubicBezTo>
                        <a:pt x="f144" y="f145"/>
                        <a:pt x="f146" y="f147"/>
                        <a:pt x="f138" y="f34"/>
                      </a:cubicBezTo>
                      <a:cubicBezTo>
                        <a:pt x="f148" y="f63"/>
                        <a:pt x="f149" y="f60"/>
                        <a:pt x="f59" y="f6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1713;p22">
                  <a:extLst>
                    <a:ext uri="{FF2B5EF4-FFF2-40B4-BE49-F238E27FC236}">
                      <a16:creationId xmlns:a16="http://schemas.microsoft.com/office/drawing/2014/main" id="{26D8C531-31B6-41DC-AB9A-61D00B957254}"/>
                    </a:ext>
                  </a:extLst>
                </p:cNvPr>
                <p:cNvSpPr/>
                <p:nvPr/>
              </p:nvSpPr>
              <p:spPr>
                <a:xfrm>
                  <a:off x="693901" y="234854"/>
                  <a:ext cx="76837" cy="103418"/>
                </a:xfrm>
                <a:custGeom>
                  <a:avLst/>
                  <a:gdLst>
                    <a:gd name="f0" fmla="val w"/>
                    <a:gd name="f1" fmla="val h"/>
                    <a:gd name="f2" fmla="val 0"/>
                    <a:gd name="f3" fmla="val 2379"/>
                    <a:gd name="f4" fmla="val 3202"/>
                    <a:gd name="f5" fmla="val 727"/>
                    <a:gd name="f6" fmla="val 597"/>
                    <a:gd name="f7" fmla="val 603"/>
                    <a:gd name="f8" fmla="val 610"/>
                    <a:gd name="f9" fmla="val 728"/>
                    <a:gd name="f10" fmla="val 616"/>
                    <a:gd name="f11" fmla="val 604"/>
                    <a:gd name="f12" fmla="val 1214"/>
                    <a:gd name="f13" fmla="val 1146"/>
                    <a:gd name="f14" fmla="val 1079"/>
                    <a:gd name="f15" fmla="val 13"/>
                    <a:gd name="f16" fmla="val 1016"/>
                    <a:gd name="f17" fmla="val 39"/>
                    <a:gd name="f18" fmla="val 814"/>
                    <a:gd name="f19" fmla="val 129"/>
                    <a:gd name="f20" fmla="val 721"/>
                    <a:gd name="f21" fmla="val 372"/>
                    <a:gd name="f22" fmla="val 729"/>
                    <a:gd name="f23" fmla="val 485"/>
                    <a:gd name="f24" fmla="val 837"/>
                    <a:gd name="f25" fmla="val 396"/>
                    <a:gd name="f26" fmla="val 961"/>
                    <a:gd name="f27" fmla="val 968"/>
                    <a:gd name="f28" fmla="val 975"/>
                    <a:gd name="f29" fmla="val 982"/>
                    <a:gd name="f30" fmla="val 397"/>
                    <a:gd name="f31" fmla="val 1109"/>
                    <a:gd name="f32" fmla="val 420"/>
                    <a:gd name="f33" fmla="val 1189"/>
                    <a:gd name="f34" fmla="val 535"/>
                    <a:gd name="f35" fmla="val 1224"/>
                    <a:gd name="f36" fmla="val 651"/>
                    <a:gd name="f37" fmla="val 1236"/>
                    <a:gd name="f38" fmla="val 778"/>
                    <a:gd name="f39" fmla="val 905"/>
                    <a:gd name="f40" fmla="val 1132"/>
                    <a:gd name="f41" fmla="val 1009"/>
                    <a:gd name="f42" fmla="val 1074"/>
                    <a:gd name="f43" fmla="val 1112"/>
                    <a:gd name="f44" fmla="val 993"/>
                    <a:gd name="f45" fmla="val 1205"/>
                    <a:gd name="f46" fmla="val 901"/>
                    <a:gd name="f47" fmla="val 1297"/>
                    <a:gd name="f48" fmla="val 416"/>
                    <a:gd name="f49" fmla="val 1840"/>
                    <a:gd name="f50" fmla="val 151"/>
                    <a:gd name="f51" fmla="val 2474"/>
                    <a:gd name="f52" fmla="val 1"/>
                    <a:gd name="f53" fmla="val 162"/>
                    <a:gd name="f54" fmla="val 2417"/>
                    <a:gd name="f55" fmla="val 1666"/>
                    <a:gd name="f56" fmla="val 1617"/>
                    <a:gd name="f57" fmla="val 1251"/>
                    <a:gd name="f58" fmla="val 1674"/>
                    <a:gd name="f59" fmla="val 1193"/>
                    <a:gd name="f60" fmla="val 2378"/>
                    <a:gd name="f61" fmla="val 1940"/>
                    <a:gd name="f62" fmla="val 743"/>
                    <a:gd name="f63" fmla="val 1934"/>
                    <a:gd name="f64" fmla="val 742"/>
                    <a:gd name="f65" fmla="val 1927"/>
                    <a:gd name="f66" fmla="val 1921"/>
                    <a:gd name="f67" fmla="val 1853"/>
                    <a:gd name="f68" fmla="val 1761"/>
                    <a:gd name="f69" fmla="val 793"/>
                    <a:gd name="f70" fmla="val 1709"/>
                    <a:gd name="f71" fmla="val 835"/>
                    <a:gd name="f72" fmla="val 1801"/>
                    <a:gd name="f73" fmla="val 628"/>
                    <a:gd name="f74" fmla="val 385"/>
                    <a:gd name="f75" fmla="val 1651"/>
                    <a:gd name="f76" fmla="val 201"/>
                    <a:gd name="f77" fmla="val 1552"/>
                    <a:gd name="f78" fmla="val 77"/>
                    <a:gd name="f79" fmla="val 1383"/>
                    <a:gd name="f80" fmla="*/ f0 1 2379"/>
                    <a:gd name="f81" fmla="*/ f1 1 3202"/>
                    <a:gd name="f82" fmla="val f2"/>
                    <a:gd name="f83" fmla="val f3"/>
                    <a:gd name="f84" fmla="val f4"/>
                    <a:gd name="f85" fmla="+- f84 0 f82"/>
                    <a:gd name="f86" fmla="+- f83 0 f82"/>
                    <a:gd name="f87" fmla="*/ f86 1 2379"/>
                    <a:gd name="f88" fmla="*/ f85 1 3202"/>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2379" h="3202">
                      <a:moveTo>
                        <a:pt x="f5" y="f6"/>
                      </a:moveTo>
                      <a:cubicBezTo>
                        <a:pt x="f5" y="f7"/>
                        <a:pt x="f5" y="f8"/>
                        <a:pt x="f9" y="f10"/>
                      </a:cubicBezTo>
                      <a:cubicBezTo>
                        <a:pt x="f5" y="f8"/>
                        <a:pt x="f5" y="f11"/>
                        <a:pt x="f5" y="f6"/>
                      </a:cubicBezTo>
                      <a:close/>
                      <a:moveTo>
                        <a:pt x="f12" y="f2"/>
                      </a:moveTo>
                      <a:cubicBezTo>
                        <a:pt x="f13" y="f2"/>
                        <a:pt x="f14" y="f15"/>
                        <a:pt x="f16" y="f17"/>
                      </a:cubicBezTo>
                      <a:cubicBezTo>
                        <a:pt x="f18" y="f19"/>
                        <a:pt x="f20" y="f21"/>
                        <a:pt x="f5" y="f6"/>
                      </a:cubicBezTo>
                      <a:lnTo>
                        <a:pt x="f5" y="f6"/>
                      </a:lnTo>
                      <a:cubicBezTo>
                        <a:pt x="f22" y="f23"/>
                        <a:pt x="f24" y="f25"/>
                        <a:pt x="f26" y="f25"/>
                      </a:cubicBezTo>
                      <a:cubicBezTo>
                        <a:pt x="f27" y="f25"/>
                        <a:pt x="f28" y="f25"/>
                        <a:pt x="f29" y="f30"/>
                      </a:cubicBezTo>
                      <a:cubicBezTo>
                        <a:pt x="f31" y="f32"/>
                        <a:pt x="f33" y="f34"/>
                        <a:pt x="f35" y="f36"/>
                      </a:cubicBezTo>
                      <a:cubicBezTo>
                        <a:pt x="f37" y="f38"/>
                        <a:pt x="f33" y="f39"/>
                        <a:pt x="f40" y="f41"/>
                      </a:cubicBezTo>
                      <a:cubicBezTo>
                        <a:pt x="f42" y="f43"/>
                        <a:pt x="f44" y="f45"/>
                        <a:pt x="f46" y="f47"/>
                      </a:cubicBezTo>
                      <a:cubicBezTo>
                        <a:pt x="f48" y="f49"/>
                        <a:pt x="f50" y="f51"/>
                        <a:pt x="f52" y="f4"/>
                      </a:cubicBezTo>
                      <a:cubicBezTo>
                        <a:pt x="f53" y="f54"/>
                        <a:pt x="f44" y="f55"/>
                        <a:pt x="f56" y="f57"/>
                      </a:cubicBezTo>
                      <a:cubicBezTo>
                        <a:pt x="f58" y="f59"/>
                        <a:pt x="f60" y="f38"/>
                        <a:pt x="f61" y="f62"/>
                      </a:cubicBezTo>
                      <a:cubicBezTo>
                        <a:pt x="f63" y="f64"/>
                        <a:pt x="f65" y="f64"/>
                        <a:pt x="f66" y="f64"/>
                      </a:cubicBezTo>
                      <a:cubicBezTo>
                        <a:pt x="f67" y="f64"/>
                        <a:pt x="f68" y="f69"/>
                        <a:pt x="f70" y="f71"/>
                      </a:cubicBezTo>
                      <a:cubicBezTo>
                        <a:pt x="f72" y="f73"/>
                        <a:pt x="f72" y="f74"/>
                        <a:pt x="f75" y="f76"/>
                      </a:cubicBezTo>
                      <a:cubicBezTo>
                        <a:pt x="f77" y="f78"/>
                        <a:pt x="f79" y="f2"/>
                        <a:pt x="f12"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1714;p22">
                  <a:extLst>
                    <a:ext uri="{FF2B5EF4-FFF2-40B4-BE49-F238E27FC236}">
                      <a16:creationId xmlns:a16="http://schemas.microsoft.com/office/drawing/2014/main" id="{058232FB-5CED-4E31-B49B-281EA0BCCD50}"/>
                    </a:ext>
                  </a:extLst>
                </p:cNvPr>
                <p:cNvSpPr/>
                <p:nvPr/>
              </p:nvSpPr>
              <p:spPr>
                <a:xfrm>
                  <a:off x="561962" y="421373"/>
                  <a:ext cx="150994" cy="227438"/>
                </a:xfrm>
                <a:custGeom>
                  <a:avLst/>
                  <a:gdLst>
                    <a:gd name="f0" fmla="val w"/>
                    <a:gd name="f1" fmla="val h"/>
                    <a:gd name="f2" fmla="val 0"/>
                    <a:gd name="f3" fmla="val 4675"/>
                    <a:gd name="f4" fmla="val 7042"/>
                    <a:gd name="f5" fmla="val 288"/>
                    <a:gd name="f6" fmla="val 670"/>
                    <a:gd name="f7" fmla="val 671"/>
                    <a:gd name="f8" fmla="val 289"/>
                    <a:gd name="f9" fmla="val 672"/>
                    <a:gd name="f10" fmla="val 673"/>
                    <a:gd name="f11" fmla="val 634"/>
                    <a:gd name="f12" fmla="val 1166"/>
                    <a:gd name="f13" fmla="val 934"/>
                    <a:gd name="f14" fmla="val 1559"/>
                    <a:gd name="f15" fmla="val 1269"/>
                    <a:gd name="f16" fmla="val 1928"/>
                    <a:gd name="f17" fmla="val 1650"/>
                    <a:gd name="f18" fmla="val 2228"/>
                    <a:gd name="f19" fmla="val 2042"/>
                    <a:gd name="f20" fmla="val 2517"/>
                    <a:gd name="f21" fmla="val 2481"/>
                    <a:gd name="f22" fmla="val 2759"/>
                    <a:gd name="f23" fmla="val 2885"/>
                    <a:gd name="f24" fmla="val 3048"/>
                    <a:gd name="f25" fmla="val 3289"/>
                    <a:gd name="f26" fmla="val 3336"/>
                    <a:gd name="f27" fmla="val 3670"/>
                    <a:gd name="f28" fmla="val 3660"/>
                    <a:gd name="f29" fmla="val 3959"/>
                    <a:gd name="f30" fmla="val 4087"/>
                    <a:gd name="f31" fmla="val 4097"/>
                    <a:gd name="f32" fmla="val 4306"/>
                    <a:gd name="f33" fmla="val 4213"/>
                    <a:gd name="f34" fmla="val 4525"/>
                    <a:gd name="f35" fmla="val 4282"/>
                    <a:gd name="f36" fmla="val 4768"/>
                    <a:gd name="f37" fmla="val 4305"/>
                    <a:gd name="f38" fmla="val 4883"/>
                    <a:gd name="f39" fmla="val 4339"/>
                    <a:gd name="f40" fmla="val 5010"/>
                    <a:gd name="f41" fmla="val 5149"/>
                    <a:gd name="f42" fmla="val 5276"/>
                    <a:gd name="f43" fmla="val 5391"/>
                    <a:gd name="f44" fmla="val 4316"/>
                    <a:gd name="f45" fmla="val 5518"/>
                    <a:gd name="f46" fmla="val 4328"/>
                    <a:gd name="f47" fmla="val 4293"/>
                    <a:gd name="f48" fmla="val 4270"/>
                    <a:gd name="f49" fmla="val 4895"/>
                    <a:gd name="f50" fmla="val 4236"/>
                    <a:gd name="f51" fmla="val 4779"/>
                    <a:gd name="f52" fmla="val 4109"/>
                    <a:gd name="f53" fmla="val 4433"/>
                    <a:gd name="f54" fmla="val 4051"/>
                    <a:gd name="f55" fmla="val 4318"/>
                    <a:gd name="f56" fmla="val 3993"/>
                    <a:gd name="f57" fmla="val 4225"/>
                    <a:gd name="f58" fmla="val 3924"/>
                    <a:gd name="f59" fmla="val 4121"/>
                    <a:gd name="f60" fmla="val 3647"/>
                    <a:gd name="f61" fmla="val 3717"/>
                    <a:gd name="f62" fmla="val 3254"/>
                    <a:gd name="f63" fmla="val 3394"/>
                    <a:gd name="f64" fmla="val 2850"/>
                    <a:gd name="f65" fmla="val 3106"/>
                    <a:gd name="f66" fmla="val 2446"/>
                    <a:gd name="f67" fmla="val 2817"/>
                    <a:gd name="f68" fmla="val 2019"/>
                    <a:gd name="f69" fmla="val 2575"/>
                    <a:gd name="f70" fmla="val 1627"/>
                    <a:gd name="f71" fmla="val 2251"/>
                    <a:gd name="f72" fmla="val 1419"/>
                    <a:gd name="f73" fmla="val 2101"/>
                    <a:gd name="f74" fmla="val 1246"/>
                    <a:gd name="f75" fmla="val 1073"/>
                    <a:gd name="f76" fmla="val 1755"/>
                    <a:gd name="f77" fmla="val 923"/>
                    <a:gd name="f78" fmla="val 761"/>
                    <a:gd name="f79" fmla="val 1363"/>
                    <a:gd name="f80" fmla="val 2135"/>
                    <a:gd name="f81" fmla="val 1"/>
                    <a:gd name="f82" fmla="val 1927"/>
                    <a:gd name="f83" fmla="val 370"/>
                    <a:gd name="f84" fmla="val 1916"/>
                    <a:gd name="f85" fmla="val 739"/>
                    <a:gd name="f86" fmla="val 1973"/>
                    <a:gd name="f87" fmla="val 1132"/>
                    <a:gd name="f88" fmla="val 1880"/>
                    <a:gd name="f89" fmla="val 935"/>
                    <a:gd name="f90" fmla="val 1700"/>
                    <a:gd name="f91" fmla="val 886"/>
                    <a:gd name="f92" fmla="val 1487"/>
                    <a:gd name="f93" fmla="val 1283"/>
                    <a:gd name="f94" fmla="val 1050"/>
                    <a:gd name="f95" fmla="val 931"/>
                    <a:gd name="f96" fmla="val 837"/>
                    <a:gd name="f97" fmla="val 611"/>
                    <a:gd name="f98" fmla="val 408"/>
                    <a:gd name="f99" fmla="val 881"/>
                    <a:gd name="f100" fmla="val 656"/>
                    <a:gd name="f101" fmla="val 1319"/>
                    <a:gd name="f102" fmla="val 2206"/>
                    <a:gd name="f103" fmla="val 946"/>
                    <a:gd name="f104" fmla="val 2552"/>
                    <a:gd name="f105" fmla="val 577"/>
                    <a:gd name="f106" fmla="val 2736"/>
                    <a:gd name="f107" fmla="val 484"/>
                    <a:gd name="f108" fmla="val 2840"/>
                    <a:gd name="f109" fmla="val 219"/>
                    <a:gd name="f110" fmla="val 3152"/>
                    <a:gd name="f111" fmla="val 406"/>
                    <a:gd name="f112" fmla="val 3114"/>
                    <a:gd name="f113" fmla="val 560"/>
                    <a:gd name="f114" fmla="val 3102"/>
                    <a:gd name="f115" fmla="val 680"/>
                    <a:gd name="f116" fmla="val 895"/>
                    <a:gd name="f117" fmla="val 1004"/>
                    <a:gd name="f118" fmla="val 3140"/>
                    <a:gd name="f119" fmla="val 911"/>
                    <a:gd name="f120" fmla="val 3256"/>
                    <a:gd name="f121" fmla="val 807"/>
                    <a:gd name="f122" fmla="val 3440"/>
                    <a:gd name="f123" fmla="val 1101"/>
                    <a:gd name="f124" fmla="val 3366"/>
                    <a:gd name="f125" fmla="val 1391"/>
                    <a:gd name="f126" fmla="val 3323"/>
                    <a:gd name="f127" fmla="val 1676"/>
                    <a:gd name="f128" fmla="val 2052"/>
                    <a:gd name="f129" fmla="val 2420"/>
                    <a:gd name="f130" fmla="val 3397"/>
                    <a:gd name="f131" fmla="val 2781"/>
                    <a:gd name="f132" fmla="val 3567"/>
                    <a:gd name="f133" fmla="val 2562"/>
                    <a:gd name="f134" fmla="val 3613"/>
                    <a:gd name="f135" fmla="val 2377"/>
                    <a:gd name="f136" fmla="val 3798"/>
                    <a:gd name="f137" fmla="val 4017"/>
                    <a:gd name="f138" fmla="val 4237"/>
                    <a:gd name="f139" fmla="val 4468"/>
                    <a:gd name="f140" fmla="val 2643"/>
                    <a:gd name="f141" fmla="val 4375"/>
                    <a:gd name="f142" fmla="val 2620"/>
                    <a:gd name="f143" fmla="val 4133"/>
                    <a:gd name="f144" fmla="val 2724"/>
                    <a:gd name="f145" fmla="val 4006"/>
                    <a:gd name="f146" fmla="val 2815"/>
                    <a:gd name="f147" fmla="val 3884"/>
                    <a:gd name="f148" fmla="val 2970"/>
                    <a:gd name="f149" fmla="val 3842"/>
                    <a:gd name="f150" fmla="val 3116"/>
                    <a:gd name="f151" fmla="val 3136"/>
                    <a:gd name="f152" fmla="val 3155"/>
                    <a:gd name="f153" fmla="val 3843"/>
                    <a:gd name="f154" fmla="val 3174"/>
                    <a:gd name="f155" fmla="val 3844"/>
                    <a:gd name="f156" fmla="val 3856"/>
                    <a:gd name="f157" fmla="val 4491"/>
                    <a:gd name="f158" fmla="val 4872"/>
                    <a:gd name="f159" fmla="val 4291"/>
                    <a:gd name="f160" fmla="val 5570"/>
                    <a:gd name="f161" fmla="val 4180"/>
                    <a:gd name="f162" fmla="val 6370"/>
                    <a:gd name="f163" fmla="val 3851"/>
                    <a:gd name="f164" fmla="val 7025"/>
                    <a:gd name="f165" fmla="val 4012"/>
                    <a:gd name="f166" fmla="val 6709"/>
                    <a:gd name="f167" fmla="val 4238"/>
                    <a:gd name="f168" fmla="val 6447"/>
                    <a:gd name="f169" fmla="val 4363"/>
                    <a:gd name="f170" fmla="val 6107"/>
                    <a:gd name="f171" fmla="val 4443"/>
                    <a:gd name="f172" fmla="val 5922"/>
                    <a:gd name="f173" fmla="val 4478"/>
                    <a:gd name="f174" fmla="val 5737"/>
                    <a:gd name="f175" fmla="val 4524"/>
                    <a:gd name="f176" fmla="val 5541"/>
                    <a:gd name="f177" fmla="val 4674"/>
                    <a:gd name="f178" fmla="val 4664"/>
                    <a:gd name="f179" fmla="val 4351"/>
                    <a:gd name="f180" fmla="val 3833"/>
                    <a:gd name="f181" fmla="val 3716"/>
                    <a:gd name="f182" fmla="val 3117"/>
                    <a:gd name="f183" fmla="val 2966"/>
                    <a:gd name="f184" fmla="val 2286"/>
                    <a:gd name="f185" fmla="val 2146"/>
                    <a:gd name="f186" fmla="val 1178"/>
                    <a:gd name="f187" fmla="val 3849"/>
                    <a:gd name="f188" fmla="val 7031"/>
                    <a:gd name="f189" fmla="val 3846"/>
                    <a:gd name="f190" fmla="val 7036"/>
                    <a:gd name="f191" fmla="*/ f0 1 4675"/>
                    <a:gd name="f192" fmla="*/ f1 1 7042"/>
                    <a:gd name="f193" fmla="val f2"/>
                    <a:gd name="f194" fmla="val f3"/>
                    <a:gd name="f195" fmla="val f4"/>
                    <a:gd name="f196" fmla="+- f195 0 f193"/>
                    <a:gd name="f197" fmla="+- f194 0 f193"/>
                    <a:gd name="f198" fmla="*/ f197 1 4675"/>
                    <a:gd name="f199" fmla="*/ f196 1 7042"/>
                    <a:gd name="f200" fmla="*/ f193 1 f198"/>
                    <a:gd name="f201" fmla="*/ f194 1 f198"/>
                    <a:gd name="f202" fmla="*/ f193 1 f199"/>
                    <a:gd name="f203" fmla="*/ f195 1 f199"/>
                    <a:gd name="f204" fmla="*/ f200 f191 1"/>
                    <a:gd name="f205" fmla="*/ f201 f191 1"/>
                    <a:gd name="f206" fmla="*/ f203 f192 1"/>
                    <a:gd name="f207" fmla="*/ f202 f192 1"/>
                  </a:gdLst>
                  <a:ahLst/>
                  <a:cxnLst>
                    <a:cxn ang="3cd4">
                      <a:pos x="hc" y="t"/>
                    </a:cxn>
                    <a:cxn ang="0">
                      <a:pos x="r" y="vc"/>
                    </a:cxn>
                    <a:cxn ang="cd4">
                      <a:pos x="hc" y="b"/>
                    </a:cxn>
                    <a:cxn ang="cd2">
                      <a:pos x="l" y="vc"/>
                    </a:cxn>
                  </a:cxnLst>
                  <a:rect l="f204" t="f207" r="f205" b="f206"/>
                  <a:pathLst>
                    <a:path w="4675" h="7042">
                      <a:moveTo>
                        <a:pt x="f5" y="f6"/>
                      </a:moveTo>
                      <a:cubicBezTo>
                        <a:pt x="f5" y="f7"/>
                        <a:pt x="f8" y="f9"/>
                        <a:pt x="f8" y="f10"/>
                      </a:cubicBezTo>
                      <a:lnTo>
                        <a:pt x="f8" y="f10"/>
                      </a:lnTo>
                      <a:cubicBezTo>
                        <a:pt x="f8" y="f9"/>
                        <a:pt x="f5" y="f7"/>
                        <a:pt x="f5" y="f6"/>
                      </a:cubicBezTo>
                      <a:close/>
                      <a:moveTo>
                        <a:pt x="f11" y="f12"/>
                      </a:move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39" y="f41"/>
                      </a:cubicBezTo>
                      <a:cubicBezTo>
                        <a:pt x="f39" y="f42"/>
                        <a:pt x="f39" y="f43"/>
                        <a:pt x="f44" y="f45"/>
                      </a:cubicBezTo>
                      <a:cubicBezTo>
                        <a:pt x="f46" y="f43"/>
                        <a:pt x="f46" y="f42"/>
                        <a:pt x="f44" y="f41"/>
                      </a:cubicBezTo>
                      <a:cubicBezTo>
                        <a:pt x="f47" y="f40"/>
                        <a:pt x="f48" y="f49"/>
                        <a:pt x="f50" y="f51"/>
                      </a:cubicBezTo>
                      <a:lnTo>
                        <a:pt x="f52" y="f53"/>
                      </a:lnTo>
                      <a:cubicBezTo>
                        <a:pt x="f54" y="f55"/>
                        <a:pt x="f56" y="f57"/>
                        <a:pt x="f58" y="f59"/>
                      </a:cubicBezTo>
                      <a:cubicBezTo>
                        <a:pt x="f60" y="f61"/>
                        <a:pt x="f62" y="f63"/>
                        <a:pt x="f64" y="f65"/>
                      </a:cubicBezTo>
                      <a:cubicBezTo>
                        <a:pt x="f66" y="f67"/>
                        <a:pt x="f68" y="f69"/>
                        <a:pt x="f70" y="f71"/>
                      </a:cubicBezTo>
                      <a:cubicBezTo>
                        <a:pt x="f72" y="f73"/>
                        <a:pt x="f74" y="f16"/>
                        <a:pt x="f75" y="f76"/>
                      </a:cubicBezTo>
                      <a:cubicBezTo>
                        <a:pt x="f77" y="f14"/>
                        <a:pt x="f78" y="f79"/>
                        <a:pt x="f11" y="f12"/>
                      </a:cubicBezTo>
                      <a:close/>
                      <a:moveTo>
                        <a:pt x="f80" y="f81"/>
                      </a:moveTo>
                      <a:cubicBezTo>
                        <a:pt x="f82" y="f83"/>
                        <a:pt x="f84" y="f85"/>
                        <a:pt x="f86" y="f87"/>
                      </a:cubicBezTo>
                      <a:cubicBezTo>
                        <a:pt x="f88" y="f89"/>
                        <a:pt x="f90" y="f91"/>
                        <a:pt x="f92" y="f91"/>
                      </a:cubicBezTo>
                      <a:cubicBezTo>
                        <a:pt x="f93" y="f91"/>
                        <a:pt x="f94" y="f95"/>
                        <a:pt x="f96" y="f95"/>
                      </a:cubicBezTo>
                      <a:cubicBezTo>
                        <a:pt x="f97" y="f95"/>
                        <a:pt x="f98" y="f99"/>
                        <a:pt x="f8" y="f10"/>
                      </a:cubicBezTo>
                      <a:lnTo>
                        <a:pt x="f8" y="f10"/>
                      </a:lnTo>
                      <a:cubicBezTo>
                        <a:pt x="f100" y="f101"/>
                        <a:pt x="f81" y="f102"/>
                        <a:pt x="f103" y="f104"/>
                      </a:cubicBezTo>
                      <a:cubicBezTo>
                        <a:pt x="f105" y="f106"/>
                        <a:pt x="f107" y="f108"/>
                        <a:pt x="f109" y="f110"/>
                      </a:cubicBezTo>
                      <a:cubicBezTo>
                        <a:pt x="f111" y="f112"/>
                        <a:pt x="f113" y="f114"/>
                        <a:pt x="f115" y="f114"/>
                      </a:cubicBezTo>
                      <a:cubicBezTo>
                        <a:pt x="f116" y="f114"/>
                        <a:pt x="f117" y="f118"/>
                        <a:pt x="f117" y="f118"/>
                      </a:cubicBezTo>
                      <a:cubicBezTo>
                        <a:pt x="f119" y="f120"/>
                        <a:pt x="f121" y="f122"/>
                        <a:pt x="f121" y="f122"/>
                      </a:cubicBezTo>
                      <a:cubicBezTo>
                        <a:pt x="f123" y="f124"/>
                        <a:pt x="f125" y="f126"/>
                        <a:pt x="f127" y="f126"/>
                      </a:cubicBezTo>
                      <a:cubicBezTo>
                        <a:pt x="f128" y="f126"/>
                        <a:pt x="f129" y="f130"/>
                        <a:pt x="f131" y="f132"/>
                      </a:cubicBezTo>
                      <a:cubicBezTo>
                        <a:pt x="f133" y="f134"/>
                        <a:pt x="f135" y="f136"/>
                        <a:pt x="f135" y="f137"/>
                      </a:cubicBezTo>
                      <a:cubicBezTo>
                        <a:pt x="f135" y="f138"/>
                        <a:pt x="f133" y="f53"/>
                        <a:pt x="f131" y="f139"/>
                      </a:cubicBezTo>
                      <a:cubicBezTo>
                        <a:pt x="f140" y="f141"/>
                        <a:pt x="f142" y="f143"/>
                        <a:pt x="f144" y="f145"/>
                      </a:cubicBezTo>
                      <a:cubicBezTo>
                        <a:pt x="f146" y="f147"/>
                        <a:pt x="f148" y="f149"/>
                        <a:pt x="f150" y="f149"/>
                      </a:cubicBezTo>
                      <a:cubicBezTo>
                        <a:pt x="f151" y="f149"/>
                        <a:pt x="f152" y="f153"/>
                        <a:pt x="f154" y="f155"/>
                      </a:cubicBezTo>
                      <a:cubicBezTo>
                        <a:pt x="f60" y="f156"/>
                        <a:pt x="f58" y="f157"/>
                        <a:pt x="f54" y="f158"/>
                      </a:cubicBezTo>
                      <a:cubicBezTo>
                        <a:pt x="f159" y="f160"/>
                        <a:pt x="f161" y="f162"/>
                        <a:pt x="f163" y="f164"/>
                      </a:cubicBezTo>
                      <a:lnTo>
                        <a:pt x="f163" y="f164"/>
                      </a:lnTo>
                      <a:cubicBezTo>
                        <a:pt x="f165" y="f166"/>
                        <a:pt x="f167" y="f168"/>
                        <a:pt x="f169" y="f170"/>
                      </a:cubicBezTo>
                      <a:cubicBezTo>
                        <a:pt x="f171" y="f172"/>
                        <a:pt x="f173" y="f174"/>
                        <a:pt x="f175" y="f176"/>
                      </a:cubicBezTo>
                      <a:cubicBezTo>
                        <a:pt x="f177" y="f178"/>
                        <a:pt x="f179" y="f180"/>
                        <a:pt x="f181" y="f182"/>
                      </a:cubicBezTo>
                      <a:cubicBezTo>
                        <a:pt x="f183" y="f184"/>
                        <a:pt x="f185" y="f186"/>
                        <a:pt x="f80" y="f81"/>
                      </a:cubicBezTo>
                      <a:close/>
                      <a:moveTo>
                        <a:pt x="f163" y="f164"/>
                      </a:moveTo>
                      <a:cubicBezTo>
                        <a:pt x="f187" y="f188"/>
                        <a:pt x="f189" y="f190"/>
                        <a:pt x="f153" y="f4"/>
                      </a:cubicBezTo>
                      <a:cubicBezTo>
                        <a:pt x="f189" y="f190"/>
                        <a:pt x="f187" y="f188"/>
                        <a:pt x="f163" y="f164"/>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1715;p22">
                  <a:extLst>
                    <a:ext uri="{FF2B5EF4-FFF2-40B4-BE49-F238E27FC236}">
                      <a16:creationId xmlns:a16="http://schemas.microsoft.com/office/drawing/2014/main" id="{0F79F35B-F1C2-40D0-96F5-1F1EC9A8F772}"/>
                    </a:ext>
                  </a:extLst>
                </p:cNvPr>
                <p:cNvSpPr/>
                <p:nvPr/>
              </p:nvSpPr>
              <p:spPr>
                <a:xfrm>
                  <a:off x="631274" y="360621"/>
                  <a:ext cx="61529" cy="150638"/>
                </a:xfrm>
                <a:custGeom>
                  <a:avLst/>
                  <a:gdLst>
                    <a:gd name="f0" fmla="val w"/>
                    <a:gd name="f1" fmla="val h"/>
                    <a:gd name="f2" fmla="val 0"/>
                    <a:gd name="f3" fmla="val 1905"/>
                    <a:gd name="f4" fmla="val 4664"/>
                    <a:gd name="f5" fmla="val 1051"/>
                    <a:gd name="f6" fmla="val 970"/>
                    <a:gd name="f7" fmla="val 1039"/>
                    <a:gd name="f8" fmla="val 1178"/>
                    <a:gd name="f9" fmla="val 1016"/>
                    <a:gd name="f10" fmla="val 1431"/>
                    <a:gd name="f11" fmla="val 1662"/>
                    <a:gd name="f12" fmla="val 1893"/>
                    <a:gd name="f13" fmla="val 2136"/>
                    <a:gd name="f14" fmla="val 2366"/>
                    <a:gd name="f15" fmla="val 1062"/>
                    <a:gd name="f16" fmla="val 2597"/>
                    <a:gd name="f17" fmla="val 1108"/>
                    <a:gd name="f18" fmla="val 2828"/>
                    <a:gd name="f19" fmla="val 1166"/>
                    <a:gd name="f20" fmla="val 3047"/>
                    <a:gd name="f21" fmla="val 1224"/>
                    <a:gd name="f22" fmla="val 3255"/>
                    <a:gd name="f23" fmla="val 1305"/>
                    <a:gd name="f24" fmla="val 3475"/>
                    <a:gd name="f25" fmla="val 1385"/>
                    <a:gd name="f26" fmla="val 3694"/>
                    <a:gd name="f27" fmla="val 1282"/>
                    <a:gd name="f28" fmla="val 3486"/>
                    <a:gd name="f29" fmla="val 1201"/>
                    <a:gd name="f30" fmla="val 3290"/>
                    <a:gd name="f31" fmla="val 1120"/>
                    <a:gd name="f32" fmla="val 3071"/>
                    <a:gd name="f33" fmla="val 2851"/>
                    <a:gd name="f34" fmla="val 1005"/>
                    <a:gd name="f35" fmla="val 2620"/>
                    <a:gd name="f36" fmla="val 981"/>
                    <a:gd name="f37" fmla="val 2390"/>
                    <a:gd name="f38" fmla="val 947"/>
                    <a:gd name="f39" fmla="val 2159"/>
                    <a:gd name="f40" fmla="val 1916"/>
                    <a:gd name="f41" fmla="val 1685"/>
                    <a:gd name="f42" fmla="val 1443"/>
                    <a:gd name="f43" fmla="val 1212"/>
                    <a:gd name="f44" fmla="val 878"/>
                    <a:gd name="f45" fmla="val 323"/>
                    <a:gd name="f46" fmla="val 612"/>
                    <a:gd name="f47" fmla="val 1027"/>
                    <a:gd name="f48" fmla="val 681"/>
                    <a:gd name="f49" fmla="val 1558"/>
                    <a:gd name="f50" fmla="val 531"/>
                    <a:gd name="f51" fmla="val 335"/>
                    <a:gd name="f52" fmla="val 704"/>
                    <a:gd name="f53" fmla="val 289"/>
                    <a:gd name="f54" fmla="val 693"/>
                    <a:gd name="f55" fmla="val 1789"/>
                    <a:gd name="f56" fmla="val 1247"/>
                    <a:gd name="f57" fmla="val 3890"/>
                    <a:gd name="f58" fmla="val 4663"/>
                    <a:gd name="f59" fmla="val 1259"/>
                    <a:gd name="f60" fmla="val 3198"/>
                    <a:gd name="f61" fmla="val 1570"/>
                    <a:gd name="f62" fmla="*/ f0 1 1905"/>
                    <a:gd name="f63" fmla="*/ f1 1 4664"/>
                    <a:gd name="f64" fmla="val f2"/>
                    <a:gd name="f65" fmla="val f3"/>
                    <a:gd name="f66" fmla="val f4"/>
                    <a:gd name="f67" fmla="+- f66 0 f64"/>
                    <a:gd name="f68" fmla="+- f65 0 f64"/>
                    <a:gd name="f69" fmla="*/ f68 1 1905"/>
                    <a:gd name="f70" fmla="*/ f67 1 4664"/>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1905" h="4664">
                      <a:moveTo>
                        <a:pt x="f5" y="f6"/>
                      </a:moveTo>
                      <a:lnTo>
                        <a:pt x="f5" y="f6"/>
                      </a:lnTo>
                      <a:cubicBezTo>
                        <a:pt x="f7" y="f8"/>
                        <a:pt x="f9" y="f10"/>
                        <a:pt x="f9" y="f11"/>
                      </a:cubicBezTo>
                      <a:cubicBezTo>
                        <a:pt x="f9" y="f12"/>
                        <a:pt x="f9" y="f13"/>
                        <a:pt x="f7" y="f14"/>
                      </a:cubicBezTo>
                      <a:cubicBezTo>
                        <a:pt x="f15" y="f16"/>
                        <a:pt x="f17" y="f18"/>
                        <a:pt x="f19" y="f20"/>
                      </a:cubicBezTo>
                      <a:cubicBezTo>
                        <a:pt x="f21" y="f22"/>
                        <a:pt x="f23" y="f24"/>
                        <a:pt x="f25" y="f26"/>
                      </a:cubicBezTo>
                      <a:cubicBezTo>
                        <a:pt x="f27" y="f28"/>
                        <a:pt x="f29" y="f30"/>
                        <a:pt x="f31" y="f32"/>
                      </a:cubicBezTo>
                      <a:cubicBezTo>
                        <a:pt x="f5" y="f33"/>
                        <a:pt x="f34" y="f35"/>
                        <a:pt x="f36" y="f37"/>
                      </a:cubicBezTo>
                      <a:cubicBezTo>
                        <a:pt x="f38" y="f39"/>
                        <a:pt x="f38" y="f40"/>
                        <a:pt x="f6" y="f41"/>
                      </a:cubicBezTo>
                      <a:cubicBezTo>
                        <a:pt x="f36" y="f42"/>
                        <a:pt x="f9" y="f43"/>
                        <a:pt x="f5" y="f6"/>
                      </a:cubicBezTo>
                      <a:close/>
                      <a:moveTo>
                        <a:pt x="f23" y="f2"/>
                      </a:moveTo>
                      <a:lnTo>
                        <a:pt x="f23" y="f2"/>
                      </a:lnTo>
                      <a:cubicBezTo>
                        <a:pt x="f44" y="f45"/>
                        <a:pt x="f46" y="f47"/>
                        <a:pt x="f48" y="f49"/>
                      </a:cubicBezTo>
                      <a:cubicBezTo>
                        <a:pt x="f50" y="f25"/>
                        <a:pt x="f51" y="f52"/>
                        <a:pt x="f53" y="f54"/>
                      </a:cubicBezTo>
                      <a:lnTo>
                        <a:pt x="f53" y="f54"/>
                      </a:lnTo>
                      <a:cubicBezTo>
                        <a:pt x="f2" y="f55"/>
                        <a:pt x="f56" y="f57"/>
                        <a:pt x="f3" y="f58"/>
                      </a:cubicBezTo>
                      <a:cubicBezTo>
                        <a:pt x="f59" y="f60"/>
                        <a:pt x="f5" y="f61"/>
                        <a:pt x="f2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1716;p22">
                  <a:extLst>
                    <a:ext uri="{FF2B5EF4-FFF2-40B4-BE49-F238E27FC236}">
                      <a16:creationId xmlns:a16="http://schemas.microsoft.com/office/drawing/2014/main" id="{E8F2C901-B892-474B-AD9F-78C6922A3A00}"/>
                    </a:ext>
                  </a:extLst>
                </p:cNvPr>
                <p:cNvSpPr/>
                <p:nvPr/>
              </p:nvSpPr>
              <p:spPr>
                <a:xfrm>
                  <a:off x="91449" y="625659"/>
                  <a:ext cx="264709" cy="194273"/>
                </a:xfrm>
                <a:custGeom>
                  <a:avLst/>
                  <a:gdLst>
                    <a:gd name="f0" fmla="val w"/>
                    <a:gd name="f1" fmla="val h"/>
                    <a:gd name="f2" fmla="val 0"/>
                    <a:gd name="f3" fmla="val 8196"/>
                    <a:gd name="f4" fmla="val 6015"/>
                    <a:gd name="f5" fmla="val 1"/>
                    <a:gd name="f6" fmla="val 8127"/>
                    <a:gd name="f7" fmla="val 740"/>
                    <a:gd name="f8" fmla="val 7134"/>
                    <a:gd name="f9" fmla="val 2321"/>
                    <a:gd name="f10" fmla="val 4352"/>
                    <a:gd name="f11" fmla="val 2656"/>
                    <a:gd name="f12" fmla="val 2634"/>
                    <a:gd name="f13" fmla="val 2855"/>
                    <a:gd name="f14" fmla="val 1872"/>
                    <a:gd name="f15" fmla="val 3273"/>
                    <a:gd name="f16" fmla="val 891"/>
                    <a:gd name="f17" fmla="val 619"/>
                    <a:gd name="f18" fmla="val 331"/>
                    <a:gd name="f19" fmla="val 3241"/>
                    <a:gd name="f20" fmla="val 3164"/>
                    <a:gd name="f21" fmla="val 301"/>
                    <a:gd name="f22" fmla="val 3651"/>
                    <a:gd name="f23" fmla="val 989"/>
                    <a:gd name="f24" fmla="val 3994"/>
                    <a:gd name="f25" fmla="val 1602"/>
                    <a:gd name="f26" fmla="val 1744"/>
                    <a:gd name="f27" fmla="val 1881"/>
                    <a:gd name="f28" fmla="val 3976"/>
                    <a:gd name="f29" fmla="val 2009"/>
                    <a:gd name="f30" fmla="val 3937"/>
                    <a:gd name="f31" fmla="val 1570"/>
                    <a:gd name="f32" fmla="val 4526"/>
                    <a:gd name="f33" fmla="val 1732"/>
                    <a:gd name="f34" fmla="val 5484"/>
                    <a:gd name="f35" fmla="val 2263"/>
                    <a:gd name="f36" fmla="val 2044"/>
                    <a:gd name="f37" fmla="val 4849"/>
                    <a:gd name="f38" fmla="val 2655"/>
                    <a:gd name="f39" fmla="val 4445"/>
                    <a:gd name="f40" fmla="val 3059"/>
                    <a:gd name="f41" fmla="val 4041"/>
                    <a:gd name="f42" fmla="val 3625"/>
                    <a:gd name="f43" fmla="val 3810"/>
                    <a:gd name="f44" fmla="val 4179"/>
                    <a:gd name="f45" fmla="val 3660"/>
                    <a:gd name="f46" fmla="val 4722"/>
                    <a:gd name="f47" fmla="val 3521"/>
                    <a:gd name="f48" fmla="val 5287"/>
                    <a:gd name="f49" fmla="val 3418"/>
                    <a:gd name="f50" fmla="val 5818"/>
                    <a:gd name="f51" fmla="val 3198"/>
                    <a:gd name="f52" fmla="val 7122"/>
                    <a:gd name="f53" fmla="val 2667"/>
                    <a:gd name="f54" fmla="val 8069"/>
                    <a:gd name="f55" fmla="val 1386"/>
                    <a:gd name="f56" fmla="*/ f0 1 8196"/>
                    <a:gd name="f57" fmla="*/ f1 1 6015"/>
                    <a:gd name="f58" fmla="val f2"/>
                    <a:gd name="f59" fmla="val f3"/>
                    <a:gd name="f60" fmla="val f4"/>
                    <a:gd name="f61" fmla="+- f60 0 f58"/>
                    <a:gd name="f62" fmla="+- f59 0 f58"/>
                    <a:gd name="f63" fmla="*/ f62 1 8196"/>
                    <a:gd name="f64" fmla="*/ f61 1 6015"/>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196" h="6015">
                      <a:moveTo>
                        <a:pt x="f3" y="f5"/>
                      </a:moveTo>
                      <a:lnTo>
                        <a:pt x="f3" y="f5"/>
                      </a:lnTo>
                      <a:cubicBezTo>
                        <a:pt x="f6" y="f7"/>
                        <a:pt x="f8" y="f9"/>
                        <a:pt x="f10" y="f11"/>
                      </a:cubicBezTo>
                      <a:cubicBezTo>
                        <a:pt x="f12" y="f13"/>
                        <a:pt x="f14" y="f15"/>
                        <a:pt x="f16" y="f15"/>
                      </a:cubicBezTo>
                      <a:cubicBezTo>
                        <a:pt x="f17" y="f15"/>
                        <a:pt x="f18" y="f19"/>
                        <a:pt x="f5" y="f20"/>
                      </a:cubicBezTo>
                      <a:lnTo>
                        <a:pt x="f5" y="f20"/>
                      </a:lnTo>
                      <a:cubicBezTo>
                        <a:pt x="f21" y="f22"/>
                        <a:pt x="f23" y="f24"/>
                        <a:pt x="f25" y="f24"/>
                      </a:cubicBezTo>
                      <a:cubicBezTo>
                        <a:pt x="f26" y="f24"/>
                        <a:pt x="f27" y="f28"/>
                        <a:pt x="f29" y="f30"/>
                      </a:cubicBezTo>
                      <a:lnTo>
                        <a:pt x="f29" y="f30"/>
                      </a:lnTo>
                      <a:cubicBezTo>
                        <a:pt x="f31" y="f32"/>
                        <a:pt x="f33" y="f34"/>
                        <a:pt x="f35" y="f4"/>
                      </a:cubicBezTo>
                      <a:cubicBezTo>
                        <a:pt x="f36" y="f34"/>
                        <a:pt x="f35" y="f37"/>
                        <a:pt x="f38" y="f39"/>
                      </a:cubicBezTo>
                      <a:cubicBezTo>
                        <a:pt x="f40" y="f41"/>
                        <a:pt x="f42" y="f43"/>
                        <a:pt x="f44" y="f45"/>
                      </a:cubicBezTo>
                      <a:cubicBezTo>
                        <a:pt x="f46" y="f47"/>
                        <a:pt x="f48" y="f49"/>
                        <a:pt x="f50" y="f51"/>
                      </a:cubicBezTo>
                      <a:cubicBezTo>
                        <a:pt x="f52" y="f53"/>
                        <a:pt x="f54" y="f55"/>
                        <a:pt x="f3" y="f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1717;p22">
                  <a:extLst>
                    <a:ext uri="{FF2B5EF4-FFF2-40B4-BE49-F238E27FC236}">
                      <a16:creationId xmlns:a16="http://schemas.microsoft.com/office/drawing/2014/main" id="{A8A28D53-B5E2-44BD-9CCB-35B3F9C99CCB}"/>
                    </a:ext>
                  </a:extLst>
                </p:cNvPr>
                <p:cNvSpPr/>
                <p:nvPr/>
              </p:nvSpPr>
              <p:spPr>
                <a:xfrm>
                  <a:off x="141027" y="597715"/>
                  <a:ext cx="213292" cy="97703"/>
                </a:xfrm>
                <a:custGeom>
                  <a:avLst/>
                  <a:gdLst>
                    <a:gd name="f0" fmla="val w"/>
                    <a:gd name="f1" fmla="val h"/>
                    <a:gd name="f2" fmla="val 0"/>
                    <a:gd name="f3" fmla="val 6604"/>
                    <a:gd name="f4" fmla="val 3025"/>
                    <a:gd name="f5" fmla="val 6603"/>
                    <a:gd name="f6" fmla="val 716"/>
                    <a:gd name="f7" fmla="val 6596"/>
                    <a:gd name="f8" fmla="val 727"/>
                    <a:gd name="f9" fmla="val 6590"/>
                    <a:gd name="f10" fmla="val 739"/>
                    <a:gd name="f11" fmla="val 6583"/>
                    <a:gd name="f12" fmla="val 751"/>
                    <a:gd name="f13" fmla="val 6597"/>
                    <a:gd name="f14" fmla="val 728"/>
                    <a:gd name="f15" fmla="val 4"/>
                    <a:gd name="f16" fmla="val 1316"/>
                    <a:gd name="f17" fmla="val 3"/>
                    <a:gd name="f18" fmla="val 2"/>
                    <a:gd name="f19" fmla="val 1"/>
                    <a:gd name="f20" fmla="val 509"/>
                    <a:gd name="f21" fmla="val 1328"/>
                    <a:gd name="f22" fmla="val 740"/>
                    <a:gd name="f23" fmla="val 959"/>
                    <a:gd name="f24" fmla="val 1190"/>
                    <a:gd name="f25" fmla="val 1362"/>
                    <a:gd name="f26" fmla="val 1421"/>
                    <a:gd name="f27" fmla="val 1385"/>
                    <a:gd name="f28" fmla="val 1628"/>
                    <a:gd name="f29" fmla="val 1432"/>
                    <a:gd name="f30" fmla="val 1848"/>
                    <a:gd name="f31" fmla="val 1501"/>
                    <a:gd name="f32" fmla="val 2286"/>
                    <a:gd name="f33" fmla="val 2690"/>
                    <a:gd name="f34" fmla="val 1836"/>
                    <a:gd name="f35" fmla="val 3106"/>
                    <a:gd name="f36" fmla="val 1997"/>
                    <a:gd name="f37" fmla="val 3521"/>
                    <a:gd name="f38" fmla="val 2147"/>
                    <a:gd name="f39" fmla="val 3960"/>
                    <a:gd name="f40" fmla="val 4399"/>
                    <a:gd name="f41" fmla="val 4836"/>
                    <a:gd name="f42" fmla="val 5284"/>
                    <a:gd name="f43" fmla="val 2166"/>
                    <a:gd name="f44" fmla="val 5616"/>
                    <a:gd name="f45" fmla="val 1884"/>
                    <a:gd name="f46" fmla="val 5536"/>
                    <a:gd name="f47" fmla="val 1954"/>
                    <a:gd name="f48" fmla="val 5462"/>
                    <a:gd name="f49" fmla="val 2015"/>
                    <a:gd name="f50" fmla="val 5380"/>
                    <a:gd name="f51" fmla="val 2066"/>
                    <a:gd name="f52" fmla="val 5287"/>
                    <a:gd name="f53" fmla="val 2124"/>
                    <a:gd name="f54" fmla="val 5183"/>
                    <a:gd name="f55" fmla="val 2159"/>
                    <a:gd name="f56" fmla="val 5080"/>
                    <a:gd name="f57" fmla="val 2205"/>
                    <a:gd name="f58" fmla="val 4860"/>
                    <a:gd name="f59" fmla="val 4629"/>
                    <a:gd name="f60" fmla="val 2320"/>
                    <a:gd name="f61" fmla="val 4422"/>
                    <a:gd name="f62" fmla="val 4387"/>
                    <a:gd name="f63" fmla="val 2322"/>
                    <a:gd name="f64" fmla="val 4353"/>
                    <a:gd name="f65" fmla="val 2323"/>
                    <a:gd name="f66" fmla="val 4319"/>
                    <a:gd name="f67" fmla="val 3894"/>
                    <a:gd name="f68" fmla="val 3479"/>
                    <a:gd name="f69" fmla="val 2194"/>
                    <a:gd name="f70" fmla="val 3094"/>
                    <a:gd name="f71" fmla="val 2055"/>
                    <a:gd name="f72" fmla="val 2667"/>
                    <a:gd name="f73" fmla="val 1905"/>
                    <a:gd name="f74" fmla="val 2252"/>
                    <a:gd name="f75" fmla="val 1709"/>
                    <a:gd name="f76" fmla="val 1559"/>
                    <a:gd name="f77" fmla="val 1420"/>
                    <a:gd name="f78" fmla="val 970"/>
                    <a:gd name="f79" fmla="val 1339"/>
                    <a:gd name="f80" fmla="val 1813"/>
                    <a:gd name="f81" fmla="val 1721"/>
                    <a:gd name="f82" fmla="val 370"/>
                    <a:gd name="f83" fmla="val 1686"/>
                    <a:gd name="f84" fmla="val 474"/>
                    <a:gd name="f85" fmla="val 1744"/>
                    <a:gd name="f86" fmla="val 854"/>
                    <a:gd name="f87" fmla="val 1579"/>
                    <a:gd name="f88" fmla="val 735"/>
                    <a:gd name="f89" fmla="val 1435"/>
                    <a:gd name="f90" fmla="val 689"/>
                    <a:gd name="f91" fmla="val 1305"/>
                    <a:gd name="f92" fmla="val 840"/>
                    <a:gd name="f93" fmla="val 533"/>
                    <a:gd name="f94" fmla="val 1278"/>
                    <a:gd name="f95" fmla="val 15"/>
                    <a:gd name="f96" fmla="val 1315"/>
                    <a:gd name="f97" fmla="val 26"/>
                    <a:gd name="f98" fmla="val 37"/>
                    <a:gd name="f99" fmla="val 615"/>
                    <a:gd name="f100" fmla="val 635"/>
                    <a:gd name="f101" fmla="val 2359"/>
                    <a:gd name="f102" fmla="val 1156"/>
                    <a:gd name="f103" fmla="val 1174"/>
                    <a:gd name="f104" fmla="val 1193"/>
                    <a:gd name="f105" fmla="val 2358"/>
                    <a:gd name="f106" fmla="val 1213"/>
                    <a:gd name="f107" fmla="val 2355"/>
                    <a:gd name="f108" fmla="val 866"/>
                    <a:gd name="f109" fmla="val 2517"/>
                    <a:gd name="f110" fmla="val 578"/>
                    <a:gd name="f111" fmla="val 2713"/>
                    <a:gd name="f112" fmla="val 416"/>
                    <a:gd name="f113" fmla="val 3024"/>
                    <a:gd name="f114" fmla="val 989"/>
                    <a:gd name="f115" fmla="val 2650"/>
                    <a:gd name="f116" fmla="val 1706"/>
                    <a:gd name="f117" fmla="val 2537"/>
                    <a:gd name="f118" fmla="val 2410"/>
                    <a:gd name="f119" fmla="val 2814"/>
                    <a:gd name="f120" fmla="val 3213"/>
                    <a:gd name="f121" fmla="val 2574"/>
                    <a:gd name="f122" fmla="val 3579"/>
                    <a:gd name="f123" fmla="val 2620"/>
                    <a:gd name="f124" fmla="val 3739"/>
                    <a:gd name="f125" fmla="val 2642"/>
                    <a:gd name="f126" fmla="val 3897"/>
                    <a:gd name="f127" fmla="val 2653"/>
                    <a:gd name="f128" fmla="val 4052"/>
                    <a:gd name="f129" fmla="val 4721"/>
                    <a:gd name="f130" fmla="val 5331"/>
                    <a:gd name="f131" fmla="val 2445"/>
                    <a:gd name="f132" fmla="val 5818"/>
                    <a:gd name="f133" fmla="val 1986"/>
                    <a:gd name="f134" fmla="val 5934"/>
                    <a:gd name="f135" fmla="val 1870"/>
                    <a:gd name="f136" fmla="val 6049"/>
                    <a:gd name="f137" fmla="val 1743"/>
                    <a:gd name="f138" fmla="val 6165"/>
                    <a:gd name="f139" fmla="val 1582"/>
                    <a:gd name="f140" fmla="val 6342"/>
                    <a:gd name="f141" fmla="val 1327"/>
                    <a:gd name="f142" fmla="val 6434"/>
                    <a:gd name="f143" fmla="val 1020"/>
                    <a:gd name="f144" fmla="val 6258"/>
                    <a:gd name="f145" fmla="val 1313"/>
                    <a:gd name="f146" fmla="val 5713"/>
                    <a:gd name="f147" fmla="val 1805"/>
                    <a:gd name="f148" fmla="val 5068"/>
                    <a:gd name="f149" fmla="val 4897"/>
                    <a:gd name="f150" fmla="val 2037"/>
                    <a:gd name="f151" fmla="val 4659"/>
                    <a:gd name="f152" fmla="val 2091"/>
                    <a:gd name="f153" fmla="val 4432"/>
                    <a:gd name="f154" fmla="val 4199"/>
                    <a:gd name="f155" fmla="val 3979"/>
                    <a:gd name="f156" fmla="val 2034"/>
                    <a:gd name="f157" fmla="val 3856"/>
                    <a:gd name="f158" fmla="val 1859"/>
                    <a:gd name="f159" fmla="val 3764"/>
                    <a:gd name="f160" fmla="val 3706"/>
                    <a:gd name="f161" fmla="val 3752"/>
                    <a:gd name="f162" fmla="val 1443"/>
                    <a:gd name="f163" fmla="val 3790"/>
                    <a:gd name="f164" fmla="val 1320"/>
                    <a:gd name="f165" fmla="val 3921"/>
                    <a:gd name="f166" fmla="val 1220"/>
                    <a:gd name="f167" fmla="val 4043"/>
                    <a:gd name="f168" fmla="val 4070"/>
                    <a:gd name="f169" fmla="val 4097"/>
                    <a:gd name="f170" fmla="val 1225"/>
                    <a:gd name="f171" fmla="val 4122"/>
                    <a:gd name="f172" fmla="val 1235"/>
                    <a:gd name="f173" fmla="val 4045"/>
                    <a:gd name="f174" fmla="val 1151"/>
                    <a:gd name="f175" fmla="val 3925"/>
                    <a:gd name="f176" fmla="val 1106"/>
                    <a:gd name="f177" fmla="val 3805"/>
                    <a:gd name="f178" fmla="val 3726"/>
                    <a:gd name="f179" fmla="val 3647"/>
                    <a:gd name="f180" fmla="val 1125"/>
                    <a:gd name="f181" fmla="val 1166"/>
                    <a:gd name="f182" fmla="val 3406"/>
                    <a:gd name="f183" fmla="val 1270"/>
                    <a:gd name="f184" fmla="val 3371"/>
                    <a:gd name="f185" fmla="val 1512"/>
                    <a:gd name="f186" fmla="val 3452"/>
                    <a:gd name="f187" fmla="val 1697"/>
                    <a:gd name="f188" fmla="val 2898"/>
                    <a:gd name="f189" fmla="val 2552"/>
                    <a:gd name="f190" fmla="val 878"/>
                    <a:gd name="f191" fmla="val 2332"/>
                    <a:gd name="f192" fmla="val 289"/>
                    <a:gd name="f193" fmla="val 462"/>
                    <a:gd name="f194" fmla="val 601"/>
                    <a:gd name="f195" fmla="val 2009"/>
                    <a:gd name="f196" fmla="val 427"/>
                    <a:gd name="f197" fmla="*/ f0 1 6604"/>
                    <a:gd name="f198" fmla="*/ f1 1 3025"/>
                    <a:gd name="f199" fmla="val f2"/>
                    <a:gd name="f200" fmla="val f3"/>
                    <a:gd name="f201" fmla="val f4"/>
                    <a:gd name="f202" fmla="+- f201 0 f199"/>
                    <a:gd name="f203" fmla="+- f200 0 f199"/>
                    <a:gd name="f204" fmla="*/ f203 1 6604"/>
                    <a:gd name="f205" fmla="*/ f202 1 3025"/>
                    <a:gd name="f206" fmla="*/ f199 1 f204"/>
                    <a:gd name="f207" fmla="*/ f200 1 f204"/>
                    <a:gd name="f208" fmla="*/ f199 1 f205"/>
                    <a:gd name="f209" fmla="*/ f201 1 f205"/>
                    <a:gd name="f210" fmla="*/ f206 f197 1"/>
                    <a:gd name="f211" fmla="*/ f207 f197 1"/>
                    <a:gd name="f212" fmla="*/ f209 f198 1"/>
                    <a:gd name="f213" fmla="*/ f208 f198 1"/>
                  </a:gdLst>
                  <a:ahLst/>
                  <a:cxnLst>
                    <a:cxn ang="3cd4">
                      <a:pos x="hc" y="t"/>
                    </a:cxn>
                    <a:cxn ang="0">
                      <a:pos x="r" y="vc"/>
                    </a:cxn>
                    <a:cxn ang="cd4">
                      <a:pos x="hc" y="b"/>
                    </a:cxn>
                    <a:cxn ang="cd2">
                      <a:pos x="l" y="vc"/>
                    </a:cxn>
                  </a:cxnLst>
                  <a:rect l="f210" t="f213" r="f211" b="f212"/>
                  <a:pathLst>
                    <a:path w="6604" h="3025">
                      <a:moveTo>
                        <a:pt x="f5" y="f6"/>
                      </a:moveTo>
                      <a:lnTo>
                        <a:pt x="f5" y="f6"/>
                      </a:lnTo>
                      <a:cubicBezTo>
                        <a:pt x="f7" y="f8"/>
                        <a:pt x="f9" y="f10"/>
                        <a:pt x="f11" y="f12"/>
                      </a:cubicBezTo>
                      <a:lnTo>
                        <a:pt x="f11" y="f12"/>
                      </a:lnTo>
                      <a:cubicBezTo>
                        <a:pt x="f9" y="f10"/>
                        <a:pt x="f13" y="f14"/>
                        <a:pt x="f5" y="f6"/>
                      </a:cubicBezTo>
                      <a:close/>
                      <a:moveTo>
                        <a:pt x="f15" y="f16"/>
                      </a:moveTo>
                      <a:cubicBezTo>
                        <a:pt x="f17" y="f16"/>
                        <a:pt x="f18" y="f16"/>
                        <a:pt x="f19" y="f16"/>
                      </a:cubicBezTo>
                      <a:cubicBezTo>
                        <a:pt x="f18" y="f16"/>
                        <a:pt x="f17" y="f16"/>
                        <a:pt x="f15" y="f16"/>
                      </a:cubicBezTo>
                      <a:close/>
                      <a:moveTo>
                        <a:pt x="f20" y="f21"/>
                      </a:moveTo>
                      <a:cubicBezTo>
                        <a:pt x="f22" y="f21"/>
                        <a:pt x="f23" y="f21"/>
                        <a:pt x="f24" y="f25"/>
                      </a:cubicBezTo>
                      <a:cubicBezTo>
                        <a:pt x="f26" y="f27"/>
                        <a:pt x="f28" y="f29"/>
                        <a:pt x="f30" y="f31"/>
                      </a:cubicBezTo>
                      <a:cubicBezTo>
                        <a:pt x="f32" y="f28"/>
                        <a:pt x="f33" y="f34"/>
                        <a:pt x="f35" y="f36"/>
                      </a:cubicBezTo>
                      <a:cubicBezTo>
                        <a:pt x="f37" y="f38"/>
                        <a:pt x="f39" y="f32"/>
                        <a:pt x="f40" y="f32"/>
                      </a:cubicBezTo>
                      <a:cubicBezTo>
                        <a:pt x="f41" y="f32"/>
                        <a:pt x="f42" y="f43"/>
                        <a:pt x="f44" y="f45"/>
                      </a:cubicBezTo>
                      <a:lnTo>
                        <a:pt x="f44" y="f45"/>
                      </a:lnTo>
                      <a:cubicBezTo>
                        <a:pt x="f46" y="f47"/>
                        <a:pt x="f48" y="f49"/>
                        <a:pt x="f50" y="f51"/>
                      </a:cubicBezTo>
                      <a:cubicBezTo>
                        <a:pt x="f52" y="f53"/>
                        <a:pt x="f54" y="f55"/>
                        <a:pt x="f56" y="f57"/>
                      </a:cubicBezTo>
                      <a:cubicBezTo>
                        <a:pt x="f58" y="f32"/>
                        <a:pt x="f59" y="f60"/>
                        <a:pt x="f61" y="f60"/>
                      </a:cubicBezTo>
                      <a:cubicBezTo>
                        <a:pt x="f62" y="f63"/>
                        <a:pt x="f64" y="f65"/>
                        <a:pt x="f66" y="f65"/>
                      </a:cubicBezTo>
                      <a:cubicBezTo>
                        <a:pt x="f67" y="f65"/>
                        <a:pt x="f68" y="f69"/>
                        <a:pt x="f70" y="f71"/>
                      </a:cubicBezTo>
                      <a:cubicBezTo>
                        <a:pt x="f72" y="f73"/>
                        <a:pt x="f74" y="f75"/>
                        <a:pt x="f34" y="f76"/>
                      </a:cubicBezTo>
                      <a:cubicBezTo>
                        <a:pt x="f26" y="f77"/>
                        <a:pt x="f78" y="f79"/>
                        <a:pt x="f20" y="f21"/>
                      </a:cubicBezTo>
                      <a:close/>
                      <a:moveTo>
                        <a:pt x="f80" y="f2"/>
                      </a:moveTo>
                      <a:cubicBezTo>
                        <a:pt x="f81" y="f82"/>
                        <a:pt x="f83" y="f84"/>
                        <a:pt x="f85" y="f86"/>
                      </a:cubicBezTo>
                      <a:cubicBezTo>
                        <a:pt x="f87" y="f88"/>
                        <a:pt x="f89" y="f90"/>
                        <a:pt x="f91" y="f90"/>
                      </a:cubicBezTo>
                      <a:cubicBezTo>
                        <a:pt x="f92" y="f90"/>
                        <a:pt x="f93" y="f94"/>
                        <a:pt x="f15" y="f16"/>
                      </a:cubicBezTo>
                      <a:lnTo>
                        <a:pt x="f15" y="f16"/>
                      </a:lnTo>
                      <a:cubicBezTo>
                        <a:pt x="f95" y="f96"/>
                        <a:pt x="f97" y="f96"/>
                        <a:pt x="f98" y="f96"/>
                      </a:cubicBezTo>
                      <a:cubicBezTo>
                        <a:pt x="f99" y="f96"/>
                        <a:pt x="f100" y="f101"/>
                        <a:pt x="f102" y="f101"/>
                      </a:cubicBezTo>
                      <a:cubicBezTo>
                        <a:pt x="f103" y="f101"/>
                        <a:pt x="f104" y="f105"/>
                        <a:pt x="f106" y="f107"/>
                      </a:cubicBezTo>
                      <a:lnTo>
                        <a:pt x="f106" y="f107"/>
                      </a:lnTo>
                      <a:cubicBezTo>
                        <a:pt x="f108" y="f109"/>
                        <a:pt x="f110" y="f111"/>
                        <a:pt x="f112" y="f113"/>
                      </a:cubicBezTo>
                      <a:cubicBezTo>
                        <a:pt x="f114" y="f115"/>
                        <a:pt x="f116" y="f117"/>
                        <a:pt x="f118" y="f117"/>
                      </a:cubicBezTo>
                      <a:cubicBezTo>
                        <a:pt x="f119" y="f117"/>
                        <a:pt x="f120" y="f121"/>
                        <a:pt x="f122" y="f123"/>
                      </a:cubicBezTo>
                      <a:cubicBezTo>
                        <a:pt x="f124" y="f125"/>
                        <a:pt x="f126" y="f127"/>
                        <a:pt x="f128" y="f127"/>
                      </a:cubicBezTo>
                      <a:cubicBezTo>
                        <a:pt x="f129" y="f127"/>
                        <a:pt x="f130" y="f131"/>
                        <a:pt x="f132" y="f133"/>
                      </a:cubicBezTo>
                      <a:cubicBezTo>
                        <a:pt x="f134" y="f135"/>
                        <a:pt x="f136" y="f137"/>
                        <a:pt x="f138" y="f139"/>
                      </a:cubicBezTo>
                      <a:cubicBezTo>
                        <a:pt x="f140" y="f141"/>
                        <a:pt x="f142" y="f143"/>
                        <a:pt x="f11" y="f12"/>
                      </a:cubicBezTo>
                      <a:lnTo>
                        <a:pt x="f11" y="f12"/>
                      </a:lnTo>
                      <a:cubicBezTo>
                        <a:pt x="f144" y="f145"/>
                        <a:pt x="f146" y="f147"/>
                        <a:pt x="f148" y="f133"/>
                      </a:cubicBezTo>
                      <a:cubicBezTo>
                        <a:pt x="f149" y="f150"/>
                        <a:pt x="f151" y="f152"/>
                        <a:pt x="f153" y="f152"/>
                      </a:cubicBezTo>
                      <a:cubicBezTo>
                        <a:pt x="f154" y="f152"/>
                        <a:pt x="f155" y="f156"/>
                        <a:pt x="f157" y="f158"/>
                      </a:cubicBezTo>
                      <a:cubicBezTo>
                        <a:pt x="f159" y="f137"/>
                        <a:pt x="f160" y="f139"/>
                        <a:pt x="f161" y="f162"/>
                      </a:cubicBezTo>
                      <a:cubicBezTo>
                        <a:pt x="f163" y="f164"/>
                        <a:pt x="f165" y="f166"/>
                        <a:pt x="f167" y="f166"/>
                      </a:cubicBezTo>
                      <a:cubicBezTo>
                        <a:pt x="f168" y="f166"/>
                        <a:pt x="f169" y="f170"/>
                        <a:pt x="f171" y="f172"/>
                      </a:cubicBezTo>
                      <a:cubicBezTo>
                        <a:pt x="f173" y="f174"/>
                        <a:pt x="f175" y="f176"/>
                        <a:pt x="f177" y="f176"/>
                      </a:cubicBezTo>
                      <a:cubicBezTo>
                        <a:pt x="f178" y="f176"/>
                        <a:pt x="f179" y="f180"/>
                        <a:pt x="f122" y="f181"/>
                      </a:cubicBezTo>
                      <a:cubicBezTo>
                        <a:pt x="f182" y="f183"/>
                        <a:pt x="f184" y="f185"/>
                        <a:pt x="f186" y="f187"/>
                      </a:cubicBezTo>
                      <a:cubicBezTo>
                        <a:pt x="f188" y="f27"/>
                        <a:pt x="f189" y="f190"/>
                        <a:pt x="f191" y="f192"/>
                      </a:cubicBezTo>
                      <a:cubicBezTo>
                        <a:pt x="f191" y="f192"/>
                        <a:pt x="f74" y="f193"/>
                        <a:pt x="f57" y="f194"/>
                      </a:cubicBezTo>
                      <a:cubicBezTo>
                        <a:pt x="f57" y="f194"/>
                        <a:pt x="f195" y="f196"/>
                        <a:pt x="f80"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1718;p22">
                  <a:extLst>
                    <a:ext uri="{FF2B5EF4-FFF2-40B4-BE49-F238E27FC236}">
                      <a16:creationId xmlns:a16="http://schemas.microsoft.com/office/drawing/2014/main" id="{100366E6-8C04-46C7-8EFD-E7834CB5AD1E}"/>
                    </a:ext>
                  </a:extLst>
                </p:cNvPr>
                <p:cNvSpPr/>
                <p:nvPr/>
              </p:nvSpPr>
              <p:spPr>
                <a:xfrm>
                  <a:off x="185760" y="692575"/>
                  <a:ext cx="77961" cy="14401"/>
                </a:xfrm>
                <a:custGeom>
                  <a:avLst/>
                  <a:gdLst>
                    <a:gd name="f0" fmla="val w"/>
                    <a:gd name="f1" fmla="val h"/>
                    <a:gd name="f2" fmla="val 0"/>
                    <a:gd name="f3" fmla="val 2414"/>
                    <a:gd name="f4" fmla="val 446"/>
                    <a:gd name="f5" fmla="val 1581"/>
                    <a:gd name="f6" fmla="val 1"/>
                    <a:gd name="f7" fmla="val 1036"/>
                    <a:gd name="f8" fmla="val 498"/>
                    <a:gd name="f9" fmla="val 154"/>
                    <a:gd name="f10" fmla="val 445"/>
                    <a:gd name="f11" fmla="val 809"/>
                    <a:gd name="f12" fmla="val 341"/>
                    <a:gd name="f13" fmla="val 1605"/>
                    <a:gd name="f14" fmla="val 226"/>
                    <a:gd name="f15" fmla="val 2413"/>
                    <a:gd name="f16" fmla="val 122"/>
                    <a:gd name="f17" fmla="val 2137"/>
                    <a:gd name="f18" fmla="val 40"/>
                    <a:gd name="f19" fmla="val 1858"/>
                    <a:gd name="f20" fmla="*/ f0 1 2414"/>
                    <a:gd name="f21" fmla="*/ f1 1 446"/>
                    <a:gd name="f22" fmla="val f2"/>
                    <a:gd name="f23" fmla="val f3"/>
                    <a:gd name="f24" fmla="val f4"/>
                    <a:gd name="f25" fmla="+- f24 0 f22"/>
                    <a:gd name="f26" fmla="+- f23 0 f22"/>
                    <a:gd name="f27" fmla="*/ f26 1 2414"/>
                    <a:gd name="f28" fmla="*/ f25 1 446"/>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414" h="446">
                      <a:moveTo>
                        <a:pt x="f5" y="f6"/>
                      </a:moveTo>
                      <a:cubicBezTo>
                        <a:pt x="f7" y="f6"/>
                        <a:pt x="f8" y="f9"/>
                        <a:pt x="f6" y="f10"/>
                      </a:cubicBezTo>
                      <a:cubicBezTo>
                        <a:pt x="f11" y="f12"/>
                        <a:pt x="f13" y="f14"/>
                        <a:pt x="f15" y="f16"/>
                      </a:cubicBezTo>
                      <a:cubicBezTo>
                        <a:pt x="f17" y="f18"/>
                        <a:pt x="f19"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1719;p22">
                  <a:extLst>
                    <a:ext uri="{FF2B5EF4-FFF2-40B4-BE49-F238E27FC236}">
                      <a16:creationId xmlns:a16="http://schemas.microsoft.com/office/drawing/2014/main" id="{FBD9B7B6-026D-4929-917B-C68B14FE2A0C}"/>
                    </a:ext>
                  </a:extLst>
                </p:cNvPr>
                <p:cNvSpPr/>
                <p:nvPr/>
              </p:nvSpPr>
              <p:spPr>
                <a:xfrm>
                  <a:off x="335264" y="738506"/>
                  <a:ext cx="96953" cy="80970"/>
                </a:xfrm>
                <a:custGeom>
                  <a:avLst/>
                  <a:gdLst>
                    <a:gd name="f0" fmla="val w"/>
                    <a:gd name="f1" fmla="val h"/>
                    <a:gd name="f2" fmla="val 0"/>
                    <a:gd name="f3" fmla="val 3002"/>
                    <a:gd name="f4" fmla="val 2507"/>
                    <a:gd name="f5" fmla="val 1236"/>
                    <a:gd name="f6" fmla="val 1251"/>
                    <a:gd name="f7" fmla="val 1228"/>
                    <a:gd name="f8" fmla="val 1262"/>
                    <a:gd name="f9" fmla="val 1223"/>
                    <a:gd name="f10" fmla="val 1274"/>
                    <a:gd name="f11" fmla="val 1220"/>
                    <a:gd name="f12" fmla="val 1286"/>
                    <a:gd name="f13" fmla="val 1225"/>
                    <a:gd name="f14" fmla="val 1230"/>
                    <a:gd name="f15" fmla="val 1263"/>
                    <a:gd name="f16" fmla="val 1963"/>
                    <a:gd name="f17" fmla="val 431"/>
                    <a:gd name="f18" fmla="val 1813"/>
                    <a:gd name="f19" fmla="val 524"/>
                    <a:gd name="f20" fmla="val 1663"/>
                    <a:gd name="f21" fmla="val 616"/>
                    <a:gd name="f22" fmla="val 1536"/>
                    <a:gd name="f23" fmla="val 755"/>
                    <a:gd name="f24" fmla="val 1466"/>
                    <a:gd name="f25" fmla="val 824"/>
                    <a:gd name="f26" fmla="val 1386"/>
                    <a:gd name="f27" fmla="val 928"/>
                    <a:gd name="f28" fmla="val 1351"/>
                    <a:gd name="f29" fmla="val 1009"/>
                    <a:gd name="f30" fmla="val 1305"/>
                    <a:gd name="f31" fmla="val 1124"/>
                    <a:gd name="f32" fmla="val 1293"/>
                    <a:gd name="f33" fmla="val 1239"/>
                    <a:gd name="f34" fmla="val 1355"/>
                    <a:gd name="f35" fmla="val 1516"/>
                    <a:gd name="f36" fmla="val 1316"/>
                    <a:gd name="f37" fmla="val 1678"/>
                    <a:gd name="f38" fmla="val 1374"/>
                    <a:gd name="f39" fmla="val 1828"/>
                    <a:gd name="f40" fmla="val 1259"/>
                    <a:gd name="f41" fmla="val 1701"/>
                    <a:gd name="f42" fmla="val 1212"/>
                    <a:gd name="f43" fmla="val 1528"/>
                    <a:gd name="f44" fmla="val 1339"/>
                    <a:gd name="f45" fmla="val 1312"/>
                    <a:gd name="f46" fmla="val 1159"/>
                    <a:gd name="f47" fmla="val 1426"/>
                    <a:gd name="f48" fmla="val 1115"/>
                    <a:gd name="f49" fmla="val 1573"/>
                    <a:gd name="f50" fmla="val 1051"/>
                    <a:gd name="f51" fmla="val 982"/>
                    <a:gd name="f52" fmla="val 1863"/>
                    <a:gd name="f53" fmla="val 901"/>
                    <a:gd name="f54" fmla="val 2036"/>
                    <a:gd name="f55" fmla="val 751"/>
                    <a:gd name="f56" fmla="val 2151"/>
                    <a:gd name="f57" fmla="val 866"/>
                    <a:gd name="f58" fmla="val 2001"/>
                    <a:gd name="f59" fmla="val 935"/>
                    <a:gd name="f60" fmla="val 1851"/>
                    <a:gd name="f61" fmla="val 1005"/>
                    <a:gd name="f62" fmla="val 1062"/>
                    <a:gd name="f63" fmla="val 1505"/>
                    <a:gd name="f64" fmla="val 1120"/>
                    <a:gd name="f65" fmla="val 1332"/>
                    <a:gd name="f66" fmla="val 1189"/>
                    <a:gd name="f67" fmla="val 1170"/>
                    <a:gd name="f68" fmla="val 997"/>
                    <a:gd name="f69" fmla="val 1363"/>
                    <a:gd name="f70" fmla="val 835"/>
                    <a:gd name="f71" fmla="val 1501"/>
                    <a:gd name="f72" fmla="val 720"/>
                    <a:gd name="f73" fmla="val 1640"/>
                    <a:gd name="f74" fmla="val 593"/>
                    <a:gd name="f75" fmla="val 501"/>
                    <a:gd name="f76" fmla="val 2759"/>
                    <a:gd name="f77" fmla="val 2479"/>
                    <a:gd name="f78" fmla="val 2196"/>
                    <a:gd name="f79" fmla="val 61"/>
                    <a:gd name="f80" fmla="val 1928"/>
                    <a:gd name="f81" fmla="val 178"/>
                    <a:gd name="f82" fmla="val 1420"/>
                    <a:gd name="f83" fmla="val 385"/>
                    <a:gd name="f84" fmla="val 812"/>
                    <a:gd name="f85" fmla="val 774"/>
                    <a:gd name="f86" fmla="val 1309"/>
                    <a:gd name="f87" fmla="val 682"/>
                    <a:gd name="f88" fmla="val 624"/>
                    <a:gd name="f89" fmla="val 1713"/>
                    <a:gd name="f90" fmla="val 508"/>
                    <a:gd name="f91" fmla="val 1909"/>
                    <a:gd name="f92" fmla="val 393"/>
                    <a:gd name="f93" fmla="val 2082"/>
                    <a:gd name="f94" fmla="val 220"/>
                    <a:gd name="f95" fmla="val 2232"/>
                    <a:gd name="f96" fmla="val 1"/>
                    <a:gd name="f97" fmla="val 192"/>
                    <a:gd name="f98" fmla="val 2374"/>
                    <a:gd name="f99" fmla="val 2506"/>
                    <a:gd name="f100" fmla="val 618"/>
                    <a:gd name="f101" fmla="val 650"/>
                    <a:gd name="f102" fmla="val 683"/>
                    <a:gd name="f103" fmla="val 2503"/>
                    <a:gd name="f104" fmla="val 716"/>
                    <a:gd name="f105" fmla="val 2498"/>
                    <a:gd name="f106" fmla="val 959"/>
                    <a:gd name="f107" fmla="val 2451"/>
                    <a:gd name="f108" fmla="val 1178"/>
                    <a:gd name="f109" fmla="val 2313"/>
                    <a:gd name="f110" fmla="val 2117"/>
                    <a:gd name="f111" fmla="val 2221"/>
                    <a:gd name="f112" fmla="val 2371"/>
                    <a:gd name="f113" fmla="val 1432"/>
                    <a:gd name="f114" fmla="val 2405"/>
                    <a:gd name="f115" fmla="val 1464"/>
                    <a:gd name="f116" fmla="val 2422"/>
                    <a:gd name="f117" fmla="val 1500"/>
                    <a:gd name="f118" fmla="val 2429"/>
                    <a:gd name="f119" fmla="val 1535"/>
                    <a:gd name="f120" fmla="val 1626"/>
                    <a:gd name="f121" fmla="val 1720"/>
                    <a:gd name="f122" fmla="val 2382"/>
                    <a:gd name="f123" fmla="val 1778"/>
                    <a:gd name="f124" fmla="val 2324"/>
                    <a:gd name="f125" fmla="val 1870"/>
                    <a:gd name="f126" fmla="val 1905"/>
                    <a:gd name="f127" fmla="val 2105"/>
                    <a:gd name="f128" fmla="val 1951"/>
                    <a:gd name="f129" fmla="val 1978"/>
                    <a:gd name="f130" fmla="val 2009"/>
                    <a:gd name="f131" fmla="val 2140"/>
                    <a:gd name="f132" fmla="val 2136"/>
                    <a:gd name="f133" fmla="val 2290"/>
                    <a:gd name="f134" fmla="val 2309"/>
                    <a:gd name="f135" fmla="val 2319"/>
                    <a:gd name="f136" fmla="val 2314"/>
                    <a:gd name="f137" fmla="val 2329"/>
                    <a:gd name="f138" fmla="val 2339"/>
                    <a:gd name="f139" fmla="val 2504"/>
                    <a:gd name="f140" fmla="val 2683"/>
                    <a:gd name="f141" fmla="val 2224"/>
                    <a:gd name="f142" fmla="val 2094"/>
                    <a:gd name="f143" fmla="val 2390"/>
                    <a:gd name="f144" fmla="val 2078"/>
                    <a:gd name="f145" fmla="val 1586"/>
                    <a:gd name="f146" fmla="val 2044"/>
                    <a:gd name="f147" fmla="val 1193"/>
                    <a:gd name="f148" fmla="val 1997"/>
                    <a:gd name="f149" fmla="val 2194"/>
                    <a:gd name="f150" fmla="val 408"/>
                    <a:gd name="f151" fmla="val 2540"/>
                    <a:gd name="f152" fmla="val 201"/>
                    <a:gd name="f153" fmla="val 2701"/>
                    <a:gd name="f154" fmla="val 120"/>
                    <a:gd name="f155" fmla="val 2852"/>
                    <a:gd name="f156" fmla="val 39"/>
                    <a:gd name="f157" fmla="val 16"/>
                    <a:gd name="f158" fmla="val 2921"/>
                    <a:gd name="f159" fmla="val 6"/>
                    <a:gd name="f160" fmla="val 2840"/>
                    <a:gd name="f161" fmla="*/ f0 1 3002"/>
                    <a:gd name="f162" fmla="*/ f1 1 2507"/>
                    <a:gd name="f163" fmla="val f2"/>
                    <a:gd name="f164" fmla="val f3"/>
                    <a:gd name="f165" fmla="val f4"/>
                    <a:gd name="f166" fmla="+- f165 0 f163"/>
                    <a:gd name="f167" fmla="+- f164 0 f163"/>
                    <a:gd name="f168" fmla="*/ f167 1 3002"/>
                    <a:gd name="f169" fmla="*/ f166 1 2507"/>
                    <a:gd name="f170" fmla="*/ f163 1 f168"/>
                    <a:gd name="f171" fmla="*/ f164 1 f168"/>
                    <a:gd name="f172" fmla="*/ f163 1 f169"/>
                    <a:gd name="f173" fmla="*/ f165 1 f169"/>
                    <a:gd name="f174" fmla="*/ f170 f161 1"/>
                    <a:gd name="f175" fmla="*/ f171 f161 1"/>
                    <a:gd name="f176" fmla="*/ f173 f162 1"/>
                    <a:gd name="f177" fmla="*/ f172 f162 1"/>
                  </a:gdLst>
                  <a:ahLst/>
                  <a:cxnLst>
                    <a:cxn ang="3cd4">
                      <a:pos x="hc" y="t"/>
                    </a:cxn>
                    <a:cxn ang="0">
                      <a:pos x="r" y="vc"/>
                    </a:cxn>
                    <a:cxn ang="cd4">
                      <a:pos x="hc" y="b"/>
                    </a:cxn>
                    <a:cxn ang="cd2">
                      <a:pos x="l" y="vc"/>
                    </a:cxn>
                  </a:cxnLst>
                  <a:rect l="f174" t="f177" r="f175" b="f176"/>
                  <a:pathLst>
                    <a:path w="3002" h="2507">
                      <a:moveTo>
                        <a:pt x="f5" y="f6"/>
                      </a:moveTo>
                      <a:cubicBezTo>
                        <a:pt x="f7" y="f8"/>
                        <a:pt x="f9" y="f10"/>
                        <a:pt x="f11" y="f12"/>
                      </a:cubicBezTo>
                      <a:lnTo>
                        <a:pt x="f11" y="f12"/>
                      </a:lnTo>
                      <a:cubicBezTo>
                        <a:pt x="f13" y="f10"/>
                        <a:pt x="f14" y="f15"/>
                        <a:pt x="f5" y="f6"/>
                      </a:cubicBezTo>
                      <a:close/>
                      <a:moveTo>
                        <a:pt x="f16" y="f17"/>
                      </a:moveTo>
                      <a:lnTo>
                        <a:pt x="f16" y="f17"/>
                      </a:lnTo>
                      <a:cubicBezTo>
                        <a:pt x="f18" y="f19"/>
                        <a:pt x="f20" y="f21"/>
                        <a:pt x="f22" y="f23"/>
                      </a:cubicBezTo>
                      <a:cubicBezTo>
                        <a:pt x="f24" y="f25"/>
                        <a:pt x="f26" y="f27"/>
                        <a:pt x="f28" y="f29"/>
                      </a:cubicBezTo>
                      <a:cubicBezTo>
                        <a:pt x="f30" y="f31"/>
                        <a:pt x="f32" y="f33"/>
                        <a:pt x="f32" y="f34"/>
                      </a:cubicBezTo>
                      <a:cubicBezTo>
                        <a:pt x="f32" y="f35"/>
                        <a:pt x="f36" y="f37"/>
                        <a:pt x="f38" y="f39"/>
                      </a:cubicBezTo>
                      <a:cubicBezTo>
                        <a:pt x="f40" y="f41"/>
                        <a:pt x="f42" y="f43"/>
                        <a:pt x="f42" y="f34"/>
                      </a:cubicBezTo>
                      <a:cubicBezTo>
                        <a:pt x="f42" y="f44"/>
                        <a:pt x="f42" y="f45"/>
                        <a:pt x="f11" y="f12"/>
                      </a:cubicBezTo>
                      <a:lnTo>
                        <a:pt x="f11" y="f12"/>
                      </a:lnTo>
                      <a:cubicBezTo>
                        <a:pt x="f46" y="f47"/>
                        <a:pt x="f48" y="f49"/>
                        <a:pt x="f50" y="f41"/>
                      </a:cubicBezTo>
                      <a:cubicBezTo>
                        <a:pt x="f51" y="f52"/>
                        <a:pt x="f53" y="f54"/>
                        <a:pt x="f55" y="f56"/>
                      </a:cubicBezTo>
                      <a:cubicBezTo>
                        <a:pt x="f57" y="f58"/>
                        <a:pt x="f59" y="f60"/>
                        <a:pt x="f61" y="f37"/>
                      </a:cubicBezTo>
                      <a:cubicBezTo>
                        <a:pt x="f62" y="f63"/>
                        <a:pt x="f64" y="f65"/>
                        <a:pt x="f66" y="f67"/>
                      </a:cubicBezTo>
                      <a:cubicBezTo>
                        <a:pt x="f40" y="f68"/>
                        <a:pt x="f69" y="f70"/>
                        <a:pt x="f71" y="f72"/>
                      </a:cubicBezTo>
                      <a:cubicBezTo>
                        <a:pt x="f73" y="f74"/>
                        <a:pt x="f18" y="f75"/>
                        <a:pt x="f16" y="f17"/>
                      </a:cubicBezTo>
                      <a:close/>
                      <a:moveTo>
                        <a:pt x="f76" y="f2"/>
                      </a:moveTo>
                      <a:cubicBezTo>
                        <a:pt x="f77" y="f2"/>
                        <a:pt x="f78" y="f79"/>
                        <a:pt x="f80" y="f81"/>
                      </a:cubicBezTo>
                      <a:cubicBezTo>
                        <a:pt x="f82" y="f83"/>
                        <a:pt x="f61" y="f84"/>
                        <a:pt x="f85" y="f86"/>
                      </a:cubicBezTo>
                      <a:cubicBezTo>
                        <a:pt x="f87" y="f35"/>
                        <a:pt x="f88" y="f89"/>
                        <a:pt x="f90" y="f91"/>
                      </a:cubicBezTo>
                      <a:cubicBezTo>
                        <a:pt x="f92" y="f93"/>
                        <a:pt x="f94" y="f95"/>
                        <a:pt x="f96" y="f95"/>
                      </a:cubicBezTo>
                      <a:cubicBezTo>
                        <a:pt x="f97" y="f98"/>
                        <a:pt x="f92" y="f99"/>
                        <a:pt x="f100" y="f99"/>
                      </a:cubicBezTo>
                      <a:cubicBezTo>
                        <a:pt x="f101" y="f99"/>
                        <a:pt x="f102" y="f103"/>
                        <a:pt x="f104" y="f105"/>
                      </a:cubicBezTo>
                      <a:cubicBezTo>
                        <a:pt x="f106" y="f107"/>
                        <a:pt x="f108" y="f109"/>
                        <a:pt x="f36" y="f110"/>
                      </a:cubicBezTo>
                      <a:lnTo>
                        <a:pt x="f36" y="f110"/>
                      </a:lnTo>
                      <a:cubicBezTo>
                        <a:pt x="f32" y="f111"/>
                        <a:pt x="f28" y="f112"/>
                        <a:pt x="f113" y="f114"/>
                      </a:cubicBezTo>
                      <a:cubicBezTo>
                        <a:pt x="f115" y="f116"/>
                        <a:pt x="f117" y="f118"/>
                        <a:pt x="f119" y="f118"/>
                      </a:cubicBezTo>
                      <a:cubicBezTo>
                        <a:pt x="f120" y="f118"/>
                        <a:pt x="f121" y="f122"/>
                        <a:pt x="f123" y="f124"/>
                      </a:cubicBezTo>
                      <a:cubicBezTo>
                        <a:pt x="f125" y="f111"/>
                        <a:pt x="f126" y="f127"/>
                        <a:pt x="f128" y="f129"/>
                      </a:cubicBezTo>
                      <a:cubicBezTo>
                        <a:pt x="f130" y="f131"/>
                        <a:pt x="f132" y="f133"/>
                        <a:pt x="f134" y="f109"/>
                      </a:cubicBezTo>
                      <a:cubicBezTo>
                        <a:pt x="f135" y="f136"/>
                        <a:pt x="f137" y="f136"/>
                        <a:pt x="f138" y="f136"/>
                      </a:cubicBezTo>
                      <a:cubicBezTo>
                        <a:pt x="f139" y="f136"/>
                        <a:pt x="f140" y="f141"/>
                        <a:pt x="f76" y="f142"/>
                      </a:cubicBezTo>
                      <a:cubicBezTo>
                        <a:pt x="f143" y="f129"/>
                        <a:pt x="f144" y="f145"/>
                        <a:pt x="f146" y="f147"/>
                      </a:cubicBezTo>
                      <a:cubicBezTo>
                        <a:pt x="f148" y="f84"/>
                        <a:pt x="f149" y="f150"/>
                        <a:pt x="f151" y="f152"/>
                      </a:cubicBezTo>
                      <a:cubicBezTo>
                        <a:pt x="f153" y="f154"/>
                        <a:pt x="f155" y="f156"/>
                        <a:pt x="f3" y="f157"/>
                      </a:cubicBezTo>
                      <a:cubicBezTo>
                        <a:pt x="f158" y="f159"/>
                        <a:pt x="f160" y="f2"/>
                        <a:pt x="f76"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1720;p22">
                  <a:extLst>
                    <a:ext uri="{FF2B5EF4-FFF2-40B4-BE49-F238E27FC236}">
                      <a16:creationId xmlns:a16="http://schemas.microsoft.com/office/drawing/2014/main" id="{F08261F7-7AB9-4595-BB0C-09FEEE50C29C}"/>
                    </a:ext>
                  </a:extLst>
                </p:cNvPr>
                <p:cNvSpPr/>
                <p:nvPr/>
              </p:nvSpPr>
              <p:spPr>
                <a:xfrm>
                  <a:off x="252136" y="722165"/>
                  <a:ext cx="244976" cy="169977"/>
                </a:xfrm>
                <a:custGeom>
                  <a:avLst/>
                  <a:gdLst>
                    <a:gd name="f0" fmla="val w"/>
                    <a:gd name="f1" fmla="val h"/>
                    <a:gd name="f2" fmla="val 0"/>
                    <a:gd name="f3" fmla="val 7585"/>
                    <a:gd name="f4" fmla="val 5263"/>
                    <a:gd name="f5" fmla="val 1109"/>
                    <a:gd name="f6" fmla="val 1757"/>
                    <a:gd name="f7" fmla="val 935"/>
                    <a:gd name="f8" fmla="val 1988"/>
                    <a:gd name="f9" fmla="val 785"/>
                    <a:gd name="f10" fmla="val 2242"/>
                    <a:gd name="f11" fmla="val 670"/>
                    <a:gd name="f12" fmla="val 2496"/>
                    <a:gd name="f13" fmla="val 555"/>
                    <a:gd name="f14" fmla="val 2761"/>
                    <a:gd name="f15" fmla="val 474"/>
                    <a:gd name="f16" fmla="val 3027"/>
                    <a:gd name="f17" fmla="val 428"/>
                    <a:gd name="f18" fmla="val 3304"/>
                    <a:gd name="f19" fmla="val 381"/>
                    <a:gd name="f20" fmla="val 3581"/>
                    <a:gd name="f21" fmla="val 3869"/>
                    <a:gd name="f22" fmla="val 439"/>
                    <a:gd name="f23" fmla="val 4146"/>
                    <a:gd name="f24" fmla="val 497"/>
                    <a:gd name="f25" fmla="val 4412"/>
                    <a:gd name="f26" fmla="val 601"/>
                    <a:gd name="f27" fmla="val 4689"/>
                    <a:gd name="f28" fmla="val 716"/>
                    <a:gd name="f29" fmla="val 4954"/>
                    <a:gd name="f30" fmla="val 578"/>
                    <a:gd name="f31" fmla="val 4700"/>
                    <a:gd name="f32" fmla="val 4435"/>
                    <a:gd name="f33" fmla="val 404"/>
                    <a:gd name="f34" fmla="val 4158"/>
                    <a:gd name="f35" fmla="val 347"/>
                    <a:gd name="f36" fmla="val 3881"/>
                    <a:gd name="f37" fmla="val 312"/>
                    <a:gd name="f38" fmla="val 370"/>
                    <a:gd name="f39" fmla="val 3292"/>
                    <a:gd name="f40" fmla="val 416"/>
                    <a:gd name="f41" fmla="val 3004"/>
                    <a:gd name="f42" fmla="val 2727"/>
                    <a:gd name="f43" fmla="val 624"/>
                    <a:gd name="f44" fmla="val 2473"/>
                    <a:gd name="f45" fmla="val 762"/>
                    <a:gd name="f46" fmla="val 2207"/>
                    <a:gd name="f47" fmla="val 901"/>
                    <a:gd name="f48" fmla="val 1965"/>
                    <a:gd name="f49" fmla="val 5224"/>
                    <a:gd name="f50" fmla="val 1"/>
                    <a:gd name="f51" fmla="val 4391"/>
                    <a:gd name="f52" fmla="val 3557"/>
                    <a:gd name="f53" fmla="val 183"/>
                    <a:gd name="f54" fmla="val 2713"/>
                    <a:gd name="f55" fmla="val 533"/>
                    <a:gd name="f56" fmla="val 1790"/>
                    <a:gd name="f57" fmla="val 903"/>
                    <a:gd name="f58" fmla="val 1526"/>
                    <a:gd name="f59" fmla="val 2403"/>
                    <a:gd name="f60" fmla="val 81"/>
                    <a:gd name="f61" fmla="val 4262"/>
                    <a:gd name="f62" fmla="val 635"/>
                    <a:gd name="f63" fmla="val 5070"/>
                    <a:gd name="f64" fmla="val 5139"/>
                    <a:gd name="f65" fmla="val 728"/>
                    <a:gd name="f66" fmla="val 5208"/>
                    <a:gd name="f67" fmla="val 820"/>
                    <a:gd name="f68" fmla="val 5243"/>
                    <a:gd name="f69" fmla="val 851"/>
                    <a:gd name="f70" fmla="val 5256"/>
                    <a:gd name="f71" fmla="val 880"/>
                    <a:gd name="f72" fmla="val 5262"/>
                    <a:gd name="f73" fmla="val 907"/>
                    <a:gd name="f74" fmla="val 1022"/>
                    <a:gd name="f75" fmla="val 1097"/>
                    <a:gd name="f76" fmla="val 5154"/>
                    <a:gd name="f77" fmla="val 5024"/>
                    <a:gd name="f78" fmla="val 4920"/>
                    <a:gd name="f79" fmla="val 1016"/>
                    <a:gd name="f80" fmla="val 4827"/>
                    <a:gd name="f81" fmla="val 4747"/>
                    <a:gd name="f82" fmla="val 1108"/>
                    <a:gd name="f83" fmla="val 4809"/>
                    <a:gd name="f84" fmla="val 1193"/>
                    <a:gd name="f85" fmla="val 4837"/>
                    <a:gd name="f86" fmla="val 1270"/>
                    <a:gd name="f87" fmla="val 1617"/>
                    <a:gd name="f88" fmla="val 1791"/>
                    <a:gd name="f89" fmla="val 4259"/>
                    <a:gd name="f90" fmla="val 1640"/>
                    <a:gd name="f91" fmla="val 3673"/>
                    <a:gd name="f92" fmla="val 1435"/>
                    <a:gd name="f93" fmla="val 2956"/>
                    <a:gd name="f94" fmla="val 1387"/>
                    <a:gd name="f95" fmla="val 2194"/>
                    <a:gd name="f96" fmla="val 1751"/>
                    <a:gd name="f97" fmla="val 1498"/>
                    <a:gd name="f98" fmla="val 1687"/>
                    <a:gd name="f99" fmla="val 1778"/>
                    <a:gd name="f100" fmla="val 1795"/>
                    <a:gd name="f101" fmla="val 1940"/>
                    <a:gd name="f102" fmla="val 1849"/>
                    <a:gd name="f103" fmla="val 1986"/>
                    <a:gd name="f104" fmla="val 1865"/>
                    <a:gd name="f105" fmla="val 2034"/>
                    <a:gd name="f106" fmla="val 1872"/>
                    <a:gd name="f107" fmla="val 2082"/>
                    <a:gd name="f108" fmla="val 2214"/>
                    <a:gd name="f109" fmla="val 2346"/>
                    <a:gd name="f110" fmla="val 1818"/>
                    <a:gd name="f111" fmla="val 2448"/>
                    <a:gd name="f112" fmla="val 1734"/>
                    <a:gd name="f113" fmla="val 2598"/>
                    <a:gd name="f114" fmla="val 1630"/>
                    <a:gd name="f115" fmla="val 1503"/>
                    <a:gd name="f116" fmla="val 2840"/>
                    <a:gd name="f117" fmla="val 1365"/>
                    <a:gd name="f118" fmla="val 2955"/>
                    <a:gd name="f119" fmla="val 1249"/>
                    <a:gd name="f120" fmla="val 3082"/>
                    <a:gd name="f121" fmla="val 1122"/>
                    <a:gd name="f122" fmla="val 3232"/>
                    <a:gd name="f123" fmla="val 1041"/>
                    <a:gd name="f124" fmla="val 3533"/>
                    <a:gd name="f125" fmla="val 834"/>
                    <a:gd name="f126" fmla="val 3879"/>
                    <a:gd name="f127" fmla="val 660"/>
                    <a:gd name="f128" fmla="val 4225"/>
                    <a:gd name="f129" fmla="val 4774"/>
                    <a:gd name="f130" fmla="val 324"/>
                    <a:gd name="f131" fmla="val 5399"/>
                    <a:gd name="f132" fmla="val 203"/>
                    <a:gd name="f133" fmla="val 6020"/>
                    <a:gd name="f134" fmla="val 6562"/>
                    <a:gd name="f135" fmla="val 7100"/>
                    <a:gd name="f136" fmla="val 295"/>
                    <a:gd name="f137" fmla="val 7584"/>
                    <a:gd name="f138" fmla="val 499"/>
                    <a:gd name="f139" fmla="val 6794"/>
                    <a:gd name="f140" fmla="val 163"/>
                    <a:gd name="f141" fmla="val 6010"/>
                    <a:gd name="f142" fmla="*/ f0 1 7585"/>
                    <a:gd name="f143" fmla="*/ f1 1 5263"/>
                    <a:gd name="f144" fmla="val f2"/>
                    <a:gd name="f145" fmla="val f3"/>
                    <a:gd name="f146" fmla="val f4"/>
                    <a:gd name="f147" fmla="+- f146 0 f144"/>
                    <a:gd name="f148" fmla="+- f145 0 f144"/>
                    <a:gd name="f149" fmla="*/ f148 1 7585"/>
                    <a:gd name="f150" fmla="*/ f147 1 5263"/>
                    <a:gd name="f151" fmla="*/ f144 1 f149"/>
                    <a:gd name="f152" fmla="*/ f145 1 f149"/>
                    <a:gd name="f153" fmla="*/ f144 1 f150"/>
                    <a:gd name="f154" fmla="*/ f146 1 f150"/>
                    <a:gd name="f155" fmla="*/ f151 f142 1"/>
                    <a:gd name="f156" fmla="*/ f152 f142 1"/>
                    <a:gd name="f157" fmla="*/ f154 f143 1"/>
                    <a:gd name="f158" fmla="*/ f153 f143 1"/>
                  </a:gdLst>
                  <a:ahLst/>
                  <a:cxnLst>
                    <a:cxn ang="3cd4">
                      <a:pos x="hc" y="t"/>
                    </a:cxn>
                    <a:cxn ang="0">
                      <a:pos x="r" y="vc"/>
                    </a:cxn>
                    <a:cxn ang="cd4">
                      <a:pos x="hc" y="b"/>
                    </a:cxn>
                    <a:cxn ang="cd2">
                      <a:pos x="l" y="vc"/>
                    </a:cxn>
                  </a:cxnLst>
                  <a:rect l="f155" t="f158" r="f156" b="f157"/>
                  <a:pathLst>
                    <a:path w="7584" h="5263">
                      <a:moveTo>
                        <a:pt x="f5" y="f6"/>
                      </a:moveTo>
                      <a:lnTo>
                        <a:pt x="f5" y="f6"/>
                      </a:lnTo>
                      <a:cubicBezTo>
                        <a:pt x="f7" y="f8"/>
                        <a:pt x="f9" y="f10"/>
                        <a:pt x="f11" y="f12"/>
                      </a:cubicBezTo>
                      <a:cubicBezTo>
                        <a:pt x="f13" y="f14"/>
                        <a:pt x="f15" y="f16"/>
                        <a:pt x="f17" y="f18"/>
                      </a:cubicBezTo>
                      <a:cubicBezTo>
                        <a:pt x="f19" y="f20"/>
                        <a:pt x="f19" y="f21"/>
                        <a:pt x="f22" y="f23"/>
                      </a:cubicBezTo>
                      <a:cubicBezTo>
                        <a:pt x="f24" y="f25"/>
                        <a:pt x="f26" y="f27"/>
                        <a:pt x="f28" y="f29"/>
                      </a:cubicBezTo>
                      <a:cubicBezTo>
                        <a:pt x="f30" y="f31"/>
                        <a:pt x="f15" y="f32"/>
                        <a:pt x="f33" y="f34"/>
                      </a:cubicBezTo>
                      <a:cubicBezTo>
                        <a:pt x="f35" y="f36"/>
                        <a:pt x="f37" y="f20"/>
                        <a:pt x="f38" y="f39"/>
                      </a:cubicBezTo>
                      <a:cubicBezTo>
                        <a:pt x="f40" y="f41"/>
                        <a:pt x="f24" y="f42"/>
                        <a:pt x="f43" y="f44"/>
                      </a:cubicBezTo>
                      <a:cubicBezTo>
                        <a:pt x="f45" y="f46"/>
                        <a:pt x="f47" y="f48"/>
                        <a:pt x="f5" y="f6"/>
                      </a:cubicBezTo>
                      <a:close/>
                      <a:moveTo>
                        <a:pt x="f49" y="f50"/>
                      </a:moveTo>
                      <a:cubicBezTo>
                        <a:pt x="f51" y="f50"/>
                        <a:pt x="f52" y="f53"/>
                        <a:pt x="f54" y="f55"/>
                      </a:cubicBezTo>
                      <a:cubicBezTo>
                        <a:pt x="f56" y="f57"/>
                        <a:pt x="f7" y="f58"/>
                        <a:pt x="f15" y="f59"/>
                      </a:cubicBezTo>
                      <a:cubicBezTo>
                        <a:pt x="f2" y="f39"/>
                        <a:pt x="f60" y="f61"/>
                        <a:pt x="f62" y="f63"/>
                      </a:cubicBezTo>
                      <a:cubicBezTo>
                        <a:pt x="f11" y="f64"/>
                        <a:pt x="f65" y="f66"/>
                        <a:pt x="f67" y="f68"/>
                      </a:cubicBezTo>
                      <a:cubicBezTo>
                        <a:pt x="f69" y="f70"/>
                        <a:pt x="f71" y="f72"/>
                        <a:pt x="f73" y="f72"/>
                      </a:cubicBezTo>
                      <a:cubicBezTo>
                        <a:pt x="f74" y="f72"/>
                        <a:pt x="f75" y="f76"/>
                        <a:pt x="f75" y="f77"/>
                      </a:cubicBezTo>
                      <a:cubicBezTo>
                        <a:pt x="f75" y="f78"/>
                        <a:pt x="f79" y="f80"/>
                        <a:pt x="f79" y="f81"/>
                      </a:cubicBezTo>
                      <a:lnTo>
                        <a:pt x="f79" y="f81"/>
                      </a:lnTo>
                      <a:cubicBezTo>
                        <a:pt x="f82" y="f83"/>
                        <a:pt x="f84" y="f85"/>
                        <a:pt x="f86" y="f85"/>
                      </a:cubicBezTo>
                      <a:cubicBezTo>
                        <a:pt x="f87" y="f85"/>
                        <a:pt x="f88" y="f89"/>
                        <a:pt x="f90" y="f91"/>
                      </a:cubicBezTo>
                      <a:cubicBezTo>
                        <a:pt x="f92" y="f93"/>
                        <a:pt x="f94" y="f95"/>
                        <a:pt x="f96" y="f97"/>
                      </a:cubicBezTo>
                      <a:lnTo>
                        <a:pt x="f96" y="f97"/>
                      </a:lnTo>
                      <a:cubicBezTo>
                        <a:pt x="f98" y="f90"/>
                        <a:pt x="f99" y="f100"/>
                        <a:pt x="f101" y="f102"/>
                      </a:cubicBezTo>
                      <a:cubicBezTo>
                        <a:pt x="f103" y="f104"/>
                        <a:pt x="f105" y="f106"/>
                        <a:pt x="f107" y="f106"/>
                      </a:cubicBezTo>
                      <a:cubicBezTo>
                        <a:pt x="f108" y="f106"/>
                        <a:pt x="f109" y="f110"/>
                        <a:pt x="f111" y="f112"/>
                      </a:cubicBezTo>
                      <a:cubicBezTo>
                        <a:pt x="f113" y="f114"/>
                        <a:pt x="f54" y="f115"/>
                        <a:pt x="f116" y="f117"/>
                      </a:cubicBezTo>
                      <a:cubicBezTo>
                        <a:pt x="f118" y="f119"/>
                        <a:pt x="f120" y="f121"/>
                        <a:pt x="f122" y="f123"/>
                      </a:cubicBezTo>
                      <a:cubicBezTo>
                        <a:pt x="f124" y="f125"/>
                        <a:pt x="f126" y="f127"/>
                        <a:pt x="f128" y="f55"/>
                      </a:cubicBezTo>
                      <a:cubicBezTo>
                        <a:pt x="f129" y="f130"/>
                        <a:pt x="f131" y="f132"/>
                        <a:pt x="f133" y="f132"/>
                      </a:cubicBezTo>
                      <a:cubicBezTo>
                        <a:pt x="f134" y="f132"/>
                        <a:pt x="f135" y="f136"/>
                        <a:pt x="f137" y="f138"/>
                      </a:cubicBezTo>
                      <a:cubicBezTo>
                        <a:pt x="f139" y="f140"/>
                        <a:pt x="f141" y="f50"/>
                        <a:pt x="f49" y="f5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1721;p22">
                  <a:extLst>
                    <a:ext uri="{FF2B5EF4-FFF2-40B4-BE49-F238E27FC236}">
                      <a16:creationId xmlns:a16="http://schemas.microsoft.com/office/drawing/2014/main" id="{35B41095-7CF7-486B-ABD1-DE23BE232CE2}"/>
                    </a:ext>
                  </a:extLst>
                </p:cNvPr>
                <p:cNvSpPr/>
                <p:nvPr/>
              </p:nvSpPr>
              <p:spPr>
                <a:xfrm>
                  <a:off x="215213" y="744605"/>
                  <a:ext cx="102193" cy="73508"/>
                </a:xfrm>
                <a:custGeom>
                  <a:avLst/>
                  <a:gdLst>
                    <a:gd name="f0" fmla="val w"/>
                    <a:gd name="f1" fmla="val h"/>
                    <a:gd name="f2" fmla="val 0"/>
                    <a:gd name="f3" fmla="val 3164"/>
                    <a:gd name="f4" fmla="val 2276"/>
                    <a:gd name="f5" fmla="val 3163"/>
                    <a:gd name="f6" fmla="val 2448"/>
                    <a:gd name="f7" fmla="val 208"/>
                    <a:gd name="f8" fmla="val 1836"/>
                    <a:gd name="f9" fmla="val 519"/>
                    <a:gd name="f10" fmla="val 1328"/>
                    <a:gd name="f11" fmla="val 1050"/>
                    <a:gd name="f12" fmla="val 1236"/>
                    <a:gd name="f13" fmla="val 1143"/>
                    <a:gd name="f14" fmla="val 1155"/>
                    <a:gd name="f15" fmla="val 1235"/>
                    <a:gd name="f16" fmla="val 1051"/>
                    <a:gd name="f17" fmla="val 1316"/>
                    <a:gd name="f18" fmla="val 966"/>
                    <a:gd name="f19" fmla="val 1373"/>
                    <a:gd name="f20" fmla="val 865"/>
                    <a:gd name="f21" fmla="val 1414"/>
                    <a:gd name="f22" fmla="val 767"/>
                    <a:gd name="f23" fmla="val 746"/>
                    <a:gd name="f24" fmla="val 725"/>
                    <a:gd name="f25" fmla="val 1412"/>
                    <a:gd name="f26" fmla="val 705"/>
                    <a:gd name="f27" fmla="val 1408"/>
                    <a:gd name="f28" fmla="val 578"/>
                    <a:gd name="f29" fmla="val 1397"/>
                    <a:gd name="f30" fmla="val 462"/>
                    <a:gd name="f31" fmla="val 428"/>
                    <a:gd name="f32" fmla="val 1201"/>
                    <a:gd name="f33" fmla="val 405"/>
                    <a:gd name="f34" fmla="val 1085"/>
                    <a:gd name="f35" fmla="val 509"/>
                    <a:gd name="f36" fmla="val 935"/>
                    <a:gd name="f37" fmla="val 636"/>
                    <a:gd name="f38" fmla="val 139"/>
                    <a:gd name="f39" fmla="val 70"/>
                    <a:gd name="f40" fmla="val 1270"/>
                    <a:gd name="f41" fmla="val 1"/>
                    <a:gd name="f42" fmla="val 1489"/>
                    <a:gd name="f43" fmla="val 105"/>
                    <a:gd name="f44" fmla="val 1755"/>
                    <a:gd name="f45" fmla="val 289"/>
                    <a:gd name="f46" fmla="val 1893"/>
                    <a:gd name="f47" fmla="val 382"/>
                    <a:gd name="f48" fmla="val 1957"/>
                    <a:gd name="f49" fmla="val 488"/>
                    <a:gd name="f50" fmla="val 1985"/>
                    <a:gd name="f51" fmla="val 598"/>
                    <a:gd name="f52" fmla="val 708"/>
                    <a:gd name="f53" fmla="val 820"/>
                    <a:gd name="f54" fmla="val 924"/>
                    <a:gd name="f55" fmla="val 1905"/>
                    <a:gd name="f56" fmla="val 878"/>
                    <a:gd name="f57" fmla="val 1974"/>
                    <a:gd name="f58" fmla="val 832"/>
                    <a:gd name="f59" fmla="val 2066"/>
                    <a:gd name="f60" fmla="val 855"/>
                    <a:gd name="f61" fmla="val 2147"/>
                    <a:gd name="f62" fmla="val 868"/>
                    <a:gd name="f63" fmla="val 2239"/>
                    <a:gd name="f64" fmla="val 896"/>
                    <a:gd name="f65" fmla="val 933"/>
                    <a:gd name="f66" fmla="val 1061"/>
                    <a:gd name="f67" fmla="val 1292"/>
                    <a:gd name="f68" fmla="val 1831"/>
                    <a:gd name="f69" fmla="val 1778"/>
                    <a:gd name="f70" fmla="val 1721"/>
                    <a:gd name="f71" fmla="val 1097"/>
                    <a:gd name="f72" fmla="val 2390"/>
                    <a:gd name="f73" fmla="val 231"/>
                    <a:gd name="f74" fmla="*/ f0 1 3164"/>
                    <a:gd name="f75" fmla="*/ f1 1 2276"/>
                    <a:gd name="f76" fmla="val f2"/>
                    <a:gd name="f77" fmla="val f3"/>
                    <a:gd name="f78" fmla="val f4"/>
                    <a:gd name="f79" fmla="+- f78 0 f76"/>
                    <a:gd name="f80" fmla="+- f77 0 f76"/>
                    <a:gd name="f81" fmla="*/ f80 1 3164"/>
                    <a:gd name="f82" fmla="*/ f79 1 227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3164" h="2276">
                      <a:moveTo>
                        <a:pt x="f5" y="f2"/>
                      </a:moveTo>
                      <a:lnTo>
                        <a:pt x="f5" y="f2"/>
                      </a:lnTo>
                      <a:cubicBezTo>
                        <a:pt x="f6" y="f7"/>
                        <a:pt x="f8" y="f9"/>
                        <a:pt x="f10" y="f11"/>
                      </a:cubicBezTo>
                      <a:cubicBezTo>
                        <a:pt x="f12" y="f13"/>
                        <a:pt x="f14" y="f15"/>
                        <a:pt x="f16" y="f17"/>
                      </a:cubicBezTo>
                      <a:cubicBezTo>
                        <a:pt x="f18" y="f19"/>
                        <a:pt x="f20" y="f21"/>
                        <a:pt x="f22" y="f21"/>
                      </a:cubicBezTo>
                      <a:cubicBezTo>
                        <a:pt x="f23" y="f21"/>
                        <a:pt x="f24" y="f25"/>
                        <a:pt x="f26" y="f27"/>
                      </a:cubicBezTo>
                      <a:cubicBezTo>
                        <a:pt x="f28" y="f29"/>
                        <a:pt x="f30" y="f17"/>
                        <a:pt x="f31" y="f32"/>
                      </a:cubicBezTo>
                      <a:cubicBezTo>
                        <a:pt x="f33" y="f34"/>
                        <a:pt x="f35" y="f36"/>
                        <a:pt x="f37" y="f36"/>
                      </a:cubicBezTo>
                      <a:cubicBezTo>
                        <a:pt x="f33" y="f36"/>
                        <a:pt x="f38" y="f11"/>
                        <a:pt x="f39" y="f40"/>
                      </a:cubicBezTo>
                      <a:cubicBezTo>
                        <a:pt x="f41" y="f42"/>
                        <a:pt x="f43" y="f44"/>
                        <a:pt x="f45" y="f46"/>
                      </a:cubicBezTo>
                      <a:cubicBezTo>
                        <a:pt x="f47" y="f48"/>
                        <a:pt x="f49" y="f50"/>
                        <a:pt x="f51" y="f50"/>
                      </a:cubicBezTo>
                      <a:cubicBezTo>
                        <a:pt x="f52" y="f50"/>
                        <a:pt x="f53" y="f48"/>
                        <a:pt x="f54" y="f55"/>
                      </a:cubicBezTo>
                      <a:lnTo>
                        <a:pt x="f54" y="f55"/>
                      </a:lnTo>
                      <a:cubicBezTo>
                        <a:pt x="f56" y="f57"/>
                        <a:pt x="f58" y="f59"/>
                        <a:pt x="f60" y="f61"/>
                      </a:cubicBezTo>
                      <a:cubicBezTo>
                        <a:pt x="f62" y="f63"/>
                        <a:pt x="f64" y="f4"/>
                        <a:pt x="f65" y="f4"/>
                      </a:cubicBezTo>
                      <a:cubicBezTo>
                        <a:pt x="f66" y="f4"/>
                        <a:pt x="f67" y="f68"/>
                        <a:pt x="f10" y="f69"/>
                      </a:cubicBezTo>
                      <a:cubicBezTo>
                        <a:pt x="f70" y="f71"/>
                        <a:pt x="f72" y="f73"/>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1722;p22">
                  <a:extLst>
                    <a:ext uri="{FF2B5EF4-FFF2-40B4-BE49-F238E27FC236}">
                      <a16:creationId xmlns:a16="http://schemas.microsoft.com/office/drawing/2014/main" id="{9F8EE6F2-D081-4A19-9D77-D019A28E46F0}"/>
                    </a:ext>
                  </a:extLst>
                </p:cNvPr>
                <p:cNvSpPr/>
                <p:nvPr/>
              </p:nvSpPr>
              <p:spPr>
                <a:xfrm>
                  <a:off x="396017" y="605177"/>
                  <a:ext cx="231187" cy="135806"/>
                </a:xfrm>
                <a:custGeom>
                  <a:avLst/>
                  <a:gdLst>
                    <a:gd name="f0" fmla="val w"/>
                    <a:gd name="f1" fmla="val h"/>
                    <a:gd name="f2" fmla="val 0"/>
                    <a:gd name="f3" fmla="val 7158"/>
                    <a:gd name="f4" fmla="val 4205"/>
                    <a:gd name="f5" fmla="val 520"/>
                    <a:gd name="f6" fmla="val 266"/>
                    <a:gd name="f7" fmla="val 521"/>
                    <a:gd name="f8" fmla="val 1017"/>
                    <a:gd name="f9" fmla="val 589"/>
                    <a:gd name="f10" fmla="val 1236"/>
                    <a:gd name="f11" fmla="val 704"/>
                    <a:gd name="f12" fmla="val 1455"/>
                    <a:gd name="f13" fmla="val 854"/>
                    <a:gd name="f14" fmla="val 1640"/>
                    <a:gd name="f15" fmla="val 993"/>
                    <a:gd name="f16" fmla="val 1848"/>
                    <a:gd name="f17" fmla="val 1143"/>
                    <a:gd name="f18" fmla="val 2021"/>
                    <a:gd name="f19" fmla="val 1316"/>
                    <a:gd name="f20" fmla="val 2194"/>
                    <a:gd name="f21" fmla="val 1501"/>
                    <a:gd name="f22" fmla="val 2517"/>
                    <a:gd name="f23" fmla="val 1859"/>
                    <a:gd name="f24" fmla="val 2806"/>
                    <a:gd name="f25" fmla="val 2286"/>
                    <a:gd name="f26" fmla="val 3129"/>
                    <a:gd name="f27" fmla="val 2655"/>
                    <a:gd name="f28" fmla="val 3441"/>
                    <a:gd name="f29" fmla="val 3047"/>
                    <a:gd name="f30" fmla="val 3787"/>
                    <a:gd name="f31" fmla="val 3405"/>
                    <a:gd name="f32" fmla="val 4214"/>
                    <a:gd name="f33" fmla="val 3648"/>
                    <a:gd name="f34" fmla="val 4306"/>
                    <a:gd name="f35" fmla="val 3705"/>
                    <a:gd name="f36" fmla="val 4422"/>
                    <a:gd name="f37" fmla="val 3763"/>
                    <a:gd name="f38" fmla="val 4537"/>
                    <a:gd name="f39" fmla="val 3809"/>
                    <a:gd name="f40" fmla="val 4653"/>
                    <a:gd name="f41" fmla="val 3855"/>
                    <a:gd name="f42" fmla="val 4768"/>
                    <a:gd name="f43" fmla="val 3902"/>
                    <a:gd name="f44" fmla="val 4883"/>
                    <a:gd name="f45" fmla="val 3925"/>
                    <a:gd name="f46" fmla="val 4999"/>
                    <a:gd name="f47" fmla="val 3959"/>
                    <a:gd name="f48" fmla="val 5137"/>
                    <a:gd name="f49" fmla="val 3971"/>
                    <a:gd name="f50" fmla="val 5253"/>
                    <a:gd name="f51" fmla="val 5380"/>
                    <a:gd name="f52" fmla="val 5495"/>
                    <a:gd name="f53" fmla="val 5622"/>
                    <a:gd name="f54" fmla="val 3936"/>
                    <a:gd name="f55" fmla="val 5507"/>
                    <a:gd name="f56" fmla="val 3982"/>
                    <a:gd name="f57" fmla="val 3994"/>
                    <a:gd name="f58" fmla="val 5114"/>
                    <a:gd name="f59" fmla="val 4872"/>
                    <a:gd name="f60" fmla="val 4630"/>
                    <a:gd name="f61" fmla="val 4399"/>
                    <a:gd name="f62" fmla="val 3821"/>
                    <a:gd name="f63" fmla="val 4168"/>
                    <a:gd name="f64" fmla="val 3718"/>
                    <a:gd name="f65" fmla="val 3463"/>
                    <a:gd name="f66" fmla="val 3371"/>
                    <a:gd name="f67" fmla="val 3105"/>
                    <a:gd name="f68" fmla="val 3060"/>
                    <a:gd name="f69" fmla="val 2713"/>
                    <a:gd name="f70" fmla="val 2771"/>
                    <a:gd name="f71" fmla="val 2309"/>
                    <a:gd name="f72" fmla="val 2494"/>
                    <a:gd name="f73" fmla="val 1893"/>
                    <a:gd name="f74" fmla="val 2159"/>
                    <a:gd name="f75" fmla="val 1535"/>
                    <a:gd name="f76" fmla="val 1154"/>
                    <a:gd name="f77" fmla="val 1444"/>
                    <a:gd name="f78" fmla="val 3002"/>
                    <a:gd name="f79" fmla="val 2702"/>
                    <a:gd name="f80" fmla="val 300"/>
                    <a:gd name="f81" fmla="val 2621"/>
                    <a:gd name="f82" fmla="val 393"/>
                    <a:gd name="f83" fmla="val 2448"/>
                    <a:gd name="f84" fmla="val 785"/>
                    <a:gd name="f85" fmla="val 2263"/>
                    <a:gd name="f86" fmla="val 385"/>
                    <a:gd name="f87" fmla="val 2004"/>
                    <a:gd name="f88" fmla="val 295"/>
                    <a:gd name="f89" fmla="val 1715"/>
                    <a:gd name="f90" fmla="val 1478"/>
                    <a:gd name="f91" fmla="val 1220"/>
                    <a:gd name="f92" fmla="val 355"/>
                    <a:gd name="f93" fmla="val 965"/>
                    <a:gd name="f94" fmla="val 815"/>
                    <a:gd name="f95" fmla="val 665"/>
                    <a:gd name="f96" fmla="val 334"/>
                    <a:gd name="f97" fmla="val 1155"/>
                    <a:gd name="f98" fmla="val 567"/>
                    <a:gd name="f99" fmla="val 486"/>
                    <a:gd name="f100" fmla="val 1674"/>
                    <a:gd name="f101" fmla="val 1109"/>
                    <a:gd name="f102" fmla="val 1905"/>
                    <a:gd name="f103" fmla="val 717"/>
                    <a:gd name="f104" fmla="val 336"/>
                    <a:gd name="f105" fmla="val 1928"/>
                    <a:gd name="f106" fmla="val 1"/>
                    <a:gd name="f107" fmla="val 2147"/>
                    <a:gd name="f108" fmla="val 52"/>
                    <a:gd name="f109" fmla="val 2144"/>
                    <a:gd name="f110" fmla="val 103"/>
                    <a:gd name="f111" fmla="val 2143"/>
                    <a:gd name="f112" fmla="val 154"/>
                    <a:gd name="f113" fmla="val 1269"/>
                    <a:gd name="f114" fmla="val 2372"/>
                    <a:gd name="f115" fmla="val 2847"/>
                    <a:gd name="f116" fmla="val 3233"/>
                    <a:gd name="f117" fmla="val 3509"/>
                    <a:gd name="f118" fmla="val 3808"/>
                    <a:gd name="f119" fmla="val 3952"/>
                    <a:gd name="f120" fmla="val 4445"/>
                    <a:gd name="f121" fmla="val 4204"/>
                    <a:gd name="f122" fmla="val 5106"/>
                    <a:gd name="f123" fmla="val 5307"/>
                    <a:gd name="f124" fmla="val 5510"/>
                    <a:gd name="f125" fmla="val 4181"/>
                    <a:gd name="f126" fmla="val 5715"/>
                    <a:gd name="f127" fmla="val 4132"/>
                    <a:gd name="f128" fmla="val 5888"/>
                    <a:gd name="f129" fmla="val 4086"/>
                    <a:gd name="f130" fmla="val 6072"/>
                    <a:gd name="f131" fmla="val 4017"/>
                    <a:gd name="f132" fmla="val 6257"/>
                    <a:gd name="f133" fmla="val 6592"/>
                    <a:gd name="f134" fmla="val 3786"/>
                    <a:gd name="f135" fmla="val 6857"/>
                    <a:gd name="f136" fmla="val 3532"/>
                    <a:gd name="f137" fmla="val 7157"/>
                    <a:gd name="f138" fmla="val 3347"/>
                    <a:gd name="f139" fmla="val 6702"/>
                    <a:gd name="f140" fmla="val 3621"/>
                    <a:gd name="f141" fmla="val 6158"/>
                    <a:gd name="f142" fmla="val 5619"/>
                    <a:gd name="f143" fmla="val 5406"/>
                    <a:gd name="f144" fmla="val 5193"/>
                    <a:gd name="f145" fmla="val 3761"/>
                    <a:gd name="f146" fmla="val 4987"/>
                    <a:gd name="f147" fmla="val 4595"/>
                    <a:gd name="f148" fmla="val 3613"/>
                    <a:gd name="f149" fmla="val 3949"/>
                    <a:gd name="f150" fmla="val 3394"/>
                    <a:gd name="f151" fmla="val 2920"/>
                    <a:gd name="f152" fmla="val 3891"/>
                    <a:gd name="f153" fmla="val 2759"/>
                    <a:gd name="f154" fmla="val 2574"/>
                    <a:gd name="f155" fmla="val 4041"/>
                    <a:gd name="f156" fmla="val 2459"/>
                    <a:gd name="f157" fmla="val 4097"/>
                    <a:gd name="f158" fmla="val 2402"/>
                    <a:gd name="f159" fmla="val 4184"/>
                    <a:gd name="f160" fmla="val 2374"/>
                    <a:gd name="f161" fmla="val 4270"/>
                    <a:gd name="f162" fmla="val 4360"/>
                    <a:gd name="f163" fmla="val 4449"/>
                    <a:gd name="f164" fmla="val 2405"/>
                    <a:gd name="f165" fmla="val 4503"/>
                    <a:gd name="f166" fmla="val 2470"/>
                    <a:gd name="f167" fmla="val 4456"/>
                    <a:gd name="f168" fmla="val 2251"/>
                    <a:gd name="f169" fmla="val 4237"/>
                    <a:gd name="f170" fmla="val 2089"/>
                    <a:gd name="f171" fmla="val 4029"/>
                    <a:gd name="f172" fmla="val 3810"/>
                    <a:gd name="f173" fmla="val 2112"/>
                    <a:gd name="f174" fmla="val 3637"/>
                    <a:gd name="f175" fmla="val 3602"/>
                    <a:gd name="f176" fmla="val 2528"/>
                    <a:gd name="f177" fmla="val 3256"/>
                    <a:gd name="f178" fmla="val 1916"/>
                    <a:gd name="f179" fmla="val 3198"/>
                    <a:gd name="f180" fmla="val 1258"/>
                    <a:gd name="f181" fmla="val 3325"/>
                    <a:gd name="f182" fmla="val 566"/>
                    <a:gd name="f183" fmla="val 3152"/>
                    <a:gd name="f184" fmla="val 681"/>
                    <a:gd name="f185" fmla="val 3037"/>
                    <a:gd name="f186" fmla="val 797"/>
                    <a:gd name="f187" fmla="val 2944"/>
                    <a:gd name="f188" fmla="*/ f0 1 7158"/>
                    <a:gd name="f189" fmla="*/ f1 1 4205"/>
                    <a:gd name="f190" fmla="val f2"/>
                    <a:gd name="f191" fmla="val f3"/>
                    <a:gd name="f192" fmla="val f4"/>
                    <a:gd name="f193" fmla="+- f192 0 f190"/>
                    <a:gd name="f194" fmla="+- f191 0 f190"/>
                    <a:gd name="f195" fmla="*/ f194 1 7158"/>
                    <a:gd name="f196" fmla="*/ f193 1 4205"/>
                    <a:gd name="f197" fmla="*/ f190 1 f195"/>
                    <a:gd name="f198" fmla="*/ f191 1 f195"/>
                    <a:gd name="f199" fmla="*/ f190 1 f196"/>
                    <a:gd name="f200" fmla="*/ f192 1 f196"/>
                    <a:gd name="f201" fmla="*/ f197 f188 1"/>
                    <a:gd name="f202" fmla="*/ f198 f188 1"/>
                    <a:gd name="f203" fmla="*/ f200 f189 1"/>
                    <a:gd name="f204" fmla="*/ f199 f189 1"/>
                  </a:gdLst>
                  <a:ahLst/>
                  <a:cxnLst>
                    <a:cxn ang="3cd4">
                      <a:pos x="hc" y="t"/>
                    </a:cxn>
                    <a:cxn ang="0">
                      <a:pos x="r" y="vc"/>
                    </a:cxn>
                    <a:cxn ang="cd4">
                      <a:pos x="hc" y="b"/>
                    </a:cxn>
                    <a:cxn ang="cd2">
                      <a:pos x="l" y="vc"/>
                    </a:cxn>
                  </a:cxnLst>
                  <a:rect l="f201" t="f204" r="f202" b="f203"/>
                  <a:pathLst>
                    <a:path w="7158" h="4205">
                      <a:moveTo>
                        <a:pt x="f5" y="f6"/>
                      </a:moveTo>
                      <a:lnTo>
                        <a:pt x="f5" y="f6"/>
                      </a:lnTo>
                      <a:cubicBezTo>
                        <a:pt x="f7" y="f6"/>
                        <a:pt x="f7" y="f6"/>
                        <a:pt x="f7" y="f6"/>
                      </a:cubicBezTo>
                      <a:lnTo>
                        <a:pt x="f7" y="f6"/>
                      </a:lnTo>
                      <a:cubicBezTo>
                        <a:pt x="f7" y="f6"/>
                        <a:pt x="f7" y="f6"/>
                        <a:pt x="f5" y="f6"/>
                      </a:cubicBezTo>
                      <a:close/>
                      <a:moveTo>
                        <a:pt x="f8" y="f9"/>
                      </a:moveTo>
                      <a:lnTo>
                        <a:pt x="f8" y="f9"/>
                      </a:ln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49"/>
                      </a:cubicBezTo>
                      <a:cubicBezTo>
                        <a:pt x="f51" y="f49"/>
                        <a:pt x="f52" y="f47"/>
                        <a:pt x="f53" y="f54"/>
                      </a:cubicBezTo>
                      <a:lnTo>
                        <a:pt x="f53" y="f54"/>
                      </a:lnTo>
                      <a:cubicBezTo>
                        <a:pt x="f55" y="f49"/>
                        <a:pt x="f51" y="f56"/>
                        <a:pt x="f50" y="f57"/>
                      </a:cubicBezTo>
                      <a:cubicBezTo>
                        <a:pt x="f58" y="f57"/>
                        <a:pt x="f46" y="f56"/>
                        <a:pt x="f59" y="f49"/>
                      </a:cubicBezTo>
                      <a:cubicBezTo>
                        <a:pt x="f60" y="f45"/>
                        <a:pt x="f61" y="f62"/>
                        <a:pt x="f63" y="f35"/>
                      </a:cubicBezTo>
                      <a:cubicBezTo>
                        <a:pt x="f64" y="f65"/>
                        <a:pt x="f66" y="f67"/>
                        <a:pt x="f68" y="f69"/>
                      </a:cubicBezTo>
                      <a:cubicBezTo>
                        <a:pt x="f70" y="f71"/>
                        <a:pt x="f72" y="f73"/>
                        <a:pt x="f74" y="f75"/>
                      </a:cubicBezTo>
                      <a:cubicBezTo>
                        <a:pt x="f16" y="f76"/>
                        <a:pt x="f77" y="f13"/>
                        <a:pt x="f8" y="f9"/>
                      </a:cubicBezTo>
                      <a:close/>
                      <a:moveTo>
                        <a:pt x="f78" y="f2"/>
                      </a:moveTo>
                      <a:lnTo>
                        <a:pt x="f78" y="f2"/>
                      </a:lnTo>
                      <a:cubicBezTo>
                        <a:pt x="f79" y="f80"/>
                        <a:pt x="f81" y="f82"/>
                        <a:pt x="f83" y="f84"/>
                      </a:cubicBezTo>
                      <a:cubicBezTo>
                        <a:pt x="f85" y="f86"/>
                        <a:pt x="f87" y="f88"/>
                        <a:pt x="f89" y="f88"/>
                      </a:cubicBezTo>
                      <a:cubicBezTo>
                        <a:pt x="f90" y="f88"/>
                        <a:pt x="f91" y="f92"/>
                        <a:pt x="f93" y="f92"/>
                      </a:cubicBezTo>
                      <a:cubicBezTo>
                        <a:pt x="f94" y="f92"/>
                        <a:pt x="f95" y="f96"/>
                        <a:pt x="f7" y="f6"/>
                      </a:cubicBezTo>
                      <a:lnTo>
                        <a:pt x="f7" y="f6"/>
                      </a:lnTo>
                      <a:cubicBezTo>
                        <a:pt x="f97" y="f98"/>
                        <a:pt x="f99" y="f100"/>
                        <a:pt x="f101" y="f102"/>
                      </a:cubicBezTo>
                      <a:cubicBezTo>
                        <a:pt x="f103" y="f102"/>
                        <a:pt x="f104" y="f105"/>
                        <a:pt x="f106" y="f107"/>
                      </a:cubicBezTo>
                      <a:cubicBezTo>
                        <a:pt x="f108" y="f109"/>
                        <a:pt x="f110" y="f111"/>
                        <a:pt x="f112" y="f111"/>
                      </a:cubicBezTo>
                      <a:cubicBezTo>
                        <a:pt x="f113" y="f111"/>
                        <a:pt x="f114" y="f115"/>
                        <a:pt x="f116" y="f117"/>
                      </a:cubicBezTo>
                      <a:cubicBezTo>
                        <a:pt x="f118" y="f119"/>
                        <a:pt x="f120" y="f121"/>
                        <a:pt x="f122" y="f121"/>
                      </a:cubicBezTo>
                      <a:cubicBezTo>
                        <a:pt x="f123" y="f121"/>
                        <a:pt x="f124" y="f125"/>
                        <a:pt x="f126" y="f127"/>
                      </a:cubicBezTo>
                      <a:cubicBezTo>
                        <a:pt x="f128" y="f129"/>
                        <a:pt x="f130" y="f131"/>
                        <a:pt x="f132" y="f54"/>
                      </a:cubicBezTo>
                      <a:cubicBezTo>
                        <a:pt x="f133" y="f134"/>
                        <a:pt x="f135" y="f136"/>
                        <a:pt x="f137" y="f138"/>
                      </a:cubicBezTo>
                      <a:lnTo>
                        <a:pt x="f137" y="f138"/>
                      </a:lnTo>
                      <a:cubicBezTo>
                        <a:pt x="f139" y="f140"/>
                        <a:pt x="f141" y="f30"/>
                        <a:pt x="f142" y="f30"/>
                      </a:cubicBezTo>
                      <a:cubicBezTo>
                        <a:pt x="f143" y="f30"/>
                        <a:pt x="f144" y="f145"/>
                        <a:pt x="f146" y="f35"/>
                      </a:cubicBezTo>
                      <a:cubicBezTo>
                        <a:pt x="f147" y="f148"/>
                        <a:pt x="f149" y="f150"/>
                        <a:pt x="f43" y="f151"/>
                      </a:cubicBezTo>
                      <a:cubicBezTo>
                        <a:pt x="f152" y="f153"/>
                        <a:pt x="f45" y="f154"/>
                        <a:pt x="f155" y="f156"/>
                      </a:cubicBezTo>
                      <a:cubicBezTo>
                        <a:pt x="f157" y="f158"/>
                        <a:pt x="f159" y="f160"/>
                        <a:pt x="f161" y="f160"/>
                      </a:cubicBezTo>
                      <a:cubicBezTo>
                        <a:pt x="f162" y="f160"/>
                        <a:pt x="f163" y="f164"/>
                        <a:pt x="f165" y="f166"/>
                      </a:cubicBezTo>
                      <a:cubicBezTo>
                        <a:pt x="f167" y="f168"/>
                        <a:pt x="f169" y="f170"/>
                        <a:pt x="f171" y="f170"/>
                      </a:cubicBezTo>
                      <a:cubicBezTo>
                        <a:pt x="f172" y="f173"/>
                        <a:pt x="f174" y="f71"/>
                        <a:pt x="f175" y="f176"/>
                      </a:cubicBezTo>
                      <a:cubicBezTo>
                        <a:pt x="f177" y="f178"/>
                        <a:pt x="f179" y="f180"/>
                        <a:pt x="f181" y="f182"/>
                      </a:cubicBezTo>
                      <a:lnTo>
                        <a:pt x="f181" y="f182"/>
                      </a:lnTo>
                      <a:cubicBezTo>
                        <a:pt x="f181" y="f182"/>
                        <a:pt x="f183" y="f184"/>
                        <a:pt x="f185" y="f186"/>
                      </a:cubicBezTo>
                      <a:cubicBezTo>
                        <a:pt x="f185" y="f186"/>
                        <a:pt x="f187" y="f5"/>
                        <a:pt x="f78"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1723;p22">
                  <a:extLst>
                    <a:ext uri="{FF2B5EF4-FFF2-40B4-BE49-F238E27FC236}">
                      <a16:creationId xmlns:a16="http://schemas.microsoft.com/office/drawing/2014/main" id="{BB302F8F-7CF3-4A5B-B2E0-23FF8841340E}"/>
                    </a:ext>
                  </a:extLst>
                </p:cNvPr>
                <p:cNvSpPr/>
                <p:nvPr/>
              </p:nvSpPr>
              <p:spPr>
                <a:xfrm>
                  <a:off x="337495" y="686120"/>
                  <a:ext cx="152156" cy="44348"/>
                </a:xfrm>
                <a:custGeom>
                  <a:avLst/>
                  <a:gdLst>
                    <a:gd name="f0" fmla="val w"/>
                    <a:gd name="f1" fmla="val h"/>
                    <a:gd name="f2" fmla="val 0"/>
                    <a:gd name="f3" fmla="val 4711"/>
                    <a:gd name="f4" fmla="val 1373"/>
                    <a:gd name="f5" fmla="val 2355"/>
                    <a:gd name="f6" fmla="val 622"/>
                    <a:gd name="f7" fmla="val 2586"/>
                    <a:gd name="f8" fmla="val 645"/>
                    <a:gd name="f9" fmla="val 2817"/>
                    <a:gd name="f10" fmla="val 668"/>
                    <a:gd name="f11" fmla="val 3048"/>
                    <a:gd name="f12" fmla="val 715"/>
                    <a:gd name="f13" fmla="val 3279"/>
                    <a:gd name="f14" fmla="val 761"/>
                    <a:gd name="f15" fmla="val 3487"/>
                    <a:gd name="f16" fmla="val 830"/>
                    <a:gd name="f17" fmla="val 3706"/>
                    <a:gd name="f18" fmla="val 911"/>
                    <a:gd name="f19" fmla="val 853"/>
                    <a:gd name="f20" fmla="val 3267"/>
                    <a:gd name="f21" fmla="val 795"/>
                    <a:gd name="f22" fmla="val 3036"/>
                    <a:gd name="f23" fmla="val 2806"/>
                    <a:gd name="f24" fmla="val 680"/>
                    <a:gd name="f25" fmla="val 2298"/>
                    <a:gd name="f26" fmla="val 677"/>
                    <a:gd name="f27" fmla="val 2240"/>
                    <a:gd name="f28" fmla="val 676"/>
                    <a:gd name="f29" fmla="val 2182"/>
                    <a:gd name="f30" fmla="val 2008"/>
                    <a:gd name="f31" fmla="val 1833"/>
                    <a:gd name="f32" fmla="val 689"/>
                    <a:gd name="f33" fmla="val 1651"/>
                    <a:gd name="f34" fmla="val 1421"/>
                    <a:gd name="f35" fmla="val 726"/>
                    <a:gd name="f36" fmla="val 1190"/>
                    <a:gd name="f37" fmla="val 772"/>
                    <a:gd name="f38" fmla="val 947"/>
                    <a:gd name="f39" fmla="val 818"/>
                    <a:gd name="f40" fmla="val 1178"/>
                    <a:gd name="f41" fmla="val 703"/>
                    <a:gd name="f42" fmla="val 1882"/>
                    <a:gd name="f43" fmla="val 2125"/>
                    <a:gd name="f44" fmla="val 1149"/>
                    <a:gd name="f45" fmla="val 956"/>
                    <a:gd name="f46" fmla="val 778"/>
                    <a:gd name="f47" fmla="val 25"/>
                    <a:gd name="f48" fmla="val 624"/>
                    <a:gd name="f49" fmla="val 80"/>
                    <a:gd name="f50" fmla="val 659"/>
                    <a:gd name="f51" fmla="val 126"/>
                    <a:gd name="f52" fmla="val 1351"/>
                    <a:gd name="f53" fmla="val 264"/>
                    <a:gd name="f54" fmla="val 1524"/>
                    <a:gd name="f55" fmla="val 391"/>
                    <a:gd name="f56" fmla="val 1498"/>
                    <a:gd name="f57" fmla="val 390"/>
                    <a:gd name="f58" fmla="val 1472"/>
                    <a:gd name="f59" fmla="val 389"/>
                    <a:gd name="f60" fmla="val 1445"/>
                    <a:gd name="f61" fmla="val 928"/>
                    <a:gd name="f62" fmla="val 308"/>
                    <a:gd name="f63" fmla="val 701"/>
                    <a:gd name="f64" fmla="val 1"/>
                    <a:gd name="f65" fmla="val 1119"/>
                    <a:gd name="f66" fmla="val 628"/>
                    <a:gd name="f67" fmla="val 973"/>
                    <a:gd name="f68" fmla="val 1275"/>
                    <a:gd name="f69" fmla="val 900"/>
                    <a:gd name="f70" fmla="val 1922"/>
                    <a:gd name="f71" fmla="val 2870"/>
                    <a:gd name="f72" fmla="val 3818"/>
                    <a:gd name="f73" fmla="val 1057"/>
                    <a:gd name="f74" fmla="val 4710"/>
                    <a:gd name="f75" fmla="val 1372"/>
                    <a:gd name="f76" fmla="val 4008"/>
                    <a:gd name="f77" fmla="val 868"/>
                    <a:gd name="f78" fmla="val 2300"/>
                    <a:gd name="f79" fmla="*/ f0 1 4711"/>
                    <a:gd name="f80" fmla="*/ f1 1 1373"/>
                    <a:gd name="f81" fmla="val f2"/>
                    <a:gd name="f82" fmla="val f3"/>
                    <a:gd name="f83" fmla="val f4"/>
                    <a:gd name="f84" fmla="+- f83 0 f81"/>
                    <a:gd name="f85" fmla="+- f82 0 f81"/>
                    <a:gd name="f86" fmla="*/ f85 1 4711"/>
                    <a:gd name="f87" fmla="*/ f84 1 1373"/>
                    <a:gd name="f88" fmla="*/ f81 1 f86"/>
                    <a:gd name="f89" fmla="*/ f82 1 f86"/>
                    <a:gd name="f90" fmla="*/ f81 1 f87"/>
                    <a:gd name="f91" fmla="*/ f83 1 f87"/>
                    <a:gd name="f92" fmla="*/ f88 f79 1"/>
                    <a:gd name="f93" fmla="*/ f89 f79 1"/>
                    <a:gd name="f94" fmla="*/ f91 f80 1"/>
                    <a:gd name="f95" fmla="*/ f90 f80 1"/>
                  </a:gdLst>
                  <a:ahLst/>
                  <a:cxnLst>
                    <a:cxn ang="3cd4">
                      <a:pos x="hc" y="t"/>
                    </a:cxn>
                    <a:cxn ang="0">
                      <a:pos x="r" y="vc"/>
                    </a:cxn>
                    <a:cxn ang="cd4">
                      <a:pos x="hc" y="b"/>
                    </a:cxn>
                    <a:cxn ang="cd2">
                      <a:pos x="l" y="vc"/>
                    </a:cxn>
                  </a:cxnLst>
                  <a:rect l="f92" t="f95" r="f93" b="f94"/>
                  <a:pathLst>
                    <a:path w="4711" h="1373">
                      <a:moveTo>
                        <a:pt x="f5" y="f6"/>
                      </a:moveTo>
                      <a:cubicBezTo>
                        <a:pt x="f7" y="f8"/>
                        <a:pt x="f9" y="f10"/>
                        <a:pt x="f11" y="f12"/>
                      </a:cubicBezTo>
                      <a:cubicBezTo>
                        <a:pt x="f13" y="f14"/>
                        <a:pt x="f15" y="f16"/>
                        <a:pt x="f17" y="f18"/>
                      </a:cubicBezTo>
                      <a:cubicBezTo>
                        <a:pt x="f15" y="f19"/>
                        <a:pt x="f20" y="f21"/>
                        <a:pt x="f22" y="f14"/>
                      </a:cubicBezTo>
                      <a:cubicBezTo>
                        <a:pt x="f23" y="f12"/>
                        <a:pt x="f7" y="f24"/>
                        <a:pt x="f5" y="f24"/>
                      </a:cubicBezTo>
                      <a:cubicBezTo>
                        <a:pt x="f25" y="f26"/>
                        <a:pt x="f27" y="f28"/>
                        <a:pt x="f29" y="f28"/>
                      </a:cubicBezTo>
                      <a:cubicBezTo>
                        <a:pt x="f30" y="f28"/>
                        <a:pt x="f31" y="f32"/>
                        <a:pt x="f33" y="f12"/>
                      </a:cubicBezTo>
                      <a:cubicBezTo>
                        <a:pt x="f34" y="f35"/>
                        <a:pt x="f36" y="f37"/>
                        <a:pt x="f38" y="f39"/>
                      </a:cubicBezTo>
                      <a:cubicBezTo>
                        <a:pt x="f40" y="f14"/>
                        <a:pt x="f34" y="f41"/>
                        <a:pt x="f33" y="f10"/>
                      </a:cubicBezTo>
                      <a:cubicBezTo>
                        <a:pt x="f42" y="f8"/>
                        <a:pt x="f43" y="f6"/>
                        <a:pt x="f5" y="f6"/>
                      </a:cubicBezTo>
                      <a:close/>
                      <a:moveTo>
                        <a:pt x="f44" y="f2"/>
                      </a:moveTo>
                      <a:cubicBezTo>
                        <a:pt x="f45" y="f2"/>
                        <a:pt x="f46" y="f47"/>
                        <a:pt x="f48" y="f49"/>
                      </a:cubicBezTo>
                      <a:cubicBezTo>
                        <a:pt x="f50" y="f51"/>
                        <a:pt x="f52" y="f53"/>
                        <a:pt x="f54" y="f55"/>
                      </a:cubicBezTo>
                      <a:cubicBezTo>
                        <a:pt x="f56" y="f57"/>
                        <a:pt x="f58" y="f59"/>
                        <a:pt x="f60" y="f59"/>
                      </a:cubicBezTo>
                      <a:cubicBezTo>
                        <a:pt x="f61" y="f59"/>
                        <a:pt x="f62" y="f63"/>
                        <a:pt x="f64" y="f65"/>
                      </a:cubicBezTo>
                      <a:cubicBezTo>
                        <a:pt x="f66" y="f67"/>
                        <a:pt x="f68" y="f69"/>
                        <a:pt x="f70" y="f69"/>
                      </a:cubicBezTo>
                      <a:cubicBezTo>
                        <a:pt x="f71" y="f69"/>
                        <a:pt x="f72" y="f73"/>
                        <a:pt x="f74" y="f75"/>
                      </a:cubicBezTo>
                      <a:cubicBezTo>
                        <a:pt x="f76" y="f77"/>
                        <a:pt x="f78" y="f2"/>
                        <a:pt x="f44"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1724;p22">
                  <a:extLst>
                    <a:ext uri="{FF2B5EF4-FFF2-40B4-BE49-F238E27FC236}">
                      <a16:creationId xmlns:a16="http://schemas.microsoft.com/office/drawing/2014/main" id="{ECD8049C-7498-497F-B159-A2AF3055E4E2}"/>
                    </a:ext>
                  </a:extLst>
                </p:cNvPr>
                <p:cNvSpPr/>
                <p:nvPr/>
              </p:nvSpPr>
              <p:spPr>
                <a:xfrm>
                  <a:off x="634438" y="697614"/>
                  <a:ext cx="93405" cy="163942"/>
                </a:xfrm>
                <a:custGeom>
                  <a:avLst/>
                  <a:gdLst>
                    <a:gd name="f0" fmla="val w"/>
                    <a:gd name="f1" fmla="val h"/>
                    <a:gd name="f2" fmla="val 0"/>
                    <a:gd name="f3" fmla="val 2892"/>
                    <a:gd name="f4" fmla="val 5076"/>
                    <a:gd name="f5" fmla="val 410"/>
                    <a:gd name="f6" fmla="val 1"/>
                    <a:gd name="f7" fmla="val 5075"/>
                    <a:gd name="f8" fmla="val 1285"/>
                    <a:gd name="f9" fmla="val 1330"/>
                    <a:gd name="f10" fmla="val 1377"/>
                    <a:gd name="f11" fmla="val 5069"/>
                    <a:gd name="f12" fmla="val 1426"/>
                    <a:gd name="f13" fmla="val 5056"/>
                    <a:gd name="f14" fmla="val 4675"/>
                    <a:gd name="f15" fmla="*/ f0 1 2892"/>
                    <a:gd name="f16" fmla="*/ f1 1 5076"/>
                    <a:gd name="f17" fmla="val f2"/>
                    <a:gd name="f18" fmla="val f3"/>
                    <a:gd name="f19" fmla="val f4"/>
                    <a:gd name="f20" fmla="+- f19 0 f17"/>
                    <a:gd name="f21" fmla="+- f18 0 f17"/>
                    <a:gd name="f22" fmla="*/ f21 1 2892"/>
                    <a:gd name="f23" fmla="*/ f20 1 507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892" h="5076">
                      <a:moveTo>
                        <a:pt x="f5" y="f6"/>
                      </a:moveTo>
                      <a:cubicBezTo>
                        <a:pt x="f5" y="f6"/>
                        <a:pt x="f6" y="f7"/>
                        <a:pt x="f8" y="f7"/>
                      </a:cubicBezTo>
                      <a:cubicBezTo>
                        <a:pt x="f9" y="f7"/>
                        <a:pt x="f10" y="f11"/>
                        <a:pt x="f12" y="f13"/>
                      </a:cubicBezTo>
                      <a:cubicBezTo>
                        <a:pt x="f3" y="f14"/>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1725;p22">
                  <a:extLst>
                    <a:ext uri="{FF2B5EF4-FFF2-40B4-BE49-F238E27FC236}">
                      <a16:creationId xmlns:a16="http://schemas.microsoft.com/office/drawing/2014/main" id="{EF3F09E7-63AE-4A7A-A887-BEB4BC926D7C}"/>
                    </a:ext>
                  </a:extLst>
                </p:cNvPr>
                <p:cNvSpPr/>
                <p:nvPr/>
              </p:nvSpPr>
              <p:spPr>
                <a:xfrm>
                  <a:off x="673391" y="696132"/>
                  <a:ext cx="139848" cy="103738"/>
                </a:xfrm>
                <a:custGeom>
                  <a:avLst/>
                  <a:gdLst>
                    <a:gd name="f0" fmla="val w"/>
                    <a:gd name="f1" fmla="val h"/>
                    <a:gd name="f2" fmla="val 0"/>
                    <a:gd name="f3" fmla="val 4330"/>
                    <a:gd name="f4" fmla="val 3212"/>
                    <a:gd name="f5" fmla="val 1"/>
                    <a:gd name="f6" fmla="val 1740"/>
                    <a:gd name="f7" fmla="val 2867"/>
                    <a:gd name="f8" fmla="val 3021"/>
                    <a:gd name="f9" fmla="val 3165"/>
                    <a:gd name="f10" fmla="val 3151"/>
                    <a:gd name="f11" fmla="val 3290"/>
                    <a:gd name="f12" fmla="val 3013"/>
                    <a:gd name="f13" fmla="val 4329"/>
                    <a:gd name="f14" fmla="val 1870"/>
                    <a:gd name="f15" fmla="*/ f0 1 4330"/>
                    <a:gd name="f16" fmla="*/ f1 1 3212"/>
                    <a:gd name="f17" fmla="val f2"/>
                    <a:gd name="f18" fmla="val f3"/>
                    <a:gd name="f19" fmla="val f4"/>
                    <a:gd name="f20" fmla="+- f19 0 f17"/>
                    <a:gd name="f21" fmla="+- f18 0 f17"/>
                    <a:gd name="f22" fmla="*/ f21 1 4330"/>
                    <a:gd name="f23" fmla="*/ f20 1 3212"/>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330" h="3212">
                      <a:moveTo>
                        <a:pt x="f5" y="f5"/>
                      </a:moveTo>
                      <a:lnTo>
                        <a:pt x="f5" y="f5"/>
                      </a:lnTo>
                      <a:cubicBezTo>
                        <a:pt x="f5" y="f5"/>
                        <a:pt x="f6" y="f4"/>
                        <a:pt x="f7" y="f4"/>
                      </a:cubicBezTo>
                      <a:cubicBezTo>
                        <a:pt x="f8" y="f4"/>
                        <a:pt x="f9" y="f10"/>
                        <a:pt x="f11" y="f12"/>
                      </a:cubicBezTo>
                      <a:cubicBezTo>
                        <a:pt x="f13" y="f14"/>
                        <a:pt x="f5" y="f5"/>
                        <a:pt x="f5" y="f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1726;p22">
                  <a:extLst>
                    <a:ext uri="{FF2B5EF4-FFF2-40B4-BE49-F238E27FC236}">
                      <a16:creationId xmlns:a16="http://schemas.microsoft.com/office/drawing/2014/main" id="{59563857-9C90-4626-BEDC-7C38A211485A}"/>
                    </a:ext>
                  </a:extLst>
                </p:cNvPr>
                <p:cNvSpPr/>
                <p:nvPr/>
              </p:nvSpPr>
              <p:spPr>
                <a:xfrm>
                  <a:off x="671901" y="661705"/>
                  <a:ext cx="169593" cy="45180"/>
                </a:xfrm>
                <a:custGeom>
                  <a:avLst/>
                  <a:gdLst>
                    <a:gd name="f0" fmla="val w"/>
                    <a:gd name="f1" fmla="val h"/>
                    <a:gd name="f2" fmla="val 0"/>
                    <a:gd name="f3" fmla="val 5251"/>
                    <a:gd name="f4" fmla="val 1399"/>
                    <a:gd name="f5" fmla="val 3070"/>
                    <a:gd name="f6" fmla="val 1"/>
                    <a:gd name="f7" fmla="val 1641"/>
                    <a:gd name="f8" fmla="val 282"/>
                    <a:gd name="f9" fmla="val 2633"/>
                    <a:gd name="f10" fmla="val 1398"/>
                    <a:gd name="f11" fmla="val 4133"/>
                    <a:gd name="f12" fmla="val 4673"/>
                    <a:gd name="f13" fmla="val 5067"/>
                    <a:gd name="f14" fmla="val 1253"/>
                    <a:gd name="f15" fmla="val 5137"/>
                    <a:gd name="f16" fmla="val 859"/>
                    <a:gd name="f17" fmla="val 186"/>
                    <a:gd name="f18" fmla="val 4230"/>
                    <a:gd name="f19" fmla="*/ f0 1 5251"/>
                    <a:gd name="f20" fmla="*/ f1 1 1399"/>
                    <a:gd name="f21" fmla="val f2"/>
                    <a:gd name="f22" fmla="val f3"/>
                    <a:gd name="f23" fmla="val f4"/>
                    <a:gd name="f24" fmla="+- f23 0 f21"/>
                    <a:gd name="f25" fmla="+- f22 0 f21"/>
                    <a:gd name="f26" fmla="*/ f25 1 5251"/>
                    <a:gd name="f27" fmla="*/ f24 1 1399"/>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251" h="1399">
                      <a:moveTo>
                        <a:pt x="f5" y="f6"/>
                      </a:moveTo>
                      <a:cubicBezTo>
                        <a:pt x="f7" y="f6"/>
                        <a:pt x="f6" y="f8"/>
                        <a:pt x="f6" y="f8"/>
                      </a:cubicBezTo>
                      <a:cubicBezTo>
                        <a:pt x="f6" y="f8"/>
                        <a:pt x="f9" y="f10"/>
                        <a:pt x="f11" y="f10"/>
                      </a:cubicBezTo>
                      <a:cubicBezTo>
                        <a:pt x="f12" y="f10"/>
                        <a:pt x="f13" y="f14"/>
                        <a:pt x="f15" y="f16"/>
                      </a:cubicBezTo>
                      <a:cubicBezTo>
                        <a:pt x="f3"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9" name="Google Shape;1727;p22">
                <a:extLst>
                  <a:ext uri="{FF2B5EF4-FFF2-40B4-BE49-F238E27FC236}">
                    <a16:creationId xmlns:a16="http://schemas.microsoft.com/office/drawing/2014/main" id="{03277172-9E28-421A-9D91-D28EA44FF620}"/>
                  </a:ext>
                </a:extLst>
              </p:cNvPr>
              <p:cNvGrpSpPr/>
              <p:nvPr/>
            </p:nvGrpSpPr>
            <p:grpSpPr>
              <a:xfrm>
                <a:off x="76178" y="4248695"/>
                <a:ext cx="779169" cy="746662"/>
                <a:chOff x="76178" y="4248695"/>
                <a:chExt cx="779169" cy="746662"/>
              </a:xfrm>
            </p:grpSpPr>
            <p:sp>
              <p:nvSpPr>
                <p:cNvPr id="40" name="Google Shape;1728;p22">
                  <a:extLst>
                    <a:ext uri="{FF2B5EF4-FFF2-40B4-BE49-F238E27FC236}">
                      <a16:creationId xmlns:a16="http://schemas.microsoft.com/office/drawing/2014/main" id="{0A9E7885-2483-427A-A496-D766B884A688}"/>
                    </a:ext>
                  </a:extLst>
                </p:cNvPr>
                <p:cNvSpPr/>
                <p:nvPr/>
              </p:nvSpPr>
              <p:spPr>
                <a:xfrm>
                  <a:off x="76178" y="4329153"/>
                  <a:ext cx="271430" cy="179350"/>
                </a:xfrm>
                <a:custGeom>
                  <a:avLst/>
                  <a:gdLst>
                    <a:gd name="f0" fmla="val w"/>
                    <a:gd name="f1" fmla="val h"/>
                    <a:gd name="f2" fmla="val 0"/>
                    <a:gd name="f3" fmla="val 8404"/>
                    <a:gd name="f4" fmla="val 5553"/>
                    <a:gd name="f5" fmla="val 2020"/>
                    <a:gd name="f6" fmla="val 1547"/>
                    <a:gd name="f7" fmla="val 577"/>
                    <a:gd name="f8" fmla="val 1443"/>
                    <a:gd name="f9" fmla="val 1524"/>
                    <a:gd name="f10" fmla="val 1940"/>
                    <a:gd name="f11" fmla="val 2089"/>
                    <a:gd name="f12" fmla="val 1854"/>
                    <a:gd name="f13" fmla="val 2072"/>
                    <a:gd name="f14" fmla="val 1765"/>
                    <a:gd name="f15" fmla="val 2064"/>
                    <a:gd name="f16" fmla="val 1673"/>
                    <a:gd name="f17" fmla="val 1031"/>
                    <a:gd name="f18" fmla="val 273"/>
                    <a:gd name="f19" fmla="val 2468"/>
                    <a:gd name="f20" fmla="val 3013"/>
                    <a:gd name="f21" fmla="val 440"/>
                    <a:gd name="f22" fmla="val 2873"/>
                    <a:gd name="f23" fmla="val 809"/>
                    <a:gd name="f24" fmla="val 2822"/>
                    <a:gd name="f25" fmla="val 1167"/>
                    <a:gd name="f26" fmla="val 2814"/>
                    <a:gd name="f27" fmla="val 3113"/>
                    <a:gd name="f28" fmla="val 4375"/>
                    <a:gd name="f29" fmla="val 3186"/>
                    <a:gd name="f30" fmla="val 7131"/>
                    <a:gd name="f31" fmla="val 3333"/>
                    <a:gd name="f32" fmla="val 8249"/>
                    <a:gd name="f33" fmla="val 4785"/>
                    <a:gd name="f34" fmla="val 8397"/>
                    <a:gd name="f35" fmla="val 5514"/>
                    <a:gd name="f36" fmla="val 8142"/>
                    <a:gd name="f37" fmla="val 4156"/>
                    <a:gd name="f38" fmla="val 7110"/>
                    <a:gd name="f39" fmla="val 2963"/>
                    <a:gd name="f40" fmla="val 5795"/>
                    <a:gd name="f41" fmla="val 2540"/>
                    <a:gd name="f42" fmla="val 5241"/>
                    <a:gd name="f43" fmla="val 2366"/>
                    <a:gd name="f44" fmla="val 4675"/>
                    <a:gd name="f45" fmla="val 2309"/>
                    <a:gd name="f46" fmla="val 4121"/>
                    <a:gd name="f47" fmla="val 2193"/>
                    <a:gd name="f48" fmla="val 3555"/>
                    <a:gd name="f49" fmla="val 2078"/>
                    <a:gd name="f50" fmla="val 2990"/>
                    <a:gd name="f51" fmla="val 1905"/>
                    <a:gd name="f52" fmla="val 2563"/>
                    <a:gd name="f53" fmla="val 2124"/>
                    <a:gd name="f54" fmla="val 1154"/>
                    <a:gd name="f55" fmla="val 1847"/>
                    <a:gd name="f56" fmla="val 543"/>
                    <a:gd name="f57" fmla="val 8399"/>
                    <a:gd name="f58" fmla="val 5527"/>
                    <a:gd name="f59" fmla="val 8401"/>
                    <a:gd name="f60" fmla="val 5540"/>
                    <a:gd name="f61" fmla="val 8403"/>
                    <a:gd name="f62" fmla="val 5552"/>
                    <a:gd name="f63" fmla="*/ f0 1 8404"/>
                    <a:gd name="f64" fmla="*/ f1 1 5553"/>
                    <a:gd name="f65" fmla="val f2"/>
                    <a:gd name="f66" fmla="val f3"/>
                    <a:gd name="f67" fmla="val f4"/>
                    <a:gd name="f68" fmla="+- f67 0 f65"/>
                    <a:gd name="f69" fmla="+- f66 0 f65"/>
                    <a:gd name="f70" fmla="*/ f69 1 8404"/>
                    <a:gd name="f71" fmla="*/ f68 1 5553"/>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8404" h="5553">
                      <a:moveTo>
                        <a:pt x="f5" y="f2"/>
                      </a:moveTo>
                      <a:lnTo>
                        <a:pt x="f5" y="f2"/>
                      </a:lnTo>
                      <a:cubicBezTo>
                        <a:pt x="f6" y="f7"/>
                        <a:pt x="f8" y="f9"/>
                        <a:pt x="f10" y="f11"/>
                      </a:cubicBezTo>
                      <a:cubicBezTo>
                        <a:pt x="f12" y="f13"/>
                        <a:pt x="f14" y="f15"/>
                        <a:pt x="f16" y="f15"/>
                      </a:cubicBezTo>
                      <a:cubicBezTo>
                        <a:pt x="f17" y="f15"/>
                        <a:pt x="f18" y="f19"/>
                        <a:pt x="f2" y="f20"/>
                      </a:cubicBezTo>
                      <a:cubicBezTo>
                        <a:pt x="f21" y="f22"/>
                        <a:pt x="f23" y="f24"/>
                        <a:pt x="f25" y="f24"/>
                      </a:cubicBezTo>
                      <a:cubicBezTo>
                        <a:pt x="f5" y="f24"/>
                        <a:pt x="f26" y="f27"/>
                        <a:pt x="f28" y="f29"/>
                      </a:cubicBezTo>
                      <a:cubicBezTo>
                        <a:pt x="f30" y="f31"/>
                        <a:pt x="f32" y="f33"/>
                        <a:pt x="f34" y="f35"/>
                      </a:cubicBezTo>
                      <a:lnTo>
                        <a:pt x="f34" y="f35"/>
                      </a:lnTo>
                      <a:cubicBezTo>
                        <a:pt x="f36" y="f37"/>
                        <a:pt x="f38" y="f39"/>
                        <a:pt x="f40" y="f41"/>
                      </a:cubicBezTo>
                      <a:cubicBezTo>
                        <a:pt x="f42" y="f43"/>
                        <a:pt x="f44" y="f45"/>
                        <a:pt x="f46" y="f47"/>
                      </a:cubicBezTo>
                      <a:cubicBezTo>
                        <a:pt x="f48" y="f49"/>
                        <a:pt x="f50" y="f51"/>
                        <a:pt x="f52" y="f9"/>
                      </a:cubicBezTo>
                      <a:cubicBezTo>
                        <a:pt x="f53" y="f54"/>
                        <a:pt x="f55" y="f56"/>
                        <a:pt x="f5" y="f2"/>
                      </a:cubicBezTo>
                      <a:close/>
                      <a:moveTo>
                        <a:pt x="f34" y="f35"/>
                      </a:moveTo>
                      <a:cubicBezTo>
                        <a:pt x="f57" y="f58"/>
                        <a:pt x="f59" y="f60"/>
                        <a:pt x="f61" y="f62"/>
                      </a:cubicBezTo>
                      <a:cubicBezTo>
                        <a:pt x="f59" y="f60"/>
                        <a:pt x="f57" y="f58"/>
                        <a:pt x="f34" y="f3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 name="Google Shape;1729;p22">
                  <a:extLst>
                    <a:ext uri="{FF2B5EF4-FFF2-40B4-BE49-F238E27FC236}">
                      <a16:creationId xmlns:a16="http://schemas.microsoft.com/office/drawing/2014/main" id="{0B555ACC-D7A8-4D0A-97DA-8769CD4E34C6}"/>
                    </a:ext>
                  </a:extLst>
                </p:cNvPr>
                <p:cNvSpPr/>
                <p:nvPr/>
              </p:nvSpPr>
              <p:spPr>
                <a:xfrm>
                  <a:off x="131344" y="4453274"/>
                  <a:ext cx="214033" cy="95856"/>
                </a:xfrm>
                <a:custGeom>
                  <a:avLst/>
                  <a:gdLst>
                    <a:gd name="f0" fmla="val w"/>
                    <a:gd name="f1" fmla="val h"/>
                    <a:gd name="f2" fmla="val 0"/>
                    <a:gd name="f3" fmla="val 6627"/>
                    <a:gd name="f4" fmla="val 2968"/>
                    <a:gd name="f5" fmla="val 4496"/>
                    <a:gd name="f6" fmla="val 424"/>
                    <a:gd name="f7" fmla="val 4675"/>
                    <a:gd name="f8" fmla="val 4852"/>
                    <a:gd name="f9" fmla="val 441"/>
                    <a:gd name="f10" fmla="val 5022"/>
                    <a:gd name="f11" fmla="val 486"/>
                    <a:gd name="f12" fmla="val 5137"/>
                    <a:gd name="f13" fmla="val 509"/>
                    <a:gd name="f14" fmla="val 5229"/>
                    <a:gd name="f15" fmla="val 555"/>
                    <a:gd name="f16" fmla="val 5333"/>
                    <a:gd name="f17" fmla="val 601"/>
                    <a:gd name="f18" fmla="val 5437"/>
                    <a:gd name="f19" fmla="val 659"/>
                    <a:gd name="f20" fmla="val 5541"/>
                    <a:gd name="f21" fmla="val 717"/>
                    <a:gd name="f22" fmla="val 5622"/>
                    <a:gd name="f23" fmla="val 786"/>
                    <a:gd name="f24" fmla="val 5315"/>
                    <a:gd name="f25" fmla="val 548"/>
                    <a:gd name="f26" fmla="val 4924"/>
                    <a:gd name="f27" fmla="val 455"/>
                    <a:gd name="f28" fmla="val 4542"/>
                    <a:gd name="f29" fmla="val 4478"/>
                    <a:gd name="f30" fmla="val 4415"/>
                    <a:gd name="f31" fmla="val 458"/>
                    <a:gd name="f32" fmla="val 4352"/>
                    <a:gd name="f33" fmla="val 463"/>
                    <a:gd name="f34" fmla="val 3914"/>
                    <a:gd name="f35" fmla="val 497"/>
                    <a:gd name="f36" fmla="val 3487"/>
                    <a:gd name="f37" fmla="val 670"/>
                    <a:gd name="f38" fmla="val 3083"/>
                    <a:gd name="f39" fmla="val 855"/>
                    <a:gd name="f40" fmla="val 2679"/>
                    <a:gd name="f41" fmla="val 1040"/>
                    <a:gd name="f42" fmla="val 2298"/>
                    <a:gd name="f43" fmla="val 1271"/>
                    <a:gd name="f44" fmla="val 1859"/>
                    <a:gd name="f45" fmla="val 1432"/>
                    <a:gd name="f46" fmla="val 1640"/>
                    <a:gd name="f47" fmla="val 1525"/>
                    <a:gd name="f48" fmla="val 1582"/>
                    <a:gd name="f49" fmla="val 1213"/>
                    <a:gd name="f50" fmla="val 993"/>
                    <a:gd name="f51" fmla="val 1675"/>
                    <a:gd name="f52" fmla="val 762"/>
                    <a:gd name="f53" fmla="val 1709"/>
                    <a:gd name="f54" fmla="val 532"/>
                    <a:gd name="f55" fmla="val 1721"/>
                    <a:gd name="f56" fmla="val 982"/>
                    <a:gd name="f57" fmla="val 1663"/>
                    <a:gd name="f58" fmla="val 1836"/>
                    <a:gd name="f59" fmla="val 1386"/>
                    <a:gd name="f60" fmla="val 2240"/>
                    <a:gd name="f61" fmla="val 1224"/>
                    <a:gd name="f62" fmla="val 2621"/>
                    <a:gd name="f63" fmla="val 994"/>
                    <a:gd name="f64" fmla="val 3048"/>
                    <a:gd name="f65" fmla="val 797"/>
                    <a:gd name="f66" fmla="val 3452"/>
                    <a:gd name="f67" fmla="val 613"/>
                    <a:gd name="f68" fmla="val 3879"/>
                    <a:gd name="f69" fmla="val 451"/>
                    <a:gd name="f70" fmla="val 4341"/>
                    <a:gd name="f71" fmla="val 428"/>
                    <a:gd name="f72" fmla="val 4393"/>
                    <a:gd name="f73" fmla="val 425"/>
                    <a:gd name="f74" fmla="val 4444"/>
                    <a:gd name="f75" fmla="val 6597"/>
                    <a:gd name="f76" fmla="val 1795"/>
                    <a:gd name="f77" fmla="val 6606"/>
                    <a:gd name="f78" fmla="val 1809"/>
                    <a:gd name="f79" fmla="val 6616"/>
                    <a:gd name="f80" fmla="val 1823"/>
                    <a:gd name="f81" fmla="val 6626"/>
                    <a:gd name="f82" fmla="val 6617"/>
                    <a:gd name="f83" fmla="val 6607"/>
                    <a:gd name="f84" fmla="val 289"/>
                    <a:gd name="f85" fmla="val 1"/>
                    <a:gd name="f86" fmla="val 485"/>
                    <a:gd name="f87" fmla="val 336"/>
                    <a:gd name="f88" fmla="val 1120"/>
                    <a:gd name="f89" fmla="val 1109"/>
                    <a:gd name="f90" fmla="val 658"/>
                    <a:gd name="f91" fmla="val 1098"/>
                    <a:gd name="f92" fmla="val 657"/>
                    <a:gd name="f93" fmla="val 1087"/>
                    <a:gd name="f94" fmla="val 535"/>
                    <a:gd name="f95" fmla="val 623"/>
                    <a:gd name="f96" fmla="val 1778"/>
                    <a:gd name="f97" fmla="val 517"/>
                    <a:gd name="f98" fmla="val 861"/>
                    <a:gd name="f99" fmla="val 2309"/>
                    <a:gd name="f100" fmla="val 1309"/>
                    <a:gd name="f101" fmla="val 1452"/>
                    <a:gd name="f102" fmla="val 1605"/>
                    <a:gd name="f103" fmla="val 2255"/>
                    <a:gd name="f104" fmla="val 2113"/>
                    <a:gd name="f105" fmla="val 1755"/>
                    <a:gd name="f106" fmla="val 2494"/>
                    <a:gd name="f107" fmla="val 1790"/>
                    <a:gd name="f108" fmla="val 2598"/>
                    <a:gd name="f109" fmla="val 1917"/>
                    <a:gd name="f110" fmla="val 2967"/>
                    <a:gd name="f111" fmla="val 2078"/>
                    <a:gd name="f112" fmla="val 2517"/>
                    <a:gd name="f113" fmla="val 2263"/>
                    <a:gd name="f114" fmla="val 2332"/>
                    <a:gd name="f115" fmla="val 2459"/>
                    <a:gd name="f116" fmla="val 2413"/>
                    <a:gd name="f117" fmla="val 2633"/>
                    <a:gd name="f118" fmla="val 2586"/>
                    <a:gd name="f119" fmla="val 2009"/>
                    <a:gd name="f120" fmla="val 2875"/>
                    <a:gd name="f121" fmla="val 1490"/>
                    <a:gd name="f122" fmla="val 3406"/>
                    <a:gd name="f123" fmla="val 1132"/>
                    <a:gd name="f124" fmla="val 3348"/>
                    <a:gd name="f125" fmla="val 1317"/>
                    <a:gd name="f126" fmla="val 1571"/>
                    <a:gd name="f127" fmla="val 3579"/>
                    <a:gd name="f128" fmla="val 1651"/>
                    <a:gd name="f129" fmla="val 3638"/>
                    <a:gd name="f130" fmla="val 1687"/>
                    <a:gd name="f131" fmla="val 3706"/>
                    <a:gd name="f132" fmla="val 1704"/>
                    <a:gd name="f133" fmla="val 3773"/>
                    <a:gd name="f134" fmla="val 3903"/>
                    <a:gd name="f135" fmla="val 4034"/>
                    <a:gd name="f136" fmla="val 1642"/>
                    <a:gd name="f137" fmla="val 4110"/>
                    <a:gd name="f138" fmla="val 1536"/>
                    <a:gd name="f139" fmla="val 4080"/>
                    <a:gd name="f140" fmla="val 1552"/>
                    <a:gd name="f141" fmla="val 4047"/>
                    <a:gd name="f142" fmla="val 1559"/>
                    <a:gd name="f143" fmla="val 4012"/>
                    <a:gd name="f144" fmla="val 3895"/>
                    <a:gd name="f145" fmla="val 3762"/>
                    <a:gd name="f146" fmla="val 1478"/>
                    <a:gd name="f147" fmla="val 3717"/>
                    <a:gd name="f148" fmla="val 1363"/>
                    <a:gd name="f149" fmla="val 3660"/>
                    <a:gd name="f150" fmla="val 1063"/>
                    <a:gd name="f151" fmla="val 3798"/>
                    <a:gd name="f152" fmla="val 936"/>
                    <a:gd name="f153" fmla="val 3934"/>
                    <a:gd name="f154" fmla="val 712"/>
                    <a:gd name="f155" fmla="val 4197"/>
                    <a:gd name="f156" fmla="val 652"/>
                    <a:gd name="f157" fmla="val 4464"/>
                    <a:gd name="f158" fmla="val 4651"/>
                    <a:gd name="f159" fmla="val 4840"/>
                    <a:gd name="f160" fmla="val 681"/>
                    <a:gd name="f161" fmla="val 4987"/>
                    <a:gd name="f162" fmla="val 705"/>
                    <a:gd name="f163" fmla="val 5651"/>
                    <a:gd name="f164" fmla="val 829"/>
                    <a:gd name="f165" fmla="val 6216"/>
                    <a:gd name="f166" fmla="val 6420"/>
                    <a:gd name="f167" fmla="val 1539"/>
                    <a:gd name="f168" fmla="val 6326"/>
                    <a:gd name="f169" fmla="val 1246"/>
                    <a:gd name="f170" fmla="val 6118"/>
                    <a:gd name="f171" fmla="val 1005"/>
                    <a:gd name="f172" fmla="val 6003"/>
                    <a:gd name="f173" fmla="val 5876"/>
                    <a:gd name="f174" fmla="val 740"/>
                    <a:gd name="f175" fmla="val 5737"/>
                    <a:gd name="f176" fmla="val 624"/>
                    <a:gd name="f177" fmla="val 5283"/>
                    <a:gd name="f178" fmla="val 252"/>
                    <a:gd name="f179" fmla="val 4751"/>
                    <a:gd name="f180" fmla="val 87"/>
                    <a:gd name="f181" fmla="val 4172"/>
                    <a:gd name="f182" fmla="val 3943"/>
                    <a:gd name="f183" fmla="val 113"/>
                    <a:gd name="f184" fmla="val 3463"/>
                    <a:gd name="f185" fmla="val 162"/>
                    <a:gd name="f186" fmla="val 2971"/>
                    <a:gd name="f187" fmla="val 266"/>
                    <a:gd name="f188" fmla="val 354"/>
                    <a:gd name="f189" fmla="val 1864"/>
                    <a:gd name="f190" fmla="val 1305"/>
                    <a:gd name="f191" fmla="val 755"/>
                    <a:gd name="f192" fmla="val 263"/>
                    <a:gd name="f193" fmla="*/ f0 1 6627"/>
                    <a:gd name="f194" fmla="*/ f1 1 2968"/>
                    <a:gd name="f195" fmla="val f2"/>
                    <a:gd name="f196" fmla="val f3"/>
                    <a:gd name="f197" fmla="val f4"/>
                    <a:gd name="f198" fmla="+- f197 0 f195"/>
                    <a:gd name="f199" fmla="+- f196 0 f195"/>
                    <a:gd name="f200" fmla="*/ f199 1 6627"/>
                    <a:gd name="f201" fmla="*/ f198 1 2968"/>
                    <a:gd name="f202" fmla="*/ f195 1 f200"/>
                    <a:gd name="f203" fmla="*/ f196 1 f200"/>
                    <a:gd name="f204" fmla="*/ f195 1 f201"/>
                    <a:gd name="f205" fmla="*/ f197 1 f201"/>
                    <a:gd name="f206" fmla="*/ f202 f193 1"/>
                    <a:gd name="f207" fmla="*/ f203 f193 1"/>
                    <a:gd name="f208" fmla="*/ f205 f194 1"/>
                    <a:gd name="f209" fmla="*/ f204 f194 1"/>
                  </a:gdLst>
                  <a:ahLst/>
                  <a:cxnLst>
                    <a:cxn ang="3cd4">
                      <a:pos x="hc" y="t"/>
                    </a:cxn>
                    <a:cxn ang="0">
                      <a:pos x="r" y="vc"/>
                    </a:cxn>
                    <a:cxn ang="cd4">
                      <a:pos x="hc" y="b"/>
                    </a:cxn>
                    <a:cxn ang="cd2">
                      <a:pos x="l" y="vc"/>
                    </a:cxn>
                  </a:cxnLst>
                  <a:rect l="f206" t="f209" r="f207" b="f208"/>
                  <a:pathLst>
                    <a:path w="6627" h="2968">
                      <a:moveTo>
                        <a:pt x="f5" y="f6"/>
                      </a:moveTo>
                      <a:cubicBezTo>
                        <a:pt x="f7" y="f6"/>
                        <a:pt x="f8" y="f9"/>
                        <a:pt x="f10" y="f11"/>
                      </a:cubicBezTo>
                      <a:cubicBezTo>
                        <a:pt x="f12" y="f13"/>
                        <a:pt x="f14" y="f15"/>
                        <a:pt x="f16" y="f17"/>
                      </a:cubicBezTo>
                      <a:cubicBezTo>
                        <a:pt x="f18" y="f19"/>
                        <a:pt x="f20" y="f21"/>
                        <a:pt x="f22" y="f23"/>
                      </a:cubicBezTo>
                      <a:cubicBezTo>
                        <a:pt x="f24" y="f25"/>
                        <a:pt x="f26" y="f27"/>
                        <a:pt x="f28" y="f27"/>
                      </a:cubicBezTo>
                      <a:cubicBezTo>
                        <a:pt x="f29" y="f27"/>
                        <a:pt x="f30" y="f31"/>
                        <a:pt x="f32" y="f33"/>
                      </a:cubicBezTo>
                      <a:cubicBezTo>
                        <a:pt x="f34" y="f35"/>
                        <a:pt x="f36" y="f37"/>
                        <a:pt x="f38" y="f39"/>
                      </a:cubicBezTo>
                      <a:cubicBezTo>
                        <a:pt x="f40" y="f41"/>
                        <a:pt x="f42" y="f43"/>
                        <a:pt x="f44" y="f45"/>
                      </a:cubicBezTo>
                      <a:cubicBezTo>
                        <a:pt x="f46" y="f47"/>
                        <a:pt x="f45" y="f48"/>
                        <a:pt x="f49" y="f46"/>
                      </a:cubicBezTo>
                      <a:cubicBezTo>
                        <a:pt x="f50" y="f51"/>
                        <a:pt x="f52" y="f53"/>
                        <a:pt x="f54" y="f55"/>
                      </a:cubicBezTo>
                      <a:cubicBezTo>
                        <a:pt x="f56" y="f57"/>
                        <a:pt x="f45" y="f48"/>
                        <a:pt x="f58" y="f59"/>
                      </a:cubicBezTo>
                      <a:cubicBezTo>
                        <a:pt x="f60" y="f61"/>
                        <a:pt x="f62" y="f63"/>
                        <a:pt x="f64" y="f65"/>
                      </a:cubicBezTo>
                      <a:cubicBezTo>
                        <a:pt x="f66" y="f67"/>
                        <a:pt x="f68" y="f69"/>
                        <a:pt x="f70" y="f71"/>
                      </a:cubicBezTo>
                      <a:cubicBezTo>
                        <a:pt x="f72" y="f73"/>
                        <a:pt x="f74" y="f6"/>
                        <a:pt x="f5" y="f6"/>
                      </a:cubicBezTo>
                      <a:close/>
                      <a:moveTo>
                        <a:pt x="f75" y="f76"/>
                      </a:moveTo>
                      <a:cubicBezTo>
                        <a:pt x="f77" y="f78"/>
                        <a:pt x="f79" y="f80"/>
                        <a:pt x="f81" y="f58"/>
                      </a:cubicBezTo>
                      <a:cubicBezTo>
                        <a:pt x="f82" y="f80"/>
                        <a:pt x="f83" y="f78"/>
                        <a:pt x="f75" y="f76"/>
                      </a:cubicBezTo>
                      <a:close/>
                      <a:moveTo>
                        <a:pt x="f84" y="f85"/>
                      </a:moveTo>
                      <a:lnTo>
                        <a:pt x="f84" y="f85"/>
                      </a:lnTo>
                      <a:cubicBezTo>
                        <a:pt x="f86" y="f87"/>
                        <a:pt x="f23" y="f13"/>
                        <a:pt x="f88" y="f19"/>
                      </a:cubicBezTo>
                      <a:cubicBezTo>
                        <a:pt x="f89" y="f90"/>
                        <a:pt x="f91" y="f92"/>
                        <a:pt x="f93" y="f92"/>
                      </a:cubicBezTo>
                      <a:cubicBezTo>
                        <a:pt x="f94" y="f92"/>
                        <a:pt x="f95" y="f96"/>
                        <a:pt x="f85" y="f96"/>
                      </a:cubicBezTo>
                      <a:cubicBezTo>
                        <a:pt x="f97" y="f96"/>
                        <a:pt x="f98" y="f99"/>
                        <a:pt x="f100" y="f99"/>
                      </a:cubicBezTo>
                      <a:cubicBezTo>
                        <a:pt x="f101" y="f99"/>
                        <a:pt x="f102" y="f103"/>
                        <a:pt x="f96" y="f104"/>
                      </a:cubicBezTo>
                      <a:lnTo>
                        <a:pt x="f96" y="f104"/>
                      </a:lnTo>
                      <a:cubicBezTo>
                        <a:pt x="f105" y="f106"/>
                        <a:pt x="f107" y="f108"/>
                        <a:pt x="f109" y="f110"/>
                      </a:cubicBezTo>
                      <a:cubicBezTo>
                        <a:pt x="f111" y="f112"/>
                        <a:pt x="f113" y="f114"/>
                        <a:pt x="f113" y="f114"/>
                      </a:cubicBezTo>
                      <a:cubicBezTo>
                        <a:pt x="f99" y="f115"/>
                        <a:pt x="f116" y="f117"/>
                        <a:pt x="f116" y="f117"/>
                      </a:cubicBezTo>
                      <a:cubicBezTo>
                        <a:pt x="f118" y="f119"/>
                        <a:pt x="f120" y="f121"/>
                        <a:pt x="f122" y="f123"/>
                      </a:cubicBezTo>
                      <a:lnTo>
                        <a:pt x="f122" y="f123"/>
                      </a:lnTo>
                      <a:cubicBezTo>
                        <a:pt x="f124" y="f125"/>
                        <a:pt x="f122" y="f126"/>
                        <a:pt x="f127" y="f128"/>
                      </a:cubicBezTo>
                      <a:cubicBezTo>
                        <a:pt x="f129" y="f130"/>
                        <a:pt x="f131" y="f132"/>
                        <a:pt x="f133" y="f132"/>
                      </a:cubicBezTo>
                      <a:cubicBezTo>
                        <a:pt x="f134" y="f132"/>
                        <a:pt x="f135" y="f136"/>
                        <a:pt x="f137" y="f138"/>
                      </a:cubicBezTo>
                      <a:lnTo>
                        <a:pt x="f137" y="f138"/>
                      </a:lnTo>
                      <a:cubicBezTo>
                        <a:pt x="f139" y="f140"/>
                        <a:pt x="f141" y="f142"/>
                        <a:pt x="f143" y="f142"/>
                      </a:cubicBezTo>
                      <a:cubicBezTo>
                        <a:pt x="f144" y="f142"/>
                        <a:pt x="f145" y="f146"/>
                        <a:pt x="f147" y="f148"/>
                      </a:cubicBezTo>
                      <a:cubicBezTo>
                        <a:pt x="f149" y="f61"/>
                        <a:pt x="f147" y="f150"/>
                        <a:pt x="f151" y="f152"/>
                      </a:cubicBezTo>
                      <a:cubicBezTo>
                        <a:pt x="f153" y="f154"/>
                        <a:pt x="f155" y="f156"/>
                        <a:pt x="f157" y="f156"/>
                      </a:cubicBezTo>
                      <a:cubicBezTo>
                        <a:pt x="f158" y="f156"/>
                        <a:pt x="f159" y="f160"/>
                        <a:pt x="f161" y="f162"/>
                      </a:cubicBezTo>
                      <a:cubicBezTo>
                        <a:pt x="f163" y="f164"/>
                        <a:pt x="f165" y="f43"/>
                        <a:pt x="f75" y="f76"/>
                      </a:cubicBezTo>
                      <a:lnTo>
                        <a:pt x="f75" y="f76"/>
                      </a:lnTo>
                      <a:cubicBezTo>
                        <a:pt x="f166" y="f167"/>
                        <a:pt x="f168" y="f169"/>
                        <a:pt x="f170" y="f171"/>
                      </a:cubicBezTo>
                      <a:cubicBezTo>
                        <a:pt x="f172" y="f39"/>
                        <a:pt x="f173" y="f174"/>
                        <a:pt x="f175" y="f176"/>
                      </a:cubicBezTo>
                      <a:cubicBezTo>
                        <a:pt x="f177" y="f178"/>
                        <a:pt x="f179" y="f180"/>
                        <a:pt x="f181" y="f180"/>
                      </a:cubicBezTo>
                      <a:cubicBezTo>
                        <a:pt x="f182" y="f180"/>
                        <a:pt x="f131" y="f183"/>
                        <a:pt x="f184" y="f185"/>
                      </a:cubicBezTo>
                      <a:cubicBezTo>
                        <a:pt x="f186" y="f187"/>
                        <a:pt x="f116" y="f188"/>
                        <a:pt x="f189" y="f188"/>
                      </a:cubicBezTo>
                      <a:cubicBezTo>
                        <a:pt x="f190" y="f188"/>
                        <a:pt x="f191" y="f192"/>
                        <a:pt x="f84" y="f8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Google Shape;1730;p22">
                  <a:extLst>
                    <a:ext uri="{FF2B5EF4-FFF2-40B4-BE49-F238E27FC236}">
                      <a16:creationId xmlns:a16="http://schemas.microsoft.com/office/drawing/2014/main" id="{7FA1CD19-2D8B-4CEC-8026-72C9CE79EA9C}"/>
                    </a:ext>
                  </a:extLst>
                </p:cNvPr>
                <p:cNvSpPr/>
                <p:nvPr/>
              </p:nvSpPr>
              <p:spPr>
                <a:xfrm>
                  <a:off x="171971" y="4440966"/>
                  <a:ext cx="78318" cy="10369"/>
                </a:xfrm>
                <a:custGeom>
                  <a:avLst/>
                  <a:gdLst>
                    <a:gd name="f0" fmla="val w"/>
                    <a:gd name="f1" fmla="val h"/>
                    <a:gd name="f2" fmla="val 0"/>
                    <a:gd name="f3" fmla="val 2425"/>
                    <a:gd name="f4" fmla="val 321"/>
                    <a:gd name="f5" fmla="val 1"/>
                    <a:gd name="f6" fmla="val 434"/>
                    <a:gd name="f7" fmla="val 211"/>
                    <a:gd name="f8" fmla="val 897"/>
                    <a:gd name="f9" fmla="val 320"/>
                    <a:gd name="f10" fmla="val 1365"/>
                    <a:gd name="f11" fmla="val 1719"/>
                    <a:gd name="f12" fmla="val 2076"/>
                    <a:gd name="f13" fmla="val 257"/>
                    <a:gd name="f14" fmla="val 128"/>
                    <a:gd name="f15" fmla="*/ f0 1 2425"/>
                    <a:gd name="f16" fmla="*/ f1 1 321"/>
                    <a:gd name="f17" fmla="val f2"/>
                    <a:gd name="f18" fmla="val f3"/>
                    <a:gd name="f19" fmla="val f4"/>
                    <a:gd name="f20" fmla="+- f19 0 f17"/>
                    <a:gd name="f21" fmla="+- f18 0 f17"/>
                    <a:gd name="f22" fmla="*/ f21 1 2425"/>
                    <a:gd name="f23" fmla="*/ f20 1 32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425" h="321">
                      <a:moveTo>
                        <a:pt x="f5" y="f5"/>
                      </a:moveTo>
                      <a:lnTo>
                        <a:pt x="f5" y="f5"/>
                      </a:lnTo>
                      <a:cubicBezTo>
                        <a:pt x="f6" y="f7"/>
                        <a:pt x="f8" y="f9"/>
                        <a:pt x="f10" y="f9"/>
                      </a:cubicBezTo>
                      <a:cubicBezTo>
                        <a:pt x="f11" y="f9"/>
                        <a:pt x="f12" y="f13"/>
                        <a:pt x="f3" y="f14"/>
                      </a:cubicBezTo>
                      <a:lnTo>
                        <a:pt x="f5"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1731;p22">
                  <a:extLst>
                    <a:ext uri="{FF2B5EF4-FFF2-40B4-BE49-F238E27FC236}">
                      <a16:creationId xmlns:a16="http://schemas.microsoft.com/office/drawing/2014/main" id="{1345B251-0E16-47E0-B82B-205EF449341F}"/>
                    </a:ext>
                  </a:extLst>
                </p:cNvPr>
                <p:cNvSpPr/>
                <p:nvPr/>
              </p:nvSpPr>
              <p:spPr>
                <a:xfrm>
                  <a:off x="312889" y="4315556"/>
                  <a:ext cx="102193" cy="75447"/>
                </a:xfrm>
                <a:custGeom>
                  <a:avLst/>
                  <a:gdLst>
                    <a:gd name="f0" fmla="val w"/>
                    <a:gd name="f1" fmla="val h"/>
                    <a:gd name="f2" fmla="val 0"/>
                    <a:gd name="f3" fmla="val 3164"/>
                    <a:gd name="f4" fmla="val 2336"/>
                    <a:gd name="f5" fmla="val 1284"/>
                    <a:gd name="f6" fmla="val 1199"/>
                    <a:gd name="f7" fmla="val 1286"/>
                    <a:gd name="f8" fmla="val 1205"/>
                    <a:gd name="f9" fmla="val 1290"/>
                    <a:gd name="f10" fmla="val 1212"/>
                    <a:gd name="f11" fmla="val 1294"/>
                    <a:gd name="f12" fmla="val 1218"/>
                    <a:gd name="f13" fmla="val 1211"/>
                    <a:gd name="f14" fmla="val 1287"/>
                    <a:gd name="f15" fmla="val 740"/>
                    <a:gd name="f16" fmla="val 340"/>
                    <a:gd name="f17" fmla="val 901"/>
                    <a:gd name="f18" fmla="val 467"/>
                    <a:gd name="f19" fmla="val 1005"/>
                    <a:gd name="f20" fmla="val 617"/>
                    <a:gd name="f21" fmla="val 1086"/>
                    <a:gd name="f22" fmla="val 779"/>
                    <a:gd name="f23" fmla="val 1152"/>
                    <a:gd name="f24" fmla="val 923"/>
                    <a:gd name="f25" fmla="val 1208"/>
                    <a:gd name="f26" fmla="val 1056"/>
                    <a:gd name="f27" fmla="val 1271"/>
                    <a:gd name="f28" fmla="val 1168"/>
                    <a:gd name="f29" fmla="val 1133"/>
                    <a:gd name="f30" fmla="val 1114"/>
                    <a:gd name="f31" fmla="val 1259"/>
                    <a:gd name="f32" fmla="val 941"/>
                    <a:gd name="f33" fmla="val 767"/>
                    <a:gd name="f34" fmla="val 1386"/>
                    <a:gd name="f35" fmla="val 1328"/>
                    <a:gd name="f36" fmla="val 1317"/>
                    <a:gd name="f37" fmla="val 1091"/>
                    <a:gd name="f38" fmla="val 1340"/>
                    <a:gd name="f39" fmla="val 1206"/>
                    <a:gd name="f40" fmla="val 1375"/>
                    <a:gd name="f41" fmla="val 1322"/>
                    <a:gd name="f42" fmla="val 1421"/>
                    <a:gd name="f43" fmla="val 1437"/>
                    <a:gd name="f44" fmla="val 1478"/>
                    <a:gd name="f45" fmla="val 1529"/>
                    <a:gd name="f46" fmla="val 1548"/>
                    <a:gd name="f47" fmla="val 1610"/>
                    <a:gd name="f48" fmla="val 1628"/>
                    <a:gd name="f49" fmla="val 1691"/>
                    <a:gd name="f50" fmla="val 1767"/>
                    <a:gd name="f51" fmla="val 1806"/>
                    <a:gd name="f52" fmla="val 1929"/>
                    <a:gd name="f53" fmla="val 1887"/>
                    <a:gd name="f54" fmla="val 2079"/>
                    <a:gd name="f55" fmla="val 1979"/>
                    <a:gd name="f56" fmla="val 1905"/>
                    <a:gd name="f57" fmla="val 1922"/>
                    <a:gd name="f58" fmla="val 1732"/>
                    <a:gd name="f59" fmla="val 1852"/>
                    <a:gd name="f60" fmla="val 1594"/>
                    <a:gd name="f61" fmla="val 1726"/>
                    <a:gd name="f62" fmla="val 1444"/>
                    <a:gd name="f63" fmla="val 1460"/>
                    <a:gd name="f64" fmla="val 1248"/>
                    <a:gd name="f65" fmla="val 1298"/>
                    <a:gd name="f66" fmla="val 1155"/>
                    <a:gd name="f67" fmla="val 1137"/>
                    <a:gd name="f68" fmla="val 964"/>
                    <a:gd name="f69" fmla="val 1017"/>
                    <a:gd name="f70" fmla="val 802"/>
                    <a:gd name="f71" fmla="val 936"/>
                    <a:gd name="f72" fmla="val 652"/>
                    <a:gd name="f73" fmla="val 855"/>
                    <a:gd name="f74" fmla="val 490"/>
                    <a:gd name="f75" fmla="val 619"/>
                    <a:gd name="f76" fmla="val 1"/>
                    <a:gd name="f77" fmla="val 380"/>
                    <a:gd name="f78" fmla="val 200"/>
                    <a:gd name="f79" fmla="val 149"/>
                    <a:gd name="f80" fmla="val 306"/>
                    <a:gd name="f81" fmla="val 209"/>
                    <a:gd name="f82" fmla="val 393"/>
                    <a:gd name="f83" fmla="val 444"/>
                    <a:gd name="f84" fmla="val 520"/>
                    <a:gd name="f85" fmla="val 659"/>
                    <a:gd name="f86" fmla="val 791"/>
                    <a:gd name="f87" fmla="val 728"/>
                    <a:gd name="f88" fmla="val 998"/>
                    <a:gd name="f89" fmla="val 832"/>
                    <a:gd name="f90" fmla="val 1183"/>
                    <a:gd name="f91" fmla="val 1679"/>
                    <a:gd name="f92" fmla="val 1536"/>
                    <a:gd name="f93" fmla="val 2049"/>
                    <a:gd name="f94" fmla="val 2067"/>
                    <a:gd name="f95" fmla="val 2222"/>
                    <a:gd name="f96" fmla="val 2285"/>
                    <a:gd name="f97" fmla="val 2294"/>
                    <a:gd name="f98" fmla="val 2517"/>
                    <a:gd name="f99" fmla="val 2335"/>
                    <a:gd name="f100" fmla="val 2751"/>
                    <a:gd name="f101" fmla="val 2888"/>
                    <a:gd name="f102" fmla="val 3027"/>
                    <a:gd name="f103" fmla="val 2321"/>
                    <a:gd name="f104" fmla="val 2291"/>
                    <a:gd name="f105" fmla="val 3002"/>
                    <a:gd name="f106" fmla="val 2280"/>
                    <a:gd name="f107" fmla="val 2840"/>
                    <a:gd name="f108" fmla="val 2690"/>
                    <a:gd name="f109" fmla="val 2153"/>
                    <a:gd name="f110" fmla="val 2333"/>
                    <a:gd name="f111" fmla="val 2102"/>
                    <a:gd name="f112" fmla="val 1587"/>
                    <a:gd name="f113" fmla="val 2113"/>
                    <a:gd name="f114" fmla="val 1195"/>
                    <a:gd name="f115" fmla="val 2125"/>
                    <a:gd name="f116" fmla="val 814"/>
                    <a:gd name="f117" fmla="val 2402"/>
                    <a:gd name="f118" fmla="val 410"/>
                    <a:gd name="f119" fmla="val 2760"/>
                    <a:gd name="f120" fmla="val 260"/>
                    <a:gd name="f121" fmla="val 2676"/>
                    <a:gd name="f122" fmla="val 148"/>
                    <a:gd name="f123" fmla="val 2539"/>
                    <a:gd name="f124" fmla="val 73"/>
                    <a:gd name="f125" fmla="val 2398"/>
                    <a:gd name="f126" fmla="val 2365"/>
                    <a:gd name="f127" fmla="val 2331"/>
                    <a:gd name="f128" fmla="val 78"/>
                    <a:gd name="f129" fmla="val 2298"/>
                    <a:gd name="f130" fmla="val 86"/>
                    <a:gd name="f131" fmla="val 121"/>
                    <a:gd name="f132" fmla="val 2009"/>
                    <a:gd name="f133" fmla="val 271"/>
                    <a:gd name="f134" fmla="val 1963"/>
                    <a:gd name="f135" fmla="val 329"/>
                    <a:gd name="f136" fmla="val 1859"/>
                    <a:gd name="f137" fmla="val 202"/>
                    <a:gd name="f138" fmla="val 1779"/>
                    <a:gd name="f139" fmla="val 1722"/>
                    <a:gd name="f140" fmla="val 57"/>
                    <a:gd name="f141" fmla="val 1627"/>
                    <a:gd name="f142" fmla="val 15"/>
                    <a:gd name="f143" fmla="val 1539"/>
                    <a:gd name="f144" fmla="val 1501"/>
                    <a:gd name="f145" fmla="val 1464"/>
                    <a:gd name="f146" fmla="val 23"/>
                    <a:gd name="f147" fmla="val 1432"/>
                    <a:gd name="f148" fmla="val 40"/>
                    <a:gd name="f149" fmla="val 1305"/>
                    <a:gd name="f150" fmla="val 248"/>
                    <a:gd name="f151" fmla="val 1167"/>
                    <a:gd name="f152" fmla="val 144"/>
                    <a:gd name="f153" fmla="val 29"/>
                    <a:gd name="f154" fmla="val 694"/>
                    <a:gd name="f155" fmla="val 6"/>
                    <a:gd name="f156" fmla="val 668"/>
                    <a:gd name="f157" fmla="val 2"/>
                    <a:gd name="f158" fmla="val 643"/>
                    <a:gd name="f159" fmla="*/ f0 1 3164"/>
                    <a:gd name="f160" fmla="*/ f1 1 2336"/>
                    <a:gd name="f161" fmla="val f2"/>
                    <a:gd name="f162" fmla="val f3"/>
                    <a:gd name="f163" fmla="val f4"/>
                    <a:gd name="f164" fmla="+- f163 0 f161"/>
                    <a:gd name="f165" fmla="+- f162 0 f161"/>
                    <a:gd name="f166" fmla="*/ f165 1 3164"/>
                    <a:gd name="f167" fmla="*/ f164 1 2336"/>
                    <a:gd name="f168" fmla="*/ f161 1 f166"/>
                    <a:gd name="f169" fmla="*/ f162 1 f166"/>
                    <a:gd name="f170" fmla="*/ f161 1 f167"/>
                    <a:gd name="f171" fmla="*/ f163 1 f167"/>
                    <a:gd name="f172" fmla="*/ f168 f159 1"/>
                    <a:gd name="f173" fmla="*/ f169 f159 1"/>
                    <a:gd name="f174" fmla="*/ f171 f160 1"/>
                    <a:gd name="f175" fmla="*/ f170 f160 1"/>
                  </a:gdLst>
                  <a:ahLst/>
                  <a:cxnLst>
                    <a:cxn ang="3cd4">
                      <a:pos x="hc" y="t"/>
                    </a:cxn>
                    <a:cxn ang="0">
                      <a:pos x="r" y="vc"/>
                    </a:cxn>
                    <a:cxn ang="cd4">
                      <a:pos x="hc" y="b"/>
                    </a:cxn>
                    <a:cxn ang="cd2">
                      <a:pos x="l" y="vc"/>
                    </a:cxn>
                  </a:cxnLst>
                  <a:rect l="f172" t="f175" r="f173" b="f174"/>
                  <a:pathLst>
                    <a:path w="3164" h="2336">
                      <a:moveTo>
                        <a:pt x="f5" y="f6"/>
                      </a:moveTo>
                      <a:cubicBezTo>
                        <a:pt x="f7" y="f8"/>
                        <a:pt x="f9" y="f10"/>
                        <a:pt x="f11" y="f12"/>
                      </a:cubicBezTo>
                      <a:cubicBezTo>
                        <a:pt x="f9" y="f13"/>
                        <a:pt x="f14" y="f8"/>
                        <a:pt x="f5" y="f6"/>
                      </a:cubicBezTo>
                      <a:close/>
                      <a:moveTo>
                        <a:pt x="f15" y="f16"/>
                      </a:moveTo>
                      <a:lnTo>
                        <a:pt x="f15" y="f16"/>
                      </a:lnTo>
                      <a:cubicBezTo>
                        <a:pt x="f17" y="f18"/>
                        <a:pt x="f19" y="f20"/>
                        <a:pt x="f21" y="f22"/>
                      </a:cubicBezTo>
                      <a:cubicBezTo>
                        <a:pt x="f23" y="f24"/>
                        <a:pt x="f25" y="f26"/>
                        <a:pt x="f5" y="f6"/>
                      </a:cubicBezTo>
                      <a:lnTo>
                        <a:pt x="f5" y="f6"/>
                      </a:lnTo>
                      <a:cubicBezTo>
                        <a:pt x="f27" y="f28"/>
                        <a:pt x="f27" y="f29"/>
                        <a:pt x="f27" y="f30"/>
                      </a:cubicBezTo>
                      <a:cubicBezTo>
                        <a:pt x="f31" y="f32"/>
                        <a:pt x="f11" y="f33"/>
                        <a:pt x="f34" y="f20"/>
                      </a:cubicBezTo>
                      <a:lnTo>
                        <a:pt x="f34" y="f20"/>
                      </a:lnTo>
                      <a:cubicBezTo>
                        <a:pt x="f35" y="f22"/>
                        <a:pt x="f36" y="f32"/>
                        <a:pt x="f35"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47"/>
                        <a:pt x="f35" y="f63"/>
                        <a:pt x="f64" y="f65"/>
                      </a:cubicBezTo>
                      <a:cubicBezTo>
                        <a:pt x="f66" y="f67"/>
                        <a:pt x="f21" y="f68"/>
                        <a:pt x="f69" y="f70"/>
                      </a:cubicBezTo>
                      <a:cubicBezTo>
                        <a:pt x="f71" y="f72"/>
                        <a:pt x="f73" y="f74"/>
                        <a:pt x="f15" y="f16"/>
                      </a:cubicBezTo>
                      <a:close/>
                      <a:moveTo>
                        <a:pt x="f75" y="f76"/>
                      </a:moveTo>
                      <a:cubicBezTo>
                        <a:pt x="f77" y="f76"/>
                        <a:pt x="f78" y="f79"/>
                        <a:pt x="f76" y="f80"/>
                      </a:cubicBezTo>
                      <a:cubicBezTo>
                        <a:pt x="f81" y="f80"/>
                        <a:pt x="f82" y="f83"/>
                        <a:pt x="f84" y="f20"/>
                      </a:cubicBezTo>
                      <a:cubicBezTo>
                        <a:pt x="f85" y="f86"/>
                        <a:pt x="f87" y="f88"/>
                        <a:pt x="f89" y="f90"/>
                      </a:cubicBezTo>
                      <a:cubicBezTo>
                        <a:pt x="f21" y="f91"/>
                        <a:pt x="f92" y="f93"/>
                        <a:pt x="f94" y="f95"/>
                      </a:cubicBezTo>
                      <a:cubicBezTo>
                        <a:pt x="f96" y="f97"/>
                        <a:pt x="f98" y="f99"/>
                        <a:pt x="f100" y="f99"/>
                      </a:cubicBezTo>
                      <a:cubicBezTo>
                        <a:pt x="f101" y="f99"/>
                        <a:pt x="f102" y="f103"/>
                        <a:pt x="f3" y="f104"/>
                      </a:cubicBezTo>
                      <a:cubicBezTo>
                        <a:pt x="f105" y="f106"/>
                        <a:pt x="f107" y="f95"/>
                        <a:pt x="f108" y="f109"/>
                      </a:cubicBezTo>
                      <a:cubicBezTo>
                        <a:pt x="f110" y="f55"/>
                        <a:pt x="f111" y="f112"/>
                        <a:pt x="f113" y="f114"/>
                      </a:cubicBezTo>
                      <a:cubicBezTo>
                        <a:pt x="f115" y="f116"/>
                        <a:pt x="f117" y="f118"/>
                        <a:pt x="f119" y="f120"/>
                      </a:cubicBezTo>
                      <a:cubicBezTo>
                        <a:pt x="f121" y="f122"/>
                        <a:pt x="f123" y="f124"/>
                        <a:pt x="f125" y="f124"/>
                      </a:cubicBezTo>
                      <a:cubicBezTo>
                        <a:pt x="f126" y="f124"/>
                        <a:pt x="f127" y="f128"/>
                        <a:pt x="f129" y="f130"/>
                      </a:cubicBezTo>
                      <a:cubicBezTo>
                        <a:pt x="f115" y="f131"/>
                        <a:pt x="f132" y="f133"/>
                        <a:pt x="f134" y="f83"/>
                      </a:cubicBezTo>
                      <a:cubicBezTo>
                        <a:pt x="f52" y="f135"/>
                        <a:pt x="f136" y="f137"/>
                        <a:pt x="f138" y="f131"/>
                      </a:cubicBezTo>
                      <a:cubicBezTo>
                        <a:pt x="f139" y="f140"/>
                        <a:pt x="f141" y="f142"/>
                        <a:pt x="f143" y="f142"/>
                      </a:cubicBezTo>
                      <a:cubicBezTo>
                        <a:pt x="f144" y="f142"/>
                        <a:pt x="f145" y="f146"/>
                        <a:pt x="f147" y="f148"/>
                      </a:cubicBezTo>
                      <a:cubicBezTo>
                        <a:pt x="f38" y="f130"/>
                        <a:pt x="f149" y="f150"/>
                        <a:pt x="f35" y="f135"/>
                      </a:cubicBezTo>
                      <a:cubicBezTo>
                        <a:pt x="f151" y="f152"/>
                        <a:pt x="f71" y="f153"/>
                        <a:pt x="f154" y="f155"/>
                      </a:cubicBezTo>
                      <a:cubicBezTo>
                        <a:pt x="f156" y="f157"/>
                        <a:pt x="f158" y="f76"/>
                        <a:pt x="f75" y="f7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Google Shape;1732;p22">
                  <a:extLst>
                    <a:ext uri="{FF2B5EF4-FFF2-40B4-BE49-F238E27FC236}">
                      <a16:creationId xmlns:a16="http://schemas.microsoft.com/office/drawing/2014/main" id="{574BCE07-83F0-4845-934B-CC92E65186D3}"/>
                    </a:ext>
                  </a:extLst>
                </p:cNvPr>
                <p:cNvSpPr/>
                <p:nvPr/>
              </p:nvSpPr>
              <p:spPr>
                <a:xfrm>
                  <a:off x="228261" y="4249802"/>
                  <a:ext cx="250179" cy="158776"/>
                </a:xfrm>
                <a:custGeom>
                  <a:avLst/>
                  <a:gdLst>
                    <a:gd name="f0" fmla="val w"/>
                    <a:gd name="f1" fmla="val h"/>
                    <a:gd name="f2" fmla="val 0"/>
                    <a:gd name="f3" fmla="val 7746"/>
                    <a:gd name="f4" fmla="val 4916"/>
                    <a:gd name="f5" fmla="val 601"/>
                    <a:gd name="f6" fmla="val 287"/>
                    <a:gd name="f7" fmla="val 486"/>
                    <a:gd name="f8" fmla="val 564"/>
                    <a:gd name="f9" fmla="val 416"/>
                    <a:gd name="f10" fmla="val 841"/>
                    <a:gd name="f11" fmla="val 393"/>
                    <a:gd name="f12" fmla="val 1130"/>
                    <a:gd name="f13" fmla="val 359"/>
                    <a:gd name="f14" fmla="val 1407"/>
                    <a:gd name="f15" fmla="val 1695"/>
                    <a:gd name="f16" fmla="val 428"/>
                    <a:gd name="f17" fmla="val 1961"/>
                    <a:gd name="f18" fmla="val 2238"/>
                    <a:gd name="f19" fmla="val 2503"/>
                    <a:gd name="f20" fmla="val 739"/>
                    <a:gd name="f21" fmla="val 2757"/>
                    <a:gd name="f22" fmla="val 866"/>
                    <a:gd name="f23" fmla="val 3000"/>
                    <a:gd name="f24" fmla="val 1028"/>
                    <a:gd name="f25" fmla="val 3254"/>
                    <a:gd name="f26" fmla="val 1224"/>
                    <a:gd name="f27" fmla="val 3450"/>
                    <a:gd name="f28" fmla="val 1005"/>
                    <a:gd name="f29" fmla="val 3265"/>
                    <a:gd name="f30" fmla="val 832"/>
                    <a:gd name="f31" fmla="val 3034"/>
                    <a:gd name="f32" fmla="val 693"/>
                    <a:gd name="f33" fmla="val 2769"/>
                    <a:gd name="f34" fmla="val 543"/>
                    <a:gd name="f35" fmla="val 2526"/>
                    <a:gd name="f36" fmla="val 439"/>
                    <a:gd name="f37" fmla="val 2249"/>
                    <a:gd name="f38" fmla="val 370"/>
                    <a:gd name="f39" fmla="val 1972"/>
                    <a:gd name="f40" fmla="val 301"/>
                    <a:gd name="f41" fmla="val 1707"/>
                    <a:gd name="f42" fmla="val 1395"/>
                    <a:gd name="f43" fmla="val 347"/>
                    <a:gd name="f44" fmla="val 1107"/>
                    <a:gd name="f45" fmla="val 382"/>
                    <a:gd name="f46" fmla="val 818"/>
                    <a:gd name="f47" fmla="val 474"/>
                    <a:gd name="f48" fmla="val 553"/>
                    <a:gd name="f49" fmla="val 770"/>
                    <a:gd name="f50" fmla="val 736"/>
                    <a:gd name="f51" fmla="val 698"/>
                    <a:gd name="f52" fmla="val 11"/>
                    <a:gd name="f53" fmla="val 659"/>
                    <a:gd name="f54" fmla="val 33"/>
                    <a:gd name="f55" fmla="val 589"/>
                    <a:gd name="f56" fmla="val 79"/>
                    <a:gd name="f57" fmla="val 532"/>
                    <a:gd name="f58" fmla="val 149"/>
                    <a:gd name="f59" fmla="val 218"/>
                    <a:gd name="f60" fmla="val 12"/>
                    <a:gd name="f61" fmla="val 1037"/>
                    <a:gd name="f62" fmla="val 1"/>
                    <a:gd name="f63" fmla="val 2007"/>
                    <a:gd name="f64" fmla="val 520"/>
                    <a:gd name="f65" fmla="val 2861"/>
                    <a:gd name="f66" fmla="val 1040"/>
                    <a:gd name="f67" fmla="val 3715"/>
                    <a:gd name="f68" fmla="val 1951"/>
                    <a:gd name="f69" fmla="val 4258"/>
                    <a:gd name="f70" fmla="val 2886"/>
                    <a:gd name="f71" fmla="val 4558"/>
                    <a:gd name="f72" fmla="val 3602"/>
                    <a:gd name="f73" fmla="val 4793"/>
                    <a:gd name="f74" fmla="val 4302"/>
                    <a:gd name="f75" fmla="val 4992"/>
                    <a:gd name="f76" fmla="val 5927"/>
                    <a:gd name="f77" fmla="val 6842"/>
                    <a:gd name="f78" fmla="val 4690"/>
                    <a:gd name="f79" fmla="val 4212"/>
                    <a:gd name="f80" fmla="val 7173"/>
                    <a:gd name="f81" fmla="val 4512"/>
                    <a:gd name="f82" fmla="val 6491"/>
                    <a:gd name="f83" fmla="val 4646"/>
                    <a:gd name="f84" fmla="val 5818"/>
                    <a:gd name="f85" fmla="val 5326"/>
                    <a:gd name="f86" fmla="val 4837"/>
                    <a:gd name="f87" fmla="val 4574"/>
                    <a:gd name="f88" fmla="val 4399"/>
                    <a:gd name="f89" fmla="val 4443"/>
                    <a:gd name="f90" fmla="val 4041"/>
                    <a:gd name="f91" fmla="val 4350"/>
                    <a:gd name="f92" fmla="val 3694"/>
                    <a:gd name="f93" fmla="val 4200"/>
                    <a:gd name="f94" fmla="val 3371"/>
                    <a:gd name="f95" fmla="val 4015"/>
                    <a:gd name="f96" fmla="val 3221"/>
                    <a:gd name="f97" fmla="val 3923"/>
                    <a:gd name="f98" fmla="val 3083"/>
                    <a:gd name="f99" fmla="val 3808"/>
                    <a:gd name="f100" fmla="val 2956"/>
                    <a:gd name="f101" fmla="val 2829"/>
                    <a:gd name="f102" fmla="val 3600"/>
                    <a:gd name="f103" fmla="val 2702"/>
                    <a:gd name="f104" fmla="val 3484"/>
                    <a:gd name="f105" fmla="val 2540"/>
                    <a:gd name="f106" fmla="val 3381"/>
                    <a:gd name="f107" fmla="val 2443"/>
                    <a:gd name="f108" fmla="val 3313"/>
                    <a:gd name="f109" fmla="val 2326"/>
                    <a:gd name="f110" fmla="val 3270"/>
                    <a:gd name="f111" fmla="val 2212"/>
                    <a:gd name="f112" fmla="val 2150"/>
                    <a:gd name="f113" fmla="val 2089"/>
                    <a:gd name="f114" fmla="val 3283"/>
                    <a:gd name="f115" fmla="val 2032"/>
                    <a:gd name="f116" fmla="val 3311"/>
                    <a:gd name="f117" fmla="val 1872"/>
                    <a:gd name="f118" fmla="val 3380"/>
                    <a:gd name="f119" fmla="val 1791"/>
                    <a:gd name="f120" fmla="val 3551"/>
                    <a:gd name="f121" fmla="val 1880"/>
                    <a:gd name="f122" fmla="val 3688"/>
                    <a:gd name="f123" fmla="val 1444"/>
                    <a:gd name="f124" fmla="val 3020"/>
                    <a:gd name="f125" fmla="val 2248"/>
                    <a:gd name="f126" fmla="val 1582"/>
                    <a:gd name="f127" fmla="val 1499"/>
                    <a:gd name="f128" fmla="val 1702"/>
                    <a:gd name="f129" fmla="val 929"/>
                    <a:gd name="f130" fmla="val 1491"/>
                    <a:gd name="f131" fmla="val 380"/>
                    <a:gd name="f132" fmla="val 1161"/>
                    <a:gd name="f133" fmla="val 1077"/>
                    <a:gd name="f134" fmla="val 985"/>
                    <a:gd name="f135" fmla="val 415"/>
                    <a:gd name="f136" fmla="val 890"/>
                    <a:gd name="f137" fmla="val 495"/>
                    <a:gd name="f138" fmla="val 403"/>
                    <a:gd name="f139" fmla="val 947"/>
                    <a:gd name="f140" fmla="val 322"/>
                    <a:gd name="f141" fmla="val 96"/>
                    <a:gd name="f142" fmla="val 875"/>
                    <a:gd name="f143" fmla="*/ f0 1 7746"/>
                    <a:gd name="f144" fmla="*/ f1 1 4916"/>
                    <a:gd name="f145" fmla="val f2"/>
                    <a:gd name="f146" fmla="val f3"/>
                    <a:gd name="f147" fmla="val f4"/>
                    <a:gd name="f148" fmla="+- f147 0 f145"/>
                    <a:gd name="f149" fmla="+- f146 0 f145"/>
                    <a:gd name="f150" fmla="*/ f149 1 7746"/>
                    <a:gd name="f151" fmla="*/ f148 1 4916"/>
                    <a:gd name="f152" fmla="*/ f145 1 f150"/>
                    <a:gd name="f153" fmla="*/ f146 1 f150"/>
                    <a:gd name="f154" fmla="*/ f145 1 f151"/>
                    <a:gd name="f155" fmla="*/ f147 1 f151"/>
                    <a:gd name="f156" fmla="*/ f152 f143 1"/>
                    <a:gd name="f157" fmla="*/ f153 f143 1"/>
                    <a:gd name="f158" fmla="*/ f155 f144 1"/>
                    <a:gd name="f159" fmla="*/ f154 f144 1"/>
                  </a:gdLst>
                  <a:ahLst/>
                  <a:cxnLst>
                    <a:cxn ang="3cd4">
                      <a:pos x="hc" y="t"/>
                    </a:cxn>
                    <a:cxn ang="0">
                      <a:pos x="r" y="vc"/>
                    </a:cxn>
                    <a:cxn ang="cd4">
                      <a:pos x="hc" y="b"/>
                    </a:cxn>
                    <a:cxn ang="cd2">
                      <a:pos x="l" y="vc"/>
                    </a:cxn>
                  </a:cxnLst>
                  <a:rect l="f156" t="f159" r="f157" b="f158"/>
                  <a:pathLst>
                    <a:path w="7746" h="4916">
                      <a:moveTo>
                        <a:pt x="f5" y="f6"/>
                      </a:moveTo>
                      <a:lnTo>
                        <a:pt x="f5" y="f6"/>
                      </a:lnTo>
                      <a:cubicBezTo>
                        <a:pt x="f7" y="f8"/>
                        <a:pt x="f9" y="f10"/>
                        <a:pt x="f11" y="f12"/>
                      </a:cubicBezTo>
                      <a:cubicBezTo>
                        <a:pt x="f13" y="f14"/>
                        <a:pt x="f13" y="f15"/>
                        <a:pt x="f16" y="f17"/>
                      </a:cubicBezTo>
                      <a:cubicBezTo>
                        <a:pt x="f7" y="f18"/>
                        <a:pt x="f5" y="f19"/>
                        <a:pt x="f20" y="f21"/>
                      </a:cubicBezTo>
                      <a:cubicBezTo>
                        <a:pt x="f22" y="f23"/>
                        <a:pt x="f24" y="f25"/>
                        <a:pt x="f26" y="f27"/>
                      </a:cubicBezTo>
                      <a:cubicBezTo>
                        <a:pt x="f28" y="f29"/>
                        <a:pt x="f30" y="f31"/>
                        <a:pt x="f32" y="f33"/>
                      </a:cubicBezTo>
                      <a:cubicBezTo>
                        <a:pt x="f34" y="f35"/>
                        <a:pt x="f36" y="f37"/>
                        <a:pt x="f38" y="f39"/>
                      </a:cubicBezTo>
                      <a:cubicBezTo>
                        <a:pt x="f40" y="f41"/>
                        <a:pt x="f40" y="f42"/>
                        <a:pt x="f43" y="f44"/>
                      </a:cubicBezTo>
                      <a:cubicBezTo>
                        <a:pt x="f45" y="f46"/>
                        <a:pt x="f47" y="f48"/>
                        <a:pt x="f5" y="f6"/>
                      </a:cubicBezTo>
                      <a:close/>
                      <a:moveTo>
                        <a:pt x="f49" y="f2"/>
                      </a:moveTo>
                      <a:cubicBezTo>
                        <a:pt x="f50" y="f2"/>
                        <a:pt x="f51" y="f52"/>
                        <a:pt x="f53" y="f54"/>
                      </a:cubicBezTo>
                      <a:cubicBezTo>
                        <a:pt x="f55" y="f56"/>
                        <a:pt x="f57" y="f58"/>
                        <a:pt x="f7" y="f59"/>
                      </a:cubicBezTo>
                      <a:cubicBezTo>
                        <a:pt x="f60" y="f61"/>
                        <a:pt x="f62" y="f63"/>
                        <a:pt x="f64" y="f65"/>
                      </a:cubicBezTo>
                      <a:cubicBezTo>
                        <a:pt x="f66" y="f67"/>
                        <a:pt x="f68" y="f69"/>
                        <a:pt x="f70" y="f71"/>
                      </a:cubicBezTo>
                      <a:cubicBezTo>
                        <a:pt x="f72" y="f73"/>
                        <a:pt x="f74" y="f4"/>
                        <a:pt x="f75" y="f4"/>
                      </a:cubicBezTo>
                      <a:cubicBezTo>
                        <a:pt x="f76" y="f4"/>
                        <a:pt x="f77" y="f78"/>
                        <a:pt x="f3" y="f79"/>
                      </a:cubicBezTo>
                      <a:lnTo>
                        <a:pt x="f3" y="f79"/>
                      </a:lnTo>
                      <a:cubicBezTo>
                        <a:pt x="f80" y="f81"/>
                        <a:pt x="f82" y="f83"/>
                        <a:pt x="f84" y="f83"/>
                      </a:cubicBezTo>
                      <a:cubicBezTo>
                        <a:pt x="f85" y="f83"/>
                        <a:pt x="f86" y="f87"/>
                        <a:pt x="f88" y="f89"/>
                      </a:cubicBezTo>
                      <a:cubicBezTo>
                        <a:pt x="f90" y="f91"/>
                        <a:pt x="f92" y="f93"/>
                        <a:pt x="f94" y="f95"/>
                      </a:cubicBezTo>
                      <a:cubicBezTo>
                        <a:pt x="f96" y="f97"/>
                        <a:pt x="f98" y="f99"/>
                        <a:pt x="f100" y="f67"/>
                      </a:cubicBezTo>
                      <a:cubicBezTo>
                        <a:pt x="f101" y="f102"/>
                        <a:pt x="f103" y="f104"/>
                        <a:pt x="f105" y="f106"/>
                      </a:cubicBezTo>
                      <a:cubicBezTo>
                        <a:pt x="f107" y="f108"/>
                        <a:pt x="f109" y="f110"/>
                        <a:pt x="f111" y="f110"/>
                      </a:cubicBezTo>
                      <a:cubicBezTo>
                        <a:pt x="f112" y="f110"/>
                        <a:pt x="f113" y="f114"/>
                        <a:pt x="f115" y="f116"/>
                      </a:cubicBezTo>
                      <a:cubicBezTo>
                        <a:pt x="f117" y="f118"/>
                        <a:pt x="f119" y="f120"/>
                        <a:pt x="f121" y="f122"/>
                      </a:cubicBezTo>
                      <a:lnTo>
                        <a:pt x="f121" y="f122"/>
                      </a:lnTo>
                      <a:cubicBezTo>
                        <a:pt x="f123" y="f124"/>
                        <a:pt x="f123" y="f125"/>
                        <a:pt x="f126" y="f127"/>
                      </a:cubicBezTo>
                      <a:cubicBezTo>
                        <a:pt x="f128" y="f129"/>
                        <a:pt x="f130" y="f131"/>
                        <a:pt x="f132" y="f131"/>
                      </a:cubicBezTo>
                      <a:cubicBezTo>
                        <a:pt x="f133" y="f131"/>
                        <a:pt x="f134" y="f135"/>
                        <a:pt x="f136" y="f137"/>
                      </a:cubicBezTo>
                      <a:cubicBezTo>
                        <a:pt x="f136" y="f138"/>
                        <a:pt x="f139" y="f140"/>
                        <a:pt x="f139" y="f59"/>
                      </a:cubicBezTo>
                      <a:cubicBezTo>
                        <a:pt x="f139" y="f141"/>
                        <a:pt x="f142" y="f2"/>
                        <a:pt x="f49"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 name="Google Shape;1733;p22">
                  <a:extLst>
                    <a:ext uri="{FF2B5EF4-FFF2-40B4-BE49-F238E27FC236}">
                      <a16:creationId xmlns:a16="http://schemas.microsoft.com/office/drawing/2014/main" id="{B04880C9-837E-4D20-8B52-2CB8DA52D828}"/>
                    </a:ext>
                  </a:extLst>
                </p:cNvPr>
                <p:cNvSpPr/>
                <p:nvPr/>
              </p:nvSpPr>
              <p:spPr>
                <a:xfrm>
                  <a:off x="195096" y="4326017"/>
                  <a:ext cx="104771" cy="67272"/>
                </a:xfrm>
                <a:custGeom>
                  <a:avLst/>
                  <a:gdLst>
                    <a:gd name="f0" fmla="val w"/>
                    <a:gd name="f1" fmla="val h"/>
                    <a:gd name="f2" fmla="val 0"/>
                    <a:gd name="f3" fmla="val 3244"/>
                    <a:gd name="f4" fmla="val 2083"/>
                    <a:gd name="f5" fmla="val 869"/>
                    <a:gd name="f6" fmla="val 829"/>
                    <a:gd name="f7" fmla="val 802"/>
                    <a:gd name="f8" fmla="val 40"/>
                    <a:gd name="f9" fmla="val 797"/>
                    <a:gd name="f10" fmla="val 143"/>
                    <a:gd name="f11" fmla="val 774"/>
                    <a:gd name="f12" fmla="val 213"/>
                    <a:gd name="f13" fmla="val 843"/>
                    <a:gd name="f14" fmla="val 317"/>
                    <a:gd name="f15" fmla="val 878"/>
                    <a:gd name="f16" fmla="val 374"/>
                    <a:gd name="f17" fmla="val 791"/>
                    <a:gd name="f18" fmla="val 334"/>
                    <a:gd name="f19" fmla="val 694"/>
                    <a:gd name="f20" fmla="val 311"/>
                    <a:gd name="f21" fmla="val 596"/>
                    <a:gd name="f22" fmla="val 472"/>
                    <a:gd name="f23" fmla="val 346"/>
                    <a:gd name="f24" fmla="val 348"/>
                    <a:gd name="f25" fmla="val 243"/>
                    <a:gd name="f26" fmla="val 432"/>
                    <a:gd name="f27" fmla="val 70"/>
                    <a:gd name="f28" fmla="val 570"/>
                    <a:gd name="f29" fmla="val 847"/>
                    <a:gd name="f30" fmla="val 81"/>
                    <a:gd name="f31" fmla="val 1067"/>
                    <a:gd name="f32" fmla="val 168"/>
                    <a:gd name="f33" fmla="val 1263"/>
                    <a:gd name="f34" fmla="val 400"/>
                    <a:gd name="f35" fmla="val 1356"/>
                    <a:gd name="f36" fmla="val 620"/>
                    <a:gd name="f37" fmla="val 626"/>
                    <a:gd name="f38" fmla="val 633"/>
                    <a:gd name="f39" fmla="val 640"/>
                    <a:gd name="f40" fmla="val 641"/>
                    <a:gd name="f41" fmla="val 642"/>
                    <a:gd name="f42" fmla="val 648"/>
                    <a:gd name="f43" fmla="val 653"/>
                    <a:gd name="f44" fmla="val 658"/>
                    <a:gd name="f45" fmla="val 1355"/>
                    <a:gd name="f46" fmla="val 652"/>
                    <a:gd name="f47" fmla="val 646"/>
                    <a:gd name="f48" fmla="val 521"/>
                    <a:gd name="f49" fmla="val 1354"/>
                    <a:gd name="f50" fmla="val 429"/>
                    <a:gd name="f51" fmla="val 1233"/>
                    <a:gd name="f52" fmla="val 451"/>
                    <a:gd name="f53" fmla="val 1101"/>
                    <a:gd name="f54" fmla="val 462"/>
                    <a:gd name="f55" fmla="val 974"/>
                    <a:gd name="f56" fmla="val 578"/>
                    <a:gd name="f57" fmla="val 894"/>
                    <a:gd name="f58" fmla="val 693"/>
                    <a:gd name="f59" fmla="val 859"/>
                    <a:gd name="f60" fmla="val 706"/>
                    <a:gd name="f61" fmla="val 858"/>
                    <a:gd name="f62" fmla="val 720"/>
                    <a:gd name="f63" fmla="val 857"/>
                    <a:gd name="f64" fmla="val 733"/>
                    <a:gd name="f65" fmla="val 846"/>
                    <a:gd name="f66" fmla="val 958"/>
                    <a:gd name="f67" fmla="val 900"/>
                    <a:gd name="f68" fmla="val 1051"/>
                    <a:gd name="f69" fmla="val 951"/>
                    <a:gd name="f70" fmla="val 1155"/>
                    <a:gd name="f71" fmla="val 1009"/>
                    <a:gd name="f72" fmla="val 1259"/>
                    <a:gd name="f73" fmla="val 1090"/>
                    <a:gd name="f74" fmla="val 1339"/>
                    <a:gd name="f75" fmla="val 1182"/>
                    <a:gd name="f76" fmla="val 1893"/>
                    <a:gd name="f77" fmla="val 1667"/>
                    <a:gd name="f78" fmla="val 2528"/>
                    <a:gd name="f79" fmla="val 1932"/>
                    <a:gd name="f80" fmla="val 2471"/>
                    <a:gd name="f81" fmla="val 1909"/>
                    <a:gd name="f82" fmla="val 1709"/>
                    <a:gd name="f83" fmla="val 1293"/>
                    <a:gd name="f84" fmla="val 467"/>
                    <a:gd name="f85" fmla="val 1249"/>
                    <a:gd name="f86" fmla="val 422"/>
                    <a:gd name="f87" fmla="val 996"/>
                    <a:gd name="f88" fmla="*/ f0 1 3244"/>
                    <a:gd name="f89" fmla="*/ f1 1 2083"/>
                    <a:gd name="f90" fmla="val f2"/>
                    <a:gd name="f91" fmla="val f3"/>
                    <a:gd name="f92" fmla="val f4"/>
                    <a:gd name="f93" fmla="+- f92 0 f90"/>
                    <a:gd name="f94" fmla="+- f91 0 f90"/>
                    <a:gd name="f95" fmla="*/ f94 1 3244"/>
                    <a:gd name="f96" fmla="*/ f93 1 2083"/>
                    <a:gd name="f97" fmla="*/ f90 1 f95"/>
                    <a:gd name="f98" fmla="*/ f91 1 f95"/>
                    <a:gd name="f99" fmla="*/ f90 1 f96"/>
                    <a:gd name="f100" fmla="*/ f92 1 f96"/>
                    <a:gd name="f101" fmla="*/ f97 f88 1"/>
                    <a:gd name="f102" fmla="*/ f98 f88 1"/>
                    <a:gd name="f103" fmla="*/ f100 f89 1"/>
                    <a:gd name="f104" fmla="*/ f99 f89 1"/>
                  </a:gdLst>
                  <a:ahLst/>
                  <a:cxnLst>
                    <a:cxn ang="3cd4">
                      <a:pos x="hc" y="t"/>
                    </a:cxn>
                    <a:cxn ang="0">
                      <a:pos x="r" y="vc"/>
                    </a:cxn>
                    <a:cxn ang="cd4">
                      <a:pos x="hc" y="b"/>
                    </a:cxn>
                    <a:cxn ang="cd2">
                      <a:pos x="l" y="vc"/>
                    </a:cxn>
                  </a:cxnLst>
                  <a:rect l="f101" t="f104" r="f102" b="f103"/>
                  <a:pathLst>
                    <a:path w="3244" h="2083">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8"/>
                        <a:pt x="f2" y="f29"/>
                        <a:pt x="f30" y="f31"/>
                      </a:cubicBezTo>
                      <a:cubicBezTo>
                        <a:pt x="f32" y="f33"/>
                        <a:pt x="f34" y="f35"/>
                        <a:pt x="f36" y="f35"/>
                      </a:cubicBezTo>
                      <a:cubicBezTo>
                        <a:pt x="f37" y="f35"/>
                        <a:pt x="f38" y="f35"/>
                        <a:pt x="f39" y="f35"/>
                      </a:cubicBezTo>
                      <a:lnTo>
                        <a:pt x="f39" y="f35"/>
                      </a:lnTo>
                      <a:cubicBezTo>
                        <a:pt x="f39" y="f35"/>
                        <a:pt x="f40" y="f35"/>
                        <a:pt x="f41" y="f35"/>
                      </a:cubicBezTo>
                      <a:cubicBezTo>
                        <a:pt x="f42" y="f35"/>
                        <a:pt x="f43" y="f35"/>
                        <a:pt x="f44" y="f45"/>
                      </a:cubicBezTo>
                      <a:lnTo>
                        <a:pt x="f44" y="f45"/>
                      </a:lnTo>
                      <a:cubicBezTo>
                        <a:pt x="f46" y="f35"/>
                        <a:pt x="f47" y="f35"/>
                        <a:pt x="f39" y="f35"/>
                      </a:cubicBezTo>
                      <a:lnTo>
                        <a:pt x="f39" y="f35"/>
                      </a:lnTo>
                      <a:cubicBezTo>
                        <a:pt x="f48" y="f49"/>
                        <a:pt x="f50" y="f51"/>
                        <a:pt x="f52" y="f53"/>
                      </a:cubicBezTo>
                      <a:cubicBezTo>
                        <a:pt x="f54" y="f55"/>
                        <a:pt x="f56" y="f57"/>
                        <a:pt x="f58" y="f59"/>
                      </a:cubicBezTo>
                      <a:cubicBezTo>
                        <a:pt x="f60" y="f61"/>
                        <a:pt x="f62" y="f63"/>
                        <a:pt x="f64" y="f63"/>
                      </a:cubicBezTo>
                      <a:cubicBezTo>
                        <a:pt x="f65" y="f63"/>
                        <a:pt x="f66" y="f67"/>
                        <a:pt x="f68" y="f69"/>
                      </a:cubicBezTo>
                      <a:cubicBezTo>
                        <a:pt x="f70" y="f71"/>
                        <a:pt x="f72" y="f73"/>
                        <a:pt x="f74" y="f75"/>
                      </a:cubicBezTo>
                      <a:cubicBezTo>
                        <a:pt x="f76" y="f77"/>
                        <a:pt x="f78" y="f79"/>
                        <a:pt x="f3" y="f4"/>
                      </a:cubicBezTo>
                      <a:cubicBezTo>
                        <a:pt x="f80" y="f81"/>
                        <a:pt x="f82" y="f73"/>
                        <a:pt x="f83" y="f84"/>
                      </a:cubicBezTo>
                      <a:cubicBezTo>
                        <a:pt x="f85" y="f86"/>
                        <a:pt x="f87"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 name="Google Shape;1734;p22">
                  <a:extLst>
                    <a:ext uri="{FF2B5EF4-FFF2-40B4-BE49-F238E27FC236}">
                      <a16:creationId xmlns:a16="http://schemas.microsoft.com/office/drawing/2014/main" id="{9322F89C-FE6A-4A2F-915A-053C433B587C}"/>
                    </a:ext>
                  </a:extLst>
                </p:cNvPr>
                <p:cNvSpPr/>
                <p:nvPr/>
              </p:nvSpPr>
              <p:spPr>
                <a:xfrm>
                  <a:off x="383362" y="4377699"/>
                  <a:ext cx="227438" cy="140497"/>
                </a:xfrm>
                <a:custGeom>
                  <a:avLst/>
                  <a:gdLst>
                    <a:gd name="f0" fmla="val w"/>
                    <a:gd name="f1" fmla="val h"/>
                    <a:gd name="f2" fmla="val 0"/>
                    <a:gd name="f3" fmla="val 7042"/>
                    <a:gd name="f4" fmla="val 4350"/>
                    <a:gd name="f5" fmla="val 7025"/>
                    <a:gd name="f6" fmla="val 706"/>
                    <a:gd name="f7" fmla="val 7031"/>
                    <a:gd name="f8" fmla="val 708"/>
                    <a:gd name="f9" fmla="val 7036"/>
                    <a:gd name="f10" fmla="val 711"/>
                    <a:gd name="f11" fmla="val 713"/>
                    <a:gd name="f12" fmla="val 5137"/>
                    <a:gd name="f13" fmla="val 229"/>
                    <a:gd name="f14" fmla="val 5264"/>
                    <a:gd name="f15" fmla="val 5379"/>
                    <a:gd name="f16" fmla="val 5518"/>
                    <a:gd name="f17" fmla="val 252"/>
                    <a:gd name="f18" fmla="val 5449"/>
                    <a:gd name="f19" fmla="val 246"/>
                    <a:gd name="f20" fmla="val 5385"/>
                    <a:gd name="f21" fmla="val 243"/>
                    <a:gd name="f22" fmla="val 5323"/>
                    <a:gd name="f23" fmla="val 5261"/>
                    <a:gd name="f24" fmla="val 5200"/>
                    <a:gd name="f25" fmla="val 5010"/>
                    <a:gd name="f26" fmla="val 275"/>
                    <a:gd name="f27" fmla="val 4895"/>
                    <a:gd name="f28" fmla="val 298"/>
                    <a:gd name="f29" fmla="val 4779"/>
                    <a:gd name="f30" fmla="val 332"/>
                    <a:gd name="f31" fmla="val 4433"/>
                    <a:gd name="f32" fmla="val 459"/>
                    <a:gd name="f33" fmla="val 4317"/>
                    <a:gd name="f34" fmla="val 517"/>
                    <a:gd name="f35" fmla="val 4214"/>
                    <a:gd name="f36" fmla="val 575"/>
                    <a:gd name="f37" fmla="val 4110"/>
                    <a:gd name="f38" fmla="val 644"/>
                    <a:gd name="f39" fmla="val 3706"/>
                    <a:gd name="f40" fmla="val 921"/>
                    <a:gd name="f41" fmla="val 3394"/>
                    <a:gd name="f42" fmla="val 1314"/>
                    <a:gd name="f43" fmla="val 3105"/>
                    <a:gd name="f44" fmla="val 1706"/>
                    <a:gd name="f45" fmla="val 2817"/>
                    <a:gd name="f46" fmla="val 2110"/>
                    <a:gd name="f47" fmla="val 2563"/>
                    <a:gd name="f48" fmla="val 2549"/>
                    <a:gd name="f49" fmla="val 2251"/>
                    <a:gd name="f50" fmla="val 2941"/>
                    <a:gd name="f51" fmla="val 2090"/>
                    <a:gd name="f52" fmla="val 3137"/>
                    <a:gd name="f53" fmla="val 1917"/>
                    <a:gd name="f54" fmla="val 3310"/>
                    <a:gd name="f55" fmla="val 1743"/>
                    <a:gd name="f56" fmla="val 3484"/>
                    <a:gd name="f57" fmla="val 1559"/>
                    <a:gd name="f58" fmla="val 3645"/>
                    <a:gd name="f59" fmla="val 1351"/>
                    <a:gd name="f60" fmla="val 3807"/>
                    <a:gd name="f61" fmla="val 1155"/>
                    <a:gd name="f62" fmla="val 3934"/>
                    <a:gd name="f63" fmla="val 3634"/>
                    <a:gd name="f64" fmla="val 3299"/>
                    <a:gd name="f65" fmla="val 2228"/>
                    <a:gd name="f66" fmla="val 2906"/>
                    <a:gd name="f67" fmla="val 2517"/>
                    <a:gd name="f68" fmla="val 2526"/>
                    <a:gd name="f69" fmla="val 2759"/>
                    <a:gd name="f70" fmla="val 2087"/>
                    <a:gd name="f71" fmla="val 3048"/>
                    <a:gd name="f72" fmla="val 1683"/>
                    <a:gd name="f73" fmla="val 3336"/>
                    <a:gd name="f74" fmla="val 1279"/>
                    <a:gd name="f75" fmla="val 3648"/>
                    <a:gd name="f76" fmla="val 887"/>
                    <a:gd name="f77" fmla="val 4087"/>
                    <a:gd name="f78" fmla="val 598"/>
                    <a:gd name="f79" fmla="val 4306"/>
                    <a:gd name="f80" fmla="val 471"/>
                    <a:gd name="f81" fmla="val 4514"/>
                    <a:gd name="f82" fmla="val 356"/>
                    <a:gd name="f83" fmla="val 4768"/>
                    <a:gd name="f84" fmla="val 286"/>
                    <a:gd name="f85" fmla="val 4883"/>
                    <a:gd name="f86" fmla="val 5138"/>
                    <a:gd name="f87" fmla="val 1"/>
                    <a:gd name="f88" fmla="val 4407"/>
                    <a:gd name="f89" fmla="val 3713"/>
                    <a:gd name="f90" fmla="val 313"/>
                    <a:gd name="f91" fmla="val 3117"/>
                    <a:gd name="f92" fmla="val 840"/>
                    <a:gd name="f93" fmla="val 2274"/>
                    <a:gd name="f94" fmla="val 1602"/>
                    <a:gd name="f95" fmla="val 1166"/>
                    <a:gd name="f96" fmla="val 2422"/>
                    <a:gd name="f97" fmla="val 2433"/>
                    <a:gd name="f98" fmla="val 244"/>
                    <a:gd name="f99" fmla="val 2574"/>
                    <a:gd name="f100" fmla="val 498"/>
                    <a:gd name="f101" fmla="val 2620"/>
                    <a:gd name="f102" fmla="val 758"/>
                    <a:gd name="f103" fmla="val 881"/>
                    <a:gd name="f104" fmla="val 1006"/>
                    <a:gd name="f105" fmla="val 2610"/>
                    <a:gd name="f106" fmla="val 1132"/>
                    <a:gd name="f107" fmla="val 2595"/>
                    <a:gd name="f108" fmla="val 531"/>
                    <a:gd name="f109" fmla="val 2872"/>
                    <a:gd name="f110" fmla="val 1270"/>
                    <a:gd name="f111" fmla="val 670"/>
                    <a:gd name="f112" fmla="val 4280"/>
                    <a:gd name="f113" fmla="val 851"/>
                    <a:gd name="f114" fmla="val 4176"/>
                    <a:gd name="f115" fmla="val 1051"/>
                    <a:gd name="f116" fmla="val 4154"/>
                    <a:gd name="f117" fmla="val 1252"/>
                    <a:gd name="f118" fmla="val 1409"/>
                    <a:gd name="f119" fmla="val 1567"/>
                    <a:gd name="f120" fmla="val 4167"/>
                    <a:gd name="f121" fmla="val 1717"/>
                    <a:gd name="f122" fmla="val 2061"/>
                    <a:gd name="f123" fmla="val 2367"/>
                    <a:gd name="f124" fmla="val 4095"/>
                    <a:gd name="f125" fmla="val 2540"/>
                    <a:gd name="f126" fmla="val 3622"/>
                    <a:gd name="f127" fmla="val 2725"/>
                    <a:gd name="f128" fmla="val 3991"/>
                    <a:gd name="f129" fmla="val 2828"/>
                    <a:gd name="f130" fmla="val 4084"/>
                    <a:gd name="f131" fmla="val 3152"/>
                    <a:gd name="f132" fmla="val 4349"/>
                    <a:gd name="f133" fmla="val 3830"/>
                    <a:gd name="f134" fmla="val 3129"/>
                    <a:gd name="f135" fmla="val 3564"/>
                    <a:gd name="f136" fmla="val 3244"/>
                    <a:gd name="f137" fmla="val 3657"/>
                    <a:gd name="f138" fmla="val 3440"/>
                    <a:gd name="f139" fmla="val 3761"/>
                    <a:gd name="f140" fmla="val 3267"/>
                    <a:gd name="f141" fmla="val 3080"/>
                    <a:gd name="f142" fmla="val 3567"/>
                    <a:gd name="f143" fmla="val 1787"/>
                    <a:gd name="f144" fmla="val 3613"/>
                    <a:gd name="f145" fmla="val 2006"/>
                    <a:gd name="f146" fmla="val 3798"/>
                    <a:gd name="f147" fmla="val 2191"/>
                    <a:gd name="f148" fmla="val 4017"/>
                    <a:gd name="f149" fmla="val 4225"/>
                    <a:gd name="f150" fmla="val 4456"/>
                    <a:gd name="f151" fmla="val 4409"/>
                    <a:gd name="f152" fmla="val 1868"/>
                    <a:gd name="f153" fmla="val 4307"/>
                    <a:gd name="f154" fmla="val 1909"/>
                    <a:gd name="f155" fmla="val 4202"/>
                    <a:gd name="f156" fmla="val 4128"/>
                    <a:gd name="f157" fmla="val 4052"/>
                    <a:gd name="f158" fmla="val 1888"/>
                    <a:gd name="f159" fmla="val 3994"/>
                    <a:gd name="f160" fmla="val 1845"/>
                    <a:gd name="f161" fmla="val 3867"/>
                    <a:gd name="f162" fmla="val 1741"/>
                    <a:gd name="f163" fmla="val 3821"/>
                    <a:gd name="f164" fmla="val 1556"/>
                    <a:gd name="f165" fmla="val 3844"/>
                    <a:gd name="f166" fmla="val 1394"/>
                    <a:gd name="f167" fmla="val 3856"/>
                    <a:gd name="f168" fmla="val 4491"/>
                    <a:gd name="f169" fmla="val 4860"/>
                    <a:gd name="f170" fmla="val 5122"/>
                    <a:gd name="f171" fmla="val 424"/>
                    <a:gd name="f172" fmla="val 5396"/>
                    <a:gd name="f173" fmla="val 382"/>
                    <a:gd name="f174" fmla="val 5670"/>
                    <a:gd name="f175" fmla="val 6141"/>
                    <a:gd name="f176" fmla="val 6612"/>
                    <a:gd name="f177" fmla="val 505"/>
                    <a:gd name="f178" fmla="val 6699"/>
                    <a:gd name="f179" fmla="val 544"/>
                    <a:gd name="f180" fmla="val 6447"/>
                    <a:gd name="f181" fmla="val 319"/>
                    <a:gd name="f182" fmla="val 6107"/>
                    <a:gd name="f183" fmla="val 194"/>
                    <a:gd name="f184" fmla="val 5922"/>
                    <a:gd name="f185" fmla="val 125"/>
                    <a:gd name="f186" fmla="val 5726"/>
                    <a:gd name="f187" fmla="val 79"/>
                    <a:gd name="f188" fmla="val 5541"/>
                    <a:gd name="f189" fmla="val 32"/>
                    <a:gd name="f190" fmla="val 5406"/>
                    <a:gd name="f191" fmla="val 11"/>
                    <a:gd name="f192" fmla="val 5271"/>
                    <a:gd name="f193" fmla="*/ f0 1 7042"/>
                    <a:gd name="f194" fmla="*/ f1 1 4350"/>
                    <a:gd name="f195" fmla="val f2"/>
                    <a:gd name="f196" fmla="val f3"/>
                    <a:gd name="f197" fmla="val f4"/>
                    <a:gd name="f198" fmla="+- f197 0 f195"/>
                    <a:gd name="f199" fmla="+- f196 0 f195"/>
                    <a:gd name="f200" fmla="*/ f199 1 7042"/>
                    <a:gd name="f201" fmla="*/ f198 1 4350"/>
                    <a:gd name="f202" fmla="*/ f195 1 f200"/>
                    <a:gd name="f203" fmla="*/ f196 1 f200"/>
                    <a:gd name="f204" fmla="*/ f195 1 f201"/>
                    <a:gd name="f205" fmla="*/ f197 1 f201"/>
                    <a:gd name="f206" fmla="*/ f202 f193 1"/>
                    <a:gd name="f207" fmla="*/ f203 f193 1"/>
                    <a:gd name="f208" fmla="*/ f205 f194 1"/>
                    <a:gd name="f209" fmla="*/ f204 f194 1"/>
                  </a:gdLst>
                  <a:ahLst/>
                  <a:cxnLst>
                    <a:cxn ang="3cd4">
                      <a:pos x="hc" y="t"/>
                    </a:cxn>
                    <a:cxn ang="0">
                      <a:pos x="r" y="vc"/>
                    </a:cxn>
                    <a:cxn ang="cd4">
                      <a:pos x="hc" y="b"/>
                    </a:cxn>
                    <a:cxn ang="cd2">
                      <a:pos x="l" y="vc"/>
                    </a:cxn>
                  </a:cxnLst>
                  <a:rect l="f206" t="f209" r="f207" b="f208"/>
                  <a:pathLst>
                    <a:path w="7042" h="4350">
                      <a:moveTo>
                        <a:pt x="f5" y="f6"/>
                      </a:moveTo>
                      <a:cubicBezTo>
                        <a:pt x="f7" y="f8"/>
                        <a:pt x="f9" y="f10"/>
                        <a:pt x="f3" y="f11"/>
                      </a:cubicBezTo>
                      <a:cubicBezTo>
                        <a:pt x="f9" y="f10"/>
                        <a:pt x="f7" y="f8"/>
                        <a:pt x="f5" y="f6"/>
                      </a:cubicBezTo>
                      <a:close/>
                      <a:moveTo>
                        <a:pt x="f12" y="f13"/>
                      </a:moveTo>
                      <a:cubicBezTo>
                        <a:pt x="f14" y="f13"/>
                        <a:pt x="f15" y="f13"/>
                        <a:pt x="f16" y="f17"/>
                      </a:cubicBezTo>
                      <a:cubicBezTo>
                        <a:pt x="f18" y="f19"/>
                        <a:pt x="f20" y="f21"/>
                        <a:pt x="f22" y="f21"/>
                      </a:cubicBezTo>
                      <a:cubicBezTo>
                        <a:pt x="f23" y="f21"/>
                        <a:pt x="f24" y="f19"/>
                        <a:pt x="f12" y="f17"/>
                      </a:cubicBezTo>
                      <a:cubicBezTo>
                        <a:pt x="f25" y="f26"/>
                        <a:pt x="f27" y="f28"/>
                        <a:pt x="f29" y="f30"/>
                      </a:cubicBez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57" y="f63"/>
                        <a:pt x="f53" y="f64"/>
                        <a:pt x="f65" y="f66"/>
                      </a:cubicBezTo>
                      <a:cubicBezTo>
                        <a:pt x="f67" y="f68"/>
                        <a:pt x="f69" y="f70"/>
                        <a:pt x="f71" y="f72"/>
                      </a:cubicBezTo>
                      <a:cubicBezTo>
                        <a:pt x="f73" y="f74"/>
                        <a:pt x="f75" y="f76"/>
                        <a:pt x="f77" y="f78"/>
                      </a:cubicBezTo>
                      <a:cubicBezTo>
                        <a:pt x="f79" y="f80"/>
                        <a:pt x="f81" y="f82"/>
                        <a:pt x="f83" y="f84"/>
                      </a:cubicBezTo>
                      <a:cubicBezTo>
                        <a:pt x="f85" y="f17"/>
                        <a:pt x="f25" y="f13"/>
                        <a:pt x="f12" y="f13"/>
                      </a:cubicBezTo>
                      <a:close/>
                      <a:moveTo>
                        <a:pt x="f86" y="f87"/>
                      </a:moveTo>
                      <a:cubicBezTo>
                        <a:pt x="f88" y="f87"/>
                        <a:pt x="f89" y="f90"/>
                        <a:pt x="f91" y="f92"/>
                      </a:cubicBezTo>
                      <a:cubicBezTo>
                        <a:pt x="f93" y="f94"/>
                        <a:pt x="f95" y="f96"/>
                        <a:pt x="f87" y="f97"/>
                      </a:cubicBezTo>
                      <a:cubicBezTo>
                        <a:pt x="f98" y="f99"/>
                        <a:pt x="f100" y="f101"/>
                        <a:pt x="f102" y="f101"/>
                      </a:cubicBezTo>
                      <a:cubicBezTo>
                        <a:pt x="f103" y="f101"/>
                        <a:pt x="f104" y="f105"/>
                        <a:pt x="f106" y="f107"/>
                      </a:cubicBezTo>
                      <a:lnTo>
                        <a:pt x="f106" y="f107"/>
                      </a:lnTo>
                      <a:cubicBezTo>
                        <a:pt x="f108" y="f109"/>
                        <a:pt x="f110" y="f62"/>
                        <a:pt x="f111" y="f112"/>
                      </a:cubicBezTo>
                      <a:cubicBezTo>
                        <a:pt x="f113" y="f114"/>
                        <a:pt x="f115" y="f116"/>
                        <a:pt x="f117" y="f116"/>
                      </a:cubicBezTo>
                      <a:cubicBezTo>
                        <a:pt x="f118" y="f116"/>
                        <a:pt x="f119" y="f120"/>
                        <a:pt x="f121" y="f120"/>
                      </a:cubicBezTo>
                      <a:cubicBezTo>
                        <a:pt x="f122" y="f120"/>
                        <a:pt x="f123" y="f124"/>
                        <a:pt x="f125" y="f126"/>
                      </a:cubicBezTo>
                      <a:cubicBezTo>
                        <a:pt x="f127" y="f128"/>
                        <a:pt x="f129" y="f130"/>
                        <a:pt x="f131" y="f132"/>
                      </a:cubicBezTo>
                      <a:cubicBezTo>
                        <a:pt x="f71" y="f133"/>
                        <a:pt x="f134" y="f135"/>
                        <a:pt x="f134" y="f135"/>
                      </a:cubicBezTo>
                      <a:lnTo>
                        <a:pt x="f134" y="f135"/>
                      </a:lnTo>
                      <a:cubicBezTo>
                        <a:pt x="f136" y="f137"/>
                        <a:pt x="f138" y="f139"/>
                        <a:pt x="f138" y="f139"/>
                      </a:cubicBezTo>
                      <a:cubicBezTo>
                        <a:pt x="f140" y="f141"/>
                        <a:pt x="f140" y="f96"/>
                        <a:pt x="f142" y="f143"/>
                      </a:cubicBezTo>
                      <a:cubicBezTo>
                        <a:pt x="f144" y="f145"/>
                        <a:pt x="f146" y="f147"/>
                        <a:pt x="f148" y="f147"/>
                      </a:cubicBezTo>
                      <a:cubicBezTo>
                        <a:pt x="f149" y="f147"/>
                        <a:pt x="f31" y="f145"/>
                        <a:pt x="f150" y="f143"/>
                      </a:cubicBezTo>
                      <a:lnTo>
                        <a:pt x="f150" y="f143"/>
                      </a:lnTo>
                      <a:cubicBezTo>
                        <a:pt x="f151" y="f152"/>
                        <a:pt x="f153" y="f154"/>
                        <a:pt x="f155" y="f154"/>
                      </a:cubicBezTo>
                      <a:cubicBezTo>
                        <a:pt x="f156" y="f154"/>
                        <a:pt x="f157" y="f158"/>
                        <a:pt x="f159" y="f160"/>
                      </a:cubicBezTo>
                      <a:cubicBezTo>
                        <a:pt x="f161" y="f162"/>
                        <a:pt x="f163" y="f164"/>
                        <a:pt x="f165" y="f166"/>
                      </a:cubicBezTo>
                      <a:cubicBezTo>
                        <a:pt x="f167" y="f40"/>
                        <a:pt x="f168" y="f38"/>
                        <a:pt x="f169" y="f34"/>
                      </a:cubicBezTo>
                      <a:cubicBezTo>
                        <a:pt x="f170" y="f171"/>
                        <a:pt x="f172" y="f173"/>
                        <a:pt x="f174" y="f173"/>
                      </a:cubicBezTo>
                      <a:cubicBezTo>
                        <a:pt x="f175" y="f173"/>
                        <a:pt x="f176" y="f177"/>
                        <a:pt x="f5" y="f6"/>
                      </a:cubicBezTo>
                      <a:lnTo>
                        <a:pt x="f5" y="f6"/>
                      </a:lnTo>
                      <a:cubicBezTo>
                        <a:pt x="f178" y="f179"/>
                        <a:pt x="f180" y="f181"/>
                        <a:pt x="f182" y="f183"/>
                      </a:cubicBezTo>
                      <a:cubicBezTo>
                        <a:pt x="f184" y="f185"/>
                        <a:pt x="f186" y="f187"/>
                        <a:pt x="f188" y="f189"/>
                      </a:cubicBezTo>
                      <a:cubicBezTo>
                        <a:pt x="f190" y="f191"/>
                        <a:pt x="f192" y="f87"/>
                        <a:pt x="f86" y="f87"/>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 name="Google Shape;1735;p22">
                  <a:extLst>
                    <a:ext uri="{FF2B5EF4-FFF2-40B4-BE49-F238E27FC236}">
                      <a16:creationId xmlns:a16="http://schemas.microsoft.com/office/drawing/2014/main" id="{F5715FDC-5B32-452F-8232-C0AA621DD1F6}"/>
                    </a:ext>
                  </a:extLst>
                </p:cNvPr>
                <p:cNvSpPr/>
                <p:nvPr/>
              </p:nvSpPr>
              <p:spPr>
                <a:xfrm>
                  <a:off x="321832" y="4394396"/>
                  <a:ext cx="150665" cy="53583"/>
                </a:xfrm>
                <a:custGeom>
                  <a:avLst/>
                  <a:gdLst>
                    <a:gd name="f0" fmla="val w"/>
                    <a:gd name="f1" fmla="val h"/>
                    <a:gd name="f2" fmla="val 0"/>
                    <a:gd name="f3" fmla="val 4665"/>
                    <a:gd name="f4" fmla="val 1659"/>
                    <a:gd name="f5" fmla="val 3706"/>
                    <a:gd name="f6" fmla="val 520"/>
                    <a:gd name="f7" fmla="val 3510"/>
                    <a:gd name="f8" fmla="val 623"/>
                    <a:gd name="f9" fmla="val 3302"/>
                    <a:gd name="f10" fmla="val 704"/>
                    <a:gd name="f11" fmla="val 3094"/>
                    <a:gd name="f12" fmla="val 774"/>
                    <a:gd name="f13" fmla="val 2875"/>
                    <a:gd name="f14" fmla="val 854"/>
                    <a:gd name="f15" fmla="val 2644"/>
                    <a:gd name="f16" fmla="val 889"/>
                    <a:gd name="f17" fmla="val 2413"/>
                    <a:gd name="f18" fmla="val 924"/>
                    <a:gd name="f19" fmla="val 2278"/>
                    <a:gd name="f20" fmla="val 937"/>
                    <a:gd name="f21" fmla="val 2139"/>
                    <a:gd name="f22" fmla="val 943"/>
                    <a:gd name="f23" fmla="val 2000"/>
                    <a:gd name="f24" fmla="val 1903"/>
                    <a:gd name="f25" fmla="val 1805"/>
                    <a:gd name="f26" fmla="val 940"/>
                    <a:gd name="f27" fmla="val 1709"/>
                    <a:gd name="f28" fmla="val 935"/>
                    <a:gd name="f29" fmla="val 1455"/>
                    <a:gd name="f30" fmla="val 1224"/>
                    <a:gd name="f31" fmla="val 982"/>
                    <a:gd name="f32" fmla="val 1201"/>
                    <a:gd name="f33" fmla="val 866"/>
                    <a:gd name="f34" fmla="val 1444"/>
                    <a:gd name="f35" fmla="val 877"/>
                    <a:gd name="f36" fmla="val 1675"/>
                    <a:gd name="f37" fmla="val 1906"/>
                    <a:gd name="f38" fmla="val 2148"/>
                    <a:gd name="f39" fmla="val 2379"/>
                    <a:gd name="f40" fmla="val 2610"/>
                    <a:gd name="f41" fmla="val 831"/>
                    <a:gd name="f42" fmla="val 2840"/>
                    <a:gd name="f43" fmla="val 797"/>
                    <a:gd name="f44" fmla="val 3060"/>
                    <a:gd name="f45" fmla="val 739"/>
                    <a:gd name="f46" fmla="val 3279"/>
                    <a:gd name="f47" fmla="val 681"/>
                    <a:gd name="f48" fmla="val 3498"/>
                    <a:gd name="f49" fmla="val 600"/>
                    <a:gd name="f50" fmla="val 4664"/>
                    <a:gd name="f51" fmla="val 3613"/>
                    <a:gd name="f52" fmla="val 468"/>
                    <a:gd name="f53" fmla="val 2464"/>
                    <a:gd name="f54" fmla="val 706"/>
                    <a:gd name="f55" fmla="val 1316"/>
                    <a:gd name="f56" fmla="val 876"/>
                    <a:gd name="f57" fmla="val 436"/>
                    <a:gd name="f58" fmla="val 671"/>
                    <a:gd name="f59" fmla="val 1"/>
                    <a:gd name="f60" fmla="val 310"/>
                    <a:gd name="f61" fmla="val 896"/>
                    <a:gd name="f62" fmla="val 1235"/>
                    <a:gd name="f63" fmla="val 1388"/>
                    <a:gd name="f64" fmla="val 1447"/>
                    <a:gd name="f65" fmla="val 1504"/>
                    <a:gd name="f66" fmla="val 1231"/>
                    <a:gd name="f67" fmla="val 1559"/>
                    <a:gd name="f68" fmla="val 1386"/>
                    <a:gd name="f69" fmla="val 1374"/>
                    <a:gd name="f70" fmla="val 705"/>
                    <a:gd name="f71" fmla="val 1570"/>
                    <a:gd name="f72" fmla="val 694"/>
                    <a:gd name="f73" fmla="val 1616"/>
                    <a:gd name="f74" fmla="val 804"/>
                    <a:gd name="f75" fmla="val 1645"/>
                    <a:gd name="f76" fmla="val 926"/>
                    <a:gd name="f77" fmla="val 1055"/>
                    <a:gd name="f78" fmla="val 2203"/>
                    <a:gd name="f79" fmla="val 3979"/>
                    <a:gd name="f80" fmla="val 592"/>
                    <a:gd name="f81" fmla="*/ f0 1 4665"/>
                    <a:gd name="f82" fmla="*/ f1 1 1659"/>
                    <a:gd name="f83" fmla="val f2"/>
                    <a:gd name="f84" fmla="val f3"/>
                    <a:gd name="f85" fmla="val f4"/>
                    <a:gd name="f86" fmla="+- f85 0 f83"/>
                    <a:gd name="f87" fmla="+- f84 0 f83"/>
                    <a:gd name="f88" fmla="*/ f87 1 4665"/>
                    <a:gd name="f89" fmla="*/ f86 1 1659"/>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4665" h="1659">
                      <a:moveTo>
                        <a:pt x="f5" y="f6"/>
                      </a:moveTo>
                      <a:lnTo>
                        <a:pt x="f5" y="f6"/>
                      </a:lnTo>
                      <a:cubicBezTo>
                        <a:pt x="f7" y="f8"/>
                        <a:pt x="f9" y="f10"/>
                        <a:pt x="f11" y="f12"/>
                      </a:cubicBezTo>
                      <a:cubicBezTo>
                        <a:pt x="f13" y="f14"/>
                        <a:pt x="f15" y="f16"/>
                        <a:pt x="f17" y="f18"/>
                      </a:cubicBezTo>
                      <a:cubicBezTo>
                        <a:pt x="f19" y="f20"/>
                        <a:pt x="f21" y="f22"/>
                        <a:pt x="f23" y="f22"/>
                      </a:cubicBezTo>
                      <a:cubicBezTo>
                        <a:pt x="f24" y="f22"/>
                        <a:pt x="f25" y="f26"/>
                        <a:pt x="f27" y="f28"/>
                      </a:cubicBezTo>
                      <a:cubicBezTo>
                        <a:pt x="f29" y="f18"/>
                        <a:pt x="f30" y="f16"/>
                        <a:pt x="f31" y="f14"/>
                      </a:cubicBezTo>
                      <a:lnTo>
                        <a:pt x="f31" y="f14"/>
                      </a:lnTo>
                      <a:cubicBezTo>
                        <a:pt x="f32" y="f33"/>
                        <a:pt x="f34" y="f35"/>
                        <a:pt x="f36" y="f16"/>
                      </a:cubicBezTo>
                      <a:cubicBezTo>
                        <a:pt x="f37" y="f16"/>
                        <a:pt x="f38" y="f16"/>
                        <a:pt x="f39" y="f33"/>
                      </a:cubicBezTo>
                      <a:cubicBezTo>
                        <a:pt x="f40" y="f41"/>
                        <a:pt x="f42" y="f43"/>
                        <a:pt x="f44" y="f45"/>
                      </a:cubicBezTo>
                      <a:cubicBezTo>
                        <a:pt x="f46" y="f47"/>
                        <a:pt x="f48" y="f49"/>
                        <a:pt x="f5" y="f6"/>
                      </a:cubicBezTo>
                      <a:close/>
                      <a:moveTo>
                        <a:pt x="f50" y="f2"/>
                      </a:moveTo>
                      <a:lnTo>
                        <a:pt x="f50" y="f2"/>
                      </a:lnTo>
                      <a:cubicBezTo>
                        <a:pt x="f51" y="f52"/>
                        <a:pt x="f53" y="f54"/>
                        <a:pt x="f55" y="f54"/>
                      </a:cubicBezTo>
                      <a:cubicBezTo>
                        <a:pt x="f56" y="f54"/>
                        <a:pt x="f57" y="f58"/>
                        <a:pt x="f59" y="f49"/>
                      </a:cubicBezTo>
                      <a:lnTo>
                        <a:pt x="f59" y="f49"/>
                      </a:lnTo>
                      <a:cubicBezTo>
                        <a:pt x="f60" y="f31"/>
                        <a:pt x="f61" y="f62"/>
                        <a:pt x="f63" y="f62"/>
                      </a:cubicBezTo>
                      <a:cubicBezTo>
                        <a:pt x="f64" y="f62"/>
                        <a:pt x="f65" y="f66"/>
                        <a:pt x="f67" y="f30"/>
                      </a:cubicBezTo>
                      <a:lnTo>
                        <a:pt x="f67" y="f30"/>
                      </a:lnTo>
                      <a:cubicBezTo>
                        <a:pt x="f68" y="f69"/>
                        <a:pt x="f70" y="f71"/>
                        <a:pt x="f72" y="f73"/>
                      </a:cubicBezTo>
                      <a:cubicBezTo>
                        <a:pt x="f74" y="f75"/>
                        <a:pt x="f76" y="f4"/>
                        <a:pt x="f77" y="f4"/>
                      </a:cubicBezTo>
                      <a:cubicBezTo>
                        <a:pt x="f78" y="f4"/>
                        <a:pt x="f79" y="f80"/>
                        <a:pt x="f50"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 name="Google Shape;1736;p22">
                  <a:extLst>
                    <a:ext uri="{FF2B5EF4-FFF2-40B4-BE49-F238E27FC236}">
                      <a16:creationId xmlns:a16="http://schemas.microsoft.com/office/drawing/2014/main" id="{4E419196-1A1B-4554-B53B-AD01D7422C8B}"/>
                    </a:ext>
                  </a:extLst>
                </p:cNvPr>
                <p:cNvSpPr/>
                <p:nvPr/>
              </p:nvSpPr>
              <p:spPr>
                <a:xfrm>
                  <a:off x="587282" y="4730648"/>
                  <a:ext cx="194620" cy="264709"/>
                </a:xfrm>
                <a:custGeom>
                  <a:avLst/>
                  <a:gdLst>
                    <a:gd name="f0" fmla="val w"/>
                    <a:gd name="f1" fmla="val h"/>
                    <a:gd name="f2" fmla="val 0"/>
                    <a:gd name="f3" fmla="val 6026"/>
                    <a:gd name="f4" fmla="val 8196"/>
                    <a:gd name="f5" fmla="val 1"/>
                    <a:gd name="f6" fmla="val 20"/>
                    <a:gd name="f7" fmla="val 3"/>
                    <a:gd name="f8" fmla="val 40"/>
                    <a:gd name="f9" fmla="val 5"/>
                    <a:gd name="f10" fmla="val 59"/>
                    <a:gd name="f11" fmla="val 7"/>
                    <a:gd name="f12" fmla="val 39"/>
                    <a:gd name="f13" fmla="val 4"/>
                    <a:gd name="f14" fmla="val 19"/>
                    <a:gd name="f15" fmla="val 2"/>
                    <a:gd name="f16" fmla="val 819"/>
                    <a:gd name="f17" fmla="val 111"/>
                    <a:gd name="f18" fmla="val 2318"/>
                    <a:gd name="f19" fmla="val 1135"/>
                    <a:gd name="f20" fmla="val 2655"/>
                    <a:gd name="f21" fmla="val 3856"/>
                    <a:gd name="f22" fmla="val 2921"/>
                    <a:gd name="f23" fmla="val 6049"/>
                    <a:gd name="f24" fmla="val 3521"/>
                    <a:gd name="f25" fmla="val 6684"/>
                    <a:gd name="f26" fmla="val 3163"/>
                    <a:gd name="f27" fmla="val 3775"/>
                    <a:gd name="f28" fmla="val 7838"/>
                    <a:gd name="f29" fmla="val 4144"/>
                    <a:gd name="f30" fmla="val 6868"/>
                    <a:gd name="f31" fmla="val 3948"/>
                    <a:gd name="f32" fmla="val 6199"/>
                    <a:gd name="f33" fmla="val 4179"/>
                    <a:gd name="f34" fmla="val 6371"/>
                    <a:gd name="f35" fmla="val 4466"/>
                    <a:gd name="f36" fmla="val 6449"/>
                    <a:gd name="f37" fmla="val 4762"/>
                    <a:gd name="f38" fmla="val 5222"/>
                    <a:gd name="f39" fmla="val 5703"/>
                    <a:gd name="f40" fmla="val 6261"/>
                    <a:gd name="f41" fmla="val 5945"/>
                    <a:gd name="f42" fmla="val 5878"/>
                    <a:gd name="f43" fmla="val 6005"/>
                    <a:gd name="f44" fmla="val 5724"/>
                    <a:gd name="f45" fmla="val 6032"/>
                    <a:gd name="f46" fmla="val 5570"/>
                    <a:gd name="f47" fmla="val 5156"/>
                    <a:gd name="f48" fmla="val 4739"/>
                    <a:gd name="f49" fmla="val 5835"/>
                    <a:gd name="f50" fmla="val 4444"/>
                    <a:gd name="f51" fmla="val 5541"/>
                    <a:gd name="f52" fmla="val 4040"/>
                    <a:gd name="f53" fmla="val 5137"/>
                    <a:gd name="f54" fmla="val 3809"/>
                    <a:gd name="f55" fmla="val 4583"/>
                    <a:gd name="f56" fmla="val 3671"/>
                    <a:gd name="f57" fmla="val 4029"/>
                    <a:gd name="f58" fmla="val 3486"/>
                    <a:gd name="f59" fmla="val 3429"/>
                    <a:gd name="f60" fmla="val 3209"/>
                    <a:gd name="f61" fmla="val 2390"/>
                    <a:gd name="f62" fmla="val 2686"/>
                    <a:gd name="f63" fmla="val 1104"/>
                    <a:gd name="f64" fmla="val 1422"/>
                    <a:gd name="f65" fmla="val 166"/>
                    <a:gd name="f66" fmla="*/ f0 1 6026"/>
                    <a:gd name="f67" fmla="*/ f1 1 8196"/>
                    <a:gd name="f68" fmla="val f2"/>
                    <a:gd name="f69" fmla="val f3"/>
                    <a:gd name="f70" fmla="val f4"/>
                    <a:gd name="f71" fmla="+- f70 0 f68"/>
                    <a:gd name="f72" fmla="+- f69 0 f68"/>
                    <a:gd name="f73" fmla="*/ f72 1 6026"/>
                    <a:gd name="f74" fmla="*/ f71 1 8196"/>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6026" h="8196">
                      <a:moveTo>
                        <a:pt x="f2" y="f5"/>
                      </a:moveTo>
                      <a:cubicBezTo>
                        <a:pt x="f6" y="f7"/>
                        <a:pt x="f8" y="f9"/>
                        <a:pt x="f10" y="f11"/>
                      </a:cubicBezTo>
                      <a:lnTo>
                        <a:pt x="f10" y="f11"/>
                      </a:lnTo>
                      <a:cubicBezTo>
                        <a:pt x="f12" y="f13"/>
                        <a:pt x="f14" y="f15"/>
                        <a:pt x="f2" y="f5"/>
                      </a:cubicBezTo>
                      <a:close/>
                      <a:moveTo>
                        <a:pt x="f10" y="f11"/>
                      </a:moveTo>
                      <a:cubicBezTo>
                        <a:pt x="f16" y="f17"/>
                        <a:pt x="f18" y="f19"/>
                        <a:pt x="f20" y="f21"/>
                      </a:cubicBezTo>
                      <a:cubicBezTo>
                        <a:pt x="f22" y="f23"/>
                        <a:pt x="f24" y="f25"/>
                        <a:pt x="f26" y="f4"/>
                      </a:cubicBezTo>
                      <a:cubicBezTo>
                        <a:pt x="f27" y="f28"/>
                        <a:pt x="f29" y="f30"/>
                        <a:pt x="f31" y="f32"/>
                      </a:cubicBezTo>
                      <a:lnTo>
                        <a:pt x="f31" y="f32"/>
                      </a:lnTo>
                      <a:cubicBezTo>
                        <a:pt x="f33" y="f34"/>
                        <a:pt x="f35" y="f36"/>
                        <a:pt x="f37" y="f36"/>
                      </a:cubicBezTo>
                      <a:cubicBezTo>
                        <a:pt x="f38" y="f36"/>
                        <a:pt x="f39" y="f40"/>
                        <a:pt x="f3" y="f41"/>
                      </a:cubicBezTo>
                      <a:lnTo>
                        <a:pt x="f3" y="f41"/>
                      </a:lnTo>
                      <a:cubicBezTo>
                        <a:pt x="f42" y="f43"/>
                        <a:pt x="f44" y="f45"/>
                        <a:pt x="f46" y="f45"/>
                      </a:cubicBezTo>
                      <a:cubicBezTo>
                        <a:pt x="f47" y="f45"/>
                        <a:pt x="f48" y="f49"/>
                        <a:pt x="f50" y="f51"/>
                      </a:cubicBezTo>
                      <a:cubicBezTo>
                        <a:pt x="f52" y="f53"/>
                        <a:pt x="f54" y="f55"/>
                        <a:pt x="f56" y="f57"/>
                      </a:cubicBezTo>
                      <a:cubicBezTo>
                        <a:pt x="f24" y="f58"/>
                        <a:pt x="f59" y="f22"/>
                        <a:pt x="f60" y="f61"/>
                      </a:cubicBezTo>
                      <a:cubicBezTo>
                        <a:pt x="f62" y="f63"/>
                        <a:pt x="f64" y="f65"/>
                        <a:pt x="f10" y="f11"/>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1737;p22">
                  <a:extLst>
                    <a:ext uri="{FF2B5EF4-FFF2-40B4-BE49-F238E27FC236}">
                      <a16:creationId xmlns:a16="http://schemas.microsoft.com/office/drawing/2014/main" id="{79CD3D6A-D106-4A15-AB6A-A3A8964C352D}"/>
                    </a:ext>
                  </a:extLst>
                </p:cNvPr>
                <p:cNvSpPr/>
                <p:nvPr/>
              </p:nvSpPr>
              <p:spPr>
                <a:xfrm>
                  <a:off x="559311" y="4732513"/>
                  <a:ext cx="98087" cy="213649"/>
                </a:xfrm>
                <a:custGeom>
                  <a:avLst/>
                  <a:gdLst>
                    <a:gd name="f0" fmla="val w"/>
                    <a:gd name="f1" fmla="val h"/>
                    <a:gd name="f2" fmla="val 0"/>
                    <a:gd name="f3" fmla="val 3037"/>
                    <a:gd name="f4" fmla="val 6615"/>
                    <a:gd name="f5" fmla="val 728"/>
                    <a:gd name="f6" fmla="val 750"/>
                    <a:gd name="f7" fmla="val 14"/>
                    <a:gd name="f8" fmla="val 772"/>
                    <a:gd name="f9" fmla="val 27"/>
                    <a:gd name="f10" fmla="val 795"/>
                    <a:gd name="f11" fmla="val 40"/>
                    <a:gd name="f12" fmla="val 13"/>
                    <a:gd name="f13" fmla="val 1998"/>
                    <a:gd name="f14" fmla="val 1136"/>
                    <a:gd name="f15" fmla="val 2022"/>
                    <a:gd name="f16" fmla="val 1168"/>
                    <a:gd name="f17" fmla="val 2045"/>
                    <a:gd name="f18" fmla="val 1201"/>
                    <a:gd name="f19" fmla="val 2067"/>
                    <a:gd name="f20" fmla="val 1235"/>
                    <a:gd name="f21" fmla="val 2124"/>
                    <a:gd name="f22" fmla="val 1328"/>
                    <a:gd name="f23" fmla="val 2171"/>
                    <a:gd name="f24" fmla="val 1432"/>
                    <a:gd name="f25" fmla="val 2217"/>
                    <a:gd name="f26" fmla="val 1535"/>
                    <a:gd name="f27" fmla="val 2286"/>
                    <a:gd name="f28" fmla="val 1755"/>
                    <a:gd name="f29" fmla="val 2332"/>
                    <a:gd name="f30" fmla="val 1986"/>
                    <a:gd name="f31" fmla="val 2193"/>
                    <a:gd name="f32" fmla="val 2344"/>
                    <a:gd name="f33" fmla="val 2655"/>
                    <a:gd name="f34" fmla="val 3105"/>
                    <a:gd name="f35" fmla="val 2055"/>
                    <a:gd name="f36" fmla="val 3521"/>
                    <a:gd name="f37" fmla="val 1894"/>
                    <a:gd name="f38" fmla="val 3948"/>
                    <a:gd name="f39" fmla="val 1709"/>
                    <a:gd name="f40" fmla="val 4352"/>
                    <a:gd name="f41" fmla="val 1570"/>
                    <a:gd name="f42" fmla="val 4779"/>
                    <a:gd name="f43" fmla="val 1420"/>
                    <a:gd name="f44" fmla="val 5194"/>
                    <a:gd name="f45" fmla="val 1351"/>
                    <a:gd name="f46" fmla="val 5645"/>
                    <a:gd name="f47" fmla="val 1340"/>
                    <a:gd name="f48" fmla="val 6106"/>
                    <a:gd name="f49" fmla="val 5875"/>
                    <a:gd name="f50" fmla="val 5656"/>
                    <a:gd name="f51" fmla="val 1363"/>
                    <a:gd name="f52" fmla="val 5425"/>
                    <a:gd name="f53" fmla="val 1386"/>
                    <a:gd name="f54" fmla="val 4987"/>
                    <a:gd name="f55" fmla="val 1513"/>
                    <a:gd name="f56" fmla="val 4767"/>
                    <a:gd name="f57" fmla="val 1640"/>
                    <a:gd name="f58" fmla="val 4329"/>
                    <a:gd name="f59" fmla="val 1836"/>
                    <a:gd name="f60" fmla="val 3925"/>
                    <a:gd name="f61" fmla="val 3509"/>
                    <a:gd name="f62" fmla="val 2159"/>
                    <a:gd name="f63" fmla="val 3094"/>
                    <a:gd name="f64" fmla="val 2216"/>
                    <a:gd name="f65" fmla="val 1837"/>
                    <a:gd name="f66" fmla="val 2204"/>
                    <a:gd name="f67" fmla="val 1449"/>
                    <a:gd name="f68" fmla="val 1344"/>
                    <a:gd name="f69" fmla="val 378"/>
                    <a:gd name="f70" fmla="val 1820"/>
                    <a:gd name="f71" fmla="val 915"/>
                    <a:gd name="f72" fmla="val 1547"/>
                    <a:gd name="f73" fmla="val 2101"/>
                    <a:gd name="f74" fmla="val 1893"/>
                    <a:gd name="f75" fmla="val 2517"/>
                    <a:gd name="f76" fmla="val 1871"/>
                    <a:gd name="f77" fmla="val 2759"/>
                    <a:gd name="f78" fmla="val 1783"/>
                    <a:gd name="f79" fmla="val 2829"/>
                    <a:gd name="f80" fmla="val 1669"/>
                    <a:gd name="f81" fmla="val 2879"/>
                    <a:gd name="f82" fmla="val 1553"/>
                    <a:gd name="f83" fmla="val 1517"/>
                    <a:gd name="f84" fmla="val 1480"/>
                    <a:gd name="f85" fmla="val 2874"/>
                    <a:gd name="f86" fmla="val 1443"/>
                    <a:gd name="f87" fmla="val 2863"/>
                    <a:gd name="f88" fmla="val 1305"/>
                    <a:gd name="f89" fmla="val 2817"/>
                    <a:gd name="f90" fmla="val 1190"/>
                    <a:gd name="f91" fmla="val 2632"/>
                    <a:gd name="f92" fmla="val 1247"/>
                    <a:gd name="f93" fmla="val 2482"/>
                    <a:gd name="f94" fmla="val 1097"/>
                    <a:gd name="f95" fmla="val 2620"/>
                    <a:gd name="f96" fmla="val 1074"/>
                    <a:gd name="f97" fmla="val 1178"/>
                    <a:gd name="f98" fmla="val 3036"/>
                    <a:gd name="f99" fmla="val 1239"/>
                    <a:gd name="f100" fmla="val 3150"/>
                    <a:gd name="f101" fmla="val 1371"/>
                    <a:gd name="f102" fmla="val 3199"/>
                    <a:gd name="f103" fmla="val 1506"/>
                    <a:gd name="f104" fmla="val 1576"/>
                    <a:gd name="f105" fmla="val 1646"/>
                    <a:gd name="f106" fmla="val 3186"/>
                    <a:gd name="f107" fmla="val 3163"/>
                    <a:gd name="f108" fmla="val 3705"/>
                    <a:gd name="f109" fmla="val 889"/>
                    <a:gd name="f110" fmla="val 4063"/>
                    <a:gd name="f111" fmla="val 289"/>
                    <a:gd name="f112" fmla="val 4271"/>
                    <a:gd name="f113" fmla="val 462"/>
                    <a:gd name="f114" fmla="val 4363"/>
                    <a:gd name="f115" fmla="val 612"/>
                    <a:gd name="f116" fmla="val 4410"/>
                    <a:gd name="f117" fmla="val 439"/>
                    <a:gd name="f118" fmla="val 4606"/>
                    <a:gd name="f119" fmla="val 1"/>
                    <a:gd name="f120" fmla="val 4790"/>
                    <a:gd name="f121" fmla="val 257"/>
                    <a:gd name="f122" fmla="val 4861"/>
                    <a:gd name="f123" fmla="val 388"/>
                    <a:gd name="f124" fmla="val 4899"/>
                    <a:gd name="f125" fmla="val 560"/>
                    <a:gd name="f126" fmla="val 642"/>
                    <a:gd name="f127" fmla="val 734"/>
                    <a:gd name="f128" fmla="val 4890"/>
                    <a:gd name="f129" fmla="val 855"/>
                    <a:gd name="f130" fmla="val 4871"/>
                    <a:gd name="f131" fmla="val 325"/>
                    <a:gd name="f132" fmla="val 5620"/>
                    <a:gd name="f133" fmla="val 1268"/>
                    <a:gd name="f134" fmla="val 5932"/>
                    <a:gd name="f135" fmla="val 1316"/>
                    <a:gd name="f136" fmla="val 6611"/>
                    <a:gd name="f137" fmla="val 1274"/>
                    <a:gd name="f138" fmla="val 5979"/>
                    <a:gd name="f139" fmla="val 2448"/>
                    <a:gd name="f140" fmla="val 5990"/>
                    <a:gd name="f141" fmla="val 2355"/>
                    <a:gd name="f142" fmla="val 5402"/>
                    <a:gd name="f143" fmla="val 5748"/>
                    <a:gd name="f144" fmla="val 2725"/>
                    <a:gd name="f145" fmla="val 6014"/>
                    <a:gd name="f146" fmla="val 6199"/>
                    <a:gd name="f147" fmla="val 5298"/>
                    <a:gd name="f148" fmla="val 2505"/>
                    <a:gd name="f149" fmla="val 4040"/>
                    <a:gd name="f150" fmla="val 2748"/>
                    <a:gd name="f151" fmla="val 2182"/>
                    <a:gd name="f152" fmla="val 2563"/>
                    <a:gd name="f153" fmla="val 1385"/>
                    <a:gd name="f154" fmla="val 797"/>
                    <a:gd name="f155" fmla="val 1882"/>
                    <a:gd name="f156" fmla="val 681"/>
                    <a:gd name="f157" fmla="val 566"/>
                    <a:gd name="f158" fmla="val 1594"/>
                    <a:gd name="f159" fmla="val 450"/>
                    <a:gd name="f160" fmla="val 1339"/>
                    <a:gd name="f161" fmla="val 280"/>
                    <a:gd name="f162" fmla="val 1054"/>
                    <a:gd name="f163" fmla="val 189"/>
                    <a:gd name="f164" fmla="val 6612"/>
                    <a:gd name="f165" fmla="val 6613"/>
                    <a:gd name="f166" fmla="val 1317"/>
                    <a:gd name="f167" fmla="val 6614"/>
                    <a:gd name="f168" fmla="*/ f0 1 3037"/>
                    <a:gd name="f169" fmla="*/ f1 1 6615"/>
                    <a:gd name="f170" fmla="val f2"/>
                    <a:gd name="f171" fmla="val f3"/>
                    <a:gd name="f172" fmla="val f4"/>
                    <a:gd name="f173" fmla="+- f172 0 f170"/>
                    <a:gd name="f174" fmla="+- f171 0 f170"/>
                    <a:gd name="f175" fmla="*/ f174 1 3037"/>
                    <a:gd name="f176" fmla="*/ f173 1 6615"/>
                    <a:gd name="f177" fmla="*/ f170 1 f175"/>
                    <a:gd name="f178" fmla="*/ f171 1 f175"/>
                    <a:gd name="f179" fmla="*/ f170 1 f176"/>
                    <a:gd name="f180" fmla="*/ f172 1 f176"/>
                    <a:gd name="f181" fmla="*/ f177 f168 1"/>
                    <a:gd name="f182" fmla="*/ f178 f168 1"/>
                    <a:gd name="f183" fmla="*/ f180 f169 1"/>
                    <a:gd name="f184" fmla="*/ f179 f169 1"/>
                  </a:gdLst>
                  <a:ahLst/>
                  <a:cxnLst>
                    <a:cxn ang="3cd4">
                      <a:pos x="hc" y="t"/>
                    </a:cxn>
                    <a:cxn ang="0">
                      <a:pos x="r" y="vc"/>
                    </a:cxn>
                    <a:cxn ang="cd4">
                      <a:pos x="hc" y="b"/>
                    </a:cxn>
                    <a:cxn ang="cd2">
                      <a:pos x="l" y="vc"/>
                    </a:cxn>
                  </a:cxnLst>
                  <a:rect l="f181" t="f184" r="f182" b="f183"/>
                  <a:pathLst>
                    <a:path w="3037" h="6615">
                      <a:moveTo>
                        <a:pt x="f5" y="f2"/>
                      </a:moveTo>
                      <a:cubicBezTo>
                        <a:pt x="f6" y="f7"/>
                        <a:pt x="f8" y="f9"/>
                        <a:pt x="f10" y="f11"/>
                      </a:cubicBezTo>
                      <a:lnTo>
                        <a:pt x="f10" y="f11"/>
                      </a:lnTo>
                      <a:cubicBezTo>
                        <a:pt x="f8" y="f9"/>
                        <a:pt x="f6" y="f12"/>
                        <a:pt x="f5" y="f2"/>
                      </a:cubicBezTo>
                      <a:close/>
                      <a:moveTo>
                        <a:pt x="f13" y="f14"/>
                      </a:moveTo>
                      <a:cubicBezTo>
                        <a:pt x="f15" y="f16"/>
                        <a:pt x="f17" y="f18"/>
                        <a:pt x="f19" y="f20"/>
                      </a:cubicBezTo>
                      <a:cubicBezTo>
                        <a:pt x="f21" y="f22"/>
                        <a:pt x="f23" y="f24"/>
                        <a:pt x="f25" y="f26"/>
                      </a:cubicBezTo>
                      <a:cubicBezTo>
                        <a:pt x="f27" y="f28"/>
                        <a:pt x="f29" y="f30"/>
                        <a:pt x="f29" y="f31"/>
                      </a:cubicBezTo>
                      <a:cubicBezTo>
                        <a:pt x="f32" y="f33"/>
                        <a:pt x="f25" y="f34"/>
                        <a:pt x="f35" y="f36"/>
                      </a:cubicBezTo>
                      <a:cubicBezTo>
                        <a:pt x="f37" y="f38"/>
                        <a:pt x="f39" y="f40"/>
                        <a:pt x="f41" y="f42"/>
                      </a:cubicBezTo>
                      <a:cubicBezTo>
                        <a:pt x="f43" y="f44"/>
                        <a:pt x="f45" y="f46"/>
                        <a:pt x="f47" y="f48"/>
                      </a:cubicBezTo>
                      <a:cubicBezTo>
                        <a:pt x="f47" y="f49"/>
                        <a:pt x="f47" y="f50"/>
                        <a:pt x="f51" y="f52"/>
                      </a:cubicBezTo>
                      <a:cubicBezTo>
                        <a:pt x="f53" y="f44"/>
                        <a:pt x="f24" y="f54"/>
                        <a:pt x="f55" y="f56"/>
                      </a:cubicBezTo>
                      <a:cubicBezTo>
                        <a:pt x="f57" y="f58"/>
                        <a:pt x="f59" y="f60"/>
                        <a:pt x="f13" y="f61"/>
                      </a:cubicBezTo>
                      <a:cubicBezTo>
                        <a:pt x="f62" y="f63"/>
                        <a:pt x="f27" y="f33"/>
                        <a:pt x="f27" y="f64"/>
                      </a:cubicBezTo>
                      <a:cubicBezTo>
                        <a:pt x="f27" y="f65"/>
                        <a:pt x="f66" y="f67"/>
                        <a:pt x="f13" y="f14"/>
                      </a:cubicBezTo>
                      <a:close/>
                      <a:moveTo>
                        <a:pt x="f10" y="f11"/>
                      </a:moveTo>
                      <a:lnTo>
                        <a:pt x="f10" y="f11"/>
                      </a:lnTo>
                      <a:cubicBezTo>
                        <a:pt x="f68" y="f69"/>
                        <a:pt x="f70" y="f71"/>
                        <a:pt x="f13" y="f72"/>
                      </a:cubicBezTo>
                      <a:cubicBezTo>
                        <a:pt x="f73" y="f74"/>
                        <a:pt x="f25" y="f75"/>
                        <a:pt x="f76" y="f77"/>
                      </a:cubicBezTo>
                      <a:cubicBezTo>
                        <a:pt x="f78" y="f79"/>
                        <a:pt x="f80" y="f81"/>
                        <a:pt x="f82" y="f81"/>
                      </a:cubicBezTo>
                      <a:cubicBezTo>
                        <a:pt x="f83" y="f81"/>
                        <a:pt x="f84" y="f85"/>
                        <a:pt x="f86" y="f87"/>
                      </a:cubicBezTo>
                      <a:cubicBezTo>
                        <a:pt x="f88" y="f89"/>
                        <a:pt x="f90" y="f91"/>
                        <a:pt x="f92" y="f93"/>
                      </a:cubicBezTo>
                      <a:lnTo>
                        <a:pt x="f92" y="f93"/>
                      </a:lnTo>
                      <a:cubicBezTo>
                        <a:pt x="f94" y="f95"/>
                        <a:pt x="f96" y="f87"/>
                        <a:pt x="f97" y="f98"/>
                      </a:cubicBezTo>
                      <a:cubicBezTo>
                        <a:pt x="f99" y="f100"/>
                        <a:pt x="f101" y="f102"/>
                        <a:pt x="f103" y="f102"/>
                      </a:cubicBezTo>
                      <a:cubicBezTo>
                        <a:pt x="f104" y="f102"/>
                        <a:pt x="f105" y="f106"/>
                        <a:pt x="f39" y="f107"/>
                      </a:cubicBezTo>
                      <a:lnTo>
                        <a:pt x="f39" y="f107"/>
                      </a:lnTo>
                      <a:cubicBezTo>
                        <a:pt x="f53" y="f108"/>
                        <a:pt x="f109" y="f110"/>
                        <a:pt x="f111" y="f112"/>
                      </a:cubicBezTo>
                      <a:cubicBezTo>
                        <a:pt x="f111" y="f112"/>
                        <a:pt x="f113" y="f114"/>
                        <a:pt x="f115" y="f116"/>
                      </a:cubicBezTo>
                      <a:cubicBezTo>
                        <a:pt x="f115" y="f116"/>
                        <a:pt x="f117" y="f118"/>
                        <a:pt x="f119" y="f120"/>
                      </a:cubicBezTo>
                      <a:cubicBezTo>
                        <a:pt x="f121" y="f122"/>
                        <a:pt x="f123" y="f124"/>
                        <a:pt x="f125" y="f124"/>
                      </a:cubicBezTo>
                      <a:cubicBezTo>
                        <a:pt x="f126" y="f124"/>
                        <a:pt x="f127" y="f128"/>
                        <a:pt x="f129" y="f130"/>
                      </a:cubicBezTo>
                      <a:lnTo>
                        <a:pt x="f129" y="f130"/>
                      </a:lnTo>
                      <a:cubicBezTo>
                        <a:pt x="f131" y="f132"/>
                        <a:pt x="f133" y="f134"/>
                        <a:pt x="f135" y="f136"/>
                      </a:cubicBezTo>
                      <a:lnTo>
                        <a:pt x="f135" y="f136"/>
                      </a:lnTo>
                      <a:cubicBezTo>
                        <a:pt x="f137" y="f138"/>
                        <a:pt x="f139" y="f140"/>
                        <a:pt x="f141" y="f142"/>
                      </a:cubicBezTo>
                      <a:lnTo>
                        <a:pt x="f141" y="f142"/>
                      </a:lnTo>
                      <a:cubicBezTo>
                        <a:pt x="f75" y="f143"/>
                        <a:pt x="f144" y="f145"/>
                        <a:pt x="f98" y="f146"/>
                      </a:cubicBezTo>
                      <a:cubicBezTo>
                        <a:pt x="f139" y="f147"/>
                        <a:pt x="f148" y="f149"/>
                        <a:pt x="f91" y="f98"/>
                      </a:cubicBezTo>
                      <a:cubicBezTo>
                        <a:pt x="f150" y="f151"/>
                        <a:pt x="f152" y="f153"/>
                        <a:pt x="f13" y="f154"/>
                      </a:cubicBezTo>
                      <a:cubicBezTo>
                        <a:pt x="f155" y="f156"/>
                        <a:pt x="f28" y="f157"/>
                        <a:pt x="f158" y="f159"/>
                      </a:cubicBezTo>
                      <a:cubicBezTo>
                        <a:pt x="f160" y="f161"/>
                        <a:pt x="f162" y="f163"/>
                        <a:pt x="f10" y="f11"/>
                      </a:cubicBezTo>
                      <a:close/>
                      <a:moveTo>
                        <a:pt x="f135" y="f136"/>
                      </a:moveTo>
                      <a:cubicBezTo>
                        <a:pt x="f135" y="f164"/>
                        <a:pt x="f135" y="f165"/>
                        <a:pt x="f166" y="f167"/>
                      </a:cubicBezTo>
                      <a:cubicBezTo>
                        <a:pt x="f135" y="f165"/>
                        <a:pt x="f135" y="f164"/>
                        <a:pt x="f135" y="f13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1738;p22">
                  <a:extLst>
                    <a:ext uri="{FF2B5EF4-FFF2-40B4-BE49-F238E27FC236}">
                      <a16:creationId xmlns:a16="http://schemas.microsoft.com/office/drawing/2014/main" id="{E321B933-1836-40EF-99B8-23B8247FE83C}"/>
                    </a:ext>
                  </a:extLst>
                </p:cNvPr>
                <p:cNvSpPr/>
                <p:nvPr/>
              </p:nvSpPr>
              <p:spPr>
                <a:xfrm>
                  <a:off x="650293" y="4823112"/>
                  <a:ext cx="18278" cy="77934"/>
                </a:xfrm>
                <a:custGeom>
                  <a:avLst/>
                  <a:gdLst>
                    <a:gd name="f0" fmla="val w"/>
                    <a:gd name="f1" fmla="val h"/>
                    <a:gd name="f2" fmla="val 0"/>
                    <a:gd name="f3" fmla="val 566"/>
                    <a:gd name="f4" fmla="val 2413"/>
                    <a:gd name="f5" fmla="val 254"/>
                    <a:gd name="f6" fmla="val 831"/>
                    <a:gd name="f7" fmla="val 139"/>
                    <a:gd name="f8" fmla="val 1674"/>
                    <a:gd name="f9" fmla="val 462"/>
                    <a:gd name="f10" fmla="val 1605"/>
                    <a:gd name="f11" fmla="val 346"/>
                    <a:gd name="f12" fmla="val 808"/>
                    <a:gd name="f13" fmla="*/ f0 1 566"/>
                    <a:gd name="f14" fmla="*/ f1 1 2413"/>
                    <a:gd name="f15" fmla="val f2"/>
                    <a:gd name="f16" fmla="val f3"/>
                    <a:gd name="f17" fmla="val f4"/>
                    <a:gd name="f18" fmla="+- f17 0 f15"/>
                    <a:gd name="f19" fmla="+- f16 0 f15"/>
                    <a:gd name="f20" fmla="*/ f19 1 566"/>
                    <a:gd name="f21" fmla="*/ f18 1 241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566" h="2413">
                      <a:moveTo>
                        <a:pt x="f5" y="f2"/>
                      </a:moveTo>
                      <a:cubicBezTo>
                        <a:pt x="f2" y="f6"/>
                        <a:pt x="f7" y="f8"/>
                        <a:pt x="f3" y="f4"/>
                      </a:cubicBezTo>
                      <a:cubicBezTo>
                        <a:pt x="f9" y="f10"/>
                        <a:pt x="f11" y="f1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 name="Google Shape;1739;p22">
                  <a:extLst>
                    <a:ext uri="{FF2B5EF4-FFF2-40B4-BE49-F238E27FC236}">
                      <a16:creationId xmlns:a16="http://schemas.microsoft.com/office/drawing/2014/main" id="{F27D61C9-F42D-4AE9-AD4B-1B8330164E49}"/>
                    </a:ext>
                  </a:extLst>
                </p:cNvPr>
                <p:cNvSpPr/>
                <p:nvPr/>
              </p:nvSpPr>
              <p:spPr>
                <a:xfrm>
                  <a:off x="699488" y="4654972"/>
                  <a:ext cx="82808" cy="96953"/>
                </a:xfrm>
                <a:custGeom>
                  <a:avLst/>
                  <a:gdLst>
                    <a:gd name="f0" fmla="val w"/>
                    <a:gd name="f1" fmla="val h"/>
                    <a:gd name="f2" fmla="val 0"/>
                    <a:gd name="f3" fmla="val 2564"/>
                    <a:gd name="f4" fmla="val 3002"/>
                    <a:gd name="f5" fmla="val 1282"/>
                    <a:gd name="f6" fmla="val 1755"/>
                    <a:gd name="f7" fmla="val 1284"/>
                    <a:gd name="f8" fmla="val 1756"/>
                    <a:gd name="f9" fmla="val 1287"/>
                    <a:gd name="f10" fmla="val 1757"/>
                    <a:gd name="f11" fmla="val 1289"/>
                    <a:gd name="f12" fmla="val 1758"/>
                    <a:gd name="f13" fmla="val 462"/>
                    <a:gd name="f14" fmla="val 1016"/>
                    <a:gd name="f15" fmla="val 543"/>
                    <a:gd name="f16" fmla="val 1178"/>
                    <a:gd name="f17" fmla="val 647"/>
                    <a:gd name="f18" fmla="val 1328"/>
                    <a:gd name="f19" fmla="val 774"/>
                    <a:gd name="f20" fmla="val 1455"/>
                    <a:gd name="f21" fmla="val 843"/>
                    <a:gd name="f22" fmla="val 1524"/>
                    <a:gd name="f23" fmla="val 947"/>
                    <a:gd name="f24" fmla="val 1593"/>
                    <a:gd name="f25" fmla="val 1040"/>
                    <a:gd name="f26" fmla="val 1639"/>
                    <a:gd name="f27" fmla="val 1155"/>
                    <a:gd name="f28" fmla="val 1686"/>
                    <a:gd name="f29" fmla="val 1270"/>
                    <a:gd name="f30" fmla="val 1697"/>
                    <a:gd name="f31" fmla="val 1386"/>
                    <a:gd name="f32" fmla="val 1536"/>
                    <a:gd name="f33" fmla="val 1663"/>
                    <a:gd name="f34" fmla="val 1859"/>
                    <a:gd name="f35" fmla="val 1605"/>
                    <a:gd name="f36" fmla="val 1732"/>
                    <a:gd name="f37" fmla="val 1720"/>
                    <a:gd name="f38" fmla="val 1559"/>
                    <a:gd name="f39" fmla="val 1766"/>
                    <a:gd name="f40" fmla="val 1354"/>
                    <a:gd name="f41" fmla="val 1314"/>
                    <a:gd name="f42" fmla="val 1426"/>
                    <a:gd name="f43" fmla="val 1815"/>
                    <a:gd name="f44" fmla="val 1585"/>
                    <a:gd name="f45" fmla="val 1871"/>
                    <a:gd name="f46" fmla="val 1928"/>
                    <a:gd name="f47" fmla="val 1882"/>
                    <a:gd name="f48" fmla="val 2020"/>
                    <a:gd name="f49" fmla="val 2044"/>
                    <a:gd name="f50" fmla="val 2101"/>
                    <a:gd name="f51" fmla="val 2171"/>
                    <a:gd name="f52" fmla="val 2228"/>
                    <a:gd name="f53" fmla="val 2032"/>
                    <a:gd name="f54" fmla="val 2113"/>
                    <a:gd name="f55" fmla="val 2043"/>
                    <a:gd name="f56" fmla="val 1986"/>
                    <a:gd name="f57" fmla="val 1351"/>
                    <a:gd name="f58" fmla="val 1870"/>
                    <a:gd name="f59" fmla="val 1190"/>
                    <a:gd name="f60" fmla="val 1801"/>
                    <a:gd name="f61" fmla="val 855"/>
                    <a:gd name="f62" fmla="val 1628"/>
                    <a:gd name="f63" fmla="val 751"/>
                    <a:gd name="f64" fmla="val 1478"/>
                    <a:gd name="f65" fmla="val 612"/>
                    <a:gd name="f66" fmla="val 532"/>
                    <a:gd name="f67" fmla="val 35"/>
                    <a:gd name="f68" fmla="val 1"/>
                    <a:gd name="f69" fmla="val 358"/>
                    <a:gd name="f70" fmla="val 58"/>
                    <a:gd name="f71" fmla="val 728"/>
                    <a:gd name="f72" fmla="val 197"/>
                    <a:gd name="f73" fmla="val 1074"/>
                    <a:gd name="f74" fmla="val 416"/>
                    <a:gd name="f75" fmla="val 1582"/>
                    <a:gd name="f76" fmla="val 832"/>
                    <a:gd name="f77" fmla="val 1997"/>
                    <a:gd name="f78" fmla="val 1340"/>
                    <a:gd name="f79" fmla="val 2320"/>
                    <a:gd name="f80" fmla="val 1744"/>
                    <a:gd name="f81" fmla="val 2378"/>
                    <a:gd name="f82" fmla="val 2494"/>
                    <a:gd name="f83" fmla="val 2598"/>
                    <a:gd name="f84" fmla="val 2263"/>
                    <a:gd name="f85" fmla="val 2782"/>
                    <a:gd name="f86" fmla="val 3001"/>
                    <a:gd name="f87" fmla="val 2425"/>
                    <a:gd name="f88" fmla="val 2563"/>
                    <a:gd name="f89" fmla="val 2551"/>
                    <a:gd name="f90" fmla="val 2517"/>
                    <a:gd name="f91" fmla="val 2286"/>
                    <a:gd name="f92" fmla="val 2482"/>
                    <a:gd name="f93" fmla="val 2332"/>
                    <a:gd name="f94" fmla="val 1824"/>
                    <a:gd name="f95" fmla="val 2148"/>
                    <a:gd name="f96" fmla="val 2163"/>
                    <a:gd name="f97" fmla="val 1689"/>
                    <a:gd name="f98" fmla="val 2180"/>
                    <a:gd name="f99" fmla="val 1691"/>
                    <a:gd name="f100" fmla="val 2197"/>
                    <a:gd name="f101" fmla="val 2291"/>
                    <a:gd name="f102" fmla="val 2397"/>
                    <a:gd name="f103" fmla="val 2436"/>
                    <a:gd name="f104" fmla="val 1570"/>
                    <a:gd name="f105" fmla="val 1305"/>
                    <a:gd name="f106" fmla="val 2344"/>
                    <a:gd name="f107" fmla="val 1224"/>
                    <a:gd name="f108" fmla="val 2251"/>
                    <a:gd name="f109" fmla="val 1132"/>
                    <a:gd name="f110" fmla="val 2136"/>
                    <a:gd name="f111" fmla="val 1097"/>
                    <a:gd name="f112" fmla="val 1998"/>
                    <a:gd name="f113" fmla="val 1051"/>
                    <a:gd name="f114" fmla="val 2159"/>
                    <a:gd name="f115" fmla="val 993"/>
                    <a:gd name="f116" fmla="val 2321"/>
                    <a:gd name="f117" fmla="val 866"/>
                    <a:gd name="f118" fmla="val 693"/>
                    <a:gd name="f119" fmla="val 520"/>
                    <a:gd name="f120" fmla="val 324"/>
                    <a:gd name="f121" fmla="val 243"/>
                    <a:gd name="f122" fmla="val 1617"/>
                    <a:gd name="f123" fmla="val 924"/>
                    <a:gd name="f124" fmla="val 958"/>
                    <a:gd name="f125" fmla="val 1186"/>
                    <a:gd name="f126" fmla="val 963"/>
                    <a:gd name="f127" fmla="val 1148"/>
                    <a:gd name="f128" fmla="val 965"/>
                    <a:gd name="f129" fmla="val 1110"/>
                    <a:gd name="f130" fmla="val 755"/>
                    <a:gd name="f131" fmla="val 409"/>
                    <a:gd name="f132" fmla="val 775"/>
                    <a:gd name="f133" fmla="val 232"/>
                    <a:gd name="f134" fmla="val 139"/>
                    <a:gd name="f135" fmla="val 301"/>
                    <a:gd name="f136" fmla="val 70"/>
                    <a:gd name="f137" fmla="val 150"/>
                    <a:gd name="f138" fmla="*/ f0 1 2564"/>
                    <a:gd name="f139" fmla="*/ f1 1 3002"/>
                    <a:gd name="f140" fmla="val f2"/>
                    <a:gd name="f141" fmla="val f3"/>
                    <a:gd name="f142" fmla="val f4"/>
                    <a:gd name="f143" fmla="+- f142 0 f140"/>
                    <a:gd name="f144" fmla="+- f141 0 f140"/>
                    <a:gd name="f145" fmla="*/ f144 1 2564"/>
                    <a:gd name="f146" fmla="*/ f143 1 3002"/>
                    <a:gd name="f147" fmla="*/ f140 1 f145"/>
                    <a:gd name="f148" fmla="*/ f141 1 f145"/>
                    <a:gd name="f149" fmla="*/ f140 1 f146"/>
                    <a:gd name="f150" fmla="*/ f142 1 f146"/>
                    <a:gd name="f151" fmla="*/ f147 f138 1"/>
                    <a:gd name="f152" fmla="*/ f148 f138 1"/>
                    <a:gd name="f153" fmla="*/ f150 f139 1"/>
                    <a:gd name="f154" fmla="*/ f149 f139 1"/>
                  </a:gdLst>
                  <a:ahLst/>
                  <a:cxnLst>
                    <a:cxn ang="3cd4">
                      <a:pos x="hc" y="t"/>
                    </a:cxn>
                    <a:cxn ang="0">
                      <a:pos x="r" y="vc"/>
                    </a:cxn>
                    <a:cxn ang="cd4">
                      <a:pos x="hc" y="b"/>
                    </a:cxn>
                    <a:cxn ang="cd2">
                      <a:pos x="l" y="vc"/>
                    </a:cxn>
                  </a:cxnLst>
                  <a:rect l="f151" t="f154" r="f152" b="f153"/>
                  <a:pathLst>
                    <a:path w="2564" h="3002">
                      <a:moveTo>
                        <a:pt x="f5" y="f6"/>
                      </a:moveTo>
                      <a:lnTo>
                        <a:pt x="f5" y="f6"/>
                      </a:lnTo>
                      <a:cubicBezTo>
                        <a:pt x="f7" y="f8"/>
                        <a:pt x="f9" y="f10"/>
                        <a:pt x="f11" y="f12"/>
                      </a:cubicBezTo>
                      <a:lnTo>
                        <a:pt x="f11" y="f12"/>
                      </a:lnTo>
                      <a:cubicBezTo>
                        <a:pt x="f9" y="f10"/>
                        <a:pt x="f7" y="f8"/>
                        <a:pt x="f5" y="f6"/>
                      </a:cubicBezTo>
                      <a:close/>
                      <a:moveTo>
                        <a:pt x="f13" y="f14"/>
                      </a:moveTo>
                      <a:cubicBezTo>
                        <a:pt x="f15" y="f16"/>
                        <a:pt x="f17" y="f18"/>
                        <a:pt x="f19" y="f20"/>
                      </a:cubicBezTo>
                      <a:cubicBezTo>
                        <a:pt x="f21" y="f22"/>
                        <a:pt x="f23" y="f24"/>
                        <a:pt x="f25" y="f26"/>
                      </a:cubicBezTo>
                      <a:cubicBezTo>
                        <a:pt x="f27" y="f28"/>
                        <a:pt x="f29" y="f30"/>
                        <a:pt x="f31" y="f30"/>
                      </a:cubicBezTo>
                      <a:cubicBezTo>
                        <a:pt x="f32" y="f30"/>
                        <a:pt x="f30" y="f33"/>
                        <a:pt x="f34" y="f35"/>
                      </a:cubicBezTo>
                      <a:lnTo>
                        <a:pt x="f34" y="f35"/>
                      </a:lnTo>
                      <a:cubicBezTo>
                        <a:pt x="f36" y="f37"/>
                        <a:pt x="f38" y="f39"/>
                        <a:pt x="f31" y="f39"/>
                      </a:cubicBezTo>
                      <a:cubicBezTo>
                        <a:pt x="f40" y="f39"/>
                        <a:pt x="f41" y="f39"/>
                        <a:pt x="f11" y="f12"/>
                      </a:cubicBezTo>
                      <a:lnTo>
                        <a:pt x="f11" y="f12"/>
                      </a:lnTo>
                      <a:cubicBezTo>
                        <a:pt x="f42" y="f43"/>
                        <a:pt x="f44" y="f45"/>
                        <a:pt x="f36" y="f46"/>
                      </a:cubicBezTo>
                      <a:cubicBezTo>
                        <a:pt x="f47" y="f48"/>
                        <a:pt x="f49" y="f50"/>
                        <a:pt x="f51" y="f52"/>
                      </a:cubicBezTo>
                      <a:cubicBezTo>
                        <a:pt x="f53" y="f54"/>
                        <a:pt x="f45" y="f55"/>
                        <a:pt x="f30" y="f56"/>
                      </a:cubicBezTo>
                      <a:cubicBezTo>
                        <a:pt x="f22" y="f46"/>
                        <a:pt x="f57" y="f58"/>
                        <a:pt x="f59" y="f60"/>
                      </a:cubicBezTo>
                      <a:cubicBezTo>
                        <a:pt x="f14" y="f36"/>
                        <a:pt x="f61" y="f62"/>
                        <a:pt x="f63" y="f64"/>
                      </a:cubicBezTo>
                      <a:cubicBezTo>
                        <a:pt x="f65" y="f57"/>
                        <a:pt x="f66" y="f16"/>
                        <a:pt x="f13" y="f14"/>
                      </a:cubicBezTo>
                      <a:close/>
                      <a:moveTo>
                        <a:pt x="f67" y="f2"/>
                      </a:moveTo>
                      <a:cubicBezTo>
                        <a:pt x="f68" y="f69"/>
                        <a:pt x="f70" y="f71"/>
                        <a:pt x="f72" y="f73"/>
                      </a:cubicBezTo>
                      <a:cubicBezTo>
                        <a:pt x="f74" y="f75"/>
                        <a:pt x="f76" y="f77"/>
                        <a:pt x="f78" y="f52"/>
                      </a:cubicBezTo>
                      <a:cubicBezTo>
                        <a:pt x="f32" y="f79"/>
                        <a:pt x="f80" y="f81"/>
                        <a:pt x="f46" y="f82"/>
                      </a:cubicBezTo>
                      <a:cubicBezTo>
                        <a:pt x="f50" y="f83"/>
                        <a:pt x="f84" y="f85"/>
                        <a:pt x="f84" y="f86"/>
                      </a:cubicBezTo>
                      <a:cubicBezTo>
                        <a:pt x="f87" y="f85"/>
                        <a:pt x="f88" y="f89"/>
                        <a:pt x="f90" y="f91"/>
                      </a:cubicBezTo>
                      <a:cubicBezTo>
                        <a:pt x="f92" y="f55"/>
                        <a:pt x="f93" y="f94"/>
                        <a:pt x="f95" y="f28"/>
                      </a:cubicBezTo>
                      <a:lnTo>
                        <a:pt x="f95" y="f28"/>
                      </a:lnTo>
                      <a:cubicBezTo>
                        <a:pt x="f96" y="f97"/>
                        <a:pt x="f98" y="f99"/>
                        <a:pt x="f100" y="f99"/>
                      </a:cubicBezTo>
                      <a:cubicBezTo>
                        <a:pt x="f101" y="f99"/>
                        <a:pt x="f102" y="f26"/>
                        <a:pt x="f103" y="f104"/>
                      </a:cubicBezTo>
                      <a:cubicBezTo>
                        <a:pt x="f82" y="f20"/>
                        <a:pt x="f103" y="f105"/>
                        <a:pt x="f106" y="f107"/>
                      </a:cubicBezTo>
                      <a:cubicBezTo>
                        <a:pt x="f108" y="f109"/>
                        <a:pt x="f110" y="f111"/>
                        <a:pt x="f112" y="f113"/>
                      </a:cubicBezTo>
                      <a:cubicBezTo>
                        <a:pt x="f114" y="f115"/>
                        <a:pt x="f116" y="f117"/>
                        <a:pt x="f93" y="f118"/>
                      </a:cubicBezTo>
                      <a:cubicBezTo>
                        <a:pt x="f106" y="f119"/>
                        <a:pt x="f84" y="f120"/>
                        <a:pt x="f54" y="f121"/>
                      </a:cubicBezTo>
                      <a:cubicBezTo>
                        <a:pt x="f112" y="f65"/>
                        <a:pt x="f122" y="f123"/>
                        <a:pt x="f107" y="f124"/>
                      </a:cubicBezTo>
                      <a:cubicBezTo>
                        <a:pt x="f125" y="f126"/>
                        <a:pt x="f127" y="f128"/>
                        <a:pt x="f129" y="f128"/>
                      </a:cubicBezTo>
                      <a:cubicBezTo>
                        <a:pt x="f130" y="f128"/>
                        <a:pt x="f131" y="f132"/>
                        <a:pt x="f133" y="f13"/>
                      </a:cubicBezTo>
                      <a:cubicBezTo>
                        <a:pt x="f134" y="f135"/>
                        <a:pt x="f136" y="f137"/>
                        <a:pt x="f67"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 name="Google Shape;1740;p22">
                  <a:extLst>
                    <a:ext uri="{FF2B5EF4-FFF2-40B4-BE49-F238E27FC236}">
                      <a16:creationId xmlns:a16="http://schemas.microsoft.com/office/drawing/2014/main" id="{8BCC0621-C585-4144-BA2A-1BC9B241267B}"/>
                    </a:ext>
                  </a:extLst>
                </p:cNvPr>
                <p:cNvSpPr/>
                <p:nvPr/>
              </p:nvSpPr>
              <p:spPr>
                <a:xfrm>
                  <a:off x="677908" y="4590114"/>
                  <a:ext cx="177439" cy="239682"/>
                </a:xfrm>
                <a:custGeom>
                  <a:avLst/>
                  <a:gdLst>
                    <a:gd name="f0" fmla="val w"/>
                    <a:gd name="f1" fmla="val h"/>
                    <a:gd name="f2" fmla="val 0"/>
                    <a:gd name="f3" fmla="val 5494"/>
                    <a:gd name="f4" fmla="val 7421"/>
                    <a:gd name="f5" fmla="val 692"/>
                    <a:gd name="f6" fmla="val 681"/>
                    <a:gd name="f7" fmla="val 24"/>
                    <a:gd name="f8" fmla="val 671"/>
                    <a:gd name="f9" fmla="val 49"/>
                    <a:gd name="f10" fmla="val 661"/>
                    <a:gd name="f11" fmla="val 73"/>
                    <a:gd name="f12" fmla="val 1950"/>
                    <a:gd name="f13" fmla="val 6475"/>
                    <a:gd name="f14" fmla="val 2181"/>
                    <a:gd name="f15" fmla="val 6649"/>
                    <a:gd name="f16" fmla="val 2423"/>
                    <a:gd name="f17" fmla="val 6799"/>
                    <a:gd name="f18" fmla="val 2689"/>
                    <a:gd name="f19" fmla="val 6914"/>
                    <a:gd name="f20" fmla="val 2943"/>
                    <a:gd name="f21" fmla="val 7029"/>
                    <a:gd name="f22" fmla="val 3220"/>
                    <a:gd name="f23" fmla="val 7110"/>
                    <a:gd name="f24" fmla="val 3497"/>
                    <a:gd name="f25" fmla="val 7156"/>
                    <a:gd name="f26" fmla="val 3622"/>
                    <a:gd name="f27" fmla="val 7178"/>
                    <a:gd name="f28" fmla="val 3752"/>
                    <a:gd name="f29" fmla="val 7190"/>
                    <a:gd name="f30" fmla="val 3884"/>
                    <a:gd name="f31" fmla="val 4032"/>
                    <a:gd name="f32" fmla="val 4181"/>
                    <a:gd name="f33" fmla="val 7175"/>
                    <a:gd name="f34" fmla="val 4328"/>
                    <a:gd name="f35" fmla="val 7145"/>
                    <a:gd name="f36" fmla="val 4605"/>
                    <a:gd name="f37" fmla="val 7087"/>
                    <a:gd name="f38" fmla="val 4882"/>
                    <a:gd name="f39" fmla="val 6983"/>
                    <a:gd name="f40" fmla="val 5136"/>
                    <a:gd name="f41" fmla="val 6868"/>
                    <a:gd name="f42" fmla="val 4893"/>
                    <a:gd name="f43" fmla="val 7006"/>
                    <a:gd name="f44" fmla="val 4616"/>
                    <a:gd name="f45" fmla="val 4339"/>
                    <a:gd name="f46" fmla="val 7180"/>
                    <a:gd name="f47" fmla="val 4170"/>
                    <a:gd name="f48" fmla="val 7216"/>
                    <a:gd name="f49" fmla="val 3981"/>
                    <a:gd name="f50" fmla="val 7244"/>
                    <a:gd name="f51" fmla="val 3792"/>
                    <a:gd name="f52" fmla="val 3685"/>
                    <a:gd name="f53" fmla="val 3578"/>
                    <a:gd name="f54" fmla="val 7235"/>
                    <a:gd name="f55" fmla="val 3474"/>
                    <a:gd name="f56" fmla="val 7214"/>
                    <a:gd name="f57" fmla="val 3185"/>
                    <a:gd name="f58" fmla="val 7168"/>
                    <a:gd name="f59" fmla="val 2919"/>
                    <a:gd name="f60" fmla="val 2654"/>
                    <a:gd name="f61" fmla="val 6949"/>
                    <a:gd name="f62" fmla="val 2400"/>
                    <a:gd name="f63" fmla="val 6822"/>
                    <a:gd name="f64" fmla="val 2146"/>
                    <a:gd name="f65" fmla="val 6683"/>
                    <a:gd name="f66" fmla="val 1"/>
                    <a:gd name="f67" fmla="val 1676"/>
                    <a:gd name="f68" fmla="val 55"/>
                    <a:gd name="f69" fmla="val 3257"/>
                    <a:gd name="f70" fmla="val 715"/>
                    <a:gd name="f71" fmla="val 4871"/>
                    <a:gd name="f72" fmla="val 1096"/>
                    <a:gd name="f73" fmla="val 5794"/>
                    <a:gd name="f74" fmla="val 1719"/>
                    <a:gd name="f75" fmla="val 2596"/>
                    <a:gd name="f76" fmla="val 2983"/>
                    <a:gd name="f77" fmla="val 7319"/>
                    <a:gd name="f78" fmla="val 3389"/>
                    <a:gd name="f79" fmla="val 7420"/>
                    <a:gd name="f80" fmla="val 3790"/>
                    <a:gd name="f81" fmla="val 4298"/>
                    <a:gd name="f82" fmla="val 4800"/>
                    <a:gd name="f83" fmla="val 7258"/>
                    <a:gd name="f84" fmla="val 5251"/>
                    <a:gd name="f85" fmla="val 5320"/>
                    <a:gd name="f86" fmla="val 5401"/>
                    <a:gd name="f87" fmla="val 6856"/>
                    <a:gd name="f88" fmla="val 5424"/>
                    <a:gd name="f89" fmla="val 6764"/>
                    <a:gd name="f90" fmla="val 6602"/>
                    <a:gd name="f91" fmla="val 5367"/>
                    <a:gd name="f92" fmla="val 6487"/>
                    <a:gd name="f93" fmla="val 5205"/>
                    <a:gd name="f94" fmla="val 5113"/>
                    <a:gd name="f95" fmla="val 5020"/>
                    <a:gd name="f96" fmla="val 6568"/>
                    <a:gd name="f97" fmla="val 4939"/>
                    <a:gd name="f98" fmla="val 5216"/>
                    <a:gd name="f99" fmla="val 6163"/>
                    <a:gd name="f100" fmla="val 4816"/>
                    <a:gd name="f101" fmla="val 5890"/>
                    <a:gd name="f102" fmla="val 4286"/>
                    <a:gd name="f103" fmla="val 4151"/>
                    <a:gd name="f104" fmla="val 4008"/>
                    <a:gd name="f105" fmla="val 5907"/>
                    <a:gd name="f106" fmla="val 3866"/>
                    <a:gd name="f107" fmla="val 5944"/>
                    <a:gd name="f108" fmla="val 3519"/>
                    <a:gd name="f109" fmla="val 6037"/>
                    <a:gd name="f110" fmla="val 3167"/>
                    <a:gd name="f111" fmla="val 6098"/>
                    <a:gd name="f112" fmla="val 2819"/>
                    <a:gd name="f113" fmla="val 2439"/>
                    <a:gd name="f114" fmla="val 2064"/>
                    <a:gd name="f115" fmla="val 6025"/>
                    <a:gd name="f116" fmla="val 1703"/>
                    <a:gd name="f117" fmla="val 5839"/>
                    <a:gd name="f118" fmla="val 1728"/>
                    <a:gd name="f119" fmla="val 5849"/>
                    <a:gd name="f120" fmla="val 1753"/>
                    <a:gd name="f121" fmla="val 5854"/>
                    <a:gd name="f122" fmla="val 1778"/>
                    <a:gd name="f123" fmla="val 1885"/>
                    <a:gd name="f124" fmla="val 1989"/>
                    <a:gd name="f125" fmla="val 5771"/>
                    <a:gd name="f126" fmla="val 2031"/>
                    <a:gd name="f127" fmla="val 5644"/>
                    <a:gd name="f128" fmla="val 2088"/>
                    <a:gd name="f129" fmla="val 5471"/>
                    <a:gd name="f130" fmla="val 5275"/>
                    <a:gd name="f131" fmla="val 1915"/>
                    <a:gd name="f132" fmla="val 1811"/>
                    <a:gd name="f133" fmla="val 4986"/>
                    <a:gd name="f134" fmla="val 1684"/>
                    <a:gd name="f135" fmla="val 1557"/>
                    <a:gd name="f136" fmla="val 4744"/>
                    <a:gd name="f137" fmla="val 1442"/>
                    <a:gd name="f138" fmla="val 4629"/>
                    <a:gd name="f139" fmla="val 1315"/>
                    <a:gd name="f140" fmla="val 4502"/>
                    <a:gd name="f141" fmla="val 1223"/>
                    <a:gd name="f142" fmla="val 4352"/>
                    <a:gd name="f143" fmla="val 1026"/>
                    <a:gd name="f144" fmla="val 4051"/>
                    <a:gd name="f145" fmla="val 853"/>
                    <a:gd name="f146" fmla="val 3705"/>
                    <a:gd name="f147" fmla="val 3359"/>
                    <a:gd name="f148" fmla="val 343"/>
                    <a:gd name="f149" fmla="val 2356"/>
                    <a:gd name="f150" fmla="val 246"/>
                    <a:gd name="f151" fmla="val 1099"/>
                    <a:gd name="f152" fmla="*/ f0 1 5494"/>
                    <a:gd name="f153" fmla="*/ f1 1 7421"/>
                    <a:gd name="f154" fmla="val f2"/>
                    <a:gd name="f155" fmla="val f3"/>
                    <a:gd name="f156" fmla="val f4"/>
                    <a:gd name="f157" fmla="+- f156 0 f154"/>
                    <a:gd name="f158" fmla="+- f155 0 f154"/>
                    <a:gd name="f159" fmla="*/ f158 1 5494"/>
                    <a:gd name="f160" fmla="*/ f157 1 7421"/>
                    <a:gd name="f161" fmla="*/ f154 1 f159"/>
                    <a:gd name="f162" fmla="*/ f155 1 f159"/>
                    <a:gd name="f163" fmla="*/ f154 1 f160"/>
                    <a:gd name="f164" fmla="*/ f156 1 f160"/>
                    <a:gd name="f165" fmla="*/ f161 f152 1"/>
                    <a:gd name="f166" fmla="*/ f162 f152 1"/>
                    <a:gd name="f167" fmla="*/ f164 f153 1"/>
                    <a:gd name="f168" fmla="*/ f163 f153 1"/>
                  </a:gdLst>
                  <a:ahLst/>
                  <a:cxnLst>
                    <a:cxn ang="3cd4">
                      <a:pos x="hc" y="t"/>
                    </a:cxn>
                    <a:cxn ang="0">
                      <a:pos x="r" y="vc"/>
                    </a:cxn>
                    <a:cxn ang="cd4">
                      <a:pos x="hc" y="b"/>
                    </a:cxn>
                    <a:cxn ang="cd2">
                      <a:pos x="l" y="vc"/>
                    </a:cxn>
                  </a:cxnLst>
                  <a:rect l="f165" t="f168" r="f166" b="f167"/>
                  <a:pathLst>
                    <a:path w="5494" h="7421">
                      <a:moveTo>
                        <a:pt x="f5" y="f2"/>
                      </a:moveTo>
                      <a:cubicBezTo>
                        <a:pt x="f6" y="f7"/>
                        <a:pt x="f8" y="f9"/>
                        <a:pt x="f10" y="f11"/>
                      </a:cubicBezTo>
                      <a:lnTo>
                        <a:pt x="f10" y="f11"/>
                      </a:lnTo>
                      <a:cubicBezTo>
                        <a:pt x="f8" y="f9"/>
                        <a:pt x="f6" y="f7"/>
                        <a:pt x="f5" y="f2"/>
                      </a:cubicBezTo>
                      <a:close/>
                      <a:moveTo>
                        <a:pt x="f12" y="f13"/>
                      </a:moveTo>
                      <a:lnTo>
                        <a:pt x="f12" y="f13"/>
                      </a:lnTo>
                      <a:cubicBezTo>
                        <a:pt x="f14" y="f15"/>
                        <a:pt x="f16" y="f17"/>
                        <a:pt x="f18" y="f19"/>
                      </a:cubicBezTo>
                      <a:cubicBezTo>
                        <a:pt x="f20" y="f21"/>
                        <a:pt x="f22" y="f23"/>
                        <a:pt x="f24" y="f25"/>
                      </a:cubicBezTo>
                      <a:cubicBezTo>
                        <a:pt x="f26" y="f27"/>
                        <a:pt x="f28" y="f29"/>
                        <a:pt x="f30" y="f29"/>
                      </a:cubicBezTo>
                      <a:cubicBezTo>
                        <a:pt x="f31" y="f29"/>
                        <a:pt x="f32" y="f33"/>
                        <a:pt x="f34" y="f35"/>
                      </a:cubicBezTo>
                      <a:cubicBezTo>
                        <a:pt x="f36" y="f37"/>
                        <a:pt x="f38" y="f39"/>
                        <a:pt x="f40" y="f41"/>
                      </a:cubicBezTo>
                      <a:lnTo>
                        <a:pt x="f40" y="f41"/>
                      </a:lnTo>
                      <a:cubicBezTo>
                        <a:pt x="f42" y="f43"/>
                        <a:pt x="f44" y="f23"/>
                        <a:pt x="f45" y="f46"/>
                      </a:cubicBezTo>
                      <a:cubicBezTo>
                        <a:pt x="f47" y="f48"/>
                        <a:pt x="f49" y="f50"/>
                        <a:pt x="f51" y="f50"/>
                      </a:cubicBezTo>
                      <a:cubicBezTo>
                        <a:pt x="f52" y="f50"/>
                        <a:pt x="f53" y="f54"/>
                        <a:pt x="f55" y="f56"/>
                      </a:cubicBezTo>
                      <a:cubicBezTo>
                        <a:pt x="f57" y="f58"/>
                        <a:pt x="f59" y="f37"/>
                        <a:pt x="f60" y="f61"/>
                      </a:cubicBezTo>
                      <a:cubicBezTo>
                        <a:pt x="f62" y="f63"/>
                        <a:pt x="f64" y="f65"/>
                        <a:pt x="f12" y="f13"/>
                      </a:cubicBezTo>
                      <a:close/>
                      <a:moveTo>
                        <a:pt x="f10" y="f11"/>
                      </a:moveTo>
                      <a:cubicBezTo>
                        <a:pt x="f66" y="f67"/>
                        <a:pt x="f68" y="f69"/>
                        <a:pt x="f70" y="f71"/>
                      </a:cubicBezTo>
                      <a:cubicBezTo>
                        <a:pt x="f72" y="f73"/>
                        <a:pt x="f74" y="f15"/>
                        <a:pt x="f75" y="f23"/>
                      </a:cubicBezTo>
                      <a:cubicBezTo>
                        <a:pt x="f76" y="f77"/>
                        <a:pt x="f78" y="f79"/>
                        <a:pt x="f80" y="f79"/>
                      </a:cubicBezTo>
                      <a:cubicBezTo>
                        <a:pt x="f81" y="f79"/>
                        <a:pt x="f82" y="f83"/>
                        <a:pt x="f84" y="f61"/>
                      </a:cubicBezTo>
                      <a:cubicBezTo>
                        <a:pt x="f85" y="f19"/>
                        <a:pt x="f86" y="f87"/>
                        <a:pt x="f88" y="f89"/>
                      </a:cubicBezTo>
                      <a:cubicBezTo>
                        <a:pt x="f3" y="f90"/>
                        <a:pt x="f91" y="f92"/>
                        <a:pt x="f93" y="f92"/>
                      </a:cubicBezTo>
                      <a:cubicBezTo>
                        <a:pt x="f94" y="f92"/>
                        <a:pt x="f95" y="f96"/>
                        <a:pt x="f97" y="f96"/>
                      </a:cubicBezTo>
                      <a:cubicBezTo>
                        <a:pt x="f98" y="f99"/>
                        <a:pt x="f100" y="f101"/>
                        <a:pt x="f102" y="f101"/>
                      </a:cubicBezTo>
                      <a:cubicBezTo>
                        <a:pt x="f103" y="f101"/>
                        <a:pt x="f104" y="f105"/>
                        <a:pt x="f106" y="f107"/>
                      </a:cubicBezTo>
                      <a:cubicBezTo>
                        <a:pt x="f108" y="f109"/>
                        <a:pt x="f110" y="f111"/>
                        <a:pt x="f112" y="f111"/>
                      </a:cubicBezTo>
                      <a:cubicBezTo>
                        <a:pt x="f113" y="f111"/>
                        <a:pt x="f114" y="f115"/>
                        <a:pt x="f116" y="f117"/>
                      </a:cubicBezTo>
                      <a:lnTo>
                        <a:pt x="f116" y="f117"/>
                      </a:lnTo>
                      <a:cubicBezTo>
                        <a:pt x="f118" y="f119"/>
                        <a:pt x="f120" y="f121"/>
                        <a:pt x="f122" y="f121"/>
                      </a:cubicBezTo>
                      <a:cubicBezTo>
                        <a:pt x="f123" y="f121"/>
                        <a:pt x="f124" y="f125"/>
                        <a:pt x="f126" y="f127"/>
                      </a:cubicBezTo>
                      <a:cubicBezTo>
                        <a:pt x="f128" y="f129"/>
                        <a:pt x="f126" y="f130"/>
                        <a:pt x="f131" y="f40"/>
                      </a:cubicBezTo>
                      <a:cubicBezTo>
                        <a:pt x="f132" y="f133"/>
                        <a:pt x="f134" y="f71"/>
                        <a:pt x="f135" y="f136"/>
                      </a:cubicBezTo>
                      <a:cubicBezTo>
                        <a:pt x="f137" y="f138"/>
                        <a:pt x="f139" y="f140"/>
                        <a:pt x="f141" y="f142"/>
                      </a:cubicBezTo>
                      <a:cubicBezTo>
                        <a:pt x="f143" y="f144"/>
                        <a:pt x="f145" y="f146"/>
                        <a:pt x="f70" y="f147"/>
                      </a:cubicBezTo>
                      <a:cubicBezTo>
                        <a:pt x="f148" y="f149"/>
                        <a:pt x="f150" y="f151"/>
                        <a:pt x="f10" y="f11"/>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 name="Google Shape;1741;p22">
                  <a:extLst>
                    <a:ext uri="{FF2B5EF4-FFF2-40B4-BE49-F238E27FC236}">
                      <a16:creationId xmlns:a16="http://schemas.microsoft.com/office/drawing/2014/main" id="{F938B2C5-D792-4FF2-AE3B-5DE25191D63C}"/>
                    </a:ext>
                  </a:extLst>
                </p:cNvPr>
                <p:cNvSpPr/>
                <p:nvPr/>
              </p:nvSpPr>
              <p:spPr>
                <a:xfrm>
                  <a:off x="705816" y="4769437"/>
                  <a:ext cx="83164" cy="100611"/>
                </a:xfrm>
                <a:custGeom>
                  <a:avLst/>
                  <a:gdLst>
                    <a:gd name="f0" fmla="val w"/>
                    <a:gd name="f1" fmla="val h"/>
                    <a:gd name="f2" fmla="val 0"/>
                    <a:gd name="f3" fmla="val 2575"/>
                    <a:gd name="f4" fmla="val 3115"/>
                    <a:gd name="f5" fmla="val 1"/>
                    <a:gd name="f6" fmla="val 4"/>
                    <a:gd name="f7" fmla="val 9"/>
                    <a:gd name="f8" fmla="val 6"/>
                    <a:gd name="f9" fmla="val 18"/>
                    <a:gd name="f10" fmla="val 27"/>
                    <a:gd name="f11" fmla="val 7"/>
                    <a:gd name="f12" fmla="val 228"/>
                    <a:gd name="f13" fmla="val 720"/>
                    <a:gd name="f14" fmla="val 527"/>
                    <a:gd name="f15" fmla="val 1334"/>
                    <a:gd name="f16" fmla="val 1051"/>
                    <a:gd name="f17" fmla="val 1835"/>
                    <a:gd name="f18" fmla="val 1144"/>
                    <a:gd name="f19" fmla="val 1916"/>
                    <a:gd name="f20" fmla="val 1248"/>
                    <a:gd name="f21" fmla="val 2008"/>
                    <a:gd name="f22" fmla="val 1317"/>
                    <a:gd name="f23" fmla="val 2112"/>
                    <a:gd name="f24" fmla="val 1386"/>
                    <a:gd name="f25" fmla="val 2205"/>
                    <a:gd name="f26" fmla="val 1432"/>
                    <a:gd name="f27" fmla="val 2343"/>
                    <a:gd name="f28" fmla="val 1421"/>
                    <a:gd name="f29" fmla="val 2459"/>
                    <a:gd name="f30" fmla="val 1398"/>
                    <a:gd name="f31" fmla="val 2586"/>
                    <a:gd name="f32" fmla="val 2701"/>
                    <a:gd name="f33" fmla="val 1201"/>
                    <a:gd name="f34" fmla="val 2724"/>
                    <a:gd name="f35" fmla="val 1186"/>
                    <a:gd name="f36" fmla="val 2729"/>
                    <a:gd name="f37" fmla="val 1170"/>
                    <a:gd name="f38" fmla="val 2731"/>
                    <a:gd name="f39" fmla="val 1154"/>
                    <a:gd name="f40" fmla="val 1049"/>
                    <a:gd name="f41" fmla="val 936"/>
                    <a:gd name="f42" fmla="val 2638"/>
                    <a:gd name="f43" fmla="val 2528"/>
                    <a:gd name="f44" fmla="val 2759"/>
                    <a:gd name="f45" fmla="val 3013"/>
                    <a:gd name="f46" fmla="val 1271"/>
                    <a:gd name="f47" fmla="val 3093"/>
                    <a:gd name="f48" fmla="val 3108"/>
                    <a:gd name="f49" fmla="val 1366"/>
                    <a:gd name="f50" fmla="val 1416"/>
                    <a:gd name="f51" fmla="val 1601"/>
                    <a:gd name="f52" fmla="val 1794"/>
                    <a:gd name="f53" fmla="val 3020"/>
                    <a:gd name="f54" fmla="val 1894"/>
                    <a:gd name="f55" fmla="val 2874"/>
                    <a:gd name="f56" fmla="val 2021"/>
                    <a:gd name="f57" fmla="val 2689"/>
                    <a:gd name="f58" fmla="val 2009"/>
                    <a:gd name="f59" fmla="val 2435"/>
                    <a:gd name="f60" fmla="val 1905"/>
                    <a:gd name="f61" fmla="val 2239"/>
                    <a:gd name="f62" fmla="val 1966"/>
                    <a:gd name="f63" fmla="val 2279"/>
                    <a:gd name="f64" fmla="val 2043"/>
                    <a:gd name="f65" fmla="val 2311"/>
                    <a:gd name="f66" fmla="val 2115"/>
                    <a:gd name="f67" fmla="val 2126"/>
                    <a:gd name="f68" fmla="val 2137"/>
                    <a:gd name="f69" fmla="val 2310"/>
                    <a:gd name="f70" fmla="val 2148"/>
                    <a:gd name="f71" fmla="val 2309"/>
                    <a:gd name="f72" fmla="val 2251"/>
                    <a:gd name="f73" fmla="val 1848"/>
                    <a:gd name="f74" fmla="val 1881"/>
                    <a:gd name="f75" fmla="val 1778"/>
                    <a:gd name="f76" fmla="val 1117"/>
                    <a:gd name="f77" fmla="val 1459"/>
                    <a:gd name="f78" fmla="val 253"/>
                    <a:gd name="f79" fmla="val 778"/>
                    <a:gd name="f80" fmla="*/ f0 1 2575"/>
                    <a:gd name="f81" fmla="*/ f1 1 3115"/>
                    <a:gd name="f82" fmla="val f2"/>
                    <a:gd name="f83" fmla="val f3"/>
                    <a:gd name="f84" fmla="val f4"/>
                    <a:gd name="f85" fmla="+- f84 0 f82"/>
                    <a:gd name="f86" fmla="+- f83 0 f82"/>
                    <a:gd name="f87" fmla="*/ f86 1 2575"/>
                    <a:gd name="f88" fmla="*/ f85 1 3115"/>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2575" h="3115">
                      <a:moveTo>
                        <a:pt x="f5" y="f2"/>
                      </a:moveTo>
                      <a:cubicBezTo>
                        <a:pt x="f6" y="f7"/>
                        <a:pt x="f8" y="f9"/>
                        <a:pt x="f7" y="f10"/>
                      </a:cubicBezTo>
                      <a:lnTo>
                        <a:pt x="f7" y="f10"/>
                      </a:lnTo>
                      <a:cubicBezTo>
                        <a:pt x="f11" y="f9"/>
                        <a:pt x="f6" y="f7"/>
                        <a:pt x="f5" y="f2"/>
                      </a:cubicBezTo>
                      <a:close/>
                      <a:moveTo>
                        <a:pt x="f7" y="f10"/>
                      </a:moveTo>
                      <a:lnTo>
                        <a:pt x="f7" y="f10"/>
                      </a:lnTo>
                      <a:cubicBezTo>
                        <a:pt x="f12" y="f13"/>
                        <a:pt x="f14" y="f15"/>
                        <a:pt x="f16" y="f17"/>
                      </a:cubicBezTo>
                      <a:cubicBezTo>
                        <a:pt x="f18" y="f19"/>
                        <a:pt x="f20" y="f21"/>
                        <a:pt x="f22" y="f23"/>
                      </a:cubicBezTo>
                      <a:cubicBezTo>
                        <a:pt x="f24" y="f25"/>
                        <a:pt x="f26" y="f27"/>
                        <a:pt x="f28" y="f29"/>
                      </a:cubicBezTo>
                      <a:cubicBezTo>
                        <a:pt x="f30" y="f31"/>
                        <a:pt x="f22" y="f32"/>
                        <a:pt x="f33" y="f34"/>
                      </a:cubicBezTo>
                      <a:cubicBezTo>
                        <a:pt x="f35" y="f36"/>
                        <a:pt x="f37" y="f38"/>
                        <a:pt x="f39" y="f38"/>
                      </a:cubicBezTo>
                      <a:cubicBezTo>
                        <a:pt x="f40" y="f38"/>
                        <a:pt x="f41" y="f42"/>
                        <a:pt x="f41" y="f43"/>
                      </a:cubicBezTo>
                      <a:lnTo>
                        <a:pt x="f41" y="f43"/>
                      </a:lnTo>
                      <a:cubicBezTo>
                        <a:pt x="f41" y="f44"/>
                        <a:pt x="f16" y="f45"/>
                        <a:pt x="f46" y="f47"/>
                      </a:cubicBezTo>
                      <a:cubicBezTo>
                        <a:pt x="f22" y="f48"/>
                        <a:pt x="f49" y="f4"/>
                        <a:pt x="f50" y="f4"/>
                      </a:cubicBezTo>
                      <a:cubicBezTo>
                        <a:pt x="f51" y="f4"/>
                        <a:pt x="f52" y="f53"/>
                        <a:pt x="f54" y="f55"/>
                      </a:cubicBezTo>
                      <a:cubicBezTo>
                        <a:pt x="f56" y="f57"/>
                        <a:pt x="f58" y="f59"/>
                        <a:pt x="f60" y="f61"/>
                      </a:cubicBezTo>
                      <a:lnTo>
                        <a:pt x="f60" y="f61"/>
                      </a:lnTo>
                      <a:cubicBezTo>
                        <a:pt x="f62" y="f63"/>
                        <a:pt x="f64" y="f65"/>
                        <a:pt x="f66" y="f65"/>
                      </a:cubicBezTo>
                      <a:cubicBezTo>
                        <a:pt x="f67" y="f65"/>
                        <a:pt x="f68" y="f69"/>
                        <a:pt x="f70" y="f71"/>
                      </a:cubicBezTo>
                      <a:cubicBezTo>
                        <a:pt x="f3" y="f72"/>
                        <a:pt x="f73" y="f74"/>
                        <a:pt x="f75" y="f17"/>
                      </a:cubicBezTo>
                      <a:cubicBezTo>
                        <a:pt x="f76" y="f77"/>
                        <a:pt x="f78" y="f79"/>
                        <a:pt x="f7" y="f1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 name="Google Shape;1742;p22">
                  <a:extLst>
                    <a:ext uri="{FF2B5EF4-FFF2-40B4-BE49-F238E27FC236}">
                      <a16:creationId xmlns:a16="http://schemas.microsoft.com/office/drawing/2014/main" id="{CFCF353D-9EC8-48DD-AF5C-0E6D0ACE9924}"/>
                    </a:ext>
                  </a:extLst>
                </p:cNvPr>
                <p:cNvSpPr/>
                <p:nvPr/>
              </p:nvSpPr>
              <p:spPr>
                <a:xfrm>
                  <a:off x="562447" y="4459986"/>
                  <a:ext cx="144923" cy="231187"/>
                </a:xfrm>
                <a:custGeom>
                  <a:avLst/>
                  <a:gdLst>
                    <a:gd name="f0" fmla="val 360"/>
                    <a:gd name="f1" fmla="val w"/>
                    <a:gd name="f2" fmla="val h"/>
                    <a:gd name="f3" fmla="val 0"/>
                    <a:gd name="f4" fmla="val 4487"/>
                    <a:gd name="f5" fmla="val 7158"/>
                    <a:gd name="f6" fmla="val 4071"/>
                    <a:gd name="f7" fmla="val 1536"/>
                    <a:gd name="f8" fmla="val 4094"/>
                    <a:gd name="f9" fmla="val 1651"/>
                    <a:gd name="f10" fmla="val 4105"/>
                    <a:gd name="f11" fmla="val 1778"/>
                    <a:gd name="f12" fmla="val 4128"/>
                    <a:gd name="f13" fmla="val 1905"/>
                    <a:gd name="f14" fmla="val 2032"/>
                    <a:gd name="f15" fmla="val 2148"/>
                    <a:gd name="f16" fmla="val 2286"/>
                    <a:gd name="f17" fmla="val 4047"/>
                    <a:gd name="f18" fmla="val 2528"/>
                    <a:gd name="f19" fmla="val 3955"/>
                    <a:gd name="f20" fmla="val 2759"/>
                    <a:gd name="f21" fmla="val 3840"/>
                    <a:gd name="f22" fmla="val 2990"/>
                    <a:gd name="f23" fmla="val 3586"/>
                    <a:gd name="f24" fmla="val 3440"/>
                    <a:gd name="f25" fmla="val 3228"/>
                    <a:gd name="f26" fmla="val 3787"/>
                    <a:gd name="f27" fmla="val 2835"/>
                    <a:gd name="f28" fmla="val 4098"/>
                    <a:gd name="f29" fmla="val 2431"/>
                    <a:gd name="f30" fmla="val 4375"/>
                    <a:gd name="f31" fmla="val 2027"/>
                    <a:gd name="f32" fmla="val 4664"/>
                    <a:gd name="f33" fmla="val 1658"/>
                    <a:gd name="f34" fmla="val 4999"/>
                    <a:gd name="f35" fmla="val 1277"/>
                    <a:gd name="f36" fmla="val 5310"/>
                    <a:gd name="f37" fmla="val 977"/>
                    <a:gd name="f38" fmla="val 5714"/>
                    <a:gd name="f39" fmla="val 723"/>
                    <a:gd name="f40" fmla="val 6130"/>
                    <a:gd name="f41" fmla="val 839"/>
                    <a:gd name="f42" fmla="val 5922"/>
                    <a:gd name="f43" fmla="val 5703"/>
                    <a:gd name="f44" fmla="val 1127"/>
                    <a:gd name="f45" fmla="val 5518"/>
                    <a:gd name="f46" fmla="val 1266"/>
                    <a:gd name="f47" fmla="val 1439"/>
                    <a:gd name="f48" fmla="val 5137"/>
                    <a:gd name="f49" fmla="val 1623"/>
                    <a:gd name="f50" fmla="val 4964"/>
                    <a:gd name="f51" fmla="val 1993"/>
                    <a:gd name="f52" fmla="val 4629"/>
                    <a:gd name="f53" fmla="val 2408"/>
                    <a:gd name="f54" fmla="val 4341"/>
                    <a:gd name="f55" fmla="val 2778"/>
                    <a:gd name="f56" fmla="val 4029"/>
                    <a:gd name="f57" fmla="val 3170"/>
                    <a:gd name="f58" fmla="val 3706"/>
                    <a:gd name="f59" fmla="val 3528"/>
                    <a:gd name="f60" fmla="val 3360"/>
                    <a:gd name="f61" fmla="val 3782"/>
                    <a:gd name="f62" fmla="val 2944"/>
                    <a:gd name="f63" fmla="val 2840"/>
                    <a:gd name="f64" fmla="val 3897"/>
                    <a:gd name="f65" fmla="val 2725"/>
                    <a:gd name="f66" fmla="val 3932"/>
                    <a:gd name="f67" fmla="val 2609"/>
                    <a:gd name="f68" fmla="val 3978"/>
                    <a:gd name="f69" fmla="val 2494"/>
                    <a:gd name="f70" fmla="val 4024"/>
                    <a:gd name="f71" fmla="val 2378"/>
                    <a:gd name="f72" fmla="val 2263"/>
                    <a:gd name="f73" fmla="val 4082"/>
                    <a:gd name="f74" fmla="val 2021"/>
                    <a:gd name="f75" fmla="val 1663"/>
                    <a:gd name="f76" fmla="val 404"/>
                    <a:gd name="f77" fmla="val 6628"/>
                    <a:gd name="f78" fmla="val 403"/>
                    <a:gd name="f79" fmla="val 6631"/>
                    <a:gd name="f80" fmla="val 401"/>
                    <a:gd name="f81" fmla="val 6635"/>
                    <a:gd name="f82" fmla="val 400"/>
                    <a:gd name="f83" fmla="val 6638"/>
                    <a:gd name="f84" fmla="val 3493"/>
                    <a:gd name="f85" fmla="val 1"/>
                    <a:gd name="f86" fmla="val 3863"/>
                    <a:gd name="f87" fmla="val 635"/>
                    <a:gd name="f88" fmla="val 4036"/>
                    <a:gd name="f89" fmla="val 1443"/>
                    <a:gd name="f90" fmla="val 3851"/>
                    <a:gd name="f91" fmla="val 2171"/>
                    <a:gd name="f92" fmla="val 3747"/>
                    <a:gd name="f93" fmla="val 2552"/>
                    <a:gd name="f94" fmla="val 3209"/>
                    <a:gd name="f95" fmla="val 3055"/>
                    <a:gd name="f96" fmla="val 3244"/>
                    <a:gd name="f97" fmla="val 3024"/>
                    <a:gd name="f98" fmla="val 3249"/>
                    <a:gd name="f99" fmla="val 2992"/>
                    <a:gd name="f100" fmla="val 3251"/>
                    <a:gd name="f101" fmla="val 2960"/>
                    <a:gd name="f102" fmla="val 2825"/>
                    <a:gd name="f103" fmla="val 2686"/>
                    <a:gd name="f104" fmla="val 3210"/>
                    <a:gd name="f105" fmla="val 2593"/>
                    <a:gd name="f106" fmla="val 3117"/>
                    <a:gd name="f107" fmla="val 2478"/>
                    <a:gd name="f108" fmla="val 3002"/>
                    <a:gd name="f109" fmla="val 2605"/>
                    <a:gd name="f110" fmla="val 2655"/>
                    <a:gd name="f111" fmla="val 2397"/>
                    <a:gd name="f112" fmla="val 2702"/>
                    <a:gd name="f113" fmla="val 2235"/>
                    <a:gd name="f114" fmla="val 2909"/>
                    <a:gd name="f115" fmla="val 3129"/>
                    <a:gd name="f116" fmla="val 2247"/>
                    <a:gd name="f117" fmla="val 3348"/>
                    <a:gd name="f118" fmla="val 2455"/>
                    <a:gd name="f119" fmla="val 3521"/>
                    <a:gd name="f120" fmla="val 2662"/>
                    <a:gd name="f121" fmla="val 3544"/>
                    <a:gd name="f122" fmla="val 2252"/>
                    <a:gd name="f123" fmla="val 3781"/>
                    <a:gd name="f124" fmla="val 1808"/>
                    <a:gd name="f125" fmla="val 3883"/>
                    <a:gd name="f126" fmla="val 1348"/>
                    <a:gd name="f127" fmla="val 1135"/>
                    <a:gd name="f128" fmla="val 919"/>
                    <a:gd name="f129" fmla="val 3861"/>
                    <a:gd name="f130" fmla="val 700"/>
                    <a:gd name="f131" fmla="val 3821"/>
                    <a:gd name="f132" fmla="val 816"/>
                    <a:gd name="f133" fmla="val 3994"/>
                    <a:gd name="f134" fmla="val 931"/>
                    <a:gd name="f135" fmla="val 4110"/>
                    <a:gd name="f136" fmla="val 768"/>
                    <a:gd name="f137" fmla="val 4173"/>
                    <a:gd name="f138" fmla="val 449"/>
                    <a:gd name="f139" fmla="val 259"/>
                    <a:gd name="f140" fmla="val 4169"/>
                    <a:gd name="f141" fmla="val 146"/>
                    <a:gd name="f142" fmla="val 4156"/>
                    <a:gd name="f143" fmla="val 446"/>
                    <a:gd name="f144" fmla="val 4456"/>
                    <a:gd name="f145" fmla="val 527"/>
                    <a:gd name="f146" fmla="val 4525"/>
                    <a:gd name="f147" fmla="val 4698"/>
                    <a:gd name="f148" fmla="val 5135"/>
                    <a:gd name="f149" fmla="val 728"/>
                    <a:gd name="f150" fmla="val 5949"/>
                    <a:gd name="f151" fmla="val 533"/>
                    <a:gd name="f152" fmla="val 6369"/>
                    <a:gd name="f153" fmla="val 803"/>
                    <a:gd name="f154" fmla="val 6332"/>
                    <a:gd name="f155" fmla="val 1090"/>
                    <a:gd name="f156" fmla="val 1203"/>
                    <a:gd name="f157" fmla="val 1319"/>
                    <a:gd name="f158" fmla="val 6338"/>
                    <a:gd name="f159" fmla="val 1430"/>
                    <a:gd name="f160" fmla="val 1708"/>
                    <a:gd name="f161" fmla="val 1955"/>
                    <a:gd name="f162" fmla="val 6302"/>
                    <a:gd name="f163" fmla="val 2051"/>
                    <a:gd name="f164" fmla="val 6049"/>
                    <a:gd name="f165" fmla="val 6441"/>
                    <a:gd name="f166" fmla="val 2074"/>
                    <a:gd name="f167" fmla="val 6811"/>
                    <a:gd name="f168" fmla="val 2293"/>
                    <a:gd name="f169" fmla="val 7157"/>
                    <a:gd name="f170" fmla="val 2212"/>
                    <a:gd name="f171" fmla="val 5991"/>
                    <a:gd name="f172" fmla="val 2951"/>
                    <a:gd name="f173" fmla="val 4825"/>
                    <a:gd name="f174" fmla="val 3643"/>
                    <a:gd name="f175" fmla="val 3925"/>
                    <a:gd name="f176" fmla="val 4221"/>
                    <a:gd name="f177" fmla="val 3175"/>
                    <a:gd name="f178" fmla="val 4486"/>
                    <a:gd name="f179" fmla="val 2321"/>
                    <a:gd name="f180" fmla="val 4267"/>
                    <a:gd name="f181" fmla="val 1270"/>
                    <a:gd name="f182" fmla="val 4151"/>
                    <a:gd name="f183" fmla="val 1086"/>
                    <a:gd name="f184" fmla="val 901"/>
                    <a:gd name="f185" fmla="val 3920"/>
                    <a:gd name="f186" fmla="val 566"/>
                    <a:gd name="f187" fmla="val 3678"/>
                    <a:gd name="f188" fmla="val 301"/>
                    <a:gd name="f189" fmla="*/ f1 1 4487"/>
                    <a:gd name="f190" fmla="*/ f2 1 7158"/>
                    <a:gd name="f191" fmla="val f3"/>
                    <a:gd name="f192" fmla="val f4"/>
                    <a:gd name="f193" fmla="val f5"/>
                    <a:gd name="f194" fmla="+- f193 0 f191"/>
                    <a:gd name="f195" fmla="+- f192 0 f191"/>
                    <a:gd name="f196" fmla="*/ f195 1 4487"/>
                    <a:gd name="f197" fmla="*/ f194 1 7158"/>
                    <a:gd name="f198" fmla="*/ f191 1 f196"/>
                    <a:gd name="f199" fmla="*/ f192 1 f196"/>
                    <a:gd name="f200" fmla="*/ f191 1 f197"/>
                    <a:gd name="f201" fmla="*/ f193 1 f197"/>
                    <a:gd name="f202" fmla="*/ f198 f189 1"/>
                    <a:gd name="f203" fmla="*/ f199 f189 1"/>
                    <a:gd name="f204" fmla="*/ f201 f190 1"/>
                    <a:gd name="f205" fmla="*/ f200 f190 1"/>
                  </a:gdLst>
                  <a:ahLst/>
                  <a:cxnLst>
                    <a:cxn ang="3cd4">
                      <a:pos x="hc" y="t"/>
                    </a:cxn>
                    <a:cxn ang="0">
                      <a:pos x="r" y="vc"/>
                    </a:cxn>
                    <a:cxn ang="cd4">
                      <a:pos x="hc" y="b"/>
                    </a:cxn>
                    <a:cxn ang="cd2">
                      <a:pos x="l" y="vc"/>
                    </a:cxn>
                  </a:cxnLst>
                  <a:rect l="f202" t="f205" r="f203" b="f204"/>
                  <a:pathLst>
                    <a:path w="4487" h="7158">
                      <a:moveTo>
                        <a:pt x="f6" y="f7"/>
                      </a:moveTo>
                      <a:lnTo>
                        <a:pt x="f6" y="f7"/>
                      </a:lnTo>
                      <a:cubicBezTo>
                        <a:pt x="f8" y="f9"/>
                        <a:pt x="f10" y="f11"/>
                        <a:pt x="f12" y="f13"/>
                      </a:cubicBezTo>
                      <a:cubicBezTo>
                        <a:pt x="f12" y="f14"/>
                        <a:pt x="f10" y="f15"/>
                        <a:pt x="f8"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37" y="f43"/>
                        <a:pt x="f44" y="f45"/>
                      </a:cubicBezTo>
                      <a:cubicBezTo>
                        <a:pt x="f46" y="f36"/>
                        <a:pt x="f47" y="f48"/>
                        <a:pt x="f49" y="f50"/>
                      </a:cubicBezTo>
                      <a:cubicBezTo>
                        <a:pt x="f51" y="f52"/>
                        <a:pt x="f53" y="f54"/>
                        <a:pt x="f55" y="f56"/>
                      </a:cubicBezTo>
                      <a:cubicBezTo>
                        <a:pt x="f57" y="f58"/>
                        <a:pt x="f59" y="f60"/>
                        <a:pt x="f61" y="f62"/>
                      </a:cubicBezTo>
                      <a:cubicBezTo>
                        <a:pt x="f21" y="f63"/>
                        <a:pt x="f64" y="f65"/>
                        <a:pt x="f66" y="f67"/>
                      </a:cubicBezTo>
                      <a:cubicBezTo>
                        <a:pt x="f68" y="f69"/>
                        <a:pt x="f70" y="f71"/>
                        <a:pt x="f17" y="f72"/>
                      </a:cubicBezTo>
                      <a:cubicBezTo>
                        <a:pt x="f73" y="f15"/>
                        <a:pt x="f8" y="f74"/>
                        <a:pt x="f8" y="f13"/>
                      </a:cubicBezTo>
                      <a:cubicBezTo>
                        <a:pt x="f8" y="f11"/>
                        <a:pt x="f73" y="f75"/>
                        <a:pt x="f6" y="f7"/>
                      </a:cubicBezTo>
                      <a:close/>
                      <a:moveTo>
                        <a:pt x="f76" y="f77"/>
                      </a:moveTo>
                      <a:lnTo>
                        <a:pt x="f76" y="f77"/>
                      </a:lnTo>
                      <a:cubicBezTo>
                        <a:pt x="f78" y="f79"/>
                        <a:pt x="f80" y="f81"/>
                        <a:pt x="f82" y="f83"/>
                      </a:cubicBezTo>
                      <a:cubicBezTo>
                        <a:pt x="f80" y="f81"/>
                        <a:pt x="f78" y="f79"/>
                        <a:pt x="f76" y="f77"/>
                      </a:cubicBezTo>
                      <a:close/>
                      <a:moveTo>
                        <a:pt x="f84" y="f85"/>
                      </a:moveTo>
                      <a:cubicBezTo>
                        <a:pt x="f86" y="f87"/>
                        <a:pt x="f88" y="f89"/>
                        <a:pt x="f90" y="f91"/>
                      </a:cubicBezTo>
                      <a:cubicBezTo>
                        <a:pt x="f92" y="f93"/>
                        <a:pt x="f59" y="f94"/>
                        <a:pt x="f95" y="f96"/>
                      </a:cubicBezTo>
                      <a:cubicBezTo>
                        <a:pt x="f97" y="f98"/>
                        <a:pt x="f99" y="f100"/>
                        <a:pt x="f101" y="f100"/>
                      </a:cubicBezTo>
                      <a:cubicBezTo>
                        <a:pt x="f102" y="f100"/>
                        <a:pt x="f103" y="f104"/>
                        <a:pt x="f105" y="f106"/>
                      </a:cubicBezTo>
                      <a:cubicBezTo>
                        <a:pt x="f107" y="f108"/>
                        <a:pt x="f107" y="f20"/>
                        <a:pt x="f109" y="f110"/>
                      </a:cubicBezTo>
                      <a:lnTo>
                        <a:pt x="f109" y="f110"/>
                      </a:lnTo>
                      <a:cubicBezTo>
                        <a:pt x="f111" y="f112"/>
                        <a:pt x="f113" y="f114"/>
                        <a:pt x="f113" y="f115"/>
                      </a:cubicBezTo>
                      <a:cubicBezTo>
                        <a:pt x="f116" y="f117"/>
                        <a:pt x="f118" y="f119"/>
                        <a:pt x="f120" y="f121"/>
                      </a:cubicBezTo>
                      <a:cubicBezTo>
                        <a:pt x="f122" y="f123"/>
                        <a:pt x="f124" y="f125"/>
                        <a:pt x="f126" y="f125"/>
                      </a:cubicBezTo>
                      <a:cubicBezTo>
                        <a:pt x="f127" y="f125"/>
                        <a:pt x="f128" y="f129"/>
                        <a:pt x="f130" y="f131"/>
                      </a:cubicBezTo>
                      <a:lnTo>
                        <a:pt x="f130" y="f131"/>
                      </a:lnTo>
                      <a:cubicBezTo>
                        <a:pt x="f130" y="f131"/>
                        <a:pt x="f132" y="f133"/>
                        <a:pt x="f134" y="f135"/>
                      </a:cubicBezTo>
                      <a:cubicBezTo>
                        <a:pt x="f134" y="f135"/>
                        <a:pt x="f136" y="f137"/>
                        <a:pt x="f138" y="f137"/>
                      </a:cubicBezTo>
                      <a:cubicBezTo>
                        <a:pt x="f0" y="f137"/>
                        <a:pt x="f139" y="f140"/>
                        <a:pt x="f141" y="f142"/>
                      </a:cubicBezTo>
                      <a:lnTo>
                        <a:pt x="f141" y="f142"/>
                      </a:lnTo>
                      <a:cubicBezTo>
                        <a:pt x="f143" y="f144"/>
                        <a:pt x="f145" y="f146"/>
                        <a:pt x="f128" y="f147"/>
                      </a:cubicBezTo>
                      <a:cubicBezTo>
                        <a:pt x="f3" y="f148"/>
                        <a:pt x="f149" y="f150"/>
                        <a:pt x="f76" y="f77"/>
                      </a:cubicBezTo>
                      <a:lnTo>
                        <a:pt x="f76" y="f77"/>
                      </a:lnTo>
                      <a:cubicBezTo>
                        <a:pt x="f151" y="f152"/>
                        <a:pt x="f153" y="f154"/>
                        <a:pt x="f155" y="f154"/>
                      </a:cubicBezTo>
                      <a:cubicBezTo>
                        <a:pt x="f156" y="f154"/>
                        <a:pt x="f157" y="f158"/>
                        <a:pt x="f159" y="f158"/>
                      </a:cubicBezTo>
                      <a:cubicBezTo>
                        <a:pt x="f160" y="f158"/>
                        <a:pt x="f161" y="f162"/>
                        <a:pt x="f163" y="f164"/>
                      </a:cubicBezTo>
                      <a:cubicBezTo>
                        <a:pt x="f163" y="f165"/>
                        <a:pt x="f166" y="f167"/>
                        <a:pt x="f168" y="f169"/>
                      </a:cubicBezTo>
                      <a:cubicBezTo>
                        <a:pt x="f170" y="f171"/>
                        <a:pt x="f172" y="f173"/>
                        <a:pt x="f174" y="f175"/>
                      </a:cubicBezTo>
                      <a:cubicBezTo>
                        <a:pt x="f176" y="f177"/>
                        <a:pt x="f178" y="f179"/>
                        <a:pt x="f180" y="f89"/>
                      </a:cubicBezTo>
                      <a:cubicBezTo>
                        <a:pt x="f176" y="f181"/>
                        <a:pt x="f182" y="f183"/>
                        <a:pt x="f73" y="f184"/>
                      </a:cubicBezTo>
                      <a:cubicBezTo>
                        <a:pt x="f185" y="f186"/>
                        <a:pt x="f187" y="f188"/>
                        <a:pt x="f84" y="f8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 name="Google Shape;1743;p22">
                  <a:extLst>
                    <a:ext uri="{FF2B5EF4-FFF2-40B4-BE49-F238E27FC236}">
                      <a16:creationId xmlns:a16="http://schemas.microsoft.com/office/drawing/2014/main" id="{C3AD0091-33F4-48EE-8B17-375DD1D90807}"/>
                    </a:ext>
                  </a:extLst>
                </p:cNvPr>
                <p:cNvSpPr/>
                <p:nvPr/>
              </p:nvSpPr>
              <p:spPr>
                <a:xfrm>
                  <a:off x="637995" y="4597191"/>
                  <a:ext cx="54068" cy="151762"/>
                </a:xfrm>
                <a:custGeom>
                  <a:avLst/>
                  <a:gdLst>
                    <a:gd name="f0" fmla="val w"/>
                    <a:gd name="f1" fmla="val h"/>
                    <a:gd name="f2" fmla="val 0"/>
                    <a:gd name="f3" fmla="val 1674"/>
                    <a:gd name="f4" fmla="val 4699"/>
                    <a:gd name="f5" fmla="val 1201"/>
                    <a:gd name="f6" fmla="val 1005"/>
                    <a:gd name="f7" fmla="val 1143"/>
                    <a:gd name="f8" fmla="val 1224"/>
                    <a:gd name="f9" fmla="val 1085"/>
                    <a:gd name="f10" fmla="val 1443"/>
                    <a:gd name="f11" fmla="val 1051"/>
                    <a:gd name="f12" fmla="val 1004"/>
                    <a:gd name="f13" fmla="val 1905"/>
                    <a:gd name="f14" fmla="val 970"/>
                    <a:gd name="f15" fmla="val 2113"/>
                    <a:gd name="f16" fmla="val 2343"/>
                    <a:gd name="f17" fmla="val 958"/>
                    <a:gd name="f18" fmla="val 2574"/>
                    <a:gd name="f19" fmla="val 2805"/>
                    <a:gd name="f20" fmla="val 3059"/>
                    <a:gd name="f21" fmla="val 1027"/>
                    <a:gd name="f22" fmla="val 3302"/>
                    <a:gd name="f23" fmla="val 1074"/>
                    <a:gd name="f24" fmla="val 3532"/>
                    <a:gd name="f25" fmla="val 1108"/>
                    <a:gd name="f26" fmla="val 3763"/>
                    <a:gd name="f27" fmla="val 993"/>
                    <a:gd name="f28" fmla="val 3290"/>
                    <a:gd name="f29" fmla="val 935"/>
                    <a:gd name="f30" fmla="val 2828"/>
                    <a:gd name="f31" fmla="val 912"/>
                    <a:gd name="f32" fmla="val 1882"/>
                    <a:gd name="f33" fmla="val 1651"/>
                    <a:gd name="f34" fmla="val 1420"/>
                    <a:gd name="f35" fmla="val 1120"/>
                    <a:gd name="f36" fmla="val 820"/>
                    <a:gd name="f37" fmla="val 3013"/>
                    <a:gd name="f38" fmla="val 370"/>
                    <a:gd name="f39" fmla="val 4075"/>
                    <a:gd name="f40" fmla="val 416"/>
                    <a:gd name="f41" fmla="val 4052"/>
                    <a:gd name="f42" fmla="val 554"/>
                    <a:gd name="f43" fmla="val 3359"/>
                    <a:gd name="f44" fmla="val 693"/>
                    <a:gd name="f45" fmla="val 3186"/>
                    <a:gd name="f46" fmla="val 658"/>
                    <a:gd name="f47" fmla="val 3729"/>
                    <a:gd name="f48" fmla="val 981"/>
                    <a:gd name="f49" fmla="val 4398"/>
                    <a:gd name="f50" fmla="val 1408"/>
                    <a:gd name="f51" fmla="val 4698"/>
                    <a:gd name="f52" fmla="val 3151"/>
                    <a:gd name="f53" fmla="val 1131"/>
                    <a:gd name="f54" fmla="val 1501"/>
                    <a:gd name="f55" fmla="*/ f0 1 1674"/>
                    <a:gd name="f56" fmla="*/ f1 1 4699"/>
                    <a:gd name="f57" fmla="val f2"/>
                    <a:gd name="f58" fmla="val f3"/>
                    <a:gd name="f59" fmla="val f4"/>
                    <a:gd name="f60" fmla="+- f59 0 f57"/>
                    <a:gd name="f61" fmla="+- f58 0 f57"/>
                    <a:gd name="f62" fmla="*/ f61 1 1674"/>
                    <a:gd name="f63" fmla="*/ f60 1 469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674" h="4699">
                      <a:moveTo>
                        <a:pt x="f5" y="f6"/>
                      </a:moveTo>
                      <a:lnTo>
                        <a:pt x="f5" y="f6"/>
                      </a:lnTo>
                      <a:cubicBezTo>
                        <a:pt x="f7" y="f8"/>
                        <a:pt x="f9" y="f10"/>
                        <a:pt x="f11" y="f3"/>
                      </a:cubicBezTo>
                      <a:cubicBezTo>
                        <a:pt x="f12" y="f13"/>
                        <a:pt x="f14" y="f15"/>
                        <a:pt x="f14" y="f16"/>
                      </a:cubicBezTo>
                      <a:cubicBezTo>
                        <a:pt x="f17" y="f18"/>
                        <a:pt x="f14" y="f19"/>
                        <a:pt x="f12" y="f20"/>
                      </a:cubicBezTo>
                      <a:cubicBezTo>
                        <a:pt x="f21" y="f22"/>
                        <a:pt x="f23" y="f24"/>
                        <a:pt x="f25" y="f26"/>
                      </a:cubicBezTo>
                      <a:cubicBezTo>
                        <a:pt x="f11" y="f24"/>
                        <a:pt x="f27" y="f28"/>
                        <a:pt x="f17" y="f20"/>
                      </a:cubicBezTo>
                      <a:cubicBezTo>
                        <a:pt x="f29" y="f30"/>
                        <a:pt x="f31" y="f18"/>
                        <a:pt x="f31" y="f16"/>
                      </a:cubicBezTo>
                      <a:cubicBezTo>
                        <a:pt x="f29" y="f15"/>
                        <a:pt x="f17" y="f32"/>
                        <a:pt x="f12" y="f33"/>
                      </a:cubicBezTo>
                      <a:cubicBezTo>
                        <a:pt x="f11" y="f34"/>
                        <a:pt x="f35" y="f8"/>
                        <a:pt x="f5" y="f6"/>
                      </a:cubicBezTo>
                      <a:close/>
                      <a:moveTo>
                        <a:pt x="f3" y="f2"/>
                      </a:moveTo>
                      <a:lnTo>
                        <a:pt x="f3" y="f2"/>
                      </a:lnTo>
                      <a:cubicBezTo>
                        <a:pt x="f23" y="f36"/>
                        <a:pt x="f2" y="f37"/>
                        <a:pt x="f38" y="f39"/>
                      </a:cubicBezTo>
                      <a:cubicBezTo>
                        <a:pt x="f40" y="f41"/>
                        <a:pt x="f42" y="f43"/>
                        <a:pt x="f44" y="f45"/>
                      </a:cubicBezTo>
                      <a:lnTo>
                        <a:pt x="f44" y="f45"/>
                      </a:lnTo>
                      <a:cubicBezTo>
                        <a:pt x="f46" y="f47"/>
                        <a:pt x="f48" y="f49"/>
                        <a:pt x="f50" y="f51"/>
                      </a:cubicBezTo>
                      <a:cubicBezTo>
                        <a:pt x="f11" y="f52"/>
                        <a:pt x="f53" y="f54"/>
                        <a:pt x="f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 name="Google Shape;1744;p22">
                  <a:extLst>
                    <a:ext uri="{FF2B5EF4-FFF2-40B4-BE49-F238E27FC236}">
                      <a16:creationId xmlns:a16="http://schemas.microsoft.com/office/drawing/2014/main" id="{4B25E5F6-5173-4E78-AAA7-FFDC41D91A9F}"/>
                    </a:ext>
                  </a:extLst>
                </p:cNvPr>
                <p:cNvSpPr/>
                <p:nvPr/>
              </p:nvSpPr>
              <p:spPr>
                <a:xfrm>
                  <a:off x="658852" y="4391168"/>
                  <a:ext cx="171340" cy="50063"/>
                </a:xfrm>
                <a:custGeom>
                  <a:avLst/>
                  <a:gdLst>
                    <a:gd name="f0" fmla="val w"/>
                    <a:gd name="f1" fmla="val h"/>
                    <a:gd name="f2" fmla="val 0"/>
                    <a:gd name="f3" fmla="val 5305"/>
                    <a:gd name="f4" fmla="val 1550"/>
                    <a:gd name="f5" fmla="val 4245"/>
                    <a:gd name="f6" fmla="val 1"/>
                    <a:gd name="f7" fmla="val 2797"/>
                    <a:gd name="f8" fmla="val 1485"/>
                    <a:gd name="f9" fmla="val 782"/>
                    <a:gd name="f10" fmla="val 1732"/>
                    <a:gd name="f11" fmla="val 3291"/>
                    <a:gd name="f12" fmla="val 5304"/>
                    <a:gd name="f13" fmla="val 1376"/>
                    <a:gd name="f14" fmla="val 5068"/>
                    <a:gd name="f15" fmla="val 458"/>
                    <a:gd name="f16" fmla="val 4979"/>
                    <a:gd name="f17" fmla="val 128"/>
                    <a:gd name="f18" fmla="val 4670"/>
                    <a:gd name="f19" fmla="*/ f0 1 5305"/>
                    <a:gd name="f20" fmla="*/ f1 1 1550"/>
                    <a:gd name="f21" fmla="val f2"/>
                    <a:gd name="f22" fmla="val f3"/>
                    <a:gd name="f23" fmla="val f4"/>
                    <a:gd name="f24" fmla="+- f23 0 f21"/>
                    <a:gd name="f25" fmla="+- f22 0 f21"/>
                    <a:gd name="f26" fmla="*/ f25 1 5305"/>
                    <a:gd name="f27" fmla="*/ f24 1 1550"/>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305" h="1550">
                      <a:moveTo>
                        <a:pt x="f5" y="f6"/>
                      </a:moveTo>
                      <a:cubicBezTo>
                        <a:pt x="f7" y="f6"/>
                        <a:pt x="f6" y="f8"/>
                        <a:pt x="f6" y="f8"/>
                      </a:cubicBezTo>
                      <a:cubicBezTo>
                        <a:pt x="f6" y="f8"/>
                        <a:pt x="f9" y="f4"/>
                        <a:pt x="f10" y="f4"/>
                      </a:cubicBezTo>
                      <a:cubicBezTo>
                        <a:pt x="f11" y="f4"/>
                        <a:pt x="f12" y="f13"/>
                        <a:pt x="f14" y="f15"/>
                      </a:cubicBezTo>
                      <a:cubicBezTo>
                        <a:pt x="f16"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 name="Google Shape;1745;p22">
                  <a:extLst>
                    <a:ext uri="{FF2B5EF4-FFF2-40B4-BE49-F238E27FC236}">
                      <a16:creationId xmlns:a16="http://schemas.microsoft.com/office/drawing/2014/main" id="{3F34DB78-F639-480E-B854-1AC10690A6B2}"/>
                    </a:ext>
                  </a:extLst>
                </p:cNvPr>
                <p:cNvSpPr/>
                <p:nvPr/>
              </p:nvSpPr>
              <p:spPr>
                <a:xfrm>
                  <a:off x="657727" y="4301959"/>
                  <a:ext cx="134261" cy="111456"/>
                </a:xfrm>
                <a:custGeom>
                  <a:avLst/>
                  <a:gdLst>
                    <a:gd name="f0" fmla="val w"/>
                    <a:gd name="f1" fmla="val h"/>
                    <a:gd name="f2" fmla="val 0"/>
                    <a:gd name="f3" fmla="val 4157"/>
                    <a:gd name="f4" fmla="val 3451"/>
                    <a:gd name="f5" fmla="val 2636"/>
                    <a:gd name="f6" fmla="val 1501"/>
                    <a:gd name="f7" fmla="val 1"/>
                    <a:gd name="f8" fmla="val 4156"/>
                    <a:gd name="f9" fmla="val 1200"/>
                    <a:gd name="f10" fmla="val 3025"/>
                    <a:gd name="f11" fmla="val 161"/>
                    <a:gd name="f12" fmla="val 2903"/>
                    <a:gd name="f13" fmla="val 50"/>
                    <a:gd name="f14" fmla="val 2772"/>
                    <a:gd name="f15" fmla="*/ f0 1 4157"/>
                    <a:gd name="f16" fmla="*/ f1 1 3451"/>
                    <a:gd name="f17" fmla="val f2"/>
                    <a:gd name="f18" fmla="val f3"/>
                    <a:gd name="f19" fmla="val f4"/>
                    <a:gd name="f20" fmla="+- f19 0 f17"/>
                    <a:gd name="f21" fmla="+- f18 0 f17"/>
                    <a:gd name="f22" fmla="*/ f21 1 4157"/>
                    <a:gd name="f23" fmla="*/ f20 1 345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7" h="3450">
                      <a:moveTo>
                        <a:pt x="f5" y="f2"/>
                      </a:moveTo>
                      <a:cubicBezTo>
                        <a:pt x="f6" y="f2"/>
                        <a:pt x="f7" y="f4"/>
                        <a:pt x="f7" y="f4"/>
                      </a:cubicBezTo>
                      <a:cubicBezTo>
                        <a:pt x="f7" y="f4"/>
                        <a:pt x="f8" y="f9"/>
                        <a:pt x="f10" y="f11"/>
                      </a:cubicBezTo>
                      <a:cubicBezTo>
                        <a:pt x="f12" y="f13"/>
                        <a:pt x="f14"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 name="Google Shape;1746;p22">
                  <a:extLst>
                    <a:ext uri="{FF2B5EF4-FFF2-40B4-BE49-F238E27FC236}">
                      <a16:creationId xmlns:a16="http://schemas.microsoft.com/office/drawing/2014/main" id="{2C4517DE-81C7-4BB7-B092-D2E61AA7B95D}"/>
                    </a:ext>
                  </a:extLst>
                </p:cNvPr>
                <p:cNvSpPr/>
                <p:nvPr/>
              </p:nvSpPr>
              <p:spPr>
                <a:xfrm>
                  <a:off x="604336" y="4248695"/>
                  <a:ext cx="94439" cy="166201"/>
                </a:xfrm>
                <a:custGeom>
                  <a:avLst/>
                  <a:gdLst>
                    <a:gd name="f0" fmla="val w"/>
                    <a:gd name="f1" fmla="val h"/>
                    <a:gd name="f2" fmla="val 0"/>
                    <a:gd name="f3" fmla="val 2924"/>
                    <a:gd name="f4" fmla="val 5146"/>
                    <a:gd name="f5" fmla="val 1343"/>
                    <a:gd name="f6" fmla="val 869"/>
                    <a:gd name="f7" fmla="val 263"/>
                    <a:gd name="f8" fmla="val 1446"/>
                    <a:gd name="f9" fmla="val 10"/>
                    <a:gd name="f10" fmla="val 1410"/>
                    <a:gd name="f11" fmla="val 3"/>
                    <a:gd name="f12" fmla="val 1376"/>
                    <a:gd name="f13" fmla="*/ f0 1 2924"/>
                    <a:gd name="f14" fmla="*/ f1 1 5146"/>
                    <a:gd name="f15" fmla="val f2"/>
                    <a:gd name="f16" fmla="val f3"/>
                    <a:gd name="f17" fmla="val f4"/>
                    <a:gd name="f18" fmla="+- f17 0 f15"/>
                    <a:gd name="f19" fmla="+- f16 0 f15"/>
                    <a:gd name="f20" fmla="*/ f19 1 2924"/>
                    <a:gd name="f21" fmla="*/ f18 1 514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924" h="5146">
                      <a:moveTo>
                        <a:pt x="f5" y="f2"/>
                      </a:moveTo>
                      <a:cubicBezTo>
                        <a:pt x="f2" y="f2"/>
                        <a:pt x="f6" y="f4"/>
                        <a:pt x="f6" y="f4"/>
                      </a:cubicBezTo>
                      <a:cubicBezTo>
                        <a:pt x="f6" y="f4"/>
                        <a:pt x="f3" y="f7"/>
                        <a:pt x="f8" y="f9"/>
                      </a:cubicBezTo>
                      <a:cubicBezTo>
                        <a:pt x="f10" y="f11"/>
                        <a:pt x="f12"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59" name="Google Shape;1747;p22">
                <a:extLst>
                  <a:ext uri="{FF2B5EF4-FFF2-40B4-BE49-F238E27FC236}">
                    <a16:creationId xmlns:a16="http://schemas.microsoft.com/office/drawing/2014/main" id="{0432BBB5-DA98-4840-BC98-EA16B099E9E5}"/>
                  </a:ext>
                </a:extLst>
              </p:cNvPr>
              <p:cNvGrpSpPr/>
              <p:nvPr/>
            </p:nvGrpSpPr>
            <p:grpSpPr>
              <a:xfrm>
                <a:off x="1005218" y="4721203"/>
                <a:ext cx="8138855" cy="211875"/>
                <a:chOff x="1005218" y="4721203"/>
                <a:chExt cx="8138855" cy="211875"/>
              </a:xfrm>
            </p:grpSpPr>
            <p:sp>
              <p:nvSpPr>
                <p:cNvPr id="60" name="Google Shape;1748;p22">
                  <a:extLst>
                    <a:ext uri="{FF2B5EF4-FFF2-40B4-BE49-F238E27FC236}">
                      <a16:creationId xmlns:a16="http://schemas.microsoft.com/office/drawing/2014/main" id="{65E6A06D-4481-48E6-8D3A-1EDE95BAF338}"/>
                    </a:ext>
                  </a:extLst>
                </p:cNvPr>
                <p:cNvSpPr/>
                <p:nvPr/>
              </p:nvSpPr>
              <p:spPr>
                <a:xfrm rot="10800009" flipH="1">
                  <a:off x="4842452" y="4918063"/>
                  <a:ext cx="4301621"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61" name="Google Shape;1749;p22">
                  <a:extLst>
                    <a:ext uri="{FF2B5EF4-FFF2-40B4-BE49-F238E27FC236}">
                      <a16:creationId xmlns:a16="http://schemas.microsoft.com/office/drawing/2014/main" id="{94089C37-1A8F-412B-9799-DD185F9923EE}"/>
                    </a:ext>
                  </a:extLst>
                </p:cNvPr>
                <p:cNvGrpSpPr/>
                <p:nvPr/>
              </p:nvGrpSpPr>
              <p:grpSpPr>
                <a:xfrm>
                  <a:off x="1005218" y="4721203"/>
                  <a:ext cx="3295963" cy="211875"/>
                  <a:chOff x="1005218" y="4721203"/>
                  <a:chExt cx="3295963" cy="211875"/>
                </a:xfrm>
              </p:grpSpPr>
              <p:sp>
                <p:nvSpPr>
                  <p:cNvPr id="62" name="Google Shape;1750;p22">
                    <a:extLst>
                      <a:ext uri="{FF2B5EF4-FFF2-40B4-BE49-F238E27FC236}">
                        <a16:creationId xmlns:a16="http://schemas.microsoft.com/office/drawing/2014/main" id="{41BCCA70-4664-4CD3-BEAC-91D128AB8482}"/>
                      </a:ext>
                    </a:extLst>
                  </p:cNvPr>
                  <p:cNvSpPr/>
                  <p:nvPr/>
                </p:nvSpPr>
                <p:spPr>
                  <a:xfrm rot="10800009" flipH="1">
                    <a:off x="1136096" y="4918063"/>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 name="Google Shape;1751;p22">
                    <a:extLst>
                      <a:ext uri="{FF2B5EF4-FFF2-40B4-BE49-F238E27FC236}">
                        <a16:creationId xmlns:a16="http://schemas.microsoft.com/office/drawing/2014/main" id="{6C69D94F-1659-48A4-8FC3-7B6B9007A44D}"/>
                      </a:ext>
                    </a:extLst>
                  </p:cNvPr>
                  <p:cNvSpPr/>
                  <p:nvPr/>
                </p:nvSpPr>
                <p:spPr>
                  <a:xfrm rot="10800009" flipH="1">
                    <a:off x="1005218" y="4721203"/>
                    <a:ext cx="143953" cy="211875"/>
                  </a:xfrm>
                  <a:custGeom>
                    <a:avLst/>
                    <a:gdLst>
                      <a:gd name="f0" fmla="val w"/>
                      <a:gd name="f1" fmla="val h"/>
                      <a:gd name="f2" fmla="val 0"/>
                      <a:gd name="f3" fmla="val 4457"/>
                      <a:gd name="f4" fmla="val 6560"/>
                      <a:gd name="f5" fmla="val 3933"/>
                      <a:gd name="f6" fmla="val 1"/>
                      <a:gd name="f7" fmla="val 2886"/>
                      <a:gd name="f8" fmla="val 1831"/>
                      <a:gd name="f9" fmla="val 436"/>
                      <a:gd name="f10" fmla="val 1097"/>
                      <a:gd name="f11" fmla="val 1215"/>
                      <a:gd name="f12" fmla="val 705"/>
                      <a:gd name="f13" fmla="val 1607"/>
                      <a:gd name="f14" fmla="val 405"/>
                      <a:gd name="f15" fmla="val 2104"/>
                      <a:gd name="f16" fmla="val 209"/>
                      <a:gd name="f17" fmla="val 2635"/>
                      <a:gd name="f18" fmla="val 174"/>
                      <a:gd name="f19" fmla="val 2761"/>
                      <a:gd name="f20" fmla="val 139"/>
                      <a:gd name="f21" fmla="val 2912"/>
                      <a:gd name="f22" fmla="val 93"/>
                      <a:gd name="f23" fmla="val 3039"/>
                      <a:gd name="f24" fmla="val 24"/>
                      <a:gd name="f25" fmla="val 3454"/>
                      <a:gd name="f26" fmla="val 3893"/>
                      <a:gd name="f27" fmla="val 4054"/>
                      <a:gd name="f28" fmla="val 4193"/>
                      <a:gd name="f29" fmla="val 4354"/>
                      <a:gd name="f30" fmla="val 105"/>
                      <a:gd name="f31" fmla="val 4955"/>
                      <a:gd name="f32" fmla="val 440"/>
                      <a:gd name="f33" fmla="val 5532"/>
                      <a:gd name="f34" fmla="val 913"/>
                      <a:gd name="f35" fmla="val 5936"/>
                      <a:gd name="f36" fmla="val 1397"/>
                      <a:gd name="f37" fmla="val 6330"/>
                      <a:gd name="f38" fmla="val 1992"/>
                      <a:gd name="f39" fmla="val 6559"/>
                      <a:gd name="f40" fmla="val 2642"/>
                      <a:gd name="f41" fmla="val 2658"/>
                      <a:gd name="f42" fmla="val 2674"/>
                      <a:gd name="f43" fmla="val 2690"/>
                      <a:gd name="f44" fmla="val 3441"/>
                      <a:gd name="f45" fmla="val 6524"/>
                      <a:gd name="f46" fmla="val 4133"/>
                      <a:gd name="f47" fmla="val 6005"/>
                      <a:gd name="f48" fmla="val 4364"/>
                      <a:gd name="f49" fmla="val 5278"/>
                      <a:gd name="f50" fmla="val 4422"/>
                      <a:gd name="f51" fmla="val 5105"/>
                      <a:gd name="f52" fmla="val 4456"/>
                      <a:gd name="f53" fmla="val 4908"/>
                      <a:gd name="f54" fmla="val 4712"/>
                      <a:gd name="f55" fmla="val 4481"/>
                      <a:gd name="f56" fmla="val 4387"/>
                      <a:gd name="f57" fmla="val 4239"/>
                      <a:gd name="f58" fmla="val 4272"/>
                      <a:gd name="f59" fmla="val 4031"/>
                      <a:gd name="f60" fmla="val 4041"/>
                      <a:gd name="f61" fmla="val 3627"/>
                      <a:gd name="f62" fmla="val 3579"/>
                      <a:gd name="f63" fmla="val 3339"/>
                      <a:gd name="f64" fmla="val 3083"/>
                      <a:gd name="f65" fmla="val 2898"/>
                      <a:gd name="f66" fmla="val 2829"/>
                      <a:gd name="f67" fmla="val 2771"/>
                      <a:gd name="f68" fmla="val 3350"/>
                      <a:gd name="f69" fmla="val 3373"/>
                      <a:gd name="f70" fmla="val 2333"/>
                      <a:gd name="f71" fmla="val 3489"/>
                      <a:gd name="f72" fmla="val 2136"/>
                      <a:gd name="f73" fmla="val 3858"/>
                      <a:gd name="f74" fmla="val 2229"/>
                      <a:gd name="f75" fmla="val 4216"/>
                      <a:gd name="f76" fmla="val 2323"/>
                      <a:gd name="f77" fmla="val 4519"/>
                      <a:gd name="f78" fmla="val 2597"/>
                      <a:gd name="f79" fmla="val 4705"/>
                      <a:gd name="f80" fmla="val 2889"/>
                      <a:gd name="f81" fmla="val 2953"/>
                      <a:gd name="f82" fmla="val 3018"/>
                      <a:gd name="f83" fmla="val 4696"/>
                      <a:gd name="f84" fmla="val 4678"/>
                      <a:gd name="f85" fmla="val 3117"/>
                      <a:gd name="f86" fmla="val 3141"/>
                      <a:gd name="f87" fmla="val 3175"/>
                      <a:gd name="f88" fmla="val 3187"/>
                      <a:gd name="f89" fmla="val 3198"/>
                      <a:gd name="f90" fmla="val 4735"/>
                      <a:gd name="f91" fmla="val 4758"/>
                      <a:gd name="f92" fmla="val 4816"/>
                      <a:gd name="f93" fmla="val 4885"/>
                      <a:gd name="f94" fmla="val 4943"/>
                      <a:gd name="f95" fmla="val 3129"/>
                      <a:gd name="f96" fmla="val 5197"/>
                      <a:gd name="f97" fmla="val 5428"/>
                      <a:gd name="f98" fmla="val 2610"/>
                      <a:gd name="f99" fmla="val 5462"/>
                      <a:gd name="f100" fmla="val 2575"/>
                      <a:gd name="f101" fmla="val 5465"/>
                      <a:gd name="f102" fmla="val 2540"/>
                      <a:gd name="f103" fmla="val 5466"/>
                      <a:gd name="f104" fmla="val 2505"/>
                      <a:gd name="f105" fmla="val 2180"/>
                      <a:gd name="f106" fmla="val 1806"/>
                      <a:gd name="f107" fmla="val 5370"/>
                      <a:gd name="f108" fmla="val 1536"/>
                      <a:gd name="f109" fmla="val 5162"/>
                      <a:gd name="f110" fmla="val 1224"/>
                      <a:gd name="f111" fmla="val 4931"/>
                      <a:gd name="f112" fmla="val 970"/>
                      <a:gd name="f113" fmla="val 4585"/>
                      <a:gd name="f114" fmla="val 890"/>
                      <a:gd name="f115" fmla="val 855"/>
                      <a:gd name="f116" fmla="val 4089"/>
                      <a:gd name="f117" fmla="val 3985"/>
                      <a:gd name="f118" fmla="val 844"/>
                      <a:gd name="f119" fmla="val 3558"/>
                      <a:gd name="f120" fmla="val 3223"/>
                      <a:gd name="f121" fmla="val 3108"/>
                      <a:gd name="f122" fmla="val 936"/>
                      <a:gd name="f123" fmla="val 3004"/>
                      <a:gd name="f124" fmla="val 959"/>
                      <a:gd name="f125" fmla="val 2900"/>
                      <a:gd name="f126" fmla="val 1074"/>
                      <a:gd name="f127" fmla="val 2450"/>
                      <a:gd name="f128" fmla="val 1305"/>
                      <a:gd name="f129" fmla="val 2046"/>
                      <a:gd name="f130" fmla="val 1594"/>
                      <a:gd name="f131" fmla="val 1688"/>
                      <a:gd name="f132" fmla="val 2171"/>
                      <a:gd name="f133" fmla="val 961"/>
                      <a:gd name="f134" fmla="val 499"/>
                      <a:gd name="f135" fmla="val 4052"/>
                      <a:gd name="f136" fmla="val 476"/>
                      <a:gd name="f137" fmla="val 4179"/>
                      <a:gd name="f138" fmla="val 372"/>
                      <a:gd name="f139" fmla="val 234"/>
                      <a:gd name="f140" fmla="val 4283"/>
                      <a:gd name="f141" fmla="val 118"/>
                      <a:gd name="f142" fmla="val 3"/>
                      <a:gd name="f143" fmla="val 4013"/>
                      <a:gd name="f144" fmla="val 2"/>
                      <a:gd name="f145" fmla="val 3973"/>
                      <a:gd name="f146" fmla="*/ f0 1 4457"/>
                      <a:gd name="f147" fmla="*/ f1 1 6560"/>
                      <a:gd name="f148" fmla="val f2"/>
                      <a:gd name="f149" fmla="val f3"/>
                      <a:gd name="f150" fmla="val f4"/>
                      <a:gd name="f151" fmla="+- f150 0 f148"/>
                      <a:gd name="f152" fmla="+- f149 0 f148"/>
                      <a:gd name="f153" fmla="*/ f152 1 4457"/>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57" h="6560">
                        <a:moveTo>
                          <a:pt x="f5" y="f6"/>
                        </a:moveTo>
                        <a:cubicBezTo>
                          <a:pt x="f7" y="f6"/>
                          <a:pt x="f8" y="f9"/>
                          <a:pt x="f10" y="f11"/>
                        </a:cubicBezTo>
                        <a:cubicBezTo>
                          <a:pt x="f12" y="f13"/>
                          <a:pt x="f14" y="f15"/>
                          <a:pt x="f16" y="f17"/>
                        </a:cubicBezTo>
                        <a:cubicBezTo>
                          <a:pt x="f18" y="f19"/>
                          <a:pt x="f20" y="f21"/>
                          <a:pt x="f22" y="f23"/>
                        </a:cubicBezTo>
                        <a:lnTo>
                          <a:pt x="f24" y="f25"/>
                        </a:lnTo>
                        <a:lnTo>
                          <a:pt x="f6" y="f26"/>
                        </a:lnTo>
                        <a:cubicBezTo>
                          <a:pt x="f6" y="f27"/>
                          <a:pt x="f6" y="f28"/>
                          <a:pt x="f24" y="f29"/>
                        </a:cubicBezTo>
                        <a:cubicBezTo>
                          <a:pt x="f30" y="f31"/>
                          <a:pt x="f32" y="f33"/>
                          <a:pt x="f34" y="f35"/>
                        </a:cubicBezTo>
                        <a:cubicBezTo>
                          <a:pt x="f36" y="f37"/>
                          <a:pt x="f38" y="f39"/>
                          <a:pt x="f40" y="f39"/>
                        </a:cubicBezTo>
                        <a:cubicBezTo>
                          <a:pt x="f41" y="f39"/>
                          <a:pt x="f42" y="f39"/>
                          <a:pt x="f43" y="f39"/>
                        </a:cubicBezTo>
                        <a:cubicBezTo>
                          <a:pt x="f44" y="f45"/>
                          <a:pt x="f46" y="f47"/>
                          <a:pt x="f48" y="f49"/>
                        </a:cubicBezTo>
                        <a:cubicBezTo>
                          <a:pt x="f50" y="f51"/>
                          <a:pt x="f52" y="f53"/>
                          <a:pt x="f52" y="f54"/>
                        </a:cubicBezTo>
                        <a:cubicBezTo>
                          <a:pt x="f52" y="f55"/>
                          <a:pt x="f56" y="f57"/>
                          <a:pt x="f58" y="f59"/>
                        </a:cubicBezTo>
                        <a:cubicBezTo>
                          <a:pt x="f60" y="f61"/>
                          <a:pt x="f62" y="f63"/>
                          <a:pt x="f64" y="f63"/>
                        </a:cubicBezTo>
                        <a:lnTo>
                          <a:pt x="f65" y="f63"/>
                        </a:lnTo>
                        <a:cubicBezTo>
                          <a:pt x="f66" y="f63"/>
                          <a:pt x="f67" y="f68"/>
                          <a:pt x="f43" y="f69"/>
                        </a:cubicBezTo>
                        <a:cubicBezTo>
                          <a:pt x="f70" y="f71"/>
                          <a:pt x="f72" y="f73"/>
                          <a:pt x="f74" y="f75"/>
                        </a:cubicBezTo>
                        <a:cubicBezTo>
                          <a:pt x="f76" y="f77"/>
                          <a:pt x="f78" y="f79"/>
                          <a:pt x="f80" y="f79"/>
                        </a:cubicBezTo>
                        <a:cubicBezTo>
                          <a:pt x="f81" y="f79"/>
                          <a:pt x="f82" y="f83"/>
                          <a:pt x="f64" y="f84"/>
                        </a:cubicBezTo>
                        <a:cubicBezTo>
                          <a:pt x="f85" y="f84"/>
                          <a:pt x="f86" y="f84"/>
                          <a:pt x="f87" y="f54"/>
                        </a:cubicBezTo>
                        <a:cubicBezTo>
                          <a:pt x="f88" y="f54"/>
                          <a:pt x="f89" y="f90"/>
                          <a:pt x="f89" y="f91"/>
                        </a:cubicBezTo>
                        <a:cubicBezTo>
                          <a:pt x="f89" y="f92"/>
                          <a:pt x="f89" y="f93"/>
                          <a:pt x="f88" y="f94"/>
                        </a:cubicBezTo>
                        <a:cubicBezTo>
                          <a:pt x="f95" y="f96"/>
                          <a:pt x="f65" y="f97"/>
                          <a:pt x="f98" y="f99"/>
                        </a:cubicBezTo>
                        <a:cubicBezTo>
                          <a:pt x="f100" y="f101"/>
                          <a:pt x="f102" y="f103"/>
                          <a:pt x="f104" y="f103"/>
                        </a:cubicBezTo>
                        <a:cubicBezTo>
                          <a:pt x="f105" y="f103"/>
                          <a:pt x="f106" y="f107"/>
                          <a:pt x="f108" y="f109"/>
                        </a:cubicBezTo>
                        <a:cubicBezTo>
                          <a:pt x="f110" y="f111"/>
                          <a:pt x="f112" y="f113"/>
                          <a:pt x="f114" y="f28"/>
                        </a:cubicBezTo>
                        <a:cubicBezTo>
                          <a:pt x="f115" y="f116"/>
                          <a:pt x="f115" y="f117"/>
                          <a:pt x="f118" y="f26"/>
                        </a:cubicBezTo>
                        <a:lnTo>
                          <a:pt x="f118" y="f119"/>
                        </a:lnTo>
                        <a:lnTo>
                          <a:pt x="f114" y="f120"/>
                        </a:lnTo>
                        <a:cubicBezTo>
                          <a:pt x="f34" y="f121"/>
                          <a:pt x="f122" y="f123"/>
                          <a:pt x="f124" y="f125"/>
                        </a:cubicBezTo>
                        <a:cubicBezTo>
                          <a:pt x="f126" y="f127"/>
                          <a:pt x="f128" y="f129"/>
                          <a:pt x="f130" y="f131"/>
                        </a:cubicBezTo>
                        <a:cubicBezTo>
                          <a:pt x="f132" y="f133"/>
                          <a:pt x="f64" y="f134"/>
                          <a:pt x="f135" y="f136"/>
                        </a:cubicBezTo>
                        <a:cubicBezTo>
                          <a:pt x="f137" y="f136"/>
                          <a:pt x="f58" y="f138"/>
                          <a:pt x="f58" y="f139"/>
                        </a:cubicBezTo>
                        <a:cubicBezTo>
                          <a:pt x="f140" y="f141"/>
                          <a:pt x="f137" y="f142"/>
                          <a:pt x="f135"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grpSp>
      <p:sp>
        <p:nvSpPr>
          <p:cNvPr id="64" name="Google Shape;1752;p22">
            <a:extLst>
              <a:ext uri="{FF2B5EF4-FFF2-40B4-BE49-F238E27FC236}">
                <a16:creationId xmlns:a16="http://schemas.microsoft.com/office/drawing/2014/main" id="{3E067301-7B14-4DA0-B7DC-130E18D252B5}"/>
              </a:ext>
            </a:extLst>
          </p:cNvPr>
          <p:cNvSpPr txBox="1">
            <a:spLocks noGrp="1"/>
          </p:cNvSpPr>
          <p:nvPr>
            <p:ph type="title"/>
          </p:nvPr>
        </p:nvSpPr>
        <p:spPr/>
        <p:txBody>
          <a:bodyPr/>
          <a:lstStyle>
            <a:lvl1pPr>
              <a:defRPr sz="3000">
                <a:solidFill>
                  <a:srgbClr val="D6B35F"/>
                </a:solidFill>
              </a:defRPr>
            </a:lvl1pPr>
          </a:lstStyle>
          <a:p>
            <a:pPr lvl="0"/>
            <a:endParaRPr lang="es-PE"/>
          </a:p>
        </p:txBody>
      </p:sp>
      <p:sp>
        <p:nvSpPr>
          <p:cNvPr id="65" name="Google Shape;1753;p22">
            <a:extLst>
              <a:ext uri="{FF2B5EF4-FFF2-40B4-BE49-F238E27FC236}">
                <a16:creationId xmlns:a16="http://schemas.microsoft.com/office/drawing/2014/main" id="{16BB52DA-81FE-4B10-872B-9B2A1135BFFE}"/>
              </a:ext>
            </a:extLst>
          </p:cNvPr>
          <p:cNvSpPr txBox="1">
            <a:spLocks noGrp="1"/>
          </p:cNvSpPr>
          <p:nvPr>
            <p:ph type="title" idx="4294967295"/>
          </p:nvPr>
        </p:nvSpPr>
        <p:spPr>
          <a:xfrm>
            <a:off x="3955365" y="1683446"/>
            <a:ext cx="1233297" cy="531595"/>
          </a:xfrm>
        </p:spPr>
        <p:txBody>
          <a:bodyPr/>
          <a:lstStyle>
            <a:lvl1pPr>
              <a:defRPr sz="3000">
                <a:solidFill>
                  <a:srgbClr val="D6B35F"/>
                </a:solidFill>
              </a:defRPr>
            </a:lvl1pPr>
          </a:lstStyle>
          <a:p>
            <a:pPr lvl="0"/>
            <a:r>
              <a:rPr lang="es-PE"/>
              <a:t>xx%</a:t>
            </a:r>
          </a:p>
        </p:txBody>
      </p:sp>
      <p:sp>
        <p:nvSpPr>
          <p:cNvPr id="66" name="Google Shape;1754;p22">
            <a:extLst>
              <a:ext uri="{FF2B5EF4-FFF2-40B4-BE49-F238E27FC236}">
                <a16:creationId xmlns:a16="http://schemas.microsoft.com/office/drawing/2014/main" id="{B3BDCAD3-70B7-4602-BBB5-243E9BE19A08}"/>
              </a:ext>
            </a:extLst>
          </p:cNvPr>
          <p:cNvSpPr txBox="1">
            <a:spLocks noGrp="1"/>
          </p:cNvSpPr>
          <p:nvPr>
            <p:ph type="title" idx="1"/>
          </p:nvPr>
        </p:nvSpPr>
        <p:spPr>
          <a:xfrm>
            <a:off x="3255309" y="2215051"/>
            <a:ext cx="2633398" cy="531595"/>
          </a:xfrm>
        </p:spPr>
        <p:txBody>
          <a:bodyPr anchor="b"/>
          <a:lstStyle>
            <a:lvl1pPr>
              <a:defRPr sz="2400">
                <a:solidFill>
                  <a:srgbClr val="5F5B52"/>
                </a:solidFill>
              </a:defRPr>
            </a:lvl1pPr>
          </a:lstStyle>
          <a:p>
            <a:pPr lvl="0"/>
            <a:endParaRPr lang="es-PE"/>
          </a:p>
        </p:txBody>
      </p:sp>
      <p:sp>
        <p:nvSpPr>
          <p:cNvPr id="67" name="Google Shape;1755;p22">
            <a:extLst>
              <a:ext uri="{FF2B5EF4-FFF2-40B4-BE49-F238E27FC236}">
                <a16:creationId xmlns:a16="http://schemas.microsoft.com/office/drawing/2014/main" id="{4F356FED-F9C3-40FD-86F1-7DEA069BF791}"/>
              </a:ext>
            </a:extLst>
          </p:cNvPr>
          <p:cNvSpPr txBox="1">
            <a:spLocks noGrp="1"/>
          </p:cNvSpPr>
          <p:nvPr>
            <p:ph type="title" idx="2"/>
          </p:nvPr>
        </p:nvSpPr>
        <p:spPr>
          <a:xfrm>
            <a:off x="3312615" y="2670450"/>
            <a:ext cx="2518797" cy="875400"/>
          </a:xfrm>
        </p:spPr>
        <p:txBody>
          <a:bodyPr anchor="t"/>
          <a:lstStyle>
            <a:lvl1pPr>
              <a:defRPr sz="1500" b="0">
                <a:solidFill>
                  <a:srgbClr val="5F5B52"/>
                </a:solidFill>
                <a:latin typeface="Adamina"/>
                <a:ea typeface="Adamina"/>
                <a:cs typeface="Adamina"/>
              </a:defRPr>
            </a:lvl1pPr>
          </a:lstStyle>
          <a:p>
            <a:pPr lvl="0"/>
            <a:endParaRPr lang="es-PE"/>
          </a:p>
        </p:txBody>
      </p:sp>
      <p:sp>
        <p:nvSpPr>
          <p:cNvPr id="68" name="Google Shape;1756;p22">
            <a:extLst>
              <a:ext uri="{FF2B5EF4-FFF2-40B4-BE49-F238E27FC236}">
                <a16:creationId xmlns:a16="http://schemas.microsoft.com/office/drawing/2014/main" id="{C6894B56-578F-4E10-8F1B-C14941CDE583}"/>
              </a:ext>
            </a:extLst>
          </p:cNvPr>
          <p:cNvSpPr txBox="1">
            <a:spLocks noGrp="1"/>
          </p:cNvSpPr>
          <p:nvPr>
            <p:ph type="title" idx="3"/>
          </p:nvPr>
        </p:nvSpPr>
        <p:spPr>
          <a:xfrm>
            <a:off x="1206276" y="1683446"/>
            <a:ext cx="1233297" cy="531595"/>
          </a:xfrm>
        </p:spPr>
        <p:txBody>
          <a:bodyPr/>
          <a:lstStyle>
            <a:lvl1pPr>
              <a:defRPr sz="3000">
                <a:solidFill>
                  <a:srgbClr val="D6B35F"/>
                </a:solidFill>
              </a:defRPr>
            </a:lvl1pPr>
          </a:lstStyle>
          <a:p>
            <a:pPr lvl="0"/>
            <a:r>
              <a:rPr lang="es-PE"/>
              <a:t>xx%</a:t>
            </a:r>
          </a:p>
        </p:txBody>
      </p:sp>
      <p:sp>
        <p:nvSpPr>
          <p:cNvPr id="69" name="Google Shape;1757;p22">
            <a:extLst>
              <a:ext uri="{FF2B5EF4-FFF2-40B4-BE49-F238E27FC236}">
                <a16:creationId xmlns:a16="http://schemas.microsoft.com/office/drawing/2014/main" id="{D23EED6E-17E1-4461-9E13-70ED38BB4489}"/>
              </a:ext>
            </a:extLst>
          </p:cNvPr>
          <p:cNvSpPr txBox="1">
            <a:spLocks noGrp="1"/>
          </p:cNvSpPr>
          <p:nvPr>
            <p:ph type="title" idx="4"/>
          </p:nvPr>
        </p:nvSpPr>
        <p:spPr>
          <a:xfrm>
            <a:off x="506129" y="2215051"/>
            <a:ext cx="2633700" cy="531595"/>
          </a:xfrm>
        </p:spPr>
        <p:txBody>
          <a:bodyPr anchor="b"/>
          <a:lstStyle>
            <a:lvl1pPr>
              <a:defRPr sz="2400">
                <a:solidFill>
                  <a:srgbClr val="5F5B52"/>
                </a:solidFill>
              </a:defRPr>
            </a:lvl1pPr>
          </a:lstStyle>
          <a:p>
            <a:pPr lvl="0"/>
            <a:endParaRPr lang="es-PE"/>
          </a:p>
        </p:txBody>
      </p:sp>
      <p:sp>
        <p:nvSpPr>
          <p:cNvPr id="70" name="Google Shape;1758;p22">
            <a:extLst>
              <a:ext uri="{FF2B5EF4-FFF2-40B4-BE49-F238E27FC236}">
                <a16:creationId xmlns:a16="http://schemas.microsoft.com/office/drawing/2014/main" id="{64C1FE64-D8AA-4CAB-A3C4-571B1F37B39D}"/>
              </a:ext>
            </a:extLst>
          </p:cNvPr>
          <p:cNvSpPr txBox="1">
            <a:spLocks noGrp="1"/>
          </p:cNvSpPr>
          <p:nvPr>
            <p:ph type="title" idx="5"/>
          </p:nvPr>
        </p:nvSpPr>
        <p:spPr>
          <a:xfrm>
            <a:off x="563526" y="2670450"/>
            <a:ext cx="2518797" cy="875400"/>
          </a:xfrm>
        </p:spPr>
        <p:txBody>
          <a:bodyPr anchor="t"/>
          <a:lstStyle>
            <a:lvl1pPr>
              <a:defRPr sz="1500" b="0">
                <a:solidFill>
                  <a:srgbClr val="5F5B52"/>
                </a:solidFill>
                <a:latin typeface="Adamina"/>
                <a:ea typeface="Adamina"/>
                <a:cs typeface="Adamina"/>
              </a:defRPr>
            </a:lvl1pPr>
          </a:lstStyle>
          <a:p>
            <a:pPr lvl="0"/>
            <a:endParaRPr lang="es-PE"/>
          </a:p>
        </p:txBody>
      </p:sp>
      <p:sp>
        <p:nvSpPr>
          <p:cNvPr id="71" name="Google Shape;1759;p22">
            <a:extLst>
              <a:ext uri="{FF2B5EF4-FFF2-40B4-BE49-F238E27FC236}">
                <a16:creationId xmlns:a16="http://schemas.microsoft.com/office/drawing/2014/main" id="{8BE820B9-A281-4E45-AB7B-F8578D40AD6A}"/>
              </a:ext>
            </a:extLst>
          </p:cNvPr>
          <p:cNvSpPr txBox="1">
            <a:spLocks noGrp="1"/>
          </p:cNvSpPr>
          <p:nvPr>
            <p:ph type="title" idx="6"/>
          </p:nvPr>
        </p:nvSpPr>
        <p:spPr>
          <a:xfrm>
            <a:off x="6704444" y="1683446"/>
            <a:ext cx="1233297" cy="531595"/>
          </a:xfrm>
        </p:spPr>
        <p:txBody>
          <a:bodyPr/>
          <a:lstStyle>
            <a:lvl1pPr>
              <a:defRPr sz="3000">
                <a:solidFill>
                  <a:srgbClr val="D6B35F"/>
                </a:solidFill>
              </a:defRPr>
            </a:lvl1pPr>
          </a:lstStyle>
          <a:p>
            <a:pPr lvl="0"/>
            <a:r>
              <a:rPr lang="es-PE"/>
              <a:t>xx%</a:t>
            </a:r>
          </a:p>
        </p:txBody>
      </p:sp>
      <p:sp>
        <p:nvSpPr>
          <p:cNvPr id="72" name="Google Shape;1760;p22">
            <a:extLst>
              <a:ext uri="{FF2B5EF4-FFF2-40B4-BE49-F238E27FC236}">
                <a16:creationId xmlns:a16="http://schemas.microsoft.com/office/drawing/2014/main" id="{081CBB36-99D7-4F3B-A70F-D82E2D1D28D9}"/>
              </a:ext>
            </a:extLst>
          </p:cNvPr>
          <p:cNvSpPr txBox="1">
            <a:spLocks noGrp="1"/>
          </p:cNvSpPr>
          <p:nvPr>
            <p:ph type="title" idx="7"/>
          </p:nvPr>
        </p:nvSpPr>
        <p:spPr>
          <a:xfrm>
            <a:off x="6004325" y="2215051"/>
            <a:ext cx="2633398" cy="531595"/>
          </a:xfrm>
        </p:spPr>
        <p:txBody>
          <a:bodyPr anchor="b"/>
          <a:lstStyle>
            <a:lvl1pPr>
              <a:defRPr sz="2400">
                <a:solidFill>
                  <a:srgbClr val="5F5B52"/>
                </a:solidFill>
              </a:defRPr>
            </a:lvl1pPr>
          </a:lstStyle>
          <a:p>
            <a:pPr lvl="0"/>
            <a:endParaRPr lang="es-PE"/>
          </a:p>
        </p:txBody>
      </p:sp>
      <p:sp>
        <p:nvSpPr>
          <p:cNvPr id="73" name="Google Shape;1761;p22">
            <a:extLst>
              <a:ext uri="{FF2B5EF4-FFF2-40B4-BE49-F238E27FC236}">
                <a16:creationId xmlns:a16="http://schemas.microsoft.com/office/drawing/2014/main" id="{AA885315-43E7-4058-8025-A20218494B9B}"/>
              </a:ext>
            </a:extLst>
          </p:cNvPr>
          <p:cNvSpPr txBox="1">
            <a:spLocks noGrp="1"/>
          </p:cNvSpPr>
          <p:nvPr>
            <p:ph type="title" idx="8"/>
          </p:nvPr>
        </p:nvSpPr>
        <p:spPr>
          <a:xfrm>
            <a:off x="6061694" y="2670450"/>
            <a:ext cx="2518797" cy="875400"/>
          </a:xfrm>
        </p:spPr>
        <p:txBody>
          <a:bodyPr anchor="t"/>
          <a:lstStyle>
            <a:lvl1pPr>
              <a:defRPr sz="1500" b="0">
                <a:solidFill>
                  <a:srgbClr val="5F5B52"/>
                </a:solidFill>
                <a:latin typeface="Adamina"/>
                <a:ea typeface="Adamina"/>
                <a:cs typeface="Adamina"/>
              </a:defRPr>
            </a:lvl1pPr>
          </a:lstStyle>
          <a:p>
            <a:pPr lvl="0"/>
            <a:endParaRPr lang="es-PE"/>
          </a:p>
        </p:txBody>
      </p:sp>
    </p:spTree>
    <p:extLst>
      <p:ext uri="{BB962C8B-B14F-4D97-AF65-F5344CB8AC3E}">
        <p14:creationId xmlns:p14="http://schemas.microsoft.com/office/powerpoint/2010/main" val="19690018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_2_2">
    <p:bg>
      <p:bgPr>
        <a:blipFill>
          <a:blip r:embed="rId2">
            <a:alphaModFix/>
          </a:blip>
          <a:stretch>
            <a:fillRect/>
          </a:stretch>
        </a:blipFill>
        <a:effectLst/>
      </p:bgPr>
    </p:bg>
    <p:spTree>
      <p:nvGrpSpPr>
        <p:cNvPr id="1" name=""/>
        <p:cNvGrpSpPr/>
        <p:nvPr/>
      </p:nvGrpSpPr>
      <p:grpSpPr>
        <a:xfrm>
          <a:off x="0" y="0"/>
          <a:ext cx="0" cy="0"/>
          <a:chOff x="0" y="0"/>
          <a:chExt cx="0" cy="0"/>
        </a:xfrm>
      </p:grpSpPr>
      <p:grpSp>
        <p:nvGrpSpPr>
          <p:cNvPr id="2" name="Google Shape;1763;p23">
            <a:extLst>
              <a:ext uri="{FF2B5EF4-FFF2-40B4-BE49-F238E27FC236}">
                <a16:creationId xmlns:a16="http://schemas.microsoft.com/office/drawing/2014/main" id="{FB4FD337-12EA-4442-ABFB-0FD52B8351BB}"/>
              </a:ext>
            </a:extLst>
          </p:cNvPr>
          <p:cNvGrpSpPr/>
          <p:nvPr/>
        </p:nvGrpSpPr>
        <p:grpSpPr>
          <a:xfrm>
            <a:off x="76178" y="114912"/>
            <a:ext cx="9067895" cy="4900599"/>
            <a:chOff x="76178" y="114912"/>
            <a:chExt cx="9067895" cy="4900599"/>
          </a:xfrm>
        </p:grpSpPr>
        <p:grpSp>
          <p:nvGrpSpPr>
            <p:cNvPr id="3" name="Google Shape;1764;p23">
              <a:extLst>
                <a:ext uri="{FF2B5EF4-FFF2-40B4-BE49-F238E27FC236}">
                  <a16:creationId xmlns:a16="http://schemas.microsoft.com/office/drawing/2014/main" id="{B5236D12-9DDB-4511-88CB-E5FB3F64452A}"/>
                </a:ext>
              </a:extLst>
            </p:cNvPr>
            <p:cNvGrpSpPr/>
            <p:nvPr/>
          </p:nvGrpSpPr>
          <p:grpSpPr>
            <a:xfrm>
              <a:off x="4477112" y="4842845"/>
              <a:ext cx="189784" cy="172666"/>
              <a:chOff x="4477112" y="4842845"/>
              <a:chExt cx="189784" cy="172666"/>
            </a:xfrm>
          </p:grpSpPr>
          <p:sp>
            <p:nvSpPr>
              <p:cNvPr id="4" name="Google Shape;1765;p23">
                <a:extLst>
                  <a:ext uri="{FF2B5EF4-FFF2-40B4-BE49-F238E27FC236}">
                    <a16:creationId xmlns:a16="http://schemas.microsoft.com/office/drawing/2014/main" id="{0B88EDFD-BEA9-4F01-BC7E-623CA48C4A8A}"/>
                  </a:ext>
                </a:extLst>
              </p:cNvPr>
              <p:cNvSpPr/>
              <p:nvPr/>
            </p:nvSpPr>
            <p:spPr>
              <a:xfrm>
                <a:off x="4535634" y="4842845"/>
                <a:ext cx="73481" cy="172666"/>
              </a:xfrm>
              <a:custGeom>
                <a:avLst/>
                <a:gdLst>
                  <a:gd name="f0" fmla="val w"/>
                  <a:gd name="f1" fmla="val h"/>
                  <a:gd name="f2" fmla="val 0"/>
                  <a:gd name="f3" fmla="val 2275"/>
                  <a:gd name="f4" fmla="val 5346"/>
                  <a:gd name="f5" fmla="val 1131"/>
                  <a:gd name="f6" fmla="val 1"/>
                  <a:gd name="f7" fmla="val 1201"/>
                  <a:gd name="f8" fmla="val 2679"/>
                  <a:gd name="f9" fmla="val 4145"/>
                  <a:gd name="f10" fmla="val 5345"/>
                  <a:gd name="f11" fmla="val 2274"/>
                  <a:gd name="f12" fmla="*/ f0 1 2275"/>
                  <a:gd name="f13" fmla="*/ f1 1 5346"/>
                  <a:gd name="f14" fmla="val f2"/>
                  <a:gd name="f15" fmla="val f3"/>
                  <a:gd name="f16" fmla="val f4"/>
                  <a:gd name="f17" fmla="+- f16 0 f14"/>
                  <a:gd name="f18" fmla="+- f15 0 f14"/>
                  <a:gd name="f19" fmla="*/ f18 1 2275"/>
                  <a:gd name="f20" fmla="*/ f17 1 534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275" h="5346">
                    <a:moveTo>
                      <a:pt x="f5" y="f6"/>
                    </a:moveTo>
                    <a:cubicBezTo>
                      <a:pt x="f5" y="f6"/>
                      <a:pt x="f2" y="f7"/>
                      <a:pt x="f2" y="f8"/>
                    </a:cubicBezTo>
                    <a:cubicBezTo>
                      <a:pt x="f2" y="f9"/>
                      <a:pt x="f5" y="f10"/>
                      <a:pt x="f5" y="f10"/>
                    </a:cubicBezTo>
                    <a:cubicBezTo>
                      <a:pt x="f5" y="f10"/>
                      <a:pt x="f11" y="f9"/>
                      <a:pt x="f11" y="f8"/>
                    </a:cubicBezTo>
                    <a:cubicBezTo>
                      <a:pt x="f11" y="f7"/>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1766;p23">
                <a:extLst>
                  <a:ext uri="{FF2B5EF4-FFF2-40B4-BE49-F238E27FC236}">
                    <a16:creationId xmlns:a16="http://schemas.microsoft.com/office/drawing/2014/main" id="{3CDD73A6-80D7-4D57-857F-55A61DEF720F}"/>
                  </a:ext>
                </a:extLst>
              </p:cNvPr>
              <p:cNvSpPr/>
              <p:nvPr/>
            </p:nvSpPr>
            <p:spPr>
              <a:xfrm>
                <a:off x="4477112" y="4862998"/>
                <a:ext cx="60396" cy="60432"/>
              </a:xfrm>
              <a:custGeom>
                <a:avLst/>
                <a:gdLst>
                  <a:gd name="f0" fmla="val w"/>
                  <a:gd name="f1" fmla="val h"/>
                  <a:gd name="f2" fmla="val 0"/>
                  <a:gd name="f3" fmla="val 1870"/>
                  <a:gd name="f4" fmla="val 1871"/>
                  <a:gd name="f5" fmla="val 1062"/>
                  <a:gd name="f6" fmla="val 23"/>
                  <a:gd name="f7" fmla="val 543"/>
                  <a:gd name="f8" fmla="val 531"/>
                  <a:gd name="f9" fmla="val 35"/>
                  <a:gd name="f10" fmla="val 808"/>
                  <a:gd name="f11" fmla="val 1847"/>
                  <a:gd name="f12" fmla="val 1327"/>
                  <a:gd name="f13" fmla="val 1328"/>
                  <a:gd name="f14" fmla="*/ f0 1 1870"/>
                  <a:gd name="f15" fmla="*/ f1 1 1871"/>
                  <a:gd name="f16" fmla="val f2"/>
                  <a:gd name="f17" fmla="val f3"/>
                  <a:gd name="f18" fmla="val f4"/>
                  <a:gd name="f19" fmla="+- f18 0 f16"/>
                  <a:gd name="f20" fmla="+- f17 0 f16"/>
                  <a:gd name="f21" fmla="*/ f20 1 1870"/>
                  <a:gd name="f22" fmla="*/ f19 1 187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870" h="1870">
                    <a:moveTo>
                      <a:pt x="f3" y="f2"/>
                    </a:moveTo>
                    <a:lnTo>
                      <a:pt x="f3" y="f2"/>
                    </a:lnTo>
                    <a:cubicBezTo>
                      <a:pt x="f3" y="f2"/>
                      <a:pt x="f5" y="f6"/>
                      <a:pt x="f7" y="f8"/>
                    </a:cubicBezTo>
                    <a:cubicBezTo>
                      <a:pt x="f9" y="f5"/>
                      <a:pt x="f2" y="f3"/>
                      <a:pt x="f2" y="f3"/>
                    </a:cubicBezTo>
                    <a:cubicBezTo>
                      <a:pt x="f2" y="f3"/>
                      <a:pt x="f10" y="f11"/>
                      <a:pt x="f12" y="f13"/>
                    </a:cubicBezTo>
                    <a:cubicBezTo>
                      <a:pt x="f11" y="f10"/>
                      <a:pt x="f3" y="f2"/>
                      <a:pt x="f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767;p23">
                <a:extLst>
                  <a:ext uri="{FF2B5EF4-FFF2-40B4-BE49-F238E27FC236}">
                    <a16:creationId xmlns:a16="http://schemas.microsoft.com/office/drawing/2014/main" id="{55A01DBF-7400-45C6-8675-80429AE0EDDA}"/>
                  </a:ext>
                </a:extLst>
              </p:cNvPr>
              <p:cNvSpPr/>
              <p:nvPr/>
            </p:nvSpPr>
            <p:spPr>
              <a:xfrm>
                <a:off x="4606820" y="4862998"/>
                <a:ext cx="60076" cy="60432"/>
              </a:xfrm>
              <a:custGeom>
                <a:avLst/>
                <a:gdLst>
                  <a:gd name="f0" fmla="val w"/>
                  <a:gd name="f1" fmla="val h"/>
                  <a:gd name="f2" fmla="val 0"/>
                  <a:gd name="f3" fmla="val 1860"/>
                  <a:gd name="f4" fmla="val 1871"/>
                  <a:gd name="f5" fmla="val 1"/>
                  <a:gd name="f6" fmla="val 12"/>
                  <a:gd name="f7" fmla="val 808"/>
                  <a:gd name="f8" fmla="val 532"/>
                  <a:gd name="f9" fmla="val 1328"/>
                  <a:gd name="f10" fmla="val 1051"/>
                  <a:gd name="f11" fmla="val 1847"/>
                  <a:gd name="f12" fmla="val 1859"/>
                  <a:gd name="f13" fmla="val 1870"/>
                  <a:gd name="f14" fmla="val 1836"/>
                  <a:gd name="f15" fmla="val 1062"/>
                  <a:gd name="f16" fmla="val 531"/>
                  <a:gd name="f17" fmla="val 809"/>
                  <a:gd name="f18" fmla="val 23"/>
                  <a:gd name="f19" fmla="*/ f0 1 1860"/>
                  <a:gd name="f20" fmla="*/ f1 1 1871"/>
                  <a:gd name="f21" fmla="val f2"/>
                  <a:gd name="f22" fmla="val f3"/>
                  <a:gd name="f23" fmla="val f4"/>
                  <a:gd name="f24" fmla="+- f23 0 f21"/>
                  <a:gd name="f25" fmla="+- f22 0 f21"/>
                  <a:gd name="f26" fmla="*/ f25 1 1860"/>
                  <a:gd name="f27" fmla="*/ f24 1 1871"/>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860" h="1870">
                    <a:moveTo>
                      <a:pt x="f5" y="f2"/>
                    </a:moveTo>
                    <a:cubicBezTo>
                      <a:pt x="f5" y="f2"/>
                      <a:pt x="f6" y="f7"/>
                      <a:pt x="f8" y="f9"/>
                    </a:cubicBezTo>
                    <a:cubicBezTo>
                      <a:pt x="f10" y="f11"/>
                      <a:pt x="f12" y="f13"/>
                      <a:pt x="f12" y="f13"/>
                    </a:cubicBezTo>
                    <a:cubicBezTo>
                      <a:pt x="f12" y="f13"/>
                      <a:pt x="f14" y="f15"/>
                      <a:pt x="f9" y="f16"/>
                    </a:cubicBezTo>
                    <a:cubicBezTo>
                      <a:pt x="f17" y="f18"/>
                      <a:pt x="f5"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7" name="Google Shape;1768;p23">
              <a:extLst>
                <a:ext uri="{FF2B5EF4-FFF2-40B4-BE49-F238E27FC236}">
                  <a16:creationId xmlns:a16="http://schemas.microsoft.com/office/drawing/2014/main" id="{F3CD92E4-B8E3-4DCB-935C-B7A8A18FD8F2}"/>
                </a:ext>
              </a:extLst>
            </p:cNvPr>
            <p:cNvSpPr/>
            <p:nvPr/>
          </p:nvSpPr>
          <p:spPr>
            <a:xfrm>
              <a:off x="4470391" y="114912"/>
              <a:ext cx="203216" cy="242325"/>
            </a:xfrm>
            <a:custGeom>
              <a:avLst/>
              <a:gdLst>
                <a:gd name="f0" fmla="val w"/>
                <a:gd name="f1" fmla="val h"/>
                <a:gd name="f2" fmla="val 0"/>
                <a:gd name="f3" fmla="val 6292"/>
                <a:gd name="f4" fmla="val 7503"/>
                <a:gd name="f5" fmla="val 3141"/>
                <a:gd name="f6" fmla="val 2979"/>
                <a:gd name="f7" fmla="val 2852"/>
                <a:gd name="f8" fmla="val 173"/>
                <a:gd name="f9" fmla="val 2794"/>
                <a:gd name="f10" fmla="val 427"/>
                <a:gd name="f11" fmla="val 2390"/>
                <a:gd name="f12" fmla="val 2944"/>
                <a:gd name="f13" fmla="val 2943"/>
                <a:gd name="f14" fmla="val 174"/>
                <a:gd name="f15" fmla="val 2401"/>
                <a:gd name="f16" fmla="val 416"/>
                <a:gd name="f17" fmla="val 2805"/>
                <a:gd name="f18" fmla="val 2863"/>
                <a:gd name="f19" fmla="val 1"/>
                <a:gd name="f20" fmla="val 2990"/>
                <a:gd name="f21" fmla="val 3151"/>
                <a:gd name="f22" fmla="val 3313"/>
                <a:gd name="f23" fmla="val 3440"/>
                <a:gd name="f24" fmla="val 3497"/>
                <a:gd name="f25" fmla="val 3901"/>
                <a:gd name="f26" fmla="val 2956"/>
                <a:gd name="f27" fmla="val 3347"/>
                <a:gd name="f28" fmla="val 7330"/>
                <a:gd name="f29" fmla="val 7087"/>
                <a:gd name="f30" fmla="val 3302"/>
                <a:gd name="f31" fmla="val 3429"/>
                <a:gd name="f32" fmla="val 3487"/>
                <a:gd name="f33" fmla="val 3891"/>
                <a:gd name="f34" fmla="val 3325"/>
                <a:gd name="f35" fmla="val 6107"/>
                <a:gd name="f36" fmla="val 5865"/>
                <a:gd name="f37" fmla="val 6119"/>
                <a:gd name="f38" fmla="val 3348"/>
                <a:gd name="f39" fmla="*/ f0 1 6292"/>
                <a:gd name="f40" fmla="*/ f1 1 7503"/>
                <a:gd name="f41" fmla="val f2"/>
                <a:gd name="f42" fmla="val f3"/>
                <a:gd name="f43" fmla="val f4"/>
                <a:gd name="f44" fmla="+- f43 0 f41"/>
                <a:gd name="f45" fmla="+- f42 0 f41"/>
                <a:gd name="f46" fmla="*/ f45 1 6292"/>
                <a:gd name="f47" fmla="*/ f44 1 7503"/>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6292" h="7503">
                  <a:moveTo>
                    <a:pt x="f5" y="f2"/>
                  </a:moveTo>
                  <a:cubicBezTo>
                    <a:pt x="f6" y="f2"/>
                    <a:pt x="f7" y="f8"/>
                    <a:pt x="f9" y="f10"/>
                  </a:cubicBezTo>
                  <a:lnTo>
                    <a:pt x="f11" y="f8"/>
                  </a:lnTo>
                  <a:lnTo>
                    <a:pt x="f12" y="f13"/>
                  </a:lnTo>
                  <a:lnTo>
                    <a:pt x="f14" y="f15"/>
                  </a:lnTo>
                  <a:lnTo>
                    <a:pt x="f16" y="f17"/>
                  </a:lnTo>
                  <a:cubicBezTo>
                    <a:pt x="f14" y="f18"/>
                    <a:pt x="f19" y="f20"/>
                    <a:pt x="f19" y="f21"/>
                  </a:cubicBezTo>
                  <a:cubicBezTo>
                    <a:pt x="f19" y="f22"/>
                    <a:pt x="f14" y="f23"/>
                    <a:pt x="f16" y="f24"/>
                  </a:cubicBezTo>
                  <a:lnTo>
                    <a:pt x="f14" y="f25"/>
                  </a:lnTo>
                  <a:lnTo>
                    <a:pt x="f14" y="f25"/>
                  </a:lnTo>
                  <a:lnTo>
                    <a:pt x="f26" y="f27"/>
                  </a:lnTo>
                  <a:lnTo>
                    <a:pt x="f11" y="f28"/>
                  </a:lnTo>
                  <a:lnTo>
                    <a:pt x="f9" y="f29"/>
                  </a:lnTo>
                  <a:cubicBezTo>
                    <a:pt x="f7" y="f28"/>
                    <a:pt x="f6" y="f4"/>
                    <a:pt x="f5" y="f4"/>
                  </a:cubicBezTo>
                  <a:cubicBezTo>
                    <a:pt x="f30" y="f4"/>
                    <a:pt x="f31" y="f28"/>
                    <a:pt x="f32" y="f29"/>
                  </a:cubicBezTo>
                  <a:lnTo>
                    <a:pt x="f33" y="f28"/>
                  </a:lnTo>
                  <a:lnTo>
                    <a:pt x="f34" y="f27"/>
                  </a:lnTo>
                  <a:lnTo>
                    <a:pt x="f34" y="f27"/>
                  </a:lnTo>
                  <a:lnTo>
                    <a:pt x="f35" y="f25"/>
                  </a:lnTo>
                  <a:lnTo>
                    <a:pt x="f35" y="f25"/>
                  </a:lnTo>
                  <a:lnTo>
                    <a:pt x="f36" y="f24"/>
                  </a:lnTo>
                  <a:cubicBezTo>
                    <a:pt x="f37" y="f23"/>
                    <a:pt x="f3" y="f22"/>
                    <a:pt x="f3" y="f21"/>
                  </a:cubicBezTo>
                  <a:cubicBezTo>
                    <a:pt x="f3" y="f20"/>
                    <a:pt x="f35" y="f18"/>
                    <a:pt x="f36" y="f17"/>
                  </a:cubicBezTo>
                  <a:lnTo>
                    <a:pt x="f37" y="f15"/>
                  </a:lnTo>
                  <a:lnTo>
                    <a:pt x="f38" y="f13"/>
                  </a:lnTo>
                  <a:lnTo>
                    <a:pt x="f33" y="f8"/>
                  </a:lnTo>
                  <a:lnTo>
                    <a:pt x="f32" y="f10"/>
                  </a:lnTo>
                  <a:cubicBezTo>
                    <a:pt x="f31" y="f8"/>
                    <a:pt x="f30"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8" name="Google Shape;1769;p23">
              <a:extLst>
                <a:ext uri="{FF2B5EF4-FFF2-40B4-BE49-F238E27FC236}">
                  <a16:creationId xmlns:a16="http://schemas.microsoft.com/office/drawing/2014/main" id="{3F6A4F23-347D-4EEB-A79A-20BE1292DEEA}"/>
                </a:ext>
              </a:extLst>
            </p:cNvPr>
            <p:cNvGrpSpPr/>
            <p:nvPr/>
          </p:nvGrpSpPr>
          <p:grpSpPr>
            <a:xfrm>
              <a:off x="76178" y="114940"/>
              <a:ext cx="9067895" cy="4880417"/>
              <a:chOff x="76178" y="114940"/>
              <a:chExt cx="9067895" cy="4880417"/>
            </a:xfrm>
          </p:grpSpPr>
          <p:grpSp>
            <p:nvGrpSpPr>
              <p:cNvPr id="9" name="Google Shape;1770;p23">
                <a:extLst>
                  <a:ext uri="{FF2B5EF4-FFF2-40B4-BE49-F238E27FC236}">
                    <a16:creationId xmlns:a16="http://schemas.microsoft.com/office/drawing/2014/main" id="{2EF9F890-72E7-45CE-AE08-212B74A44013}"/>
                  </a:ext>
                </a:extLst>
              </p:cNvPr>
              <p:cNvGrpSpPr/>
              <p:nvPr/>
            </p:nvGrpSpPr>
            <p:grpSpPr>
              <a:xfrm>
                <a:off x="194310" y="1034698"/>
                <a:ext cx="213649" cy="3005888"/>
                <a:chOff x="194310" y="1034698"/>
                <a:chExt cx="213649" cy="3005888"/>
              </a:xfrm>
            </p:grpSpPr>
            <p:sp>
              <p:nvSpPr>
                <p:cNvPr id="10" name="Google Shape;1771;p23">
                  <a:extLst>
                    <a:ext uri="{FF2B5EF4-FFF2-40B4-BE49-F238E27FC236}">
                      <a16:creationId xmlns:a16="http://schemas.microsoft.com/office/drawing/2014/main" id="{D3D19A1B-B568-4534-A32B-B14033F1F5AE}"/>
                    </a:ext>
                  </a:extLst>
                </p:cNvPr>
                <p:cNvSpPr/>
                <p:nvPr/>
              </p:nvSpPr>
              <p:spPr>
                <a:xfrm>
                  <a:off x="196175" y="1165530"/>
                  <a:ext cx="14923" cy="1487491"/>
                </a:xfrm>
                <a:custGeom>
                  <a:avLst/>
                  <a:gdLst>
                    <a:gd name="f0" fmla="val w"/>
                    <a:gd name="f1" fmla="val h"/>
                    <a:gd name="f2" fmla="val 0"/>
                    <a:gd name="f3" fmla="val 462"/>
                    <a:gd name="f4" fmla="val 46056"/>
                    <a:gd name="f5" fmla="val 1"/>
                    <a:gd name="f6" fmla="*/ f0 1 462"/>
                    <a:gd name="f7" fmla="*/ f1 1 46056"/>
                    <a:gd name="f8" fmla="val f2"/>
                    <a:gd name="f9" fmla="val f3"/>
                    <a:gd name="f10" fmla="val f4"/>
                    <a:gd name="f11" fmla="+- f10 0 f8"/>
                    <a:gd name="f12" fmla="+- f9 0 f8"/>
                    <a:gd name="f13" fmla="*/ f12 1 462"/>
                    <a:gd name="f14" fmla="*/ f11 1 4605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62" h="46056">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1772;p23">
                  <a:extLst>
                    <a:ext uri="{FF2B5EF4-FFF2-40B4-BE49-F238E27FC236}">
                      <a16:creationId xmlns:a16="http://schemas.microsoft.com/office/drawing/2014/main" id="{2C224CB7-6462-40DA-8781-119DB1FA3BF5}"/>
                    </a:ext>
                  </a:extLst>
                </p:cNvPr>
                <p:cNvSpPr/>
                <p:nvPr/>
              </p:nvSpPr>
              <p:spPr>
                <a:xfrm>
                  <a:off x="194310" y="1034698"/>
                  <a:ext cx="213649" cy="143917"/>
                </a:xfrm>
                <a:custGeom>
                  <a:avLst/>
                  <a:gdLst>
                    <a:gd name="f0" fmla="val w"/>
                    <a:gd name="f1" fmla="val h"/>
                    <a:gd name="f2" fmla="val 0"/>
                    <a:gd name="f3" fmla="val 6615"/>
                    <a:gd name="f4" fmla="val 4456"/>
                    <a:gd name="f5" fmla="val 3925"/>
                    <a:gd name="f6" fmla="val 3498"/>
                    <a:gd name="f7" fmla="val 35"/>
                    <a:gd name="f8" fmla="val 3071"/>
                    <a:gd name="f9" fmla="val 104"/>
                    <a:gd name="f10" fmla="val 2944"/>
                    <a:gd name="f11" fmla="val 151"/>
                    <a:gd name="f12" fmla="val 2805"/>
                    <a:gd name="f13" fmla="val 174"/>
                    <a:gd name="f14" fmla="val 2667"/>
                    <a:gd name="f15" fmla="val 220"/>
                    <a:gd name="f16" fmla="val 2136"/>
                    <a:gd name="f17" fmla="val 404"/>
                    <a:gd name="f18" fmla="val 1651"/>
                    <a:gd name="f19" fmla="val 705"/>
                    <a:gd name="f20" fmla="val 1259"/>
                    <a:gd name="f21" fmla="val 1097"/>
                    <a:gd name="f22" fmla="val 451"/>
                    <a:gd name="f23" fmla="val 1859"/>
                    <a:gd name="f24" fmla="val 1"/>
                    <a:gd name="f25" fmla="val 2978"/>
                    <a:gd name="f26" fmla="val 47"/>
                    <a:gd name="f27" fmla="val 4052"/>
                    <a:gd name="f28" fmla="val 4183"/>
                    <a:gd name="f29" fmla="val 149"/>
                    <a:gd name="f30" fmla="val 4272"/>
                    <a:gd name="f31" fmla="val 258"/>
                    <a:gd name="f32" fmla="val 265"/>
                    <a:gd name="f33" fmla="val 271"/>
                    <a:gd name="f34" fmla="val 278"/>
                    <a:gd name="f35" fmla="val 4271"/>
                    <a:gd name="f36" fmla="val 405"/>
                    <a:gd name="f37" fmla="val 508"/>
                    <a:gd name="f38" fmla="val 4167"/>
                    <a:gd name="f39" fmla="val 543"/>
                    <a:gd name="f40" fmla="val 3094"/>
                    <a:gd name="f41" fmla="val 1005"/>
                    <a:gd name="f42" fmla="val 2182"/>
                    <a:gd name="f43" fmla="val 1720"/>
                    <a:gd name="f44" fmla="val 1605"/>
                    <a:gd name="f45" fmla="val 2078"/>
                    <a:gd name="f46" fmla="val 1316"/>
                    <a:gd name="f47" fmla="val 2482"/>
                    <a:gd name="f48" fmla="val 1085"/>
                    <a:gd name="f49" fmla="val 2932"/>
                    <a:gd name="f50" fmla="val 970"/>
                    <a:gd name="f51" fmla="val 3048"/>
                    <a:gd name="f52" fmla="val 935"/>
                    <a:gd name="f53" fmla="val 3152"/>
                    <a:gd name="f54" fmla="val 924"/>
                    <a:gd name="f55" fmla="val 3267"/>
                    <a:gd name="f56" fmla="val 901"/>
                    <a:gd name="f57" fmla="val 3590"/>
                    <a:gd name="f58" fmla="val 855"/>
                    <a:gd name="f59" fmla="val 4029"/>
                    <a:gd name="f60" fmla="val 866"/>
                    <a:gd name="f61" fmla="val 4133"/>
                    <a:gd name="f62" fmla="val 4225"/>
                    <a:gd name="f63" fmla="val 4618"/>
                    <a:gd name="f64" fmla="val 982"/>
                    <a:gd name="f65" fmla="val 4964"/>
                    <a:gd name="f66" fmla="val 1224"/>
                    <a:gd name="f67" fmla="val 5195"/>
                    <a:gd name="f68" fmla="val 1547"/>
                    <a:gd name="f69" fmla="val 5426"/>
                    <a:gd name="f70" fmla="val 1847"/>
                    <a:gd name="f71" fmla="val 5529"/>
                    <a:gd name="f72" fmla="val 2263"/>
                    <a:gd name="f73" fmla="val 5495"/>
                    <a:gd name="f74" fmla="val 2609"/>
                    <a:gd name="f75" fmla="val 5472"/>
                    <a:gd name="f76" fmla="val 2898"/>
                    <a:gd name="f77" fmla="val 5241"/>
                    <a:gd name="f78" fmla="val 3128"/>
                    <a:gd name="f79" fmla="val 4975"/>
                    <a:gd name="f80" fmla="val 3186"/>
                    <a:gd name="f81" fmla="val 4918"/>
                    <a:gd name="f82" fmla="val 3209"/>
                    <a:gd name="f83" fmla="val 4848"/>
                    <a:gd name="f84" fmla="val 4791"/>
                    <a:gd name="f85" fmla="val 4779"/>
                    <a:gd name="f86" fmla="val 4756"/>
                    <a:gd name="f87" fmla="val 3175"/>
                    <a:gd name="f88" fmla="val 4722"/>
                    <a:gd name="f89" fmla="val 3117"/>
                    <a:gd name="f90" fmla="val 4825"/>
                    <a:gd name="f91" fmla="val 2725"/>
                    <a:gd name="f92" fmla="val 2355"/>
                    <a:gd name="f93" fmla="val 4260"/>
                    <a:gd name="f94" fmla="val 2240"/>
                    <a:gd name="f95" fmla="val 4197"/>
                    <a:gd name="f96" fmla="val 2222"/>
                    <a:gd name="f97" fmla="val 4134"/>
                    <a:gd name="f98" fmla="val 2213"/>
                    <a:gd name="f99" fmla="val 4072"/>
                    <a:gd name="f100" fmla="val 3777"/>
                    <a:gd name="f101" fmla="val 3501"/>
                    <a:gd name="f102" fmla="val 2406"/>
                    <a:gd name="f103" fmla="val 3406"/>
                    <a:gd name="f104" fmla="val 2701"/>
                    <a:gd name="f105" fmla="val 3394"/>
                    <a:gd name="f106" fmla="val 2771"/>
                    <a:gd name="f107" fmla="val 3383"/>
                    <a:gd name="f108" fmla="val 2828"/>
                    <a:gd name="f109" fmla="val 3579"/>
                    <a:gd name="f110" fmla="val 3671"/>
                    <a:gd name="f111" fmla="val 4040"/>
                    <a:gd name="f112" fmla="val 4075"/>
                    <a:gd name="f113" fmla="val 4387"/>
                    <a:gd name="f114" fmla="val 4514"/>
                    <a:gd name="f115" fmla="val 4745"/>
                    <a:gd name="f116" fmla="val 4952"/>
                    <a:gd name="f117" fmla="val 5137"/>
                    <a:gd name="f118" fmla="val 4433"/>
                    <a:gd name="f119" fmla="val 5310"/>
                    <a:gd name="f120" fmla="val 4375"/>
                    <a:gd name="f121" fmla="val 6049"/>
                    <a:gd name="f122" fmla="val 4144"/>
                    <a:gd name="f123" fmla="val 6568"/>
                    <a:gd name="f124" fmla="val 3452"/>
                    <a:gd name="f125" fmla="val 6603"/>
                    <a:gd name="f126" fmla="val 6614"/>
                    <a:gd name="f127" fmla="val 2020"/>
                    <a:gd name="f128" fmla="val 6384"/>
                    <a:gd name="f129" fmla="val 1420"/>
                    <a:gd name="f130" fmla="val 5980"/>
                    <a:gd name="f131" fmla="val 5576"/>
                    <a:gd name="f132" fmla="val 4999"/>
                    <a:gd name="f133" fmla="val 116"/>
                    <a:gd name="f134" fmla="val 4237"/>
                    <a:gd name="f135" fmla="val 4087"/>
                    <a:gd name="f136" fmla="*/ f0 1 6615"/>
                    <a:gd name="f137" fmla="*/ f1 1 4456"/>
                    <a:gd name="f138" fmla="val f2"/>
                    <a:gd name="f139" fmla="val f3"/>
                    <a:gd name="f140" fmla="val f4"/>
                    <a:gd name="f141" fmla="+- f140 0 f138"/>
                    <a:gd name="f142" fmla="+- f139 0 f138"/>
                    <a:gd name="f143" fmla="*/ f142 1 6615"/>
                    <a:gd name="f144" fmla="*/ f141 1 4456"/>
                    <a:gd name="f145" fmla="*/ f138 1 f143"/>
                    <a:gd name="f146" fmla="*/ f139 1 f143"/>
                    <a:gd name="f147" fmla="*/ f138 1 f144"/>
                    <a:gd name="f148" fmla="*/ f140 1 f144"/>
                    <a:gd name="f149" fmla="*/ f145 f136 1"/>
                    <a:gd name="f150" fmla="*/ f146 f136 1"/>
                    <a:gd name="f151" fmla="*/ f148 f137 1"/>
                    <a:gd name="f152" fmla="*/ f147 f137 1"/>
                  </a:gdLst>
                  <a:ahLst/>
                  <a:cxnLst>
                    <a:cxn ang="3cd4">
                      <a:pos x="hc" y="t"/>
                    </a:cxn>
                    <a:cxn ang="0">
                      <a:pos x="r" y="vc"/>
                    </a:cxn>
                    <a:cxn ang="cd4">
                      <a:pos x="hc" y="b"/>
                    </a:cxn>
                    <a:cxn ang="cd2">
                      <a:pos x="l" y="vc"/>
                    </a:cxn>
                  </a:cxnLst>
                  <a:rect l="f149" t="f152" r="f150" b="f151"/>
                  <a:pathLst>
                    <a:path w="6615" h="4456">
                      <a:moveTo>
                        <a:pt x="f5" y="f2"/>
                      </a:moveTo>
                      <a:lnTo>
                        <a:pt x="f6" y="f7"/>
                      </a:lnTo>
                      <a:lnTo>
                        <a:pt x="f8" y="f9"/>
                      </a:lnTo>
                      <a:cubicBezTo>
                        <a:pt x="f10" y="f11"/>
                        <a:pt x="f12" y="f13"/>
                        <a:pt x="f14" y="f15"/>
                      </a:cubicBezTo>
                      <a:cubicBezTo>
                        <a:pt x="f16" y="f17"/>
                        <a:pt x="f18" y="f19"/>
                        <a:pt x="f20" y="f21"/>
                      </a:cubicBezTo>
                      <a:cubicBezTo>
                        <a:pt x="f22" y="f23"/>
                        <a:pt x="f24" y="f25"/>
                        <a:pt x="f26" y="f27"/>
                      </a:cubicBezTo>
                      <a:cubicBezTo>
                        <a:pt x="f26" y="f28"/>
                        <a:pt x="f29" y="f30"/>
                        <a:pt x="f31" y="f30"/>
                      </a:cubicBezTo>
                      <a:cubicBezTo>
                        <a:pt x="f32" y="f30"/>
                        <a:pt x="f33" y="f30"/>
                        <a:pt x="f34" y="f35"/>
                      </a:cubicBezTo>
                      <a:cubicBezTo>
                        <a:pt x="f36" y="f35"/>
                        <a:pt x="f37" y="f38"/>
                        <a:pt x="f37" y="f27"/>
                      </a:cubicBezTo>
                      <a:cubicBezTo>
                        <a:pt x="f39" y="f40"/>
                        <a:pt x="f41" y="f42"/>
                        <a:pt x="f43" y="f44"/>
                      </a:cubicBezTo>
                      <a:cubicBezTo>
                        <a:pt x="f45" y="f46"/>
                        <a:pt x="f47" y="f48"/>
                        <a:pt x="f49" y="f50"/>
                      </a:cubicBezTo>
                      <a:cubicBezTo>
                        <a:pt x="f51" y="f52"/>
                        <a:pt x="f53" y="f54"/>
                        <a:pt x="f55" y="f56"/>
                      </a:cubicBezTo>
                      <a:lnTo>
                        <a:pt x="f57" y="f58"/>
                      </a:lnTo>
                      <a:lnTo>
                        <a:pt x="f5" y="f58"/>
                      </a:lnTo>
                      <a:cubicBezTo>
                        <a:pt x="f59" y="f60"/>
                        <a:pt x="f61" y="f60"/>
                        <a:pt x="f62" y="f56"/>
                      </a:cubicBezTo>
                      <a:cubicBezTo>
                        <a:pt x="f63" y="f64"/>
                        <a:pt x="f65" y="f66"/>
                        <a:pt x="f67" y="f68"/>
                      </a:cubicBezTo>
                      <a:cubicBezTo>
                        <a:pt x="f69" y="f70"/>
                        <a:pt x="f71" y="f72"/>
                        <a:pt x="f73" y="f74"/>
                      </a:cubicBezTo>
                      <a:cubicBezTo>
                        <a:pt x="f75" y="f76"/>
                        <a:pt x="f77" y="f78"/>
                        <a:pt x="f79" y="f80"/>
                      </a:cubicBezTo>
                      <a:cubicBezTo>
                        <a:pt x="f81" y="f82"/>
                        <a:pt x="f83" y="f82"/>
                        <a:pt x="f84" y="f82"/>
                      </a:cubicBezTo>
                      <a:cubicBezTo>
                        <a:pt x="f85" y="f82"/>
                        <a:pt x="f86" y="f80"/>
                        <a:pt x="f86" y="f87"/>
                      </a:cubicBezTo>
                      <a:cubicBezTo>
                        <a:pt x="f88" y="f53"/>
                        <a:pt x="f88" y="f89"/>
                        <a:pt x="f88" y="f40"/>
                      </a:cubicBezTo>
                      <a:cubicBezTo>
                        <a:pt x="f90" y="f91"/>
                        <a:pt x="f63" y="f92"/>
                        <a:pt x="f93" y="f94"/>
                      </a:cubicBezTo>
                      <a:cubicBezTo>
                        <a:pt x="f95" y="f96"/>
                        <a:pt x="f97" y="f98"/>
                        <a:pt x="f99" y="f98"/>
                      </a:cubicBezTo>
                      <a:cubicBezTo>
                        <a:pt x="f100" y="f98"/>
                        <a:pt x="f101" y="f102"/>
                        <a:pt x="f103" y="f104"/>
                      </a:cubicBezTo>
                      <a:cubicBezTo>
                        <a:pt x="f105" y="f106"/>
                        <a:pt x="f107" y="f108"/>
                        <a:pt x="f107" y="f76"/>
                      </a:cubicBezTo>
                      <a:lnTo>
                        <a:pt x="f107" y="f40"/>
                      </a:lnTo>
                      <a:cubicBezTo>
                        <a:pt x="f107" y="f109"/>
                        <a:pt x="f110" y="f111"/>
                        <a:pt x="f112" y="f35"/>
                      </a:cubicBezTo>
                      <a:cubicBezTo>
                        <a:pt x="f35" y="f113"/>
                        <a:pt x="f114" y="f4"/>
                        <a:pt x="f115" y="f4"/>
                      </a:cubicBezTo>
                      <a:cubicBezTo>
                        <a:pt x="f116" y="f4"/>
                        <a:pt x="f117" y="f118"/>
                        <a:pt x="f119" y="f120"/>
                      </a:cubicBezTo>
                      <a:cubicBezTo>
                        <a:pt x="f121" y="f122"/>
                        <a:pt x="f123" y="f124"/>
                        <a:pt x="f125" y="f104"/>
                      </a:cubicBezTo>
                      <a:cubicBezTo>
                        <a:pt x="f126" y="f127"/>
                        <a:pt x="f128" y="f129"/>
                        <a:pt x="f130" y="f54"/>
                      </a:cubicBezTo>
                      <a:cubicBezTo>
                        <a:pt x="f131" y="f22"/>
                        <a:pt x="f132" y="f133"/>
                        <a:pt x="f113" y="f7"/>
                      </a:cubicBezTo>
                      <a:cubicBezTo>
                        <a:pt x="f134" y="f2"/>
                        <a:pt x="f135"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1773;p23">
                  <a:extLst>
                    <a:ext uri="{FF2B5EF4-FFF2-40B4-BE49-F238E27FC236}">
                      <a16:creationId xmlns:a16="http://schemas.microsoft.com/office/drawing/2014/main" id="{723CF25B-2DE1-42B9-A331-4D15E821DE51}"/>
                    </a:ext>
                  </a:extLst>
                </p:cNvPr>
                <p:cNvSpPr/>
                <p:nvPr/>
              </p:nvSpPr>
              <p:spPr>
                <a:xfrm>
                  <a:off x="196175" y="2421870"/>
                  <a:ext cx="14923" cy="1487491"/>
                </a:xfrm>
                <a:custGeom>
                  <a:avLst/>
                  <a:gdLst>
                    <a:gd name="f0" fmla="val w"/>
                    <a:gd name="f1" fmla="val h"/>
                    <a:gd name="f2" fmla="val 0"/>
                    <a:gd name="f3" fmla="val 462"/>
                    <a:gd name="f4" fmla="val 46056"/>
                    <a:gd name="f5" fmla="val 46055"/>
                    <a:gd name="f6" fmla="*/ f0 1 462"/>
                    <a:gd name="f7" fmla="*/ f1 1 46056"/>
                    <a:gd name="f8" fmla="val f2"/>
                    <a:gd name="f9" fmla="val f3"/>
                    <a:gd name="f10" fmla="val f4"/>
                    <a:gd name="f11" fmla="+- f10 0 f8"/>
                    <a:gd name="f12" fmla="+- f9 0 f8"/>
                    <a:gd name="f13" fmla="*/ f12 1 462"/>
                    <a:gd name="f14" fmla="*/ f11 1 4605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62" h="46056">
                      <a:moveTo>
                        <a:pt x="f2" y="f2"/>
                      </a:moveTo>
                      <a:lnTo>
                        <a:pt x="f2" y="f5"/>
                      </a:lnTo>
                      <a:lnTo>
                        <a:pt x="f3" y="f5"/>
                      </a:lnTo>
                      <a:lnTo>
                        <a:pt x="f3" y="f2"/>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1774;p23">
                  <a:extLst>
                    <a:ext uri="{FF2B5EF4-FFF2-40B4-BE49-F238E27FC236}">
                      <a16:creationId xmlns:a16="http://schemas.microsoft.com/office/drawing/2014/main" id="{8060D3D0-E27C-4142-82A5-D1CF3A6E4B70}"/>
                    </a:ext>
                  </a:extLst>
                </p:cNvPr>
                <p:cNvSpPr/>
                <p:nvPr/>
              </p:nvSpPr>
              <p:spPr>
                <a:xfrm>
                  <a:off x="194310" y="3896285"/>
                  <a:ext cx="213649" cy="144301"/>
                </a:xfrm>
                <a:custGeom>
                  <a:avLst/>
                  <a:gdLst>
                    <a:gd name="f0" fmla="val w"/>
                    <a:gd name="f1" fmla="val h"/>
                    <a:gd name="f2" fmla="val 0"/>
                    <a:gd name="f3" fmla="val 6615"/>
                    <a:gd name="f4" fmla="val 4468"/>
                    <a:gd name="f5" fmla="val 4745"/>
                    <a:gd name="f6" fmla="val 4514"/>
                    <a:gd name="f7" fmla="val 4271"/>
                    <a:gd name="f8" fmla="val 81"/>
                    <a:gd name="f9" fmla="val 4075"/>
                    <a:gd name="f10" fmla="val 197"/>
                    <a:gd name="f11" fmla="val 3671"/>
                    <a:gd name="f12" fmla="val 427"/>
                    <a:gd name="f13" fmla="val 3383"/>
                    <a:gd name="f14" fmla="val 889"/>
                    <a:gd name="f15" fmla="val 1374"/>
                    <a:gd name="f16" fmla="val 1559"/>
                    <a:gd name="f17" fmla="val 1639"/>
                    <a:gd name="f18" fmla="val 3394"/>
                    <a:gd name="f19" fmla="val 1697"/>
                    <a:gd name="f20" fmla="val 3406"/>
                    <a:gd name="f21" fmla="val 1766"/>
                    <a:gd name="f22" fmla="val 3501"/>
                    <a:gd name="f23" fmla="val 2062"/>
                    <a:gd name="f24" fmla="val 3777"/>
                    <a:gd name="f25" fmla="val 2255"/>
                    <a:gd name="f26" fmla="val 4072"/>
                    <a:gd name="f27" fmla="val 4134"/>
                    <a:gd name="f28" fmla="val 4197"/>
                    <a:gd name="f29" fmla="val 2246"/>
                    <a:gd name="f30" fmla="val 4260"/>
                    <a:gd name="f31" fmla="val 2228"/>
                    <a:gd name="f32" fmla="val 4618"/>
                    <a:gd name="f33" fmla="val 2113"/>
                    <a:gd name="f34" fmla="val 4825"/>
                    <a:gd name="f35" fmla="val 1732"/>
                    <a:gd name="f36" fmla="val 4722"/>
                    <a:gd name="f37" fmla="val 1351"/>
                    <a:gd name="f38" fmla="val 1316"/>
                    <a:gd name="f39" fmla="val 4756"/>
                    <a:gd name="f40" fmla="val 1293"/>
                    <a:gd name="f41" fmla="val 1270"/>
                    <a:gd name="f42" fmla="val 4779"/>
                    <a:gd name="f43" fmla="val 1259"/>
                    <a:gd name="f44" fmla="val 4791"/>
                    <a:gd name="f45" fmla="val 4848"/>
                    <a:gd name="f46" fmla="val 4918"/>
                    <a:gd name="f47" fmla="val 4975"/>
                    <a:gd name="f48" fmla="val 5241"/>
                    <a:gd name="f49" fmla="val 1328"/>
                    <a:gd name="f50" fmla="val 5472"/>
                    <a:gd name="f51" fmla="val 5495"/>
                    <a:gd name="f52" fmla="val 1847"/>
                    <a:gd name="f53" fmla="val 5529"/>
                    <a:gd name="f54" fmla="val 2194"/>
                    <a:gd name="f55" fmla="val 5426"/>
                    <a:gd name="f56" fmla="val 2621"/>
                    <a:gd name="f57" fmla="val 5195"/>
                    <a:gd name="f58" fmla="val 2921"/>
                    <a:gd name="f59" fmla="val 4964"/>
                    <a:gd name="f60" fmla="val 3232"/>
                    <a:gd name="f61" fmla="val 3486"/>
                    <a:gd name="f62" fmla="val 4225"/>
                    <a:gd name="f63" fmla="val 3567"/>
                    <a:gd name="f64" fmla="val 4133"/>
                    <a:gd name="f65" fmla="val 3602"/>
                    <a:gd name="f66" fmla="val 4029"/>
                    <a:gd name="f67" fmla="val 3925"/>
                    <a:gd name="f68" fmla="val 3613"/>
                    <a:gd name="f69" fmla="val 3590"/>
                    <a:gd name="f70" fmla="val 3267"/>
                    <a:gd name="f71" fmla="val 3152"/>
                    <a:gd name="f72" fmla="val 3544"/>
                    <a:gd name="f73" fmla="val 3048"/>
                    <a:gd name="f74" fmla="val 3521"/>
                    <a:gd name="f75" fmla="val 2932"/>
                    <a:gd name="f76" fmla="val 3498"/>
                    <a:gd name="f77" fmla="val 2482"/>
                    <a:gd name="f78" fmla="val 3382"/>
                    <a:gd name="f79" fmla="val 2078"/>
                    <a:gd name="f80" fmla="val 1720"/>
                    <a:gd name="f81" fmla="val 2863"/>
                    <a:gd name="f82" fmla="val 1005"/>
                    <a:gd name="f83" fmla="val 2286"/>
                    <a:gd name="f84" fmla="val 543"/>
                    <a:gd name="f85" fmla="val 508"/>
                    <a:gd name="f86" fmla="val 404"/>
                    <a:gd name="f87" fmla="val 289"/>
                    <a:gd name="f88" fmla="val 405"/>
                    <a:gd name="f89" fmla="val 278"/>
                    <a:gd name="f90" fmla="val 267"/>
                    <a:gd name="f91" fmla="val 194"/>
                    <a:gd name="f92" fmla="val 256"/>
                    <a:gd name="f93" fmla="val 193"/>
                    <a:gd name="f94" fmla="val 245"/>
                    <a:gd name="f95" fmla="val 141"/>
                    <a:gd name="f96" fmla="val 47"/>
                    <a:gd name="f97" fmla="val 1"/>
                    <a:gd name="f98" fmla="val 1489"/>
                    <a:gd name="f99" fmla="val 451"/>
                    <a:gd name="f100" fmla="val 2598"/>
                    <a:gd name="f101" fmla="val 3371"/>
                    <a:gd name="f102" fmla="val 1651"/>
                    <a:gd name="f103" fmla="val 3752"/>
                    <a:gd name="f104" fmla="val 2136"/>
                    <a:gd name="f105" fmla="val 4063"/>
                    <a:gd name="f106" fmla="val 2667"/>
                    <a:gd name="f107" fmla="val 4248"/>
                    <a:gd name="f108" fmla="val 2805"/>
                    <a:gd name="f109" fmla="val 4294"/>
                    <a:gd name="f110" fmla="val 2944"/>
                    <a:gd name="f111" fmla="val 4317"/>
                    <a:gd name="f112" fmla="val 3071"/>
                    <a:gd name="f113" fmla="val 4364"/>
                    <a:gd name="f114" fmla="val 4433"/>
                    <a:gd name="f115" fmla="val 4467"/>
                    <a:gd name="f116" fmla="val 4087"/>
                    <a:gd name="f117" fmla="val 4237"/>
                    <a:gd name="f118" fmla="val 4387"/>
                    <a:gd name="f119" fmla="val 4999"/>
                    <a:gd name="f120" fmla="val 4352"/>
                    <a:gd name="f121" fmla="val 5576"/>
                    <a:gd name="f122" fmla="val 4017"/>
                    <a:gd name="f123" fmla="val 5980"/>
                    <a:gd name="f124" fmla="val 6384"/>
                    <a:gd name="f125" fmla="val 6614"/>
                    <a:gd name="f126" fmla="val 2447"/>
                    <a:gd name="f127" fmla="val 6603"/>
                    <a:gd name="f128" fmla="val 6568"/>
                    <a:gd name="f129" fmla="val 1016"/>
                    <a:gd name="f130" fmla="val 6049"/>
                    <a:gd name="f131" fmla="val 324"/>
                    <a:gd name="f132" fmla="val 5310"/>
                    <a:gd name="f133" fmla="val 93"/>
                    <a:gd name="f134" fmla="val 5137"/>
                    <a:gd name="f135" fmla="val 35"/>
                    <a:gd name="f136" fmla="val 4952"/>
                    <a:gd name="f137" fmla="*/ f0 1 6615"/>
                    <a:gd name="f138" fmla="*/ f1 1 4468"/>
                    <a:gd name="f139" fmla="val f2"/>
                    <a:gd name="f140" fmla="val f3"/>
                    <a:gd name="f141" fmla="val f4"/>
                    <a:gd name="f142" fmla="+- f141 0 f139"/>
                    <a:gd name="f143" fmla="+- f140 0 f139"/>
                    <a:gd name="f144" fmla="*/ f143 1 6615"/>
                    <a:gd name="f145" fmla="*/ f142 1 4468"/>
                    <a:gd name="f146" fmla="*/ f139 1 f144"/>
                    <a:gd name="f147" fmla="*/ f140 1 f144"/>
                    <a:gd name="f148" fmla="*/ f139 1 f145"/>
                    <a:gd name="f149" fmla="*/ f141 1 f145"/>
                    <a:gd name="f150" fmla="*/ f146 f137 1"/>
                    <a:gd name="f151" fmla="*/ f147 f137 1"/>
                    <a:gd name="f152" fmla="*/ f149 f138 1"/>
                    <a:gd name="f153" fmla="*/ f148 f138 1"/>
                  </a:gdLst>
                  <a:ahLst/>
                  <a:cxnLst>
                    <a:cxn ang="3cd4">
                      <a:pos x="hc" y="t"/>
                    </a:cxn>
                    <a:cxn ang="0">
                      <a:pos x="r" y="vc"/>
                    </a:cxn>
                    <a:cxn ang="cd4">
                      <a:pos x="hc" y="b"/>
                    </a:cxn>
                    <a:cxn ang="cd2">
                      <a:pos x="l" y="vc"/>
                    </a:cxn>
                  </a:cxnLst>
                  <a:rect l="f150" t="f153" r="f151" b="f152"/>
                  <a:pathLst>
                    <a:path w="6615" h="4468">
                      <a:moveTo>
                        <a:pt x="f5" y="f2"/>
                      </a:moveTo>
                      <a:cubicBezTo>
                        <a:pt x="f6" y="f2"/>
                        <a:pt x="f7" y="f8"/>
                        <a:pt x="f9" y="f10"/>
                      </a:cubicBezTo>
                      <a:cubicBezTo>
                        <a:pt x="f11" y="f12"/>
                        <a:pt x="f13" y="f14"/>
                        <a:pt x="f13" y="f15"/>
                      </a:cubicBezTo>
                      <a:lnTo>
                        <a:pt x="f13" y="f16"/>
                      </a:lnTo>
                      <a:cubicBezTo>
                        <a:pt x="f13" y="f17"/>
                        <a:pt x="f18" y="f19"/>
                        <a:pt x="f20" y="f21"/>
                      </a:cubicBezTo>
                      <a:cubicBezTo>
                        <a:pt x="f22" y="f23"/>
                        <a:pt x="f24" y="f25"/>
                        <a:pt x="f26" y="f25"/>
                      </a:cubicBezTo>
                      <a:cubicBezTo>
                        <a:pt x="f27" y="f25"/>
                        <a:pt x="f28" y="f29"/>
                        <a:pt x="f30" y="f31"/>
                      </a:cubicBezTo>
                      <a:cubicBezTo>
                        <a:pt x="f32" y="f33"/>
                        <a:pt x="f34" y="f35"/>
                        <a:pt x="f36" y="f15"/>
                      </a:cubicBezTo>
                      <a:cubicBezTo>
                        <a:pt x="f36" y="f37"/>
                        <a:pt x="f36" y="f38"/>
                        <a:pt x="f39" y="f40"/>
                      </a:cubicBezTo>
                      <a:cubicBezTo>
                        <a:pt x="f39" y="f41"/>
                        <a:pt x="f42" y="f43"/>
                        <a:pt x="f44" y="f43"/>
                      </a:cubicBezTo>
                      <a:cubicBezTo>
                        <a:pt x="f45" y="f43"/>
                        <a:pt x="f46" y="f43"/>
                        <a:pt x="f47" y="f41"/>
                      </a:cubicBezTo>
                      <a:cubicBezTo>
                        <a:pt x="f48" y="f49"/>
                        <a:pt x="f50" y="f16"/>
                        <a:pt x="f51" y="f52"/>
                      </a:cubicBezTo>
                      <a:cubicBezTo>
                        <a:pt x="f53" y="f54"/>
                        <a:pt x="f55" y="f56"/>
                        <a:pt x="f57" y="f58"/>
                      </a:cubicBezTo>
                      <a:cubicBezTo>
                        <a:pt x="f59" y="f60"/>
                        <a:pt x="f32" y="f61"/>
                        <a:pt x="f62" y="f63"/>
                      </a:cubicBezTo>
                      <a:cubicBezTo>
                        <a:pt x="f64" y="f65"/>
                        <a:pt x="f66" y="f65"/>
                        <a:pt x="f67" y="f68"/>
                      </a:cubicBezTo>
                      <a:lnTo>
                        <a:pt x="f69" y="f68"/>
                      </a:lnTo>
                      <a:lnTo>
                        <a:pt x="f70" y="f63"/>
                      </a:lnTo>
                      <a:cubicBezTo>
                        <a:pt x="f71" y="f72"/>
                        <a:pt x="f73" y="f74"/>
                        <a:pt x="f75" y="f76"/>
                      </a:cubicBezTo>
                      <a:cubicBezTo>
                        <a:pt x="f77" y="f78"/>
                        <a:pt x="f79" y="f71"/>
                        <a:pt x="f80" y="f81"/>
                      </a:cubicBezTo>
                      <a:cubicBezTo>
                        <a:pt x="f82" y="f83"/>
                        <a:pt x="f84" y="f15"/>
                        <a:pt x="f85" y="f86"/>
                      </a:cubicBezTo>
                      <a:cubicBezTo>
                        <a:pt x="f85" y="f87"/>
                        <a:pt x="f88" y="f10"/>
                        <a:pt x="f89" y="f10"/>
                      </a:cubicBezTo>
                      <a:cubicBezTo>
                        <a:pt x="f90" y="f91"/>
                        <a:pt x="f92" y="f93"/>
                        <a:pt x="f94" y="f93"/>
                      </a:cubicBezTo>
                      <a:cubicBezTo>
                        <a:pt x="f95" y="f93"/>
                        <a:pt x="f96" y="f87"/>
                        <a:pt x="f96" y="f86"/>
                      </a:cubicBezTo>
                      <a:cubicBezTo>
                        <a:pt x="f97" y="f98"/>
                        <a:pt x="f99" y="f100"/>
                        <a:pt x="f43" y="f101"/>
                      </a:cubicBezTo>
                      <a:cubicBezTo>
                        <a:pt x="f102" y="f103"/>
                        <a:pt x="f104" y="f105"/>
                        <a:pt x="f106" y="f107"/>
                      </a:cubicBezTo>
                      <a:cubicBezTo>
                        <a:pt x="f108" y="f109"/>
                        <a:pt x="f110" y="f111"/>
                        <a:pt x="f112" y="f113"/>
                      </a:cubicBezTo>
                      <a:lnTo>
                        <a:pt x="f76" y="f114"/>
                      </a:lnTo>
                      <a:lnTo>
                        <a:pt x="f67" y="f115"/>
                      </a:lnTo>
                      <a:cubicBezTo>
                        <a:pt x="f116" y="f115"/>
                        <a:pt x="f117" y="f115"/>
                        <a:pt x="f118" y="f114"/>
                      </a:cubicBezTo>
                      <a:cubicBezTo>
                        <a:pt x="f119" y="f120"/>
                        <a:pt x="f121" y="f122"/>
                        <a:pt x="f123" y="f72"/>
                      </a:cubicBezTo>
                      <a:cubicBezTo>
                        <a:pt x="f124" y="f73"/>
                        <a:pt x="f125" y="f126"/>
                        <a:pt x="f127" y="f21"/>
                      </a:cubicBezTo>
                      <a:cubicBezTo>
                        <a:pt x="f128" y="f129"/>
                        <a:pt x="f130" y="f131"/>
                        <a:pt x="f132" y="f133"/>
                      </a:cubicBezTo>
                      <a:cubicBezTo>
                        <a:pt x="f134" y="f135"/>
                        <a:pt x="f136"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4" name="Google Shape;1775;p23">
                <a:extLst>
                  <a:ext uri="{FF2B5EF4-FFF2-40B4-BE49-F238E27FC236}">
                    <a16:creationId xmlns:a16="http://schemas.microsoft.com/office/drawing/2014/main" id="{83518093-8197-44B6-8988-16E0A1ADD697}"/>
                  </a:ext>
                </a:extLst>
              </p:cNvPr>
              <p:cNvGrpSpPr/>
              <p:nvPr/>
            </p:nvGrpSpPr>
            <p:grpSpPr>
              <a:xfrm>
                <a:off x="1005227" y="210403"/>
                <a:ext cx="8138846" cy="211875"/>
                <a:chOff x="1005227" y="210403"/>
                <a:chExt cx="8138846" cy="211875"/>
              </a:xfrm>
            </p:grpSpPr>
            <p:sp>
              <p:nvSpPr>
                <p:cNvPr id="15" name="Google Shape;1776;p23">
                  <a:extLst>
                    <a:ext uri="{FF2B5EF4-FFF2-40B4-BE49-F238E27FC236}">
                      <a16:creationId xmlns:a16="http://schemas.microsoft.com/office/drawing/2014/main" id="{796FEE13-C971-4CE8-91F9-6D7FAA4191D4}"/>
                    </a:ext>
                  </a:extLst>
                </p:cNvPr>
                <p:cNvSpPr/>
                <p:nvPr/>
              </p:nvSpPr>
              <p:spPr>
                <a:xfrm>
                  <a:off x="4842452" y="210458"/>
                  <a:ext cx="4301621"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6" name="Google Shape;1777;p23">
                  <a:extLst>
                    <a:ext uri="{FF2B5EF4-FFF2-40B4-BE49-F238E27FC236}">
                      <a16:creationId xmlns:a16="http://schemas.microsoft.com/office/drawing/2014/main" id="{9651DCA0-C6D5-4147-9FDD-1CE36FF5448F}"/>
                    </a:ext>
                  </a:extLst>
                </p:cNvPr>
                <p:cNvGrpSpPr/>
                <p:nvPr/>
              </p:nvGrpSpPr>
              <p:grpSpPr>
                <a:xfrm>
                  <a:off x="1005227" y="210403"/>
                  <a:ext cx="3295954" cy="211875"/>
                  <a:chOff x="1005227" y="210403"/>
                  <a:chExt cx="3295954" cy="211875"/>
                </a:xfrm>
              </p:grpSpPr>
              <p:sp>
                <p:nvSpPr>
                  <p:cNvPr id="17" name="Google Shape;1778;p23">
                    <a:extLst>
                      <a:ext uri="{FF2B5EF4-FFF2-40B4-BE49-F238E27FC236}">
                        <a16:creationId xmlns:a16="http://schemas.microsoft.com/office/drawing/2014/main" id="{9E876087-FBA6-4569-ABE3-8F3720DC06FB}"/>
                      </a:ext>
                    </a:extLst>
                  </p:cNvPr>
                  <p:cNvSpPr/>
                  <p:nvPr/>
                </p:nvSpPr>
                <p:spPr>
                  <a:xfrm>
                    <a:off x="1136096" y="210467"/>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1779;p23">
                    <a:extLst>
                      <a:ext uri="{FF2B5EF4-FFF2-40B4-BE49-F238E27FC236}">
                        <a16:creationId xmlns:a16="http://schemas.microsoft.com/office/drawing/2014/main" id="{25BFF300-1424-4AC1-B344-95D50708ED11}"/>
                      </a:ext>
                    </a:extLst>
                  </p:cNvPr>
                  <p:cNvSpPr/>
                  <p:nvPr/>
                </p:nvSpPr>
                <p:spPr>
                  <a:xfrm>
                    <a:off x="1005227" y="210403"/>
                    <a:ext cx="143953" cy="211875"/>
                  </a:xfrm>
                  <a:custGeom>
                    <a:avLst/>
                    <a:gdLst>
                      <a:gd name="f0" fmla="val w"/>
                      <a:gd name="f1" fmla="val h"/>
                      <a:gd name="f2" fmla="val 0"/>
                      <a:gd name="f3" fmla="val 4457"/>
                      <a:gd name="f4" fmla="val 6560"/>
                      <a:gd name="f5" fmla="val 3933"/>
                      <a:gd name="f6" fmla="val 1"/>
                      <a:gd name="f7" fmla="val 2886"/>
                      <a:gd name="f8" fmla="val 1831"/>
                      <a:gd name="f9" fmla="val 436"/>
                      <a:gd name="f10" fmla="val 1097"/>
                      <a:gd name="f11" fmla="val 1215"/>
                      <a:gd name="f12" fmla="val 705"/>
                      <a:gd name="f13" fmla="val 1607"/>
                      <a:gd name="f14" fmla="val 405"/>
                      <a:gd name="f15" fmla="val 2104"/>
                      <a:gd name="f16" fmla="val 209"/>
                      <a:gd name="f17" fmla="val 2635"/>
                      <a:gd name="f18" fmla="val 174"/>
                      <a:gd name="f19" fmla="val 2761"/>
                      <a:gd name="f20" fmla="val 139"/>
                      <a:gd name="f21" fmla="val 2912"/>
                      <a:gd name="f22" fmla="val 93"/>
                      <a:gd name="f23" fmla="val 3039"/>
                      <a:gd name="f24" fmla="val 24"/>
                      <a:gd name="f25" fmla="val 3454"/>
                      <a:gd name="f26" fmla="val 3893"/>
                      <a:gd name="f27" fmla="val 4054"/>
                      <a:gd name="f28" fmla="val 4193"/>
                      <a:gd name="f29" fmla="val 4354"/>
                      <a:gd name="f30" fmla="val 105"/>
                      <a:gd name="f31" fmla="val 4955"/>
                      <a:gd name="f32" fmla="val 440"/>
                      <a:gd name="f33" fmla="val 5532"/>
                      <a:gd name="f34" fmla="val 913"/>
                      <a:gd name="f35" fmla="val 5936"/>
                      <a:gd name="f36" fmla="val 1397"/>
                      <a:gd name="f37" fmla="val 6330"/>
                      <a:gd name="f38" fmla="val 1992"/>
                      <a:gd name="f39" fmla="val 6559"/>
                      <a:gd name="f40" fmla="val 2642"/>
                      <a:gd name="f41" fmla="val 2658"/>
                      <a:gd name="f42" fmla="val 2674"/>
                      <a:gd name="f43" fmla="val 2690"/>
                      <a:gd name="f44" fmla="val 3441"/>
                      <a:gd name="f45" fmla="val 6524"/>
                      <a:gd name="f46" fmla="val 4133"/>
                      <a:gd name="f47" fmla="val 6005"/>
                      <a:gd name="f48" fmla="val 4364"/>
                      <a:gd name="f49" fmla="val 5278"/>
                      <a:gd name="f50" fmla="val 4422"/>
                      <a:gd name="f51" fmla="val 5105"/>
                      <a:gd name="f52" fmla="val 4456"/>
                      <a:gd name="f53" fmla="val 4908"/>
                      <a:gd name="f54" fmla="val 4712"/>
                      <a:gd name="f55" fmla="val 4481"/>
                      <a:gd name="f56" fmla="val 4387"/>
                      <a:gd name="f57" fmla="val 4239"/>
                      <a:gd name="f58" fmla="val 4272"/>
                      <a:gd name="f59" fmla="val 4031"/>
                      <a:gd name="f60" fmla="val 4041"/>
                      <a:gd name="f61" fmla="val 3627"/>
                      <a:gd name="f62" fmla="val 3579"/>
                      <a:gd name="f63" fmla="val 3339"/>
                      <a:gd name="f64" fmla="val 3083"/>
                      <a:gd name="f65" fmla="val 2898"/>
                      <a:gd name="f66" fmla="val 2829"/>
                      <a:gd name="f67" fmla="val 2771"/>
                      <a:gd name="f68" fmla="val 3350"/>
                      <a:gd name="f69" fmla="val 3373"/>
                      <a:gd name="f70" fmla="val 2333"/>
                      <a:gd name="f71" fmla="val 3489"/>
                      <a:gd name="f72" fmla="val 2136"/>
                      <a:gd name="f73" fmla="val 3858"/>
                      <a:gd name="f74" fmla="val 2229"/>
                      <a:gd name="f75" fmla="val 4216"/>
                      <a:gd name="f76" fmla="val 2323"/>
                      <a:gd name="f77" fmla="val 4519"/>
                      <a:gd name="f78" fmla="val 2597"/>
                      <a:gd name="f79" fmla="val 4705"/>
                      <a:gd name="f80" fmla="val 2889"/>
                      <a:gd name="f81" fmla="val 2953"/>
                      <a:gd name="f82" fmla="val 3018"/>
                      <a:gd name="f83" fmla="val 4696"/>
                      <a:gd name="f84" fmla="val 4678"/>
                      <a:gd name="f85" fmla="val 3117"/>
                      <a:gd name="f86" fmla="val 3141"/>
                      <a:gd name="f87" fmla="val 3175"/>
                      <a:gd name="f88" fmla="val 3187"/>
                      <a:gd name="f89" fmla="val 3198"/>
                      <a:gd name="f90" fmla="val 4735"/>
                      <a:gd name="f91" fmla="val 4758"/>
                      <a:gd name="f92" fmla="val 4816"/>
                      <a:gd name="f93" fmla="val 4885"/>
                      <a:gd name="f94" fmla="val 4943"/>
                      <a:gd name="f95" fmla="val 3129"/>
                      <a:gd name="f96" fmla="val 5197"/>
                      <a:gd name="f97" fmla="val 5428"/>
                      <a:gd name="f98" fmla="val 2610"/>
                      <a:gd name="f99" fmla="val 5462"/>
                      <a:gd name="f100" fmla="val 2575"/>
                      <a:gd name="f101" fmla="val 5465"/>
                      <a:gd name="f102" fmla="val 2540"/>
                      <a:gd name="f103" fmla="val 5466"/>
                      <a:gd name="f104" fmla="val 2505"/>
                      <a:gd name="f105" fmla="val 2180"/>
                      <a:gd name="f106" fmla="val 1806"/>
                      <a:gd name="f107" fmla="val 5370"/>
                      <a:gd name="f108" fmla="val 1536"/>
                      <a:gd name="f109" fmla="val 5162"/>
                      <a:gd name="f110" fmla="val 1224"/>
                      <a:gd name="f111" fmla="val 4931"/>
                      <a:gd name="f112" fmla="val 970"/>
                      <a:gd name="f113" fmla="val 4585"/>
                      <a:gd name="f114" fmla="val 890"/>
                      <a:gd name="f115" fmla="val 855"/>
                      <a:gd name="f116" fmla="val 4089"/>
                      <a:gd name="f117" fmla="val 3985"/>
                      <a:gd name="f118" fmla="val 844"/>
                      <a:gd name="f119" fmla="val 3558"/>
                      <a:gd name="f120" fmla="val 3223"/>
                      <a:gd name="f121" fmla="val 3108"/>
                      <a:gd name="f122" fmla="val 936"/>
                      <a:gd name="f123" fmla="val 3004"/>
                      <a:gd name="f124" fmla="val 959"/>
                      <a:gd name="f125" fmla="val 2900"/>
                      <a:gd name="f126" fmla="val 1074"/>
                      <a:gd name="f127" fmla="val 2450"/>
                      <a:gd name="f128" fmla="val 1305"/>
                      <a:gd name="f129" fmla="val 2046"/>
                      <a:gd name="f130" fmla="val 1594"/>
                      <a:gd name="f131" fmla="val 1688"/>
                      <a:gd name="f132" fmla="val 2171"/>
                      <a:gd name="f133" fmla="val 961"/>
                      <a:gd name="f134" fmla="val 499"/>
                      <a:gd name="f135" fmla="val 4052"/>
                      <a:gd name="f136" fmla="val 476"/>
                      <a:gd name="f137" fmla="val 4179"/>
                      <a:gd name="f138" fmla="val 372"/>
                      <a:gd name="f139" fmla="val 234"/>
                      <a:gd name="f140" fmla="val 4283"/>
                      <a:gd name="f141" fmla="val 118"/>
                      <a:gd name="f142" fmla="val 3"/>
                      <a:gd name="f143" fmla="val 4013"/>
                      <a:gd name="f144" fmla="val 2"/>
                      <a:gd name="f145" fmla="val 3973"/>
                      <a:gd name="f146" fmla="*/ f0 1 4457"/>
                      <a:gd name="f147" fmla="*/ f1 1 6560"/>
                      <a:gd name="f148" fmla="val f2"/>
                      <a:gd name="f149" fmla="val f3"/>
                      <a:gd name="f150" fmla="val f4"/>
                      <a:gd name="f151" fmla="+- f150 0 f148"/>
                      <a:gd name="f152" fmla="+- f149 0 f148"/>
                      <a:gd name="f153" fmla="*/ f152 1 4457"/>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57" h="6560">
                        <a:moveTo>
                          <a:pt x="f5" y="f6"/>
                        </a:moveTo>
                        <a:cubicBezTo>
                          <a:pt x="f7" y="f6"/>
                          <a:pt x="f8" y="f9"/>
                          <a:pt x="f10" y="f11"/>
                        </a:cubicBezTo>
                        <a:cubicBezTo>
                          <a:pt x="f12" y="f13"/>
                          <a:pt x="f14" y="f15"/>
                          <a:pt x="f16" y="f17"/>
                        </a:cubicBezTo>
                        <a:cubicBezTo>
                          <a:pt x="f18" y="f19"/>
                          <a:pt x="f20" y="f21"/>
                          <a:pt x="f22" y="f23"/>
                        </a:cubicBezTo>
                        <a:lnTo>
                          <a:pt x="f24" y="f25"/>
                        </a:lnTo>
                        <a:lnTo>
                          <a:pt x="f6" y="f26"/>
                        </a:lnTo>
                        <a:cubicBezTo>
                          <a:pt x="f6" y="f27"/>
                          <a:pt x="f6" y="f28"/>
                          <a:pt x="f24" y="f29"/>
                        </a:cubicBezTo>
                        <a:cubicBezTo>
                          <a:pt x="f30" y="f31"/>
                          <a:pt x="f32" y="f33"/>
                          <a:pt x="f34" y="f35"/>
                        </a:cubicBezTo>
                        <a:cubicBezTo>
                          <a:pt x="f36" y="f37"/>
                          <a:pt x="f38" y="f39"/>
                          <a:pt x="f40" y="f39"/>
                        </a:cubicBezTo>
                        <a:cubicBezTo>
                          <a:pt x="f41" y="f39"/>
                          <a:pt x="f42" y="f39"/>
                          <a:pt x="f43" y="f39"/>
                        </a:cubicBezTo>
                        <a:cubicBezTo>
                          <a:pt x="f44" y="f45"/>
                          <a:pt x="f46" y="f47"/>
                          <a:pt x="f48" y="f49"/>
                        </a:cubicBezTo>
                        <a:cubicBezTo>
                          <a:pt x="f50" y="f51"/>
                          <a:pt x="f52" y="f53"/>
                          <a:pt x="f52" y="f54"/>
                        </a:cubicBezTo>
                        <a:cubicBezTo>
                          <a:pt x="f52" y="f55"/>
                          <a:pt x="f56" y="f57"/>
                          <a:pt x="f58" y="f59"/>
                        </a:cubicBezTo>
                        <a:cubicBezTo>
                          <a:pt x="f60" y="f61"/>
                          <a:pt x="f62" y="f63"/>
                          <a:pt x="f64" y="f63"/>
                        </a:cubicBezTo>
                        <a:lnTo>
                          <a:pt x="f65" y="f63"/>
                        </a:lnTo>
                        <a:cubicBezTo>
                          <a:pt x="f66" y="f63"/>
                          <a:pt x="f67" y="f68"/>
                          <a:pt x="f43" y="f69"/>
                        </a:cubicBezTo>
                        <a:cubicBezTo>
                          <a:pt x="f70" y="f71"/>
                          <a:pt x="f72" y="f73"/>
                          <a:pt x="f74" y="f75"/>
                        </a:cubicBezTo>
                        <a:cubicBezTo>
                          <a:pt x="f76" y="f77"/>
                          <a:pt x="f78" y="f79"/>
                          <a:pt x="f80" y="f79"/>
                        </a:cubicBezTo>
                        <a:cubicBezTo>
                          <a:pt x="f81" y="f79"/>
                          <a:pt x="f82" y="f83"/>
                          <a:pt x="f64" y="f84"/>
                        </a:cubicBezTo>
                        <a:cubicBezTo>
                          <a:pt x="f85" y="f84"/>
                          <a:pt x="f86" y="f84"/>
                          <a:pt x="f87" y="f54"/>
                        </a:cubicBezTo>
                        <a:cubicBezTo>
                          <a:pt x="f88" y="f54"/>
                          <a:pt x="f89" y="f90"/>
                          <a:pt x="f89" y="f91"/>
                        </a:cubicBezTo>
                        <a:cubicBezTo>
                          <a:pt x="f89" y="f92"/>
                          <a:pt x="f89" y="f93"/>
                          <a:pt x="f88" y="f94"/>
                        </a:cubicBezTo>
                        <a:cubicBezTo>
                          <a:pt x="f95" y="f96"/>
                          <a:pt x="f65" y="f97"/>
                          <a:pt x="f98" y="f99"/>
                        </a:cubicBezTo>
                        <a:cubicBezTo>
                          <a:pt x="f100" y="f101"/>
                          <a:pt x="f102" y="f103"/>
                          <a:pt x="f104" y="f103"/>
                        </a:cubicBezTo>
                        <a:cubicBezTo>
                          <a:pt x="f105" y="f103"/>
                          <a:pt x="f106" y="f107"/>
                          <a:pt x="f108" y="f109"/>
                        </a:cubicBezTo>
                        <a:cubicBezTo>
                          <a:pt x="f110" y="f111"/>
                          <a:pt x="f112" y="f113"/>
                          <a:pt x="f114" y="f28"/>
                        </a:cubicBezTo>
                        <a:cubicBezTo>
                          <a:pt x="f115" y="f116"/>
                          <a:pt x="f115" y="f117"/>
                          <a:pt x="f118" y="f26"/>
                        </a:cubicBezTo>
                        <a:lnTo>
                          <a:pt x="f118" y="f119"/>
                        </a:lnTo>
                        <a:lnTo>
                          <a:pt x="f114" y="f120"/>
                        </a:lnTo>
                        <a:cubicBezTo>
                          <a:pt x="f34" y="f121"/>
                          <a:pt x="f122" y="f123"/>
                          <a:pt x="f124" y="f125"/>
                        </a:cubicBezTo>
                        <a:cubicBezTo>
                          <a:pt x="f126" y="f127"/>
                          <a:pt x="f128" y="f129"/>
                          <a:pt x="f130" y="f131"/>
                        </a:cubicBezTo>
                        <a:cubicBezTo>
                          <a:pt x="f132" y="f133"/>
                          <a:pt x="f64" y="f134"/>
                          <a:pt x="f135" y="f136"/>
                        </a:cubicBezTo>
                        <a:cubicBezTo>
                          <a:pt x="f137" y="f136"/>
                          <a:pt x="f58" y="f138"/>
                          <a:pt x="f58" y="f139"/>
                        </a:cubicBezTo>
                        <a:cubicBezTo>
                          <a:pt x="f140" y="f141"/>
                          <a:pt x="f137" y="f142"/>
                          <a:pt x="f135"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19" name="Google Shape;1780;p23">
                <a:extLst>
                  <a:ext uri="{FF2B5EF4-FFF2-40B4-BE49-F238E27FC236}">
                    <a16:creationId xmlns:a16="http://schemas.microsoft.com/office/drawing/2014/main" id="{51DA2862-FE41-4D8A-B283-20A814F13047}"/>
                  </a:ext>
                </a:extLst>
              </p:cNvPr>
              <p:cNvGrpSpPr/>
              <p:nvPr/>
            </p:nvGrpSpPr>
            <p:grpSpPr>
              <a:xfrm>
                <a:off x="91449" y="114940"/>
                <a:ext cx="750045" cy="777202"/>
                <a:chOff x="91449" y="114940"/>
                <a:chExt cx="750045" cy="777202"/>
              </a:xfrm>
            </p:grpSpPr>
            <p:sp>
              <p:nvSpPr>
                <p:cNvPr id="20" name="Google Shape;1781;p23">
                  <a:extLst>
                    <a:ext uri="{FF2B5EF4-FFF2-40B4-BE49-F238E27FC236}">
                      <a16:creationId xmlns:a16="http://schemas.microsoft.com/office/drawing/2014/main" id="{052763D8-7158-429E-A8D6-BC9C21E8A9A1}"/>
                    </a:ext>
                  </a:extLst>
                </p:cNvPr>
                <p:cNvSpPr/>
                <p:nvPr/>
              </p:nvSpPr>
              <p:spPr>
                <a:xfrm>
                  <a:off x="578339" y="114940"/>
                  <a:ext cx="179350" cy="271430"/>
                </a:xfrm>
                <a:custGeom>
                  <a:avLst/>
                  <a:gdLst>
                    <a:gd name="f0" fmla="val w"/>
                    <a:gd name="f1" fmla="val h"/>
                    <a:gd name="f2" fmla="val 0"/>
                    <a:gd name="f3" fmla="val 5553"/>
                    <a:gd name="f4" fmla="val 8404"/>
                    <a:gd name="f5" fmla="val 2528"/>
                    <a:gd name="f6" fmla="val 1"/>
                    <a:gd name="f7" fmla="val 3013"/>
                    <a:gd name="f8" fmla="val 1490"/>
                    <a:gd name="f9" fmla="val 2459"/>
                    <a:gd name="f10" fmla="val 2148"/>
                    <a:gd name="f11" fmla="val 2367"/>
                    <a:gd name="f12" fmla="val 4375"/>
                    <a:gd name="f13" fmla="val 2228"/>
                    <a:gd name="f14" fmla="val 7157"/>
                    <a:gd name="f15" fmla="val 728"/>
                    <a:gd name="f16" fmla="val 8265"/>
                    <a:gd name="f17" fmla="val 1362"/>
                    <a:gd name="f18" fmla="val 8150"/>
                    <a:gd name="f19" fmla="val 2574"/>
                    <a:gd name="f20" fmla="val 7111"/>
                    <a:gd name="f21" fmla="val 5783"/>
                    <a:gd name="f22" fmla="val 3186"/>
                    <a:gd name="f23" fmla="val 5241"/>
                    <a:gd name="f24" fmla="val 3244"/>
                    <a:gd name="f25" fmla="val 4675"/>
                    <a:gd name="f26" fmla="val 3359"/>
                    <a:gd name="f27" fmla="val 4110"/>
                    <a:gd name="f28" fmla="val 3475"/>
                    <a:gd name="f29" fmla="val 3544"/>
                    <a:gd name="f30" fmla="val 3648"/>
                    <a:gd name="f31" fmla="val 2990"/>
                    <a:gd name="f32" fmla="val 4017"/>
                    <a:gd name="f33" fmla="val 2552"/>
                    <a:gd name="f34" fmla="val 4319"/>
                    <a:gd name="f35" fmla="val 2213"/>
                    <a:gd name="f36" fmla="val 4760"/>
                    <a:gd name="f37" fmla="val 1968"/>
                    <a:gd name="f38" fmla="val 5205"/>
                    <a:gd name="f39" fmla="val 5322"/>
                    <a:gd name="f40" fmla="val 5438"/>
                    <a:gd name="f41" fmla="val 1985"/>
                    <a:gd name="f42" fmla="val 5552"/>
                    <a:gd name="f43" fmla="val 2021"/>
                    <a:gd name="f44" fmla="val 5235"/>
                    <a:gd name="f45" fmla="val 1760"/>
                    <a:gd name="f46" fmla="val 4801"/>
                    <a:gd name="f47" fmla="val 1611"/>
                    <a:gd name="f48" fmla="val 4382"/>
                    <a:gd name="f49" fmla="val 4039"/>
                    <a:gd name="f50" fmla="val 3706"/>
                    <a:gd name="f51" fmla="val 1710"/>
                    <a:gd name="f52" fmla="val 3452"/>
                    <a:gd name="f53" fmla="val 1928"/>
                    <a:gd name="f54" fmla="val 3602"/>
                    <a:gd name="f55" fmla="val 1259"/>
                    <a:gd name="f56" fmla="val 3151"/>
                    <a:gd name="f57" fmla="val 301"/>
                    <a:gd name="f58" fmla="*/ f0 1 5553"/>
                    <a:gd name="f59" fmla="*/ f1 1 8404"/>
                    <a:gd name="f60" fmla="val f2"/>
                    <a:gd name="f61" fmla="val f3"/>
                    <a:gd name="f62" fmla="val f4"/>
                    <a:gd name="f63" fmla="+- f62 0 f60"/>
                    <a:gd name="f64" fmla="+- f61 0 f60"/>
                    <a:gd name="f65" fmla="*/ f64 1 5553"/>
                    <a:gd name="f66" fmla="*/ f63 1 8404"/>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5553" h="8404">
                      <a:moveTo>
                        <a:pt x="f5" y="f6"/>
                      </a:moveTo>
                      <a:cubicBezTo>
                        <a:pt x="f7" y="f8"/>
                        <a:pt x="f9" y="f10"/>
                        <a:pt x="f11" y="f12"/>
                      </a:cubicBezTo>
                      <a:cubicBezTo>
                        <a:pt x="f13" y="f14"/>
                        <a:pt x="f15" y="f16"/>
                        <a:pt x="f2" y="f4"/>
                      </a:cubicBezTo>
                      <a:cubicBezTo>
                        <a:pt x="f17" y="f18"/>
                        <a:pt x="f19" y="f20"/>
                        <a:pt x="f7" y="f21"/>
                      </a:cubicBezTo>
                      <a:cubicBezTo>
                        <a:pt x="f22" y="f23"/>
                        <a:pt x="f24" y="f25"/>
                        <a:pt x="f26" y="f27"/>
                      </a:cubicBezTo>
                      <a:cubicBezTo>
                        <a:pt x="f28"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54" y="f55"/>
                        <a:pt x="f56" y="f57"/>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1782;p23">
                  <a:extLst>
                    <a:ext uri="{FF2B5EF4-FFF2-40B4-BE49-F238E27FC236}">
                      <a16:creationId xmlns:a16="http://schemas.microsoft.com/office/drawing/2014/main" id="{BADBD24D-388D-4C5C-B643-97DBE59B86DC}"/>
                    </a:ext>
                  </a:extLst>
                </p:cNvPr>
                <p:cNvSpPr/>
                <p:nvPr/>
              </p:nvSpPr>
              <p:spPr>
                <a:xfrm>
                  <a:off x="538060" y="169356"/>
                  <a:ext cx="96213" cy="214033"/>
                </a:xfrm>
                <a:custGeom>
                  <a:avLst/>
                  <a:gdLst>
                    <a:gd name="f0" fmla="val w"/>
                    <a:gd name="f1" fmla="val h"/>
                    <a:gd name="f2" fmla="val 0"/>
                    <a:gd name="f3" fmla="val 2979"/>
                    <a:gd name="f4" fmla="val 6627"/>
                    <a:gd name="f5" fmla="val 1236"/>
                    <a:gd name="f6" fmla="val 543"/>
                    <a:gd name="f7" fmla="val 1293"/>
                    <a:gd name="f8" fmla="val 982"/>
                    <a:gd name="f9" fmla="val 1386"/>
                    <a:gd name="f10" fmla="val 1432"/>
                    <a:gd name="f11" fmla="val 1571"/>
                    <a:gd name="f12" fmla="val 1836"/>
                    <a:gd name="f13" fmla="val 1744"/>
                    <a:gd name="f14" fmla="val 2252"/>
                    <a:gd name="f15" fmla="val 1963"/>
                    <a:gd name="f16" fmla="val 2644"/>
                    <a:gd name="f17" fmla="val 2171"/>
                    <a:gd name="f18" fmla="val 3048"/>
                    <a:gd name="f19" fmla="val 2355"/>
                    <a:gd name="f20" fmla="val 3452"/>
                    <a:gd name="f21" fmla="val 2517"/>
                    <a:gd name="f22" fmla="val 3891"/>
                    <a:gd name="f23" fmla="val 2540"/>
                    <a:gd name="f24" fmla="val 4352"/>
                    <a:gd name="f25" fmla="val 2552"/>
                    <a:gd name="f26" fmla="val 4583"/>
                    <a:gd name="f27" fmla="val 4814"/>
                    <a:gd name="f28" fmla="val 2482"/>
                    <a:gd name="f29" fmla="val 5022"/>
                    <a:gd name="f30" fmla="val 2459"/>
                    <a:gd name="f31" fmla="val 5137"/>
                    <a:gd name="f32" fmla="val 2413"/>
                    <a:gd name="f33" fmla="val 5241"/>
                    <a:gd name="f34" fmla="val 2367"/>
                    <a:gd name="f35" fmla="val 5345"/>
                    <a:gd name="f36" fmla="val 2309"/>
                    <a:gd name="f37" fmla="val 5449"/>
                    <a:gd name="f38" fmla="val 5541"/>
                    <a:gd name="f39" fmla="val 2182"/>
                    <a:gd name="f40" fmla="val 5634"/>
                    <a:gd name="f41" fmla="val 2448"/>
                    <a:gd name="f42" fmla="val 5276"/>
                    <a:gd name="f43" fmla="val 4791"/>
                    <a:gd name="f44" fmla="val 2494"/>
                    <a:gd name="f45" fmla="val 4364"/>
                    <a:gd name="f46" fmla="val 2471"/>
                    <a:gd name="f47" fmla="val 3914"/>
                    <a:gd name="f48" fmla="val 2298"/>
                    <a:gd name="f49" fmla="val 3498"/>
                    <a:gd name="f50" fmla="val 2101"/>
                    <a:gd name="f51" fmla="val 3094"/>
                    <a:gd name="f52" fmla="val 1917"/>
                    <a:gd name="f53" fmla="val 2690"/>
                    <a:gd name="f54" fmla="val 1686"/>
                    <a:gd name="f55" fmla="val 1524"/>
                    <a:gd name="f56" fmla="val 1871"/>
                    <a:gd name="f57" fmla="val 1444"/>
                    <a:gd name="f58" fmla="val 1651"/>
                    <a:gd name="f59" fmla="val 1328"/>
                    <a:gd name="f60" fmla="val 1213"/>
                    <a:gd name="f61" fmla="val 1282"/>
                    <a:gd name="f62" fmla="val 1005"/>
                    <a:gd name="f63" fmla="val 1259"/>
                    <a:gd name="f64" fmla="val 774"/>
                    <a:gd name="f65" fmla="val 1190"/>
                    <a:gd name="f66" fmla="val 1"/>
                    <a:gd name="f67" fmla="val 682"/>
                    <a:gd name="f68" fmla="val 266"/>
                    <a:gd name="f69" fmla="val 1074"/>
                    <a:gd name="f70" fmla="val 855"/>
                    <a:gd name="f71" fmla="val 1778"/>
                    <a:gd name="f72" fmla="val 800"/>
                    <a:gd name="f73" fmla="val 1777"/>
                    <a:gd name="f74" fmla="val 751"/>
                    <a:gd name="f75" fmla="val 1776"/>
                    <a:gd name="f76" fmla="val 706"/>
                    <a:gd name="f77" fmla="val 436"/>
                    <a:gd name="f78" fmla="val 307"/>
                    <a:gd name="f79" fmla="val 1810"/>
                    <a:gd name="f80" fmla="val 1928"/>
                    <a:gd name="f81" fmla="val 451"/>
                    <a:gd name="f82" fmla="val 2079"/>
                    <a:gd name="f83" fmla="val 636"/>
                    <a:gd name="f84" fmla="val 2275"/>
                    <a:gd name="f85" fmla="val 509"/>
                    <a:gd name="f86" fmla="val 335"/>
                    <a:gd name="f87" fmla="val 959"/>
                    <a:gd name="f88" fmla="val 2586"/>
                    <a:gd name="f89" fmla="val 1478"/>
                    <a:gd name="f90" fmla="val 2875"/>
                    <a:gd name="f91" fmla="val 3406"/>
                    <a:gd name="f92" fmla="val 1790"/>
                    <a:gd name="f93" fmla="val 3391"/>
                    <a:gd name="f94" fmla="val 1739"/>
                    <a:gd name="f95" fmla="val 3384"/>
                    <a:gd name="f96" fmla="val 1688"/>
                    <a:gd name="f97" fmla="val 1535"/>
                    <a:gd name="f98" fmla="val 1377"/>
                    <a:gd name="f99" fmla="val 3449"/>
                    <a:gd name="f100" fmla="val 1317"/>
                    <a:gd name="f101" fmla="val 3579"/>
                    <a:gd name="f102" fmla="val 3752"/>
                    <a:gd name="f103" fmla="val 1270"/>
                    <a:gd name="f104" fmla="val 4006"/>
                    <a:gd name="f105" fmla="val 4122"/>
                    <a:gd name="f106" fmla="val 1363"/>
                    <a:gd name="f107" fmla="val 3983"/>
                    <a:gd name="f108" fmla="val 1455"/>
                    <a:gd name="f109" fmla="val 3787"/>
                    <a:gd name="f110" fmla="val 1605"/>
                    <a:gd name="f111" fmla="val 3729"/>
                    <a:gd name="f112" fmla="val 1645"/>
                    <a:gd name="f113" fmla="val 3713"/>
                    <a:gd name="f114" fmla="val 1687"/>
                    <a:gd name="f115" fmla="val 3705"/>
                    <a:gd name="f116" fmla="val 1729"/>
                    <a:gd name="f117" fmla="val 1834"/>
                    <a:gd name="f118" fmla="val 1942"/>
                    <a:gd name="f119" fmla="val 3749"/>
                    <a:gd name="f120" fmla="val 2032"/>
                    <a:gd name="f121" fmla="val 3798"/>
                    <a:gd name="f122" fmla="val 4029"/>
                    <a:gd name="f123" fmla="val 2321"/>
                    <a:gd name="f124" fmla="val 4641"/>
                    <a:gd name="f125" fmla="val 2263"/>
                    <a:gd name="f126" fmla="val 4999"/>
                    <a:gd name="f127" fmla="val 2138"/>
                    <a:gd name="f128" fmla="val 5672"/>
                    <a:gd name="f129" fmla="val 1685"/>
                    <a:gd name="f130" fmla="val 6244"/>
                    <a:gd name="f131" fmla="val 1150"/>
                    <a:gd name="f132" fmla="val 6614"/>
                    <a:gd name="f133" fmla="val 1411"/>
                    <a:gd name="f134" fmla="val 6437"/>
                    <a:gd name="f135" fmla="val 1715"/>
                    <a:gd name="f136" fmla="val 6333"/>
                    <a:gd name="f137" fmla="val 6118"/>
                    <a:gd name="f138" fmla="val 2113"/>
                    <a:gd name="f139" fmla="val 6003"/>
                    <a:gd name="f140" fmla="val 2228"/>
                    <a:gd name="f141" fmla="val 5876"/>
                    <a:gd name="f142" fmla="val 2344"/>
                    <a:gd name="f143" fmla="val 5749"/>
                    <a:gd name="f144" fmla="val 2863"/>
                    <a:gd name="f145" fmla="val 5114"/>
                    <a:gd name="f146" fmla="val 4318"/>
                    <a:gd name="f147" fmla="val 2806"/>
                    <a:gd name="f148" fmla="val 3464"/>
                    <a:gd name="f149" fmla="val 2598"/>
                    <a:gd name="f150" fmla="val 2436"/>
                    <a:gd name="f151" fmla="val 2956"/>
                    <a:gd name="f152" fmla="val 289"/>
                    <a:gd name="f153" fmla="val 2632"/>
                    <a:gd name="f154" fmla="val 797"/>
                    <a:gd name="f155" fmla="val 1132"/>
                    <a:gd name="f156" fmla="val 1144"/>
                    <a:gd name="f157" fmla="val 6618"/>
                    <a:gd name="f158" fmla="val 1138"/>
                    <a:gd name="f159" fmla="val 6622"/>
                    <a:gd name="f160" fmla="val 6626"/>
                    <a:gd name="f161" fmla="*/ f0 1 2979"/>
                    <a:gd name="f162" fmla="*/ f1 1 6627"/>
                    <a:gd name="f163" fmla="val f2"/>
                    <a:gd name="f164" fmla="val f3"/>
                    <a:gd name="f165" fmla="val f4"/>
                    <a:gd name="f166" fmla="+- f165 0 f163"/>
                    <a:gd name="f167" fmla="+- f164 0 f163"/>
                    <a:gd name="f168" fmla="*/ f167 1 2979"/>
                    <a:gd name="f169" fmla="*/ f166 1 6627"/>
                    <a:gd name="f170" fmla="*/ f163 1 f168"/>
                    <a:gd name="f171" fmla="*/ f164 1 f168"/>
                    <a:gd name="f172" fmla="*/ f163 1 f169"/>
                    <a:gd name="f173" fmla="*/ f165 1 f169"/>
                    <a:gd name="f174" fmla="*/ f170 f161 1"/>
                    <a:gd name="f175" fmla="*/ f171 f161 1"/>
                    <a:gd name="f176" fmla="*/ f173 f162 1"/>
                    <a:gd name="f177" fmla="*/ f172 f162 1"/>
                  </a:gdLst>
                  <a:ahLst/>
                  <a:cxnLst>
                    <a:cxn ang="3cd4">
                      <a:pos x="hc" y="t"/>
                    </a:cxn>
                    <a:cxn ang="0">
                      <a:pos x="r" y="vc"/>
                    </a:cxn>
                    <a:cxn ang="cd4">
                      <a:pos x="hc" y="b"/>
                    </a:cxn>
                    <a:cxn ang="cd2">
                      <a:pos x="l" y="vc"/>
                    </a:cxn>
                  </a:cxnLst>
                  <a:rect l="f174" t="f177" r="f175" b="f176"/>
                  <a:pathLst>
                    <a:path w="2979" h="6627">
                      <a:moveTo>
                        <a:pt x="f5" y="f6"/>
                      </a:moveTo>
                      <a:cubicBezTo>
                        <a:pt x="f7" y="f8"/>
                        <a:pt x="f9" y="f10"/>
                        <a:pt x="f11" y="f12"/>
                      </a:cubicBezTo>
                      <a:cubicBezTo>
                        <a:pt x="f13" y="f14"/>
                        <a:pt x="f15" y="f16"/>
                        <a:pt x="f17" y="f18"/>
                      </a:cubicBezTo>
                      <a:cubicBezTo>
                        <a:pt x="f19" y="f20"/>
                        <a:pt x="f21" y="f22"/>
                        <a:pt x="f23" y="f24"/>
                      </a:cubicBezTo>
                      <a:cubicBezTo>
                        <a:pt x="f25" y="f26"/>
                        <a:pt x="f23" y="f27"/>
                        <a:pt x="f28" y="f29"/>
                      </a:cubicBezTo>
                      <a:cubicBezTo>
                        <a:pt x="f30" y="f31"/>
                        <a:pt x="f32" y="f33"/>
                        <a:pt x="f34" y="f35"/>
                      </a:cubicBezTo>
                      <a:cubicBezTo>
                        <a:pt x="f36" y="f37"/>
                        <a:pt x="f14" y="f38"/>
                        <a:pt x="f39" y="f40"/>
                      </a:cubicBezTo>
                      <a:cubicBezTo>
                        <a:pt x="f41" y="f42"/>
                        <a:pt x="f23" y="f43"/>
                        <a:pt x="f44" y="f45"/>
                      </a:cubicBezTo>
                      <a:cubicBezTo>
                        <a:pt x="f46" y="f47"/>
                        <a:pt x="f48" y="f49"/>
                        <a:pt x="f50" y="f51"/>
                      </a:cubicBezTo>
                      <a:cubicBezTo>
                        <a:pt x="f52" y="f53"/>
                        <a:pt x="f54" y="f48"/>
                        <a:pt x="f55" y="f56"/>
                      </a:cubicBezTo>
                      <a:cubicBezTo>
                        <a:pt x="f57" y="f58"/>
                        <a:pt x="f9" y="f10"/>
                        <a:pt x="f59" y="f60"/>
                      </a:cubicBezTo>
                      <a:cubicBezTo>
                        <a:pt x="f61" y="f62"/>
                        <a:pt x="f63" y="f64"/>
                        <a:pt x="f5" y="f6"/>
                      </a:cubicBezTo>
                      <a:close/>
                      <a:moveTo>
                        <a:pt x="f65" y="f66"/>
                      </a:moveTo>
                      <a:cubicBezTo>
                        <a:pt x="f65" y="f67"/>
                        <a:pt x="f68" y="f69"/>
                        <a:pt x="f70" y="f71"/>
                      </a:cubicBezTo>
                      <a:cubicBezTo>
                        <a:pt x="f72" y="f73"/>
                        <a:pt x="f74" y="f75"/>
                        <a:pt x="f76" y="f75"/>
                      </a:cubicBezTo>
                      <a:cubicBezTo>
                        <a:pt x="f77" y="f75"/>
                        <a:pt x="f78" y="f79"/>
                        <a:pt x="f66" y="f80"/>
                      </a:cubicBezTo>
                      <a:cubicBezTo>
                        <a:pt x="f81" y="f82"/>
                        <a:pt x="f83" y="f84"/>
                        <a:pt x="f83" y="f84"/>
                      </a:cubicBezTo>
                      <a:cubicBezTo>
                        <a:pt x="f85" y="f36"/>
                        <a:pt x="f86" y="f32"/>
                        <a:pt x="f86" y="f32"/>
                      </a:cubicBezTo>
                      <a:cubicBezTo>
                        <a:pt x="f87" y="f88"/>
                        <a:pt x="f89" y="f90"/>
                        <a:pt x="f12" y="f91"/>
                      </a:cubicBezTo>
                      <a:cubicBezTo>
                        <a:pt x="f92" y="f93"/>
                        <a:pt x="f94" y="f95"/>
                        <a:pt x="f96" y="f95"/>
                      </a:cubicBezTo>
                      <a:cubicBezTo>
                        <a:pt x="f97" y="f95"/>
                        <a:pt x="f98" y="f99"/>
                        <a:pt x="f100" y="f101"/>
                      </a:cubicBezTo>
                      <a:cubicBezTo>
                        <a:pt x="f60" y="f102"/>
                        <a:pt x="f103" y="f104"/>
                        <a:pt x="f10" y="f105"/>
                      </a:cubicBezTo>
                      <a:cubicBezTo>
                        <a:pt x="f106" y="f107"/>
                        <a:pt x="f108" y="f109"/>
                        <a:pt x="f110" y="f111"/>
                      </a:cubicBezTo>
                      <a:cubicBezTo>
                        <a:pt x="f112" y="f113"/>
                        <a:pt x="f114" y="f115"/>
                        <a:pt x="f116" y="f115"/>
                      </a:cubicBezTo>
                      <a:cubicBezTo>
                        <a:pt x="f117" y="f115"/>
                        <a:pt x="f118" y="f119"/>
                        <a:pt x="f120" y="f121"/>
                      </a:cubicBezTo>
                      <a:cubicBezTo>
                        <a:pt x="f32" y="f122"/>
                        <a:pt x="f123" y="f124"/>
                        <a:pt x="f125" y="f126"/>
                      </a:cubicBezTo>
                      <a:cubicBezTo>
                        <a:pt x="f127" y="f128"/>
                        <a:pt x="f129" y="f130"/>
                        <a:pt x="f131" y="f132"/>
                      </a:cubicBezTo>
                      <a:lnTo>
                        <a:pt x="f131" y="f132"/>
                      </a:lnTo>
                      <a:cubicBezTo>
                        <a:pt x="f133" y="f134"/>
                        <a:pt x="f135" y="f136"/>
                        <a:pt x="f15" y="f137"/>
                      </a:cubicBezTo>
                      <a:cubicBezTo>
                        <a:pt x="f138" y="f139"/>
                        <a:pt x="f140" y="f141"/>
                        <a:pt x="f142" y="f143"/>
                      </a:cubicBezTo>
                      <a:cubicBezTo>
                        <a:pt x="f144" y="f145"/>
                        <a:pt x="f3" y="f146"/>
                        <a:pt x="f147" y="f148"/>
                      </a:cubicBezTo>
                      <a:cubicBezTo>
                        <a:pt x="f149" y="f46"/>
                        <a:pt x="f150" y="f60"/>
                        <a:pt x="f151" y="f152"/>
                      </a:cubicBezTo>
                      <a:lnTo>
                        <a:pt x="f151" y="f152"/>
                      </a:lnTo>
                      <a:cubicBezTo>
                        <a:pt x="f153" y="f85"/>
                        <a:pt x="f30" y="f154"/>
                        <a:pt x="f36" y="f155"/>
                      </a:cubicBezTo>
                      <a:cubicBezTo>
                        <a:pt x="f19" y="f6"/>
                        <a:pt x="f65" y="f83"/>
                        <a:pt x="f65" y="f66"/>
                      </a:cubicBezTo>
                      <a:close/>
                      <a:moveTo>
                        <a:pt x="f131" y="f132"/>
                      </a:moveTo>
                      <a:cubicBezTo>
                        <a:pt x="f156" y="f157"/>
                        <a:pt x="f158" y="f159"/>
                        <a:pt x="f155" y="f160"/>
                      </a:cubicBezTo>
                      <a:cubicBezTo>
                        <a:pt x="f158" y="f159"/>
                        <a:pt x="f156" y="f157"/>
                        <a:pt x="f131" y="f13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1783;p23">
                  <a:extLst>
                    <a:ext uri="{FF2B5EF4-FFF2-40B4-BE49-F238E27FC236}">
                      <a16:creationId xmlns:a16="http://schemas.microsoft.com/office/drawing/2014/main" id="{1D657B8A-8BC3-4AFB-B2BF-5ABCC4F67644}"/>
                    </a:ext>
                  </a:extLst>
                </p:cNvPr>
                <p:cNvSpPr/>
                <p:nvPr/>
              </p:nvSpPr>
              <p:spPr>
                <a:xfrm>
                  <a:off x="632371" y="209991"/>
                  <a:ext cx="13853" cy="78318"/>
                </a:xfrm>
                <a:custGeom>
                  <a:avLst/>
                  <a:gdLst>
                    <a:gd name="f0" fmla="val w"/>
                    <a:gd name="f1" fmla="val h"/>
                    <a:gd name="f2" fmla="val 0"/>
                    <a:gd name="f3" fmla="val 429"/>
                    <a:gd name="f4" fmla="val 2425"/>
                    <a:gd name="f5" fmla="val 428"/>
                    <a:gd name="f6" fmla="val 1"/>
                    <a:gd name="f7" fmla="val 47"/>
                    <a:gd name="f8" fmla="val 786"/>
                    <a:gd name="f9" fmla="val 1617"/>
                    <a:gd name="f10" fmla="val 301"/>
                    <a:gd name="f11" fmla="*/ f0 1 429"/>
                    <a:gd name="f12" fmla="*/ f1 1 2425"/>
                    <a:gd name="f13" fmla="val f2"/>
                    <a:gd name="f14" fmla="val f3"/>
                    <a:gd name="f15" fmla="val f4"/>
                    <a:gd name="f16" fmla="+- f15 0 f13"/>
                    <a:gd name="f17" fmla="+- f14 0 f13"/>
                    <a:gd name="f18" fmla="*/ f17 1 429"/>
                    <a:gd name="f19" fmla="*/ f16 1 2425"/>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429" h="2425">
                      <a:moveTo>
                        <a:pt x="f5" y="f6"/>
                      </a:moveTo>
                      <a:lnTo>
                        <a:pt x="f5" y="f6"/>
                      </a:lnTo>
                      <a:cubicBezTo>
                        <a:pt x="f7" y="f8"/>
                        <a:pt x="f6" y="f9"/>
                        <a:pt x="f10" y="f4"/>
                      </a:cubicBezTo>
                      <a:lnTo>
                        <a:pt x="f5" y="f6"/>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1784;p23">
                  <a:extLst>
                    <a:ext uri="{FF2B5EF4-FFF2-40B4-BE49-F238E27FC236}">
                      <a16:creationId xmlns:a16="http://schemas.microsoft.com/office/drawing/2014/main" id="{0CA4FC09-D391-43A1-A123-07B7F80BE368}"/>
                    </a:ext>
                  </a:extLst>
                </p:cNvPr>
                <p:cNvSpPr/>
                <p:nvPr/>
              </p:nvSpPr>
              <p:spPr>
                <a:xfrm>
                  <a:off x="695026" y="351294"/>
                  <a:ext cx="77577" cy="101800"/>
                </a:xfrm>
                <a:custGeom>
                  <a:avLst/>
                  <a:gdLst>
                    <a:gd name="f0" fmla="val w"/>
                    <a:gd name="f1" fmla="val h"/>
                    <a:gd name="f2" fmla="val 0"/>
                    <a:gd name="f3" fmla="val 2402"/>
                    <a:gd name="f4" fmla="val 3152"/>
                    <a:gd name="f5" fmla="val 2020"/>
                    <a:gd name="f6" fmla="val 728"/>
                    <a:gd name="f7" fmla="val 1905"/>
                    <a:gd name="f8" fmla="val 889"/>
                    <a:gd name="f9" fmla="val 1755"/>
                    <a:gd name="f10" fmla="val 993"/>
                    <a:gd name="f11" fmla="val 1593"/>
                    <a:gd name="f12" fmla="val 1086"/>
                    <a:gd name="f13" fmla="val 1443"/>
                    <a:gd name="f14" fmla="val 1155"/>
                    <a:gd name="f15" fmla="val 1304"/>
                    <a:gd name="f16" fmla="val 1213"/>
                    <a:gd name="f17" fmla="val 1154"/>
                    <a:gd name="f18" fmla="val 1282"/>
                    <a:gd name="f19" fmla="val 1189"/>
                    <a:gd name="f20" fmla="val 1270"/>
                    <a:gd name="f21" fmla="val 1235"/>
                    <a:gd name="f22" fmla="val 1258"/>
                    <a:gd name="f23" fmla="val 1285"/>
                    <a:gd name="f24" fmla="val 1269"/>
                    <a:gd name="f25" fmla="val 1311"/>
                    <a:gd name="f26" fmla="val 1268"/>
                    <a:gd name="f27" fmla="val 1337"/>
                    <a:gd name="f28" fmla="val 1483"/>
                    <a:gd name="f29" fmla="val 1627"/>
                    <a:gd name="f30" fmla="val 1298"/>
                    <a:gd name="f31" fmla="val 1386"/>
                    <a:gd name="f32" fmla="val 1629"/>
                    <a:gd name="f33" fmla="val 1341"/>
                    <a:gd name="f34" fmla="val 1504"/>
                    <a:gd name="f35" fmla="val 1324"/>
                    <a:gd name="f36" fmla="val 1379"/>
                    <a:gd name="f37" fmla="val 1342"/>
                    <a:gd name="f38" fmla="val 1306"/>
                    <a:gd name="f39" fmla="val 1325"/>
                    <a:gd name="f40" fmla="val 1328"/>
                    <a:gd name="f41" fmla="val 1340"/>
                    <a:gd name="f42" fmla="val 1039"/>
                    <a:gd name="f43" fmla="val 1374"/>
                    <a:gd name="f44" fmla="val 924"/>
                    <a:gd name="f45" fmla="val 1409"/>
                    <a:gd name="f46" fmla="val 843"/>
                    <a:gd name="f47" fmla="val 1467"/>
                    <a:gd name="f48" fmla="val 750"/>
                    <a:gd name="f49" fmla="val 1547"/>
                    <a:gd name="f50" fmla="val 681"/>
                    <a:gd name="f51" fmla="val 1628"/>
                    <a:gd name="f52" fmla="val 566"/>
                    <a:gd name="f53" fmla="val 485"/>
                    <a:gd name="f54" fmla="val 1917"/>
                    <a:gd name="f55" fmla="val 393"/>
                    <a:gd name="f56" fmla="val 2078"/>
                    <a:gd name="f57" fmla="val 450"/>
                    <a:gd name="f58" fmla="val 520"/>
                    <a:gd name="f59" fmla="val 1732"/>
                    <a:gd name="f60" fmla="val 635"/>
                    <a:gd name="f61" fmla="val 1582"/>
                    <a:gd name="f62" fmla="val 912"/>
                    <a:gd name="f63" fmla="val 1074"/>
                    <a:gd name="f64" fmla="val 1236"/>
                    <a:gd name="f65" fmla="val 1224"/>
                    <a:gd name="f66" fmla="val 1408"/>
                    <a:gd name="f67" fmla="val 1558"/>
                    <a:gd name="f68" fmla="val 1005"/>
                    <a:gd name="f69" fmla="val 1720"/>
                    <a:gd name="f70" fmla="val 936"/>
                    <a:gd name="f71" fmla="val 1882"/>
                    <a:gd name="f72" fmla="val 2066"/>
                    <a:gd name="f73" fmla="val 1"/>
                    <a:gd name="f74" fmla="val 2055"/>
                    <a:gd name="f75" fmla="val 197"/>
                    <a:gd name="f76" fmla="val 1928"/>
                    <a:gd name="f77" fmla="val 405"/>
                    <a:gd name="f78" fmla="val 647"/>
                    <a:gd name="f79" fmla="val 716"/>
                    <a:gd name="f80" fmla="val 820"/>
                    <a:gd name="f81" fmla="val 693"/>
                    <a:gd name="f82" fmla="val 323"/>
                    <a:gd name="f83" fmla="val 1524"/>
                    <a:gd name="f84" fmla="val 150"/>
                    <a:gd name="f85" fmla="val 2067"/>
                    <a:gd name="f86" fmla="val 35"/>
                    <a:gd name="f87" fmla="val 2413"/>
                    <a:gd name="f88" fmla="val 2782"/>
                    <a:gd name="f89" fmla="val 81"/>
                    <a:gd name="f90" fmla="val 93"/>
                    <a:gd name="f91" fmla="val 3002"/>
                    <a:gd name="f92" fmla="val 2840"/>
                    <a:gd name="f93" fmla="val 219"/>
                    <a:gd name="f94" fmla="val 2679"/>
                    <a:gd name="f95" fmla="val 388"/>
                    <a:gd name="f96" fmla="val 2329"/>
                    <a:gd name="f97" fmla="val 766"/>
                    <a:gd name="f98" fmla="val 2101"/>
                    <a:gd name="f99" fmla="val 1149"/>
                    <a:gd name="f100" fmla="val 1159"/>
                    <a:gd name="f101" fmla="val 1168"/>
                    <a:gd name="f102" fmla="val 1178"/>
                    <a:gd name="f103" fmla="val 2113"/>
                    <a:gd name="f104" fmla="val 1962"/>
                    <a:gd name="f105" fmla="val 2390"/>
                    <a:gd name="f106" fmla="val 2112"/>
                    <a:gd name="f107" fmla="val 2759"/>
                    <a:gd name="f108" fmla="val 2251"/>
                    <a:gd name="f109" fmla="val 2655"/>
                    <a:gd name="f110" fmla="val 2332"/>
                    <a:gd name="f111" fmla="val 2471"/>
                    <a:gd name="f112" fmla="val 2286"/>
                    <a:gd name="f113" fmla="val 1998"/>
                    <a:gd name="f114" fmla="val 1963"/>
                    <a:gd name="f115" fmla="val 2043"/>
                    <a:gd name="f116" fmla="val 2170"/>
                    <a:gd name="f117" fmla="val 1859"/>
                    <a:gd name="f118" fmla="val 1778"/>
                    <a:gd name="f119" fmla="val 2343"/>
                    <a:gd name="f120" fmla="val 1686"/>
                    <a:gd name="f121" fmla="val 2389"/>
                    <a:gd name="f122" fmla="val 1420"/>
                    <a:gd name="f123" fmla="val 2296"/>
                    <a:gd name="f124" fmla="val 1358"/>
                    <a:gd name="f125" fmla="val 2192"/>
                    <a:gd name="f126" fmla="val 1316"/>
                    <a:gd name="f127" fmla="val 2109"/>
                    <a:gd name="f128" fmla="val 2085"/>
                    <a:gd name="f129" fmla="val 2062"/>
                    <a:gd name="f130" fmla="val 1320"/>
                    <a:gd name="f131" fmla="val 2228"/>
                    <a:gd name="f132" fmla="val 1166"/>
                    <a:gd name="f133" fmla="val 2366"/>
                    <a:gd name="f134" fmla="val 2401"/>
                    <a:gd name="f135" fmla="val 416"/>
                    <a:gd name="f136" fmla="val 2239"/>
                    <a:gd name="f137" fmla="val 208"/>
                    <a:gd name="f138" fmla="*/ f0 1 2402"/>
                    <a:gd name="f139" fmla="*/ f1 1 3152"/>
                    <a:gd name="f140" fmla="val f2"/>
                    <a:gd name="f141" fmla="val f3"/>
                    <a:gd name="f142" fmla="val f4"/>
                    <a:gd name="f143" fmla="+- f142 0 f140"/>
                    <a:gd name="f144" fmla="+- f141 0 f140"/>
                    <a:gd name="f145" fmla="*/ f144 1 2402"/>
                    <a:gd name="f146" fmla="*/ f143 1 3152"/>
                    <a:gd name="f147" fmla="*/ f140 1 f145"/>
                    <a:gd name="f148" fmla="*/ f141 1 f145"/>
                    <a:gd name="f149" fmla="*/ f140 1 f146"/>
                    <a:gd name="f150" fmla="*/ f142 1 f146"/>
                    <a:gd name="f151" fmla="*/ f147 f138 1"/>
                    <a:gd name="f152" fmla="*/ f148 f138 1"/>
                    <a:gd name="f153" fmla="*/ f150 f139 1"/>
                    <a:gd name="f154" fmla="*/ f149 f139 1"/>
                  </a:gdLst>
                  <a:ahLst/>
                  <a:cxnLst>
                    <a:cxn ang="3cd4">
                      <a:pos x="hc" y="t"/>
                    </a:cxn>
                    <a:cxn ang="0">
                      <a:pos x="r" y="vc"/>
                    </a:cxn>
                    <a:cxn ang="cd4">
                      <a:pos x="hc" y="b"/>
                    </a:cxn>
                    <a:cxn ang="cd2">
                      <a:pos x="l" y="vc"/>
                    </a:cxn>
                  </a:cxnLst>
                  <a:rect l="f151" t="f154" r="f152" b="f153"/>
                  <a:pathLst>
                    <a:path w="2402" h="3152">
                      <a:moveTo>
                        <a:pt x="f5" y="f6"/>
                      </a:moveTo>
                      <a:cubicBezTo>
                        <a:pt x="f7" y="f8"/>
                        <a:pt x="f9" y="f10"/>
                        <a:pt x="f11" y="f12"/>
                      </a:cubicBezTo>
                      <a:cubicBezTo>
                        <a:pt x="f13" y="f14"/>
                        <a:pt x="f15" y="f16"/>
                        <a:pt x="f17" y="f18"/>
                      </a:cubicBezTo>
                      <a:cubicBezTo>
                        <a:pt x="f19" y="f20"/>
                        <a:pt x="f21" y="f20"/>
                        <a:pt x="f22" y="f20"/>
                      </a:cubicBezTo>
                      <a:cubicBezTo>
                        <a:pt x="f23" y="f24"/>
                        <a:pt x="f25" y="f26"/>
                        <a:pt x="f27" y="f26"/>
                      </a:cubicBezTo>
                      <a:cubicBezTo>
                        <a:pt x="f28" y="f26"/>
                        <a:pt x="f29" y="f30"/>
                        <a:pt x="f9" y="f31"/>
                      </a:cubicBezTo>
                      <a:cubicBezTo>
                        <a:pt x="f32" y="f33"/>
                        <a:pt x="f34" y="f35"/>
                        <a:pt x="f36" y="f35"/>
                      </a:cubicBezTo>
                      <a:cubicBezTo>
                        <a:pt x="f37" y="f35"/>
                        <a:pt x="f38" y="f39"/>
                        <a:pt x="f20" y="f40"/>
                      </a:cubicBezTo>
                      <a:cubicBezTo>
                        <a:pt x="f17" y="f41"/>
                        <a:pt x="f42" y="f43"/>
                        <a:pt x="f44" y="f45"/>
                      </a:cubicBezTo>
                      <a:cubicBezTo>
                        <a:pt x="f46" y="f47"/>
                        <a:pt x="f48" y="f49"/>
                        <a:pt x="f50" y="f51"/>
                      </a:cubicBezTo>
                      <a:cubicBezTo>
                        <a:pt x="f52" y="f9"/>
                        <a:pt x="f53" y="f54"/>
                        <a:pt x="f55" y="f56"/>
                      </a:cubicBezTo>
                      <a:cubicBezTo>
                        <a:pt x="f57" y="f7"/>
                        <a:pt x="f58" y="f59"/>
                        <a:pt x="f60" y="f61"/>
                      </a:cubicBezTo>
                      <a:cubicBezTo>
                        <a:pt x="f48" y="f13"/>
                        <a:pt x="f62" y="f40"/>
                        <a:pt x="f63" y="f64"/>
                      </a:cubicBezTo>
                      <a:cubicBezTo>
                        <a:pt x="f65" y="f14"/>
                        <a:pt x="f66" y="f63"/>
                        <a:pt x="f67" y="f68"/>
                      </a:cubicBezTo>
                      <a:cubicBezTo>
                        <a:pt x="f69" y="f70"/>
                        <a:pt x="f71" y="f46"/>
                        <a:pt x="f5" y="f6"/>
                      </a:cubicBezTo>
                      <a:close/>
                      <a:moveTo>
                        <a:pt x="f72" y="f73"/>
                      </a:moveTo>
                      <a:cubicBezTo>
                        <a:pt x="f74" y="f75"/>
                        <a:pt x="f76" y="f77"/>
                        <a:pt x="f9" y="f58"/>
                      </a:cubicBezTo>
                      <a:cubicBezTo>
                        <a:pt x="f61" y="f78"/>
                        <a:pt x="f43" y="f79"/>
                        <a:pt x="f19" y="f80"/>
                      </a:cubicBezTo>
                      <a:cubicBezTo>
                        <a:pt x="f81" y="f12"/>
                        <a:pt x="f82" y="f83"/>
                        <a:pt x="f84" y="f85"/>
                      </a:cubicBezTo>
                      <a:cubicBezTo>
                        <a:pt x="f86" y="f87"/>
                        <a:pt x="f2" y="f88"/>
                        <a:pt x="f89" y="f4"/>
                      </a:cubicBezTo>
                      <a:cubicBezTo>
                        <a:pt x="f90" y="f91"/>
                        <a:pt x="f84" y="f92"/>
                        <a:pt x="f93" y="f94"/>
                      </a:cubicBezTo>
                      <a:cubicBezTo>
                        <a:pt x="f95" y="f96"/>
                        <a:pt x="f97" y="f98"/>
                        <a:pt x="f99" y="f98"/>
                      </a:cubicBezTo>
                      <a:cubicBezTo>
                        <a:pt x="f100" y="f98"/>
                        <a:pt x="f101" y="f98"/>
                        <a:pt x="f102" y="f98"/>
                      </a:cubicBezTo>
                      <a:cubicBezTo>
                        <a:pt x="f67" y="f103"/>
                        <a:pt x="f104" y="f105"/>
                        <a:pt x="f106" y="f107"/>
                      </a:cubicBezTo>
                      <a:cubicBezTo>
                        <a:pt x="f108" y="f109"/>
                        <a:pt x="f110" y="f111"/>
                        <a:pt x="f112" y="f112"/>
                      </a:cubicBezTo>
                      <a:cubicBezTo>
                        <a:pt x="f108" y="f103"/>
                        <a:pt x="f98" y="f113"/>
                        <a:pt x="f76" y="f114"/>
                      </a:cubicBezTo>
                      <a:cubicBezTo>
                        <a:pt x="f115" y="f54"/>
                        <a:pt x="f116" y="f117"/>
                        <a:pt x="f108" y="f118"/>
                      </a:cubicBezTo>
                      <a:cubicBezTo>
                        <a:pt x="f119" y="f120"/>
                        <a:pt x="f121" y="f83"/>
                        <a:pt x="f110" y="f122"/>
                      </a:cubicBezTo>
                      <a:cubicBezTo>
                        <a:pt x="f123" y="f124"/>
                        <a:pt x="f125" y="f126"/>
                        <a:pt x="f127" y="f126"/>
                      </a:cubicBezTo>
                      <a:cubicBezTo>
                        <a:pt x="f128" y="f126"/>
                        <a:pt x="f129" y="f130"/>
                        <a:pt x="f115" y="f40"/>
                      </a:cubicBezTo>
                      <a:cubicBezTo>
                        <a:pt x="f131" y="f132"/>
                        <a:pt x="f119" y="f70"/>
                        <a:pt x="f133" y="f81"/>
                      </a:cubicBezTo>
                      <a:cubicBezTo>
                        <a:pt x="f134" y="f135"/>
                        <a:pt x="f136" y="f137"/>
                        <a:pt x="f72" y="f73"/>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1785;p23">
                  <a:extLst>
                    <a:ext uri="{FF2B5EF4-FFF2-40B4-BE49-F238E27FC236}">
                      <a16:creationId xmlns:a16="http://schemas.microsoft.com/office/drawing/2014/main" id="{E2A3C258-D951-473E-87B8-81334262FC33}"/>
                    </a:ext>
                  </a:extLst>
                </p:cNvPr>
                <p:cNvSpPr/>
                <p:nvPr/>
              </p:nvSpPr>
              <p:spPr>
                <a:xfrm>
                  <a:off x="672294" y="270671"/>
                  <a:ext cx="167042" cy="246174"/>
                </a:xfrm>
                <a:custGeom>
                  <a:avLst/>
                  <a:gdLst>
                    <a:gd name="f0" fmla="val 180"/>
                    <a:gd name="f1" fmla="val w"/>
                    <a:gd name="f2" fmla="val h"/>
                    <a:gd name="f3" fmla="val 0"/>
                    <a:gd name="f4" fmla="val 5172"/>
                    <a:gd name="f5" fmla="val 7622"/>
                    <a:gd name="f6" fmla="val 3617"/>
                    <a:gd name="f7" fmla="val 3743"/>
                    <a:gd name="f8" fmla="val 3870"/>
                    <a:gd name="f9" fmla="val 191"/>
                    <a:gd name="f10" fmla="val 3994"/>
                    <a:gd name="f11" fmla="val 211"/>
                    <a:gd name="f12" fmla="val 4282"/>
                    <a:gd name="f13" fmla="val 257"/>
                    <a:gd name="f14" fmla="val 4559"/>
                    <a:gd name="f15" fmla="val 338"/>
                    <a:gd name="f16" fmla="val 4813"/>
                    <a:gd name="f17" fmla="val 477"/>
                    <a:gd name="f18" fmla="val 4548"/>
                    <a:gd name="f19" fmla="val 373"/>
                    <a:gd name="f20" fmla="val 4271"/>
                    <a:gd name="f21" fmla="val 292"/>
                    <a:gd name="f22" fmla="val 3982"/>
                    <a:gd name="f23" fmla="val 3873"/>
                    <a:gd name="f24" fmla="val 244"/>
                    <a:gd name="f25" fmla="val 3761"/>
                    <a:gd name="f26" fmla="val 235"/>
                    <a:gd name="f27" fmla="val 3650"/>
                    <a:gd name="f28" fmla="val 3481"/>
                    <a:gd name="f29" fmla="val 3312"/>
                    <a:gd name="f30" fmla="val 255"/>
                    <a:gd name="f31" fmla="val 3151"/>
                    <a:gd name="f32" fmla="val 304"/>
                    <a:gd name="f33" fmla="val 2874"/>
                    <a:gd name="f34" fmla="val 361"/>
                    <a:gd name="f35" fmla="val 2609"/>
                    <a:gd name="f36" fmla="val 2355"/>
                    <a:gd name="f37" fmla="val 604"/>
                    <a:gd name="f38" fmla="val 2112"/>
                    <a:gd name="f39" fmla="val 731"/>
                    <a:gd name="f40" fmla="val 1858"/>
                    <a:gd name="f41" fmla="val 892"/>
                    <a:gd name="f42" fmla="val 1662"/>
                    <a:gd name="f43" fmla="val 1088"/>
                    <a:gd name="f44" fmla="val 1847"/>
                    <a:gd name="f45" fmla="val 881"/>
                    <a:gd name="f46" fmla="val 2078"/>
                    <a:gd name="f47" fmla="val 708"/>
                    <a:gd name="f48" fmla="val 2332"/>
                    <a:gd name="f49" fmla="val 557"/>
                    <a:gd name="f50" fmla="val 2586"/>
                    <a:gd name="f51" fmla="val 419"/>
                    <a:gd name="f52" fmla="val 2851"/>
                    <a:gd name="f53" fmla="val 315"/>
                    <a:gd name="f54" fmla="val 3128"/>
                    <a:gd name="f55" fmla="val 246"/>
                    <a:gd name="f56" fmla="val 3286"/>
                    <a:gd name="f57" fmla="val 200"/>
                    <a:gd name="f58" fmla="val 3451"/>
                    <a:gd name="f59" fmla="val 3586"/>
                    <a:gd name="f60" fmla="val 1"/>
                    <a:gd name="f61" fmla="val 3134"/>
                    <a:gd name="f62" fmla="val 2678"/>
                    <a:gd name="f63" fmla="val 125"/>
                    <a:gd name="f64" fmla="val 2251"/>
                    <a:gd name="f65" fmla="val 384"/>
                    <a:gd name="f66" fmla="val 1397"/>
                    <a:gd name="f67" fmla="val 904"/>
                    <a:gd name="f68" fmla="val 854"/>
                    <a:gd name="f69" fmla="val 1816"/>
                    <a:gd name="f70" fmla="val 543"/>
                    <a:gd name="f71" fmla="val 2751"/>
                    <a:gd name="f72" fmla="val 4447"/>
                    <a:gd name="f73" fmla="val 69"/>
                    <a:gd name="f74" fmla="val 6040"/>
                    <a:gd name="f75" fmla="val 900"/>
                    <a:gd name="f76" fmla="val 381"/>
                    <a:gd name="f77" fmla="val 6617"/>
                    <a:gd name="f78" fmla="val 358"/>
                    <a:gd name="f79" fmla="val 5313"/>
                    <a:gd name="f80" fmla="val 670"/>
                    <a:gd name="f81" fmla="val 4274"/>
                    <a:gd name="f82" fmla="val 762"/>
                    <a:gd name="f83" fmla="val 3905"/>
                    <a:gd name="f84" fmla="val 912"/>
                    <a:gd name="f85" fmla="val 3559"/>
                    <a:gd name="f86" fmla="val 1097"/>
                    <a:gd name="f87" fmla="val 3247"/>
                    <a:gd name="f88" fmla="val 1189"/>
                    <a:gd name="f89" fmla="val 3085"/>
                    <a:gd name="f90" fmla="val 1304"/>
                    <a:gd name="f91" fmla="val 2958"/>
                    <a:gd name="f92" fmla="val 2820"/>
                    <a:gd name="f93" fmla="val 1512"/>
                    <a:gd name="f94" fmla="val 2693"/>
                    <a:gd name="f95" fmla="val 1628"/>
                    <a:gd name="f96" fmla="val 2566"/>
                    <a:gd name="f97" fmla="val 1731"/>
                    <a:gd name="f98" fmla="val 2404"/>
                    <a:gd name="f99" fmla="val 1835"/>
                    <a:gd name="f100" fmla="val 2266"/>
                    <a:gd name="f101" fmla="val 1882"/>
                    <a:gd name="f102" fmla="val 2058"/>
                    <a:gd name="f103" fmla="val 1801"/>
                    <a:gd name="f104" fmla="val 1896"/>
                    <a:gd name="f105" fmla="val 1752"/>
                    <a:gd name="f106" fmla="val 1791"/>
                    <a:gd name="f107" fmla="val 1652"/>
                    <a:gd name="f108" fmla="val 1714"/>
                    <a:gd name="f109" fmla="val 1548"/>
                    <a:gd name="f110" fmla="val 1513"/>
                    <a:gd name="f111" fmla="val 1477"/>
                    <a:gd name="f112" fmla="val 1723"/>
                    <a:gd name="f113" fmla="val 1443"/>
                    <a:gd name="f114" fmla="val 1742"/>
                    <a:gd name="f115" fmla="val 1861"/>
                    <a:gd name="f116" fmla="val 1469"/>
                    <a:gd name="f117" fmla="val 2319"/>
                    <a:gd name="f118" fmla="val 1368"/>
                    <a:gd name="f119" fmla="val 2786"/>
                    <a:gd name="f120" fmla="val 3061"/>
                    <a:gd name="f121" fmla="val 3338"/>
                    <a:gd name="f122" fmla="val 1403"/>
                    <a:gd name="f123" fmla="val 3613"/>
                    <a:gd name="f124" fmla="val 1458"/>
                    <a:gd name="f125" fmla="val 3719"/>
                    <a:gd name="f126" fmla="val 1478"/>
                    <a:gd name="f127" fmla="val 3824"/>
                    <a:gd name="f128" fmla="val 1488"/>
                    <a:gd name="f129" fmla="val 3925"/>
                    <a:gd name="f130" fmla="val 4507"/>
                    <a:gd name="f131" fmla="val 4952"/>
                    <a:gd name="f132" fmla="val 1168"/>
                    <a:gd name="f133" fmla="val 4617"/>
                    <a:gd name="f134" fmla="val 765"/>
                    <a:gd name="f135" fmla="val 4709"/>
                    <a:gd name="f136" fmla="val 4790"/>
                    <a:gd name="f137" fmla="val 823"/>
                    <a:gd name="f138" fmla="val 4894"/>
                    <a:gd name="f139" fmla="val 5056"/>
                    <a:gd name="f140" fmla="val 5171"/>
                    <a:gd name="f141" fmla="val 696"/>
                    <a:gd name="f142" fmla="val 5079"/>
                    <a:gd name="f143" fmla="val 534"/>
                    <a:gd name="f144" fmla="val 5033"/>
                    <a:gd name="f145" fmla="val 465"/>
                    <a:gd name="f146" fmla="val 4963"/>
                    <a:gd name="f147" fmla="val 407"/>
                    <a:gd name="f148" fmla="val 4484"/>
                    <a:gd name="f149" fmla="val 4037"/>
                    <a:gd name="f150" fmla="*/ f1 1 5172"/>
                    <a:gd name="f151" fmla="*/ f2 1 7622"/>
                    <a:gd name="f152" fmla="val f3"/>
                    <a:gd name="f153" fmla="val f4"/>
                    <a:gd name="f154" fmla="val f5"/>
                    <a:gd name="f155" fmla="+- f154 0 f152"/>
                    <a:gd name="f156" fmla="+- f153 0 f152"/>
                    <a:gd name="f157" fmla="*/ f156 1 5172"/>
                    <a:gd name="f158" fmla="*/ f155 1 762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5172" h="7622">
                      <a:moveTo>
                        <a:pt x="f6" y="f0"/>
                      </a:moveTo>
                      <a:cubicBezTo>
                        <a:pt x="f7" y="f0"/>
                        <a:pt x="f8" y="f9"/>
                        <a:pt x="f10" y="f11"/>
                      </a:cubicBezTo>
                      <a:cubicBezTo>
                        <a:pt x="f12" y="f13"/>
                        <a:pt x="f14" y="f15"/>
                        <a:pt x="f16" y="f17"/>
                      </a:cubicBezTo>
                      <a:cubicBezTo>
                        <a:pt x="f18" y="f19"/>
                        <a:pt x="f20" y="f21"/>
                        <a:pt x="f22" y="f13"/>
                      </a:cubicBezTo>
                      <a:cubicBezTo>
                        <a:pt x="f23" y="f24"/>
                        <a:pt x="f25" y="f26"/>
                        <a:pt x="f27" y="f26"/>
                      </a:cubicBezTo>
                      <a:cubicBezTo>
                        <a:pt x="f28" y="f26"/>
                        <a:pt x="f29" y="f30"/>
                        <a:pt x="f31" y="f32"/>
                      </a:cubicBezTo>
                      <a:cubicBezTo>
                        <a:pt x="f33" y="f34"/>
                        <a:pt x="f35" y="f17"/>
                        <a:pt x="f36" y="f37"/>
                      </a:cubicBezTo>
                      <a:cubicBezTo>
                        <a:pt x="f38" y="f39"/>
                        <a:pt x="f40" y="f41"/>
                        <a:pt x="f42" y="f43"/>
                      </a:cubicBezTo>
                      <a:cubicBezTo>
                        <a:pt x="f44" y="f45"/>
                        <a:pt x="f46" y="f47"/>
                        <a:pt x="f48" y="f49"/>
                      </a:cubicBezTo>
                      <a:cubicBezTo>
                        <a:pt x="f50" y="f51"/>
                        <a:pt x="f52" y="f53"/>
                        <a:pt x="f54" y="f55"/>
                      </a:cubicBezTo>
                      <a:cubicBezTo>
                        <a:pt x="f56" y="f57"/>
                        <a:pt x="f58" y="f0"/>
                        <a:pt x="f6" y="f0"/>
                      </a:cubicBezTo>
                      <a:close/>
                      <a:moveTo>
                        <a:pt x="f59" y="f60"/>
                      </a:moveTo>
                      <a:cubicBezTo>
                        <a:pt x="f61" y="f60"/>
                        <a:pt x="f62" y="f63"/>
                        <a:pt x="f64" y="f65"/>
                      </a:cubicBezTo>
                      <a:cubicBezTo>
                        <a:pt x="f66" y="f67"/>
                        <a:pt x="f68" y="f69"/>
                        <a:pt x="f70" y="f71"/>
                      </a:cubicBezTo>
                      <a:cubicBezTo>
                        <a:pt x="f3" y="f72"/>
                        <a:pt x="f73" y="f74"/>
                        <a:pt x="f75" y="f5"/>
                      </a:cubicBezTo>
                      <a:cubicBezTo>
                        <a:pt x="f76" y="f77"/>
                        <a:pt x="f78" y="f79"/>
                        <a:pt x="f80" y="f81"/>
                      </a:cubicBezTo>
                      <a:cubicBezTo>
                        <a:pt x="f82" y="f83"/>
                        <a:pt x="f84" y="f85"/>
                        <a:pt x="f86" y="f87"/>
                      </a:cubicBezTo>
                      <a:cubicBezTo>
                        <a:pt x="f88" y="f89"/>
                        <a:pt x="f90" y="f91"/>
                        <a:pt x="f66" y="f92"/>
                      </a:cubicBezTo>
                      <a:cubicBezTo>
                        <a:pt x="f93" y="f94"/>
                        <a:pt x="f95" y="f96"/>
                        <a:pt x="f97" y="f98"/>
                      </a:cubicBezTo>
                      <a:cubicBezTo>
                        <a:pt x="f99" y="f100"/>
                        <a:pt x="f101" y="f102"/>
                        <a:pt x="f103" y="f104"/>
                      </a:cubicBezTo>
                      <a:cubicBezTo>
                        <a:pt x="f105" y="f106"/>
                        <a:pt x="f107" y="f108"/>
                        <a:pt x="f109" y="f108"/>
                      </a:cubicBezTo>
                      <a:cubicBezTo>
                        <a:pt x="f110" y="f108"/>
                        <a:pt x="f111" y="f112"/>
                        <a:pt x="f113" y="f114"/>
                      </a:cubicBezTo>
                      <a:lnTo>
                        <a:pt x="f113" y="f114"/>
                      </a:lnTo>
                      <a:cubicBezTo>
                        <a:pt x="f115" y="f116"/>
                        <a:pt x="f117" y="f118"/>
                        <a:pt x="f119" y="f118"/>
                      </a:cubicBezTo>
                      <a:cubicBezTo>
                        <a:pt x="f120" y="f118"/>
                        <a:pt x="f121" y="f122"/>
                        <a:pt x="f123" y="f124"/>
                      </a:cubicBezTo>
                      <a:cubicBezTo>
                        <a:pt x="f125" y="f126"/>
                        <a:pt x="f127" y="f128"/>
                        <a:pt x="f129" y="f128"/>
                      </a:cubicBezTo>
                      <a:cubicBezTo>
                        <a:pt x="f130" y="f128"/>
                        <a:pt x="f131" y="f132"/>
                        <a:pt x="f133" y="f134"/>
                      </a:cubicBezTo>
                      <a:cubicBezTo>
                        <a:pt x="f135" y="f134"/>
                        <a:pt x="f136" y="f137"/>
                        <a:pt x="f138" y="f137"/>
                      </a:cubicBezTo>
                      <a:cubicBezTo>
                        <a:pt x="f139" y="f137"/>
                        <a:pt x="f140" y="f141"/>
                        <a:pt x="f142" y="f143"/>
                      </a:cubicBezTo>
                      <a:cubicBezTo>
                        <a:pt x="f144" y="f145"/>
                        <a:pt x="f146" y="f147"/>
                        <a:pt x="f138" y="f34"/>
                      </a:cubicBezTo>
                      <a:cubicBezTo>
                        <a:pt x="f148" y="f63"/>
                        <a:pt x="f149" y="f60"/>
                        <a:pt x="f59" y="f6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1786;p23">
                  <a:extLst>
                    <a:ext uri="{FF2B5EF4-FFF2-40B4-BE49-F238E27FC236}">
                      <a16:creationId xmlns:a16="http://schemas.microsoft.com/office/drawing/2014/main" id="{C63920D4-5B6C-41C1-9C15-939968F70D0D}"/>
                    </a:ext>
                  </a:extLst>
                </p:cNvPr>
                <p:cNvSpPr/>
                <p:nvPr/>
              </p:nvSpPr>
              <p:spPr>
                <a:xfrm>
                  <a:off x="693901" y="234854"/>
                  <a:ext cx="76837" cy="103418"/>
                </a:xfrm>
                <a:custGeom>
                  <a:avLst/>
                  <a:gdLst>
                    <a:gd name="f0" fmla="val w"/>
                    <a:gd name="f1" fmla="val h"/>
                    <a:gd name="f2" fmla="val 0"/>
                    <a:gd name="f3" fmla="val 2379"/>
                    <a:gd name="f4" fmla="val 3202"/>
                    <a:gd name="f5" fmla="val 727"/>
                    <a:gd name="f6" fmla="val 597"/>
                    <a:gd name="f7" fmla="val 603"/>
                    <a:gd name="f8" fmla="val 610"/>
                    <a:gd name="f9" fmla="val 728"/>
                    <a:gd name="f10" fmla="val 616"/>
                    <a:gd name="f11" fmla="val 604"/>
                    <a:gd name="f12" fmla="val 1214"/>
                    <a:gd name="f13" fmla="val 1146"/>
                    <a:gd name="f14" fmla="val 1079"/>
                    <a:gd name="f15" fmla="val 13"/>
                    <a:gd name="f16" fmla="val 1016"/>
                    <a:gd name="f17" fmla="val 39"/>
                    <a:gd name="f18" fmla="val 814"/>
                    <a:gd name="f19" fmla="val 129"/>
                    <a:gd name="f20" fmla="val 721"/>
                    <a:gd name="f21" fmla="val 372"/>
                    <a:gd name="f22" fmla="val 729"/>
                    <a:gd name="f23" fmla="val 485"/>
                    <a:gd name="f24" fmla="val 837"/>
                    <a:gd name="f25" fmla="val 396"/>
                    <a:gd name="f26" fmla="val 961"/>
                    <a:gd name="f27" fmla="val 968"/>
                    <a:gd name="f28" fmla="val 975"/>
                    <a:gd name="f29" fmla="val 982"/>
                    <a:gd name="f30" fmla="val 397"/>
                    <a:gd name="f31" fmla="val 1109"/>
                    <a:gd name="f32" fmla="val 420"/>
                    <a:gd name="f33" fmla="val 1189"/>
                    <a:gd name="f34" fmla="val 535"/>
                    <a:gd name="f35" fmla="val 1224"/>
                    <a:gd name="f36" fmla="val 651"/>
                    <a:gd name="f37" fmla="val 1236"/>
                    <a:gd name="f38" fmla="val 778"/>
                    <a:gd name="f39" fmla="val 905"/>
                    <a:gd name="f40" fmla="val 1132"/>
                    <a:gd name="f41" fmla="val 1009"/>
                    <a:gd name="f42" fmla="val 1074"/>
                    <a:gd name="f43" fmla="val 1112"/>
                    <a:gd name="f44" fmla="val 993"/>
                    <a:gd name="f45" fmla="val 1205"/>
                    <a:gd name="f46" fmla="val 901"/>
                    <a:gd name="f47" fmla="val 1297"/>
                    <a:gd name="f48" fmla="val 416"/>
                    <a:gd name="f49" fmla="val 1840"/>
                    <a:gd name="f50" fmla="val 151"/>
                    <a:gd name="f51" fmla="val 2474"/>
                    <a:gd name="f52" fmla="val 1"/>
                    <a:gd name="f53" fmla="val 162"/>
                    <a:gd name="f54" fmla="val 2417"/>
                    <a:gd name="f55" fmla="val 1666"/>
                    <a:gd name="f56" fmla="val 1617"/>
                    <a:gd name="f57" fmla="val 1251"/>
                    <a:gd name="f58" fmla="val 1674"/>
                    <a:gd name="f59" fmla="val 1193"/>
                    <a:gd name="f60" fmla="val 2378"/>
                    <a:gd name="f61" fmla="val 1940"/>
                    <a:gd name="f62" fmla="val 743"/>
                    <a:gd name="f63" fmla="val 1934"/>
                    <a:gd name="f64" fmla="val 742"/>
                    <a:gd name="f65" fmla="val 1927"/>
                    <a:gd name="f66" fmla="val 1921"/>
                    <a:gd name="f67" fmla="val 1853"/>
                    <a:gd name="f68" fmla="val 1761"/>
                    <a:gd name="f69" fmla="val 793"/>
                    <a:gd name="f70" fmla="val 1709"/>
                    <a:gd name="f71" fmla="val 835"/>
                    <a:gd name="f72" fmla="val 1801"/>
                    <a:gd name="f73" fmla="val 628"/>
                    <a:gd name="f74" fmla="val 385"/>
                    <a:gd name="f75" fmla="val 1651"/>
                    <a:gd name="f76" fmla="val 201"/>
                    <a:gd name="f77" fmla="val 1552"/>
                    <a:gd name="f78" fmla="val 77"/>
                    <a:gd name="f79" fmla="val 1383"/>
                    <a:gd name="f80" fmla="*/ f0 1 2379"/>
                    <a:gd name="f81" fmla="*/ f1 1 3202"/>
                    <a:gd name="f82" fmla="val f2"/>
                    <a:gd name="f83" fmla="val f3"/>
                    <a:gd name="f84" fmla="val f4"/>
                    <a:gd name="f85" fmla="+- f84 0 f82"/>
                    <a:gd name="f86" fmla="+- f83 0 f82"/>
                    <a:gd name="f87" fmla="*/ f86 1 2379"/>
                    <a:gd name="f88" fmla="*/ f85 1 3202"/>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2379" h="3202">
                      <a:moveTo>
                        <a:pt x="f5" y="f6"/>
                      </a:moveTo>
                      <a:cubicBezTo>
                        <a:pt x="f5" y="f7"/>
                        <a:pt x="f5" y="f8"/>
                        <a:pt x="f9" y="f10"/>
                      </a:cubicBezTo>
                      <a:cubicBezTo>
                        <a:pt x="f5" y="f8"/>
                        <a:pt x="f5" y="f11"/>
                        <a:pt x="f5" y="f6"/>
                      </a:cubicBezTo>
                      <a:close/>
                      <a:moveTo>
                        <a:pt x="f12" y="f2"/>
                      </a:moveTo>
                      <a:cubicBezTo>
                        <a:pt x="f13" y="f2"/>
                        <a:pt x="f14" y="f15"/>
                        <a:pt x="f16" y="f17"/>
                      </a:cubicBezTo>
                      <a:cubicBezTo>
                        <a:pt x="f18" y="f19"/>
                        <a:pt x="f20" y="f21"/>
                        <a:pt x="f5" y="f6"/>
                      </a:cubicBezTo>
                      <a:lnTo>
                        <a:pt x="f5" y="f6"/>
                      </a:lnTo>
                      <a:cubicBezTo>
                        <a:pt x="f22" y="f23"/>
                        <a:pt x="f24" y="f25"/>
                        <a:pt x="f26" y="f25"/>
                      </a:cubicBezTo>
                      <a:cubicBezTo>
                        <a:pt x="f27" y="f25"/>
                        <a:pt x="f28" y="f25"/>
                        <a:pt x="f29" y="f30"/>
                      </a:cubicBezTo>
                      <a:cubicBezTo>
                        <a:pt x="f31" y="f32"/>
                        <a:pt x="f33" y="f34"/>
                        <a:pt x="f35" y="f36"/>
                      </a:cubicBezTo>
                      <a:cubicBezTo>
                        <a:pt x="f37" y="f38"/>
                        <a:pt x="f33" y="f39"/>
                        <a:pt x="f40" y="f41"/>
                      </a:cubicBezTo>
                      <a:cubicBezTo>
                        <a:pt x="f42" y="f43"/>
                        <a:pt x="f44" y="f45"/>
                        <a:pt x="f46" y="f47"/>
                      </a:cubicBezTo>
                      <a:cubicBezTo>
                        <a:pt x="f48" y="f49"/>
                        <a:pt x="f50" y="f51"/>
                        <a:pt x="f52" y="f4"/>
                      </a:cubicBezTo>
                      <a:cubicBezTo>
                        <a:pt x="f53" y="f54"/>
                        <a:pt x="f44" y="f55"/>
                        <a:pt x="f56" y="f57"/>
                      </a:cubicBezTo>
                      <a:cubicBezTo>
                        <a:pt x="f58" y="f59"/>
                        <a:pt x="f60" y="f38"/>
                        <a:pt x="f61" y="f62"/>
                      </a:cubicBezTo>
                      <a:cubicBezTo>
                        <a:pt x="f63" y="f64"/>
                        <a:pt x="f65" y="f64"/>
                        <a:pt x="f66" y="f64"/>
                      </a:cubicBezTo>
                      <a:cubicBezTo>
                        <a:pt x="f67" y="f64"/>
                        <a:pt x="f68" y="f69"/>
                        <a:pt x="f70" y="f71"/>
                      </a:cubicBezTo>
                      <a:cubicBezTo>
                        <a:pt x="f72" y="f73"/>
                        <a:pt x="f72" y="f74"/>
                        <a:pt x="f75" y="f76"/>
                      </a:cubicBezTo>
                      <a:cubicBezTo>
                        <a:pt x="f77" y="f78"/>
                        <a:pt x="f79" y="f2"/>
                        <a:pt x="f12"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1787;p23">
                  <a:extLst>
                    <a:ext uri="{FF2B5EF4-FFF2-40B4-BE49-F238E27FC236}">
                      <a16:creationId xmlns:a16="http://schemas.microsoft.com/office/drawing/2014/main" id="{462D6658-D416-425E-AFC1-5709B1749FC3}"/>
                    </a:ext>
                  </a:extLst>
                </p:cNvPr>
                <p:cNvSpPr/>
                <p:nvPr/>
              </p:nvSpPr>
              <p:spPr>
                <a:xfrm>
                  <a:off x="561962" y="421373"/>
                  <a:ext cx="150994" cy="227438"/>
                </a:xfrm>
                <a:custGeom>
                  <a:avLst/>
                  <a:gdLst>
                    <a:gd name="f0" fmla="val w"/>
                    <a:gd name="f1" fmla="val h"/>
                    <a:gd name="f2" fmla="val 0"/>
                    <a:gd name="f3" fmla="val 4675"/>
                    <a:gd name="f4" fmla="val 7042"/>
                    <a:gd name="f5" fmla="val 288"/>
                    <a:gd name="f6" fmla="val 670"/>
                    <a:gd name="f7" fmla="val 671"/>
                    <a:gd name="f8" fmla="val 289"/>
                    <a:gd name="f9" fmla="val 672"/>
                    <a:gd name="f10" fmla="val 673"/>
                    <a:gd name="f11" fmla="val 634"/>
                    <a:gd name="f12" fmla="val 1166"/>
                    <a:gd name="f13" fmla="val 934"/>
                    <a:gd name="f14" fmla="val 1559"/>
                    <a:gd name="f15" fmla="val 1269"/>
                    <a:gd name="f16" fmla="val 1928"/>
                    <a:gd name="f17" fmla="val 1650"/>
                    <a:gd name="f18" fmla="val 2228"/>
                    <a:gd name="f19" fmla="val 2042"/>
                    <a:gd name="f20" fmla="val 2517"/>
                    <a:gd name="f21" fmla="val 2481"/>
                    <a:gd name="f22" fmla="val 2759"/>
                    <a:gd name="f23" fmla="val 2885"/>
                    <a:gd name="f24" fmla="val 3048"/>
                    <a:gd name="f25" fmla="val 3289"/>
                    <a:gd name="f26" fmla="val 3336"/>
                    <a:gd name="f27" fmla="val 3670"/>
                    <a:gd name="f28" fmla="val 3660"/>
                    <a:gd name="f29" fmla="val 3959"/>
                    <a:gd name="f30" fmla="val 4087"/>
                    <a:gd name="f31" fmla="val 4097"/>
                    <a:gd name="f32" fmla="val 4306"/>
                    <a:gd name="f33" fmla="val 4213"/>
                    <a:gd name="f34" fmla="val 4525"/>
                    <a:gd name="f35" fmla="val 4282"/>
                    <a:gd name="f36" fmla="val 4768"/>
                    <a:gd name="f37" fmla="val 4305"/>
                    <a:gd name="f38" fmla="val 4883"/>
                    <a:gd name="f39" fmla="val 4339"/>
                    <a:gd name="f40" fmla="val 5010"/>
                    <a:gd name="f41" fmla="val 5149"/>
                    <a:gd name="f42" fmla="val 5276"/>
                    <a:gd name="f43" fmla="val 5391"/>
                    <a:gd name="f44" fmla="val 4316"/>
                    <a:gd name="f45" fmla="val 5518"/>
                    <a:gd name="f46" fmla="val 4328"/>
                    <a:gd name="f47" fmla="val 4293"/>
                    <a:gd name="f48" fmla="val 4270"/>
                    <a:gd name="f49" fmla="val 4895"/>
                    <a:gd name="f50" fmla="val 4236"/>
                    <a:gd name="f51" fmla="val 4779"/>
                    <a:gd name="f52" fmla="val 4109"/>
                    <a:gd name="f53" fmla="val 4433"/>
                    <a:gd name="f54" fmla="val 4051"/>
                    <a:gd name="f55" fmla="val 4318"/>
                    <a:gd name="f56" fmla="val 3993"/>
                    <a:gd name="f57" fmla="val 4225"/>
                    <a:gd name="f58" fmla="val 3924"/>
                    <a:gd name="f59" fmla="val 4121"/>
                    <a:gd name="f60" fmla="val 3647"/>
                    <a:gd name="f61" fmla="val 3717"/>
                    <a:gd name="f62" fmla="val 3254"/>
                    <a:gd name="f63" fmla="val 3394"/>
                    <a:gd name="f64" fmla="val 2850"/>
                    <a:gd name="f65" fmla="val 3106"/>
                    <a:gd name="f66" fmla="val 2446"/>
                    <a:gd name="f67" fmla="val 2817"/>
                    <a:gd name="f68" fmla="val 2019"/>
                    <a:gd name="f69" fmla="val 2575"/>
                    <a:gd name="f70" fmla="val 1627"/>
                    <a:gd name="f71" fmla="val 2251"/>
                    <a:gd name="f72" fmla="val 1419"/>
                    <a:gd name="f73" fmla="val 2101"/>
                    <a:gd name="f74" fmla="val 1246"/>
                    <a:gd name="f75" fmla="val 1073"/>
                    <a:gd name="f76" fmla="val 1755"/>
                    <a:gd name="f77" fmla="val 923"/>
                    <a:gd name="f78" fmla="val 761"/>
                    <a:gd name="f79" fmla="val 1363"/>
                    <a:gd name="f80" fmla="val 2135"/>
                    <a:gd name="f81" fmla="val 1"/>
                    <a:gd name="f82" fmla="val 1927"/>
                    <a:gd name="f83" fmla="val 370"/>
                    <a:gd name="f84" fmla="val 1916"/>
                    <a:gd name="f85" fmla="val 739"/>
                    <a:gd name="f86" fmla="val 1973"/>
                    <a:gd name="f87" fmla="val 1132"/>
                    <a:gd name="f88" fmla="val 1880"/>
                    <a:gd name="f89" fmla="val 935"/>
                    <a:gd name="f90" fmla="val 1700"/>
                    <a:gd name="f91" fmla="val 886"/>
                    <a:gd name="f92" fmla="val 1487"/>
                    <a:gd name="f93" fmla="val 1283"/>
                    <a:gd name="f94" fmla="val 1050"/>
                    <a:gd name="f95" fmla="val 931"/>
                    <a:gd name="f96" fmla="val 837"/>
                    <a:gd name="f97" fmla="val 611"/>
                    <a:gd name="f98" fmla="val 408"/>
                    <a:gd name="f99" fmla="val 881"/>
                    <a:gd name="f100" fmla="val 656"/>
                    <a:gd name="f101" fmla="val 1319"/>
                    <a:gd name="f102" fmla="val 2206"/>
                    <a:gd name="f103" fmla="val 946"/>
                    <a:gd name="f104" fmla="val 2552"/>
                    <a:gd name="f105" fmla="val 577"/>
                    <a:gd name="f106" fmla="val 2736"/>
                    <a:gd name="f107" fmla="val 484"/>
                    <a:gd name="f108" fmla="val 2840"/>
                    <a:gd name="f109" fmla="val 219"/>
                    <a:gd name="f110" fmla="val 3152"/>
                    <a:gd name="f111" fmla="val 406"/>
                    <a:gd name="f112" fmla="val 3114"/>
                    <a:gd name="f113" fmla="val 560"/>
                    <a:gd name="f114" fmla="val 3102"/>
                    <a:gd name="f115" fmla="val 680"/>
                    <a:gd name="f116" fmla="val 895"/>
                    <a:gd name="f117" fmla="val 1004"/>
                    <a:gd name="f118" fmla="val 3140"/>
                    <a:gd name="f119" fmla="val 911"/>
                    <a:gd name="f120" fmla="val 3256"/>
                    <a:gd name="f121" fmla="val 807"/>
                    <a:gd name="f122" fmla="val 3440"/>
                    <a:gd name="f123" fmla="val 1101"/>
                    <a:gd name="f124" fmla="val 3366"/>
                    <a:gd name="f125" fmla="val 1391"/>
                    <a:gd name="f126" fmla="val 3323"/>
                    <a:gd name="f127" fmla="val 1676"/>
                    <a:gd name="f128" fmla="val 2052"/>
                    <a:gd name="f129" fmla="val 2420"/>
                    <a:gd name="f130" fmla="val 3397"/>
                    <a:gd name="f131" fmla="val 2781"/>
                    <a:gd name="f132" fmla="val 3567"/>
                    <a:gd name="f133" fmla="val 2562"/>
                    <a:gd name="f134" fmla="val 3613"/>
                    <a:gd name="f135" fmla="val 2377"/>
                    <a:gd name="f136" fmla="val 3798"/>
                    <a:gd name="f137" fmla="val 4017"/>
                    <a:gd name="f138" fmla="val 4237"/>
                    <a:gd name="f139" fmla="val 4468"/>
                    <a:gd name="f140" fmla="val 2643"/>
                    <a:gd name="f141" fmla="val 4375"/>
                    <a:gd name="f142" fmla="val 2620"/>
                    <a:gd name="f143" fmla="val 4133"/>
                    <a:gd name="f144" fmla="val 2724"/>
                    <a:gd name="f145" fmla="val 4006"/>
                    <a:gd name="f146" fmla="val 2815"/>
                    <a:gd name="f147" fmla="val 3884"/>
                    <a:gd name="f148" fmla="val 2970"/>
                    <a:gd name="f149" fmla="val 3842"/>
                    <a:gd name="f150" fmla="val 3116"/>
                    <a:gd name="f151" fmla="val 3136"/>
                    <a:gd name="f152" fmla="val 3155"/>
                    <a:gd name="f153" fmla="val 3843"/>
                    <a:gd name="f154" fmla="val 3174"/>
                    <a:gd name="f155" fmla="val 3844"/>
                    <a:gd name="f156" fmla="val 3856"/>
                    <a:gd name="f157" fmla="val 4491"/>
                    <a:gd name="f158" fmla="val 4872"/>
                    <a:gd name="f159" fmla="val 4291"/>
                    <a:gd name="f160" fmla="val 5570"/>
                    <a:gd name="f161" fmla="val 4180"/>
                    <a:gd name="f162" fmla="val 6370"/>
                    <a:gd name="f163" fmla="val 3851"/>
                    <a:gd name="f164" fmla="val 7025"/>
                    <a:gd name="f165" fmla="val 4012"/>
                    <a:gd name="f166" fmla="val 6709"/>
                    <a:gd name="f167" fmla="val 4238"/>
                    <a:gd name="f168" fmla="val 6447"/>
                    <a:gd name="f169" fmla="val 4363"/>
                    <a:gd name="f170" fmla="val 6107"/>
                    <a:gd name="f171" fmla="val 4443"/>
                    <a:gd name="f172" fmla="val 5922"/>
                    <a:gd name="f173" fmla="val 4478"/>
                    <a:gd name="f174" fmla="val 5737"/>
                    <a:gd name="f175" fmla="val 4524"/>
                    <a:gd name="f176" fmla="val 5541"/>
                    <a:gd name="f177" fmla="val 4674"/>
                    <a:gd name="f178" fmla="val 4664"/>
                    <a:gd name="f179" fmla="val 4351"/>
                    <a:gd name="f180" fmla="val 3833"/>
                    <a:gd name="f181" fmla="val 3716"/>
                    <a:gd name="f182" fmla="val 3117"/>
                    <a:gd name="f183" fmla="val 2966"/>
                    <a:gd name="f184" fmla="val 2286"/>
                    <a:gd name="f185" fmla="val 2146"/>
                    <a:gd name="f186" fmla="val 1178"/>
                    <a:gd name="f187" fmla="val 3849"/>
                    <a:gd name="f188" fmla="val 7031"/>
                    <a:gd name="f189" fmla="val 3846"/>
                    <a:gd name="f190" fmla="val 7036"/>
                    <a:gd name="f191" fmla="*/ f0 1 4675"/>
                    <a:gd name="f192" fmla="*/ f1 1 7042"/>
                    <a:gd name="f193" fmla="val f2"/>
                    <a:gd name="f194" fmla="val f3"/>
                    <a:gd name="f195" fmla="val f4"/>
                    <a:gd name="f196" fmla="+- f195 0 f193"/>
                    <a:gd name="f197" fmla="+- f194 0 f193"/>
                    <a:gd name="f198" fmla="*/ f197 1 4675"/>
                    <a:gd name="f199" fmla="*/ f196 1 7042"/>
                    <a:gd name="f200" fmla="*/ f193 1 f198"/>
                    <a:gd name="f201" fmla="*/ f194 1 f198"/>
                    <a:gd name="f202" fmla="*/ f193 1 f199"/>
                    <a:gd name="f203" fmla="*/ f195 1 f199"/>
                    <a:gd name="f204" fmla="*/ f200 f191 1"/>
                    <a:gd name="f205" fmla="*/ f201 f191 1"/>
                    <a:gd name="f206" fmla="*/ f203 f192 1"/>
                    <a:gd name="f207" fmla="*/ f202 f192 1"/>
                  </a:gdLst>
                  <a:ahLst/>
                  <a:cxnLst>
                    <a:cxn ang="3cd4">
                      <a:pos x="hc" y="t"/>
                    </a:cxn>
                    <a:cxn ang="0">
                      <a:pos x="r" y="vc"/>
                    </a:cxn>
                    <a:cxn ang="cd4">
                      <a:pos x="hc" y="b"/>
                    </a:cxn>
                    <a:cxn ang="cd2">
                      <a:pos x="l" y="vc"/>
                    </a:cxn>
                  </a:cxnLst>
                  <a:rect l="f204" t="f207" r="f205" b="f206"/>
                  <a:pathLst>
                    <a:path w="4675" h="7042">
                      <a:moveTo>
                        <a:pt x="f5" y="f6"/>
                      </a:moveTo>
                      <a:cubicBezTo>
                        <a:pt x="f5" y="f7"/>
                        <a:pt x="f8" y="f9"/>
                        <a:pt x="f8" y="f10"/>
                      </a:cubicBezTo>
                      <a:lnTo>
                        <a:pt x="f8" y="f10"/>
                      </a:lnTo>
                      <a:cubicBezTo>
                        <a:pt x="f8" y="f9"/>
                        <a:pt x="f5" y="f7"/>
                        <a:pt x="f5" y="f6"/>
                      </a:cubicBezTo>
                      <a:close/>
                      <a:moveTo>
                        <a:pt x="f11" y="f12"/>
                      </a:move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39" y="f41"/>
                      </a:cubicBezTo>
                      <a:cubicBezTo>
                        <a:pt x="f39" y="f42"/>
                        <a:pt x="f39" y="f43"/>
                        <a:pt x="f44" y="f45"/>
                      </a:cubicBezTo>
                      <a:cubicBezTo>
                        <a:pt x="f46" y="f43"/>
                        <a:pt x="f46" y="f42"/>
                        <a:pt x="f44" y="f41"/>
                      </a:cubicBezTo>
                      <a:cubicBezTo>
                        <a:pt x="f47" y="f40"/>
                        <a:pt x="f48" y="f49"/>
                        <a:pt x="f50" y="f51"/>
                      </a:cubicBezTo>
                      <a:lnTo>
                        <a:pt x="f52" y="f53"/>
                      </a:lnTo>
                      <a:cubicBezTo>
                        <a:pt x="f54" y="f55"/>
                        <a:pt x="f56" y="f57"/>
                        <a:pt x="f58" y="f59"/>
                      </a:cubicBezTo>
                      <a:cubicBezTo>
                        <a:pt x="f60" y="f61"/>
                        <a:pt x="f62" y="f63"/>
                        <a:pt x="f64" y="f65"/>
                      </a:cubicBezTo>
                      <a:cubicBezTo>
                        <a:pt x="f66" y="f67"/>
                        <a:pt x="f68" y="f69"/>
                        <a:pt x="f70" y="f71"/>
                      </a:cubicBezTo>
                      <a:cubicBezTo>
                        <a:pt x="f72" y="f73"/>
                        <a:pt x="f74" y="f16"/>
                        <a:pt x="f75" y="f76"/>
                      </a:cubicBezTo>
                      <a:cubicBezTo>
                        <a:pt x="f77" y="f14"/>
                        <a:pt x="f78" y="f79"/>
                        <a:pt x="f11" y="f12"/>
                      </a:cubicBezTo>
                      <a:close/>
                      <a:moveTo>
                        <a:pt x="f80" y="f81"/>
                      </a:moveTo>
                      <a:cubicBezTo>
                        <a:pt x="f82" y="f83"/>
                        <a:pt x="f84" y="f85"/>
                        <a:pt x="f86" y="f87"/>
                      </a:cubicBezTo>
                      <a:cubicBezTo>
                        <a:pt x="f88" y="f89"/>
                        <a:pt x="f90" y="f91"/>
                        <a:pt x="f92" y="f91"/>
                      </a:cubicBezTo>
                      <a:cubicBezTo>
                        <a:pt x="f93" y="f91"/>
                        <a:pt x="f94" y="f95"/>
                        <a:pt x="f96" y="f95"/>
                      </a:cubicBezTo>
                      <a:cubicBezTo>
                        <a:pt x="f97" y="f95"/>
                        <a:pt x="f98" y="f99"/>
                        <a:pt x="f8" y="f10"/>
                      </a:cubicBezTo>
                      <a:lnTo>
                        <a:pt x="f8" y="f10"/>
                      </a:lnTo>
                      <a:cubicBezTo>
                        <a:pt x="f100" y="f101"/>
                        <a:pt x="f81" y="f102"/>
                        <a:pt x="f103" y="f104"/>
                      </a:cubicBezTo>
                      <a:cubicBezTo>
                        <a:pt x="f105" y="f106"/>
                        <a:pt x="f107" y="f108"/>
                        <a:pt x="f109" y="f110"/>
                      </a:cubicBezTo>
                      <a:cubicBezTo>
                        <a:pt x="f111" y="f112"/>
                        <a:pt x="f113" y="f114"/>
                        <a:pt x="f115" y="f114"/>
                      </a:cubicBezTo>
                      <a:cubicBezTo>
                        <a:pt x="f116" y="f114"/>
                        <a:pt x="f117" y="f118"/>
                        <a:pt x="f117" y="f118"/>
                      </a:cubicBezTo>
                      <a:cubicBezTo>
                        <a:pt x="f119" y="f120"/>
                        <a:pt x="f121" y="f122"/>
                        <a:pt x="f121" y="f122"/>
                      </a:cubicBezTo>
                      <a:cubicBezTo>
                        <a:pt x="f123" y="f124"/>
                        <a:pt x="f125" y="f126"/>
                        <a:pt x="f127" y="f126"/>
                      </a:cubicBezTo>
                      <a:cubicBezTo>
                        <a:pt x="f128" y="f126"/>
                        <a:pt x="f129" y="f130"/>
                        <a:pt x="f131" y="f132"/>
                      </a:cubicBezTo>
                      <a:cubicBezTo>
                        <a:pt x="f133" y="f134"/>
                        <a:pt x="f135" y="f136"/>
                        <a:pt x="f135" y="f137"/>
                      </a:cubicBezTo>
                      <a:cubicBezTo>
                        <a:pt x="f135" y="f138"/>
                        <a:pt x="f133" y="f53"/>
                        <a:pt x="f131" y="f139"/>
                      </a:cubicBezTo>
                      <a:cubicBezTo>
                        <a:pt x="f140" y="f141"/>
                        <a:pt x="f142" y="f143"/>
                        <a:pt x="f144" y="f145"/>
                      </a:cubicBezTo>
                      <a:cubicBezTo>
                        <a:pt x="f146" y="f147"/>
                        <a:pt x="f148" y="f149"/>
                        <a:pt x="f150" y="f149"/>
                      </a:cubicBezTo>
                      <a:cubicBezTo>
                        <a:pt x="f151" y="f149"/>
                        <a:pt x="f152" y="f153"/>
                        <a:pt x="f154" y="f155"/>
                      </a:cubicBezTo>
                      <a:cubicBezTo>
                        <a:pt x="f60" y="f156"/>
                        <a:pt x="f58" y="f157"/>
                        <a:pt x="f54" y="f158"/>
                      </a:cubicBezTo>
                      <a:cubicBezTo>
                        <a:pt x="f159" y="f160"/>
                        <a:pt x="f161" y="f162"/>
                        <a:pt x="f163" y="f164"/>
                      </a:cubicBezTo>
                      <a:lnTo>
                        <a:pt x="f163" y="f164"/>
                      </a:lnTo>
                      <a:cubicBezTo>
                        <a:pt x="f165" y="f166"/>
                        <a:pt x="f167" y="f168"/>
                        <a:pt x="f169" y="f170"/>
                      </a:cubicBezTo>
                      <a:cubicBezTo>
                        <a:pt x="f171" y="f172"/>
                        <a:pt x="f173" y="f174"/>
                        <a:pt x="f175" y="f176"/>
                      </a:cubicBezTo>
                      <a:cubicBezTo>
                        <a:pt x="f177" y="f178"/>
                        <a:pt x="f179" y="f180"/>
                        <a:pt x="f181" y="f182"/>
                      </a:cubicBezTo>
                      <a:cubicBezTo>
                        <a:pt x="f183" y="f184"/>
                        <a:pt x="f185" y="f186"/>
                        <a:pt x="f80" y="f81"/>
                      </a:cubicBezTo>
                      <a:close/>
                      <a:moveTo>
                        <a:pt x="f163" y="f164"/>
                      </a:moveTo>
                      <a:cubicBezTo>
                        <a:pt x="f187" y="f188"/>
                        <a:pt x="f189" y="f190"/>
                        <a:pt x="f153" y="f4"/>
                      </a:cubicBezTo>
                      <a:cubicBezTo>
                        <a:pt x="f189" y="f190"/>
                        <a:pt x="f187" y="f188"/>
                        <a:pt x="f163" y="f164"/>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1788;p23">
                  <a:extLst>
                    <a:ext uri="{FF2B5EF4-FFF2-40B4-BE49-F238E27FC236}">
                      <a16:creationId xmlns:a16="http://schemas.microsoft.com/office/drawing/2014/main" id="{72C335C4-EBA6-40E1-93C6-2E67DA4F861D}"/>
                    </a:ext>
                  </a:extLst>
                </p:cNvPr>
                <p:cNvSpPr/>
                <p:nvPr/>
              </p:nvSpPr>
              <p:spPr>
                <a:xfrm>
                  <a:off x="631274" y="360621"/>
                  <a:ext cx="61529" cy="150638"/>
                </a:xfrm>
                <a:custGeom>
                  <a:avLst/>
                  <a:gdLst>
                    <a:gd name="f0" fmla="val w"/>
                    <a:gd name="f1" fmla="val h"/>
                    <a:gd name="f2" fmla="val 0"/>
                    <a:gd name="f3" fmla="val 1905"/>
                    <a:gd name="f4" fmla="val 4664"/>
                    <a:gd name="f5" fmla="val 1051"/>
                    <a:gd name="f6" fmla="val 970"/>
                    <a:gd name="f7" fmla="val 1039"/>
                    <a:gd name="f8" fmla="val 1178"/>
                    <a:gd name="f9" fmla="val 1016"/>
                    <a:gd name="f10" fmla="val 1431"/>
                    <a:gd name="f11" fmla="val 1662"/>
                    <a:gd name="f12" fmla="val 1893"/>
                    <a:gd name="f13" fmla="val 2136"/>
                    <a:gd name="f14" fmla="val 2366"/>
                    <a:gd name="f15" fmla="val 1062"/>
                    <a:gd name="f16" fmla="val 2597"/>
                    <a:gd name="f17" fmla="val 1108"/>
                    <a:gd name="f18" fmla="val 2828"/>
                    <a:gd name="f19" fmla="val 1166"/>
                    <a:gd name="f20" fmla="val 3047"/>
                    <a:gd name="f21" fmla="val 1224"/>
                    <a:gd name="f22" fmla="val 3255"/>
                    <a:gd name="f23" fmla="val 1305"/>
                    <a:gd name="f24" fmla="val 3475"/>
                    <a:gd name="f25" fmla="val 1385"/>
                    <a:gd name="f26" fmla="val 3694"/>
                    <a:gd name="f27" fmla="val 1282"/>
                    <a:gd name="f28" fmla="val 3486"/>
                    <a:gd name="f29" fmla="val 1201"/>
                    <a:gd name="f30" fmla="val 3290"/>
                    <a:gd name="f31" fmla="val 1120"/>
                    <a:gd name="f32" fmla="val 3071"/>
                    <a:gd name="f33" fmla="val 2851"/>
                    <a:gd name="f34" fmla="val 1005"/>
                    <a:gd name="f35" fmla="val 2620"/>
                    <a:gd name="f36" fmla="val 981"/>
                    <a:gd name="f37" fmla="val 2390"/>
                    <a:gd name="f38" fmla="val 947"/>
                    <a:gd name="f39" fmla="val 2159"/>
                    <a:gd name="f40" fmla="val 1916"/>
                    <a:gd name="f41" fmla="val 1685"/>
                    <a:gd name="f42" fmla="val 1443"/>
                    <a:gd name="f43" fmla="val 1212"/>
                    <a:gd name="f44" fmla="val 878"/>
                    <a:gd name="f45" fmla="val 323"/>
                    <a:gd name="f46" fmla="val 612"/>
                    <a:gd name="f47" fmla="val 1027"/>
                    <a:gd name="f48" fmla="val 681"/>
                    <a:gd name="f49" fmla="val 1558"/>
                    <a:gd name="f50" fmla="val 531"/>
                    <a:gd name="f51" fmla="val 335"/>
                    <a:gd name="f52" fmla="val 704"/>
                    <a:gd name="f53" fmla="val 289"/>
                    <a:gd name="f54" fmla="val 693"/>
                    <a:gd name="f55" fmla="val 1789"/>
                    <a:gd name="f56" fmla="val 1247"/>
                    <a:gd name="f57" fmla="val 3890"/>
                    <a:gd name="f58" fmla="val 4663"/>
                    <a:gd name="f59" fmla="val 1259"/>
                    <a:gd name="f60" fmla="val 3198"/>
                    <a:gd name="f61" fmla="val 1570"/>
                    <a:gd name="f62" fmla="*/ f0 1 1905"/>
                    <a:gd name="f63" fmla="*/ f1 1 4664"/>
                    <a:gd name="f64" fmla="val f2"/>
                    <a:gd name="f65" fmla="val f3"/>
                    <a:gd name="f66" fmla="val f4"/>
                    <a:gd name="f67" fmla="+- f66 0 f64"/>
                    <a:gd name="f68" fmla="+- f65 0 f64"/>
                    <a:gd name="f69" fmla="*/ f68 1 1905"/>
                    <a:gd name="f70" fmla="*/ f67 1 4664"/>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1905" h="4664">
                      <a:moveTo>
                        <a:pt x="f5" y="f6"/>
                      </a:moveTo>
                      <a:lnTo>
                        <a:pt x="f5" y="f6"/>
                      </a:lnTo>
                      <a:cubicBezTo>
                        <a:pt x="f7" y="f8"/>
                        <a:pt x="f9" y="f10"/>
                        <a:pt x="f9" y="f11"/>
                      </a:cubicBezTo>
                      <a:cubicBezTo>
                        <a:pt x="f9" y="f12"/>
                        <a:pt x="f9" y="f13"/>
                        <a:pt x="f7" y="f14"/>
                      </a:cubicBezTo>
                      <a:cubicBezTo>
                        <a:pt x="f15" y="f16"/>
                        <a:pt x="f17" y="f18"/>
                        <a:pt x="f19" y="f20"/>
                      </a:cubicBezTo>
                      <a:cubicBezTo>
                        <a:pt x="f21" y="f22"/>
                        <a:pt x="f23" y="f24"/>
                        <a:pt x="f25" y="f26"/>
                      </a:cubicBezTo>
                      <a:cubicBezTo>
                        <a:pt x="f27" y="f28"/>
                        <a:pt x="f29" y="f30"/>
                        <a:pt x="f31" y="f32"/>
                      </a:cubicBezTo>
                      <a:cubicBezTo>
                        <a:pt x="f5" y="f33"/>
                        <a:pt x="f34" y="f35"/>
                        <a:pt x="f36" y="f37"/>
                      </a:cubicBezTo>
                      <a:cubicBezTo>
                        <a:pt x="f38" y="f39"/>
                        <a:pt x="f38" y="f40"/>
                        <a:pt x="f6" y="f41"/>
                      </a:cubicBezTo>
                      <a:cubicBezTo>
                        <a:pt x="f36" y="f42"/>
                        <a:pt x="f9" y="f43"/>
                        <a:pt x="f5" y="f6"/>
                      </a:cubicBezTo>
                      <a:close/>
                      <a:moveTo>
                        <a:pt x="f23" y="f2"/>
                      </a:moveTo>
                      <a:lnTo>
                        <a:pt x="f23" y="f2"/>
                      </a:lnTo>
                      <a:cubicBezTo>
                        <a:pt x="f44" y="f45"/>
                        <a:pt x="f46" y="f47"/>
                        <a:pt x="f48" y="f49"/>
                      </a:cubicBezTo>
                      <a:cubicBezTo>
                        <a:pt x="f50" y="f25"/>
                        <a:pt x="f51" y="f52"/>
                        <a:pt x="f53" y="f54"/>
                      </a:cubicBezTo>
                      <a:lnTo>
                        <a:pt x="f53" y="f54"/>
                      </a:lnTo>
                      <a:cubicBezTo>
                        <a:pt x="f2" y="f55"/>
                        <a:pt x="f56" y="f57"/>
                        <a:pt x="f3" y="f58"/>
                      </a:cubicBezTo>
                      <a:cubicBezTo>
                        <a:pt x="f59" y="f60"/>
                        <a:pt x="f5" y="f61"/>
                        <a:pt x="f2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1789;p23">
                  <a:extLst>
                    <a:ext uri="{FF2B5EF4-FFF2-40B4-BE49-F238E27FC236}">
                      <a16:creationId xmlns:a16="http://schemas.microsoft.com/office/drawing/2014/main" id="{D76E9C12-11E2-4814-85D3-32A047DA4752}"/>
                    </a:ext>
                  </a:extLst>
                </p:cNvPr>
                <p:cNvSpPr/>
                <p:nvPr/>
              </p:nvSpPr>
              <p:spPr>
                <a:xfrm>
                  <a:off x="91449" y="625659"/>
                  <a:ext cx="264709" cy="194273"/>
                </a:xfrm>
                <a:custGeom>
                  <a:avLst/>
                  <a:gdLst>
                    <a:gd name="f0" fmla="val w"/>
                    <a:gd name="f1" fmla="val h"/>
                    <a:gd name="f2" fmla="val 0"/>
                    <a:gd name="f3" fmla="val 8196"/>
                    <a:gd name="f4" fmla="val 6015"/>
                    <a:gd name="f5" fmla="val 1"/>
                    <a:gd name="f6" fmla="val 8127"/>
                    <a:gd name="f7" fmla="val 740"/>
                    <a:gd name="f8" fmla="val 7134"/>
                    <a:gd name="f9" fmla="val 2321"/>
                    <a:gd name="f10" fmla="val 4352"/>
                    <a:gd name="f11" fmla="val 2656"/>
                    <a:gd name="f12" fmla="val 2634"/>
                    <a:gd name="f13" fmla="val 2855"/>
                    <a:gd name="f14" fmla="val 1872"/>
                    <a:gd name="f15" fmla="val 3273"/>
                    <a:gd name="f16" fmla="val 891"/>
                    <a:gd name="f17" fmla="val 619"/>
                    <a:gd name="f18" fmla="val 331"/>
                    <a:gd name="f19" fmla="val 3241"/>
                    <a:gd name="f20" fmla="val 3164"/>
                    <a:gd name="f21" fmla="val 301"/>
                    <a:gd name="f22" fmla="val 3651"/>
                    <a:gd name="f23" fmla="val 989"/>
                    <a:gd name="f24" fmla="val 3994"/>
                    <a:gd name="f25" fmla="val 1602"/>
                    <a:gd name="f26" fmla="val 1744"/>
                    <a:gd name="f27" fmla="val 1881"/>
                    <a:gd name="f28" fmla="val 3976"/>
                    <a:gd name="f29" fmla="val 2009"/>
                    <a:gd name="f30" fmla="val 3937"/>
                    <a:gd name="f31" fmla="val 1570"/>
                    <a:gd name="f32" fmla="val 4526"/>
                    <a:gd name="f33" fmla="val 1732"/>
                    <a:gd name="f34" fmla="val 5484"/>
                    <a:gd name="f35" fmla="val 2263"/>
                    <a:gd name="f36" fmla="val 2044"/>
                    <a:gd name="f37" fmla="val 4849"/>
                    <a:gd name="f38" fmla="val 2655"/>
                    <a:gd name="f39" fmla="val 4445"/>
                    <a:gd name="f40" fmla="val 3059"/>
                    <a:gd name="f41" fmla="val 4041"/>
                    <a:gd name="f42" fmla="val 3625"/>
                    <a:gd name="f43" fmla="val 3810"/>
                    <a:gd name="f44" fmla="val 4179"/>
                    <a:gd name="f45" fmla="val 3660"/>
                    <a:gd name="f46" fmla="val 4722"/>
                    <a:gd name="f47" fmla="val 3521"/>
                    <a:gd name="f48" fmla="val 5287"/>
                    <a:gd name="f49" fmla="val 3418"/>
                    <a:gd name="f50" fmla="val 5818"/>
                    <a:gd name="f51" fmla="val 3198"/>
                    <a:gd name="f52" fmla="val 7122"/>
                    <a:gd name="f53" fmla="val 2667"/>
                    <a:gd name="f54" fmla="val 8069"/>
                    <a:gd name="f55" fmla="val 1386"/>
                    <a:gd name="f56" fmla="*/ f0 1 8196"/>
                    <a:gd name="f57" fmla="*/ f1 1 6015"/>
                    <a:gd name="f58" fmla="val f2"/>
                    <a:gd name="f59" fmla="val f3"/>
                    <a:gd name="f60" fmla="val f4"/>
                    <a:gd name="f61" fmla="+- f60 0 f58"/>
                    <a:gd name="f62" fmla="+- f59 0 f58"/>
                    <a:gd name="f63" fmla="*/ f62 1 8196"/>
                    <a:gd name="f64" fmla="*/ f61 1 6015"/>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196" h="6015">
                      <a:moveTo>
                        <a:pt x="f3" y="f5"/>
                      </a:moveTo>
                      <a:lnTo>
                        <a:pt x="f3" y="f5"/>
                      </a:lnTo>
                      <a:cubicBezTo>
                        <a:pt x="f6" y="f7"/>
                        <a:pt x="f8" y="f9"/>
                        <a:pt x="f10" y="f11"/>
                      </a:cubicBezTo>
                      <a:cubicBezTo>
                        <a:pt x="f12" y="f13"/>
                        <a:pt x="f14" y="f15"/>
                        <a:pt x="f16" y="f15"/>
                      </a:cubicBezTo>
                      <a:cubicBezTo>
                        <a:pt x="f17" y="f15"/>
                        <a:pt x="f18" y="f19"/>
                        <a:pt x="f5" y="f20"/>
                      </a:cubicBezTo>
                      <a:lnTo>
                        <a:pt x="f5" y="f20"/>
                      </a:lnTo>
                      <a:cubicBezTo>
                        <a:pt x="f21" y="f22"/>
                        <a:pt x="f23" y="f24"/>
                        <a:pt x="f25" y="f24"/>
                      </a:cubicBezTo>
                      <a:cubicBezTo>
                        <a:pt x="f26" y="f24"/>
                        <a:pt x="f27" y="f28"/>
                        <a:pt x="f29" y="f30"/>
                      </a:cubicBezTo>
                      <a:lnTo>
                        <a:pt x="f29" y="f30"/>
                      </a:lnTo>
                      <a:cubicBezTo>
                        <a:pt x="f31" y="f32"/>
                        <a:pt x="f33" y="f34"/>
                        <a:pt x="f35" y="f4"/>
                      </a:cubicBezTo>
                      <a:cubicBezTo>
                        <a:pt x="f36" y="f34"/>
                        <a:pt x="f35" y="f37"/>
                        <a:pt x="f38" y="f39"/>
                      </a:cubicBezTo>
                      <a:cubicBezTo>
                        <a:pt x="f40" y="f41"/>
                        <a:pt x="f42" y="f43"/>
                        <a:pt x="f44" y="f45"/>
                      </a:cubicBezTo>
                      <a:cubicBezTo>
                        <a:pt x="f46" y="f47"/>
                        <a:pt x="f48" y="f49"/>
                        <a:pt x="f50" y="f51"/>
                      </a:cubicBezTo>
                      <a:cubicBezTo>
                        <a:pt x="f52" y="f53"/>
                        <a:pt x="f54" y="f55"/>
                        <a:pt x="f3" y="f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1790;p23">
                  <a:extLst>
                    <a:ext uri="{FF2B5EF4-FFF2-40B4-BE49-F238E27FC236}">
                      <a16:creationId xmlns:a16="http://schemas.microsoft.com/office/drawing/2014/main" id="{1C56891E-C371-4A51-9841-916EDFECDFBC}"/>
                    </a:ext>
                  </a:extLst>
                </p:cNvPr>
                <p:cNvSpPr/>
                <p:nvPr/>
              </p:nvSpPr>
              <p:spPr>
                <a:xfrm>
                  <a:off x="141027" y="597715"/>
                  <a:ext cx="213292" cy="97703"/>
                </a:xfrm>
                <a:custGeom>
                  <a:avLst/>
                  <a:gdLst>
                    <a:gd name="f0" fmla="val w"/>
                    <a:gd name="f1" fmla="val h"/>
                    <a:gd name="f2" fmla="val 0"/>
                    <a:gd name="f3" fmla="val 6604"/>
                    <a:gd name="f4" fmla="val 3025"/>
                    <a:gd name="f5" fmla="val 6603"/>
                    <a:gd name="f6" fmla="val 716"/>
                    <a:gd name="f7" fmla="val 6596"/>
                    <a:gd name="f8" fmla="val 727"/>
                    <a:gd name="f9" fmla="val 6590"/>
                    <a:gd name="f10" fmla="val 739"/>
                    <a:gd name="f11" fmla="val 6583"/>
                    <a:gd name="f12" fmla="val 751"/>
                    <a:gd name="f13" fmla="val 6597"/>
                    <a:gd name="f14" fmla="val 728"/>
                    <a:gd name="f15" fmla="val 4"/>
                    <a:gd name="f16" fmla="val 1316"/>
                    <a:gd name="f17" fmla="val 3"/>
                    <a:gd name="f18" fmla="val 2"/>
                    <a:gd name="f19" fmla="val 1"/>
                    <a:gd name="f20" fmla="val 509"/>
                    <a:gd name="f21" fmla="val 1328"/>
                    <a:gd name="f22" fmla="val 740"/>
                    <a:gd name="f23" fmla="val 959"/>
                    <a:gd name="f24" fmla="val 1190"/>
                    <a:gd name="f25" fmla="val 1362"/>
                    <a:gd name="f26" fmla="val 1421"/>
                    <a:gd name="f27" fmla="val 1385"/>
                    <a:gd name="f28" fmla="val 1628"/>
                    <a:gd name="f29" fmla="val 1432"/>
                    <a:gd name="f30" fmla="val 1848"/>
                    <a:gd name="f31" fmla="val 1501"/>
                    <a:gd name="f32" fmla="val 2286"/>
                    <a:gd name="f33" fmla="val 2690"/>
                    <a:gd name="f34" fmla="val 1836"/>
                    <a:gd name="f35" fmla="val 3106"/>
                    <a:gd name="f36" fmla="val 1997"/>
                    <a:gd name="f37" fmla="val 3521"/>
                    <a:gd name="f38" fmla="val 2147"/>
                    <a:gd name="f39" fmla="val 3960"/>
                    <a:gd name="f40" fmla="val 4399"/>
                    <a:gd name="f41" fmla="val 4836"/>
                    <a:gd name="f42" fmla="val 5284"/>
                    <a:gd name="f43" fmla="val 2166"/>
                    <a:gd name="f44" fmla="val 5616"/>
                    <a:gd name="f45" fmla="val 1884"/>
                    <a:gd name="f46" fmla="val 5536"/>
                    <a:gd name="f47" fmla="val 1954"/>
                    <a:gd name="f48" fmla="val 5462"/>
                    <a:gd name="f49" fmla="val 2015"/>
                    <a:gd name="f50" fmla="val 5380"/>
                    <a:gd name="f51" fmla="val 2066"/>
                    <a:gd name="f52" fmla="val 5287"/>
                    <a:gd name="f53" fmla="val 2124"/>
                    <a:gd name="f54" fmla="val 5183"/>
                    <a:gd name="f55" fmla="val 2159"/>
                    <a:gd name="f56" fmla="val 5080"/>
                    <a:gd name="f57" fmla="val 2205"/>
                    <a:gd name="f58" fmla="val 4860"/>
                    <a:gd name="f59" fmla="val 4629"/>
                    <a:gd name="f60" fmla="val 2320"/>
                    <a:gd name="f61" fmla="val 4422"/>
                    <a:gd name="f62" fmla="val 4387"/>
                    <a:gd name="f63" fmla="val 2322"/>
                    <a:gd name="f64" fmla="val 4353"/>
                    <a:gd name="f65" fmla="val 2323"/>
                    <a:gd name="f66" fmla="val 4319"/>
                    <a:gd name="f67" fmla="val 3894"/>
                    <a:gd name="f68" fmla="val 3479"/>
                    <a:gd name="f69" fmla="val 2194"/>
                    <a:gd name="f70" fmla="val 3094"/>
                    <a:gd name="f71" fmla="val 2055"/>
                    <a:gd name="f72" fmla="val 2667"/>
                    <a:gd name="f73" fmla="val 1905"/>
                    <a:gd name="f74" fmla="val 2252"/>
                    <a:gd name="f75" fmla="val 1709"/>
                    <a:gd name="f76" fmla="val 1559"/>
                    <a:gd name="f77" fmla="val 1420"/>
                    <a:gd name="f78" fmla="val 970"/>
                    <a:gd name="f79" fmla="val 1339"/>
                    <a:gd name="f80" fmla="val 1813"/>
                    <a:gd name="f81" fmla="val 1721"/>
                    <a:gd name="f82" fmla="val 370"/>
                    <a:gd name="f83" fmla="val 1686"/>
                    <a:gd name="f84" fmla="val 474"/>
                    <a:gd name="f85" fmla="val 1744"/>
                    <a:gd name="f86" fmla="val 854"/>
                    <a:gd name="f87" fmla="val 1579"/>
                    <a:gd name="f88" fmla="val 735"/>
                    <a:gd name="f89" fmla="val 1435"/>
                    <a:gd name="f90" fmla="val 689"/>
                    <a:gd name="f91" fmla="val 1305"/>
                    <a:gd name="f92" fmla="val 840"/>
                    <a:gd name="f93" fmla="val 533"/>
                    <a:gd name="f94" fmla="val 1278"/>
                    <a:gd name="f95" fmla="val 15"/>
                    <a:gd name="f96" fmla="val 1315"/>
                    <a:gd name="f97" fmla="val 26"/>
                    <a:gd name="f98" fmla="val 37"/>
                    <a:gd name="f99" fmla="val 615"/>
                    <a:gd name="f100" fmla="val 635"/>
                    <a:gd name="f101" fmla="val 2359"/>
                    <a:gd name="f102" fmla="val 1156"/>
                    <a:gd name="f103" fmla="val 1174"/>
                    <a:gd name="f104" fmla="val 1193"/>
                    <a:gd name="f105" fmla="val 2358"/>
                    <a:gd name="f106" fmla="val 1213"/>
                    <a:gd name="f107" fmla="val 2355"/>
                    <a:gd name="f108" fmla="val 866"/>
                    <a:gd name="f109" fmla="val 2517"/>
                    <a:gd name="f110" fmla="val 578"/>
                    <a:gd name="f111" fmla="val 2713"/>
                    <a:gd name="f112" fmla="val 416"/>
                    <a:gd name="f113" fmla="val 3024"/>
                    <a:gd name="f114" fmla="val 989"/>
                    <a:gd name="f115" fmla="val 2650"/>
                    <a:gd name="f116" fmla="val 1706"/>
                    <a:gd name="f117" fmla="val 2537"/>
                    <a:gd name="f118" fmla="val 2410"/>
                    <a:gd name="f119" fmla="val 2814"/>
                    <a:gd name="f120" fmla="val 3213"/>
                    <a:gd name="f121" fmla="val 2574"/>
                    <a:gd name="f122" fmla="val 3579"/>
                    <a:gd name="f123" fmla="val 2620"/>
                    <a:gd name="f124" fmla="val 3739"/>
                    <a:gd name="f125" fmla="val 2642"/>
                    <a:gd name="f126" fmla="val 3897"/>
                    <a:gd name="f127" fmla="val 2653"/>
                    <a:gd name="f128" fmla="val 4052"/>
                    <a:gd name="f129" fmla="val 4721"/>
                    <a:gd name="f130" fmla="val 5331"/>
                    <a:gd name="f131" fmla="val 2445"/>
                    <a:gd name="f132" fmla="val 5818"/>
                    <a:gd name="f133" fmla="val 1986"/>
                    <a:gd name="f134" fmla="val 5934"/>
                    <a:gd name="f135" fmla="val 1870"/>
                    <a:gd name="f136" fmla="val 6049"/>
                    <a:gd name="f137" fmla="val 1743"/>
                    <a:gd name="f138" fmla="val 6165"/>
                    <a:gd name="f139" fmla="val 1582"/>
                    <a:gd name="f140" fmla="val 6342"/>
                    <a:gd name="f141" fmla="val 1327"/>
                    <a:gd name="f142" fmla="val 6434"/>
                    <a:gd name="f143" fmla="val 1020"/>
                    <a:gd name="f144" fmla="val 6258"/>
                    <a:gd name="f145" fmla="val 1313"/>
                    <a:gd name="f146" fmla="val 5713"/>
                    <a:gd name="f147" fmla="val 1805"/>
                    <a:gd name="f148" fmla="val 5068"/>
                    <a:gd name="f149" fmla="val 4897"/>
                    <a:gd name="f150" fmla="val 2037"/>
                    <a:gd name="f151" fmla="val 4659"/>
                    <a:gd name="f152" fmla="val 2091"/>
                    <a:gd name="f153" fmla="val 4432"/>
                    <a:gd name="f154" fmla="val 4199"/>
                    <a:gd name="f155" fmla="val 3979"/>
                    <a:gd name="f156" fmla="val 2034"/>
                    <a:gd name="f157" fmla="val 3856"/>
                    <a:gd name="f158" fmla="val 1859"/>
                    <a:gd name="f159" fmla="val 3764"/>
                    <a:gd name="f160" fmla="val 3706"/>
                    <a:gd name="f161" fmla="val 3752"/>
                    <a:gd name="f162" fmla="val 1443"/>
                    <a:gd name="f163" fmla="val 3790"/>
                    <a:gd name="f164" fmla="val 1320"/>
                    <a:gd name="f165" fmla="val 3921"/>
                    <a:gd name="f166" fmla="val 1220"/>
                    <a:gd name="f167" fmla="val 4043"/>
                    <a:gd name="f168" fmla="val 4070"/>
                    <a:gd name="f169" fmla="val 4097"/>
                    <a:gd name="f170" fmla="val 1225"/>
                    <a:gd name="f171" fmla="val 4122"/>
                    <a:gd name="f172" fmla="val 1235"/>
                    <a:gd name="f173" fmla="val 4045"/>
                    <a:gd name="f174" fmla="val 1151"/>
                    <a:gd name="f175" fmla="val 3925"/>
                    <a:gd name="f176" fmla="val 1106"/>
                    <a:gd name="f177" fmla="val 3805"/>
                    <a:gd name="f178" fmla="val 3726"/>
                    <a:gd name="f179" fmla="val 3647"/>
                    <a:gd name="f180" fmla="val 1125"/>
                    <a:gd name="f181" fmla="val 1166"/>
                    <a:gd name="f182" fmla="val 3406"/>
                    <a:gd name="f183" fmla="val 1270"/>
                    <a:gd name="f184" fmla="val 3371"/>
                    <a:gd name="f185" fmla="val 1512"/>
                    <a:gd name="f186" fmla="val 3452"/>
                    <a:gd name="f187" fmla="val 1697"/>
                    <a:gd name="f188" fmla="val 2898"/>
                    <a:gd name="f189" fmla="val 2552"/>
                    <a:gd name="f190" fmla="val 878"/>
                    <a:gd name="f191" fmla="val 2332"/>
                    <a:gd name="f192" fmla="val 289"/>
                    <a:gd name="f193" fmla="val 462"/>
                    <a:gd name="f194" fmla="val 601"/>
                    <a:gd name="f195" fmla="val 2009"/>
                    <a:gd name="f196" fmla="val 427"/>
                    <a:gd name="f197" fmla="*/ f0 1 6604"/>
                    <a:gd name="f198" fmla="*/ f1 1 3025"/>
                    <a:gd name="f199" fmla="val f2"/>
                    <a:gd name="f200" fmla="val f3"/>
                    <a:gd name="f201" fmla="val f4"/>
                    <a:gd name="f202" fmla="+- f201 0 f199"/>
                    <a:gd name="f203" fmla="+- f200 0 f199"/>
                    <a:gd name="f204" fmla="*/ f203 1 6604"/>
                    <a:gd name="f205" fmla="*/ f202 1 3025"/>
                    <a:gd name="f206" fmla="*/ f199 1 f204"/>
                    <a:gd name="f207" fmla="*/ f200 1 f204"/>
                    <a:gd name="f208" fmla="*/ f199 1 f205"/>
                    <a:gd name="f209" fmla="*/ f201 1 f205"/>
                    <a:gd name="f210" fmla="*/ f206 f197 1"/>
                    <a:gd name="f211" fmla="*/ f207 f197 1"/>
                    <a:gd name="f212" fmla="*/ f209 f198 1"/>
                    <a:gd name="f213" fmla="*/ f208 f198 1"/>
                  </a:gdLst>
                  <a:ahLst/>
                  <a:cxnLst>
                    <a:cxn ang="3cd4">
                      <a:pos x="hc" y="t"/>
                    </a:cxn>
                    <a:cxn ang="0">
                      <a:pos x="r" y="vc"/>
                    </a:cxn>
                    <a:cxn ang="cd4">
                      <a:pos x="hc" y="b"/>
                    </a:cxn>
                    <a:cxn ang="cd2">
                      <a:pos x="l" y="vc"/>
                    </a:cxn>
                  </a:cxnLst>
                  <a:rect l="f210" t="f213" r="f211" b="f212"/>
                  <a:pathLst>
                    <a:path w="6604" h="3025">
                      <a:moveTo>
                        <a:pt x="f5" y="f6"/>
                      </a:moveTo>
                      <a:lnTo>
                        <a:pt x="f5" y="f6"/>
                      </a:lnTo>
                      <a:cubicBezTo>
                        <a:pt x="f7" y="f8"/>
                        <a:pt x="f9" y="f10"/>
                        <a:pt x="f11" y="f12"/>
                      </a:cubicBezTo>
                      <a:lnTo>
                        <a:pt x="f11" y="f12"/>
                      </a:lnTo>
                      <a:cubicBezTo>
                        <a:pt x="f9" y="f10"/>
                        <a:pt x="f13" y="f14"/>
                        <a:pt x="f5" y="f6"/>
                      </a:cubicBezTo>
                      <a:close/>
                      <a:moveTo>
                        <a:pt x="f15" y="f16"/>
                      </a:moveTo>
                      <a:cubicBezTo>
                        <a:pt x="f17" y="f16"/>
                        <a:pt x="f18" y="f16"/>
                        <a:pt x="f19" y="f16"/>
                      </a:cubicBezTo>
                      <a:cubicBezTo>
                        <a:pt x="f18" y="f16"/>
                        <a:pt x="f17" y="f16"/>
                        <a:pt x="f15" y="f16"/>
                      </a:cubicBezTo>
                      <a:close/>
                      <a:moveTo>
                        <a:pt x="f20" y="f21"/>
                      </a:moveTo>
                      <a:cubicBezTo>
                        <a:pt x="f22" y="f21"/>
                        <a:pt x="f23" y="f21"/>
                        <a:pt x="f24" y="f25"/>
                      </a:cubicBezTo>
                      <a:cubicBezTo>
                        <a:pt x="f26" y="f27"/>
                        <a:pt x="f28" y="f29"/>
                        <a:pt x="f30" y="f31"/>
                      </a:cubicBezTo>
                      <a:cubicBezTo>
                        <a:pt x="f32" y="f28"/>
                        <a:pt x="f33" y="f34"/>
                        <a:pt x="f35" y="f36"/>
                      </a:cubicBezTo>
                      <a:cubicBezTo>
                        <a:pt x="f37" y="f38"/>
                        <a:pt x="f39" y="f32"/>
                        <a:pt x="f40" y="f32"/>
                      </a:cubicBezTo>
                      <a:cubicBezTo>
                        <a:pt x="f41" y="f32"/>
                        <a:pt x="f42" y="f43"/>
                        <a:pt x="f44" y="f45"/>
                      </a:cubicBezTo>
                      <a:lnTo>
                        <a:pt x="f44" y="f45"/>
                      </a:lnTo>
                      <a:cubicBezTo>
                        <a:pt x="f46" y="f47"/>
                        <a:pt x="f48" y="f49"/>
                        <a:pt x="f50" y="f51"/>
                      </a:cubicBezTo>
                      <a:cubicBezTo>
                        <a:pt x="f52" y="f53"/>
                        <a:pt x="f54" y="f55"/>
                        <a:pt x="f56" y="f57"/>
                      </a:cubicBezTo>
                      <a:cubicBezTo>
                        <a:pt x="f58" y="f32"/>
                        <a:pt x="f59" y="f60"/>
                        <a:pt x="f61" y="f60"/>
                      </a:cubicBezTo>
                      <a:cubicBezTo>
                        <a:pt x="f62" y="f63"/>
                        <a:pt x="f64" y="f65"/>
                        <a:pt x="f66" y="f65"/>
                      </a:cubicBezTo>
                      <a:cubicBezTo>
                        <a:pt x="f67" y="f65"/>
                        <a:pt x="f68" y="f69"/>
                        <a:pt x="f70" y="f71"/>
                      </a:cubicBezTo>
                      <a:cubicBezTo>
                        <a:pt x="f72" y="f73"/>
                        <a:pt x="f74" y="f75"/>
                        <a:pt x="f34" y="f76"/>
                      </a:cubicBezTo>
                      <a:cubicBezTo>
                        <a:pt x="f26" y="f77"/>
                        <a:pt x="f78" y="f79"/>
                        <a:pt x="f20" y="f21"/>
                      </a:cubicBezTo>
                      <a:close/>
                      <a:moveTo>
                        <a:pt x="f80" y="f2"/>
                      </a:moveTo>
                      <a:cubicBezTo>
                        <a:pt x="f81" y="f82"/>
                        <a:pt x="f83" y="f84"/>
                        <a:pt x="f85" y="f86"/>
                      </a:cubicBezTo>
                      <a:cubicBezTo>
                        <a:pt x="f87" y="f88"/>
                        <a:pt x="f89" y="f90"/>
                        <a:pt x="f91" y="f90"/>
                      </a:cubicBezTo>
                      <a:cubicBezTo>
                        <a:pt x="f92" y="f90"/>
                        <a:pt x="f93" y="f94"/>
                        <a:pt x="f15" y="f16"/>
                      </a:cubicBezTo>
                      <a:lnTo>
                        <a:pt x="f15" y="f16"/>
                      </a:lnTo>
                      <a:cubicBezTo>
                        <a:pt x="f95" y="f96"/>
                        <a:pt x="f97" y="f96"/>
                        <a:pt x="f98" y="f96"/>
                      </a:cubicBezTo>
                      <a:cubicBezTo>
                        <a:pt x="f99" y="f96"/>
                        <a:pt x="f100" y="f101"/>
                        <a:pt x="f102" y="f101"/>
                      </a:cubicBezTo>
                      <a:cubicBezTo>
                        <a:pt x="f103" y="f101"/>
                        <a:pt x="f104" y="f105"/>
                        <a:pt x="f106" y="f107"/>
                      </a:cubicBezTo>
                      <a:lnTo>
                        <a:pt x="f106" y="f107"/>
                      </a:lnTo>
                      <a:cubicBezTo>
                        <a:pt x="f108" y="f109"/>
                        <a:pt x="f110" y="f111"/>
                        <a:pt x="f112" y="f113"/>
                      </a:cubicBezTo>
                      <a:cubicBezTo>
                        <a:pt x="f114" y="f115"/>
                        <a:pt x="f116" y="f117"/>
                        <a:pt x="f118" y="f117"/>
                      </a:cubicBezTo>
                      <a:cubicBezTo>
                        <a:pt x="f119" y="f117"/>
                        <a:pt x="f120" y="f121"/>
                        <a:pt x="f122" y="f123"/>
                      </a:cubicBezTo>
                      <a:cubicBezTo>
                        <a:pt x="f124" y="f125"/>
                        <a:pt x="f126" y="f127"/>
                        <a:pt x="f128" y="f127"/>
                      </a:cubicBezTo>
                      <a:cubicBezTo>
                        <a:pt x="f129" y="f127"/>
                        <a:pt x="f130" y="f131"/>
                        <a:pt x="f132" y="f133"/>
                      </a:cubicBezTo>
                      <a:cubicBezTo>
                        <a:pt x="f134" y="f135"/>
                        <a:pt x="f136" y="f137"/>
                        <a:pt x="f138" y="f139"/>
                      </a:cubicBezTo>
                      <a:cubicBezTo>
                        <a:pt x="f140" y="f141"/>
                        <a:pt x="f142" y="f143"/>
                        <a:pt x="f11" y="f12"/>
                      </a:cubicBezTo>
                      <a:lnTo>
                        <a:pt x="f11" y="f12"/>
                      </a:lnTo>
                      <a:cubicBezTo>
                        <a:pt x="f144" y="f145"/>
                        <a:pt x="f146" y="f147"/>
                        <a:pt x="f148" y="f133"/>
                      </a:cubicBezTo>
                      <a:cubicBezTo>
                        <a:pt x="f149" y="f150"/>
                        <a:pt x="f151" y="f152"/>
                        <a:pt x="f153" y="f152"/>
                      </a:cubicBezTo>
                      <a:cubicBezTo>
                        <a:pt x="f154" y="f152"/>
                        <a:pt x="f155" y="f156"/>
                        <a:pt x="f157" y="f158"/>
                      </a:cubicBezTo>
                      <a:cubicBezTo>
                        <a:pt x="f159" y="f137"/>
                        <a:pt x="f160" y="f139"/>
                        <a:pt x="f161" y="f162"/>
                      </a:cubicBezTo>
                      <a:cubicBezTo>
                        <a:pt x="f163" y="f164"/>
                        <a:pt x="f165" y="f166"/>
                        <a:pt x="f167" y="f166"/>
                      </a:cubicBezTo>
                      <a:cubicBezTo>
                        <a:pt x="f168" y="f166"/>
                        <a:pt x="f169" y="f170"/>
                        <a:pt x="f171" y="f172"/>
                      </a:cubicBezTo>
                      <a:cubicBezTo>
                        <a:pt x="f173" y="f174"/>
                        <a:pt x="f175" y="f176"/>
                        <a:pt x="f177" y="f176"/>
                      </a:cubicBezTo>
                      <a:cubicBezTo>
                        <a:pt x="f178" y="f176"/>
                        <a:pt x="f179" y="f180"/>
                        <a:pt x="f122" y="f181"/>
                      </a:cubicBezTo>
                      <a:cubicBezTo>
                        <a:pt x="f182" y="f183"/>
                        <a:pt x="f184" y="f185"/>
                        <a:pt x="f186" y="f187"/>
                      </a:cubicBezTo>
                      <a:cubicBezTo>
                        <a:pt x="f188" y="f27"/>
                        <a:pt x="f189" y="f190"/>
                        <a:pt x="f191" y="f192"/>
                      </a:cubicBezTo>
                      <a:cubicBezTo>
                        <a:pt x="f191" y="f192"/>
                        <a:pt x="f74" y="f193"/>
                        <a:pt x="f57" y="f194"/>
                      </a:cubicBezTo>
                      <a:cubicBezTo>
                        <a:pt x="f57" y="f194"/>
                        <a:pt x="f195" y="f196"/>
                        <a:pt x="f80"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1791;p23">
                  <a:extLst>
                    <a:ext uri="{FF2B5EF4-FFF2-40B4-BE49-F238E27FC236}">
                      <a16:creationId xmlns:a16="http://schemas.microsoft.com/office/drawing/2014/main" id="{C2F8393D-1BFE-4E3C-8BBD-F4A754FEFEB6}"/>
                    </a:ext>
                  </a:extLst>
                </p:cNvPr>
                <p:cNvSpPr/>
                <p:nvPr/>
              </p:nvSpPr>
              <p:spPr>
                <a:xfrm>
                  <a:off x="185760" y="692575"/>
                  <a:ext cx="77961" cy="14401"/>
                </a:xfrm>
                <a:custGeom>
                  <a:avLst/>
                  <a:gdLst>
                    <a:gd name="f0" fmla="val w"/>
                    <a:gd name="f1" fmla="val h"/>
                    <a:gd name="f2" fmla="val 0"/>
                    <a:gd name="f3" fmla="val 2414"/>
                    <a:gd name="f4" fmla="val 446"/>
                    <a:gd name="f5" fmla="val 1581"/>
                    <a:gd name="f6" fmla="val 1"/>
                    <a:gd name="f7" fmla="val 1036"/>
                    <a:gd name="f8" fmla="val 498"/>
                    <a:gd name="f9" fmla="val 154"/>
                    <a:gd name="f10" fmla="val 445"/>
                    <a:gd name="f11" fmla="val 809"/>
                    <a:gd name="f12" fmla="val 341"/>
                    <a:gd name="f13" fmla="val 1605"/>
                    <a:gd name="f14" fmla="val 226"/>
                    <a:gd name="f15" fmla="val 2413"/>
                    <a:gd name="f16" fmla="val 122"/>
                    <a:gd name="f17" fmla="val 2137"/>
                    <a:gd name="f18" fmla="val 40"/>
                    <a:gd name="f19" fmla="val 1858"/>
                    <a:gd name="f20" fmla="*/ f0 1 2414"/>
                    <a:gd name="f21" fmla="*/ f1 1 446"/>
                    <a:gd name="f22" fmla="val f2"/>
                    <a:gd name="f23" fmla="val f3"/>
                    <a:gd name="f24" fmla="val f4"/>
                    <a:gd name="f25" fmla="+- f24 0 f22"/>
                    <a:gd name="f26" fmla="+- f23 0 f22"/>
                    <a:gd name="f27" fmla="*/ f26 1 2414"/>
                    <a:gd name="f28" fmla="*/ f25 1 446"/>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414" h="446">
                      <a:moveTo>
                        <a:pt x="f5" y="f6"/>
                      </a:moveTo>
                      <a:cubicBezTo>
                        <a:pt x="f7" y="f6"/>
                        <a:pt x="f8" y="f9"/>
                        <a:pt x="f6" y="f10"/>
                      </a:cubicBezTo>
                      <a:cubicBezTo>
                        <a:pt x="f11" y="f12"/>
                        <a:pt x="f13" y="f14"/>
                        <a:pt x="f15" y="f16"/>
                      </a:cubicBezTo>
                      <a:cubicBezTo>
                        <a:pt x="f17" y="f18"/>
                        <a:pt x="f19"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1792;p23">
                  <a:extLst>
                    <a:ext uri="{FF2B5EF4-FFF2-40B4-BE49-F238E27FC236}">
                      <a16:creationId xmlns:a16="http://schemas.microsoft.com/office/drawing/2014/main" id="{E0150586-27A6-45EA-80AC-9D085DC7867D}"/>
                    </a:ext>
                  </a:extLst>
                </p:cNvPr>
                <p:cNvSpPr/>
                <p:nvPr/>
              </p:nvSpPr>
              <p:spPr>
                <a:xfrm>
                  <a:off x="335264" y="738506"/>
                  <a:ext cx="96953" cy="80970"/>
                </a:xfrm>
                <a:custGeom>
                  <a:avLst/>
                  <a:gdLst>
                    <a:gd name="f0" fmla="val w"/>
                    <a:gd name="f1" fmla="val h"/>
                    <a:gd name="f2" fmla="val 0"/>
                    <a:gd name="f3" fmla="val 3002"/>
                    <a:gd name="f4" fmla="val 2507"/>
                    <a:gd name="f5" fmla="val 1236"/>
                    <a:gd name="f6" fmla="val 1251"/>
                    <a:gd name="f7" fmla="val 1228"/>
                    <a:gd name="f8" fmla="val 1262"/>
                    <a:gd name="f9" fmla="val 1223"/>
                    <a:gd name="f10" fmla="val 1274"/>
                    <a:gd name="f11" fmla="val 1220"/>
                    <a:gd name="f12" fmla="val 1286"/>
                    <a:gd name="f13" fmla="val 1225"/>
                    <a:gd name="f14" fmla="val 1230"/>
                    <a:gd name="f15" fmla="val 1263"/>
                    <a:gd name="f16" fmla="val 1963"/>
                    <a:gd name="f17" fmla="val 431"/>
                    <a:gd name="f18" fmla="val 1813"/>
                    <a:gd name="f19" fmla="val 524"/>
                    <a:gd name="f20" fmla="val 1663"/>
                    <a:gd name="f21" fmla="val 616"/>
                    <a:gd name="f22" fmla="val 1536"/>
                    <a:gd name="f23" fmla="val 755"/>
                    <a:gd name="f24" fmla="val 1466"/>
                    <a:gd name="f25" fmla="val 824"/>
                    <a:gd name="f26" fmla="val 1386"/>
                    <a:gd name="f27" fmla="val 928"/>
                    <a:gd name="f28" fmla="val 1351"/>
                    <a:gd name="f29" fmla="val 1009"/>
                    <a:gd name="f30" fmla="val 1305"/>
                    <a:gd name="f31" fmla="val 1124"/>
                    <a:gd name="f32" fmla="val 1293"/>
                    <a:gd name="f33" fmla="val 1239"/>
                    <a:gd name="f34" fmla="val 1355"/>
                    <a:gd name="f35" fmla="val 1516"/>
                    <a:gd name="f36" fmla="val 1316"/>
                    <a:gd name="f37" fmla="val 1678"/>
                    <a:gd name="f38" fmla="val 1374"/>
                    <a:gd name="f39" fmla="val 1828"/>
                    <a:gd name="f40" fmla="val 1259"/>
                    <a:gd name="f41" fmla="val 1701"/>
                    <a:gd name="f42" fmla="val 1212"/>
                    <a:gd name="f43" fmla="val 1528"/>
                    <a:gd name="f44" fmla="val 1339"/>
                    <a:gd name="f45" fmla="val 1312"/>
                    <a:gd name="f46" fmla="val 1159"/>
                    <a:gd name="f47" fmla="val 1426"/>
                    <a:gd name="f48" fmla="val 1115"/>
                    <a:gd name="f49" fmla="val 1573"/>
                    <a:gd name="f50" fmla="val 1051"/>
                    <a:gd name="f51" fmla="val 982"/>
                    <a:gd name="f52" fmla="val 1863"/>
                    <a:gd name="f53" fmla="val 901"/>
                    <a:gd name="f54" fmla="val 2036"/>
                    <a:gd name="f55" fmla="val 751"/>
                    <a:gd name="f56" fmla="val 2151"/>
                    <a:gd name="f57" fmla="val 866"/>
                    <a:gd name="f58" fmla="val 2001"/>
                    <a:gd name="f59" fmla="val 935"/>
                    <a:gd name="f60" fmla="val 1851"/>
                    <a:gd name="f61" fmla="val 1005"/>
                    <a:gd name="f62" fmla="val 1062"/>
                    <a:gd name="f63" fmla="val 1505"/>
                    <a:gd name="f64" fmla="val 1120"/>
                    <a:gd name="f65" fmla="val 1332"/>
                    <a:gd name="f66" fmla="val 1189"/>
                    <a:gd name="f67" fmla="val 1170"/>
                    <a:gd name="f68" fmla="val 997"/>
                    <a:gd name="f69" fmla="val 1363"/>
                    <a:gd name="f70" fmla="val 835"/>
                    <a:gd name="f71" fmla="val 1501"/>
                    <a:gd name="f72" fmla="val 720"/>
                    <a:gd name="f73" fmla="val 1640"/>
                    <a:gd name="f74" fmla="val 593"/>
                    <a:gd name="f75" fmla="val 501"/>
                    <a:gd name="f76" fmla="val 2759"/>
                    <a:gd name="f77" fmla="val 2479"/>
                    <a:gd name="f78" fmla="val 2196"/>
                    <a:gd name="f79" fmla="val 61"/>
                    <a:gd name="f80" fmla="val 1928"/>
                    <a:gd name="f81" fmla="val 178"/>
                    <a:gd name="f82" fmla="val 1420"/>
                    <a:gd name="f83" fmla="val 385"/>
                    <a:gd name="f84" fmla="val 812"/>
                    <a:gd name="f85" fmla="val 774"/>
                    <a:gd name="f86" fmla="val 1309"/>
                    <a:gd name="f87" fmla="val 682"/>
                    <a:gd name="f88" fmla="val 624"/>
                    <a:gd name="f89" fmla="val 1713"/>
                    <a:gd name="f90" fmla="val 508"/>
                    <a:gd name="f91" fmla="val 1909"/>
                    <a:gd name="f92" fmla="val 393"/>
                    <a:gd name="f93" fmla="val 2082"/>
                    <a:gd name="f94" fmla="val 220"/>
                    <a:gd name="f95" fmla="val 2232"/>
                    <a:gd name="f96" fmla="val 1"/>
                    <a:gd name="f97" fmla="val 192"/>
                    <a:gd name="f98" fmla="val 2374"/>
                    <a:gd name="f99" fmla="val 2506"/>
                    <a:gd name="f100" fmla="val 618"/>
                    <a:gd name="f101" fmla="val 650"/>
                    <a:gd name="f102" fmla="val 683"/>
                    <a:gd name="f103" fmla="val 2503"/>
                    <a:gd name="f104" fmla="val 716"/>
                    <a:gd name="f105" fmla="val 2498"/>
                    <a:gd name="f106" fmla="val 959"/>
                    <a:gd name="f107" fmla="val 2451"/>
                    <a:gd name="f108" fmla="val 1178"/>
                    <a:gd name="f109" fmla="val 2313"/>
                    <a:gd name="f110" fmla="val 2117"/>
                    <a:gd name="f111" fmla="val 2221"/>
                    <a:gd name="f112" fmla="val 2371"/>
                    <a:gd name="f113" fmla="val 1432"/>
                    <a:gd name="f114" fmla="val 2405"/>
                    <a:gd name="f115" fmla="val 1464"/>
                    <a:gd name="f116" fmla="val 2422"/>
                    <a:gd name="f117" fmla="val 1500"/>
                    <a:gd name="f118" fmla="val 2429"/>
                    <a:gd name="f119" fmla="val 1535"/>
                    <a:gd name="f120" fmla="val 1626"/>
                    <a:gd name="f121" fmla="val 1720"/>
                    <a:gd name="f122" fmla="val 2382"/>
                    <a:gd name="f123" fmla="val 1778"/>
                    <a:gd name="f124" fmla="val 2324"/>
                    <a:gd name="f125" fmla="val 1870"/>
                    <a:gd name="f126" fmla="val 1905"/>
                    <a:gd name="f127" fmla="val 2105"/>
                    <a:gd name="f128" fmla="val 1951"/>
                    <a:gd name="f129" fmla="val 1978"/>
                    <a:gd name="f130" fmla="val 2009"/>
                    <a:gd name="f131" fmla="val 2140"/>
                    <a:gd name="f132" fmla="val 2136"/>
                    <a:gd name="f133" fmla="val 2290"/>
                    <a:gd name="f134" fmla="val 2309"/>
                    <a:gd name="f135" fmla="val 2319"/>
                    <a:gd name="f136" fmla="val 2314"/>
                    <a:gd name="f137" fmla="val 2329"/>
                    <a:gd name="f138" fmla="val 2339"/>
                    <a:gd name="f139" fmla="val 2504"/>
                    <a:gd name="f140" fmla="val 2683"/>
                    <a:gd name="f141" fmla="val 2224"/>
                    <a:gd name="f142" fmla="val 2094"/>
                    <a:gd name="f143" fmla="val 2390"/>
                    <a:gd name="f144" fmla="val 2078"/>
                    <a:gd name="f145" fmla="val 1586"/>
                    <a:gd name="f146" fmla="val 2044"/>
                    <a:gd name="f147" fmla="val 1193"/>
                    <a:gd name="f148" fmla="val 1997"/>
                    <a:gd name="f149" fmla="val 2194"/>
                    <a:gd name="f150" fmla="val 408"/>
                    <a:gd name="f151" fmla="val 2540"/>
                    <a:gd name="f152" fmla="val 201"/>
                    <a:gd name="f153" fmla="val 2701"/>
                    <a:gd name="f154" fmla="val 120"/>
                    <a:gd name="f155" fmla="val 2852"/>
                    <a:gd name="f156" fmla="val 39"/>
                    <a:gd name="f157" fmla="val 16"/>
                    <a:gd name="f158" fmla="val 2921"/>
                    <a:gd name="f159" fmla="val 6"/>
                    <a:gd name="f160" fmla="val 2840"/>
                    <a:gd name="f161" fmla="*/ f0 1 3002"/>
                    <a:gd name="f162" fmla="*/ f1 1 2507"/>
                    <a:gd name="f163" fmla="val f2"/>
                    <a:gd name="f164" fmla="val f3"/>
                    <a:gd name="f165" fmla="val f4"/>
                    <a:gd name="f166" fmla="+- f165 0 f163"/>
                    <a:gd name="f167" fmla="+- f164 0 f163"/>
                    <a:gd name="f168" fmla="*/ f167 1 3002"/>
                    <a:gd name="f169" fmla="*/ f166 1 2507"/>
                    <a:gd name="f170" fmla="*/ f163 1 f168"/>
                    <a:gd name="f171" fmla="*/ f164 1 f168"/>
                    <a:gd name="f172" fmla="*/ f163 1 f169"/>
                    <a:gd name="f173" fmla="*/ f165 1 f169"/>
                    <a:gd name="f174" fmla="*/ f170 f161 1"/>
                    <a:gd name="f175" fmla="*/ f171 f161 1"/>
                    <a:gd name="f176" fmla="*/ f173 f162 1"/>
                    <a:gd name="f177" fmla="*/ f172 f162 1"/>
                  </a:gdLst>
                  <a:ahLst/>
                  <a:cxnLst>
                    <a:cxn ang="3cd4">
                      <a:pos x="hc" y="t"/>
                    </a:cxn>
                    <a:cxn ang="0">
                      <a:pos x="r" y="vc"/>
                    </a:cxn>
                    <a:cxn ang="cd4">
                      <a:pos x="hc" y="b"/>
                    </a:cxn>
                    <a:cxn ang="cd2">
                      <a:pos x="l" y="vc"/>
                    </a:cxn>
                  </a:cxnLst>
                  <a:rect l="f174" t="f177" r="f175" b="f176"/>
                  <a:pathLst>
                    <a:path w="3002" h="2507">
                      <a:moveTo>
                        <a:pt x="f5" y="f6"/>
                      </a:moveTo>
                      <a:cubicBezTo>
                        <a:pt x="f7" y="f8"/>
                        <a:pt x="f9" y="f10"/>
                        <a:pt x="f11" y="f12"/>
                      </a:cubicBezTo>
                      <a:lnTo>
                        <a:pt x="f11" y="f12"/>
                      </a:lnTo>
                      <a:cubicBezTo>
                        <a:pt x="f13" y="f10"/>
                        <a:pt x="f14" y="f15"/>
                        <a:pt x="f5" y="f6"/>
                      </a:cubicBezTo>
                      <a:close/>
                      <a:moveTo>
                        <a:pt x="f16" y="f17"/>
                      </a:moveTo>
                      <a:lnTo>
                        <a:pt x="f16" y="f17"/>
                      </a:lnTo>
                      <a:cubicBezTo>
                        <a:pt x="f18" y="f19"/>
                        <a:pt x="f20" y="f21"/>
                        <a:pt x="f22" y="f23"/>
                      </a:cubicBezTo>
                      <a:cubicBezTo>
                        <a:pt x="f24" y="f25"/>
                        <a:pt x="f26" y="f27"/>
                        <a:pt x="f28" y="f29"/>
                      </a:cubicBezTo>
                      <a:cubicBezTo>
                        <a:pt x="f30" y="f31"/>
                        <a:pt x="f32" y="f33"/>
                        <a:pt x="f32" y="f34"/>
                      </a:cubicBezTo>
                      <a:cubicBezTo>
                        <a:pt x="f32" y="f35"/>
                        <a:pt x="f36" y="f37"/>
                        <a:pt x="f38" y="f39"/>
                      </a:cubicBezTo>
                      <a:cubicBezTo>
                        <a:pt x="f40" y="f41"/>
                        <a:pt x="f42" y="f43"/>
                        <a:pt x="f42" y="f34"/>
                      </a:cubicBezTo>
                      <a:cubicBezTo>
                        <a:pt x="f42" y="f44"/>
                        <a:pt x="f42" y="f45"/>
                        <a:pt x="f11" y="f12"/>
                      </a:cubicBezTo>
                      <a:lnTo>
                        <a:pt x="f11" y="f12"/>
                      </a:lnTo>
                      <a:cubicBezTo>
                        <a:pt x="f46" y="f47"/>
                        <a:pt x="f48" y="f49"/>
                        <a:pt x="f50" y="f41"/>
                      </a:cubicBezTo>
                      <a:cubicBezTo>
                        <a:pt x="f51" y="f52"/>
                        <a:pt x="f53" y="f54"/>
                        <a:pt x="f55" y="f56"/>
                      </a:cubicBezTo>
                      <a:cubicBezTo>
                        <a:pt x="f57" y="f58"/>
                        <a:pt x="f59" y="f60"/>
                        <a:pt x="f61" y="f37"/>
                      </a:cubicBezTo>
                      <a:cubicBezTo>
                        <a:pt x="f62" y="f63"/>
                        <a:pt x="f64" y="f65"/>
                        <a:pt x="f66" y="f67"/>
                      </a:cubicBezTo>
                      <a:cubicBezTo>
                        <a:pt x="f40" y="f68"/>
                        <a:pt x="f69" y="f70"/>
                        <a:pt x="f71" y="f72"/>
                      </a:cubicBezTo>
                      <a:cubicBezTo>
                        <a:pt x="f73" y="f74"/>
                        <a:pt x="f18" y="f75"/>
                        <a:pt x="f16" y="f17"/>
                      </a:cubicBezTo>
                      <a:close/>
                      <a:moveTo>
                        <a:pt x="f76" y="f2"/>
                      </a:moveTo>
                      <a:cubicBezTo>
                        <a:pt x="f77" y="f2"/>
                        <a:pt x="f78" y="f79"/>
                        <a:pt x="f80" y="f81"/>
                      </a:cubicBezTo>
                      <a:cubicBezTo>
                        <a:pt x="f82" y="f83"/>
                        <a:pt x="f61" y="f84"/>
                        <a:pt x="f85" y="f86"/>
                      </a:cubicBezTo>
                      <a:cubicBezTo>
                        <a:pt x="f87" y="f35"/>
                        <a:pt x="f88" y="f89"/>
                        <a:pt x="f90" y="f91"/>
                      </a:cubicBezTo>
                      <a:cubicBezTo>
                        <a:pt x="f92" y="f93"/>
                        <a:pt x="f94" y="f95"/>
                        <a:pt x="f96" y="f95"/>
                      </a:cubicBezTo>
                      <a:cubicBezTo>
                        <a:pt x="f97" y="f98"/>
                        <a:pt x="f92" y="f99"/>
                        <a:pt x="f100" y="f99"/>
                      </a:cubicBezTo>
                      <a:cubicBezTo>
                        <a:pt x="f101" y="f99"/>
                        <a:pt x="f102" y="f103"/>
                        <a:pt x="f104" y="f105"/>
                      </a:cubicBezTo>
                      <a:cubicBezTo>
                        <a:pt x="f106" y="f107"/>
                        <a:pt x="f108" y="f109"/>
                        <a:pt x="f36" y="f110"/>
                      </a:cubicBezTo>
                      <a:lnTo>
                        <a:pt x="f36" y="f110"/>
                      </a:lnTo>
                      <a:cubicBezTo>
                        <a:pt x="f32" y="f111"/>
                        <a:pt x="f28" y="f112"/>
                        <a:pt x="f113" y="f114"/>
                      </a:cubicBezTo>
                      <a:cubicBezTo>
                        <a:pt x="f115" y="f116"/>
                        <a:pt x="f117" y="f118"/>
                        <a:pt x="f119" y="f118"/>
                      </a:cubicBezTo>
                      <a:cubicBezTo>
                        <a:pt x="f120" y="f118"/>
                        <a:pt x="f121" y="f122"/>
                        <a:pt x="f123" y="f124"/>
                      </a:cubicBezTo>
                      <a:cubicBezTo>
                        <a:pt x="f125" y="f111"/>
                        <a:pt x="f126" y="f127"/>
                        <a:pt x="f128" y="f129"/>
                      </a:cubicBezTo>
                      <a:cubicBezTo>
                        <a:pt x="f130" y="f131"/>
                        <a:pt x="f132" y="f133"/>
                        <a:pt x="f134" y="f109"/>
                      </a:cubicBezTo>
                      <a:cubicBezTo>
                        <a:pt x="f135" y="f136"/>
                        <a:pt x="f137" y="f136"/>
                        <a:pt x="f138" y="f136"/>
                      </a:cubicBezTo>
                      <a:cubicBezTo>
                        <a:pt x="f139" y="f136"/>
                        <a:pt x="f140" y="f141"/>
                        <a:pt x="f76" y="f142"/>
                      </a:cubicBezTo>
                      <a:cubicBezTo>
                        <a:pt x="f143" y="f129"/>
                        <a:pt x="f144" y="f145"/>
                        <a:pt x="f146" y="f147"/>
                      </a:cubicBezTo>
                      <a:cubicBezTo>
                        <a:pt x="f148" y="f84"/>
                        <a:pt x="f149" y="f150"/>
                        <a:pt x="f151" y="f152"/>
                      </a:cubicBezTo>
                      <a:cubicBezTo>
                        <a:pt x="f153" y="f154"/>
                        <a:pt x="f155" y="f156"/>
                        <a:pt x="f3" y="f157"/>
                      </a:cubicBezTo>
                      <a:cubicBezTo>
                        <a:pt x="f158" y="f159"/>
                        <a:pt x="f160" y="f2"/>
                        <a:pt x="f76"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1793;p23">
                  <a:extLst>
                    <a:ext uri="{FF2B5EF4-FFF2-40B4-BE49-F238E27FC236}">
                      <a16:creationId xmlns:a16="http://schemas.microsoft.com/office/drawing/2014/main" id="{01A46C7B-E918-44A4-9355-C254A91BB1F3}"/>
                    </a:ext>
                  </a:extLst>
                </p:cNvPr>
                <p:cNvSpPr/>
                <p:nvPr/>
              </p:nvSpPr>
              <p:spPr>
                <a:xfrm>
                  <a:off x="252136" y="722165"/>
                  <a:ext cx="244976" cy="169977"/>
                </a:xfrm>
                <a:custGeom>
                  <a:avLst/>
                  <a:gdLst>
                    <a:gd name="f0" fmla="val w"/>
                    <a:gd name="f1" fmla="val h"/>
                    <a:gd name="f2" fmla="val 0"/>
                    <a:gd name="f3" fmla="val 7585"/>
                    <a:gd name="f4" fmla="val 5263"/>
                    <a:gd name="f5" fmla="val 1109"/>
                    <a:gd name="f6" fmla="val 1757"/>
                    <a:gd name="f7" fmla="val 935"/>
                    <a:gd name="f8" fmla="val 1988"/>
                    <a:gd name="f9" fmla="val 785"/>
                    <a:gd name="f10" fmla="val 2242"/>
                    <a:gd name="f11" fmla="val 670"/>
                    <a:gd name="f12" fmla="val 2496"/>
                    <a:gd name="f13" fmla="val 555"/>
                    <a:gd name="f14" fmla="val 2761"/>
                    <a:gd name="f15" fmla="val 474"/>
                    <a:gd name="f16" fmla="val 3027"/>
                    <a:gd name="f17" fmla="val 428"/>
                    <a:gd name="f18" fmla="val 3304"/>
                    <a:gd name="f19" fmla="val 381"/>
                    <a:gd name="f20" fmla="val 3581"/>
                    <a:gd name="f21" fmla="val 3869"/>
                    <a:gd name="f22" fmla="val 439"/>
                    <a:gd name="f23" fmla="val 4146"/>
                    <a:gd name="f24" fmla="val 497"/>
                    <a:gd name="f25" fmla="val 4412"/>
                    <a:gd name="f26" fmla="val 601"/>
                    <a:gd name="f27" fmla="val 4689"/>
                    <a:gd name="f28" fmla="val 716"/>
                    <a:gd name="f29" fmla="val 4954"/>
                    <a:gd name="f30" fmla="val 578"/>
                    <a:gd name="f31" fmla="val 4700"/>
                    <a:gd name="f32" fmla="val 4435"/>
                    <a:gd name="f33" fmla="val 404"/>
                    <a:gd name="f34" fmla="val 4158"/>
                    <a:gd name="f35" fmla="val 347"/>
                    <a:gd name="f36" fmla="val 3881"/>
                    <a:gd name="f37" fmla="val 312"/>
                    <a:gd name="f38" fmla="val 370"/>
                    <a:gd name="f39" fmla="val 3292"/>
                    <a:gd name="f40" fmla="val 416"/>
                    <a:gd name="f41" fmla="val 3004"/>
                    <a:gd name="f42" fmla="val 2727"/>
                    <a:gd name="f43" fmla="val 624"/>
                    <a:gd name="f44" fmla="val 2473"/>
                    <a:gd name="f45" fmla="val 762"/>
                    <a:gd name="f46" fmla="val 2207"/>
                    <a:gd name="f47" fmla="val 901"/>
                    <a:gd name="f48" fmla="val 1965"/>
                    <a:gd name="f49" fmla="val 5224"/>
                    <a:gd name="f50" fmla="val 1"/>
                    <a:gd name="f51" fmla="val 4391"/>
                    <a:gd name="f52" fmla="val 3557"/>
                    <a:gd name="f53" fmla="val 183"/>
                    <a:gd name="f54" fmla="val 2713"/>
                    <a:gd name="f55" fmla="val 533"/>
                    <a:gd name="f56" fmla="val 1790"/>
                    <a:gd name="f57" fmla="val 903"/>
                    <a:gd name="f58" fmla="val 1526"/>
                    <a:gd name="f59" fmla="val 2403"/>
                    <a:gd name="f60" fmla="val 81"/>
                    <a:gd name="f61" fmla="val 4262"/>
                    <a:gd name="f62" fmla="val 635"/>
                    <a:gd name="f63" fmla="val 5070"/>
                    <a:gd name="f64" fmla="val 5139"/>
                    <a:gd name="f65" fmla="val 728"/>
                    <a:gd name="f66" fmla="val 5208"/>
                    <a:gd name="f67" fmla="val 820"/>
                    <a:gd name="f68" fmla="val 5243"/>
                    <a:gd name="f69" fmla="val 851"/>
                    <a:gd name="f70" fmla="val 5256"/>
                    <a:gd name="f71" fmla="val 880"/>
                    <a:gd name="f72" fmla="val 5262"/>
                    <a:gd name="f73" fmla="val 907"/>
                    <a:gd name="f74" fmla="val 1022"/>
                    <a:gd name="f75" fmla="val 1097"/>
                    <a:gd name="f76" fmla="val 5154"/>
                    <a:gd name="f77" fmla="val 5024"/>
                    <a:gd name="f78" fmla="val 4920"/>
                    <a:gd name="f79" fmla="val 1016"/>
                    <a:gd name="f80" fmla="val 4827"/>
                    <a:gd name="f81" fmla="val 4747"/>
                    <a:gd name="f82" fmla="val 1108"/>
                    <a:gd name="f83" fmla="val 4809"/>
                    <a:gd name="f84" fmla="val 1193"/>
                    <a:gd name="f85" fmla="val 4837"/>
                    <a:gd name="f86" fmla="val 1270"/>
                    <a:gd name="f87" fmla="val 1617"/>
                    <a:gd name="f88" fmla="val 1791"/>
                    <a:gd name="f89" fmla="val 4259"/>
                    <a:gd name="f90" fmla="val 1640"/>
                    <a:gd name="f91" fmla="val 3673"/>
                    <a:gd name="f92" fmla="val 1435"/>
                    <a:gd name="f93" fmla="val 2956"/>
                    <a:gd name="f94" fmla="val 1387"/>
                    <a:gd name="f95" fmla="val 2194"/>
                    <a:gd name="f96" fmla="val 1751"/>
                    <a:gd name="f97" fmla="val 1498"/>
                    <a:gd name="f98" fmla="val 1687"/>
                    <a:gd name="f99" fmla="val 1778"/>
                    <a:gd name="f100" fmla="val 1795"/>
                    <a:gd name="f101" fmla="val 1940"/>
                    <a:gd name="f102" fmla="val 1849"/>
                    <a:gd name="f103" fmla="val 1986"/>
                    <a:gd name="f104" fmla="val 1865"/>
                    <a:gd name="f105" fmla="val 2034"/>
                    <a:gd name="f106" fmla="val 1872"/>
                    <a:gd name="f107" fmla="val 2082"/>
                    <a:gd name="f108" fmla="val 2214"/>
                    <a:gd name="f109" fmla="val 2346"/>
                    <a:gd name="f110" fmla="val 1818"/>
                    <a:gd name="f111" fmla="val 2448"/>
                    <a:gd name="f112" fmla="val 1734"/>
                    <a:gd name="f113" fmla="val 2598"/>
                    <a:gd name="f114" fmla="val 1630"/>
                    <a:gd name="f115" fmla="val 1503"/>
                    <a:gd name="f116" fmla="val 2840"/>
                    <a:gd name="f117" fmla="val 1365"/>
                    <a:gd name="f118" fmla="val 2955"/>
                    <a:gd name="f119" fmla="val 1249"/>
                    <a:gd name="f120" fmla="val 3082"/>
                    <a:gd name="f121" fmla="val 1122"/>
                    <a:gd name="f122" fmla="val 3232"/>
                    <a:gd name="f123" fmla="val 1041"/>
                    <a:gd name="f124" fmla="val 3533"/>
                    <a:gd name="f125" fmla="val 834"/>
                    <a:gd name="f126" fmla="val 3879"/>
                    <a:gd name="f127" fmla="val 660"/>
                    <a:gd name="f128" fmla="val 4225"/>
                    <a:gd name="f129" fmla="val 4774"/>
                    <a:gd name="f130" fmla="val 324"/>
                    <a:gd name="f131" fmla="val 5399"/>
                    <a:gd name="f132" fmla="val 203"/>
                    <a:gd name="f133" fmla="val 6020"/>
                    <a:gd name="f134" fmla="val 6562"/>
                    <a:gd name="f135" fmla="val 7100"/>
                    <a:gd name="f136" fmla="val 295"/>
                    <a:gd name="f137" fmla="val 7584"/>
                    <a:gd name="f138" fmla="val 499"/>
                    <a:gd name="f139" fmla="val 6794"/>
                    <a:gd name="f140" fmla="val 163"/>
                    <a:gd name="f141" fmla="val 6010"/>
                    <a:gd name="f142" fmla="*/ f0 1 7585"/>
                    <a:gd name="f143" fmla="*/ f1 1 5263"/>
                    <a:gd name="f144" fmla="val f2"/>
                    <a:gd name="f145" fmla="val f3"/>
                    <a:gd name="f146" fmla="val f4"/>
                    <a:gd name="f147" fmla="+- f146 0 f144"/>
                    <a:gd name="f148" fmla="+- f145 0 f144"/>
                    <a:gd name="f149" fmla="*/ f148 1 7585"/>
                    <a:gd name="f150" fmla="*/ f147 1 5263"/>
                    <a:gd name="f151" fmla="*/ f144 1 f149"/>
                    <a:gd name="f152" fmla="*/ f145 1 f149"/>
                    <a:gd name="f153" fmla="*/ f144 1 f150"/>
                    <a:gd name="f154" fmla="*/ f146 1 f150"/>
                    <a:gd name="f155" fmla="*/ f151 f142 1"/>
                    <a:gd name="f156" fmla="*/ f152 f142 1"/>
                    <a:gd name="f157" fmla="*/ f154 f143 1"/>
                    <a:gd name="f158" fmla="*/ f153 f143 1"/>
                  </a:gdLst>
                  <a:ahLst/>
                  <a:cxnLst>
                    <a:cxn ang="3cd4">
                      <a:pos x="hc" y="t"/>
                    </a:cxn>
                    <a:cxn ang="0">
                      <a:pos x="r" y="vc"/>
                    </a:cxn>
                    <a:cxn ang="cd4">
                      <a:pos x="hc" y="b"/>
                    </a:cxn>
                    <a:cxn ang="cd2">
                      <a:pos x="l" y="vc"/>
                    </a:cxn>
                  </a:cxnLst>
                  <a:rect l="f155" t="f158" r="f156" b="f157"/>
                  <a:pathLst>
                    <a:path w="7584" h="5263">
                      <a:moveTo>
                        <a:pt x="f5" y="f6"/>
                      </a:moveTo>
                      <a:lnTo>
                        <a:pt x="f5" y="f6"/>
                      </a:lnTo>
                      <a:cubicBezTo>
                        <a:pt x="f7" y="f8"/>
                        <a:pt x="f9" y="f10"/>
                        <a:pt x="f11" y="f12"/>
                      </a:cubicBezTo>
                      <a:cubicBezTo>
                        <a:pt x="f13" y="f14"/>
                        <a:pt x="f15" y="f16"/>
                        <a:pt x="f17" y="f18"/>
                      </a:cubicBezTo>
                      <a:cubicBezTo>
                        <a:pt x="f19" y="f20"/>
                        <a:pt x="f19" y="f21"/>
                        <a:pt x="f22" y="f23"/>
                      </a:cubicBezTo>
                      <a:cubicBezTo>
                        <a:pt x="f24" y="f25"/>
                        <a:pt x="f26" y="f27"/>
                        <a:pt x="f28" y="f29"/>
                      </a:cubicBezTo>
                      <a:cubicBezTo>
                        <a:pt x="f30" y="f31"/>
                        <a:pt x="f15" y="f32"/>
                        <a:pt x="f33" y="f34"/>
                      </a:cubicBezTo>
                      <a:cubicBezTo>
                        <a:pt x="f35" y="f36"/>
                        <a:pt x="f37" y="f20"/>
                        <a:pt x="f38" y="f39"/>
                      </a:cubicBezTo>
                      <a:cubicBezTo>
                        <a:pt x="f40" y="f41"/>
                        <a:pt x="f24" y="f42"/>
                        <a:pt x="f43" y="f44"/>
                      </a:cubicBezTo>
                      <a:cubicBezTo>
                        <a:pt x="f45" y="f46"/>
                        <a:pt x="f47" y="f48"/>
                        <a:pt x="f5" y="f6"/>
                      </a:cubicBezTo>
                      <a:close/>
                      <a:moveTo>
                        <a:pt x="f49" y="f50"/>
                      </a:moveTo>
                      <a:cubicBezTo>
                        <a:pt x="f51" y="f50"/>
                        <a:pt x="f52" y="f53"/>
                        <a:pt x="f54" y="f55"/>
                      </a:cubicBezTo>
                      <a:cubicBezTo>
                        <a:pt x="f56" y="f57"/>
                        <a:pt x="f7" y="f58"/>
                        <a:pt x="f15" y="f59"/>
                      </a:cubicBezTo>
                      <a:cubicBezTo>
                        <a:pt x="f2" y="f39"/>
                        <a:pt x="f60" y="f61"/>
                        <a:pt x="f62" y="f63"/>
                      </a:cubicBezTo>
                      <a:cubicBezTo>
                        <a:pt x="f11" y="f64"/>
                        <a:pt x="f65" y="f66"/>
                        <a:pt x="f67" y="f68"/>
                      </a:cubicBezTo>
                      <a:cubicBezTo>
                        <a:pt x="f69" y="f70"/>
                        <a:pt x="f71" y="f72"/>
                        <a:pt x="f73" y="f72"/>
                      </a:cubicBezTo>
                      <a:cubicBezTo>
                        <a:pt x="f74" y="f72"/>
                        <a:pt x="f75" y="f76"/>
                        <a:pt x="f75" y="f77"/>
                      </a:cubicBezTo>
                      <a:cubicBezTo>
                        <a:pt x="f75" y="f78"/>
                        <a:pt x="f79" y="f80"/>
                        <a:pt x="f79" y="f81"/>
                      </a:cubicBezTo>
                      <a:lnTo>
                        <a:pt x="f79" y="f81"/>
                      </a:lnTo>
                      <a:cubicBezTo>
                        <a:pt x="f82" y="f83"/>
                        <a:pt x="f84" y="f85"/>
                        <a:pt x="f86" y="f85"/>
                      </a:cubicBezTo>
                      <a:cubicBezTo>
                        <a:pt x="f87" y="f85"/>
                        <a:pt x="f88" y="f89"/>
                        <a:pt x="f90" y="f91"/>
                      </a:cubicBezTo>
                      <a:cubicBezTo>
                        <a:pt x="f92" y="f93"/>
                        <a:pt x="f94" y="f95"/>
                        <a:pt x="f96" y="f97"/>
                      </a:cubicBezTo>
                      <a:lnTo>
                        <a:pt x="f96" y="f97"/>
                      </a:lnTo>
                      <a:cubicBezTo>
                        <a:pt x="f98" y="f90"/>
                        <a:pt x="f99" y="f100"/>
                        <a:pt x="f101" y="f102"/>
                      </a:cubicBezTo>
                      <a:cubicBezTo>
                        <a:pt x="f103" y="f104"/>
                        <a:pt x="f105" y="f106"/>
                        <a:pt x="f107" y="f106"/>
                      </a:cubicBezTo>
                      <a:cubicBezTo>
                        <a:pt x="f108" y="f106"/>
                        <a:pt x="f109" y="f110"/>
                        <a:pt x="f111" y="f112"/>
                      </a:cubicBezTo>
                      <a:cubicBezTo>
                        <a:pt x="f113" y="f114"/>
                        <a:pt x="f54" y="f115"/>
                        <a:pt x="f116" y="f117"/>
                      </a:cubicBezTo>
                      <a:cubicBezTo>
                        <a:pt x="f118" y="f119"/>
                        <a:pt x="f120" y="f121"/>
                        <a:pt x="f122" y="f123"/>
                      </a:cubicBezTo>
                      <a:cubicBezTo>
                        <a:pt x="f124" y="f125"/>
                        <a:pt x="f126" y="f127"/>
                        <a:pt x="f128" y="f55"/>
                      </a:cubicBezTo>
                      <a:cubicBezTo>
                        <a:pt x="f129" y="f130"/>
                        <a:pt x="f131" y="f132"/>
                        <a:pt x="f133" y="f132"/>
                      </a:cubicBezTo>
                      <a:cubicBezTo>
                        <a:pt x="f134" y="f132"/>
                        <a:pt x="f135" y="f136"/>
                        <a:pt x="f137" y="f138"/>
                      </a:cubicBezTo>
                      <a:cubicBezTo>
                        <a:pt x="f139" y="f140"/>
                        <a:pt x="f141" y="f50"/>
                        <a:pt x="f49" y="f5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1794;p23">
                  <a:extLst>
                    <a:ext uri="{FF2B5EF4-FFF2-40B4-BE49-F238E27FC236}">
                      <a16:creationId xmlns:a16="http://schemas.microsoft.com/office/drawing/2014/main" id="{90E434CC-E56F-4BE3-B4F8-1935F62D7ABA}"/>
                    </a:ext>
                  </a:extLst>
                </p:cNvPr>
                <p:cNvSpPr/>
                <p:nvPr/>
              </p:nvSpPr>
              <p:spPr>
                <a:xfrm>
                  <a:off x="215213" y="744605"/>
                  <a:ext cx="102193" cy="73508"/>
                </a:xfrm>
                <a:custGeom>
                  <a:avLst/>
                  <a:gdLst>
                    <a:gd name="f0" fmla="val w"/>
                    <a:gd name="f1" fmla="val h"/>
                    <a:gd name="f2" fmla="val 0"/>
                    <a:gd name="f3" fmla="val 3164"/>
                    <a:gd name="f4" fmla="val 2276"/>
                    <a:gd name="f5" fmla="val 3163"/>
                    <a:gd name="f6" fmla="val 2448"/>
                    <a:gd name="f7" fmla="val 208"/>
                    <a:gd name="f8" fmla="val 1836"/>
                    <a:gd name="f9" fmla="val 519"/>
                    <a:gd name="f10" fmla="val 1328"/>
                    <a:gd name="f11" fmla="val 1050"/>
                    <a:gd name="f12" fmla="val 1236"/>
                    <a:gd name="f13" fmla="val 1143"/>
                    <a:gd name="f14" fmla="val 1155"/>
                    <a:gd name="f15" fmla="val 1235"/>
                    <a:gd name="f16" fmla="val 1051"/>
                    <a:gd name="f17" fmla="val 1316"/>
                    <a:gd name="f18" fmla="val 966"/>
                    <a:gd name="f19" fmla="val 1373"/>
                    <a:gd name="f20" fmla="val 865"/>
                    <a:gd name="f21" fmla="val 1414"/>
                    <a:gd name="f22" fmla="val 767"/>
                    <a:gd name="f23" fmla="val 746"/>
                    <a:gd name="f24" fmla="val 725"/>
                    <a:gd name="f25" fmla="val 1412"/>
                    <a:gd name="f26" fmla="val 705"/>
                    <a:gd name="f27" fmla="val 1408"/>
                    <a:gd name="f28" fmla="val 578"/>
                    <a:gd name="f29" fmla="val 1397"/>
                    <a:gd name="f30" fmla="val 462"/>
                    <a:gd name="f31" fmla="val 428"/>
                    <a:gd name="f32" fmla="val 1201"/>
                    <a:gd name="f33" fmla="val 405"/>
                    <a:gd name="f34" fmla="val 1085"/>
                    <a:gd name="f35" fmla="val 509"/>
                    <a:gd name="f36" fmla="val 935"/>
                    <a:gd name="f37" fmla="val 636"/>
                    <a:gd name="f38" fmla="val 139"/>
                    <a:gd name="f39" fmla="val 70"/>
                    <a:gd name="f40" fmla="val 1270"/>
                    <a:gd name="f41" fmla="val 1"/>
                    <a:gd name="f42" fmla="val 1489"/>
                    <a:gd name="f43" fmla="val 105"/>
                    <a:gd name="f44" fmla="val 1755"/>
                    <a:gd name="f45" fmla="val 289"/>
                    <a:gd name="f46" fmla="val 1893"/>
                    <a:gd name="f47" fmla="val 382"/>
                    <a:gd name="f48" fmla="val 1957"/>
                    <a:gd name="f49" fmla="val 488"/>
                    <a:gd name="f50" fmla="val 1985"/>
                    <a:gd name="f51" fmla="val 598"/>
                    <a:gd name="f52" fmla="val 708"/>
                    <a:gd name="f53" fmla="val 820"/>
                    <a:gd name="f54" fmla="val 924"/>
                    <a:gd name="f55" fmla="val 1905"/>
                    <a:gd name="f56" fmla="val 878"/>
                    <a:gd name="f57" fmla="val 1974"/>
                    <a:gd name="f58" fmla="val 832"/>
                    <a:gd name="f59" fmla="val 2066"/>
                    <a:gd name="f60" fmla="val 855"/>
                    <a:gd name="f61" fmla="val 2147"/>
                    <a:gd name="f62" fmla="val 868"/>
                    <a:gd name="f63" fmla="val 2239"/>
                    <a:gd name="f64" fmla="val 896"/>
                    <a:gd name="f65" fmla="val 933"/>
                    <a:gd name="f66" fmla="val 1061"/>
                    <a:gd name="f67" fmla="val 1292"/>
                    <a:gd name="f68" fmla="val 1831"/>
                    <a:gd name="f69" fmla="val 1778"/>
                    <a:gd name="f70" fmla="val 1721"/>
                    <a:gd name="f71" fmla="val 1097"/>
                    <a:gd name="f72" fmla="val 2390"/>
                    <a:gd name="f73" fmla="val 231"/>
                    <a:gd name="f74" fmla="*/ f0 1 3164"/>
                    <a:gd name="f75" fmla="*/ f1 1 2276"/>
                    <a:gd name="f76" fmla="val f2"/>
                    <a:gd name="f77" fmla="val f3"/>
                    <a:gd name="f78" fmla="val f4"/>
                    <a:gd name="f79" fmla="+- f78 0 f76"/>
                    <a:gd name="f80" fmla="+- f77 0 f76"/>
                    <a:gd name="f81" fmla="*/ f80 1 3164"/>
                    <a:gd name="f82" fmla="*/ f79 1 227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3164" h="2276">
                      <a:moveTo>
                        <a:pt x="f5" y="f2"/>
                      </a:moveTo>
                      <a:lnTo>
                        <a:pt x="f5" y="f2"/>
                      </a:lnTo>
                      <a:cubicBezTo>
                        <a:pt x="f6" y="f7"/>
                        <a:pt x="f8" y="f9"/>
                        <a:pt x="f10" y="f11"/>
                      </a:cubicBezTo>
                      <a:cubicBezTo>
                        <a:pt x="f12" y="f13"/>
                        <a:pt x="f14" y="f15"/>
                        <a:pt x="f16" y="f17"/>
                      </a:cubicBezTo>
                      <a:cubicBezTo>
                        <a:pt x="f18" y="f19"/>
                        <a:pt x="f20" y="f21"/>
                        <a:pt x="f22" y="f21"/>
                      </a:cubicBezTo>
                      <a:cubicBezTo>
                        <a:pt x="f23" y="f21"/>
                        <a:pt x="f24" y="f25"/>
                        <a:pt x="f26" y="f27"/>
                      </a:cubicBezTo>
                      <a:cubicBezTo>
                        <a:pt x="f28" y="f29"/>
                        <a:pt x="f30" y="f17"/>
                        <a:pt x="f31" y="f32"/>
                      </a:cubicBezTo>
                      <a:cubicBezTo>
                        <a:pt x="f33" y="f34"/>
                        <a:pt x="f35" y="f36"/>
                        <a:pt x="f37" y="f36"/>
                      </a:cubicBezTo>
                      <a:cubicBezTo>
                        <a:pt x="f33" y="f36"/>
                        <a:pt x="f38" y="f11"/>
                        <a:pt x="f39" y="f40"/>
                      </a:cubicBezTo>
                      <a:cubicBezTo>
                        <a:pt x="f41" y="f42"/>
                        <a:pt x="f43" y="f44"/>
                        <a:pt x="f45" y="f46"/>
                      </a:cubicBezTo>
                      <a:cubicBezTo>
                        <a:pt x="f47" y="f48"/>
                        <a:pt x="f49" y="f50"/>
                        <a:pt x="f51" y="f50"/>
                      </a:cubicBezTo>
                      <a:cubicBezTo>
                        <a:pt x="f52" y="f50"/>
                        <a:pt x="f53" y="f48"/>
                        <a:pt x="f54" y="f55"/>
                      </a:cubicBezTo>
                      <a:lnTo>
                        <a:pt x="f54" y="f55"/>
                      </a:lnTo>
                      <a:cubicBezTo>
                        <a:pt x="f56" y="f57"/>
                        <a:pt x="f58" y="f59"/>
                        <a:pt x="f60" y="f61"/>
                      </a:cubicBezTo>
                      <a:cubicBezTo>
                        <a:pt x="f62" y="f63"/>
                        <a:pt x="f64" y="f4"/>
                        <a:pt x="f65" y="f4"/>
                      </a:cubicBezTo>
                      <a:cubicBezTo>
                        <a:pt x="f66" y="f4"/>
                        <a:pt x="f67" y="f68"/>
                        <a:pt x="f10" y="f69"/>
                      </a:cubicBezTo>
                      <a:cubicBezTo>
                        <a:pt x="f70" y="f71"/>
                        <a:pt x="f72" y="f73"/>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1795;p23">
                  <a:extLst>
                    <a:ext uri="{FF2B5EF4-FFF2-40B4-BE49-F238E27FC236}">
                      <a16:creationId xmlns:a16="http://schemas.microsoft.com/office/drawing/2014/main" id="{FEA7124C-A2D8-45A0-AB49-745E6399335D}"/>
                    </a:ext>
                  </a:extLst>
                </p:cNvPr>
                <p:cNvSpPr/>
                <p:nvPr/>
              </p:nvSpPr>
              <p:spPr>
                <a:xfrm>
                  <a:off x="396017" y="605177"/>
                  <a:ext cx="231187" cy="135806"/>
                </a:xfrm>
                <a:custGeom>
                  <a:avLst/>
                  <a:gdLst>
                    <a:gd name="f0" fmla="val w"/>
                    <a:gd name="f1" fmla="val h"/>
                    <a:gd name="f2" fmla="val 0"/>
                    <a:gd name="f3" fmla="val 7158"/>
                    <a:gd name="f4" fmla="val 4205"/>
                    <a:gd name="f5" fmla="val 520"/>
                    <a:gd name="f6" fmla="val 266"/>
                    <a:gd name="f7" fmla="val 521"/>
                    <a:gd name="f8" fmla="val 1017"/>
                    <a:gd name="f9" fmla="val 589"/>
                    <a:gd name="f10" fmla="val 1236"/>
                    <a:gd name="f11" fmla="val 704"/>
                    <a:gd name="f12" fmla="val 1455"/>
                    <a:gd name="f13" fmla="val 854"/>
                    <a:gd name="f14" fmla="val 1640"/>
                    <a:gd name="f15" fmla="val 993"/>
                    <a:gd name="f16" fmla="val 1848"/>
                    <a:gd name="f17" fmla="val 1143"/>
                    <a:gd name="f18" fmla="val 2021"/>
                    <a:gd name="f19" fmla="val 1316"/>
                    <a:gd name="f20" fmla="val 2194"/>
                    <a:gd name="f21" fmla="val 1501"/>
                    <a:gd name="f22" fmla="val 2517"/>
                    <a:gd name="f23" fmla="val 1859"/>
                    <a:gd name="f24" fmla="val 2806"/>
                    <a:gd name="f25" fmla="val 2286"/>
                    <a:gd name="f26" fmla="val 3129"/>
                    <a:gd name="f27" fmla="val 2655"/>
                    <a:gd name="f28" fmla="val 3441"/>
                    <a:gd name="f29" fmla="val 3047"/>
                    <a:gd name="f30" fmla="val 3787"/>
                    <a:gd name="f31" fmla="val 3405"/>
                    <a:gd name="f32" fmla="val 4214"/>
                    <a:gd name="f33" fmla="val 3648"/>
                    <a:gd name="f34" fmla="val 4306"/>
                    <a:gd name="f35" fmla="val 3705"/>
                    <a:gd name="f36" fmla="val 4422"/>
                    <a:gd name="f37" fmla="val 3763"/>
                    <a:gd name="f38" fmla="val 4537"/>
                    <a:gd name="f39" fmla="val 3809"/>
                    <a:gd name="f40" fmla="val 4653"/>
                    <a:gd name="f41" fmla="val 3855"/>
                    <a:gd name="f42" fmla="val 4768"/>
                    <a:gd name="f43" fmla="val 3902"/>
                    <a:gd name="f44" fmla="val 4883"/>
                    <a:gd name="f45" fmla="val 3925"/>
                    <a:gd name="f46" fmla="val 4999"/>
                    <a:gd name="f47" fmla="val 3959"/>
                    <a:gd name="f48" fmla="val 5137"/>
                    <a:gd name="f49" fmla="val 3971"/>
                    <a:gd name="f50" fmla="val 5253"/>
                    <a:gd name="f51" fmla="val 5380"/>
                    <a:gd name="f52" fmla="val 5495"/>
                    <a:gd name="f53" fmla="val 5622"/>
                    <a:gd name="f54" fmla="val 3936"/>
                    <a:gd name="f55" fmla="val 5507"/>
                    <a:gd name="f56" fmla="val 3982"/>
                    <a:gd name="f57" fmla="val 3994"/>
                    <a:gd name="f58" fmla="val 5114"/>
                    <a:gd name="f59" fmla="val 4872"/>
                    <a:gd name="f60" fmla="val 4630"/>
                    <a:gd name="f61" fmla="val 4399"/>
                    <a:gd name="f62" fmla="val 3821"/>
                    <a:gd name="f63" fmla="val 4168"/>
                    <a:gd name="f64" fmla="val 3718"/>
                    <a:gd name="f65" fmla="val 3463"/>
                    <a:gd name="f66" fmla="val 3371"/>
                    <a:gd name="f67" fmla="val 3105"/>
                    <a:gd name="f68" fmla="val 3060"/>
                    <a:gd name="f69" fmla="val 2713"/>
                    <a:gd name="f70" fmla="val 2771"/>
                    <a:gd name="f71" fmla="val 2309"/>
                    <a:gd name="f72" fmla="val 2494"/>
                    <a:gd name="f73" fmla="val 1893"/>
                    <a:gd name="f74" fmla="val 2159"/>
                    <a:gd name="f75" fmla="val 1535"/>
                    <a:gd name="f76" fmla="val 1154"/>
                    <a:gd name="f77" fmla="val 1444"/>
                    <a:gd name="f78" fmla="val 3002"/>
                    <a:gd name="f79" fmla="val 2702"/>
                    <a:gd name="f80" fmla="val 300"/>
                    <a:gd name="f81" fmla="val 2621"/>
                    <a:gd name="f82" fmla="val 393"/>
                    <a:gd name="f83" fmla="val 2448"/>
                    <a:gd name="f84" fmla="val 785"/>
                    <a:gd name="f85" fmla="val 2263"/>
                    <a:gd name="f86" fmla="val 385"/>
                    <a:gd name="f87" fmla="val 2004"/>
                    <a:gd name="f88" fmla="val 295"/>
                    <a:gd name="f89" fmla="val 1715"/>
                    <a:gd name="f90" fmla="val 1478"/>
                    <a:gd name="f91" fmla="val 1220"/>
                    <a:gd name="f92" fmla="val 355"/>
                    <a:gd name="f93" fmla="val 965"/>
                    <a:gd name="f94" fmla="val 815"/>
                    <a:gd name="f95" fmla="val 665"/>
                    <a:gd name="f96" fmla="val 334"/>
                    <a:gd name="f97" fmla="val 1155"/>
                    <a:gd name="f98" fmla="val 567"/>
                    <a:gd name="f99" fmla="val 486"/>
                    <a:gd name="f100" fmla="val 1674"/>
                    <a:gd name="f101" fmla="val 1109"/>
                    <a:gd name="f102" fmla="val 1905"/>
                    <a:gd name="f103" fmla="val 717"/>
                    <a:gd name="f104" fmla="val 336"/>
                    <a:gd name="f105" fmla="val 1928"/>
                    <a:gd name="f106" fmla="val 1"/>
                    <a:gd name="f107" fmla="val 2147"/>
                    <a:gd name="f108" fmla="val 52"/>
                    <a:gd name="f109" fmla="val 2144"/>
                    <a:gd name="f110" fmla="val 103"/>
                    <a:gd name="f111" fmla="val 2143"/>
                    <a:gd name="f112" fmla="val 154"/>
                    <a:gd name="f113" fmla="val 1269"/>
                    <a:gd name="f114" fmla="val 2372"/>
                    <a:gd name="f115" fmla="val 2847"/>
                    <a:gd name="f116" fmla="val 3233"/>
                    <a:gd name="f117" fmla="val 3509"/>
                    <a:gd name="f118" fmla="val 3808"/>
                    <a:gd name="f119" fmla="val 3952"/>
                    <a:gd name="f120" fmla="val 4445"/>
                    <a:gd name="f121" fmla="val 4204"/>
                    <a:gd name="f122" fmla="val 5106"/>
                    <a:gd name="f123" fmla="val 5307"/>
                    <a:gd name="f124" fmla="val 5510"/>
                    <a:gd name="f125" fmla="val 4181"/>
                    <a:gd name="f126" fmla="val 5715"/>
                    <a:gd name="f127" fmla="val 4132"/>
                    <a:gd name="f128" fmla="val 5888"/>
                    <a:gd name="f129" fmla="val 4086"/>
                    <a:gd name="f130" fmla="val 6072"/>
                    <a:gd name="f131" fmla="val 4017"/>
                    <a:gd name="f132" fmla="val 6257"/>
                    <a:gd name="f133" fmla="val 6592"/>
                    <a:gd name="f134" fmla="val 3786"/>
                    <a:gd name="f135" fmla="val 6857"/>
                    <a:gd name="f136" fmla="val 3532"/>
                    <a:gd name="f137" fmla="val 7157"/>
                    <a:gd name="f138" fmla="val 3347"/>
                    <a:gd name="f139" fmla="val 6702"/>
                    <a:gd name="f140" fmla="val 3621"/>
                    <a:gd name="f141" fmla="val 6158"/>
                    <a:gd name="f142" fmla="val 5619"/>
                    <a:gd name="f143" fmla="val 5406"/>
                    <a:gd name="f144" fmla="val 5193"/>
                    <a:gd name="f145" fmla="val 3761"/>
                    <a:gd name="f146" fmla="val 4987"/>
                    <a:gd name="f147" fmla="val 4595"/>
                    <a:gd name="f148" fmla="val 3613"/>
                    <a:gd name="f149" fmla="val 3949"/>
                    <a:gd name="f150" fmla="val 3394"/>
                    <a:gd name="f151" fmla="val 2920"/>
                    <a:gd name="f152" fmla="val 3891"/>
                    <a:gd name="f153" fmla="val 2759"/>
                    <a:gd name="f154" fmla="val 2574"/>
                    <a:gd name="f155" fmla="val 4041"/>
                    <a:gd name="f156" fmla="val 2459"/>
                    <a:gd name="f157" fmla="val 4097"/>
                    <a:gd name="f158" fmla="val 2402"/>
                    <a:gd name="f159" fmla="val 4184"/>
                    <a:gd name="f160" fmla="val 2374"/>
                    <a:gd name="f161" fmla="val 4270"/>
                    <a:gd name="f162" fmla="val 4360"/>
                    <a:gd name="f163" fmla="val 4449"/>
                    <a:gd name="f164" fmla="val 2405"/>
                    <a:gd name="f165" fmla="val 4503"/>
                    <a:gd name="f166" fmla="val 2470"/>
                    <a:gd name="f167" fmla="val 4456"/>
                    <a:gd name="f168" fmla="val 2251"/>
                    <a:gd name="f169" fmla="val 4237"/>
                    <a:gd name="f170" fmla="val 2089"/>
                    <a:gd name="f171" fmla="val 4029"/>
                    <a:gd name="f172" fmla="val 3810"/>
                    <a:gd name="f173" fmla="val 2112"/>
                    <a:gd name="f174" fmla="val 3637"/>
                    <a:gd name="f175" fmla="val 3602"/>
                    <a:gd name="f176" fmla="val 2528"/>
                    <a:gd name="f177" fmla="val 3256"/>
                    <a:gd name="f178" fmla="val 1916"/>
                    <a:gd name="f179" fmla="val 3198"/>
                    <a:gd name="f180" fmla="val 1258"/>
                    <a:gd name="f181" fmla="val 3325"/>
                    <a:gd name="f182" fmla="val 566"/>
                    <a:gd name="f183" fmla="val 3152"/>
                    <a:gd name="f184" fmla="val 681"/>
                    <a:gd name="f185" fmla="val 3037"/>
                    <a:gd name="f186" fmla="val 797"/>
                    <a:gd name="f187" fmla="val 2944"/>
                    <a:gd name="f188" fmla="*/ f0 1 7158"/>
                    <a:gd name="f189" fmla="*/ f1 1 4205"/>
                    <a:gd name="f190" fmla="val f2"/>
                    <a:gd name="f191" fmla="val f3"/>
                    <a:gd name="f192" fmla="val f4"/>
                    <a:gd name="f193" fmla="+- f192 0 f190"/>
                    <a:gd name="f194" fmla="+- f191 0 f190"/>
                    <a:gd name="f195" fmla="*/ f194 1 7158"/>
                    <a:gd name="f196" fmla="*/ f193 1 4205"/>
                    <a:gd name="f197" fmla="*/ f190 1 f195"/>
                    <a:gd name="f198" fmla="*/ f191 1 f195"/>
                    <a:gd name="f199" fmla="*/ f190 1 f196"/>
                    <a:gd name="f200" fmla="*/ f192 1 f196"/>
                    <a:gd name="f201" fmla="*/ f197 f188 1"/>
                    <a:gd name="f202" fmla="*/ f198 f188 1"/>
                    <a:gd name="f203" fmla="*/ f200 f189 1"/>
                    <a:gd name="f204" fmla="*/ f199 f189 1"/>
                  </a:gdLst>
                  <a:ahLst/>
                  <a:cxnLst>
                    <a:cxn ang="3cd4">
                      <a:pos x="hc" y="t"/>
                    </a:cxn>
                    <a:cxn ang="0">
                      <a:pos x="r" y="vc"/>
                    </a:cxn>
                    <a:cxn ang="cd4">
                      <a:pos x="hc" y="b"/>
                    </a:cxn>
                    <a:cxn ang="cd2">
                      <a:pos x="l" y="vc"/>
                    </a:cxn>
                  </a:cxnLst>
                  <a:rect l="f201" t="f204" r="f202" b="f203"/>
                  <a:pathLst>
                    <a:path w="7158" h="4205">
                      <a:moveTo>
                        <a:pt x="f5" y="f6"/>
                      </a:moveTo>
                      <a:lnTo>
                        <a:pt x="f5" y="f6"/>
                      </a:lnTo>
                      <a:cubicBezTo>
                        <a:pt x="f7" y="f6"/>
                        <a:pt x="f7" y="f6"/>
                        <a:pt x="f7" y="f6"/>
                      </a:cubicBezTo>
                      <a:lnTo>
                        <a:pt x="f7" y="f6"/>
                      </a:lnTo>
                      <a:cubicBezTo>
                        <a:pt x="f7" y="f6"/>
                        <a:pt x="f7" y="f6"/>
                        <a:pt x="f5" y="f6"/>
                      </a:cubicBezTo>
                      <a:close/>
                      <a:moveTo>
                        <a:pt x="f8" y="f9"/>
                      </a:moveTo>
                      <a:lnTo>
                        <a:pt x="f8" y="f9"/>
                      </a:ln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49"/>
                      </a:cubicBezTo>
                      <a:cubicBezTo>
                        <a:pt x="f51" y="f49"/>
                        <a:pt x="f52" y="f47"/>
                        <a:pt x="f53" y="f54"/>
                      </a:cubicBezTo>
                      <a:lnTo>
                        <a:pt x="f53" y="f54"/>
                      </a:lnTo>
                      <a:cubicBezTo>
                        <a:pt x="f55" y="f49"/>
                        <a:pt x="f51" y="f56"/>
                        <a:pt x="f50" y="f57"/>
                      </a:cubicBezTo>
                      <a:cubicBezTo>
                        <a:pt x="f58" y="f57"/>
                        <a:pt x="f46" y="f56"/>
                        <a:pt x="f59" y="f49"/>
                      </a:cubicBezTo>
                      <a:cubicBezTo>
                        <a:pt x="f60" y="f45"/>
                        <a:pt x="f61" y="f62"/>
                        <a:pt x="f63" y="f35"/>
                      </a:cubicBezTo>
                      <a:cubicBezTo>
                        <a:pt x="f64" y="f65"/>
                        <a:pt x="f66" y="f67"/>
                        <a:pt x="f68" y="f69"/>
                      </a:cubicBezTo>
                      <a:cubicBezTo>
                        <a:pt x="f70" y="f71"/>
                        <a:pt x="f72" y="f73"/>
                        <a:pt x="f74" y="f75"/>
                      </a:cubicBezTo>
                      <a:cubicBezTo>
                        <a:pt x="f16" y="f76"/>
                        <a:pt x="f77" y="f13"/>
                        <a:pt x="f8" y="f9"/>
                      </a:cubicBezTo>
                      <a:close/>
                      <a:moveTo>
                        <a:pt x="f78" y="f2"/>
                      </a:moveTo>
                      <a:lnTo>
                        <a:pt x="f78" y="f2"/>
                      </a:lnTo>
                      <a:cubicBezTo>
                        <a:pt x="f79" y="f80"/>
                        <a:pt x="f81" y="f82"/>
                        <a:pt x="f83" y="f84"/>
                      </a:cubicBezTo>
                      <a:cubicBezTo>
                        <a:pt x="f85" y="f86"/>
                        <a:pt x="f87" y="f88"/>
                        <a:pt x="f89" y="f88"/>
                      </a:cubicBezTo>
                      <a:cubicBezTo>
                        <a:pt x="f90" y="f88"/>
                        <a:pt x="f91" y="f92"/>
                        <a:pt x="f93" y="f92"/>
                      </a:cubicBezTo>
                      <a:cubicBezTo>
                        <a:pt x="f94" y="f92"/>
                        <a:pt x="f95" y="f96"/>
                        <a:pt x="f7" y="f6"/>
                      </a:cubicBezTo>
                      <a:lnTo>
                        <a:pt x="f7" y="f6"/>
                      </a:lnTo>
                      <a:cubicBezTo>
                        <a:pt x="f97" y="f98"/>
                        <a:pt x="f99" y="f100"/>
                        <a:pt x="f101" y="f102"/>
                      </a:cubicBezTo>
                      <a:cubicBezTo>
                        <a:pt x="f103" y="f102"/>
                        <a:pt x="f104" y="f105"/>
                        <a:pt x="f106" y="f107"/>
                      </a:cubicBezTo>
                      <a:cubicBezTo>
                        <a:pt x="f108" y="f109"/>
                        <a:pt x="f110" y="f111"/>
                        <a:pt x="f112" y="f111"/>
                      </a:cubicBezTo>
                      <a:cubicBezTo>
                        <a:pt x="f113" y="f111"/>
                        <a:pt x="f114" y="f115"/>
                        <a:pt x="f116" y="f117"/>
                      </a:cubicBezTo>
                      <a:cubicBezTo>
                        <a:pt x="f118" y="f119"/>
                        <a:pt x="f120" y="f121"/>
                        <a:pt x="f122" y="f121"/>
                      </a:cubicBezTo>
                      <a:cubicBezTo>
                        <a:pt x="f123" y="f121"/>
                        <a:pt x="f124" y="f125"/>
                        <a:pt x="f126" y="f127"/>
                      </a:cubicBezTo>
                      <a:cubicBezTo>
                        <a:pt x="f128" y="f129"/>
                        <a:pt x="f130" y="f131"/>
                        <a:pt x="f132" y="f54"/>
                      </a:cubicBezTo>
                      <a:cubicBezTo>
                        <a:pt x="f133" y="f134"/>
                        <a:pt x="f135" y="f136"/>
                        <a:pt x="f137" y="f138"/>
                      </a:cubicBezTo>
                      <a:lnTo>
                        <a:pt x="f137" y="f138"/>
                      </a:lnTo>
                      <a:cubicBezTo>
                        <a:pt x="f139" y="f140"/>
                        <a:pt x="f141" y="f30"/>
                        <a:pt x="f142" y="f30"/>
                      </a:cubicBezTo>
                      <a:cubicBezTo>
                        <a:pt x="f143" y="f30"/>
                        <a:pt x="f144" y="f145"/>
                        <a:pt x="f146" y="f35"/>
                      </a:cubicBezTo>
                      <a:cubicBezTo>
                        <a:pt x="f147" y="f148"/>
                        <a:pt x="f149" y="f150"/>
                        <a:pt x="f43" y="f151"/>
                      </a:cubicBezTo>
                      <a:cubicBezTo>
                        <a:pt x="f152" y="f153"/>
                        <a:pt x="f45" y="f154"/>
                        <a:pt x="f155" y="f156"/>
                      </a:cubicBezTo>
                      <a:cubicBezTo>
                        <a:pt x="f157" y="f158"/>
                        <a:pt x="f159" y="f160"/>
                        <a:pt x="f161" y="f160"/>
                      </a:cubicBezTo>
                      <a:cubicBezTo>
                        <a:pt x="f162" y="f160"/>
                        <a:pt x="f163" y="f164"/>
                        <a:pt x="f165" y="f166"/>
                      </a:cubicBezTo>
                      <a:cubicBezTo>
                        <a:pt x="f167" y="f168"/>
                        <a:pt x="f169" y="f170"/>
                        <a:pt x="f171" y="f170"/>
                      </a:cubicBezTo>
                      <a:cubicBezTo>
                        <a:pt x="f172" y="f173"/>
                        <a:pt x="f174" y="f71"/>
                        <a:pt x="f175" y="f176"/>
                      </a:cubicBezTo>
                      <a:cubicBezTo>
                        <a:pt x="f177" y="f178"/>
                        <a:pt x="f179" y="f180"/>
                        <a:pt x="f181" y="f182"/>
                      </a:cubicBezTo>
                      <a:lnTo>
                        <a:pt x="f181" y="f182"/>
                      </a:lnTo>
                      <a:cubicBezTo>
                        <a:pt x="f181" y="f182"/>
                        <a:pt x="f183" y="f184"/>
                        <a:pt x="f185" y="f186"/>
                      </a:cubicBezTo>
                      <a:cubicBezTo>
                        <a:pt x="f185" y="f186"/>
                        <a:pt x="f187" y="f5"/>
                        <a:pt x="f78"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1796;p23">
                  <a:extLst>
                    <a:ext uri="{FF2B5EF4-FFF2-40B4-BE49-F238E27FC236}">
                      <a16:creationId xmlns:a16="http://schemas.microsoft.com/office/drawing/2014/main" id="{D9B4FDE4-C25A-4521-9AD4-DE719354F0BC}"/>
                    </a:ext>
                  </a:extLst>
                </p:cNvPr>
                <p:cNvSpPr/>
                <p:nvPr/>
              </p:nvSpPr>
              <p:spPr>
                <a:xfrm>
                  <a:off x="337495" y="686120"/>
                  <a:ext cx="152156" cy="44348"/>
                </a:xfrm>
                <a:custGeom>
                  <a:avLst/>
                  <a:gdLst>
                    <a:gd name="f0" fmla="val w"/>
                    <a:gd name="f1" fmla="val h"/>
                    <a:gd name="f2" fmla="val 0"/>
                    <a:gd name="f3" fmla="val 4711"/>
                    <a:gd name="f4" fmla="val 1373"/>
                    <a:gd name="f5" fmla="val 2355"/>
                    <a:gd name="f6" fmla="val 622"/>
                    <a:gd name="f7" fmla="val 2586"/>
                    <a:gd name="f8" fmla="val 645"/>
                    <a:gd name="f9" fmla="val 2817"/>
                    <a:gd name="f10" fmla="val 668"/>
                    <a:gd name="f11" fmla="val 3048"/>
                    <a:gd name="f12" fmla="val 715"/>
                    <a:gd name="f13" fmla="val 3279"/>
                    <a:gd name="f14" fmla="val 761"/>
                    <a:gd name="f15" fmla="val 3487"/>
                    <a:gd name="f16" fmla="val 830"/>
                    <a:gd name="f17" fmla="val 3706"/>
                    <a:gd name="f18" fmla="val 911"/>
                    <a:gd name="f19" fmla="val 853"/>
                    <a:gd name="f20" fmla="val 3267"/>
                    <a:gd name="f21" fmla="val 795"/>
                    <a:gd name="f22" fmla="val 3036"/>
                    <a:gd name="f23" fmla="val 2806"/>
                    <a:gd name="f24" fmla="val 680"/>
                    <a:gd name="f25" fmla="val 2298"/>
                    <a:gd name="f26" fmla="val 677"/>
                    <a:gd name="f27" fmla="val 2240"/>
                    <a:gd name="f28" fmla="val 676"/>
                    <a:gd name="f29" fmla="val 2182"/>
                    <a:gd name="f30" fmla="val 2008"/>
                    <a:gd name="f31" fmla="val 1833"/>
                    <a:gd name="f32" fmla="val 689"/>
                    <a:gd name="f33" fmla="val 1651"/>
                    <a:gd name="f34" fmla="val 1421"/>
                    <a:gd name="f35" fmla="val 726"/>
                    <a:gd name="f36" fmla="val 1190"/>
                    <a:gd name="f37" fmla="val 772"/>
                    <a:gd name="f38" fmla="val 947"/>
                    <a:gd name="f39" fmla="val 818"/>
                    <a:gd name="f40" fmla="val 1178"/>
                    <a:gd name="f41" fmla="val 703"/>
                    <a:gd name="f42" fmla="val 1882"/>
                    <a:gd name="f43" fmla="val 2125"/>
                    <a:gd name="f44" fmla="val 1149"/>
                    <a:gd name="f45" fmla="val 956"/>
                    <a:gd name="f46" fmla="val 778"/>
                    <a:gd name="f47" fmla="val 25"/>
                    <a:gd name="f48" fmla="val 624"/>
                    <a:gd name="f49" fmla="val 80"/>
                    <a:gd name="f50" fmla="val 659"/>
                    <a:gd name="f51" fmla="val 126"/>
                    <a:gd name="f52" fmla="val 1351"/>
                    <a:gd name="f53" fmla="val 264"/>
                    <a:gd name="f54" fmla="val 1524"/>
                    <a:gd name="f55" fmla="val 391"/>
                    <a:gd name="f56" fmla="val 1498"/>
                    <a:gd name="f57" fmla="val 390"/>
                    <a:gd name="f58" fmla="val 1472"/>
                    <a:gd name="f59" fmla="val 389"/>
                    <a:gd name="f60" fmla="val 1445"/>
                    <a:gd name="f61" fmla="val 928"/>
                    <a:gd name="f62" fmla="val 308"/>
                    <a:gd name="f63" fmla="val 701"/>
                    <a:gd name="f64" fmla="val 1"/>
                    <a:gd name="f65" fmla="val 1119"/>
                    <a:gd name="f66" fmla="val 628"/>
                    <a:gd name="f67" fmla="val 973"/>
                    <a:gd name="f68" fmla="val 1275"/>
                    <a:gd name="f69" fmla="val 900"/>
                    <a:gd name="f70" fmla="val 1922"/>
                    <a:gd name="f71" fmla="val 2870"/>
                    <a:gd name="f72" fmla="val 3818"/>
                    <a:gd name="f73" fmla="val 1057"/>
                    <a:gd name="f74" fmla="val 4710"/>
                    <a:gd name="f75" fmla="val 1372"/>
                    <a:gd name="f76" fmla="val 4008"/>
                    <a:gd name="f77" fmla="val 868"/>
                    <a:gd name="f78" fmla="val 2300"/>
                    <a:gd name="f79" fmla="*/ f0 1 4711"/>
                    <a:gd name="f80" fmla="*/ f1 1 1373"/>
                    <a:gd name="f81" fmla="val f2"/>
                    <a:gd name="f82" fmla="val f3"/>
                    <a:gd name="f83" fmla="val f4"/>
                    <a:gd name="f84" fmla="+- f83 0 f81"/>
                    <a:gd name="f85" fmla="+- f82 0 f81"/>
                    <a:gd name="f86" fmla="*/ f85 1 4711"/>
                    <a:gd name="f87" fmla="*/ f84 1 1373"/>
                    <a:gd name="f88" fmla="*/ f81 1 f86"/>
                    <a:gd name="f89" fmla="*/ f82 1 f86"/>
                    <a:gd name="f90" fmla="*/ f81 1 f87"/>
                    <a:gd name="f91" fmla="*/ f83 1 f87"/>
                    <a:gd name="f92" fmla="*/ f88 f79 1"/>
                    <a:gd name="f93" fmla="*/ f89 f79 1"/>
                    <a:gd name="f94" fmla="*/ f91 f80 1"/>
                    <a:gd name="f95" fmla="*/ f90 f80 1"/>
                  </a:gdLst>
                  <a:ahLst/>
                  <a:cxnLst>
                    <a:cxn ang="3cd4">
                      <a:pos x="hc" y="t"/>
                    </a:cxn>
                    <a:cxn ang="0">
                      <a:pos x="r" y="vc"/>
                    </a:cxn>
                    <a:cxn ang="cd4">
                      <a:pos x="hc" y="b"/>
                    </a:cxn>
                    <a:cxn ang="cd2">
                      <a:pos x="l" y="vc"/>
                    </a:cxn>
                  </a:cxnLst>
                  <a:rect l="f92" t="f95" r="f93" b="f94"/>
                  <a:pathLst>
                    <a:path w="4711" h="1373">
                      <a:moveTo>
                        <a:pt x="f5" y="f6"/>
                      </a:moveTo>
                      <a:cubicBezTo>
                        <a:pt x="f7" y="f8"/>
                        <a:pt x="f9" y="f10"/>
                        <a:pt x="f11" y="f12"/>
                      </a:cubicBezTo>
                      <a:cubicBezTo>
                        <a:pt x="f13" y="f14"/>
                        <a:pt x="f15" y="f16"/>
                        <a:pt x="f17" y="f18"/>
                      </a:cubicBezTo>
                      <a:cubicBezTo>
                        <a:pt x="f15" y="f19"/>
                        <a:pt x="f20" y="f21"/>
                        <a:pt x="f22" y="f14"/>
                      </a:cubicBezTo>
                      <a:cubicBezTo>
                        <a:pt x="f23" y="f12"/>
                        <a:pt x="f7" y="f24"/>
                        <a:pt x="f5" y="f24"/>
                      </a:cubicBezTo>
                      <a:cubicBezTo>
                        <a:pt x="f25" y="f26"/>
                        <a:pt x="f27" y="f28"/>
                        <a:pt x="f29" y="f28"/>
                      </a:cubicBezTo>
                      <a:cubicBezTo>
                        <a:pt x="f30" y="f28"/>
                        <a:pt x="f31" y="f32"/>
                        <a:pt x="f33" y="f12"/>
                      </a:cubicBezTo>
                      <a:cubicBezTo>
                        <a:pt x="f34" y="f35"/>
                        <a:pt x="f36" y="f37"/>
                        <a:pt x="f38" y="f39"/>
                      </a:cubicBezTo>
                      <a:cubicBezTo>
                        <a:pt x="f40" y="f14"/>
                        <a:pt x="f34" y="f41"/>
                        <a:pt x="f33" y="f10"/>
                      </a:cubicBezTo>
                      <a:cubicBezTo>
                        <a:pt x="f42" y="f8"/>
                        <a:pt x="f43" y="f6"/>
                        <a:pt x="f5" y="f6"/>
                      </a:cubicBezTo>
                      <a:close/>
                      <a:moveTo>
                        <a:pt x="f44" y="f2"/>
                      </a:moveTo>
                      <a:cubicBezTo>
                        <a:pt x="f45" y="f2"/>
                        <a:pt x="f46" y="f47"/>
                        <a:pt x="f48" y="f49"/>
                      </a:cubicBezTo>
                      <a:cubicBezTo>
                        <a:pt x="f50" y="f51"/>
                        <a:pt x="f52" y="f53"/>
                        <a:pt x="f54" y="f55"/>
                      </a:cubicBezTo>
                      <a:cubicBezTo>
                        <a:pt x="f56" y="f57"/>
                        <a:pt x="f58" y="f59"/>
                        <a:pt x="f60" y="f59"/>
                      </a:cubicBezTo>
                      <a:cubicBezTo>
                        <a:pt x="f61" y="f59"/>
                        <a:pt x="f62" y="f63"/>
                        <a:pt x="f64" y="f65"/>
                      </a:cubicBezTo>
                      <a:cubicBezTo>
                        <a:pt x="f66" y="f67"/>
                        <a:pt x="f68" y="f69"/>
                        <a:pt x="f70" y="f69"/>
                      </a:cubicBezTo>
                      <a:cubicBezTo>
                        <a:pt x="f71" y="f69"/>
                        <a:pt x="f72" y="f73"/>
                        <a:pt x="f74" y="f75"/>
                      </a:cubicBezTo>
                      <a:cubicBezTo>
                        <a:pt x="f76" y="f77"/>
                        <a:pt x="f78" y="f2"/>
                        <a:pt x="f44"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1797;p23">
                  <a:extLst>
                    <a:ext uri="{FF2B5EF4-FFF2-40B4-BE49-F238E27FC236}">
                      <a16:creationId xmlns:a16="http://schemas.microsoft.com/office/drawing/2014/main" id="{FA99D401-B926-4B3E-AB11-344151724EDB}"/>
                    </a:ext>
                  </a:extLst>
                </p:cNvPr>
                <p:cNvSpPr/>
                <p:nvPr/>
              </p:nvSpPr>
              <p:spPr>
                <a:xfrm>
                  <a:off x="634438" y="697614"/>
                  <a:ext cx="93405" cy="163942"/>
                </a:xfrm>
                <a:custGeom>
                  <a:avLst/>
                  <a:gdLst>
                    <a:gd name="f0" fmla="val w"/>
                    <a:gd name="f1" fmla="val h"/>
                    <a:gd name="f2" fmla="val 0"/>
                    <a:gd name="f3" fmla="val 2892"/>
                    <a:gd name="f4" fmla="val 5076"/>
                    <a:gd name="f5" fmla="val 410"/>
                    <a:gd name="f6" fmla="val 1"/>
                    <a:gd name="f7" fmla="val 5075"/>
                    <a:gd name="f8" fmla="val 1285"/>
                    <a:gd name="f9" fmla="val 1330"/>
                    <a:gd name="f10" fmla="val 1377"/>
                    <a:gd name="f11" fmla="val 5069"/>
                    <a:gd name="f12" fmla="val 1426"/>
                    <a:gd name="f13" fmla="val 5056"/>
                    <a:gd name="f14" fmla="val 4675"/>
                    <a:gd name="f15" fmla="*/ f0 1 2892"/>
                    <a:gd name="f16" fmla="*/ f1 1 5076"/>
                    <a:gd name="f17" fmla="val f2"/>
                    <a:gd name="f18" fmla="val f3"/>
                    <a:gd name="f19" fmla="val f4"/>
                    <a:gd name="f20" fmla="+- f19 0 f17"/>
                    <a:gd name="f21" fmla="+- f18 0 f17"/>
                    <a:gd name="f22" fmla="*/ f21 1 2892"/>
                    <a:gd name="f23" fmla="*/ f20 1 507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892" h="5076">
                      <a:moveTo>
                        <a:pt x="f5" y="f6"/>
                      </a:moveTo>
                      <a:cubicBezTo>
                        <a:pt x="f5" y="f6"/>
                        <a:pt x="f6" y="f7"/>
                        <a:pt x="f8" y="f7"/>
                      </a:cubicBezTo>
                      <a:cubicBezTo>
                        <a:pt x="f9" y="f7"/>
                        <a:pt x="f10" y="f11"/>
                        <a:pt x="f12" y="f13"/>
                      </a:cubicBezTo>
                      <a:cubicBezTo>
                        <a:pt x="f3" y="f14"/>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1798;p23">
                  <a:extLst>
                    <a:ext uri="{FF2B5EF4-FFF2-40B4-BE49-F238E27FC236}">
                      <a16:creationId xmlns:a16="http://schemas.microsoft.com/office/drawing/2014/main" id="{D9B7BED2-8BFB-4D27-A90F-5081D35DD0FA}"/>
                    </a:ext>
                  </a:extLst>
                </p:cNvPr>
                <p:cNvSpPr/>
                <p:nvPr/>
              </p:nvSpPr>
              <p:spPr>
                <a:xfrm>
                  <a:off x="673391" y="696132"/>
                  <a:ext cx="139848" cy="103738"/>
                </a:xfrm>
                <a:custGeom>
                  <a:avLst/>
                  <a:gdLst>
                    <a:gd name="f0" fmla="val w"/>
                    <a:gd name="f1" fmla="val h"/>
                    <a:gd name="f2" fmla="val 0"/>
                    <a:gd name="f3" fmla="val 4330"/>
                    <a:gd name="f4" fmla="val 3212"/>
                    <a:gd name="f5" fmla="val 1"/>
                    <a:gd name="f6" fmla="val 1740"/>
                    <a:gd name="f7" fmla="val 2867"/>
                    <a:gd name="f8" fmla="val 3021"/>
                    <a:gd name="f9" fmla="val 3165"/>
                    <a:gd name="f10" fmla="val 3151"/>
                    <a:gd name="f11" fmla="val 3290"/>
                    <a:gd name="f12" fmla="val 3013"/>
                    <a:gd name="f13" fmla="val 4329"/>
                    <a:gd name="f14" fmla="val 1870"/>
                    <a:gd name="f15" fmla="*/ f0 1 4330"/>
                    <a:gd name="f16" fmla="*/ f1 1 3212"/>
                    <a:gd name="f17" fmla="val f2"/>
                    <a:gd name="f18" fmla="val f3"/>
                    <a:gd name="f19" fmla="val f4"/>
                    <a:gd name="f20" fmla="+- f19 0 f17"/>
                    <a:gd name="f21" fmla="+- f18 0 f17"/>
                    <a:gd name="f22" fmla="*/ f21 1 4330"/>
                    <a:gd name="f23" fmla="*/ f20 1 3212"/>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330" h="3212">
                      <a:moveTo>
                        <a:pt x="f5" y="f5"/>
                      </a:moveTo>
                      <a:lnTo>
                        <a:pt x="f5" y="f5"/>
                      </a:lnTo>
                      <a:cubicBezTo>
                        <a:pt x="f5" y="f5"/>
                        <a:pt x="f6" y="f4"/>
                        <a:pt x="f7" y="f4"/>
                      </a:cubicBezTo>
                      <a:cubicBezTo>
                        <a:pt x="f8" y="f4"/>
                        <a:pt x="f9" y="f10"/>
                        <a:pt x="f11" y="f12"/>
                      </a:cubicBezTo>
                      <a:cubicBezTo>
                        <a:pt x="f13" y="f14"/>
                        <a:pt x="f5" y="f5"/>
                        <a:pt x="f5" y="f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1799;p23">
                  <a:extLst>
                    <a:ext uri="{FF2B5EF4-FFF2-40B4-BE49-F238E27FC236}">
                      <a16:creationId xmlns:a16="http://schemas.microsoft.com/office/drawing/2014/main" id="{7EDD52C0-953D-431C-8CA0-0F8C71F723EA}"/>
                    </a:ext>
                  </a:extLst>
                </p:cNvPr>
                <p:cNvSpPr/>
                <p:nvPr/>
              </p:nvSpPr>
              <p:spPr>
                <a:xfrm>
                  <a:off x="671901" y="661705"/>
                  <a:ext cx="169593" cy="45180"/>
                </a:xfrm>
                <a:custGeom>
                  <a:avLst/>
                  <a:gdLst>
                    <a:gd name="f0" fmla="val w"/>
                    <a:gd name="f1" fmla="val h"/>
                    <a:gd name="f2" fmla="val 0"/>
                    <a:gd name="f3" fmla="val 5251"/>
                    <a:gd name="f4" fmla="val 1399"/>
                    <a:gd name="f5" fmla="val 3070"/>
                    <a:gd name="f6" fmla="val 1"/>
                    <a:gd name="f7" fmla="val 1641"/>
                    <a:gd name="f8" fmla="val 282"/>
                    <a:gd name="f9" fmla="val 2633"/>
                    <a:gd name="f10" fmla="val 1398"/>
                    <a:gd name="f11" fmla="val 4133"/>
                    <a:gd name="f12" fmla="val 4673"/>
                    <a:gd name="f13" fmla="val 5067"/>
                    <a:gd name="f14" fmla="val 1253"/>
                    <a:gd name="f15" fmla="val 5137"/>
                    <a:gd name="f16" fmla="val 859"/>
                    <a:gd name="f17" fmla="val 186"/>
                    <a:gd name="f18" fmla="val 4230"/>
                    <a:gd name="f19" fmla="*/ f0 1 5251"/>
                    <a:gd name="f20" fmla="*/ f1 1 1399"/>
                    <a:gd name="f21" fmla="val f2"/>
                    <a:gd name="f22" fmla="val f3"/>
                    <a:gd name="f23" fmla="val f4"/>
                    <a:gd name="f24" fmla="+- f23 0 f21"/>
                    <a:gd name="f25" fmla="+- f22 0 f21"/>
                    <a:gd name="f26" fmla="*/ f25 1 5251"/>
                    <a:gd name="f27" fmla="*/ f24 1 1399"/>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251" h="1399">
                      <a:moveTo>
                        <a:pt x="f5" y="f6"/>
                      </a:moveTo>
                      <a:cubicBezTo>
                        <a:pt x="f7" y="f6"/>
                        <a:pt x="f6" y="f8"/>
                        <a:pt x="f6" y="f8"/>
                      </a:cubicBezTo>
                      <a:cubicBezTo>
                        <a:pt x="f6" y="f8"/>
                        <a:pt x="f9" y="f10"/>
                        <a:pt x="f11" y="f10"/>
                      </a:cubicBezTo>
                      <a:cubicBezTo>
                        <a:pt x="f12" y="f10"/>
                        <a:pt x="f13" y="f14"/>
                        <a:pt x="f15" y="f16"/>
                      </a:cubicBezTo>
                      <a:cubicBezTo>
                        <a:pt x="f3"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9" name="Google Shape;1800;p23">
                <a:extLst>
                  <a:ext uri="{FF2B5EF4-FFF2-40B4-BE49-F238E27FC236}">
                    <a16:creationId xmlns:a16="http://schemas.microsoft.com/office/drawing/2014/main" id="{6ED52E5C-F718-4AA8-AE18-51C62555A581}"/>
                  </a:ext>
                </a:extLst>
              </p:cNvPr>
              <p:cNvGrpSpPr/>
              <p:nvPr/>
            </p:nvGrpSpPr>
            <p:grpSpPr>
              <a:xfrm>
                <a:off x="76178" y="4248695"/>
                <a:ext cx="779169" cy="746662"/>
                <a:chOff x="76178" y="4248695"/>
                <a:chExt cx="779169" cy="746662"/>
              </a:xfrm>
            </p:grpSpPr>
            <p:sp>
              <p:nvSpPr>
                <p:cNvPr id="40" name="Google Shape;1801;p23">
                  <a:extLst>
                    <a:ext uri="{FF2B5EF4-FFF2-40B4-BE49-F238E27FC236}">
                      <a16:creationId xmlns:a16="http://schemas.microsoft.com/office/drawing/2014/main" id="{D1BC0108-1624-477E-9C75-854614B3CD13}"/>
                    </a:ext>
                  </a:extLst>
                </p:cNvPr>
                <p:cNvSpPr/>
                <p:nvPr/>
              </p:nvSpPr>
              <p:spPr>
                <a:xfrm>
                  <a:off x="76178" y="4329153"/>
                  <a:ext cx="271430" cy="179350"/>
                </a:xfrm>
                <a:custGeom>
                  <a:avLst/>
                  <a:gdLst>
                    <a:gd name="f0" fmla="val w"/>
                    <a:gd name="f1" fmla="val h"/>
                    <a:gd name="f2" fmla="val 0"/>
                    <a:gd name="f3" fmla="val 8404"/>
                    <a:gd name="f4" fmla="val 5553"/>
                    <a:gd name="f5" fmla="val 2020"/>
                    <a:gd name="f6" fmla="val 1547"/>
                    <a:gd name="f7" fmla="val 577"/>
                    <a:gd name="f8" fmla="val 1443"/>
                    <a:gd name="f9" fmla="val 1524"/>
                    <a:gd name="f10" fmla="val 1940"/>
                    <a:gd name="f11" fmla="val 2089"/>
                    <a:gd name="f12" fmla="val 1854"/>
                    <a:gd name="f13" fmla="val 2072"/>
                    <a:gd name="f14" fmla="val 1765"/>
                    <a:gd name="f15" fmla="val 2064"/>
                    <a:gd name="f16" fmla="val 1673"/>
                    <a:gd name="f17" fmla="val 1031"/>
                    <a:gd name="f18" fmla="val 273"/>
                    <a:gd name="f19" fmla="val 2468"/>
                    <a:gd name="f20" fmla="val 3013"/>
                    <a:gd name="f21" fmla="val 440"/>
                    <a:gd name="f22" fmla="val 2873"/>
                    <a:gd name="f23" fmla="val 809"/>
                    <a:gd name="f24" fmla="val 2822"/>
                    <a:gd name="f25" fmla="val 1167"/>
                    <a:gd name="f26" fmla="val 2814"/>
                    <a:gd name="f27" fmla="val 3113"/>
                    <a:gd name="f28" fmla="val 4375"/>
                    <a:gd name="f29" fmla="val 3186"/>
                    <a:gd name="f30" fmla="val 7131"/>
                    <a:gd name="f31" fmla="val 3333"/>
                    <a:gd name="f32" fmla="val 8249"/>
                    <a:gd name="f33" fmla="val 4785"/>
                    <a:gd name="f34" fmla="val 8397"/>
                    <a:gd name="f35" fmla="val 5514"/>
                    <a:gd name="f36" fmla="val 8142"/>
                    <a:gd name="f37" fmla="val 4156"/>
                    <a:gd name="f38" fmla="val 7110"/>
                    <a:gd name="f39" fmla="val 2963"/>
                    <a:gd name="f40" fmla="val 5795"/>
                    <a:gd name="f41" fmla="val 2540"/>
                    <a:gd name="f42" fmla="val 5241"/>
                    <a:gd name="f43" fmla="val 2366"/>
                    <a:gd name="f44" fmla="val 4675"/>
                    <a:gd name="f45" fmla="val 2309"/>
                    <a:gd name="f46" fmla="val 4121"/>
                    <a:gd name="f47" fmla="val 2193"/>
                    <a:gd name="f48" fmla="val 3555"/>
                    <a:gd name="f49" fmla="val 2078"/>
                    <a:gd name="f50" fmla="val 2990"/>
                    <a:gd name="f51" fmla="val 1905"/>
                    <a:gd name="f52" fmla="val 2563"/>
                    <a:gd name="f53" fmla="val 2124"/>
                    <a:gd name="f54" fmla="val 1154"/>
                    <a:gd name="f55" fmla="val 1847"/>
                    <a:gd name="f56" fmla="val 543"/>
                    <a:gd name="f57" fmla="val 8399"/>
                    <a:gd name="f58" fmla="val 5527"/>
                    <a:gd name="f59" fmla="val 8401"/>
                    <a:gd name="f60" fmla="val 5540"/>
                    <a:gd name="f61" fmla="val 8403"/>
                    <a:gd name="f62" fmla="val 5552"/>
                    <a:gd name="f63" fmla="*/ f0 1 8404"/>
                    <a:gd name="f64" fmla="*/ f1 1 5553"/>
                    <a:gd name="f65" fmla="val f2"/>
                    <a:gd name="f66" fmla="val f3"/>
                    <a:gd name="f67" fmla="val f4"/>
                    <a:gd name="f68" fmla="+- f67 0 f65"/>
                    <a:gd name="f69" fmla="+- f66 0 f65"/>
                    <a:gd name="f70" fmla="*/ f69 1 8404"/>
                    <a:gd name="f71" fmla="*/ f68 1 5553"/>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8404" h="5553">
                      <a:moveTo>
                        <a:pt x="f5" y="f2"/>
                      </a:moveTo>
                      <a:lnTo>
                        <a:pt x="f5" y="f2"/>
                      </a:lnTo>
                      <a:cubicBezTo>
                        <a:pt x="f6" y="f7"/>
                        <a:pt x="f8" y="f9"/>
                        <a:pt x="f10" y="f11"/>
                      </a:cubicBezTo>
                      <a:cubicBezTo>
                        <a:pt x="f12" y="f13"/>
                        <a:pt x="f14" y="f15"/>
                        <a:pt x="f16" y="f15"/>
                      </a:cubicBezTo>
                      <a:cubicBezTo>
                        <a:pt x="f17" y="f15"/>
                        <a:pt x="f18" y="f19"/>
                        <a:pt x="f2" y="f20"/>
                      </a:cubicBezTo>
                      <a:cubicBezTo>
                        <a:pt x="f21" y="f22"/>
                        <a:pt x="f23" y="f24"/>
                        <a:pt x="f25" y="f24"/>
                      </a:cubicBezTo>
                      <a:cubicBezTo>
                        <a:pt x="f5" y="f24"/>
                        <a:pt x="f26" y="f27"/>
                        <a:pt x="f28" y="f29"/>
                      </a:cubicBezTo>
                      <a:cubicBezTo>
                        <a:pt x="f30" y="f31"/>
                        <a:pt x="f32" y="f33"/>
                        <a:pt x="f34" y="f35"/>
                      </a:cubicBezTo>
                      <a:lnTo>
                        <a:pt x="f34" y="f35"/>
                      </a:lnTo>
                      <a:cubicBezTo>
                        <a:pt x="f36" y="f37"/>
                        <a:pt x="f38" y="f39"/>
                        <a:pt x="f40" y="f41"/>
                      </a:cubicBezTo>
                      <a:cubicBezTo>
                        <a:pt x="f42" y="f43"/>
                        <a:pt x="f44" y="f45"/>
                        <a:pt x="f46" y="f47"/>
                      </a:cubicBezTo>
                      <a:cubicBezTo>
                        <a:pt x="f48" y="f49"/>
                        <a:pt x="f50" y="f51"/>
                        <a:pt x="f52" y="f9"/>
                      </a:cubicBezTo>
                      <a:cubicBezTo>
                        <a:pt x="f53" y="f54"/>
                        <a:pt x="f55" y="f56"/>
                        <a:pt x="f5" y="f2"/>
                      </a:cubicBezTo>
                      <a:close/>
                      <a:moveTo>
                        <a:pt x="f34" y="f35"/>
                      </a:moveTo>
                      <a:cubicBezTo>
                        <a:pt x="f57" y="f58"/>
                        <a:pt x="f59" y="f60"/>
                        <a:pt x="f61" y="f62"/>
                      </a:cubicBezTo>
                      <a:cubicBezTo>
                        <a:pt x="f59" y="f60"/>
                        <a:pt x="f57" y="f58"/>
                        <a:pt x="f34" y="f3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 name="Google Shape;1802;p23">
                  <a:extLst>
                    <a:ext uri="{FF2B5EF4-FFF2-40B4-BE49-F238E27FC236}">
                      <a16:creationId xmlns:a16="http://schemas.microsoft.com/office/drawing/2014/main" id="{C841489F-8B95-4E27-8695-6B7D0CB8C859}"/>
                    </a:ext>
                  </a:extLst>
                </p:cNvPr>
                <p:cNvSpPr/>
                <p:nvPr/>
              </p:nvSpPr>
              <p:spPr>
                <a:xfrm>
                  <a:off x="131344" y="4453274"/>
                  <a:ext cx="214033" cy="95856"/>
                </a:xfrm>
                <a:custGeom>
                  <a:avLst/>
                  <a:gdLst>
                    <a:gd name="f0" fmla="val w"/>
                    <a:gd name="f1" fmla="val h"/>
                    <a:gd name="f2" fmla="val 0"/>
                    <a:gd name="f3" fmla="val 6627"/>
                    <a:gd name="f4" fmla="val 2968"/>
                    <a:gd name="f5" fmla="val 4496"/>
                    <a:gd name="f6" fmla="val 424"/>
                    <a:gd name="f7" fmla="val 4675"/>
                    <a:gd name="f8" fmla="val 4852"/>
                    <a:gd name="f9" fmla="val 441"/>
                    <a:gd name="f10" fmla="val 5022"/>
                    <a:gd name="f11" fmla="val 486"/>
                    <a:gd name="f12" fmla="val 5137"/>
                    <a:gd name="f13" fmla="val 509"/>
                    <a:gd name="f14" fmla="val 5229"/>
                    <a:gd name="f15" fmla="val 555"/>
                    <a:gd name="f16" fmla="val 5333"/>
                    <a:gd name="f17" fmla="val 601"/>
                    <a:gd name="f18" fmla="val 5437"/>
                    <a:gd name="f19" fmla="val 659"/>
                    <a:gd name="f20" fmla="val 5541"/>
                    <a:gd name="f21" fmla="val 717"/>
                    <a:gd name="f22" fmla="val 5622"/>
                    <a:gd name="f23" fmla="val 786"/>
                    <a:gd name="f24" fmla="val 5315"/>
                    <a:gd name="f25" fmla="val 548"/>
                    <a:gd name="f26" fmla="val 4924"/>
                    <a:gd name="f27" fmla="val 455"/>
                    <a:gd name="f28" fmla="val 4542"/>
                    <a:gd name="f29" fmla="val 4478"/>
                    <a:gd name="f30" fmla="val 4415"/>
                    <a:gd name="f31" fmla="val 458"/>
                    <a:gd name="f32" fmla="val 4352"/>
                    <a:gd name="f33" fmla="val 463"/>
                    <a:gd name="f34" fmla="val 3914"/>
                    <a:gd name="f35" fmla="val 497"/>
                    <a:gd name="f36" fmla="val 3487"/>
                    <a:gd name="f37" fmla="val 670"/>
                    <a:gd name="f38" fmla="val 3083"/>
                    <a:gd name="f39" fmla="val 855"/>
                    <a:gd name="f40" fmla="val 2679"/>
                    <a:gd name="f41" fmla="val 1040"/>
                    <a:gd name="f42" fmla="val 2298"/>
                    <a:gd name="f43" fmla="val 1271"/>
                    <a:gd name="f44" fmla="val 1859"/>
                    <a:gd name="f45" fmla="val 1432"/>
                    <a:gd name="f46" fmla="val 1640"/>
                    <a:gd name="f47" fmla="val 1525"/>
                    <a:gd name="f48" fmla="val 1582"/>
                    <a:gd name="f49" fmla="val 1213"/>
                    <a:gd name="f50" fmla="val 993"/>
                    <a:gd name="f51" fmla="val 1675"/>
                    <a:gd name="f52" fmla="val 762"/>
                    <a:gd name="f53" fmla="val 1709"/>
                    <a:gd name="f54" fmla="val 532"/>
                    <a:gd name="f55" fmla="val 1721"/>
                    <a:gd name="f56" fmla="val 982"/>
                    <a:gd name="f57" fmla="val 1663"/>
                    <a:gd name="f58" fmla="val 1836"/>
                    <a:gd name="f59" fmla="val 1386"/>
                    <a:gd name="f60" fmla="val 2240"/>
                    <a:gd name="f61" fmla="val 1224"/>
                    <a:gd name="f62" fmla="val 2621"/>
                    <a:gd name="f63" fmla="val 994"/>
                    <a:gd name="f64" fmla="val 3048"/>
                    <a:gd name="f65" fmla="val 797"/>
                    <a:gd name="f66" fmla="val 3452"/>
                    <a:gd name="f67" fmla="val 613"/>
                    <a:gd name="f68" fmla="val 3879"/>
                    <a:gd name="f69" fmla="val 451"/>
                    <a:gd name="f70" fmla="val 4341"/>
                    <a:gd name="f71" fmla="val 428"/>
                    <a:gd name="f72" fmla="val 4393"/>
                    <a:gd name="f73" fmla="val 425"/>
                    <a:gd name="f74" fmla="val 4444"/>
                    <a:gd name="f75" fmla="val 6597"/>
                    <a:gd name="f76" fmla="val 1795"/>
                    <a:gd name="f77" fmla="val 6606"/>
                    <a:gd name="f78" fmla="val 1809"/>
                    <a:gd name="f79" fmla="val 6616"/>
                    <a:gd name="f80" fmla="val 1823"/>
                    <a:gd name="f81" fmla="val 6626"/>
                    <a:gd name="f82" fmla="val 6617"/>
                    <a:gd name="f83" fmla="val 6607"/>
                    <a:gd name="f84" fmla="val 289"/>
                    <a:gd name="f85" fmla="val 1"/>
                    <a:gd name="f86" fmla="val 485"/>
                    <a:gd name="f87" fmla="val 336"/>
                    <a:gd name="f88" fmla="val 1120"/>
                    <a:gd name="f89" fmla="val 1109"/>
                    <a:gd name="f90" fmla="val 658"/>
                    <a:gd name="f91" fmla="val 1098"/>
                    <a:gd name="f92" fmla="val 657"/>
                    <a:gd name="f93" fmla="val 1087"/>
                    <a:gd name="f94" fmla="val 535"/>
                    <a:gd name="f95" fmla="val 623"/>
                    <a:gd name="f96" fmla="val 1778"/>
                    <a:gd name="f97" fmla="val 517"/>
                    <a:gd name="f98" fmla="val 861"/>
                    <a:gd name="f99" fmla="val 2309"/>
                    <a:gd name="f100" fmla="val 1309"/>
                    <a:gd name="f101" fmla="val 1452"/>
                    <a:gd name="f102" fmla="val 1605"/>
                    <a:gd name="f103" fmla="val 2255"/>
                    <a:gd name="f104" fmla="val 2113"/>
                    <a:gd name="f105" fmla="val 1755"/>
                    <a:gd name="f106" fmla="val 2494"/>
                    <a:gd name="f107" fmla="val 1790"/>
                    <a:gd name="f108" fmla="val 2598"/>
                    <a:gd name="f109" fmla="val 1917"/>
                    <a:gd name="f110" fmla="val 2967"/>
                    <a:gd name="f111" fmla="val 2078"/>
                    <a:gd name="f112" fmla="val 2517"/>
                    <a:gd name="f113" fmla="val 2263"/>
                    <a:gd name="f114" fmla="val 2332"/>
                    <a:gd name="f115" fmla="val 2459"/>
                    <a:gd name="f116" fmla="val 2413"/>
                    <a:gd name="f117" fmla="val 2633"/>
                    <a:gd name="f118" fmla="val 2586"/>
                    <a:gd name="f119" fmla="val 2009"/>
                    <a:gd name="f120" fmla="val 2875"/>
                    <a:gd name="f121" fmla="val 1490"/>
                    <a:gd name="f122" fmla="val 3406"/>
                    <a:gd name="f123" fmla="val 1132"/>
                    <a:gd name="f124" fmla="val 3348"/>
                    <a:gd name="f125" fmla="val 1317"/>
                    <a:gd name="f126" fmla="val 1571"/>
                    <a:gd name="f127" fmla="val 3579"/>
                    <a:gd name="f128" fmla="val 1651"/>
                    <a:gd name="f129" fmla="val 3638"/>
                    <a:gd name="f130" fmla="val 1687"/>
                    <a:gd name="f131" fmla="val 3706"/>
                    <a:gd name="f132" fmla="val 1704"/>
                    <a:gd name="f133" fmla="val 3773"/>
                    <a:gd name="f134" fmla="val 3903"/>
                    <a:gd name="f135" fmla="val 4034"/>
                    <a:gd name="f136" fmla="val 1642"/>
                    <a:gd name="f137" fmla="val 4110"/>
                    <a:gd name="f138" fmla="val 1536"/>
                    <a:gd name="f139" fmla="val 4080"/>
                    <a:gd name="f140" fmla="val 1552"/>
                    <a:gd name="f141" fmla="val 4047"/>
                    <a:gd name="f142" fmla="val 1559"/>
                    <a:gd name="f143" fmla="val 4012"/>
                    <a:gd name="f144" fmla="val 3895"/>
                    <a:gd name="f145" fmla="val 3762"/>
                    <a:gd name="f146" fmla="val 1478"/>
                    <a:gd name="f147" fmla="val 3717"/>
                    <a:gd name="f148" fmla="val 1363"/>
                    <a:gd name="f149" fmla="val 3660"/>
                    <a:gd name="f150" fmla="val 1063"/>
                    <a:gd name="f151" fmla="val 3798"/>
                    <a:gd name="f152" fmla="val 936"/>
                    <a:gd name="f153" fmla="val 3934"/>
                    <a:gd name="f154" fmla="val 712"/>
                    <a:gd name="f155" fmla="val 4197"/>
                    <a:gd name="f156" fmla="val 652"/>
                    <a:gd name="f157" fmla="val 4464"/>
                    <a:gd name="f158" fmla="val 4651"/>
                    <a:gd name="f159" fmla="val 4840"/>
                    <a:gd name="f160" fmla="val 681"/>
                    <a:gd name="f161" fmla="val 4987"/>
                    <a:gd name="f162" fmla="val 705"/>
                    <a:gd name="f163" fmla="val 5651"/>
                    <a:gd name="f164" fmla="val 829"/>
                    <a:gd name="f165" fmla="val 6216"/>
                    <a:gd name="f166" fmla="val 6420"/>
                    <a:gd name="f167" fmla="val 1539"/>
                    <a:gd name="f168" fmla="val 6326"/>
                    <a:gd name="f169" fmla="val 1246"/>
                    <a:gd name="f170" fmla="val 6118"/>
                    <a:gd name="f171" fmla="val 1005"/>
                    <a:gd name="f172" fmla="val 6003"/>
                    <a:gd name="f173" fmla="val 5876"/>
                    <a:gd name="f174" fmla="val 740"/>
                    <a:gd name="f175" fmla="val 5737"/>
                    <a:gd name="f176" fmla="val 624"/>
                    <a:gd name="f177" fmla="val 5283"/>
                    <a:gd name="f178" fmla="val 252"/>
                    <a:gd name="f179" fmla="val 4751"/>
                    <a:gd name="f180" fmla="val 87"/>
                    <a:gd name="f181" fmla="val 4172"/>
                    <a:gd name="f182" fmla="val 3943"/>
                    <a:gd name="f183" fmla="val 113"/>
                    <a:gd name="f184" fmla="val 3463"/>
                    <a:gd name="f185" fmla="val 162"/>
                    <a:gd name="f186" fmla="val 2971"/>
                    <a:gd name="f187" fmla="val 266"/>
                    <a:gd name="f188" fmla="val 354"/>
                    <a:gd name="f189" fmla="val 1864"/>
                    <a:gd name="f190" fmla="val 1305"/>
                    <a:gd name="f191" fmla="val 755"/>
                    <a:gd name="f192" fmla="val 263"/>
                    <a:gd name="f193" fmla="*/ f0 1 6627"/>
                    <a:gd name="f194" fmla="*/ f1 1 2968"/>
                    <a:gd name="f195" fmla="val f2"/>
                    <a:gd name="f196" fmla="val f3"/>
                    <a:gd name="f197" fmla="val f4"/>
                    <a:gd name="f198" fmla="+- f197 0 f195"/>
                    <a:gd name="f199" fmla="+- f196 0 f195"/>
                    <a:gd name="f200" fmla="*/ f199 1 6627"/>
                    <a:gd name="f201" fmla="*/ f198 1 2968"/>
                    <a:gd name="f202" fmla="*/ f195 1 f200"/>
                    <a:gd name="f203" fmla="*/ f196 1 f200"/>
                    <a:gd name="f204" fmla="*/ f195 1 f201"/>
                    <a:gd name="f205" fmla="*/ f197 1 f201"/>
                    <a:gd name="f206" fmla="*/ f202 f193 1"/>
                    <a:gd name="f207" fmla="*/ f203 f193 1"/>
                    <a:gd name="f208" fmla="*/ f205 f194 1"/>
                    <a:gd name="f209" fmla="*/ f204 f194 1"/>
                  </a:gdLst>
                  <a:ahLst/>
                  <a:cxnLst>
                    <a:cxn ang="3cd4">
                      <a:pos x="hc" y="t"/>
                    </a:cxn>
                    <a:cxn ang="0">
                      <a:pos x="r" y="vc"/>
                    </a:cxn>
                    <a:cxn ang="cd4">
                      <a:pos x="hc" y="b"/>
                    </a:cxn>
                    <a:cxn ang="cd2">
                      <a:pos x="l" y="vc"/>
                    </a:cxn>
                  </a:cxnLst>
                  <a:rect l="f206" t="f209" r="f207" b="f208"/>
                  <a:pathLst>
                    <a:path w="6627" h="2968">
                      <a:moveTo>
                        <a:pt x="f5" y="f6"/>
                      </a:moveTo>
                      <a:cubicBezTo>
                        <a:pt x="f7" y="f6"/>
                        <a:pt x="f8" y="f9"/>
                        <a:pt x="f10" y="f11"/>
                      </a:cubicBezTo>
                      <a:cubicBezTo>
                        <a:pt x="f12" y="f13"/>
                        <a:pt x="f14" y="f15"/>
                        <a:pt x="f16" y="f17"/>
                      </a:cubicBezTo>
                      <a:cubicBezTo>
                        <a:pt x="f18" y="f19"/>
                        <a:pt x="f20" y="f21"/>
                        <a:pt x="f22" y="f23"/>
                      </a:cubicBezTo>
                      <a:cubicBezTo>
                        <a:pt x="f24" y="f25"/>
                        <a:pt x="f26" y="f27"/>
                        <a:pt x="f28" y="f27"/>
                      </a:cubicBezTo>
                      <a:cubicBezTo>
                        <a:pt x="f29" y="f27"/>
                        <a:pt x="f30" y="f31"/>
                        <a:pt x="f32" y="f33"/>
                      </a:cubicBezTo>
                      <a:cubicBezTo>
                        <a:pt x="f34" y="f35"/>
                        <a:pt x="f36" y="f37"/>
                        <a:pt x="f38" y="f39"/>
                      </a:cubicBezTo>
                      <a:cubicBezTo>
                        <a:pt x="f40" y="f41"/>
                        <a:pt x="f42" y="f43"/>
                        <a:pt x="f44" y="f45"/>
                      </a:cubicBezTo>
                      <a:cubicBezTo>
                        <a:pt x="f46" y="f47"/>
                        <a:pt x="f45" y="f48"/>
                        <a:pt x="f49" y="f46"/>
                      </a:cubicBezTo>
                      <a:cubicBezTo>
                        <a:pt x="f50" y="f51"/>
                        <a:pt x="f52" y="f53"/>
                        <a:pt x="f54" y="f55"/>
                      </a:cubicBezTo>
                      <a:cubicBezTo>
                        <a:pt x="f56" y="f57"/>
                        <a:pt x="f45" y="f48"/>
                        <a:pt x="f58" y="f59"/>
                      </a:cubicBezTo>
                      <a:cubicBezTo>
                        <a:pt x="f60" y="f61"/>
                        <a:pt x="f62" y="f63"/>
                        <a:pt x="f64" y="f65"/>
                      </a:cubicBezTo>
                      <a:cubicBezTo>
                        <a:pt x="f66" y="f67"/>
                        <a:pt x="f68" y="f69"/>
                        <a:pt x="f70" y="f71"/>
                      </a:cubicBezTo>
                      <a:cubicBezTo>
                        <a:pt x="f72" y="f73"/>
                        <a:pt x="f74" y="f6"/>
                        <a:pt x="f5" y="f6"/>
                      </a:cubicBezTo>
                      <a:close/>
                      <a:moveTo>
                        <a:pt x="f75" y="f76"/>
                      </a:moveTo>
                      <a:cubicBezTo>
                        <a:pt x="f77" y="f78"/>
                        <a:pt x="f79" y="f80"/>
                        <a:pt x="f81" y="f58"/>
                      </a:cubicBezTo>
                      <a:cubicBezTo>
                        <a:pt x="f82" y="f80"/>
                        <a:pt x="f83" y="f78"/>
                        <a:pt x="f75" y="f76"/>
                      </a:cubicBezTo>
                      <a:close/>
                      <a:moveTo>
                        <a:pt x="f84" y="f85"/>
                      </a:moveTo>
                      <a:lnTo>
                        <a:pt x="f84" y="f85"/>
                      </a:lnTo>
                      <a:cubicBezTo>
                        <a:pt x="f86" y="f87"/>
                        <a:pt x="f23" y="f13"/>
                        <a:pt x="f88" y="f19"/>
                      </a:cubicBezTo>
                      <a:cubicBezTo>
                        <a:pt x="f89" y="f90"/>
                        <a:pt x="f91" y="f92"/>
                        <a:pt x="f93" y="f92"/>
                      </a:cubicBezTo>
                      <a:cubicBezTo>
                        <a:pt x="f94" y="f92"/>
                        <a:pt x="f95" y="f96"/>
                        <a:pt x="f85" y="f96"/>
                      </a:cubicBezTo>
                      <a:cubicBezTo>
                        <a:pt x="f97" y="f96"/>
                        <a:pt x="f98" y="f99"/>
                        <a:pt x="f100" y="f99"/>
                      </a:cubicBezTo>
                      <a:cubicBezTo>
                        <a:pt x="f101" y="f99"/>
                        <a:pt x="f102" y="f103"/>
                        <a:pt x="f96" y="f104"/>
                      </a:cubicBezTo>
                      <a:lnTo>
                        <a:pt x="f96" y="f104"/>
                      </a:lnTo>
                      <a:cubicBezTo>
                        <a:pt x="f105" y="f106"/>
                        <a:pt x="f107" y="f108"/>
                        <a:pt x="f109" y="f110"/>
                      </a:cubicBezTo>
                      <a:cubicBezTo>
                        <a:pt x="f111" y="f112"/>
                        <a:pt x="f113" y="f114"/>
                        <a:pt x="f113" y="f114"/>
                      </a:cubicBezTo>
                      <a:cubicBezTo>
                        <a:pt x="f99" y="f115"/>
                        <a:pt x="f116" y="f117"/>
                        <a:pt x="f116" y="f117"/>
                      </a:cubicBezTo>
                      <a:cubicBezTo>
                        <a:pt x="f118" y="f119"/>
                        <a:pt x="f120" y="f121"/>
                        <a:pt x="f122" y="f123"/>
                      </a:cubicBezTo>
                      <a:lnTo>
                        <a:pt x="f122" y="f123"/>
                      </a:lnTo>
                      <a:cubicBezTo>
                        <a:pt x="f124" y="f125"/>
                        <a:pt x="f122" y="f126"/>
                        <a:pt x="f127" y="f128"/>
                      </a:cubicBezTo>
                      <a:cubicBezTo>
                        <a:pt x="f129" y="f130"/>
                        <a:pt x="f131" y="f132"/>
                        <a:pt x="f133" y="f132"/>
                      </a:cubicBezTo>
                      <a:cubicBezTo>
                        <a:pt x="f134" y="f132"/>
                        <a:pt x="f135" y="f136"/>
                        <a:pt x="f137" y="f138"/>
                      </a:cubicBezTo>
                      <a:lnTo>
                        <a:pt x="f137" y="f138"/>
                      </a:lnTo>
                      <a:cubicBezTo>
                        <a:pt x="f139" y="f140"/>
                        <a:pt x="f141" y="f142"/>
                        <a:pt x="f143" y="f142"/>
                      </a:cubicBezTo>
                      <a:cubicBezTo>
                        <a:pt x="f144" y="f142"/>
                        <a:pt x="f145" y="f146"/>
                        <a:pt x="f147" y="f148"/>
                      </a:cubicBezTo>
                      <a:cubicBezTo>
                        <a:pt x="f149" y="f61"/>
                        <a:pt x="f147" y="f150"/>
                        <a:pt x="f151" y="f152"/>
                      </a:cubicBezTo>
                      <a:cubicBezTo>
                        <a:pt x="f153" y="f154"/>
                        <a:pt x="f155" y="f156"/>
                        <a:pt x="f157" y="f156"/>
                      </a:cubicBezTo>
                      <a:cubicBezTo>
                        <a:pt x="f158" y="f156"/>
                        <a:pt x="f159" y="f160"/>
                        <a:pt x="f161" y="f162"/>
                      </a:cubicBezTo>
                      <a:cubicBezTo>
                        <a:pt x="f163" y="f164"/>
                        <a:pt x="f165" y="f43"/>
                        <a:pt x="f75" y="f76"/>
                      </a:cubicBezTo>
                      <a:lnTo>
                        <a:pt x="f75" y="f76"/>
                      </a:lnTo>
                      <a:cubicBezTo>
                        <a:pt x="f166" y="f167"/>
                        <a:pt x="f168" y="f169"/>
                        <a:pt x="f170" y="f171"/>
                      </a:cubicBezTo>
                      <a:cubicBezTo>
                        <a:pt x="f172" y="f39"/>
                        <a:pt x="f173" y="f174"/>
                        <a:pt x="f175" y="f176"/>
                      </a:cubicBezTo>
                      <a:cubicBezTo>
                        <a:pt x="f177" y="f178"/>
                        <a:pt x="f179" y="f180"/>
                        <a:pt x="f181" y="f180"/>
                      </a:cubicBezTo>
                      <a:cubicBezTo>
                        <a:pt x="f182" y="f180"/>
                        <a:pt x="f131" y="f183"/>
                        <a:pt x="f184" y="f185"/>
                      </a:cubicBezTo>
                      <a:cubicBezTo>
                        <a:pt x="f186" y="f187"/>
                        <a:pt x="f116" y="f188"/>
                        <a:pt x="f189" y="f188"/>
                      </a:cubicBezTo>
                      <a:cubicBezTo>
                        <a:pt x="f190" y="f188"/>
                        <a:pt x="f191" y="f192"/>
                        <a:pt x="f84" y="f8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Google Shape;1803;p23">
                  <a:extLst>
                    <a:ext uri="{FF2B5EF4-FFF2-40B4-BE49-F238E27FC236}">
                      <a16:creationId xmlns:a16="http://schemas.microsoft.com/office/drawing/2014/main" id="{5C3F3B8D-6678-4831-8D16-C1D2B34840BF}"/>
                    </a:ext>
                  </a:extLst>
                </p:cNvPr>
                <p:cNvSpPr/>
                <p:nvPr/>
              </p:nvSpPr>
              <p:spPr>
                <a:xfrm>
                  <a:off x="171971" y="4440966"/>
                  <a:ext cx="78318" cy="10369"/>
                </a:xfrm>
                <a:custGeom>
                  <a:avLst/>
                  <a:gdLst>
                    <a:gd name="f0" fmla="val w"/>
                    <a:gd name="f1" fmla="val h"/>
                    <a:gd name="f2" fmla="val 0"/>
                    <a:gd name="f3" fmla="val 2425"/>
                    <a:gd name="f4" fmla="val 321"/>
                    <a:gd name="f5" fmla="val 1"/>
                    <a:gd name="f6" fmla="val 434"/>
                    <a:gd name="f7" fmla="val 211"/>
                    <a:gd name="f8" fmla="val 897"/>
                    <a:gd name="f9" fmla="val 320"/>
                    <a:gd name="f10" fmla="val 1365"/>
                    <a:gd name="f11" fmla="val 1719"/>
                    <a:gd name="f12" fmla="val 2076"/>
                    <a:gd name="f13" fmla="val 257"/>
                    <a:gd name="f14" fmla="val 128"/>
                    <a:gd name="f15" fmla="*/ f0 1 2425"/>
                    <a:gd name="f16" fmla="*/ f1 1 321"/>
                    <a:gd name="f17" fmla="val f2"/>
                    <a:gd name="f18" fmla="val f3"/>
                    <a:gd name="f19" fmla="val f4"/>
                    <a:gd name="f20" fmla="+- f19 0 f17"/>
                    <a:gd name="f21" fmla="+- f18 0 f17"/>
                    <a:gd name="f22" fmla="*/ f21 1 2425"/>
                    <a:gd name="f23" fmla="*/ f20 1 32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425" h="321">
                      <a:moveTo>
                        <a:pt x="f5" y="f5"/>
                      </a:moveTo>
                      <a:lnTo>
                        <a:pt x="f5" y="f5"/>
                      </a:lnTo>
                      <a:cubicBezTo>
                        <a:pt x="f6" y="f7"/>
                        <a:pt x="f8" y="f9"/>
                        <a:pt x="f10" y="f9"/>
                      </a:cubicBezTo>
                      <a:cubicBezTo>
                        <a:pt x="f11" y="f9"/>
                        <a:pt x="f12" y="f13"/>
                        <a:pt x="f3" y="f14"/>
                      </a:cubicBezTo>
                      <a:lnTo>
                        <a:pt x="f5"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1804;p23">
                  <a:extLst>
                    <a:ext uri="{FF2B5EF4-FFF2-40B4-BE49-F238E27FC236}">
                      <a16:creationId xmlns:a16="http://schemas.microsoft.com/office/drawing/2014/main" id="{F9E59E61-09F4-4AD6-BD9F-AD297399DB1A}"/>
                    </a:ext>
                  </a:extLst>
                </p:cNvPr>
                <p:cNvSpPr/>
                <p:nvPr/>
              </p:nvSpPr>
              <p:spPr>
                <a:xfrm>
                  <a:off x="312889" y="4315556"/>
                  <a:ext cx="102193" cy="75447"/>
                </a:xfrm>
                <a:custGeom>
                  <a:avLst/>
                  <a:gdLst>
                    <a:gd name="f0" fmla="val w"/>
                    <a:gd name="f1" fmla="val h"/>
                    <a:gd name="f2" fmla="val 0"/>
                    <a:gd name="f3" fmla="val 3164"/>
                    <a:gd name="f4" fmla="val 2336"/>
                    <a:gd name="f5" fmla="val 1284"/>
                    <a:gd name="f6" fmla="val 1199"/>
                    <a:gd name="f7" fmla="val 1286"/>
                    <a:gd name="f8" fmla="val 1205"/>
                    <a:gd name="f9" fmla="val 1290"/>
                    <a:gd name="f10" fmla="val 1212"/>
                    <a:gd name="f11" fmla="val 1294"/>
                    <a:gd name="f12" fmla="val 1218"/>
                    <a:gd name="f13" fmla="val 1211"/>
                    <a:gd name="f14" fmla="val 1287"/>
                    <a:gd name="f15" fmla="val 740"/>
                    <a:gd name="f16" fmla="val 340"/>
                    <a:gd name="f17" fmla="val 901"/>
                    <a:gd name="f18" fmla="val 467"/>
                    <a:gd name="f19" fmla="val 1005"/>
                    <a:gd name="f20" fmla="val 617"/>
                    <a:gd name="f21" fmla="val 1086"/>
                    <a:gd name="f22" fmla="val 779"/>
                    <a:gd name="f23" fmla="val 1152"/>
                    <a:gd name="f24" fmla="val 923"/>
                    <a:gd name="f25" fmla="val 1208"/>
                    <a:gd name="f26" fmla="val 1056"/>
                    <a:gd name="f27" fmla="val 1271"/>
                    <a:gd name="f28" fmla="val 1168"/>
                    <a:gd name="f29" fmla="val 1133"/>
                    <a:gd name="f30" fmla="val 1114"/>
                    <a:gd name="f31" fmla="val 1259"/>
                    <a:gd name="f32" fmla="val 941"/>
                    <a:gd name="f33" fmla="val 767"/>
                    <a:gd name="f34" fmla="val 1386"/>
                    <a:gd name="f35" fmla="val 1328"/>
                    <a:gd name="f36" fmla="val 1317"/>
                    <a:gd name="f37" fmla="val 1091"/>
                    <a:gd name="f38" fmla="val 1340"/>
                    <a:gd name="f39" fmla="val 1206"/>
                    <a:gd name="f40" fmla="val 1375"/>
                    <a:gd name="f41" fmla="val 1322"/>
                    <a:gd name="f42" fmla="val 1421"/>
                    <a:gd name="f43" fmla="val 1437"/>
                    <a:gd name="f44" fmla="val 1478"/>
                    <a:gd name="f45" fmla="val 1529"/>
                    <a:gd name="f46" fmla="val 1548"/>
                    <a:gd name="f47" fmla="val 1610"/>
                    <a:gd name="f48" fmla="val 1628"/>
                    <a:gd name="f49" fmla="val 1691"/>
                    <a:gd name="f50" fmla="val 1767"/>
                    <a:gd name="f51" fmla="val 1806"/>
                    <a:gd name="f52" fmla="val 1929"/>
                    <a:gd name="f53" fmla="val 1887"/>
                    <a:gd name="f54" fmla="val 2079"/>
                    <a:gd name="f55" fmla="val 1979"/>
                    <a:gd name="f56" fmla="val 1905"/>
                    <a:gd name="f57" fmla="val 1922"/>
                    <a:gd name="f58" fmla="val 1732"/>
                    <a:gd name="f59" fmla="val 1852"/>
                    <a:gd name="f60" fmla="val 1594"/>
                    <a:gd name="f61" fmla="val 1726"/>
                    <a:gd name="f62" fmla="val 1444"/>
                    <a:gd name="f63" fmla="val 1460"/>
                    <a:gd name="f64" fmla="val 1248"/>
                    <a:gd name="f65" fmla="val 1298"/>
                    <a:gd name="f66" fmla="val 1155"/>
                    <a:gd name="f67" fmla="val 1137"/>
                    <a:gd name="f68" fmla="val 964"/>
                    <a:gd name="f69" fmla="val 1017"/>
                    <a:gd name="f70" fmla="val 802"/>
                    <a:gd name="f71" fmla="val 936"/>
                    <a:gd name="f72" fmla="val 652"/>
                    <a:gd name="f73" fmla="val 855"/>
                    <a:gd name="f74" fmla="val 490"/>
                    <a:gd name="f75" fmla="val 619"/>
                    <a:gd name="f76" fmla="val 1"/>
                    <a:gd name="f77" fmla="val 380"/>
                    <a:gd name="f78" fmla="val 200"/>
                    <a:gd name="f79" fmla="val 149"/>
                    <a:gd name="f80" fmla="val 306"/>
                    <a:gd name="f81" fmla="val 209"/>
                    <a:gd name="f82" fmla="val 393"/>
                    <a:gd name="f83" fmla="val 444"/>
                    <a:gd name="f84" fmla="val 520"/>
                    <a:gd name="f85" fmla="val 659"/>
                    <a:gd name="f86" fmla="val 791"/>
                    <a:gd name="f87" fmla="val 728"/>
                    <a:gd name="f88" fmla="val 998"/>
                    <a:gd name="f89" fmla="val 832"/>
                    <a:gd name="f90" fmla="val 1183"/>
                    <a:gd name="f91" fmla="val 1679"/>
                    <a:gd name="f92" fmla="val 1536"/>
                    <a:gd name="f93" fmla="val 2049"/>
                    <a:gd name="f94" fmla="val 2067"/>
                    <a:gd name="f95" fmla="val 2222"/>
                    <a:gd name="f96" fmla="val 2285"/>
                    <a:gd name="f97" fmla="val 2294"/>
                    <a:gd name="f98" fmla="val 2517"/>
                    <a:gd name="f99" fmla="val 2335"/>
                    <a:gd name="f100" fmla="val 2751"/>
                    <a:gd name="f101" fmla="val 2888"/>
                    <a:gd name="f102" fmla="val 3027"/>
                    <a:gd name="f103" fmla="val 2321"/>
                    <a:gd name="f104" fmla="val 2291"/>
                    <a:gd name="f105" fmla="val 3002"/>
                    <a:gd name="f106" fmla="val 2280"/>
                    <a:gd name="f107" fmla="val 2840"/>
                    <a:gd name="f108" fmla="val 2690"/>
                    <a:gd name="f109" fmla="val 2153"/>
                    <a:gd name="f110" fmla="val 2333"/>
                    <a:gd name="f111" fmla="val 2102"/>
                    <a:gd name="f112" fmla="val 1587"/>
                    <a:gd name="f113" fmla="val 2113"/>
                    <a:gd name="f114" fmla="val 1195"/>
                    <a:gd name="f115" fmla="val 2125"/>
                    <a:gd name="f116" fmla="val 814"/>
                    <a:gd name="f117" fmla="val 2402"/>
                    <a:gd name="f118" fmla="val 410"/>
                    <a:gd name="f119" fmla="val 2760"/>
                    <a:gd name="f120" fmla="val 260"/>
                    <a:gd name="f121" fmla="val 2676"/>
                    <a:gd name="f122" fmla="val 148"/>
                    <a:gd name="f123" fmla="val 2539"/>
                    <a:gd name="f124" fmla="val 73"/>
                    <a:gd name="f125" fmla="val 2398"/>
                    <a:gd name="f126" fmla="val 2365"/>
                    <a:gd name="f127" fmla="val 2331"/>
                    <a:gd name="f128" fmla="val 78"/>
                    <a:gd name="f129" fmla="val 2298"/>
                    <a:gd name="f130" fmla="val 86"/>
                    <a:gd name="f131" fmla="val 121"/>
                    <a:gd name="f132" fmla="val 2009"/>
                    <a:gd name="f133" fmla="val 271"/>
                    <a:gd name="f134" fmla="val 1963"/>
                    <a:gd name="f135" fmla="val 329"/>
                    <a:gd name="f136" fmla="val 1859"/>
                    <a:gd name="f137" fmla="val 202"/>
                    <a:gd name="f138" fmla="val 1779"/>
                    <a:gd name="f139" fmla="val 1722"/>
                    <a:gd name="f140" fmla="val 57"/>
                    <a:gd name="f141" fmla="val 1627"/>
                    <a:gd name="f142" fmla="val 15"/>
                    <a:gd name="f143" fmla="val 1539"/>
                    <a:gd name="f144" fmla="val 1501"/>
                    <a:gd name="f145" fmla="val 1464"/>
                    <a:gd name="f146" fmla="val 23"/>
                    <a:gd name="f147" fmla="val 1432"/>
                    <a:gd name="f148" fmla="val 40"/>
                    <a:gd name="f149" fmla="val 1305"/>
                    <a:gd name="f150" fmla="val 248"/>
                    <a:gd name="f151" fmla="val 1167"/>
                    <a:gd name="f152" fmla="val 144"/>
                    <a:gd name="f153" fmla="val 29"/>
                    <a:gd name="f154" fmla="val 694"/>
                    <a:gd name="f155" fmla="val 6"/>
                    <a:gd name="f156" fmla="val 668"/>
                    <a:gd name="f157" fmla="val 2"/>
                    <a:gd name="f158" fmla="val 643"/>
                    <a:gd name="f159" fmla="*/ f0 1 3164"/>
                    <a:gd name="f160" fmla="*/ f1 1 2336"/>
                    <a:gd name="f161" fmla="val f2"/>
                    <a:gd name="f162" fmla="val f3"/>
                    <a:gd name="f163" fmla="val f4"/>
                    <a:gd name="f164" fmla="+- f163 0 f161"/>
                    <a:gd name="f165" fmla="+- f162 0 f161"/>
                    <a:gd name="f166" fmla="*/ f165 1 3164"/>
                    <a:gd name="f167" fmla="*/ f164 1 2336"/>
                    <a:gd name="f168" fmla="*/ f161 1 f166"/>
                    <a:gd name="f169" fmla="*/ f162 1 f166"/>
                    <a:gd name="f170" fmla="*/ f161 1 f167"/>
                    <a:gd name="f171" fmla="*/ f163 1 f167"/>
                    <a:gd name="f172" fmla="*/ f168 f159 1"/>
                    <a:gd name="f173" fmla="*/ f169 f159 1"/>
                    <a:gd name="f174" fmla="*/ f171 f160 1"/>
                    <a:gd name="f175" fmla="*/ f170 f160 1"/>
                  </a:gdLst>
                  <a:ahLst/>
                  <a:cxnLst>
                    <a:cxn ang="3cd4">
                      <a:pos x="hc" y="t"/>
                    </a:cxn>
                    <a:cxn ang="0">
                      <a:pos x="r" y="vc"/>
                    </a:cxn>
                    <a:cxn ang="cd4">
                      <a:pos x="hc" y="b"/>
                    </a:cxn>
                    <a:cxn ang="cd2">
                      <a:pos x="l" y="vc"/>
                    </a:cxn>
                  </a:cxnLst>
                  <a:rect l="f172" t="f175" r="f173" b="f174"/>
                  <a:pathLst>
                    <a:path w="3164" h="2336">
                      <a:moveTo>
                        <a:pt x="f5" y="f6"/>
                      </a:moveTo>
                      <a:cubicBezTo>
                        <a:pt x="f7" y="f8"/>
                        <a:pt x="f9" y="f10"/>
                        <a:pt x="f11" y="f12"/>
                      </a:cubicBezTo>
                      <a:cubicBezTo>
                        <a:pt x="f9" y="f13"/>
                        <a:pt x="f14" y="f8"/>
                        <a:pt x="f5" y="f6"/>
                      </a:cubicBezTo>
                      <a:close/>
                      <a:moveTo>
                        <a:pt x="f15" y="f16"/>
                      </a:moveTo>
                      <a:lnTo>
                        <a:pt x="f15" y="f16"/>
                      </a:lnTo>
                      <a:cubicBezTo>
                        <a:pt x="f17" y="f18"/>
                        <a:pt x="f19" y="f20"/>
                        <a:pt x="f21" y="f22"/>
                      </a:cubicBezTo>
                      <a:cubicBezTo>
                        <a:pt x="f23" y="f24"/>
                        <a:pt x="f25" y="f26"/>
                        <a:pt x="f5" y="f6"/>
                      </a:cubicBezTo>
                      <a:lnTo>
                        <a:pt x="f5" y="f6"/>
                      </a:lnTo>
                      <a:cubicBezTo>
                        <a:pt x="f27" y="f28"/>
                        <a:pt x="f27" y="f29"/>
                        <a:pt x="f27" y="f30"/>
                      </a:cubicBezTo>
                      <a:cubicBezTo>
                        <a:pt x="f31" y="f32"/>
                        <a:pt x="f11" y="f33"/>
                        <a:pt x="f34" y="f20"/>
                      </a:cubicBezTo>
                      <a:lnTo>
                        <a:pt x="f34" y="f20"/>
                      </a:lnTo>
                      <a:cubicBezTo>
                        <a:pt x="f35" y="f22"/>
                        <a:pt x="f36" y="f32"/>
                        <a:pt x="f35"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47"/>
                        <a:pt x="f35" y="f63"/>
                        <a:pt x="f64" y="f65"/>
                      </a:cubicBezTo>
                      <a:cubicBezTo>
                        <a:pt x="f66" y="f67"/>
                        <a:pt x="f21" y="f68"/>
                        <a:pt x="f69" y="f70"/>
                      </a:cubicBezTo>
                      <a:cubicBezTo>
                        <a:pt x="f71" y="f72"/>
                        <a:pt x="f73" y="f74"/>
                        <a:pt x="f15" y="f16"/>
                      </a:cubicBezTo>
                      <a:close/>
                      <a:moveTo>
                        <a:pt x="f75" y="f76"/>
                      </a:moveTo>
                      <a:cubicBezTo>
                        <a:pt x="f77" y="f76"/>
                        <a:pt x="f78" y="f79"/>
                        <a:pt x="f76" y="f80"/>
                      </a:cubicBezTo>
                      <a:cubicBezTo>
                        <a:pt x="f81" y="f80"/>
                        <a:pt x="f82" y="f83"/>
                        <a:pt x="f84" y="f20"/>
                      </a:cubicBezTo>
                      <a:cubicBezTo>
                        <a:pt x="f85" y="f86"/>
                        <a:pt x="f87" y="f88"/>
                        <a:pt x="f89" y="f90"/>
                      </a:cubicBezTo>
                      <a:cubicBezTo>
                        <a:pt x="f21" y="f91"/>
                        <a:pt x="f92" y="f93"/>
                        <a:pt x="f94" y="f95"/>
                      </a:cubicBezTo>
                      <a:cubicBezTo>
                        <a:pt x="f96" y="f97"/>
                        <a:pt x="f98" y="f99"/>
                        <a:pt x="f100" y="f99"/>
                      </a:cubicBezTo>
                      <a:cubicBezTo>
                        <a:pt x="f101" y="f99"/>
                        <a:pt x="f102" y="f103"/>
                        <a:pt x="f3" y="f104"/>
                      </a:cubicBezTo>
                      <a:cubicBezTo>
                        <a:pt x="f105" y="f106"/>
                        <a:pt x="f107" y="f95"/>
                        <a:pt x="f108" y="f109"/>
                      </a:cubicBezTo>
                      <a:cubicBezTo>
                        <a:pt x="f110" y="f55"/>
                        <a:pt x="f111" y="f112"/>
                        <a:pt x="f113" y="f114"/>
                      </a:cubicBezTo>
                      <a:cubicBezTo>
                        <a:pt x="f115" y="f116"/>
                        <a:pt x="f117" y="f118"/>
                        <a:pt x="f119" y="f120"/>
                      </a:cubicBezTo>
                      <a:cubicBezTo>
                        <a:pt x="f121" y="f122"/>
                        <a:pt x="f123" y="f124"/>
                        <a:pt x="f125" y="f124"/>
                      </a:cubicBezTo>
                      <a:cubicBezTo>
                        <a:pt x="f126" y="f124"/>
                        <a:pt x="f127" y="f128"/>
                        <a:pt x="f129" y="f130"/>
                      </a:cubicBezTo>
                      <a:cubicBezTo>
                        <a:pt x="f115" y="f131"/>
                        <a:pt x="f132" y="f133"/>
                        <a:pt x="f134" y="f83"/>
                      </a:cubicBezTo>
                      <a:cubicBezTo>
                        <a:pt x="f52" y="f135"/>
                        <a:pt x="f136" y="f137"/>
                        <a:pt x="f138" y="f131"/>
                      </a:cubicBezTo>
                      <a:cubicBezTo>
                        <a:pt x="f139" y="f140"/>
                        <a:pt x="f141" y="f142"/>
                        <a:pt x="f143" y="f142"/>
                      </a:cubicBezTo>
                      <a:cubicBezTo>
                        <a:pt x="f144" y="f142"/>
                        <a:pt x="f145" y="f146"/>
                        <a:pt x="f147" y="f148"/>
                      </a:cubicBezTo>
                      <a:cubicBezTo>
                        <a:pt x="f38" y="f130"/>
                        <a:pt x="f149" y="f150"/>
                        <a:pt x="f35" y="f135"/>
                      </a:cubicBezTo>
                      <a:cubicBezTo>
                        <a:pt x="f151" y="f152"/>
                        <a:pt x="f71" y="f153"/>
                        <a:pt x="f154" y="f155"/>
                      </a:cubicBezTo>
                      <a:cubicBezTo>
                        <a:pt x="f156" y="f157"/>
                        <a:pt x="f158" y="f76"/>
                        <a:pt x="f75" y="f7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Google Shape;1805;p23">
                  <a:extLst>
                    <a:ext uri="{FF2B5EF4-FFF2-40B4-BE49-F238E27FC236}">
                      <a16:creationId xmlns:a16="http://schemas.microsoft.com/office/drawing/2014/main" id="{FBEABEE5-70CF-446E-BF15-9DD50D95BD5A}"/>
                    </a:ext>
                  </a:extLst>
                </p:cNvPr>
                <p:cNvSpPr/>
                <p:nvPr/>
              </p:nvSpPr>
              <p:spPr>
                <a:xfrm>
                  <a:off x="228261" y="4249802"/>
                  <a:ext cx="250179" cy="158776"/>
                </a:xfrm>
                <a:custGeom>
                  <a:avLst/>
                  <a:gdLst>
                    <a:gd name="f0" fmla="val w"/>
                    <a:gd name="f1" fmla="val h"/>
                    <a:gd name="f2" fmla="val 0"/>
                    <a:gd name="f3" fmla="val 7746"/>
                    <a:gd name="f4" fmla="val 4916"/>
                    <a:gd name="f5" fmla="val 601"/>
                    <a:gd name="f6" fmla="val 287"/>
                    <a:gd name="f7" fmla="val 486"/>
                    <a:gd name="f8" fmla="val 564"/>
                    <a:gd name="f9" fmla="val 416"/>
                    <a:gd name="f10" fmla="val 841"/>
                    <a:gd name="f11" fmla="val 393"/>
                    <a:gd name="f12" fmla="val 1130"/>
                    <a:gd name="f13" fmla="val 359"/>
                    <a:gd name="f14" fmla="val 1407"/>
                    <a:gd name="f15" fmla="val 1695"/>
                    <a:gd name="f16" fmla="val 428"/>
                    <a:gd name="f17" fmla="val 1961"/>
                    <a:gd name="f18" fmla="val 2238"/>
                    <a:gd name="f19" fmla="val 2503"/>
                    <a:gd name="f20" fmla="val 739"/>
                    <a:gd name="f21" fmla="val 2757"/>
                    <a:gd name="f22" fmla="val 866"/>
                    <a:gd name="f23" fmla="val 3000"/>
                    <a:gd name="f24" fmla="val 1028"/>
                    <a:gd name="f25" fmla="val 3254"/>
                    <a:gd name="f26" fmla="val 1224"/>
                    <a:gd name="f27" fmla="val 3450"/>
                    <a:gd name="f28" fmla="val 1005"/>
                    <a:gd name="f29" fmla="val 3265"/>
                    <a:gd name="f30" fmla="val 832"/>
                    <a:gd name="f31" fmla="val 3034"/>
                    <a:gd name="f32" fmla="val 693"/>
                    <a:gd name="f33" fmla="val 2769"/>
                    <a:gd name="f34" fmla="val 543"/>
                    <a:gd name="f35" fmla="val 2526"/>
                    <a:gd name="f36" fmla="val 439"/>
                    <a:gd name="f37" fmla="val 2249"/>
                    <a:gd name="f38" fmla="val 370"/>
                    <a:gd name="f39" fmla="val 1972"/>
                    <a:gd name="f40" fmla="val 301"/>
                    <a:gd name="f41" fmla="val 1707"/>
                    <a:gd name="f42" fmla="val 1395"/>
                    <a:gd name="f43" fmla="val 347"/>
                    <a:gd name="f44" fmla="val 1107"/>
                    <a:gd name="f45" fmla="val 382"/>
                    <a:gd name="f46" fmla="val 818"/>
                    <a:gd name="f47" fmla="val 474"/>
                    <a:gd name="f48" fmla="val 553"/>
                    <a:gd name="f49" fmla="val 770"/>
                    <a:gd name="f50" fmla="val 736"/>
                    <a:gd name="f51" fmla="val 698"/>
                    <a:gd name="f52" fmla="val 11"/>
                    <a:gd name="f53" fmla="val 659"/>
                    <a:gd name="f54" fmla="val 33"/>
                    <a:gd name="f55" fmla="val 589"/>
                    <a:gd name="f56" fmla="val 79"/>
                    <a:gd name="f57" fmla="val 532"/>
                    <a:gd name="f58" fmla="val 149"/>
                    <a:gd name="f59" fmla="val 218"/>
                    <a:gd name="f60" fmla="val 12"/>
                    <a:gd name="f61" fmla="val 1037"/>
                    <a:gd name="f62" fmla="val 1"/>
                    <a:gd name="f63" fmla="val 2007"/>
                    <a:gd name="f64" fmla="val 520"/>
                    <a:gd name="f65" fmla="val 2861"/>
                    <a:gd name="f66" fmla="val 1040"/>
                    <a:gd name="f67" fmla="val 3715"/>
                    <a:gd name="f68" fmla="val 1951"/>
                    <a:gd name="f69" fmla="val 4258"/>
                    <a:gd name="f70" fmla="val 2886"/>
                    <a:gd name="f71" fmla="val 4558"/>
                    <a:gd name="f72" fmla="val 3602"/>
                    <a:gd name="f73" fmla="val 4793"/>
                    <a:gd name="f74" fmla="val 4302"/>
                    <a:gd name="f75" fmla="val 4992"/>
                    <a:gd name="f76" fmla="val 5927"/>
                    <a:gd name="f77" fmla="val 6842"/>
                    <a:gd name="f78" fmla="val 4690"/>
                    <a:gd name="f79" fmla="val 4212"/>
                    <a:gd name="f80" fmla="val 7173"/>
                    <a:gd name="f81" fmla="val 4512"/>
                    <a:gd name="f82" fmla="val 6491"/>
                    <a:gd name="f83" fmla="val 4646"/>
                    <a:gd name="f84" fmla="val 5818"/>
                    <a:gd name="f85" fmla="val 5326"/>
                    <a:gd name="f86" fmla="val 4837"/>
                    <a:gd name="f87" fmla="val 4574"/>
                    <a:gd name="f88" fmla="val 4399"/>
                    <a:gd name="f89" fmla="val 4443"/>
                    <a:gd name="f90" fmla="val 4041"/>
                    <a:gd name="f91" fmla="val 4350"/>
                    <a:gd name="f92" fmla="val 3694"/>
                    <a:gd name="f93" fmla="val 4200"/>
                    <a:gd name="f94" fmla="val 3371"/>
                    <a:gd name="f95" fmla="val 4015"/>
                    <a:gd name="f96" fmla="val 3221"/>
                    <a:gd name="f97" fmla="val 3923"/>
                    <a:gd name="f98" fmla="val 3083"/>
                    <a:gd name="f99" fmla="val 3808"/>
                    <a:gd name="f100" fmla="val 2956"/>
                    <a:gd name="f101" fmla="val 2829"/>
                    <a:gd name="f102" fmla="val 3600"/>
                    <a:gd name="f103" fmla="val 2702"/>
                    <a:gd name="f104" fmla="val 3484"/>
                    <a:gd name="f105" fmla="val 2540"/>
                    <a:gd name="f106" fmla="val 3381"/>
                    <a:gd name="f107" fmla="val 2443"/>
                    <a:gd name="f108" fmla="val 3313"/>
                    <a:gd name="f109" fmla="val 2326"/>
                    <a:gd name="f110" fmla="val 3270"/>
                    <a:gd name="f111" fmla="val 2212"/>
                    <a:gd name="f112" fmla="val 2150"/>
                    <a:gd name="f113" fmla="val 2089"/>
                    <a:gd name="f114" fmla="val 3283"/>
                    <a:gd name="f115" fmla="val 2032"/>
                    <a:gd name="f116" fmla="val 3311"/>
                    <a:gd name="f117" fmla="val 1872"/>
                    <a:gd name="f118" fmla="val 3380"/>
                    <a:gd name="f119" fmla="val 1791"/>
                    <a:gd name="f120" fmla="val 3551"/>
                    <a:gd name="f121" fmla="val 1880"/>
                    <a:gd name="f122" fmla="val 3688"/>
                    <a:gd name="f123" fmla="val 1444"/>
                    <a:gd name="f124" fmla="val 3020"/>
                    <a:gd name="f125" fmla="val 2248"/>
                    <a:gd name="f126" fmla="val 1582"/>
                    <a:gd name="f127" fmla="val 1499"/>
                    <a:gd name="f128" fmla="val 1702"/>
                    <a:gd name="f129" fmla="val 929"/>
                    <a:gd name="f130" fmla="val 1491"/>
                    <a:gd name="f131" fmla="val 380"/>
                    <a:gd name="f132" fmla="val 1161"/>
                    <a:gd name="f133" fmla="val 1077"/>
                    <a:gd name="f134" fmla="val 985"/>
                    <a:gd name="f135" fmla="val 415"/>
                    <a:gd name="f136" fmla="val 890"/>
                    <a:gd name="f137" fmla="val 495"/>
                    <a:gd name="f138" fmla="val 403"/>
                    <a:gd name="f139" fmla="val 947"/>
                    <a:gd name="f140" fmla="val 322"/>
                    <a:gd name="f141" fmla="val 96"/>
                    <a:gd name="f142" fmla="val 875"/>
                    <a:gd name="f143" fmla="*/ f0 1 7746"/>
                    <a:gd name="f144" fmla="*/ f1 1 4916"/>
                    <a:gd name="f145" fmla="val f2"/>
                    <a:gd name="f146" fmla="val f3"/>
                    <a:gd name="f147" fmla="val f4"/>
                    <a:gd name="f148" fmla="+- f147 0 f145"/>
                    <a:gd name="f149" fmla="+- f146 0 f145"/>
                    <a:gd name="f150" fmla="*/ f149 1 7746"/>
                    <a:gd name="f151" fmla="*/ f148 1 4916"/>
                    <a:gd name="f152" fmla="*/ f145 1 f150"/>
                    <a:gd name="f153" fmla="*/ f146 1 f150"/>
                    <a:gd name="f154" fmla="*/ f145 1 f151"/>
                    <a:gd name="f155" fmla="*/ f147 1 f151"/>
                    <a:gd name="f156" fmla="*/ f152 f143 1"/>
                    <a:gd name="f157" fmla="*/ f153 f143 1"/>
                    <a:gd name="f158" fmla="*/ f155 f144 1"/>
                    <a:gd name="f159" fmla="*/ f154 f144 1"/>
                  </a:gdLst>
                  <a:ahLst/>
                  <a:cxnLst>
                    <a:cxn ang="3cd4">
                      <a:pos x="hc" y="t"/>
                    </a:cxn>
                    <a:cxn ang="0">
                      <a:pos x="r" y="vc"/>
                    </a:cxn>
                    <a:cxn ang="cd4">
                      <a:pos x="hc" y="b"/>
                    </a:cxn>
                    <a:cxn ang="cd2">
                      <a:pos x="l" y="vc"/>
                    </a:cxn>
                  </a:cxnLst>
                  <a:rect l="f156" t="f159" r="f157" b="f158"/>
                  <a:pathLst>
                    <a:path w="7746" h="4916">
                      <a:moveTo>
                        <a:pt x="f5" y="f6"/>
                      </a:moveTo>
                      <a:lnTo>
                        <a:pt x="f5" y="f6"/>
                      </a:lnTo>
                      <a:cubicBezTo>
                        <a:pt x="f7" y="f8"/>
                        <a:pt x="f9" y="f10"/>
                        <a:pt x="f11" y="f12"/>
                      </a:cubicBezTo>
                      <a:cubicBezTo>
                        <a:pt x="f13" y="f14"/>
                        <a:pt x="f13" y="f15"/>
                        <a:pt x="f16" y="f17"/>
                      </a:cubicBezTo>
                      <a:cubicBezTo>
                        <a:pt x="f7" y="f18"/>
                        <a:pt x="f5" y="f19"/>
                        <a:pt x="f20" y="f21"/>
                      </a:cubicBezTo>
                      <a:cubicBezTo>
                        <a:pt x="f22" y="f23"/>
                        <a:pt x="f24" y="f25"/>
                        <a:pt x="f26" y="f27"/>
                      </a:cubicBezTo>
                      <a:cubicBezTo>
                        <a:pt x="f28" y="f29"/>
                        <a:pt x="f30" y="f31"/>
                        <a:pt x="f32" y="f33"/>
                      </a:cubicBezTo>
                      <a:cubicBezTo>
                        <a:pt x="f34" y="f35"/>
                        <a:pt x="f36" y="f37"/>
                        <a:pt x="f38" y="f39"/>
                      </a:cubicBezTo>
                      <a:cubicBezTo>
                        <a:pt x="f40" y="f41"/>
                        <a:pt x="f40" y="f42"/>
                        <a:pt x="f43" y="f44"/>
                      </a:cubicBezTo>
                      <a:cubicBezTo>
                        <a:pt x="f45" y="f46"/>
                        <a:pt x="f47" y="f48"/>
                        <a:pt x="f5" y="f6"/>
                      </a:cubicBezTo>
                      <a:close/>
                      <a:moveTo>
                        <a:pt x="f49" y="f2"/>
                      </a:moveTo>
                      <a:cubicBezTo>
                        <a:pt x="f50" y="f2"/>
                        <a:pt x="f51" y="f52"/>
                        <a:pt x="f53" y="f54"/>
                      </a:cubicBezTo>
                      <a:cubicBezTo>
                        <a:pt x="f55" y="f56"/>
                        <a:pt x="f57" y="f58"/>
                        <a:pt x="f7" y="f59"/>
                      </a:cubicBezTo>
                      <a:cubicBezTo>
                        <a:pt x="f60" y="f61"/>
                        <a:pt x="f62" y="f63"/>
                        <a:pt x="f64" y="f65"/>
                      </a:cubicBezTo>
                      <a:cubicBezTo>
                        <a:pt x="f66" y="f67"/>
                        <a:pt x="f68" y="f69"/>
                        <a:pt x="f70" y="f71"/>
                      </a:cubicBezTo>
                      <a:cubicBezTo>
                        <a:pt x="f72" y="f73"/>
                        <a:pt x="f74" y="f4"/>
                        <a:pt x="f75" y="f4"/>
                      </a:cubicBezTo>
                      <a:cubicBezTo>
                        <a:pt x="f76" y="f4"/>
                        <a:pt x="f77" y="f78"/>
                        <a:pt x="f3" y="f79"/>
                      </a:cubicBezTo>
                      <a:lnTo>
                        <a:pt x="f3" y="f79"/>
                      </a:lnTo>
                      <a:cubicBezTo>
                        <a:pt x="f80" y="f81"/>
                        <a:pt x="f82" y="f83"/>
                        <a:pt x="f84" y="f83"/>
                      </a:cubicBezTo>
                      <a:cubicBezTo>
                        <a:pt x="f85" y="f83"/>
                        <a:pt x="f86" y="f87"/>
                        <a:pt x="f88" y="f89"/>
                      </a:cubicBezTo>
                      <a:cubicBezTo>
                        <a:pt x="f90" y="f91"/>
                        <a:pt x="f92" y="f93"/>
                        <a:pt x="f94" y="f95"/>
                      </a:cubicBezTo>
                      <a:cubicBezTo>
                        <a:pt x="f96" y="f97"/>
                        <a:pt x="f98" y="f99"/>
                        <a:pt x="f100" y="f67"/>
                      </a:cubicBezTo>
                      <a:cubicBezTo>
                        <a:pt x="f101" y="f102"/>
                        <a:pt x="f103" y="f104"/>
                        <a:pt x="f105" y="f106"/>
                      </a:cubicBezTo>
                      <a:cubicBezTo>
                        <a:pt x="f107" y="f108"/>
                        <a:pt x="f109" y="f110"/>
                        <a:pt x="f111" y="f110"/>
                      </a:cubicBezTo>
                      <a:cubicBezTo>
                        <a:pt x="f112" y="f110"/>
                        <a:pt x="f113" y="f114"/>
                        <a:pt x="f115" y="f116"/>
                      </a:cubicBezTo>
                      <a:cubicBezTo>
                        <a:pt x="f117" y="f118"/>
                        <a:pt x="f119" y="f120"/>
                        <a:pt x="f121" y="f122"/>
                      </a:cubicBezTo>
                      <a:lnTo>
                        <a:pt x="f121" y="f122"/>
                      </a:lnTo>
                      <a:cubicBezTo>
                        <a:pt x="f123" y="f124"/>
                        <a:pt x="f123" y="f125"/>
                        <a:pt x="f126" y="f127"/>
                      </a:cubicBezTo>
                      <a:cubicBezTo>
                        <a:pt x="f128" y="f129"/>
                        <a:pt x="f130" y="f131"/>
                        <a:pt x="f132" y="f131"/>
                      </a:cubicBezTo>
                      <a:cubicBezTo>
                        <a:pt x="f133" y="f131"/>
                        <a:pt x="f134" y="f135"/>
                        <a:pt x="f136" y="f137"/>
                      </a:cubicBezTo>
                      <a:cubicBezTo>
                        <a:pt x="f136" y="f138"/>
                        <a:pt x="f139" y="f140"/>
                        <a:pt x="f139" y="f59"/>
                      </a:cubicBezTo>
                      <a:cubicBezTo>
                        <a:pt x="f139" y="f141"/>
                        <a:pt x="f142" y="f2"/>
                        <a:pt x="f49"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 name="Google Shape;1806;p23">
                  <a:extLst>
                    <a:ext uri="{FF2B5EF4-FFF2-40B4-BE49-F238E27FC236}">
                      <a16:creationId xmlns:a16="http://schemas.microsoft.com/office/drawing/2014/main" id="{761DED86-F079-44C1-9A76-50E61AF27109}"/>
                    </a:ext>
                  </a:extLst>
                </p:cNvPr>
                <p:cNvSpPr/>
                <p:nvPr/>
              </p:nvSpPr>
              <p:spPr>
                <a:xfrm>
                  <a:off x="195096" y="4326017"/>
                  <a:ext cx="104771" cy="67272"/>
                </a:xfrm>
                <a:custGeom>
                  <a:avLst/>
                  <a:gdLst>
                    <a:gd name="f0" fmla="val w"/>
                    <a:gd name="f1" fmla="val h"/>
                    <a:gd name="f2" fmla="val 0"/>
                    <a:gd name="f3" fmla="val 3244"/>
                    <a:gd name="f4" fmla="val 2083"/>
                    <a:gd name="f5" fmla="val 869"/>
                    <a:gd name="f6" fmla="val 829"/>
                    <a:gd name="f7" fmla="val 802"/>
                    <a:gd name="f8" fmla="val 40"/>
                    <a:gd name="f9" fmla="val 797"/>
                    <a:gd name="f10" fmla="val 143"/>
                    <a:gd name="f11" fmla="val 774"/>
                    <a:gd name="f12" fmla="val 213"/>
                    <a:gd name="f13" fmla="val 843"/>
                    <a:gd name="f14" fmla="val 317"/>
                    <a:gd name="f15" fmla="val 878"/>
                    <a:gd name="f16" fmla="val 374"/>
                    <a:gd name="f17" fmla="val 791"/>
                    <a:gd name="f18" fmla="val 334"/>
                    <a:gd name="f19" fmla="val 694"/>
                    <a:gd name="f20" fmla="val 311"/>
                    <a:gd name="f21" fmla="val 596"/>
                    <a:gd name="f22" fmla="val 472"/>
                    <a:gd name="f23" fmla="val 346"/>
                    <a:gd name="f24" fmla="val 348"/>
                    <a:gd name="f25" fmla="val 243"/>
                    <a:gd name="f26" fmla="val 432"/>
                    <a:gd name="f27" fmla="val 70"/>
                    <a:gd name="f28" fmla="val 570"/>
                    <a:gd name="f29" fmla="val 847"/>
                    <a:gd name="f30" fmla="val 81"/>
                    <a:gd name="f31" fmla="val 1067"/>
                    <a:gd name="f32" fmla="val 168"/>
                    <a:gd name="f33" fmla="val 1263"/>
                    <a:gd name="f34" fmla="val 400"/>
                    <a:gd name="f35" fmla="val 1356"/>
                    <a:gd name="f36" fmla="val 620"/>
                    <a:gd name="f37" fmla="val 626"/>
                    <a:gd name="f38" fmla="val 633"/>
                    <a:gd name="f39" fmla="val 640"/>
                    <a:gd name="f40" fmla="val 641"/>
                    <a:gd name="f41" fmla="val 642"/>
                    <a:gd name="f42" fmla="val 648"/>
                    <a:gd name="f43" fmla="val 653"/>
                    <a:gd name="f44" fmla="val 658"/>
                    <a:gd name="f45" fmla="val 1355"/>
                    <a:gd name="f46" fmla="val 652"/>
                    <a:gd name="f47" fmla="val 646"/>
                    <a:gd name="f48" fmla="val 521"/>
                    <a:gd name="f49" fmla="val 1354"/>
                    <a:gd name="f50" fmla="val 429"/>
                    <a:gd name="f51" fmla="val 1233"/>
                    <a:gd name="f52" fmla="val 451"/>
                    <a:gd name="f53" fmla="val 1101"/>
                    <a:gd name="f54" fmla="val 462"/>
                    <a:gd name="f55" fmla="val 974"/>
                    <a:gd name="f56" fmla="val 578"/>
                    <a:gd name="f57" fmla="val 894"/>
                    <a:gd name="f58" fmla="val 693"/>
                    <a:gd name="f59" fmla="val 859"/>
                    <a:gd name="f60" fmla="val 706"/>
                    <a:gd name="f61" fmla="val 858"/>
                    <a:gd name="f62" fmla="val 720"/>
                    <a:gd name="f63" fmla="val 857"/>
                    <a:gd name="f64" fmla="val 733"/>
                    <a:gd name="f65" fmla="val 846"/>
                    <a:gd name="f66" fmla="val 958"/>
                    <a:gd name="f67" fmla="val 900"/>
                    <a:gd name="f68" fmla="val 1051"/>
                    <a:gd name="f69" fmla="val 951"/>
                    <a:gd name="f70" fmla="val 1155"/>
                    <a:gd name="f71" fmla="val 1009"/>
                    <a:gd name="f72" fmla="val 1259"/>
                    <a:gd name="f73" fmla="val 1090"/>
                    <a:gd name="f74" fmla="val 1339"/>
                    <a:gd name="f75" fmla="val 1182"/>
                    <a:gd name="f76" fmla="val 1893"/>
                    <a:gd name="f77" fmla="val 1667"/>
                    <a:gd name="f78" fmla="val 2528"/>
                    <a:gd name="f79" fmla="val 1932"/>
                    <a:gd name="f80" fmla="val 2471"/>
                    <a:gd name="f81" fmla="val 1909"/>
                    <a:gd name="f82" fmla="val 1709"/>
                    <a:gd name="f83" fmla="val 1293"/>
                    <a:gd name="f84" fmla="val 467"/>
                    <a:gd name="f85" fmla="val 1249"/>
                    <a:gd name="f86" fmla="val 422"/>
                    <a:gd name="f87" fmla="val 996"/>
                    <a:gd name="f88" fmla="*/ f0 1 3244"/>
                    <a:gd name="f89" fmla="*/ f1 1 2083"/>
                    <a:gd name="f90" fmla="val f2"/>
                    <a:gd name="f91" fmla="val f3"/>
                    <a:gd name="f92" fmla="val f4"/>
                    <a:gd name="f93" fmla="+- f92 0 f90"/>
                    <a:gd name="f94" fmla="+- f91 0 f90"/>
                    <a:gd name="f95" fmla="*/ f94 1 3244"/>
                    <a:gd name="f96" fmla="*/ f93 1 2083"/>
                    <a:gd name="f97" fmla="*/ f90 1 f95"/>
                    <a:gd name="f98" fmla="*/ f91 1 f95"/>
                    <a:gd name="f99" fmla="*/ f90 1 f96"/>
                    <a:gd name="f100" fmla="*/ f92 1 f96"/>
                    <a:gd name="f101" fmla="*/ f97 f88 1"/>
                    <a:gd name="f102" fmla="*/ f98 f88 1"/>
                    <a:gd name="f103" fmla="*/ f100 f89 1"/>
                    <a:gd name="f104" fmla="*/ f99 f89 1"/>
                  </a:gdLst>
                  <a:ahLst/>
                  <a:cxnLst>
                    <a:cxn ang="3cd4">
                      <a:pos x="hc" y="t"/>
                    </a:cxn>
                    <a:cxn ang="0">
                      <a:pos x="r" y="vc"/>
                    </a:cxn>
                    <a:cxn ang="cd4">
                      <a:pos x="hc" y="b"/>
                    </a:cxn>
                    <a:cxn ang="cd2">
                      <a:pos x="l" y="vc"/>
                    </a:cxn>
                  </a:cxnLst>
                  <a:rect l="f101" t="f104" r="f102" b="f103"/>
                  <a:pathLst>
                    <a:path w="3244" h="2083">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8"/>
                        <a:pt x="f2" y="f29"/>
                        <a:pt x="f30" y="f31"/>
                      </a:cubicBezTo>
                      <a:cubicBezTo>
                        <a:pt x="f32" y="f33"/>
                        <a:pt x="f34" y="f35"/>
                        <a:pt x="f36" y="f35"/>
                      </a:cubicBezTo>
                      <a:cubicBezTo>
                        <a:pt x="f37" y="f35"/>
                        <a:pt x="f38" y="f35"/>
                        <a:pt x="f39" y="f35"/>
                      </a:cubicBezTo>
                      <a:lnTo>
                        <a:pt x="f39" y="f35"/>
                      </a:lnTo>
                      <a:cubicBezTo>
                        <a:pt x="f39" y="f35"/>
                        <a:pt x="f40" y="f35"/>
                        <a:pt x="f41" y="f35"/>
                      </a:cubicBezTo>
                      <a:cubicBezTo>
                        <a:pt x="f42" y="f35"/>
                        <a:pt x="f43" y="f35"/>
                        <a:pt x="f44" y="f45"/>
                      </a:cubicBezTo>
                      <a:lnTo>
                        <a:pt x="f44" y="f45"/>
                      </a:lnTo>
                      <a:cubicBezTo>
                        <a:pt x="f46" y="f35"/>
                        <a:pt x="f47" y="f35"/>
                        <a:pt x="f39" y="f35"/>
                      </a:cubicBezTo>
                      <a:lnTo>
                        <a:pt x="f39" y="f35"/>
                      </a:lnTo>
                      <a:cubicBezTo>
                        <a:pt x="f48" y="f49"/>
                        <a:pt x="f50" y="f51"/>
                        <a:pt x="f52" y="f53"/>
                      </a:cubicBezTo>
                      <a:cubicBezTo>
                        <a:pt x="f54" y="f55"/>
                        <a:pt x="f56" y="f57"/>
                        <a:pt x="f58" y="f59"/>
                      </a:cubicBezTo>
                      <a:cubicBezTo>
                        <a:pt x="f60" y="f61"/>
                        <a:pt x="f62" y="f63"/>
                        <a:pt x="f64" y="f63"/>
                      </a:cubicBezTo>
                      <a:cubicBezTo>
                        <a:pt x="f65" y="f63"/>
                        <a:pt x="f66" y="f67"/>
                        <a:pt x="f68" y="f69"/>
                      </a:cubicBezTo>
                      <a:cubicBezTo>
                        <a:pt x="f70" y="f71"/>
                        <a:pt x="f72" y="f73"/>
                        <a:pt x="f74" y="f75"/>
                      </a:cubicBezTo>
                      <a:cubicBezTo>
                        <a:pt x="f76" y="f77"/>
                        <a:pt x="f78" y="f79"/>
                        <a:pt x="f3" y="f4"/>
                      </a:cubicBezTo>
                      <a:cubicBezTo>
                        <a:pt x="f80" y="f81"/>
                        <a:pt x="f82" y="f73"/>
                        <a:pt x="f83" y="f84"/>
                      </a:cubicBezTo>
                      <a:cubicBezTo>
                        <a:pt x="f85" y="f86"/>
                        <a:pt x="f87"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 name="Google Shape;1807;p23">
                  <a:extLst>
                    <a:ext uri="{FF2B5EF4-FFF2-40B4-BE49-F238E27FC236}">
                      <a16:creationId xmlns:a16="http://schemas.microsoft.com/office/drawing/2014/main" id="{478B69E4-3B93-4322-97CE-98E51EBCC3EF}"/>
                    </a:ext>
                  </a:extLst>
                </p:cNvPr>
                <p:cNvSpPr/>
                <p:nvPr/>
              </p:nvSpPr>
              <p:spPr>
                <a:xfrm>
                  <a:off x="383362" y="4377699"/>
                  <a:ext cx="227438" cy="140497"/>
                </a:xfrm>
                <a:custGeom>
                  <a:avLst/>
                  <a:gdLst>
                    <a:gd name="f0" fmla="val w"/>
                    <a:gd name="f1" fmla="val h"/>
                    <a:gd name="f2" fmla="val 0"/>
                    <a:gd name="f3" fmla="val 7042"/>
                    <a:gd name="f4" fmla="val 4350"/>
                    <a:gd name="f5" fmla="val 7025"/>
                    <a:gd name="f6" fmla="val 706"/>
                    <a:gd name="f7" fmla="val 7031"/>
                    <a:gd name="f8" fmla="val 708"/>
                    <a:gd name="f9" fmla="val 7036"/>
                    <a:gd name="f10" fmla="val 711"/>
                    <a:gd name="f11" fmla="val 713"/>
                    <a:gd name="f12" fmla="val 5137"/>
                    <a:gd name="f13" fmla="val 229"/>
                    <a:gd name="f14" fmla="val 5264"/>
                    <a:gd name="f15" fmla="val 5379"/>
                    <a:gd name="f16" fmla="val 5518"/>
                    <a:gd name="f17" fmla="val 252"/>
                    <a:gd name="f18" fmla="val 5449"/>
                    <a:gd name="f19" fmla="val 246"/>
                    <a:gd name="f20" fmla="val 5385"/>
                    <a:gd name="f21" fmla="val 243"/>
                    <a:gd name="f22" fmla="val 5323"/>
                    <a:gd name="f23" fmla="val 5261"/>
                    <a:gd name="f24" fmla="val 5200"/>
                    <a:gd name="f25" fmla="val 5010"/>
                    <a:gd name="f26" fmla="val 275"/>
                    <a:gd name="f27" fmla="val 4895"/>
                    <a:gd name="f28" fmla="val 298"/>
                    <a:gd name="f29" fmla="val 4779"/>
                    <a:gd name="f30" fmla="val 332"/>
                    <a:gd name="f31" fmla="val 4433"/>
                    <a:gd name="f32" fmla="val 459"/>
                    <a:gd name="f33" fmla="val 4317"/>
                    <a:gd name="f34" fmla="val 517"/>
                    <a:gd name="f35" fmla="val 4214"/>
                    <a:gd name="f36" fmla="val 575"/>
                    <a:gd name="f37" fmla="val 4110"/>
                    <a:gd name="f38" fmla="val 644"/>
                    <a:gd name="f39" fmla="val 3706"/>
                    <a:gd name="f40" fmla="val 921"/>
                    <a:gd name="f41" fmla="val 3394"/>
                    <a:gd name="f42" fmla="val 1314"/>
                    <a:gd name="f43" fmla="val 3105"/>
                    <a:gd name="f44" fmla="val 1706"/>
                    <a:gd name="f45" fmla="val 2817"/>
                    <a:gd name="f46" fmla="val 2110"/>
                    <a:gd name="f47" fmla="val 2563"/>
                    <a:gd name="f48" fmla="val 2549"/>
                    <a:gd name="f49" fmla="val 2251"/>
                    <a:gd name="f50" fmla="val 2941"/>
                    <a:gd name="f51" fmla="val 2090"/>
                    <a:gd name="f52" fmla="val 3137"/>
                    <a:gd name="f53" fmla="val 1917"/>
                    <a:gd name="f54" fmla="val 3310"/>
                    <a:gd name="f55" fmla="val 1743"/>
                    <a:gd name="f56" fmla="val 3484"/>
                    <a:gd name="f57" fmla="val 1559"/>
                    <a:gd name="f58" fmla="val 3645"/>
                    <a:gd name="f59" fmla="val 1351"/>
                    <a:gd name="f60" fmla="val 3807"/>
                    <a:gd name="f61" fmla="val 1155"/>
                    <a:gd name="f62" fmla="val 3934"/>
                    <a:gd name="f63" fmla="val 3634"/>
                    <a:gd name="f64" fmla="val 3299"/>
                    <a:gd name="f65" fmla="val 2228"/>
                    <a:gd name="f66" fmla="val 2906"/>
                    <a:gd name="f67" fmla="val 2517"/>
                    <a:gd name="f68" fmla="val 2526"/>
                    <a:gd name="f69" fmla="val 2759"/>
                    <a:gd name="f70" fmla="val 2087"/>
                    <a:gd name="f71" fmla="val 3048"/>
                    <a:gd name="f72" fmla="val 1683"/>
                    <a:gd name="f73" fmla="val 3336"/>
                    <a:gd name="f74" fmla="val 1279"/>
                    <a:gd name="f75" fmla="val 3648"/>
                    <a:gd name="f76" fmla="val 887"/>
                    <a:gd name="f77" fmla="val 4087"/>
                    <a:gd name="f78" fmla="val 598"/>
                    <a:gd name="f79" fmla="val 4306"/>
                    <a:gd name="f80" fmla="val 471"/>
                    <a:gd name="f81" fmla="val 4514"/>
                    <a:gd name="f82" fmla="val 356"/>
                    <a:gd name="f83" fmla="val 4768"/>
                    <a:gd name="f84" fmla="val 286"/>
                    <a:gd name="f85" fmla="val 4883"/>
                    <a:gd name="f86" fmla="val 5138"/>
                    <a:gd name="f87" fmla="val 1"/>
                    <a:gd name="f88" fmla="val 4407"/>
                    <a:gd name="f89" fmla="val 3713"/>
                    <a:gd name="f90" fmla="val 313"/>
                    <a:gd name="f91" fmla="val 3117"/>
                    <a:gd name="f92" fmla="val 840"/>
                    <a:gd name="f93" fmla="val 2274"/>
                    <a:gd name="f94" fmla="val 1602"/>
                    <a:gd name="f95" fmla="val 1166"/>
                    <a:gd name="f96" fmla="val 2422"/>
                    <a:gd name="f97" fmla="val 2433"/>
                    <a:gd name="f98" fmla="val 244"/>
                    <a:gd name="f99" fmla="val 2574"/>
                    <a:gd name="f100" fmla="val 498"/>
                    <a:gd name="f101" fmla="val 2620"/>
                    <a:gd name="f102" fmla="val 758"/>
                    <a:gd name="f103" fmla="val 881"/>
                    <a:gd name="f104" fmla="val 1006"/>
                    <a:gd name="f105" fmla="val 2610"/>
                    <a:gd name="f106" fmla="val 1132"/>
                    <a:gd name="f107" fmla="val 2595"/>
                    <a:gd name="f108" fmla="val 531"/>
                    <a:gd name="f109" fmla="val 2872"/>
                    <a:gd name="f110" fmla="val 1270"/>
                    <a:gd name="f111" fmla="val 670"/>
                    <a:gd name="f112" fmla="val 4280"/>
                    <a:gd name="f113" fmla="val 851"/>
                    <a:gd name="f114" fmla="val 4176"/>
                    <a:gd name="f115" fmla="val 1051"/>
                    <a:gd name="f116" fmla="val 4154"/>
                    <a:gd name="f117" fmla="val 1252"/>
                    <a:gd name="f118" fmla="val 1409"/>
                    <a:gd name="f119" fmla="val 1567"/>
                    <a:gd name="f120" fmla="val 4167"/>
                    <a:gd name="f121" fmla="val 1717"/>
                    <a:gd name="f122" fmla="val 2061"/>
                    <a:gd name="f123" fmla="val 2367"/>
                    <a:gd name="f124" fmla="val 4095"/>
                    <a:gd name="f125" fmla="val 2540"/>
                    <a:gd name="f126" fmla="val 3622"/>
                    <a:gd name="f127" fmla="val 2725"/>
                    <a:gd name="f128" fmla="val 3991"/>
                    <a:gd name="f129" fmla="val 2828"/>
                    <a:gd name="f130" fmla="val 4084"/>
                    <a:gd name="f131" fmla="val 3152"/>
                    <a:gd name="f132" fmla="val 4349"/>
                    <a:gd name="f133" fmla="val 3830"/>
                    <a:gd name="f134" fmla="val 3129"/>
                    <a:gd name="f135" fmla="val 3564"/>
                    <a:gd name="f136" fmla="val 3244"/>
                    <a:gd name="f137" fmla="val 3657"/>
                    <a:gd name="f138" fmla="val 3440"/>
                    <a:gd name="f139" fmla="val 3761"/>
                    <a:gd name="f140" fmla="val 3267"/>
                    <a:gd name="f141" fmla="val 3080"/>
                    <a:gd name="f142" fmla="val 3567"/>
                    <a:gd name="f143" fmla="val 1787"/>
                    <a:gd name="f144" fmla="val 3613"/>
                    <a:gd name="f145" fmla="val 2006"/>
                    <a:gd name="f146" fmla="val 3798"/>
                    <a:gd name="f147" fmla="val 2191"/>
                    <a:gd name="f148" fmla="val 4017"/>
                    <a:gd name="f149" fmla="val 4225"/>
                    <a:gd name="f150" fmla="val 4456"/>
                    <a:gd name="f151" fmla="val 4409"/>
                    <a:gd name="f152" fmla="val 1868"/>
                    <a:gd name="f153" fmla="val 4307"/>
                    <a:gd name="f154" fmla="val 1909"/>
                    <a:gd name="f155" fmla="val 4202"/>
                    <a:gd name="f156" fmla="val 4128"/>
                    <a:gd name="f157" fmla="val 4052"/>
                    <a:gd name="f158" fmla="val 1888"/>
                    <a:gd name="f159" fmla="val 3994"/>
                    <a:gd name="f160" fmla="val 1845"/>
                    <a:gd name="f161" fmla="val 3867"/>
                    <a:gd name="f162" fmla="val 1741"/>
                    <a:gd name="f163" fmla="val 3821"/>
                    <a:gd name="f164" fmla="val 1556"/>
                    <a:gd name="f165" fmla="val 3844"/>
                    <a:gd name="f166" fmla="val 1394"/>
                    <a:gd name="f167" fmla="val 3856"/>
                    <a:gd name="f168" fmla="val 4491"/>
                    <a:gd name="f169" fmla="val 4860"/>
                    <a:gd name="f170" fmla="val 5122"/>
                    <a:gd name="f171" fmla="val 424"/>
                    <a:gd name="f172" fmla="val 5396"/>
                    <a:gd name="f173" fmla="val 382"/>
                    <a:gd name="f174" fmla="val 5670"/>
                    <a:gd name="f175" fmla="val 6141"/>
                    <a:gd name="f176" fmla="val 6612"/>
                    <a:gd name="f177" fmla="val 505"/>
                    <a:gd name="f178" fmla="val 6699"/>
                    <a:gd name="f179" fmla="val 544"/>
                    <a:gd name="f180" fmla="val 6447"/>
                    <a:gd name="f181" fmla="val 319"/>
                    <a:gd name="f182" fmla="val 6107"/>
                    <a:gd name="f183" fmla="val 194"/>
                    <a:gd name="f184" fmla="val 5922"/>
                    <a:gd name="f185" fmla="val 125"/>
                    <a:gd name="f186" fmla="val 5726"/>
                    <a:gd name="f187" fmla="val 79"/>
                    <a:gd name="f188" fmla="val 5541"/>
                    <a:gd name="f189" fmla="val 32"/>
                    <a:gd name="f190" fmla="val 5406"/>
                    <a:gd name="f191" fmla="val 11"/>
                    <a:gd name="f192" fmla="val 5271"/>
                    <a:gd name="f193" fmla="*/ f0 1 7042"/>
                    <a:gd name="f194" fmla="*/ f1 1 4350"/>
                    <a:gd name="f195" fmla="val f2"/>
                    <a:gd name="f196" fmla="val f3"/>
                    <a:gd name="f197" fmla="val f4"/>
                    <a:gd name="f198" fmla="+- f197 0 f195"/>
                    <a:gd name="f199" fmla="+- f196 0 f195"/>
                    <a:gd name="f200" fmla="*/ f199 1 7042"/>
                    <a:gd name="f201" fmla="*/ f198 1 4350"/>
                    <a:gd name="f202" fmla="*/ f195 1 f200"/>
                    <a:gd name="f203" fmla="*/ f196 1 f200"/>
                    <a:gd name="f204" fmla="*/ f195 1 f201"/>
                    <a:gd name="f205" fmla="*/ f197 1 f201"/>
                    <a:gd name="f206" fmla="*/ f202 f193 1"/>
                    <a:gd name="f207" fmla="*/ f203 f193 1"/>
                    <a:gd name="f208" fmla="*/ f205 f194 1"/>
                    <a:gd name="f209" fmla="*/ f204 f194 1"/>
                  </a:gdLst>
                  <a:ahLst/>
                  <a:cxnLst>
                    <a:cxn ang="3cd4">
                      <a:pos x="hc" y="t"/>
                    </a:cxn>
                    <a:cxn ang="0">
                      <a:pos x="r" y="vc"/>
                    </a:cxn>
                    <a:cxn ang="cd4">
                      <a:pos x="hc" y="b"/>
                    </a:cxn>
                    <a:cxn ang="cd2">
                      <a:pos x="l" y="vc"/>
                    </a:cxn>
                  </a:cxnLst>
                  <a:rect l="f206" t="f209" r="f207" b="f208"/>
                  <a:pathLst>
                    <a:path w="7042" h="4350">
                      <a:moveTo>
                        <a:pt x="f5" y="f6"/>
                      </a:moveTo>
                      <a:cubicBezTo>
                        <a:pt x="f7" y="f8"/>
                        <a:pt x="f9" y="f10"/>
                        <a:pt x="f3" y="f11"/>
                      </a:cubicBezTo>
                      <a:cubicBezTo>
                        <a:pt x="f9" y="f10"/>
                        <a:pt x="f7" y="f8"/>
                        <a:pt x="f5" y="f6"/>
                      </a:cubicBezTo>
                      <a:close/>
                      <a:moveTo>
                        <a:pt x="f12" y="f13"/>
                      </a:moveTo>
                      <a:cubicBezTo>
                        <a:pt x="f14" y="f13"/>
                        <a:pt x="f15" y="f13"/>
                        <a:pt x="f16" y="f17"/>
                      </a:cubicBezTo>
                      <a:cubicBezTo>
                        <a:pt x="f18" y="f19"/>
                        <a:pt x="f20" y="f21"/>
                        <a:pt x="f22" y="f21"/>
                      </a:cubicBezTo>
                      <a:cubicBezTo>
                        <a:pt x="f23" y="f21"/>
                        <a:pt x="f24" y="f19"/>
                        <a:pt x="f12" y="f17"/>
                      </a:cubicBezTo>
                      <a:cubicBezTo>
                        <a:pt x="f25" y="f26"/>
                        <a:pt x="f27" y="f28"/>
                        <a:pt x="f29" y="f30"/>
                      </a:cubicBez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57" y="f63"/>
                        <a:pt x="f53" y="f64"/>
                        <a:pt x="f65" y="f66"/>
                      </a:cubicBezTo>
                      <a:cubicBezTo>
                        <a:pt x="f67" y="f68"/>
                        <a:pt x="f69" y="f70"/>
                        <a:pt x="f71" y="f72"/>
                      </a:cubicBezTo>
                      <a:cubicBezTo>
                        <a:pt x="f73" y="f74"/>
                        <a:pt x="f75" y="f76"/>
                        <a:pt x="f77" y="f78"/>
                      </a:cubicBezTo>
                      <a:cubicBezTo>
                        <a:pt x="f79" y="f80"/>
                        <a:pt x="f81" y="f82"/>
                        <a:pt x="f83" y="f84"/>
                      </a:cubicBezTo>
                      <a:cubicBezTo>
                        <a:pt x="f85" y="f17"/>
                        <a:pt x="f25" y="f13"/>
                        <a:pt x="f12" y="f13"/>
                      </a:cubicBezTo>
                      <a:close/>
                      <a:moveTo>
                        <a:pt x="f86" y="f87"/>
                      </a:moveTo>
                      <a:cubicBezTo>
                        <a:pt x="f88" y="f87"/>
                        <a:pt x="f89" y="f90"/>
                        <a:pt x="f91" y="f92"/>
                      </a:cubicBezTo>
                      <a:cubicBezTo>
                        <a:pt x="f93" y="f94"/>
                        <a:pt x="f95" y="f96"/>
                        <a:pt x="f87" y="f97"/>
                      </a:cubicBezTo>
                      <a:cubicBezTo>
                        <a:pt x="f98" y="f99"/>
                        <a:pt x="f100" y="f101"/>
                        <a:pt x="f102" y="f101"/>
                      </a:cubicBezTo>
                      <a:cubicBezTo>
                        <a:pt x="f103" y="f101"/>
                        <a:pt x="f104" y="f105"/>
                        <a:pt x="f106" y="f107"/>
                      </a:cubicBezTo>
                      <a:lnTo>
                        <a:pt x="f106" y="f107"/>
                      </a:lnTo>
                      <a:cubicBezTo>
                        <a:pt x="f108" y="f109"/>
                        <a:pt x="f110" y="f62"/>
                        <a:pt x="f111" y="f112"/>
                      </a:cubicBezTo>
                      <a:cubicBezTo>
                        <a:pt x="f113" y="f114"/>
                        <a:pt x="f115" y="f116"/>
                        <a:pt x="f117" y="f116"/>
                      </a:cubicBezTo>
                      <a:cubicBezTo>
                        <a:pt x="f118" y="f116"/>
                        <a:pt x="f119" y="f120"/>
                        <a:pt x="f121" y="f120"/>
                      </a:cubicBezTo>
                      <a:cubicBezTo>
                        <a:pt x="f122" y="f120"/>
                        <a:pt x="f123" y="f124"/>
                        <a:pt x="f125" y="f126"/>
                      </a:cubicBezTo>
                      <a:cubicBezTo>
                        <a:pt x="f127" y="f128"/>
                        <a:pt x="f129" y="f130"/>
                        <a:pt x="f131" y="f132"/>
                      </a:cubicBezTo>
                      <a:cubicBezTo>
                        <a:pt x="f71" y="f133"/>
                        <a:pt x="f134" y="f135"/>
                        <a:pt x="f134" y="f135"/>
                      </a:cubicBezTo>
                      <a:lnTo>
                        <a:pt x="f134" y="f135"/>
                      </a:lnTo>
                      <a:cubicBezTo>
                        <a:pt x="f136" y="f137"/>
                        <a:pt x="f138" y="f139"/>
                        <a:pt x="f138" y="f139"/>
                      </a:cubicBezTo>
                      <a:cubicBezTo>
                        <a:pt x="f140" y="f141"/>
                        <a:pt x="f140" y="f96"/>
                        <a:pt x="f142" y="f143"/>
                      </a:cubicBezTo>
                      <a:cubicBezTo>
                        <a:pt x="f144" y="f145"/>
                        <a:pt x="f146" y="f147"/>
                        <a:pt x="f148" y="f147"/>
                      </a:cubicBezTo>
                      <a:cubicBezTo>
                        <a:pt x="f149" y="f147"/>
                        <a:pt x="f31" y="f145"/>
                        <a:pt x="f150" y="f143"/>
                      </a:cubicBezTo>
                      <a:lnTo>
                        <a:pt x="f150" y="f143"/>
                      </a:lnTo>
                      <a:cubicBezTo>
                        <a:pt x="f151" y="f152"/>
                        <a:pt x="f153" y="f154"/>
                        <a:pt x="f155" y="f154"/>
                      </a:cubicBezTo>
                      <a:cubicBezTo>
                        <a:pt x="f156" y="f154"/>
                        <a:pt x="f157" y="f158"/>
                        <a:pt x="f159" y="f160"/>
                      </a:cubicBezTo>
                      <a:cubicBezTo>
                        <a:pt x="f161" y="f162"/>
                        <a:pt x="f163" y="f164"/>
                        <a:pt x="f165" y="f166"/>
                      </a:cubicBezTo>
                      <a:cubicBezTo>
                        <a:pt x="f167" y="f40"/>
                        <a:pt x="f168" y="f38"/>
                        <a:pt x="f169" y="f34"/>
                      </a:cubicBezTo>
                      <a:cubicBezTo>
                        <a:pt x="f170" y="f171"/>
                        <a:pt x="f172" y="f173"/>
                        <a:pt x="f174" y="f173"/>
                      </a:cubicBezTo>
                      <a:cubicBezTo>
                        <a:pt x="f175" y="f173"/>
                        <a:pt x="f176" y="f177"/>
                        <a:pt x="f5" y="f6"/>
                      </a:cubicBezTo>
                      <a:lnTo>
                        <a:pt x="f5" y="f6"/>
                      </a:lnTo>
                      <a:cubicBezTo>
                        <a:pt x="f178" y="f179"/>
                        <a:pt x="f180" y="f181"/>
                        <a:pt x="f182" y="f183"/>
                      </a:cubicBezTo>
                      <a:cubicBezTo>
                        <a:pt x="f184" y="f185"/>
                        <a:pt x="f186" y="f187"/>
                        <a:pt x="f188" y="f189"/>
                      </a:cubicBezTo>
                      <a:cubicBezTo>
                        <a:pt x="f190" y="f191"/>
                        <a:pt x="f192" y="f87"/>
                        <a:pt x="f86" y="f87"/>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 name="Google Shape;1808;p23">
                  <a:extLst>
                    <a:ext uri="{FF2B5EF4-FFF2-40B4-BE49-F238E27FC236}">
                      <a16:creationId xmlns:a16="http://schemas.microsoft.com/office/drawing/2014/main" id="{9ADF0BAD-098A-4046-B8B3-D15DB4149ACA}"/>
                    </a:ext>
                  </a:extLst>
                </p:cNvPr>
                <p:cNvSpPr/>
                <p:nvPr/>
              </p:nvSpPr>
              <p:spPr>
                <a:xfrm>
                  <a:off x="321832" y="4394396"/>
                  <a:ext cx="150665" cy="53583"/>
                </a:xfrm>
                <a:custGeom>
                  <a:avLst/>
                  <a:gdLst>
                    <a:gd name="f0" fmla="val w"/>
                    <a:gd name="f1" fmla="val h"/>
                    <a:gd name="f2" fmla="val 0"/>
                    <a:gd name="f3" fmla="val 4665"/>
                    <a:gd name="f4" fmla="val 1659"/>
                    <a:gd name="f5" fmla="val 3706"/>
                    <a:gd name="f6" fmla="val 520"/>
                    <a:gd name="f7" fmla="val 3510"/>
                    <a:gd name="f8" fmla="val 623"/>
                    <a:gd name="f9" fmla="val 3302"/>
                    <a:gd name="f10" fmla="val 704"/>
                    <a:gd name="f11" fmla="val 3094"/>
                    <a:gd name="f12" fmla="val 774"/>
                    <a:gd name="f13" fmla="val 2875"/>
                    <a:gd name="f14" fmla="val 854"/>
                    <a:gd name="f15" fmla="val 2644"/>
                    <a:gd name="f16" fmla="val 889"/>
                    <a:gd name="f17" fmla="val 2413"/>
                    <a:gd name="f18" fmla="val 924"/>
                    <a:gd name="f19" fmla="val 2278"/>
                    <a:gd name="f20" fmla="val 937"/>
                    <a:gd name="f21" fmla="val 2139"/>
                    <a:gd name="f22" fmla="val 943"/>
                    <a:gd name="f23" fmla="val 2000"/>
                    <a:gd name="f24" fmla="val 1903"/>
                    <a:gd name="f25" fmla="val 1805"/>
                    <a:gd name="f26" fmla="val 940"/>
                    <a:gd name="f27" fmla="val 1709"/>
                    <a:gd name="f28" fmla="val 935"/>
                    <a:gd name="f29" fmla="val 1455"/>
                    <a:gd name="f30" fmla="val 1224"/>
                    <a:gd name="f31" fmla="val 982"/>
                    <a:gd name="f32" fmla="val 1201"/>
                    <a:gd name="f33" fmla="val 866"/>
                    <a:gd name="f34" fmla="val 1444"/>
                    <a:gd name="f35" fmla="val 877"/>
                    <a:gd name="f36" fmla="val 1675"/>
                    <a:gd name="f37" fmla="val 1906"/>
                    <a:gd name="f38" fmla="val 2148"/>
                    <a:gd name="f39" fmla="val 2379"/>
                    <a:gd name="f40" fmla="val 2610"/>
                    <a:gd name="f41" fmla="val 831"/>
                    <a:gd name="f42" fmla="val 2840"/>
                    <a:gd name="f43" fmla="val 797"/>
                    <a:gd name="f44" fmla="val 3060"/>
                    <a:gd name="f45" fmla="val 739"/>
                    <a:gd name="f46" fmla="val 3279"/>
                    <a:gd name="f47" fmla="val 681"/>
                    <a:gd name="f48" fmla="val 3498"/>
                    <a:gd name="f49" fmla="val 600"/>
                    <a:gd name="f50" fmla="val 4664"/>
                    <a:gd name="f51" fmla="val 3613"/>
                    <a:gd name="f52" fmla="val 468"/>
                    <a:gd name="f53" fmla="val 2464"/>
                    <a:gd name="f54" fmla="val 706"/>
                    <a:gd name="f55" fmla="val 1316"/>
                    <a:gd name="f56" fmla="val 876"/>
                    <a:gd name="f57" fmla="val 436"/>
                    <a:gd name="f58" fmla="val 671"/>
                    <a:gd name="f59" fmla="val 1"/>
                    <a:gd name="f60" fmla="val 310"/>
                    <a:gd name="f61" fmla="val 896"/>
                    <a:gd name="f62" fmla="val 1235"/>
                    <a:gd name="f63" fmla="val 1388"/>
                    <a:gd name="f64" fmla="val 1447"/>
                    <a:gd name="f65" fmla="val 1504"/>
                    <a:gd name="f66" fmla="val 1231"/>
                    <a:gd name="f67" fmla="val 1559"/>
                    <a:gd name="f68" fmla="val 1386"/>
                    <a:gd name="f69" fmla="val 1374"/>
                    <a:gd name="f70" fmla="val 705"/>
                    <a:gd name="f71" fmla="val 1570"/>
                    <a:gd name="f72" fmla="val 694"/>
                    <a:gd name="f73" fmla="val 1616"/>
                    <a:gd name="f74" fmla="val 804"/>
                    <a:gd name="f75" fmla="val 1645"/>
                    <a:gd name="f76" fmla="val 926"/>
                    <a:gd name="f77" fmla="val 1055"/>
                    <a:gd name="f78" fmla="val 2203"/>
                    <a:gd name="f79" fmla="val 3979"/>
                    <a:gd name="f80" fmla="val 592"/>
                    <a:gd name="f81" fmla="*/ f0 1 4665"/>
                    <a:gd name="f82" fmla="*/ f1 1 1659"/>
                    <a:gd name="f83" fmla="val f2"/>
                    <a:gd name="f84" fmla="val f3"/>
                    <a:gd name="f85" fmla="val f4"/>
                    <a:gd name="f86" fmla="+- f85 0 f83"/>
                    <a:gd name="f87" fmla="+- f84 0 f83"/>
                    <a:gd name="f88" fmla="*/ f87 1 4665"/>
                    <a:gd name="f89" fmla="*/ f86 1 1659"/>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4665" h="1659">
                      <a:moveTo>
                        <a:pt x="f5" y="f6"/>
                      </a:moveTo>
                      <a:lnTo>
                        <a:pt x="f5" y="f6"/>
                      </a:lnTo>
                      <a:cubicBezTo>
                        <a:pt x="f7" y="f8"/>
                        <a:pt x="f9" y="f10"/>
                        <a:pt x="f11" y="f12"/>
                      </a:cubicBezTo>
                      <a:cubicBezTo>
                        <a:pt x="f13" y="f14"/>
                        <a:pt x="f15" y="f16"/>
                        <a:pt x="f17" y="f18"/>
                      </a:cubicBezTo>
                      <a:cubicBezTo>
                        <a:pt x="f19" y="f20"/>
                        <a:pt x="f21" y="f22"/>
                        <a:pt x="f23" y="f22"/>
                      </a:cubicBezTo>
                      <a:cubicBezTo>
                        <a:pt x="f24" y="f22"/>
                        <a:pt x="f25" y="f26"/>
                        <a:pt x="f27" y="f28"/>
                      </a:cubicBezTo>
                      <a:cubicBezTo>
                        <a:pt x="f29" y="f18"/>
                        <a:pt x="f30" y="f16"/>
                        <a:pt x="f31" y="f14"/>
                      </a:cubicBezTo>
                      <a:lnTo>
                        <a:pt x="f31" y="f14"/>
                      </a:lnTo>
                      <a:cubicBezTo>
                        <a:pt x="f32" y="f33"/>
                        <a:pt x="f34" y="f35"/>
                        <a:pt x="f36" y="f16"/>
                      </a:cubicBezTo>
                      <a:cubicBezTo>
                        <a:pt x="f37" y="f16"/>
                        <a:pt x="f38" y="f16"/>
                        <a:pt x="f39" y="f33"/>
                      </a:cubicBezTo>
                      <a:cubicBezTo>
                        <a:pt x="f40" y="f41"/>
                        <a:pt x="f42" y="f43"/>
                        <a:pt x="f44" y="f45"/>
                      </a:cubicBezTo>
                      <a:cubicBezTo>
                        <a:pt x="f46" y="f47"/>
                        <a:pt x="f48" y="f49"/>
                        <a:pt x="f5" y="f6"/>
                      </a:cubicBezTo>
                      <a:close/>
                      <a:moveTo>
                        <a:pt x="f50" y="f2"/>
                      </a:moveTo>
                      <a:lnTo>
                        <a:pt x="f50" y="f2"/>
                      </a:lnTo>
                      <a:cubicBezTo>
                        <a:pt x="f51" y="f52"/>
                        <a:pt x="f53" y="f54"/>
                        <a:pt x="f55" y="f54"/>
                      </a:cubicBezTo>
                      <a:cubicBezTo>
                        <a:pt x="f56" y="f54"/>
                        <a:pt x="f57" y="f58"/>
                        <a:pt x="f59" y="f49"/>
                      </a:cubicBezTo>
                      <a:lnTo>
                        <a:pt x="f59" y="f49"/>
                      </a:lnTo>
                      <a:cubicBezTo>
                        <a:pt x="f60" y="f31"/>
                        <a:pt x="f61" y="f62"/>
                        <a:pt x="f63" y="f62"/>
                      </a:cubicBezTo>
                      <a:cubicBezTo>
                        <a:pt x="f64" y="f62"/>
                        <a:pt x="f65" y="f66"/>
                        <a:pt x="f67" y="f30"/>
                      </a:cubicBezTo>
                      <a:lnTo>
                        <a:pt x="f67" y="f30"/>
                      </a:lnTo>
                      <a:cubicBezTo>
                        <a:pt x="f68" y="f69"/>
                        <a:pt x="f70" y="f71"/>
                        <a:pt x="f72" y="f73"/>
                      </a:cubicBezTo>
                      <a:cubicBezTo>
                        <a:pt x="f74" y="f75"/>
                        <a:pt x="f76" y="f4"/>
                        <a:pt x="f77" y="f4"/>
                      </a:cubicBezTo>
                      <a:cubicBezTo>
                        <a:pt x="f78" y="f4"/>
                        <a:pt x="f79" y="f80"/>
                        <a:pt x="f50"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 name="Google Shape;1809;p23">
                  <a:extLst>
                    <a:ext uri="{FF2B5EF4-FFF2-40B4-BE49-F238E27FC236}">
                      <a16:creationId xmlns:a16="http://schemas.microsoft.com/office/drawing/2014/main" id="{F229848B-D0C1-49C9-851E-CC2CBFDE6141}"/>
                    </a:ext>
                  </a:extLst>
                </p:cNvPr>
                <p:cNvSpPr/>
                <p:nvPr/>
              </p:nvSpPr>
              <p:spPr>
                <a:xfrm>
                  <a:off x="587282" y="4730648"/>
                  <a:ext cx="194620" cy="264709"/>
                </a:xfrm>
                <a:custGeom>
                  <a:avLst/>
                  <a:gdLst>
                    <a:gd name="f0" fmla="val w"/>
                    <a:gd name="f1" fmla="val h"/>
                    <a:gd name="f2" fmla="val 0"/>
                    <a:gd name="f3" fmla="val 6026"/>
                    <a:gd name="f4" fmla="val 8196"/>
                    <a:gd name="f5" fmla="val 1"/>
                    <a:gd name="f6" fmla="val 20"/>
                    <a:gd name="f7" fmla="val 3"/>
                    <a:gd name="f8" fmla="val 40"/>
                    <a:gd name="f9" fmla="val 5"/>
                    <a:gd name="f10" fmla="val 59"/>
                    <a:gd name="f11" fmla="val 7"/>
                    <a:gd name="f12" fmla="val 39"/>
                    <a:gd name="f13" fmla="val 4"/>
                    <a:gd name="f14" fmla="val 19"/>
                    <a:gd name="f15" fmla="val 2"/>
                    <a:gd name="f16" fmla="val 819"/>
                    <a:gd name="f17" fmla="val 111"/>
                    <a:gd name="f18" fmla="val 2318"/>
                    <a:gd name="f19" fmla="val 1135"/>
                    <a:gd name="f20" fmla="val 2655"/>
                    <a:gd name="f21" fmla="val 3856"/>
                    <a:gd name="f22" fmla="val 2921"/>
                    <a:gd name="f23" fmla="val 6049"/>
                    <a:gd name="f24" fmla="val 3521"/>
                    <a:gd name="f25" fmla="val 6684"/>
                    <a:gd name="f26" fmla="val 3163"/>
                    <a:gd name="f27" fmla="val 3775"/>
                    <a:gd name="f28" fmla="val 7838"/>
                    <a:gd name="f29" fmla="val 4144"/>
                    <a:gd name="f30" fmla="val 6868"/>
                    <a:gd name="f31" fmla="val 3948"/>
                    <a:gd name="f32" fmla="val 6199"/>
                    <a:gd name="f33" fmla="val 4179"/>
                    <a:gd name="f34" fmla="val 6371"/>
                    <a:gd name="f35" fmla="val 4466"/>
                    <a:gd name="f36" fmla="val 6449"/>
                    <a:gd name="f37" fmla="val 4762"/>
                    <a:gd name="f38" fmla="val 5222"/>
                    <a:gd name="f39" fmla="val 5703"/>
                    <a:gd name="f40" fmla="val 6261"/>
                    <a:gd name="f41" fmla="val 5945"/>
                    <a:gd name="f42" fmla="val 5878"/>
                    <a:gd name="f43" fmla="val 6005"/>
                    <a:gd name="f44" fmla="val 5724"/>
                    <a:gd name="f45" fmla="val 6032"/>
                    <a:gd name="f46" fmla="val 5570"/>
                    <a:gd name="f47" fmla="val 5156"/>
                    <a:gd name="f48" fmla="val 4739"/>
                    <a:gd name="f49" fmla="val 5835"/>
                    <a:gd name="f50" fmla="val 4444"/>
                    <a:gd name="f51" fmla="val 5541"/>
                    <a:gd name="f52" fmla="val 4040"/>
                    <a:gd name="f53" fmla="val 5137"/>
                    <a:gd name="f54" fmla="val 3809"/>
                    <a:gd name="f55" fmla="val 4583"/>
                    <a:gd name="f56" fmla="val 3671"/>
                    <a:gd name="f57" fmla="val 4029"/>
                    <a:gd name="f58" fmla="val 3486"/>
                    <a:gd name="f59" fmla="val 3429"/>
                    <a:gd name="f60" fmla="val 3209"/>
                    <a:gd name="f61" fmla="val 2390"/>
                    <a:gd name="f62" fmla="val 2686"/>
                    <a:gd name="f63" fmla="val 1104"/>
                    <a:gd name="f64" fmla="val 1422"/>
                    <a:gd name="f65" fmla="val 166"/>
                    <a:gd name="f66" fmla="*/ f0 1 6026"/>
                    <a:gd name="f67" fmla="*/ f1 1 8196"/>
                    <a:gd name="f68" fmla="val f2"/>
                    <a:gd name="f69" fmla="val f3"/>
                    <a:gd name="f70" fmla="val f4"/>
                    <a:gd name="f71" fmla="+- f70 0 f68"/>
                    <a:gd name="f72" fmla="+- f69 0 f68"/>
                    <a:gd name="f73" fmla="*/ f72 1 6026"/>
                    <a:gd name="f74" fmla="*/ f71 1 8196"/>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6026" h="8196">
                      <a:moveTo>
                        <a:pt x="f2" y="f5"/>
                      </a:moveTo>
                      <a:cubicBezTo>
                        <a:pt x="f6" y="f7"/>
                        <a:pt x="f8" y="f9"/>
                        <a:pt x="f10" y="f11"/>
                      </a:cubicBezTo>
                      <a:lnTo>
                        <a:pt x="f10" y="f11"/>
                      </a:lnTo>
                      <a:cubicBezTo>
                        <a:pt x="f12" y="f13"/>
                        <a:pt x="f14" y="f15"/>
                        <a:pt x="f2" y="f5"/>
                      </a:cubicBezTo>
                      <a:close/>
                      <a:moveTo>
                        <a:pt x="f10" y="f11"/>
                      </a:moveTo>
                      <a:cubicBezTo>
                        <a:pt x="f16" y="f17"/>
                        <a:pt x="f18" y="f19"/>
                        <a:pt x="f20" y="f21"/>
                      </a:cubicBezTo>
                      <a:cubicBezTo>
                        <a:pt x="f22" y="f23"/>
                        <a:pt x="f24" y="f25"/>
                        <a:pt x="f26" y="f4"/>
                      </a:cubicBezTo>
                      <a:cubicBezTo>
                        <a:pt x="f27" y="f28"/>
                        <a:pt x="f29" y="f30"/>
                        <a:pt x="f31" y="f32"/>
                      </a:cubicBezTo>
                      <a:lnTo>
                        <a:pt x="f31" y="f32"/>
                      </a:lnTo>
                      <a:cubicBezTo>
                        <a:pt x="f33" y="f34"/>
                        <a:pt x="f35" y="f36"/>
                        <a:pt x="f37" y="f36"/>
                      </a:cubicBezTo>
                      <a:cubicBezTo>
                        <a:pt x="f38" y="f36"/>
                        <a:pt x="f39" y="f40"/>
                        <a:pt x="f3" y="f41"/>
                      </a:cubicBezTo>
                      <a:lnTo>
                        <a:pt x="f3" y="f41"/>
                      </a:lnTo>
                      <a:cubicBezTo>
                        <a:pt x="f42" y="f43"/>
                        <a:pt x="f44" y="f45"/>
                        <a:pt x="f46" y="f45"/>
                      </a:cubicBezTo>
                      <a:cubicBezTo>
                        <a:pt x="f47" y="f45"/>
                        <a:pt x="f48" y="f49"/>
                        <a:pt x="f50" y="f51"/>
                      </a:cubicBezTo>
                      <a:cubicBezTo>
                        <a:pt x="f52" y="f53"/>
                        <a:pt x="f54" y="f55"/>
                        <a:pt x="f56" y="f57"/>
                      </a:cubicBezTo>
                      <a:cubicBezTo>
                        <a:pt x="f24" y="f58"/>
                        <a:pt x="f59" y="f22"/>
                        <a:pt x="f60" y="f61"/>
                      </a:cubicBezTo>
                      <a:cubicBezTo>
                        <a:pt x="f62" y="f63"/>
                        <a:pt x="f64" y="f65"/>
                        <a:pt x="f10" y="f11"/>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1810;p23">
                  <a:extLst>
                    <a:ext uri="{FF2B5EF4-FFF2-40B4-BE49-F238E27FC236}">
                      <a16:creationId xmlns:a16="http://schemas.microsoft.com/office/drawing/2014/main" id="{160A16D4-047C-4B82-9AD0-F475CA8C46E1}"/>
                    </a:ext>
                  </a:extLst>
                </p:cNvPr>
                <p:cNvSpPr/>
                <p:nvPr/>
              </p:nvSpPr>
              <p:spPr>
                <a:xfrm>
                  <a:off x="559311" y="4732513"/>
                  <a:ext cx="98087" cy="213649"/>
                </a:xfrm>
                <a:custGeom>
                  <a:avLst/>
                  <a:gdLst>
                    <a:gd name="f0" fmla="val w"/>
                    <a:gd name="f1" fmla="val h"/>
                    <a:gd name="f2" fmla="val 0"/>
                    <a:gd name="f3" fmla="val 3037"/>
                    <a:gd name="f4" fmla="val 6615"/>
                    <a:gd name="f5" fmla="val 728"/>
                    <a:gd name="f6" fmla="val 750"/>
                    <a:gd name="f7" fmla="val 14"/>
                    <a:gd name="f8" fmla="val 772"/>
                    <a:gd name="f9" fmla="val 27"/>
                    <a:gd name="f10" fmla="val 795"/>
                    <a:gd name="f11" fmla="val 40"/>
                    <a:gd name="f12" fmla="val 13"/>
                    <a:gd name="f13" fmla="val 1998"/>
                    <a:gd name="f14" fmla="val 1136"/>
                    <a:gd name="f15" fmla="val 2022"/>
                    <a:gd name="f16" fmla="val 1168"/>
                    <a:gd name="f17" fmla="val 2045"/>
                    <a:gd name="f18" fmla="val 1201"/>
                    <a:gd name="f19" fmla="val 2067"/>
                    <a:gd name="f20" fmla="val 1235"/>
                    <a:gd name="f21" fmla="val 2124"/>
                    <a:gd name="f22" fmla="val 1328"/>
                    <a:gd name="f23" fmla="val 2171"/>
                    <a:gd name="f24" fmla="val 1432"/>
                    <a:gd name="f25" fmla="val 2217"/>
                    <a:gd name="f26" fmla="val 1535"/>
                    <a:gd name="f27" fmla="val 2286"/>
                    <a:gd name="f28" fmla="val 1755"/>
                    <a:gd name="f29" fmla="val 2332"/>
                    <a:gd name="f30" fmla="val 1986"/>
                    <a:gd name="f31" fmla="val 2193"/>
                    <a:gd name="f32" fmla="val 2344"/>
                    <a:gd name="f33" fmla="val 2655"/>
                    <a:gd name="f34" fmla="val 3105"/>
                    <a:gd name="f35" fmla="val 2055"/>
                    <a:gd name="f36" fmla="val 3521"/>
                    <a:gd name="f37" fmla="val 1894"/>
                    <a:gd name="f38" fmla="val 3948"/>
                    <a:gd name="f39" fmla="val 1709"/>
                    <a:gd name="f40" fmla="val 4352"/>
                    <a:gd name="f41" fmla="val 1570"/>
                    <a:gd name="f42" fmla="val 4779"/>
                    <a:gd name="f43" fmla="val 1420"/>
                    <a:gd name="f44" fmla="val 5194"/>
                    <a:gd name="f45" fmla="val 1351"/>
                    <a:gd name="f46" fmla="val 5645"/>
                    <a:gd name="f47" fmla="val 1340"/>
                    <a:gd name="f48" fmla="val 6106"/>
                    <a:gd name="f49" fmla="val 5875"/>
                    <a:gd name="f50" fmla="val 5656"/>
                    <a:gd name="f51" fmla="val 1363"/>
                    <a:gd name="f52" fmla="val 5425"/>
                    <a:gd name="f53" fmla="val 1386"/>
                    <a:gd name="f54" fmla="val 4987"/>
                    <a:gd name="f55" fmla="val 1513"/>
                    <a:gd name="f56" fmla="val 4767"/>
                    <a:gd name="f57" fmla="val 1640"/>
                    <a:gd name="f58" fmla="val 4329"/>
                    <a:gd name="f59" fmla="val 1836"/>
                    <a:gd name="f60" fmla="val 3925"/>
                    <a:gd name="f61" fmla="val 3509"/>
                    <a:gd name="f62" fmla="val 2159"/>
                    <a:gd name="f63" fmla="val 3094"/>
                    <a:gd name="f64" fmla="val 2216"/>
                    <a:gd name="f65" fmla="val 1837"/>
                    <a:gd name="f66" fmla="val 2204"/>
                    <a:gd name="f67" fmla="val 1449"/>
                    <a:gd name="f68" fmla="val 1344"/>
                    <a:gd name="f69" fmla="val 378"/>
                    <a:gd name="f70" fmla="val 1820"/>
                    <a:gd name="f71" fmla="val 915"/>
                    <a:gd name="f72" fmla="val 1547"/>
                    <a:gd name="f73" fmla="val 2101"/>
                    <a:gd name="f74" fmla="val 1893"/>
                    <a:gd name="f75" fmla="val 2517"/>
                    <a:gd name="f76" fmla="val 1871"/>
                    <a:gd name="f77" fmla="val 2759"/>
                    <a:gd name="f78" fmla="val 1783"/>
                    <a:gd name="f79" fmla="val 2829"/>
                    <a:gd name="f80" fmla="val 1669"/>
                    <a:gd name="f81" fmla="val 2879"/>
                    <a:gd name="f82" fmla="val 1553"/>
                    <a:gd name="f83" fmla="val 1517"/>
                    <a:gd name="f84" fmla="val 1480"/>
                    <a:gd name="f85" fmla="val 2874"/>
                    <a:gd name="f86" fmla="val 1443"/>
                    <a:gd name="f87" fmla="val 2863"/>
                    <a:gd name="f88" fmla="val 1305"/>
                    <a:gd name="f89" fmla="val 2817"/>
                    <a:gd name="f90" fmla="val 1190"/>
                    <a:gd name="f91" fmla="val 2632"/>
                    <a:gd name="f92" fmla="val 1247"/>
                    <a:gd name="f93" fmla="val 2482"/>
                    <a:gd name="f94" fmla="val 1097"/>
                    <a:gd name="f95" fmla="val 2620"/>
                    <a:gd name="f96" fmla="val 1074"/>
                    <a:gd name="f97" fmla="val 1178"/>
                    <a:gd name="f98" fmla="val 3036"/>
                    <a:gd name="f99" fmla="val 1239"/>
                    <a:gd name="f100" fmla="val 3150"/>
                    <a:gd name="f101" fmla="val 1371"/>
                    <a:gd name="f102" fmla="val 3199"/>
                    <a:gd name="f103" fmla="val 1506"/>
                    <a:gd name="f104" fmla="val 1576"/>
                    <a:gd name="f105" fmla="val 1646"/>
                    <a:gd name="f106" fmla="val 3186"/>
                    <a:gd name="f107" fmla="val 3163"/>
                    <a:gd name="f108" fmla="val 3705"/>
                    <a:gd name="f109" fmla="val 889"/>
                    <a:gd name="f110" fmla="val 4063"/>
                    <a:gd name="f111" fmla="val 289"/>
                    <a:gd name="f112" fmla="val 4271"/>
                    <a:gd name="f113" fmla="val 462"/>
                    <a:gd name="f114" fmla="val 4363"/>
                    <a:gd name="f115" fmla="val 612"/>
                    <a:gd name="f116" fmla="val 4410"/>
                    <a:gd name="f117" fmla="val 439"/>
                    <a:gd name="f118" fmla="val 4606"/>
                    <a:gd name="f119" fmla="val 1"/>
                    <a:gd name="f120" fmla="val 4790"/>
                    <a:gd name="f121" fmla="val 257"/>
                    <a:gd name="f122" fmla="val 4861"/>
                    <a:gd name="f123" fmla="val 388"/>
                    <a:gd name="f124" fmla="val 4899"/>
                    <a:gd name="f125" fmla="val 560"/>
                    <a:gd name="f126" fmla="val 642"/>
                    <a:gd name="f127" fmla="val 734"/>
                    <a:gd name="f128" fmla="val 4890"/>
                    <a:gd name="f129" fmla="val 855"/>
                    <a:gd name="f130" fmla="val 4871"/>
                    <a:gd name="f131" fmla="val 325"/>
                    <a:gd name="f132" fmla="val 5620"/>
                    <a:gd name="f133" fmla="val 1268"/>
                    <a:gd name="f134" fmla="val 5932"/>
                    <a:gd name="f135" fmla="val 1316"/>
                    <a:gd name="f136" fmla="val 6611"/>
                    <a:gd name="f137" fmla="val 1274"/>
                    <a:gd name="f138" fmla="val 5979"/>
                    <a:gd name="f139" fmla="val 2448"/>
                    <a:gd name="f140" fmla="val 5990"/>
                    <a:gd name="f141" fmla="val 2355"/>
                    <a:gd name="f142" fmla="val 5402"/>
                    <a:gd name="f143" fmla="val 5748"/>
                    <a:gd name="f144" fmla="val 2725"/>
                    <a:gd name="f145" fmla="val 6014"/>
                    <a:gd name="f146" fmla="val 6199"/>
                    <a:gd name="f147" fmla="val 5298"/>
                    <a:gd name="f148" fmla="val 2505"/>
                    <a:gd name="f149" fmla="val 4040"/>
                    <a:gd name="f150" fmla="val 2748"/>
                    <a:gd name="f151" fmla="val 2182"/>
                    <a:gd name="f152" fmla="val 2563"/>
                    <a:gd name="f153" fmla="val 1385"/>
                    <a:gd name="f154" fmla="val 797"/>
                    <a:gd name="f155" fmla="val 1882"/>
                    <a:gd name="f156" fmla="val 681"/>
                    <a:gd name="f157" fmla="val 566"/>
                    <a:gd name="f158" fmla="val 1594"/>
                    <a:gd name="f159" fmla="val 450"/>
                    <a:gd name="f160" fmla="val 1339"/>
                    <a:gd name="f161" fmla="val 280"/>
                    <a:gd name="f162" fmla="val 1054"/>
                    <a:gd name="f163" fmla="val 189"/>
                    <a:gd name="f164" fmla="val 6612"/>
                    <a:gd name="f165" fmla="val 6613"/>
                    <a:gd name="f166" fmla="val 1317"/>
                    <a:gd name="f167" fmla="val 6614"/>
                    <a:gd name="f168" fmla="*/ f0 1 3037"/>
                    <a:gd name="f169" fmla="*/ f1 1 6615"/>
                    <a:gd name="f170" fmla="val f2"/>
                    <a:gd name="f171" fmla="val f3"/>
                    <a:gd name="f172" fmla="val f4"/>
                    <a:gd name="f173" fmla="+- f172 0 f170"/>
                    <a:gd name="f174" fmla="+- f171 0 f170"/>
                    <a:gd name="f175" fmla="*/ f174 1 3037"/>
                    <a:gd name="f176" fmla="*/ f173 1 6615"/>
                    <a:gd name="f177" fmla="*/ f170 1 f175"/>
                    <a:gd name="f178" fmla="*/ f171 1 f175"/>
                    <a:gd name="f179" fmla="*/ f170 1 f176"/>
                    <a:gd name="f180" fmla="*/ f172 1 f176"/>
                    <a:gd name="f181" fmla="*/ f177 f168 1"/>
                    <a:gd name="f182" fmla="*/ f178 f168 1"/>
                    <a:gd name="f183" fmla="*/ f180 f169 1"/>
                    <a:gd name="f184" fmla="*/ f179 f169 1"/>
                  </a:gdLst>
                  <a:ahLst/>
                  <a:cxnLst>
                    <a:cxn ang="3cd4">
                      <a:pos x="hc" y="t"/>
                    </a:cxn>
                    <a:cxn ang="0">
                      <a:pos x="r" y="vc"/>
                    </a:cxn>
                    <a:cxn ang="cd4">
                      <a:pos x="hc" y="b"/>
                    </a:cxn>
                    <a:cxn ang="cd2">
                      <a:pos x="l" y="vc"/>
                    </a:cxn>
                  </a:cxnLst>
                  <a:rect l="f181" t="f184" r="f182" b="f183"/>
                  <a:pathLst>
                    <a:path w="3037" h="6615">
                      <a:moveTo>
                        <a:pt x="f5" y="f2"/>
                      </a:moveTo>
                      <a:cubicBezTo>
                        <a:pt x="f6" y="f7"/>
                        <a:pt x="f8" y="f9"/>
                        <a:pt x="f10" y="f11"/>
                      </a:cubicBezTo>
                      <a:lnTo>
                        <a:pt x="f10" y="f11"/>
                      </a:lnTo>
                      <a:cubicBezTo>
                        <a:pt x="f8" y="f9"/>
                        <a:pt x="f6" y="f12"/>
                        <a:pt x="f5" y="f2"/>
                      </a:cubicBezTo>
                      <a:close/>
                      <a:moveTo>
                        <a:pt x="f13" y="f14"/>
                      </a:moveTo>
                      <a:cubicBezTo>
                        <a:pt x="f15" y="f16"/>
                        <a:pt x="f17" y="f18"/>
                        <a:pt x="f19" y="f20"/>
                      </a:cubicBezTo>
                      <a:cubicBezTo>
                        <a:pt x="f21" y="f22"/>
                        <a:pt x="f23" y="f24"/>
                        <a:pt x="f25" y="f26"/>
                      </a:cubicBezTo>
                      <a:cubicBezTo>
                        <a:pt x="f27" y="f28"/>
                        <a:pt x="f29" y="f30"/>
                        <a:pt x="f29" y="f31"/>
                      </a:cubicBezTo>
                      <a:cubicBezTo>
                        <a:pt x="f32" y="f33"/>
                        <a:pt x="f25" y="f34"/>
                        <a:pt x="f35" y="f36"/>
                      </a:cubicBezTo>
                      <a:cubicBezTo>
                        <a:pt x="f37" y="f38"/>
                        <a:pt x="f39" y="f40"/>
                        <a:pt x="f41" y="f42"/>
                      </a:cubicBezTo>
                      <a:cubicBezTo>
                        <a:pt x="f43" y="f44"/>
                        <a:pt x="f45" y="f46"/>
                        <a:pt x="f47" y="f48"/>
                      </a:cubicBezTo>
                      <a:cubicBezTo>
                        <a:pt x="f47" y="f49"/>
                        <a:pt x="f47" y="f50"/>
                        <a:pt x="f51" y="f52"/>
                      </a:cubicBezTo>
                      <a:cubicBezTo>
                        <a:pt x="f53" y="f44"/>
                        <a:pt x="f24" y="f54"/>
                        <a:pt x="f55" y="f56"/>
                      </a:cubicBezTo>
                      <a:cubicBezTo>
                        <a:pt x="f57" y="f58"/>
                        <a:pt x="f59" y="f60"/>
                        <a:pt x="f13" y="f61"/>
                      </a:cubicBezTo>
                      <a:cubicBezTo>
                        <a:pt x="f62" y="f63"/>
                        <a:pt x="f27" y="f33"/>
                        <a:pt x="f27" y="f64"/>
                      </a:cubicBezTo>
                      <a:cubicBezTo>
                        <a:pt x="f27" y="f65"/>
                        <a:pt x="f66" y="f67"/>
                        <a:pt x="f13" y="f14"/>
                      </a:cubicBezTo>
                      <a:close/>
                      <a:moveTo>
                        <a:pt x="f10" y="f11"/>
                      </a:moveTo>
                      <a:lnTo>
                        <a:pt x="f10" y="f11"/>
                      </a:lnTo>
                      <a:cubicBezTo>
                        <a:pt x="f68" y="f69"/>
                        <a:pt x="f70" y="f71"/>
                        <a:pt x="f13" y="f72"/>
                      </a:cubicBezTo>
                      <a:cubicBezTo>
                        <a:pt x="f73" y="f74"/>
                        <a:pt x="f25" y="f75"/>
                        <a:pt x="f76" y="f77"/>
                      </a:cubicBezTo>
                      <a:cubicBezTo>
                        <a:pt x="f78" y="f79"/>
                        <a:pt x="f80" y="f81"/>
                        <a:pt x="f82" y="f81"/>
                      </a:cubicBezTo>
                      <a:cubicBezTo>
                        <a:pt x="f83" y="f81"/>
                        <a:pt x="f84" y="f85"/>
                        <a:pt x="f86" y="f87"/>
                      </a:cubicBezTo>
                      <a:cubicBezTo>
                        <a:pt x="f88" y="f89"/>
                        <a:pt x="f90" y="f91"/>
                        <a:pt x="f92" y="f93"/>
                      </a:cubicBezTo>
                      <a:lnTo>
                        <a:pt x="f92" y="f93"/>
                      </a:lnTo>
                      <a:cubicBezTo>
                        <a:pt x="f94" y="f95"/>
                        <a:pt x="f96" y="f87"/>
                        <a:pt x="f97" y="f98"/>
                      </a:cubicBezTo>
                      <a:cubicBezTo>
                        <a:pt x="f99" y="f100"/>
                        <a:pt x="f101" y="f102"/>
                        <a:pt x="f103" y="f102"/>
                      </a:cubicBezTo>
                      <a:cubicBezTo>
                        <a:pt x="f104" y="f102"/>
                        <a:pt x="f105" y="f106"/>
                        <a:pt x="f39" y="f107"/>
                      </a:cubicBezTo>
                      <a:lnTo>
                        <a:pt x="f39" y="f107"/>
                      </a:lnTo>
                      <a:cubicBezTo>
                        <a:pt x="f53" y="f108"/>
                        <a:pt x="f109" y="f110"/>
                        <a:pt x="f111" y="f112"/>
                      </a:cubicBezTo>
                      <a:cubicBezTo>
                        <a:pt x="f111" y="f112"/>
                        <a:pt x="f113" y="f114"/>
                        <a:pt x="f115" y="f116"/>
                      </a:cubicBezTo>
                      <a:cubicBezTo>
                        <a:pt x="f115" y="f116"/>
                        <a:pt x="f117" y="f118"/>
                        <a:pt x="f119" y="f120"/>
                      </a:cubicBezTo>
                      <a:cubicBezTo>
                        <a:pt x="f121" y="f122"/>
                        <a:pt x="f123" y="f124"/>
                        <a:pt x="f125" y="f124"/>
                      </a:cubicBezTo>
                      <a:cubicBezTo>
                        <a:pt x="f126" y="f124"/>
                        <a:pt x="f127" y="f128"/>
                        <a:pt x="f129" y="f130"/>
                      </a:cubicBezTo>
                      <a:lnTo>
                        <a:pt x="f129" y="f130"/>
                      </a:lnTo>
                      <a:cubicBezTo>
                        <a:pt x="f131" y="f132"/>
                        <a:pt x="f133" y="f134"/>
                        <a:pt x="f135" y="f136"/>
                      </a:cubicBezTo>
                      <a:lnTo>
                        <a:pt x="f135" y="f136"/>
                      </a:lnTo>
                      <a:cubicBezTo>
                        <a:pt x="f137" y="f138"/>
                        <a:pt x="f139" y="f140"/>
                        <a:pt x="f141" y="f142"/>
                      </a:cubicBezTo>
                      <a:lnTo>
                        <a:pt x="f141" y="f142"/>
                      </a:lnTo>
                      <a:cubicBezTo>
                        <a:pt x="f75" y="f143"/>
                        <a:pt x="f144" y="f145"/>
                        <a:pt x="f98" y="f146"/>
                      </a:cubicBezTo>
                      <a:cubicBezTo>
                        <a:pt x="f139" y="f147"/>
                        <a:pt x="f148" y="f149"/>
                        <a:pt x="f91" y="f98"/>
                      </a:cubicBezTo>
                      <a:cubicBezTo>
                        <a:pt x="f150" y="f151"/>
                        <a:pt x="f152" y="f153"/>
                        <a:pt x="f13" y="f154"/>
                      </a:cubicBezTo>
                      <a:cubicBezTo>
                        <a:pt x="f155" y="f156"/>
                        <a:pt x="f28" y="f157"/>
                        <a:pt x="f158" y="f159"/>
                      </a:cubicBezTo>
                      <a:cubicBezTo>
                        <a:pt x="f160" y="f161"/>
                        <a:pt x="f162" y="f163"/>
                        <a:pt x="f10" y="f11"/>
                      </a:cubicBezTo>
                      <a:close/>
                      <a:moveTo>
                        <a:pt x="f135" y="f136"/>
                      </a:moveTo>
                      <a:cubicBezTo>
                        <a:pt x="f135" y="f164"/>
                        <a:pt x="f135" y="f165"/>
                        <a:pt x="f166" y="f167"/>
                      </a:cubicBezTo>
                      <a:cubicBezTo>
                        <a:pt x="f135" y="f165"/>
                        <a:pt x="f135" y="f164"/>
                        <a:pt x="f135" y="f13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1811;p23">
                  <a:extLst>
                    <a:ext uri="{FF2B5EF4-FFF2-40B4-BE49-F238E27FC236}">
                      <a16:creationId xmlns:a16="http://schemas.microsoft.com/office/drawing/2014/main" id="{442FD23A-F7AD-4808-AF58-7B7A5EB46155}"/>
                    </a:ext>
                  </a:extLst>
                </p:cNvPr>
                <p:cNvSpPr/>
                <p:nvPr/>
              </p:nvSpPr>
              <p:spPr>
                <a:xfrm>
                  <a:off x="650293" y="4823112"/>
                  <a:ext cx="18278" cy="77934"/>
                </a:xfrm>
                <a:custGeom>
                  <a:avLst/>
                  <a:gdLst>
                    <a:gd name="f0" fmla="val w"/>
                    <a:gd name="f1" fmla="val h"/>
                    <a:gd name="f2" fmla="val 0"/>
                    <a:gd name="f3" fmla="val 566"/>
                    <a:gd name="f4" fmla="val 2413"/>
                    <a:gd name="f5" fmla="val 254"/>
                    <a:gd name="f6" fmla="val 831"/>
                    <a:gd name="f7" fmla="val 139"/>
                    <a:gd name="f8" fmla="val 1674"/>
                    <a:gd name="f9" fmla="val 462"/>
                    <a:gd name="f10" fmla="val 1605"/>
                    <a:gd name="f11" fmla="val 346"/>
                    <a:gd name="f12" fmla="val 808"/>
                    <a:gd name="f13" fmla="*/ f0 1 566"/>
                    <a:gd name="f14" fmla="*/ f1 1 2413"/>
                    <a:gd name="f15" fmla="val f2"/>
                    <a:gd name="f16" fmla="val f3"/>
                    <a:gd name="f17" fmla="val f4"/>
                    <a:gd name="f18" fmla="+- f17 0 f15"/>
                    <a:gd name="f19" fmla="+- f16 0 f15"/>
                    <a:gd name="f20" fmla="*/ f19 1 566"/>
                    <a:gd name="f21" fmla="*/ f18 1 241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566" h="2413">
                      <a:moveTo>
                        <a:pt x="f5" y="f2"/>
                      </a:moveTo>
                      <a:cubicBezTo>
                        <a:pt x="f2" y="f6"/>
                        <a:pt x="f7" y="f8"/>
                        <a:pt x="f3" y="f4"/>
                      </a:cubicBezTo>
                      <a:cubicBezTo>
                        <a:pt x="f9" y="f10"/>
                        <a:pt x="f11" y="f1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 name="Google Shape;1812;p23">
                  <a:extLst>
                    <a:ext uri="{FF2B5EF4-FFF2-40B4-BE49-F238E27FC236}">
                      <a16:creationId xmlns:a16="http://schemas.microsoft.com/office/drawing/2014/main" id="{3034BF0C-03B8-4A45-A19C-C2198A19842F}"/>
                    </a:ext>
                  </a:extLst>
                </p:cNvPr>
                <p:cNvSpPr/>
                <p:nvPr/>
              </p:nvSpPr>
              <p:spPr>
                <a:xfrm>
                  <a:off x="699488" y="4654972"/>
                  <a:ext cx="82808" cy="96953"/>
                </a:xfrm>
                <a:custGeom>
                  <a:avLst/>
                  <a:gdLst>
                    <a:gd name="f0" fmla="val w"/>
                    <a:gd name="f1" fmla="val h"/>
                    <a:gd name="f2" fmla="val 0"/>
                    <a:gd name="f3" fmla="val 2564"/>
                    <a:gd name="f4" fmla="val 3002"/>
                    <a:gd name="f5" fmla="val 1282"/>
                    <a:gd name="f6" fmla="val 1755"/>
                    <a:gd name="f7" fmla="val 1284"/>
                    <a:gd name="f8" fmla="val 1756"/>
                    <a:gd name="f9" fmla="val 1287"/>
                    <a:gd name="f10" fmla="val 1757"/>
                    <a:gd name="f11" fmla="val 1289"/>
                    <a:gd name="f12" fmla="val 1758"/>
                    <a:gd name="f13" fmla="val 462"/>
                    <a:gd name="f14" fmla="val 1016"/>
                    <a:gd name="f15" fmla="val 543"/>
                    <a:gd name="f16" fmla="val 1178"/>
                    <a:gd name="f17" fmla="val 647"/>
                    <a:gd name="f18" fmla="val 1328"/>
                    <a:gd name="f19" fmla="val 774"/>
                    <a:gd name="f20" fmla="val 1455"/>
                    <a:gd name="f21" fmla="val 843"/>
                    <a:gd name="f22" fmla="val 1524"/>
                    <a:gd name="f23" fmla="val 947"/>
                    <a:gd name="f24" fmla="val 1593"/>
                    <a:gd name="f25" fmla="val 1040"/>
                    <a:gd name="f26" fmla="val 1639"/>
                    <a:gd name="f27" fmla="val 1155"/>
                    <a:gd name="f28" fmla="val 1686"/>
                    <a:gd name="f29" fmla="val 1270"/>
                    <a:gd name="f30" fmla="val 1697"/>
                    <a:gd name="f31" fmla="val 1386"/>
                    <a:gd name="f32" fmla="val 1536"/>
                    <a:gd name="f33" fmla="val 1663"/>
                    <a:gd name="f34" fmla="val 1859"/>
                    <a:gd name="f35" fmla="val 1605"/>
                    <a:gd name="f36" fmla="val 1732"/>
                    <a:gd name="f37" fmla="val 1720"/>
                    <a:gd name="f38" fmla="val 1559"/>
                    <a:gd name="f39" fmla="val 1766"/>
                    <a:gd name="f40" fmla="val 1354"/>
                    <a:gd name="f41" fmla="val 1314"/>
                    <a:gd name="f42" fmla="val 1426"/>
                    <a:gd name="f43" fmla="val 1815"/>
                    <a:gd name="f44" fmla="val 1585"/>
                    <a:gd name="f45" fmla="val 1871"/>
                    <a:gd name="f46" fmla="val 1928"/>
                    <a:gd name="f47" fmla="val 1882"/>
                    <a:gd name="f48" fmla="val 2020"/>
                    <a:gd name="f49" fmla="val 2044"/>
                    <a:gd name="f50" fmla="val 2101"/>
                    <a:gd name="f51" fmla="val 2171"/>
                    <a:gd name="f52" fmla="val 2228"/>
                    <a:gd name="f53" fmla="val 2032"/>
                    <a:gd name="f54" fmla="val 2113"/>
                    <a:gd name="f55" fmla="val 2043"/>
                    <a:gd name="f56" fmla="val 1986"/>
                    <a:gd name="f57" fmla="val 1351"/>
                    <a:gd name="f58" fmla="val 1870"/>
                    <a:gd name="f59" fmla="val 1190"/>
                    <a:gd name="f60" fmla="val 1801"/>
                    <a:gd name="f61" fmla="val 855"/>
                    <a:gd name="f62" fmla="val 1628"/>
                    <a:gd name="f63" fmla="val 751"/>
                    <a:gd name="f64" fmla="val 1478"/>
                    <a:gd name="f65" fmla="val 612"/>
                    <a:gd name="f66" fmla="val 532"/>
                    <a:gd name="f67" fmla="val 35"/>
                    <a:gd name="f68" fmla="val 1"/>
                    <a:gd name="f69" fmla="val 358"/>
                    <a:gd name="f70" fmla="val 58"/>
                    <a:gd name="f71" fmla="val 728"/>
                    <a:gd name="f72" fmla="val 197"/>
                    <a:gd name="f73" fmla="val 1074"/>
                    <a:gd name="f74" fmla="val 416"/>
                    <a:gd name="f75" fmla="val 1582"/>
                    <a:gd name="f76" fmla="val 832"/>
                    <a:gd name="f77" fmla="val 1997"/>
                    <a:gd name="f78" fmla="val 1340"/>
                    <a:gd name="f79" fmla="val 2320"/>
                    <a:gd name="f80" fmla="val 1744"/>
                    <a:gd name="f81" fmla="val 2378"/>
                    <a:gd name="f82" fmla="val 2494"/>
                    <a:gd name="f83" fmla="val 2598"/>
                    <a:gd name="f84" fmla="val 2263"/>
                    <a:gd name="f85" fmla="val 2782"/>
                    <a:gd name="f86" fmla="val 3001"/>
                    <a:gd name="f87" fmla="val 2425"/>
                    <a:gd name="f88" fmla="val 2563"/>
                    <a:gd name="f89" fmla="val 2551"/>
                    <a:gd name="f90" fmla="val 2517"/>
                    <a:gd name="f91" fmla="val 2286"/>
                    <a:gd name="f92" fmla="val 2482"/>
                    <a:gd name="f93" fmla="val 2332"/>
                    <a:gd name="f94" fmla="val 1824"/>
                    <a:gd name="f95" fmla="val 2148"/>
                    <a:gd name="f96" fmla="val 2163"/>
                    <a:gd name="f97" fmla="val 1689"/>
                    <a:gd name="f98" fmla="val 2180"/>
                    <a:gd name="f99" fmla="val 1691"/>
                    <a:gd name="f100" fmla="val 2197"/>
                    <a:gd name="f101" fmla="val 2291"/>
                    <a:gd name="f102" fmla="val 2397"/>
                    <a:gd name="f103" fmla="val 2436"/>
                    <a:gd name="f104" fmla="val 1570"/>
                    <a:gd name="f105" fmla="val 1305"/>
                    <a:gd name="f106" fmla="val 2344"/>
                    <a:gd name="f107" fmla="val 1224"/>
                    <a:gd name="f108" fmla="val 2251"/>
                    <a:gd name="f109" fmla="val 1132"/>
                    <a:gd name="f110" fmla="val 2136"/>
                    <a:gd name="f111" fmla="val 1097"/>
                    <a:gd name="f112" fmla="val 1998"/>
                    <a:gd name="f113" fmla="val 1051"/>
                    <a:gd name="f114" fmla="val 2159"/>
                    <a:gd name="f115" fmla="val 993"/>
                    <a:gd name="f116" fmla="val 2321"/>
                    <a:gd name="f117" fmla="val 866"/>
                    <a:gd name="f118" fmla="val 693"/>
                    <a:gd name="f119" fmla="val 520"/>
                    <a:gd name="f120" fmla="val 324"/>
                    <a:gd name="f121" fmla="val 243"/>
                    <a:gd name="f122" fmla="val 1617"/>
                    <a:gd name="f123" fmla="val 924"/>
                    <a:gd name="f124" fmla="val 958"/>
                    <a:gd name="f125" fmla="val 1186"/>
                    <a:gd name="f126" fmla="val 963"/>
                    <a:gd name="f127" fmla="val 1148"/>
                    <a:gd name="f128" fmla="val 965"/>
                    <a:gd name="f129" fmla="val 1110"/>
                    <a:gd name="f130" fmla="val 755"/>
                    <a:gd name="f131" fmla="val 409"/>
                    <a:gd name="f132" fmla="val 775"/>
                    <a:gd name="f133" fmla="val 232"/>
                    <a:gd name="f134" fmla="val 139"/>
                    <a:gd name="f135" fmla="val 301"/>
                    <a:gd name="f136" fmla="val 70"/>
                    <a:gd name="f137" fmla="val 150"/>
                    <a:gd name="f138" fmla="*/ f0 1 2564"/>
                    <a:gd name="f139" fmla="*/ f1 1 3002"/>
                    <a:gd name="f140" fmla="val f2"/>
                    <a:gd name="f141" fmla="val f3"/>
                    <a:gd name="f142" fmla="val f4"/>
                    <a:gd name="f143" fmla="+- f142 0 f140"/>
                    <a:gd name="f144" fmla="+- f141 0 f140"/>
                    <a:gd name="f145" fmla="*/ f144 1 2564"/>
                    <a:gd name="f146" fmla="*/ f143 1 3002"/>
                    <a:gd name="f147" fmla="*/ f140 1 f145"/>
                    <a:gd name="f148" fmla="*/ f141 1 f145"/>
                    <a:gd name="f149" fmla="*/ f140 1 f146"/>
                    <a:gd name="f150" fmla="*/ f142 1 f146"/>
                    <a:gd name="f151" fmla="*/ f147 f138 1"/>
                    <a:gd name="f152" fmla="*/ f148 f138 1"/>
                    <a:gd name="f153" fmla="*/ f150 f139 1"/>
                    <a:gd name="f154" fmla="*/ f149 f139 1"/>
                  </a:gdLst>
                  <a:ahLst/>
                  <a:cxnLst>
                    <a:cxn ang="3cd4">
                      <a:pos x="hc" y="t"/>
                    </a:cxn>
                    <a:cxn ang="0">
                      <a:pos x="r" y="vc"/>
                    </a:cxn>
                    <a:cxn ang="cd4">
                      <a:pos x="hc" y="b"/>
                    </a:cxn>
                    <a:cxn ang="cd2">
                      <a:pos x="l" y="vc"/>
                    </a:cxn>
                  </a:cxnLst>
                  <a:rect l="f151" t="f154" r="f152" b="f153"/>
                  <a:pathLst>
                    <a:path w="2564" h="3002">
                      <a:moveTo>
                        <a:pt x="f5" y="f6"/>
                      </a:moveTo>
                      <a:lnTo>
                        <a:pt x="f5" y="f6"/>
                      </a:lnTo>
                      <a:cubicBezTo>
                        <a:pt x="f7" y="f8"/>
                        <a:pt x="f9" y="f10"/>
                        <a:pt x="f11" y="f12"/>
                      </a:cubicBezTo>
                      <a:lnTo>
                        <a:pt x="f11" y="f12"/>
                      </a:lnTo>
                      <a:cubicBezTo>
                        <a:pt x="f9" y="f10"/>
                        <a:pt x="f7" y="f8"/>
                        <a:pt x="f5" y="f6"/>
                      </a:cubicBezTo>
                      <a:close/>
                      <a:moveTo>
                        <a:pt x="f13" y="f14"/>
                      </a:moveTo>
                      <a:cubicBezTo>
                        <a:pt x="f15" y="f16"/>
                        <a:pt x="f17" y="f18"/>
                        <a:pt x="f19" y="f20"/>
                      </a:cubicBezTo>
                      <a:cubicBezTo>
                        <a:pt x="f21" y="f22"/>
                        <a:pt x="f23" y="f24"/>
                        <a:pt x="f25" y="f26"/>
                      </a:cubicBezTo>
                      <a:cubicBezTo>
                        <a:pt x="f27" y="f28"/>
                        <a:pt x="f29" y="f30"/>
                        <a:pt x="f31" y="f30"/>
                      </a:cubicBezTo>
                      <a:cubicBezTo>
                        <a:pt x="f32" y="f30"/>
                        <a:pt x="f30" y="f33"/>
                        <a:pt x="f34" y="f35"/>
                      </a:cubicBezTo>
                      <a:lnTo>
                        <a:pt x="f34" y="f35"/>
                      </a:lnTo>
                      <a:cubicBezTo>
                        <a:pt x="f36" y="f37"/>
                        <a:pt x="f38" y="f39"/>
                        <a:pt x="f31" y="f39"/>
                      </a:cubicBezTo>
                      <a:cubicBezTo>
                        <a:pt x="f40" y="f39"/>
                        <a:pt x="f41" y="f39"/>
                        <a:pt x="f11" y="f12"/>
                      </a:cubicBezTo>
                      <a:lnTo>
                        <a:pt x="f11" y="f12"/>
                      </a:lnTo>
                      <a:cubicBezTo>
                        <a:pt x="f42" y="f43"/>
                        <a:pt x="f44" y="f45"/>
                        <a:pt x="f36" y="f46"/>
                      </a:cubicBezTo>
                      <a:cubicBezTo>
                        <a:pt x="f47" y="f48"/>
                        <a:pt x="f49" y="f50"/>
                        <a:pt x="f51" y="f52"/>
                      </a:cubicBezTo>
                      <a:cubicBezTo>
                        <a:pt x="f53" y="f54"/>
                        <a:pt x="f45" y="f55"/>
                        <a:pt x="f30" y="f56"/>
                      </a:cubicBezTo>
                      <a:cubicBezTo>
                        <a:pt x="f22" y="f46"/>
                        <a:pt x="f57" y="f58"/>
                        <a:pt x="f59" y="f60"/>
                      </a:cubicBezTo>
                      <a:cubicBezTo>
                        <a:pt x="f14" y="f36"/>
                        <a:pt x="f61" y="f62"/>
                        <a:pt x="f63" y="f64"/>
                      </a:cubicBezTo>
                      <a:cubicBezTo>
                        <a:pt x="f65" y="f57"/>
                        <a:pt x="f66" y="f16"/>
                        <a:pt x="f13" y="f14"/>
                      </a:cubicBezTo>
                      <a:close/>
                      <a:moveTo>
                        <a:pt x="f67" y="f2"/>
                      </a:moveTo>
                      <a:cubicBezTo>
                        <a:pt x="f68" y="f69"/>
                        <a:pt x="f70" y="f71"/>
                        <a:pt x="f72" y="f73"/>
                      </a:cubicBezTo>
                      <a:cubicBezTo>
                        <a:pt x="f74" y="f75"/>
                        <a:pt x="f76" y="f77"/>
                        <a:pt x="f78" y="f52"/>
                      </a:cubicBezTo>
                      <a:cubicBezTo>
                        <a:pt x="f32" y="f79"/>
                        <a:pt x="f80" y="f81"/>
                        <a:pt x="f46" y="f82"/>
                      </a:cubicBezTo>
                      <a:cubicBezTo>
                        <a:pt x="f50" y="f83"/>
                        <a:pt x="f84" y="f85"/>
                        <a:pt x="f84" y="f86"/>
                      </a:cubicBezTo>
                      <a:cubicBezTo>
                        <a:pt x="f87" y="f85"/>
                        <a:pt x="f88" y="f89"/>
                        <a:pt x="f90" y="f91"/>
                      </a:cubicBezTo>
                      <a:cubicBezTo>
                        <a:pt x="f92" y="f55"/>
                        <a:pt x="f93" y="f94"/>
                        <a:pt x="f95" y="f28"/>
                      </a:cubicBezTo>
                      <a:lnTo>
                        <a:pt x="f95" y="f28"/>
                      </a:lnTo>
                      <a:cubicBezTo>
                        <a:pt x="f96" y="f97"/>
                        <a:pt x="f98" y="f99"/>
                        <a:pt x="f100" y="f99"/>
                      </a:cubicBezTo>
                      <a:cubicBezTo>
                        <a:pt x="f101" y="f99"/>
                        <a:pt x="f102" y="f26"/>
                        <a:pt x="f103" y="f104"/>
                      </a:cubicBezTo>
                      <a:cubicBezTo>
                        <a:pt x="f82" y="f20"/>
                        <a:pt x="f103" y="f105"/>
                        <a:pt x="f106" y="f107"/>
                      </a:cubicBezTo>
                      <a:cubicBezTo>
                        <a:pt x="f108" y="f109"/>
                        <a:pt x="f110" y="f111"/>
                        <a:pt x="f112" y="f113"/>
                      </a:cubicBezTo>
                      <a:cubicBezTo>
                        <a:pt x="f114" y="f115"/>
                        <a:pt x="f116" y="f117"/>
                        <a:pt x="f93" y="f118"/>
                      </a:cubicBezTo>
                      <a:cubicBezTo>
                        <a:pt x="f106" y="f119"/>
                        <a:pt x="f84" y="f120"/>
                        <a:pt x="f54" y="f121"/>
                      </a:cubicBezTo>
                      <a:cubicBezTo>
                        <a:pt x="f112" y="f65"/>
                        <a:pt x="f122" y="f123"/>
                        <a:pt x="f107" y="f124"/>
                      </a:cubicBezTo>
                      <a:cubicBezTo>
                        <a:pt x="f125" y="f126"/>
                        <a:pt x="f127" y="f128"/>
                        <a:pt x="f129" y="f128"/>
                      </a:cubicBezTo>
                      <a:cubicBezTo>
                        <a:pt x="f130" y="f128"/>
                        <a:pt x="f131" y="f132"/>
                        <a:pt x="f133" y="f13"/>
                      </a:cubicBezTo>
                      <a:cubicBezTo>
                        <a:pt x="f134" y="f135"/>
                        <a:pt x="f136" y="f137"/>
                        <a:pt x="f67"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 name="Google Shape;1813;p23">
                  <a:extLst>
                    <a:ext uri="{FF2B5EF4-FFF2-40B4-BE49-F238E27FC236}">
                      <a16:creationId xmlns:a16="http://schemas.microsoft.com/office/drawing/2014/main" id="{FD12BF83-8855-44A4-AE27-6CB21C6449D3}"/>
                    </a:ext>
                  </a:extLst>
                </p:cNvPr>
                <p:cNvSpPr/>
                <p:nvPr/>
              </p:nvSpPr>
              <p:spPr>
                <a:xfrm>
                  <a:off x="677908" y="4590114"/>
                  <a:ext cx="177439" cy="239682"/>
                </a:xfrm>
                <a:custGeom>
                  <a:avLst/>
                  <a:gdLst>
                    <a:gd name="f0" fmla="val w"/>
                    <a:gd name="f1" fmla="val h"/>
                    <a:gd name="f2" fmla="val 0"/>
                    <a:gd name="f3" fmla="val 5494"/>
                    <a:gd name="f4" fmla="val 7421"/>
                    <a:gd name="f5" fmla="val 692"/>
                    <a:gd name="f6" fmla="val 681"/>
                    <a:gd name="f7" fmla="val 24"/>
                    <a:gd name="f8" fmla="val 671"/>
                    <a:gd name="f9" fmla="val 49"/>
                    <a:gd name="f10" fmla="val 661"/>
                    <a:gd name="f11" fmla="val 73"/>
                    <a:gd name="f12" fmla="val 1950"/>
                    <a:gd name="f13" fmla="val 6475"/>
                    <a:gd name="f14" fmla="val 2181"/>
                    <a:gd name="f15" fmla="val 6649"/>
                    <a:gd name="f16" fmla="val 2423"/>
                    <a:gd name="f17" fmla="val 6799"/>
                    <a:gd name="f18" fmla="val 2689"/>
                    <a:gd name="f19" fmla="val 6914"/>
                    <a:gd name="f20" fmla="val 2943"/>
                    <a:gd name="f21" fmla="val 7029"/>
                    <a:gd name="f22" fmla="val 3220"/>
                    <a:gd name="f23" fmla="val 7110"/>
                    <a:gd name="f24" fmla="val 3497"/>
                    <a:gd name="f25" fmla="val 7156"/>
                    <a:gd name="f26" fmla="val 3622"/>
                    <a:gd name="f27" fmla="val 7178"/>
                    <a:gd name="f28" fmla="val 3752"/>
                    <a:gd name="f29" fmla="val 7190"/>
                    <a:gd name="f30" fmla="val 3884"/>
                    <a:gd name="f31" fmla="val 4032"/>
                    <a:gd name="f32" fmla="val 4181"/>
                    <a:gd name="f33" fmla="val 7175"/>
                    <a:gd name="f34" fmla="val 4328"/>
                    <a:gd name="f35" fmla="val 7145"/>
                    <a:gd name="f36" fmla="val 4605"/>
                    <a:gd name="f37" fmla="val 7087"/>
                    <a:gd name="f38" fmla="val 4882"/>
                    <a:gd name="f39" fmla="val 6983"/>
                    <a:gd name="f40" fmla="val 5136"/>
                    <a:gd name="f41" fmla="val 6868"/>
                    <a:gd name="f42" fmla="val 4893"/>
                    <a:gd name="f43" fmla="val 7006"/>
                    <a:gd name="f44" fmla="val 4616"/>
                    <a:gd name="f45" fmla="val 4339"/>
                    <a:gd name="f46" fmla="val 7180"/>
                    <a:gd name="f47" fmla="val 4170"/>
                    <a:gd name="f48" fmla="val 7216"/>
                    <a:gd name="f49" fmla="val 3981"/>
                    <a:gd name="f50" fmla="val 7244"/>
                    <a:gd name="f51" fmla="val 3792"/>
                    <a:gd name="f52" fmla="val 3685"/>
                    <a:gd name="f53" fmla="val 3578"/>
                    <a:gd name="f54" fmla="val 7235"/>
                    <a:gd name="f55" fmla="val 3474"/>
                    <a:gd name="f56" fmla="val 7214"/>
                    <a:gd name="f57" fmla="val 3185"/>
                    <a:gd name="f58" fmla="val 7168"/>
                    <a:gd name="f59" fmla="val 2919"/>
                    <a:gd name="f60" fmla="val 2654"/>
                    <a:gd name="f61" fmla="val 6949"/>
                    <a:gd name="f62" fmla="val 2400"/>
                    <a:gd name="f63" fmla="val 6822"/>
                    <a:gd name="f64" fmla="val 2146"/>
                    <a:gd name="f65" fmla="val 6683"/>
                    <a:gd name="f66" fmla="val 1"/>
                    <a:gd name="f67" fmla="val 1676"/>
                    <a:gd name="f68" fmla="val 55"/>
                    <a:gd name="f69" fmla="val 3257"/>
                    <a:gd name="f70" fmla="val 715"/>
                    <a:gd name="f71" fmla="val 4871"/>
                    <a:gd name="f72" fmla="val 1096"/>
                    <a:gd name="f73" fmla="val 5794"/>
                    <a:gd name="f74" fmla="val 1719"/>
                    <a:gd name="f75" fmla="val 2596"/>
                    <a:gd name="f76" fmla="val 2983"/>
                    <a:gd name="f77" fmla="val 7319"/>
                    <a:gd name="f78" fmla="val 3389"/>
                    <a:gd name="f79" fmla="val 7420"/>
                    <a:gd name="f80" fmla="val 3790"/>
                    <a:gd name="f81" fmla="val 4298"/>
                    <a:gd name="f82" fmla="val 4800"/>
                    <a:gd name="f83" fmla="val 7258"/>
                    <a:gd name="f84" fmla="val 5251"/>
                    <a:gd name="f85" fmla="val 5320"/>
                    <a:gd name="f86" fmla="val 5401"/>
                    <a:gd name="f87" fmla="val 6856"/>
                    <a:gd name="f88" fmla="val 5424"/>
                    <a:gd name="f89" fmla="val 6764"/>
                    <a:gd name="f90" fmla="val 6602"/>
                    <a:gd name="f91" fmla="val 5367"/>
                    <a:gd name="f92" fmla="val 6487"/>
                    <a:gd name="f93" fmla="val 5205"/>
                    <a:gd name="f94" fmla="val 5113"/>
                    <a:gd name="f95" fmla="val 5020"/>
                    <a:gd name="f96" fmla="val 6568"/>
                    <a:gd name="f97" fmla="val 4939"/>
                    <a:gd name="f98" fmla="val 5216"/>
                    <a:gd name="f99" fmla="val 6163"/>
                    <a:gd name="f100" fmla="val 4816"/>
                    <a:gd name="f101" fmla="val 5890"/>
                    <a:gd name="f102" fmla="val 4286"/>
                    <a:gd name="f103" fmla="val 4151"/>
                    <a:gd name="f104" fmla="val 4008"/>
                    <a:gd name="f105" fmla="val 5907"/>
                    <a:gd name="f106" fmla="val 3866"/>
                    <a:gd name="f107" fmla="val 5944"/>
                    <a:gd name="f108" fmla="val 3519"/>
                    <a:gd name="f109" fmla="val 6037"/>
                    <a:gd name="f110" fmla="val 3167"/>
                    <a:gd name="f111" fmla="val 6098"/>
                    <a:gd name="f112" fmla="val 2819"/>
                    <a:gd name="f113" fmla="val 2439"/>
                    <a:gd name="f114" fmla="val 2064"/>
                    <a:gd name="f115" fmla="val 6025"/>
                    <a:gd name="f116" fmla="val 1703"/>
                    <a:gd name="f117" fmla="val 5839"/>
                    <a:gd name="f118" fmla="val 1728"/>
                    <a:gd name="f119" fmla="val 5849"/>
                    <a:gd name="f120" fmla="val 1753"/>
                    <a:gd name="f121" fmla="val 5854"/>
                    <a:gd name="f122" fmla="val 1778"/>
                    <a:gd name="f123" fmla="val 1885"/>
                    <a:gd name="f124" fmla="val 1989"/>
                    <a:gd name="f125" fmla="val 5771"/>
                    <a:gd name="f126" fmla="val 2031"/>
                    <a:gd name="f127" fmla="val 5644"/>
                    <a:gd name="f128" fmla="val 2088"/>
                    <a:gd name="f129" fmla="val 5471"/>
                    <a:gd name="f130" fmla="val 5275"/>
                    <a:gd name="f131" fmla="val 1915"/>
                    <a:gd name="f132" fmla="val 1811"/>
                    <a:gd name="f133" fmla="val 4986"/>
                    <a:gd name="f134" fmla="val 1684"/>
                    <a:gd name="f135" fmla="val 1557"/>
                    <a:gd name="f136" fmla="val 4744"/>
                    <a:gd name="f137" fmla="val 1442"/>
                    <a:gd name="f138" fmla="val 4629"/>
                    <a:gd name="f139" fmla="val 1315"/>
                    <a:gd name="f140" fmla="val 4502"/>
                    <a:gd name="f141" fmla="val 1223"/>
                    <a:gd name="f142" fmla="val 4352"/>
                    <a:gd name="f143" fmla="val 1026"/>
                    <a:gd name="f144" fmla="val 4051"/>
                    <a:gd name="f145" fmla="val 853"/>
                    <a:gd name="f146" fmla="val 3705"/>
                    <a:gd name="f147" fmla="val 3359"/>
                    <a:gd name="f148" fmla="val 343"/>
                    <a:gd name="f149" fmla="val 2356"/>
                    <a:gd name="f150" fmla="val 246"/>
                    <a:gd name="f151" fmla="val 1099"/>
                    <a:gd name="f152" fmla="*/ f0 1 5494"/>
                    <a:gd name="f153" fmla="*/ f1 1 7421"/>
                    <a:gd name="f154" fmla="val f2"/>
                    <a:gd name="f155" fmla="val f3"/>
                    <a:gd name="f156" fmla="val f4"/>
                    <a:gd name="f157" fmla="+- f156 0 f154"/>
                    <a:gd name="f158" fmla="+- f155 0 f154"/>
                    <a:gd name="f159" fmla="*/ f158 1 5494"/>
                    <a:gd name="f160" fmla="*/ f157 1 7421"/>
                    <a:gd name="f161" fmla="*/ f154 1 f159"/>
                    <a:gd name="f162" fmla="*/ f155 1 f159"/>
                    <a:gd name="f163" fmla="*/ f154 1 f160"/>
                    <a:gd name="f164" fmla="*/ f156 1 f160"/>
                    <a:gd name="f165" fmla="*/ f161 f152 1"/>
                    <a:gd name="f166" fmla="*/ f162 f152 1"/>
                    <a:gd name="f167" fmla="*/ f164 f153 1"/>
                    <a:gd name="f168" fmla="*/ f163 f153 1"/>
                  </a:gdLst>
                  <a:ahLst/>
                  <a:cxnLst>
                    <a:cxn ang="3cd4">
                      <a:pos x="hc" y="t"/>
                    </a:cxn>
                    <a:cxn ang="0">
                      <a:pos x="r" y="vc"/>
                    </a:cxn>
                    <a:cxn ang="cd4">
                      <a:pos x="hc" y="b"/>
                    </a:cxn>
                    <a:cxn ang="cd2">
                      <a:pos x="l" y="vc"/>
                    </a:cxn>
                  </a:cxnLst>
                  <a:rect l="f165" t="f168" r="f166" b="f167"/>
                  <a:pathLst>
                    <a:path w="5494" h="7421">
                      <a:moveTo>
                        <a:pt x="f5" y="f2"/>
                      </a:moveTo>
                      <a:cubicBezTo>
                        <a:pt x="f6" y="f7"/>
                        <a:pt x="f8" y="f9"/>
                        <a:pt x="f10" y="f11"/>
                      </a:cubicBezTo>
                      <a:lnTo>
                        <a:pt x="f10" y="f11"/>
                      </a:lnTo>
                      <a:cubicBezTo>
                        <a:pt x="f8" y="f9"/>
                        <a:pt x="f6" y="f7"/>
                        <a:pt x="f5" y="f2"/>
                      </a:cubicBezTo>
                      <a:close/>
                      <a:moveTo>
                        <a:pt x="f12" y="f13"/>
                      </a:moveTo>
                      <a:lnTo>
                        <a:pt x="f12" y="f13"/>
                      </a:lnTo>
                      <a:cubicBezTo>
                        <a:pt x="f14" y="f15"/>
                        <a:pt x="f16" y="f17"/>
                        <a:pt x="f18" y="f19"/>
                      </a:cubicBezTo>
                      <a:cubicBezTo>
                        <a:pt x="f20" y="f21"/>
                        <a:pt x="f22" y="f23"/>
                        <a:pt x="f24" y="f25"/>
                      </a:cubicBezTo>
                      <a:cubicBezTo>
                        <a:pt x="f26" y="f27"/>
                        <a:pt x="f28" y="f29"/>
                        <a:pt x="f30" y="f29"/>
                      </a:cubicBezTo>
                      <a:cubicBezTo>
                        <a:pt x="f31" y="f29"/>
                        <a:pt x="f32" y="f33"/>
                        <a:pt x="f34" y="f35"/>
                      </a:cubicBezTo>
                      <a:cubicBezTo>
                        <a:pt x="f36" y="f37"/>
                        <a:pt x="f38" y="f39"/>
                        <a:pt x="f40" y="f41"/>
                      </a:cubicBezTo>
                      <a:lnTo>
                        <a:pt x="f40" y="f41"/>
                      </a:lnTo>
                      <a:cubicBezTo>
                        <a:pt x="f42" y="f43"/>
                        <a:pt x="f44" y="f23"/>
                        <a:pt x="f45" y="f46"/>
                      </a:cubicBezTo>
                      <a:cubicBezTo>
                        <a:pt x="f47" y="f48"/>
                        <a:pt x="f49" y="f50"/>
                        <a:pt x="f51" y="f50"/>
                      </a:cubicBezTo>
                      <a:cubicBezTo>
                        <a:pt x="f52" y="f50"/>
                        <a:pt x="f53" y="f54"/>
                        <a:pt x="f55" y="f56"/>
                      </a:cubicBezTo>
                      <a:cubicBezTo>
                        <a:pt x="f57" y="f58"/>
                        <a:pt x="f59" y="f37"/>
                        <a:pt x="f60" y="f61"/>
                      </a:cubicBezTo>
                      <a:cubicBezTo>
                        <a:pt x="f62" y="f63"/>
                        <a:pt x="f64" y="f65"/>
                        <a:pt x="f12" y="f13"/>
                      </a:cubicBezTo>
                      <a:close/>
                      <a:moveTo>
                        <a:pt x="f10" y="f11"/>
                      </a:moveTo>
                      <a:cubicBezTo>
                        <a:pt x="f66" y="f67"/>
                        <a:pt x="f68" y="f69"/>
                        <a:pt x="f70" y="f71"/>
                      </a:cubicBezTo>
                      <a:cubicBezTo>
                        <a:pt x="f72" y="f73"/>
                        <a:pt x="f74" y="f15"/>
                        <a:pt x="f75" y="f23"/>
                      </a:cubicBezTo>
                      <a:cubicBezTo>
                        <a:pt x="f76" y="f77"/>
                        <a:pt x="f78" y="f79"/>
                        <a:pt x="f80" y="f79"/>
                      </a:cubicBezTo>
                      <a:cubicBezTo>
                        <a:pt x="f81" y="f79"/>
                        <a:pt x="f82" y="f83"/>
                        <a:pt x="f84" y="f61"/>
                      </a:cubicBezTo>
                      <a:cubicBezTo>
                        <a:pt x="f85" y="f19"/>
                        <a:pt x="f86" y="f87"/>
                        <a:pt x="f88" y="f89"/>
                      </a:cubicBezTo>
                      <a:cubicBezTo>
                        <a:pt x="f3" y="f90"/>
                        <a:pt x="f91" y="f92"/>
                        <a:pt x="f93" y="f92"/>
                      </a:cubicBezTo>
                      <a:cubicBezTo>
                        <a:pt x="f94" y="f92"/>
                        <a:pt x="f95" y="f96"/>
                        <a:pt x="f97" y="f96"/>
                      </a:cubicBezTo>
                      <a:cubicBezTo>
                        <a:pt x="f98" y="f99"/>
                        <a:pt x="f100" y="f101"/>
                        <a:pt x="f102" y="f101"/>
                      </a:cubicBezTo>
                      <a:cubicBezTo>
                        <a:pt x="f103" y="f101"/>
                        <a:pt x="f104" y="f105"/>
                        <a:pt x="f106" y="f107"/>
                      </a:cubicBezTo>
                      <a:cubicBezTo>
                        <a:pt x="f108" y="f109"/>
                        <a:pt x="f110" y="f111"/>
                        <a:pt x="f112" y="f111"/>
                      </a:cubicBezTo>
                      <a:cubicBezTo>
                        <a:pt x="f113" y="f111"/>
                        <a:pt x="f114" y="f115"/>
                        <a:pt x="f116" y="f117"/>
                      </a:cubicBezTo>
                      <a:lnTo>
                        <a:pt x="f116" y="f117"/>
                      </a:lnTo>
                      <a:cubicBezTo>
                        <a:pt x="f118" y="f119"/>
                        <a:pt x="f120" y="f121"/>
                        <a:pt x="f122" y="f121"/>
                      </a:cubicBezTo>
                      <a:cubicBezTo>
                        <a:pt x="f123" y="f121"/>
                        <a:pt x="f124" y="f125"/>
                        <a:pt x="f126" y="f127"/>
                      </a:cubicBezTo>
                      <a:cubicBezTo>
                        <a:pt x="f128" y="f129"/>
                        <a:pt x="f126" y="f130"/>
                        <a:pt x="f131" y="f40"/>
                      </a:cubicBezTo>
                      <a:cubicBezTo>
                        <a:pt x="f132" y="f133"/>
                        <a:pt x="f134" y="f71"/>
                        <a:pt x="f135" y="f136"/>
                      </a:cubicBezTo>
                      <a:cubicBezTo>
                        <a:pt x="f137" y="f138"/>
                        <a:pt x="f139" y="f140"/>
                        <a:pt x="f141" y="f142"/>
                      </a:cubicBezTo>
                      <a:cubicBezTo>
                        <a:pt x="f143" y="f144"/>
                        <a:pt x="f145" y="f146"/>
                        <a:pt x="f70" y="f147"/>
                      </a:cubicBezTo>
                      <a:cubicBezTo>
                        <a:pt x="f148" y="f149"/>
                        <a:pt x="f150" y="f151"/>
                        <a:pt x="f10" y="f11"/>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 name="Google Shape;1814;p23">
                  <a:extLst>
                    <a:ext uri="{FF2B5EF4-FFF2-40B4-BE49-F238E27FC236}">
                      <a16:creationId xmlns:a16="http://schemas.microsoft.com/office/drawing/2014/main" id="{AC640DE2-B8BD-4FC8-80B4-13A82D5887C2}"/>
                    </a:ext>
                  </a:extLst>
                </p:cNvPr>
                <p:cNvSpPr/>
                <p:nvPr/>
              </p:nvSpPr>
              <p:spPr>
                <a:xfrm>
                  <a:off x="705816" y="4769437"/>
                  <a:ext cx="83164" cy="100611"/>
                </a:xfrm>
                <a:custGeom>
                  <a:avLst/>
                  <a:gdLst>
                    <a:gd name="f0" fmla="val w"/>
                    <a:gd name="f1" fmla="val h"/>
                    <a:gd name="f2" fmla="val 0"/>
                    <a:gd name="f3" fmla="val 2575"/>
                    <a:gd name="f4" fmla="val 3115"/>
                    <a:gd name="f5" fmla="val 1"/>
                    <a:gd name="f6" fmla="val 4"/>
                    <a:gd name="f7" fmla="val 9"/>
                    <a:gd name="f8" fmla="val 6"/>
                    <a:gd name="f9" fmla="val 18"/>
                    <a:gd name="f10" fmla="val 27"/>
                    <a:gd name="f11" fmla="val 7"/>
                    <a:gd name="f12" fmla="val 228"/>
                    <a:gd name="f13" fmla="val 720"/>
                    <a:gd name="f14" fmla="val 527"/>
                    <a:gd name="f15" fmla="val 1334"/>
                    <a:gd name="f16" fmla="val 1051"/>
                    <a:gd name="f17" fmla="val 1835"/>
                    <a:gd name="f18" fmla="val 1144"/>
                    <a:gd name="f19" fmla="val 1916"/>
                    <a:gd name="f20" fmla="val 1248"/>
                    <a:gd name="f21" fmla="val 2008"/>
                    <a:gd name="f22" fmla="val 1317"/>
                    <a:gd name="f23" fmla="val 2112"/>
                    <a:gd name="f24" fmla="val 1386"/>
                    <a:gd name="f25" fmla="val 2205"/>
                    <a:gd name="f26" fmla="val 1432"/>
                    <a:gd name="f27" fmla="val 2343"/>
                    <a:gd name="f28" fmla="val 1421"/>
                    <a:gd name="f29" fmla="val 2459"/>
                    <a:gd name="f30" fmla="val 1398"/>
                    <a:gd name="f31" fmla="val 2586"/>
                    <a:gd name="f32" fmla="val 2701"/>
                    <a:gd name="f33" fmla="val 1201"/>
                    <a:gd name="f34" fmla="val 2724"/>
                    <a:gd name="f35" fmla="val 1186"/>
                    <a:gd name="f36" fmla="val 2729"/>
                    <a:gd name="f37" fmla="val 1170"/>
                    <a:gd name="f38" fmla="val 2731"/>
                    <a:gd name="f39" fmla="val 1154"/>
                    <a:gd name="f40" fmla="val 1049"/>
                    <a:gd name="f41" fmla="val 936"/>
                    <a:gd name="f42" fmla="val 2638"/>
                    <a:gd name="f43" fmla="val 2528"/>
                    <a:gd name="f44" fmla="val 2759"/>
                    <a:gd name="f45" fmla="val 3013"/>
                    <a:gd name="f46" fmla="val 1271"/>
                    <a:gd name="f47" fmla="val 3093"/>
                    <a:gd name="f48" fmla="val 3108"/>
                    <a:gd name="f49" fmla="val 1366"/>
                    <a:gd name="f50" fmla="val 1416"/>
                    <a:gd name="f51" fmla="val 1601"/>
                    <a:gd name="f52" fmla="val 1794"/>
                    <a:gd name="f53" fmla="val 3020"/>
                    <a:gd name="f54" fmla="val 1894"/>
                    <a:gd name="f55" fmla="val 2874"/>
                    <a:gd name="f56" fmla="val 2021"/>
                    <a:gd name="f57" fmla="val 2689"/>
                    <a:gd name="f58" fmla="val 2009"/>
                    <a:gd name="f59" fmla="val 2435"/>
                    <a:gd name="f60" fmla="val 1905"/>
                    <a:gd name="f61" fmla="val 2239"/>
                    <a:gd name="f62" fmla="val 1966"/>
                    <a:gd name="f63" fmla="val 2279"/>
                    <a:gd name="f64" fmla="val 2043"/>
                    <a:gd name="f65" fmla="val 2311"/>
                    <a:gd name="f66" fmla="val 2115"/>
                    <a:gd name="f67" fmla="val 2126"/>
                    <a:gd name="f68" fmla="val 2137"/>
                    <a:gd name="f69" fmla="val 2310"/>
                    <a:gd name="f70" fmla="val 2148"/>
                    <a:gd name="f71" fmla="val 2309"/>
                    <a:gd name="f72" fmla="val 2251"/>
                    <a:gd name="f73" fmla="val 1848"/>
                    <a:gd name="f74" fmla="val 1881"/>
                    <a:gd name="f75" fmla="val 1778"/>
                    <a:gd name="f76" fmla="val 1117"/>
                    <a:gd name="f77" fmla="val 1459"/>
                    <a:gd name="f78" fmla="val 253"/>
                    <a:gd name="f79" fmla="val 778"/>
                    <a:gd name="f80" fmla="*/ f0 1 2575"/>
                    <a:gd name="f81" fmla="*/ f1 1 3115"/>
                    <a:gd name="f82" fmla="val f2"/>
                    <a:gd name="f83" fmla="val f3"/>
                    <a:gd name="f84" fmla="val f4"/>
                    <a:gd name="f85" fmla="+- f84 0 f82"/>
                    <a:gd name="f86" fmla="+- f83 0 f82"/>
                    <a:gd name="f87" fmla="*/ f86 1 2575"/>
                    <a:gd name="f88" fmla="*/ f85 1 3115"/>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2575" h="3115">
                      <a:moveTo>
                        <a:pt x="f5" y="f2"/>
                      </a:moveTo>
                      <a:cubicBezTo>
                        <a:pt x="f6" y="f7"/>
                        <a:pt x="f8" y="f9"/>
                        <a:pt x="f7" y="f10"/>
                      </a:cubicBezTo>
                      <a:lnTo>
                        <a:pt x="f7" y="f10"/>
                      </a:lnTo>
                      <a:cubicBezTo>
                        <a:pt x="f11" y="f9"/>
                        <a:pt x="f6" y="f7"/>
                        <a:pt x="f5" y="f2"/>
                      </a:cubicBezTo>
                      <a:close/>
                      <a:moveTo>
                        <a:pt x="f7" y="f10"/>
                      </a:moveTo>
                      <a:lnTo>
                        <a:pt x="f7" y="f10"/>
                      </a:lnTo>
                      <a:cubicBezTo>
                        <a:pt x="f12" y="f13"/>
                        <a:pt x="f14" y="f15"/>
                        <a:pt x="f16" y="f17"/>
                      </a:cubicBezTo>
                      <a:cubicBezTo>
                        <a:pt x="f18" y="f19"/>
                        <a:pt x="f20" y="f21"/>
                        <a:pt x="f22" y="f23"/>
                      </a:cubicBezTo>
                      <a:cubicBezTo>
                        <a:pt x="f24" y="f25"/>
                        <a:pt x="f26" y="f27"/>
                        <a:pt x="f28" y="f29"/>
                      </a:cubicBezTo>
                      <a:cubicBezTo>
                        <a:pt x="f30" y="f31"/>
                        <a:pt x="f22" y="f32"/>
                        <a:pt x="f33" y="f34"/>
                      </a:cubicBezTo>
                      <a:cubicBezTo>
                        <a:pt x="f35" y="f36"/>
                        <a:pt x="f37" y="f38"/>
                        <a:pt x="f39" y="f38"/>
                      </a:cubicBezTo>
                      <a:cubicBezTo>
                        <a:pt x="f40" y="f38"/>
                        <a:pt x="f41" y="f42"/>
                        <a:pt x="f41" y="f43"/>
                      </a:cubicBezTo>
                      <a:lnTo>
                        <a:pt x="f41" y="f43"/>
                      </a:lnTo>
                      <a:cubicBezTo>
                        <a:pt x="f41" y="f44"/>
                        <a:pt x="f16" y="f45"/>
                        <a:pt x="f46" y="f47"/>
                      </a:cubicBezTo>
                      <a:cubicBezTo>
                        <a:pt x="f22" y="f48"/>
                        <a:pt x="f49" y="f4"/>
                        <a:pt x="f50" y="f4"/>
                      </a:cubicBezTo>
                      <a:cubicBezTo>
                        <a:pt x="f51" y="f4"/>
                        <a:pt x="f52" y="f53"/>
                        <a:pt x="f54" y="f55"/>
                      </a:cubicBezTo>
                      <a:cubicBezTo>
                        <a:pt x="f56" y="f57"/>
                        <a:pt x="f58" y="f59"/>
                        <a:pt x="f60" y="f61"/>
                      </a:cubicBezTo>
                      <a:lnTo>
                        <a:pt x="f60" y="f61"/>
                      </a:lnTo>
                      <a:cubicBezTo>
                        <a:pt x="f62" y="f63"/>
                        <a:pt x="f64" y="f65"/>
                        <a:pt x="f66" y="f65"/>
                      </a:cubicBezTo>
                      <a:cubicBezTo>
                        <a:pt x="f67" y="f65"/>
                        <a:pt x="f68" y="f69"/>
                        <a:pt x="f70" y="f71"/>
                      </a:cubicBezTo>
                      <a:cubicBezTo>
                        <a:pt x="f3" y="f72"/>
                        <a:pt x="f73" y="f74"/>
                        <a:pt x="f75" y="f17"/>
                      </a:cubicBezTo>
                      <a:cubicBezTo>
                        <a:pt x="f76" y="f77"/>
                        <a:pt x="f78" y="f79"/>
                        <a:pt x="f7" y="f1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 name="Google Shape;1815;p23">
                  <a:extLst>
                    <a:ext uri="{FF2B5EF4-FFF2-40B4-BE49-F238E27FC236}">
                      <a16:creationId xmlns:a16="http://schemas.microsoft.com/office/drawing/2014/main" id="{96F64459-3773-45A4-975B-E483F4DEB192}"/>
                    </a:ext>
                  </a:extLst>
                </p:cNvPr>
                <p:cNvSpPr/>
                <p:nvPr/>
              </p:nvSpPr>
              <p:spPr>
                <a:xfrm>
                  <a:off x="562447" y="4459986"/>
                  <a:ext cx="144923" cy="231187"/>
                </a:xfrm>
                <a:custGeom>
                  <a:avLst/>
                  <a:gdLst>
                    <a:gd name="f0" fmla="val 360"/>
                    <a:gd name="f1" fmla="val w"/>
                    <a:gd name="f2" fmla="val h"/>
                    <a:gd name="f3" fmla="val 0"/>
                    <a:gd name="f4" fmla="val 4487"/>
                    <a:gd name="f5" fmla="val 7158"/>
                    <a:gd name="f6" fmla="val 4071"/>
                    <a:gd name="f7" fmla="val 1536"/>
                    <a:gd name="f8" fmla="val 4094"/>
                    <a:gd name="f9" fmla="val 1651"/>
                    <a:gd name="f10" fmla="val 4105"/>
                    <a:gd name="f11" fmla="val 1778"/>
                    <a:gd name="f12" fmla="val 4128"/>
                    <a:gd name="f13" fmla="val 1905"/>
                    <a:gd name="f14" fmla="val 2032"/>
                    <a:gd name="f15" fmla="val 2148"/>
                    <a:gd name="f16" fmla="val 2286"/>
                    <a:gd name="f17" fmla="val 4047"/>
                    <a:gd name="f18" fmla="val 2528"/>
                    <a:gd name="f19" fmla="val 3955"/>
                    <a:gd name="f20" fmla="val 2759"/>
                    <a:gd name="f21" fmla="val 3840"/>
                    <a:gd name="f22" fmla="val 2990"/>
                    <a:gd name="f23" fmla="val 3586"/>
                    <a:gd name="f24" fmla="val 3440"/>
                    <a:gd name="f25" fmla="val 3228"/>
                    <a:gd name="f26" fmla="val 3787"/>
                    <a:gd name="f27" fmla="val 2835"/>
                    <a:gd name="f28" fmla="val 4098"/>
                    <a:gd name="f29" fmla="val 2431"/>
                    <a:gd name="f30" fmla="val 4375"/>
                    <a:gd name="f31" fmla="val 2027"/>
                    <a:gd name="f32" fmla="val 4664"/>
                    <a:gd name="f33" fmla="val 1658"/>
                    <a:gd name="f34" fmla="val 4999"/>
                    <a:gd name="f35" fmla="val 1277"/>
                    <a:gd name="f36" fmla="val 5310"/>
                    <a:gd name="f37" fmla="val 977"/>
                    <a:gd name="f38" fmla="val 5714"/>
                    <a:gd name="f39" fmla="val 723"/>
                    <a:gd name="f40" fmla="val 6130"/>
                    <a:gd name="f41" fmla="val 839"/>
                    <a:gd name="f42" fmla="val 5922"/>
                    <a:gd name="f43" fmla="val 5703"/>
                    <a:gd name="f44" fmla="val 1127"/>
                    <a:gd name="f45" fmla="val 5518"/>
                    <a:gd name="f46" fmla="val 1266"/>
                    <a:gd name="f47" fmla="val 1439"/>
                    <a:gd name="f48" fmla="val 5137"/>
                    <a:gd name="f49" fmla="val 1623"/>
                    <a:gd name="f50" fmla="val 4964"/>
                    <a:gd name="f51" fmla="val 1993"/>
                    <a:gd name="f52" fmla="val 4629"/>
                    <a:gd name="f53" fmla="val 2408"/>
                    <a:gd name="f54" fmla="val 4341"/>
                    <a:gd name="f55" fmla="val 2778"/>
                    <a:gd name="f56" fmla="val 4029"/>
                    <a:gd name="f57" fmla="val 3170"/>
                    <a:gd name="f58" fmla="val 3706"/>
                    <a:gd name="f59" fmla="val 3528"/>
                    <a:gd name="f60" fmla="val 3360"/>
                    <a:gd name="f61" fmla="val 3782"/>
                    <a:gd name="f62" fmla="val 2944"/>
                    <a:gd name="f63" fmla="val 2840"/>
                    <a:gd name="f64" fmla="val 3897"/>
                    <a:gd name="f65" fmla="val 2725"/>
                    <a:gd name="f66" fmla="val 3932"/>
                    <a:gd name="f67" fmla="val 2609"/>
                    <a:gd name="f68" fmla="val 3978"/>
                    <a:gd name="f69" fmla="val 2494"/>
                    <a:gd name="f70" fmla="val 4024"/>
                    <a:gd name="f71" fmla="val 2378"/>
                    <a:gd name="f72" fmla="val 2263"/>
                    <a:gd name="f73" fmla="val 4082"/>
                    <a:gd name="f74" fmla="val 2021"/>
                    <a:gd name="f75" fmla="val 1663"/>
                    <a:gd name="f76" fmla="val 404"/>
                    <a:gd name="f77" fmla="val 6628"/>
                    <a:gd name="f78" fmla="val 403"/>
                    <a:gd name="f79" fmla="val 6631"/>
                    <a:gd name="f80" fmla="val 401"/>
                    <a:gd name="f81" fmla="val 6635"/>
                    <a:gd name="f82" fmla="val 400"/>
                    <a:gd name="f83" fmla="val 6638"/>
                    <a:gd name="f84" fmla="val 3493"/>
                    <a:gd name="f85" fmla="val 1"/>
                    <a:gd name="f86" fmla="val 3863"/>
                    <a:gd name="f87" fmla="val 635"/>
                    <a:gd name="f88" fmla="val 4036"/>
                    <a:gd name="f89" fmla="val 1443"/>
                    <a:gd name="f90" fmla="val 3851"/>
                    <a:gd name="f91" fmla="val 2171"/>
                    <a:gd name="f92" fmla="val 3747"/>
                    <a:gd name="f93" fmla="val 2552"/>
                    <a:gd name="f94" fmla="val 3209"/>
                    <a:gd name="f95" fmla="val 3055"/>
                    <a:gd name="f96" fmla="val 3244"/>
                    <a:gd name="f97" fmla="val 3024"/>
                    <a:gd name="f98" fmla="val 3249"/>
                    <a:gd name="f99" fmla="val 2992"/>
                    <a:gd name="f100" fmla="val 3251"/>
                    <a:gd name="f101" fmla="val 2960"/>
                    <a:gd name="f102" fmla="val 2825"/>
                    <a:gd name="f103" fmla="val 2686"/>
                    <a:gd name="f104" fmla="val 3210"/>
                    <a:gd name="f105" fmla="val 2593"/>
                    <a:gd name="f106" fmla="val 3117"/>
                    <a:gd name="f107" fmla="val 2478"/>
                    <a:gd name="f108" fmla="val 3002"/>
                    <a:gd name="f109" fmla="val 2605"/>
                    <a:gd name="f110" fmla="val 2655"/>
                    <a:gd name="f111" fmla="val 2397"/>
                    <a:gd name="f112" fmla="val 2702"/>
                    <a:gd name="f113" fmla="val 2235"/>
                    <a:gd name="f114" fmla="val 2909"/>
                    <a:gd name="f115" fmla="val 3129"/>
                    <a:gd name="f116" fmla="val 2247"/>
                    <a:gd name="f117" fmla="val 3348"/>
                    <a:gd name="f118" fmla="val 2455"/>
                    <a:gd name="f119" fmla="val 3521"/>
                    <a:gd name="f120" fmla="val 2662"/>
                    <a:gd name="f121" fmla="val 3544"/>
                    <a:gd name="f122" fmla="val 2252"/>
                    <a:gd name="f123" fmla="val 3781"/>
                    <a:gd name="f124" fmla="val 1808"/>
                    <a:gd name="f125" fmla="val 3883"/>
                    <a:gd name="f126" fmla="val 1348"/>
                    <a:gd name="f127" fmla="val 1135"/>
                    <a:gd name="f128" fmla="val 919"/>
                    <a:gd name="f129" fmla="val 3861"/>
                    <a:gd name="f130" fmla="val 700"/>
                    <a:gd name="f131" fmla="val 3821"/>
                    <a:gd name="f132" fmla="val 816"/>
                    <a:gd name="f133" fmla="val 3994"/>
                    <a:gd name="f134" fmla="val 931"/>
                    <a:gd name="f135" fmla="val 4110"/>
                    <a:gd name="f136" fmla="val 768"/>
                    <a:gd name="f137" fmla="val 4173"/>
                    <a:gd name="f138" fmla="val 449"/>
                    <a:gd name="f139" fmla="val 259"/>
                    <a:gd name="f140" fmla="val 4169"/>
                    <a:gd name="f141" fmla="val 146"/>
                    <a:gd name="f142" fmla="val 4156"/>
                    <a:gd name="f143" fmla="val 446"/>
                    <a:gd name="f144" fmla="val 4456"/>
                    <a:gd name="f145" fmla="val 527"/>
                    <a:gd name="f146" fmla="val 4525"/>
                    <a:gd name="f147" fmla="val 4698"/>
                    <a:gd name="f148" fmla="val 5135"/>
                    <a:gd name="f149" fmla="val 728"/>
                    <a:gd name="f150" fmla="val 5949"/>
                    <a:gd name="f151" fmla="val 533"/>
                    <a:gd name="f152" fmla="val 6369"/>
                    <a:gd name="f153" fmla="val 803"/>
                    <a:gd name="f154" fmla="val 6332"/>
                    <a:gd name="f155" fmla="val 1090"/>
                    <a:gd name="f156" fmla="val 1203"/>
                    <a:gd name="f157" fmla="val 1319"/>
                    <a:gd name="f158" fmla="val 6338"/>
                    <a:gd name="f159" fmla="val 1430"/>
                    <a:gd name="f160" fmla="val 1708"/>
                    <a:gd name="f161" fmla="val 1955"/>
                    <a:gd name="f162" fmla="val 6302"/>
                    <a:gd name="f163" fmla="val 2051"/>
                    <a:gd name="f164" fmla="val 6049"/>
                    <a:gd name="f165" fmla="val 6441"/>
                    <a:gd name="f166" fmla="val 2074"/>
                    <a:gd name="f167" fmla="val 6811"/>
                    <a:gd name="f168" fmla="val 2293"/>
                    <a:gd name="f169" fmla="val 7157"/>
                    <a:gd name="f170" fmla="val 2212"/>
                    <a:gd name="f171" fmla="val 5991"/>
                    <a:gd name="f172" fmla="val 2951"/>
                    <a:gd name="f173" fmla="val 4825"/>
                    <a:gd name="f174" fmla="val 3643"/>
                    <a:gd name="f175" fmla="val 3925"/>
                    <a:gd name="f176" fmla="val 4221"/>
                    <a:gd name="f177" fmla="val 3175"/>
                    <a:gd name="f178" fmla="val 4486"/>
                    <a:gd name="f179" fmla="val 2321"/>
                    <a:gd name="f180" fmla="val 4267"/>
                    <a:gd name="f181" fmla="val 1270"/>
                    <a:gd name="f182" fmla="val 4151"/>
                    <a:gd name="f183" fmla="val 1086"/>
                    <a:gd name="f184" fmla="val 901"/>
                    <a:gd name="f185" fmla="val 3920"/>
                    <a:gd name="f186" fmla="val 566"/>
                    <a:gd name="f187" fmla="val 3678"/>
                    <a:gd name="f188" fmla="val 301"/>
                    <a:gd name="f189" fmla="*/ f1 1 4487"/>
                    <a:gd name="f190" fmla="*/ f2 1 7158"/>
                    <a:gd name="f191" fmla="val f3"/>
                    <a:gd name="f192" fmla="val f4"/>
                    <a:gd name="f193" fmla="val f5"/>
                    <a:gd name="f194" fmla="+- f193 0 f191"/>
                    <a:gd name="f195" fmla="+- f192 0 f191"/>
                    <a:gd name="f196" fmla="*/ f195 1 4487"/>
                    <a:gd name="f197" fmla="*/ f194 1 7158"/>
                    <a:gd name="f198" fmla="*/ f191 1 f196"/>
                    <a:gd name="f199" fmla="*/ f192 1 f196"/>
                    <a:gd name="f200" fmla="*/ f191 1 f197"/>
                    <a:gd name="f201" fmla="*/ f193 1 f197"/>
                    <a:gd name="f202" fmla="*/ f198 f189 1"/>
                    <a:gd name="f203" fmla="*/ f199 f189 1"/>
                    <a:gd name="f204" fmla="*/ f201 f190 1"/>
                    <a:gd name="f205" fmla="*/ f200 f190 1"/>
                  </a:gdLst>
                  <a:ahLst/>
                  <a:cxnLst>
                    <a:cxn ang="3cd4">
                      <a:pos x="hc" y="t"/>
                    </a:cxn>
                    <a:cxn ang="0">
                      <a:pos x="r" y="vc"/>
                    </a:cxn>
                    <a:cxn ang="cd4">
                      <a:pos x="hc" y="b"/>
                    </a:cxn>
                    <a:cxn ang="cd2">
                      <a:pos x="l" y="vc"/>
                    </a:cxn>
                  </a:cxnLst>
                  <a:rect l="f202" t="f205" r="f203" b="f204"/>
                  <a:pathLst>
                    <a:path w="4487" h="7158">
                      <a:moveTo>
                        <a:pt x="f6" y="f7"/>
                      </a:moveTo>
                      <a:lnTo>
                        <a:pt x="f6" y="f7"/>
                      </a:lnTo>
                      <a:cubicBezTo>
                        <a:pt x="f8" y="f9"/>
                        <a:pt x="f10" y="f11"/>
                        <a:pt x="f12" y="f13"/>
                      </a:cubicBezTo>
                      <a:cubicBezTo>
                        <a:pt x="f12" y="f14"/>
                        <a:pt x="f10" y="f15"/>
                        <a:pt x="f8"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37" y="f43"/>
                        <a:pt x="f44" y="f45"/>
                      </a:cubicBezTo>
                      <a:cubicBezTo>
                        <a:pt x="f46" y="f36"/>
                        <a:pt x="f47" y="f48"/>
                        <a:pt x="f49" y="f50"/>
                      </a:cubicBezTo>
                      <a:cubicBezTo>
                        <a:pt x="f51" y="f52"/>
                        <a:pt x="f53" y="f54"/>
                        <a:pt x="f55" y="f56"/>
                      </a:cubicBezTo>
                      <a:cubicBezTo>
                        <a:pt x="f57" y="f58"/>
                        <a:pt x="f59" y="f60"/>
                        <a:pt x="f61" y="f62"/>
                      </a:cubicBezTo>
                      <a:cubicBezTo>
                        <a:pt x="f21" y="f63"/>
                        <a:pt x="f64" y="f65"/>
                        <a:pt x="f66" y="f67"/>
                      </a:cubicBezTo>
                      <a:cubicBezTo>
                        <a:pt x="f68" y="f69"/>
                        <a:pt x="f70" y="f71"/>
                        <a:pt x="f17" y="f72"/>
                      </a:cubicBezTo>
                      <a:cubicBezTo>
                        <a:pt x="f73" y="f15"/>
                        <a:pt x="f8" y="f74"/>
                        <a:pt x="f8" y="f13"/>
                      </a:cubicBezTo>
                      <a:cubicBezTo>
                        <a:pt x="f8" y="f11"/>
                        <a:pt x="f73" y="f75"/>
                        <a:pt x="f6" y="f7"/>
                      </a:cubicBezTo>
                      <a:close/>
                      <a:moveTo>
                        <a:pt x="f76" y="f77"/>
                      </a:moveTo>
                      <a:lnTo>
                        <a:pt x="f76" y="f77"/>
                      </a:lnTo>
                      <a:cubicBezTo>
                        <a:pt x="f78" y="f79"/>
                        <a:pt x="f80" y="f81"/>
                        <a:pt x="f82" y="f83"/>
                      </a:cubicBezTo>
                      <a:cubicBezTo>
                        <a:pt x="f80" y="f81"/>
                        <a:pt x="f78" y="f79"/>
                        <a:pt x="f76" y="f77"/>
                      </a:cubicBezTo>
                      <a:close/>
                      <a:moveTo>
                        <a:pt x="f84" y="f85"/>
                      </a:moveTo>
                      <a:cubicBezTo>
                        <a:pt x="f86" y="f87"/>
                        <a:pt x="f88" y="f89"/>
                        <a:pt x="f90" y="f91"/>
                      </a:cubicBezTo>
                      <a:cubicBezTo>
                        <a:pt x="f92" y="f93"/>
                        <a:pt x="f59" y="f94"/>
                        <a:pt x="f95" y="f96"/>
                      </a:cubicBezTo>
                      <a:cubicBezTo>
                        <a:pt x="f97" y="f98"/>
                        <a:pt x="f99" y="f100"/>
                        <a:pt x="f101" y="f100"/>
                      </a:cubicBezTo>
                      <a:cubicBezTo>
                        <a:pt x="f102" y="f100"/>
                        <a:pt x="f103" y="f104"/>
                        <a:pt x="f105" y="f106"/>
                      </a:cubicBezTo>
                      <a:cubicBezTo>
                        <a:pt x="f107" y="f108"/>
                        <a:pt x="f107" y="f20"/>
                        <a:pt x="f109" y="f110"/>
                      </a:cubicBezTo>
                      <a:lnTo>
                        <a:pt x="f109" y="f110"/>
                      </a:lnTo>
                      <a:cubicBezTo>
                        <a:pt x="f111" y="f112"/>
                        <a:pt x="f113" y="f114"/>
                        <a:pt x="f113" y="f115"/>
                      </a:cubicBezTo>
                      <a:cubicBezTo>
                        <a:pt x="f116" y="f117"/>
                        <a:pt x="f118" y="f119"/>
                        <a:pt x="f120" y="f121"/>
                      </a:cubicBezTo>
                      <a:cubicBezTo>
                        <a:pt x="f122" y="f123"/>
                        <a:pt x="f124" y="f125"/>
                        <a:pt x="f126" y="f125"/>
                      </a:cubicBezTo>
                      <a:cubicBezTo>
                        <a:pt x="f127" y="f125"/>
                        <a:pt x="f128" y="f129"/>
                        <a:pt x="f130" y="f131"/>
                      </a:cubicBezTo>
                      <a:lnTo>
                        <a:pt x="f130" y="f131"/>
                      </a:lnTo>
                      <a:cubicBezTo>
                        <a:pt x="f130" y="f131"/>
                        <a:pt x="f132" y="f133"/>
                        <a:pt x="f134" y="f135"/>
                      </a:cubicBezTo>
                      <a:cubicBezTo>
                        <a:pt x="f134" y="f135"/>
                        <a:pt x="f136" y="f137"/>
                        <a:pt x="f138" y="f137"/>
                      </a:cubicBezTo>
                      <a:cubicBezTo>
                        <a:pt x="f0" y="f137"/>
                        <a:pt x="f139" y="f140"/>
                        <a:pt x="f141" y="f142"/>
                      </a:cubicBezTo>
                      <a:lnTo>
                        <a:pt x="f141" y="f142"/>
                      </a:lnTo>
                      <a:cubicBezTo>
                        <a:pt x="f143" y="f144"/>
                        <a:pt x="f145" y="f146"/>
                        <a:pt x="f128" y="f147"/>
                      </a:cubicBezTo>
                      <a:cubicBezTo>
                        <a:pt x="f3" y="f148"/>
                        <a:pt x="f149" y="f150"/>
                        <a:pt x="f76" y="f77"/>
                      </a:cubicBezTo>
                      <a:lnTo>
                        <a:pt x="f76" y="f77"/>
                      </a:lnTo>
                      <a:cubicBezTo>
                        <a:pt x="f151" y="f152"/>
                        <a:pt x="f153" y="f154"/>
                        <a:pt x="f155" y="f154"/>
                      </a:cubicBezTo>
                      <a:cubicBezTo>
                        <a:pt x="f156" y="f154"/>
                        <a:pt x="f157" y="f158"/>
                        <a:pt x="f159" y="f158"/>
                      </a:cubicBezTo>
                      <a:cubicBezTo>
                        <a:pt x="f160" y="f158"/>
                        <a:pt x="f161" y="f162"/>
                        <a:pt x="f163" y="f164"/>
                      </a:cubicBezTo>
                      <a:cubicBezTo>
                        <a:pt x="f163" y="f165"/>
                        <a:pt x="f166" y="f167"/>
                        <a:pt x="f168" y="f169"/>
                      </a:cubicBezTo>
                      <a:cubicBezTo>
                        <a:pt x="f170" y="f171"/>
                        <a:pt x="f172" y="f173"/>
                        <a:pt x="f174" y="f175"/>
                      </a:cubicBezTo>
                      <a:cubicBezTo>
                        <a:pt x="f176" y="f177"/>
                        <a:pt x="f178" y="f179"/>
                        <a:pt x="f180" y="f89"/>
                      </a:cubicBezTo>
                      <a:cubicBezTo>
                        <a:pt x="f176" y="f181"/>
                        <a:pt x="f182" y="f183"/>
                        <a:pt x="f73" y="f184"/>
                      </a:cubicBezTo>
                      <a:cubicBezTo>
                        <a:pt x="f185" y="f186"/>
                        <a:pt x="f187" y="f188"/>
                        <a:pt x="f84" y="f8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 name="Google Shape;1816;p23">
                  <a:extLst>
                    <a:ext uri="{FF2B5EF4-FFF2-40B4-BE49-F238E27FC236}">
                      <a16:creationId xmlns:a16="http://schemas.microsoft.com/office/drawing/2014/main" id="{44813237-CC05-48E0-9D73-35AB431B646C}"/>
                    </a:ext>
                  </a:extLst>
                </p:cNvPr>
                <p:cNvSpPr/>
                <p:nvPr/>
              </p:nvSpPr>
              <p:spPr>
                <a:xfrm>
                  <a:off x="637995" y="4597191"/>
                  <a:ext cx="54068" cy="151762"/>
                </a:xfrm>
                <a:custGeom>
                  <a:avLst/>
                  <a:gdLst>
                    <a:gd name="f0" fmla="val w"/>
                    <a:gd name="f1" fmla="val h"/>
                    <a:gd name="f2" fmla="val 0"/>
                    <a:gd name="f3" fmla="val 1674"/>
                    <a:gd name="f4" fmla="val 4699"/>
                    <a:gd name="f5" fmla="val 1201"/>
                    <a:gd name="f6" fmla="val 1005"/>
                    <a:gd name="f7" fmla="val 1143"/>
                    <a:gd name="f8" fmla="val 1224"/>
                    <a:gd name="f9" fmla="val 1085"/>
                    <a:gd name="f10" fmla="val 1443"/>
                    <a:gd name="f11" fmla="val 1051"/>
                    <a:gd name="f12" fmla="val 1004"/>
                    <a:gd name="f13" fmla="val 1905"/>
                    <a:gd name="f14" fmla="val 970"/>
                    <a:gd name="f15" fmla="val 2113"/>
                    <a:gd name="f16" fmla="val 2343"/>
                    <a:gd name="f17" fmla="val 958"/>
                    <a:gd name="f18" fmla="val 2574"/>
                    <a:gd name="f19" fmla="val 2805"/>
                    <a:gd name="f20" fmla="val 3059"/>
                    <a:gd name="f21" fmla="val 1027"/>
                    <a:gd name="f22" fmla="val 3302"/>
                    <a:gd name="f23" fmla="val 1074"/>
                    <a:gd name="f24" fmla="val 3532"/>
                    <a:gd name="f25" fmla="val 1108"/>
                    <a:gd name="f26" fmla="val 3763"/>
                    <a:gd name="f27" fmla="val 993"/>
                    <a:gd name="f28" fmla="val 3290"/>
                    <a:gd name="f29" fmla="val 935"/>
                    <a:gd name="f30" fmla="val 2828"/>
                    <a:gd name="f31" fmla="val 912"/>
                    <a:gd name="f32" fmla="val 1882"/>
                    <a:gd name="f33" fmla="val 1651"/>
                    <a:gd name="f34" fmla="val 1420"/>
                    <a:gd name="f35" fmla="val 1120"/>
                    <a:gd name="f36" fmla="val 820"/>
                    <a:gd name="f37" fmla="val 3013"/>
                    <a:gd name="f38" fmla="val 370"/>
                    <a:gd name="f39" fmla="val 4075"/>
                    <a:gd name="f40" fmla="val 416"/>
                    <a:gd name="f41" fmla="val 4052"/>
                    <a:gd name="f42" fmla="val 554"/>
                    <a:gd name="f43" fmla="val 3359"/>
                    <a:gd name="f44" fmla="val 693"/>
                    <a:gd name="f45" fmla="val 3186"/>
                    <a:gd name="f46" fmla="val 658"/>
                    <a:gd name="f47" fmla="val 3729"/>
                    <a:gd name="f48" fmla="val 981"/>
                    <a:gd name="f49" fmla="val 4398"/>
                    <a:gd name="f50" fmla="val 1408"/>
                    <a:gd name="f51" fmla="val 4698"/>
                    <a:gd name="f52" fmla="val 3151"/>
                    <a:gd name="f53" fmla="val 1131"/>
                    <a:gd name="f54" fmla="val 1501"/>
                    <a:gd name="f55" fmla="*/ f0 1 1674"/>
                    <a:gd name="f56" fmla="*/ f1 1 4699"/>
                    <a:gd name="f57" fmla="val f2"/>
                    <a:gd name="f58" fmla="val f3"/>
                    <a:gd name="f59" fmla="val f4"/>
                    <a:gd name="f60" fmla="+- f59 0 f57"/>
                    <a:gd name="f61" fmla="+- f58 0 f57"/>
                    <a:gd name="f62" fmla="*/ f61 1 1674"/>
                    <a:gd name="f63" fmla="*/ f60 1 469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674" h="4699">
                      <a:moveTo>
                        <a:pt x="f5" y="f6"/>
                      </a:moveTo>
                      <a:lnTo>
                        <a:pt x="f5" y="f6"/>
                      </a:lnTo>
                      <a:cubicBezTo>
                        <a:pt x="f7" y="f8"/>
                        <a:pt x="f9" y="f10"/>
                        <a:pt x="f11" y="f3"/>
                      </a:cubicBezTo>
                      <a:cubicBezTo>
                        <a:pt x="f12" y="f13"/>
                        <a:pt x="f14" y="f15"/>
                        <a:pt x="f14" y="f16"/>
                      </a:cubicBezTo>
                      <a:cubicBezTo>
                        <a:pt x="f17" y="f18"/>
                        <a:pt x="f14" y="f19"/>
                        <a:pt x="f12" y="f20"/>
                      </a:cubicBezTo>
                      <a:cubicBezTo>
                        <a:pt x="f21" y="f22"/>
                        <a:pt x="f23" y="f24"/>
                        <a:pt x="f25" y="f26"/>
                      </a:cubicBezTo>
                      <a:cubicBezTo>
                        <a:pt x="f11" y="f24"/>
                        <a:pt x="f27" y="f28"/>
                        <a:pt x="f17" y="f20"/>
                      </a:cubicBezTo>
                      <a:cubicBezTo>
                        <a:pt x="f29" y="f30"/>
                        <a:pt x="f31" y="f18"/>
                        <a:pt x="f31" y="f16"/>
                      </a:cubicBezTo>
                      <a:cubicBezTo>
                        <a:pt x="f29" y="f15"/>
                        <a:pt x="f17" y="f32"/>
                        <a:pt x="f12" y="f33"/>
                      </a:cubicBezTo>
                      <a:cubicBezTo>
                        <a:pt x="f11" y="f34"/>
                        <a:pt x="f35" y="f8"/>
                        <a:pt x="f5" y="f6"/>
                      </a:cubicBezTo>
                      <a:close/>
                      <a:moveTo>
                        <a:pt x="f3" y="f2"/>
                      </a:moveTo>
                      <a:lnTo>
                        <a:pt x="f3" y="f2"/>
                      </a:lnTo>
                      <a:cubicBezTo>
                        <a:pt x="f23" y="f36"/>
                        <a:pt x="f2" y="f37"/>
                        <a:pt x="f38" y="f39"/>
                      </a:cubicBezTo>
                      <a:cubicBezTo>
                        <a:pt x="f40" y="f41"/>
                        <a:pt x="f42" y="f43"/>
                        <a:pt x="f44" y="f45"/>
                      </a:cubicBezTo>
                      <a:lnTo>
                        <a:pt x="f44" y="f45"/>
                      </a:lnTo>
                      <a:cubicBezTo>
                        <a:pt x="f46" y="f47"/>
                        <a:pt x="f48" y="f49"/>
                        <a:pt x="f50" y="f51"/>
                      </a:cubicBezTo>
                      <a:cubicBezTo>
                        <a:pt x="f11" y="f52"/>
                        <a:pt x="f53" y="f54"/>
                        <a:pt x="f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 name="Google Shape;1817;p23">
                  <a:extLst>
                    <a:ext uri="{FF2B5EF4-FFF2-40B4-BE49-F238E27FC236}">
                      <a16:creationId xmlns:a16="http://schemas.microsoft.com/office/drawing/2014/main" id="{1817CAC8-F7EF-408D-8308-91916B7B5A7C}"/>
                    </a:ext>
                  </a:extLst>
                </p:cNvPr>
                <p:cNvSpPr/>
                <p:nvPr/>
              </p:nvSpPr>
              <p:spPr>
                <a:xfrm>
                  <a:off x="658852" y="4391168"/>
                  <a:ext cx="171340" cy="50063"/>
                </a:xfrm>
                <a:custGeom>
                  <a:avLst/>
                  <a:gdLst>
                    <a:gd name="f0" fmla="val w"/>
                    <a:gd name="f1" fmla="val h"/>
                    <a:gd name="f2" fmla="val 0"/>
                    <a:gd name="f3" fmla="val 5305"/>
                    <a:gd name="f4" fmla="val 1550"/>
                    <a:gd name="f5" fmla="val 4245"/>
                    <a:gd name="f6" fmla="val 1"/>
                    <a:gd name="f7" fmla="val 2797"/>
                    <a:gd name="f8" fmla="val 1485"/>
                    <a:gd name="f9" fmla="val 782"/>
                    <a:gd name="f10" fmla="val 1732"/>
                    <a:gd name="f11" fmla="val 3291"/>
                    <a:gd name="f12" fmla="val 5304"/>
                    <a:gd name="f13" fmla="val 1376"/>
                    <a:gd name="f14" fmla="val 5068"/>
                    <a:gd name="f15" fmla="val 458"/>
                    <a:gd name="f16" fmla="val 4979"/>
                    <a:gd name="f17" fmla="val 128"/>
                    <a:gd name="f18" fmla="val 4670"/>
                    <a:gd name="f19" fmla="*/ f0 1 5305"/>
                    <a:gd name="f20" fmla="*/ f1 1 1550"/>
                    <a:gd name="f21" fmla="val f2"/>
                    <a:gd name="f22" fmla="val f3"/>
                    <a:gd name="f23" fmla="val f4"/>
                    <a:gd name="f24" fmla="+- f23 0 f21"/>
                    <a:gd name="f25" fmla="+- f22 0 f21"/>
                    <a:gd name="f26" fmla="*/ f25 1 5305"/>
                    <a:gd name="f27" fmla="*/ f24 1 1550"/>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305" h="1550">
                      <a:moveTo>
                        <a:pt x="f5" y="f6"/>
                      </a:moveTo>
                      <a:cubicBezTo>
                        <a:pt x="f7" y="f6"/>
                        <a:pt x="f6" y="f8"/>
                        <a:pt x="f6" y="f8"/>
                      </a:cubicBezTo>
                      <a:cubicBezTo>
                        <a:pt x="f6" y="f8"/>
                        <a:pt x="f9" y="f4"/>
                        <a:pt x="f10" y="f4"/>
                      </a:cubicBezTo>
                      <a:cubicBezTo>
                        <a:pt x="f11" y="f4"/>
                        <a:pt x="f12" y="f13"/>
                        <a:pt x="f14" y="f15"/>
                      </a:cubicBezTo>
                      <a:cubicBezTo>
                        <a:pt x="f16"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 name="Google Shape;1818;p23">
                  <a:extLst>
                    <a:ext uri="{FF2B5EF4-FFF2-40B4-BE49-F238E27FC236}">
                      <a16:creationId xmlns:a16="http://schemas.microsoft.com/office/drawing/2014/main" id="{4DDB5C28-CC7B-4A7D-9BC4-73D3B6BD2D27}"/>
                    </a:ext>
                  </a:extLst>
                </p:cNvPr>
                <p:cNvSpPr/>
                <p:nvPr/>
              </p:nvSpPr>
              <p:spPr>
                <a:xfrm>
                  <a:off x="657727" y="4301959"/>
                  <a:ext cx="134261" cy="111456"/>
                </a:xfrm>
                <a:custGeom>
                  <a:avLst/>
                  <a:gdLst>
                    <a:gd name="f0" fmla="val w"/>
                    <a:gd name="f1" fmla="val h"/>
                    <a:gd name="f2" fmla="val 0"/>
                    <a:gd name="f3" fmla="val 4157"/>
                    <a:gd name="f4" fmla="val 3451"/>
                    <a:gd name="f5" fmla="val 2636"/>
                    <a:gd name="f6" fmla="val 1501"/>
                    <a:gd name="f7" fmla="val 1"/>
                    <a:gd name="f8" fmla="val 4156"/>
                    <a:gd name="f9" fmla="val 1200"/>
                    <a:gd name="f10" fmla="val 3025"/>
                    <a:gd name="f11" fmla="val 161"/>
                    <a:gd name="f12" fmla="val 2903"/>
                    <a:gd name="f13" fmla="val 50"/>
                    <a:gd name="f14" fmla="val 2772"/>
                    <a:gd name="f15" fmla="*/ f0 1 4157"/>
                    <a:gd name="f16" fmla="*/ f1 1 3451"/>
                    <a:gd name="f17" fmla="val f2"/>
                    <a:gd name="f18" fmla="val f3"/>
                    <a:gd name="f19" fmla="val f4"/>
                    <a:gd name="f20" fmla="+- f19 0 f17"/>
                    <a:gd name="f21" fmla="+- f18 0 f17"/>
                    <a:gd name="f22" fmla="*/ f21 1 4157"/>
                    <a:gd name="f23" fmla="*/ f20 1 345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7" h="3450">
                      <a:moveTo>
                        <a:pt x="f5" y="f2"/>
                      </a:moveTo>
                      <a:cubicBezTo>
                        <a:pt x="f6" y="f2"/>
                        <a:pt x="f7" y="f4"/>
                        <a:pt x="f7" y="f4"/>
                      </a:cubicBezTo>
                      <a:cubicBezTo>
                        <a:pt x="f7" y="f4"/>
                        <a:pt x="f8" y="f9"/>
                        <a:pt x="f10" y="f11"/>
                      </a:cubicBezTo>
                      <a:cubicBezTo>
                        <a:pt x="f12" y="f13"/>
                        <a:pt x="f14"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 name="Google Shape;1819;p23">
                  <a:extLst>
                    <a:ext uri="{FF2B5EF4-FFF2-40B4-BE49-F238E27FC236}">
                      <a16:creationId xmlns:a16="http://schemas.microsoft.com/office/drawing/2014/main" id="{11CAE2FD-A002-4FD7-92A2-62AD4FBFBA1C}"/>
                    </a:ext>
                  </a:extLst>
                </p:cNvPr>
                <p:cNvSpPr/>
                <p:nvPr/>
              </p:nvSpPr>
              <p:spPr>
                <a:xfrm>
                  <a:off x="604336" y="4248695"/>
                  <a:ext cx="94439" cy="166201"/>
                </a:xfrm>
                <a:custGeom>
                  <a:avLst/>
                  <a:gdLst>
                    <a:gd name="f0" fmla="val w"/>
                    <a:gd name="f1" fmla="val h"/>
                    <a:gd name="f2" fmla="val 0"/>
                    <a:gd name="f3" fmla="val 2924"/>
                    <a:gd name="f4" fmla="val 5146"/>
                    <a:gd name="f5" fmla="val 1343"/>
                    <a:gd name="f6" fmla="val 869"/>
                    <a:gd name="f7" fmla="val 263"/>
                    <a:gd name="f8" fmla="val 1446"/>
                    <a:gd name="f9" fmla="val 10"/>
                    <a:gd name="f10" fmla="val 1410"/>
                    <a:gd name="f11" fmla="val 3"/>
                    <a:gd name="f12" fmla="val 1376"/>
                    <a:gd name="f13" fmla="*/ f0 1 2924"/>
                    <a:gd name="f14" fmla="*/ f1 1 5146"/>
                    <a:gd name="f15" fmla="val f2"/>
                    <a:gd name="f16" fmla="val f3"/>
                    <a:gd name="f17" fmla="val f4"/>
                    <a:gd name="f18" fmla="+- f17 0 f15"/>
                    <a:gd name="f19" fmla="+- f16 0 f15"/>
                    <a:gd name="f20" fmla="*/ f19 1 2924"/>
                    <a:gd name="f21" fmla="*/ f18 1 514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924" h="5146">
                      <a:moveTo>
                        <a:pt x="f5" y="f2"/>
                      </a:moveTo>
                      <a:cubicBezTo>
                        <a:pt x="f2" y="f2"/>
                        <a:pt x="f6" y="f4"/>
                        <a:pt x="f6" y="f4"/>
                      </a:cubicBezTo>
                      <a:cubicBezTo>
                        <a:pt x="f6" y="f4"/>
                        <a:pt x="f3" y="f7"/>
                        <a:pt x="f8" y="f9"/>
                      </a:cubicBezTo>
                      <a:cubicBezTo>
                        <a:pt x="f10" y="f11"/>
                        <a:pt x="f12"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59" name="Google Shape;1820;p23">
                <a:extLst>
                  <a:ext uri="{FF2B5EF4-FFF2-40B4-BE49-F238E27FC236}">
                    <a16:creationId xmlns:a16="http://schemas.microsoft.com/office/drawing/2014/main" id="{9CCC11B7-FA1C-4BA1-A064-579410A739E7}"/>
                  </a:ext>
                </a:extLst>
              </p:cNvPr>
              <p:cNvGrpSpPr/>
              <p:nvPr/>
            </p:nvGrpSpPr>
            <p:grpSpPr>
              <a:xfrm>
                <a:off x="1005218" y="4721203"/>
                <a:ext cx="8138855" cy="211875"/>
                <a:chOff x="1005218" y="4721203"/>
                <a:chExt cx="8138855" cy="211875"/>
              </a:xfrm>
            </p:grpSpPr>
            <p:sp>
              <p:nvSpPr>
                <p:cNvPr id="60" name="Google Shape;1821;p23">
                  <a:extLst>
                    <a:ext uri="{FF2B5EF4-FFF2-40B4-BE49-F238E27FC236}">
                      <a16:creationId xmlns:a16="http://schemas.microsoft.com/office/drawing/2014/main" id="{E5198ED5-5317-4506-B41A-14D320DA7BDE}"/>
                    </a:ext>
                  </a:extLst>
                </p:cNvPr>
                <p:cNvSpPr/>
                <p:nvPr/>
              </p:nvSpPr>
              <p:spPr>
                <a:xfrm rot="10800009" flipH="1">
                  <a:off x="4842452" y="4918063"/>
                  <a:ext cx="4301621"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61" name="Google Shape;1822;p23">
                  <a:extLst>
                    <a:ext uri="{FF2B5EF4-FFF2-40B4-BE49-F238E27FC236}">
                      <a16:creationId xmlns:a16="http://schemas.microsoft.com/office/drawing/2014/main" id="{99B9F81D-DB30-42CD-AB5F-B9FFB56C0498}"/>
                    </a:ext>
                  </a:extLst>
                </p:cNvPr>
                <p:cNvGrpSpPr/>
                <p:nvPr/>
              </p:nvGrpSpPr>
              <p:grpSpPr>
                <a:xfrm>
                  <a:off x="1005218" y="4721203"/>
                  <a:ext cx="3295963" cy="211875"/>
                  <a:chOff x="1005218" y="4721203"/>
                  <a:chExt cx="3295963" cy="211875"/>
                </a:xfrm>
              </p:grpSpPr>
              <p:sp>
                <p:nvSpPr>
                  <p:cNvPr id="62" name="Google Shape;1823;p23">
                    <a:extLst>
                      <a:ext uri="{FF2B5EF4-FFF2-40B4-BE49-F238E27FC236}">
                        <a16:creationId xmlns:a16="http://schemas.microsoft.com/office/drawing/2014/main" id="{7E634A5F-2D5B-4045-837D-FD1D84BDC0C1}"/>
                      </a:ext>
                    </a:extLst>
                  </p:cNvPr>
                  <p:cNvSpPr/>
                  <p:nvPr/>
                </p:nvSpPr>
                <p:spPr>
                  <a:xfrm rot="10800009" flipH="1">
                    <a:off x="1136096" y="4918063"/>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 name="Google Shape;1824;p23">
                    <a:extLst>
                      <a:ext uri="{FF2B5EF4-FFF2-40B4-BE49-F238E27FC236}">
                        <a16:creationId xmlns:a16="http://schemas.microsoft.com/office/drawing/2014/main" id="{C8313155-A78A-4CAC-843A-D15565D05927}"/>
                      </a:ext>
                    </a:extLst>
                  </p:cNvPr>
                  <p:cNvSpPr/>
                  <p:nvPr/>
                </p:nvSpPr>
                <p:spPr>
                  <a:xfrm rot="10800009" flipH="1">
                    <a:off x="1005218" y="4721203"/>
                    <a:ext cx="143953" cy="211875"/>
                  </a:xfrm>
                  <a:custGeom>
                    <a:avLst/>
                    <a:gdLst>
                      <a:gd name="f0" fmla="val w"/>
                      <a:gd name="f1" fmla="val h"/>
                      <a:gd name="f2" fmla="val 0"/>
                      <a:gd name="f3" fmla="val 4457"/>
                      <a:gd name="f4" fmla="val 6560"/>
                      <a:gd name="f5" fmla="val 3933"/>
                      <a:gd name="f6" fmla="val 1"/>
                      <a:gd name="f7" fmla="val 2886"/>
                      <a:gd name="f8" fmla="val 1831"/>
                      <a:gd name="f9" fmla="val 436"/>
                      <a:gd name="f10" fmla="val 1097"/>
                      <a:gd name="f11" fmla="val 1215"/>
                      <a:gd name="f12" fmla="val 705"/>
                      <a:gd name="f13" fmla="val 1607"/>
                      <a:gd name="f14" fmla="val 405"/>
                      <a:gd name="f15" fmla="val 2104"/>
                      <a:gd name="f16" fmla="val 209"/>
                      <a:gd name="f17" fmla="val 2635"/>
                      <a:gd name="f18" fmla="val 174"/>
                      <a:gd name="f19" fmla="val 2761"/>
                      <a:gd name="f20" fmla="val 139"/>
                      <a:gd name="f21" fmla="val 2912"/>
                      <a:gd name="f22" fmla="val 93"/>
                      <a:gd name="f23" fmla="val 3039"/>
                      <a:gd name="f24" fmla="val 24"/>
                      <a:gd name="f25" fmla="val 3454"/>
                      <a:gd name="f26" fmla="val 3893"/>
                      <a:gd name="f27" fmla="val 4054"/>
                      <a:gd name="f28" fmla="val 4193"/>
                      <a:gd name="f29" fmla="val 4354"/>
                      <a:gd name="f30" fmla="val 105"/>
                      <a:gd name="f31" fmla="val 4955"/>
                      <a:gd name="f32" fmla="val 440"/>
                      <a:gd name="f33" fmla="val 5532"/>
                      <a:gd name="f34" fmla="val 913"/>
                      <a:gd name="f35" fmla="val 5936"/>
                      <a:gd name="f36" fmla="val 1397"/>
                      <a:gd name="f37" fmla="val 6330"/>
                      <a:gd name="f38" fmla="val 1992"/>
                      <a:gd name="f39" fmla="val 6559"/>
                      <a:gd name="f40" fmla="val 2642"/>
                      <a:gd name="f41" fmla="val 2658"/>
                      <a:gd name="f42" fmla="val 2674"/>
                      <a:gd name="f43" fmla="val 2690"/>
                      <a:gd name="f44" fmla="val 3441"/>
                      <a:gd name="f45" fmla="val 6524"/>
                      <a:gd name="f46" fmla="val 4133"/>
                      <a:gd name="f47" fmla="val 6005"/>
                      <a:gd name="f48" fmla="val 4364"/>
                      <a:gd name="f49" fmla="val 5278"/>
                      <a:gd name="f50" fmla="val 4422"/>
                      <a:gd name="f51" fmla="val 5105"/>
                      <a:gd name="f52" fmla="val 4456"/>
                      <a:gd name="f53" fmla="val 4908"/>
                      <a:gd name="f54" fmla="val 4712"/>
                      <a:gd name="f55" fmla="val 4481"/>
                      <a:gd name="f56" fmla="val 4387"/>
                      <a:gd name="f57" fmla="val 4239"/>
                      <a:gd name="f58" fmla="val 4272"/>
                      <a:gd name="f59" fmla="val 4031"/>
                      <a:gd name="f60" fmla="val 4041"/>
                      <a:gd name="f61" fmla="val 3627"/>
                      <a:gd name="f62" fmla="val 3579"/>
                      <a:gd name="f63" fmla="val 3339"/>
                      <a:gd name="f64" fmla="val 3083"/>
                      <a:gd name="f65" fmla="val 2898"/>
                      <a:gd name="f66" fmla="val 2829"/>
                      <a:gd name="f67" fmla="val 2771"/>
                      <a:gd name="f68" fmla="val 3350"/>
                      <a:gd name="f69" fmla="val 3373"/>
                      <a:gd name="f70" fmla="val 2333"/>
                      <a:gd name="f71" fmla="val 3489"/>
                      <a:gd name="f72" fmla="val 2136"/>
                      <a:gd name="f73" fmla="val 3858"/>
                      <a:gd name="f74" fmla="val 2229"/>
                      <a:gd name="f75" fmla="val 4216"/>
                      <a:gd name="f76" fmla="val 2323"/>
                      <a:gd name="f77" fmla="val 4519"/>
                      <a:gd name="f78" fmla="val 2597"/>
                      <a:gd name="f79" fmla="val 4705"/>
                      <a:gd name="f80" fmla="val 2889"/>
                      <a:gd name="f81" fmla="val 2953"/>
                      <a:gd name="f82" fmla="val 3018"/>
                      <a:gd name="f83" fmla="val 4696"/>
                      <a:gd name="f84" fmla="val 4678"/>
                      <a:gd name="f85" fmla="val 3117"/>
                      <a:gd name="f86" fmla="val 3141"/>
                      <a:gd name="f87" fmla="val 3175"/>
                      <a:gd name="f88" fmla="val 3187"/>
                      <a:gd name="f89" fmla="val 3198"/>
                      <a:gd name="f90" fmla="val 4735"/>
                      <a:gd name="f91" fmla="val 4758"/>
                      <a:gd name="f92" fmla="val 4816"/>
                      <a:gd name="f93" fmla="val 4885"/>
                      <a:gd name="f94" fmla="val 4943"/>
                      <a:gd name="f95" fmla="val 3129"/>
                      <a:gd name="f96" fmla="val 5197"/>
                      <a:gd name="f97" fmla="val 5428"/>
                      <a:gd name="f98" fmla="val 2610"/>
                      <a:gd name="f99" fmla="val 5462"/>
                      <a:gd name="f100" fmla="val 2575"/>
                      <a:gd name="f101" fmla="val 5465"/>
                      <a:gd name="f102" fmla="val 2540"/>
                      <a:gd name="f103" fmla="val 5466"/>
                      <a:gd name="f104" fmla="val 2505"/>
                      <a:gd name="f105" fmla="val 2180"/>
                      <a:gd name="f106" fmla="val 1806"/>
                      <a:gd name="f107" fmla="val 5370"/>
                      <a:gd name="f108" fmla="val 1536"/>
                      <a:gd name="f109" fmla="val 5162"/>
                      <a:gd name="f110" fmla="val 1224"/>
                      <a:gd name="f111" fmla="val 4931"/>
                      <a:gd name="f112" fmla="val 970"/>
                      <a:gd name="f113" fmla="val 4585"/>
                      <a:gd name="f114" fmla="val 890"/>
                      <a:gd name="f115" fmla="val 855"/>
                      <a:gd name="f116" fmla="val 4089"/>
                      <a:gd name="f117" fmla="val 3985"/>
                      <a:gd name="f118" fmla="val 844"/>
                      <a:gd name="f119" fmla="val 3558"/>
                      <a:gd name="f120" fmla="val 3223"/>
                      <a:gd name="f121" fmla="val 3108"/>
                      <a:gd name="f122" fmla="val 936"/>
                      <a:gd name="f123" fmla="val 3004"/>
                      <a:gd name="f124" fmla="val 959"/>
                      <a:gd name="f125" fmla="val 2900"/>
                      <a:gd name="f126" fmla="val 1074"/>
                      <a:gd name="f127" fmla="val 2450"/>
                      <a:gd name="f128" fmla="val 1305"/>
                      <a:gd name="f129" fmla="val 2046"/>
                      <a:gd name="f130" fmla="val 1594"/>
                      <a:gd name="f131" fmla="val 1688"/>
                      <a:gd name="f132" fmla="val 2171"/>
                      <a:gd name="f133" fmla="val 961"/>
                      <a:gd name="f134" fmla="val 499"/>
                      <a:gd name="f135" fmla="val 4052"/>
                      <a:gd name="f136" fmla="val 476"/>
                      <a:gd name="f137" fmla="val 4179"/>
                      <a:gd name="f138" fmla="val 372"/>
                      <a:gd name="f139" fmla="val 234"/>
                      <a:gd name="f140" fmla="val 4283"/>
                      <a:gd name="f141" fmla="val 118"/>
                      <a:gd name="f142" fmla="val 3"/>
                      <a:gd name="f143" fmla="val 4013"/>
                      <a:gd name="f144" fmla="val 2"/>
                      <a:gd name="f145" fmla="val 3973"/>
                      <a:gd name="f146" fmla="*/ f0 1 4457"/>
                      <a:gd name="f147" fmla="*/ f1 1 6560"/>
                      <a:gd name="f148" fmla="val f2"/>
                      <a:gd name="f149" fmla="val f3"/>
                      <a:gd name="f150" fmla="val f4"/>
                      <a:gd name="f151" fmla="+- f150 0 f148"/>
                      <a:gd name="f152" fmla="+- f149 0 f148"/>
                      <a:gd name="f153" fmla="*/ f152 1 4457"/>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57" h="6560">
                        <a:moveTo>
                          <a:pt x="f5" y="f6"/>
                        </a:moveTo>
                        <a:cubicBezTo>
                          <a:pt x="f7" y="f6"/>
                          <a:pt x="f8" y="f9"/>
                          <a:pt x="f10" y="f11"/>
                        </a:cubicBezTo>
                        <a:cubicBezTo>
                          <a:pt x="f12" y="f13"/>
                          <a:pt x="f14" y="f15"/>
                          <a:pt x="f16" y="f17"/>
                        </a:cubicBezTo>
                        <a:cubicBezTo>
                          <a:pt x="f18" y="f19"/>
                          <a:pt x="f20" y="f21"/>
                          <a:pt x="f22" y="f23"/>
                        </a:cubicBezTo>
                        <a:lnTo>
                          <a:pt x="f24" y="f25"/>
                        </a:lnTo>
                        <a:lnTo>
                          <a:pt x="f6" y="f26"/>
                        </a:lnTo>
                        <a:cubicBezTo>
                          <a:pt x="f6" y="f27"/>
                          <a:pt x="f6" y="f28"/>
                          <a:pt x="f24" y="f29"/>
                        </a:cubicBezTo>
                        <a:cubicBezTo>
                          <a:pt x="f30" y="f31"/>
                          <a:pt x="f32" y="f33"/>
                          <a:pt x="f34" y="f35"/>
                        </a:cubicBezTo>
                        <a:cubicBezTo>
                          <a:pt x="f36" y="f37"/>
                          <a:pt x="f38" y="f39"/>
                          <a:pt x="f40" y="f39"/>
                        </a:cubicBezTo>
                        <a:cubicBezTo>
                          <a:pt x="f41" y="f39"/>
                          <a:pt x="f42" y="f39"/>
                          <a:pt x="f43" y="f39"/>
                        </a:cubicBezTo>
                        <a:cubicBezTo>
                          <a:pt x="f44" y="f45"/>
                          <a:pt x="f46" y="f47"/>
                          <a:pt x="f48" y="f49"/>
                        </a:cubicBezTo>
                        <a:cubicBezTo>
                          <a:pt x="f50" y="f51"/>
                          <a:pt x="f52" y="f53"/>
                          <a:pt x="f52" y="f54"/>
                        </a:cubicBezTo>
                        <a:cubicBezTo>
                          <a:pt x="f52" y="f55"/>
                          <a:pt x="f56" y="f57"/>
                          <a:pt x="f58" y="f59"/>
                        </a:cubicBezTo>
                        <a:cubicBezTo>
                          <a:pt x="f60" y="f61"/>
                          <a:pt x="f62" y="f63"/>
                          <a:pt x="f64" y="f63"/>
                        </a:cubicBezTo>
                        <a:lnTo>
                          <a:pt x="f65" y="f63"/>
                        </a:lnTo>
                        <a:cubicBezTo>
                          <a:pt x="f66" y="f63"/>
                          <a:pt x="f67" y="f68"/>
                          <a:pt x="f43" y="f69"/>
                        </a:cubicBezTo>
                        <a:cubicBezTo>
                          <a:pt x="f70" y="f71"/>
                          <a:pt x="f72" y="f73"/>
                          <a:pt x="f74" y="f75"/>
                        </a:cubicBezTo>
                        <a:cubicBezTo>
                          <a:pt x="f76" y="f77"/>
                          <a:pt x="f78" y="f79"/>
                          <a:pt x="f80" y="f79"/>
                        </a:cubicBezTo>
                        <a:cubicBezTo>
                          <a:pt x="f81" y="f79"/>
                          <a:pt x="f82" y="f83"/>
                          <a:pt x="f64" y="f84"/>
                        </a:cubicBezTo>
                        <a:cubicBezTo>
                          <a:pt x="f85" y="f84"/>
                          <a:pt x="f86" y="f84"/>
                          <a:pt x="f87" y="f54"/>
                        </a:cubicBezTo>
                        <a:cubicBezTo>
                          <a:pt x="f88" y="f54"/>
                          <a:pt x="f89" y="f90"/>
                          <a:pt x="f89" y="f91"/>
                        </a:cubicBezTo>
                        <a:cubicBezTo>
                          <a:pt x="f89" y="f92"/>
                          <a:pt x="f89" y="f93"/>
                          <a:pt x="f88" y="f94"/>
                        </a:cubicBezTo>
                        <a:cubicBezTo>
                          <a:pt x="f95" y="f96"/>
                          <a:pt x="f65" y="f97"/>
                          <a:pt x="f98" y="f99"/>
                        </a:cubicBezTo>
                        <a:cubicBezTo>
                          <a:pt x="f100" y="f101"/>
                          <a:pt x="f102" y="f103"/>
                          <a:pt x="f104" y="f103"/>
                        </a:cubicBezTo>
                        <a:cubicBezTo>
                          <a:pt x="f105" y="f103"/>
                          <a:pt x="f106" y="f107"/>
                          <a:pt x="f108" y="f109"/>
                        </a:cubicBezTo>
                        <a:cubicBezTo>
                          <a:pt x="f110" y="f111"/>
                          <a:pt x="f112" y="f113"/>
                          <a:pt x="f114" y="f28"/>
                        </a:cubicBezTo>
                        <a:cubicBezTo>
                          <a:pt x="f115" y="f116"/>
                          <a:pt x="f115" y="f117"/>
                          <a:pt x="f118" y="f26"/>
                        </a:cubicBezTo>
                        <a:lnTo>
                          <a:pt x="f118" y="f119"/>
                        </a:lnTo>
                        <a:lnTo>
                          <a:pt x="f114" y="f120"/>
                        </a:lnTo>
                        <a:cubicBezTo>
                          <a:pt x="f34" y="f121"/>
                          <a:pt x="f122" y="f123"/>
                          <a:pt x="f124" y="f125"/>
                        </a:cubicBezTo>
                        <a:cubicBezTo>
                          <a:pt x="f126" y="f127"/>
                          <a:pt x="f128" y="f129"/>
                          <a:pt x="f130" y="f131"/>
                        </a:cubicBezTo>
                        <a:cubicBezTo>
                          <a:pt x="f132" y="f133"/>
                          <a:pt x="f64" y="f134"/>
                          <a:pt x="f135" y="f136"/>
                        </a:cubicBezTo>
                        <a:cubicBezTo>
                          <a:pt x="f137" y="f136"/>
                          <a:pt x="f58" y="f138"/>
                          <a:pt x="f58" y="f139"/>
                        </a:cubicBezTo>
                        <a:cubicBezTo>
                          <a:pt x="f140" y="f141"/>
                          <a:pt x="f137" y="f142"/>
                          <a:pt x="f135"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grpSp>
      <p:sp>
        <p:nvSpPr>
          <p:cNvPr id="64" name="Google Shape;1825;p23">
            <a:extLst>
              <a:ext uri="{FF2B5EF4-FFF2-40B4-BE49-F238E27FC236}">
                <a16:creationId xmlns:a16="http://schemas.microsoft.com/office/drawing/2014/main" id="{98D64631-E7D4-429D-A681-85BF4C7C423F}"/>
              </a:ext>
            </a:extLst>
          </p:cNvPr>
          <p:cNvSpPr txBox="1">
            <a:spLocks noGrp="1"/>
          </p:cNvSpPr>
          <p:nvPr>
            <p:ph type="title"/>
          </p:nvPr>
        </p:nvSpPr>
        <p:spPr>
          <a:xfrm>
            <a:off x="758851" y="445029"/>
            <a:ext cx="7626297" cy="572697"/>
          </a:xfrm>
        </p:spPr>
        <p:txBody>
          <a:bodyPr/>
          <a:lstStyle>
            <a:lvl1pPr>
              <a:defRPr sz="3000">
                <a:solidFill>
                  <a:srgbClr val="D6B35F"/>
                </a:solidFill>
              </a:defRPr>
            </a:lvl1pPr>
          </a:lstStyle>
          <a:p>
            <a:pPr lvl="0"/>
            <a:endParaRPr lang="es-PE"/>
          </a:p>
        </p:txBody>
      </p:sp>
      <p:sp>
        <p:nvSpPr>
          <p:cNvPr id="65" name="Google Shape;1826;p23">
            <a:extLst>
              <a:ext uri="{FF2B5EF4-FFF2-40B4-BE49-F238E27FC236}">
                <a16:creationId xmlns:a16="http://schemas.microsoft.com/office/drawing/2014/main" id="{95620A1E-CAA3-4E95-AD88-FA067E425A9C}"/>
              </a:ext>
            </a:extLst>
          </p:cNvPr>
          <p:cNvSpPr txBox="1">
            <a:spLocks noGrp="1"/>
          </p:cNvSpPr>
          <p:nvPr>
            <p:ph type="title" idx="4294967295"/>
          </p:nvPr>
        </p:nvSpPr>
        <p:spPr>
          <a:xfrm>
            <a:off x="3255300" y="2986201"/>
            <a:ext cx="2633398" cy="531595"/>
          </a:xfrm>
        </p:spPr>
        <p:txBody>
          <a:bodyPr anchor="b"/>
          <a:lstStyle>
            <a:lvl1pPr>
              <a:defRPr sz="2400">
                <a:solidFill>
                  <a:srgbClr val="5F5B52"/>
                </a:solidFill>
              </a:defRPr>
            </a:lvl1pPr>
          </a:lstStyle>
          <a:p>
            <a:pPr lvl="0"/>
            <a:endParaRPr lang="es-PE"/>
          </a:p>
        </p:txBody>
      </p:sp>
      <p:sp>
        <p:nvSpPr>
          <p:cNvPr id="66" name="Google Shape;1827;p23">
            <a:extLst>
              <a:ext uri="{FF2B5EF4-FFF2-40B4-BE49-F238E27FC236}">
                <a16:creationId xmlns:a16="http://schemas.microsoft.com/office/drawing/2014/main" id="{F0A66AC3-D220-4A99-84A4-D2C9207D3AA3}"/>
              </a:ext>
            </a:extLst>
          </p:cNvPr>
          <p:cNvSpPr txBox="1">
            <a:spLocks noGrp="1"/>
          </p:cNvSpPr>
          <p:nvPr>
            <p:ph type="title" idx="1"/>
          </p:nvPr>
        </p:nvSpPr>
        <p:spPr>
          <a:xfrm>
            <a:off x="3312596" y="3441600"/>
            <a:ext cx="2518797" cy="753301"/>
          </a:xfrm>
        </p:spPr>
        <p:txBody>
          <a:bodyPr anchor="t"/>
          <a:lstStyle>
            <a:lvl1pPr>
              <a:defRPr sz="1500" b="0">
                <a:latin typeface="Adamina"/>
                <a:ea typeface="Adamina"/>
                <a:cs typeface="Adamina"/>
              </a:defRPr>
            </a:lvl1pPr>
          </a:lstStyle>
          <a:p>
            <a:pPr lvl="0"/>
            <a:endParaRPr lang="es-PE"/>
          </a:p>
        </p:txBody>
      </p:sp>
      <p:sp>
        <p:nvSpPr>
          <p:cNvPr id="67" name="Google Shape;1828;p23">
            <a:extLst>
              <a:ext uri="{FF2B5EF4-FFF2-40B4-BE49-F238E27FC236}">
                <a16:creationId xmlns:a16="http://schemas.microsoft.com/office/drawing/2014/main" id="{1CFE5A7C-235F-4EA3-A49E-55774DD3756B}"/>
              </a:ext>
            </a:extLst>
          </p:cNvPr>
          <p:cNvSpPr txBox="1">
            <a:spLocks noGrp="1"/>
          </p:cNvSpPr>
          <p:nvPr>
            <p:ph type="title" idx="2"/>
          </p:nvPr>
        </p:nvSpPr>
        <p:spPr>
          <a:xfrm>
            <a:off x="658523" y="2986201"/>
            <a:ext cx="2633700" cy="531595"/>
          </a:xfrm>
        </p:spPr>
        <p:txBody>
          <a:bodyPr anchor="b"/>
          <a:lstStyle>
            <a:lvl1pPr>
              <a:defRPr sz="2400">
                <a:solidFill>
                  <a:srgbClr val="5F5B52"/>
                </a:solidFill>
              </a:defRPr>
            </a:lvl1pPr>
          </a:lstStyle>
          <a:p>
            <a:pPr lvl="0"/>
            <a:endParaRPr lang="es-PE"/>
          </a:p>
        </p:txBody>
      </p:sp>
      <p:sp>
        <p:nvSpPr>
          <p:cNvPr id="68" name="Google Shape;1829;p23">
            <a:extLst>
              <a:ext uri="{FF2B5EF4-FFF2-40B4-BE49-F238E27FC236}">
                <a16:creationId xmlns:a16="http://schemas.microsoft.com/office/drawing/2014/main" id="{F3674DAE-BABA-4133-81CE-CB85541F9FEB}"/>
              </a:ext>
            </a:extLst>
          </p:cNvPr>
          <p:cNvSpPr txBox="1">
            <a:spLocks noGrp="1"/>
          </p:cNvSpPr>
          <p:nvPr>
            <p:ph type="title" idx="3"/>
          </p:nvPr>
        </p:nvSpPr>
        <p:spPr>
          <a:xfrm>
            <a:off x="715929" y="3441600"/>
            <a:ext cx="2518797" cy="753301"/>
          </a:xfrm>
        </p:spPr>
        <p:txBody>
          <a:bodyPr anchor="t"/>
          <a:lstStyle>
            <a:lvl1pPr>
              <a:defRPr sz="1500" b="0">
                <a:latin typeface="Adamina"/>
                <a:ea typeface="Adamina"/>
                <a:cs typeface="Adamina"/>
              </a:defRPr>
            </a:lvl1pPr>
          </a:lstStyle>
          <a:p>
            <a:pPr lvl="0"/>
            <a:endParaRPr lang="es-PE"/>
          </a:p>
        </p:txBody>
      </p:sp>
      <p:sp>
        <p:nvSpPr>
          <p:cNvPr id="69" name="Google Shape;1830;p23">
            <a:extLst>
              <a:ext uri="{FF2B5EF4-FFF2-40B4-BE49-F238E27FC236}">
                <a16:creationId xmlns:a16="http://schemas.microsoft.com/office/drawing/2014/main" id="{4675E96B-D04C-433F-B768-2683F07BBB5E}"/>
              </a:ext>
            </a:extLst>
          </p:cNvPr>
          <p:cNvSpPr txBox="1">
            <a:spLocks noGrp="1"/>
          </p:cNvSpPr>
          <p:nvPr>
            <p:ph type="title" idx="4"/>
          </p:nvPr>
        </p:nvSpPr>
        <p:spPr>
          <a:xfrm>
            <a:off x="5851922" y="2986201"/>
            <a:ext cx="2633398" cy="531595"/>
          </a:xfrm>
        </p:spPr>
        <p:txBody>
          <a:bodyPr anchor="b"/>
          <a:lstStyle>
            <a:lvl1pPr>
              <a:defRPr sz="2400">
                <a:solidFill>
                  <a:srgbClr val="5F5B52"/>
                </a:solidFill>
              </a:defRPr>
            </a:lvl1pPr>
          </a:lstStyle>
          <a:p>
            <a:pPr lvl="0"/>
            <a:endParaRPr lang="es-PE"/>
          </a:p>
        </p:txBody>
      </p:sp>
      <p:sp>
        <p:nvSpPr>
          <p:cNvPr id="70" name="Google Shape;1831;p23">
            <a:extLst>
              <a:ext uri="{FF2B5EF4-FFF2-40B4-BE49-F238E27FC236}">
                <a16:creationId xmlns:a16="http://schemas.microsoft.com/office/drawing/2014/main" id="{0A2FA58D-5C7D-467E-8F52-0D02333591AC}"/>
              </a:ext>
            </a:extLst>
          </p:cNvPr>
          <p:cNvSpPr txBox="1">
            <a:spLocks noGrp="1"/>
          </p:cNvSpPr>
          <p:nvPr>
            <p:ph type="title" idx="5"/>
          </p:nvPr>
        </p:nvSpPr>
        <p:spPr>
          <a:xfrm>
            <a:off x="5909291" y="3441600"/>
            <a:ext cx="2518797" cy="753301"/>
          </a:xfrm>
        </p:spPr>
        <p:txBody>
          <a:bodyPr anchor="t"/>
          <a:lstStyle>
            <a:lvl1pPr>
              <a:defRPr sz="1500" b="0">
                <a:latin typeface="Adamina"/>
                <a:ea typeface="Adamina"/>
                <a:cs typeface="Adamina"/>
              </a:defRPr>
            </a:lvl1pPr>
          </a:lstStyle>
          <a:p>
            <a:pPr lvl="0"/>
            <a:endParaRPr lang="es-PE"/>
          </a:p>
        </p:txBody>
      </p:sp>
      <p:sp>
        <p:nvSpPr>
          <p:cNvPr id="71" name="Google Shape;1832;p23">
            <a:extLst>
              <a:ext uri="{FF2B5EF4-FFF2-40B4-BE49-F238E27FC236}">
                <a16:creationId xmlns:a16="http://schemas.microsoft.com/office/drawing/2014/main" id="{2D044782-3EA1-41D1-AD59-89929398428D}"/>
              </a:ext>
            </a:extLst>
          </p:cNvPr>
          <p:cNvSpPr txBox="1">
            <a:spLocks noGrp="1"/>
          </p:cNvSpPr>
          <p:nvPr>
            <p:ph type="title" idx="6"/>
          </p:nvPr>
        </p:nvSpPr>
        <p:spPr>
          <a:xfrm>
            <a:off x="1493251" y="1917524"/>
            <a:ext cx="964198" cy="531595"/>
          </a:xfrm>
        </p:spPr>
        <p:txBody>
          <a:bodyPr/>
          <a:lstStyle>
            <a:lvl1pPr>
              <a:defRPr sz="2500">
                <a:solidFill>
                  <a:srgbClr val="D6B35F"/>
                </a:solidFill>
              </a:defRPr>
            </a:lvl1pPr>
          </a:lstStyle>
          <a:p>
            <a:pPr lvl="0"/>
            <a:r>
              <a:rPr lang="es-PE"/>
              <a:t>xx%</a:t>
            </a:r>
          </a:p>
        </p:txBody>
      </p:sp>
      <p:sp>
        <p:nvSpPr>
          <p:cNvPr id="72" name="Google Shape;1833;p23">
            <a:extLst>
              <a:ext uri="{FF2B5EF4-FFF2-40B4-BE49-F238E27FC236}">
                <a16:creationId xmlns:a16="http://schemas.microsoft.com/office/drawing/2014/main" id="{136ED108-98AB-48AB-8CDC-4C6F3464D80C}"/>
              </a:ext>
            </a:extLst>
          </p:cNvPr>
          <p:cNvSpPr txBox="1">
            <a:spLocks noGrp="1"/>
          </p:cNvSpPr>
          <p:nvPr>
            <p:ph type="title" idx="7"/>
          </p:nvPr>
        </p:nvSpPr>
        <p:spPr>
          <a:xfrm>
            <a:off x="4089873" y="1917524"/>
            <a:ext cx="964198" cy="531595"/>
          </a:xfrm>
        </p:spPr>
        <p:txBody>
          <a:bodyPr/>
          <a:lstStyle>
            <a:lvl1pPr>
              <a:defRPr sz="2500">
                <a:solidFill>
                  <a:srgbClr val="D6B35F"/>
                </a:solidFill>
              </a:defRPr>
            </a:lvl1pPr>
          </a:lstStyle>
          <a:p>
            <a:pPr lvl="0"/>
            <a:r>
              <a:rPr lang="es-PE"/>
              <a:t>xx%</a:t>
            </a:r>
          </a:p>
        </p:txBody>
      </p:sp>
      <p:sp>
        <p:nvSpPr>
          <p:cNvPr id="73" name="Google Shape;1834;p23">
            <a:extLst>
              <a:ext uri="{FF2B5EF4-FFF2-40B4-BE49-F238E27FC236}">
                <a16:creationId xmlns:a16="http://schemas.microsoft.com/office/drawing/2014/main" id="{17E8F74D-E3BA-4F84-B6DB-732B922F4642}"/>
              </a:ext>
            </a:extLst>
          </p:cNvPr>
          <p:cNvSpPr txBox="1">
            <a:spLocks noGrp="1"/>
          </p:cNvSpPr>
          <p:nvPr>
            <p:ph type="title" idx="8"/>
          </p:nvPr>
        </p:nvSpPr>
        <p:spPr>
          <a:xfrm>
            <a:off x="6686421" y="1917524"/>
            <a:ext cx="964198" cy="531595"/>
          </a:xfrm>
        </p:spPr>
        <p:txBody>
          <a:bodyPr/>
          <a:lstStyle>
            <a:lvl1pPr>
              <a:defRPr sz="2500">
                <a:solidFill>
                  <a:srgbClr val="D6B35F"/>
                </a:solidFill>
              </a:defRPr>
            </a:lvl1pPr>
          </a:lstStyle>
          <a:p>
            <a:pPr lvl="0"/>
            <a:r>
              <a:rPr lang="es-PE"/>
              <a:t>xx%</a:t>
            </a:r>
          </a:p>
        </p:txBody>
      </p:sp>
    </p:spTree>
    <p:extLst>
      <p:ext uri="{BB962C8B-B14F-4D97-AF65-F5344CB8AC3E}">
        <p14:creationId xmlns:p14="http://schemas.microsoft.com/office/powerpoint/2010/main" val="170765262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_12">
    <p:spTree>
      <p:nvGrpSpPr>
        <p:cNvPr id="1" name=""/>
        <p:cNvGrpSpPr/>
        <p:nvPr/>
      </p:nvGrpSpPr>
      <p:grpSpPr>
        <a:xfrm>
          <a:off x="0" y="0"/>
          <a:ext cx="0" cy="0"/>
          <a:chOff x="0" y="0"/>
          <a:chExt cx="0" cy="0"/>
        </a:xfrm>
      </p:grpSpPr>
      <p:grpSp>
        <p:nvGrpSpPr>
          <p:cNvPr id="2" name="Google Shape;1836;p24">
            <a:extLst>
              <a:ext uri="{FF2B5EF4-FFF2-40B4-BE49-F238E27FC236}">
                <a16:creationId xmlns:a16="http://schemas.microsoft.com/office/drawing/2014/main" id="{4F65366B-0A3D-4A1B-B2D8-6A42BC05BFAE}"/>
              </a:ext>
            </a:extLst>
          </p:cNvPr>
          <p:cNvGrpSpPr/>
          <p:nvPr/>
        </p:nvGrpSpPr>
        <p:grpSpPr>
          <a:xfrm>
            <a:off x="-19" y="114912"/>
            <a:ext cx="9067894" cy="4900599"/>
            <a:chOff x="-19" y="114912"/>
            <a:chExt cx="9067894" cy="4900599"/>
          </a:xfrm>
        </p:grpSpPr>
        <p:grpSp>
          <p:nvGrpSpPr>
            <p:cNvPr id="3" name="Google Shape;1837;p24">
              <a:extLst>
                <a:ext uri="{FF2B5EF4-FFF2-40B4-BE49-F238E27FC236}">
                  <a16:creationId xmlns:a16="http://schemas.microsoft.com/office/drawing/2014/main" id="{83F146B6-6248-40AC-84D4-D17E0F97F7F3}"/>
                </a:ext>
              </a:extLst>
            </p:cNvPr>
            <p:cNvGrpSpPr/>
            <p:nvPr/>
          </p:nvGrpSpPr>
          <p:grpSpPr>
            <a:xfrm>
              <a:off x="4477158" y="4842845"/>
              <a:ext cx="189784" cy="172666"/>
              <a:chOff x="4477158" y="4842845"/>
              <a:chExt cx="189784" cy="172666"/>
            </a:xfrm>
          </p:grpSpPr>
          <p:sp>
            <p:nvSpPr>
              <p:cNvPr id="4" name="Google Shape;1838;p24">
                <a:extLst>
                  <a:ext uri="{FF2B5EF4-FFF2-40B4-BE49-F238E27FC236}">
                    <a16:creationId xmlns:a16="http://schemas.microsoft.com/office/drawing/2014/main" id="{D02CE8F7-5C31-4FB0-B027-0DCD5FC11057}"/>
                  </a:ext>
                </a:extLst>
              </p:cNvPr>
              <p:cNvSpPr/>
              <p:nvPr/>
            </p:nvSpPr>
            <p:spPr>
              <a:xfrm flipH="1">
                <a:off x="4534939" y="4842845"/>
                <a:ext cx="73481" cy="172666"/>
              </a:xfrm>
              <a:custGeom>
                <a:avLst/>
                <a:gdLst>
                  <a:gd name="f0" fmla="val w"/>
                  <a:gd name="f1" fmla="val h"/>
                  <a:gd name="f2" fmla="val 0"/>
                  <a:gd name="f3" fmla="val 2275"/>
                  <a:gd name="f4" fmla="val 5346"/>
                  <a:gd name="f5" fmla="val 1131"/>
                  <a:gd name="f6" fmla="val 1"/>
                  <a:gd name="f7" fmla="val 1201"/>
                  <a:gd name="f8" fmla="val 2679"/>
                  <a:gd name="f9" fmla="val 4145"/>
                  <a:gd name="f10" fmla="val 5345"/>
                  <a:gd name="f11" fmla="val 2274"/>
                  <a:gd name="f12" fmla="*/ f0 1 2275"/>
                  <a:gd name="f13" fmla="*/ f1 1 5346"/>
                  <a:gd name="f14" fmla="val f2"/>
                  <a:gd name="f15" fmla="val f3"/>
                  <a:gd name="f16" fmla="val f4"/>
                  <a:gd name="f17" fmla="+- f16 0 f14"/>
                  <a:gd name="f18" fmla="+- f15 0 f14"/>
                  <a:gd name="f19" fmla="*/ f18 1 2275"/>
                  <a:gd name="f20" fmla="*/ f17 1 534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275" h="5346">
                    <a:moveTo>
                      <a:pt x="f5" y="f6"/>
                    </a:moveTo>
                    <a:cubicBezTo>
                      <a:pt x="f5" y="f6"/>
                      <a:pt x="f2" y="f7"/>
                      <a:pt x="f2" y="f8"/>
                    </a:cubicBezTo>
                    <a:cubicBezTo>
                      <a:pt x="f2" y="f9"/>
                      <a:pt x="f5" y="f10"/>
                      <a:pt x="f5" y="f10"/>
                    </a:cubicBezTo>
                    <a:cubicBezTo>
                      <a:pt x="f5" y="f10"/>
                      <a:pt x="f11" y="f9"/>
                      <a:pt x="f11" y="f8"/>
                    </a:cubicBezTo>
                    <a:cubicBezTo>
                      <a:pt x="f11" y="f7"/>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1839;p24">
                <a:extLst>
                  <a:ext uri="{FF2B5EF4-FFF2-40B4-BE49-F238E27FC236}">
                    <a16:creationId xmlns:a16="http://schemas.microsoft.com/office/drawing/2014/main" id="{1D0E777D-4979-4821-8939-293E89527F81}"/>
                  </a:ext>
                </a:extLst>
              </p:cNvPr>
              <p:cNvSpPr/>
              <p:nvPr/>
            </p:nvSpPr>
            <p:spPr>
              <a:xfrm flipH="1">
                <a:off x="4606546" y="4862998"/>
                <a:ext cx="60396" cy="60432"/>
              </a:xfrm>
              <a:custGeom>
                <a:avLst/>
                <a:gdLst>
                  <a:gd name="f0" fmla="val w"/>
                  <a:gd name="f1" fmla="val h"/>
                  <a:gd name="f2" fmla="val 0"/>
                  <a:gd name="f3" fmla="val 1870"/>
                  <a:gd name="f4" fmla="val 1871"/>
                  <a:gd name="f5" fmla="val 1062"/>
                  <a:gd name="f6" fmla="val 23"/>
                  <a:gd name="f7" fmla="val 543"/>
                  <a:gd name="f8" fmla="val 531"/>
                  <a:gd name="f9" fmla="val 35"/>
                  <a:gd name="f10" fmla="val 808"/>
                  <a:gd name="f11" fmla="val 1847"/>
                  <a:gd name="f12" fmla="val 1327"/>
                  <a:gd name="f13" fmla="val 1328"/>
                  <a:gd name="f14" fmla="*/ f0 1 1870"/>
                  <a:gd name="f15" fmla="*/ f1 1 1871"/>
                  <a:gd name="f16" fmla="val f2"/>
                  <a:gd name="f17" fmla="val f3"/>
                  <a:gd name="f18" fmla="val f4"/>
                  <a:gd name="f19" fmla="+- f18 0 f16"/>
                  <a:gd name="f20" fmla="+- f17 0 f16"/>
                  <a:gd name="f21" fmla="*/ f20 1 1870"/>
                  <a:gd name="f22" fmla="*/ f19 1 187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870" h="1870">
                    <a:moveTo>
                      <a:pt x="f3" y="f2"/>
                    </a:moveTo>
                    <a:lnTo>
                      <a:pt x="f3" y="f2"/>
                    </a:lnTo>
                    <a:cubicBezTo>
                      <a:pt x="f3" y="f2"/>
                      <a:pt x="f5" y="f6"/>
                      <a:pt x="f7" y="f8"/>
                    </a:cubicBezTo>
                    <a:cubicBezTo>
                      <a:pt x="f9" y="f5"/>
                      <a:pt x="f2" y="f3"/>
                      <a:pt x="f2" y="f3"/>
                    </a:cubicBezTo>
                    <a:cubicBezTo>
                      <a:pt x="f2" y="f3"/>
                      <a:pt x="f10" y="f11"/>
                      <a:pt x="f12" y="f13"/>
                    </a:cubicBezTo>
                    <a:cubicBezTo>
                      <a:pt x="f11" y="f10"/>
                      <a:pt x="f3" y="f2"/>
                      <a:pt x="f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840;p24">
                <a:extLst>
                  <a:ext uri="{FF2B5EF4-FFF2-40B4-BE49-F238E27FC236}">
                    <a16:creationId xmlns:a16="http://schemas.microsoft.com/office/drawing/2014/main" id="{C54F49C4-D4C6-4496-9AB7-A1BF8745E7B3}"/>
                  </a:ext>
                </a:extLst>
              </p:cNvPr>
              <p:cNvSpPr/>
              <p:nvPr/>
            </p:nvSpPr>
            <p:spPr>
              <a:xfrm flipH="1">
                <a:off x="4477158" y="4862998"/>
                <a:ext cx="60076" cy="60432"/>
              </a:xfrm>
              <a:custGeom>
                <a:avLst/>
                <a:gdLst>
                  <a:gd name="f0" fmla="val w"/>
                  <a:gd name="f1" fmla="val h"/>
                  <a:gd name="f2" fmla="val 0"/>
                  <a:gd name="f3" fmla="val 1860"/>
                  <a:gd name="f4" fmla="val 1871"/>
                  <a:gd name="f5" fmla="val 1"/>
                  <a:gd name="f6" fmla="val 12"/>
                  <a:gd name="f7" fmla="val 808"/>
                  <a:gd name="f8" fmla="val 532"/>
                  <a:gd name="f9" fmla="val 1328"/>
                  <a:gd name="f10" fmla="val 1051"/>
                  <a:gd name="f11" fmla="val 1847"/>
                  <a:gd name="f12" fmla="val 1859"/>
                  <a:gd name="f13" fmla="val 1870"/>
                  <a:gd name="f14" fmla="val 1836"/>
                  <a:gd name="f15" fmla="val 1062"/>
                  <a:gd name="f16" fmla="val 531"/>
                  <a:gd name="f17" fmla="val 809"/>
                  <a:gd name="f18" fmla="val 23"/>
                  <a:gd name="f19" fmla="*/ f0 1 1860"/>
                  <a:gd name="f20" fmla="*/ f1 1 1871"/>
                  <a:gd name="f21" fmla="val f2"/>
                  <a:gd name="f22" fmla="val f3"/>
                  <a:gd name="f23" fmla="val f4"/>
                  <a:gd name="f24" fmla="+- f23 0 f21"/>
                  <a:gd name="f25" fmla="+- f22 0 f21"/>
                  <a:gd name="f26" fmla="*/ f25 1 1860"/>
                  <a:gd name="f27" fmla="*/ f24 1 1871"/>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860" h="1870">
                    <a:moveTo>
                      <a:pt x="f5" y="f2"/>
                    </a:moveTo>
                    <a:cubicBezTo>
                      <a:pt x="f5" y="f2"/>
                      <a:pt x="f6" y="f7"/>
                      <a:pt x="f8" y="f9"/>
                    </a:cubicBezTo>
                    <a:cubicBezTo>
                      <a:pt x="f10" y="f11"/>
                      <a:pt x="f12" y="f13"/>
                      <a:pt x="f12" y="f13"/>
                    </a:cubicBezTo>
                    <a:cubicBezTo>
                      <a:pt x="f12" y="f13"/>
                      <a:pt x="f14" y="f15"/>
                      <a:pt x="f9" y="f16"/>
                    </a:cubicBezTo>
                    <a:cubicBezTo>
                      <a:pt x="f17" y="f18"/>
                      <a:pt x="f5"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7" name="Google Shape;1841;p24">
              <a:extLst>
                <a:ext uri="{FF2B5EF4-FFF2-40B4-BE49-F238E27FC236}">
                  <a16:creationId xmlns:a16="http://schemas.microsoft.com/office/drawing/2014/main" id="{C79A24ED-8C98-47A1-BC73-2A20B643D6B4}"/>
                </a:ext>
              </a:extLst>
            </p:cNvPr>
            <p:cNvSpPr/>
            <p:nvPr/>
          </p:nvSpPr>
          <p:spPr>
            <a:xfrm flipH="1">
              <a:off x="4470437" y="114912"/>
              <a:ext cx="203216" cy="242325"/>
            </a:xfrm>
            <a:custGeom>
              <a:avLst/>
              <a:gdLst>
                <a:gd name="f0" fmla="val w"/>
                <a:gd name="f1" fmla="val h"/>
                <a:gd name="f2" fmla="val 0"/>
                <a:gd name="f3" fmla="val 6292"/>
                <a:gd name="f4" fmla="val 7503"/>
                <a:gd name="f5" fmla="val 3141"/>
                <a:gd name="f6" fmla="val 2979"/>
                <a:gd name="f7" fmla="val 2852"/>
                <a:gd name="f8" fmla="val 173"/>
                <a:gd name="f9" fmla="val 2794"/>
                <a:gd name="f10" fmla="val 427"/>
                <a:gd name="f11" fmla="val 2390"/>
                <a:gd name="f12" fmla="val 2944"/>
                <a:gd name="f13" fmla="val 2943"/>
                <a:gd name="f14" fmla="val 174"/>
                <a:gd name="f15" fmla="val 2401"/>
                <a:gd name="f16" fmla="val 416"/>
                <a:gd name="f17" fmla="val 2805"/>
                <a:gd name="f18" fmla="val 2863"/>
                <a:gd name="f19" fmla="val 1"/>
                <a:gd name="f20" fmla="val 2990"/>
                <a:gd name="f21" fmla="val 3151"/>
                <a:gd name="f22" fmla="val 3313"/>
                <a:gd name="f23" fmla="val 3440"/>
                <a:gd name="f24" fmla="val 3497"/>
                <a:gd name="f25" fmla="val 3901"/>
                <a:gd name="f26" fmla="val 2956"/>
                <a:gd name="f27" fmla="val 3347"/>
                <a:gd name="f28" fmla="val 7330"/>
                <a:gd name="f29" fmla="val 7087"/>
                <a:gd name="f30" fmla="val 3302"/>
                <a:gd name="f31" fmla="val 3429"/>
                <a:gd name="f32" fmla="val 3487"/>
                <a:gd name="f33" fmla="val 3891"/>
                <a:gd name="f34" fmla="val 3325"/>
                <a:gd name="f35" fmla="val 6107"/>
                <a:gd name="f36" fmla="val 5865"/>
                <a:gd name="f37" fmla="val 6119"/>
                <a:gd name="f38" fmla="val 3348"/>
                <a:gd name="f39" fmla="*/ f0 1 6292"/>
                <a:gd name="f40" fmla="*/ f1 1 7503"/>
                <a:gd name="f41" fmla="val f2"/>
                <a:gd name="f42" fmla="val f3"/>
                <a:gd name="f43" fmla="val f4"/>
                <a:gd name="f44" fmla="+- f43 0 f41"/>
                <a:gd name="f45" fmla="+- f42 0 f41"/>
                <a:gd name="f46" fmla="*/ f45 1 6292"/>
                <a:gd name="f47" fmla="*/ f44 1 7503"/>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6292" h="7503">
                  <a:moveTo>
                    <a:pt x="f5" y="f2"/>
                  </a:moveTo>
                  <a:cubicBezTo>
                    <a:pt x="f6" y="f2"/>
                    <a:pt x="f7" y="f8"/>
                    <a:pt x="f9" y="f10"/>
                  </a:cubicBezTo>
                  <a:lnTo>
                    <a:pt x="f11" y="f8"/>
                  </a:lnTo>
                  <a:lnTo>
                    <a:pt x="f12" y="f13"/>
                  </a:lnTo>
                  <a:lnTo>
                    <a:pt x="f14" y="f15"/>
                  </a:lnTo>
                  <a:lnTo>
                    <a:pt x="f16" y="f17"/>
                  </a:lnTo>
                  <a:cubicBezTo>
                    <a:pt x="f14" y="f18"/>
                    <a:pt x="f19" y="f20"/>
                    <a:pt x="f19" y="f21"/>
                  </a:cubicBezTo>
                  <a:cubicBezTo>
                    <a:pt x="f19" y="f22"/>
                    <a:pt x="f14" y="f23"/>
                    <a:pt x="f16" y="f24"/>
                  </a:cubicBezTo>
                  <a:lnTo>
                    <a:pt x="f14" y="f25"/>
                  </a:lnTo>
                  <a:lnTo>
                    <a:pt x="f14" y="f25"/>
                  </a:lnTo>
                  <a:lnTo>
                    <a:pt x="f26" y="f27"/>
                  </a:lnTo>
                  <a:lnTo>
                    <a:pt x="f11" y="f28"/>
                  </a:lnTo>
                  <a:lnTo>
                    <a:pt x="f9" y="f29"/>
                  </a:lnTo>
                  <a:cubicBezTo>
                    <a:pt x="f7" y="f28"/>
                    <a:pt x="f6" y="f4"/>
                    <a:pt x="f5" y="f4"/>
                  </a:cubicBezTo>
                  <a:cubicBezTo>
                    <a:pt x="f30" y="f4"/>
                    <a:pt x="f31" y="f28"/>
                    <a:pt x="f32" y="f29"/>
                  </a:cubicBezTo>
                  <a:lnTo>
                    <a:pt x="f33" y="f28"/>
                  </a:lnTo>
                  <a:lnTo>
                    <a:pt x="f34" y="f27"/>
                  </a:lnTo>
                  <a:lnTo>
                    <a:pt x="f34" y="f27"/>
                  </a:lnTo>
                  <a:lnTo>
                    <a:pt x="f35" y="f25"/>
                  </a:lnTo>
                  <a:lnTo>
                    <a:pt x="f35" y="f25"/>
                  </a:lnTo>
                  <a:lnTo>
                    <a:pt x="f36" y="f24"/>
                  </a:lnTo>
                  <a:cubicBezTo>
                    <a:pt x="f37" y="f23"/>
                    <a:pt x="f3" y="f22"/>
                    <a:pt x="f3" y="f21"/>
                  </a:cubicBezTo>
                  <a:cubicBezTo>
                    <a:pt x="f3" y="f20"/>
                    <a:pt x="f35" y="f18"/>
                    <a:pt x="f36" y="f17"/>
                  </a:cubicBezTo>
                  <a:lnTo>
                    <a:pt x="f37" y="f15"/>
                  </a:lnTo>
                  <a:lnTo>
                    <a:pt x="f38" y="f13"/>
                  </a:lnTo>
                  <a:lnTo>
                    <a:pt x="f33" y="f8"/>
                  </a:lnTo>
                  <a:lnTo>
                    <a:pt x="f32" y="f10"/>
                  </a:lnTo>
                  <a:cubicBezTo>
                    <a:pt x="f31" y="f8"/>
                    <a:pt x="f30"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8" name="Google Shape;1842;p24">
              <a:extLst>
                <a:ext uri="{FF2B5EF4-FFF2-40B4-BE49-F238E27FC236}">
                  <a16:creationId xmlns:a16="http://schemas.microsoft.com/office/drawing/2014/main" id="{693E8BDD-2996-4644-86A1-29C89E628D4E}"/>
                </a:ext>
              </a:extLst>
            </p:cNvPr>
            <p:cNvGrpSpPr/>
            <p:nvPr/>
          </p:nvGrpSpPr>
          <p:grpSpPr>
            <a:xfrm>
              <a:off x="-19" y="114940"/>
              <a:ext cx="9067894" cy="4880417"/>
              <a:chOff x="-19" y="114940"/>
              <a:chExt cx="9067894" cy="4880417"/>
            </a:xfrm>
          </p:grpSpPr>
          <p:grpSp>
            <p:nvGrpSpPr>
              <p:cNvPr id="9" name="Google Shape;1843;p24">
                <a:extLst>
                  <a:ext uri="{FF2B5EF4-FFF2-40B4-BE49-F238E27FC236}">
                    <a16:creationId xmlns:a16="http://schemas.microsoft.com/office/drawing/2014/main" id="{A184C39E-0812-411A-A435-CD9EC8FB13D7}"/>
                  </a:ext>
                </a:extLst>
              </p:cNvPr>
              <p:cNvGrpSpPr/>
              <p:nvPr/>
            </p:nvGrpSpPr>
            <p:grpSpPr>
              <a:xfrm>
                <a:off x="8736095" y="1034698"/>
                <a:ext cx="213649" cy="3005888"/>
                <a:chOff x="8736095" y="1034698"/>
                <a:chExt cx="213649" cy="3005888"/>
              </a:xfrm>
            </p:grpSpPr>
            <p:sp>
              <p:nvSpPr>
                <p:cNvPr id="10" name="Google Shape;1844;p24">
                  <a:extLst>
                    <a:ext uri="{FF2B5EF4-FFF2-40B4-BE49-F238E27FC236}">
                      <a16:creationId xmlns:a16="http://schemas.microsoft.com/office/drawing/2014/main" id="{B8EC5899-896F-43FB-9323-87F853217989}"/>
                    </a:ext>
                  </a:extLst>
                </p:cNvPr>
                <p:cNvSpPr/>
                <p:nvPr/>
              </p:nvSpPr>
              <p:spPr>
                <a:xfrm flipH="1">
                  <a:off x="8932947" y="1165530"/>
                  <a:ext cx="14923" cy="1487491"/>
                </a:xfrm>
                <a:custGeom>
                  <a:avLst/>
                  <a:gdLst>
                    <a:gd name="f0" fmla="val w"/>
                    <a:gd name="f1" fmla="val h"/>
                    <a:gd name="f2" fmla="val 0"/>
                    <a:gd name="f3" fmla="val 462"/>
                    <a:gd name="f4" fmla="val 46056"/>
                    <a:gd name="f5" fmla="val 1"/>
                    <a:gd name="f6" fmla="*/ f0 1 462"/>
                    <a:gd name="f7" fmla="*/ f1 1 46056"/>
                    <a:gd name="f8" fmla="val f2"/>
                    <a:gd name="f9" fmla="val f3"/>
                    <a:gd name="f10" fmla="val f4"/>
                    <a:gd name="f11" fmla="+- f10 0 f8"/>
                    <a:gd name="f12" fmla="+- f9 0 f8"/>
                    <a:gd name="f13" fmla="*/ f12 1 462"/>
                    <a:gd name="f14" fmla="*/ f11 1 4605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62" h="46056">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1845;p24">
                  <a:extLst>
                    <a:ext uri="{FF2B5EF4-FFF2-40B4-BE49-F238E27FC236}">
                      <a16:creationId xmlns:a16="http://schemas.microsoft.com/office/drawing/2014/main" id="{550714B4-4BAF-4B6A-8C63-A3B951CF41F6}"/>
                    </a:ext>
                  </a:extLst>
                </p:cNvPr>
                <p:cNvSpPr/>
                <p:nvPr/>
              </p:nvSpPr>
              <p:spPr>
                <a:xfrm flipH="1">
                  <a:off x="8736095" y="1034698"/>
                  <a:ext cx="213649" cy="143917"/>
                </a:xfrm>
                <a:custGeom>
                  <a:avLst/>
                  <a:gdLst>
                    <a:gd name="f0" fmla="val w"/>
                    <a:gd name="f1" fmla="val h"/>
                    <a:gd name="f2" fmla="val 0"/>
                    <a:gd name="f3" fmla="val 6615"/>
                    <a:gd name="f4" fmla="val 4456"/>
                    <a:gd name="f5" fmla="val 3925"/>
                    <a:gd name="f6" fmla="val 3498"/>
                    <a:gd name="f7" fmla="val 35"/>
                    <a:gd name="f8" fmla="val 3071"/>
                    <a:gd name="f9" fmla="val 104"/>
                    <a:gd name="f10" fmla="val 2944"/>
                    <a:gd name="f11" fmla="val 151"/>
                    <a:gd name="f12" fmla="val 2805"/>
                    <a:gd name="f13" fmla="val 174"/>
                    <a:gd name="f14" fmla="val 2667"/>
                    <a:gd name="f15" fmla="val 220"/>
                    <a:gd name="f16" fmla="val 2136"/>
                    <a:gd name="f17" fmla="val 404"/>
                    <a:gd name="f18" fmla="val 1651"/>
                    <a:gd name="f19" fmla="val 705"/>
                    <a:gd name="f20" fmla="val 1259"/>
                    <a:gd name="f21" fmla="val 1097"/>
                    <a:gd name="f22" fmla="val 451"/>
                    <a:gd name="f23" fmla="val 1859"/>
                    <a:gd name="f24" fmla="val 1"/>
                    <a:gd name="f25" fmla="val 2978"/>
                    <a:gd name="f26" fmla="val 47"/>
                    <a:gd name="f27" fmla="val 4052"/>
                    <a:gd name="f28" fmla="val 4183"/>
                    <a:gd name="f29" fmla="val 149"/>
                    <a:gd name="f30" fmla="val 4272"/>
                    <a:gd name="f31" fmla="val 258"/>
                    <a:gd name="f32" fmla="val 265"/>
                    <a:gd name="f33" fmla="val 271"/>
                    <a:gd name="f34" fmla="val 278"/>
                    <a:gd name="f35" fmla="val 4271"/>
                    <a:gd name="f36" fmla="val 405"/>
                    <a:gd name="f37" fmla="val 508"/>
                    <a:gd name="f38" fmla="val 4167"/>
                    <a:gd name="f39" fmla="val 543"/>
                    <a:gd name="f40" fmla="val 3094"/>
                    <a:gd name="f41" fmla="val 1005"/>
                    <a:gd name="f42" fmla="val 2182"/>
                    <a:gd name="f43" fmla="val 1720"/>
                    <a:gd name="f44" fmla="val 1605"/>
                    <a:gd name="f45" fmla="val 2078"/>
                    <a:gd name="f46" fmla="val 1316"/>
                    <a:gd name="f47" fmla="val 2482"/>
                    <a:gd name="f48" fmla="val 1085"/>
                    <a:gd name="f49" fmla="val 2932"/>
                    <a:gd name="f50" fmla="val 970"/>
                    <a:gd name="f51" fmla="val 3048"/>
                    <a:gd name="f52" fmla="val 935"/>
                    <a:gd name="f53" fmla="val 3152"/>
                    <a:gd name="f54" fmla="val 924"/>
                    <a:gd name="f55" fmla="val 3267"/>
                    <a:gd name="f56" fmla="val 901"/>
                    <a:gd name="f57" fmla="val 3590"/>
                    <a:gd name="f58" fmla="val 855"/>
                    <a:gd name="f59" fmla="val 4029"/>
                    <a:gd name="f60" fmla="val 866"/>
                    <a:gd name="f61" fmla="val 4133"/>
                    <a:gd name="f62" fmla="val 4225"/>
                    <a:gd name="f63" fmla="val 4618"/>
                    <a:gd name="f64" fmla="val 982"/>
                    <a:gd name="f65" fmla="val 4964"/>
                    <a:gd name="f66" fmla="val 1224"/>
                    <a:gd name="f67" fmla="val 5195"/>
                    <a:gd name="f68" fmla="val 1547"/>
                    <a:gd name="f69" fmla="val 5426"/>
                    <a:gd name="f70" fmla="val 1847"/>
                    <a:gd name="f71" fmla="val 5529"/>
                    <a:gd name="f72" fmla="val 2263"/>
                    <a:gd name="f73" fmla="val 5495"/>
                    <a:gd name="f74" fmla="val 2609"/>
                    <a:gd name="f75" fmla="val 5472"/>
                    <a:gd name="f76" fmla="val 2898"/>
                    <a:gd name="f77" fmla="val 5241"/>
                    <a:gd name="f78" fmla="val 3128"/>
                    <a:gd name="f79" fmla="val 4975"/>
                    <a:gd name="f80" fmla="val 3186"/>
                    <a:gd name="f81" fmla="val 4918"/>
                    <a:gd name="f82" fmla="val 3209"/>
                    <a:gd name="f83" fmla="val 4848"/>
                    <a:gd name="f84" fmla="val 4791"/>
                    <a:gd name="f85" fmla="val 4779"/>
                    <a:gd name="f86" fmla="val 4756"/>
                    <a:gd name="f87" fmla="val 3175"/>
                    <a:gd name="f88" fmla="val 4722"/>
                    <a:gd name="f89" fmla="val 3117"/>
                    <a:gd name="f90" fmla="val 4825"/>
                    <a:gd name="f91" fmla="val 2725"/>
                    <a:gd name="f92" fmla="val 2355"/>
                    <a:gd name="f93" fmla="val 4260"/>
                    <a:gd name="f94" fmla="val 2240"/>
                    <a:gd name="f95" fmla="val 4197"/>
                    <a:gd name="f96" fmla="val 2222"/>
                    <a:gd name="f97" fmla="val 4134"/>
                    <a:gd name="f98" fmla="val 2213"/>
                    <a:gd name="f99" fmla="val 4072"/>
                    <a:gd name="f100" fmla="val 3777"/>
                    <a:gd name="f101" fmla="val 3501"/>
                    <a:gd name="f102" fmla="val 2406"/>
                    <a:gd name="f103" fmla="val 3406"/>
                    <a:gd name="f104" fmla="val 2701"/>
                    <a:gd name="f105" fmla="val 3394"/>
                    <a:gd name="f106" fmla="val 2771"/>
                    <a:gd name="f107" fmla="val 3383"/>
                    <a:gd name="f108" fmla="val 2828"/>
                    <a:gd name="f109" fmla="val 3579"/>
                    <a:gd name="f110" fmla="val 3671"/>
                    <a:gd name="f111" fmla="val 4040"/>
                    <a:gd name="f112" fmla="val 4075"/>
                    <a:gd name="f113" fmla="val 4387"/>
                    <a:gd name="f114" fmla="val 4514"/>
                    <a:gd name="f115" fmla="val 4745"/>
                    <a:gd name="f116" fmla="val 4952"/>
                    <a:gd name="f117" fmla="val 5137"/>
                    <a:gd name="f118" fmla="val 4433"/>
                    <a:gd name="f119" fmla="val 5310"/>
                    <a:gd name="f120" fmla="val 4375"/>
                    <a:gd name="f121" fmla="val 6049"/>
                    <a:gd name="f122" fmla="val 4144"/>
                    <a:gd name="f123" fmla="val 6568"/>
                    <a:gd name="f124" fmla="val 3452"/>
                    <a:gd name="f125" fmla="val 6603"/>
                    <a:gd name="f126" fmla="val 6614"/>
                    <a:gd name="f127" fmla="val 2020"/>
                    <a:gd name="f128" fmla="val 6384"/>
                    <a:gd name="f129" fmla="val 1420"/>
                    <a:gd name="f130" fmla="val 5980"/>
                    <a:gd name="f131" fmla="val 5576"/>
                    <a:gd name="f132" fmla="val 4999"/>
                    <a:gd name="f133" fmla="val 116"/>
                    <a:gd name="f134" fmla="val 4237"/>
                    <a:gd name="f135" fmla="val 4087"/>
                    <a:gd name="f136" fmla="*/ f0 1 6615"/>
                    <a:gd name="f137" fmla="*/ f1 1 4456"/>
                    <a:gd name="f138" fmla="val f2"/>
                    <a:gd name="f139" fmla="val f3"/>
                    <a:gd name="f140" fmla="val f4"/>
                    <a:gd name="f141" fmla="+- f140 0 f138"/>
                    <a:gd name="f142" fmla="+- f139 0 f138"/>
                    <a:gd name="f143" fmla="*/ f142 1 6615"/>
                    <a:gd name="f144" fmla="*/ f141 1 4456"/>
                    <a:gd name="f145" fmla="*/ f138 1 f143"/>
                    <a:gd name="f146" fmla="*/ f139 1 f143"/>
                    <a:gd name="f147" fmla="*/ f138 1 f144"/>
                    <a:gd name="f148" fmla="*/ f140 1 f144"/>
                    <a:gd name="f149" fmla="*/ f145 f136 1"/>
                    <a:gd name="f150" fmla="*/ f146 f136 1"/>
                    <a:gd name="f151" fmla="*/ f148 f137 1"/>
                    <a:gd name="f152" fmla="*/ f147 f137 1"/>
                  </a:gdLst>
                  <a:ahLst/>
                  <a:cxnLst>
                    <a:cxn ang="3cd4">
                      <a:pos x="hc" y="t"/>
                    </a:cxn>
                    <a:cxn ang="0">
                      <a:pos x="r" y="vc"/>
                    </a:cxn>
                    <a:cxn ang="cd4">
                      <a:pos x="hc" y="b"/>
                    </a:cxn>
                    <a:cxn ang="cd2">
                      <a:pos x="l" y="vc"/>
                    </a:cxn>
                  </a:cxnLst>
                  <a:rect l="f149" t="f152" r="f150" b="f151"/>
                  <a:pathLst>
                    <a:path w="6615" h="4456">
                      <a:moveTo>
                        <a:pt x="f5" y="f2"/>
                      </a:moveTo>
                      <a:lnTo>
                        <a:pt x="f6" y="f7"/>
                      </a:lnTo>
                      <a:lnTo>
                        <a:pt x="f8" y="f9"/>
                      </a:lnTo>
                      <a:cubicBezTo>
                        <a:pt x="f10" y="f11"/>
                        <a:pt x="f12" y="f13"/>
                        <a:pt x="f14" y="f15"/>
                      </a:cubicBezTo>
                      <a:cubicBezTo>
                        <a:pt x="f16" y="f17"/>
                        <a:pt x="f18" y="f19"/>
                        <a:pt x="f20" y="f21"/>
                      </a:cubicBezTo>
                      <a:cubicBezTo>
                        <a:pt x="f22" y="f23"/>
                        <a:pt x="f24" y="f25"/>
                        <a:pt x="f26" y="f27"/>
                      </a:cubicBezTo>
                      <a:cubicBezTo>
                        <a:pt x="f26" y="f28"/>
                        <a:pt x="f29" y="f30"/>
                        <a:pt x="f31" y="f30"/>
                      </a:cubicBezTo>
                      <a:cubicBezTo>
                        <a:pt x="f32" y="f30"/>
                        <a:pt x="f33" y="f30"/>
                        <a:pt x="f34" y="f35"/>
                      </a:cubicBezTo>
                      <a:cubicBezTo>
                        <a:pt x="f36" y="f35"/>
                        <a:pt x="f37" y="f38"/>
                        <a:pt x="f37" y="f27"/>
                      </a:cubicBezTo>
                      <a:cubicBezTo>
                        <a:pt x="f39" y="f40"/>
                        <a:pt x="f41" y="f42"/>
                        <a:pt x="f43" y="f44"/>
                      </a:cubicBezTo>
                      <a:cubicBezTo>
                        <a:pt x="f45" y="f46"/>
                        <a:pt x="f47" y="f48"/>
                        <a:pt x="f49" y="f50"/>
                      </a:cubicBezTo>
                      <a:cubicBezTo>
                        <a:pt x="f51" y="f52"/>
                        <a:pt x="f53" y="f54"/>
                        <a:pt x="f55" y="f56"/>
                      </a:cubicBezTo>
                      <a:lnTo>
                        <a:pt x="f57" y="f58"/>
                      </a:lnTo>
                      <a:lnTo>
                        <a:pt x="f5" y="f58"/>
                      </a:lnTo>
                      <a:cubicBezTo>
                        <a:pt x="f59" y="f60"/>
                        <a:pt x="f61" y="f60"/>
                        <a:pt x="f62" y="f56"/>
                      </a:cubicBezTo>
                      <a:cubicBezTo>
                        <a:pt x="f63" y="f64"/>
                        <a:pt x="f65" y="f66"/>
                        <a:pt x="f67" y="f68"/>
                      </a:cubicBezTo>
                      <a:cubicBezTo>
                        <a:pt x="f69" y="f70"/>
                        <a:pt x="f71" y="f72"/>
                        <a:pt x="f73" y="f74"/>
                      </a:cubicBezTo>
                      <a:cubicBezTo>
                        <a:pt x="f75" y="f76"/>
                        <a:pt x="f77" y="f78"/>
                        <a:pt x="f79" y="f80"/>
                      </a:cubicBezTo>
                      <a:cubicBezTo>
                        <a:pt x="f81" y="f82"/>
                        <a:pt x="f83" y="f82"/>
                        <a:pt x="f84" y="f82"/>
                      </a:cubicBezTo>
                      <a:cubicBezTo>
                        <a:pt x="f85" y="f82"/>
                        <a:pt x="f86" y="f80"/>
                        <a:pt x="f86" y="f87"/>
                      </a:cubicBezTo>
                      <a:cubicBezTo>
                        <a:pt x="f88" y="f53"/>
                        <a:pt x="f88" y="f89"/>
                        <a:pt x="f88" y="f40"/>
                      </a:cubicBezTo>
                      <a:cubicBezTo>
                        <a:pt x="f90" y="f91"/>
                        <a:pt x="f63" y="f92"/>
                        <a:pt x="f93" y="f94"/>
                      </a:cubicBezTo>
                      <a:cubicBezTo>
                        <a:pt x="f95" y="f96"/>
                        <a:pt x="f97" y="f98"/>
                        <a:pt x="f99" y="f98"/>
                      </a:cubicBezTo>
                      <a:cubicBezTo>
                        <a:pt x="f100" y="f98"/>
                        <a:pt x="f101" y="f102"/>
                        <a:pt x="f103" y="f104"/>
                      </a:cubicBezTo>
                      <a:cubicBezTo>
                        <a:pt x="f105" y="f106"/>
                        <a:pt x="f107" y="f108"/>
                        <a:pt x="f107" y="f76"/>
                      </a:cubicBezTo>
                      <a:lnTo>
                        <a:pt x="f107" y="f40"/>
                      </a:lnTo>
                      <a:cubicBezTo>
                        <a:pt x="f107" y="f109"/>
                        <a:pt x="f110" y="f111"/>
                        <a:pt x="f112" y="f35"/>
                      </a:cubicBezTo>
                      <a:cubicBezTo>
                        <a:pt x="f35" y="f113"/>
                        <a:pt x="f114" y="f4"/>
                        <a:pt x="f115" y="f4"/>
                      </a:cubicBezTo>
                      <a:cubicBezTo>
                        <a:pt x="f116" y="f4"/>
                        <a:pt x="f117" y="f118"/>
                        <a:pt x="f119" y="f120"/>
                      </a:cubicBezTo>
                      <a:cubicBezTo>
                        <a:pt x="f121" y="f122"/>
                        <a:pt x="f123" y="f124"/>
                        <a:pt x="f125" y="f104"/>
                      </a:cubicBezTo>
                      <a:cubicBezTo>
                        <a:pt x="f126" y="f127"/>
                        <a:pt x="f128" y="f129"/>
                        <a:pt x="f130" y="f54"/>
                      </a:cubicBezTo>
                      <a:cubicBezTo>
                        <a:pt x="f131" y="f22"/>
                        <a:pt x="f132" y="f133"/>
                        <a:pt x="f113" y="f7"/>
                      </a:cubicBezTo>
                      <a:cubicBezTo>
                        <a:pt x="f134" y="f2"/>
                        <a:pt x="f135"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1846;p24">
                  <a:extLst>
                    <a:ext uri="{FF2B5EF4-FFF2-40B4-BE49-F238E27FC236}">
                      <a16:creationId xmlns:a16="http://schemas.microsoft.com/office/drawing/2014/main" id="{088E22F2-7326-471F-B151-A1BAA285E834}"/>
                    </a:ext>
                  </a:extLst>
                </p:cNvPr>
                <p:cNvSpPr/>
                <p:nvPr/>
              </p:nvSpPr>
              <p:spPr>
                <a:xfrm flipH="1">
                  <a:off x="8932947" y="2421870"/>
                  <a:ext cx="14923" cy="1487491"/>
                </a:xfrm>
                <a:custGeom>
                  <a:avLst/>
                  <a:gdLst>
                    <a:gd name="f0" fmla="val w"/>
                    <a:gd name="f1" fmla="val h"/>
                    <a:gd name="f2" fmla="val 0"/>
                    <a:gd name="f3" fmla="val 462"/>
                    <a:gd name="f4" fmla="val 46056"/>
                    <a:gd name="f5" fmla="val 46055"/>
                    <a:gd name="f6" fmla="*/ f0 1 462"/>
                    <a:gd name="f7" fmla="*/ f1 1 46056"/>
                    <a:gd name="f8" fmla="val f2"/>
                    <a:gd name="f9" fmla="val f3"/>
                    <a:gd name="f10" fmla="val f4"/>
                    <a:gd name="f11" fmla="+- f10 0 f8"/>
                    <a:gd name="f12" fmla="+- f9 0 f8"/>
                    <a:gd name="f13" fmla="*/ f12 1 462"/>
                    <a:gd name="f14" fmla="*/ f11 1 4605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62" h="46056">
                      <a:moveTo>
                        <a:pt x="f2" y="f2"/>
                      </a:moveTo>
                      <a:lnTo>
                        <a:pt x="f2" y="f5"/>
                      </a:lnTo>
                      <a:lnTo>
                        <a:pt x="f3" y="f5"/>
                      </a:lnTo>
                      <a:lnTo>
                        <a:pt x="f3" y="f2"/>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1847;p24">
                  <a:extLst>
                    <a:ext uri="{FF2B5EF4-FFF2-40B4-BE49-F238E27FC236}">
                      <a16:creationId xmlns:a16="http://schemas.microsoft.com/office/drawing/2014/main" id="{5B48EDB8-44D3-4ABF-AD33-2B3B531114B3}"/>
                    </a:ext>
                  </a:extLst>
                </p:cNvPr>
                <p:cNvSpPr/>
                <p:nvPr/>
              </p:nvSpPr>
              <p:spPr>
                <a:xfrm flipH="1">
                  <a:off x="8736095" y="3896285"/>
                  <a:ext cx="213649" cy="144301"/>
                </a:xfrm>
                <a:custGeom>
                  <a:avLst/>
                  <a:gdLst>
                    <a:gd name="f0" fmla="val w"/>
                    <a:gd name="f1" fmla="val h"/>
                    <a:gd name="f2" fmla="val 0"/>
                    <a:gd name="f3" fmla="val 6615"/>
                    <a:gd name="f4" fmla="val 4468"/>
                    <a:gd name="f5" fmla="val 4745"/>
                    <a:gd name="f6" fmla="val 4514"/>
                    <a:gd name="f7" fmla="val 4271"/>
                    <a:gd name="f8" fmla="val 81"/>
                    <a:gd name="f9" fmla="val 4075"/>
                    <a:gd name="f10" fmla="val 197"/>
                    <a:gd name="f11" fmla="val 3671"/>
                    <a:gd name="f12" fmla="val 427"/>
                    <a:gd name="f13" fmla="val 3383"/>
                    <a:gd name="f14" fmla="val 889"/>
                    <a:gd name="f15" fmla="val 1374"/>
                    <a:gd name="f16" fmla="val 1559"/>
                    <a:gd name="f17" fmla="val 1639"/>
                    <a:gd name="f18" fmla="val 3394"/>
                    <a:gd name="f19" fmla="val 1697"/>
                    <a:gd name="f20" fmla="val 3406"/>
                    <a:gd name="f21" fmla="val 1766"/>
                    <a:gd name="f22" fmla="val 3501"/>
                    <a:gd name="f23" fmla="val 2062"/>
                    <a:gd name="f24" fmla="val 3777"/>
                    <a:gd name="f25" fmla="val 2255"/>
                    <a:gd name="f26" fmla="val 4072"/>
                    <a:gd name="f27" fmla="val 4134"/>
                    <a:gd name="f28" fmla="val 4197"/>
                    <a:gd name="f29" fmla="val 2246"/>
                    <a:gd name="f30" fmla="val 4260"/>
                    <a:gd name="f31" fmla="val 2228"/>
                    <a:gd name="f32" fmla="val 4618"/>
                    <a:gd name="f33" fmla="val 2113"/>
                    <a:gd name="f34" fmla="val 4825"/>
                    <a:gd name="f35" fmla="val 1732"/>
                    <a:gd name="f36" fmla="val 4722"/>
                    <a:gd name="f37" fmla="val 1351"/>
                    <a:gd name="f38" fmla="val 1316"/>
                    <a:gd name="f39" fmla="val 4756"/>
                    <a:gd name="f40" fmla="val 1293"/>
                    <a:gd name="f41" fmla="val 1270"/>
                    <a:gd name="f42" fmla="val 4779"/>
                    <a:gd name="f43" fmla="val 1259"/>
                    <a:gd name="f44" fmla="val 4791"/>
                    <a:gd name="f45" fmla="val 4848"/>
                    <a:gd name="f46" fmla="val 4918"/>
                    <a:gd name="f47" fmla="val 4975"/>
                    <a:gd name="f48" fmla="val 5241"/>
                    <a:gd name="f49" fmla="val 1328"/>
                    <a:gd name="f50" fmla="val 5472"/>
                    <a:gd name="f51" fmla="val 5495"/>
                    <a:gd name="f52" fmla="val 1847"/>
                    <a:gd name="f53" fmla="val 5529"/>
                    <a:gd name="f54" fmla="val 2194"/>
                    <a:gd name="f55" fmla="val 5426"/>
                    <a:gd name="f56" fmla="val 2621"/>
                    <a:gd name="f57" fmla="val 5195"/>
                    <a:gd name="f58" fmla="val 2921"/>
                    <a:gd name="f59" fmla="val 4964"/>
                    <a:gd name="f60" fmla="val 3232"/>
                    <a:gd name="f61" fmla="val 3486"/>
                    <a:gd name="f62" fmla="val 4225"/>
                    <a:gd name="f63" fmla="val 3567"/>
                    <a:gd name="f64" fmla="val 4133"/>
                    <a:gd name="f65" fmla="val 3602"/>
                    <a:gd name="f66" fmla="val 4029"/>
                    <a:gd name="f67" fmla="val 3925"/>
                    <a:gd name="f68" fmla="val 3613"/>
                    <a:gd name="f69" fmla="val 3590"/>
                    <a:gd name="f70" fmla="val 3267"/>
                    <a:gd name="f71" fmla="val 3152"/>
                    <a:gd name="f72" fmla="val 3544"/>
                    <a:gd name="f73" fmla="val 3048"/>
                    <a:gd name="f74" fmla="val 3521"/>
                    <a:gd name="f75" fmla="val 2932"/>
                    <a:gd name="f76" fmla="val 3498"/>
                    <a:gd name="f77" fmla="val 2482"/>
                    <a:gd name="f78" fmla="val 3382"/>
                    <a:gd name="f79" fmla="val 2078"/>
                    <a:gd name="f80" fmla="val 1720"/>
                    <a:gd name="f81" fmla="val 2863"/>
                    <a:gd name="f82" fmla="val 1005"/>
                    <a:gd name="f83" fmla="val 2286"/>
                    <a:gd name="f84" fmla="val 543"/>
                    <a:gd name="f85" fmla="val 508"/>
                    <a:gd name="f86" fmla="val 404"/>
                    <a:gd name="f87" fmla="val 289"/>
                    <a:gd name="f88" fmla="val 405"/>
                    <a:gd name="f89" fmla="val 278"/>
                    <a:gd name="f90" fmla="val 267"/>
                    <a:gd name="f91" fmla="val 194"/>
                    <a:gd name="f92" fmla="val 256"/>
                    <a:gd name="f93" fmla="val 193"/>
                    <a:gd name="f94" fmla="val 245"/>
                    <a:gd name="f95" fmla="val 141"/>
                    <a:gd name="f96" fmla="val 47"/>
                    <a:gd name="f97" fmla="val 1"/>
                    <a:gd name="f98" fmla="val 1489"/>
                    <a:gd name="f99" fmla="val 451"/>
                    <a:gd name="f100" fmla="val 2598"/>
                    <a:gd name="f101" fmla="val 3371"/>
                    <a:gd name="f102" fmla="val 1651"/>
                    <a:gd name="f103" fmla="val 3752"/>
                    <a:gd name="f104" fmla="val 2136"/>
                    <a:gd name="f105" fmla="val 4063"/>
                    <a:gd name="f106" fmla="val 2667"/>
                    <a:gd name="f107" fmla="val 4248"/>
                    <a:gd name="f108" fmla="val 2805"/>
                    <a:gd name="f109" fmla="val 4294"/>
                    <a:gd name="f110" fmla="val 2944"/>
                    <a:gd name="f111" fmla="val 4317"/>
                    <a:gd name="f112" fmla="val 3071"/>
                    <a:gd name="f113" fmla="val 4364"/>
                    <a:gd name="f114" fmla="val 4433"/>
                    <a:gd name="f115" fmla="val 4467"/>
                    <a:gd name="f116" fmla="val 4087"/>
                    <a:gd name="f117" fmla="val 4237"/>
                    <a:gd name="f118" fmla="val 4387"/>
                    <a:gd name="f119" fmla="val 4999"/>
                    <a:gd name="f120" fmla="val 4352"/>
                    <a:gd name="f121" fmla="val 5576"/>
                    <a:gd name="f122" fmla="val 4017"/>
                    <a:gd name="f123" fmla="val 5980"/>
                    <a:gd name="f124" fmla="val 6384"/>
                    <a:gd name="f125" fmla="val 6614"/>
                    <a:gd name="f126" fmla="val 2447"/>
                    <a:gd name="f127" fmla="val 6603"/>
                    <a:gd name="f128" fmla="val 6568"/>
                    <a:gd name="f129" fmla="val 1016"/>
                    <a:gd name="f130" fmla="val 6049"/>
                    <a:gd name="f131" fmla="val 324"/>
                    <a:gd name="f132" fmla="val 5310"/>
                    <a:gd name="f133" fmla="val 93"/>
                    <a:gd name="f134" fmla="val 5137"/>
                    <a:gd name="f135" fmla="val 35"/>
                    <a:gd name="f136" fmla="val 4952"/>
                    <a:gd name="f137" fmla="*/ f0 1 6615"/>
                    <a:gd name="f138" fmla="*/ f1 1 4468"/>
                    <a:gd name="f139" fmla="val f2"/>
                    <a:gd name="f140" fmla="val f3"/>
                    <a:gd name="f141" fmla="val f4"/>
                    <a:gd name="f142" fmla="+- f141 0 f139"/>
                    <a:gd name="f143" fmla="+- f140 0 f139"/>
                    <a:gd name="f144" fmla="*/ f143 1 6615"/>
                    <a:gd name="f145" fmla="*/ f142 1 4468"/>
                    <a:gd name="f146" fmla="*/ f139 1 f144"/>
                    <a:gd name="f147" fmla="*/ f140 1 f144"/>
                    <a:gd name="f148" fmla="*/ f139 1 f145"/>
                    <a:gd name="f149" fmla="*/ f141 1 f145"/>
                    <a:gd name="f150" fmla="*/ f146 f137 1"/>
                    <a:gd name="f151" fmla="*/ f147 f137 1"/>
                    <a:gd name="f152" fmla="*/ f149 f138 1"/>
                    <a:gd name="f153" fmla="*/ f148 f138 1"/>
                  </a:gdLst>
                  <a:ahLst/>
                  <a:cxnLst>
                    <a:cxn ang="3cd4">
                      <a:pos x="hc" y="t"/>
                    </a:cxn>
                    <a:cxn ang="0">
                      <a:pos x="r" y="vc"/>
                    </a:cxn>
                    <a:cxn ang="cd4">
                      <a:pos x="hc" y="b"/>
                    </a:cxn>
                    <a:cxn ang="cd2">
                      <a:pos x="l" y="vc"/>
                    </a:cxn>
                  </a:cxnLst>
                  <a:rect l="f150" t="f153" r="f151" b="f152"/>
                  <a:pathLst>
                    <a:path w="6615" h="4468">
                      <a:moveTo>
                        <a:pt x="f5" y="f2"/>
                      </a:moveTo>
                      <a:cubicBezTo>
                        <a:pt x="f6" y="f2"/>
                        <a:pt x="f7" y="f8"/>
                        <a:pt x="f9" y="f10"/>
                      </a:cubicBezTo>
                      <a:cubicBezTo>
                        <a:pt x="f11" y="f12"/>
                        <a:pt x="f13" y="f14"/>
                        <a:pt x="f13" y="f15"/>
                      </a:cubicBezTo>
                      <a:lnTo>
                        <a:pt x="f13" y="f16"/>
                      </a:lnTo>
                      <a:cubicBezTo>
                        <a:pt x="f13" y="f17"/>
                        <a:pt x="f18" y="f19"/>
                        <a:pt x="f20" y="f21"/>
                      </a:cubicBezTo>
                      <a:cubicBezTo>
                        <a:pt x="f22" y="f23"/>
                        <a:pt x="f24" y="f25"/>
                        <a:pt x="f26" y="f25"/>
                      </a:cubicBezTo>
                      <a:cubicBezTo>
                        <a:pt x="f27" y="f25"/>
                        <a:pt x="f28" y="f29"/>
                        <a:pt x="f30" y="f31"/>
                      </a:cubicBezTo>
                      <a:cubicBezTo>
                        <a:pt x="f32" y="f33"/>
                        <a:pt x="f34" y="f35"/>
                        <a:pt x="f36" y="f15"/>
                      </a:cubicBezTo>
                      <a:cubicBezTo>
                        <a:pt x="f36" y="f37"/>
                        <a:pt x="f36" y="f38"/>
                        <a:pt x="f39" y="f40"/>
                      </a:cubicBezTo>
                      <a:cubicBezTo>
                        <a:pt x="f39" y="f41"/>
                        <a:pt x="f42" y="f43"/>
                        <a:pt x="f44" y="f43"/>
                      </a:cubicBezTo>
                      <a:cubicBezTo>
                        <a:pt x="f45" y="f43"/>
                        <a:pt x="f46" y="f43"/>
                        <a:pt x="f47" y="f41"/>
                      </a:cubicBezTo>
                      <a:cubicBezTo>
                        <a:pt x="f48" y="f49"/>
                        <a:pt x="f50" y="f16"/>
                        <a:pt x="f51" y="f52"/>
                      </a:cubicBezTo>
                      <a:cubicBezTo>
                        <a:pt x="f53" y="f54"/>
                        <a:pt x="f55" y="f56"/>
                        <a:pt x="f57" y="f58"/>
                      </a:cubicBezTo>
                      <a:cubicBezTo>
                        <a:pt x="f59" y="f60"/>
                        <a:pt x="f32" y="f61"/>
                        <a:pt x="f62" y="f63"/>
                      </a:cubicBezTo>
                      <a:cubicBezTo>
                        <a:pt x="f64" y="f65"/>
                        <a:pt x="f66" y="f65"/>
                        <a:pt x="f67" y="f68"/>
                      </a:cubicBezTo>
                      <a:lnTo>
                        <a:pt x="f69" y="f68"/>
                      </a:lnTo>
                      <a:lnTo>
                        <a:pt x="f70" y="f63"/>
                      </a:lnTo>
                      <a:cubicBezTo>
                        <a:pt x="f71" y="f72"/>
                        <a:pt x="f73" y="f74"/>
                        <a:pt x="f75" y="f76"/>
                      </a:cubicBezTo>
                      <a:cubicBezTo>
                        <a:pt x="f77" y="f78"/>
                        <a:pt x="f79" y="f71"/>
                        <a:pt x="f80" y="f81"/>
                      </a:cubicBezTo>
                      <a:cubicBezTo>
                        <a:pt x="f82" y="f83"/>
                        <a:pt x="f84" y="f15"/>
                        <a:pt x="f85" y="f86"/>
                      </a:cubicBezTo>
                      <a:cubicBezTo>
                        <a:pt x="f85" y="f87"/>
                        <a:pt x="f88" y="f10"/>
                        <a:pt x="f89" y="f10"/>
                      </a:cubicBezTo>
                      <a:cubicBezTo>
                        <a:pt x="f90" y="f91"/>
                        <a:pt x="f92" y="f93"/>
                        <a:pt x="f94" y="f93"/>
                      </a:cubicBezTo>
                      <a:cubicBezTo>
                        <a:pt x="f95" y="f93"/>
                        <a:pt x="f96" y="f87"/>
                        <a:pt x="f96" y="f86"/>
                      </a:cubicBezTo>
                      <a:cubicBezTo>
                        <a:pt x="f97" y="f98"/>
                        <a:pt x="f99" y="f100"/>
                        <a:pt x="f43" y="f101"/>
                      </a:cubicBezTo>
                      <a:cubicBezTo>
                        <a:pt x="f102" y="f103"/>
                        <a:pt x="f104" y="f105"/>
                        <a:pt x="f106" y="f107"/>
                      </a:cubicBezTo>
                      <a:cubicBezTo>
                        <a:pt x="f108" y="f109"/>
                        <a:pt x="f110" y="f111"/>
                        <a:pt x="f112" y="f113"/>
                      </a:cubicBezTo>
                      <a:lnTo>
                        <a:pt x="f76" y="f114"/>
                      </a:lnTo>
                      <a:lnTo>
                        <a:pt x="f67" y="f115"/>
                      </a:lnTo>
                      <a:cubicBezTo>
                        <a:pt x="f116" y="f115"/>
                        <a:pt x="f117" y="f115"/>
                        <a:pt x="f118" y="f114"/>
                      </a:cubicBezTo>
                      <a:cubicBezTo>
                        <a:pt x="f119" y="f120"/>
                        <a:pt x="f121" y="f122"/>
                        <a:pt x="f123" y="f72"/>
                      </a:cubicBezTo>
                      <a:cubicBezTo>
                        <a:pt x="f124" y="f73"/>
                        <a:pt x="f125" y="f126"/>
                        <a:pt x="f127" y="f21"/>
                      </a:cubicBezTo>
                      <a:cubicBezTo>
                        <a:pt x="f128" y="f129"/>
                        <a:pt x="f130" y="f131"/>
                        <a:pt x="f132" y="f133"/>
                      </a:cubicBezTo>
                      <a:cubicBezTo>
                        <a:pt x="f134" y="f135"/>
                        <a:pt x="f136"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4" name="Google Shape;1848;p24">
                <a:extLst>
                  <a:ext uri="{FF2B5EF4-FFF2-40B4-BE49-F238E27FC236}">
                    <a16:creationId xmlns:a16="http://schemas.microsoft.com/office/drawing/2014/main" id="{BE59BF9A-4ADA-4354-8A64-2DC1BBCB325A}"/>
                  </a:ext>
                </a:extLst>
              </p:cNvPr>
              <p:cNvGrpSpPr/>
              <p:nvPr/>
            </p:nvGrpSpPr>
            <p:grpSpPr>
              <a:xfrm>
                <a:off x="-18" y="210403"/>
                <a:ext cx="8138844" cy="211875"/>
                <a:chOff x="-18" y="210403"/>
                <a:chExt cx="8138844" cy="211875"/>
              </a:xfrm>
            </p:grpSpPr>
            <p:sp>
              <p:nvSpPr>
                <p:cNvPr id="15" name="Google Shape;1849;p24">
                  <a:extLst>
                    <a:ext uri="{FF2B5EF4-FFF2-40B4-BE49-F238E27FC236}">
                      <a16:creationId xmlns:a16="http://schemas.microsoft.com/office/drawing/2014/main" id="{E27D59F4-9450-41B5-866F-21DEE9999BFD}"/>
                    </a:ext>
                  </a:extLst>
                </p:cNvPr>
                <p:cNvSpPr/>
                <p:nvPr/>
              </p:nvSpPr>
              <p:spPr>
                <a:xfrm flipH="1">
                  <a:off x="-18" y="210458"/>
                  <a:ext cx="4301621"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6" name="Google Shape;1850;p24">
                  <a:extLst>
                    <a:ext uri="{FF2B5EF4-FFF2-40B4-BE49-F238E27FC236}">
                      <a16:creationId xmlns:a16="http://schemas.microsoft.com/office/drawing/2014/main" id="{F3586581-F1EE-4CD0-84AA-C3AD9DB98C7B}"/>
                    </a:ext>
                  </a:extLst>
                </p:cNvPr>
                <p:cNvGrpSpPr/>
                <p:nvPr/>
              </p:nvGrpSpPr>
              <p:grpSpPr>
                <a:xfrm>
                  <a:off x="4842863" y="210403"/>
                  <a:ext cx="3295963" cy="211875"/>
                  <a:chOff x="4842863" y="210403"/>
                  <a:chExt cx="3295963" cy="211875"/>
                </a:xfrm>
              </p:grpSpPr>
              <p:sp>
                <p:nvSpPr>
                  <p:cNvPr id="17" name="Google Shape;1851;p24">
                    <a:extLst>
                      <a:ext uri="{FF2B5EF4-FFF2-40B4-BE49-F238E27FC236}">
                        <a16:creationId xmlns:a16="http://schemas.microsoft.com/office/drawing/2014/main" id="{D263695E-AD26-4C8E-A7BC-F5E71E2F4AD1}"/>
                      </a:ext>
                    </a:extLst>
                  </p:cNvPr>
                  <p:cNvSpPr/>
                  <p:nvPr/>
                </p:nvSpPr>
                <p:spPr>
                  <a:xfrm flipH="1">
                    <a:off x="4842863" y="210467"/>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1852;p24">
                    <a:extLst>
                      <a:ext uri="{FF2B5EF4-FFF2-40B4-BE49-F238E27FC236}">
                        <a16:creationId xmlns:a16="http://schemas.microsoft.com/office/drawing/2014/main" id="{545A396F-B2C8-4754-A3F6-02713F623701}"/>
                      </a:ext>
                    </a:extLst>
                  </p:cNvPr>
                  <p:cNvSpPr/>
                  <p:nvPr/>
                </p:nvSpPr>
                <p:spPr>
                  <a:xfrm flipH="1">
                    <a:off x="7994873" y="210403"/>
                    <a:ext cx="143953" cy="211875"/>
                  </a:xfrm>
                  <a:custGeom>
                    <a:avLst/>
                    <a:gdLst>
                      <a:gd name="f0" fmla="val w"/>
                      <a:gd name="f1" fmla="val h"/>
                      <a:gd name="f2" fmla="val 0"/>
                      <a:gd name="f3" fmla="val 4457"/>
                      <a:gd name="f4" fmla="val 6560"/>
                      <a:gd name="f5" fmla="val 3933"/>
                      <a:gd name="f6" fmla="val 1"/>
                      <a:gd name="f7" fmla="val 2886"/>
                      <a:gd name="f8" fmla="val 1831"/>
                      <a:gd name="f9" fmla="val 436"/>
                      <a:gd name="f10" fmla="val 1097"/>
                      <a:gd name="f11" fmla="val 1215"/>
                      <a:gd name="f12" fmla="val 705"/>
                      <a:gd name="f13" fmla="val 1607"/>
                      <a:gd name="f14" fmla="val 405"/>
                      <a:gd name="f15" fmla="val 2104"/>
                      <a:gd name="f16" fmla="val 209"/>
                      <a:gd name="f17" fmla="val 2635"/>
                      <a:gd name="f18" fmla="val 174"/>
                      <a:gd name="f19" fmla="val 2761"/>
                      <a:gd name="f20" fmla="val 139"/>
                      <a:gd name="f21" fmla="val 2912"/>
                      <a:gd name="f22" fmla="val 93"/>
                      <a:gd name="f23" fmla="val 3039"/>
                      <a:gd name="f24" fmla="val 24"/>
                      <a:gd name="f25" fmla="val 3454"/>
                      <a:gd name="f26" fmla="val 3893"/>
                      <a:gd name="f27" fmla="val 4054"/>
                      <a:gd name="f28" fmla="val 4193"/>
                      <a:gd name="f29" fmla="val 4354"/>
                      <a:gd name="f30" fmla="val 105"/>
                      <a:gd name="f31" fmla="val 4955"/>
                      <a:gd name="f32" fmla="val 440"/>
                      <a:gd name="f33" fmla="val 5532"/>
                      <a:gd name="f34" fmla="val 913"/>
                      <a:gd name="f35" fmla="val 5936"/>
                      <a:gd name="f36" fmla="val 1397"/>
                      <a:gd name="f37" fmla="val 6330"/>
                      <a:gd name="f38" fmla="val 1992"/>
                      <a:gd name="f39" fmla="val 6559"/>
                      <a:gd name="f40" fmla="val 2642"/>
                      <a:gd name="f41" fmla="val 2658"/>
                      <a:gd name="f42" fmla="val 2674"/>
                      <a:gd name="f43" fmla="val 2690"/>
                      <a:gd name="f44" fmla="val 3441"/>
                      <a:gd name="f45" fmla="val 6524"/>
                      <a:gd name="f46" fmla="val 4133"/>
                      <a:gd name="f47" fmla="val 6005"/>
                      <a:gd name="f48" fmla="val 4364"/>
                      <a:gd name="f49" fmla="val 5278"/>
                      <a:gd name="f50" fmla="val 4422"/>
                      <a:gd name="f51" fmla="val 5105"/>
                      <a:gd name="f52" fmla="val 4456"/>
                      <a:gd name="f53" fmla="val 4908"/>
                      <a:gd name="f54" fmla="val 4712"/>
                      <a:gd name="f55" fmla="val 4481"/>
                      <a:gd name="f56" fmla="val 4387"/>
                      <a:gd name="f57" fmla="val 4239"/>
                      <a:gd name="f58" fmla="val 4272"/>
                      <a:gd name="f59" fmla="val 4031"/>
                      <a:gd name="f60" fmla="val 4041"/>
                      <a:gd name="f61" fmla="val 3627"/>
                      <a:gd name="f62" fmla="val 3579"/>
                      <a:gd name="f63" fmla="val 3339"/>
                      <a:gd name="f64" fmla="val 3083"/>
                      <a:gd name="f65" fmla="val 2898"/>
                      <a:gd name="f66" fmla="val 2829"/>
                      <a:gd name="f67" fmla="val 2771"/>
                      <a:gd name="f68" fmla="val 3350"/>
                      <a:gd name="f69" fmla="val 3373"/>
                      <a:gd name="f70" fmla="val 2333"/>
                      <a:gd name="f71" fmla="val 3489"/>
                      <a:gd name="f72" fmla="val 2136"/>
                      <a:gd name="f73" fmla="val 3858"/>
                      <a:gd name="f74" fmla="val 2229"/>
                      <a:gd name="f75" fmla="val 4216"/>
                      <a:gd name="f76" fmla="val 2323"/>
                      <a:gd name="f77" fmla="val 4519"/>
                      <a:gd name="f78" fmla="val 2597"/>
                      <a:gd name="f79" fmla="val 4705"/>
                      <a:gd name="f80" fmla="val 2889"/>
                      <a:gd name="f81" fmla="val 2953"/>
                      <a:gd name="f82" fmla="val 3018"/>
                      <a:gd name="f83" fmla="val 4696"/>
                      <a:gd name="f84" fmla="val 4678"/>
                      <a:gd name="f85" fmla="val 3117"/>
                      <a:gd name="f86" fmla="val 3141"/>
                      <a:gd name="f87" fmla="val 3175"/>
                      <a:gd name="f88" fmla="val 3187"/>
                      <a:gd name="f89" fmla="val 3198"/>
                      <a:gd name="f90" fmla="val 4735"/>
                      <a:gd name="f91" fmla="val 4758"/>
                      <a:gd name="f92" fmla="val 4816"/>
                      <a:gd name="f93" fmla="val 4885"/>
                      <a:gd name="f94" fmla="val 4943"/>
                      <a:gd name="f95" fmla="val 3129"/>
                      <a:gd name="f96" fmla="val 5197"/>
                      <a:gd name="f97" fmla="val 5428"/>
                      <a:gd name="f98" fmla="val 2610"/>
                      <a:gd name="f99" fmla="val 5462"/>
                      <a:gd name="f100" fmla="val 2575"/>
                      <a:gd name="f101" fmla="val 5465"/>
                      <a:gd name="f102" fmla="val 2540"/>
                      <a:gd name="f103" fmla="val 5466"/>
                      <a:gd name="f104" fmla="val 2505"/>
                      <a:gd name="f105" fmla="val 2180"/>
                      <a:gd name="f106" fmla="val 1806"/>
                      <a:gd name="f107" fmla="val 5370"/>
                      <a:gd name="f108" fmla="val 1536"/>
                      <a:gd name="f109" fmla="val 5162"/>
                      <a:gd name="f110" fmla="val 1224"/>
                      <a:gd name="f111" fmla="val 4931"/>
                      <a:gd name="f112" fmla="val 970"/>
                      <a:gd name="f113" fmla="val 4585"/>
                      <a:gd name="f114" fmla="val 890"/>
                      <a:gd name="f115" fmla="val 855"/>
                      <a:gd name="f116" fmla="val 4089"/>
                      <a:gd name="f117" fmla="val 3985"/>
                      <a:gd name="f118" fmla="val 844"/>
                      <a:gd name="f119" fmla="val 3558"/>
                      <a:gd name="f120" fmla="val 3223"/>
                      <a:gd name="f121" fmla="val 3108"/>
                      <a:gd name="f122" fmla="val 936"/>
                      <a:gd name="f123" fmla="val 3004"/>
                      <a:gd name="f124" fmla="val 959"/>
                      <a:gd name="f125" fmla="val 2900"/>
                      <a:gd name="f126" fmla="val 1074"/>
                      <a:gd name="f127" fmla="val 2450"/>
                      <a:gd name="f128" fmla="val 1305"/>
                      <a:gd name="f129" fmla="val 2046"/>
                      <a:gd name="f130" fmla="val 1594"/>
                      <a:gd name="f131" fmla="val 1688"/>
                      <a:gd name="f132" fmla="val 2171"/>
                      <a:gd name="f133" fmla="val 961"/>
                      <a:gd name="f134" fmla="val 499"/>
                      <a:gd name="f135" fmla="val 4052"/>
                      <a:gd name="f136" fmla="val 476"/>
                      <a:gd name="f137" fmla="val 4179"/>
                      <a:gd name="f138" fmla="val 372"/>
                      <a:gd name="f139" fmla="val 234"/>
                      <a:gd name="f140" fmla="val 4283"/>
                      <a:gd name="f141" fmla="val 118"/>
                      <a:gd name="f142" fmla="val 3"/>
                      <a:gd name="f143" fmla="val 4013"/>
                      <a:gd name="f144" fmla="val 2"/>
                      <a:gd name="f145" fmla="val 3973"/>
                      <a:gd name="f146" fmla="*/ f0 1 4457"/>
                      <a:gd name="f147" fmla="*/ f1 1 6560"/>
                      <a:gd name="f148" fmla="val f2"/>
                      <a:gd name="f149" fmla="val f3"/>
                      <a:gd name="f150" fmla="val f4"/>
                      <a:gd name="f151" fmla="+- f150 0 f148"/>
                      <a:gd name="f152" fmla="+- f149 0 f148"/>
                      <a:gd name="f153" fmla="*/ f152 1 4457"/>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57" h="6560">
                        <a:moveTo>
                          <a:pt x="f5" y="f6"/>
                        </a:moveTo>
                        <a:cubicBezTo>
                          <a:pt x="f7" y="f6"/>
                          <a:pt x="f8" y="f9"/>
                          <a:pt x="f10" y="f11"/>
                        </a:cubicBezTo>
                        <a:cubicBezTo>
                          <a:pt x="f12" y="f13"/>
                          <a:pt x="f14" y="f15"/>
                          <a:pt x="f16" y="f17"/>
                        </a:cubicBezTo>
                        <a:cubicBezTo>
                          <a:pt x="f18" y="f19"/>
                          <a:pt x="f20" y="f21"/>
                          <a:pt x="f22" y="f23"/>
                        </a:cubicBezTo>
                        <a:lnTo>
                          <a:pt x="f24" y="f25"/>
                        </a:lnTo>
                        <a:lnTo>
                          <a:pt x="f6" y="f26"/>
                        </a:lnTo>
                        <a:cubicBezTo>
                          <a:pt x="f6" y="f27"/>
                          <a:pt x="f6" y="f28"/>
                          <a:pt x="f24" y="f29"/>
                        </a:cubicBezTo>
                        <a:cubicBezTo>
                          <a:pt x="f30" y="f31"/>
                          <a:pt x="f32" y="f33"/>
                          <a:pt x="f34" y="f35"/>
                        </a:cubicBezTo>
                        <a:cubicBezTo>
                          <a:pt x="f36" y="f37"/>
                          <a:pt x="f38" y="f39"/>
                          <a:pt x="f40" y="f39"/>
                        </a:cubicBezTo>
                        <a:cubicBezTo>
                          <a:pt x="f41" y="f39"/>
                          <a:pt x="f42" y="f39"/>
                          <a:pt x="f43" y="f39"/>
                        </a:cubicBezTo>
                        <a:cubicBezTo>
                          <a:pt x="f44" y="f45"/>
                          <a:pt x="f46" y="f47"/>
                          <a:pt x="f48" y="f49"/>
                        </a:cubicBezTo>
                        <a:cubicBezTo>
                          <a:pt x="f50" y="f51"/>
                          <a:pt x="f52" y="f53"/>
                          <a:pt x="f52" y="f54"/>
                        </a:cubicBezTo>
                        <a:cubicBezTo>
                          <a:pt x="f52" y="f55"/>
                          <a:pt x="f56" y="f57"/>
                          <a:pt x="f58" y="f59"/>
                        </a:cubicBezTo>
                        <a:cubicBezTo>
                          <a:pt x="f60" y="f61"/>
                          <a:pt x="f62" y="f63"/>
                          <a:pt x="f64" y="f63"/>
                        </a:cubicBezTo>
                        <a:lnTo>
                          <a:pt x="f65" y="f63"/>
                        </a:lnTo>
                        <a:cubicBezTo>
                          <a:pt x="f66" y="f63"/>
                          <a:pt x="f67" y="f68"/>
                          <a:pt x="f43" y="f69"/>
                        </a:cubicBezTo>
                        <a:cubicBezTo>
                          <a:pt x="f70" y="f71"/>
                          <a:pt x="f72" y="f73"/>
                          <a:pt x="f74" y="f75"/>
                        </a:cubicBezTo>
                        <a:cubicBezTo>
                          <a:pt x="f76" y="f77"/>
                          <a:pt x="f78" y="f79"/>
                          <a:pt x="f80" y="f79"/>
                        </a:cubicBezTo>
                        <a:cubicBezTo>
                          <a:pt x="f81" y="f79"/>
                          <a:pt x="f82" y="f83"/>
                          <a:pt x="f64" y="f84"/>
                        </a:cubicBezTo>
                        <a:cubicBezTo>
                          <a:pt x="f85" y="f84"/>
                          <a:pt x="f86" y="f84"/>
                          <a:pt x="f87" y="f54"/>
                        </a:cubicBezTo>
                        <a:cubicBezTo>
                          <a:pt x="f88" y="f54"/>
                          <a:pt x="f89" y="f90"/>
                          <a:pt x="f89" y="f91"/>
                        </a:cubicBezTo>
                        <a:cubicBezTo>
                          <a:pt x="f89" y="f92"/>
                          <a:pt x="f89" y="f93"/>
                          <a:pt x="f88" y="f94"/>
                        </a:cubicBezTo>
                        <a:cubicBezTo>
                          <a:pt x="f95" y="f96"/>
                          <a:pt x="f65" y="f97"/>
                          <a:pt x="f98" y="f99"/>
                        </a:cubicBezTo>
                        <a:cubicBezTo>
                          <a:pt x="f100" y="f101"/>
                          <a:pt x="f102" y="f103"/>
                          <a:pt x="f104" y="f103"/>
                        </a:cubicBezTo>
                        <a:cubicBezTo>
                          <a:pt x="f105" y="f103"/>
                          <a:pt x="f106" y="f107"/>
                          <a:pt x="f108" y="f109"/>
                        </a:cubicBezTo>
                        <a:cubicBezTo>
                          <a:pt x="f110" y="f111"/>
                          <a:pt x="f112" y="f113"/>
                          <a:pt x="f114" y="f28"/>
                        </a:cubicBezTo>
                        <a:cubicBezTo>
                          <a:pt x="f115" y="f116"/>
                          <a:pt x="f115" y="f117"/>
                          <a:pt x="f118" y="f26"/>
                        </a:cubicBezTo>
                        <a:lnTo>
                          <a:pt x="f118" y="f119"/>
                        </a:lnTo>
                        <a:lnTo>
                          <a:pt x="f114" y="f120"/>
                        </a:lnTo>
                        <a:cubicBezTo>
                          <a:pt x="f34" y="f121"/>
                          <a:pt x="f122" y="f123"/>
                          <a:pt x="f124" y="f125"/>
                        </a:cubicBezTo>
                        <a:cubicBezTo>
                          <a:pt x="f126" y="f127"/>
                          <a:pt x="f128" y="f129"/>
                          <a:pt x="f130" y="f131"/>
                        </a:cubicBezTo>
                        <a:cubicBezTo>
                          <a:pt x="f132" y="f133"/>
                          <a:pt x="f64" y="f134"/>
                          <a:pt x="f135" y="f136"/>
                        </a:cubicBezTo>
                        <a:cubicBezTo>
                          <a:pt x="f137" y="f136"/>
                          <a:pt x="f58" y="f138"/>
                          <a:pt x="f58" y="f139"/>
                        </a:cubicBezTo>
                        <a:cubicBezTo>
                          <a:pt x="f140" y="f141"/>
                          <a:pt x="f137" y="f142"/>
                          <a:pt x="f135"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19" name="Google Shape;1853;p24">
                <a:extLst>
                  <a:ext uri="{FF2B5EF4-FFF2-40B4-BE49-F238E27FC236}">
                    <a16:creationId xmlns:a16="http://schemas.microsoft.com/office/drawing/2014/main" id="{64A95DEE-89F1-492D-871A-CDF0501E4A4E}"/>
                  </a:ext>
                </a:extLst>
              </p:cNvPr>
              <p:cNvGrpSpPr/>
              <p:nvPr/>
            </p:nvGrpSpPr>
            <p:grpSpPr>
              <a:xfrm>
                <a:off x="8302550" y="114940"/>
                <a:ext cx="750045" cy="777202"/>
                <a:chOff x="8302550" y="114940"/>
                <a:chExt cx="750045" cy="777202"/>
              </a:xfrm>
            </p:grpSpPr>
            <p:sp>
              <p:nvSpPr>
                <p:cNvPr id="20" name="Google Shape;1854;p24">
                  <a:extLst>
                    <a:ext uri="{FF2B5EF4-FFF2-40B4-BE49-F238E27FC236}">
                      <a16:creationId xmlns:a16="http://schemas.microsoft.com/office/drawing/2014/main" id="{BD7ECAF6-7C34-45E1-B2B6-56CFC07A5547}"/>
                    </a:ext>
                  </a:extLst>
                </p:cNvPr>
                <p:cNvSpPr/>
                <p:nvPr/>
              </p:nvSpPr>
              <p:spPr>
                <a:xfrm flipH="1">
                  <a:off x="8386364" y="114940"/>
                  <a:ext cx="179350" cy="271430"/>
                </a:xfrm>
                <a:custGeom>
                  <a:avLst/>
                  <a:gdLst>
                    <a:gd name="f0" fmla="val w"/>
                    <a:gd name="f1" fmla="val h"/>
                    <a:gd name="f2" fmla="val 0"/>
                    <a:gd name="f3" fmla="val 5553"/>
                    <a:gd name="f4" fmla="val 8404"/>
                    <a:gd name="f5" fmla="val 2528"/>
                    <a:gd name="f6" fmla="val 1"/>
                    <a:gd name="f7" fmla="val 3013"/>
                    <a:gd name="f8" fmla="val 1490"/>
                    <a:gd name="f9" fmla="val 2459"/>
                    <a:gd name="f10" fmla="val 2148"/>
                    <a:gd name="f11" fmla="val 2367"/>
                    <a:gd name="f12" fmla="val 4375"/>
                    <a:gd name="f13" fmla="val 2228"/>
                    <a:gd name="f14" fmla="val 7157"/>
                    <a:gd name="f15" fmla="val 728"/>
                    <a:gd name="f16" fmla="val 8265"/>
                    <a:gd name="f17" fmla="val 1362"/>
                    <a:gd name="f18" fmla="val 8150"/>
                    <a:gd name="f19" fmla="val 2574"/>
                    <a:gd name="f20" fmla="val 7111"/>
                    <a:gd name="f21" fmla="val 5783"/>
                    <a:gd name="f22" fmla="val 3186"/>
                    <a:gd name="f23" fmla="val 5241"/>
                    <a:gd name="f24" fmla="val 3244"/>
                    <a:gd name="f25" fmla="val 4675"/>
                    <a:gd name="f26" fmla="val 3359"/>
                    <a:gd name="f27" fmla="val 4110"/>
                    <a:gd name="f28" fmla="val 3475"/>
                    <a:gd name="f29" fmla="val 3544"/>
                    <a:gd name="f30" fmla="val 3648"/>
                    <a:gd name="f31" fmla="val 2990"/>
                    <a:gd name="f32" fmla="val 4017"/>
                    <a:gd name="f33" fmla="val 2552"/>
                    <a:gd name="f34" fmla="val 4319"/>
                    <a:gd name="f35" fmla="val 2213"/>
                    <a:gd name="f36" fmla="val 4760"/>
                    <a:gd name="f37" fmla="val 1968"/>
                    <a:gd name="f38" fmla="val 5205"/>
                    <a:gd name="f39" fmla="val 5322"/>
                    <a:gd name="f40" fmla="val 5438"/>
                    <a:gd name="f41" fmla="val 1985"/>
                    <a:gd name="f42" fmla="val 5552"/>
                    <a:gd name="f43" fmla="val 2021"/>
                    <a:gd name="f44" fmla="val 5235"/>
                    <a:gd name="f45" fmla="val 1760"/>
                    <a:gd name="f46" fmla="val 4801"/>
                    <a:gd name="f47" fmla="val 1611"/>
                    <a:gd name="f48" fmla="val 4382"/>
                    <a:gd name="f49" fmla="val 4039"/>
                    <a:gd name="f50" fmla="val 3706"/>
                    <a:gd name="f51" fmla="val 1710"/>
                    <a:gd name="f52" fmla="val 3452"/>
                    <a:gd name="f53" fmla="val 1928"/>
                    <a:gd name="f54" fmla="val 3602"/>
                    <a:gd name="f55" fmla="val 1259"/>
                    <a:gd name="f56" fmla="val 3151"/>
                    <a:gd name="f57" fmla="val 301"/>
                    <a:gd name="f58" fmla="*/ f0 1 5553"/>
                    <a:gd name="f59" fmla="*/ f1 1 8404"/>
                    <a:gd name="f60" fmla="val f2"/>
                    <a:gd name="f61" fmla="val f3"/>
                    <a:gd name="f62" fmla="val f4"/>
                    <a:gd name="f63" fmla="+- f62 0 f60"/>
                    <a:gd name="f64" fmla="+- f61 0 f60"/>
                    <a:gd name="f65" fmla="*/ f64 1 5553"/>
                    <a:gd name="f66" fmla="*/ f63 1 8404"/>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5553" h="8404">
                      <a:moveTo>
                        <a:pt x="f5" y="f6"/>
                      </a:moveTo>
                      <a:cubicBezTo>
                        <a:pt x="f7" y="f8"/>
                        <a:pt x="f9" y="f10"/>
                        <a:pt x="f11" y="f12"/>
                      </a:cubicBezTo>
                      <a:cubicBezTo>
                        <a:pt x="f13" y="f14"/>
                        <a:pt x="f15" y="f16"/>
                        <a:pt x="f2" y="f4"/>
                      </a:cubicBezTo>
                      <a:cubicBezTo>
                        <a:pt x="f17" y="f18"/>
                        <a:pt x="f19" y="f20"/>
                        <a:pt x="f7" y="f21"/>
                      </a:cubicBezTo>
                      <a:cubicBezTo>
                        <a:pt x="f22" y="f23"/>
                        <a:pt x="f24" y="f25"/>
                        <a:pt x="f26" y="f27"/>
                      </a:cubicBezTo>
                      <a:cubicBezTo>
                        <a:pt x="f28"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54" y="f55"/>
                        <a:pt x="f56" y="f57"/>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1855;p24">
                  <a:extLst>
                    <a:ext uri="{FF2B5EF4-FFF2-40B4-BE49-F238E27FC236}">
                      <a16:creationId xmlns:a16="http://schemas.microsoft.com/office/drawing/2014/main" id="{01E7FD6C-EDA7-4609-B14D-5B7DE6B0B313}"/>
                    </a:ext>
                  </a:extLst>
                </p:cNvPr>
                <p:cNvSpPr/>
                <p:nvPr/>
              </p:nvSpPr>
              <p:spPr>
                <a:xfrm flipH="1">
                  <a:off x="8509772" y="169356"/>
                  <a:ext cx="96213" cy="214033"/>
                </a:xfrm>
                <a:custGeom>
                  <a:avLst/>
                  <a:gdLst>
                    <a:gd name="f0" fmla="val w"/>
                    <a:gd name="f1" fmla="val h"/>
                    <a:gd name="f2" fmla="val 0"/>
                    <a:gd name="f3" fmla="val 2979"/>
                    <a:gd name="f4" fmla="val 6627"/>
                    <a:gd name="f5" fmla="val 1236"/>
                    <a:gd name="f6" fmla="val 543"/>
                    <a:gd name="f7" fmla="val 1293"/>
                    <a:gd name="f8" fmla="val 982"/>
                    <a:gd name="f9" fmla="val 1386"/>
                    <a:gd name="f10" fmla="val 1432"/>
                    <a:gd name="f11" fmla="val 1571"/>
                    <a:gd name="f12" fmla="val 1836"/>
                    <a:gd name="f13" fmla="val 1744"/>
                    <a:gd name="f14" fmla="val 2252"/>
                    <a:gd name="f15" fmla="val 1963"/>
                    <a:gd name="f16" fmla="val 2644"/>
                    <a:gd name="f17" fmla="val 2171"/>
                    <a:gd name="f18" fmla="val 3048"/>
                    <a:gd name="f19" fmla="val 2355"/>
                    <a:gd name="f20" fmla="val 3452"/>
                    <a:gd name="f21" fmla="val 2517"/>
                    <a:gd name="f22" fmla="val 3891"/>
                    <a:gd name="f23" fmla="val 2540"/>
                    <a:gd name="f24" fmla="val 4352"/>
                    <a:gd name="f25" fmla="val 2552"/>
                    <a:gd name="f26" fmla="val 4583"/>
                    <a:gd name="f27" fmla="val 4814"/>
                    <a:gd name="f28" fmla="val 2482"/>
                    <a:gd name="f29" fmla="val 5022"/>
                    <a:gd name="f30" fmla="val 2459"/>
                    <a:gd name="f31" fmla="val 5137"/>
                    <a:gd name="f32" fmla="val 2413"/>
                    <a:gd name="f33" fmla="val 5241"/>
                    <a:gd name="f34" fmla="val 2367"/>
                    <a:gd name="f35" fmla="val 5345"/>
                    <a:gd name="f36" fmla="val 2309"/>
                    <a:gd name="f37" fmla="val 5449"/>
                    <a:gd name="f38" fmla="val 5541"/>
                    <a:gd name="f39" fmla="val 2182"/>
                    <a:gd name="f40" fmla="val 5634"/>
                    <a:gd name="f41" fmla="val 2448"/>
                    <a:gd name="f42" fmla="val 5276"/>
                    <a:gd name="f43" fmla="val 4791"/>
                    <a:gd name="f44" fmla="val 2494"/>
                    <a:gd name="f45" fmla="val 4364"/>
                    <a:gd name="f46" fmla="val 2471"/>
                    <a:gd name="f47" fmla="val 3914"/>
                    <a:gd name="f48" fmla="val 2298"/>
                    <a:gd name="f49" fmla="val 3498"/>
                    <a:gd name="f50" fmla="val 2101"/>
                    <a:gd name="f51" fmla="val 3094"/>
                    <a:gd name="f52" fmla="val 1917"/>
                    <a:gd name="f53" fmla="val 2690"/>
                    <a:gd name="f54" fmla="val 1686"/>
                    <a:gd name="f55" fmla="val 1524"/>
                    <a:gd name="f56" fmla="val 1871"/>
                    <a:gd name="f57" fmla="val 1444"/>
                    <a:gd name="f58" fmla="val 1651"/>
                    <a:gd name="f59" fmla="val 1328"/>
                    <a:gd name="f60" fmla="val 1213"/>
                    <a:gd name="f61" fmla="val 1282"/>
                    <a:gd name="f62" fmla="val 1005"/>
                    <a:gd name="f63" fmla="val 1259"/>
                    <a:gd name="f64" fmla="val 774"/>
                    <a:gd name="f65" fmla="val 1190"/>
                    <a:gd name="f66" fmla="val 1"/>
                    <a:gd name="f67" fmla="val 682"/>
                    <a:gd name="f68" fmla="val 266"/>
                    <a:gd name="f69" fmla="val 1074"/>
                    <a:gd name="f70" fmla="val 855"/>
                    <a:gd name="f71" fmla="val 1778"/>
                    <a:gd name="f72" fmla="val 800"/>
                    <a:gd name="f73" fmla="val 1777"/>
                    <a:gd name="f74" fmla="val 751"/>
                    <a:gd name="f75" fmla="val 1776"/>
                    <a:gd name="f76" fmla="val 706"/>
                    <a:gd name="f77" fmla="val 436"/>
                    <a:gd name="f78" fmla="val 307"/>
                    <a:gd name="f79" fmla="val 1810"/>
                    <a:gd name="f80" fmla="val 1928"/>
                    <a:gd name="f81" fmla="val 451"/>
                    <a:gd name="f82" fmla="val 2079"/>
                    <a:gd name="f83" fmla="val 636"/>
                    <a:gd name="f84" fmla="val 2275"/>
                    <a:gd name="f85" fmla="val 509"/>
                    <a:gd name="f86" fmla="val 335"/>
                    <a:gd name="f87" fmla="val 959"/>
                    <a:gd name="f88" fmla="val 2586"/>
                    <a:gd name="f89" fmla="val 1478"/>
                    <a:gd name="f90" fmla="val 2875"/>
                    <a:gd name="f91" fmla="val 3406"/>
                    <a:gd name="f92" fmla="val 1790"/>
                    <a:gd name="f93" fmla="val 3391"/>
                    <a:gd name="f94" fmla="val 1739"/>
                    <a:gd name="f95" fmla="val 3384"/>
                    <a:gd name="f96" fmla="val 1688"/>
                    <a:gd name="f97" fmla="val 1535"/>
                    <a:gd name="f98" fmla="val 1377"/>
                    <a:gd name="f99" fmla="val 3449"/>
                    <a:gd name="f100" fmla="val 1317"/>
                    <a:gd name="f101" fmla="val 3579"/>
                    <a:gd name="f102" fmla="val 3752"/>
                    <a:gd name="f103" fmla="val 1270"/>
                    <a:gd name="f104" fmla="val 4006"/>
                    <a:gd name="f105" fmla="val 4122"/>
                    <a:gd name="f106" fmla="val 1363"/>
                    <a:gd name="f107" fmla="val 3983"/>
                    <a:gd name="f108" fmla="val 1455"/>
                    <a:gd name="f109" fmla="val 3787"/>
                    <a:gd name="f110" fmla="val 1605"/>
                    <a:gd name="f111" fmla="val 3729"/>
                    <a:gd name="f112" fmla="val 1645"/>
                    <a:gd name="f113" fmla="val 3713"/>
                    <a:gd name="f114" fmla="val 1687"/>
                    <a:gd name="f115" fmla="val 3705"/>
                    <a:gd name="f116" fmla="val 1729"/>
                    <a:gd name="f117" fmla="val 1834"/>
                    <a:gd name="f118" fmla="val 1942"/>
                    <a:gd name="f119" fmla="val 3749"/>
                    <a:gd name="f120" fmla="val 2032"/>
                    <a:gd name="f121" fmla="val 3798"/>
                    <a:gd name="f122" fmla="val 4029"/>
                    <a:gd name="f123" fmla="val 2321"/>
                    <a:gd name="f124" fmla="val 4641"/>
                    <a:gd name="f125" fmla="val 2263"/>
                    <a:gd name="f126" fmla="val 4999"/>
                    <a:gd name="f127" fmla="val 2138"/>
                    <a:gd name="f128" fmla="val 5672"/>
                    <a:gd name="f129" fmla="val 1685"/>
                    <a:gd name="f130" fmla="val 6244"/>
                    <a:gd name="f131" fmla="val 1150"/>
                    <a:gd name="f132" fmla="val 6614"/>
                    <a:gd name="f133" fmla="val 1411"/>
                    <a:gd name="f134" fmla="val 6437"/>
                    <a:gd name="f135" fmla="val 1715"/>
                    <a:gd name="f136" fmla="val 6333"/>
                    <a:gd name="f137" fmla="val 6118"/>
                    <a:gd name="f138" fmla="val 2113"/>
                    <a:gd name="f139" fmla="val 6003"/>
                    <a:gd name="f140" fmla="val 2228"/>
                    <a:gd name="f141" fmla="val 5876"/>
                    <a:gd name="f142" fmla="val 2344"/>
                    <a:gd name="f143" fmla="val 5749"/>
                    <a:gd name="f144" fmla="val 2863"/>
                    <a:gd name="f145" fmla="val 5114"/>
                    <a:gd name="f146" fmla="val 4318"/>
                    <a:gd name="f147" fmla="val 2806"/>
                    <a:gd name="f148" fmla="val 3464"/>
                    <a:gd name="f149" fmla="val 2598"/>
                    <a:gd name="f150" fmla="val 2436"/>
                    <a:gd name="f151" fmla="val 2956"/>
                    <a:gd name="f152" fmla="val 289"/>
                    <a:gd name="f153" fmla="val 2632"/>
                    <a:gd name="f154" fmla="val 797"/>
                    <a:gd name="f155" fmla="val 1132"/>
                    <a:gd name="f156" fmla="val 1144"/>
                    <a:gd name="f157" fmla="val 6618"/>
                    <a:gd name="f158" fmla="val 1138"/>
                    <a:gd name="f159" fmla="val 6622"/>
                    <a:gd name="f160" fmla="val 6626"/>
                    <a:gd name="f161" fmla="*/ f0 1 2979"/>
                    <a:gd name="f162" fmla="*/ f1 1 6627"/>
                    <a:gd name="f163" fmla="val f2"/>
                    <a:gd name="f164" fmla="val f3"/>
                    <a:gd name="f165" fmla="val f4"/>
                    <a:gd name="f166" fmla="+- f165 0 f163"/>
                    <a:gd name="f167" fmla="+- f164 0 f163"/>
                    <a:gd name="f168" fmla="*/ f167 1 2979"/>
                    <a:gd name="f169" fmla="*/ f166 1 6627"/>
                    <a:gd name="f170" fmla="*/ f163 1 f168"/>
                    <a:gd name="f171" fmla="*/ f164 1 f168"/>
                    <a:gd name="f172" fmla="*/ f163 1 f169"/>
                    <a:gd name="f173" fmla="*/ f165 1 f169"/>
                    <a:gd name="f174" fmla="*/ f170 f161 1"/>
                    <a:gd name="f175" fmla="*/ f171 f161 1"/>
                    <a:gd name="f176" fmla="*/ f173 f162 1"/>
                    <a:gd name="f177" fmla="*/ f172 f162 1"/>
                  </a:gdLst>
                  <a:ahLst/>
                  <a:cxnLst>
                    <a:cxn ang="3cd4">
                      <a:pos x="hc" y="t"/>
                    </a:cxn>
                    <a:cxn ang="0">
                      <a:pos x="r" y="vc"/>
                    </a:cxn>
                    <a:cxn ang="cd4">
                      <a:pos x="hc" y="b"/>
                    </a:cxn>
                    <a:cxn ang="cd2">
                      <a:pos x="l" y="vc"/>
                    </a:cxn>
                  </a:cxnLst>
                  <a:rect l="f174" t="f177" r="f175" b="f176"/>
                  <a:pathLst>
                    <a:path w="2979" h="6627">
                      <a:moveTo>
                        <a:pt x="f5" y="f6"/>
                      </a:moveTo>
                      <a:cubicBezTo>
                        <a:pt x="f7" y="f8"/>
                        <a:pt x="f9" y="f10"/>
                        <a:pt x="f11" y="f12"/>
                      </a:cubicBezTo>
                      <a:cubicBezTo>
                        <a:pt x="f13" y="f14"/>
                        <a:pt x="f15" y="f16"/>
                        <a:pt x="f17" y="f18"/>
                      </a:cubicBezTo>
                      <a:cubicBezTo>
                        <a:pt x="f19" y="f20"/>
                        <a:pt x="f21" y="f22"/>
                        <a:pt x="f23" y="f24"/>
                      </a:cubicBezTo>
                      <a:cubicBezTo>
                        <a:pt x="f25" y="f26"/>
                        <a:pt x="f23" y="f27"/>
                        <a:pt x="f28" y="f29"/>
                      </a:cubicBezTo>
                      <a:cubicBezTo>
                        <a:pt x="f30" y="f31"/>
                        <a:pt x="f32" y="f33"/>
                        <a:pt x="f34" y="f35"/>
                      </a:cubicBezTo>
                      <a:cubicBezTo>
                        <a:pt x="f36" y="f37"/>
                        <a:pt x="f14" y="f38"/>
                        <a:pt x="f39" y="f40"/>
                      </a:cubicBezTo>
                      <a:cubicBezTo>
                        <a:pt x="f41" y="f42"/>
                        <a:pt x="f23" y="f43"/>
                        <a:pt x="f44" y="f45"/>
                      </a:cubicBezTo>
                      <a:cubicBezTo>
                        <a:pt x="f46" y="f47"/>
                        <a:pt x="f48" y="f49"/>
                        <a:pt x="f50" y="f51"/>
                      </a:cubicBezTo>
                      <a:cubicBezTo>
                        <a:pt x="f52" y="f53"/>
                        <a:pt x="f54" y="f48"/>
                        <a:pt x="f55" y="f56"/>
                      </a:cubicBezTo>
                      <a:cubicBezTo>
                        <a:pt x="f57" y="f58"/>
                        <a:pt x="f9" y="f10"/>
                        <a:pt x="f59" y="f60"/>
                      </a:cubicBezTo>
                      <a:cubicBezTo>
                        <a:pt x="f61" y="f62"/>
                        <a:pt x="f63" y="f64"/>
                        <a:pt x="f5" y="f6"/>
                      </a:cubicBezTo>
                      <a:close/>
                      <a:moveTo>
                        <a:pt x="f65" y="f66"/>
                      </a:moveTo>
                      <a:cubicBezTo>
                        <a:pt x="f65" y="f67"/>
                        <a:pt x="f68" y="f69"/>
                        <a:pt x="f70" y="f71"/>
                      </a:cubicBezTo>
                      <a:cubicBezTo>
                        <a:pt x="f72" y="f73"/>
                        <a:pt x="f74" y="f75"/>
                        <a:pt x="f76" y="f75"/>
                      </a:cubicBezTo>
                      <a:cubicBezTo>
                        <a:pt x="f77" y="f75"/>
                        <a:pt x="f78" y="f79"/>
                        <a:pt x="f66" y="f80"/>
                      </a:cubicBezTo>
                      <a:cubicBezTo>
                        <a:pt x="f81" y="f82"/>
                        <a:pt x="f83" y="f84"/>
                        <a:pt x="f83" y="f84"/>
                      </a:cubicBezTo>
                      <a:cubicBezTo>
                        <a:pt x="f85" y="f36"/>
                        <a:pt x="f86" y="f32"/>
                        <a:pt x="f86" y="f32"/>
                      </a:cubicBezTo>
                      <a:cubicBezTo>
                        <a:pt x="f87" y="f88"/>
                        <a:pt x="f89" y="f90"/>
                        <a:pt x="f12" y="f91"/>
                      </a:cubicBezTo>
                      <a:cubicBezTo>
                        <a:pt x="f92" y="f93"/>
                        <a:pt x="f94" y="f95"/>
                        <a:pt x="f96" y="f95"/>
                      </a:cubicBezTo>
                      <a:cubicBezTo>
                        <a:pt x="f97" y="f95"/>
                        <a:pt x="f98" y="f99"/>
                        <a:pt x="f100" y="f101"/>
                      </a:cubicBezTo>
                      <a:cubicBezTo>
                        <a:pt x="f60" y="f102"/>
                        <a:pt x="f103" y="f104"/>
                        <a:pt x="f10" y="f105"/>
                      </a:cubicBezTo>
                      <a:cubicBezTo>
                        <a:pt x="f106" y="f107"/>
                        <a:pt x="f108" y="f109"/>
                        <a:pt x="f110" y="f111"/>
                      </a:cubicBezTo>
                      <a:cubicBezTo>
                        <a:pt x="f112" y="f113"/>
                        <a:pt x="f114" y="f115"/>
                        <a:pt x="f116" y="f115"/>
                      </a:cubicBezTo>
                      <a:cubicBezTo>
                        <a:pt x="f117" y="f115"/>
                        <a:pt x="f118" y="f119"/>
                        <a:pt x="f120" y="f121"/>
                      </a:cubicBezTo>
                      <a:cubicBezTo>
                        <a:pt x="f32" y="f122"/>
                        <a:pt x="f123" y="f124"/>
                        <a:pt x="f125" y="f126"/>
                      </a:cubicBezTo>
                      <a:cubicBezTo>
                        <a:pt x="f127" y="f128"/>
                        <a:pt x="f129" y="f130"/>
                        <a:pt x="f131" y="f132"/>
                      </a:cubicBezTo>
                      <a:lnTo>
                        <a:pt x="f131" y="f132"/>
                      </a:lnTo>
                      <a:cubicBezTo>
                        <a:pt x="f133" y="f134"/>
                        <a:pt x="f135" y="f136"/>
                        <a:pt x="f15" y="f137"/>
                      </a:cubicBezTo>
                      <a:cubicBezTo>
                        <a:pt x="f138" y="f139"/>
                        <a:pt x="f140" y="f141"/>
                        <a:pt x="f142" y="f143"/>
                      </a:cubicBezTo>
                      <a:cubicBezTo>
                        <a:pt x="f144" y="f145"/>
                        <a:pt x="f3" y="f146"/>
                        <a:pt x="f147" y="f148"/>
                      </a:cubicBezTo>
                      <a:cubicBezTo>
                        <a:pt x="f149" y="f46"/>
                        <a:pt x="f150" y="f60"/>
                        <a:pt x="f151" y="f152"/>
                      </a:cubicBezTo>
                      <a:lnTo>
                        <a:pt x="f151" y="f152"/>
                      </a:lnTo>
                      <a:cubicBezTo>
                        <a:pt x="f153" y="f85"/>
                        <a:pt x="f30" y="f154"/>
                        <a:pt x="f36" y="f155"/>
                      </a:cubicBezTo>
                      <a:cubicBezTo>
                        <a:pt x="f19" y="f6"/>
                        <a:pt x="f65" y="f83"/>
                        <a:pt x="f65" y="f66"/>
                      </a:cubicBezTo>
                      <a:close/>
                      <a:moveTo>
                        <a:pt x="f131" y="f132"/>
                      </a:moveTo>
                      <a:cubicBezTo>
                        <a:pt x="f156" y="f157"/>
                        <a:pt x="f158" y="f159"/>
                        <a:pt x="f155" y="f160"/>
                      </a:cubicBezTo>
                      <a:cubicBezTo>
                        <a:pt x="f158" y="f159"/>
                        <a:pt x="f156" y="f157"/>
                        <a:pt x="f131" y="f13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1856;p24">
                  <a:extLst>
                    <a:ext uri="{FF2B5EF4-FFF2-40B4-BE49-F238E27FC236}">
                      <a16:creationId xmlns:a16="http://schemas.microsoft.com/office/drawing/2014/main" id="{09056FEF-D8BC-4E51-B878-8204048A5717}"/>
                    </a:ext>
                  </a:extLst>
                </p:cNvPr>
                <p:cNvSpPr/>
                <p:nvPr/>
              </p:nvSpPr>
              <p:spPr>
                <a:xfrm flipH="1">
                  <a:off x="8497820" y="209991"/>
                  <a:ext cx="13853" cy="78318"/>
                </a:xfrm>
                <a:custGeom>
                  <a:avLst/>
                  <a:gdLst>
                    <a:gd name="f0" fmla="val w"/>
                    <a:gd name="f1" fmla="val h"/>
                    <a:gd name="f2" fmla="val 0"/>
                    <a:gd name="f3" fmla="val 429"/>
                    <a:gd name="f4" fmla="val 2425"/>
                    <a:gd name="f5" fmla="val 428"/>
                    <a:gd name="f6" fmla="val 1"/>
                    <a:gd name="f7" fmla="val 47"/>
                    <a:gd name="f8" fmla="val 786"/>
                    <a:gd name="f9" fmla="val 1617"/>
                    <a:gd name="f10" fmla="val 301"/>
                    <a:gd name="f11" fmla="*/ f0 1 429"/>
                    <a:gd name="f12" fmla="*/ f1 1 2425"/>
                    <a:gd name="f13" fmla="val f2"/>
                    <a:gd name="f14" fmla="val f3"/>
                    <a:gd name="f15" fmla="val f4"/>
                    <a:gd name="f16" fmla="+- f15 0 f13"/>
                    <a:gd name="f17" fmla="+- f14 0 f13"/>
                    <a:gd name="f18" fmla="*/ f17 1 429"/>
                    <a:gd name="f19" fmla="*/ f16 1 2425"/>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429" h="2425">
                      <a:moveTo>
                        <a:pt x="f5" y="f6"/>
                      </a:moveTo>
                      <a:lnTo>
                        <a:pt x="f5" y="f6"/>
                      </a:lnTo>
                      <a:cubicBezTo>
                        <a:pt x="f7" y="f8"/>
                        <a:pt x="f6" y="f9"/>
                        <a:pt x="f10" y="f4"/>
                      </a:cubicBezTo>
                      <a:lnTo>
                        <a:pt x="f5" y="f6"/>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1857;p24">
                  <a:extLst>
                    <a:ext uri="{FF2B5EF4-FFF2-40B4-BE49-F238E27FC236}">
                      <a16:creationId xmlns:a16="http://schemas.microsoft.com/office/drawing/2014/main" id="{802BF892-0F39-4DE6-9097-4608798E39F5}"/>
                    </a:ext>
                  </a:extLst>
                </p:cNvPr>
                <p:cNvSpPr/>
                <p:nvPr/>
              </p:nvSpPr>
              <p:spPr>
                <a:xfrm flipH="1">
                  <a:off x="8371441" y="351294"/>
                  <a:ext cx="77577" cy="101800"/>
                </a:xfrm>
                <a:custGeom>
                  <a:avLst/>
                  <a:gdLst>
                    <a:gd name="f0" fmla="val w"/>
                    <a:gd name="f1" fmla="val h"/>
                    <a:gd name="f2" fmla="val 0"/>
                    <a:gd name="f3" fmla="val 2402"/>
                    <a:gd name="f4" fmla="val 3152"/>
                    <a:gd name="f5" fmla="val 2020"/>
                    <a:gd name="f6" fmla="val 728"/>
                    <a:gd name="f7" fmla="val 1905"/>
                    <a:gd name="f8" fmla="val 889"/>
                    <a:gd name="f9" fmla="val 1755"/>
                    <a:gd name="f10" fmla="val 993"/>
                    <a:gd name="f11" fmla="val 1593"/>
                    <a:gd name="f12" fmla="val 1086"/>
                    <a:gd name="f13" fmla="val 1443"/>
                    <a:gd name="f14" fmla="val 1155"/>
                    <a:gd name="f15" fmla="val 1304"/>
                    <a:gd name="f16" fmla="val 1213"/>
                    <a:gd name="f17" fmla="val 1154"/>
                    <a:gd name="f18" fmla="val 1282"/>
                    <a:gd name="f19" fmla="val 1189"/>
                    <a:gd name="f20" fmla="val 1270"/>
                    <a:gd name="f21" fmla="val 1235"/>
                    <a:gd name="f22" fmla="val 1258"/>
                    <a:gd name="f23" fmla="val 1285"/>
                    <a:gd name="f24" fmla="val 1269"/>
                    <a:gd name="f25" fmla="val 1311"/>
                    <a:gd name="f26" fmla="val 1268"/>
                    <a:gd name="f27" fmla="val 1337"/>
                    <a:gd name="f28" fmla="val 1483"/>
                    <a:gd name="f29" fmla="val 1627"/>
                    <a:gd name="f30" fmla="val 1298"/>
                    <a:gd name="f31" fmla="val 1386"/>
                    <a:gd name="f32" fmla="val 1629"/>
                    <a:gd name="f33" fmla="val 1341"/>
                    <a:gd name="f34" fmla="val 1504"/>
                    <a:gd name="f35" fmla="val 1324"/>
                    <a:gd name="f36" fmla="val 1379"/>
                    <a:gd name="f37" fmla="val 1342"/>
                    <a:gd name="f38" fmla="val 1306"/>
                    <a:gd name="f39" fmla="val 1325"/>
                    <a:gd name="f40" fmla="val 1328"/>
                    <a:gd name="f41" fmla="val 1340"/>
                    <a:gd name="f42" fmla="val 1039"/>
                    <a:gd name="f43" fmla="val 1374"/>
                    <a:gd name="f44" fmla="val 924"/>
                    <a:gd name="f45" fmla="val 1409"/>
                    <a:gd name="f46" fmla="val 843"/>
                    <a:gd name="f47" fmla="val 1467"/>
                    <a:gd name="f48" fmla="val 750"/>
                    <a:gd name="f49" fmla="val 1547"/>
                    <a:gd name="f50" fmla="val 681"/>
                    <a:gd name="f51" fmla="val 1628"/>
                    <a:gd name="f52" fmla="val 566"/>
                    <a:gd name="f53" fmla="val 485"/>
                    <a:gd name="f54" fmla="val 1917"/>
                    <a:gd name="f55" fmla="val 393"/>
                    <a:gd name="f56" fmla="val 2078"/>
                    <a:gd name="f57" fmla="val 450"/>
                    <a:gd name="f58" fmla="val 520"/>
                    <a:gd name="f59" fmla="val 1732"/>
                    <a:gd name="f60" fmla="val 635"/>
                    <a:gd name="f61" fmla="val 1582"/>
                    <a:gd name="f62" fmla="val 912"/>
                    <a:gd name="f63" fmla="val 1074"/>
                    <a:gd name="f64" fmla="val 1236"/>
                    <a:gd name="f65" fmla="val 1224"/>
                    <a:gd name="f66" fmla="val 1408"/>
                    <a:gd name="f67" fmla="val 1558"/>
                    <a:gd name="f68" fmla="val 1005"/>
                    <a:gd name="f69" fmla="val 1720"/>
                    <a:gd name="f70" fmla="val 936"/>
                    <a:gd name="f71" fmla="val 1882"/>
                    <a:gd name="f72" fmla="val 2066"/>
                    <a:gd name="f73" fmla="val 1"/>
                    <a:gd name="f74" fmla="val 2055"/>
                    <a:gd name="f75" fmla="val 197"/>
                    <a:gd name="f76" fmla="val 1928"/>
                    <a:gd name="f77" fmla="val 405"/>
                    <a:gd name="f78" fmla="val 647"/>
                    <a:gd name="f79" fmla="val 716"/>
                    <a:gd name="f80" fmla="val 820"/>
                    <a:gd name="f81" fmla="val 693"/>
                    <a:gd name="f82" fmla="val 323"/>
                    <a:gd name="f83" fmla="val 1524"/>
                    <a:gd name="f84" fmla="val 150"/>
                    <a:gd name="f85" fmla="val 2067"/>
                    <a:gd name="f86" fmla="val 35"/>
                    <a:gd name="f87" fmla="val 2413"/>
                    <a:gd name="f88" fmla="val 2782"/>
                    <a:gd name="f89" fmla="val 81"/>
                    <a:gd name="f90" fmla="val 93"/>
                    <a:gd name="f91" fmla="val 3002"/>
                    <a:gd name="f92" fmla="val 2840"/>
                    <a:gd name="f93" fmla="val 219"/>
                    <a:gd name="f94" fmla="val 2679"/>
                    <a:gd name="f95" fmla="val 388"/>
                    <a:gd name="f96" fmla="val 2329"/>
                    <a:gd name="f97" fmla="val 766"/>
                    <a:gd name="f98" fmla="val 2101"/>
                    <a:gd name="f99" fmla="val 1149"/>
                    <a:gd name="f100" fmla="val 1159"/>
                    <a:gd name="f101" fmla="val 1168"/>
                    <a:gd name="f102" fmla="val 1178"/>
                    <a:gd name="f103" fmla="val 2113"/>
                    <a:gd name="f104" fmla="val 1962"/>
                    <a:gd name="f105" fmla="val 2390"/>
                    <a:gd name="f106" fmla="val 2112"/>
                    <a:gd name="f107" fmla="val 2759"/>
                    <a:gd name="f108" fmla="val 2251"/>
                    <a:gd name="f109" fmla="val 2655"/>
                    <a:gd name="f110" fmla="val 2332"/>
                    <a:gd name="f111" fmla="val 2471"/>
                    <a:gd name="f112" fmla="val 2286"/>
                    <a:gd name="f113" fmla="val 1998"/>
                    <a:gd name="f114" fmla="val 1963"/>
                    <a:gd name="f115" fmla="val 2043"/>
                    <a:gd name="f116" fmla="val 2170"/>
                    <a:gd name="f117" fmla="val 1859"/>
                    <a:gd name="f118" fmla="val 1778"/>
                    <a:gd name="f119" fmla="val 2343"/>
                    <a:gd name="f120" fmla="val 1686"/>
                    <a:gd name="f121" fmla="val 2389"/>
                    <a:gd name="f122" fmla="val 1420"/>
                    <a:gd name="f123" fmla="val 2296"/>
                    <a:gd name="f124" fmla="val 1358"/>
                    <a:gd name="f125" fmla="val 2192"/>
                    <a:gd name="f126" fmla="val 1316"/>
                    <a:gd name="f127" fmla="val 2109"/>
                    <a:gd name="f128" fmla="val 2085"/>
                    <a:gd name="f129" fmla="val 2062"/>
                    <a:gd name="f130" fmla="val 1320"/>
                    <a:gd name="f131" fmla="val 2228"/>
                    <a:gd name="f132" fmla="val 1166"/>
                    <a:gd name="f133" fmla="val 2366"/>
                    <a:gd name="f134" fmla="val 2401"/>
                    <a:gd name="f135" fmla="val 416"/>
                    <a:gd name="f136" fmla="val 2239"/>
                    <a:gd name="f137" fmla="val 208"/>
                    <a:gd name="f138" fmla="*/ f0 1 2402"/>
                    <a:gd name="f139" fmla="*/ f1 1 3152"/>
                    <a:gd name="f140" fmla="val f2"/>
                    <a:gd name="f141" fmla="val f3"/>
                    <a:gd name="f142" fmla="val f4"/>
                    <a:gd name="f143" fmla="+- f142 0 f140"/>
                    <a:gd name="f144" fmla="+- f141 0 f140"/>
                    <a:gd name="f145" fmla="*/ f144 1 2402"/>
                    <a:gd name="f146" fmla="*/ f143 1 3152"/>
                    <a:gd name="f147" fmla="*/ f140 1 f145"/>
                    <a:gd name="f148" fmla="*/ f141 1 f145"/>
                    <a:gd name="f149" fmla="*/ f140 1 f146"/>
                    <a:gd name="f150" fmla="*/ f142 1 f146"/>
                    <a:gd name="f151" fmla="*/ f147 f138 1"/>
                    <a:gd name="f152" fmla="*/ f148 f138 1"/>
                    <a:gd name="f153" fmla="*/ f150 f139 1"/>
                    <a:gd name="f154" fmla="*/ f149 f139 1"/>
                  </a:gdLst>
                  <a:ahLst/>
                  <a:cxnLst>
                    <a:cxn ang="3cd4">
                      <a:pos x="hc" y="t"/>
                    </a:cxn>
                    <a:cxn ang="0">
                      <a:pos x="r" y="vc"/>
                    </a:cxn>
                    <a:cxn ang="cd4">
                      <a:pos x="hc" y="b"/>
                    </a:cxn>
                    <a:cxn ang="cd2">
                      <a:pos x="l" y="vc"/>
                    </a:cxn>
                  </a:cxnLst>
                  <a:rect l="f151" t="f154" r="f152" b="f153"/>
                  <a:pathLst>
                    <a:path w="2402" h="3152">
                      <a:moveTo>
                        <a:pt x="f5" y="f6"/>
                      </a:moveTo>
                      <a:cubicBezTo>
                        <a:pt x="f7" y="f8"/>
                        <a:pt x="f9" y="f10"/>
                        <a:pt x="f11" y="f12"/>
                      </a:cubicBezTo>
                      <a:cubicBezTo>
                        <a:pt x="f13" y="f14"/>
                        <a:pt x="f15" y="f16"/>
                        <a:pt x="f17" y="f18"/>
                      </a:cubicBezTo>
                      <a:cubicBezTo>
                        <a:pt x="f19" y="f20"/>
                        <a:pt x="f21" y="f20"/>
                        <a:pt x="f22" y="f20"/>
                      </a:cubicBezTo>
                      <a:cubicBezTo>
                        <a:pt x="f23" y="f24"/>
                        <a:pt x="f25" y="f26"/>
                        <a:pt x="f27" y="f26"/>
                      </a:cubicBezTo>
                      <a:cubicBezTo>
                        <a:pt x="f28" y="f26"/>
                        <a:pt x="f29" y="f30"/>
                        <a:pt x="f9" y="f31"/>
                      </a:cubicBezTo>
                      <a:cubicBezTo>
                        <a:pt x="f32" y="f33"/>
                        <a:pt x="f34" y="f35"/>
                        <a:pt x="f36" y="f35"/>
                      </a:cubicBezTo>
                      <a:cubicBezTo>
                        <a:pt x="f37" y="f35"/>
                        <a:pt x="f38" y="f39"/>
                        <a:pt x="f20" y="f40"/>
                      </a:cubicBezTo>
                      <a:cubicBezTo>
                        <a:pt x="f17" y="f41"/>
                        <a:pt x="f42" y="f43"/>
                        <a:pt x="f44" y="f45"/>
                      </a:cubicBezTo>
                      <a:cubicBezTo>
                        <a:pt x="f46" y="f47"/>
                        <a:pt x="f48" y="f49"/>
                        <a:pt x="f50" y="f51"/>
                      </a:cubicBezTo>
                      <a:cubicBezTo>
                        <a:pt x="f52" y="f9"/>
                        <a:pt x="f53" y="f54"/>
                        <a:pt x="f55" y="f56"/>
                      </a:cubicBezTo>
                      <a:cubicBezTo>
                        <a:pt x="f57" y="f7"/>
                        <a:pt x="f58" y="f59"/>
                        <a:pt x="f60" y="f61"/>
                      </a:cubicBezTo>
                      <a:cubicBezTo>
                        <a:pt x="f48" y="f13"/>
                        <a:pt x="f62" y="f40"/>
                        <a:pt x="f63" y="f64"/>
                      </a:cubicBezTo>
                      <a:cubicBezTo>
                        <a:pt x="f65" y="f14"/>
                        <a:pt x="f66" y="f63"/>
                        <a:pt x="f67" y="f68"/>
                      </a:cubicBezTo>
                      <a:cubicBezTo>
                        <a:pt x="f69" y="f70"/>
                        <a:pt x="f71" y="f46"/>
                        <a:pt x="f5" y="f6"/>
                      </a:cubicBezTo>
                      <a:close/>
                      <a:moveTo>
                        <a:pt x="f72" y="f73"/>
                      </a:moveTo>
                      <a:cubicBezTo>
                        <a:pt x="f74" y="f75"/>
                        <a:pt x="f76" y="f77"/>
                        <a:pt x="f9" y="f58"/>
                      </a:cubicBezTo>
                      <a:cubicBezTo>
                        <a:pt x="f61" y="f78"/>
                        <a:pt x="f43" y="f79"/>
                        <a:pt x="f19" y="f80"/>
                      </a:cubicBezTo>
                      <a:cubicBezTo>
                        <a:pt x="f81" y="f12"/>
                        <a:pt x="f82" y="f83"/>
                        <a:pt x="f84" y="f85"/>
                      </a:cubicBezTo>
                      <a:cubicBezTo>
                        <a:pt x="f86" y="f87"/>
                        <a:pt x="f2" y="f88"/>
                        <a:pt x="f89" y="f4"/>
                      </a:cubicBezTo>
                      <a:cubicBezTo>
                        <a:pt x="f90" y="f91"/>
                        <a:pt x="f84" y="f92"/>
                        <a:pt x="f93" y="f94"/>
                      </a:cubicBezTo>
                      <a:cubicBezTo>
                        <a:pt x="f95" y="f96"/>
                        <a:pt x="f97" y="f98"/>
                        <a:pt x="f99" y="f98"/>
                      </a:cubicBezTo>
                      <a:cubicBezTo>
                        <a:pt x="f100" y="f98"/>
                        <a:pt x="f101" y="f98"/>
                        <a:pt x="f102" y="f98"/>
                      </a:cubicBezTo>
                      <a:cubicBezTo>
                        <a:pt x="f67" y="f103"/>
                        <a:pt x="f104" y="f105"/>
                        <a:pt x="f106" y="f107"/>
                      </a:cubicBezTo>
                      <a:cubicBezTo>
                        <a:pt x="f108" y="f109"/>
                        <a:pt x="f110" y="f111"/>
                        <a:pt x="f112" y="f112"/>
                      </a:cubicBezTo>
                      <a:cubicBezTo>
                        <a:pt x="f108" y="f103"/>
                        <a:pt x="f98" y="f113"/>
                        <a:pt x="f76" y="f114"/>
                      </a:cubicBezTo>
                      <a:cubicBezTo>
                        <a:pt x="f115" y="f54"/>
                        <a:pt x="f116" y="f117"/>
                        <a:pt x="f108" y="f118"/>
                      </a:cubicBezTo>
                      <a:cubicBezTo>
                        <a:pt x="f119" y="f120"/>
                        <a:pt x="f121" y="f83"/>
                        <a:pt x="f110" y="f122"/>
                      </a:cubicBezTo>
                      <a:cubicBezTo>
                        <a:pt x="f123" y="f124"/>
                        <a:pt x="f125" y="f126"/>
                        <a:pt x="f127" y="f126"/>
                      </a:cubicBezTo>
                      <a:cubicBezTo>
                        <a:pt x="f128" y="f126"/>
                        <a:pt x="f129" y="f130"/>
                        <a:pt x="f115" y="f40"/>
                      </a:cubicBezTo>
                      <a:cubicBezTo>
                        <a:pt x="f131" y="f132"/>
                        <a:pt x="f119" y="f70"/>
                        <a:pt x="f133" y="f81"/>
                      </a:cubicBezTo>
                      <a:cubicBezTo>
                        <a:pt x="f134" y="f135"/>
                        <a:pt x="f136" y="f137"/>
                        <a:pt x="f72" y="f73"/>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1858;p24">
                  <a:extLst>
                    <a:ext uri="{FF2B5EF4-FFF2-40B4-BE49-F238E27FC236}">
                      <a16:creationId xmlns:a16="http://schemas.microsoft.com/office/drawing/2014/main" id="{9ED69C89-8B43-4310-B26C-CB8B5D5468C6}"/>
                    </a:ext>
                  </a:extLst>
                </p:cNvPr>
                <p:cNvSpPr/>
                <p:nvPr/>
              </p:nvSpPr>
              <p:spPr>
                <a:xfrm flipH="1">
                  <a:off x="8304717" y="270671"/>
                  <a:ext cx="167042" cy="246174"/>
                </a:xfrm>
                <a:custGeom>
                  <a:avLst/>
                  <a:gdLst>
                    <a:gd name="f0" fmla="val 180"/>
                    <a:gd name="f1" fmla="val w"/>
                    <a:gd name="f2" fmla="val h"/>
                    <a:gd name="f3" fmla="val 0"/>
                    <a:gd name="f4" fmla="val 5172"/>
                    <a:gd name="f5" fmla="val 7622"/>
                    <a:gd name="f6" fmla="val 3617"/>
                    <a:gd name="f7" fmla="val 3743"/>
                    <a:gd name="f8" fmla="val 3870"/>
                    <a:gd name="f9" fmla="val 191"/>
                    <a:gd name="f10" fmla="val 3994"/>
                    <a:gd name="f11" fmla="val 211"/>
                    <a:gd name="f12" fmla="val 4282"/>
                    <a:gd name="f13" fmla="val 257"/>
                    <a:gd name="f14" fmla="val 4559"/>
                    <a:gd name="f15" fmla="val 338"/>
                    <a:gd name="f16" fmla="val 4813"/>
                    <a:gd name="f17" fmla="val 477"/>
                    <a:gd name="f18" fmla="val 4548"/>
                    <a:gd name="f19" fmla="val 373"/>
                    <a:gd name="f20" fmla="val 4271"/>
                    <a:gd name="f21" fmla="val 292"/>
                    <a:gd name="f22" fmla="val 3982"/>
                    <a:gd name="f23" fmla="val 3873"/>
                    <a:gd name="f24" fmla="val 244"/>
                    <a:gd name="f25" fmla="val 3761"/>
                    <a:gd name="f26" fmla="val 235"/>
                    <a:gd name="f27" fmla="val 3650"/>
                    <a:gd name="f28" fmla="val 3481"/>
                    <a:gd name="f29" fmla="val 3312"/>
                    <a:gd name="f30" fmla="val 255"/>
                    <a:gd name="f31" fmla="val 3151"/>
                    <a:gd name="f32" fmla="val 304"/>
                    <a:gd name="f33" fmla="val 2874"/>
                    <a:gd name="f34" fmla="val 361"/>
                    <a:gd name="f35" fmla="val 2609"/>
                    <a:gd name="f36" fmla="val 2355"/>
                    <a:gd name="f37" fmla="val 604"/>
                    <a:gd name="f38" fmla="val 2112"/>
                    <a:gd name="f39" fmla="val 731"/>
                    <a:gd name="f40" fmla="val 1858"/>
                    <a:gd name="f41" fmla="val 892"/>
                    <a:gd name="f42" fmla="val 1662"/>
                    <a:gd name="f43" fmla="val 1088"/>
                    <a:gd name="f44" fmla="val 1847"/>
                    <a:gd name="f45" fmla="val 881"/>
                    <a:gd name="f46" fmla="val 2078"/>
                    <a:gd name="f47" fmla="val 708"/>
                    <a:gd name="f48" fmla="val 2332"/>
                    <a:gd name="f49" fmla="val 557"/>
                    <a:gd name="f50" fmla="val 2586"/>
                    <a:gd name="f51" fmla="val 419"/>
                    <a:gd name="f52" fmla="val 2851"/>
                    <a:gd name="f53" fmla="val 315"/>
                    <a:gd name="f54" fmla="val 3128"/>
                    <a:gd name="f55" fmla="val 246"/>
                    <a:gd name="f56" fmla="val 3286"/>
                    <a:gd name="f57" fmla="val 200"/>
                    <a:gd name="f58" fmla="val 3451"/>
                    <a:gd name="f59" fmla="val 3586"/>
                    <a:gd name="f60" fmla="val 1"/>
                    <a:gd name="f61" fmla="val 3134"/>
                    <a:gd name="f62" fmla="val 2678"/>
                    <a:gd name="f63" fmla="val 125"/>
                    <a:gd name="f64" fmla="val 2251"/>
                    <a:gd name="f65" fmla="val 384"/>
                    <a:gd name="f66" fmla="val 1397"/>
                    <a:gd name="f67" fmla="val 904"/>
                    <a:gd name="f68" fmla="val 854"/>
                    <a:gd name="f69" fmla="val 1816"/>
                    <a:gd name="f70" fmla="val 543"/>
                    <a:gd name="f71" fmla="val 2751"/>
                    <a:gd name="f72" fmla="val 4447"/>
                    <a:gd name="f73" fmla="val 69"/>
                    <a:gd name="f74" fmla="val 6040"/>
                    <a:gd name="f75" fmla="val 900"/>
                    <a:gd name="f76" fmla="val 381"/>
                    <a:gd name="f77" fmla="val 6617"/>
                    <a:gd name="f78" fmla="val 358"/>
                    <a:gd name="f79" fmla="val 5313"/>
                    <a:gd name="f80" fmla="val 670"/>
                    <a:gd name="f81" fmla="val 4274"/>
                    <a:gd name="f82" fmla="val 762"/>
                    <a:gd name="f83" fmla="val 3905"/>
                    <a:gd name="f84" fmla="val 912"/>
                    <a:gd name="f85" fmla="val 3559"/>
                    <a:gd name="f86" fmla="val 1097"/>
                    <a:gd name="f87" fmla="val 3247"/>
                    <a:gd name="f88" fmla="val 1189"/>
                    <a:gd name="f89" fmla="val 3085"/>
                    <a:gd name="f90" fmla="val 1304"/>
                    <a:gd name="f91" fmla="val 2958"/>
                    <a:gd name="f92" fmla="val 2820"/>
                    <a:gd name="f93" fmla="val 1512"/>
                    <a:gd name="f94" fmla="val 2693"/>
                    <a:gd name="f95" fmla="val 1628"/>
                    <a:gd name="f96" fmla="val 2566"/>
                    <a:gd name="f97" fmla="val 1731"/>
                    <a:gd name="f98" fmla="val 2404"/>
                    <a:gd name="f99" fmla="val 1835"/>
                    <a:gd name="f100" fmla="val 2266"/>
                    <a:gd name="f101" fmla="val 1882"/>
                    <a:gd name="f102" fmla="val 2058"/>
                    <a:gd name="f103" fmla="val 1801"/>
                    <a:gd name="f104" fmla="val 1896"/>
                    <a:gd name="f105" fmla="val 1752"/>
                    <a:gd name="f106" fmla="val 1791"/>
                    <a:gd name="f107" fmla="val 1652"/>
                    <a:gd name="f108" fmla="val 1714"/>
                    <a:gd name="f109" fmla="val 1548"/>
                    <a:gd name="f110" fmla="val 1513"/>
                    <a:gd name="f111" fmla="val 1477"/>
                    <a:gd name="f112" fmla="val 1723"/>
                    <a:gd name="f113" fmla="val 1443"/>
                    <a:gd name="f114" fmla="val 1742"/>
                    <a:gd name="f115" fmla="val 1861"/>
                    <a:gd name="f116" fmla="val 1469"/>
                    <a:gd name="f117" fmla="val 2319"/>
                    <a:gd name="f118" fmla="val 1368"/>
                    <a:gd name="f119" fmla="val 2786"/>
                    <a:gd name="f120" fmla="val 3061"/>
                    <a:gd name="f121" fmla="val 3338"/>
                    <a:gd name="f122" fmla="val 1403"/>
                    <a:gd name="f123" fmla="val 3613"/>
                    <a:gd name="f124" fmla="val 1458"/>
                    <a:gd name="f125" fmla="val 3719"/>
                    <a:gd name="f126" fmla="val 1478"/>
                    <a:gd name="f127" fmla="val 3824"/>
                    <a:gd name="f128" fmla="val 1488"/>
                    <a:gd name="f129" fmla="val 3925"/>
                    <a:gd name="f130" fmla="val 4507"/>
                    <a:gd name="f131" fmla="val 4952"/>
                    <a:gd name="f132" fmla="val 1168"/>
                    <a:gd name="f133" fmla="val 4617"/>
                    <a:gd name="f134" fmla="val 765"/>
                    <a:gd name="f135" fmla="val 4709"/>
                    <a:gd name="f136" fmla="val 4790"/>
                    <a:gd name="f137" fmla="val 823"/>
                    <a:gd name="f138" fmla="val 4894"/>
                    <a:gd name="f139" fmla="val 5056"/>
                    <a:gd name="f140" fmla="val 5171"/>
                    <a:gd name="f141" fmla="val 696"/>
                    <a:gd name="f142" fmla="val 5079"/>
                    <a:gd name="f143" fmla="val 534"/>
                    <a:gd name="f144" fmla="val 5033"/>
                    <a:gd name="f145" fmla="val 465"/>
                    <a:gd name="f146" fmla="val 4963"/>
                    <a:gd name="f147" fmla="val 407"/>
                    <a:gd name="f148" fmla="val 4484"/>
                    <a:gd name="f149" fmla="val 4037"/>
                    <a:gd name="f150" fmla="*/ f1 1 5172"/>
                    <a:gd name="f151" fmla="*/ f2 1 7622"/>
                    <a:gd name="f152" fmla="val f3"/>
                    <a:gd name="f153" fmla="val f4"/>
                    <a:gd name="f154" fmla="val f5"/>
                    <a:gd name="f155" fmla="+- f154 0 f152"/>
                    <a:gd name="f156" fmla="+- f153 0 f152"/>
                    <a:gd name="f157" fmla="*/ f156 1 5172"/>
                    <a:gd name="f158" fmla="*/ f155 1 762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5172" h="7622">
                      <a:moveTo>
                        <a:pt x="f6" y="f0"/>
                      </a:moveTo>
                      <a:cubicBezTo>
                        <a:pt x="f7" y="f0"/>
                        <a:pt x="f8" y="f9"/>
                        <a:pt x="f10" y="f11"/>
                      </a:cubicBezTo>
                      <a:cubicBezTo>
                        <a:pt x="f12" y="f13"/>
                        <a:pt x="f14" y="f15"/>
                        <a:pt x="f16" y="f17"/>
                      </a:cubicBezTo>
                      <a:cubicBezTo>
                        <a:pt x="f18" y="f19"/>
                        <a:pt x="f20" y="f21"/>
                        <a:pt x="f22" y="f13"/>
                      </a:cubicBezTo>
                      <a:cubicBezTo>
                        <a:pt x="f23" y="f24"/>
                        <a:pt x="f25" y="f26"/>
                        <a:pt x="f27" y="f26"/>
                      </a:cubicBezTo>
                      <a:cubicBezTo>
                        <a:pt x="f28" y="f26"/>
                        <a:pt x="f29" y="f30"/>
                        <a:pt x="f31" y="f32"/>
                      </a:cubicBezTo>
                      <a:cubicBezTo>
                        <a:pt x="f33" y="f34"/>
                        <a:pt x="f35" y="f17"/>
                        <a:pt x="f36" y="f37"/>
                      </a:cubicBezTo>
                      <a:cubicBezTo>
                        <a:pt x="f38" y="f39"/>
                        <a:pt x="f40" y="f41"/>
                        <a:pt x="f42" y="f43"/>
                      </a:cubicBezTo>
                      <a:cubicBezTo>
                        <a:pt x="f44" y="f45"/>
                        <a:pt x="f46" y="f47"/>
                        <a:pt x="f48" y="f49"/>
                      </a:cubicBezTo>
                      <a:cubicBezTo>
                        <a:pt x="f50" y="f51"/>
                        <a:pt x="f52" y="f53"/>
                        <a:pt x="f54" y="f55"/>
                      </a:cubicBezTo>
                      <a:cubicBezTo>
                        <a:pt x="f56" y="f57"/>
                        <a:pt x="f58" y="f0"/>
                        <a:pt x="f6" y="f0"/>
                      </a:cubicBezTo>
                      <a:close/>
                      <a:moveTo>
                        <a:pt x="f59" y="f60"/>
                      </a:moveTo>
                      <a:cubicBezTo>
                        <a:pt x="f61" y="f60"/>
                        <a:pt x="f62" y="f63"/>
                        <a:pt x="f64" y="f65"/>
                      </a:cubicBezTo>
                      <a:cubicBezTo>
                        <a:pt x="f66" y="f67"/>
                        <a:pt x="f68" y="f69"/>
                        <a:pt x="f70" y="f71"/>
                      </a:cubicBezTo>
                      <a:cubicBezTo>
                        <a:pt x="f3" y="f72"/>
                        <a:pt x="f73" y="f74"/>
                        <a:pt x="f75" y="f5"/>
                      </a:cubicBezTo>
                      <a:cubicBezTo>
                        <a:pt x="f76" y="f77"/>
                        <a:pt x="f78" y="f79"/>
                        <a:pt x="f80" y="f81"/>
                      </a:cubicBezTo>
                      <a:cubicBezTo>
                        <a:pt x="f82" y="f83"/>
                        <a:pt x="f84" y="f85"/>
                        <a:pt x="f86" y="f87"/>
                      </a:cubicBezTo>
                      <a:cubicBezTo>
                        <a:pt x="f88" y="f89"/>
                        <a:pt x="f90" y="f91"/>
                        <a:pt x="f66" y="f92"/>
                      </a:cubicBezTo>
                      <a:cubicBezTo>
                        <a:pt x="f93" y="f94"/>
                        <a:pt x="f95" y="f96"/>
                        <a:pt x="f97" y="f98"/>
                      </a:cubicBezTo>
                      <a:cubicBezTo>
                        <a:pt x="f99" y="f100"/>
                        <a:pt x="f101" y="f102"/>
                        <a:pt x="f103" y="f104"/>
                      </a:cubicBezTo>
                      <a:cubicBezTo>
                        <a:pt x="f105" y="f106"/>
                        <a:pt x="f107" y="f108"/>
                        <a:pt x="f109" y="f108"/>
                      </a:cubicBezTo>
                      <a:cubicBezTo>
                        <a:pt x="f110" y="f108"/>
                        <a:pt x="f111" y="f112"/>
                        <a:pt x="f113" y="f114"/>
                      </a:cubicBezTo>
                      <a:lnTo>
                        <a:pt x="f113" y="f114"/>
                      </a:lnTo>
                      <a:cubicBezTo>
                        <a:pt x="f115" y="f116"/>
                        <a:pt x="f117" y="f118"/>
                        <a:pt x="f119" y="f118"/>
                      </a:cubicBezTo>
                      <a:cubicBezTo>
                        <a:pt x="f120" y="f118"/>
                        <a:pt x="f121" y="f122"/>
                        <a:pt x="f123" y="f124"/>
                      </a:cubicBezTo>
                      <a:cubicBezTo>
                        <a:pt x="f125" y="f126"/>
                        <a:pt x="f127" y="f128"/>
                        <a:pt x="f129" y="f128"/>
                      </a:cubicBezTo>
                      <a:cubicBezTo>
                        <a:pt x="f130" y="f128"/>
                        <a:pt x="f131" y="f132"/>
                        <a:pt x="f133" y="f134"/>
                      </a:cubicBezTo>
                      <a:cubicBezTo>
                        <a:pt x="f135" y="f134"/>
                        <a:pt x="f136" y="f137"/>
                        <a:pt x="f138" y="f137"/>
                      </a:cubicBezTo>
                      <a:cubicBezTo>
                        <a:pt x="f139" y="f137"/>
                        <a:pt x="f140" y="f141"/>
                        <a:pt x="f142" y="f143"/>
                      </a:cubicBezTo>
                      <a:cubicBezTo>
                        <a:pt x="f144" y="f145"/>
                        <a:pt x="f146" y="f147"/>
                        <a:pt x="f138" y="f34"/>
                      </a:cubicBezTo>
                      <a:cubicBezTo>
                        <a:pt x="f148" y="f63"/>
                        <a:pt x="f149" y="f60"/>
                        <a:pt x="f59" y="f6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1859;p24">
                  <a:extLst>
                    <a:ext uri="{FF2B5EF4-FFF2-40B4-BE49-F238E27FC236}">
                      <a16:creationId xmlns:a16="http://schemas.microsoft.com/office/drawing/2014/main" id="{2A8B29BC-6664-475B-9451-7AC1DCC9930A}"/>
                    </a:ext>
                  </a:extLst>
                </p:cNvPr>
                <p:cNvSpPr/>
                <p:nvPr/>
              </p:nvSpPr>
              <p:spPr>
                <a:xfrm flipH="1">
                  <a:off x="8373316" y="234854"/>
                  <a:ext cx="76837" cy="103418"/>
                </a:xfrm>
                <a:custGeom>
                  <a:avLst/>
                  <a:gdLst>
                    <a:gd name="f0" fmla="val w"/>
                    <a:gd name="f1" fmla="val h"/>
                    <a:gd name="f2" fmla="val 0"/>
                    <a:gd name="f3" fmla="val 2379"/>
                    <a:gd name="f4" fmla="val 3202"/>
                    <a:gd name="f5" fmla="val 727"/>
                    <a:gd name="f6" fmla="val 597"/>
                    <a:gd name="f7" fmla="val 603"/>
                    <a:gd name="f8" fmla="val 610"/>
                    <a:gd name="f9" fmla="val 728"/>
                    <a:gd name="f10" fmla="val 616"/>
                    <a:gd name="f11" fmla="val 604"/>
                    <a:gd name="f12" fmla="val 1214"/>
                    <a:gd name="f13" fmla="val 1146"/>
                    <a:gd name="f14" fmla="val 1079"/>
                    <a:gd name="f15" fmla="val 13"/>
                    <a:gd name="f16" fmla="val 1016"/>
                    <a:gd name="f17" fmla="val 39"/>
                    <a:gd name="f18" fmla="val 814"/>
                    <a:gd name="f19" fmla="val 129"/>
                    <a:gd name="f20" fmla="val 721"/>
                    <a:gd name="f21" fmla="val 372"/>
                    <a:gd name="f22" fmla="val 729"/>
                    <a:gd name="f23" fmla="val 485"/>
                    <a:gd name="f24" fmla="val 837"/>
                    <a:gd name="f25" fmla="val 396"/>
                    <a:gd name="f26" fmla="val 961"/>
                    <a:gd name="f27" fmla="val 968"/>
                    <a:gd name="f28" fmla="val 975"/>
                    <a:gd name="f29" fmla="val 982"/>
                    <a:gd name="f30" fmla="val 397"/>
                    <a:gd name="f31" fmla="val 1109"/>
                    <a:gd name="f32" fmla="val 420"/>
                    <a:gd name="f33" fmla="val 1189"/>
                    <a:gd name="f34" fmla="val 535"/>
                    <a:gd name="f35" fmla="val 1224"/>
                    <a:gd name="f36" fmla="val 651"/>
                    <a:gd name="f37" fmla="val 1236"/>
                    <a:gd name="f38" fmla="val 778"/>
                    <a:gd name="f39" fmla="val 905"/>
                    <a:gd name="f40" fmla="val 1132"/>
                    <a:gd name="f41" fmla="val 1009"/>
                    <a:gd name="f42" fmla="val 1074"/>
                    <a:gd name="f43" fmla="val 1112"/>
                    <a:gd name="f44" fmla="val 993"/>
                    <a:gd name="f45" fmla="val 1205"/>
                    <a:gd name="f46" fmla="val 901"/>
                    <a:gd name="f47" fmla="val 1297"/>
                    <a:gd name="f48" fmla="val 416"/>
                    <a:gd name="f49" fmla="val 1840"/>
                    <a:gd name="f50" fmla="val 151"/>
                    <a:gd name="f51" fmla="val 2474"/>
                    <a:gd name="f52" fmla="val 1"/>
                    <a:gd name="f53" fmla="val 162"/>
                    <a:gd name="f54" fmla="val 2417"/>
                    <a:gd name="f55" fmla="val 1666"/>
                    <a:gd name="f56" fmla="val 1617"/>
                    <a:gd name="f57" fmla="val 1251"/>
                    <a:gd name="f58" fmla="val 1674"/>
                    <a:gd name="f59" fmla="val 1193"/>
                    <a:gd name="f60" fmla="val 2378"/>
                    <a:gd name="f61" fmla="val 1940"/>
                    <a:gd name="f62" fmla="val 743"/>
                    <a:gd name="f63" fmla="val 1934"/>
                    <a:gd name="f64" fmla="val 742"/>
                    <a:gd name="f65" fmla="val 1927"/>
                    <a:gd name="f66" fmla="val 1921"/>
                    <a:gd name="f67" fmla="val 1853"/>
                    <a:gd name="f68" fmla="val 1761"/>
                    <a:gd name="f69" fmla="val 793"/>
                    <a:gd name="f70" fmla="val 1709"/>
                    <a:gd name="f71" fmla="val 835"/>
                    <a:gd name="f72" fmla="val 1801"/>
                    <a:gd name="f73" fmla="val 628"/>
                    <a:gd name="f74" fmla="val 385"/>
                    <a:gd name="f75" fmla="val 1651"/>
                    <a:gd name="f76" fmla="val 201"/>
                    <a:gd name="f77" fmla="val 1552"/>
                    <a:gd name="f78" fmla="val 77"/>
                    <a:gd name="f79" fmla="val 1383"/>
                    <a:gd name="f80" fmla="*/ f0 1 2379"/>
                    <a:gd name="f81" fmla="*/ f1 1 3202"/>
                    <a:gd name="f82" fmla="val f2"/>
                    <a:gd name="f83" fmla="val f3"/>
                    <a:gd name="f84" fmla="val f4"/>
                    <a:gd name="f85" fmla="+- f84 0 f82"/>
                    <a:gd name="f86" fmla="+- f83 0 f82"/>
                    <a:gd name="f87" fmla="*/ f86 1 2379"/>
                    <a:gd name="f88" fmla="*/ f85 1 3202"/>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2379" h="3202">
                      <a:moveTo>
                        <a:pt x="f5" y="f6"/>
                      </a:moveTo>
                      <a:cubicBezTo>
                        <a:pt x="f5" y="f7"/>
                        <a:pt x="f5" y="f8"/>
                        <a:pt x="f9" y="f10"/>
                      </a:cubicBezTo>
                      <a:cubicBezTo>
                        <a:pt x="f5" y="f8"/>
                        <a:pt x="f5" y="f11"/>
                        <a:pt x="f5" y="f6"/>
                      </a:cubicBezTo>
                      <a:close/>
                      <a:moveTo>
                        <a:pt x="f12" y="f2"/>
                      </a:moveTo>
                      <a:cubicBezTo>
                        <a:pt x="f13" y="f2"/>
                        <a:pt x="f14" y="f15"/>
                        <a:pt x="f16" y="f17"/>
                      </a:cubicBezTo>
                      <a:cubicBezTo>
                        <a:pt x="f18" y="f19"/>
                        <a:pt x="f20" y="f21"/>
                        <a:pt x="f5" y="f6"/>
                      </a:cubicBezTo>
                      <a:lnTo>
                        <a:pt x="f5" y="f6"/>
                      </a:lnTo>
                      <a:cubicBezTo>
                        <a:pt x="f22" y="f23"/>
                        <a:pt x="f24" y="f25"/>
                        <a:pt x="f26" y="f25"/>
                      </a:cubicBezTo>
                      <a:cubicBezTo>
                        <a:pt x="f27" y="f25"/>
                        <a:pt x="f28" y="f25"/>
                        <a:pt x="f29" y="f30"/>
                      </a:cubicBezTo>
                      <a:cubicBezTo>
                        <a:pt x="f31" y="f32"/>
                        <a:pt x="f33" y="f34"/>
                        <a:pt x="f35" y="f36"/>
                      </a:cubicBezTo>
                      <a:cubicBezTo>
                        <a:pt x="f37" y="f38"/>
                        <a:pt x="f33" y="f39"/>
                        <a:pt x="f40" y="f41"/>
                      </a:cubicBezTo>
                      <a:cubicBezTo>
                        <a:pt x="f42" y="f43"/>
                        <a:pt x="f44" y="f45"/>
                        <a:pt x="f46" y="f47"/>
                      </a:cubicBezTo>
                      <a:cubicBezTo>
                        <a:pt x="f48" y="f49"/>
                        <a:pt x="f50" y="f51"/>
                        <a:pt x="f52" y="f4"/>
                      </a:cubicBezTo>
                      <a:cubicBezTo>
                        <a:pt x="f53" y="f54"/>
                        <a:pt x="f44" y="f55"/>
                        <a:pt x="f56" y="f57"/>
                      </a:cubicBezTo>
                      <a:cubicBezTo>
                        <a:pt x="f58" y="f59"/>
                        <a:pt x="f60" y="f38"/>
                        <a:pt x="f61" y="f62"/>
                      </a:cubicBezTo>
                      <a:cubicBezTo>
                        <a:pt x="f63" y="f64"/>
                        <a:pt x="f65" y="f64"/>
                        <a:pt x="f66" y="f64"/>
                      </a:cubicBezTo>
                      <a:cubicBezTo>
                        <a:pt x="f67" y="f64"/>
                        <a:pt x="f68" y="f69"/>
                        <a:pt x="f70" y="f71"/>
                      </a:cubicBezTo>
                      <a:cubicBezTo>
                        <a:pt x="f72" y="f73"/>
                        <a:pt x="f72" y="f74"/>
                        <a:pt x="f75" y="f76"/>
                      </a:cubicBezTo>
                      <a:cubicBezTo>
                        <a:pt x="f77" y="f78"/>
                        <a:pt x="f79" y="f2"/>
                        <a:pt x="f12"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1860;p24">
                  <a:extLst>
                    <a:ext uri="{FF2B5EF4-FFF2-40B4-BE49-F238E27FC236}">
                      <a16:creationId xmlns:a16="http://schemas.microsoft.com/office/drawing/2014/main" id="{0569AD37-8C9C-4776-86D4-DAA5F5D9B7E7}"/>
                    </a:ext>
                  </a:extLst>
                </p:cNvPr>
                <p:cNvSpPr/>
                <p:nvPr/>
              </p:nvSpPr>
              <p:spPr>
                <a:xfrm flipH="1">
                  <a:off x="8431097" y="421373"/>
                  <a:ext cx="150994" cy="227438"/>
                </a:xfrm>
                <a:custGeom>
                  <a:avLst/>
                  <a:gdLst>
                    <a:gd name="f0" fmla="val w"/>
                    <a:gd name="f1" fmla="val h"/>
                    <a:gd name="f2" fmla="val 0"/>
                    <a:gd name="f3" fmla="val 4675"/>
                    <a:gd name="f4" fmla="val 7042"/>
                    <a:gd name="f5" fmla="val 288"/>
                    <a:gd name="f6" fmla="val 670"/>
                    <a:gd name="f7" fmla="val 671"/>
                    <a:gd name="f8" fmla="val 289"/>
                    <a:gd name="f9" fmla="val 672"/>
                    <a:gd name="f10" fmla="val 673"/>
                    <a:gd name="f11" fmla="val 634"/>
                    <a:gd name="f12" fmla="val 1166"/>
                    <a:gd name="f13" fmla="val 934"/>
                    <a:gd name="f14" fmla="val 1559"/>
                    <a:gd name="f15" fmla="val 1269"/>
                    <a:gd name="f16" fmla="val 1928"/>
                    <a:gd name="f17" fmla="val 1650"/>
                    <a:gd name="f18" fmla="val 2228"/>
                    <a:gd name="f19" fmla="val 2042"/>
                    <a:gd name="f20" fmla="val 2517"/>
                    <a:gd name="f21" fmla="val 2481"/>
                    <a:gd name="f22" fmla="val 2759"/>
                    <a:gd name="f23" fmla="val 2885"/>
                    <a:gd name="f24" fmla="val 3048"/>
                    <a:gd name="f25" fmla="val 3289"/>
                    <a:gd name="f26" fmla="val 3336"/>
                    <a:gd name="f27" fmla="val 3670"/>
                    <a:gd name="f28" fmla="val 3660"/>
                    <a:gd name="f29" fmla="val 3959"/>
                    <a:gd name="f30" fmla="val 4087"/>
                    <a:gd name="f31" fmla="val 4097"/>
                    <a:gd name="f32" fmla="val 4306"/>
                    <a:gd name="f33" fmla="val 4213"/>
                    <a:gd name="f34" fmla="val 4525"/>
                    <a:gd name="f35" fmla="val 4282"/>
                    <a:gd name="f36" fmla="val 4768"/>
                    <a:gd name="f37" fmla="val 4305"/>
                    <a:gd name="f38" fmla="val 4883"/>
                    <a:gd name="f39" fmla="val 4339"/>
                    <a:gd name="f40" fmla="val 5010"/>
                    <a:gd name="f41" fmla="val 5149"/>
                    <a:gd name="f42" fmla="val 5276"/>
                    <a:gd name="f43" fmla="val 5391"/>
                    <a:gd name="f44" fmla="val 4316"/>
                    <a:gd name="f45" fmla="val 5518"/>
                    <a:gd name="f46" fmla="val 4328"/>
                    <a:gd name="f47" fmla="val 4293"/>
                    <a:gd name="f48" fmla="val 4270"/>
                    <a:gd name="f49" fmla="val 4895"/>
                    <a:gd name="f50" fmla="val 4236"/>
                    <a:gd name="f51" fmla="val 4779"/>
                    <a:gd name="f52" fmla="val 4109"/>
                    <a:gd name="f53" fmla="val 4433"/>
                    <a:gd name="f54" fmla="val 4051"/>
                    <a:gd name="f55" fmla="val 4318"/>
                    <a:gd name="f56" fmla="val 3993"/>
                    <a:gd name="f57" fmla="val 4225"/>
                    <a:gd name="f58" fmla="val 3924"/>
                    <a:gd name="f59" fmla="val 4121"/>
                    <a:gd name="f60" fmla="val 3647"/>
                    <a:gd name="f61" fmla="val 3717"/>
                    <a:gd name="f62" fmla="val 3254"/>
                    <a:gd name="f63" fmla="val 3394"/>
                    <a:gd name="f64" fmla="val 2850"/>
                    <a:gd name="f65" fmla="val 3106"/>
                    <a:gd name="f66" fmla="val 2446"/>
                    <a:gd name="f67" fmla="val 2817"/>
                    <a:gd name="f68" fmla="val 2019"/>
                    <a:gd name="f69" fmla="val 2575"/>
                    <a:gd name="f70" fmla="val 1627"/>
                    <a:gd name="f71" fmla="val 2251"/>
                    <a:gd name="f72" fmla="val 1419"/>
                    <a:gd name="f73" fmla="val 2101"/>
                    <a:gd name="f74" fmla="val 1246"/>
                    <a:gd name="f75" fmla="val 1073"/>
                    <a:gd name="f76" fmla="val 1755"/>
                    <a:gd name="f77" fmla="val 923"/>
                    <a:gd name="f78" fmla="val 761"/>
                    <a:gd name="f79" fmla="val 1363"/>
                    <a:gd name="f80" fmla="val 2135"/>
                    <a:gd name="f81" fmla="val 1"/>
                    <a:gd name="f82" fmla="val 1927"/>
                    <a:gd name="f83" fmla="val 370"/>
                    <a:gd name="f84" fmla="val 1916"/>
                    <a:gd name="f85" fmla="val 739"/>
                    <a:gd name="f86" fmla="val 1973"/>
                    <a:gd name="f87" fmla="val 1132"/>
                    <a:gd name="f88" fmla="val 1880"/>
                    <a:gd name="f89" fmla="val 935"/>
                    <a:gd name="f90" fmla="val 1700"/>
                    <a:gd name="f91" fmla="val 886"/>
                    <a:gd name="f92" fmla="val 1487"/>
                    <a:gd name="f93" fmla="val 1283"/>
                    <a:gd name="f94" fmla="val 1050"/>
                    <a:gd name="f95" fmla="val 931"/>
                    <a:gd name="f96" fmla="val 837"/>
                    <a:gd name="f97" fmla="val 611"/>
                    <a:gd name="f98" fmla="val 408"/>
                    <a:gd name="f99" fmla="val 881"/>
                    <a:gd name="f100" fmla="val 656"/>
                    <a:gd name="f101" fmla="val 1319"/>
                    <a:gd name="f102" fmla="val 2206"/>
                    <a:gd name="f103" fmla="val 946"/>
                    <a:gd name="f104" fmla="val 2552"/>
                    <a:gd name="f105" fmla="val 577"/>
                    <a:gd name="f106" fmla="val 2736"/>
                    <a:gd name="f107" fmla="val 484"/>
                    <a:gd name="f108" fmla="val 2840"/>
                    <a:gd name="f109" fmla="val 219"/>
                    <a:gd name="f110" fmla="val 3152"/>
                    <a:gd name="f111" fmla="val 406"/>
                    <a:gd name="f112" fmla="val 3114"/>
                    <a:gd name="f113" fmla="val 560"/>
                    <a:gd name="f114" fmla="val 3102"/>
                    <a:gd name="f115" fmla="val 680"/>
                    <a:gd name="f116" fmla="val 895"/>
                    <a:gd name="f117" fmla="val 1004"/>
                    <a:gd name="f118" fmla="val 3140"/>
                    <a:gd name="f119" fmla="val 911"/>
                    <a:gd name="f120" fmla="val 3256"/>
                    <a:gd name="f121" fmla="val 807"/>
                    <a:gd name="f122" fmla="val 3440"/>
                    <a:gd name="f123" fmla="val 1101"/>
                    <a:gd name="f124" fmla="val 3366"/>
                    <a:gd name="f125" fmla="val 1391"/>
                    <a:gd name="f126" fmla="val 3323"/>
                    <a:gd name="f127" fmla="val 1676"/>
                    <a:gd name="f128" fmla="val 2052"/>
                    <a:gd name="f129" fmla="val 2420"/>
                    <a:gd name="f130" fmla="val 3397"/>
                    <a:gd name="f131" fmla="val 2781"/>
                    <a:gd name="f132" fmla="val 3567"/>
                    <a:gd name="f133" fmla="val 2562"/>
                    <a:gd name="f134" fmla="val 3613"/>
                    <a:gd name="f135" fmla="val 2377"/>
                    <a:gd name="f136" fmla="val 3798"/>
                    <a:gd name="f137" fmla="val 4017"/>
                    <a:gd name="f138" fmla="val 4237"/>
                    <a:gd name="f139" fmla="val 4468"/>
                    <a:gd name="f140" fmla="val 2643"/>
                    <a:gd name="f141" fmla="val 4375"/>
                    <a:gd name="f142" fmla="val 2620"/>
                    <a:gd name="f143" fmla="val 4133"/>
                    <a:gd name="f144" fmla="val 2724"/>
                    <a:gd name="f145" fmla="val 4006"/>
                    <a:gd name="f146" fmla="val 2815"/>
                    <a:gd name="f147" fmla="val 3884"/>
                    <a:gd name="f148" fmla="val 2970"/>
                    <a:gd name="f149" fmla="val 3842"/>
                    <a:gd name="f150" fmla="val 3116"/>
                    <a:gd name="f151" fmla="val 3136"/>
                    <a:gd name="f152" fmla="val 3155"/>
                    <a:gd name="f153" fmla="val 3843"/>
                    <a:gd name="f154" fmla="val 3174"/>
                    <a:gd name="f155" fmla="val 3844"/>
                    <a:gd name="f156" fmla="val 3856"/>
                    <a:gd name="f157" fmla="val 4491"/>
                    <a:gd name="f158" fmla="val 4872"/>
                    <a:gd name="f159" fmla="val 4291"/>
                    <a:gd name="f160" fmla="val 5570"/>
                    <a:gd name="f161" fmla="val 4180"/>
                    <a:gd name="f162" fmla="val 6370"/>
                    <a:gd name="f163" fmla="val 3851"/>
                    <a:gd name="f164" fmla="val 7025"/>
                    <a:gd name="f165" fmla="val 4012"/>
                    <a:gd name="f166" fmla="val 6709"/>
                    <a:gd name="f167" fmla="val 4238"/>
                    <a:gd name="f168" fmla="val 6447"/>
                    <a:gd name="f169" fmla="val 4363"/>
                    <a:gd name="f170" fmla="val 6107"/>
                    <a:gd name="f171" fmla="val 4443"/>
                    <a:gd name="f172" fmla="val 5922"/>
                    <a:gd name="f173" fmla="val 4478"/>
                    <a:gd name="f174" fmla="val 5737"/>
                    <a:gd name="f175" fmla="val 4524"/>
                    <a:gd name="f176" fmla="val 5541"/>
                    <a:gd name="f177" fmla="val 4674"/>
                    <a:gd name="f178" fmla="val 4664"/>
                    <a:gd name="f179" fmla="val 4351"/>
                    <a:gd name="f180" fmla="val 3833"/>
                    <a:gd name="f181" fmla="val 3716"/>
                    <a:gd name="f182" fmla="val 3117"/>
                    <a:gd name="f183" fmla="val 2966"/>
                    <a:gd name="f184" fmla="val 2286"/>
                    <a:gd name="f185" fmla="val 2146"/>
                    <a:gd name="f186" fmla="val 1178"/>
                    <a:gd name="f187" fmla="val 3849"/>
                    <a:gd name="f188" fmla="val 7031"/>
                    <a:gd name="f189" fmla="val 3846"/>
                    <a:gd name="f190" fmla="val 7036"/>
                    <a:gd name="f191" fmla="*/ f0 1 4675"/>
                    <a:gd name="f192" fmla="*/ f1 1 7042"/>
                    <a:gd name="f193" fmla="val f2"/>
                    <a:gd name="f194" fmla="val f3"/>
                    <a:gd name="f195" fmla="val f4"/>
                    <a:gd name="f196" fmla="+- f195 0 f193"/>
                    <a:gd name="f197" fmla="+- f194 0 f193"/>
                    <a:gd name="f198" fmla="*/ f197 1 4675"/>
                    <a:gd name="f199" fmla="*/ f196 1 7042"/>
                    <a:gd name="f200" fmla="*/ f193 1 f198"/>
                    <a:gd name="f201" fmla="*/ f194 1 f198"/>
                    <a:gd name="f202" fmla="*/ f193 1 f199"/>
                    <a:gd name="f203" fmla="*/ f195 1 f199"/>
                    <a:gd name="f204" fmla="*/ f200 f191 1"/>
                    <a:gd name="f205" fmla="*/ f201 f191 1"/>
                    <a:gd name="f206" fmla="*/ f203 f192 1"/>
                    <a:gd name="f207" fmla="*/ f202 f192 1"/>
                  </a:gdLst>
                  <a:ahLst/>
                  <a:cxnLst>
                    <a:cxn ang="3cd4">
                      <a:pos x="hc" y="t"/>
                    </a:cxn>
                    <a:cxn ang="0">
                      <a:pos x="r" y="vc"/>
                    </a:cxn>
                    <a:cxn ang="cd4">
                      <a:pos x="hc" y="b"/>
                    </a:cxn>
                    <a:cxn ang="cd2">
                      <a:pos x="l" y="vc"/>
                    </a:cxn>
                  </a:cxnLst>
                  <a:rect l="f204" t="f207" r="f205" b="f206"/>
                  <a:pathLst>
                    <a:path w="4675" h="7042">
                      <a:moveTo>
                        <a:pt x="f5" y="f6"/>
                      </a:moveTo>
                      <a:cubicBezTo>
                        <a:pt x="f5" y="f7"/>
                        <a:pt x="f8" y="f9"/>
                        <a:pt x="f8" y="f10"/>
                      </a:cubicBezTo>
                      <a:lnTo>
                        <a:pt x="f8" y="f10"/>
                      </a:lnTo>
                      <a:cubicBezTo>
                        <a:pt x="f8" y="f9"/>
                        <a:pt x="f5" y="f7"/>
                        <a:pt x="f5" y="f6"/>
                      </a:cubicBezTo>
                      <a:close/>
                      <a:moveTo>
                        <a:pt x="f11" y="f12"/>
                      </a:move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39" y="f41"/>
                      </a:cubicBezTo>
                      <a:cubicBezTo>
                        <a:pt x="f39" y="f42"/>
                        <a:pt x="f39" y="f43"/>
                        <a:pt x="f44" y="f45"/>
                      </a:cubicBezTo>
                      <a:cubicBezTo>
                        <a:pt x="f46" y="f43"/>
                        <a:pt x="f46" y="f42"/>
                        <a:pt x="f44" y="f41"/>
                      </a:cubicBezTo>
                      <a:cubicBezTo>
                        <a:pt x="f47" y="f40"/>
                        <a:pt x="f48" y="f49"/>
                        <a:pt x="f50" y="f51"/>
                      </a:cubicBezTo>
                      <a:lnTo>
                        <a:pt x="f52" y="f53"/>
                      </a:lnTo>
                      <a:cubicBezTo>
                        <a:pt x="f54" y="f55"/>
                        <a:pt x="f56" y="f57"/>
                        <a:pt x="f58" y="f59"/>
                      </a:cubicBezTo>
                      <a:cubicBezTo>
                        <a:pt x="f60" y="f61"/>
                        <a:pt x="f62" y="f63"/>
                        <a:pt x="f64" y="f65"/>
                      </a:cubicBezTo>
                      <a:cubicBezTo>
                        <a:pt x="f66" y="f67"/>
                        <a:pt x="f68" y="f69"/>
                        <a:pt x="f70" y="f71"/>
                      </a:cubicBezTo>
                      <a:cubicBezTo>
                        <a:pt x="f72" y="f73"/>
                        <a:pt x="f74" y="f16"/>
                        <a:pt x="f75" y="f76"/>
                      </a:cubicBezTo>
                      <a:cubicBezTo>
                        <a:pt x="f77" y="f14"/>
                        <a:pt x="f78" y="f79"/>
                        <a:pt x="f11" y="f12"/>
                      </a:cubicBezTo>
                      <a:close/>
                      <a:moveTo>
                        <a:pt x="f80" y="f81"/>
                      </a:moveTo>
                      <a:cubicBezTo>
                        <a:pt x="f82" y="f83"/>
                        <a:pt x="f84" y="f85"/>
                        <a:pt x="f86" y="f87"/>
                      </a:cubicBezTo>
                      <a:cubicBezTo>
                        <a:pt x="f88" y="f89"/>
                        <a:pt x="f90" y="f91"/>
                        <a:pt x="f92" y="f91"/>
                      </a:cubicBezTo>
                      <a:cubicBezTo>
                        <a:pt x="f93" y="f91"/>
                        <a:pt x="f94" y="f95"/>
                        <a:pt x="f96" y="f95"/>
                      </a:cubicBezTo>
                      <a:cubicBezTo>
                        <a:pt x="f97" y="f95"/>
                        <a:pt x="f98" y="f99"/>
                        <a:pt x="f8" y="f10"/>
                      </a:cubicBezTo>
                      <a:lnTo>
                        <a:pt x="f8" y="f10"/>
                      </a:lnTo>
                      <a:cubicBezTo>
                        <a:pt x="f100" y="f101"/>
                        <a:pt x="f81" y="f102"/>
                        <a:pt x="f103" y="f104"/>
                      </a:cubicBezTo>
                      <a:cubicBezTo>
                        <a:pt x="f105" y="f106"/>
                        <a:pt x="f107" y="f108"/>
                        <a:pt x="f109" y="f110"/>
                      </a:cubicBezTo>
                      <a:cubicBezTo>
                        <a:pt x="f111" y="f112"/>
                        <a:pt x="f113" y="f114"/>
                        <a:pt x="f115" y="f114"/>
                      </a:cubicBezTo>
                      <a:cubicBezTo>
                        <a:pt x="f116" y="f114"/>
                        <a:pt x="f117" y="f118"/>
                        <a:pt x="f117" y="f118"/>
                      </a:cubicBezTo>
                      <a:cubicBezTo>
                        <a:pt x="f119" y="f120"/>
                        <a:pt x="f121" y="f122"/>
                        <a:pt x="f121" y="f122"/>
                      </a:cubicBezTo>
                      <a:cubicBezTo>
                        <a:pt x="f123" y="f124"/>
                        <a:pt x="f125" y="f126"/>
                        <a:pt x="f127" y="f126"/>
                      </a:cubicBezTo>
                      <a:cubicBezTo>
                        <a:pt x="f128" y="f126"/>
                        <a:pt x="f129" y="f130"/>
                        <a:pt x="f131" y="f132"/>
                      </a:cubicBezTo>
                      <a:cubicBezTo>
                        <a:pt x="f133" y="f134"/>
                        <a:pt x="f135" y="f136"/>
                        <a:pt x="f135" y="f137"/>
                      </a:cubicBezTo>
                      <a:cubicBezTo>
                        <a:pt x="f135" y="f138"/>
                        <a:pt x="f133" y="f53"/>
                        <a:pt x="f131" y="f139"/>
                      </a:cubicBezTo>
                      <a:cubicBezTo>
                        <a:pt x="f140" y="f141"/>
                        <a:pt x="f142" y="f143"/>
                        <a:pt x="f144" y="f145"/>
                      </a:cubicBezTo>
                      <a:cubicBezTo>
                        <a:pt x="f146" y="f147"/>
                        <a:pt x="f148" y="f149"/>
                        <a:pt x="f150" y="f149"/>
                      </a:cubicBezTo>
                      <a:cubicBezTo>
                        <a:pt x="f151" y="f149"/>
                        <a:pt x="f152" y="f153"/>
                        <a:pt x="f154" y="f155"/>
                      </a:cubicBezTo>
                      <a:cubicBezTo>
                        <a:pt x="f60" y="f156"/>
                        <a:pt x="f58" y="f157"/>
                        <a:pt x="f54" y="f158"/>
                      </a:cubicBezTo>
                      <a:cubicBezTo>
                        <a:pt x="f159" y="f160"/>
                        <a:pt x="f161" y="f162"/>
                        <a:pt x="f163" y="f164"/>
                      </a:cubicBezTo>
                      <a:lnTo>
                        <a:pt x="f163" y="f164"/>
                      </a:lnTo>
                      <a:cubicBezTo>
                        <a:pt x="f165" y="f166"/>
                        <a:pt x="f167" y="f168"/>
                        <a:pt x="f169" y="f170"/>
                      </a:cubicBezTo>
                      <a:cubicBezTo>
                        <a:pt x="f171" y="f172"/>
                        <a:pt x="f173" y="f174"/>
                        <a:pt x="f175" y="f176"/>
                      </a:cubicBezTo>
                      <a:cubicBezTo>
                        <a:pt x="f177" y="f178"/>
                        <a:pt x="f179" y="f180"/>
                        <a:pt x="f181" y="f182"/>
                      </a:cubicBezTo>
                      <a:cubicBezTo>
                        <a:pt x="f183" y="f184"/>
                        <a:pt x="f185" y="f186"/>
                        <a:pt x="f80" y="f81"/>
                      </a:cubicBezTo>
                      <a:close/>
                      <a:moveTo>
                        <a:pt x="f163" y="f164"/>
                      </a:moveTo>
                      <a:cubicBezTo>
                        <a:pt x="f187" y="f188"/>
                        <a:pt x="f189" y="f190"/>
                        <a:pt x="f153" y="f4"/>
                      </a:cubicBezTo>
                      <a:cubicBezTo>
                        <a:pt x="f189" y="f190"/>
                        <a:pt x="f187" y="f188"/>
                        <a:pt x="f163" y="f164"/>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1861;p24">
                  <a:extLst>
                    <a:ext uri="{FF2B5EF4-FFF2-40B4-BE49-F238E27FC236}">
                      <a16:creationId xmlns:a16="http://schemas.microsoft.com/office/drawing/2014/main" id="{1C1AEF22-5CA9-4BDE-B1A6-3F3D06187CA8}"/>
                    </a:ext>
                  </a:extLst>
                </p:cNvPr>
                <p:cNvSpPr/>
                <p:nvPr/>
              </p:nvSpPr>
              <p:spPr>
                <a:xfrm flipH="1">
                  <a:off x="8451250" y="360621"/>
                  <a:ext cx="61529" cy="150638"/>
                </a:xfrm>
                <a:custGeom>
                  <a:avLst/>
                  <a:gdLst>
                    <a:gd name="f0" fmla="val w"/>
                    <a:gd name="f1" fmla="val h"/>
                    <a:gd name="f2" fmla="val 0"/>
                    <a:gd name="f3" fmla="val 1905"/>
                    <a:gd name="f4" fmla="val 4664"/>
                    <a:gd name="f5" fmla="val 1051"/>
                    <a:gd name="f6" fmla="val 970"/>
                    <a:gd name="f7" fmla="val 1039"/>
                    <a:gd name="f8" fmla="val 1178"/>
                    <a:gd name="f9" fmla="val 1016"/>
                    <a:gd name="f10" fmla="val 1431"/>
                    <a:gd name="f11" fmla="val 1662"/>
                    <a:gd name="f12" fmla="val 1893"/>
                    <a:gd name="f13" fmla="val 2136"/>
                    <a:gd name="f14" fmla="val 2366"/>
                    <a:gd name="f15" fmla="val 1062"/>
                    <a:gd name="f16" fmla="val 2597"/>
                    <a:gd name="f17" fmla="val 1108"/>
                    <a:gd name="f18" fmla="val 2828"/>
                    <a:gd name="f19" fmla="val 1166"/>
                    <a:gd name="f20" fmla="val 3047"/>
                    <a:gd name="f21" fmla="val 1224"/>
                    <a:gd name="f22" fmla="val 3255"/>
                    <a:gd name="f23" fmla="val 1305"/>
                    <a:gd name="f24" fmla="val 3475"/>
                    <a:gd name="f25" fmla="val 1385"/>
                    <a:gd name="f26" fmla="val 3694"/>
                    <a:gd name="f27" fmla="val 1282"/>
                    <a:gd name="f28" fmla="val 3486"/>
                    <a:gd name="f29" fmla="val 1201"/>
                    <a:gd name="f30" fmla="val 3290"/>
                    <a:gd name="f31" fmla="val 1120"/>
                    <a:gd name="f32" fmla="val 3071"/>
                    <a:gd name="f33" fmla="val 2851"/>
                    <a:gd name="f34" fmla="val 1005"/>
                    <a:gd name="f35" fmla="val 2620"/>
                    <a:gd name="f36" fmla="val 981"/>
                    <a:gd name="f37" fmla="val 2390"/>
                    <a:gd name="f38" fmla="val 947"/>
                    <a:gd name="f39" fmla="val 2159"/>
                    <a:gd name="f40" fmla="val 1916"/>
                    <a:gd name="f41" fmla="val 1685"/>
                    <a:gd name="f42" fmla="val 1443"/>
                    <a:gd name="f43" fmla="val 1212"/>
                    <a:gd name="f44" fmla="val 878"/>
                    <a:gd name="f45" fmla="val 323"/>
                    <a:gd name="f46" fmla="val 612"/>
                    <a:gd name="f47" fmla="val 1027"/>
                    <a:gd name="f48" fmla="val 681"/>
                    <a:gd name="f49" fmla="val 1558"/>
                    <a:gd name="f50" fmla="val 531"/>
                    <a:gd name="f51" fmla="val 335"/>
                    <a:gd name="f52" fmla="val 704"/>
                    <a:gd name="f53" fmla="val 289"/>
                    <a:gd name="f54" fmla="val 693"/>
                    <a:gd name="f55" fmla="val 1789"/>
                    <a:gd name="f56" fmla="val 1247"/>
                    <a:gd name="f57" fmla="val 3890"/>
                    <a:gd name="f58" fmla="val 4663"/>
                    <a:gd name="f59" fmla="val 1259"/>
                    <a:gd name="f60" fmla="val 3198"/>
                    <a:gd name="f61" fmla="val 1570"/>
                    <a:gd name="f62" fmla="*/ f0 1 1905"/>
                    <a:gd name="f63" fmla="*/ f1 1 4664"/>
                    <a:gd name="f64" fmla="val f2"/>
                    <a:gd name="f65" fmla="val f3"/>
                    <a:gd name="f66" fmla="val f4"/>
                    <a:gd name="f67" fmla="+- f66 0 f64"/>
                    <a:gd name="f68" fmla="+- f65 0 f64"/>
                    <a:gd name="f69" fmla="*/ f68 1 1905"/>
                    <a:gd name="f70" fmla="*/ f67 1 4664"/>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1905" h="4664">
                      <a:moveTo>
                        <a:pt x="f5" y="f6"/>
                      </a:moveTo>
                      <a:lnTo>
                        <a:pt x="f5" y="f6"/>
                      </a:lnTo>
                      <a:cubicBezTo>
                        <a:pt x="f7" y="f8"/>
                        <a:pt x="f9" y="f10"/>
                        <a:pt x="f9" y="f11"/>
                      </a:cubicBezTo>
                      <a:cubicBezTo>
                        <a:pt x="f9" y="f12"/>
                        <a:pt x="f9" y="f13"/>
                        <a:pt x="f7" y="f14"/>
                      </a:cubicBezTo>
                      <a:cubicBezTo>
                        <a:pt x="f15" y="f16"/>
                        <a:pt x="f17" y="f18"/>
                        <a:pt x="f19" y="f20"/>
                      </a:cubicBezTo>
                      <a:cubicBezTo>
                        <a:pt x="f21" y="f22"/>
                        <a:pt x="f23" y="f24"/>
                        <a:pt x="f25" y="f26"/>
                      </a:cubicBezTo>
                      <a:cubicBezTo>
                        <a:pt x="f27" y="f28"/>
                        <a:pt x="f29" y="f30"/>
                        <a:pt x="f31" y="f32"/>
                      </a:cubicBezTo>
                      <a:cubicBezTo>
                        <a:pt x="f5" y="f33"/>
                        <a:pt x="f34" y="f35"/>
                        <a:pt x="f36" y="f37"/>
                      </a:cubicBezTo>
                      <a:cubicBezTo>
                        <a:pt x="f38" y="f39"/>
                        <a:pt x="f38" y="f40"/>
                        <a:pt x="f6" y="f41"/>
                      </a:cubicBezTo>
                      <a:cubicBezTo>
                        <a:pt x="f36" y="f42"/>
                        <a:pt x="f9" y="f43"/>
                        <a:pt x="f5" y="f6"/>
                      </a:cubicBezTo>
                      <a:close/>
                      <a:moveTo>
                        <a:pt x="f23" y="f2"/>
                      </a:moveTo>
                      <a:lnTo>
                        <a:pt x="f23" y="f2"/>
                      </a:lnTo>
                      <a:cubicBezTo>
                        <a:pt x="f44" y="f45"/>
                        <a:pt x="f46" y="f47"/>
                        <a:pt x="f48" y="f49"/>
                      </a:cubicBezTo>
                      <a:cubicBezTo>
                        <a:pt x="f50" y="f25"/>
                        <a:pt x="f51" y="f52"/>
                        <a:pt x="f53" y="f54"/>
                      </a:cubicBezTo>
                      <a:lnTo>
                        <a:pt x="f53" y="f54"/>
                      </a:lnTo>
                      <a:cubicBezTo>
                        <a:pt x="f2" y="f55"/>
                        <a:pt x="f56" y="f57"/>
                        <a:pt x="f3" y="f58"/>
                      </a:cubicBezTo>
                      <a:cubicBezTo>
                        <a:pt x="f59" y="f60"/>
                        <a:pt x="f5" y="f61"/>
                        <a:pt x="f2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1862;p24">
                  <a:extLst>
                    <a:ext uri="{FF2B5EF4-FFF2-40B4-BE49-F238E27FC236}">
                      <a16:creationId xmlns:a16="http://schemas.microsoft.com/office/drawing/2014/main" id="{690119A4-4621-41B5-8890-B09A54F1A143}"/>
                    </a:ext>
                  </a:extLst>
                </p:cNvPr>
                <p:cNvSpPr/>
                <p:nvPr/>
              </p:nvSpPr>
              <p:spPr>
                <a:xfrm flipH="1">
                  <a:off x="8787886" y="625659"/>
                  <a:ext cx="264709" cy="194273"/>
                </a:xfrm>
                <a:custGeom>
                  <a:avLst/>
                  <a:gdLst>
                    <a:gd name="f0" fmla="val w"/>
                    <a:gd name="f1" fmla="val h"/>
                    <a:gd name="f2" fmla="val 0"/>
                    <a:gd name="f3" fmla="val 8196"/>
                    <a:gd name="f4" fmla="val 6015"/>
                    <a:gd name="f5" fmla="val 1"/>
                    <a:gd name="f6" fmla="val 8127"/>
                    <a:gd name="f7" fmla="val 740"/>
                    <a:gd name="f8" fmla="val 7134"/>
                    <a:gd name="f9" fmla="val 2321"/>
                    <a:gd name="f10" fmla="val 4352"/>
                    <a:gd name="f11" fmla="val 2656"/>
                    <a:gd name="f12" fmla="val 2634"/>
                    <a:gd name="f13" fmla="val 2855"/>
                    <a:gd name="f14" fmla="val 1872"/>
                    <a:gd name="f15" fmla="val 3273"/>
                    <a:gd name="f16" fmla="val 891"/>
                    <a:gd name="f17" fmla="val 619"/>
                    <a:gd name="f18" fmla="val 331"/>
                    <a:gd name="f19" fmla="val 3241"/>
                    <a:gd name="f20" fmla="val 3164"/>
                    <a:gd name="f21" fmla="val 301"/>
                    <a:gd name="f22" fmla="val 3651"/>
                    <a:gd name="f23" fmla="val 989"/>
                    <a:gd name="f24" fmla="val 3994"/>
                    <a:gd name="f25" fmla="val 1602"/>
                    <a:gd name="f26" fmla="val 1744"/>
                    <a:gd name="f27" fmla="val 1881"/>
                    <a:gd name="f28" fmla="val 3976"/>
                    <a:gd name="f29" fmla="val 2009"/>
                    <a:gd name="f30" fmla="val 3937"/>
                    <a:gd name="f31" fmla="val 1570"/>
                    <a:gd name="f32" fmla="val 4526"/>
                    <a:gd name="f33" fmla="val 1732"/>
                    <a:gd name="f34" fmla="val 5484"/>
                    <a:gd name="f35" fmla="val 2263"/>
                    <a:gd name="f36" fmla="val 2044"/>
                    <a:gd name="f37" fmla="val 4849"/>
                    <a:gd name="f38" fmla="val 2655"/>
                    <a:gd name="f39" fmla="val 4445"/>
                    <a:gd name="f40" fmla="val 3059"/>
                    <a:gd name="f41" fmla="val 4041"/>
                    <a:gd name="f42" fmla="val 3625"/>
                    <a:gd name="f43" fmla="val 3810"/>
                    <a:gd name="f44" fmla="val 4179"/>
                    <a:gd name="f45" fmla="val 3660"/>
                    <a:gd name="f46" fmla="val 4722"/>
                    <a:gd name="f47" fmla="val 3521"/>
                    <a:gd name="f48" fmla="val 5287"/>
                    <a:gd name="f49" fmla="val 3418"/>
                    <a:gd name="f50" fmla="val 5818"/>
                    <a:gd name="f51" fmla="val 3198"/>
                    <a:gd name="f52" fmla="val 7122"/>
                    <a:gd name="f53" fmla="val 2667"/>
                    <a:gd name="f54" fmla="val 8069"/>
                    <a:gd name="f55" fmla="val 1386"/>
                    <a:gd name="f56" fmla="*/ f0 1 8196"/>
                    <a:gd name="f57" fmla="*/ f1 1 6015"/>
                    <a:gd name="f58" fmla="val f2"/>
                    <a:gd name="f59" fmla="val f3"/>
                    <a:gd name="f60" fmla="val f4"/>
                    <a:gd name="f61" fmla="+- f60 0 f58"/>
                    <a:gd name="f62" fmla="+- f59 0 f58"/>
                    <a:gd name="f63" fmla="*/ f62 1 8196"/>
                    <a:gd name="f64" fmla="*/ f61 1 6015"/>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196" h="6015">
                      <a:moveTo>
                        <a:pt x="f3" y="f5"/>
                      </a:moveTo>
                      <a:lnTo>
                        <a:pt x="f3" y="f5"/>
                      </a:lnTo>
                      <a:cubicBezTo>
                        <a:pt x="f6" y="f7"/>
                        <a:pt x="f8" y="f9"/>
                        <a:pt x="f10" y="f11"/>
                      </a:cubicBezTo>
                      <a:cubicBezTo>
                        <a:pt x="f12" y="f13"/>
                        <a:pt x="f14" y="f15"/>
                        <a:pt x="f16" y="f15"/>
                      </a:cubicBezTo>
                      <a:cubicBezTo>
                        <a:pt x="f17" y="f15"/>
                        <a:pt x="f18" y="f19"/>
                        <a:pt x="f5" y="f20"/>
                      </a:cubicBezTo>
                      <a:lnTo>
                        <a:pt x="f5" y="f20"/>
                      </a:lnTo>
                      <a:cubicBezTo>
                        <a:pt x="f21" y="f22"/>
                        <a:pt x="f23" y="f24"/>
                        <a:pt x="f25" y="f24"/>
                      </a:cubicBezTo>
                      <a:cubicBezTo>
                        <a:pt x="f26" y="f24"/>
                        <a:pt x="f27" y="f28"/>
                        <a:pt x="f29" y="f30"/>
                      </a:cubicBezTo>
                      <a:lnTo>
                        <a:pt x="f29" y="f30"/>
                      </a:lnTo>
                      <a:cubicBezTo>
                        <a:pt x="f31" y="f32"/>
                        <a:pt x="f33" y="f34"/>
                        <a:pt x="f35" y="f4"/>
                      </a:cubicBezTo>
                      <a:cubicBezTo>
                        <a:pt x="f36" y="f34"/>
                        <a:pt x="f35" y="f37"/>
                        <a:pt x="f38" y="f39"/>
                      </a:cubicBezTo>
                      <a:cubicBezTo>
                        <a:pt x="f40" y="f41"/>
                        <a:pt x="f42" y="f43"/>
                        <a:pt x="f44" y="f45"/>
                      </a:cubicBezTo>
                      <a:cubicBezTo>
                        <a:pt x="f46" y="f47"/>
                        <a:pt x="f48" y="f49"/>
                        <a:pt x="f50" y="f51"/>
                      </a:cubicBezTo>
                      <a:cubicBezTo>
                        <a:pt x="f52" y="f53"/>
                        <a:pt x="f54" y="f55"/>
                        <a:pt x="f3" y="f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1863;p24">
                  <a:extLst>
                    <a:ext uri="{FF2B5EF4-FFF2-40B4-BE49-F238E27FC236}">
                      <a16:creationId xmlns:a16="http://schemas.microsoft.com/office/drawing/2014/main" id="{AA1B9587-7F49-4FFD-B918-0390C5CFE596}"/>
                    </a:ext>
                  </a:extLst>
                </p:cNvPr>
                <p:cNvSpPr/>
                <p:nvPr/>
              </p:nvSpPr>
              <p:spPr>
                <a:xfrm flipH="1">
                  <a:off x="8789724" y="597715"/>
                  <a:ext cx="213292" cy="97703"/>
                </a:xfrm>
                <a:custGeom>
                  <a:avLst/>
                  <a:gdLst>
                    <a:gd name="f0" fmla="val w"/>
                    <a:gd name="f1" fmla="val h"/>
                    <a:gd name="f2" fmla="val 0"/>
                    <a:gd name="f3" fmla="val 6604"/>
                    <a:gd name="f4" fmla="val 3025"/>
                    <a:gd name="f5" fmla="val 6603"/>
                    <a:gd name="f6" fmla="val 716"/>
                    <a:gd name="f7" fmla="val 6596"/>
                    <a:gd name="f8" fmla="val 727"/>
                    <a:gd name="f9" fmla="val 6590"/>
                    <a:gd name="f10" fmla="val 739"/>
                    <a:gd name="f11" fmla="val 6583"/>
                    <a:gd name="f12" fmla="val 751"/>
                    <a:gd name="f13" fmla="val 6597"/>
                    <a:gd name="f14" fmla="val 728"/>
                    <a:gd name="f15" fmla="val 4"/>
                    <a:gd name="f16" fmla="val 1316"/>
                    <a:gd name="f17" fmla="val 3"/>
                    <a:gd name="f18" fmla="val 2"/>
                    <a:gd name="f19" fmla="val 1"/>
                    <a:gd name="f20" fmla="val 509"/>
                    <a:gd name="f21" fmla="val 1328"/>
                    <a:gd name="f22" fmla="val 740"/>
                    <a:gd name="f23" fmla="val 959"/>
                    <a:gd name="f24" fmla="val 1190"/>
                    <a:gd name="f25" fmla="val 1362"/>
                    <a:gd name="f26" fmla="val 1421"/>
                    <a:gd name="f27" fmla="val 1385"/>
                    <a:gd name="f28" fmla="val 1628"/>
                    <a:gd name="f29" fmla="val 1432"/>
                    <a:gd name="f30" fmla="val 1848"/>
                    <a:gd name="f31" fmla="val 1501"/>
                    <a:gd name="f32" fmla="val 2286"/>
                    <a:gd name="f33" fmla="val 2690"/>
                    <a:gd name="f34" fmla="val 1836"/>
                    <a:gd name="f35" fmla="val 3106"/>
                    <a:gd name="f36" fmla="val 1997"/>
                    <a:gd name="f37" fmla="val 3521"/>
                    <a:gd name="f38" fmla="val 2147"/>
                    <a:gd name="f39" fmla="val 3960"/>
                    <a:gd name="f40" fmla="val 4399"/>
                    <a:gd name="f41" fmla="val 4836"/>
                    <a:gd name="f42" fmla="val 5284"/>
                    <a:gd name="f43" fmla="val 2166"/>
                    <a:gd name="f44" fmla="val 5616"/>
                    <a:gd name="f45" fmla="val 1884"/>
                    <a:gd name="f46" fmla="val 5536"/>
                    <a:gd name="f47" fmla="val 1954"/>
                    <a:gd name="f48" fmla="val 5462"/>
                    <a:gd name="f49" fmla="val 2015"/>
                    <a:gd name="f50" fmla="val 5380"/>
                    <a:gd name="f51" fmla="val 2066"/>
                    <a:gd name="f52" fmla="val 5287"/>
                    <a:gd name="f53" fmla="val 2124"/>
                    <a:gd name="f54" fmla="val 5183"/>
                    <a:gd name="f55" fmla="val 2159"/>
                    <a:gd name="f56" fmla="val 5080"/>
                    <a:gd name="f57" fmla="val 2205"/>
                    <a:gd name="f58" fmla="val 4860"/>
                    <a:gd name="f59" fmla="val 4629"/>
                    <a:gd name="f60" fmla="val 2320"/>
                    <a:gd name="f61" fmla="val 4422"/>
                    <a:gd name="f62" fmla="val 4387"/>
                    <a:gd name="f63" fmla="val 2322"/>
                    <a:gd name="f64" fmla="val 4353"/>
                    <a:gd name="f65" fmla="val 2323"/>
                    <a:gd name="f66" fmla="val 4319"/>
                    <a:gd name="f67" fmla="val 3894"/>
                    <a:gd name="f68" fmla="val 3479"/>
                    <a:gd name="f69" fmla="val 2194"/>
                    <a:gd name="f70" fmla="val 3094"/>
                    <a:gd name="f71" fmla="val 2055"/>
                    <a:gd name="f72" fmla="val 2667"/>
                    <a:gd name="f73" fmla="val 1905"/>
                    <a:gd name="f74" fmla="val 2252"/>
                    <a:gd name="f75" fmla="val 1709"/>
                    <a:gd name="f76" fmla="val 1559"/>
                    <a:gd name="f77" fmla="val 1420"/>
                    <a:gd name="f78" fmla="val 970"/>
                    <a:gd name="f79" fmla="val 1339"/>
                    <a:gd name="f80" fmla="val 1813"/>
                    <a:gd name="f81" fmla="val 1721"/>
                    <a:gd name="f82" fmla="val 370"/>
                    <a:gd name="f83" fmla="val 1686"/>
                    <a:gd name="f84" fmla="val 474"/>
                    <a:gd name="f85" fmla="val 1744"/>
                    <a:gd name="f86" fmla="val 854"/>
                    <a:gd name="f87" fmla="val 1579"/>
                    <a:gd name="f88" fmla="val 735"/>
                    <a:gd name="f89" fmla="val 1435"/>
                    <a:gd name="f90" fmla="val 689"/>
                    <a:gd name="f91" fmla="val 1305"/>
                    <a:gd name="f92" fmla="val 840"/>
                    <a:gd name="f93" fmla="val 533"/>
                    <a:gd name="f94" fmla="val 1278"/>
                    <a:gd name="f95" fmla="val 15"/>
                    <a:gd name="f96" fmla="val 1315"/>
                    <a:gd name="f97" fmla="val 26"/>
                    <a:gd name="f98" fmla="val 37"/>
                    <a:gd name="f99" fmla="val 615"/>
                    <a:gd name="f100" fmla="val 635"/>
                    <a:gd name="f101" fmla="val 2359"/>
                    <a:gd name="f102" fmla="val 1156"/>
                    <a:gd name="f103" fmla="val 1174"/>
                    <a:gd name="f104" fmla="val 1193"/>
                    <a:gd name="f105" fmla="val 2358"/>
                    <a:gd name="f106" fmla="val 1213"/>
                    <a:gd name="f107" fmla="val 2355"/>
                    <a:gd name="f108" fmla="val 866"/>
                    <a:gd name="f109" fmla="val 2517"/>
                    <a:gd name="f110" fmla="val 578"/>
                    <a:gd name="f111" fmla="val 2713"/>
                    <a:gd name="f112" fmla="val 416"/>
                    <a:gd name="f113" fmla="val 3024"/>
                    <a:gd name="f114" fmla="val 989"/>
                    <a:gd name="f115" fmla="val 2650"/>
                    <a:gd name="f116" fmla="val 1706"/>
                    <a:gd name="f117" fmla="val 2537"/>
                    <a:gd name="f118" fmla="val 2410"/>
                    <a:gd name="f119" fmla="val 2814"/>
                    <a:gd name="f120" fmla="val 3213"/>
                    <a:gd name="f121" fmla="val 2574"/>
                    <a:gd name="f122" fmla="val 3579"/>
                    <a:gd name="f123" fmla="val 2620"/>
                    <a:gd name="f124" fmla="val 3739"/>
                    <a:gd name="f125" fmla="val 2642"/>
                    <a:gd name="f126" fmla="val 3897"/>
                    <a:gd name="f127" fmla="val 2653"/>
                    <a:gd name="f128" fmla="val 4052"/>
                    <a:gd name="f129" fmla="val 4721"/>
                    <a:gd name="f130" fmla="val 5331"/>
                    <a:gd name="f131" fmla="val 2445"/>
                    <a:gd name="f132" fmla="val 5818"/>
                    <a:gd name="f133" fmla="val 1986"/>
                    <a:gd name="f134" fmla="val 5934"/>
                    <a:gd name="f135" fmla="val 1870"/>
                    <a:gd name="f136" fmla="val 6049"/>
                    <a:gd name="f137" fmla="val 1743"/>
                    <a:gd name="f138" fmla="val 6165"/>
                    <a:gd name="f139" fmla="val 1582"/>
                    <a:gd name="f140" fmla="val 6342"/>
                    <a:gd name="f141" fmla="val 1327"/>
                    <a:gd name="f142" fmla="val 6434"/>
                    <a:gd name="f143" fmla="val 1020"/>
                    <a:gd name="f144" fmla="val 6258"/>
                    <a:gd name="f145" fmla="val 1313"/>
                    <a:gd name="f146" fmla="val 5713"/>
                    <a:gd name="f147" fmla="val 1805"/>
                    <a:gd name="f148" fmla="val 5068"/>
                    <a:gd name="f149" fmla="val 4897"/>
                    <a:gd name="f150" fmla="val 2037"/>
                    <a:gd name="f151" fmla="val 4659"/>
                    <a:gd name="f152" fmla="val 2091"/>
                    <a:gd name="f153" fmla="val 4432"/>
                    <a:gd name="f154" fmla="val 4199"/>
                    <a:gd name="f155" fmla="val 3979"/>
                    <a:gd name="f156" fmla="val 2034"/>
                    <a:gd name="f157" fmla="val 3856"/>
                    <a:gd name="f158" fmla="val 1859"/>
                    <a:gd name="f159" fmla="val 3764"/>
                    <a:gd name="f160" fmla="val 3706"/>
                    <a:gd name="f161" fmla="val 3752"/>
                    <a:gd name="f162" fmla="val 1443"/>
                    <a:gd name="f163" fmla="val 3790"/>
                    <a:gd name="f164" fmla="val 1320"/>
                    <a:gd name="f165" fmla="val 3921"/>
                    <a:gd name="f166" fmla="val 1220"/>
                    <a:gd name="f167" fmla="val 4043"/>
                    <a:gd name="f168" fmla="val 4070"/>
                    <a:gd name="f169" fmla="val 4097"/>
                    <a:gd name="f170" fmla="val 1225"/>
                    <a:gd name="f171" fmla="val 4122"/>
                    <a:gd name="f172" fmla="val 1235"/>
                    <a:gd name="f173" fmla="val 4045"/>
                    <a:gd name="f174" fmla="val 1151"/>
                    <a:gd name="f175" fmla="val 3925"/>
                    <a:gd name="f176" fmla="val 1106"/>
                    <a:gd name="f177" fmla="val 3805"/>
                    <a:gd name="f178" fmla="val 3726"/>
                    <a:gd name="f179" fmla="val 3647"/>
                    <a:gd name="f180" fmla="val 1125"/>
                    <a:gd name="f181" fmla="val 1166"/>
                    <a:gd name="f182" fmla="val 3406"/>
                    <a:gd name="f183" fmla="val 1270"/>
                    <a:gd name="f184" fmla="val 3371"/>
                    <a:gd name="f185" fmla="val 1512"/>
                    <a:gd name="f186" fmla="val 3452"/>
                    <a:gd name="f187" fmla="val 1697"/>
                    <a:gd name="f188" fmla="val 2898"/>
                    <a:gd name="f189" fmla="val 2552"/>
                    <a:gd name="f190" fmla="val 878"/>
                    <a:gd name="f191" fmla="val 2332"/>
                    <a:gd name="f192" fmla="val 289"/>
                    <a:gd name="f193" fmla="val 462"/>
                    <a:gd name="f194" fmla="val 601"/>
                    <a:gd name="f195" fmla="val 2009"/>
                    <a:gd name="f196" fmla="val 427"/>
                    <a:gd name="f197" fmla="*/ f0 1 6604"/>
                    <a:gd name="f198" fmla="*/ f1 1 3025"/>
                    <a:gd name="f199" fmla="val f2"/>
                    <a:gd name="f200" fmla="val f3"/>
                    <a:gd name="f201" fmla="val f4"/>
                    <a:gd name="f202" fmla="+- f201 0 f199"/>
                    <a:gd name="f203" fmla="+- f200 0 f199"/>
                    <a:gd name="f204" fmla="*/ f203 1 6604"/>
                    <a:gd name="f205" fmla="*/ f202 1 3025"/>
                    <a:gd name="f206" fmla="*/ f199 1 f204"/>
                    <a:gd name="f207" fmla="*/ f200 1 f204"/>
                    <a:gd name="f208" fmla="*/ f199 1 f205"/>
                    <a:gd name="f209" fmla="*/ f201 1 f205"/>
                    <a:gd name="f210" fmla="*/ f206 f197 1"/>
                    <a:gd name="f211" fmla="*/ f207 f197 1"/>
                    <a:gd name="f212" fmla="*/ f209 f198 1"/>
                    <a:gd name="f213" fmla="*/ f208 f198 1"/>
                  </a:gdLst>
                  <a:ahLst/>
                  <a:cxnLst>
                    <a:cxn ang="3cd4">
                      <a:pos x="hc" y="t"/>
                    </a:cxn>
                    <a:cxn ang="0">
                      <a:pos x="r" y="vc"/>
                    </a:cxn>
                    <a:cxn ang="cd4">
                      <a:pos x="hc" y="b"/>
                    </a:cxn>
                    <a:cxn ang="cd2">
                      <a:pos x="l" y="vc"/>
                    </a:cxn>
                  </a:cxnLst>
                  <a:rect l="f210" t="f213" r="f211" b="f212"/>
                  <a:pathLst>
                    <a:path w="6604" h="3025">
                      <a:moveTo>
                        <a:pt x="f5" y="f6"/>
                      </a:moveTo>
                      <a:lnTo>
                        <a:pt x="f5" y="f6"/>
                      </a:lnTo>
                      <a:cubicBezTo>
                        <a:pt x="f7" y="f8"/>
                        <a:pt x="f9" y="f10"/>
                        <a:pt x="f11" y="f12"/>
                      </a:cubicBezTo>
                      <a:lnTo>
                        <a:pt x="f11" y="f12"/>
                      </a:lnTo>
                      <a:cubicBezTo>
                        <a:pt x="f9" y="f10"/>
                        <a:pt x="f13" y="f14"/>
                        <a:pt x="f5" y="f6"/>
                      </a:cubicBezTo>
                      <a:close/>
                      <a:moveTo>
                        <a:pt x="f15" y="f16"/>
                      </a:moveTo>
                      <a:cubicBezTo>
                        <a:pt x="f17" y="f16"/>
                        <a:pt x="f18" y="f16"/>
                        <a:pt x="f19" y="f16"/>
                      </a:cubicBezTo>
                      <a:cubicBezTo>
                        <a:pt x="f18" y="f16"/>
                        <a:pt x="f17" y="f16"/>
                        <a:pt x="f15" y="f16"/>
                      </a:cubicBezTo>
                      <a:close/>
                      <a:moveTo>
                        <a:pt x="f20" y="f21"/>
                      </a:moveTo>
                      <a:cubicBezTo>
                        <a:pt x="f22" y="f21"/>
                        <a:pt x="f23" y="f21"/>
                        <a:pt x="f24" y="f25"/>
                      </a:cubicBezTo>
                      <a:cubicBezTo>
                        <a:pt x="f26" y="f27"/>
                        <a:pt x="f28" y="f29"/>
                        <a:pt x="f30" y="f31"/>
                      </a:cubicBezTo>
                      <a:cubicBezTo>
                        <a:pt x="f32" y="f28"/>
                        <a:pt x="f33" y="f34"/>
                        <a:pt x="f35" y="f36"/>
                      </a:cubicBezTo>
                      <a:cubicBezTo>
                        <a:pt x="f37" y="f38"/>
                        <a:pt x="f39" y="f32"/>
                        <a:pt x="f40" y="f32"/>
                      </a:cubicBezTo>
                      <a:cubicBezTo>
                        <a:pt x="f41" y="f32"/>
                        <a:pt x="f42" y="f43"/>
                        <a:pt x="f44" y="f45"/>
                      </a:cubicBezTo>
                      <a:lnTo>
                        <a:pt x="f44" y="f45"/>
                      </a:lnTo>
                      <a:cubicBezTo>
                        <a:pt x="f46" y="f47"/>
                        <a:pt x="f48" y="f49"/>
                        <a:pt x="f50" y="f51"/>
                      </a:cubicBezTo>
                      <a:cubicBezTo>
                        <a:pt x="f52" y="f53"/>
                        <a:pt x="f54" y="f55"/>
                        <a:pt x="f56" y="f57"/>
                      </a:cubicBezTo>
                      <a:cubicBezTo>
                        <a:pt x="f58" y="f32"/>
                        <a:pt x="f59" y="f60"/>
                        <a:pt x="f61" y="f60"/>
                      </a:cubicBezTo>
                      <a:cubicBezTo>
                        <a:pt x="f62" y="f63"/>
                        <a:pt x="f64" y="f65"/>
                        <a:pt x="f66" y="f65"/>
                      </a:cubicBezTo>
                      <a:cubicBezTo>
                        <a:pt x="f67" y="f65"/>
                        <a:pt x="f68" y="f69"/>
                        <a:pt x="f70" y="f71"/>
                      </a:cubicBezTo>
                      <a:cubicBezTo>
                        <a:pt x="f72" y="f73"/>
                        <a:pt x="f74" y="f75"/>
                        <a:pt x="f34" y="f76"/>
                      </a:cubicBezTo>
                      <a:cubicBezTo>
                        <a:pt x="f26" y="f77"/>
                        <a:pt x="f78" y="f79"/>
                        <a:pt x="f20" y="f21"/>
                      </a:cubicBezTo>
                      <a:close/>
                      <a:moveTo>
                        <a:pt x="f80" y="f2"/>
                      </a:moveTo>
                      <a:cubicBezTo>
                        <a:pt x="f81" y="f82"/>
                        <a:pt x="f83" y="f84"/>
                        <a:pt x="f85" y="f86"/>
                      </a:cubicBezTo>
                      <a:cubicBezTo>
                        <a:pt x="f87" y="f88"/>
                        <a:pt x="f89" y="f90"/>
                        <a:pt x="f91" y="f90"/>
                      </a:cubicBezTo>
                      <a:cubicBezTo>
                        <a:pt x="f92" y="f90"/>
                        <a:pt x="f93" y="f94"/>
                        <a:pt x="f15" y="f16"/>
                      </a:cubicBezTo>
                      <a:lnTo>
                        <a:pt x="f15" y="f16"/>
                      </a:lnTo>
                      <a:cubicBezTo>
                        <a:pt x="f95" y="f96"/>
                        <a:pt x="f97" y="f96"/>
                        <a:pt x="f98" y="f96"/>
                      </a:cubicBezTo>
                      <a:cubicBezTo>
                        <a:pt x="f99" y="f96"/>
                        <a:pt x="f100" y="f101"/>
                        <a:pt x="f102" y="f101"/>
                      </a:cubicBezTo>
                      <a:cubicBezTo>
                        <a:pt x="f103" y="f101"/>
                        <a:pt x="f104" y="f105"/>
                        <a:pt x="f106" y="f107"/>
                      </a:cubicBezTo>
                      <a:lnTo>
                        <a:pt x="f106" y="f107"/>
                      </a:lnTo>
                      <a:cubicBezTo>
                        <a:pt x="f108" y="f109"/>
                        <a:pt x="f110" y="f111"/>
                        <a:pt x="f112" y="f113"/>
                      </a:cubicBezTo>
                      <a:cubicBezTo>
                        <a:pt x="f114" y="f115"/>
                        <a:pt x="f116" y="f117"/>
                        <a:pt x="f118" y="f117"/>
                      </a:cubicBezTo>
                      <a:cubicBezTo>
                        <a:pt x="f119" y="f117"/>
                        <a:pt x="f120" y="f121"/>
                        <a:pt x="f122" y="f123"/>
                      </a:cubicBezTo>
                      <a:cubicBezTo>
                        <a:pt x="f124" y="f125"/>
                        <a:pt x="f126" y="f127"/>
                        <a:pt x="f128" y="f127"/>
                      </a:cubicBezTo>
                      <a:cubicBezTo>
                        <a:pt x="f129" y="f127"/>
                        <a:pt x="f130" y="f131"/>
                        <a:pt x="f132" y="f133"/>
                      </a:cubicBezTo>
                      <a:cubicBezTo>
                        <a:pt x="f134" y="f135"/>
                        <a:pt x="f136" y="f137"/>
                        <a:pt x="f138" y="f139"/>
                      </a:cubicBezTo>
                      <a:cubicBezTo>
                        <a:pt x="f140" y="f141"/>
                        <a:pt x="f142" y="f143"/>
                        <a:pt x="f11" y="f12"/>
                      </a:cubicBezTo>
                      <a:lnTo>
                        <a:pt x="f11" y="f12"/>
                      </a:lnTo>
                      <a:cubicBezTo>
                        <a:pt x="f144" y="f145"/>
                        <a:pt x="f146" y="f147"/>
                        <a:pt x="f148" y="f133"/>
                      </a:cubicBezTo>
                      <a:cubicBezTo>
                        <a:pt x="f149" y="f150"/>
                        <a:pt x="f151" y="f152"/>
                        <a:pt x="f153" y="f152"/>
                      </a:cubicBezTo>
                      <a:cubicBezTo>
                        <a:pt x="f154" y="f152"/>
                        <a:pt x="f155" y="f156"/>
                        <a:pt x="f157" y="f158"/>
                      </a:cubicBezTo>
                      <a:cubicBezTo>
                        <a:pt x="f159" y="f137"/>
                        <a:pt x="f160" y="f139"/>
                        <a:pt x="f161" y="f162"/>
                      </a:cubicBezTo>
                      <a:cubicBezTo>
                        <a:pt x="f163" y="f164"/>
                        <a:pt x="f165" y="f166"/>
                        <a:pt x="f167" y="f166"/>
                      </a:cubicBezTo>
                      <a:cubicBezTo>
                        <a:pt x="f168" y="f166"/>
                        <a:pt x="f169" y="f170"/>
                        <a:pt x="f171" y="f172"/>
                      </a:cubicBezTo>
                      <a:cubicBezTo>
                        <a:pt x="f173" y="f174"/>
                        <a:pt x="f175" y="f176"/>
                        <a:pt x="f177" y="f176"/>
                      </a:cubicBezTo>
                      <a:cubicBezTo>
                        <a:pt x="f178" y="f176"/>
                        <a:pt x="f179" y="f180"/>
                        <a:pt x="f122" y="f181"/>
                      </a:cubicBezTo>
                      <a:cubicBezTo>
                        <a:pt x="f182" y="f183"/>
                        <a:pt x="f184" y="f185"/>
                        <a:pt x="f186" y="f187"/>
                      </a:cubicBezTo>
                      <a:cubicBezTo>
                        <a:pt x="f188" y="f27"/>
                        <a:pt x="f189" y="f190"/>
                        <a:pt x="f191" y="f192"/>
                      </a:cubicBezTo>
                      <a:cubicBezTo>
                        <a:pt x="f191" y="f192"/>
                        <a:pt x="f74" y="f193"/>
                        <a:pt x="f57" y="f194"/>
                      </a:cubicBezTo>
                      <a:cubicBezTo>
                        <a:pt x="f57" y="f194"/>
                        <a:pt x="f195" y="f196"/>
                        <a:pt x="f80"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1864;p24">
                  <a:extLst>
                    <a:ext uri="{FF2B5EF4-FFF2-40B4-BE49-F238E27FC236}">
                      <a16:creationId xmlns:a16="http://schemas.microsoft.com/office/drawing/2014/main" id="{F4DF005B-4CD8-492D-B0FF-5F2EB3843350}"/>
                    </a:ext>
                  </a:extLst>
                </p:cNvPr>
                <p:cNvSpPr/>
                <p:nvPr/>
              </p:nvSpPr>
              <p:spPr>
                <a:xfrm flipH="1">
                  <a:off x="8880323" y="692575"/>
                  <a:ext cx="77961" cy="14401"/>
                </a:xfrm>
                <a:custGeom>
                  <a:avLst/>
                  <a:gdLst>
                    <a:gd name="f0" fmla="val w"/>
                    <a:gd name="f1" fmla="val h"/>
                    <a:gd name="f2" fmla="val 0"/>
                    <a:gd name="f3" fmla="val 2414"/>
                    <a:gd name="f4" fmla="val 446"/>
                    <a:gd name="f5" fmla="val 1581"/>
                    <a:gd name="f6" fmla="val 1"/>
                    <a:gd name="f7" fmla="val 1036"/>
                    <a:gd name="f8" fmla="val 498"/>
                    <a:gd name="f9" fmla="val 154"/>
                    <a:gd name="f10" fmla="val 445"/>
                    <a:gd name="f11" fmla="val 809"/>
                    <a:gd name="f12" fmla="val 341"/>
                    <a:gd name="f13" fmla="val 1605"/>
                    <a:gd name="f14" fmla="val 226"/>
                    <a:gd name="f15" fmla="val 2413"/>
                    <a:gd name="f16" fmla="val 122"/>
                    <a:gd name="f17" fmla="val 2137"/>
                    <a:gd name="f18" fmla="val 40"/>
                    <a:gd name="f19" fmla="val 1858"/>
                    <a:gd name="f20" fmla="*/ f0 1 2414"/>
                    <a:gd name="f21" fmla="*/ f1 1 446"/>
                    <a:gd name="f22" fmla="val f2"/>
                    <a:gd name="f23" fmla="val f3"/>
                    <a:gd name="f24" fmla="val f4"/>
                    <a:gd name="f25" fmla="+- f24 0 f22"/>
                    <a:gd name="f26" fmla="+- f23 0 f22"/>
                    <a:gd name="f27" fmla="*/ f26 1 2414"/>
                    <a:gd name="f28" fmla="*/ f25 1 446"/>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414" h="446">
                      <a:moveTo>
                        <a:pt x="f5" y="f6"/>
                      </a:moveTo>
                      <a:cubicBezTo>
                        <a:pt x="f7" y="f6"/>
                        <a:pt x="f8" y="f9"/>
                        <a:pt x="f6" y="f10"/>
                      </a:cubicBezTo>
                      <a:cubicBezTo>
                        <a:pt x="f11" y="f12"/>
                        <a:pt x="f13" y="f14"/>
                        <a:pt x="f15" y="f16"/>
                      </a:cubicBezTo>
                      <a:cubicBezTo>
                        <a:pt x="f17" y="f18"/>
                        <a:pt x="f19"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1865;p24">
                  <a:extLst>
                    <a:ext uri="{FF2B5EF4-FFF2-40B4-BE49-F238E27FC236}">
                      <a16:creationId xmlns:a16="http://schemas.microsoft.com/office/drawing/2014/main" id="{E2431A2C-456F-4BB6-8ECD-E811DFFE39DB}"/>
                    </a:ext>
                  </a:extLst>
                </p:cNvPr>
                <p:cNvSpPr/>
                <p:nvPr/>
              </p:nvSpPr>
              <p:spPr>
                <a:xfrm flipH="1">
                  <a:off x="8711827" y="738506"/>
                  <a:ext cx="96953" cy="80970"/>
                </a:xfrm>
                <a:custGeom>
                  <a:avLst/>
                  <a:gdLst>
                    <a:gd name="f0" fmla="val w"/>
                    <a:gd name="f1" fmla="val h"/>
                    <a:gd name="f2" fmla="val 0"/>
                    <a:gd name="f3" fmla="val 3002"/>
                    <a:gd name="f4" fmla="val 2507"/>
                    <a:gd name="f5" fmla="val 1236"/>
                    <a:gd name="f6" fmla="val 1251"/>
                    <a:gd name="f7" fmla="val 1228"/>
                    <a:gd name="f8" fmla="val 1262"/>
                    <a:gd name="f9" fmla="val 1223"/>
                    <a:gd name="f10" fmla="val 1274"/>
                    <a:gd name="f11" fmla="val 1220"/>
                    <a:gd name="f12" fmla="val 1286"/>
                    <a:gd name="f13" fmla="val 1225"/>
                    <a:gd name="f14" fmla="val 1230"/>
                    <a:gd name="f15" fmla="val 1263"/>
                    <a:gd name="f16" fmla="val 1963"/>
                    <a:gd name="f17" fmla="val 431"/>
                    <a:gd name="f18" fmla="val 1813"/>
                    <a:gd name="f19" fmla="val 524"/>
                    <a:gd name="f20" fmla="val 1663"/>
                    <a:gd name="f21" fmla="val 616"/>
                    <a:gd name="f22" fmla="val 1536"/>
                    <a:gd name="f23" fmla="val 755"/>
                    <a:gd name="f24" fmla="val 1466"/>
                    <a:gd name="f25" fmla="val 824"/>
                    <a:gd name="f26" fmla="val 1386"/>
                    <a:gd name="f27" fmla="val 928"/>
                    <a:gd name="f28" fmla="val 1351"/>
                    <a:gd name="f29" fmla="val 1009"/>
                    <a:gd name="f30" fmla="val 1305"/>
                    <a:gd name="f31" fmla="val 1124"/>
                    <a:gd name="f32" fmla="val 1293"/>
                    <a:gd name="f33" fmla="val 1239"/>
                    <a:gd name="f34" fmla="val 1355"/>
                    <a:gd name="f35" fmla="val 1516"/>
                    <a:gd name="f36" fmla="val 1316"/>
                    <a:gd name="f37" fmla="val 1678"/>
                    <a:gd name="f38" fmla="val 1374"/>
                    <a:gd name="f39" fmla="val 1828"/>
                    <a:gd name="f40" fmla="val 1259"/>
                    <a:gd name="f41" fmla="val 1701"/>
                    <a:gd name="f42" fmla="val 1212"/>
                    <a:gd name="f43" fmla="val 1528"/>
                    <a:gd name="f44" fmla="val 1339"/>
                    <a:gd name="f45" fmla="val 1312"/>
                    <a:gd name="f46" fmla="val 1159"/>
                    <a:gd name="f47" fmla="val 1426"/>
                    <a:gd name="f48" fmla="val 1115"/>
                    <a:gd name="f49" fmla="val 1573"/>
                    <a:gd name="f50" fmla="val 1051"/>
                    <a:gd name="f51" fmla="val 982"/>
                    <a:gd name="f52" fmla="val 1863"/>
                    <a:gd name="f53" fmla="val 901"/>
                    <a:gd name="f54" fmla="val 2036"/>
                    <a:gd name="f55" fmla="val 751"/>
                    <a:gd name="f56" fmla="val 2151"/>
                    <a:gd name="f57" fmla="val 866"/>
                    <a:gd name="f58" fmla="val 2001"/>
                    <a:gd name="f59" fmla="val 935"/>
                    <a:gd name="f60" fmla="val 1851"/>
                    <a:gd name="f61" fmla="val 1005"/>
                    <a:gd name="f62" fmla="val 1062"/>
                    <a:gd name="f63" fmla="val 1505"/>
                    <a:gd name="f64" fmla="val 1120"/>
                    <a:gd name="f65" fmla="val 1332"/>
                    <a:gd name="f66" fmla="val 1189"/>
                    <a:gd name="f67" fmla="val 1170"/>
                    <a:gd name="f68" fmla="val 997"/>
                    <a:gd name="f69" fmla="val 1363"/>
                    <a:gd name="f70" fmla="val 835"/>
                    <a:gd name="f71" fmla="val 1501"/>
                    <a:gd name="f72" fmla="val 720"/>
                    <a:gd name="f73" fmla="val 1640"/>
                    <a:gd name="f74" fmla="val 593"/>
                    <a:gd name="f75" fmla="val 501"/>
                    <a:gd name="f76" fmla="val 2759"/>
                    <a:gd name="f77" fmla="val 2479"/>
                    <a:gd name="f78" fmla="val 2196"/>
                    <a:gd name="f79" fmla="val 61"/>
                    <a:gd name="f80" fmla="val 1928"/>
                    <a:gd name="f81" fmla="val 178"/>
                    <a:gd name="f82" fmla="val 1420"/>
                    <a:gd name="f83" fmla="val 385"/>
                    <a:gd name="f84" fmla="val 812"/>
                    <a:gd name="f85" fmla="val 774"/>
                    <a:gd name="f86" fmla="val 1309"/>
                    <a:gd name="f87" fmla="val 682"/>
                    <a:gd name="f88" fmla="val 624"/>
                    <a:gd name="f89" fmla="val 1713"/>
                    <a:gd name="f90" fmla="val 508"/>
                    <a:gd name="f91" fmla="val 1909"/>
                    <a:gd name="f92" fmla="val 393"/>
                    <a:gd name="f93" fmla="val 2082"/>
                    <a:gd name="f94" fmla="val 220"/>
                    <a:gd name="f95" fmla="val 2232"/>
                    <a:gd name="f96" fmla="val 1"/>
                    <a:gd name="f97" fmla="val 192"/>
                    <a:gd name="f98" fmla="val 2374"/>
                    <a:gd name="f99" fmla="val 2506"/>
                    <a:gd name="f100" fmla="val 618"/>
                    <a:gd name="f101" fmla="val 650"/>
                    <a:gd name="f102" fmla="val 683"/>
                    <a:gd name="f103" fmla="val 2503"/>
                    <a:gd name="f104" fmla="val 716"/>
                    <a:gd name="f105" fmla="val 2498"/>
                    <a:gd name="f106" fmla="val 959"/>
                    <a:gd name="f107" fmla="val 2451"/>
                    <a:gd name="f108" fmla="val 1178"/>
                    <a:gd name="f109" fmla="val 2313"/>
                    <a:gd name="f110" fmla="val 2117"/>
                    <a:gd name="f111" fmla="val 2221"/>
                    <a:gd name="f112" fmla="val 2371"/>
                    <a:gd name="f113" fmla="val 1432"/>
                    <a:gd name="f114" fmla="val 2405"/>
                    <a:gd name="f115" fmla="val 1464"/>
                    <a:gd name="f116" fmla="val 2422"/>
                    <a:gd name="f117" fmla="val 1500"/>
                    <a:gd name="f118" fmla="val 2429"/>
                    <a:gd name="f119" fmla="val 1535"/>
                    <a:gd name="f120" fmla="val 1626"/>
                    <a:gd name="f121" fmla="val 1720"/>
                    <a:gd name="f122" fmla="val 2382"/>
                    <a:gd name="f123" fmla="val 1778"/>
                    <a:gd name="f124" fmla="val 2324"/>
                    <a:gd name="f125" fmla="val 1870"/>
                    <a:gd name="f126" fmla="val 1905"/>
                    <a:gd name="f127" fmla="val 2105"/>
                    <a:gd name="f128" fmla="val 1951"/>
                    <a:gd name="f129" fmla="val 1978"/>
                    <a:gd name="f130" fmla="val 2009"/>
                    <a:gd name="f131" fmla="val 2140"/>
                    <a:gd name="f132" fmla="val 2136"/>
                    <a:gd name="f133" fmla="val 2290"/>
                    <a:gd name="f134" fmla="val 2309"/>
                    <a:gd name="f135" fmla="val 2319"/>
                    <a:gd name="f136" fmla="val 2314"/>
                    <a:gd name="f137" fmla="val 2329"/>
                    <a:gd name="f138" fmla="val 2339"/>
                    <a:gd name="f139" fmla="val 2504"/>
                    <a:gd name="f140" fmla="val 2683"/>
                    <a:gd name="f141" fmla="val 2224"/>
                    <a:gd name="f142" fmla="val 2094"/>
                    <a:gd name="f143" fmla="val 2390"/>
                    <a:gd name="f144" fmla="val 2078"/>
                    <a:gd name="f145" fmla="val 1586"/>
                    <a:gd name="f146" fmla="val 2044"/>
                    <a:gd name="f147" fmla="val 1193"/>
                    <a:gd name="f148" fmla="val 1997"/>
                    <a:gd name="f149" fmla="val 2194"/>
                    <a:gd name="f150" fmla="val 408"/>
                    <a:gd name="f151" fmla="val 2540"/>
                    <a:gd name="f152" fmla="val 201"/>
                    <a:gd name="f153" fmla="val 2701"/>
                    <a:gd name="f154" fmla="val 120"/>
                    <a:gd name="f155" fmla="val 2852"/>
                    <a:gd name="f156" fmla="val 39"/>
                    <a:gd name="f157" fmla="val 16"/>
                    <a:gd name="f158" fmla="val 2921"/>
                    <a:gd name="f159" fmla="val 6"/>
                    <a:gd name="f160" fmla="val 2840"/>
                    <a:gd name="f161" fmla="*/ f0 1 3002"/>
                    <a:gd name="f162" fmla="*/ f1 1 2507"/>
                    <a:gd name="f163" fmla="val f2"/>
                    <a:gd name="f164" fmla="val f3"/>
                    <a:gd name="f165" fmla="val f4"/>
                    <a:gd name="f166" fmla="+- f165 0 f163"/>
                    <a:gd name="f167" fmla="+- f164 0 f163"/>
                    <a:gd name="f168" fmla="*/ f167 1 3002"/>
                    <a:gd name="f169" fmla="*/ f166 1 2507"/>
                    <a:gd name="f170" fmla="*/ f163 1 f168"/>
                    <a:gd name="f171" fmla="*/ f164 1 f168"/>
                    <a:gd name="f172" fmla="*/ f163 1 f169"/>
                    <a:gd name="f173" fmla="*/ f165 1 f169"/>
                    <a:gd name="f174" fmla="*/ f170 f161 1"/>
                    <a:gd name="f175" fmla="*/ f171 f161 1"/>
                    <a:gd name="f176" fmla="*/ f173 f162 1"/>
                    <a:gd name="f177" fmla="*/ f172 f162 1"/>
                  </a:gdLst>
                  <a:ahLst/>
                  <a:cxnLst>
                    <a:cxn ang="3cd4">
                      <a:pos x="hc" y="t"/>
                    </a:cxn>
                    <a:cxn ang="0">
                      <a:pos x="r" y="vc"/>
                    </a:cxn>
                    <a:cxn ang="cd4">
                      <a:pos x="hc" y="b"/>
                    </a:cxn>
                    <a:cxn ang="cd2">
                      <a:pos x="l" y="vc"/>
                    </a:cxn>
                  </a:cxnLst>
                  <a:rect l="f174" t="f177" r="f175" b="f176"/>
                  <a:pathLst>
                    <a:path w="3002" h="2507">
                      <a:moveTo>
                        <a:pt x="f5" y="f6"/>
                      </a:moveTo>
                      <a:cubicBezTo>
                        <a:pt x="f7" y="f8"/>
                        <a:pt x="f9" y="f10"/>
                        <a:pt x="f11" y="f12"/>
                      </a:cubicBezTo>
                      <a:lnTo>
                        <a:pt x="f11" y="f12"/>
                      </a:lnTo>
                      <a:cubicBezTo>
                        <a:pt x="f13" y="f10"/>
                        <a:pt x="f14" y="f15"/>
                        <a:pt x="f5" y="f6"/>
                      </a:cubicBezTo>
                      <a:close/>
                      <a:moveTo>
                        <a:pt x="f16" y="f17"/>
                      </a:moveTo>
                      <a:lnTo>
                        <a:pt x="f16" y="f17"/>
                      </a:lnTo>
                      <a:cubicBezTo>
                        <a:pt x="f18" y="f19"/>
                        <a:pt x="f20" y="f21"/>
                        <a:pt x="f22" y="f23"/>
                      </a:cubicBezTo>
                      <a:cubicBezTo>
                        <a:pt x="f24" y="f25"/>
                        <a:pt x="f26" y="f27"/>
                        <a:pt x="f28" y="f29"/>
                      </a:cubicBezTo>
                      <a:cubicBezTo>
                        <a:pt x="f30" y="f31"/>
                        <a:pt x="f32" y="f33"/>
                        <a:pt x="f32" y="f34"/>
                      </a:cubicBezTo>
                      <a:cubicBezTo>
                        <a:pt x="f32" y="f35"/>
                        <a:pt x="f36" y="f37"/>
                        <a:pt x="f38" y="f39"/>
                      </a:cubicBezTo>
                      <a:cubicBezTo>
                        <a:pt x="f40" y="f41"/>
                        <a:pt x="f42" y="f43"/>
                        <a:pt x="f42" y="f34"/>
                      </a:cubicBezTo>
                      <a:cubicBezTo>
                        <a:pt x="f42" y="f44"/>
                        <a:pt x="f42" y="f45"/>
                        <a:pt x="f11" y="f12"/>
                      </a:cubicBezTo>
                      <a:lnTo>
                        <a:pt x="f11" y="f12"/>
                      </a:lnTo>
                      <a:cubicBezTo>
                        <a:pt x="f46" y="f47"/>
                        <a:pt x="f48" y="f49"/>
                        <a:pt x="f50" y="f41"/>
                      </a:cubicBezTo>
                      <a:cubicBezTo>
                        <a:pt x="f51" y="f52"/>
                        <a:pt x="f53" y="f54"/>
                        <a:pt x="f55" y="f56"/>
                      </a:cubicBezTo>
                      <a:cubicBezTo>
                        <a:pt x="f57" y="f58"/>
                        <a:pt x="f59" y="f60"/>
                        <a:pt x="f61" y="f37"/>
                      </a:cubicBezTo>
                      <a:cubicBezTo>
                        <a:pt x="f62" y="f63"/>
                        <a:pt x="f64" y="f65"/>
                        <a:pt x="f66" y="f67"/>
                      </a:cubicBezTo>
                      <a:cubicBezTo>
                        <a:pt x="f40" y="f68"/>
                        <a:pt x="f69" y="f70"/>
                        <a:pt x="f71" y="f72"/>
                      </a:cubicBezTo>
                      <a:cubicBezTo>
                        <a:pt x="f73" y="f74"/>
                        <a:pt x="f18" y="f75"/>
                        <a:pt x="f16" y="f17"/>
                      </a:cubicBezTo>
                      <a:close/>
                      <a:moveTo>
                        <a:pt x="f76" y="f2"/>
                      </a:moveTo>
                      <a:cubicBezTo>
                        <a:pt x="f77" y="f2"/>
                        <a:pt x="f78" y="f79"/>
                        <a:pt x="f80" y="f81"/>
                      </a:cubicBezTo>
                      <a:cubicBezTo>
                        <a:pt x="f82" y="f83"/>
                        <a:pt x="f61" y="f84"/>
                        <a:pt x="f85" y="f86"/>
                      </a:cubicBezTo>
                      <a:cubicBezTo>
                        <a:pt x="f87" y="f35"/>
                        <a:pt x="f88" y="f89"/>
                        <a:pt x="f90" y="f91"/>
                      </a:cubicBezTo>
                      <a:cubicBezTo>
                        <a:pt x="f92" y="f93"/>
                        <a:pt x="f94" y="f95"/>
                        <a:pt x="f96" y="f95"/>
                      </a:cubicBezTo>
                      <a:cubicBezTo>
                        <a:pt x="f97" y="f98"/>
                        <a:pt x="f92" y="f99"/>
                        <a:pt x="f100" y="f99"/>
                      </a:cubicBezTo>
                      <a:cubicBezTo>
                        <a:pt x="f101" y="f99"/>
                        <a:pt x="f102" y="f103"/>
                        <a:pt x="f104" y="f105"/>
                      </a:cubicBezTo>
                      <a:cubicBezTo>
                        <a:pt x="f106" y="f107"/>
                        <a:pt x="f108" y="f109"/>
                        <a:pt x="f36" y="f110"/>
                      </a:cubicBezTo>
                      <a:lnTo>
                        <a:pt x="f36" y="f110"/>
                      </a:lnTo>
                      <a:cubicBezTo>
                        <a:pt x="f32" y="f111"/>
                        <a:pt x="f28" y="f112"/>
                        <a:pt x="f113" y="f114"/>
                      </a:cubicBezTo>
                      <a:cubicBezTo>
                        <a:pt x="f115" y="f116"/>
                        <a:pt x="f117" y="f118"/>
                        <a:pt x="f119" y="f118"/>
                      </a:cubicBezTo>
                      <a:cubicBezTo>
                        <a:pt x="f120" y="f118"/>
                        <a:pt x="f121" y="f122"/>
                        <a:pt x="f123" y="f124"/>
                      </a:cubicBezTo>
                      <a:cubicBezTo>
                        <a:pt x="f125" y="f111"/>
                        <a:pt x="f126" y="f127"/>
                        <a:pt x="f128" y="f129"/>
                      </a:cubicBezTo>
                      <a:cubicBezTo>
                        <a:pt x="f130" y="f131"/>
                        <a:pt x="f132" y="f133"/>
                        <a:pt x="f134" y="f109"/>
                      </a:cubicBezTo>
                      <a:cubicBezTo>
                        <a:pt x="f135" y="f136"/>
                        <a:pt x="f137" y="f136"/>
                        <a:pt x="f138" y="f136"/>
                      </a:cubicBezTo>
                      <a:cubicBezTo>
                        <a:pt x="f139" y="f136"/>
                        <a:pt x="f140" y="f141"/>
                        <a:pt x="f76" y="f142"/>
                      </a:cubicBezTo>
                      <a:cubicBezTo>
                        <a:pt x="f143" y="f129"/>
                        <a:pt x="f144" y="f145"/>
                        <a:pt x="f146" y="f147"/>
                      </a:cubicBezTo>
                      <a:cubicBezTo>
                        <a:pt x="f148" y="f84"/>
                        <a:pt x="f149" y="f150"/>
                        <a:pt x="f151" y="f152"/>
                      </a:cubicBezTo>
                      <a:cubicBezTo>
                        <a:pt x="f153" y="f154"/>
                        <a:pt x="f155" y="f156"/>
                        <a:pt x="f3" y="f157"/>
                      </a:cubicBezTo>
                      <a:cubicBezTo>
                        <a:pt x="f158" y="f159"/>
                        <a:pt x="f160" y="f2"/>
                        <a:pt x="f76"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1866;p24">
                  <a:extLst>
                    <a:ext uri="{FF2B5EF4-FFF2-40B4-BE49-F238E27FC236}">
                      <a16:creationId xmlns:a16="http://schemas.microsoft.com/office/drawing/2014/main" id="{DCC5722E-2D68-42BA-BFF3-6F6A700A8474}"/>
                    </a:ext>
                  </a:extLst>
                </p:cNvPr>
                <p:cNvSpPr/>
                <p:nvPr/>
              </p:nvSpPr>
              <p:spPr>
                <a:xfrm flipH="1">
                  <a:off x="8646941" y="722165"/>
                  <a:ext cx="244976" cy="169977"/>
                </a:xfrm>
                <a:custGeom>
                  <a:avLst/>
                  <a:gdLst>
                    <a:gd name="f0" fmla="val w"/>
                    <a:gd name="f1" fmla="val h"/>
                    <a:gd name="f2" fmla="val 0"/>
                    <a:gd name="f3" fmla="val 7585"/>
                    <a:gd name="f4" fmla="val 5263"/>
                    <a:gd name="f5" fmla="val 1109"/>
                    <a:gd name="f6" fmla="val 1757"/>
                    <a:gd name="f7" fmla="val 935"/>
                    <a:gd name="f8" fmla="val 1988"/>
                    <a:gd name="f9" fmla="val 785"/>
                    <a:gd name="f10" fmla="val 2242"/>
                    <a:gd name="f11" fmla="val 670"/>
                    <a:gd name="f12" fmla="val 2496"/>
                    <a:gd name="f13" fmla="val 555"/>
                    <a:gd name="f14" fmla="val 2761"/>
                    <a:gd name="f15" fmla="val 474"/>
                    <a:gd name="f16" fmla="val 3027"/>
                    <a:gd name="f17" fmla="val 428"/>
                    <a:gd name="f18" fmla="val 3304"/>
                    <a:gd name="f19" fmla="val 381"/>
                    <a:gd name="f20" fmla="val 3581"/>
                    <a:gd name="f21" fmla="val 3869"/>
                    <a:gd name="f22" fmla="val 439"/>
                    <a:gd name="f23" fmla="val 4146"/>
                    <a:gd name="f24" fmla="val 497"/>
                    <a:gd name="f25" fmla="val 4412"/>
                    <a:gd name="f26" fmla="val 601"/>
                    <a:gd name="f27" fmla="val 4689"/>
                    <a:gd name="f28" fmla="val 716"/>
                    <a:gd name="f29" fmla="val 4954"/>
                    <a:gd name="f30" fmla="val 578"/>
                    <a:gd name="f31" fmla="val 4700"/>
                    <a:gd name="f32" fmla="val 4435"/>
                    <a:gd name="f33" fmla="val 404"/>
                    <a:gd name="f34" fmla="val 4158"/>
                    <a:gd name="f35" fmla="val 347"/>
                    <a:gd name="f36" fmla="val 3881"/>
                    <a:gd name="f37" fmla="val 312"/>
                    <a:gd name="f38" fmla="val 370"/>
                    <a:gd name="f39" fmla="val 3292"/>
                    <a:gd name="f40" fmla="val 416"/>
                    <a:gd name="f41" fmla="val 3004"/>
                    <a:gd name="f42" fmla="val 2727"/>
                    <a:gd name="f43" fmla="val 624"/>
                    <a:gd name="f44" fmla="val 2473"/>
                    <a:gd name="f45" fmla="val 762"/>
                    <a:gd name="f46" fmla="val 2207"/>
                    <a:gd name="f47" fmla="val 901"/>
                    <a:gd name="f48" fmla="val 1965"/>
                    <a:gd name="f49" fmla="val 5224"/>
                    <a:gd name="f50" fmla="val 1"/>
                    <a:gd name="f51" fmla="val 4391"/>
                    <a:gd name="f52" fmla="val 3557"/>
                    <a:gd name="f53" fmla="val 183"/>
                    <a:gd name="f54" fmla="val 2713"/>
                    <a:gd name="f55" fmla="val 533"/>
                    <a:gd name="f56" fmla="val 1790"/>
                    <a:gd name="f57" fmla="val 903"/>
                    <a:gd name="f58" fmla="val 1526"/>
                    <a:gd name="f59" fmla="val 2403"/>
                    <a:gd name="f60" fmla="val 81"/>
                    <a:gd name="f61" fmla="val 4262"/>
                    <a:gd name="f62" fmla="val 635"/>
                    <a:gd name="f63" fmla="val 5070"/>
                    <a:gd name="f64" fmla="val 5139"/>
                    <a:gd name="f65" fmla="val 728"/>
                    <a:gd name="f66" fmla="val 5208"/>
                    <a:gd name="f67" fmla="val 820"/>
                    <a:gd name="f68" fmla="val 5243"/>
                    <a:gd name="f69" fmla="val 851"/>
                    <a:gd name="f70" fmla="val 5256"/>
                    <a:gd name="f71" fmla="val 880"/>
                    <a:gd name="f72" fmla="val 5262"/>
                    <a:gd name="f73" fmla="val 907"/>
                    <a:gd name="f74" fmla="val 1022"/>
                    <a:gd name="f75" fmla="val 1097"/>
                    <a:gd name="f76" fmla="val 5154"/>
                    <a:gd name="f77" fmla="val 5024"/>
                    <a:gd name="f78" fmla="val 4920"/>
                    <a:gd name="f79" fmla="val 1016"/>
                    <a:gd name="f80" fmla="val 4827"/>
                    <a:gd name="f81" fmla="val 4747"/>
                    <a:gd name="f82" fmla="val 1108"/>
                    <a:gd name="f83" fmla="val 4809"/>
                    <a:gd name="f84" fmla="val 1193"/>
                    <a:gd name="f85" fmla="val 4837"/>
                    <a:gd name="f86" fmla="val 1270"/>
                    <a:gd name="f87" fmla="val 1617"/>
                    <a:gd name="f88" fmla="val 1791"/>
                    <a:gd name="f89" fmla="val 4259"/>
                    <a:gd name="f90" fmla="val 1640"/>
                    <a:gd name="f91" fmla="val 3673"/>
                    <a:gd name="f92" fmla="val 1435"/>
                    <a:gd name="f93" fmla="val 2956"/>
                    <a:gd name="f94" fmla="val 1387"/>
                    <a:gd name="f95" fmla="val 2194"/>
                    <a:gd name="f96" fmla="val 1751"/>
                    <a:gd name="f97" fmla="val 1498"/>
                    <a:gd name="f98" fmla="val 1687"/>
                    <a:gd name="f99" fmla="val 1778"/>
                    <a:gd name="f100" fmla="val 1795"/>
                    <a:gd name="f101" fmla="val 1940"/>
                    <a:gd name="f102" fmla="val 1849"/>
                    <a:gd name="f103" fmla="val 1986"/>
                    <a:gd name="f104" fmla="val 1865"/>
                    <a:gd name="f105" fmla="val 2034"/>
                    <a:gd name="f106" fmla="val 1872"/>
                    <a:gd name="f107" fmla="val 2082"/>
                    <a:gd name="f108" fmla="val 2214"/>
                    <a:gd name="f109" fmla="val 2346"/>
                    <a:gd name="f110" fmla="val 1818"/>
                    <a:gd name="f111" fmla="val 2448"/>
                    <a:gd name="f112" fmla="val 1734"/>
                    <a:gd name="f113" fmla="val 2598"/>
                    <a:gd name="f114" fmla="val 1630"/>
                    <a:gd name="f115" fmla="val 1503"/>
                    <a:gd name="f116" fmla="val 2840"/>
                    <a:gd name="f117" fmla="val 1365"/>
                    <a:gd name="f118" fmla="val 2955"/>
                    <a:gd name="f119" fmla="val 1249"/>
                    <a:gd name="f120" fmla="val 3082"/>
                    <a:gd name="f121" fmla="val 1122"/>
                    <a:gd name="f122" fmla="val 3232"/>
                    <a:gd name="f123" fmla="val 1041"/>
                    <a:gd name="f124" fmla="val 3533"/>
                    <a:gd name="f125" fmla="val 834"/>
                    <a:gd name="f126" fmla="val 3879"/>
                    <a:gd name="f127" fmla="val 660"/>
                    <a:gd name="f128" fmla="val 4225"/>
                    <a:gd name="f129" fmla="val 4774"/>
                    <a:gd name="f130" fmla="val 324"/>
                    <a:gd name="f131" fmla="val 5399"/>
                    <a:gd name="f132" fmla="val 203"/>
                    <a:gd name="f133" fmla="val 6020"/>
                    <a:gd name="f134" fmla="val 6562"/>
                    <a:gd name="f135" fmla="val 7100"/>
                    <a:gd name="f136" fmla="val 295"/>
                    <a:gd name="f137" fmla="val 7584"/>
                    <a:gd name="f138" fmla="val 499"/>
                    <a:gd name="f139" fmla="val 6794"/>
                    <a:gd name="f140" fmla="val 163"/>
                    <a:gd name="f141" fmla="val 6010"/>
                    <a:gd name="f142" fmla="*/ f0 1 7585"/>
                    <a:gd name="f143" fmla="*/ f1 1 5263"/>
                    <a:gd name="f144" fmla="val f2"/>
                    <a:gd name="f145" fmla="val f3"/>
                    <a:gd name="f146" fmla="val f4"/>
                    <a:gd name="f147" fmla="+- f146 0 f144"/>
                    <a:gd name="f148" fmla="+- f145 0 f144"/>
                    <a:gd name="f149" fmla="*/ f148 1 7585"/>
                    <a:gd name="f150" fmla="*/ f147 1 5263"/>
                    <a:gd name="f151" fmla="*/ f144 1 f149"/>
                    <a:gd name="f152" fmla="*/ f145 1 f149"/>
                    <a:gd name="f153" fmla="*/ f144 1 f150"/>
                    <a:gd name="f154" fmla="*/ f146 1 f150"/>
                    <a:gd name="f155" fmla="*/ f151 f142 1"/>
                    <a:gd name="f156" fmla="*/ f152 f142 1"/>
                    <a:gd name="f157" fmla="*/ f154 f143 1"/>
                    <a:gd name="f158" fmla="*/ f153 f143 1"/>
                  </a:gdLst>
                  <a:ahLst/>
                  <a:cxnLst>
                    <a:cxn ang="3cd4">
                      <a:pos x="hc" y="t"/>
                    </a:cxn>
                    <a:cxn ang="0">
                      <a:pos x="r" y="vc"/>
                    </a:cxn>
                    <a:cxn ang="cd4">
                      <a:pos x="hc" y="b"/>
                    </a:cxn>
                    <a:cxn ang="cd2">
                      <a:pos x="l" y="vc"/>
                    </a:cxn>
                  </a:cxnLst>
                  <a:rect l="f155" t="f158" r="f156" b="f157"/>
                  <a:pathLst>
                    <a:path w="7584" h="5263">
                      <a:moveTo>
                        <a:pt x="f5" y="f6"/>
                      </a:moveTo>
                      <a:lnTo>
                        <a:pt x="f5" y="f6"/>
                      </a:lnTo>
                      <a:cubicBezTo>
                        <a:pt x="f7" y="f8"/>
                        <a:pt x="f9" y="f10"/>
                        <a:pt x="f11" y="f12"/>
                      </a:cubicBezTo>
                      <a:cubicBezTo>
                        <a:pt x="f13" y="f14"/>
                        <a:pt x="f15" y="f16"/>
                        <a:pt x="f17" y="f18"/>
                      </a:cubicBezTo>
                      <a:cubicBezTo>
                        <a:pt x="f19" y="f20"/>
                        <a:pt x="f19" y="f21"/>
                        <a:pt x="f22" y="f23"/>
                      </a:cubicBezTo>
                      <a:cubicBezTo>
                        <a:pt x="f24" y="f25"/>
                        <a:pt x="f26" y="f27"/>
                        <a:pt x="f28" y="f29"/>
                      </a:cubicBezTo>
                      <a:cubicBezTo>
                        <a:pt x="f30" y="f31"/>
                        <a:pt x="f15" y="f32"/>
                        <a:pt x="f33" y="f34"/>
                      </a:cubicBezTo>
                      <a:cubicBezTo>
                        <a:pt x="f35" y="f36"/>
                        <a:pt x="f37" y="f20"/>
                        <a:pt x="f38" y="f39"/>
                      </a:cubicBezTo>
                      <a:cubicBezTo>
                        <a:pt x="f40" y="f41"/>
                        <a:pt x="f24" y="f42"/>
                        <a:pt x="f43" y="f44"/>
                      </a:cubicBezTo>
                      <a:cubicBezTo>
                        <a:pt x="f45" y="f46"/>
                        <a:pt x="f47" y="f48"/>
                        <a:pt x="f5" y="f6"/>
                      </a:cubicBezTo>
                      <a:close/>
                      <a:moveTo>
                        <a:pt x="f49" y="f50"/>
                      </a:moveTo>
                      <a:cubicBezTo>
                        <a:pt x="f51" y="f50"/>
                        <a:pt x="f52" y="f53"/>
                        <a:pt x="f54" y="f55"/>
                      </a:cubicBezTo>
                      <a:cubicBezTo>
                        <a:pt x="f56" y="f57"/>
                        <a:pt x="f7" y="f58"/>
                        <a:pt x="f15" y="f59"/>
                      </a:cubicBezTo>
                      <a:cubicBezTo>
                        <a:pt x="f2" y="f39"/>
                        <a:pt x="f60" y="f61"/>
                        <a:pt x="f62" y="f63"/>
                      </a:cubicBezTo>
                      <a:cubicBezTo>
                        <a:pt x="f11" y="f64"/>
                        <a:pt x="f65" y="f66"/>
                        <a:pt x="f67" y="f68"/>
                      </a:cubicBezTo>
                      <a:cubicBezTo>
                        <a:pt x="f69" y="f70"/>
                        <a:pt x="f71" y="f72"/>
                        <a:pt x="f73" y="f72"/>
                      </a:cubicBezTo>
                      <a:cubicBezTo>
                        <a:pt x="f74" y="f72"/>
                        <a:pt x="f75" y="f76"/>
                        <a:pt x="f75" y="f77"/>
                      </a:cubicBezTo>
                      <a:cubicBezTo>
                        <a:pt x="f75" y="f78"/>
                        <a:pt x="f79" y="f80"/>
                        <a:pt x="f79" y="f81"/>
                      </a:cubicBezTo>
                      <a:lnTo>
                        <a:pt x="f79" y="f81"/>
                      </a:lnTo>
                      <a:cubicBezTo>
                        <a:pt x="f82" y="f83"/>
                        <a:pt x="f84" y="f85"/>
                        <a:pt x="f86" y="f85"/>
                      </a:cubicBezTo>
                      <a:cubicBezTo>
                        <a:pt x="f87" y="f85"/>
                        <a:pt x="f88" y="f89"/>
                        <a:pt x="f90" y="f91"/>
                      </a:cubicBezTo>
                      <a:cubicBezTo>
                        <a:pt x="f92" y="f93"/>
                        <a:pt x="f94" y="f95"/>
                        <a:pt x="f96" y="f97"/>
                      </a:cubicBezTo>
                      <a:lnTo>
                        <a:pt x="f96" y="f97"/>
                      </a:lnTo>
                      <a:cubicBezTo>
                        <a:pt x="f98" y="f90"/>
                        <a:pt x="f99" y="f100"/>
                        <a:pt x="f101" y="f102"/>
                      </a:cubicBezTo>
                      <a:cubicBezTo>
                        <a:pt x="f103" y="f104"/>
                        <a:pt x="f105" y="f106"/>
                        <a:pt x="f107" y="f106"/>
                      </a:cubicBezTo>
                      <a:cubicBezTo>
                        <a:pt x="f108" y="f106"/>
                        <a:pt x="f109" y="f110"/>
                        <a:pt x="f111" y="f112"/>
                      </a:cubicBezTo>
                      <a:cubicBezTo>
                        <a:pt x="f113" y="f114"/>
                        <a:pt x="f54" y="f115"/>
                        <a:pt x="f116" y="f117"/>
                      </a:cubicBezTo>
                      <a:cubicBezTo>
                        <a:pt x="f118" y="f119"/>
                        <a:pt x="f120" y="f121"/>
                        <a:pt x="f122" y="f123"/>
                      </a:cubicBezTo>
                      <a:cubicBezTo>
                        <a:pt x="f124" y="f125"/>
                        <a:pt x="f126" y="f127"/>
                        <a:pt x="f128" y="f55"/>
                      </a:cubicBezTo>
                      <a:cubicBezTo>
                        <a:pt x="f129" y="f130"/>
                        <a:pt x="f131" y="f132"/>
                        <a:pt x="f133" y="f132"/>
                      </a:cubicBezTo>
                      <a:cubicBezTo>
                        <a:pt x="f134" y="f132"/>
                        <a:pt x="f135" y="f136"/>
                        <a:pt x="f137" y="f138"/>
                      </a:cubicBezTo>
                      <a:cubicBezTo>
                        <a:pt x="f139" y="f140"/>
                        <a:pt x="f141" y="f50"/>
                        <a:pt x="f49" y="f5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1867;p24">
                  <a:extLst>
                    <a:ext uri="{FF2B5EF4-FFF2-40B4-BE49-F238E27FC236}">
                      <a16:creationId xmlns:a16="http://schemas.microsoft.com/office/drawing/2014/main" id="{F1306DDA-D216-4D68-A3FD-B639CA48CA8E}"/>
                    </a:ext>
                  </a:extLst>
                </p:cNvPr>
                <p:cNvSpPr/>
                <p:nvPr/>
              </p:nvSpPr>
              <p:spPr>
                <a:xfrm flipH="1">
                  <a:off x="8826648" y="744605"/>
                  <a:ext cx="102193" cy="73508"/>
                </a:xfrm>
                <a:custGeom>
                  <a:avLst/>
                  <a:gdLst>
                    <a:gd name="f0" fmla="val w"/>
                    <a:gd name="f1" fmla="val h"/>
                    <a:gd name="f2" fmla="val 0"/>
                    <a:gd name="f3" fmla="val 3164"/>
                    <a:gd name="f4" fmla="val 2276"/>
                    <a:gd name="f5" fmla="val 3163"/>
                    <a:gd name="f6" fmla="val 2448"/>
                    <a:gd name="f7" fmla="val 208"/>
                    <a:gd name="f8" fmla="val 1836"/>
                    <a:gd name="f9" fmla="val 519"/>
                    <a:gd name="f10" fmla="val 1328"/>
                    <a:gd name="f11" fmla="val 1050"/>
                    <a:gd name="f12" fmla="val 1236"/>
                    <a:gd name="f13" fmla="val 1143"/>
                    <a:gd name="f14" fmla="val 1155"/>
                    <a:gd name="f15" fmla="val 1235"/>
                    <a:gd name="f16" fmla="val 1051"/>
                    <a:gd name="f17" fmla="val 1316"/>
                    <a:gd name="f18" fmla="val 966"/>
                    <a:gd name="f19" fmla="val 1373"/>
                    <a:gd name="f20" fmla="val 865"/>
                    <a:gd name="f21" fmla="val 1414"/>
                    <a:gd name="f22" fmla="val 767"/>
                    <a:gd name="f23" fmla="val 746"/>
                    <a:gd name="f24" fmla="val 725"/>
                    <a:gd name="f25" fmla="val 1412"/>
                    <a:gd name="f26" fmla="val 705"/>
                    <a:gd name="f27" fmla="val 1408"/>
                    <a:gd name="f28" fmla="val 578"/>
                    <a:gd name="f29" fmla="val 1397"/>
                    <a:gd name="f30" fmla="val 462"/>
                    <a:gd name="f31" fmla="val 428"/>
                    <a:gd name="f32" fmla="val 1201"/>
                    <a:gd name="f33" fmla="val 405"/>
                    <a:gd name="f34" fmla="val 1085"/>
                    <a:gd name="f35" fmla="val 509"/>
                    <a:gd name="f36" fmla="val 935"/>
                    <a:gd name="f37" fmla="val 636"/>
                    <a:gd name="f38" fmla="val 139"/>
                    <a:gd name="f39" fmla="val 70"/>
                    <a:gd name="f40" fmla="val 1270"/>
                    <a:gd name="f41" fmla="val 1"/>
                    <a:gd name="f42" fmla="val 1489"/>
                    <a:gd name="f43" fmla="val 105"/>
                    <a:gd name="f44" fmla="val 1755"/>
                    <a:gd name="f45" fmla="val 289"/>
                    <a:gd name="f46" fmla="val 1893"/>
                    <a:gd name="f47" fmla="val 382"/>
                    <a:gd name="f48" fmla="val 1957"/>
                    <a:gd name="f49" fmla="val 488"/>
                    <a:gd name="f50" fmla="val 1985"/>
                    <a:gd name="f51" fmla="val 598"/>
                    <a:gd name="f52" fmla="val 708"/>
                    <a:gd name="f53" fmla="val 820"/>
                    <a:gd name="f54" fmla="val 924"/>
                    <a:gd name="f55" fmla="val 1905"/>
                    <a:gd name="f56" fmla="val 878"/>
                    <a:gd name="f57" fmla="val 1974"/>
                    <a:gd name="f58" fmla="val 832"/>
                    <a:gd name="f59" fmla="val 2066"/>
                    <a:gd name="f60" fmla="val 855"/>
                    <a:gd name="f61" fmla="val 2147"/>
                    <a:gd name="f62" fmla="val 868"/>
                    <a:gd name="f63" fmla="val 2239"/>
                    <a:gd name="f64" fmla="val 896"/>
                    <a:gd name="f65" fmla="val 933"/>
                    <a:gd name="f66" fmla="val 1061"/>
                    <a:gd name="f67" fmla="val 1292"/>
                    <a:gd name="f68" fmla="val 1831"/>
                    <a:gd name="f69" fmla="val 1778"/>
                    <a:gd name="f70" fmla="val 1721"/>
                    <a:gd name="f71" fmla="val 1097"/>
                    <a:gd name="f72" fmla="val 2390"/>
                    <a:gd name="f73" fmla="val 231"/>
                    <a:gd name="f74" fmla="*/ f0 1 3164"/>
                    <a:gd name="f75" fmla="*/ f1 1 2276"/>
                    <a:gd name="f76" fmla="val f2"/>
                    <a:gd name="f77" fmla="val f3"/>
                    <a:gd name="f78" fmla="val f4"/>
                    <a:gd name="f79" fmla="+- f78 0 f76"/>
                    <a:gd name="f80" fmla="+- f77 0 f76"/>
                    <a:gd name="f81" fmla="*/ f80 1 3164"/>
                    <a:gd name="f82" fmla="*/ f79 1 227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3164" h="2276">
                      <a:moveTo>
                        <a:pt x="f5" y="f2"/>
                      </a:moveTo>
                      <a:lnTo>
                        <a:pt x="f5" y="f2"/>
                      </a:lnTo>
                      <a:cubicBezTo>
                        <a:pt x="f6" y="f7"/>
                        <a:pt x="f8" y="f9"/>
                        <a:pt x="f10" y="f11"/>
                      </a:cubicBezTo>
                      <a:cubicBezTo>
                        <a:pt x="f12" y="f13"/>
                        <a:pt x="f14" y="f15"/>
                        <a:pt x="f16" y="f17"/>
                      </a:cubicBezTo>
                      <a:cubicBezTo>
                        <a:pt x="f18" y="f19"/>
                        <a:pt x="f20" y="f21"/>
                        <a:pt x="f22" y="f21"/>
                      </a:cubicBezTo>
                      <a:cubicBezTo>
                        <a:pt x="f23" y="f21"/>
                        <a:pt x="f24" y="f25"/>
                        <a:pt x="f26" y="f27"/>
                      </a:cubicBezTo>
                      <a:cubicBezTo>
                        <a:pt x="f28" y="f29"/>
                        <a:pt x="f30" y="f17"/>
                        <a:pt x="f31" y="f32"/>
                      </a:cubicBezTo>
                      <a:cubicBezTo>
                        <a:pt x="f33" y="f34"/>
                        <a:pt x="f35" y="f36"/>
                        <a:pt x="f37" y="f36"/>
                      </a:cubicBezTo>
                      <a:cubicBezTo>
                        <a:pt x="f33" y="f36"/>
                        <a:pt x="f38" y="f11"/>
                        <a:pt x="f39" y="f40"/>
                      </a:cubicBezTo>
                      <a:cubicBezTo>
                        <a:pt x="f41" y="f42"/>
                        <a:pt x="f43" y="f44"/>
                        <a:pt x="f45" y="f46"/>
                      </a:cubicBezTo>
                      <a:cubicBezTo>
                        <a:pt x="f47" y="f48"/>
                        <a:pt x="f49" y="f50"/>
                        <a:pt x="f51" y="f50"/>
                      </a:cubicBezTo>
                      <a:cubicBezTo>
                        <a:pt x="f52" y="f50"/>
                        <a:pt x="f53" y="f48"/>
                        <a:pt x="f54" y="f55"/>
                      </a:cubicBezTo>
                      <a:lnTo>
                        <a:pt x="f54" y="f55"/>
                      </a:lnTo>
                      <a:cubicBezTo>
                        <a:pt x="f56" y="f57"/>
                        <a:pt x="f58" y="f59"/>
                        <a:pt x="f60" y="f61"/>
                      </a:cubicBezTo>
                      <a:cubicBezTo>
                        <a:pt x="f62" y="f63"/>
                        <a:pt x="f64" y="f4"/>
                        <a:pt x="f65" y="f4"/>
                      </a:cubicBezTo>
                      <a:cubicBezTo>
                        <a:pt x="f66" y="f4"/>
                        <a:pt x="f67" y="f68"/>
                        <a:pt x="f10" y="f69"/>
                      </a:cubicBezTo>
                      <a:cubicBezTo>
                        <a:pt x="f70" y="f71"/>
                        <a:pt x="f72" y="f73"/>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1868;p24">
                  <a:extLst>
                    <a:ext uri="{FF2B5EF4-FFF2-40B4-BE49-F238E27FC236}">
                      <a16:creationId xmlns:a16="http://schemas.microsoft.com/office/drawing/2014/main" id="{67C6A7EB-2B60-4E0A-9060-4F0B9C577A7F}"/>
                    </a:ext>
                  </a:extLst>
                </p:cNvPr>
                <p:cNvSpPr/>
                <p:nvPr/>
              </p:nvSpPr>
              <p:spPr>
                <a:xfrm flipH="1">
                  <a:off x="8516840" y="605177"/>
                  <a:ext cx="231187" cy="135806"/>
                </a:xfrm>
                <a:custGeom>
                  <a:avLst/>
                  <a:gdLst>
                    <a:gd name="f0" fmla="val w"/>
                    <a:gd name="f1" fmla="val h"/>
                    <a:gd name="f2" fmla="val 0"/>
                    <a:gd name="f3" fmla="val 7158"/>
                    <a:gd name="f4" fmla="val 4205"/>
                    <a:gd name="f5" fmla="val 520"/>
                    <a:gd name="f6" fmla="val 266"/>
                    <a:gd name="f7" fmla="val 521"/>
                    <a:gd name="f8" fmla="val 1017"/>
                    <a:gd name="f9" fmla="val 589"/>
                    <a:gd name="f10" fmla="val 1236"/>
                    <a:gd name="f11" fmla="val 704"/>
                    <a:gd name="f12" fmla="val 1455"/>
                    <a:gd name="f13" fmla="val 854"/>
                    <a:gd name="f14" fmla="val 1640"/>
                    <a:gd name="f15" fmla="val 993"/>
                    <a:gd name="f16" fmla="val 1848"/>
                    <a:gd name="f17" fmla="val 1143"/>
                    <a:gd name="f18" fmla="val 2021"/>
                    <a:gd name="f19" fmla="val 1316"/>
                    <a:gd name="f20" fmla="val 2194"/>
                    <a:gd name="f21" fmla="val 1501"/>
                    <a:gd name="f22" fmla="val 2517"/>
                    <a:gd name="f23" fmla="val 1859"/>
                    <a:gd name="f24" fmla="val 2806"/>
                    <a:gd name="f25" fmla="val 2286"/>
                    <a:gd name="f26" fmla="val 3129"/>
                    <a:gd name="f27" fmla="val 2655"/>
                    <a:gd name="f28" fmla="val 3441"/>
                    <a:gd name="f29" fmla="val 3047"/>
                    <a:gd name="f30" fmla="val 3787"/>
                    <a:gd name="f31" fmla="val 3405"/>
                    <a:gd name="f32" fmla="val 4214"/>
                    <a:gd name="f33" fmla="val 3648"/>
                    <a:gd name="f34" fmla="val 4306"/>
                    <a:gd name="f35" fmla="val 3705"/>
                    <a:gd name="f36" fmla="val 4422"/>
                    <a:gd name="f37" fmla="val 3763"/>
                    <a:gd name="f38" fmla="val 4537"/>
                    <a:gd name="f39" fmla="val 3809"/>
                    <a:gd name="f40" fmla="val 4653"/>
                    <a:gd name="f41" fmla="val 3855"/>
                    <a:gd name="f42" fmla="val 4768"/>
                    <a:gd name="f43" fmla="val 3902"/>
                    <a:gd name="f44" fmla="val 4883"/>
                    <a:gd name="f45" fmla="val 3925"/>
                    <a:gd name="f46" fmla="val 4999"/>
                    <a:gd name="f47" fmla="val 3959"/>
                    <a:gd name="f48" fmla="val 5137"/>
                    <a:gd name="f49" fmla="val 3971"/>
                    <a:gd name="f50" fmla="val 5253"/>
                    <a:gd name="f51" fmla="val 5380"/>
                    <a:gd name="f52" fmla="val 5495"/>
                    <a:gd name="f53" fmla="val 5622"/>
                    <a:gd name="f54" fmla="val 3936"/>
                    <a:gd name="f55" fmla="val 5507"/>
                    <a:gd name="f56" fmla="val 3982"/>
                    <a:gd name="f57" fmla="val 3994"/>
                    <a:gd name="f58" fmla="val 5114"/>
                    <a:gd name="f59" fmla="val 4872"/>
                    <a:gd name="f60" fmla="val 4630"/>
                    <a:gd name="f61" fmla="val 4399"/>
                    <a:gd name="f62" fmla="val 3821"/>
                    <a:gd name="f63" fmla="val 4168"/>
                    <a:gd name="f64" fmla="val 3718"/>
                    <a:gd name="f65" fmla="val 3463"/>
                    <a:gd name="f66" fmla="val 3371"/>
                    <a:gd name="f67" fmla="val 3105"/>
                    <a:gd name="f68" fmla="val 3060"/>
                    <a:gd name="f69" fmla="val 2713"/>
                    <a:gd name="f70" fmla="val 2771"/>
                    <a:gd name="f71" fmla="val 2309"/>
                    <a:gd name="f72" fmla="val 2494"/>
                    <a:gd name="f73" fmla="val 1893"/>
                    <a:gd name="f74" fmla="val 2159"/>
                    <a:gd name="f75" fmla="val 1535"/>
                    <a:gd name="f76" fmla="val 1154"/>
                    <a:gd name="f77" fmla="val 1444"/>
                    <a:gd name="f78" fmla="val 3002"/>
                    <a:gd name="f79" fmla="val 2702"/>
                    <a:gd name="f80" fmla="val 300"/>
                    <a:gd name="f81" fmla="val 2621"/>
                    <a:gd name="f82" fmla="val 393"/>
                    <a:gd name="f83" fmla="val 2448"/>
                    <a:gd name="f84" fmla="val 785"/>
                    <a:gd name="f85" fmla="val 2263"/>
                    <a:gd name="f86" fmla="val 385"/>
                    <a:gd name="f87" fmla="val 2004"/>
                    <a:gd name="f88" fmla="val 295"/>
                    <a:gd name="f89" fmla="val 1715"/>
                    <a:gd name="f90" fmla="val 1478"/>
                    <a:gd name="f91" fmla="val 1220"/>
                    <a:gd name="f92" fmla="val 355"/>
                    <a:gd name="f93" fmla="val 965"/>
                    <a:gd name="f94" fmla="val 815"/>
                    <a:gd name="f95" fmla="val 665"/>
                    <a:gd name="f96" fmla="val 334"/>
                    <a:gd name="f97" fmla="val 1155"/>
                    <a:gd name="f98" fmla="val 567"/>
                    <a:gd name="f99" fmla="val 486"/>
                    <a:gd name="f100" fmla="val 1674"/>
                    <a:gd name="f101" fmla="val 1109"/>
                    <a:gd name="f102" fmla="val 1905"/>
                    <a:gd name="f103" fmla="val 717"/>
                    <a:gd name="f104" fmla="val 336"/>
                    <a:gd name="f105" fmla="val 1928"/>
                    <a:gd name="f106" fmla="val 1"/>
                    <a:gd name="f107" fmla="val 2147"/>
                    <a:gd name="f108" fmla="val 52"/>
                    <a:gd name="f109" fmla="val 2144"/>
                    <a:gd name="f110" fmla="val 103"/>
                    <a:gd name="f111" fmla="val 2143"/>
                    <a:gd name="f112" fmla="val 154"/>
                    <a:gd name="f113" fmla="val 1269"/>
                    <a:gd name="f114" fmla="val 2372"/>
                    <a:gd name="f115" fmla="val 2847"/>
                    <a:gd name="f116" fmla="val 3233"/>
                    <a:gd name="f117" fmla="val 3509"/>
                    <a:gd name="f118" fmla="val 3808"/>
                    <a:gd name="f119" fmla="val 3952"/>
                    <a:gd name="f120" fmla="val 4445"/>
                    <a:gd name="f121" fmla="val 4204"/>
                    <a:gd name="f122" fmla="val 5106"/>
                    <a:gd name="f123" fmla="val 5307"/>
                    <a:gd name="f124" fmla="val 5510"/>
                    <a:gd name="f125" fmla="val 4181"/>
                    <a:gd name="f126" fmla="val 5715"/>
                    <a:gd name="f127" fmla="val 4132"/>
                    <a:gd name="f128" fmla="val 5888"/>
                    <a:gd name="f129" fmla="val 4086"/>
                    <a:gd name="f130" fmla="val 6072"/>
                    <a:gd name="f131" fmla="val 4017"/>
                    <a:gd name="f132" fmla="val 6257"/>
                    <a:gd name="f133" fmla="val 6592"/>
                    <a:gd name="f134" fmla="val 3786"/>
                    <a:gd name="f135" fmla="val 6857"/>
                    <a:gd name="f136" fmla="val 3532"/>
                    <a:gd name="f137" fmla="val 7157"/>
                    <a:gd name="f138" fmla="val 3347"/>
                    <a:gd name="f139" fmla="val 6702"/>
                    <a:gd name="f140" fmla="val 3621"/>
                    <a:gd name="f141" fmla="val 6158"/>
                    <a:gd name="f142" fmla="val 5619"/>
                    <a:gd name="f143" fmla="val 5406"/>
                    <a:gd name="f144" fmla="val 5193"/>
                    <a:gd name="f145" fmla="val 3761"/>
                    <a:gd name="f146" fmla="val 4987"/>
                    <a:gd name="f147" fmla="val 4595"/>
                    <a:gd name="f148" fmla="val 3613"/>
                    <a:gd name="f149" fmla="val 3949"/>
                    <a:gd name="f150" fmla="val 3394"/>
                    <a:gd name="f151" fmla="val 2920"/>
                    <a:gd name="f152" fmla="val 3891"/>
                    <a:gd name="f153" fmla="val 2759"/>
                    <a:gd name="f154" fmla="val 2574"/>
                    <a:gd name="f155" fmla="val 4041"/>
                    <a:gd name="f156" fmla="val 2459"/>
                    <a:gd name="f157" fmla="val 4097"/>
                    <a:gd name="f158" fmla="val 2402"/>
                    <a:gd name="f159" fmla="val 4184"/>
                    <a:gd name="f160" fmla="val 2374"/>
                    <a:gd name="f161" fmla="val 4270"/>
                    <a:gd name="f162" fmla="val 4360"/>
                    <a:gd name="f163" fmla="val 4449"/>
                    <a:gd name="f164" fmla="val 2405"/>
                    <a:gd name="f165" fmla="val 4503"/>
                    <a:gd name="f166" fmla="val 2470"/>
                    <a:gd name="f167" fmla="val 4456"/>
                    <a:gd name="f168" fmla="val 2251"/>
                    <a:gd name="f169" fmla="val 4237"/>
                    <a:gd name="f170" fmla="val 2089"/>
                    <a:gd name="f171" fmla="val 4029"/>
                    <a:gd name="f172" fmla="val 3810"/>
                    <a:gd name="f173" fmla="val 2112"/>
                    <a:gd name="f174" fmla="val 3637"/>
                    <a:gd name="f175" fmla="val 3602"/>
                    <a:gd name="f176" fmla="val 2528"/>
                    <a:gd name="f177" fmla="val 3256"/>
                    <a:gd name="f178" fmla="val 1916"/>
                    <a:gd name="f179" fmla="val 3198"/>
                    <a:gd name="f180" fmla="val 1258"/>
                    <a:gd name="f181" fmla="val 3325"/>
                    <a:gd name="f182" fmla="val 566"/>
                    <a:gd name="f183" fmla="val 3152"/>
                    <a:gd name="f184" fmla="val 681"/>
                    <a:gd name="f185" fmla="val 3037"/>
                    <a:gd name="f186" fmla="val 797"/>
                    <a:gd name="f187" fmla="val 2944"/>
                    <a:gd name="f188" fmla="*/ f0 1 7158"/>
                    <a:gd name="f189" fmla="*/ f1 1 4205"/>
                    <a:gd name="f190" fmla="val f2"/>
                    <a:gd name="f191" fmla="val f3"/>
                    <a:gd name="f192" fmla="val f4"/>
                    <a:gd name="f193" fmla="+- f192 0 f190"/>
                    <a:gd name="f194" fmla="+- f191 0 f190"/>
                    <a:gd name="f195" fmla="*/ f194 1 7158"/>
                    <a:gd name="f196" fmla="*/ f193 1 4205"/>
                    <a:gd name="f197" fmla="*/ f190 1 f195"/>
                    <a:gd name="f198" fmla="*/ f191 1 f195"/>
                    <a:gd name="f199" fmla="*/ f190 1 f196"/>
                    <a:gd name="f200" fmla="*/ f192 1 f196"/>
                    <a:gd name="f201" fmla="*/ f197 f188 1"/>
                    <a:gd name="f202" fmla="*/ f198 f188 1"/>
                    <a:gd name="f203" fmla="*/ f200 f189 1"/>
                    <a:gd name="f204" fmla="*/ f199 f189 1"/>
                  </a:gdLst>
                  <a:ahLst/>
                  <a:cxnLst>
                    <a:cxn ang="3cd4">
                      <a:pos x="hc" y="t"/>
                    </a:cxn>
                    <a:cxn ang="0">
                      <a:pos x="r" y="vc"/>
                    </a:cxn>
                    <a:cxn ang="cd4">
                      <a:pos x="hc" y="b"/>
                    </a:cxn>
                    <a:cxn ang="cd2">
                      <a:pos x="l" y="vc"/>
                    </a:cxn>
                  </a:cxnLst>
                  <a:rect l="f201" t="f204" r="f202" b="f203"/>
                  <a:pathLst>
                    <a:path w="7158" h="4205">
                      <a:moveTo>
                        <a:pt x="f5" y="f6"/>
                      </a:moveTo>
                      <a:lnTo>
                        <a:pt x="f5" y="f6"/>
                      </a:lnTo>
                      <a:cubicBezTo>
                        <a:pt x="f7" y="f6"/>
                        <a:pt x="f7" y="f6"/>
                        <a:pt x="f7" y="f6"/>
                      </a:cubicBezTo>
                      <a:lnTo>
                        <a:pt x="f7" y="f6"/>
                      </a:lnTo>
                      <a:cubicBezTo>
                        <a:pt x="f7" y="f6"/>
                        <a:pt x="f7" y="f6"/>
                        <a:pt x="f5" y="f6"/>
                      </a:cubicBezTo>
                      <a:close/>
                      <a:moveTo>
                        <a:pt x="f8" y="f9"/>
                      </a:moveTo>
                      <a:lnTo>
                        <a:pt x="f8" y="f9"/>
                      </a:ln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49"/>
                      </a:cubicBezTo>
                      <a:cubicBezTo>
                        <a:pt x="f51" y="f49"/>
                        <a:pt x="f52" y="f47"/>
                        <a:pt x="f53" y="f54"/>
                      </a:cubicBezTo>
                      <a:lnTo>
                        <a:pt x="f53" y="f54"/>
                      </a:lnTo>
                      <a:cubicBezTo>
                        <a:pt x="f55" y="f49"/>
                        <a:pt x="f51" y="f56"/>
                        <a:pt x="f50" y="f57"/>
                      </a:cubicBezTo>
                      <a:cubicBezTo>
                        <a:pt x="f58" y="f57"/>
                        <a:pt x="f46" y="f56"/>
                        <a:pt x="f59" y="f49"/>
                      </a:cubicBezTo>
                      <a:cubicBezTo>
                        <a:pt x="f60" y="f45"/>
                        <a:pt x="f61" y="f62"/>
                        <a:pt x="f63" y="f35"/>
                      </a:cubicBezTo>
                      <a:cubicBezTo>
                        <a:pt x="f64" y="f65"/>
                        <a:pt x="f66" y="f67"/>
                        <a:pt x="f68" y="f69"/>
                      </a:cubicBezTo>
                      <a:cubicBezTo>
                        <a:pt x="f70" y="f71"/>
                        <a:pt x="f72" y="f73"/>
                        <a:pt x="f74" y="f75"/>
                      </a:cubicBezTo>
                      <a:cubicBezTo>
                        <a:pt x="f16" y="f76"/>
                        <a:pt x="f77" y="f13"/>
                        <a:pt x="f8" y="f9"/>
                      </a:cubicBezTo>
                      <a:close/>
                      <a:moveTo>
                        <a:pt x="f78" y="f2"/>
                      </a:moveTo>
                      <a:lnTo>
                        <a:pt x="f78" y="f2"/>
                      </a:lnTo>
                      <a:cubicBezTo>
                        <a:pt x="f79" y="f80"/>
                        <a:pt x="f81" y="f82"/>
                        <a:pt x="f83" y="f84"/>
                      </a:cubicBezTo>
                      <a:cubicBezTo>
                        <a:pt x="f85" y="f86"/>
                        <a:pt x="f87" y="f88"/>
                        <a:pt x="f89" y="f88"/>
                      </a:cubicBezTo>
                      <a:cubicBezTo>
                        <a:pt x="f90" y="f88"/>
                        <a:pt x="f91" y="f92"/>
                        <a:pt x="f93" y="f92"/>
                      </a:cubicBezTo>
                      <a:cubicBezTo>
                        <a:pt x="f94" y="f92"/>
                        <a:pt x="f95" y="f96"/>
                        <a:pt x="f7" y="f6"/>
                      </a:cubicBezTo>
                      <a:lnTo>
                        <a:pt x="f7" y="f6"/>
                      </a:lnTo>
                      <a:cubicBezTo>
                        <a:pt x="f97" y="f98"/>
                        <a:pt x="f99" y="f100"/>
                        <a:pt x="f101" y="f102"/>
                      </a:cubicBezTo>
                      <a:cubicBezTo>
                        <a:pt x="f103" y="f102"/>
                        <a:pt x="f104" y="f105"/>
                        <a:pt x="f106" y="f107"/>
                      </a:cubicBezTo>
                      <a:cubicBezTo>
                        <a:pt x="f108" y="f109"/>
                        <a:pt x="f110" y="f111"/>
                        <a:pt x="f112" y="f111"/>
                      </a:cubicBezTo>
                      <a:cubicBezTo>
                        <a:pt x="f113" y="f111"/>
                        <a:pt x="f114" y="f115"/>
                        <a:pt x="f116" y="f117"/>
                      </a:cubicBezTo>
                      <a:cubicBezTo>
                        <a:pt x="f118" y="f119"/>
                        <a:pt x="f120" y="f121"/>
                        <a:pt x="f122" y="f121"/>
                      </a:cubicBezTo>
                      <a:cubicBezTo>
                        <a:pt x="f123" y="f121"/>
                        <a:pt x="f124" y="f125"/>
                        <a:pt x="f126" y="f127"/>
                      </a:cubicBezTo>
                      <a:cubicBezTo>
                        <a:pt x="f128" y="f129"/>
                        <a:pt x="f130" y="f131"/>
                        <a:pt x="f132" y="f54"/>
                      </a:cubicBezTo>
                      <a:cubicBezTo>
                        <a:pt x="f133" y="f134"/>
                        <a:pt x="f135" y="f136"/>
                        <a:pt x="f137" y="f138"/>
                      </a:cubicBezTo>
                      <a:lnTo>
                        <a:pt x="f137" y="f138"/>
                      </a:lnTo>
                      <a:cubicBezTo>
                        <a:pt x="f139" y="f140"/>
                        <a:pt x="f141" y="f30"/>
                        <a:pt x="f142" y="f30"/>
                      </a:cubicBezTo>
                      <a:cubicBezTo>
                        <a:pt x="f143" y="f30"/>
                        <a:pt x="f144" y="f145"/>
                        <a:pt x="f146" y="f35"/>
                      </a:cubicBezTo>
                      <a:cubicBezTo>
                        <a:pt x="f147" y="f148"/>
                        <a:pt x="f149" y="f150"/>
                        <a:pt x="f43" y="f151"/>
                      </a:cubicBezTo>
                      <a:cubicBezTo>
                        <a:pt x="f152" y="f153"/>
                        <a:pt x="f45" y="f154"/>
                        <a:pt x="f155" y="f156"/>
                      </a:cubicBezTo>
                      <a:cubicBezTo>
                        <a:pt x="f157" y="f158"/>
                        <a:pt x="f159" y="f160"/>
                        <a:pt x="f161" y="f160"/>
                      </a:cubicBezTo>
                      <a:cubicBezTo>
                        <a:pt x="f162" y="f160"/>
                        <a:pt x="f163" y="f164"/>
                        <a:pt x="f165" y="f166"/>
                      </a:cubicBezTo>
                      <a:cubicBezTo>
                        <a:pt x="f167" y="f168"/>
                        <a:pt x="f169" y="f170"/>
                        <a:pt x="f171" y="f170"/>
                      </a:cubicBezTo>
                      <a:cubicBezTo>
                        <a:pt x="f172" y="f173"/>
                        <a:pt x="f174" y="f71"/>
                        <a:pt x="f175" y="f176"/>
                      </a:cubicBezTo>
                      <a:cubicBezTo>
                        <a:pt x="f177" y="f178"/>
                        <a:pt x="f179" y="f180"/>
                        <a:pt x="f181" y="f182"/>
                      </a:cubicBezTo>
                      <a:lnTo>
                        <a:pt x="f181" y="f182"/>
                      </a:lnTo>
                      <a:cubicBezTo>
                        <a:pt x="f181" y="f182"/>
                        <a:pt x="f183" y="f184"/>
                        <a:pt x="f185" y="f186"/>
                      </a:cubicBezTo>
                      <a:cubicBezTo>
                        <a:pt x="f185" y="f186"/>
                        <a:pt x="f187" y="f5"/>
                        <a:pt x="f78"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1869;p24">
                  <a:extLst>
                    <a:ext uri="{FF2B5EF4-FFF2-40B4-BE49-F238E27FC236}">
                      <a16:creationId xmlns:a16="http://schemas.microsoft.com/office/drawing/2014/main" id="{EE425854-25DD-4D70-B094-6057F33293DB}"/>
                    </a:ext>
                  </a:extLst>
                </p:cNvPr>
                <p:cNvSpPr/>
                <p:nvPr/>
              </p:nvSpPr>
              <p:spPr>
                <a:xfrm flipH="1">
                  <a:off x="8654402" y="686120"/>
                  <a:ext cx="152156" cy="44348"/>
                </a:xfrm>
                <a:custGeom>
                  <a:avLst/>
                  <a:gdLst>
                    <a:gd name="f0" fmla="val w"/>
                    <a:gd name="f1" fmla="val h"/>
                    <a:gd name="f2" fmla="val 0"/>
                    <a:gd name="f3" fmla="val 4711"/>
                    <a:gd name="f4" fmla="val 1373"/>
                    <a:gd name="f5" fmla="val 2355"/>
                    <a:gd name="f6" fmla="val 622"/>
                    <a:gd name="f7" fmla="val 2586"/>
                    <a:gd name="f8" fmla="val 645"/>
                    <a:gd name="f9" fmla="val 2817"/>
                    <a:gd name="f10" fmla="val 668"/>
                    <a:gd name="f11" fmla="val 3048"/>
                    <a:gd name="f12" fmla="val 715"/>
                    <a:gd name="f13" fmla="val 3279"/>
                    <a:gd name="f14" fmla="val 761"/>
                    <a:gd name="f15" fmla="val 3487"/>
                    <a:gd name="f16" fmla="val 830"/>
                    <a:gd name="f17" fmla="val 3706"/>
                    <a:gd name="f18" fmla="val 911"/>
                    <a:gd name="f19" fmla="val 853"/>
                    <a:gd name="f20" fmla="val 3267"/>
                    <a:gd name="f21" fmla="val 795"/>
                    <a:gd name="f22" fmla="val 3036"/>
                    <a:gd name="f23" fmla="val 2806"/>
                    <a:gd name="f24" fmla="val 680"/>
                    <a:gd name="f25" fmla="val 2298"/>
                    <a:gd name="f26" fmla="val 677"/>
                    <a:gd name="f27" fmla="val 2240"/>
                    <a:gd name="f28" fmla="val 676"/>
                    <a:gd name="f29" fmla="val 2182"/>
                    <a:gd name="f30" fmla="val 2008"/>
                    <a:gd name="f31" fmla="val 1833"/>
                    <a:gd name="f32" fmla="val 689"/>
                    <a:gd name="f33" fmla="val 1651"/>
                    <a:gd name="f34" fmla="val 1421"/>
                    <a:gd name="f35" fmla="val 726"/>
                    <a:gd name="f36" fmla="val 1190"/>
                    <a:gd name="f37" fmla="val 772"/>
                    <a:gd name="f38" fmla="val 947"/>
                    <a:gd name="f39" fmla="val 818"/>
                    <a:gd name="f40" fmla="val 1178"/>
                    <a:gd name="f41" fmla="val 703"/>
                    <a:gd name="f42" fmla="val 1882"/>
                    <a:gd name="f43" fmla="val 2125"/>
                    <a:gd name="f44" fmla="val 1149"/>
                    <a:gd name="f45" fmla="val 956"/>
                    <a:gd name="f46" fmla="val 778"/>
                    <a:gd name="f47" fmla="val 25"/>
                    <a:gd name="f48" fmla="val 624"/>
                    <a:gd name="f49" fmla="val 80"/>
                    <a:gd name="f50" fmla="val 659"/>
                    <a:gd name="f51" fmla="val 126"/>
                    <a:gd name="f52" fmla="val 1351"/>
                    <a:gd name="f53" fmla="val 264"/>
                    <a:gd name="f54" fmla="val 1524"/>
                    <a:gd name="f55" fmla="val 391"/>
                    <a:gd name="f56" fmla="val 1498"/>
                    <a:gd name="f57" fmla="val 390"/>
                    <a:gd name="f58" fmla="val 1472"/>
                    <a:gd name="f59" fmla="val 389"/>
                    <a:gd name="f60" fmla="val 1445"/>
                    <a:gd name="f61" fmla="val 928"/>
                    <a:gd name="f62" fmla="val 308"/>
                    <a:gd name="f63" fmla="val 701"/>
                    <a:gd name="f64" fmla="val 1"/>
                    <a:gd name="f65" fmla="val 1119"/>
                    <a:gd name="f66" fmla="val 628"/>
                    <a:gd name="f67" fmla="val 973"/>
                    <a:gd name="f68" fmla="val 1275"/>
                    <a:gd name="f69" fmla="val 900"/>
                    <a:gd name="f70" fmla="val 1922"/>
                    <a:gd name="f71" fmla="val 2870"/>
                    <a:gd name="f72" fmla="val 3818"/>
                    <a:gd name="f73" fmla="val 1057"/>
                    <a:gd name="f74" fmla="val 4710"/>
                    <a:gd name="f75" fmla="val 1372"/>
                    <a:gd name="f76" fmla="val 4008"/>
                    <a:gd name="f77" fmla="val 868"/>
                    <a:gd name="f78" fmla="val 2300"/>
                    <a:gd name="f79" fmla="*/ f0 1 4711"/>
                    <a:gd name="f80" fmla="*/ f1 1 1373"/>
                    <a:gd name="f81" fmla="val f2"/>
                    <a:gd name="f82" fmla="val f3"/>
                    <a:gd name="f83" fmla="val f4"/>
                    <a:gd name="f84" fmla="+- f83 0 f81"/>
                    <a:gd name="f85" fmla="+- f82 0 f81"/>
                    <a:gd name="f86" fmla="*/ f85 1 4711"/>
                    <a:gd name="f87" fmla="*/ f84 1 1373"/>
                    <a:gd name="f88" fmla="*/ f81 1 f86"/>
                    <a:gd name="f89" fmla="*/ f82 1 f86"/>
                    <a:gd name="f90" fmla="*/ f81 1 f87"/>
                    <a:gd name="f91" fmla="*/ f83 1 f87"/>
                    <a:gd name="f92" fmla="*/ f88 f79 1"/>
                    <a:gd name="f93" fmla="*/ f89 f79 1"/>
                    <a:gd name="f94" fmla="*/ f91 f80 1"/>
                    <a:gd name="f95" fmla="*/ f90 f80 1"/>
                  </a:gdLst>
                  <a:ahLst/>
                  <a:cxnLst>
                    <a:cxn ang="3cd4">
                      <a:pos x="hc" y="t"/>
                    </a:cxn>
                    <a:cxn ang="0">
                      <a:pos x="r" y="vc"/>
                    </a:cxn>
                    <a:cxn ang="cd4">
                      <a:pos x="hc" y="b"/>
                    </a:cxn>
                    <a:cxn ang="cd2">
                      <a:pos x="l" y="vc"/>
                    </a:cxn>
                  </a:cxnLst>
                  <a:rect l="f92" t="f95" r="f93" b="f94"/>
                  <a:pathLst>
                    <a:path w="4711" h="1373">
                      <a:moveTo>
                        <a:pt x="f5" y="f6"/>
                      </a:moveTo>
                      <a:cubicBezTo>
                        <a:pt x="f7" y="f8"/>
                        <a:pt x="f9" y="f10"/>
                        <a:pt x="f11" y="f12"/>
                      </a:cubicBezTo>
                      <a:cubicBezTo>
                        <a:pt x="f13" y="f14"/>
                        <a:pt x="f15" y="f16"/>
                        <a:pt x="f17" y="f18"/>
                      </a:cubicBezTo>
                      <a:cubicBezTo>
                        <a:pt x="f15" y="f19"/>
                        <a:pt x="f20" y="f21"/>
                        <a:pt x="f22" y="f14"/>
                      </a:cubicBezTo>
                      <a:cubicBezTo>
                        <a:pt x="f23" y="f12"/>
                        <a:pt x="f7" y="f24"/>
                        <a:pt x="f5" y="f24"/>
                      </a:cubicBezTo>
                      <a:cubicBezTo>
                        <a:pt x="f25" y="f26"/>
                        <a:pt x="f27" y="f28"/>
                        <a:pt x="f29" y="f28"/>
                      </a:cubicBezTo>
                      <a:cubicBezTo>
                        <a:pt x="f30" y="f28"/>
                        <a:pt x="f31" y="f32"/>
                        <a:pt x="f33" y="f12"/>
                      </a:cubicBezTo>
                      <a:cubicBezTo>
                        <a:pt x="f34" y="f35"/>
                        <a:pt x="f36" y="f37"/>
                        <a:pt x="f38" y="f39"/>
                      </a:cubicBezTo>
                      <a:cubicBezTo>
                        <a:pt x="f40" y="f14"/>
                        <a:pt x="f34" y="f41"/>
                        <a:pt x="f33" y="f10"/>
                      </a:cubicBezTo>
                      <a:cubicBezTo>
                        <a:pt x="f42" y="f8"/>
                        <a:pt x="f43" y="f6"/>
                        <a:pt x="f5" y="f6"/>
                      </a:cubicBezTo>
                      <a:close/>
                      <a:moveTo>
                        <a:pt x="f44" y="f2"/>
                      </a:moveTo>
                      <a:cubicBezTo>
                        <a:pt x="f45" y="f2"/>
                        <a:pt x="f46" y="f47"/>
                        <a:pt x="f48" y="f49"/>
                      </a:cubicBezTo>
                      <a:cubicBezTo>
                        <a:pt x="f50" y="f51"/>
                        <a:pt x="f52" y="f53"/>
                        <a:pt x="f54" y="f55"/>
                      </a:cubicBezTo>
                      <a:cubicBezTo>
                        <a:pt x="f56" y="f57"/>
                        <a:pt x="f58" y="f59"/>
                        <a:pt x="f60" y="f59"/>
                      </a:cubicBezTo>
                      <a:cubicBezTo>
                        <a:pt x="f61" y="f59"/>
                        <a:pt x="f62" y="f63"/>
                        <a:pt x="f64" y="f65"/>
                      </a:cubicBezTo>
                      <a:cubicBezTo>
                        <a:pt x="f66" y="f67"/>
                        <a:pt x="f68" y="f69"/>
                        <a:pt x="f70" y="f69"/>
                      </a:cubicBezTo>
                      <a:cubicBezTo>
                        <a:pt x="f71" y="f69"/>
                        <a:pt x="f72" y="f73"/>
                        <a:pt x="f74" y="f75"/>
                      </a:cubicBezTo>
                      <a:cubicBezTo>
                        <a:pt x="f76" y="f77"/>
                        <a:pt x="f78" y="f2"/>
                        <a:pt x="f44"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1870;p24">
                  <a:extLst>
                    <a:ext uri="{FF2B5EF4-FFF2-40B4-BE49-F238E27FC236}">
                      <a16:creationId xmlns:a16="http://schemas.microsoft.com/office/drawing/2014/main" id="{54D4AE5A-3AC0-4FE5-BE66-2DA2C30583A3}"/>
                    </a:ext>
                  </a:extLst>
                </p:cNvPr>
                <p:cNvSpPr/>
                <p:nvPr/>
              </p:nvSpPr>
              <p:spPr>
                <a:xfrm flipH="1">
                  <a:off x="8416210" y="697614"/>
                  <a:ext cx="93405" cy="163942"/>
                </a:xfrm>
                <a:custGeom>
                  <a:avLst/>
                  <a:gdLst>
                    <a:gd name="f0" fmla="val w"/>
                    <a:gd name="f1" fmla="val h"/>
                    <a:gd name="f2" fmla="val 0"/>
                    <a:gd name="f3" fmla="val 2892"/>
                    <a:gd name="f4" fmla="val 5076"/>
                    <a:gd name="f5" fmla="val 410"/>
                    <a:gd name="f6" fmla="val 1"/>
                    <a:gd name="f7" fmla="val 5075"/>
                    <a:gd name="f8" fmla="val 1285"/>
                    <a:gd name="f9" fmla="val 1330"/>
                    <a:gd name="f10" fmla="val 1377"/>
                    <a:gd name="f11" fmla="val 5069"/>
                    <a:gd name="f12" fmla="val 1426"/>
                    <a:gd name="f13" fmla="val 5056"/>
                    <a:gd name="f14" fmla="val 4675"/>
                    <a:gd name="f15" fmla="*/ f0 1 2892"/>
                    <a:gd name="f16" fmla="*/ f1 1 5076"/>
                    <a:gd name="f17" fmla="val f2"/>
                    <a:gd name="f18" fmla="val f3"/>
                    <a:gd name="f19" fmla="val f4"/>
                    <a:gd name="f20" fmla="+- f19 0 f17"/>
                    <a:gd name="f21" fmla="+- f18 0 f17"/>
                    <a:gd name="f22" fmla="*/ f21 1 2892"/>
                    <a:gd name="f23" fmla="*/ f20 1 507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892" h="5076">
                      <a:moveTo>
                        <a:pt x="f5" y="f6"/>
                      </a:moveTo>
                      <a:cubicBezTo>
                        <a:pt x="f5" y="f6"/>
                        <a:pt x="f6" y="f7"/>
                        <a:pt x="f8" y="f7"/>
                      </a:cubicBezTo>
                      <a:cubicBezTo>
                        <a:pt x="f9" y="f7"/>
                        <a:pt x="f10" y="f11"/>
                        <a:pt x="f12" y="f13"/>
                      </a:cubicBezTo>
                      <a:cubicBezTo>
                        <a:pt x="f3" y="f14"/>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1871;p24">
                  <a:extLst>
                    <a:ext uri="{FF2B5EF4-FFF2-40B4-BE49-F238E27FC236}">
                      <a16:creationId xmlns:a16="http://schemas.microsoft.com/office/drawing/2014/main" id="{9D471096-72B3-4C35-A5B3-F920778FAA54}"/>
                    </a:ext>
                  </a:extLst>
                </p:cNvPr>
                <p:cNvSpPr/>
                <p:nvPr/>
              </p:nvSpPr>
              <p:spPr>
                <a:xfrm flipH="1">
                  <a:off x="8330814" y="696132"/>
                  <a:ext cx="139848" cy="103738"/>
                </a:xfrm>
                <a:custGeom>
                  <a:avLst/>
                  <a:gdLst>
                    <a:gd name="f0" fmla="val w"/>
                    <a:gd name="f1" fmla="val h"/>
                    <a:gd name="f2" fmla="val 0"/>
                    <a:gd name="f3" fmla="val 4330"/>
                    <a:gd name="f4" fmla="val 3212"/>
                    <a:gd name="f5" fmla="val 1"/>
                    <a:gd name="f6" fmla="val 1740"/>
                    <a:gd name="f7" fmla="val 2867"/>
                    <a:gd name="f8" fmla="val 3021"/>
                    <a:gd name="f9" fmla="val 3165"/>
                    <a:gd name="f10" fmla="val 3151"/>
                    <a:gd name="f11" fmla="val 3290"/>
                    <a:gd name="f12" fmla="val 3013"/>
                    <a:gd name="f13" fmla="val 4329"/>
                    <a:gd name="f14" fmla="val 1870"/>
                    <a:gd name="f15" fmla="*/ f0 1 4330"/>
                    <a:gd name="f16" fmla="*/ f1 1 3212"/>
                    <a:gd name="f17" fmla="val f2"/>
                    <a:gd name="f18" fmla="val f3"/>
                    <a:gd name="f19" fmla="val f4"/>
                    <a:gd name="f20" fmla="+- f19 0 f17"/>
                    <a:gd name="f21" fmla="+- f18 0 f17"/>
                    <a:gd name="f22" fmla="*/ f21 1 4330"/>
                    <a:gd name="f23" fmla="*/ f20 1 3212"/>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330" h="3212">
                      <a:moveTo>
                        <a:pt x="f5" y="f5"/>
                      </a:moveTo>
                      <a:lnTo>
                        <a:pt x="f5" y="f5"/>
                      </a:lnTo>
                      <a:cubicBezTo>
                        <a:pt x="f5" y="f5"/>
                        <a:pt x="f6" y="f4"/>
                        <a:pt x="f7" y="f4"/>
                      </a:cubicBezTo>
                      <a:cubicBezTo>
                        <a:pt x="f8" y="f4"/>
                        <a:pt x="f9" y="f10"/>
                        <a:pt x="f11" y="f12"/>
                      </a:cubicBezTo>
                      <a:cubicBezTo>
                        <a:pt x="f13" y="f14"/>
                        <a:pt x="f5" y="f5"/>
                        <a:pt x="f5" y="f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1872;p24">
                  <a:extLst>
                    <a:ext uri="{FF2B5EF4-FFF2-40B4-BE49-F238E27FC236}">
                      <a16:creationId xmlns:a16="http://schemas.microsoft.com/office/drawing/2014/main" id="{4EF5BA0C-BEB4-49A5-AFBE-258661931571}"/>
                    </a:ext>
                  </a:extLst>
                </p:cNvPr>
                <p:cNvSpPr/>
                <p:nvPr/>
              </p:nvSpPr>
              <p:spPr>
                <a:xfrm flipH="1">
                  <a:off x="8302550" y="661705"/>
                  <a:ext cx="169593" cy="45180"/>
                </a:xfrm>
                <a:custGeom>
                  <a:avLst/>
                  <a:gdLst>
                    <a:gd name="f0" fmla="val w"/>
                    <a:gd name="f1" fmla="val h"/>
                    <a:gd name="f2" fmla="val 0"/>
                    <a:gd name="f3" fmla="val 5251"/>
                    <a:gd name="f4" fmla="val 1399"/>
                    <a:gd name="f5" fmla="val 3070"/>
                    <a:gd name="f6" fmla="val 1"/>
                    <a:gd name="f7" fmla="val 1641"/>
                    <a:gd name="f8" fmla="val 282"/>
                    <a:gd name="f9" fmla="val 2633"/>
                    <a:gd name="f10" fmla="val 1398"/>
                    <a:gd name="f11" fmla="val 4133"/>
                    <a:gd name="f12" fmla="val 4673"/>
                    <a:gd name="f13" fmla="val 5067"/>
                    <a:gd name="f14" fmla="val 1253"/>
                    <a:gd name="f15" fmla="val 5137"/>
                    <a:gd name="f16" fmla="val 859"/>
                    <a:gd name="f17" fmla="val 186"/>
                    <a:gd name="f18" fmla="val 4230"/>
                    <a:gd name="f19" fmla="*/ f0 1 5251"/>
                    <a:gd name="f20" fmla="*/ f1 1 1399"/>
                    <a:gd name="f21" fmla="val f2"/>
                    <a:gd name="f22" fmla="val f3"/>
                    <a:gd name="f23" fmla="val f4"/>
                    <a:gd name="f24" fmla="+- f23 0 f21"/>
                    <a:gd name="f25" fmla="+- f22 0 f21"/>
                    <a:gd name="f26" fmla="*/ f25 1 5251"/>
                    <a:gd name="f27" fmla="*/ f24 1 1399"/>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251" h="1399">
                      <a:moveTo>
                        <a:pt x="f5" y="f6"/>
                      </a:moveTo>
                      <a:cubicBezTo>
                        <a:pt x="f7" y="f6"/>
                        <a:pt x="f6" y="f8"/>
                        <a:pt x="f6" y="f8"/>
                      </a:cubicBezTo>
                      <a:cubicBezTo>
                        <a:pt x="f6" y="f8"/>
                        <a:pt x="f9" y="f10"/>
                        <a:pt x="f11" y="f10"/>
                      </a:cubicBezTo>
                      <a:cubicBezTo>
                        <a:pt x="f12" y="f10"/>
                        <a:pt x="f13" y="f14"/>
                        <a:pt x="f15" y="f16"/>
                      </a:cubicBezTo>
                      <a:cubicBezTo>
                        <a:pt x="f3"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9" name="Google Shape;1873;p24">
                <a:extLst>
                  <a:ext uri="{FF2B5EF4-FFF2-40B4-BE49-F238E27FC236}">
                    <a16:creationId xmlns:a16="http://schemas.microsoft.com/office/drawing/2014/main" id="{5322BA51-B55A-45DC-9FA7-C2C18B746704}"/>
                  </a:ext>
                </a:extLst>
              </p:cNvPr>
              <p:cNvGrpSpPr/>
              <p:nvPr/>
            </p:nvGrpSpPr>
            <p:grpSpPr>
              <a:xfrm>
                <a:off x="8288697" y="4248695"/>
                <a:ext cx="779178" cy="746662"/>
                <a:chOff x="8288697" y="4248695"/>
                <a:chExt cx="779178" cy="746662"/>
              </a:xfrm>
            </p:grpSpPr>
            <p:sp>
              <p:nvSpPr>
                <p:cNvPr id="40" name="Google Shape;1874;p24">
                  <a:extLst>
                    <a:ext uri="{FF2B5EF4-FFF2-40B4-BE49-F238E27FC236}">
                      <a16:creationId xmlns:a16="http://schemas.microsoft.com/office/drawing/2014/main" id="{316D92AA-F5D1-4600-B64D-19D08C67ACFC}"/>
                    </a:ext>
                  </a:extLst>
                </p:cNvPr>
                <p:cNvSpPr/>
                <p:nvPr/>
              </p:nvSpPr>
              <p:spPr>
                <a:xfrm flipH="1">
                  <a:off x="8796445" y="4329153"/>
                  <a:ext cx="271430" cy="179350"/>
                </a:xfrm>
                <a:custGeom>
                  <a:avLst/>
                  <a:gdLst>
                    <a:gd name="f0" fmla="val w"/>
                    <a:gd name="f1" fmla="val h"/>
                    <a:gd name="f2" fmla="val 0"/>
                    <a:gd name="f3" fmla="val 8404"/>
                    <a:gd name="f4" fmla="val 5553"/>
                    <a:gd name="f5" fmla="val 2020"/>
                    <a:gd name="f6" fmla="val 1547"/>
                    <a:gd name="f7" fmla="val 577"/>
                    <a:gd name="f8" fmla="val 1443"/>
                    <a:gd name="f9" fmla="val 1524"/>
                    <a:gd name="f10" fmla="val 1940"/>
                    <a:gd name="f11" fmla="val 2089"/>
                    <a:gd name="f12" fmla="val 1854"/>
                    <a:gd name="f13" fmla="val 2072"/>
                    <a:gd name="f14" fmla="val 1765"/>
                    <a:gd name="f15" fmla="val 2064"/>
                    <a:gd name="f16" fmla="val 1673"/>
                    <a:gd name="f17" fmla="val 1031"/>
                    <a:gd name="f18" fmla="val 273"/>
                    <a:gd name="f19" fmla="val 2468"/>
                    <a:gd name="f20" fmla="val 3013"/>
                    <a:gd name="f21" fmla="val 440"/>
                    <a:gd name="f22" fmla="val 2873"/>
                    <a:gd name="f23" fmla="val 809"/>
                    <a:gd name="f24" fmla="val 2822"/>
                    <a:gd name="f25" fmla="val 1167"/>
                    <a:gd name="f26" fmla="val 2814"/>
                    <a:gd name="f27" fmla="val 3113"/>
                    <a:gd name="f28" fmla="val 4375"/>
                    <a:gd name="f29" fmla="val 3186"/>
                    <a:gd name="f30" fmla="val 7131"/>
                    <a:gd name="f31" fmla="val 3333"/>
                    <a:gd name="f32" fmla="val 8249"/>
                    <a:gd name="f33" fmla="val 4785"/>
                    <a:gd name="f34" fmla="val 8397"/>
                    <a:gd name="f35" fmla="val 5514"/>
                    <a:gd name="f36" fmla="val 8142"/>
                    <a:gd name="f37" fmla="val 4156"/>
                    <a:gd name="f38" fmla="val 7110"/>
                    <a:gd name="f39" fmla="val 2963"/>
                    <a:gd name="f40" fmla="val 5795"/>
                    <a:gd name="f41" fmla="val 2540"/>
                    <a:gd name="f42" fmla="val 5241"/>
                    <a:gd name="f43" fmla="val 2366"/>
                    <a:gd name="f44" fmla="val 4675"/>
                    <a:gd name="f45" fmla="val 2309"/>
                    <a:gd name="f46" fmla="val 4121"/>
                    <a:gd name="f47" fmla="val 2193"/>
                    <a:gd name="f48" fmla="val 3555"/>
                    <a:gd name="f49" fmla="val 2078"/>
                    <a:gd name="f50" fmla="val 2990"/>
                    <a:gd name="f51" fmla="val 1905"/>
                    <a:gd name="f52" fmla="val 2563"/>
                    <a:gd name="f53" fmla="val 2124"/>
                    <a:gd name="f54" fmla="val 1154"/>
                    <a:gd name="f55" fmla="val 1847"/>
                    <a:gd name="f56" fmla="val 543"/>
                    <a:gd name="f57" fmla="val 8399"/>
                    <a:gd name="f58" fmla="val 5527"/>
                    <a:gd name="f59" fmla="val 8401"/>
                    <a:gd name="f60" fmla="val 5540"/>
                    <a:gd name="f61" fmla="val 8403"/>
                    <a:gd name="f62" fmla="val 5552"/>
                    <a:gd name="f63" fmla="*/ f0 1 8404"/>
                    <a:gd name="f64" fmla="*/ f1 1 5553"/>
                    <a:gd name="f65" fmla="val f2"/>
                    <a:gd name="f66" fmla="val f3"/>
                    <a:gd name="f67" fmla="val f4"/>
                    <a:gd name="f68" fmla="+- f67 0 f65"/>
                    <a:gd name="f69" fmla="+- f66 0 f65"/>
                    <a:gd name="f70" fmla="*/ f69 1 8404"/>
                    <a:gd name="f71" fmla="*/ f68 1 5553"/>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8404" h="5553">
                      <a:moveTo>
                        <a:pt x="f5" y="f2"/>
                      </a:moveTo>
                      <a:lnTo>
                        <a:pt x="f5" y="f2"/>
                      </a:lnTo>
                      <a:cubicBezTo>
                        <a:pt x="f6" y="f7"/>
                        <a:pt x="f8" y="f9"/>
                        <a:pt x="f10" y="f11"/>
                      </a:cubicBezTo>
                      <a:cubicBezTo>
                        <a:pt x="f12" y="f13"/>
                        <a:pt x="f14" y="f15"/>
                        <a:pt x="f16" y="f15"/>
                      </a:cubicBezTo>
                      <a:cubicBezTo>
                        <a:pt x="f17" y="f15"/>
                        <a:pt x="f18" y="f19"/>
                        <a:pt x="f2" y="f20"/>
                      </a:cubicBezTo>
                      <a:cubicBezTo>
                        <a:pt x="f21" y="f22"/>
                        <a:pt x="f23" y="f24"/>
                        <a:pt x="f25" y="f24"/>
                      </a:cubicBezTo>
                      <a:cubicBezTo>
                        <a:pt x="f5" y="f24"/>
                        <a:pt x="f26" y="f27"/>
                        <a:pt x="f28" y="f29"/>
                      </a:cubicBezTo>
                      <a:cubicBezTo>
                        <a:pt x="f30" y="f31"/>
                        <a:pt x="f32" y="f33"/>
                        <a:pt x="f34" y="f35"/>
                      </a:cubicBezTo>
                      <a:lnTo>
                        <a:pt x="f34" y="f35"/>
                      </a:lnTo>
                      <a:cubicBezTo>
                        <a:pt x="f36" y="f37"/>
                        <a:pt x="f38" y="f39"/>
                        <a:pt x="f40" y="f41"/>
                      </a:cubicBezTo>
                      <a:cubicBezTo>
                        <a:pt x="f42" y="f43"/>
                        <a:pt x="f44" y="f45"/>
                        <a:pt x="f46" y="f47"/>
                      </a:cubicBezTo>
                      <a:cubicBezTo>
                        <a:pt x="f48" y="f49"/>
                        <a:pt x="f50" y="f51"/>
                        <a:pt x="f52" y="f9"/>
                      </a:cubicBezTo>
                      <a:cubicBezTo>
                        <a:pt x="f53" y="f54"/>
                        <a:pt x="f55" y="f56"/>
                        <a:pt x="f5" y="f2"/>
                      </a:cubicBezTo>
                      <a:close/>
                      <a:moveTo>
                        <a:pt x="f34" y="f35"/>
                      </a:moveTo>
                      <a:cubicBezTo>
                        <a:pt x="f57" y="f58"/>
                        <a:pt x="f59" y="f60"/>
                        <a:pt x="f61" y="f62"/>
                      </a:cubicBezTo>
                      <a:cubicBezTo>
                        <a:pt x="f59" y="f60"/>
                        <a:pt x="f57" y="f58"/>
                        <a:pt x="f34" y="f3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 name="Google Shape;1875;p24">
                  <a:extLst>
                    <a:ext uri="{FF2B5EF4-FFF2-40B4-BE49-F238E27FC236}">
                      <a16:creationId xmlns:a16="http://schemas.microsoft.com/office/drawing/2014/main" id="{9D19F295-97AA-44FC-96C2-46C91DD8CC77}"/>
                    </a:ext>
                  </a:extLst>
                </p:cNvPr>
                <p:cNvSpPr/>
                <p:nvPr/>
              </p:nvSpPr>
              <p:spPr>
                <a:xfrm flipH="1">
                  <a:off x="8798676" y="4453274"/>
                  <a:ext cx="214033" cy="95856"/>
                </a:xfrm>
                <a:custGeom>
                  <a:avLst/>
                  <a:gdLst>
                    <a:gd name="f0" fmla="val w"/>
                    <a:gd name="f1" fmla="val h"/>
                    <a:gd name="f2" fmla="val 0"/>
                    <a:gd name="f3" fmla="val 6627"/>
                    <a:gd name="f4" fmla="val 2968"/>
                    <a:gd name="f5" fmla="val 4496"/>
                    <a:gd name="f6" fmla="val 424"/>
                    <a:gd name="f7" fmla="val 4675"/>
                    <a:gd name="f8" fmla="val 4852"/>
                    <a:gd name="f9" fmla="val 441"/>
                    <a:gd name="f10" fmla="val 5022"/>
                    <a:gd name="f11" fmla="val 486"/>
                    <a:gd name="f12" fmla="val 5137"/>
                    <a:gd name="f13" fmla="val 509"/>
                    <a:gd name="f14" fmla="val 5229"/>
                    <a:gd name="f15" fmla="val 555"/>
                    <a:gd name="f16" fmla="val 5333"/>
                    <a:gd name="f17" fmla="val 601"/>
                    <a:gd name="f18" fmla="val 5437"/>
                    <a:gd name="f19" fmla="val 659"/>
                    <a:gd name="f20" fmla="val 5541"/>
                    <a:gd name="f21" fmla="val 717"/>
                    <a:gd name="f22" fmla="val 5622"/>
                    <a:gd name="f23" fmla="val 786"/>
                    <a:gd name="f24" fmla="val 5315"/>
                    <a:gd name="f25" fmla="val 548"/>
                    <a:gd name="f26" fmla="val 4924"/>
                    <a:gd name="f27" fmla="val 455"/>
                    <a:gd name="f28" fmla="val 4542"/>
                    <a:gd name="f29" fmla="val 4478"/>
                    <a:gd name="f30" fmla="val 4415"/>
                    <a:gd name="f31" fmla="val 458"/>
                    <a:gd name="f32" fmla="val 4352"/>
                    <a:gd name="f33" fmla="val 463"/>
                    <a:gd name="f34" fmla="val 3914"/>
                    <a:gd name="f35" fmla="val 497"/>
                    <a:gd name="f36" fmla="val 3487"/>
                    <a:gd name="f37" fmla="val 670"/>
                    <a:gd name="f38" fmla="val 3083"/>
                    <a:gd name="f39" fmla="val 855"/>
                    <a:gd name="f40" fmla="val 2679"/>
                    <a:gd name="f41" fmla="val 1040"/>
                    <a:gd name="f42" fmla="val 2298"/>
                    <a:gd name="f43" fmla="val 1271"/>
                    <a:gd name="f44" fmla="val 1859"/>
                    <a:gd name="f45" fmla="val 1432"/>
                    <a:gd name="f46" fmla="val 1640"/>
                    <a:gd name="f47" fmla="val 1525"/>
                    <a:gd name="f48" fmla="val 1582"/>
                    <a:gd name="f49" fmla="val 1213"/>
                    <a:gd name="f50" fmla="val 993"/>
                    <a:gd name="f51" fmla="val 1675"/>
                    <a:gd name="f52" fmla="val 762"/>
                    <a:gd name="f53" fmla="val 1709"/>
                    <a:gd name="f54" fmla="val 532"/>
                    <a:gd name="f55" fmla="val 1721"/>
                    <a:gd name="f56" fmla="val 982"/>
                    <a:gd name="f57" fmla="val 1663"/>
                    <a:gd name="f58" fmla="val 1836"/>
                    <a:gd name="f59" fmla="val 1386"/>
                    <a:gd name="f60" fmla="val 2240"/>
                    <a:gd name="f61" fmla="val 1224"/>
                    <a:gd name="f62" fmla="val 2621"/>
                    <a:gd name="f63" fmla="val 994"/>
                    <a:gd name="f64" fmla="val 3048"/>
                    <a:gd name="f65" fmla="val 797"/>
                    <a:gd name="f66" fmla="val 3452"/>
                    <a:gd name="f67" fmla="val 613"/>
                    <a:gd name="f68" fmla="val 3879"/>
                    <a:gd name="f69" fmla="val 451"/>
                    <a:gd name="f70" fmla="val 4341"/>
                    <a:gd name="f71" fmla="val 428"/>
                    <a:gd name="f72" fmla="val 4393"/>
                    <a:gd name="f73" fmla="val 425"/>
                    <a:gd name="f74" fmla="val 4444"/>
                    <a:gd name="f75" fmla="val 6597"/>
                    <a:gd name="f76" fmla="val 1795"/>
                    <a:gd name="f77" fmla="val 6606"/>
                    <a:gd name="f78" fmla="val 1809"/>
                    <a:gd name="f79" fmla="val 6616"/>
                    <a:gd name="f80" fmla="val 1823"/>
                    <a:gd name="f81" fmla="val 6626"/>
                    <a:gd name="f82" fmla="val 6617"/>
                    <a:gd name="f83" fmla="val 6607"/>
                    <a:gd name="f84" fmla="val 289"/>
                    <a:gd name="f85" fmla="val 1"/>
                    <a:gd name="f86" fmla="val 485"/>
                    <a:gd name="f87" fmla="val 336"/>
                    <a:gd name="f88" fmla="val 1120"/>
                    <a:gd name="f89" fmla="val 1109"/>
                    <a:gd name="f90" fmla="val 658"/>
                    <a:gd name="f91" fmla="val 1098"/>
                    <a:gd name="f92" fmla="val 657"/>
                    <a:gd name="f93" fmla="val 1087"/>
                    <a:gd name="f94" fmla="val 535"/>
                    <a:gd name="f95" fmla="val 623"/>
                    <a:gd name="f96" fmla="val 1778"/>
                    <a:gd name="f97" fmla="val 517"/>
                    <a:gd name="f98" fmla="val 861"/>
                    <a:gd name="f99" fmla="val 2309"/>
                    <a:gd name="f100" fmla="val 1309"/>
                    <a:gd name="f101" fmla="val 1452"/>
                    <a:gd name="f102" fmla="val 1605"/>
                    <a:gd name="f103" fmla="val 2255"/>
                    <a:gd name="f104" fmla="val 2113"/>
                    <a:gd name="f105" fmla="val 1755"/>
                    <a:gd name="f106" fmla="val 2494"/>
                    <a:gd name="f107" fmla="val 1790"/>
                    <a:gd name="f108" fmla="val 2598"/>
                    <a:gd name="f109" fmla="val 1917"/>
                    <a:gd name="f110" fmla="val 2967"/>
                    <a:gd name="f111" fmla="val 2078"/>
                    <a:gd name="f112" fmla="val 2517"/>
                    <a:gd name="f113" fmla="val 2263"/>
                    <a:gd name="f114" fmla="val 2332"/>
                    <a:gd name="f115" fmla="val 2459"/>
                    <a:gd name="f116" fmla="val 2413"/>
                    <a:gd name="f117" fmla="val 2633"/>
                    <a:gd name="f118" fmla="val 2586"/>
                    <a:gd name="f119" fmla="val 2009"/>
                    <a:gd name="f120" fmla="val 2875"/>
                    <a:gd name="f121" fmla="val 1490"/>
                    <a:gd name="f122" fmla="val 3406"/>
                    <a:gd name="f123" fmla="val 1132"/>
                    <a:gd name="f124" fmla="val 3348"/>
                    <a:gd name="f125" fmla="val 1317"/>
                    <a:gd name="f126" fmla="val 1571"/>
                    <a:gd name="f127" fmla="val 3579"/>
                    <a:gd name="f128" fmla="val 1651"/>
                    <a:gd name="f129" fmla="val 3638"/>
                    <a:gd name="f130" fmla="val 1687"/>
                    <a:gd name="f131" fmla="val 3706"/>
                    <a:gd name="f132" fmla="val 1704"/>
                    <a:gd name="f133" fmla="val 3773"/>
                    <a:gd name="f134" fmla="val 3903"/>
                    <a:gd name="f135" fmla="val 4034"/>
                    <a:gd name="f136" fmla="val 1642"/>
                    <a:gd name="f137" fmla="val 4110"/>
                    <a:gd name="f138" fmla="val 1536"/>
                    <a:gd name="f139" fmla="val 4080"/>
                    <a:gd name="f140" fmla="val 1552"/>
                    <a:gd name="f141" fmla="val 4047"/>
                    <a:gd name="f142" fmla="val 1559"/>
                    <a:gd name="f143" fmla="val 4012"/>
                    <a:gd name="f144" fmla="val 3895"/>
                    <a:gd name="f145" fmla="val 3762"/>
                    <a:gd name="f146" fmla="val 1478"/>
                    <a:gd name="f147" fmla="val 3717"/>
                    <a:gd name="f148" fmla="val 1363"/>
                    <a:gd name="f149" fmla="val 3660"/>
                    <a:gd name="f150" fmla="val 1063"/>
                    <a:gd name="f151" fmla="val 3798"/>
                    <a:gd name="f152" fmla="val 936"/>
                    <a:gd name="f153" fmla="val 3934"/>
                    <a:gd name="f154" fmla="val 712"/>
                    <a:gd name="f155" fmla="val 4197"/>
                    <a:gd name="f156" fmla="val 652"/>
                    <a:gd name="f157" fmla="val 4464"/>
                    <a:gd name="f158" fmla="val 4651"/>
                    <a:gd name="f159" fmla="val 4840"/>
                    <a:gd name="f160" fmla="val 681"/>
                    <a:gd name="f161" fmla="val 4987"/>
                    <a:gd name="f162" fmla="val 705"/>
                    <a:gd name="f163" fmla="val 5651"/>
                    <a:gd name="f164" fmla="val 829"/>
                    <a:gd name="f165" fmla="val 6216"/>
                    <a:gd name="f166" fmla="val 6420"/>
                    <a:gd name="f167" fmla="val 1539"/>
                    <a:gd name="f168" fmla="val 6326"/>
                    <a:gd name="f169" fmla="val 1246"/>
                    <a:gd name="f170" fmla="val 6118"/>
                    <a:gd name="f171" fmla="val 1005"/>
                    <a:gd name="f172" fmla="val 6003"/>
                    <a:gd name="f173" fmla="val 5876"/>
                    <a:gd name="f174" fmla="val 740"/>
                    <a:gd name="f175" fmla="val 5737"/>
                    <a:gd name="f176" fmla="val 624"/>
                    <a:gd name="f177" fmla="val 5283"/>
                    <a:gd name="f178" fmla="val 252"/>
                    <a:gd name="f179" fmla="val 4751"/>
                    <a:gd name="f180" fmla="val 87"/>
                    <a:gd name="f181" fmla="val 4172"/>
                    <a:gd name="f182" fmla="val 3943"/>
                    <a:gd name="f183" fmla="val 113"/>
                    <a:gd name="f184" fmla="val 3463"/>
                    <a:gd name="f185" fmla="val 162"/>
                    <a:gd name="f186" fmla="val 2971"/>
                    <a:gd name="f187" fmla="val 266"/>
                    <a:gd name="f188" fmla="val 354"/>
                    <a:gd name="f189" fmla="val 1864"/>
                    <a:gd name="f190" fmla="val 1305"/>
                    <a:gd name="f191" fmla="val 755"/>
                    <a:gd name="f192" fmla="val 263"/>
                    <a:gd name="f193" fmla="*/ f0 1 6627"/>
                    <a:gd name="f194" fmla="*/ f1 1 2968"/>
                    <a:gd name="f195" fmla="val f2"/>
                    <a:gd name="f196" fmla="val f3"/>
                    <a:gd name="f197" fmla="val f4"/>
                    <a:gd name="f198" fmla="+- f197 0 f195"/>
                    <a:gd name="f199" fmla="+- f196 0 f195"/>
                    <a:gd name="f200" fmla="*/ f199 1 6627"/>
                    <a:gd name="f201" fmla="*/ f198 1 2968"/>
                    <a:gd name="f202" fmla="*/ f195 1 f200"/>
                    <a:gd name="f203" fmla="*/ f196 1 f200"/>
                    <a:gd name="f204" fmla="*/ f195 1 f201"/>
                    <a:gd name="f205" fmla="*/ f197 1 f201"/>
                    <a:gd name="f206" fmla="*/ f202 f193 1"/>
                    <a:gd name="f207" fmla="*/ f203 f193 1"/>
                    <a:gd name="f208" fmla="*/ f205 f194 1"/>
                    <a:gd name="f209" fmla="*/ f204 f194 1"/>
                  </a:gdLst>
                  <a:ahLst/>
                  <a:cxnLst>
                    <a:cxn ang="3cd4">
                      <a:pos x="hc" y="t"/>
                    </a:cxn>
                    <a:cxn ang="0">
                      <a:pos x="r" y="vc"/>
                    </a:cxn>
                    <a:cxn ang="cd4">
                      <a:pos x="hc" y="b"/>
                    </a:cxn>
                    <a:cxn ang="cd2">
                      <a:pos x="l" y="vc"/>
                    </a:cxn>
                  </a:cxnLst>
                  <a:rect l="f206" t="f209" r="f207" b="f208"/>
                  <a:pathLst>
                    <a:path w="6627" h="2968">
                      <a:moveTo>
                        <a:pt x="f5" y="f6"/>
                      </a:moveTo>
                      <a:cubicBezTo>
                        <a:pt x="f7" y="f6"/>
                        <a:pt x="f8" y="f9"/>
                        <a:pt x="f10" y="f11"/>
                      </a:cubicBezTo>
                      <a:cubicBezTo>
                        <a:pt x="f12" y="f13"/>
                        <a:pt x="f14" y="f15"/>
                        <a:pt x="f16" y="f17"/>
                      </a:cubicBezTo>
                      <a:cubicBezTo>
                        <a:pt x="f18" y="f19"/>
                        <a:pt x="f20" y="f21"/>
                        <a:pt x="f22" y="f23"/>
                      </a:cubicBezTo>
                      <a:cubicBezTo>
                        <a:pt x="f24" y="f25"/>
                        <a:pt x="f26" y="f27"/>
                        <a:pt x="f28" y="f27"/>
                      </a:cubicBezTo>
                      <a:cubicBezTo>
                        <a:pt x="f29" y="f27"/>
                        <a:pt x="f30" y="f31"/>
                        <a:pt x="f32" y="f33"/>
                      </a:cubicBezTo>
                      <a:cubicBezTo>
                        <a:pt x="f34" y="f35"/>
                        <a:pt x="f36" y="f37"/>
                        <a:pt x="f38" y="f39"/>
                      </a:cubicBezTo>
                      <a:cubicBezTo>
                        <a:pt x="f40" y="f41"/>
                        <a:pt x="f42" y="f43"/>
                        <a:pt x="f44" y="f45"/>
                      </a:cubicBezTo>
                      <a:cubicBezTo>
                        <a:pt x="f46" y="f47"/>
                        <a:pt x="f45" y="f48"/>
                        <a:pt x="f49" y="f46"/>
                      </a:cubicBezTo>
                      <a:cubicBezTo>
                        <a:pt x="f50" y="f51"/>
                        <a:pt x="f52" y="f53"/>
                        <a:pt x="f54" y="f55"/>
                      </a:cubicBezTo>
                      <a:cubicBezTo>
                        <a:pt x="f56" y="f57"/>
                        <a:pt x="f45" y="f48"/>
                        <a:pt x="f58" y="f59"/>
                      </a:cubicBezTo>
                      <a:cubicBezTo>
                        <a:pt x="f60" y="f61"/>
                        <a:pt x="f62" y="f63"/>
                        <a:pt x="f64" y="f65"/>
                      </a:cubicBezTo>
                      <a:cubicBezTo>
                        <a:pt x="f66" y="f67"/>
                        <a:pt x="f68" y="f69"/>
                        <a:pt x="f70" y="f71"/>
                      </a:cubicBezTo>
                      <a:cubicBezTo>
                        <a:pt x="f72" y="f73"/>
                        <a:pt x="f74" y="f6"/>
                        <a:pt x="f5" y="f6"/>
                      </a:cubicBezTo>
                      <a:close/>
                      <a:moveTo>
                        <a:pt x="f75" y="f76"/>
                      </a:moveTo>
                      <a:cubicBezTo>
                        <a:pt x="f77" y="f78"/>
                        <a:pt x="f79" y="f80"/>
                        <a:pt x="f81" y="f58"/>
                      </a:cubicBezTo>
                      <a:cubicBezTo>
                        <a:pt x="f82" y="f80"/>
                        <a:pt x="f83" y="f78"/>
                        <a:pt x="f75" y="f76"/>
                      </a:cubicBezTo>
                      <a:close/>
                      <a:moveTo>
                        <a:pt x="f84" y="f85"/>
                      </a:moveTo>
                      <a:lnTo>
                        <a:pt x="f84" y="f85"/>
                      </a:lnTo>
                      <a:cubicBezTo>
                        <a:pt x="f86" y="f87"/>
                        <a:pt x="f23" y="f13"/>
                        <a:pt x="f88" y="f19"/>
                      </a:cubicBezTo>
                      <a:cubicBezTo>
                        <a:pt x="f89" y="f90"/>
                        <a:pt x="f91" y="f92"/>
                        <a:pt x="f93" y="f92"/>
                      </a:cubicBezTo>
                      <a:cubicBezTo>
                        <a:pt x="f94" y="f92"/>
                        <a:pt x="f95" y="f96"/>
                        <a:pt x="f85" y="f96"/>
                      </a:cubicBezTo>
                      <a:cubicBezTo>
                        <a:pt x="f97" y="f96"/>
                        <a:pt x="f98" y="f99"/>
                        <a:pt x="f100" y="f99"/>
                      </a:cubicBezTo>
                      <a:cubicBezTo>
                        <a:pt x="f101" y="f99"/>
                        <a:pt x="f102" y="f103"/>
                        <a:pt x="f96" y="f104"/>
                      </a:cubicBezTo>
                      <a:lnTo>
                        <a:pt x="f96" y="f104"/>
                      </a:lnTo>
                      <a:cubicBezTo>
                        <a:pt x="f105" y="f106"/>
                        <a:pt x="f107" y="f108"/>
                        <a:pt x="f109" y="f110"/>
                      </a:cubicBezTo>
                      <a:cubicBezTo>
                        <a:pt x="f111" y="f112"/>
                        <a:pt x="f113" y="f114"/>
                        <a:pt x="f113" y="f114"/>
                      </a:cubicBezTo>
                      <a:cubicBezTo>
                        <a:pt x="f99" y="f115"/>
                        <a:pt x="f116" y="f117"/>
                        <a:pt x="f116" y="f117"/>
                      </a:cubicBezTo>
                      <a:cubicBezTo>
                        <a:pt x="f118" y="f119"/>
                        <a:pt x="f120" y="f121"/>
                        <a:pt x="f122" y="f123"/>
                      </a:cubicBezTo>
                      <a:lnTo>
                        <a:pt x="f122" y="f123"/>
                      </a:lnTo>
                      <a:cubicBezTo>
                        <a:pt x="f124" y="f125"/>
                        <a:pt x="f122" y="f126"/>
                        <a:pt x="f127" y="f128"/>
                      </a:cubicBezTo>
                      <a:cubicBezTo>
                        <a:pt x="f129" y="f130"/>
                        <a:pt x="f131" y="f132"/>
                        <a:pt x="f133" y="f132"/>
                      </a:cubicBezTo>
                      <a:cubicBezTo>
                        <a:pt x="f134" y="f132"/>
                        <a:pt x="f135" y="f136"/>
                        <a:pt x="f137" y="f138"/>
                      </a:cubicBezTo>
                      <a:lnTo>
                        <a:pt x="f137" y="f138"/>
                      </a:lnTo>
                      <a:cubicBezTo>
                        <a:pt x="f139" y="f140"/>
                        <a:pt x="f141" y="f142"/>
                        <a:pt x="f143" y="f142"/>
                      </a:cubicBezTo>
                      <a:cubicBezTo>
                        <a:pt x="f144" y="f142"/>
                        <a:pt x="f145" y="f146"/>
                        <a:pt x="f147" y="f148"/>
                      </a:cubicBezTo>
                      <a:cubicBezTo>
                        <a:pt x="f149" y="f61"/>
                        <a:pt x="f147" y="f150"/>
                        <a:pt x="f151" y="f152"/>
                      </a:cubicBezTo>
                      <a:cubicBezTo>
                        <a:pt x="f153" y="f154"/>
                        <a:pt x="f155" y="f156"/>
                        <a:pt x="f157" y="f156"/>
                      </a:cubicBezTo>
                      <a:cubicBezTo>
                        <a:pt x="f158" y="f156"/>
                        <a:pt x="f159" y="f160"/>
                        <a:pt x="f161" y="f162"/>
                      </a:cubicBezTo>
                      <a:cubicBezTo>
                        <a:pt x="f163" y="f164"/>
                        <a:pt x="f165" y="f43"/>
                        <a:pt x="f75" y="f76"/>
                      </a:cubicBezTo>
                      <a:lnTo>
                        <a:pt x="f75" y="f76"/>
                      </a:lnTo>
                      <a:cubicBezTo>
                        <a:pt x="f166" y="f167"/>
                        <a:pt x="f168" y="f169"/>
                        <a:pt x="f170" y="f171"/>
                      </a:cubicBezTo>
                      <a:cubicBezTo>
                        <a:pt x="f172" y="f39"/>
                        <a:pt x="f173" y="f174"/>
                        <a:pt x="f175" y="f176"/>
                      </a:cubicBezTo>
                      <a:cubicBezTo>
                        <a:pt x="f177" y="f178"/>
                        <a:pt x="f179" y="f180"/>
                        <a:pt x="f181" y="f180"/>
                      </a:cubicBezTo>
                      <a:cubicBezTo>
                        <a:pt x="f182" y="f180"/>
                        <a:pt x="f131" y="f183"/>
                        <a:pt x="f184" y="f185"/>
                      </a:cubicBezTo>
                      <a:cubicBezTo>
                        <a:pt x="f186" y="f187"/>
                        <a:pt x="f116" y="f188"/>
                        <a:pt x="f189" y="f188"/>
                      </a:cubicBezTo>
                      <a:cubicBezTo>
                        <a:pt x="f190" y="f188"/>
                        <a:pt x="f191" y="f192"/>
                        <a:pt x="f84" y="f8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Google Shape;1876;p24">
                  <a:extLst>
                    <a:ext uri="{FF2B5EF4-FFF2-40B4-BE49-F238E27FC236}">
                      <a16:creationId xmlns:a16="http://schemas.microsoft.com/office/drawing/2014/main" id="{DDA069CE-37D9-470A-9E3C-193C92AB0FA7}"/>
                    </a:ext>
                  </a:extLst>
                </p:cNvPr>
                <p:cNvSpPr/>
                <p:nvPr/>
              </p:nvSpPr>
              <p:spPr>
                <a:xfrm flipH="1">
                  <a:off x="8893756" y="4440966"/>
                  <a:ext cx="78318" cy="10369"/>
                </a:xfrm>
                <a:custGeom>
                  <a:avLst/>
                  <a:gdLst>
                    <a:gd name="f0" fmla="val w"/>
                    <a:gd name="f1" fmla="val h"/>
                    <a:gd name="f2" fmla="val 0"/>
                    <a:gd name="f3" fmla="val 2425"/>
                    <a:gd name="f4" fmla="val 321"/>
                    <a:gd name="f5" fmla="val 1"/>
                    <a:gd name="f6" fmla="val 434"/>
                    <a:gd name="f7" fmla="val 211"/>
                    <a:gd name="f8" fmla="val 897"/>
                    <a:gd name="f9" fmla="val 320"/>
                    <a:gd name="f10" fmla="val 1365"/>
                    <a:gd name="f11" fmla="val 1719"/>
                    <a:gd name="f12" fmla="val 2076"/>
                    <a:gd name="f13" fmla="val 257"/>
                    <a:gd name="f14" fmla="val 128"/>
                    <a:gd name="f15" fmla="*/ f0 1 2425"/>
                    <a:gd name="f16" fmla="*/ f1 1 321"/>
                    <a:gd name="f17" fmla="val f2"/>
                    <a:gd name="f18" fmla="val f3"/>
                    <a:gd name="f19" fmla="val f4"/>
                    <a:gd name="f20" fmla="+- f19 0 f17"/>
                    <a:gd name="f21" fmla="+- f18 0 f17"/>
                    <a:gd name="f22" fmla="*/ f21 1 2425"/>
                    <a:gd name="f23" fmla="*/ f20 1 32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425" h="321">
                      <a:moveTo>
                        <a:pt x="f5" y="f5"/>
                      </a:moveTo>
                      <a:lnTo>
                        <a:pt x="f5" y="f5"/>
                      </a:lnTo>
                      <a:cubicBezTo>
                        <a:pt x="f6" y="f7"/>
                        <a:pt x="f8" y="f9"/>
                        <a:pt x="f10" y="f9"/>
                      </a:cubicBezTo>
                      <a:cubicBezTo>
                        <a:pt x="f11" y="f9"/>
                        <a:pt x="f12" y="f13"/>
                        <a:pt x="f3" y="f14"/>
                      </a:cubicBezTo>
                      <a:lnTo>
                        <a:pt x="f5"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1877;p24">
                  <a:extLst>
                    <a:ext uri="{FF2B5EF4-FFF2-40B4-BE49-F238E27FC236}">
                      <a16:creationId xmlns:a16="http://schemas.microsoft.com/office/drawing/2014/main" id="{4D85702F-01A7-4058-8232-5058EEE1291B}"/>
                    </a:ext>
                  </a:extLst>
                </p:cNvPr>
                <p:cNvSpPr/>
                <p:nvPr/>
              </p:nvSpPr>
              <p:spPr>
                <a:xfrm flipH="1">
                  <a:off x="8728972" y="4315556"/>
                  <a:ext cx="102193" cy="75447"/>
                </a:xfrm>
                <a:custGeom>
                  <a:avLst/>
                  <a:gdLst>
                    <a:gd name="f0" fmla="val w"/>
                    <a:gd name="f1" fmla="val h"/>
                    <a:gd name="f2" fmla="val 0"/>
                    <a:gd name="f3" fmla="val 3164"/>
                    <a:gd name="f4" fmla="val 2336"/>
                    <a:gd name="f5" fmla="val 1284"/>
                    <a:gd name="f6" fmla="val 1199"/>
                    <a:gd name="f7" fmla="val 1286"/>
                    <a:gd name="f8" fmla="val 1205"/>
                    <a:gd name="f9" fmla="val 1290"/>
                    <a:gd name="f10" fmla="val 1212"/>
                    <a:gd name="f11" fmla="val 1294"/>
                    <a:gd name="f12" fmla="val 1218"/>
                    <a:gd name="f13" fmla="val 1211"/>
                    <a:gd name="f14" fmla="val 1287"/>
                    <a:gd name="f15" fmla="val 740"/>
                    <a:gd name="f16" fmla="val 340"/>
                    <a:gd name="f17" fmla="val 901"/>
                    <a:gd name="f18" fmla="val 467"/>
                    <a:gd name="f19" fmla="val 1005"/>
                    <a:gd name="f20" fmla="val 617"/>
                    <a:gd name="f21" fmla="val 1086"/>
                    <a:gd name="f22" fmla="val 779"/>
                    <a:gd name="f23" fmla="val 1152"/>
                    <a:gd name="f24" fmla="val 923"/>
                    <a:gd name="f25" fmla="val 1208"/>
                    <a:gd name="f26" fmla="val 1056"/>
                    <a:gd name="f27" fmla="val 1271"/>
                    <a:gd name="f28" fmla="val 1168"/>
                    <a:gd name="f29" fmla="val 1133"/>
                    <a:gd name="f30" fmla="val 1114"/>
                    <a:gd name="f31" fmla="val 1259"/>
                    <a:gd name="f32" fmla="val 941"/>
                    <a:gd name="f33" fmla="val 767"/>
                    <a:gd name="f34" fmla="val 1386"/>
                    <a:gd name="f35" fmla="val 1328"/>
                    <a:gd name="f36" fmla="val 1317"/>
                    <a:gd name="f37" fmla="val 1091"/>
                    <a:gd name="f38" fmla="val 1340"/>
                    <a:gd name="f39" fmla="val 1206"/>
                    <a:gd name="f40" fmla="val 1375"/>
                    <a:gd name="f41" fmla="val 1322"/>
                    <a:gd name="f42" fmla="val 1421"/>
                    <a:gd name="f43" fmla="val 1437"/>
                    <a:gd name="f44" fmla="val 1478"/>
                    <a:gd name="f45" fmla="val 1529"/>
                    <a:gd name="f46" fmla="val 1548"/>
                    <a:gd name="f47" fmla="val 1610"/>
                    <a:gd name="f48" fmla="val 1628"/>
                    <a:gd name="f49" fmla="val 1691"/>
                    <a:gd name="f50" fmla="val 1767"/>
                    <a:gd name="f51" fmla="val 1806"/>
                    <a:gd name="f52" fmla="val 1929"/>
                    <a:gd name="f53" fmla="val 1887"/>
                    <a:gd name="f54" fmla="val 2079"/>
                    <a:gd name="f55" fmla="val 1979"/>
                    <a:gd name="f56" fmla="val 1905"/>
                    <a:gd name="f57" fmla="val 1922"/>
                    <a:gd name="f58" fmla="val 1732"/>
                    <a:gd name="f59" fmla="val 1852"/>
                    <a:gd name="f60" fmla="val 1594"/>
                    <a:gd name="f61" fmla="val 1726"/>
                    <a:gd name="f62" fmla="val 1444"/>
                    <a:gd name="f63" fmla="val 1460"/>
                    <a:gd name="f64" fmla="val 1248"/>
                    <a:gd name="f65" fmla="val 1298"/>
                    <a:gd name="f66" fmla="val 1155"/>
                    <a:gd name="f67" fmla="val 1137"/>
                    <a:gd name="f68" fmla="val 964"/>
                    <a:gd name="f69" fmla="val 1017"/>
                    <a:gd name="f70" fmla="val 802"/>
                    <a:gd name="f71" fmla="val 936"/>
                    <a:gd name="f72" fmla="val 652"/>
                    <a:gd name="f73" fmla="val 855"/>
                    <a:gd name="f74" fmla="val 490"/>
                    <a:gd name="f75" fmla="val 619"/>
                    <a:gd name="f76" fmla="val 1"/>
                    <a:gd name="f77" fmla="val 380"/>
                    <a:gd name="f78" fmla="val 200"/>
                    <a:gd name="f79" fmla="val 149"/>
                    <a:gd name="f80" fmla="val 306"/>
                    <a:gd name="f81" fmla="val 209"/>
                    <a:gd name="f82" fmla="val 393"/>
                    <a:gd name="f83" fmla="val 444"/>
                    <a:gd name="f84" fmla="val 520"/>
                    <a:gd name="f85" fmla="val 659"/>
                    <a:gd name="f86" fmla="val 791"/>
                    <a:gd name="f87" fmla="val 728"/>
                    <a:gd name="f88" fmla="val 998"/>
                    <a:gd name="f89" fmla="val 832"/>
                    <a:gd name="f90" fmla="val 1183"/>
                    <a:gd name="f91" fmla="val 1679"/>
                    <a:gd name="f92" fmla="val 1536"/>
                    <a:gd name="f93" fmla="val 2049"/>
                    <a:gd name="f94" fmla="val 2067"/>
                    <a:gd name="f95" fmla="val 2222"/>
                    <a:gd name="f96" fmla="val 2285"/>
                    <a:gd name="f97" fmla="val 2294"/>
                    <a:gd name="f98" fmla="val 2517"/>
                    <a:gd name="f99" fmla="val 2335"/>
                    <a:gd name="f100" fmla="val 2751"/>
                    <a:gd name="f101" fmla="val 2888"/>
                    <a:gd name="f102" fmla="val 3027"/>
                    <a:gd name="f103" fmla="val 2321"/>
                    <a:gd name="f104" fmla="val 2291"/>
                    <a:gd name="f105" fmla="val 3002"/>
                    <a:gd name="f106" fmla="val 2280"/>
                    <a:gd name="f107" fmla="val 2840"/>
                    <a:gd name="f108" fmla="val 2690"/>
                    <a:gd name="f109" fmla="val 2153"/>
                    <a:gd name="f110" fmla="val 2333"/>
                    <a:gd name="f111" fmla="val 2102"/>
                    <a:gd name="f112" fmla="val 1587"/>
                    <a:gd name="f113" fmla="val 2113"/>
                    <a:gd name="f114" fmla="val 1195"/>
                    <a:gd name="f115" fmla="val 2125"/>
                    <a:gd name="f116" fmla="val 814"/>
                    <a:gd name="f117" fmla="val 2402"/>
                    <a:gd name="f118" fmla="val 410"/>
                    <a:gd name="f119" fmla="val 2760"/>
                    <a:gd name="f120" fmla="val 260"/>
                    <a:gd name="f121" fmla="val 2676"/>
                    <a:gd name="f122" fmla="val 148"/>
                    <a:gd name="f123" fmla="val 2539"/>
                    <a:gd name="f124" fmla="val 73"/>
                    <a:gd name="f125" fmla="val 2398"/>
                    <a:gd name="f126" fmla="val 2365"/>
                    <a:gd name="f127" fmla="val 2331"/>
                    <a:gd name="f128" fmla="val 78"/>
                    <a:gd name="f129" fmla="val 2298"/>
                    <a:gd name="f130" fmla="val 86"/>
                    <a:gd name="f131" fmla="val 121"/>
                    <a:gd name="f132" fmla="val 2009"/>
                    <a:gd name="f133" fmla="val 271"/>
                    <a:gd name="f134" fmla="val 1963"/>
                    <a:gd name="f135" fmla="val 329"/>
                    <a:gd name="f136" fmla="val 1859"/>
                    <a:gd name="f137" fmla="val 202"/>
                    <a:gd name="f138" fmla="val 1779"/>
                    <a:gd name="f139" fmla="val 1722"/>
                    <a:gd name="f140" fmla="val 57"/>
                    <a:gd name="f141" fmla="val 1627"/>
                    <a:gd name="f142" fmla="val 15"/>
                    <a:gd name="f143" fmla="val 1539"/>
                    <a:gd name="f144" fmla="val 1501"/>
                    <a:gd name="f145" fmla="val 1464"/>
                    <a:gd name="f146" fmla="val 23"/>
                    <a:gd name="f147" fmla="val 1432"/>
                    <a:gd name="f148" fmla="val 40"/>
                    <a:gd name="f149" fmla="val 1305"/>
                    <a:gd name="f150" fmla="val 248"/>
                    <a:gd name="f151" fmla="val 1167"/>
                    <a:gd name="f152" fmla="val 144"/>
                    <a:gd name="f153" fmla="val 29"/>
                    <a:gd name="f154" fmla="val 694"/>
                    <a:gd name="f155" fmla="val 6"/>
                    <a:gd name="f156" fmla="val 668"/>
                    <a:gd name="f157" fmla="val 2"/>
                    <a:gd name="f158" fmla="val 643"/>
                    <a:gd name="f159" fmla="*/ f0 1 3164"/>
                    <a:gd name="f160" fmla="*/ f1 1 2336"/>
                    <a:gd name="f161" fmla="val f2"/>
                    <a:gd name="f162" fmla="val f3"/>
                    <a:gd name="f163" fmla="val f4"/>
                    <a:gd name="f164" fmla="+- f163 0 f161"/>
                    <a:gd name="f165" fmla="+- f162 0 f161"/>
                    <a:gd name="f166" fmla="*/ f165 1 3164"/>
                    <a:gd name="f167" fmla="*/ f164 1 2336"/>
                    <a:gd name="f168" fmla="*/ f161 1 f166"/>
                    <a:gd name="f169" fmla="*/ f162 1 f166"/>
                    <a:gd name="f170" fmla="*/ f161 1 f167"/>
                    <a:gd name="f171" fmla="*/ f163 1 f167"/>
                    <a:gd name="f172" fmla="*/ f168 f159 1"/>
                    <a:gd name="f173" fmla="*/ f169 f159 1"/>
                    <a:gd name="f174" fmla="*/ f171 f160 1"/>
                    <a:gd name="f175" fmla="*/ f170 f160 1"/>
                  </a:gdLst>
                  <a:ahLst/>
                  <a:cxnLst>
                    <a:cxn ang="3cd4">
                      <a:pos x="hc" y="t"/>
                    </a:cxn>
                    <a:cxn ang="0">
                      <a:pos x="r" y="vc"/>
                    </a:cxn>
                    <a:cxn ang="cd4">
                      <a:pos x="hc" y="b"/>
                    </a:cxn>
                    <a:cxn ang="cd2">
                      <a:pos x="l" y="vc"/>
                    </a:cxn>
                  </a:cxnLst>
                  <a:rect l="f172" t="f175" r="f173" b="f174"/>
                  <a:pathLst>
                    <a:path w="3164" h="2336">
                      <a:moveTo>
                        <a:pt x="f5" y="f6"/>
                      </a:moveTo>
                      <a:cubicBezTo>
                        <a:pt x="f7" y="f8"/>
                        <a:pt x="f9" y="f10"/>
                        <a:pt x="f11" y="f12"/>
                      </a:cubicBezTo>
                      <a:cubicBezTo>
                        <a:pt x="f9" y="f13"/>
                        <a:pt x="f14" y="f8"/>
                        <a:pt x="f5" y="f6"/>
                      </a:cubicBezTo>
                      <a:close/>
                      <a:moveTo>
                        <a:pt x="f15" y="f16"/>
                      </a:moveTo>
                      <a:lnTo>
                        <a:pt x="f15" y="f16"/>
                      </a:lnTo>
                      <a:cubicBezTo>
                        <a:pt x="f17" y="f18"/>
                        <a:pt x="f19" y="f20"/>
                        <a:pt x="f21" y="f22"/>
                      </a:cubicBezTo>
                      <a:cubicBezTo>
                        <a:pt x="f23" y="f24"/>
                        <a:pt x="f25" y="f26"/>
                        <a:pt x="f5" y="f6"/>
                      </a:cubicBezTo>
                      <a:lnTo>
                        <a:pt x="f5" y="f6"/>
                      </a:lnTo>
                      <a:cubicBezTo>
                        <a:pt x="f27" y="f28"/>
                        <a:pt x="f27" y="f29"/>
                        <a:pt x="f27" y="f30"/>
                      </a:cubicBezTo>
                      <a:cubicBezTo>
                        <a:pt x="f31" y="f32"/>
                        <a:pt x="f11" y="f33"/>
                        <a:pt x="f34" y="f20"/>
                      </a:cubicBezTo>
                      <a:lnTo>
                        <a:pt x="f34" y="f20"/>
                      </a:lnTo>
                      <a:cubicBezTo>
                        <a:pt x="f35" y="f22"/>
                        <a:pt x="f36" y="f32"/>
                        <a:pt x="f35"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47"/>
                        <a:pt x="f35" y="f63"/>
                        <a:pt x="f64" y="f65"/>
                      </a:cubicBezTo>
                      <a:cubicBezTo>
                        <a:pt x="f66" y="f67"/>
                        <a:pt x="f21" y="f68"/>
                        <a:pt x="f69" y="f70"/>
                      </a:cubicBezTo>
                      <a:cubicBezTo>
                        <a:pt x="f71" y="f72"/>
                        <a:pt x="f73" y="f74"/>
                        <a:pt x="f15" y="f16"/>
                      </a:cubicBezTo>
                      <a:close/>
                      <a:moveTo>
                        <a:pt x="f75" y="f76"/>
                      </a:moveTo>
                      <a:cubicBezTo>
                        <a:pt x="f77" y="f76"/>
                        <a:pt x="f78" y="f79"/>
                        <a:pt x="f76" y="f80"/>
                      </a:cubicBezTo>
                      <a:cubicBezTo>
                        <a:pt x="f81" y="f80"/>
                        <a:pt x="f82" y="f83"/>
                        <a:pt x="f84" y="f20"/>
                      </a:cubicBezTo>
                      <a:cubicBezTo>
                        <a:pt x="f85" y="f86"/>
                        <a:pt x="f87" y="f88"/>
                        <a:pt x="f89" y="f90"/>
                      </a:cubicBezTo>
                      <a:cubicBezTo>
                        <a:pt x="f21" y="f91"/>
                        <a:pt x="f92" y="f93"/>
                        <a:pt x="f94" y="f95"/>
                      </a:cubicBezTo>
                      <a:cubicBezTo>
                        <a:pt x="f96" y="f97"/>
                        <a:pt x="f98" y="f99"/>
                        <a:pt x="f100" y="f99"/>
                      </a:cubicBezTo>
                      <a:cubicBezTo>
                        <a:pt x="f101" y="f99"/>
                        <a:pt x="f102" y="f103"/>
                        <a:pt x="f3" y="f104"/>
                      </a:cubicBezTo>
                      <a:cubicBezTo>
                        <a:pt x="f105" y="f106"/>
                        <a:pt x="f107" y="f95"/>
                        <a:pt x="f108" y="f109"/>
                      </a:cubicBezTo>
                      <a:cubicBezTo>
                        <a:pt x="f110" y="f55"/>
                        <a:pt x="f111" y="f112"/>
                        <a:pt x="f113" y="f114"/>
                      </a:cubicBezTo>
                      <a:cubicBezTo>
                        <a:pt x="f115" y="f116"/>
                        <a:pt x="f117" y="f118"/>
                        <a:pt x="f119" y="f120"/>
                      </a:cubicBezTo>
                      <a:cubicBezTo>
                        <a:pt x="f121" y="f122"/>
                        <a:pt x="f123" y="f124"/>
                        <a:pt x="f125" y="f124"/>
                      </a:cubicBezTo>
                      <a:cubicBezTo>
                        <a:pt x="f126" y="f124"/>
                        <a:pt x="f127" y="f128"/>
                        <a:pt x="f129" y="f130"/>
                      </a:cubicBezTo>
                      <a:cubicBezTo>
                        <a:pt x="f115" y="f131"/>
                        <a:pt x="f132" y="f133"/>
                        <a:pt x="f134" y="f83"/>
                      </a:cubicBezTo>
                      <a:cubicBezTo>
                        <a:pt x="f52" y="f135"/>
                        <a:pt x="f136" y="f137"/>
                        <a:pt x="f138" y="f131"/>
                      </a:cubicBezTo>
                      <a:cubicBezTo>
                        <a:pt x="f139" y="f140"/>
                        <a:pt x="f141" y="f142"/>
                        <a:pt x="f143" y="f142"/>
                      </a:cubicBezTo>
                      <a:cubicBezTo>
                        <a:pt x="f144" y="f142"/>
                        <a:pt x="f145" y="f146"/>
                        <a:pt x="f147" y="f148"/>
                      </a:cubicBezTo>
                      <a:cubicBezTo>
                        <a:pt x="f38" y="f130"/>
                        <a:pt x="f149" y="f150"/>
                        <a:pt x="f35" y="f135"/>
                      </a:cubicBezTo>
                      <a:cubicBezTo>
                        <a:pt x="f151" y="f152"/>
                        <a:pt x="f71" y="f153"/>
                        <a:pt x="f154" y="f155"/>
                      </a:cubicBezTo>
                      <a:cubicBezTo>
                        <a:pt x="f156" y="f157"/>
                        <a:pt x="f158" y="f76"/>
                        <a:pt x="f75" y="f7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Google Shape;1878;p24">
                  <a:extLst>
                    <a:ext uri="{FF2B5EF4-FFF2-40B4-BE49-F238E27FC236}">
                      <a16:creationId xmlns:a16="http://schemas.microsoft.com/office/drawing/2014/main" id="{CB070BC0-BB82-414F-B38D-654418B7FB7F}"/>
                    </a:ext>
                  </a:extLst>
                </p:cNvPr>
                <p:cNvSpPr/>
                <p:nvPr/>
              </p:nvSpPr>
              <p:spPr>
                <a:xfrm flipH="1">
                  <a:off x="8665604" y="4249802"/>
                  <a:ext cx="250179" cy="158776"/>
                </a:xfrm>
                <a:custGeom>
                  <a:avLst/>
                  <a:gdLst>
                    <a:gd name="f0" fmla="val w"/>
                    <a:gd name="f1" fmla="val h"/>
                    <a:gd name="f2" fmla="val 0"/>
                    <a:gd name="f3" fmla="val 7746"/>
                    <a:gd name="f4" fmla="val 4916"/>
                    <a:gd name="f5" fmla="val 601"/>
                    <a:gd name="f6" fmla="val 287"/>
                    <a:gd name="f7" fmla="val 486"/>
                    <a:gd name="f8" fmla="val 564"/>
                    <a:gd name="f9" fmla="val 416"/>
                    <a:gd name="f10" fmla="val 841"/>
                    <a:gd name="f11" fmla="val 393"/>
                    <a:gd name="f12" fmla="val 1130"/>
                    <a:gd name="f13" fmla="val 359"/>
                    <a:gd name="f14" fmla="val 1407"/>
                    <a:gd name="f15" fmla="val 1695"/>
                    <a:gd name="f16" fmla="val 428"/>
                    <a:gd name="f17" fmla="val 1961"/>
                    <a:gd name="f18" fmla="val 2238"/>
                    <a:gd name="f19" fmla="val 2503"/>
                    <a:gd name="f20" fmla="val 739"/>
                    <a:gd name="f21" fmla="val 2757"/>
                    <a:gd name="f22" fmla="val 866"/>
                    <a:gd name="f23" fmla="val 3000"/>
                    <a:gd name="f24" fmla="val 1028"/>
                    <a:gd name="f25" fmla="val 3254"/>
                    <a:gd name="f26" fmla="val 1224"/>
                    <a:gd name="f27" fmla="val 3450"/>
                    <a:gd name="f28" fmla="val 1005"/>
                    <a:gd name="f29" fmla="val 3265"/>
                    <a:gd name="f30" fmla="val 832"/>
                    <a:gd name="f31" fmla="val 3034"/>
                    <a:gd name="f32" fmla="val 693"/>
                    <a:gd name="f33" fmla="val 2769"/>
                    <a:gd name="f34" fmla="val 543"/>
                    <a:gd name="f35" fmla="val 2526"/>
                    <a:gd name="f36" fmla="val 439"/>
                    <a:gd name="f37" fmla="val 2249"/>
                    <a:gd name="f38" fmla="val 370"/>
                    <a:gd name="f39" fmla="val 1972"/>
                    <a:gd name="f40" fmla="val 301"/>
                    <a:gd name="f41" fmla="val 1707"/>
                    <a:gd name="f42" fmla="val 1395"/>
                    <a:gd name="f43" fmla="val 347"/>
                    <a:gd name="f44" fmla="val 1107"/>
                    <a:gd name="f45" fmla="val 382"/>
                    <a:gd name="f46" fmla="val 818"/>
                    <a:gd name="f47" fmla="val 474"/>
                    <a:gd name="f48" fmla="val 553"/>
                    <a:gd name="f49" fmla="val 770"/>
                    <a:gd name="f50" fmla="val 736"/>
                    <a:gd name="f51" fmla="val 698"/>
                    <a:gd name="f52" fmla="val 11"/>
                    <a:gd name="f53" fmla="val 659"/>
                    <a:gd name="f54" fmla="val 33"/>
                    <a:gd name="f55" fmla="val 589"/>
                    <a:gd name="f56" fmla="val 79"/>
                    <a:gd name="f57" fmla="val 532"/>
                    <a:gd name="f58" fmla="val 149"/>
                    <a:gd name="f59" fmla="val 218"/>
                    <a:gd name="f60" fmla="val 12"/>
                    <a:gd name="f61" fmla="val 1037"/>
                    <a:gd name="f62" fmla="val 1"/>
                    <a:gd name="f63" fmla="val 2007"/>
                    <a:gd name="f64" fmla="val 520"/>
                    <a:gd name="f65" fmla="val 2861"/>
                    <a:gd name="f66" fmla="val 1040"/>
                    <a:gd name="f67" fmla="val 3715"/>
                    <a:gd name="f68" fmla="val 1951"/>
                    <a:gd name="f69" fmla="val 4258"/>
                    <a:gd name="f70" fmla="val 2886"/>
                    <a:gd name="f71" fmla="val 4558"/>
                    <a:gd name="f72" fmla="val 3602"/>
                    <a:gd name="f73" fmla="val 4793"/>
                    <a:gd name="f74" fmla="val 4302"/>
                    <a:gd name="f75" fmla="val 4992"/>
                    <a:gd name="f76" fmla="val 5927"/>
                    <a:gd name="f77" fmla="val 6842"/>
                    <a:gd name="f78" fmla="val 4690"/>
                    <a:gd name="f79" fmla="val 4212"/>
                    <a:gd name="f80" fmla="val 7173"/>
                    <a:gd name="f81" fmla="val 4512"/>
                    <a:gd name="f82" fmla="val 6491"/>
                    <a:gd name="f83" fmla="val 4646"/>
                    <a:gd name="f84" fmla="val 5818"/>
                    <a:gd name="f85" fmla="val 5326"/>
                    <a:gd name="f86" fmla="val 4837"/>
                    <a:gd name="f87" fmla="val 4574"/>
                    <a:gd name="f88" fmla="val 4399"/>
                    <a:gd name="f89" fmla="val 4443"/>
                    <a:gd name="f90" fmla="val 4041"/>
                    <a:gd name="f91" fmla="val 4350"/>
                    <a:gd name="f92" fmla="val 3694"/>
                    <a:gd name="f93" fmla="val 4200"/>
                    <a:gd name="f94" fmla="val 3371"/>
                    <a:gd name="f95" fmla="val 4015"/>
                    <a:gd name="f96" fmla="val 3221"/>
                    <a:gd name="f97" fmla="val 3923"/>
                    <a:gd name="f98" fmla="val 3083"/>
                    <a:gd name="f99" fmla="val 3808"/>
                    <a:gd name="f100" fmla="val 2956"/>
                    <a:gd name="f101" fmla="val 2829"/>
                    <a:gd name="f102" fmla="val 3600"/>
                    <a:gd name="f103" fmla="val 2702"/>
                    <a:gd name="f104" fmla="val 3484"/>
                    <a:gd name="f105" fmla="val 2540"/>
                    <a:gd name="f106" fmla="val 3381"/>
                    <a:gd name="f107" fmla="val 2443"/>
                    <a:gd name="f108" fmla="val 3313"/>
                    <a:gd name="f109" fmla="val 2326"/>
                    <a:gd name="f110" fmla="val 3270"/>
                    <a:gd name="f111" fmla="val 2212"/>
                    <a:gd name="f112" fmla="val 2150"/>
                    <a:gd name="f113" fmla="val 2089"/>
                    <a:gd name="f114" fmla="val 3283"/>
                    <a:gd name="f115" fmla="val 2032"/>
                    <a:gd name="f116" fmla="val 3311"/>
                    <a:gd name="f117" fmla="val 1872"/>
                    <a:gd name="f118" fmla="val 3380"/>
                    <a:gd name="f119" fmla="val 1791"/>
                    <a:gd name="f120" fmla="val 3551"/>
                    <a:gd name="f121" fmla="val 1880"/>
                    <a:gd name="f122" fmla="val 3688"/>
                    <a:gd name="f123" fmla="val 1444"/>
                    <a:gd name="f124" fmla="val 3020"/>
                    <a:gd name="f125" fmla="val 2248"/>
                    <a:gd name="f126" fmla="val 1582"/>
                    <a:gd name="f127" fmla="val 1499"/>
                    <a:gd name="f128" fmla="val 1702"/>
                    <a:gd name="f129" fmla="val 929"/>
                    <a:gd name="f130" fmla="val 1491"/>
                    <a:gd name="f131" fmla="val 380"/>
                    <a:gd name="f132" fmla="val 1161"/>
                    <a:gd name="f133" fmla="val 1077"/>
                    <a:gd name="f134" fmla="val 985"/>
                    <a:gd name="f135" fmla="val 415"/>
                    <a:gd name="f136" fmla="val 890"/>
                    <a:gd name="f137" fmla="val 495"/>
                    <a:gd name="f138" fmla="val 403"/>
                    <a:gd name="f139" fmla="val 947"/>
                    <a:gd name="f140" fmla="val 322"/>
                    <a:gd name="f141" fmla="val 96"/>
                    <a:gd name="f142" fmla="val 875"/>
                    <a:gd name="f143" fmla="*/ f0 1 7746"/>
                    <a:gd name="f144" fmla="*/ f1 1 4916"/>
                    <a:gd name="f145" fmla="val f2"/>
                    <a:gd name="f146" fmla="val f3"/>
                    <a:gd name="f147" fmla="val f4"/>
                    <a:gd name="f148" fmla="+- f147 0 f145"/>
                    <a:gd name="f149" fmla="+- f146 0 f145"/>
                    <a:gd name="f150" fmla="*/ f149 1 7746"/>
                    <a:gd name="f151" fmla="*/ f148 1 4916"/>
                    <a:gd name="f152" fmla="*/ f145 1 f150"/>
                    <a:gd name="f153" fmla="*/ f146 1 f150"/>
                    <a:gd name="f154" fmla="*/ f145 1 f151"/>
                    <a:gd name="f155" fmla="*/ f147 1 f151"/>
                    <a:gd name="f156" fmla="*/ f152 f143 1"/>
                    <a:gd name="f157" fmla="*/ f153 f143 1"/>
                    <a:gd name="f158" fmla="*/ f155 f144 1"/>
                    <a:gd name="f159" fmla="*/ f154 f144 1"/>
                  </a:gdLst>
                  <a:ahLst/>
                  <a:cxnLst>
                    <a:cxn ang="3cd4">
                      <a:pos x="hc" y="t"/>
                    </a:cxn>
                    <a:cxn ang="0">
                      <a:pos x="r" y="vc"/>
                    </a:cxn>
                    <a:cxn ang="cd4">
                      <a:pos x="hc" y="b"/>
                    </a:cxn>
                    <a:cxn ang="cd2">
                      <a:pos x="l" y="vc"/>
                    </a:cxn>
                  </a:cxnLst>
                  <a:rect l="f156" t="f159" r="f157" b="f158"/>
                  <a:pathLst>
                    <a:path w="7746" h="4916">
                      <a:moveTo>
                        <a:pt x="f5" y="f6"/>
                      </a:moveTo>
                      <a:lnTo>
                        <a:pt x="f5" y="f6"/>
                      </a:lnTo>
                      <a:cubicBezTo>
                        <a:pt x="f7" y="f8"/>
                        <a:pt x="f9" y="f10"/>
                        <a:pt x="f11" y="f12"/>
                      </a:cubicBezTo>
                      <a:cubicBezTo>
                        <a:pt x="f13" y="f14"/>
                        <a:pt x="f13" y="f15"/>
                        <a:pt x="f16" y="f17"/>
                      </a:cubicBezTo>
                      <a:cubicBezTo>
                        <a:pt x="f7" y="f18"/>
                        <a:pt x="f5" y="f19"/>
                        <a:pt x="f20" y="f21"/>
                      </a:cubicBezTo>
                      <a:cubicBezTo>
                        <a:pt x="f22" y="f23"/>
                        <a:pt x="f24" y="f25"/>
                        <a:pt x="f26" y="f27"/>
                      </a:cubicBezTo>
                      <a:cubicBezTo>
                        <a:pt x="f28" y="f29"/>
                        <a:pt x="f30" y="f31"/>
                        <a:pt x="f32" y="f33"/>
                      </a:cubicBezTo>
                      <a:cubicBezTo>
                        <a:pt x="f34" y="f35"/>
                        <a:pt x="f36" y="f37"/>
                        <a:pt x="f38" y="f39"/>
                      </a:cubicBezTo>
                      <a:cubicBezTo>
                        <a:pt x="f40" y="f41"/>
                        <a:pt x="f40" y="f42"/>
                        <a:pt x="f43" y="f44"/>
                      </a:cubicBezTo>
                      <a:cubicBezTo>
                        <a:pt x="f45" y="f46"/>
                        <a:pt x="f47" y="f48"/>
                        <a:pt x="f5" y="f6"/>
                      </a:cubicBezTo>
                      <a:close/>
                      <a:moveTo>
                        <a:pt x="f49" y="f2"/>
                      </a:moveTo>
                      <a:cubicBezTo>
                        <a:pt x="f50" y="f2"/>
                        <a:pt x="f51" y="f52"/>
                        <a:pt x="f53" y="f54"/>
                      </a:cubicBezTo>
                      <a:cubicBezTo>
                        <a:pt x="f55" y="f56"/>
                        <a:pt x="f57" y="f58"/>
                        <a:pt x="f7" y="f59"/>
                      </a:cubicBezTo>
                      <a:cubicBezTo>
                        <a:pt x="f60" y="f61"/>
                        <a:pt x="f62" y="f63"/>
                        <a:pt x="f64" y="f65"/>
                      </a:cubicBezTo>
                      <a:cubicBezTo>
                        <a:pt x="f66" y="f67"/>
                        <a:pt x="f68" y="f69"/>
                        <a:pt x="f70" y="f71"/>
                      </a:cubicBezTo>
                      <a:cubicBezTo>
                        <a:pt x="f72" y="f73"/>
                        <a:pt x="f74" y="f4"/>
                        <a:pt x="f75" y="f4"/>
                      </a:cubicBezTo>
                      <a:cubicBezTo>
                        <a:pt x="f76" y="f4"/>
                        <a:pt x="f77" y="f78"/>
                        <a:pt x="f3" y="f79"/>
                      </a:cubicBezTo>
                      <a:lnTo>
                        <a:pt x="f3" y="f79"/>
                      </a:lnTo>
                      <a:cubicBezTo>
                        <a:pt x="f80" y="f81"/>
                        <a:pt x="f82" y="f83"/>
                        <a:pt x="f84" y="f83"/>
                      </a:cubicBezTo>
                      <a:cubicBezTo>
                        <a:pt x="f85" y="f83"/>
                        <a:pt x="f86" y="f87"/>
                        <a:pt x="f88" y="f89"/>
                      </a:cubicBezTo>
                      <a:cubicBezTo>
                        <a:pt x="f90" y="f91"/>
                        <a:pt x="f92" y="f93"/>
                        <a:pt x="f94" y="f95"/>
                      </a:cubicBezTo>
                      <a:cubicBezTo>
                        <a:pt x="f96" y="f97"/>
                        <a:pt x="f98" y="f99"/>
                        <a:pt x="f100" y="f67"/>
                      </a:cubicBezTo>
                      <a:cubicBezTo>
                        <a:pt x="f101" y="f102"/>
                        <a:pt x="f103" y="f104"/>
                        <a:pt x="f105" y="f106"/>
                      </a:cubicBezTo>
                      <a:cubicBezTo>
                        <a:pt x="f107" y="f108"/>
                        <a:pt x="f109" y="f110"/>
                        <a:pt x="f111" y="f110"/>
                      </a:cubicBezTo>
                      <a:cubicBezTo>
                        <a:pt x="f112" y="f110"/>
                        <a:pt x="f113" y="f114"/>
                        <a:pt x="f115" y="f116"/>
                      </a:cubicBezTo>
                      <a:cubicBezTo>
                        <a:pt x="f117" y="f118"/>
                        <a:pt x="f119" y="f120"/>
                        <a:pt x="f121" y="f122"/>
                      </a:cubicBezTo>
                      <a:lnTo>
                        <a:pt x="f121" y="f122"/>
                      </a:lnTo>
                      <a:cubicBezTo>
                        <a:pt x="f123" y="f124"/>
                        <a:pt x="f123" y="f125"/>
                        <a:pt x="f126" y="f127"/>
                      </a:cubicBezTo>
                      <a:cubicBezTo>
                        <a:pt x="f128" y="f129"/>
                        <a:pt x="f130" y="f131"/>
                        <a:pt x="f132" y="f131"/>
                      </a:cubicBezTo>
                      <a:cubicBezTo>
                        <a:pt x="f133" y="f131"/>
                        <a:pt x="f134" y="f135"/>
                        <a:pt x="f136" y="f137"/>
                      </a:cubicBezTo>
                      <a:cubicBezTo>
                        <a:pt x="f136" y="f138"/>
                        <a:pt x="f139" y="f140"/>
                        <a:pt x="f139" y="f59"/>
                      </a:cubicBezTo>
                      <a:cubicBezTo>
                        <a:pt x="f139" y="f141"/>
                        <a:pt x="f142" y="f2"/>
                        <a:pt x="f49"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 name="Google Shape;1879;p24">
                  <a:extLst>
                    <a:ext uri="{FF2B5EF4-FFF2-40B4-BE49-F238E27FC236}">
                      <a16:creationId xmlns:a16="http://schemas.microsoft.com/office/drawing/2014/main" id="{A52ECCA9-B8D7-4DA2-B1AE-1387656C8BD8}"/>
                    </a:ext>
                  </a:extLst>
                </p:cNvPr>
                <p:cNvSpPr/>
                <p:nvPr/>
              </p:nvSpPr>
              <p:spPr>
                <a:xfrm flipH="1">
                  <a:off x="8844177" y="4326017"/>
                  <a:ext cx="104771" cy="67272"/>
                </a:xfrm>
                <a:custGeom>
                  <a:avLst/>
                  <a:gdLst>
                    <a:gd name="f0" fmla="val w"/>
                    <a:gd name="f1" fmla="val h"/>
                    <a:gd name="f2" fmla="val 0"/>
                    <a:gd name="f3" fmla="val 3244"/>
                    <a:gd name="f4" fmla="val 2083"/>
                    <a:gd name="f5" fmla="val 869"/>
                    <a:gd name="f6" fmla="val 829"/>
                    <a:gd name="f7" fmla="val 802"/>
                    <a:gd name="f8" fmla="val 40"/>
                    <a:gd name="f9" fmla="val 797"/>
                    <a:gd name="f10" fmla="val 143"/>
                    <a:gd name="f11" fmla="val 774"/>
                    <a:gd name="f12" fmla="val 213"/>
                    <a:gd name="f13" fmla="val 843"/>
                    <a:gd name="f14" fmla="val 317"/>
                    <a:gd name="f15" fmla="val 878"/>
                    <a:gd name="f16" fmla="val 374"/>
                    <a:gd name="f17" fmla="val 791"/>
                    <a:gd name="f18" fmla="val 334"/>
                    <a:gd name="f19" fmla="val 694"/>
                    <a:gd name="f20" fmla="val 311"/>
                    <a:gd name="f21" fmla="val 596"/>
                    <a:gd name="f22" fmla="val 472"/>
                    <a:gd name="f23" fmla="val 346"/>
                    <a:gd name="f24" fmla="val 348"/>
                    <a:gd name="f25" fmla="val 243"/>
                    <a:gd name="f26" fmla="val 432"/>
                    <a:gd name="f27" fmla="val 70"/>
                    <a:gd name="f28" fmla="val 570"/>
                    <a:gd name="f29" fmla="val 847"/>
                    <a:gd name="f30" fmla="val 81"/>
                    <a:gd name="f31" fmla="val 1067"/>
                    <a:gd name="f32" fmla="val 168"/>
                    <a:gd name="f33" fmla="val 1263"/>
                    <a:gd name="f34" fmla="val 400"/>
                    <a:gd name="f35" fmla="val 1356"/>
                    <a:gd name="f36" fmla="val 620"/>
                    <a:gd name="f37" fmla="val 626"/>
                    <a:gd name="f38" fmla="val 633"/>
                    <a:gd name="f39" fmla="val 640"/>
                    <a:gd name="f40" fmla="val 641"/>
                    <a:gd name="f41" fmla="val 642"/>
                    <a:gd name="f42" fmla="val 648"/>
                    <a:gd name="f43" fmla="val 653"/>
                    <a:gd name="f44" fmla="val 658"/>
                    <a:gd name="f45" fmla="val 1355"/>
                    <a:gd name="f46" fmla="val 652"/>
                    <a:gd name="f47" fmla="val 646"/>
                    <a:gd name="f48" fmla="val 521"/>
                    <a:gd name="f49" fmla="val 1354"/>
                    <a:gd name="f50" fmla="val 429"/>
                    <a:gd name="f51" fmla="val 1233"/>
                    <a:gd name="f52" fmla="val 451"/>
                    <a:gd name="f53" fmla="val 1101"/>
                    <a:gd name="f54" fmla="val 462"/>
                    <a:gd name="f55" fmla="val 974"/>
                    <a:gd name="f56" fmla="val 578"/>
                    <a:gd name="f57" fmla="val 894"/>
                    <a:gd name="f58" fmla="val 693"/>
                    <a:gd name="f59" fmla="val 859"/>
                    <a:gd name="f60" fmla="val 706"/>
                    <a:gd name="f61" fmla="val 858"/>
                    <a:gd name="f62" fmla="val 720"/>
                    <a:gd name="f63" fmla="val 857"/>
                    <a:gd name="f64" fmla="val 733"/>
                    <a:gd name="f65" fmla="val 846"/>
                    <a:gd name="f66" fmla="val 958"/>
                    <a:gd name="f67" fmla="val 900"/>
                    <a:gd name="f68" fmla="val 1051"/>
                    <a:gd name="f69" fmla="val 951"/>
                    <a:gd name="f70" fmla="val 1155"/>
                    <a:gd name="f71" fmla="val 1009"/>
                    <a:gd name="f72" fmla="val 1259"/>
                    <a:gd name="f73" fmla="val 1090"/>
                    <a:gd name="f74" fmla="val 1339"/>
                    <a:gd name="f75" fmla="val 1182"/>
                    <a:gd name="f76" fmla="val 1893"/>
                    <a:gd name="f77" fmla="val 1667"/>
                    <a:gd name="f78" fmla="val 2528"/>
                    <a:gd name="f79" fmla="val 1932"/>
                    <a:gd name="f80" fmla="val 2471"/>
                    <a:gd name="f81" fmla="val 1909"/>
                    <a:gd name="f82" fmla="val 1709"/>
                    <a:gd name="f83" fmla="val 1293"/>
                    <a:gd name="f84" fmla="val 467"/>
                    <a:gd name="f85" fmla="val 1249"/>
                    <a:gd name="f86" fmla="val 422"/>
                    <a:gd name="f87" fmla="val 996"/>
                    <a:gd name="f88" fmla="*/ f0 1 3244"/>
                    <a:gd name="f89" fmla="*/ f1 1 2083"/>
                    <a:gd name="f90" fmla="val f2"/>
                    <a:gd name="f91" fmla="val f3"/>
                    <a:gd name="f92" fmla="val f4"/>
                    <a:gd name="f93" fmla="+- f92 0 f90"/>
                    <a:gd name="f94" fmla="+- f91 0 f90"/>
                    <a:gd name="f95" fmla="*/ f94 1 3244"/>
                    <a:gd name="f96" fmla="*/ f93 1 2083"/>
                    <a:gd name="f97" fmla="*/ f90 1 f95"/>
                    <a:gd name="f98" fmla="*/ f91 1 f95"/>
                    <a:gd name="f99" fmla="*/ f90 1 f96"/>
                    <a:gd name="f100" fmla="*/ f92 1 f96"/>
                    <a:gd name="f101" fmla="*/ f97 f88 1"/>
                    <a:gd name="f102" fmla="*/ f98 f88 1"/>
                    <a:gd name="f103" fmla="*/ f100 f89 1"/>
                    <a:gd name="f104" fmla="*/ f99 f89 1"/>
                  </a:gdLst>
                  <a:ahLst/>
                  <a:cxnLst>
                    <a:cxn ang="3cd4">
                      <a:pos x="hc" y="t"/>
                    </a:cxn>
                    <a:cxn ang="0">
                      <a:pos x="r" y="vc"/>
                    </a:cxn>
                    <a:cxn ang="cd4">
                      <a:pos x="hc" y="b"/>
                    </a:cxn>
                    <a:cxn ang="cd2">
                      <a:pos x="l" y="vc"/>
                    </a:cxn>
                  </a:cxnLst>
                  <a:rect l="f101" t="f104" r="f102" b="f103"/>
                  <a:pathLst>
                    <a:path w="3244" h="2083">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8"/>
                        <a:pt x="f2" y="f29"/>
                        <a:pt x="f30" y="f31"/>
                      </a:cubicBezTo>
                      <a:cubicBezTo>
                        <a:pt x="f32" y="f33"/>
                        <a:pt x="f34" y="f35"/>
                        <a:pt x="f36" y="f35"/>
                      </a:cubicBezTo>
                      <a:cubicBezTo>
                        <a:pt x="f37" y="f35"/>
                        <a:pt x="f38" y="f35"/>
                        <a:pt x="f39" y="f35"/>
                      </a:cubicBezTo>
                      <a:lnTo>
                        <a:pt x="f39" y="f35"/>
                      </a:lnTo>
                      <a:cubicBezTo>
                        <a:pt x="f39" y="f35"/>
                        <a:pt x="f40" y="f35"/>
                        <a:pt x="f41" y="f35"/>
                      </a:cubicBezTo>
                      <a:cubicBezTo>
                        <a:pt x="f42" y="f35"/>
                        <a:pt x="f43" y="f35"/>
                        <a:pt x="f44" y="f45"/>
                      </a:cubicBezTo>
                      <a:lnTo>
                        <a:pt x="f44" y="f45"/>
                      </a:lnTo>
                      <a:cubicBezTo>
                        <a:pt x="f46" y="f35"/>
                        <a:pt x="f47" y="f35"/>
                        <a:pt x="f39" y="f35"/>
                      </a:cubicBezTo>
                      <a:lnTo>
                        <a:pt x="f39" y="f35"/>
                      </a:lnTo>
                      <a:cubicBezTo>
                        <a:pt x="f48" y="f49"/>
                        <a:pt x="f50" y="f51"/>
                        <a:pt x="f52" y="f53"/>
                      </a:cubicBezTo>
                      <a:cubicBezTo>
                        <a:pt x="f54" y="f55"/>
                        <a:pt x="f56" y="f57"/>
                        <a:pt x="f58" y="f59"/>
                      </a:cubicBezTo>
                      <a:cubicBezTo>
                        <a:pt x="f60" y="f61"/>
                        <a:pt x="f62" y="f63"/>
                        <a:pt x="f64" y="f63"/>
                      </a:cubicBezTo>
                      <a:cubicBezTo>
                        <a:pt x="f65" y="f63"/>
                        <a:pt x="f66" y="f67"/>
                        <a:pt x="f68" y="f69"/>
                      </a:cubicBezTo>
                      <a:cubicBezTo>
                        <a:pt x="f70" y="f71"/>
                        <a:pt x="f72" y="f73"/>
                        <a:pt x="f74" y="f75"/>
                      </a:cubicBezTo>
                      <a:cubicBezTo>
                        <a:pt x="f76" y="f77"/>
                        <a:pt x="f78" y="f79"/>
                        <a:pt x="f3" y="f4"/>
                      </a:cubicBezTo>
                      <a:cubicBezTo>
                        <a:pt x="f80" y="f81"/>
                        <a:pt x="f82" y="f73"/>
                        <a:pt x="f83" y="f84"/>
                      </a:cubicBezTo>
                      <a:cubicBezTo>
                        <a:pt x="f85" y="f86"/>
                        <a:pt x="f87"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 name="Google Shape;1880;p24">
                  <a:extLst>
                    <a:ext uri="{FF2B5EF4-FFF2-40B4-BE49-F238E27FC236}">
                      <a16:creationId xmlns:a16="http://schemas.microsoft.com/office/drawing/2014/main" id="{E48FF982-4B46-4F2D-89BA-13B7FEC120C3}"/>
                    </a:ext>
                  </a:extLst>
                </p:cNvPr>
                <p:cNvSpPr/>
                <p:nvPr/>
              </p:nvSpPr>
              <p:spPr>
                <a:xfrm flipH="1">
                  <a:off x="8533253" y="4377699"/>
                  <a:ext cx="227438" cy="140497"/>
                </a:xfrm>
                <a:custGeom>
                  <a:avLst/>
                  <a:gdLst>
                    <a:gd name="f0" fmla="val w"/>
                    <a:gd name="f1" fmla="val h"/>
                    <a:gd name="f2" fmla="val 0"/>
                    <a:gd name="f3" fmla="val 7042"/>
                    <a:gd name="f4" fmla="val 4350"/>
                    <a:gd name="f5" fmla="val 7025"/>
                    <a:gd name="f6" fmla="val 706"/>
                    <a:gd name="f7" fmla="val 7031"/>
                    <a:gd name="f8" fmla="val 708"/>
                    <a:gd name="f9" fmla="val 7036"/>
                    <a:gd name="f10" fmla="val 711"/>
                    <a:gd name="f11" fmla="val 713"/>
                    <a:gd name="f12" fmla="val 5137"/>
                    <a:gd name="f13" fmla="val 229"/>
                    <a:gd name="f14" fmla="val 5264"/>
                    <a:gd name="f15" fmla="val 5379"/>
                    <a:gd name="f16" fmla="val 5518"/>
                    <a:gd name="f17" fmla="val 252"/>
                    <a:gd name="f18" fmla="val 5449"/>
                    <a:gd name="f19" fmla="val 246"/>
                    <a:gd name="f20" fmla="val 5385"/>
                    <a:gd name="f21" fmla="val 243"/>
                    <a:gd name="f22" fmla="val 5323"/>
                    <a:gd name="f23" fmla="val 5261"/>
                    <a:gd name="f24" fmla="val 5200"/>
                    <a:gd name="f25" fmla="val 5010"/>
                    <a:gd name="f26" fmla="val 275"/>
                    <a:gd name="f27" fmla="val 4895"/>
                    <a:gd name="f28" fmla="val 298"/>
                    <a:gd name="f29" fmla="val 4779"/>
                    <a:gd name="f30" fmla="val 332"/>
                    <a:gd name="f31" fmla="val 4433"/>
                    <a:gd name="f32" fmla="val 459"/>
                    <a:gd name="f33" fmla="val 4317"/>
                    <a:gd name="f34" fmla="val 517"/>
                    <a:gd name="f35" fmla="val 4214"/>
                    <a:gd name="f36" fmla="val 575"/>
                    <a:gd name="f37" fmla="val 4110"/>
                    <a:gd name="f38" fmla="val 644"/>
                    <a:gd name="f39" fmla="val 3706"/>
                    <a:gd name="f40" fmla="val 921"/>
                    <a:gd name="f41" fmla="val 3394"/>
                    <a:gd name="f42" fmla="val 1314"/>
                    <a:gd name="f43" fmla="val 3105"/>
                    <a:gd name="f44" fmla="val 1706"/>
                    <a:gd name="f45" fmla="val 2817"/>
                    <a:gd name="f46" fmla="val 2110"/>
                    <a:gd name="f47" fmla="val 2563"/>
                    <a:gd name="f48" fmla="val 2549"/>
                    <a:gd name="f49" fmla="val 2251"/>
                    <a:gd name="f50" fmla="val 2941"/>
                    <a:gd name="f51" fmla="val 2090"/>
                    <a:gd name="f52" fmla="val 3137"/>
                    <a:gd name="f53" fmla="val 1917"/>
                    <a:gd name="f54" fmla="val 3310"/>
                    <a:gd name="f55" fmla="val 1743"/>
                    <a:gd name="f56" fmla="val 3484"/>
                    <a:gd name="f57" fmla="val 1559"/>
                    <a:gd name="f58" fmla="val 3645"/>
                    <a:gd name="f59" fmla="val 1351"/>
                    <a:gd name="f60" fmla="val 3807"/>
                    <a:gd name="f61" fmla="val 1155"/>
                    <a:gd name="f62" fmla="val 3934"/>
                    <a:gd name="f63" fmla="val 3634"/>
                    <a:gd name="f64" fmla="val 3299"/>
                    <a:gd name="f65" fmla="val 2228"/>
                    <a:gd name="f66" fmla="val 2906"/>
                    <a:gd name="f67" fmla="val 2517"/>
                    <a:gd name="f68" fmla="val 2526"/>
                    <a:gd name="f69" fmla="val 2759"/>
                    <a:gd name="f70" fmla="val 2087"/>
                    <a:gd name="f71" fmla="val 3048"/>
                    <a:gd name="f72" fmla="val 1683"/>
                    <a:gd name="f73" fmla="val 3336"/>
                    <a:gd name="f74" fmla="val 1279"/>
                    <a:gd name="f75" fmla="val 3648"/>
                    <a:gd name="f76" fmla="val 887"/>
                    <a:gd name="f77" fmla="val 4087"/>
                    <a:gd name="f78" fmla="val 598"/>
                    <a:gd name="f79" fmla="val 4306"/>
                    <a:gd name="f80" fmla="val 471"/>
                    <a:gd name="f81" fmla="val 4514"/>
                    <a:gd name="f82" fmla="val 356"/>
                    <a:gd name="f83" fmla="val 4768"/>
                    <a:gd name="f84" fmla="val 286"/>
                    <a:gd name="f85" fmla="val 4883"/>
                    <a:gd name="f86" fmla="val 5138"/>
                    <a:gd name="f87" fmla="val 1"/>
                    <a:gd name="f88" fmla="val 4407"/>
                    <a:gd name="f89" fmla="val 3713"/>
                    <a:gd name="f90" fmla="val 313"/>
                    <a:gd name="f91" fmla="val 3117"/>
                    <a:gd name="f92" fmla="val 840"/>
                    <a:gd name="f93" fmla="val 2274"/>
                    <a:gd name="f94" fmla="val 1602"/>
                    <a:gd name="f95" fmla="val 1166"/>
                    <a:gd name="f96" fmla="val 2422"/>
                    <a:gd name="f97" fmla="val 2433"/>
                    <a:gd name="f98" fmla="val 244"/>
                    <a:gd name="f99" fmla="val 2574"/>
                    <a:gd name="f100" fmla="val 498"/>
                    <a:gd name="f101" fmla="val 2620"/>
                    <a:gd name="f102" fmla="val 758"/>
                    <a:gd name="f103" fmla="val 881"/>
                    <a:gd name="f104" fmla="val 1006"/>
                    <a:gd name="f105" fmla="val 2610"/>
                    <a:gd name="f106" fmla="val 1132"/>
                    <a:gd name="f107" fmla="val 2595"/>
                    <a:gd name="f108" fmla="val 531"/>
                    <a:gd name="f109" fmla="val 2872"/>
                    <a:gd name="f110" fmla="val 1270"/>
                    <a:gd name="f111" fmla="val 670"/>
                    <a:gd name="f112" fmla="val 4280"/>
                    <a:gd name="f113" fmla="val 851"/>
                    <a:gd name="f114" fmla="val 4176"/>
                    <a:gd name="f115" fmla="val 1051"/>
                    <a:gd name="f116" fmla="val 4154"/>
                    <a:gd name="f117" fmla="val 1252"/>
                    <a:gd name="f118" fmla="val 1409"/>
                    <a:gd name="f119" fmla="val 1567"/>
                    <a:gd name="f120" fmla="val 4167"/>
                    <a:gd name="f121" fmla="val 1717"/>
                    <a:gd name="f122" fmla="val 2061"/>
                    <a:gd name="f123" fmla="val 2367"/>
                    <a:gd name="f124" fmla="val 4095"/>
                    <a:gd name="f125" fmla="val 2540"/>
                    <a:gd name="f126" fmla="val 3622"/>
                    <a:gd name="f127" fmla="val 2725"/>
                    <a:gd name="f128" fmla="val 3991"/>
                    <a:gd name="f129" fmla="val 2828"/>
                    <a:gd name="f130" fmla="val 4084"/>
                    <a:gd name="f131" fmla="val 3152"/>
                    <a:gd name="f132" fmla="val 4349"/>
                    <a:gd name="f133" fmla="val 3830"/>
                    <a:gd name="f134" fmla="val 3129"/>
                    <a:gd name="f135" fmla="val 3564"/>
                    <a:gd name="f136" fmla="val 3244"/>
                    <a:gd name="f137" fmla="val 3657"/>
                    <a:gd name="f138" fmla="val 3440"/>
                    <a:gd name="f139" fmla="val 3761"/>
                    <a:gd name="f140" fmla="val 3267"/>
                    <a:gd name="f141" fmla="val 3080"/>
                    <a:gd name="f142" fmla="val 3567"/>
                    <a:gd name="f143" fmla="val 1787"/>
                    <a:gd name="f144" fmla="val 3613"/>
                    <a:gd name="f145" fmla="val 2006"/>
                    <a:gd name="f146" fmla="val 3798"/>
                    <a:gd name="f147" fmla="val 2191"/>
                    <a:gd name="f148" fmla="val 4017"/>
                    <a:gd name="f149" fmla="val 4225"/>
                    <a:gd name="f150" fmla="val 4456"/>
                    <a:gd name="f151" fmla="val 4409"/>
                    <a:gd name="f152" fmla="val 1868"/>
                    <a:gd name="f153" fmla="val 4307"/>
                    <a:gd name="f154" fmla="val 1909"/>
                    <a:gd name="f155" fmla="val 4202"/>
                    <a:gd name="f156" fmla="val 4128"/>
                    <a:gd name="f157" fmla="val 4052"/>
                    <a:gd name="f158" fmla="val 1888"/>
                    <a:gd name="f159" fmla="val 3994"/>
                    <a:gd name="f160" fmla="val 1845"/>
                    <a:gd name="f161" fmla="val 3867"/>
                    <a:gd name="f162" fmla="val 1741"/>
                    <a:gd name="f163" fmla="val 3821"/>
                    <a:gd name="f164" fmla="val 1556"/>
                    <a:gd name="f165" fmla="val 3844"/>
                    <a:gd name="f166" fmla="val 1394"/>
                    <a:gd name="f167" fmla="val 3856"/>
                    <a:gd name="f168" fmla="val 4491"/>
                    <a:gd name="f169" fmla="val 4860"/>
                    <a:gd name="f170" fmla="val 5122"/>
                    <a:gd name="f171" fmla="val 424"/>
                    <a:gd name="f172" fmla="val 5396"/>
                    <a:gd name="f173" fmla="val 382"/>
                    <a:gd name="f174" fmla="val 5670"/>
                    <a:gd name="f175" fmla="val 6141"/>
                    <a:gd name="f176" fmla="val 6612"/>
                    <a:gd name="f177" fmla="val 505"/>
                    <a:gd name="f178" fmla="val 6699"/>
                    <a:gd name="f179" fmla="val 544"/>
                    <a:gd name="f180" fmla="val 6447"/>
                    <a:gd name="f181" fmla="val 319"/>
                    <a:gd name="f182" fmla="val 6107"/>
                    <a:gd name="f183" fmla="val 194"/>
                    <a:gd name="f184" fmla="val 5922"/>
                    <a:gd name="f185" fmla="val 125"/>
                    <a:gd name="f186" fmla="val 5726"/>
                    <a:gd name="f187" fmla="val 79"/>
                    <a:gd name="f188" fmla="val 5541"/>
                    <a:gd name="f189" fmla="val 32"/>
                    <a:gd name="f190" fmla="val 5406"/>
                    <a:gd name="f191" fmla="val 11"/>
                    <a:gd name="f192" fmla="val 5271"/>
                    <a:gd name="f193" fmla="*/ f0 1 7042"/>
                    <a:gd name="f194" fmla="*/ f1 1 4350"/>
                    <a:gd name="f195" fmla="val f2"/>
                    <a:gd name="f196" fmla="val f3"/>
                    <a:gd name="f197" fmla="val f4"/>
                    <a:gd name="f198" fmla="+- f197 0 f195"/>
                    <a:gd name="f199" fmla="+- f196 0 f195"/>
                    <a:gd name="f200" fmla="*/ f199 1 7042"/>
                    <a:gd name="f201" fmla="*/ f198 1 4350"/>
                    <a:gd name="f202" fmla="*/ f195 1 f200"/>
                    <a:gd name="f203" fmla="*/ f196 1 f200"/>
                    <a:gd name="f204" fmla="*/ f195 1 f201"/>
                    <a:gd name="f205" fmla="*/ f197 1 f201"/>
                    <a:gd name="f206" fmla="*/ f202 f193 1"/>
                    <a:gd name="f207" fmla="*/ f203 f193 1"/>
                    <a:gd name="f208" fmla="*/ f205 f194 1"/>
                    <a:gd name="f209" fmla="*/ f204 f194 1"/>
                  </a:gdLst>
                  <a:ahLst/>
                  <a:cxnLst>
                    <a:cxn ang="3cd4">
                      <a:pos x="hc" y="t"/>
                    </a:cxn>
                    <a:cxn ang="0">
                      <a:pos x="r" y="vc"/>
                    </a:cxn>
                    <a:cxn ang="cd4">
                      <a:pos x="hc" y="b"/>
                    </a:cxn>
                    <a:cxn ang="cd2">
                      <a:pos x="l" y="vc"/>
                    </a:cxn>
                  </a:cxnLst>
                  <a:rect l="f206" t="f209" r="f207" b="f208"/>
                  <a:pathLst>
                    <a:path w="7042" h="4350">
                      <a:moveTo>
                        <a:pt x="f5" y="f6"/>
                      </a:moveTo>
                      <a:cubicBezTo>
                        <a:pt x="f7" y="f8"/>
                        <a:pt x="f9" y="f10"/>
                        <a:pt x="f3" y="f11"/>
                      </a:cubicBezTo>
                      <a:cubicBezTo>
                        <a:pt x="f9" y="f10"/>
                        <a:pt x="f7" y="f8"/>
                        <a:pt x="f5" y="f6"/>
                      </a:cubicBezTo>
                      <a:close/>
                      <a:moveTo>
                        <a:pt x="f12" y="f13"/>
                      </a:moveTo>
                      <a:cubicBezTo>
                        <a:pt x="f14" y="f13"/>
                        <a:pt x="f15" y="f13"/>
                        <a:pt x="f16" y="f17"/>
                      </a:cubicBezTo>
                      <a:cubicBezTo>
                        <a:pt x="f18" y="f19"/>
                        <a:pt x="f20" y="f21"/>
                        <a:pt x="f22" y="f21"/>
                      </a:cubicBezTo>
                      <a:cubicBezTo>
                        <a:pt x="f23" y="f21"/>
                        <a:pt x="f24" y="f19"/>
                        <a:pt x="f12" y="f17"/>
                      </a:cubicBezTo>
                      <a:cubicBezTo>
                        <a:pt x="f25" y="f26"/>
                        <a:pt x="f27" y="f28"/>
                        <a:pt x="f29" y="f30"/>
                      </a:cubicBez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57" y="f63"/>
                        <a:pt x="f53" y="f64"/>
                        <a:pt x="f65" y="f66"/>
                      </a:cubicBezTo>
                      <a:cubicBezTo>
                        <a:pt x="f67" y="f68"/>
                        <a:pt x="f69" y="f70"/>
                        <a:pt x="f71" y="f72"/>
                      </a:cubicBezTo>
                      <a:cubicBezTo>
                        <a:pt x="f73" y="f74"/>
                        <a:pt x="f75" y="f76"/>
                        <a:pt x="f77" y="f78"/>
                      </a:cubicBezTo>
                      <a:cubicBezTo>
                        <a:pt x="f79" y="f80"/>
                        <a:pt x="f81" y="f82"/>
                        <a:pt x="f83" y="f84"/>
                      </a:cubicBezTo>
                      <a:cubicBezTo>
                        <a:pt x="f85" y="f17"/>
                        <a:pt x="f25" y="f13"/>
                        <a:pt x="f12" y="f13"/>
                      </a:cubicBezTo>
                      <a:close/>
                      <a:moveTo>
                        <a:pt x="f86" y="f87"/>
                      </a:moveTo>
                      <a:cubicBezTo>
                        <a:pt x="f88" y="f87"/>
                        <a:pt x="f89" y="f90"/>
                        <a:pt x="f91" y="f92"/>
                      </a:cubicBezTo>
                      <a:cubicBezTo>
                        <a:pt x="f93" y="f94"/>
                        <a:pt x="f95" y="f96"/>
                        <a:pt x="f87" y="f97"/>
                      </a:cubicBezTo>
                      <a:cubicBezTo>
                        <a:pt x="f98" y="f99"/>
                        <a:pt x="f100" y="f101"/>
                        <a:pt x="f102" y="f101"/>
                      </a:cubicBezTo>
                      <a:cubicBezTo>
                        <a:pt x="f103" y="f101"/>
                        <a:pt x="f104" y="f105"/>
                        <a:pt x="f106" y="f107"/>
                      </a:cubicBezTo>
                      <a:lnTo>
                        <a:pt x="f106" y="f107"/>
                      </a:lnTo>
                      <a:cubicBezTo>
                        <a:pt x="f108" y="f109"/>
                        <a:pt x="f110" y="f62"/>
                        <a:pt x="f111" y="f112"/>
                      </a:cubicBezTo>
                      <a:cubicBezTo>
                        <a:pt x="f113" y="f114"/>
                        <a:pt x="f115" y="f116"/>
                        <a:pt x="f117" y="f116"/>
                      </a:cubicBezTo>
                      <a:cubicBezTo>
                        <a:pt x="f118" y="f116"/>
                        <a:pt x="f119" y="f120"/>
                        <a:pt x="f121" y="f120"/>
                      </a:cubicBezTo>
                      <a:cubicBezTo>
                        <a:pt x="f122" y="f120"/>
                        <a:pt x="f123" y="f124"/>
                        <a:pt x="f125" y="f126"/>
                      </a:cubicBezTo>
                      <a:cubicBezTo>
                        <a:pt x="f127" y="f128"/>
                        <a:pt x="f129" y="f130"/>
                        <a:pt x="f131" y="f132"/>
                      </a:cubicBezTo>
                      <a:cubicBezTo>
                        <a:pt x="f71" y="f133"/>
                        <a:pt x="f134" y="f135"/>
                        <a:pt x="f134" y="f135"/>
                      </a:cubicBezTo>
                      <a:lnTo>
                        <a:pt x="f134" y="f135"/>
                      </a:lnTo>
                      <a:cubicBezTo>
                        <a:pt x="f136" y="f137"/>
                        <a:pt x="f138" y="f139"/>
                        <a:pt x="f138" y="f139"/>
                      </a:cubicBezTo>
                      <a:cubicBezTo>
                        <a:pt x="f140" y="f141"/>
                        <a:pt x="f140" y="f96"/>
                        <a:pt x="f142" y="f143"/>
                      </a:cubicBezTo>
                      <a:cubicBezTo>
                        <a:pt x="f144" y="f145"/>
                        <a:pt x="f146" y="f147"/>
                        <a:pt x="f148" y="f147"/>
                      </a:cubicBezTo>
                      <a:cubicBezTo>
                        <a:pt x="f149" y="f147"/>
                        <a:pt x="f31" y="f145"/>
                        <a:pt x="f150" y="f143"/>
                      </a:cubicBezTo>
                      <a:lnTo>
                        <a:pt x="f150" y="f143"/>
                      </a:lnTo>
                      <a:cubicBezTo>
                        <a:pt x="f151" y="f152"/>
                        <a:pt x="f153" y="f154"/>
                        <a:pt x="f155" y="f154"/>
                      </a:cubicBezTo>
                      <a:cubicBezTo>
                        <a:pt x="f156" y="f154"/>
                        <a:pt x="f157" y="f158"/>
                        <a:pt x="f159" y="f160"/>
                      </a:cubicBezTo>
                      <a:cubicBezTo>
                        <a:pt x="f161" y="f162"/>
                        <a:pt x="f163" y="f164"/>
                        <a:pt x="f165" y="f166"/>
                      </a:cubicBezTo>
                      <a:cubicBezTo>
                        <a:pt x="f167" y="f40"/>
                        <a:pt x="f168" y="f38"/>
                        <a:pt x="f169" y="f34"/>
                      </a:cubicBezTo>
                      <a:cubicBezTo>
                        <a:pt x="f170" y="f171"/>
                        <a:pt x="f172" y="f173"/>
                        <a:pt x="f174" y="f173"/>
                      </a:cubicBezTo>
                      <a:cubicBezTo>
                        <a:pt x="f175" y="f173"/>
                        <a:pt x="f176" y="f177"/>
                        <a:pt x="f5" y="f6"/>
                      </a:cubicBezTo>
                      <a:lnTo>
                        <a:pt x="f5" y="f6"/>
                      </a:lnTo>
                      <a:cubicBezTo>
                        <a:pt x="f178" y="f179"/>
                        <a:pt x="f180" y="f181"/>
                        <a:pt x="f182" y="f183"/>
                      </a:cubicBezTo>
                      <a:cubicBezTo>
                        <a:pt x="f184" y="f185"/>
                        <a:pt x="f186" y="f187"/>
                        <a:pt x="f188" y="f189"/>
                      </a:cubicBezTo>
                      <a:cubicBezTo>
                        <a:pt x="f190" y="f191"/>
                        <a:pt x="f192" y="f87"/>
                        <a:pt x="f86" y="f87"/>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 name="Google Shape;1881;p24">
                  <a:extLst>
                    <a:ext uri="{FF2B5EF4-FFF2-40B4-BE49-F238E27FC236}">
                      <a16:creationId xmlns:a16="http://schemas.microsoft.com/office/drawing/2014/main" id="{8DE84AC1-579D-46C5-8862-02AE5121FEAC}"/>
                    </a:ext>
                  </a:extLst>
                </p:cNvPr>
                <p:cNvSpPr/>
                <p:nvPr/>
              </p:nvSpPr>
              <p:spPr>
                <a:xfrm flipH="1">
                  <a:off x="8671547" y="4394396"/>
                  <a:ext cx="150665" cy="53583"/>
                </a:xfrm>
                <a:custGeom>
                  <a:avLst/>
                  <a:gdLst>
                    <a:gd name="f0" fmla="val w"/>
                    <a:gd name="f1" fmla="val h"/>
                    <a:gd name="f2" fmla="val 0"/>
                    <a:gd name="f3" fmla="val 4665"/>
                    <a:gd name="f4" fmla="val 1659"/>
                    <a:gd name="f5" fmla="val 3706"/>
                    <a:gd name="f6" fmla="val 520"/>
                    <a:gd name="f7" fmla="val 3510"/>
                    <a:gd name="f8" fmla="val 623"/>
                    <a:gd name="f9" fmla="val 3302"/>
                    <a:gd name="f10" fmla="val 704"/>
                    <a:gd name="f11" fmla="val 3094"/>
                    <a:gd name="f12" fmla="val 774"/>
                    <a:gd name="f13" fmla="val 2875"/>
                    <a:gd name="f14" fmla="val 854"/>
                    <a:gd name="f15" fmla="val 2644"/>
                    <a:gd name="f16" fmla="val 889"/>
                    <a:gd name="f17" fmla="val 2413"/>
                    <a:gd name="f18" fmla="val 924"/>
                    <a:gd name="f19" fmla="val 2278"/>
                    <a:gd name="f20" fmla="val 937"/>
                    <a:gd name="f21" fmla="val 2139"/>
                    <a:gd name="f22" fmla="val 943"/>
                    <a:gd name="f23" fmla="val 2000"/>
                    <a:gd name="f24" fmla="val 1903"/>
                    <a:gd name="f25" fmla="val 1805"/>
                    <a:gd name="f26" fmla="val 940"/>
                    <a:gd name="f27" fmla="val 1709"/>
                    <a:gd name="f28" fmla="val 935"/>
                    <a:gd name="f29" fmla="val 1455"/>
                    <a:gd name="f30" fmla="val 1224"/>
                    <a:gd name="f31" fmla="val 982"/>
                    <a:gd name="f32" fmla="val 1201"/>
                    <a:gd name="f33" fmla="val 866"/>
                    <a:gd name="f34" fmla="val 1444"/>
                    <a:gd name="f35" fmla="val 877"/>
                    <a:gd name="f36" fmla="val 1675"/>
                    <a:gd name="f37" fmla="val 1906"/>
                    <a:gd name="f38" fmla="val 2148"/>
                    <a:gd name="f39" fmla="val 2379"/>
                    <a:gd name="f40" fmla="val 2610"/>
                    <a:gd name="f41" fmla="val 831"/>
                    <a:gd name="f42" fmla="val 2840"/>
                    <a:gd name="f43" fmla="val 797"/>
                    <a:gd name="f44" fmla="val 3060"/>
                    <a:gd name="f45" fmla="val 739"/>
                    <a:gd name="f46" fmla="val 3279"/>
                    <a:gd name="f47" fmla="val 681"/>
                    <a:gd name="f48" fmla="val 3498"/>
                    <a:gd name="f49" fmla="val 600"/>
                    <a:gd name="f50" fmla="val 4664"/>
                    <a:gd name="f51" fmla="val 3613"/>
                    <a:gd name="f52" fmla="val 468"/>
                    <a:gd name="f53" fmla="val 2464"/>
                    <a:gd name="f54" fmla="val 706"/>
                    <a:gd name="f55" fmla="val 1316"/>
                    <a:gd name="f56" fmla="val 876"/>
                    <a:gd name="f57" fmla="val 436"/>
                    <a:gd name="f58" fmla="val 671"/>
                    <a:gd name="f59" fmla="val 1"/>
                    <a:gd name="f60" fmla="val 310"/>
                    <a:gd name="f61" fmla="val 896"/>
                    <a:gd name="f62" fmla="val 1235"/>
                    <a:gd name="f63" fmla="val 1388"/>
                    <a:gd name="f64" fmla="val 1447"/>
                    <a:gd name="f65" fmla="val 1504"/>
                    <a:gd name="f66" fmla="val 1231"/>
                    <a:gd name="f67" fmla="val 1559"/>
                    <a:gd name="f68" fmla="val 1386"/>
                    <a:gd name="f69" fmla="val 1374"/>
                    <a:gd name="f70" fmla="val 705"/>
                    <a:gd name="f71" fmla="val 1570"/>
                    <a:gd name="f72" fmla="val 694"/>
                    <a:gd name="f73" fmla="val 1616"/>
                    <a:gd name="f74" fmla="val 804"/>
                    <a:gd name="f75" fmla="val 1645"/>
                    <a:gd name="f76" fmla="val 926"/>
                    <a:gd name="f77" fmla="val 1055"/>
                    <a:gd name="f78" fmla="val 2203"/>
                    <a:gd name="f79" fmla="val 3979"/>
                    <a:gd name="f80" fmla="val 592"/>
                    <a:gd name="f81" fmla="*/ f0 1 4665"/>
                    <a:gd name="f82" fmla="*/ f1 1 1659"/>
                    <a:gd name="f83" fmla="val f2"/>
                    <a:gd name="f84" fmla="val f3"/>
                    <a:gd name="f85" fmla="val f4"/>
                    <a:gd name="f86" fmla="+- f85 0 f83"/>
                    <a:gd name="f87" fmla="+- f84 0 f83"/>
                    <a:gd name="f88" fmla="*/ f87 1 4665"/>
                    <a:gd name="f89" fmla="*/ f86 1 1659"/>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4665" h="1659">
                      <a:moveTo>
                        <a:pt x="f5" y="f6"/>
                      </a:moveTo>
                      <a:lnTo>
                        <a:pt x="f5" y="f6"/>
                      </a:lnTo>
                      <a:cubicBezTo>
                        <a:pt x="f7" y="f8"/>
                        <a:pt x="f9" y="f10"/>
                        <a:pt x="f11" y="f12"/>
                      </a:cubicBezTo>
                      <a:cubicBezTo>
                        <a:pt x="f13" y="f14"/>
                        <a:pt x="f15" y="f16"/>
                        <a:pt x="f17" y="f18"/>
                      </a:cubicBezTo>
                      <a:cubicBezTo>
                        <a:pt x="f19" y="f20"/>
                        <a:pt x="f21" y="f22"/>
                        <a:pt x="f23" y="f22"/>
                      </a:cubicBezTo>
                      <a:cubicBezTo>
                        <a:pt x="f24" y="f22"/>
                        <a:pt x="f25" y="f26"/>
                        <a:pt x="f27" y="f28"/>
                      </a:cubicBezTo>
                      <a:cubicBezTo>
                        <a:pt x="f29" y="f18"/>
                        <a:pt x="f30" y="f16"/>
                        <a:pt x="f31" y="f14"/>
                      </a:cubicBezTo>
                      <a:lnTo>
                        <a:pt x="f31" y="f14"/>
                      </a:lnTo>
                      <a:cubicBezTo>
                        <a:pt x="f32" y="f33"/>
                        <a:pt x="f34" y="f35"/>
                        <a:pt x="f36" y="f16"/>
                      </a:cubicBezTo>
                      <a:cubicBezTo>
                        <a:pt x="f37" y="f16"/>
                        <a:pt x="f38" y="f16"/>
                        <a:pt x="f39" y="f33"/>
                      </a:cubicBezTo>
                      <a:cubicBezTo>
                        <a:pt x="f40" y="f41"/>
                        <a:pt x="f42" y="f43"/>
                        <a:pt x="f44" y="f45"/>
                      </a:cubicBezTo>
                      <a:cubicBezTo>
                        <a:pt x="f46" y="f47"/>
                        <a:pt x="f48" y="f49"/>
                        <a:pt x="f5" y="f6"/>
                      </a:cubicBezTo>
                      <a:close/>
                      <a:moveTo>
                        <a:pt x="f50" y="f2"/>
                      </a:moveTo>
                      <a:lnTo>
                        <a:pt x="f50" y="f2"/>
                      </a:lnTo>
                      <a:cubicBezTo>
                        <a:pt x="f51" y="f52"/>
                        <a:pt x="f53" y="f54"/>
                        <a:pt x="f55" y="f54"/>
                      </a:cubicBezTo>
                      <a:cubicBezTo>
                        <a:pt x="f56" y="f54"/>
                        <a:pt x="f57" y="f58"/>
                        <a:pt x="f59" y="f49"/>
                      </a:cubicBezTo>
                      <a:lnTo>
                        <a:pt x="f59" y="f49"/>
                      </a:lnTo>
                      <a:cubicBezTo>
                        <a:pt x="f60" y="f31"/>
                        <a:pt x="f61" y="f62"/>
                        <a:pt x="f63" y="f62"/>
                      </a:cubicBezTo>
                      <a:cubicBezTo>
                        <a:pt x="f64" y="f62"/>
                        <a:pt x="f65" y="f66"/>
                        <a:pt x="f67" y="f30"/>
                      </a:cubicBezTo>
                      <a:lnTo>
                        <a:pt x="f67" y="f30"/>
                      </a:lnTo>
                      <a:cubicBezTo>
                        <a:pt x="f68" y="f69"/>
                        <a:pt x="f70" y="f71"/>
                        <a:pt x="f72" y="f73"/>
                      </a:cubicBezTo>
                      <a:cubicBezTo>
                        <a:pt x="f74" y="f75"/>
                        <a:pt x="f76" y="f4"/>
                        <a:pt x="f77" y="f4"/>
                      </a:cubicBezTo>
                      <a:cubicBezTo>
                        <a:pt x="f78" y="f4"/>
                        <a:pt x="f79" y="f80"/>
                        <a:pt x="f50"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 name="Google Shape;1882;p24">
                  <a:extLst>
                    <a:ext uri="{FF2B5EF4-FFF2-40B4-BE49-F238E27FC236}">
                      <a16:creationId xmlns:a16="http://schemas.microsoft.com/office/drawing/2014/main" id="{DE215E82-FEEB-4858-AF3B-17FB77C21246}"/>
                    </a:ext>
                  </a:extLst>
                </p:cNvPr>
                <p:cNvSpPr/>
                <p:nvPr/>
              </p:nvSpPr>
              <p:spPr>
                <a:xfrm flipH="1">
                  <a:off x="8362142" y="4730648"/>
                  <a:ext cx="194620" cy="264709"/>
                </a:xfrm>
                <a:custGeom>
                  <a:avLst/>
                  <a:gdLst>
                    <a:gd name="f0" fmla="val w"/>
                    <a:gd name="f1" fmla="val h"/>
                    <a:gd name="f2" fmla="val 0"/>
                    <a:gd name="f3" fmla="val 6026"/>
                    <a:gd name="f4" fmla="val 8196"/>
                    <a:gd name="f5" fmla="val 1"/>
                    <a:gd name="f6" fmla="val 20"/>
                    <a:gd name="f7" fmla="val 3"/>
                    <a:gd name="f8" fmla="val 40"/>
                    <a:gd name="f9" fmla="val 5"/>
                    <a:gd name="f10" fmla="val 59"/>
                    <a:gd name="f11" fmla="val 7"/>
                    <a:gd name="f12" fmla="val 39"/>
                    <a:gd name="f13" fmla="val 4"/>
                    <a:gd name="f14" fmla="val 19"/>
                    <a:gd name="f15" fmla="val 2"/>
                    <a:gd name="f16" fmla="val 819"/>
                    <a:gd name="f17" fmla="val 111"/>
                    <a:gd name="f18" fmla="val 2318"/>
                    <a:gd name="f19" fmla="val 1135"/>
                    <a:gd name="f20" fmla="val 2655"/>
                    <a:gd name="f21" fmla="val 3856"/>
                    <a:gd name="f22" fmla="val 2921"/>
                    <a:gd name="f23" fmla="val 6049"/>
                    <a:gd name="f24" fmla="val 3521"/>
                    <a:gd name="f25" fmla="val 6684"/>
                    <a:gd name="f26" fmla="val 3163"/>
                    <a:gd name="f27" fmla="val 3775"/>
                    <a:gd name="f28" fmla="val 7838"/>
                    <a:gd name="f29" fmla="val 4144"/>
                    <a:gd name="f30" fmla="val 6868"/>
                    <a:gd name="f31" fmla="val 3948"/>
                    <a:gd name="f32" fmla="val 6199"/>
                    <a:gd name="f33" fmla="val 4179"/>
                    <a:gd name="f34" fmla="val 6371"/>
                    <a:gd name="f35" fmla="val 4466"/>
                    <a:gd name="f36" fmla="val 6449"/>
                    <a:gd name="f37" fmla="val 4762"/>
                    <a:gd name="f38" fmla="val 5222"/>
                    <a:gd name="f39" fmla="val 5703"/>
                    <a:gd name="f40" fmla="val 6261"/>
                    <a:gd name="f41" fmla="val 5945"/>
                    <a:gd name="f42" fmla="val 5878"/>
                    <a:gd name="f43" fmla="val 6005"/>
                    <a:gd name="f44" fmla="val 5724"/>
                    <a:gd name="f45" fmla="val 6032"/>
                    <a:gd name="f46" fmla="val 5570"/>
                    <a:gd name="f47" fmla="val 5156"/>
                    <a:gd name="f48" fmla="val 4739"/>
                    <a:gd name="f49" fmla="val 5835"/>
                    <a:gd name="f50" fmla="val 4444"/>
                    <a:gd name="f51" fmla="val 5541"/>
                    <a:gd name="f52" fmla="val 4040"/>
                    <a:gd name="f53" fmla="val 5137"/>
                    <a:gd name="f54" fmla="val 3809"/>
                    <a:gd name="f55" fmla="val 4583"/>
                    <a:gd name="f56" fmla="val 3671"/>
                    <a:gd name="f57" fmla="val 4029"/>
                    <a:gd name="f58" fmla="val 3486"/>
                    <a:gd name="f59" fmla="val 3429"/>
                    <a:gd name="f60" fmla="val 3209"/>
                    <a:gd name="f61" fmla="val 2390"/>
                    <a:gd name="f62" fmla="val 2686"/>
                    <a:gd name="f63" fmla="val 1104"/>
                    <a:gd name="f64" fmla="val 1422"/>
                    <a:gd name="f65" fmla="val 166"/>
                    <a:gd name="f66" fmla="*/ f0 1 6026"/>
                    <a:gd name="f67" fmla="*/ f1 1 8196"/>
                    <a:gd name="f68" fmla="val f2"/>
                    <a:gd name="f69" fmla="val f3"/>
                    <a:gd name="f70" fmla="val f4"/>
                    <a:gd name="f71" fmla="+- f70 0 f68"/>
                    <a:gd name="f72" fmla="+- f69 0 f68"/>
                    <a:gd name="f73" fmla="*/ f72 1 6026"/>
                    <a:gd name="f74" fmla="*/ f71 1 8196"/>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6026" h="8196">
                      <a:moveTo>
                        <a:pt x="f2" y="f5"/>
                      </a:moveTo>
                      <a:cubicBezTo>
                        <a:pt x="f6" y="f7"/>
                        <a:pt x="f8" y="f9"/>
                        <a:pt x="f10" y="f11"/>
                      </a:cubicBezTo>
                      <a:lnTo>
                        <a:pt x="f10" y="f11"/>
                      </a:lnTo>
                      <a:cubicBezTo>
                        <a:pt x="f12" y="f13"/>
                        <a:pt x="f14" y="f15"/>
                        <a:pt x="f2" y="f5"/>
                      </a:cubicBezTo>
                      <a:close/>
                      <a:moveTo>
                        <a:pt x="f10" y="f11"/>
                      </a:moveTo>
                      <a:cubicBezTo>
                        <a:pt x="f16" y="f17"/>
                        <a:pt x="f18" y="f19"/>
                        <a:pt x="f20" y="f21"/>
                      </a:cubicBezTo>
                      <a:cubicBezTo>
                        <a:pt x="f22" y="f23"/>
                        <a:pt x="f24" y="f25"/>
                        <a:pt x="f26" y="f4"/>
                      </a:cubicBezTo>
                      <a:cubicBezTo>
                        <a:pt x="f27" y="f28"/>
                        <a:pt x="f29" y="f30"/>
                        <a:pt x="f31" y="f32"/>
                      </a:cubicBezTo>
                      <a:lnTo>
                        <a:pt x="f31" y="f32"/>
                      </a:lnTo>
                      <a:cubicBezTo>
                        <a:pt x="f33" y="f34"/>
                        <a:pt x="f35" y="f36"/>
                        <a:pt x="f37" y="f36"/>
                      </a:cubicBezTo>
                      <a:cubicBezTo>
                        <a:pt x="f38" y="f36"/>
                        <a:pt x="f39" y="f40"/>
                        <a:pt x="f3" y="f41"/>
                      </a:cubicBezTo>
                      <a:lnTo>
                        <a:pt x="f3" y="f41"/>
                      </a:lnTo>
                      <a:cubicBezTo>
                        <a:pt x="f42" y="f43"/>
                        <a:pt x="f44" y="f45"/>
                        <a:pt x="f46" y="f45"/>
                      </a:cubicBezTo>
                      <a:cubicBezTo>
                        <a:pt x="f47" y="f45"/>
                        <a:pt x="f48" y="f49"/>
                        <a:pt x="f50" y="f51"/>
                      </a:cubicBezTo>
                      <a:cubicBezTo>
                        <a:pt x="f52" y="f53"/>
                        <a:pt x="f54" y="f55"/>
                        <a:pt x="f56" y="f57"/>
                      </a:cubicBezTo>
                      <a:cubicBezTo>
                        <a:pt x="f24" y="f58"/>
                        <a:pt x="f59" y="f22"/>
                        <a:pt x="f60" y="f61"/>
                      </a:cubicBezTo>
                      <a:cubicBezTo>
                        <a:pt x="f62" y="f63"/>
                        <a:pt x="f64" y="f65"/>
                        <a:pt x="f10" y="f11"/>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1883;p24">
                  <a:extLst>
                    <a:ext uri="{FF2B5EF4-FFF2-40B4-BE49-F238E27FC236}">
                      <a16:creationId xmlns:a16="http://schemas.microsoft.com/office/drawing/2014/main" id="{F4394F23-6DE4-4C75-B53F-7FD6EAA580A6}"/>
                    </a:ext>
                  </a:extLst>
                </p:cNvPr>
                <p:cNvSpPr/>
                <p:nvPr/>
              </p:nvSpPr>
              <p:spPr>
                <a:xfrm flipH="1">
                  <a:off x="8486646" y="4732513"/>
                  <a:ext cx="98087" cy="213649"/>
                </a:xfrm>
                <a:custGeom>
                  <a:avLst/>
                  <a:gdLst>
                    <a:gd name="f0" fmla="val w"/>
                    <a:gd name="f1" fmla="val h"/>
                    <a:gd name="f2" fmla="val 0"/>
                    <a:gd name="f3" fmla="val 3037"/>
                    <a:gd name="f4" fmla="val 6615"/>
                    <a:gd name="f5" fmla="val 728"/>
                    <a:gd name="f6" fmla="val 750"/>
                    <a:gd name="f7" fmla="val 14"/>
                    <a:gd name="f8" fmla="val 772"/>
                    <a:gd name="f9" fmla="val 27"/>
                    <a:gd name="f10" fmla="val 795"/>
                    <a:gd name="f11" fmla="val 40"/>
                    <a:gd name="f12" fmla="val 13"/>
                    <a:gd name="f13" fmla="val 1998"/>
                    <a:gd name="f14" fmla="val 1136"/>
                    <a:gd name="f15" fmla="val 2022"/>
                    <a:gd name="f16" fmla="val 1168"/>
                    <a:gd name="f17" fmla="val 2045"/>
                    <a:gd name="f18" fmla="val 1201"/>
                    <a:gd name="f19" fmla="val 2067"/>
                    <a:gd name="f20" fmla="val 1235"/>
                    <a:gd name="f21" fmla="val 2124"/>
                    <a:gd name="f22" fmla="val 1328"/>
                    <a:gd name="f23" fmla="val 2171"/>
                    <a:gd name="f24" fmla="val 1432"/>
                    <a:gd name="f25" fmla="val 2217"/>
                    <a:gd name="f26" fmla="val 1535"/>
                    <a:gd name="f27" fmla="val 2286"/>
                    <a:gd name="f28" fmla="val 1755"/>
                    <a:gd name="f29" fmla="val 2332"/>
                    <a:gd name="f30" fmla="val 1986"/>
                    <a:gd name="f31" fmla="val 2193"/>
                    <a:gd name="f32" fmla="val 2344"/>
                    <a:gd name="f33" fmla="val 2655"/>
                    <a:gd name="f34" fmla="val 3105"/>
                    <a:gd name="f35" fmla="val 2055"/>
                    <a:gd name="f36" fmla="val 3521"/>
                    <a:gd name="f37" fmla="val 1894"/>
                    <a:gd name="f38" fmla="val 3948"/>
                    <a:gd name="f39" fmla="val 1709"/>
                    <a:gd name="f40" fmla="val 4352"/>
                    <a:gd name="f41" fmla="val 1570"/>
                    <a:gd name="f42" fmla="val 4779"/>
                    <a:gd name="f43" fmla="val 1420"/>
                    <a:gd name="f44" fmla="val 5194"/>
                    <a:gd name="f45" fmla="val 1351"/>
                    <a:gd name="f46" fmla="val 5645"/>
                    <a:gd name="f47" fmla="val 1340"/>
                    <a:gd name="f48" fmla="val 6106"/>
                    <a:gd name="f49" fmla="val 5875"/>
                    <a:gd name="f50" fmla="val 5656"/>
                    <a:gd name="f51" fmla="val 1363"/>
                    <a:gd name="f52" fmla="val 5425"/>
                    <a:gd name="f53" fmla="val 1386"/>
                    <a:gd name="f54" fmla="val 4987"/>
                    <a:gd name="f55" fmla="val 1513"/>
                    <a:gd name="f56" fmla="val 4767"/>
                    <a:gd name="f57" fmla="val 1640"/>
                    <a:gd name="f58" fmla="val 4329"/>
                    <a:gd name="f59" fmla="val 1836"/>
                    <a:gd name="f60" fmla="val 3925"/>
                    <a:gd name="f61" fmla="val 3509"/>
                    <a:gd name="f62" fmla="val 2159"/>
                    <a:gd name="f63" fmla="val 3094"/>
                    <a:gd name="f64" fmla="val 2216"/>
                    <a:gd name="f65" fmla="val 1837"/>
                    <a:gd name="f66" fmla="val 2204"/>
                    <a:gd name="f67" fmla="val 1449"/>
                    <a:gd name="f68" fmla="val 1344"/>
                    <a:gd name="f69" fmla="val 378"/>
                    <a:gd name="f70" fmla="val 1820"/>
                    <a:gd name="f71" fmla="val 915"/>
                    <a:gd name="f72" fmla="val 1547"/>
                    <a:gd name="f73" fmla="val 2101"/>
                    <a:gd name="f74" fmla="val 1893"/>
                    <a:gd name="f75" fmla="val 2517"/>
                    <a:gd name="f76" fmla="val 1871"/>
                    <a:gd name="f77" fmla="val 2759"/>
                    <a:gd name="f78" fmla="val 1783"/>
                    <a:gd name="f79" fmla="val 2829"/>
                    <a:gd name="f80" fmla="val 1669"/>
                    <a:gd name="f81" fmla="val 2879"/>
                    <a:gd name="f82" fmla="val 1553"/>
                    <a:gd name="f83" fmla="val 1517"/>
                    <a:gd name="f84" fmla="val 1480"/>
                    <a:gd name="f85" fmla="val 2874"/>
                    <a:gd name="f86" fmla="val 1443"/>
                    <a:gd name="f87" fmla="val 2863"/>
                    <a:gd name="f88" fmla="val 1305"/>
                    <a:gd name="f89" fmla="val 2817"/>
                    <a:gd name="f90" fmla="val 1190"/>
                    <a:gd name="f91" fmla="val 2632"/>
                    <a:gd name="f92" fmla="val 1247"/>
                    <a:gd name="f93" fmla="val 2482"/>
                    <a:gd name="f94" fmla="val 1097"/>
                    <a:gd name="f95" fmla="val 2620"/>
                    <a:gd name="f96" fmla="val 1074"/>
                    <a:gd name="f97" fmla="val 1178"/>
                    <a:gd name="f98" fmla="val 3036"/>
                    <a:gd name="f99" fmla="val 1239"/>
                    <a:gd name="f100" fmla="val 3150"/>
                    <a:gd name="f101" fmla="val 1371"/>
                    <a:gd name="f102" fmla="val 3199"/>
                    <a:gd name="f103" fmla="val 1506"/>
                    <a:gd name="f104" fmla="val 1576"/>
                    <a:gd name="f105" fmla="val 1646"/>
                    <a:gd name="f106" fmla="val 3186"/>
                    <a:gd name="f107" fmla="val 3163"/>
                    <a:gd name="f108" fmla="val 3705"/>
                    <a:gd name="f109" fmla="val 889"/>
                    <a:gd name="f110" fmla="val 4063"/>
                    <a:gd name="f111" fmla="val 289"/>
                    <a:gd name="f112" fmla="val 4271"/>
                    <a:gd name="f113" fmla="val 462"/>
                    <a:gd name="f114" fmla="val 4363"/>
                    <a:gd name="f115" fmla="val 612"/>
                    <a:gd name="f116" fmla="val 4410"/>
                    <a:gd name="f117" fmla="val 439"/>
                    <a:gd name="f118" fmla="val 4606"/>
                    <a:gd name="f119" fmla="val 1"/>
                    <a:gd name="f120" fmla="val 4790"/>
                    <a:gd name="f121" fmla="val 257"/>
                    <a:gd name="f122" fmla="val 4861"/>
                    <a:gd name="f123" fmla="val 388"/>
                    <a:gd name="f124" fmla="val 4899"/>
                    <a:gd name="f125" fmla="val 560"/>
                    <a:gd name="f126" fmla="val 642"/>
                    <a:gd name="f127" fmla="val 734"/>
                    <a:gd name="f128" fmla="val 4890"/>
                    <a:gd name="f129" fmla="val 855"/>
                    <a:gd name="f130" fmla="val 4871"/>
                    <a:gd name="f131" fmla="val 325"/>
                    <a:gd name="f132" fmla="val 5620"/>
                    <a:gd name="f133" fmla="val 1268"/>
                    <a:gd name="f134" fmla="val 5932"/>
                    <a:gd name="f135" fmla="val 1316"/>
                    <a:gd name="f136" fmla="val 6611"/>
                    <a:gd name="f137" fmla="val 1274"/>
                    <a:gd name="f138" fmla="val 5979"/>
                    <a:gd name="f139" fmla="val 2448"/>
                    <a:gd name="f140" fmla="val 5990"/>
                    <a:gd name="f141" fmla="val 2355"/>
                    <a:gd name="f142" fmla="val 5402"/>
                    <a:gd name="f143" fmla="val 5748"/>
                    <a:gd name="f144" fmla="val 2725"/>
                    <a:gd name="f145" fmla="val 6014"/>
                    <a:gd name="f146" fmla="val 6199"/>
                    <a:gd name="f147" fmla="val 5298"/>
                    <a:gd name="f148" fmla="val 2505"/>
                    <a:gd name="f149" fmla="val 4040"/>
                    <a:gd name="f150" fmla="val 2748"/>
                    <a:gd name="f151" fmla="val 2182"/>
                    <a:gd name="f152" fmla="val 2563"/>
                    <a:gd name="f153" fmla="val 1385"/>
                    <a:gd name="f154" fmla="val 797"/>
                    <a:gd name="f155" fmla="val 1882"/>
                    <a:gd name="f156" fmla="val 681"/>
                    <a:gd name="f157" fmla="val 566"/>
                    <a:gd name="f158" fmla="val 1594"/>
                    <a:gd name="f159" fmla="val 450"/>
                    <a:gd name="f160" fmla="val 1339"/>
                    <a:gd name="f161" fmla="val 280"/>
                    <a:gd name="f162" fmla="val 1054"/>
                    <a:gd name="f163" fmla="val 189"/>
                    <a:gd name="f164" fmla="val 6612"/>
                    <a:gd name="f165" fmla="val 6613"/>
                    <a:gd name="f166" fmla="val 1317"/>
                    <a:gd name="f167" fmla="val 6614"/>
                    <a:gd name="f168" fmla="*/ f0 1 3037"/>
                    <a:gd name="f169" fmla="*/ f1 1 6615"/>
                    <a:gd name="f170" fmla="val f2"/>
                    <a:gd name="f171" fmla="val f3"/>
                    <a:gd name="f172" fmla="val f4"/>
                    <a:gd name="f173" fmla="+- f172 0 f170"/>
                    <a:gd name="f174" fmla="+- f171 0 f170"/>
                    <a:gd name="f175" fmla="*/ f174 1 3037"/>
                    <a:gd name="f176" fmla="*/ f173 1 6615"/>
                    <a:gd name="f177" fmla="*/ f170 1 f175"/>
                    <a:gd name="f178" fmla="*/ f171 1 f175"/>
                    <a:gd name="f179" fmla="*/ f170 1 f176"/>
                    <a:gd name="f180" fmla="*/ f172 1 f176"/>
                    <a:gd name="f181" fmla="*/ f177 f168 1"/>
                    <a:gd name="f182" fmla="*/ f178 f168 1"/>
                    <a:gd name="f183" fmla="*/ f180 f169 1"/>
                    <a:gd name="f184" fmla="*/ f179 f169 1"/>
                  </a:gdLst>
                  <a:ahLst/>
                  <a:cxnLst>
                    <a:cxn ang="3cd4">
                      <a:pos x="hc" y="t"/>
                    </a:cxn>
                    <a:cxn ang="0">
                      <a:pos x="r" y="vc"/>
                    </a:cxn>
                    <a:cxn ang="cd4">
                      <a:pos x="hc" y="b"/>
                    </a:cxn>
                    <a:cxn ang="cd2">
                      <a:pos x="l" y="vc"/>
                    </a:cxn>
                  </a:cxnLst>
                  <a:rect l="f181" t="f184" r="f182" b="f183"/>
                  <a:pathLst>
                    <a:path w="3037" h="6615">
                      <a:moveTo>
                        <a:pt x="f5" y="f2"/>
                      </a:moveTo>
                      <a:cubicBezTo>
                        <a:pt x="f6" y="f7"/>
                        <a:pt x="f8" y="f9"/>
                        <a:pt x="f10" y="f11"/>
                      </a:cubicBezTo>
                      <a:lnTo>
                        <a:pt x="f10" y="f11"/>
                      </a:lnTo>
                      <a:cubicBezTo>
                        <a:pt x="f8" y="f9"/>
                        <a:pt x="f6" y="f12"/>
                        <a:pt x="f5" y="f2"/>
                      </a:cubicBezTo>
                      <a:close/>
                      <a:moveTo>
                        <a:pt x="f13" y="f14"/>
                      </a:moveTo>
                      <a:cubicBezTo>
                        <a:pt x="f15" y="f16"/>
                        <a:pt x="f17" y="f18"/>
                        <a:pt x="f19" y="f20"/>
                      </a:cubicBezTo>
                      <a:cubicBezTo>
                        <a:pt x="f21" y="f22"/>
                        <a:pt x="f23" y="f24"/>
                        <a:pt x="f25" y="f26"/>
                      </a:cubicBezTo>
                      <a:cubicBezTo>
                        <a:pt x="f27" y="f28"/>
                        <a:pt x="f29" y="f30"/>
                        <a:pt x="f29" y="f31"/>
                      </a:cubicBezTo>
                      <a:cubicBezTo>
                        <a:pt x="f32" y="f33"/>
                        <a:pt x="f25" y="f34"/>
                        <a:pt x="f35" y="f36"/>
                      </a:cubicBezTo>
                      <a:cubicBezTo>
                        <a:pt x="f37" y="f38"/>
                        <a:pt x="f39" y="f40"/>
                        <a:pt x="f41" y="f42"/>
                      </a:cubicBezTo>
                      <a:cubicBezTo>
                        <a:pt x="f43" y="f44"/>
                        <a:pt x="f45" y="f46"/>
                        <a:pt x="f47" y="f48"/>
                      </a:cubicBezTo>
                      <a:cubicBezTo>
                        <a:pt x="f47" y="f49"/>
                        <a:pt x="f47" y="f50"/>
                        <a:pt x="f51" y="f52"/>
                      </a:cubicBezTo>
                      <a:cubicBezTo>
                        <a:pt x="f53" y="f44"/>
                        <a:pt x="f24" y="f54"/>
                        <a:pt x="f55" y="f56"/>
                      </a:cubicBezTo>
                      <a:cubicBezTo>
                        <a:pt x="f57" y="f58"/>
                        <a:pt x="f59" y="f60"/>
                        <a:pt x="f13" y="f61"/>
                      </a:cubicBezTo>
                      <a:cubicBezTo>
                        <a:pt x="f62" y="f63"/>
                        <a:pt x="f27" y="f33"/>
                        <a:pt x="f27" y="f64"/>
                      </a:cubicBezTo>
                      <a:cubicBezTo>
                        <a:pt x="f27" y="f65"/>
                        <a:pt x="f66" y="f67"/>
                        <a:pt x="f13" y="f14"/>
                      </a:cubicBezTo>
                      <a:close/>
                      <a:moveTo>
                        <a:pt x="f10" y="f11"/>
                      </a:moveTo>
                      <a:lnTo>
                        <a:pt x="f10" y="f11"/>
                      </a:lnTo>
                      <a:cubicBezTo>
                        <a:pt x="f68" y="f69"/>
                        <a:pt x="f70" y="f71"/>
                        <a:pt x="f13" y="f72"/>
                      </a:cubicBezTo>
                      <a:cubicBezTo>
                        <a:pt x="f73" y="f74"/>
                        <a:pt x="f25" y="f75"/>
                        <a:pt x="f76" y="f77"/>
                      </a:cubicBezTo>
                      <a:cubicBezTo>
                        <a:pt x="f78" y="f79"/>
                        <a:pt x="f80" y="f81"/>
                        <a:pt x="f82" y="f81"/>
                      </a:cubicBezTo>
                      <a:cubicBezTo>
                        <a:pt x="f83" y="f81"/>
                        <a:pt x="f84" y="f85"/>
                        <a:pt x="f86" y="f87"/>
                      </a:cubicBezTo>
                      <a:cubicBezTo>
                        <a:pt x="f88" y="f89"/>
                        <a:pt x="f90" y="f91"/>
                        <a:pt x="f92" y="f93"/>
                      </a:cubicBezTo>
                      <a:lnTo>
                        <a:pt x="f92" y="f93"/>
                      </a:lnTo>
                      <a:cubicBezTo>
                        <a:pt x="f94" y="f95"/>
                        <a:pt x="f96" y="f87"/>
                        <a:pt x="f97" y="f98"/>
                      </a:cubicBezTo>
                      <a:cubicBezTo>
                        <a:pt x="f99" y="f100"/>
                        <a:pt x="f101" y="f102"/>
                        <a:pt x="f103" y="f102"/>
                      </a:cubicBezTo>
                      <a:cubicBezTo>
                        <a:pt x="f104" y="f102"/>
                        <a:pt x="f105" y="f106"/>
                        <a:pt x="f39" y="f107"/>
                      </a:cubicBezTo>
                      <a:lnTo>
                        <a:pt x="f39" y="f107"/>
                      </a:lnTo>
                      <a:cubicBezTo>
                        <a:pt x="f53" y="f108"/>
                        <a:pt x="f109" y="f110"/>
                        <a:pt x="f111" y="f112"/>
                      </a:cubicBezTo>
                      <a:cubicBezTo>
                        <a:pt x="f111" y="f112"/>
                        <a:pt x="f113" y="f114"/>
                        <a:pt x="f115" y="f116"/>
                      </a:cubicBezTo>
                      <a:cubicBezTo>
                        <a:pt x="f115" y="f116"/>
                        <a:pt x="f117" y="f118"/>
                        <a:pt x="f119" y="f120"/>
                      </a:cubicBezTo>
                      <a:cubicBezTo>
                        <a:pt x="f121" y="f122"/>
                        <a:pt x="f123" y="f124"/>
                        <a:pt x="f125" y="f124"/>
                      </a:cubicBezTo>
                      <a:cubicBezTo>
                        <a:pt x="f126" y="f124"/>
                        <a:pt x="f127" y="f128"/>
                        <a:pt x="f129" y="f130"/>
                      </a:cubicBezTo>
                      <a:lnTo>
                        <a:pt x="f129" y="f130"/>
                      </a:lnTo>
                      <a:cubicBezTo>
                        <a:pt x="f131" y="f132"/>
                        <a:pt x="f133" y="f134"/>
                        <a:pt x="f135" y="f136"/>
                      </a:cubicBezTo>
                      <a:lnTo>
                        <a:pt x="f135" y="f136"/>
                      </a:lnTo>
                      <a:cubicBezTo>
                        <a:pt x="f137" y="f138"/>
                        <a:pt x="f139" y="f140"/>
                        <a:pt x="f141" y="f142"/>
                      </a:cubicBezTo>
                      <a:lnTo>
                        <a:pt x="f141" y="f142"/>
                      </a:lnTo>
                      <a:cubicBezTo>
                        <a:pt x="f75" y="f143"/>
                        <a:pt x="f144" y="f145"/>
                        <a:pt x="f98" y="f146"/>
                      </a:cubicBezTo>
                      <a:cubicBezTo>
                        <a:pt x="f139" y="f147"/>
                        <a:pt x="f148" y="f149"/>
                        <a:pt x="f91" y="f98"/>
                      </a:cubicBezTo>
                      <a:cubicBezTo>
                        <a:pt x="f150" y="f151"/>
                        <a:pt x="f152" y="f153"/>
                        <a:pt x="f13" y="f154"/>
                      </a:cubicBezTo>
                      <a:cubicBezTo>
                        <a:pt x="f155" y="f156"/>
                        <a:pt x="f28" y="f157"/>
                        <a:pt x="f158" y="f159"/>
                      </a:cubicBezTo>
                      <a:cubicBezTo>
                        <a:pt x="f160" y="f161"/>
                        <a:pt x="f162" y="f163"/>
                        <a:pt x="f10" y="f11"/>
                      </a:cubicBezTo>
                      <a:close/>
                      <a:moveTo>
                        <a:pt x="f135" y="f136"/>
                      </a:moveTo>
                      <a:cubicBezTo>
                        <a:pt x="f135" y="f164"/>
                        <a:pt x="f135" y="f165"/>
                        <a:pt x="f166" y="f167"/>
                      </a:cubicBezTo>
                      <a:cubicBezTo>
                        <a:pt x="f135" y="f165"/>
                        <a:pt x="f135" y="f164"/>
                        <a:pt x="f135" y="f13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1884;p24">
                  <a:extLst>
                    <a:ext uri="{FF2B5EF4-FFF2-40B4-BE49-F238E27FC236}">
                      <a16:creationId xmlns:a16="http://schemas.microsoft.com/office/drawing/2014/main" id="{CC9BE3A1-5A63-4D4C-9440-1BADB83011A1}"/>
                    </a:ext>
                  </a:extLst>
                </p:cNvPr>
                <p:cNvSpPr/>
                <p:nvPr/>
              </p:nvSpPr>
              <p:spPr>
                <a:xfrm flipH="1">
                  <a:off x="8475473" y="4823112"/>
                  <a:ext cx="18278" cy="77934"/>
                </a:xfrm>
                <a:custGeom>
                  <a:avLst/>
                  <a:gdLst>
                    <a:gd name="f0" fmla="val w"/>
                    <a:gd name="f1" fmla="val h"/>
                    <a:gd name="f2" fmla="val 0"/>
                    <a:gd name="f3" fmla="val 566"/>
                    <a:gd name="f4" fmla="val 2413"/>
                    <a:gd name="f5" fmla="val 254"/>
                    <a:gd name="f6" fmla="val 831"/>
                    <a:gd name="f7" fmla="val 139"/>
                    <a:gd name="f8" fmla="val 1674"/>
                    <a:gd name="f9" fmla="val 462"/>
                    <a:gd name="f10" fmla="val 1605"/>
                    <a:gd name="f11" fmla="val 346"/>
                    <a:gd name="f12" fmla="val 808"/>
                    <a:gd name="f13" fmla="*/ f0 1 566"/>
                    <a:gd name="f14" fmla="*/ f1 1 2413"/>
                    <a:gd name="f15" fmla="val f2"/>
                    <a:gd name="f16" fmla="val f3"/>
                    <a:gd name="f17" fmla="val f4"/>
                    <a:gd name="f18" fmla="+- f17 0 f15"/>
                    <a:gd name="f19" fmla="+- f16 0 f15"/>
                    <a:gd name="f20" fmla="*/ f19 1 566"/>
                    <a:gd name="f21" fmla="*/ f18 1 241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566" h="2413">
                      <a:moveTo>
                        <a:pt x="f5" y="f2"/>
                      </a:moveTo>
                      <a:cubicBezTo>
                        <a:pt x="f2" y="f6"/>
                        <a:pt x="f7" y="f8"/>
                        <a:pt x="f3" y="f4"/>
                      </a:cubicBezTo>
                      <a:cubicBezTo>
                        <a:pt x="f9" y="f10"/>
                        <a:pt x="f11" y="f1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 name="Google Shape;1885;p24">
                  <a:extLst>
                    <a:ext uri="{FF2B5EF4-FFF2-40B4-BE49-F238E27FC236}">
                      <a16:creationId xmlns:a16="http://schemas.microsoft.com/office/drawing/2014/main" id="{8E43A26B-74CC-4E4F-BB81-2BB1303284DD}"/>
                    </a:ext>
                  </a:extLst>
                </p:cNvPr>
                <p:cNvSpPr/>
                <p:nvPr/>
              </p:nvSpPr>
              <p:spPr>
                <a:xfrm flipH="1">
                  <a:off x="8361749" y="4654972"/>
                  <a:ext cx="82808" cy="96953"/>
                </a:xfrm>
                <a:custGeom>
                  <a:avLst/>
                  <a:gdLst>
                    <a:gd name="f0" fmla="val w"/>
                    <a:gd name="f1" fmla="val h"/>
                    <a:gd name="f2" fmla="val 0"/>
                    <a:gd name="f3" fmla="val 2564"/>
                    <a:gd name="f4" fmla="val 3002"/>
                    <a:gd name="f5" fmla="val 1282"/>
                    <a:gd name="f6" fmla="val 1755"/>
                    <a:gd name="f7" fmla="val 1284"/>
                    <a:gd name="f8" fmla="val 1756"/>
                    <a:gd name="f9" fmla="val 1287"/>
                    <a:gd name="f10" fmla="val 1757"/>
                    <a:gd name="f11" fmla="val 1289"/>
                    <a:gd name="f12" fmla="val 1758"/>
                    <a:gd name="f13" fmla="val 462"/>
                    <a:gd name="f14" fmla="val 1016"/>
                    <a:gd name="f15" fmla="val 543"/>
                    <a:gd name="f16" fmla="val 1178"/>
                    <a:gd name="f17" fmla="val 647"/>
                    <a:gd name="f18" fmla="val 1328"/>
                    <a:gd name="f19" fmla="val 774"/>
                    <a:gd name="f20" fmla="val 1455"/>
                    <a:gd name="f21" fmla="val 843"/>
                    <a:gd name="f22" fmla="val 1524"/>
                    <a:gd name="f23" fmla="val 947"/>
                    <a:gd name="f24" fmla="val 1593"/>
                    <a:gd name="f25" fmla="val 1040"/>
                    <a:gd name="f26" fmla="val 1639"/>
                    <a:gd name="f27" fmla="val 1155"/>
                    <a:gd name="f28" fmla="val 1686"/>
                    <a:gd name="f29" fmla="val 1270"/>
                    <a:gd name="f30" fmla="val 1697"/>
                    <a:gd name="f31" fmla="val 1386"/>
                    <a:gd name="f32" fmla="val 1536"/>
                    <a:gd name="f33" fmla="val 1663"/>
                    <a:gd name="f34" fmla="val 1859"/>
                    <a:gd name="f35" fmla="val 1605"/>
                    <a:gd name="f36" fmla="val 1732"/>
                    <a:gd name="f37" fmla="val 1720"/>
                    <a:gd name="f38" fmla="val 1559"/>
                    <a:gd name="f39" fmla="val 1766"/>
                    <a:gd name="f40" fmla="val 1354"/>
                    <a:gd name="f41" fmla="val 1314"/>
                    <a:gd name="f42" fmla="val 1426"/>
                    <a:gd name="f43" fmla="val 1815"/>
                    <a:gd name="f44" fmla="val 1585"/>
                    <a:gd name="f45" fmla="val 1871"/>
                    <a:gd name="f46" fmla="val 1928"/>
                    <a:gd name="f47" fmla="val 1882"/>
                    <a:gd name="f48" fmla="val 2020"/>
                    <a:gd name="f49" fmla="val 2044"/>
                    <a:gd name="f50" fmla="val 2101"/>
                    <a:gd name="f51" fmla="val 2171"/>
                    <a:gd name="f52" fmla="val 2228"/>
                    <a:gd name="f53" fmla="val 2032"/>
                    <a:gd name="f54" fmla="val 2113"/>
                    <a:gd name="f55" fmla="val 2043"/>
                    <a:gd name="f56" fmla="val 1986"/>
                    <a:gd name="f57" fmla="val 1351"/>
                    <a:gd name="f58" fmla="val 1870"/>
                    <a:gd name="f59" fmla="val 1190"/>
                    <a:gd name="f60" fmla="val 1801"/>
                    <a:gd name="f61" fmla="val 855"/>
                    <a:gd name="f62" fmla="val 1628"/>
                    <a:gd name="f63" fmla="val 751"/>
                    <a:gd name="f64" fmla="val 1478"/>
                    <a:gd name="f65" fmla="val 612"/>
                    <a:gd name="f66" fmla="val 532"/>
                    <a:gd name="f67" fmla="val 35"/>
                    <a:gd name="f68" fmla="val 1"/>
                    <a:gd name="f69" fmla="val 358"/>
                    <a:gd name="f70" fmla="val 58"/>
                    <a:gd name="f71" fmla="val 728"/>
                    <a:gd name="f72" fmla="val 197"/>
                    <a:gd name="f73" fmla="val 1074"/>
                    <a:gd name="f74" fmla="val 416"/>
                    <a:gd name="f75" fmla="val 1582"/>
                    <a:gd name="f76" fmla="val 832"/>
                    <a:gd name="f77" fmla="val 1997"/>
                    <a:gd name="f78" fmla="val 1340"/>
                    <a:gd name="f79" fmla="val 2320"/>
                    <a:gd name="f80" fmla="val 1744"/>
                    <a:gd name="f81" fmla="val 2378"/>
                    <a:gd name="f82" fmla="val 2494"/>
                    <a:gd name="f83" fmla="val 2598"/>
                    <a:gd name="f84" fmla="val 2263"/>
                    <a:gd name="f85" fmla="val 2782"/>
                    <a:gd name="f86" fmla="val 3001"/>
                    <a:gd name="f87" fmla="val 2425"/>
                    <a:gd name="f88" fmla="val 2563"/>
                    <a:gd name="f89" fmla="val 2551"/>
                    <a:gd name="f90" fmla="val 2517"/>
                    <a:gd name="f91" fmla="val 2286"/>
                    <a:gd name="f92" fmla="val 2482"/>
                    <a:gd name="f93" fmla="val 2332"/>
                    <a:gd name="f94" fmla="val 1824"/>
                    <a:gd name="f95" fmla="val 2148"/>
                    <a:gd name="f96" fmla="val 2163"/>
                    <a:gd name="f97" fmla="val 1689"/>
                    <a:gd name="f98" fmla="val 2180"/>
                    <a:gd name="f99" fmla="val 1691"/>
                    <a:gd name="f100" fmla="val 2197"/>
                    <a:gd name="f101" fmla="val 2291"/>
                    <a:gd name="f102" fmla="val 2397"/>
                    <a:gd name="f103" fmla="val 2436"/>
                    <a:gd name="f104" fmla="val 1570"/>
                    <a:gd name="f105" fmla="val 1305"/>
                    <a:gd name="f106" fmla="val 2344"/>
                    <a:gd name="f107" fmla="val 1224"/>
                    <a:gd name="f108" fmla="val 2251"/>
                    <a:gd name="f109" fmla="val 1132"/>
                    <a:gd name="f110" fmla="val 2136"/>
                    <a:gd name="f111" fmla="val 1097"/>
                    <a:gd name="f112" fmla="val 1998"/>
                    <a:gd name="f113" fmla="val 1051"/>
                    <a:gd name="f114" fmla="val 2159"/>
                    <a:gd name="f115" fmla="val 993"/>
                    <a:gd name="f116" fmla="val 2321"/>
                    <a:gd name="f117" fmla="val 866"/>
                    <a:gd name="f118" fmla="val 693"/>
                    <a:gd name="f119" fmla="val 520"/>
                    <a:gd name="f120" fmla="val 324"/>
                    <a:gd name="f121" fmla="val 243"/>
                    <a:gd name="f122" fmla="val 1617"/>
                    <a:gd name="f123" fmla="val 924"/>
                    <a:gd name="f124" fmla="val 958"/>
                    <a:gd name="f125" fmla="val 1186"/>
                    <a:gd name="f126" fmla="val 963"/>
                    <a:gd name="f127" fmla="val 1148"/>
                    <a:gd name="f128" fmla="val 965"/>
                    <a:gd name="f129" fmla="val 1110"/>
                    <a:gd name="f130" fmla="val 755"/>
                    <a:gd name="f131" fmla="val 409"/>
                    <a:gd name="f132" fmla="val 775"/>
                    <a:gd name="f133" fmla="val 232"/>
                    <a:gd name="f134" fmla="val 139"/>
                    <a:gd name="f135" fmla="val 301"/>
                    <a:gd name="f136" fmla="val 70"/>
                    <a:gd name="f137" fmla="val 150"/>
                    <a:gd name="f138" fmla="*/ f0 1 2564"/>
                    <a:gd name="f139" fmla="*/ f1 1 3002"/>
                    <a:gd name="f140" fmla="val f2"/>
                    <a:gd name="f141" fmla="val f3"/>
                    <a:gd name="f142" fmla="val f4"/>
                    <a:gd name="f143" fmla="+- f142 0 f140"/>
                    <a:gd name="f144" fmla="+- f141 0 f140"/>
                    <a:gd name="f145" fmla="*/ f144 1 2564"/>
                    <a:gd name="f146" fmla="*/ f143 1 3002"/>
                    <a:gd name="f147" fmla="*/ f140 1 f145"/>
                    <a:gd name="f148" fmla="*/ f141 1 f145"/>
                    <a:gd name="f149" fmla="*/ f140 1 f146"/>
                    <a:gd name="f150" fmla="*/ f142 1 f146"/>
                    <a:gd name="f151" fmla="*/ f147 f138 1"/>
                    <a:gd name="f152" fmla="*/ f148 f138 1"/>
                    <a:gd name="f153" fmla="*/ f150 f139 1"/>
                    <a:gd name="f154" fmla="*/ f149 f139 1"/>
                  </a:gdLst>
                  <a:ahLst/>
                  <a:cxnLst>
                    <a:cxn ang="3cd4">
                      <a:pos x="hc" y="t"/>
                    </a:cxn>
                    <a:cxn ang="0">
                      <a:pos x="r" y="vc"/>
                    </a:cxn>
                    <a:cxn ang="cd4">
                      <a:pos x="hc" y="b"/>
                    </a:cxn>
                    <a:cxn ang="cd2">
                      <a:pos x="l" y="vc"/>
                    </a:cxn>
                  </a:cxnLst>
                  <a:rect l="f151" t="f154" r="f152" b="f153"/>
                  <a:pathLst>
                    <a:path w="2564" h="3002">
                      <a:moveTo>
                        <a:pt x="f5" y="f6"/>
                      </a:moveTo>
                      <a:lnTo>
                        <a:pt x="f5" y="f6"/>
                      </a:lnTo>
                      <a:cubicBezTo>
                        <a:pt x="f7" y="f8"/>
                        <a:pt x="f9" y="f10"/>
                        <a:pt x="f11" y="f12"/>
                      </a:cubicBezTo>
                      <a:lnTo>
                        <a:pt x="f11" y="f12"/>
                      </a:lnTo>
                      <a:cubicBezTo>
                        <a:pt x="f9" y="f10"/>
                        <a:pt x="f7" y="f8"/>
                        <a:pt x="f5" y="f6"/>
                      </a:cubicBezTo>
                      <a:close/>
                      <a:moveTo>
                        <a:pt x="f13" y="f14"/>
                      </a:moveTo>
                      <a:cubicBezTo>
                        <a:pt x="f15" y="f16"/>
                        <a:pt x="f17" y="f18"/>
                        <a:pt x="f19" y="f20"/>
                      </a:cubicBezTo>
                      <a:cubicBezTo>
                        <a:pt x="f21" y="f22"/>
                        <a:pt x="f23" y="f24"/>
                        <a:pt x="f25" y="f26"/>
                      </a:cubicBezTo>
                      <a:cubicBezTo>
                        <a:pt x="f27" y="f28"/>
                        <a:pt x="f29" y="f30"/>
                        <a:pt x="f31" y="f30"/>
                      </a:cubicBezTo>
                      <a:cubicBezTo>
                        <a:pt x="f32" y="f30"/>
                        <a:pt x="f30" y="f33"/>
                        <a:pt x="f34" y="f35"/>
                      </a:cubicBezTo>
                      <a:lnTo>
                        <a:pt x="f34" y="f35"/>
                      </a:lnTo>
                      <a:cubicBezTo>
                        <a:pt x="f36" y="f37"/>
                        <a:pt x="f38" y="f39"/>
                        <a:pt x="f31" y="f39"/>
                      </a:cubicBezTo>
                      <a:cubicBezTo>
                        <a:pt x="f40" y="f39"/>
                        <a:pt x="f41" y="f39"/>
                        <a:pt x="f11" y="f12"/>
                      </a:cubicBezTo>
                      <a:lnTo>
                        <a:pt x="f11" y="f12"/>
                      </a:lnTo>
                      <a:cubicBezTo>
                        <a:pt x="f42" y="f43"/>
                        <a:pt x="f44" y="f45"/>
                        <a:pt x="f36" y="f46"/>
                      </a:cubicBezTo>
                      <a:cubicBezTo>
                        <a:pt x="f47" y="f48"/>
                        <a:pt x="f49" y="f50"/>
                        <a:pt x="f51" y="f52"/>
                      </a:cubicBezTo>
                      <a:cubicBezTo>
                        <a:pt x="f53" y="f54"/>
                        <a:pt x="f45" y="f55"/>
                        <a:pt x="f30" y="f56"/>
                      </a:cubicBezTo>
                      <a:cubicBezTo>
                        <a:pt x="f22" y="f46"/>
                        <a:pt x="f57" y="f58"/>
                        <a:pt x="f59" y="f60"/>
                      </a:cubicBezTo>
                      <a:cubicBezTo>
                        <a:pt x="f14" y="f36"/>
                        <a:pt x="f61" y="f62"/>
                        <a:pt x="f63" y="f64"/>
                      </a:cubicBezTo>
                      <a:cubicBezTo>
                        <a:pt x="f65" y="f57"/>
                        <a:pt x="f66" y="f16"/>
                        <a:pt x="f13" y="f14"/>
                      </a:cubicBezTo>
                      <a:close/>
                      <a:moveTo>
                        <a:pt x="f67" y="f2"/>
                      </a:moveTo>
                      <a:cubicBezTo>
                        <a:pt x="f68" y="f69"/>
                        <a:pt x="f70" y="f71"/>
                        <a:pt x="f72" y="f73"/>
                      </a:cubicBezTo>
                      <a:cubicBezTo>
                        <a:pt x="f74" y="f75"/>
                        <a:pt x="f76" y="f77"/>
                        <a:pt x="f78" y="f52"/>
                      </a:cubicBezTo>
                      <a:cubicBezTo>
                        <a:pt x="f32" y="f79"/>
                        <a:pt x="f80" y="f81"/>
                        <a:pt x="f46" y="f82"/>
                      </a:cubicBezTo>
                      <a:cubicBezTo>
                        <a:pt x="f50" y="f83"/>
                        <a:pt x="f84" y="f85"/>
                        <a:pt x="f84" y="f86"/>
                      </a:cubicBezTo>
                      <a:cubicBezTo>
                        <a:pt x="f87" y="f85"/>
                        <a:pt x="f88" y="f89"/>
                        <a:pt x="f90" y="f91"/>
                      </a:cubicBezTo>
                      <a:cubicBezTo>
                        <a:pt x="f92" y="f55"/>
                        <a:pt x="f93" y="f94"/>
                        <a:pt x="f95" y="f28"/>
                      </a:cubicBezTo>
                      <a:lnTo>
                        <a:pt x="f95" y="f28"/>
                      </a:lnTo>
                      <a:cubicBezTo>
                        <a:pt x="f96" y="f97"/>
                        <a:pt x="f98" y="f99"/>
                        <a:pt x="f100" y="f99"/>
                      </a:cubicBezTo>
                      <a:cubicBezTo>
                        <a:pt x="f101" y="f99"/>
                        <a:pt x="f102" y="f26"/>
                        <a:pt x="f103" y="f104"/>
                      </a:cubicBezTo>
                      <a:cubicBezTo>
                        <a:pt x="f82" y="f20"/>
                        <a:pt x="f103" y="f105"/>
                        <a:pt x="f106" y="f107"/>
                      </a:cubicBezTo>
                      <a:cubicBezTo>
                        <a:pt x="f108" y="f109"/>
                        <a:pt x="f110" y="f111"/>
                        <a:pt x="f112" y="f113"/>
                      </a:cubicBezTo>
                      <a:cubicBezTo>
                        <a:pt x="f114" y="f115"/>
                        <a:pt x="f116" y="f117"/>
                        <a:pt x="f93" y="f118"/>
                      </a:cubicBezTo>
                      <a:cubicBezTo>
                        <a:pt x="f106" y="f119"/>
                        <a:pt x="f84" y="f120"/>
                        <a:pt x="f54" y="f121"/>
                      </a:cubicBezTo>
                      <a:cubicBezTo>
                        <a:pt x="f112" y="f65"/>
                        <a:pt x="f122" y="f123"/>
                        <a:pt x="f107" y="f124"/>
                      </a:cubicBezTo>
                      <a:cubicBezTo>
                        <a:pt x="f125" y="f126"/>
                        <a:pt x="f127" y="f128"/>
                        <a:pt x="f129" y="f128"/>
                      </a:cubicBezTo>
                      <a:cubicBezTo>
                        <a:pt x="f130" y="f128"/>
                        <a:pt x="f131" y="f132"/>
                        <a:pt x="f133" y="f13"/>
                      </a:cubicBezTo>
                      <a:cubicBezTo>
                        <a:pt x="f134" y="f135"/>
                        <a:pt x="f136" y="f137"/>
                        <a:pt x="f67"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 name="Google Shape;1886;p24">
                  <a:extLst>
                    <a:ext uri="{FF2B5EF4-FFF2-40B4-BE49-F238E27FC236}">
                      <a16:creationId xmlns:a16="http://schemas.microsoft.com/office/drawing/2014/main" id="{7A59FECF-8EA1-4996-A58B-316D8BD3755F}"/>
                    </a:ext>
                  </a:extLst>
                </p:cNvPr>
                <p:cNvSpPr/>
                <p:nvPr/>
              </p:nvSpPr>
              <p:spPr>
                <a:xfrm flipH="1">
                  <a:off x="8288697" y="4590114"/>
                  <a:ext cx="177439" cy="239682"/>
                </a:xfrm>
                <a:custGeom>
                  <a:avLst/>
                  <a:gdLst>
                    <a:gd name="f0" fmla="val w"/>
                    <a:gd name="f1" fmla="val h"/>
                    <a:gd name="f2" fmla="val 0"/>
                    <a:gd name="f3" fmla="val 5494"/>
                    <a:gd name="f4" fmla="val 7421"/>
                    <a:gd name="f5" fmla="val 692"/>
                    <a:gd name="f6" fmla="val 681"/>
                    <a:gd name="f7" fmla="val 24"/>
                    <a:gd name="f8" fmla="val 671"/>
                    <a:gd name="f9" fmla="val 49"/>
                    <a:gd name="f10" fmla="val 661"/>
                    <a:gd name="f11" fmla="val 73"/>
                    <a:gd name="f12" fmla="val 1950"/>
                    <a:gd name="f13" fmla="val 6475"/>
                    <a:gd name="f14" fmla="val 2181"/>
                    <a:gd name="f15" fmla="val 6649"/>
                    <a:gd name="f16" fmla="val 2423"/>
                    <a:gd name="f17" fmla="val 6799"/>
                    <a:gd name="f18" fmla="val 2689"/>
                    <a:gd name="f19" fmla="val 6914"/>
                    <a:gd name="f20" fmla="val 2943"/>
                    <a:gd name="f21" fmla="val 7029"/>
                    <a:gd name="f22" fmla="val 3220"/>
                    <a:gd name="f23" fmla="val 7110"/>
                    <a:gd name="f24" fmla="val 3497"/>
                    <a:gd name="f25" fmla="val 7156"/>
                    <a:gd name="f26" fmla="val 3622"/>
                    <a:gd name="f27" fmla="val 7178"/>
                    <a:gd name="f28" fmla="val 3752"/>
                    <a:gd name="f29" fmla="val 7190"/>
                    <a:gd name="f30" fmla="val 3884"/>
                    <a:gd name="f31" fmla="val 4032"/>
                    <a:gd name="f32" fmla="val 4181"/>
                    <a:gd name="f33" fmla="val 7175"/>
                    <a:gd name="f34" fmla="val 4328"/>
                    <a:gd name="f35" fmla="val 7145"/>
                    <a:gd name="f36" fmla="val 4605"/>
                    <a:gd name="f37" fmla="val 7087"/>
                    <a:gd name="f38" fmla="val 4882"/>
                    <a:gd name="f39" fmla="val 6983"/>
                    <a:gd name="f40" fmla="val 5136"/>
                    <a:gd name="f41" fmla="val 6868"/>
                    <a:gd name="f42" fmla="val 4893"/>
                    <a:gd name="f43" fmla="val 7006"/>
                    <a:gd name="f44" fmla="val 4616"/>
                    <a:gd name="f45" fmla="val 4339"/>
                    <a:gd name="f46" fmla="val 7180"/>
                    <a:gd name="f47" fmla="val 4170"/>
                    <a:gd name="f48" fmla="val 7216"/>
                    <a:gd name="f49" fmla="val 3981"/>
                    <a:gd name="f50" fmla="val 7244"/>
                    <a:gd name="f51" fmla="val 3792"/>
                    <a:gd name="f52" fmla="val 3685"/>
                    <a:gd name="f53" fmla="val 3578"/>
                    <a:gd name="f54" fmla="val 7235"/>
                    <a:gd name="f55" fmla="val 3474"/>
                    <a:gd name="f56" fmla="val 7214"/>
                    <a:gd name="f57" fmla="val 3185"/>
                    <a:gd name="f58" fmla="val 7168"/>
                    <a:gd name="f59" fmla="val 2919"/>
                    <a:gd name="f60" fmla="val 2654"/>
                    <a:gd name="f61" fmla="val 6949"/>
                    <a:gd name="f62" fmla="val 2400"/>
                    <a:gd name="f63" fmla="val 6822"/>
                    <a:gd name="f64" fmla="val 2146"/>
                    <a:gd name="f65" fmla="val 6683"/>
                    <a:gd name="f66" fmla="val 1"/>
                    <a:gd name="f67" fmla="val 1676"/>
                    <a:gd name="f68" fmla="val 55"/>
                    <a:gd name="f69" fmla="val 3257"/>
                    <a:gd name="f70" fmla="val 715"/>
                    <a:gd name="f71" fmla="val 4871"/>
                    <a:gd name="f72" fmla="val 1096"/>
                    <a:gd name="f73" fmla="val 5794"/>
                    <a:gd name="f74" fmla="val 1719"/>
                    <a:gd name="f75" fmla="val 2596"/>
                    <a:gd name="f76" fmla="val 2983"/>
                    <a:gd name="f77" fmla="val 7319"/>
                    <a:gd name="f78" fmla="val 3389"/>
                    <a:gd name="f79" fmla="val 7420"/>
                    <a:gd name="f80" fmla="val 3790"/>
                    <a:gd name="f81" fmla="val 4298"/>
                    <a:gd name="f82" fmla="val 4800"/>
                    <a:gd name="f83" fmla="val 7258"/>
                    <a:gd name="f84" fmla="val 5251"/>
                    <a:gd name="f85" fmla="val 5320"/>
                    <a:gd name="f86" fmla="val 5401"/>
                    <a:gd name="f87" fmla="val 6856"/>
                    <a:gd name="f88" fmla="val 5424"/>
                    <a:gd name="f89" fmla="val 6764"/>
                    <a:gd name="f90" fmla="val 6602"/>
                    <a:gd name="f91" fmla="val 5367"/>
                    <a:gd name="f92" fmla="val 6487"/>
                    <a:gd name="f93" fmla="val 5205"/>
                    <a:gd name="f94" fmla="val 5113"/>
                    <a:gd name="f95" fmla="val 5020"/>
                    <a:gd name="f96" fmla="val 6568"/>
                    <a:gd name="f97" fmla="val 4939"/>
                    <a:gd name="f98" fmla="val 5216"/>
                    <a:gd name="f99" fmla="val 6163"/>
                    <a:gd name="f100" fmla="val 4816"/>
                    <a:gd name="f101" fmla="val 5890"/>
                    <a:gd name="f102" fmla="val 4286"/>
                    <a:gd name="f103" fmla="val 4151"/>
                    <a:gd name="f104" fmla="val 4008"/>
                    <a:gd name="f105" fmla="val 5907"/>
                    <a:gd name="f106" fmla="val 3866"/>
                    <a:gd name="f107" fmla="val 5944"/>
                    <a:gd name="f108" fmla="val 3519"/>
                    <a:gd name="f109" fmla="val 6037"/>
                    <a:gd name="f110" fmla="val 3167"/>
                    <a:gd name="f111" fmla="val 6098"/>
                    <a:gd name="f112" fmla="val 2819"/>
                    <a:gd name="f113" fmla="val 2439"/>
                    <a:gd name="f114" fmla="val 2064"/>
                    <a:gd name="f115" fmla="val 6025"/>
                    <a:gd name="f116" fmla="val 1703"/>
                    <a:gd name="f117" fmla="val 5839"/>
                    <a:gd name="f118" fmla="val 1728"/>
                    <a:gd name="f119" fmla="val 5849"/>
                    <a:gd name="f120" fmla="val 1753"/>
                    <a:gd name="f121" fmla="val 5854"/>
                    <a:gd name="f122" fmla="val 1778"/>
                    <a:gd name="f123" fmla="val 1885"/>
                    <a:gd name="f124" fmla="val 1989"/>
                    <a:gd name="f125" fmla="val 5771"/>
                    <a:gd name="f126" fmla="val 2031"/>
                    <a:gd name="f127" fmla="val 5644"/>
                    <a:gd name="f128" fmla="val 2088"/>
                    <a:gd name="f129" fmla="val 5471"/>
                    <a:gd name="f130" fmla="val 5275"/>
                    <a:gd name="f131" fmla="val 1915"/>
                    <a:gd name="f132" fmla="val 1811"/>
                    <a:gd name="f133" fmla="val 4986"/>
                    <a:gd name="f134" fmla="val 1684"/>
                    <a:gd name="f135" fmla="val 1557"/>
                    <a:gd name="f136" fmla="val 4744"/>
                    <a:gd name="f137" fmla="val 1442"/>
                    <a:gd name="f138" fmla="val 4629"/>
                    <a:gd name="f139" fmla="val 1315"/>
                    <a:gd name="f140" fmla="val 4502"/>
                    <a:gd name="f141" fmla="val 1223"/>
                    <a:gd name="f142" fmla="val 4352"/>
                    <a:gd name="f143" fmla="val 1026"/>
                    <a:gd name="f144" fmla="val 4051"/>
                    <a:gd name="f145" fmla="val 853"/>
                    <a:gd name="f146" fmla="val 3705"/>
                    <a:gd name="f147" fmla="val 3359"/>
                    <a:gd name="f148" fmla="val 343"/>
                    <a:gd name="f149" fmla="val 2356"/>
                    <a:gd name="f150" fmla="val 246"/>
                    <a:gd name="f151" fmla="val 1099"/>
                    <a:gd name="f152" fmla="*/ f0 1 5494"/>
                    <a:gd name="f153" fmla="*/ f1 1 7421"/>
                    <a:gd name="f154" fmla="val f2"/>
                    <a:gd name="f155" fmla="val f3"/>
                    <a:gd name="f156" fmla="val f4"/>
                    <a:gd name="f157" fmla="+- f156 0 f154"/>
                    <a:gd name="f158" fmla="+- f155 0 f154"/>
                    <a:gd name="f159" fmla="*/ f158 1 5494"/>
                    <a:gd name="f160" fmla="*/ f157 1 7421"/>
                    <a:gd name="f161" fmla="*/ f154 1 f159"/>
                    <a:gd name="f162" fmla="*/ f155 1 f159"/>
                    <a:gd name="f163" fmla="*/ f154 1 f160"/>
                    <a:gd name="f164" fmla="*/ f156 1 f160"/>
                    <a:gd name="f165" fmla="*/ f161 f152 1"/>
                    <a:gd name="f166" fmla="*/ f162 f152 1"/>
                    <a:gd name="f167" fmla="*/ f164 f153 1"/>
                    <a:gd name="f168" fmla="*/ f163 f153 1"/>
                  </a:gdLst>
                  <a:ahLst/>
                  <a:cxnLst>
                    <a:cxn ang="3cd4">
                      <a:pos x="hc" y="t"/>
                    </a:cxn>
                    <a:cxn ang="0">
                      <a:pos x="r" y="vc"/>
                    </a:cxn>
                    <a:cxn ang="cd4">
                      <a:pos x="hc" y="b"/>
                    </a:cxn>
                    <a:cxn ang="cd2">
                      <a:pos x="l" y="vc"/>
                    </a:cxn>
                  </a:cxnLst>
                  <a:rect l="f165" t="f168" r="f166" b="f167"/>
                  <a:pathLst>
                    <a:path w="5494" h="7421">
                      <a:moveTo>
                        <a:pt x="f5" y="f2"/>
                      </a:moveTo>
                      <a:cubicBezTo>
                        <a:pt x="f6" y="f7"/>
                        <a:pt x="f8" y="f9"/>
                        <a:pt x="f10" y="f11"/>
                      </a:cubicBezTo>
                      <a:lnTo>
                        <a:pt x="f10" y="f11"/>
                      </a:lnTo>
                      <a:cubicBezTo>
                        <a:pt x="f8" y="f9"/>
                        <a:pt x="f6" y="f7"/>
                        <a:pt x="f5" y="f2"/>
                      </a:cubicBezTo>
                      <a:close/>
                      <a:moveTo>
                        <a:pt x="f12" y="f13"/>
                      </a:moveTo>
                      <a:lnTo>
                        <a:pt x="f12" y="f13"/>
                      </a:lnTo>
                      <a:cubicBezTo>
                        <a:pt x="f14" y="f15"/>
                        <a:pt x="f16" y="f17"/>
                        <a:pt x="f18" y="f19"/>
                      </a:cubicBezTo>
                      <a:cubicBezTo>
                        <a:pt x="f20" y="f21"/>
                        <a:pt x="f22" y="f23"/>
                        <a:pt x="f24" y="f25"/>
                      </a:cubicBezTo>
                      <a:cubicBezTo>
                        <a:pt x="f26" y="f27"/>
                        <a:pt x="f28" y="f29"/>
                        <a:pt x="f30" y="f29"/>
                      </a:cubicBezTo>
                      <a:cubicBezTo>
                        <a:pt x="f31" y="f29"/>
                        <a:pt x="f32" y="f33"/>
                        <a:pt x="f34" y="f35"/>
                      </a:cubicBezTo>
                      <a:cubicBezTo>
                        <a:pt x="f36" y="f37"/>
                        <a:pt x="f38" y="f39"/>
                        <a:pt x="f40" y="f41"/>
                      </a:cubicBezTo>
                      <a:lnTo>
                        <a:pt x="f40" y="f41"/>
                      </a:lnTo>
                      <a:cubicBezTo>
                        <a:pt x="f42" y="f43"/>
                        <a:pt x="f44" y="f23"/>
                        <a:pt x="f45" y="f46"/>
                      </a:cubicBezTo>
                      <a:cubicBezTo>
                        <a:pt x="f47" y="f48"/>
                        <a:pt x="f49" y="f50"/>
                        <a:pt x="f51" y="f50"/>
                      </a:cubicBezTo>
                      <a:cubicBezTo>
                        <a:pt x="f52" y="f50"/>
                        <a:pt x="f53" y="f54"/>
                        <a:pt x="f55" y="f56"/>
                      </a:cubicBezTo>
                      <a:cubicBezTo>
                        <a:pt x="f57" y="f58"/>
                        <a:pt x="f59" y="f37"/>
                        <a:pt x="f60" y="f61"/>
                      </a:cubicBezTo>
                      <a:cubicBezTo>
                        <a:pt x="f62" y="f63"/>
                        <a:pt x="f64" y="f65"/>
                        <a:pt x="f12" y="f13"/>
                      </a:cubicBezTo>
                      <a:close/>
                      <a:moveTo>
                        <a:pt x="f10" y="f11"/>
                      </a:moveTo>
                      <a:cubicBezTo>
                        <a:pt x="f66" y="f67"/>
                        <a:pt x="f68" y="f69"/>
                        <a:pt x="f70" y="f71"/>
                      </a:cubicBezTo>
                      <a:cubicBezTo>
                        <a:pt x="f72" y="f73"/>
                        <a:pt x="f74" y="f15"/>
                        <a:pt x="f75" y="f23"/>
                      </a:cubicBezTo>
                      <a:cubicBezTo>
                        <a:pt x="f76" y="f77"/>
                        <a:pt x="f78" y="f79"/>
                        <a:pt x="f80" y="f79"/>
                      </a:cubicBezTo>
                      <a:cubicBezTo>
                        <a:pt x="f81" y="f79"/>
                        <a:pt x="f82" y="f83"/>
                        <a:pt x="f84" y="f61"/>
                      </a:cubicBezTo>
                      <a:cubicBezTo>
                        <a:pt x="f85" y="f19"/>
                        <a:pt x="f86" y="f87"/>
                        <a:pt x="f88" y="f89"/>
                      </a:cubicBezTo>
                      <a:cubicBezTo>
                        <a:pt x="f3" y="f90"/>
                        <a:pt x="f91" y="f92"/>
                        <a:pt x="f93" y="f92"/>
                      </a:cubicBezTo>
                      <a:cubicBezTo>
                        <a:pt x="f94" y="f92"/>
                        <a:pt x="f95" y="f96"/>
                        <a:pt x="f97" y="f96"/>
                      </a:cubicBezTo>
                      <a:cubicBezTo>
                        <a:pt x="f98" y="f99"/>
                        <a:pt x="f100" y="f101"/>
                        <a:pt x="f102" y="f101"/>
                      </a:cubicBezTo>
                      <a:cubicBezTo>
                        <a:pt x="f103" y="f101"/>
                        <a:pt x="f104" y="f105"/>
                        <a:pt x="f106" y="f107"/>
                      </a:cubicBezTo>
                      <a:cubicBezTo>
                        <a:pt x="f108" y="f109"/>
                        <a:pt x="f110" y="f111"/>
                        <a:pt x="f112" y="f111"/>
                      </a:cubicBezTo>
                      <a:cubicBezTo>
                        <a:pt x="f113" y="f111"/>
                        <a:pt x="f114" y="f115"/>
                        <a:pt x="f116" y="f117"/>
                      </a:cubicBezTo>
                      <a:lnTo>
                        <a:pt x="f116" y="f117"/>
                      </a:lnTo>
                      <a:cubicBezTo>
                        <a:pt x="f118" y="f119"/>
                        <a:pt x="f120" y="f121"/>
                        <a:pt x="f122" y="f121"/>
                      </a:cubicBezTo>
                      <a:cubicBezTo>
                        <a:pt x="f123" y="f121"/>
                        <a:pt x="f124" y="f125"/>
                        <a:pt x="f126" y="f127"/>
                      </a:cubicBezTo>
                      <a:cubicBezTo>
                        <a:pt x="f128" y="f129"/>
                        <a:pt x="f126" y="f130"/>
                        <a:pt x="f131" y="f40"/>
                      </a:cubicBezTo>
                      <a:cubicBezTo>
                        <a:pt x="f132" y="f133"/>
                        <a:pt x="f134" y="f71"/>
                        <a:pt x="f135" y="f136"/>
                      </a:cubicBezTo>
                      <a:cubicBezTo>
                        <a:pt x="f137" y="f138"/>
                        <a:pt x="f139" y="f140"/>
                        <a:pt x="f141" y="f142"/>
                      </a:cubicBezTo>
                      <a:cubicBezTo>
                        <a:pt x="f143" y="f144"/>
                        <a:pt x="f145" y="f146"/>
                        <a:pt x="f70" y="f147"/>
                      </a:cubicBezTo>
                      <a:cubicBezTo>
                        <a:pt x="f148" y="f149"/>
                        <a:pt x="f150" y="f151"/>
                        <a:pt x="f10" y="f11"/>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 name="Google Shape;1887;p24">
                  <a:extLst>
                    <a:ext uri="{FF2B5EF4-FFF2-40B4-BE49-F238E27FC236}">
                      <a16:creationId xmlns:a16="http://schemas.microsoft.com/office/drawing/2014/main" id="{EFC9D4C5-CCFF-4B9D-B911-B04A2F57F1CC}"/>
                    </a:ext>
                  </a:extLst>
                </p:cNvPr>
                <p:cNvSpPr/>
                <p:nvPr/>
              </p:nvSpPr>
              <p:spPr>
                <a:xfrm flipH="1">
                  <a:off x="8355064" y="4769437"/>
                  <a:ext cx="83164" cy="100611"/>
                </a:xfrm>
                <a:custGeom>
                  <a:avLst/>
                  <a:gdLst>
                    <a:gd name="f0" fmla="val w"/>
                    <a:gd name="f1" fmla="val h"/>
                    <a:gd name="f2" fmla="val 0"/>
                    <a:gd name="f3" fmla="val 2575"/>
                    <a:gd name="f4" fmla="val 3115"/>
                    <a:gd name="f5" fmla="val 1"/>
                    <a:gd name="f6" fmla="val 4"/>
                    <a:gd name="f7" fmla="val 9"/>
                    <a:gd name="f8" fmla="val 6"/>
                    <a:gd name="f9" fmla="val 18"/>
                    <a:gd name="f10" fmla="val 27"/>
                    <a:gd name="f11" fmla="val 7"/>
                    <a:gd name="f12" fmla="val 228"/>
                    <a:gd name="f13" fmla="val 720"/>
                    <a:gd name="f14" fmla="val 527"/>
                    <a:gd name="f15" fmla="val 1334"/>
                    <a:gd name="f16" fmla="val 1051"/>
                    <a:gd name="f17" fmla="val 1835"/>
                    <a:gd name="f18" fmla="val 1144"/>
                    <a:gd name="f19" fmla="val 1916"/>
                    <a:gd name="f20" fmla="val 1248"/>
                    <a:gd name="f21" fmla="val 2008"/>
                    <a:gd name="f22" fmla="val 1317"/>
                    <a:gd name="f23" fmla="val 2112"/>
                    <a:gd name="f24" fmla="val 1386"/>
                    <a:gd name="f25" fmla="val 2205"/>
                    <a:gd name="f26" fmla="val 1432"/>
                    <a:gd name="f27" fmla="val 2343"/>
                    <a:gd name="f28" fmla="val 1421"/>
                    <a:gd name="f29" fmla="val 2459"/>
                    <a:gd name="f30" fmla="val 1398"/>
                    <a:gd name="f31" fmla="val 2586"/>
                    <a:gd name="f32" fmla="val 2701"/>
                    <a:gd name="f33" fmla="val 1201"/>
                    <a:gd name="f34" fmla="val 2724"/>
                    <a:gd name="f35" fmla="val 1186"/>
                    <a:gd name="f36" fmla="val 2729"/>
                    <a:gd name="f37" fmla="val 1170"/>
                    <a:gd name="f38" fmla="val 2731"/>
                    <a:gd name="f39" fmla="val 1154"/>
                    <a:gd name="f40" fmla="val 1049"/>
                    <a:gd name="f41" fmla="val 936"/>
                    <a:gd name="f42" fmla="val 2638"/>
                    <a:gd name="f43" fmla="val 2528"/>
                    <a:gd name="f44" fmla="val 2759"/>
                    <a:gd name="f45" fmla="val 3013"/>
                    <a:gd name="f46" fmla="val 1271"/>
                    <a:gd name="f47" fmla="val 3093"/>
                    <a:gd name="f48" fmla="val 3108"/>
                    <a:gd name="f49" fmla="val 1366"/>
                    <a:gd name="f50" fmla="val 1416"/>
                    <a:gd name="f51" fmla="val 1601"/>
                    <a:gd name="f52" fmla="val 1794"/>
                    <a:gd name="f53" fmla="val 3020"/>
                    <a:gd name="f54" fmla="val 1894"/>
                    <a:gd name="f55" fmla="val 2874"/>
                    <a:gd name="f56" fmla="val 2021"/>
                    <a:gd name="f57" fmla="val 2689"/>
                    <a:gd name="f58" fmla="val 2009"/>
                    <a:gd name="f59" fmla="val 2435"/>
                    <a:gd name="f60" fmla="val 1905"/>
                    <a:gd name="f61" fmla="val 2239"/>
                    <a:gd name="f62" fmla="val 1966"/>
                    <a:gd name="f63" fmla="val 2279"/>
                    <a:gd name="f64" fmla="val 2043"/>
                    <a:gd name="f65" fmla="val 2311"/>
                    <a:gd name="f66" fmla="val 2115"/>
                    <a:gd name="f67" fmla="val 2126"/>
                    <a:gd name="f68" fmla="val 2137"/>
                    <a:gd name="f69" fmla="val 2310"/>
                    <a:gd name="f70" fmla="val 2148"/>
                    <a:gd name="f71" fmla="val 2309"/>
                    <a:gd name="f72" fmla="val 2251"/>
                    <a:gd name="f73" fmla="val 1848"/>
                    <a:gd name="f74" fmla="val 1881"/>
                    <a:gd name="f75" fmla="val 1778"/>
                    <a:gd name="f76" fmla="val 1117"/>
                    <a:gd name="f77" fmla="val 1459"/>
                    <a:gd name="f78" fmla="val 253"/>
                    <a:gd name="f79" fmla="val 778"/>
                    <a:gd name="f80" fmla="*/ f0 1 2575"/>
                    <a:gd name="f81" fmla="*/ f1 1 3115"/>
                    <a:gd name="f82" fmla="val f2"/>
                    <a:gd name="f83" fmla="val f3"/>
                    <a:gd name="f84" fmla="val f4"/>
                    <a:gd name="f85" fmla="+- f84 0 f82"/>
                    <a:gd name="f86" fmla="+- f83 0 f82"/>
                    <a:gd name="f87" fmla="*/ f86 1 2575"/>
                    <a:gd name="f88" fmla="*/ f85 1 3115"/>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2575" h="3115">
                      <a:moveTo>
                        <a:pt x="f5" y="f2"/>
                      </a:moveTo>
                      <a:cubicBezTo>
                        <a:pt x="f6" y="f7"/>
                        <a:pt x="f8" y="f9"/>
                        <a:pt x="f7" y="f10"/>
                      </a:cubicBezTo>
                      <a:lnTo>
                        <a:pt x="f7" y="f10"/>
                      </a:lnTo>
                      <a:cubicBezTo>
                        <a:pt x="f11" y="f9"/>
                        <a:pt x="f6" y="f7"/>
                        <a:pt x="f5" y="f2"/>
                      </a:cubicBezTo>
                      <a:close/>
                      <a:moveTo>
                        <a:pt x="f7" y="f10"/>
                      </a:moveTo>
                      <a:lnTo>
                        <a:pt x="f7" y="f10"/>
                      </a:lnTo>
                      <a:cubicBezTo>
                        <a:pt x="f12" y="f13"/>
                        <a:pt x="f14" y="f15"/>
                        <a:pt x="f16" y="f17"/>
                      </a:cubicBezTo>
                      <a:cubicBezTo>
                        <a:pt x="f18" y="f19"/>
                        <a:pt x="f20" y="f21"/>
                        <a:pt x="f22" y="f23"/>
                      </a:cubicBezTo>
                      <a:cubicBezTo>
                        <a:pt x="f24" y="f25"/>
                        <a:pt x="f26" y="f27"/>
                        <a:pt x="f28" y="f29"/>
                      </a:cubicBezTo>
                      <a:cubicBezTo>
                        <a:pt x="f30" y="f31"/>
                        <a:pt x="f22" y="f32"/>
                        <a:pt x="f33" y="f34"/>
                      </a:cubicBezTo>
                      <a:cubicBezTo>
                        <a:pt x="f35" y="f36"/>
                        <a:pt x="f37" y="f38"/>
                        <a:pt x="f39" y="f38"/>
                      </a:cubicBezTo>
                      <a:cubicBezTo>
                        <a:pt x="f40" y="f38"/>
                        <a:pt x="f41" y="f42"/>
                        <a:pt x="f41" y="f43"/>
                      </a:cubicBezTo>
                      <a:lnTo>
                        <a:pt x="f41" y="f43"/>
                      </a:lnTo>
                      <a:cubicBezTo>
                        <a:pt x="f41" y="f44"/>
                        <a:pt x="f16" y="f45"/>
                        <a:pt x="f46" y="f47"/>
                      </a:cubicBezTo>
                      <a:cubicBezTo>
                        <a:pt x="f22" y="f48"/>
                        <a:pt x="f49" y="f4"/>
                        <a:pt x="f50" y="f4"/>
                      </a:cubicBezTo>
                      <a:cubicBezTo>
                        <a:pt x="f51" y="f4"/>
                        <a:pt x="f52" y="f53"/>
                        <a:pt x="f54" y="f55"/>
                      </a:cubicBezTo>
                      <a:cubicBezTo>
                        <a:pt x="f56" y="f57"/>
                        <a:pt x="f58" y="f59"/>
                        <a:pt x="f60" y="f61"/>
                      </a:cubicBezTo>
                      <a:lnTo>
                        <a:pt x="f60" y="f61"/>
                      </a:lnTo>
                      <a:cubicBezTo>
                        <a:pt x="f62" y="f63"/>
                        <a:pt x="f64" y="f65"/>
                        <a:pt x="f66" y="f65"/>
                      </a:cubicBezTo>
                      <a:cubicBezTo>
                        <a:pt x="f67" y="f65"/>
                        <a:pt x="f68" y="f69"/>
                        <a:pt x="f70" y="f71"/>
                      </a:cubicBezTo>
                      <a:cubicBezTo>
                        <a:pt x="f3" y="f72"/>
                        <a:pt x="f73" y="f74"/>
                        <a:pt x="f75" y="f17"/>
                      </a:cubicBezTo>
                      <a:cubicBezTo>
                        <a:pt x="f76" y="f77"/>
                        <a:pt x="f78" y="f79"/>
                        <a:pt x="f7" y="f1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 name="Google Shape;1888;p24">
                  <a:extLst>
                    <a:ext uri="{FF2B5EF4-FFF2-40B4-BE49-F238E27FC236}">
                      <a16:creationId xmlns:a16="http://schemas.microsoft.com/office/drawing/2014/main" id="{5F7209B3-C935-48B6-9E7E-923C31325247}"/>
                    </a:ext>
                  </a:extLst>
                </p:cNvPr>
                <p:cNvSpPr/>
                <p:nvPr/>
              </p:nvSpPr>
              <p:spPr>
                <a:xfrm flipH="1">
                  <a:off x="8436684" y="4459986"/>
                  <a:ext cx="144923" cy="231187"/>
                </a:xfrm>
                <a:custGeom>
                  <a:avLst/>
                  <a:gdLst>
                    <a:gd name="f0" fmla="val 360"/>
                    <a:gd name="f1" fmla="val w"/>
                    <a:gd name="f2" fmla="val h"/>
                    <a:gd name="f3" fmla="val 0"/>
                    <a:gd name="f4" fmla="val 4487"/>
                    <a:gd name="f5" fmla="val 7158"/>
                    <a:gd name="f6" fmla="val 4071"/>
                    <a:gd name="f7" fmla="val 1536"/>
                    <a:gd name="f8" fmla="val 4094"/>
                    <a:gd name="f9" fmla="val 1651"/>
                    <a:gd name="f10" fmla="val 4105"/>
                    <a:gd name="f11" fmla="val 1778"/>
                    <a:gd name="f12" fmla="val 4128"/>
                    <a:gd name="f13" fmla="val 1905"/>
                    <a:gd name="f14" fmla="val 2032"/>
                    <a:gd name="f15" fmla="val 2148"/>
                    <a:gd name="f16" fmla="val 2286"/>
                    <a:gd name="f17" fmla="val 4047"/>
                    <a:gd name="f18" fmla="val 2528"/>
                    <a:gd name="f19" fmla="val 3955"/>
                    <a:gd name="f20" fmla="val 2759"/>
                    <a:gd name="f21" fmla="val 3840"/>
                    <a:gd name="f22" fmla="val 2990"/>
                    <a:gd name="f23" fmla="val 3586"/>
                    <a:gd name="f24" fmla="val 3440"/>
                    <a:gd name="f25" fmla="val 3228"/>
                    <a:gd name="f26" fmla="val 3787"/>
                    <a:gd name="f27" fmla="val 2835"/>
                    <a:gd name="f28" fmla="val 4098"/>
                    <a:gd name="f29" fmla="val 2431"/>
                    <a:gd name="f30" fmla="val 4375"/>
                    <a:gd name="f31" fmla="val 2027"/>
                    <a:gd name="f32" fmla="val 4664"/>
                    <a:gd name="f33" fmla="val 1658"/>
                    <a:gd name="f34" fmla="val 4999"/>
                    <a:gd name="f35" fmla="val 1277"/>
                    <a:gd name="f36" fmla="val 5310"/>
                    <a:gd name="f37" fmla="val 977"/>
                    <a:gd name="f38" fmla="val 5714"/>
                    <a:gd name="f39" fmla="val 723"/>
                    <a:gd name="f40" fmla="val 6130"/>
                    <a:gd name="f41" fmla="val 839"/>
                    <a:gd name="f42" fmla="val 5922"/>
                    <a:gd name="f43" fmla="val 5703"/>
                    <a:gd name="f44" fmla="val 1127"/>
                    <a:gd name="f45" fmla="val 5518"/>
                    <a:gd name="f46" fmla="val 1266"/>
                    <a:gd name="f47" fmla="val 1439"/>
                    <a:gd name="f48" fmla="val 5137"/>
                    <a:gd name="f49" fmla="val 1623"/>
                    <a:gd name="f50" fmla="val 4964"/>
                    <a:gd name="f51" fmla="val 1993"/>
                    <a:gd name="f52" fmla="val 4629"/>
                    <a:gd name="f53" fmla="val 2408"/>
                    <a:gd name="f54" fmla="val 4341"/>
                    <a:gd name="f55" fmla="val 2778"/>
                    <a:gd name="f56" fmla="val 4029"/>
                    <a:gd name="f57" fmla="val 3170"/>
                    <a:gd name="f58" fmla="val 3706"/>
                    <a:gd name="f59" fmla="val 3528"/>
                    <a:gd name="f60" fmla="val 3360"/>
                    <a:gd name="f61" fmla="val 3782"/>
                    <a:gd name="f62" fmla="val 2944"/>
                    <a:gd name="f63" fmla="val 2840"/>
                    <a:gd name="f64" fmla="val 3897"/>
                    <a:gd name="f65" fmla="val 2725"/>
                    <a:gd name="f66" fmla="val 3932"/>
                    <a:gd name="f67" fmla="val 2609"/>
                    <a:gd name="f68" fmla="val 3978"/>
                    <a:gd name="f69" fmla="val 2494"/>
                    <a:gd name="f70" fmla="val 4024"/>
                    <a:gd name="f71" fmla="val 2378"/>
                    <a:gd name="f72" fmla="val 2263"/>
                    <a:gd name="f73" fmla="val 4082"/>
                    <a:gd name="f74" fmla="val 2021"/>
                    <a:gd name="f75" fmla="val 1663"/>
                    <a:gd name="f76" fmla="val 404"/>
                    <a:gd name="f77" fmla="val 6628"/>
                    <a:gd name="f78" fmla="val 403"/>
                    <a:gd name="f79" fmla="val 6631"/>
                    <a:gd name="f80" fmla="val 401"/>
                    <a:gd name="f81" fmla="val 6635"/>
                    <a:gd name="f82" fmla="val 400"/>
                    <a:gd name="f83" fmla="val 6638"/>
                    <a:gd name="f84" fmla="val 3493"/>
                    <a:gd name="f85" fmla="val 1"/>
                    <a:gd name="f86" fmla="val 3863"/>
                    <a:gd name="f87" fmla="val 635"/>
                    <a:gd name="f88" fmla="val 4036"/>
                    <a:gd name="f89" fmla="val 1443"/>
                    <a:gd name="f90" fmla="val 3851"/>
                    <a:gd name="f91" fmla="val 2171"/>
                    <a:gd name="f92" fmla="val 3747"/>
                    <a:gd name="f93" fmla="val 2552"/>
                    <a:gd name="f94" fmla="val 3209"/>
                    <a:gd name="f95" fmla="val 3055"/>
                    <a:gd name="f96" fmla="val 3244"/>
                    <a:gd name="f97" fmla="val 3024"/>
                    <a:gd name="f98" fmla="val 3249"/>
                    <a:gd name="f99" fmla="val 2992"/>
                    <a:gd name="f100" fmla="val 3251"/>
                    <a:gd name="f101" fmla="val 2960"/>
                    <a:gd name="f102" fmla="val 2825"/>
                    <a:gd name="f103" fmla="val 2686"/>
                    <a:gd name="f104" fmla="val 3210"/>
                    <a:gd name="f105" fmla="val 2593"/>
                    <a:gd name="f106" fmla="val 3117"/>
                    <a:gd name="f107" fmla="val 2478"/>
                    <a:gd name="f108" fmla="val 3002"/>
                    <a:gd name="f109" fmla="val 2605"/>
                    <a:gd name="f110" fmla="val 2655"/>
                    <a:gd name="f111" fmla="val 2397"/>
                    <a:gd name="f112" fmla="val 2702"/>
                    <a:gd name="f113" fmla="val 2235"/>
                    <a:gd name="f114" fmla="val 2909"/>
                    <a:gd name="f115" fmla="val 3129"/>
                    <a:gd name="f116" fmla="val 2247"/>
                    <a:gd name="f117" fmla="val 3348"/>
                    <a:gd name="f118" fmla="val 2455"/>
                    <a:gd name="f119" fmla="val 3521"/>
                    <a:gd name="f120" fmla="val 2662"/>
                    <a:gd name="f121" fmla="val 3544"/>
                    <a:gd name="f122" fmla="val 2252"/>
                    <a:gd name="f123" fmla="val 3781"/>
                    <a:gd name="f124" fmla="val 1808"/>
                    <a:gd name="f125" fmla="val 3883"/>
                    <a:gd name="f126" fmla="val 1348"/>
                    <a:gd name="f127" fmla="val 1135"/>
                    <a:gd name="f128" fmla="val 919"/>
                    <a:gd name="f129" fmla="val 3861"/>
                    <a:gd name="f130" fmla="val 700"/>
                    <a:gd name="f131" fmla="val 3821"/>
                    <a:gd name="f132" fmla="val 816"/>
                    <a:gd name="f133" fmla="val 3994"/>
                    <a:gd name="f134" fmla="val 931"/>
                    <a:gd name="f135" fmla="val 4110"/>
                    <a:gd name="f136" fmla="val 768"/>
                    <a:gd name="f137" fmla="val 4173"/>
                    <a:gd name="f138" fmla="val 449"/>
                    <a:gd name="f139" fmla="val 259"/>
                    <a:gd name="f140" fmla="val 4169"/>
                    <a:gd name="f141" fmla="val 146"/>
                    <a:gd name="f142" fmla="val 4156"/>
                    <a:gd name="f143" fmla="val 446"/>
                    <a:gd name="f144" fmla="val 4456"/>
                    <a:gd name="f145" fmla="val 527"/>
                    <a:gd name="f146" fmla="val 4525"/>
                    <a:gd name="f147" fmla="val 4698"/>
                    <a:gd name="f148" fmla="val 5135"/>
                    <a:gd name="f149" fmla="val 728"/>
                    <a:gd name="f150" fmla="val 5949"/>
                    <a:gd name="f151" fmla="val 533"/>
                    <a:gd name="f152" fmla="val 6369"/>
                    <a:gd name="f153" fmla="val 803"/>
                    <a:gd name="f154" fmla="val 6332"/>
                    <a:gd name="f155" fmla="val 1090"/>
                    <a:gd name="f156" fmla="val 1203"/>
                    <a:gd name="f157" fmla="val 1319"/>
                    <a:gd name="f158" fmla="val 6338"/>
                    <a:gd name="f159" fmla="val 1430"/>
                    <a:gd name="f160" fmla="val 1708"/>
                    <a:gd name="f161" fmla="val 1955"/>
                    <a:gd name="f162" fmla="val 6302"/>
                    <a:gd name="f163" fmla="val 2051"/>
                    <a:gd name="f164" fmla="val 6049"/>
                    <a:gd name="f165" fmla="val 6441"/>
                    <a:gd name="f166" fmla="val 2074"/>
                    <a:gd name="f167" fmla="val 6811"/>
                    <a:gd name="f168" fmla="val 2293"/>
                    <a:gd name="f169" fmla="val 7157"/>
                    <a:gd name="f170" fmla="val 2212"/>
                    <a:gd name="f171" fmla="val 5991"/>
                    <a:gd name="f172" fmla="val 2951"/>
                    <a:gd name="f173" fmla="val 4825"/>
                    <a:gd name="f174" fmla="val 3643"/>
                    <a:gd name="f175" fmla="val 3925"/>
                    <a:gd name="f176" fmla="val 4221"/>
                    <a:gd name="f177" fmla="val 3175"/>
                    <a:gd name="f178" fmla="val 4486"/>
                    <a:gd name="f179" fmla="val 2321"/>
                    <a:gd name="f180" fmla="val 4267"/>
                    <a:gd name="f181" fmla="val 1270"/>
                    <a:gd name="f182" fmla="val 4151"/>
                    <a:gd name="f183" fmla="val 1086"/>
                    <a:gd name="f184" fmla="val 901"/>
                    <a:gd name="f185" fmla="val 3920"/>
                    <a:gd name="f186" fmla="val 566"/>
                    <a:gd name="f187" fmla="val 3678"/>
                    <a:gd name="f188" fmla="val 301"/>
                    <a:gd name="f189" fmla="*/ f1 1 4487"/>
                    <a:gd name="f190" fmla="*/ f2 1 7158"/>
                    <a:gd name="f191" fmla="val f3"/>
                    <a:gd name="f192" fmla="val f4"/>
                    <a:gd name="f193" fmla="val f5"/>
                    <a:gd name="f194" fmla="+- f193 0 f191"/>
                    <a:gd name="f195" fmla="+- f192 0 f191"/>
                    <a:gd name="f196" fmla="*/ f195 1 4487"/>
                    <a:gd name="f197" fmla="*/ f194 1 7158"/>
                    <a:gd name="f198" fmla="*/ f191 1 f196"/>
                    <a:gd name="f199" fmla="*/ f192 1 f196"/>
                    <a:gd name="f200" fmla="*/ f191 1 f197"/>
                    <a:gd name="f201" fmla="*/ f193 1 f197"/>
                    <a:gd name="f202" fmla="*/ f198 f189 1"/>
                    <a:gd name="f203" fmla="*/ f199 f189 1"/>
                    <a:gd name="f204" fmla="*/ f201 f190 1"/>
                    <a:gd name="f205" fmla="*/ f200 f190 1"/>
                  </a:gdLst>
                  <a:ahLst/>
                  <a:cxnLst>
                    <a:cxn ang="3cd4">
                      <a:pos x="hc" y="t"/>
                    </a:cxn>
                    <a:cxn ang="0">
                      <a:pos x="r" y="vc"/>
                    </a:cxn>
                    <a:cxn ang="cd4">
                      <a:pos x="hc" y="b"/>
                    </a:cxn>
                    <a:cxn ang="cd2">
                      <a:pos x="l" y="vc"/>
                    </a:cxn>
                  </a:cxnLst>
                  <a:rect l="f202" t="f205" r="f203" b="f204"/>
                  <a:pathLst>
                    <a:path w="4487" h="7158">
                      <a:moveTo>
                        <a:pt x="f6" y="f7"/>
                      </a:moveTo>
                      <a:lnTo>
                        <a:pt x="f6" y="f7"/>
                      </a:lnTo>
                      <a:cubicBezTo>
                        <a:pt x="f8" y="f9"/>
                        <a:pt x="f10" y="f11"/>
                        <a:pt x="f12" y="f13"/>
                      </a:cubicBezTo>
                      <a:cubicBezTo>
                        <a:pt x="f12" y="f14"/>
                        <a:pt x="f10" y="f15"/>
                        <a:pt x="f8"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37" y="f43"/>
                        <a:pt x="f44" y="f45"/>
                      </a:cubicBezTo>
                      <a:cubicBezTo>
                        <a:pt x="f46" y="f36"/>
                        <a:pt x="f47" y="f48"/>
                        <a:pt x="f49" y="f50"/>
                      </a:cubicBezTo>
                      <a:cubicBezTo>
                        <a:pt x="f51" y="f52"/>
                        <a:pt x="f53" y="f54"/>
                        <a:pt x="f55" y="f56"/>
                      </a:cubicBezTo>
                      <a:cubicBezTo>
                        <a:pt x="f57" y="f58"/>
                        <a:pt x="f59" y="f60"/>
                        <a:pt x="f61" y="f62"/>
                      </a:cubicBezTo>
                      <a:cubicBezTo>
                        <a:pt x="f21" y="f63"/>
                        <a:pt x="f64" y="f65"/>
                        <a:pt x="f66" y="f67"/>
                      </a:cubicBezTo>
                      <a:cubicBezTo>
                        <a:pt x="f68" y="f69"/>
                        <a:pt x="f70" y="f71"/>
                        <a:pt x="f17" y="f72"/>
                      </a:cubicBezTo>
                      <a:cubicBezTo>
                        <a:pt x="f73" y="f15"/>
                        <a:pt x="f8" y="f74"/>
                        <a:pt x="f8" y="f13"/>
                      </a:cubicBezTo>
                      <a:cubicBezTo>
                        <a:pt x="f8" y="f11"/>
                        <a:pt x="f73" y="f75"/>
                        <a:pt x="f6" y="f7"/>
                      </a:cubicBezTo>
                      <a:close/>
                      <a:moveTo>
                        <a:pt x="f76" y="f77"/>
                      </a:moveTo>
                      <a:lnTo>
                        <a:pt x="f76" y="f77"/>
                      </a:lnTo>
                      <a:cubicBezTo>
                        <a:pt x="f78" y="f79"/>
                        <a:pt x="f80" y="f81"/>
                        <a:pt x="f82" y="f83"/>
                      </a:cubicBezTo>
                      <a:cubicBezTo>
                        <a:pt x="f80" y="f81"/>
                        <a:pt x="f78" y="f79"/>
                        <a:pt x="f76" y="f77"/>
                      </a:cubicBezTo>
                      <a:close/>
                      <a:moveTo>
                        <a:pt x="f84" y="f85"/>
                      </a:moveTo>
                      <a:cubicBezTo>
                        <a:pt x="f86" y="f87"/>
                        <a:pt x="f88" y="f89"/>
                        <a:pt x="f90" y="f91"/>
                      </a:cubicBezTo>
                      <a:cubicBezTo>
                        <a:pt x="f92" y="f93"/>
                        <a:pt x="f59" y="f94"/>
                        <a:pt x="f95" y="f96"/>
                      </a:cubicBezTo>
                      <a:cubicBezTo>
                        <a:pt x="f97" y="f98"/>
                        <a:pt x="f99" y="f100"/>
                        <a:pt x="f101" y="f100"/>
                      </a:cubicBezTo>
                      <a:cubicBezTo>
                        <a:pt x="f102" y="f100"/>
                        <a:pt x="f103" y="f104"/>
                        <a:pt x="f105" y="f106"/>
                      </a:cubicBezTo>
                      <a:cubicBezTo>
                        <a:pt x="f107" y="f108"/>
                        <a:pt x="f107" y="f20"/>
                        <a:pt x="f109" y="f110"/>
                      </a:cubicBezTo>
                      <a:lnTo>
                        <a:pt x="f109" y="f110"/>
                      </a:lnTo>
                      <a:cubicBezTo>
                        <a:pt x="f111" y="f112"/>
                        <a:pt x="f113" y="f114"/>
                        <a:pt x="f113" y="f115"/>
                      </a:cubicBezTo>
                      <a:cubicBezTo>
                        <a:pt x="f116" y="f117"/>
                        <a:pt x="f118" y="f119"/>
                        <a:pt x="f120" y="f121"/>
                      </a:cubicBezTo>
                      <a:cubicBezTo>
                        <a:pt x="f122" y="f123"/>
                        <a:pt x="f124" y="f125"/>
                        <a:pt x="f126" y="f125"/>
                      </a:cubicBezTo>
                      <a:cubicBezTo>
                        <a:pt x="f127" y="f125"/>
                        <a:pt x="f128" y="f129"/>
                        <a:pt x="f130" y="f131"/>
                      </a:cubicBezTo>
                      <a:lnTo>
                        <a:pt x="f130" y="f131"/>
                      </a:lnTo>
                      <a:cubicBezTo>
                        <a:pt x="f130" y="f131"/>
                        <a:pt x="f132" y="f133"/>
                        <a:pt x="f134" y="f135"/>
                      </a:cubicBezTo>
                      <a:cubicBezTo>
                        <a:pt x="f134" y="f135"/>
                        <a:pt x="f136" y="f137"/>
                        <a:pt x="f138" y="f137"/>
                      </a:cubicBezTo>
                      <a:cubicBezTo>
                        <a:pt x="f0" y="f137"/>
                        <a:pt x="f139" y="f140"/>
                        <a:pt x="f141" y="f142"/>
                      </a:cubicBezTo>
                      <a:lnTo>
                        <a:pt x="f141" y="f142"/>
                      </a:lnTo>
                      <a:cubicBezTo>
                        <a:pt x="f143" y="f144"/>
                        <a:pt x="f145" y="f146"/>
                        <a:pt x="f128" y="f147"/>
                      </a:cubicBezTo>
                      <a:cubicBezTo>
                        <a:pt x="f3" y="f148"/>
                        <a:pt x="f149" y="f150"/>
                        <a:pt x="f76" y="f77"/>
                      </a:cubicBezTo>
                      <a:lnTo>
                        <a:pt x="f76" y="f77"/>
                      </a:lnTo>
                      <a:cubicBezTo>
                        <a:pt x="f151" y="f152"/>
                        <a:pt x="f153" y="f154"/>
                        <a:pt x="f155" y="f154"/>
                      </a:cubicBezTo>
                      <a:cubicBezTo>
                        <a:pt x="f156" y="f154"/>
                        <a:pt x="f157" y="f158"/>
                        <a:pt x="f159" y="f158"/>
                      </a:cubicBezTo>
                      <a:cubicBezTo>
                        <a:pt x="f160" y="f158"/>
                        <a:pt x="f161" y="f162"/>
                        <a:pt x="f163" y="f164"/>
                      </a:cubicBezTo>
                      <a:cubicBezTo>
                        <a:pt x="f163" y="f165"/>
                        <a:pt x="f166" y="f167"/>
                        <a:pt x="f168" y="f169"/>
                      </a:cubicBezTo>
                      <a:cubicBezTo>
                        <a:pt x="f170" y="f171"/>
                        <a:pt x="f172" y="f173"/>
                        <a:pt x="f174" y="f175"/>
                      </a:cubicBezTo>
                      <a:cubicBezTo>
                        <a:pt x="f176" y="f177"/>
                        <a:pt x="f178" y="f179"/>
                        <a:pt x="f180" y="f89"/>
                      </a:cubicBezTo>
                      <a:cubicBezTo>
                        <a:pt x="f176" y="f181"/>
                        <a:pt x="f182" y="f183"/>
                        <a:pt x="f73" y="f184"/>
                      </a:cubicBezTo>
                      <a:cubicBezTo>
                        <a:pt x="f185" y="f186"/>
                        <a:pt x="f187" y="f188"/>
                        <a:pt x="f84" y="f8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 name="Google Shape;1889;p24">
                  <a:extLst>
                    <a:ext uri="{FF2B5EF4-FFF2-40B4-BE49-F238E27FC236}">
                      <a16:creationId xmlns:a16="http://schemas.microsoft.com/office/drawing/2014/main" id="{3D819978-37CF-4EC9-8067-7152A1A401AE}"/>
                    </a:ext>
                  </a:extLst>
                </p:cNvPr>
                <p:cNvSpPr/>
                <p:nvPr/>
              </p:nvSpPr>
              <p:spPr>
                <a:xfrm flipH="1">
                  <a:off x="8451991" y="4597191"/>
                  <a:ext cx="54068" cy="151762"/>
                </a:xfrm>
                <a:custGeom>
                  <a:avLst/>
                  <a:gdLst>
                    <a:gd name="f0" fmla="val w"/>
                    <a:gd name="f1" fmla="val h"/>
                    <a:gd name="f2" fmla="val 0"/>
                    <a:gd name="f3" fmla="val 1674"/>
                    <a:gd name="f4" fmla="val 4699"/>
                    <a:gd name="f5" fmla="val 1201"/>
                    <a:gd name="f6" fmla="val 1005"/>
                    <a:gd name="f7" fmla="val 1143"/>
                    <a:gd name="f8" fmla="val 1224"/>
                    <a:gd name="f9" fmla="val 1085"/>
                    <a:gd name="f10" fmla="val 1443"/>
                    <a:gd name="f11" fmla="val 1051"/>
                    <a:gd name="f12" fmla="val 1004"/>
                    <a:gd name="f13" fmla="val 1905"/>
                    <a:gd name="f14" fmla="val 970"/>
                    <a:gd name="f15" fmla="val 2113"/>
                    <a:gd name="f16" fmla="val 2343"/>
                    <a:gd name="f17" fmla="val 958"/>
                    <a:gd name="f18" fmla="val 2574"/>
                    <a:gd name="f19" fmla="val 2805"/>
                    <a:gd name="f20" fmla="val 3059"/>
                    <a:gd name="f21" fmla="val 1027"/>
                    <a:gd name="f22" fmla="val 3302"/>
                    <a:gd name="f23" fmla="val 1074"/>
                    <a:gd name="f24" fmla="val 3532"/>
                    <a:gd name="f25" fmla="val 1108"/>
                    <a:gd name="f26" fmla="val 3763"/>
                    <a:gd name="f27" fmla="val 993"/>
                    <a:gd name="f28" fmla="val 3290"/>
                    <a:gd name="f29" fmla="val 935"/>
                    <a:gd name="f30" fmla="val 2828"/>
                    <a:gd name="f31" fmla="val 912"/>
                    <a:gd name="f32" fmla="val 1882"/>
                    <a:gd name="f33" fmla="val 1651"/>
                    <a:gd name="f34" fmla="val 1420"/>
                    <a:gd name="f35" fmla="val 1120"/>
                    <a:gd name="f36" fmla="val 820"/>
                    <a:gd name="f37" fmla="val 3013"/>
                    <a:gd name="f38" fmla="val 370"/>
                    <a:gd name="f39" fmla="val 4075"/>
                    <a:gd name="f40" fmla="val 416"/>
                    <a:gd name="f41" fmla="val 4052"/>
                    <a:gd name="f42" fmla="val 554"/>
                    <a:gd name="f43" fmla="val 3359"/>
                    <a:gd name="f44" fmla="val 693"/>
                    <a:gd name="f45" fmla="val 3186"/>
                    <a:gd name="f46" fmla="val 658"/>
                    <a:gd name="f47" fmla="val 3729"/>
                    <a:gd name="f48" fmla="val 981"/>
                    <a:gd name="f49" fmla="val 4398"/>
                    <a:gd name="f50" fmla="val 1408"/>
                    <a:gd name="f51" fmla="val 4698"/>
                    <a:gd name="f52" fmla="val 3151"/>
                    <a:gd name="f53" fmla="val 1131"/>
                    <a:gd name="f54" fmla="val 1501"/>
                    <a:gd name="f55" fmla="*/ f0 1 1674"/>
                    <a:gd name="f56" fmla="*/ f1 1 4699"/>
                    <a:gd name="f57" fmla="val f2"/>
                    <a:gd name="f58" fmla="val f3"/>
                    <a:gd name="f59" fmla="val f4"/>
                    <a:gd name="f60" fmla="+- f59 0 f57"/>
                    <a:gd name="f61" fmla="+- f58 0 f57"/>
                    <a:gd name="f62" fmla="*/ f61 1 1674"/>
                    <a:gd name="f63" fmla="*/ f60 1 469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674" h="4699">
                      <a:moveTo>
                        <a:pt x="f5" y="f6"/>
                      </a:moveTo>
                      <a:lnTo>
                        <a:pt x="f5" y="f6"/>
                      </a:lnTo>
                      <a:cubicBezTo>
                        <a:pt x="f7" y="f8"/>
                        <a:pt x="f9" y="f10"/>
                        <a:pt x="f11" y="f3"/>
                      </a:cubicBezTo>
                      <a:cubicBezTo>
                        <a:pt x="f12" y="f13"/>
                        <a:pt x="f14" y="f15"/>
                        <a:pt x="f14" y="f16"/>
                      </a:cubicBezTo>
                      <a:cubicBezTo>
                        <a:pt x="f17" y="f18"/>
                        <a:pt x="f14" y="f19"/>
                        <a:pt x="f12" y="f20"/>
                      </a:cubicBezTo>
                      <a:cubicBezTo>
                        <a:pt x="f21" y="f22"/>
                        <a:pt x="f23" y="f24"/>
                        <a:pt x="f25" y="f26"/>
                      </a:cubicBezTo>
                      <a:cubicBezTo>
                        <a:pt x="f11" y="f24"/>
                        <a:pt x="f27" y="f28"/>
                        <a:pt x="f17" y="f20"/>
                      </a:cubicBezTo>
                      <a:cubicBezTo>
                        <a:pt x="f29" y="f30"/>
                        <a:pt x="f31" y="f18"/>
                        <a:pt x="f31" y="f16"/>
                      </a:cubicBezTo>
                      <a:cubicBezTo>
                        <a:pt x="f29" y="f15"/>
                        <a:pt x="f17" y="f32"/>
                        <a:pt x="f12" y="f33"/>
                      </a:cubicBezTo>
                      <a:cubicBezTo>
                        <a:pt x="f11" y="f34"/>
                        <a:pt x="f35" y="f8"/>
                        <a:pt x="f5" y="f6"/>
                      </a:cubicBezTo>
                      <a:close/>
                      <a:moveTo>
                        <a:pt x="f3" y="f2"/>
                      </a:moveTo>
                      <a:lnTo>
                        <a:pt x="f3" y="f2"/>
                      </a:lnTo>
                      <a:cubicBezTo>
                        <a:pt x="f23" y="f36"/>
                        <a:pt x="f2" y="f37"/>
                        <a:pt x="f38" y="f39"/>
                      </a:cubicBezTo>
                      <a:cubicBezTo>
                        <a:pt x="f40" y="f41"/>
                        <a:pt x="f42" y="f43"/>
                        <a:pt x="f44" y="f45"/>
                      </a:cubicBezTo>
                      <a:lnTo>
                        <a:pt x="f44" y="f45"/>
                      </a:lnTo>
                      <a:cubicBezTo>
                        <a:pt x="f46" y="f47"/>
                        <a:pt x="f48" y="f49"/>
                        <a:pt x="f50" y="f51"/>
                      </a:cubicBezTo>
                      <a:cubicBezTo>
                        <a:pt x="f11" y="f52"/>
                        <a:pt x="f53" y="f54"/>
                        <a:pt x="f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 name="Google Shape;1890;p24">
                  <a:extLst>
                    <a:ext uri="{FF2B5EF4-FFF2-40B4-BE49-F238E27FC236}">
                      <a16:creationId xmlns:a16="http://schemas.microsoft.com/office/drawing/2014/main" id="{355614C1-2480-4636-BBF0-FEB257A95E56}"/>
                    </a:ext>
                  </a:extLst>
                </p:cNvPr>
                <p:cNvSpPr/>
                <p:nvPr/>
              </p:nvSpPr>
              <p:spPr>
                <a:xfrm flipH="1">
                  <a:off x="8313852" y="4391168"/>
                  <a:ext cx="171340" cy="50063"/>
                </a:xfrm>
                <a:custGeom>
                  <a:avLst/>
                  <a:gdLst>
                    <a:gd name="f0" fmla="val w"/>
                    <a:gd name="f1" fmla="val h"/>
                    <a:gd name="f2" fmla="val 0"/>
                    <a:gd name="f3" fmla="val 5305"/>
                    <a:gd name="f4" fmla="val 1550"/>
                    <a:gd name="f5" fmla="val 4245"/>
                    <a:gd name="f6" fmla="val 1"/>
                    <a:gd name="f7" fmla="val 2797"/>
                    <a:gd name="f8" fmla="val 1485"/>
                    <a:gd name="f9" fmla="val 782"/>
                    <a:gd name="f10" fmla="val 1732"/>
                    <a:gd name="f11" fmla="val 3291"/>
                    <a:gd name="f12" fmla="val 5304"/>
                    <a:gd name="f13" fmla="val 1376"/>
                    <a:gd name="f14" fmla="val 5068"/>
                    <a:gd name="f15" fmla="val 458"/>
                    <a:gd name="f16" fmla="val 4979"/>
                    <a:gd name="f17" fmla="val 128"/>
                    <a:gd name="f18" fmla="val 4670"/>
                    <a:gd name="f19" fmla="*/ f0 1 5305"/>
                    <a:gd name="f20" fmla="*/ f1 1 1550"/>
                    <a:gd name="f21" fmla="val f2"/>
                    <a:gd name="f22" fmla="val f3"/>
                    <a:gd name="f23" fmla="val f4"/>
                    <a:gd name="f24" fmla="+- f23 0 f21"/>
                    <a:gd name="f25" fmla="+- f22 0 f21"/>
                    <a:gd name="f26" fmla="*/ f25 1 5305"/>
                    <a:gd name="f27" fmla="*/ f24 1 1550"/>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305" h="1550">
                      <a:moveTo>
                        <a:pt x="f5" y="f6"/>
                      </a:moveTo>
                      <a:cubicBezTo>
                        <a:pt x="f7" y="f6"/>
                        <a:pt x="f6" y="f8"/>
                        <a:pt x="f6" y="f8"/>
                      </a:cubicBezTo>
                      <a:cubicBezTo>
                        <a:pt x="f6" y="f8"/>
                        <a:pt x="f9" y="f4"/>
                        <a:pt x="f10" y="f4"/>
                      </a:cubicBezTo>
                      <a:cubicBezTo>
                        <a:pt x="f11" y="f4"/>
                        <a:pt x="f12" y="f13"/>
                        <a:pt x="f14" y="f15"/>
                      </a:cubicBezTo>
                      <a:cubicBezTo>
                        <a:pt x="f16"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 name="Google Shape;1891;p24">
                  <a:extLst>
                    <a:ext uri="{FF2B5EF4-FFF2-40B4-BE49-F238E27FC236}">
                      <a16:creationId xmlns:a16="http://schemas.microsoft.com/office/drawing/2014/main" id="{43AC5DA8-364E-4B99-97AC-6B3C28E4D2D9}"/>
                    </a:ext>
                  </a:extLst>
                </p:cNvPr>
                <p:cNvSpPr/>
                <p:nvPr/>
              </p:nvSpPr>
              <p:spPr>
                <a:xfrm flipH="1">
                  <a:off x="8352065" y="4301959"/>
                  <a:ext cx="134261" cy="111456"/>
                </a:xfrm>
                <a:custGeom>
                  <a:avLst/>
                  <a:gdLst>
                    <a:gd name="f0" fmla="val w"/>
                    <a:gd name="f1" fmla="val h"/>
                    <a:gd name="f2" fmla="val 0"/>
                    <a:gd name="f3" fmla="val 4157"/>
                    <a:gd name="f4" fmla="val 3451"/>
                    <a:gd name="f5" fmla="val 2636"/>
                    <a:gd name="f6" fmla="val 1501"/>
                    <a:gd name="f7" fmla="val 1"/>
                    <a:gd name="f8" fmla="val 4156"/>
                    <a:gd name="f9" fmla="val 1200"/>
                    <a:gd name="f10" fmla="val 3025"/>
                    <a:gd name="f11" fmla="val 161"/>
                    <a:gd name="f12" fmla="val 2903"/>
                    <a:gd name="f13" fmla="val 50"/>
                    <a:gd name="f14" fmla="val 2772"/>
                    <a:gd name="f15" fmla="*/ f0 1 4157"/>
                    <a:gd name="f16" fmla="*/ f1 1 3451"/>
                    <a:gd name="f17" fmla="val f2"/>
                    <a:gd name="f18" fmla="val f3"/>
                    <a:gd name="f19" fmla="val f4"/>
                    <a:gd name="f20" fmla="+- f19 0 f17"/>
                    <a:gd name="f21" fmla="+- f18 0 f17"/>
                    <a:gd name="f22" fmla="*/ f21 1 4157"/>
                    <a:gd name="f23" fmla="*/ f20 1 345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7" h="3450">
                      <a:moveTo>
                        <a:pt x="f5" y="f2"/>
                      </a:moveTo>
                      <a:cubicBezTo>
                        <a:pt x="f6" y="f2"/>
                        <a:pt x="f7" y="f4"/>
                        <a:pt x="f7" y="f4"/>
                      </a:cubicBezTo>
                      <a:cubicBezTo>
                        <a:pt x="f7" y="f4"/>
                        <a:pt x="f8" y="f9"/>
                        <a:pt x="f10" y="f11"/>
                      </a:cubicBezTo>
                      <a:cubicBezTo>
                        <a:pt x="f12" y="f13"/>
                        <a:pt x="f14"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 name="Google Shape;1892;p24">
                  <a:extLst>
                    <a:ext uri="{FF2B5EF4-FFF2-40B4-BE49-F238E27FC236}">
                      <a16:creationId xmlns:a16="http://schemas.microsoft.com/office/drawing/2014/main" id="{DCE3B254-765F-4FFB-92FF-EAA2736DB49D}"/>
                    </a:ext>
                  </a:extLst>
                </p:cNvPr>
                <p:cNvSpPr/>
                <p:nvPr/>
              </p:nvSpPr>
              <p:spPr>
                <a:xfrm flipH="1">
                  <a:off x="8445270" y="4248695"/>
                  <a:ext cx="94439" cy="166201"/>
                </a:xfrm>
                <a:custGeom>
                  <a:avLst/>
                  <a:gdLst>
                    <a:gd name="f0" fmla="val w"/>
                    <a:gd name="f1" fmla="val h"/>
                    <a:gd name="f2" fmla="val 0"/>
                    <a:gd name="f3" fmla="val 2924"/>
                    <a:gd name="f4" fmla="val 5146"/>
                    <a:gd name="f5" fmla="val 1343"/>
                    <a:gd name="f6" fmla="val 869"/>
                    <a:gd name="f7" fmla="val 263"/>
                    <a:gd name="f8" fmla="val 1446"/>
                    <a:gd name="f9" fmla="val 10"/>
                    <a:gd name="f10" fmla="val 1410"/>
                    <a:gd name="f11" fmla="val 3"/>
                    <a:gd name="f12" fmla="val 1376"/>
                    <a:gd name="f13" fmla="*/ f0 1 2924"/>
                    <a:gd name="f14" fmla="*/ f1 1 5146"/>
                    <a:gd name="f15" fmla="val f2"/>
                    <a:gd name="f16" fmla="val f3"/>
                    <a:gd name="f17" fmla="val f4"/>
                    <a:gd name="f18" fmla="+- f17 0 f15"/>
                    <a:gd name="f19" fmla="+- f16 0 f15"/>
                    <a:gd name="f20" fmla="*/ f19 1 2924"/>
                    <a:gd name="f21" fmla="*/ f18 1 514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924" h="5146">
                      <a:moveTo>
                        <a:pt x="f5" y="f2"/>
                      </a:moveTo>
                      <a:cubicBezTo>
                        <a:pt x="f2" y="f2"/>
                        <a:pt x="f6" y="f4"/>
                        <a:pt x="f6" y="f4"/>
                      </a:cubicBezTo>
                      <a:cubicBezTo>
                        <a:pt x="f6" y="f4"/>
                        <a:pt x="f3" y="f7"/>
                        <a:pt x="f8" y="f9"/>
                      </a:cubicBezTo>
                      <a:cubicBezTo>
                        <a:pt x="f10" y="f11"/>
                        <a:pt x="f12"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59" name="Google Shape;1893;p24">
                <a:extLst>
                  <a:ext uri="{FF2B5EF4-FFF2-40B4-BE49-F238E27FC236}">
                    <a16:creationId xmlns:a16="http://schemas.microsoft.com/office/drawing/2014/main" id="{FDD9E9A1-31BC-4074-AEA9-C0947321BDC6}"/>
                  </a:ext>
                </a:extLst>
              </p:cNvPr>
              <p:cNvGrpSpPr/>
              <p:nvPr/>
            </p:nvGrpSpPr>
            <p:grpSpPr>
              <a:xfrm>
                <a:off x="-19" y="4721203"/>
                <a:ext cx="8138836" cy="211875"/>
                <a:chOff x="-19" y="4721203"/>
                <a:chExt cx="8138836" cy="211875"/>
              </a:xfrm>
            </p:grpSpPr>
            <p:sp>
              <p:nvSpPr>
                <p:cNvPr id="60" name="Google Shape;1894;p24">
                  <a:extLst>
                    <a:ext uri="{FF2B5EF4-FFF2-40B4-BE49-F238E27FC236}">
                      <a16:creationId xmlns:a16="http://schemas.microsoft.com/office/drawing/2014/main" id="{3D64B9AB-A911-405E-87BD-3CD0870EEB13}"/>
                    </a:ext>
                  </a:extLst>
                </p:cNvPr>
                <p:cNvSpPr/>
                <p:nvPr/>
              </p:nvSpPr>
              <p:spPr>
                <a:xfrm rot="10799991">
                  <a:off x="-19" y="4918063"/>
                  <a:ext cx="4301621"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61" name="Google Shape;1895;p24">
                  <a:extLst>
                    <a:ext uri="{FF2B5EF4-FFF2-40B4-BE49-F238E27FC236}">
                      <a16:creationId xmlns:a16="http://schemas.microsoft.com/office/drawing/2014/main" id="{0E40B66A-3DF0-49FB-B112-5D9DDB0BA564}"/>
                    </a:ext>
                  </a:extLst>
                </p:cNvPr>
                <p:cNvGrpSpPr/>
                <p:nvPr/>
              </p:nvGrpSpPr>
              <p:grpSpPr>
                <a:xfrm>
                  <a:off x="4842863" y="4721203"/>
                  <a:ext cx="3295954" cy="211875"/>
                  <a:chOff x="4842863" y="4721203"/>
                  <a:chExt cx="3295954" cy="211875"/>
                </a:xfrm>
              </p:grpSpPr>
              <p:sp>
                <p:nvSpPr>
                  <p:cNvPr id="62" name="Google Shape;1896;p24">
                    <a:extLst>
                      <a:ext uri="{FF2B5EF4-FFF2-40B4-BE49-F238E27FC236}">
                        <a16:creationId xmlns:a16="http://schemas.microsoft.com/office/drawing/2014/main" id="{8EA43F4D-993A-4CA5-9472-81EF002B7050}"/>
                      </a:ext>
                    </a:extLst>
                  </p:cNvPr>
                  <p:cNvSpPr/>
                  <p:nvPr/>
                </p:nvSpPr>
                <p:spPr>
                  <a:xfrm rot="10799991">
                    <a:off x="4842863" y="4918063"/>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 name="Google Shape;1897;p24">
                    <a:extLst>
                      <a:ext uri="{FF2B5EF4-FFF2-40B4-BE49-F238E27FC236}">
                        <a16:creationId xmlns:a16="http://schemas.microsoft.com/office/drawing/2014/main" id="{6CC7BE43-A079-4E9F-B39B-685B1D2E4C3E}"/>
                      </a:ext>
                    </a:extLst>
                  </p:cNvPr>
                  <p:cNvSpPr/>
                  <p:nvPr/>
                </p:nvSpPr>
                <p:spPr>
                  <a:xfrm rot="10799991">
                    <a:off x="7994864" y="4721203"/>
                    <a:ext cx="143953" cy="211875"/>
                  </a:xfrm>
                  <a:custGeom>
                    <a:avLst/>
                    <a:gdLst>
                      <a:gd name="f0" fmla="val w"/>
                      <a:gd name="f1" fmla="val h"/>
                      <a:gd name="f2" fmla="val 0"/>
                      <a:gd name="f3" fmla="val 4457"/>
                      <a:gd name="f4" fmla="val 6560"/>
                      <a:gd name="f5" fmla="val 3933"/>
                      <a:gd name="f6" fmla="val 1"/>
                      <a:gd name="f7" fmla="val 2886"/>
                      <a:gd name="f8" fmla="val 1831"/>
                      <a:gd name="f9" fmla="val 436"/>
                      <a:gd name="f10" fmla="val 1097"/>
                      <a:gd name="f11" fmla="val 1215"/>
                      <a:gd name="f12" fmla="val 705"/>
                      <a:gd name="f13" fmla="val 1607"/>
                      <a:gd name="f14" fmla="val 405"/>
                      <a:gd name="f15" fmla="val 2104"/>
                      <a:gd name="f16" fmla="val 209"/>
                      <a:gd name="f17" fmla="val 2635"/>
                      <a:gd name="f18" fmla="val 174"/>
                      <a:gd name="f19" fmla="val 2761"/>
                      <a:gd name="f20" fmla="val 139"/>
                      <a:gd name="f21" fmla="val 2912"/>
                      <a:gd name="f22" fmla="val 93"/>
                      <a:gd name="f23" fmla="val 3039"/>
                      <a:gd name="f24" fmla="val 24"/>
                      <a:gd name="f25" fmla="val 3454"/>
                      <a:gd name="f26" fmla="val 3893"/>
                      <a:gd name="f27" fmla="val 4054"/>
                      <a:gd name="f28" fmla="val 4193"/>
                      <a:gd name="f29" fmla="val 4354"/>
                      <a:gd name="f30" fmla="val 105"/>
                      <a:gd name="f31" fmla="val 4955"/>
                      <a:gd name="f32" fmla="val 440"/>
                      <a:gd name="f33" fmla="val 5532"/>
                      <a:gd name="f34" fmla="val 913"/>
                      <a:gd name="f35" fmla="val 5936"/>
                      <a:gd name="f36" fmla="val 1397"/>
                      <a:gd name="f37" fmla="val 6330"/>
                      <a:gd name="f38" fmla="val 1992"/>
                      <a:gd name="f39" fmla="val 6559"/>
                      <a:gd name="f40" fmla="val 2642"/>
                      <a:gd name="f41" fmla="val 2658"/>
                      <a:gd name="f42" fmla="val 2674"/>
                      <a:gd name="f43" fmla="val 2690"/>
                      <a:gd name="f44" fmla="val 3441"/>
                      <a:gd name="f45" fmla="val 6524"/>
                      <a:gd name="f46" fmla="val 4133"/>
                      <a:gd name="f47" fmla="val 6005"/>
                      <a:gd name="f48" fmla="val 4364"/>
                      <a:gd name="f49" fmla="val 5278"/>
                      <a:gd name="f50" fmla="val 4422"/>
                      <a:gd name="f51" fmla="val 5105"/>
                      <a:gd name="f52" fmla="val 4456"/>
                      <a:gd name="f53" fmla="val 4908"/>
                      <a:gd name="f54" fmla="val 4712"/>
                      <a:gd name="f55" fmla="val 4481"/>
                      <a:gd name="f56" fmla="val 4387"/>
                      <a:gd name="f57" fmla="val 4239"/>
                      <a:gd name="f58" fmla="val 4272"/>
                      <a:gd name="f59" fmla="val 4031"/>
                      <a:gd name="f60" fmla="val 4041"/>
                      <a:gd name="f61" fmla="val 3627"/>
                      <a:gd name="f62" fmla="val 3579"/>
                      <a:gd name="f63" fmla="val 3339"/>
                      <a:gd name="f64" fmla="val 3083"/>
                      <a:gd name="f65" fmla="val 2898"/>
                      <a:gd name="f66" fmla="val 2829"/>
                      <a:gd name="f67" fmla="val 2771"/>
                      <a:gd name="f68" fmla="val 3350"/>
                      <a:gd name="f69" fmla="val 3373"/>
                      <a:gd name="f70" fmla="val 2333"/>
                      <a:gd name="f71" fmla="val 3489"/>
                      <a:gd name="f72" fmla="val 2136"/>
                      <a:gd name="f73" fmla="val 3858"/>
                      <a:gd name="f74" fmla="val 2229"/>
                      <a:gd name="f75" fmla="val 4216"/>
                      <a:gd name="f76" fmla="val 2323"/>
                      <a:gd name="f77" fmla="val 4519"/>
                      <a:gd name="f78" fmla="val 2597"/>
                      <a:gd name="f79" fmla="val 4705"/>
                      <a:gd name="f80" fmla="val 2889"/>
                      <a:gd name="f81" fmla="val 2953"/>
                      <a:gd name="f82" fmla="val 3018"/>
                      <a:gd name="f83" fmla="val 4696"/>
                      <a:gd name="f84" fmla="val 4678"/>
                      <a:gd name="f85" fmla="val 3117"/>
                      <a:gd name="f86" fmla="val 3141"/>
                      <a:gd name="f87" fmla="val 3175"/>
                      <a:gd name="f88" fmla="val 3187"/>
                      <a:gd name="f89" fmla="val 3198"/>
                      <a:gd name="f90" fmla="val 4735"/>
                      <a:gd name="f91" fmla="val 4758"/>
                      <a:gd name="f92" fmla="val 4816"/>
                      <a:gd name="f93" fmla="val 4885"/>
                      <a:gd name="f94" fmla="val 4943"/>
                      <a:gd name="f95" fmla="val 3129"/>
                      <a:gd name="f96" fmla="val 5197"/>
                      <a:gd name="f97" fmla="val 5428"/>
                      <a:gd name="f98" fmla="val 2610"/>
                      <a:gd name="f99" fmla="val 5462"/>
                      <a:gd name="f100" fmla="val 2575"/>
                      <a:gd name="f101" fmla="val 5465"/>
                      <a:gd name="f102" fmla="val 2540"/>
                      <a:gd name="f103" fmla="val 5466"/>
                      <a:gd name="f104" fmla="val 2505"/>
                      <a:gd name="f105" fmla="val 2180"/>
                      <a:gd name="f106" fmla="val 1806"/>
                      <a:gd name="f107" fmla="val 5370"/>
                      <a:gd name="f108" fmla="val 1536"/>
                      <a:gd name="f109" fmla="val 5162"/>
                      <a:gd name="f110" fmla="val 1224"/>
                      <a:gd name="f111" fmla="val 4931"/>
                      <a:gd name="f112" fmla="val 970"/>
                      <a:gd name="f113" fmla="val 4585"/>
                      <a:gd name="f114" fmla="val 890"/>
                      <a:gd name="f115" fmla="val 855"/>
                      <a:gd name="f116" fmla="val 4089"/>
                      <a:gd name="f117" fmla="val 3985"/>
                      <a:gd name="f118" fmla="val 844"/>
                      <a:gd name="f119" fmla="val 3558"/>
                      <a:gd name="f120" fmla="val 3223"/>
                      <a:gd name="f121" fmla="val 3108"/>
                      <a:gd name="f122" fmla="val 936"/>
                      <a:gd name="f123" fmla="val 3004"/>
                      <a:gd name="f124" fmla="val 959"/>
                      <a:gd name="f125" fmla="val 2900"/>
                      <a:gd name="f126" fmla="val 1074"/>
                      <a:gd name="f127" fmla="val 2450"/>
                      <a:gd name="f128" fmla="val 1305"/>
                      <a:gd name="f129" fmla="val 2046"/>
                      <a:gd name="f130" fmla="val 1594"/>
                      <a:gd name="f131" fmla="val 1688"/>
                      <a:gd name="f132" fmla="val 2171"/>
                      <a:gd name="f133" fmla="val 961"/>
                      <a:gd name="f134" fmla="val 499"/>
                      <a:gd name="f135" fmla="val 4052"/>
                      <a:gd name="f136" fmla="val 476"/>
                      <a:gd name="f137" fmla="val 4179"/>
                      <a:gd name="f138" fmla="val 372"/>
                      <a:gd name="f139" fmla="val 234"/>
                      <a:gd name="f140" fmla="val 4283"/>
                      <a:gd name="f141" fmla="val 118"/>
                      <a:gd name="f142" fmla="val 3"/>
                      <a:gd name="f143" fmla="val 4013"/>
                      <a:gd name="f144" fmla="val 2"/>
                      <a:gd name="f145" fmla="val 3973"/>
                      <a:gd name="f146" fmla="*/ f0 1 4457"/>
                      <a:gd name="f147" fmla="*/ f1 1 6560"/>
                      <a:gd name="f148" fmla="val f2"/>
                      <a:gd name="f149" fmla="val f3"/>
                      <a:gd name="f150" fmla="val f4"/>
                      <a:gd name="f151" fmla="+- f150 0 f148"/>
                      <a:gd name="f152" fmla="+- f149 0 f148"/>
                      <a:gd name="f153" fmla="*/ f152 1 4457"/>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57" h="6560">
                        <a:moveTo>
                          <a:pt x="f5" y="f6"/>
                        </a:moveTo>
                        <a:cubicBezTo>
                          <a:pt x="f7" y="f6"/>
                          <a:pt x="f8" y="f9"/>
                          <a:pt x="f10" y="f11"/>
                        </a:cubicBezTo>
                        <a:cubicBezTo>
                          <a:pt x="f12" y="f13"/>
                          <a:pt x="f14" y="f15"/>
                          <a:pt x="f16" y="f17"/>
                        </a:cubicBezTo>
                        <a:cubicBezTo>
                          <a:pt x="f18" y="f19"/>
                          <a:pt x="f20" y="f21"/>
                          <a:pt x="f22" y="f23"/>
                        </a:cubicBezTo>
                        <a:lnTo>
                          <a:pt x="f24" y="f25"/>
                        </a:lnTo>
                        <a:lnTo>
                          <a:pt x="f6" y="f26"/>
                        </a:lnTo>
                        <a:cubicBezTo>
                          <a:pt x="f6" y="f27"/>
                          <a:pt x="f6" y="f28"/>
                          <a:pt x="f24" y="f29"/>
                        </a:cubicBezTo>
                        <a:cubicBezTo>
                          <a:pt x="f30" y="f31"/>
                          <a:pt x="f32" y="f33"/>
                          <a:pt x="f34" y="f35"/>
                        </a:cubicBezTo>
                        <a:cubicBezTo>
                          <a:pt x="f36" y="f37"/>
                          <a:pt x="f38" y="f39"/>
                          <a:pt x="f40" y="f39"/>
                        </a:cubicBezTo>
                        <a:cubicBezTo>
                          <a:pt x="f41" y="f39"/>
                          <a:pt x="f42" y="f39"/>
                          <a:pt x="f43" y="f39"/>
                        </a:cubicBezTo>
                        <a:cubicBezTo>
                          <a:pt x="f44" y="f45"/>
                          <a:pt x="f46" y="f47"/>
                          <a:pt x="f48" y="f49"/>
                        </a:cubicBezTo>
                        <a:cubicBezTo>
                          <a:pt x="f50" y="f51"/>
                          <a:pt x="f52" y="f53"/>
                          <a:pt x="f52" y="f54"/>
                        </a:cubicBezTo>
                        <a:cubicBezTo>
                          <a:pt x="f52" y="f55"/>
                          <a:pt x="f56" y="f57"/>
                          <a:pt x="f58" y="f59"/>
                        </a:cubicBezTo>
                        <a:cubicBezTo>
                          <a:pt x="f60" y="f61"/>
                          <a:pt x="f62" y="f63"/>
                          <a:pt x="f64" y="f63"/>
                        </a:cubicBezTo>
                        <a:lnTo>
                          <a:pt x="f65" y="f63"/>
                        </a:lnTo>
                        <a:cubicBezTo>
                          <a:pt x="f66" y="f63"/>
                          <a:pt x="f67" y="f68"/>
                          <a:pt x="f43" y="f69"/>
                        </a:cubicBezTo>
                        <a:cubicBezTo>
                          <a:pt x="f70" y="f71"/>
                          <a:pt x="f72" y="f73"/>
                          <a:pt x="f74" y="f75"/>
                        </a:cubicBezTo>
                        <a:cubicBezTo>
                          <a:pt x="f76" y="f77"/>
                          <a:pt x="f78" y="f79"/>
                          <a:pt x="f80" y="f79"/>
                        </a:cubicBezTo>
                        <a:cubicBezTo>
                          <a:pt x="f81" y="f79"/>
                          <a:pt x="f82" y="f83"/>
                          <a:pt x="f64" y="f84"/>
                        </a:cubicBezTo>
                        <a:cubicBezTo>
                          <a:pt x="f85" y="f84"/>
                          <a:pt x="f86" y="f84"/>
                          <a:pt x="f87" y="f54"/>
                        </a:cubicBezTo>
                        <a:cubicBezTo>
                          <a:pt x="f88" y="f54"/>
                          <a:pt x="f89" y="f90"/>
                          <a:pt x="f89" y="f91"/>
                        </a:cubicBezTo>
                        <a:cubicBezTo>
                          <a:pt x="f89" y="f92"/>
                          <a:pt x="f89" y="f93"/>
                          <a:pt x="f88" y="f94"/>
                        </a:cubicBezTo>
                        <a:cubicBezTo>
                          <a:pt x="f95" y="f96"/>
                          <a:pt x="f65" y="f97"/>
                          <a:pt x="f98" y="f99"/>
                        </a:cubicBezTo>
                        <a:cubicBezTo>
                          <a:pt x="f100" y="f101"/>
                          <a:pt x="f102" y="f103"/>
                          <a:pt x="f104" y="f103"/>
                        </a:cubicBezTo>
                        <a:cubicBezTo>
                          <a:pt x="f105" y="f103"/>
                          <a:pt x="f106" y="f107"/>
                          <a:pt x="f108" y="f109"/>
                        </a:cubicBezTo>
                        <a:cubicBezTo>
                          <a:pt x="f110" y="f111"/>
                          <a:pt x="f112" y="f113"/>
                          <a:pt x="f114" y="f28"/>
                        </a:cubicBezTo>
                        <a:cubicBezTo>
                          <a:pt x="f115" y="f116"/>
                          <a:pt x="f115" y="f117"/>
                          <a:pt x="f118" y="f26"/>
                        </a:cubicBezTo>
                        <a:lnTo>
                          <a:pt x="f118" y="f119"/>
                        </a:lnTo>
                        <a:lnTo>
                          <a:pt x="f114" y="f120"/>
                        </a:lnTo>
                        <a:cubicBezTo>
                          <a:pt x="f34" y="f121"/>
                          <a:pt x="f122" y="f123"/>
                          <a:pt x="f124" y="f125"/>
                        </a:cubicBezTo>
                        <a:cubicBezTo>
                          <a:pt x="f126" y="f127"/>
                          <a:pt x="f128" y="f129"/>
                          <a:pt x="f130" y="f131"/>
                        </a:cubicBezTo>
                        <a:cubicBezTo>
                          <a:pt x="f132" y="f133"/>
                          <a:pt x="f64" y="f134"/>
                          <a:pt x="f135" y="f136"/>
                        </a:cubicBezTo>
                        <a:cubicBezTo>
                          <a:pt x="f137" y="f136"/>
                          <a:pt x="f58" y="f138"/>
                          <a:pt x="f58" y="f139"/>
                        </a:cubicBezTo>
                        <a:cubicBezTo>
                          <a:pt x="f140" y="f141"/>
                          <a:pt x="f137" y="f142"/>
                          <a:pt x="f135"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grpSp>
      <p:sp>
        <p:nvSpPr>
          <p:cNvPr id="64" name="Google Shape;1898;p24">
            <a:extLst>
              <a:ext uri="{FF2B5EF4-FFF2-40B4-BE49-F238E27FC236}">
                <a16:creationId xmlns:a16="http://schemas.microsoft.com/office/drawing/2014/main" id="{9451B4C8-1FD1-493F-B3D6-F072AE62FB76}"/>
              </a:ext>
            </a:extLst>
          </p:cNvPr>
          <p:cNvSpPr txBox="1">
            <a:spLocks noGrp="1"/>
          </p:cNvSpPr>
          <p:nvPr>
            <p:ph type="title"/>
          </p:nvPr>
        </p:nvSpPr>
        <p:spPr/>
        <p:txBody>
          <a:bodyPr/>
          <a:lstStyle>
            <a:lvl1pPr>
              <a:defRPr sz="3000">
                <a:solidFill>
                  <a:srgbClr val="D6B35F"/>
                </a:solidFill>
              </a:defRPr>
            </a:lvl1pPr>
          </a:lstStyle>
          <a:p>
            <a:pPr lvl="0"/>
            <a:endParaRPr lang="es-PE"/>
          </a:p>
        </p:txBody>
      </p:sp>
      <p:sp>
        <p:nvSpPr>
          <p:cNvPr id="65" name="Google Shape;1899;p24">
            <a:extLst>
              <a:ext uri="{FF2B5EF4-FFF2-40B4-BE49-F238E27FC236}">
                <a16:creationId xmlns:a16="http://schemas.microsoft.com/office/drawing/2014/main" id="{FFE9CD2E-DF63-4DEA-A73E-0E8E577486E4}"/>
              </a:ext>
            </a:extLst>
          </p:cNvPr>
          <p:cNvSpPr txBox="1">
            <a:spLocks noGrp="1"/>
          </p:cNvSpPr>
          <p:nvPr>
            <p:ph type="title" idx="4294967295"/>
          </p:nvPr>
        </p:nvSpPr>
        <p:spPr>
          <a:xfrm>
            <a:off x="4734845" y="1233095"/>
            <a:ext cx="2861998" cy="531595"/>
          </a:xfrm>
        </p:spPr>
        <p:txBody>
          <a:bodyPr anchor="b" anchorCtr="0"/>
          <a:lstStyle>
            <a:lvl1pPr algn="l">
              <a:defRPr sz="2400">
                <a:solidFill>
                  <a:srgbClr val="5F5B52"/>
                </a:solidFill>
              </a:defRPr>
            </a:lvl1pPr>
          </a:lstStyle>
          <a:p>
            <a:pPr lvl="0"/>
            <a:endParaRPr lang="es-PE"/>
          </a:p>
        </p:txBody>
      </p:sp>
      <p:sp>
        <p:nvSpPr>
          <p:cNvPr id="66" name="Google Shape;1900;p24">
            <a:extLst>
              <a:ext uri="{FF2B5EF4-FFF2-40B4-BE49-F238E27FC236}">
                <a16:creationId xmlns:a16="http://schemas.microsoft.com/office/drawing/2014/main" id="{5C740176-2661-4FA2-A76A-ABE0680457C9}"/>
              </a:ext>
            </a:extLst>
          </p:cNvPr>
          <p:cNvSpPr txBox="1">
            <a:spLocks noGrp="1"/>
          </p:cNvSpPr>
          <p:nvPr>
            <p:ph type="title" idx="1"/>
          </p:nvPr>
        </p:nvSpPr>
        <p:spPr>
          <a:xfrm>
            <a:off x="4734799" y="1688503"/>
            <a:ext cx="2861998" cy="753301"/>
          </a:xfrm>
        </p:spPr>
        <p:txBody>
          <a:bodyPr anchor="t" anchorCtr="0"/>
          <a:lstStyle>
            <a:lvl1pPr algn="l">
              <a:defRPr sz="1500" b="0">
                <a:latin typeface="Adamina"/>
                <a:ea typeface="Adamina"/>
                <a:cs typeface="Adamina"/>
              </a:defRPr>
            </a:lvl1pPr>
          </a:lstStyle>
          <a:p>
            <a:pPr lvl="0"/>
            <a:endParaRPr lang="es-PE"/>
          </a:p>
        </p:txBody>
      </p:sp>
      <p:sp>
        <p:nvSpPr>
          <p:cNvPr id="67" name="Google Shape;1901;p24">
            <a:extLst>
              <a:ext uri="{FF2B5EF4-FFF2-40B4-BE49-F238E27FC236}">
                <a16:creationId xmlns:a16="http://schemas.microsoft.com/office/drawing/2014/main" id="{65A14925-22A3-4A4D-A00D-4D11CD06A6E1}"/>
              </a:ext>
            </a:extLst>
          </p:cNvPr>
          <p:cNvSpPr txBox="1">
            <a:spLocks noGrp="1"/>
          </p:cNvSpPr>
          <p:nvPr>
            <p:ph type="title" idx="2"/>
          </p:nvPr>
        </p:nvSpPr>
        <p:spPr>
          <a:xfrm>
            <a:off x="4734854" y="2365598"/>
            <a:ext cx="2861998" cy="531595"/>
          </a:xfrm>
        </p:spPr>
        <p:txBody>
          <a:bodyPr anchor="b" anchorCtr="0"/>
          <a:lstStyle>
            <a:lvl1pPr algn="l">
              <a:defRPr sz="2400">
                <a:solidFill>
                  <a:srgbClr val="5F5B52"/>
                </a:solidFill>
              </a:defRPr>
            </a:lvl1pPr>
          </a:lstStyle>
          <a:p>
            <a:pPr lvl="0"/>
            <a:endParaRPr lang="es-PE"/>
          </a:p>
        </p:txBody>
      </p:sp>
      <p:sp>
        <p:nvSpPr>
          <p:cNvPr id="68" name="Google Shape;1902;p24">
            <a:extLst>
              <a:ext uri="{FF2B5EF4-FFF2-40B4-BE49-F238E27FC236}">
                <a16:creationId xmlns:a16="http://schemas.microsoft.com/office/drawing/2014/main" id="{D5B70626-34F7-44FA-B76E-5B13730B05A3}"/>
              </a:ext>
            </a:extLst>
          </p:cNvPr>
          <p:cNvSpPr txBox="1">
            <a:spLocks noGrp="1"/>
          </p:cNvSpPr>
          <p:nvPr>
            <p:ph type="title" idx="3"/>
          </p:nvPr>
        </p:nvSpPr>
        <p:spPr>
          <a:xfrm>
            <a:off x="4734799" y="2820997"/>
            <a:ext cx="2861998" cy="753301"/>
          </a:xfrm>
        </p:spPr>
        <p:txBody>
          <a:bodyPr anchor="t" anchorCtr="0"/>
          <a:lstStyle>
            <a:lvl1pPr algn="l">
              <a:defRPr sz="1500" b="0">
                <a:latin typeface="Adamina"/>
                <a:ea typeface="Adamina"/>
                <a:cs typeface="Adamina"/>
              </a:defRPr>
            </a:lvl1pPr>
          </a:lstStyle>
          <a:p>
            <a:pPr lvl="0"/>
            <a:endParaRPr lang="es-PE"/>
          </a:p>
        </p:txBody>
      </p:sp>
      <p:sp>
        <p:nvSpPr>
          <p:cNvPr id="69" name="Google Shape;1903;p24">
            <a:extLst>
              <a:ext uri="{FF2B5EF4-FFF2-40B4-BE49-F238E27FC236}">
                <a16:creationId xmlns:a16="http://schemas.microsoft.com/office/drawing/2014/main" id="{67D97125-502C-4A6D-959D-D0376668203D}"/>
              </a:ext>
            </a:extLst>
          </p:cNvPr>
          <p:cNvSpPr txBox="1">
            <a:spLocks noGrp="1"/>
          </p:cNvSpPr>
          <p:nvPr>
            <p:ph type="title" idx="4"/>
          </p:nvPr>
        </p:nvSpPr>
        <p:spPr>
          <a:xfrm>
            <a:off x="4734845" y="3498101"/>
            <a:ext cx="2861998" cy="531595"/>
          </a:xfrm>
        </p:spPr>
        <p:txBody>
          <a:bodyPr anchor="b" anchorCtr="0"/>
          <a:lstStyle>
            <a:lvl1pPr algn="l">
              <a:defRPr sz="2400">
                <a:solidFill>
                  <a:srgbClr val="5F5B52"/>
                </a:solidFill>
              </a:defRPr>
            </a:lvl1pPr>
          </a:lstStyle>
          <a:p>
            <a:pPr lvl="0"/>
            <a:endParaRPr lang="es-PE"/>
          </a:p>
        </p:txBody>
      </p:sp>
      <p:sp>
        <p:nvSpPr>
          <p:cNvPr id="70" name="Google Shape;1904;p24">
            <a:extLst>
              <a:ext uri="{FF2B5EF4-FFF2-40B4-BE49-F238E27FC236}">
                <a16:creationId xmlns:a16="http://schemas.microsoft.com/office/drawing/2014/main" id="{1577EA52-E7CA-45BE-A569-F9FC233EFFD4}"/>
              </a:ext>
            </a:extLst>
          </p:cNvPr>
          <p:cNvSpPr txBox="1">
            <a:spLocks noGrp="1"/>
          </p:cNvSpPr>
          <p:nvPr>
            <p:ph type="title" idx="5"/>
          </p:nvPr>
        </p:nvSpPr>
        <p:spPr>
          <a:xfrm>
            <a:off x="4734799" y="3953499"/>
            <a:ext cx="2861998" cy="753301"/>
          </a:xfrm>
        </p:spPr>
        <p:txBody>
          <a:bodyPr anchor="t" anchorCtr="0"/>
          <a:lstStyle>
            <a:lvl1pPr algn="l">
              <a:defRPr sz="1500" b="0">
                <a:latin typeface="Adamina"/>
                <a:ea typeface="Adamina"/>
                <a:cs typeface="Adamina"/>
              </a:defRPr>
            </a:lvl1pPr>
          </a:lstStyle>
          <a:p>
            <a:pPr lvl="0"/>
            <a:endParaRPr lang="es-PE"/>
          </a:p>
        </p:txBody>
      </p:sp>
      <p:pic>
        <p:nvPicPr>
          <p:cNvPr id="71" name="Imagen 71">
            <a:extLst>
              <a:ext uri="{FF2B5EF4-FFF2-40B4-BE49-F238E27FC236}">
                <a16:creationId xmlns:a16="http://schemas.microsoft.com/office/drawing/2014/main" id="{D8F45345-594A-45C8-9303-8515C4225232}"/>
              </a:ext>
            </a:extLst>
          </p:cNvPr>
          <p:cNvPicPr>
            <a:picLocks noChangeAspect="1"/>
          </p:cNvPicPr>
          <p:nvPr/>
        </p:nvPicPr>
        <p:blipFill>
          <a:blip r:embed="rId2"/>
          <a:stretch>
            <a:fillRect/>
          </a:stretch>
        </p:blipFill>
        <p:spPr>
          <a:xfrm>
            <a:off x="0" y="3683002"/>
            <a:ext cx="9199650" cy="1460497"/>
          </a:xfrm>
          <a:prstGeom prst="rect">
            <a:avLst/>
          </a:prstGeom>
          <a:noFill/>
          <a:ln cap="flat">
            <a:noFill/>
          </a:ln>
        </p:spPr>
      </p:pic>
    </p:spTree>
    <p:extLst>
      <p:ext uri="{BB962C8B-B14F-4D97-AF65-F5344CB8AC3E}">
        <p14:creationId xmlns:p14="http://schemas.microsoft.com/office/powerpoint/2010/main" val="184896971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_6">
    <p:bg>
      <p:bgPr>
        <a:blipFill>
          <a:blip r:embed="rId2">
            <a:alphaModFix/>
          </a:blip>
          <a:stretch>
            <a:fillRect/>
          </a:stretch>
        </a:blipFill>
        <a:effectLst/>
      </p:bgPr>
    </p:bg>
    <p:spTree>
      <p:nvGrpSpPr>
        <p:cNvPr id="1" name=""/>
        <p:cNvGrpSpPr/>
        <p:nvPr/>
      </p:nvGrpSpPr>
      <p:grpSpPr>
        <a:xfrm>
          <a:off x="0" y="0"/>
          <a:ext cx="0" cy="0"/>
          <a:chOff x="0" y="0"/>
          <a:chExt cx="0" cy="0"/>
        </a:xfrm>
      </p:grpSpPr>
      <p:grpSp>
        <p:nvGrpSpPr>
          <p:cNvPr id="2" name="Google Shape;2054;p27">
            <a:extLst>
              <a:ext uri="{FF2B5EF4-FFF2-40B4-BE49-F238E27FC236}">
                <a16:creationId xmlns:a16="http://schemas.microsoft.com/office/drawing/2014/main" id="{C158C043-2814-4C72-9C70-0EC62DE75905}"/>
              </a:ext>
            </a:extLst>
          </p:cNvPr>
          <p:cNvGrpSpPr/>
          <p:nvPr/>
        </p:nvGrpSpPr>
        <p:grpSpPr>
          <a:xfrm>
            <a:off x="-19" y="114912"/>
            <a:ext cx="9067894" cy="4900599"/>
            <a:chOff x="-19" y="114912"/>
            <a:chExt cx="9067894" cy="4900599"/>
          </a:xfrm>
        </p:grpSpPr>
        <p:grpSp>
          <p:nvGrpSpPr>
            <p:cNvPr id="3" name="Google Shape;2055;p27">
              <a:extLst>
                <a:ext uri="{FF2B5EF4-FFF2-40B4-BE49-F238E27FC236}">
                  <a16:creationId xmlns:a16="http://schemas.microsoft.com/office/drawing/2014/main" id="{94C18797-56F0-4396-9DD0-E8A9732A3B34}"/>
                </a:ext>
              </a:extLst>
            </p:cNvPr>
            <p:cNvGrpSpPr/>
            <p:nvPr/>
          </p:nvGrpSpPr>
          <p:grpSpPr>
            <a:xfrm>
              <a:off x="4477158" y="4842845"/>
              <a:ext cx="189784" cy="172666"/>
              <a:chOff x="4477158" y="4842845"/>
              <a:chExt cx="189784" cy="172666"/>
            </a:xfrm>
          </p:grpSpPr>
          <p:sp>
            <p:nvSpPr>
              <p:cNvPr id="4" name="Google Shape;2056;p27">
                <a:extLst>
                  <a:ext uri="{FF2B5EF4-FFF2-40B4-BE49-F238E27FC236}">
                    <a16:creationId xmlns:a16="http://schemas.microsoft.com/office/drawing/2014/main" id="{7309678C-0001-4CC4-AF45-83704AB695EC}"/>
                  </a:ext>
                </a:extLst>
              </p:cNvPr>
              <p:cNvSpPr/>
              <p:nvPr/>
            </p:nvSpPr>
            <p:spPr>
              <a:xfrm flipH="1">
                <a:off x="4534939" y="4842845"/>
                <a:ext cx="73481" cy="172666"/>
              </a:xfrm>
              <a:custGeom>
                <a:avLst/>
                <a:gdLst>
                  <a:gd name="f0" fmla="val w"/>
                  <a:gd name="f1" fmla="val h"/>
                  <a:gd name="f2" fmla="val 0"/>
                  <a:gd name="f3" fmla="val 2275"/>
                  <a:gd name="f4" fmla="val 5346"/>
                  <a:gd name="f5" fmla="val 1131"/>
                  <a:gd name="f6" fmla="val 1"/>
                  <a:gd name="f7" fmla="val 1201"/>
                  <a:gd name="f8" fmla="val 2679"/>
                  <a:gd name="f9" fmla="val 4145"/>
                  <a:gd name="f10" fmla="val 5345"/>
                  <a:gd name="f11" fmla="val 2274"/>
                  <a:gd name="f12" fmla="*/ f0 1 2275"/>
                  <a:gd name="f13" fmla="*/ f1 1 5346"/>
                  <a:gd name="f14" fmla="val f2"/>
                  <a:gd name="f15" fmla="val f3"/>
                  <a:gd name="f16" fmla="val f4"/>
                  <a:gd name="f17" fmla="+- f16 0 f14"/>
                  <a:gd name="f18" fmla="+- f15 0 f14"/>
                  <a:gd name="f19" fmla="*/ f18 1 2275"/>
                  <a:gd name="f20" fmla="*/ f17 1 534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275" h="5346">
                    <a:moveTo>
                      <a:pt x="f5" y="f6"/>
                    </a:moveTo>
                    <a:cubicBezTo>
                      <a:pt x="f5" y="f6"/>
                      <a:pt x="f2" y="f7"/>
                      <a:pt x="f2" y="f8"/>
                    </a:cubicBezTo>
                    <a:cubicBezTo>
                      <a:pt x="f2" y="f9"/>
                      <a:pt x="f5" y="f10"/>
                      <a:pt x="f5" y="f10"/>
                    </a:cubicBezTo>
                    <a:cubicBezTo>
                      <a:pt x="f5" y="f10"/>
                      <a:pt x="f11" y="f9"/>
                      <a:pt x="f11" y="f8"/>
                    </a:cubicBezTo>
                    <a:cubicBezTo>
                      <a:pt x="f11" y="f7"/>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2057;p27">
                <a:extLst>
                  <a:ext uri="{FF2B5EF4-FFF2-40B4-BE49-F238E27FC236}">
                    <a16:creationId xmlns:a16="http://schemas.microsoft.com/office/drawing/2014/main" id="{031502FC-1619-4095-A0FD-E1A9CB6327B3}"/>
                  </a:ext>
                </a:extLst>
              </p:cNvPr>
              <p:cNvSpPr/>
              <p:nvPr/>
            </p:nvSpPr>
            <p:spPr>
              <a:xfrm flipH="1">
                <a:off x="4606546" y="4862998"/>
                <a:ext cx="60396" cy="60432"/>
              </a:xfrm>
              <a:custGeom>
                <a:avLst/>
                <a:gdLst>
                  <a:gd name="f0" fmla="val w"/>
                  <a:gd name="f1" fmla="val h"/>
                  <a:gd name="f2" fmla="val 0"/>
                  <a:gd name="f3" fmla="val 1870"/>
                  <a:gd name="f4" fmla="val 1871"/>
                  <a:gd name="f5" fmla="val 1062"/>
                  <a:gd name="f6" fmla="val 23"/>
                  <a:gd name="f7" fmla="val 543"/>
                  <a:gd name="f8" fmla="val 531"/>
                  <a:gd name="f9" fmla="val 35"/>
                  <a:gd name="f10" fmla="val 808"/>
                  <a:gd name="f11" fmla="val 1847"/>
                  <a:gd name="f12" fmla="val 1327"/>
                  <a:gd name="f13" fmla="val 1328"/>
                  <a:gd name="f14" fmla="*/ f0 1 1870"/>
                  <a:gd name="f15" fmla="*/ f1 1 1871"/>
                  <a:gd name="f16" fmla="val f2"/>
                  <a:gd name="f17" fmla="val f3"/>
                  <a:gd name="f18" fmla="val f4"/>
                  <a:gd name="f19" fmla="+- f18 0 f16"/>
                  <a:gd name="f20" fmla="+- f17 0 f16"/>
                  <a:gd name="f21" fmla="*/ f20 1 1870"/>
                  <a:gd name="f22" fmla="*/ f19 1 187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870" h="1870">
                    <a:moveTo>
                      <a:pt x="f3" y="f2"/>
                    </a:moveTo>
                    <a:lnTo>
                      <a:pt x="f3" y="f2"/>
                    </a:lnTo>
                    <a:cubicBezTo>
                      <a:pt x="f3" y="f2"/>
                      <a:pt x="f5" y="f6"/>
                      <a:pt x="f7" y="f8"/>
                    </a:cubicBezTo>
                    <a:cubicBezTo>
                      <a:pt x="f9" y="f5"/>
                      <a:pt x="f2" y="f3"/>
                      <a:pt x="f2" y="f3"/>
                    </a:cubicBezTo>
                    <a:cubicBezTo>
                      <a:pt x="f2" y="f3"/>
                      <a:pt x="f10" y="f11"/>
                      <a:pt x="f12" y="f13"/>
                    </a:cubicBezTo>
                    <a:cubicBezTo>
                      <a:pt x="f11" y="f10"/>
                      <a:pt x="f3" y="f2"/>
                      <a:pt x="f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2058;p27">
                <a:extLst>
                  <a:ext uri="{FF2B5EF4-FFF2-40B4-BE49-F238E27FC236}">
                    <a16:creationId xmlns:a16="http://schemas.microsoft.com/office/drawing/2014/main" id="{FD28634D-2618-4552-BA5A-3192F4213F8F}"/>
                  </a:ext>
                </a:extLst>
              </p:cNvPr>
              <p:cNvSpPr/>
              <p:nvPr/>
            </p:nvSpPr>
            <p:spPr>
              <a:xfrm flipH="1">
                <a:off x="4477158" y="4862998"/>
                <a:ext cx="60076" cy="60432"/>
              </a:xfrm>
              <a:custGeom>
                <a:avLst/>
                <a:gdLst>
                  <a:gd name="f0" fmla="val w"/>
                  <a:gd name="f1" fmla="val h"/>
                  <a:gd name="f2" fmla="val 0"/>
                  <a:gd name="f3" fmla="val 1860"/>
                  <a:gd name="f4" fmla="val 1871"/>
                  <a:gd name="f5" fmla="val 1"/>
                  <a:gd name="f6" fmla="val 12"/>
                  <a:gd name="f7" fmla="val 808"/>
                  <a:gd name="f8" fmla="val 532"/>
                  <a:gd name="f9" fmla="val 1328"/>
                  <a:gd name="f10" fmla="val 1051"/>
                  <a:gd name="f11" fmla="val 1847"/>
                  <a:gd name="f12" fmla="val 1859"/>
                  <a:gd name="f13" fmla="val 1870"/>
                  <a:gd name="f14" fmla="val 1836"/>
                  <a:gd name="f15" fmla="val 1062"/>
                  <a:gd name="f16" fmla="val 531"/>
                  <a:gd name="f17" fmla="val 809"/>
                  <a:gd name="f18" fmla="val 23"/>
                  <a:gd name="f19" fmla="*/ f0 1 1860"/>
                  <a:gd name="f20" fmla="*/ f1 1 1871"/>
                  <a:gd name="f21" fmla="val f2"/>
                  <a:gd name="f22" fmla="val f3"/>
                  <a:gd name="f23" fmla="val f4"/>
                  <a:gd name="f24" fmla="+- f23 0 f21"/>
                  <a:gd name="f25" fmla="+- f22 0 f21"/>
                  <a:gd name="f26" fmla="*/ f25 1 1860"/>
                  <a:gd name="f27" fmla="*/ f24 1 1871"/>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860" h="1870">
                    <a:moveTo>
                      <a:pt x="f5" y="f2"/>
                    </a:moveTo>
                    <a:cubicBezTo>
                      <a:pt x="f5" y="f2"/>
                      <a:pt x="f6" y="f7"/>
                      <a:pt x="f8" y="f9"/>
                    </a:cubicBezTo>
                    <a:cubicBezTo>
                      <a:pt x="f10" y="f11"/>
                      <a:pt x="f12" y="f13"/>
                      <a:pt x="f12" y="f13"/>
                    </a:cubicBezTo>
                    <a:cubicBezTo>
                      <a:pt x="f12" y="f13"/>
                      <a:pt x="f14" y="f15"/>
                      <a:pt x="f9" y="f16"/>
                    </a:cubicBezTo>
                    <a:cubicBezTo>
                      <a:pt x="f17" y="f18"/>
                      <a:pt x="f5"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7" name="Google Shape;2059;p27">
              <a:extLst>
                <a:ext uri="{FF2B5EF4-FFF2-40B4-BE49-F238E27FC236}">
                  <a16:creationId xmlns:a16="http://schemas.microsoft.com/office/drawing/2014/main" id="{CE414783-4059-496E-9F98-45DAA527A704}"/>
                </a:ext>
              </a:extLst>
            </p:cNvPr>
            <p:cNvSpPr/>
            <p:nvPr/>
          </p:nvSpPr>
          <p:spPr>
            <a:xfrm flipH="1">
              <a:off x="4470437" y="114912"/>
              <a:ext cx="203216" cy="242325"/>
            </a:xfrm>
            <a:custGeom>
              <a:avLst/>
              <a:gdLst>
                <a:gd name="f0" fmla="val w"/>
                <a:gd name="f1" fmla="val h"/>
                <a:gd name="f2" fmla="val 0"/>
                <a:gd name="f3" fmla="val 6292"/>
                <a:gd name="f4" fmla="val 7503"/>
                <a:gd name="f5" fmla="val 3141"/>
                <a:gd name="f6" fmla="val 2979"/>
                <a:gd name="f7" fmla="val 2852"/>
                <a:gd name="f8" fmla="val 173"/>
                <a:gd name="f9" fmla="val 2794"/>
                <a:gd name="f10" fmla="val 427"/>
                <a:gd name="f11" fmla="val 2390"/>
                <a:gd name="f12" fmla="val 2944"/>
                <a:gd name="f13" fmla="val 2943"/>
                <a:gd name="f14" fmla="val 174"/>
                <a:gd name="f15" fmla="val 2401"/>
                <a:gd name="f16" fmla="val 416"/>
                <a:gd name="f17" fmla="val 2805"/>
                <a:gd name="f18" fmla="val 2863"/>
                <a:gd name="f19" fmla="val 1"/>
                <a:gd name="f20" fmla="val 2990"/>
                <a:gd name="f21" fmla="val 3151"/>
                <a:gd name="f22" fmla="val 3313"/>
                <a:gd name="f23" fmla="val 3440"/>
                <a:gd name="f24" fmla="val 3497"/>
                <a:gd name="f25" fmla="val 3901"/>
                <a:gd name="f26" fmla="val 2956"/>
                <a:gd name="f27" fmla="val 3347"/>
                <a:gd name="f28" fmla="val 7330"/>
                <a:gd name="f29" fmla="val 7087"/>
                <a:gd name="f30" fmla="val 3302"/>
                <a:gd name="f31" fmla="val 3429"/>
                <a:gd name="f32" fmla="val 3487"/>
                <a:gd name="f33" fmla="val 3891"/>
                <a:gd name="f34" fmla="val 3325"/>
                <a:gd name="f35" fmla="val 6107"/>
                <a:gd name="f36" fmla="val 5865"/>
                <a:gd name="f37" fmla="val 6119"/>
                <a:gd name="f38" fmla="val 3348"/>
                <a:gd name="f39" fmla="*/ f0 1 6292"/>
                <a:gd name="f40" fmla="*/ f1 1 7503"/>
                <a:gd name="f41" fmla="val f2"/>
                <a:gd name="f42" fmla="val f3"/>
                <a:gd name="f43" fmla="val f4"/>
                <a:gd name="f44" fmla="+- f43 0 f41"/>
                <a:gd name="f45" fmla="+- f42 0 f41"/>
                <a:gd name="f46" fmla="*/ f45 1 6292"/>
                <a:gd name="f47" fmla="*/ f44 1 7503"/>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6292" h="7503">
                  <a:moveTo>
                    <a:pt x="f5" y="f2"/>
                  </a:moveTo>
                  <a:cubicBezTo>
                    <a:pt x="f6" y="f2"/>
                    <a:pt x="f7" y="f8"/>
                    <a:pt x="f9" y="f10"/>
                  </a:cubicBezTo>
                  <a:lnTo>
                    <a:pt x="f11" y="f8"/>
                  </a:lnTo>
                  <a:lnTo>
                    <a:pt x="f12" y="f13"/>
                  </a:lnTo>
                  <a:lnTo>
                    <a:pt x="f14" y="f15"/>
                  </a:lnTo>
                  <a:lnTo>
                    <a:pt x="f16" y="f17"/>
                  </a:lnTo>
                  <a:cubicBezTo>
                    <a:pt x="f14" y="f18"/>
                    <a:pt x="f19" y="f20"/>
                    <a:pt x="f19" y="f21"/>
                  </a:cubicBezTo>
                  <a:cubicBezTo>
                    <a:pt x="f19" y="f22"/>
                    <a:pt x="f14" y="f23"/>
                    <a:pt x="f16" y="f24"/>
                  </a:cubicBezTo>
                  <a:lnTo>
                    <a:pt x="f14" y="f25"/>
                  </a:lnTo>
                  <a:lnTo>
                    <a:pt x="f14" y="f25"/>
                  </a:lnTo>
                  <a:lnTo>
                    <a:pt x="f26" y="f27"/>
                  </a:lnTo>
                  <a:lnTo>
                    <a:pt x="f11" y="f28"/>
                  </a:lnTo>
                  <a:lnTo>
                    <a:pt x="f9" y="f29"/>
                  </a:lnTo>
                  <a:cubicBezTo>
                    <a:pt x="f7" y="f28"/>
                    <a:pt x="f6" y="f4"/>
                    <a:pt x="f5" y="f4"/>
                  </a:cubicBezTo>
                  <a:cubicBezTo>
                    <a:pt x="f30" y="f4"/>
                    <a:pt x="f31" y="f28"/>
                    <a:pt x="f32" y="f29"/>
                  </a:cubicBezTo>
                  <a:lnTo>
                    <a:pt x="f33" y="f28"/>
                  </a:lnTo>
                  <a:lnTo>
                    <a:pt x="f34" y="f27"/>
                  </a:lnTo>
                  <a:lnTo>
                    <a:pt x="f34" y="f27"/>
                  </a:lnTo>
                  <a:lnTo>
                    <a:pt x="f35" y="f25"/>
                  </a:lnTo>
                  <a:lnTo>
                    <a:pt x="f35" y="f25"/>
                  </a:lnTo>
                  <a:lnTo>
                    <a:pt x="f36" y="f24"/>
                  </a:lnTo>
                  <a:cubicBezTo>
                    <a:pt x="f37" y="f23"/>
                    <a:pt x="f3" y="f22"/>
                    <a:pt x="f3" y="f21"/>
                  </a:cubicBezTo>
                  <a:cubicBezTo>
                    <a:pt x="f3" y="f20"/>
                    <a:pt x="f35" y="f18"/>
                    <a:pt x="f36" y="f17"/>
                  </a:cubicBezTo>
                  <a:lnTo>
                    <a:pt x="f37" y="f15"/>
                  </a:lnTo>
                  <a:lnTo>
                    <a:pt x="f38" y="f13"/>
                  </a:lnTo>
                  <a:lnTo>
                    <a:pt x="f33" y="f8"/>
                  </a:lnTo>
                  <a:lnTo>
                    <a:pt x="f32" y="f10"/>
                  </a:lnTo>
                  <a:cubicBezTo>
                    <a:pt x="f31" y="f8"/>
                    <a:pt x="f30"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8" name="Google Shape;2060;p27">
              <a:extLst>
                <a:ext uri="{FF2B5EF4-FFF2-40B4-BE49-F238E27FC236}">
                  <a16:creationId xmlns:a16="http://schemas.microsoft.com/office/drawing/2014/main" id="{7CDE8A78-57EC-4D12-A17B-03A1F628CEB0}"/>
                </a:ext>
              </a:extLst>
            </p:cNvPr>
            <p:cNvGrpSpPr/>
            <p:nvPr/>
          </p:nvGrpSpPr>
          <p:grpSpPr>
            <a:xfrm>
              <a:off x="-19" y="114940"/>
              <a:ext cx="9067894" cy="4880417"/>
              <a:chOff x="-19" y="114940"/>
              <a:chExt cx="9067894" cy="4880417"/>
            </a:xfrm>
          </p:grpSpPr>
          <p:grpSp>
            <p:nvGrpSpPr>
              <p:cNvPr id="9" name="Google Shape;2061;p27">
                <a:extLst>
                  <a:ext uri="{FF2B5EF4-FFF2-40B4-BE49-F238E27FC236}">
                    <a16:creationId xmlns:a16="http://schemas.microsoft.com/office/drawing/2014/main" id="{14A8E742-A94E-4034-8A6D-1FF80604BD62}"/>
                  </a:ext>
                </a:extLst>
              </p:cNvPr>
              <p:cNvGrpSpPr/>
              <p:nvPr/>
            </p:nvGrpSpPr>
            <p:grpSpPr>
              <a:xfrm>
                <a:off x="8736095" y="1034698"/>
                <a:ext cx="213649" cy="3005888"/>
                <a:chOff x="8736095" y="1034698"/>
                <a:chExt cx="213649" cy="3005888"/>
              </a:xfrm>
            </p:grpSpPr>
            <p:sp>
              <p:nvSpPr>
                <p:cNvPr id="10" name="Google Shape;2062;p27">
                  <a:extLst>
                    <a:ext uri="{FF2B5EF4-FFF2-40B4-BE49-F238E27FC236}">
                      <a16:creationId xmlns:a16="http://schemas.microsoft.com/office/drawing/2014/main" id="{C6797E26-06E2-4CF1-8B21-4F57A83B1B28}"/>
                    </a:ext>
                  </a:extLst>
                </p:cNvPr>
                <p:cNvSpPr/>
                <p:nvPr/>
              </p:nvSpPr>
              <p:spPr>
                <a:xfrm flipH="1">
                  <a:off x="8932947" y="1165530"/>
                  <a:ext cx="14923" cy="1487491"/>
                </a:xfrm>
                <a:custGeom>
                  <a:avLst/>
                  <a:gdLst>
                    <a:gd name="f0" fmla="val w"/>
                    <a:gd name="f1" fmla="val h"/>
                    <a:gd name="f2" fmla="val 0"/>
                    <a:gd name="f3" fmla="val 462"/>
                    <a:gd name="f4" fmla="val 46056"/>
                    <a:gd name="f5" fmla="val 1"/>
                    <a:gd name="f6" fmla="*/ f0 1 462"/>
                    <a:gd name="f7" fmla="*/ f1 1 46056"/>
                    <a:gd name="f8" fmla="val f2"/>
                    <a:gd name="f9" fmla="val f3"/>
                    <a:gd name="f10" fmla="val f4"/>
                    <a:gd name="f11" fmla="+- f10 0 f8"/>
                    <a:gd name="f12" fmla="+- f9 0 f8"/>
                    <a:gd name="f13" fmla="*/ f12 1 462"/>
                    <a:gd name="f14" fmla="*/ f11 1 4605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62" h="46056">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2063;p27">
                  <a:extLst>
                    <a:ext uri="{FF2B5EF4-FFF2-40B4-BE49-F238E27FC236}">
                      <a16:creationId xmlns:a16="http://schemas.microsoft.com/office/drawing/2014/main" id="{02F507B9-D9ED-4127-8D51-51478F420C98}"/>
                    </a:ext>
                  </a:extLst>
                </p:cNvPr>
                <p:cNvSpPr/>
                <p:nvPr/>
              </p:nvSpPr>
              <p:spPr>
                <a:xfrm flipH="1">
                  <a:off x="8736095" y="1034698"/>
                  <a:ext cx="213649" cy="143917"/>
                </a:xfrm>
                <a:custGeom>
                  <a:avLst/>
                  <a:gdLst>
                    <a:gd name="f0" fmla="val w"/>
                    <a:gd name="f1" fmla="val h"/>
                    <a:gd name="f2" fmla="val 0"/>
                    <a:gd name="f3" fmla="val 6615"/>
                    <a:gd name="f4" fmla="val 4456"/>
                    <a:gd name="f5" fmla="val 3925"/>
                    <a:gd name="f6" fmla="val 3498"/>
                    <a:gd name="f7" fmla="val 35"/>
                    <a:gd name="f8" fmla="val 3071"/>
                    <a:gd name="f9" fmla="val 104"/>
                    <a:gd name="f10" fmla="val 2944"/>
                    <a:gd name="f11" fmla="val 151"/>
                    <a:gd name="f12" fmla="val 2805"/>
                    <a:gd name="f13" fmla="val 174"/>
                    <a:gd name="f14" fmla="val 2667"/>
                    <a:gd name="f15" fmla="val 220"/>
                    <a:gd name="f16" fmla="val 2136"/>
                    <a:gd name="f17" fmla="val 404"/>
                    <a:gd name="f18" fmla="val 1651"/>
                    <a:gd name="f19" fmla="val 705"/>
                    <a:gd name="f20" fmla="val 1259"/>
                    <a:gd name="f21" fmla="val 1097"/>
                    <a:gd name="f22" fmla="val 451"/>
                    <a:gd name="f23" fmla="val 1859"/>
                    <a:gd name="f24" fmla="val 1"/>
                    <a:gd name="f25" fmla="val 2978"/>
                    <a:gd name="f26" fmla="val 47"/>
                    <a:gd name="f27" fmla="val 4052"/>
                    <a:gd name="f28" fmla="val 4183"/>
                    <a:gd name="f29" fmla="val 149"/>
                    <a:gd name="f30" fmla="val 4272"/>
                    <a:gd name="f31" fmla="val 258"/>
                    <a:gd name="f32" fmla="val 265"/>
                    <a:gd name="f33" fmla="val 271"/>
                    <a:gd name="f34" fmla="val 278"/>
                    <a:gd name="f35" fmla="val 4271"/>
                    <a:gd name="f36" fmla="val 405"/>
                    <a:gd name="f37" fmla="val 508"/>
                    <a:gd name="f38" fmla="val 4167"/>
                    <a:gd name="f39" fmla="val 543"/>
                    <a:gd name="f40" fmla="val 3094"/>
                    <a:gd name="f41" fmla="val 1005"/>
                    <a:gd name="f42" fmla="val 2182"/>
                    <a:gd name="f43" fmla="val 1720"/>
                    <a:gd name="f44" fmla="val 1605"/>
                    <a:gd name="f45" fmla="val 2078"/>
                    <a:gd name="f46" fmla="val 1316"/>
                    <a:gd name="f47" fmla="val 2482"/>
                    <a:gd name="f48" fmla="val 1085"/>
                    <a:gd name="f49" fmla="val 2932"/>
                    <a:gd name="f50" fmla="val 970"/>
                    <a:gd name="f51" fmla="val 3048"/>
                    <a:gd name="f52" fmla="val 935"/>
                    <a:gd name="f53" fmla="val 3152"/>
                    <a:gd name="f54" fmla="val 924"/>
                    <a:gd name="f55" fmla="val 3267"/>
                    <a:gd name="f56" fmla="val 901"/>
                    <a:gd name="f57" fmla="val 3590"/>
                    <a:gd name="f58" fmla="val 855"/>
                    <a:gd name="f59" fmla="val 4029"/>
                    <a:gd name="f60" fmla="val 866"/>
                    <a:gd name="f61" fmla="val 4133"/>
                    <a:gd name="f62" fmla="val 4225"/>
                    <a:gd name="f63" fmla="val 4618"/>
                    <a:gd name="f64" fmla="val 982"/>
                    <a:gd name="f65" fmla="val 4964"/>
                    <a:gd name="f66" fmla="val 1224"/>
                    <a:gd name="f67" fmla="val 5195"/>
                    <a:gd name="f68" fmla="val 1547"/>
                    <a:gd name="f69" fmla="val 5426"/>
                    <a:gd name="f70" fmla="val 1847"/>
                    <a:gd name="f71" fmla="val 5529"/>
                    <a:gd name="f72" fmla="val 2263"/>
                    <a:gd name="f73" fmla="val 5495"/>
                    <a:gd name="f74" fmla="val 2609"/>
                    <a:gd name="f75" fmla="val 5472"/>
                    <a:gd name="f76" fmla="val 2898"/>
                    <a:gd name="f77" fmla="val 5241"/>
                    <a:gd name="f78" fmla="val 3128"/>
                    <a:gd name="f79" fmla="val 4975"/>
                    <a:gd name="f80" fmla="val 3186"/>
                    <a:gd name="f81" fmla="val 4918"/>
                    <a:gd name="f82" fmla="val 3209"/>
                    <a:gd name="f83" fmla="val 4848"/>
                    <a:gd name="f84" fmla="val 4791"/>
                    <a:gd name="f85" fmla="val 4779"/>
                    <a:gd name="f86" fmla="val 4756"/>
                    <a:gd name="f87" fmla="val 3175"/>
                    <a:gd name="f88" fmla="val 4722"/>
                    <a:gd name="f89" fmla="val 3117"/>
                    <a:gd name="f90" fmla="val 4825"/>
                    <a:gd name="f91" fmla="val 2725"/>
                    <a:gd name="f92" fmla="val 2355"/>
                    <a:gd name="f93" fmla="val 4260"/>
                    <a:gd name="f94" fmla="val 2240"/>
                    <a:gd name="f95" fmla="val 4197"/>
                    <a:gd name="f96" fmla="val 2222"/>
                    <a:gd name="f97" fmla="val 4134"/>
                    <a:gd name="f98" fmla="val 2213"/>
                    <a:gd name="f99" fmla="val 4072"/>
                    <a:gd name="f100" fmla="val 3777"/>
                    <a:gd name="f101" fmla="val 3501"/>
                    <a:gd name="f102" fmla="val 2406"/>
                    <a:gd name="f103" fmla="val 3406"/>
                    <a:gd name="f104" fmla="val 2701"/>
                    <a:gd name="f105" fmla="val 3394"/>
                    <a:gd name="f106" fmla="val 2771"/>
                    <a:gd name="f107" fmla="val 3383"/>
                    <a:gd name="f108" fmla="val 2828"/>
                    <a:gd name="f109" fmla="val 3579"/>
                    <a:gd name="f110" fmla="val 3671"/>
                    <a:gd name="f111" fmla="val 4040"/>
                    <a:gd name="f112" fmla="val 4075"/>
                    <a:gd name="f113" fmla="val 4387"/>
                    <a:gd name="f114" fmla="val 4514"/>
                    <a:gd name="f115" fmla="val 4745"/>
                    <a:gd name="f116" fmla="val 4952"/>
                    <a:gd name="f117" fmla="val 5137"/>
                    <a:gd name="f118" fmla="val 4433"/>
                    <a:gd name="f119" fmla="val 5310"/>
                    <a:gd name="f120" fmla="val 4375"/>
                    <a:gd name="f121" fmla="val 6049"/>
                    <a:gd name="f122" fmla="val 4144"/>
                    <a:gd name="f123" fmla="val 6568"/>
                    <a:gd name="f124" fmla="val 3452"/>
                    <a:gd name="f125" fmla="val 6603"/>
                    <a:gd name="f126" fmla="val 6614"/>
                    <a:gd name="f127" fmla="val 2020"/>
                    <a:gd name="f128" fmla="val 6384"/>
                    <a:gd name="f129" fmla="val 1420"/>
                    <a:gd name="f130" fmla="val 5980"/>
                    <a:gd name="f131" fmla="val 5576"/>
                    <a:gd name="f132" fmla="val 4999"/>
                    <a:gd name="f133" fmla="val 116"/>
                    <a:gd name="f134" fmla="val 4237"/>
                    <a:gd name="f135" fmla="val 4087"/>
                    <a:gd name="f136" fmla="*/ f0 1 6615"/>
                    <a:gd name="f137" fmla="*/ f1 1 4456"/>
                    <a:gd name="f138" fmla="val f2"/>
                    <a:gd name="f139" fmla="val f3"/>
                    <a:gd name="f140" fmla="val f4"/>
                    <a:gd name="f141" fmla="+- f140 0 f138"/>
                    <a:gd name="f142" fmla="+- f139 0 f138"/>
                    <a:gd name="f143" fmla="*/ f142 1 6615"/>
                    <a:gd name="f144" fmla="*/ f141 1 4456"/>
                    <a:gd name="f145" fmla="*/ f138 1 f143"/>
                    <a:gd name="f146" fmla="*/ f139 1 f143"/>
                    <a:gd name="f147" fmla="*/ f138 1 f144"/>
                    <a:gd name="f148" fmla="*/ f140 1 f144"/>
                    <a:gd name="f149" fmla="*/ f145 f136 1"/>
                    <a:gd name="f150" fmla="*/ f146 f136 1"/>
                    <a:gd name="f151" fmla="*/ f148 f137 1"/>
                    <a:gd name="f152" fmla="*/ f147 f137 1"/>
                  </a:gdLst>
                  <a:ahLst/>
                  <a:cxnLst>
                    <a:cxn ang="3cd4">
                      <a:pos x="hc" y="t"/>
                    </a:cxn>
                    <a:cxn ang="0">
                      <a:pos x="r" y="vc"/>
                    </a:cxn>
                    <a:cxn ang="cd4">
                      <a:pos x="hc" y="b"/>
                    </a:cxn>
                    <a:cxn ang="cd2">
                      <a:pos x="l" y="vc"/>
                    </a:cxn>
                  </a:cxnLst>
                  <a:rect l="f149" t="f152" r="f150" b="f151"/>
                  <a:pathLst>
                    <a:path w="6615" h="4456">
                      <a:moveTo>
                        <a:pt x="f5" y="f2"/>
                      </a:moveTo>
                      <a:lnTo>
                        <a:pt x="f6" y="f7"/>
                      </a:lnTo>
                      <a:lnTo>
                        <a:pt x="f8" y="f9"/>
                      </a:lnTo>
                      <a:cubicBezTo>
                        <a:pt x="f10" y="f11"/>
                        <a:pt x="f12" y="f13"/>
                        <a:pt x="f14" y="f15"/>
                      </a:cubicBezTo>
                      <a:cubicBezTo>
                        <a:pt x="f16" y="f17"/>
                        <a:pt x="f18" y="f19"/>
                        <a:pt x="f20" y="f21"/>
                      </a:cubicBezTo>
                      <a:cubicBezTo>
                        <a:pt x="f22" y="f23"/>
                        <a:pt x="f24" y="f25"/>
                        <a:pt x="f26" y="f27"/>
                      </a:cubicBezTo>
                      <a:cubicBezTo>
                        <a:pt x="f26" y="f28"/>
                        <a:pt x="f29" y="f30"/>
                        <a:pt x="f31" y="f30"/>
                      </a:cubicBezTo>
                      <a:cubicBezTo>
                        <a:pt x="f32" y="f30"/>
                        <a:pt x="f33" y="f30"/>
                        <a:pt x="f34" y="f35"/>
                      </a:cubicBezTo>
                      <a:cubicBezTo>
                        <a:pt x="f36" y="f35"/>
                        <a:pt x="f37" y="f38"/>
                        <a:pt x="f37" y="f27"/>
                      </a:cubicBezTo>
                      <a:cubicBezTo>
                        <a:pt x="f39" y="f40"/>
                        <a:pt x="f41" y="f42"/>
                        <a:pt x="f43" y="f44"/>
                      </a:cubicBezTo>
                      <a:cubicBezTo>
                        <a:pt x="f45" y="f46"/>
                        <a:pt x="f47" y="f48"/>
                        <a:pt x="f49" y="f50"/>
                      </a:cubicBezTo>
                      <a:cubicBezTo>
                        <a:pt x="f51" y="f52"/>
                        <a:pt x="f53" y="f54"/>
                        <a:pt x="f55" y="f56"/>
                      </a:cubicBezTo>
                      <a:lnTo>
                        <a:pt x="f57" y="f58"/>
                      </a:lnTo>
                      <a:lnTo>
                        <a:pt x="f5" y="f58"/>
                      </a:lnTo>
                      <a:cubicBezTo>
                        <a:pt x="f59" y="f60"/>
                        <a:pt x="f61" y="f60"/>
                        <a:pt x="f62" y="f56"/>
                      </a:cubicBezTo>
                      <a:cubicBezTo>
                        <a:pt x="f63" y="f64"/>
                        <a:pt x="f65" y="f66"/>
                        <a:pt x="f67" y="f68"/>
                      </a:cubicBezTo>
                      <a:cubicBezTo>
                        <a:pt x="f69" y="f70"/>
                        <a:pt x="f71" y="f72"/>
                        <a:pt x="f73" y="f74"/>
                      </a:cubicBezTo>
                      <a:cubicBezTo>
                        <a:pt x="f75" y="f76"/>
                        <a:pt x="f77" y="f78"/>
                        <a:pt x="f79" y="f80"/>
                      </a:cubicBezTo>
                      <a:cubicBezTo>
                        <a:pt x="f81" y="f82"/>
                        <a:pt x="f83" y="f82"/>
                        <a:pt x="f84" y="f82"/>
                      </a:cubicBezTo>
                      <a:cubicBezTo>
                        <a:pt x="f85" y="f82"/>
                        <a:pt x="f86" y="f80"/>
                        <a:pt x="f86" y="f87"/>
                      </a:cubicBezTo>
                      <a:cubicBezTo>
                        <a:pt x="f88" y="f53"/>
                        <a:pt x="f88" y="f89"/>
                        <a:pt x="f88" y="f40"/>
                      </a:cubicBezTo>
                      <a:cubicBezTo>
                        <a:pt x="f90" y="f91"/>
                        <a:pt x="f63" y="f92"/>
                        <a:pt x="f93" y="f94"/>
                      </a:cubicBezTo>
                      <a:cubicBezTo>
                        <a:pt x="f95" y="f96"/>
                        <a:pt x="f97" y="f98"/>
                        <a:pt x="f99" y="f98"/>
                      </a:cubicBezTo>
                      <a:cubicBezTo>
                        <a:pt x="f100" y="f98"/>
                        <a:pt x="f101" y="f102"/>
                        <a:pt x="f103" y="f104"/>
                      </a:cubicBezTo>
                      <a:cubicBezTo>
                        <a:pt x="f105" y="f106"/>
                        <a:pt x="f107" y="f108"/>
                        <a:pt x="f107" y="f76"/>
                      </a:cubicBezTo>
                      <a:lnTo>
                        <a:pt x="f107" y="f40"/>
                      </a:lnTo>
                      <a:cubicBezTo>
                        <a:pt x="f107" y="f109"/>
                        <a:pt x="f110" y="f111"/>
                        <a:pt x="f112" y="f35"/>
                      </a:cubicBezTo>
                      <a:cubicBezTo>
                        <a:pt x="f35" y="f113"/>
                        <a:pt x="f114" y="f4"/>
                        <a:pt x="f115" y="f4"/>
                      </a:cubicBezTo>
                      <a:cubicBezTo>
                        <a:pt x="f116" y="f4"/>
                        <a:pt x="f117" y="f118"/>
                        <a:pt x="f119" y="f120"/>
                      </a:cubicBezTo>
                      <a:cubicBezTo>
                        <a:pt x="f121" y="f122"/>
                        <a:pt x="f123" y="f124"/>
                        <a:pt x="f125" y="f104"/>
                      </a:cubicBezTo>
                      <a:cubicBezTo>
                        <a:pt x="f126" y="f127"/>
                        <a:pt x="f128" y="f129"/>
                        <a:pt x="f130" y="f54"/>
                      </a:cubicBezTo>
                      <a:cubicBezTo>
                        <a:pt x="f131" y="f22"/>
                        <a:pt x="f132" y="f133"/>
                        <a:pt x="f113" y="f7"/>
                      </a:cubicBezTo>
                      <a:cubicBezTo>
                        <a:pt x="f134" y="f2"/>
                        <a:pt x="f135"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2064;p27">
                  <a:extLst>
                    <a:ext uri="{FF2B5EF4-FFF2-40B4-BE49-F238E27FC236}">
                      <a16:creationId xmlns:a16="http://schemas.microsoft.com/office/drawing/2014/main" id="{3DE46331-17AE-42E5-84DE-C3E489061FCD}"/>
                    </a:ext>
                  </a:extLst>
                </p:cNvPr>
                <p:cNvSpPr/>
                <p:nvPr/>
              </p:nvSpPr>
              <p:spPr>
                <a:xfrm flipH="1">
                  <a:off x="8932947" y="2421870"/>
                  <a:ext cx="14923" cy="1487491"/>
                </a:xfrm>
                <a:custGeom>
                  <a:avLst/>
                  <a:gdLst>
                    <a:gd name="f0" fmla="val w"/>
                    <a:gd name="f1" fmla="val h"/>
                    <a:gd name="f2" fmla="val 0"/>
                    <a:gd name="f3" fmla="val 462"/>
                    <a:gd name="f4" fmla="val 46056"/>
                    <a:gd name="f5" fmla="val 46055"/>
                    <a:gd name="f6" fmla="*/ f0 1 462"/>
                    <a:gd name="f7" fmla="*/ f1 1 46056"/>
                    <a:gd name="f8" fmla="val f2"/>
                    <a:gd name="f9" fmla="val f3"/>
                    <a:gd name="f10" fmla="val f4"/>
                    <a:gd name="f11" fmla="+- f10 0 f8"/>
                    <a:gd name="f12" fmla="+- f9 0 f8"/>
                    <a:gd name="f13" fmla="*/ f12 1 462"/>
                    <a:gd name="f14" fmla="*/ f11 1 4605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62" h="46056">
                      <a:moveTo>
                        <a:pt x="f2" y="f2"/>
                      </a:moveTo>
                      <a:lnTo>
                        <a:pt x="f2" y="f5"/>
                      </a:lnTo>
                      <a:lnTo>
                        <a:pt x="f3" y="f5"/>
                      </a:lnTo>
                      <a:lnTo>
                        <a:pt x="f3" y="f2"/>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2065;p27">
                  <a:extLst>
                    <a:ext uri="{FF2B5EF4-FFF2-40B4-BE49-F238E27FC236}">
                      <a16:creationId xmlns:a16="http://schemas.microsoft.com/office/drawing/2014/main" id="{8F01307C-E1AC-441A-B84F-9EB1D26EFF92}"/>
                    </a:ext>
                  </a:extLst>
                </p:cNvPr>
                <p:cNvSpPr/>
                <p:nvPr/>
              </p:nvSpPr>
              <p:spPr>
                <a:xfrm flipH="1">
                  <a:off x="8736095" y="3896285"/>
                  <a:ext cx="213649" cy="144301"/>
                </a:xfrm>
                <a:custGeom>
                  <a:avLst/>
                  <a:gdLst>
                    <a:gd name="f0" fmla="val w"/>
                    <a:gd name="f1" fmla="val h"/>
                    <a:gd name="f2" fmla="val 0"/>
                    <a:gd name="f3" fmla="val 6615"/>
                    <a:gd name="f4" fmla="val 4468"/>
                    <a:gd name="f5" fmla="val 4745"/>
                    <a:gd name="f6" fmla="val 4514"/>
                    <a:gd name="f7" fmla="val 4271"/>
                    <a:gd name="f8" fmla="val 81"/>
                    <a:gd name="f9" fmla="val 4075"/>
                    <a:gd name="f10" fmla="val 197"/>
                    <a:gd name="f11" fmla="val 3671"/>
                    <a:gd name="f12" fmla="val 427"/>
                    <a:gd name="f13" fmla="val 3383"/>
                    <a:gd name="f14" fmla="val 889"/>
                    <a:gd name="f15" fmla="val 1374"/>
                    <a:gd name="f16" fmla="val 1559"/>
                    <a:gd name="f17" fmla="val 1639"/>
                    <a:gd name="f18" fmla="val 3394"/>
                    <a:gd name="f19" fmla="val 1697"/>
                    <a:gd name="f20" fmla="val 3406"/>
                    <a:gd name="f21" fmla="val 1766"/>
                    <a:gd name="f22" fmla="val 3501"/>
                    <a:gd name="f23" fmla="val 2062"/>
                    <a:gd name="f24" fmla="val 3777"/>
                    <a:gd name="f25" fmla="val 2255"/>
                    <a:gd name="f26" fmla="val 4072"/>
                    <a:gd name="f27" fmla="val 4134"/>
                    <a:gd name="f28" fmla="val 4197"/>
                    <a:gd name="f29" fmla="val 2246"/>
                    <a:gd name="f30" fmla="val 4260"/>
                    <a:gd name="f31" fmla="val 2228"/>
                    <a:gd name="f32" fmla="val 4618"/>
                    <a:gd name="f33" fmla="val 2113"/>
                    <a:gd name="f34" fmla="val 4825"/>
                    <a:gd name="f35" fmla="val 1732"/>
                    <a:gd name="f36" fmla="val 4722"/>
                    <a:gd name="f37" fmla="val 1351"/>
                    <a:gd name="f38" fmla="val 1316"/>
                    <a:gd name="f39" fmla="val 4756"/>
                    <a:gd name="f40" fmla="val 1293"/>
                    <a:gd name="f41" fmla="val 1270"/>
                    <a:gd name="f42" fmla="val 4779"/>
                    <a:gd name="f43" fmla="val 1259"/>
                    <a:gd name="f44" fmla="val 4791"/>
                    <a:gd name="f45" fmla="val 4848"/>
                    <a:gd name="f46" fmla="val 4918"/>
                    <a:gd name="f47" fmla="val 4975"/>
                    <a:gd name="f48" fmla="val 5241"/>
                    <a:gd name="f49" fmla="val 1328"/>
                    <a:gd name="f50" fmla="val 5472"/>
                    <a:gd name="f51" fmla="val 5495"/>
                    <a:gd name="f52" fmla="val 1847"/>
                    <a:gd name="f53" fmla="val 5529"/>
                    <a:gd name="f54" fmla="val 2194"/>
                    <a:gd name="f55" fmla="val 5426"/>
                    <a:gd name="f56" fmla="val 2621"/>
                    <a:gd name="f57" fmla="val 5195"/>
                    <a:gd name="f58" fmla="val 2921"/>
                    <a:gd name="f59" fmla="val 4964"/>
                    <a:gd name="f60" fmla="val 3232"/>
                    <a:gd name="f61" fmla="val 3486"/>
                    <a:gd name="f62" fmla="val 4225"/>
                    <a:gd name="f63" fmla="val 3567"/>
                    <a:gd name="f64" fmla="val 4133"/>
                    <a:gd name="f65" fmla="val 3602"/>
                    <a:gd name="f66" fmla="val 4029"/>
                    <a:gd name="f67" fmla="val 3925"/>
                    <a:gd name="f68" fmla="val 3613"/>
                    <a:gd name="f69" fmla="val 3590"/>
                    <a:gd name="f70" fmla="val 3267"/>
                    <a:gd name="f71" fmla="val 3152"/>
                    <a:gd name="f72" fmla="val 3544"/>
                    <a:gd name="f73" fmla="val 3048"/>
                    <a:gd name="f74" fmla="val 3521"/>
                    <a:gd name="f75" fmla="val 2932"/>
                    <a:gd name="f76" fmla="val 3498"/>
                    <a:gd name="f77" fmla="val 2482"/>
                    <a:gd name="f78" fmla="val 3382"/>
                    <a:gd name="f79" fmla="val 2078"/>
                    <a:gd name="f80" fmla="val 1720"/>
                    <a:gd name="f81" fmla="val 2863"/>
                    <a:gd name="f82" fmla="val 1005"/>
                    <a:gd name="f83" fmla="val 2286"/>
                    <a:gd name="f84" fmla="val 543"/>
                    <a:gd name="f85" fmla="val 508"/>
                    <a:gd name="f86" fmla="val 404"/>
                    <a:gd name="f87" fmla="val 289"/>
                    <a:gd name="f88" fmla="val 405"/>
                    <a:gd name="f89" fmla="val 278"/>
                    <a:gd name="f90" fmla="val 267"/>
                    <a:gd name="f91" fmla="val 194"/>
                    <a:gd name="f92" fmla="val 256"/>
                    <a:gd name="f93" fmla="val 193"/>
                    <a:gd name="f94" fmla="val 245"/>
                    <a:gd name="f95" fmla="val 141"/>
                    <a:gd name="f96" fmla="val 47"/>
                    <a:gd name="f97" fmla="val 1"/>
                    <a:gd name="f98" fmla="val 1489"/>
                    <a:gd name="f99" fmla="val 451"/>
                    <a:gd name="f100" fmla="val 2598"/>
                    <a:gd name="f101" fmla="val 3371"/>
                    <a:gd name="f102" fmla="val 1651"/>
                    <a:gd name="f103" fmla="val 3752"/>
                    <a:gd name="f104" fmla="val 2136"/>
                    <a:gd name="f105" fmla="val 4063"/>
                    <a:gd name="f106" fmla="val 2667"/>
                    <a:gd name="f107" fmla="val 4248"/>
                    <a:gd name="f108" fmla="val 2805"/>
                    <a:gd name="f109" fmla="val 4294"/>
                    <a:gd name="f110" fmla="val 2944"/>
                    <a:gd name="f111" fmla="val 4317"/>
                    <a:gd name="f112" fmla="val 3071"/>
                    <a:gd name="f113" fmla="val 4364"/>
                    <a:gd name="f114" fmla="val 4433"/>
                    <a:gd name="f115" fmla="val 4467"/>
                    <a:gd name="f116" fmla="val 4087"/>
                    <a:gd name="f117" fmla="val 4237"/>
                    <a:gd name="f118" fmla="val 4387"/>
                    <a:gd name="f119" fmla="val 4999"/>
                    <a:gd name="f120" fmla="val 4352"/>
                    <a:gd name="f121" fmla="val 5576"/>
                    <a:gd name="f122" fmla="val 4017"/>
                    <a:gd name="f123" fmla="val 5980"/>
                    <a:gd name="f124" fmla="val 6384"/>
                    <a:gd name="f125" fmla="val 6614"/>
                    <a:gd name="f126" fmla="val 2447"/>
                    <a:gd name="f127" fmla="val 6603"/>
                    <a:gd name="f128" fmla="val 6568"/>
                    <a:gd name="f129" fmla="val 1016"/>
                    <a:gd name="f130" fmla="val 6049"/>
                    <a:gd name="f131" fmla="val 324"/>
                    <a:gd name="f132" fmla="val 5310"/>
                    <a:gd name="f133" fmla="val 93"/>
                    <a:gd name="f134" fmla="val 5137"/>
                    <a:gd name="f135" fmla="val 35"/>
                    <a:gd name="f136" fmla="val 4952"/>
                    <a:gd name="f137" fmla="*/ f0 1 6615"/>
                    <a:gd name="f138" fmla="*/ f1 1 4468"/>
                    <a:gd name="f139" fmla="val f2"/>
                    <a:gd name="f140" fmla="val f3"/>
                    <a:gd name="f141" fmla="val f4"/>
                    <a:gd name="f142" fmla="+- f141 0 f139"/>
                    <a:gd name="f143" fmla="+- f140 0 f139"/>
                    <a:gd name="f144" fmla="*/ f143 1 6615"/>
                    <a:gd name="f145" fmla="*/ f142 1 4468"/>
                    <a:gd name="f146" fmla="*/ f139 1 f144"/>
                    <a:gd name="f147" fmla="*/ f140 1 f144"/>
                    <a:gd name="f148" fmla="*/ f139 1 f145"/>
                    <a:gd name="f149" fmla="*/ f141 1 f145"/>
                    <a:gd name="f150" fmla="*/ f146 f137 1"/>
                    <a:gd name="f151" fmla="*/ f147 f137 1"/>
                    <a:gd name="f152" fmla="*/ f149 f138 1"/>
                    <a:gd name="f153" fmla="*/ f148 f138 1"/>
                  </a:gdLst>
                  <a:ahLst/>
                  <a:cxnLst>
                    <a:cxn ang="3cd4">
                      <a:pos x="hc" y="t"/>
                    </a:cxn>
                    <a:cxn ang="0">
                      <a:pos x="r" y="vc"/>
                    </a:cxn>
                    <a:cxn ang="cd4">
                      <a:pos x="hc" y="b"/>
                    </a:cxn>
                    <a:cxn ang="cd2">
                      <a:pos x="l" y="vc"/>
                    </a:cxn>
                  </a:cxnLst>
                  <a:rect l="f150" t="f153" r="f151" b="f152"/>
                  <a:pathLst>
                    <a:path w="6615" h="4468">
                      <a:moveTo>
                        <a:pt x="f5" y="f2"/>
                      </a:moveTo>
                      <a:cubicBezTo>
                        <a:pt x="f6" y="f2"/>
                        <a:pt x="f7" y="f8"/>
                        <a:pt x="f9" y="f10"/>
                      </a:cubicBezTo>
                      <a:cubicBezTo>
                        <a:pt x="f11" y="f12"/>
                        <a:pt x="f13" y="f14"/>
                        <a:pt x="f13" y="f15"/>
                      </a:cubicBezTo>
                      <a:lnTo>
                        <a:pt x="f13" y="f16"/>
                      </a:lnTo>
                      <a:cubicBezTo>
                        <a:pt x="f13" y="f17"/>
                        <a:pt x="f18" y="f19"/>
                        <a:pt x="f20" y="f21"/>
                      </a:cubicBezTo>
                      <a:cubicBezTo>
                        <a:pt x="f22" y="f23"/>
                        <a:pt x="f24" y="f25"/>
                        <a:pt x="f26" y="f25"/>
                      </a:cubicBezTo>
                      <a:cubicBezTo>
                        <a:pt x="f27" y="f25"/>
                        <a:pt x="f28" y="f29"/>
                        <a:pt x="f30" y="f31"/>
                      </a:cubicBezTo>
                      <a:cubicBezTo>
                        <a:pt x="f32" y="f33"/>
                        <a:pt x="f34" y="f35"/>
                        <a:pt x="f36" y="f15"/>
                      </a:cubicBezTo>
                      <a:cubicBezTo>
                        <a:pt x="f36" y="f37"/>
                        <a:pt x="f36" y="f38"/>
                        <a:pt x="f39" y="f40"/>
                      </a:cubicBezTo>
                      <a:cubicBezTo>
                        <a:pt x="f39" y="f41"/>
                        <a:pt x="f42" y="f43"/>
                        <a:pt x="f44" y="f43"/>
                      </a:cubicBezTo>
                      <a:cubicBezTo>
                        <a:pt x="f45" y="f43"/>
                        <a:pt x="f46" y="f43"/>
                        <a:pt x="f47" y="f41"/>
                      </a:cubicBezTo>
                      <a:cubicBezTo>
                        <a:pt x="f48" y="f49"/>
                        <a:pt x="f50" y="f16"/>
                        <a:pt x="f51" y="f52"/>
                      </a:cubicBezTo>
                      <a:cubicBezTo>
                        <a:pt x="f53" y="f54"/>
                        <a:pt x="f55" y="f56"/>
                        <a:pt x="f57" y="f58"/>
                      </a:cubicBezTo>
                      <a:cubicBezTo>
                        <a:pt x="f59" y="f60"/>
                        <a:pt x="f32" y="f61"/>
                        <a:pt x="f62" y="f63"/>
                      </a:cubicBezTo>
                      <a:cubicBezTo>
                        <a:pt x="f64" y="f65"/>
                        <a:pt x="f66" y="f65"/>
                        <a:pt x="f67" y="f68"/>
                      </a:cubicBezTo>
                      <a:lnTo>
                        <a:pt x="f69" y="f68"/>
                      </a:lnTo>
                      <a:lnTo>
                        <a:pt x="f70" y="f63"/>
                      </a:lnTo>
                      <a:cubicBezTo>
                        <a:pt x="f71" y="f72"/>
                        <a:pt x="f73" y="f74"/>
                        <a:pt x="f75" y="f76"/>
                      </a:cubicBezTo>
                      <a:cubicBezTo>
                        <a:pt x="f77" y="f78"/>
                        <a:pt x="f79" y="f71"/>
                        <a:pt x="f80" y="f81"/>
                      </a:cubicBezTo>
                      <a:cubicBezTo>
                        <a:pt x="f82" y="f83"/>
                        <a:pt x="f84" y="f15"/>
                        <a:pt x="f85" y="f86"/>
                      </a:cubicBezTo>
                      <a:cubicBezTo>
                        <a:pt x="f85" y="f87"/>
                        <a:pt x="f88" y="f10"/>
                        <a:pt x="f89" y="f10"/>
                      </a:cubicBezTo>
                      <a:cubicBezTo>
                        <a:pt x="f90" y="f91"/>
                        <a:pt x="f92" y="f93"/>
                        <a:pt x="f94" y="f93"/>
                      </a:cubicBezTo>
                      <a:cubicBezTo>
                        <a:pt x="f95" y="f93"/>
                        <a:pt x="f96" y="f87"/>
                        <a:pt x="f96" y="f86"/>
                      </a:cubicBezTo>
                      <a:cubicBezTo>
                        <a:pt x="f97" y="f98"/>
                        <a:pt x="f99" y="f100"/>
                        <a:pt x="f43" y="f101"/>
                      </a:cubicBezTo>
                      <a:cubicBezTo>
                        <a:pt x="f102" y="f103"/>
                        <a:pt x="f104" y="f105"/>
                        <a:pt x="f106" y="f107"/>
                      </a:cubicBezTo>
                      <a:cubicBezTo>
                        <a:pt x="f108" y="f109"/>
                        <a:pt x="f110" y="f111"/>
                        <a:pt x="f112" y="f113"/>
                      </a:cubicBezTo>
                      <a:lnTo>
                        <a:pt x="f76" y="f114"/>
                      </a:lnTo>
                      <a:lnTo>
                        <a:pt x="f67" y="f115"/>
                      </a:lnTo>
                      <a:cubicBezTo>
                        <a:pt x="f116" y="f115"/>
                        <a:pt x="f117" y="f115"/>
                        <a:pt x="f118" y="f114"/>
                      </a:cubicBezTo>
                      <a:cubicBezTo>
                        <a:pt x="f119" y="f120"/>
                        <a:pt x="f121" y="f122"/>
                        <a:pt x="f123" y="f72"/>
                      </a:cubicBezTo>
                      <a:cubicBezTo>
                        <a:pt x="f124" y="f73"/>
                        <a:pt x="f125" y="f126"/>
                        <a:pt x="f127" y="f21"/>
                      </a:cubicBezTo>
                      <a:cubicBezTo>
                        <a:pt x="f128" y="f129"/>
                        <a:pt x="f130" y="f131"/>
                        <a:pt x="f132" y="f133"/>
                      </a:cubicBezTo>
                      <a:cubicBezTo>
                        <a:pt x="f134" y="f135"/>
                        <a:pt x="f136"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4" name="Google Shape;2066;p27">
                <a:extLst>
                  <a:ext uri="{FF2B5EF4-FFF2-40B4-BE49-F238E27FC236}">
                    <a16:creationId xmlns:a16="http://schemas.microsoft.com/office/drawing/2014/main" id="{779F368C-F754-4AC0-A20A-64898BD01283}"/>
                  </a:ext>
                </a:extLst>
              </p:cNvPr>
              <p:cNvGrpSpPr/>
              <p:nvPr/>
            </p:nvGrpSpPr>
            <p:grpSpPr>
              <a:xfrm>
                <a:off x="-18" y="210403"/>
                <a:ext cx="8138844" cy="211875"/>
                <a:chOff x="-18" y="210403"/>
                <a:chExt cx="8138844" cy="211875"/>
              </a:xfrm>
            </p:grpSpPr>
            <p:sp>
              <p:nvSpPr>
                <p:cNvPr id="15" name="Google Shape;2067;p27">
                  <a:extLst>
                    <a:ext uri="{FF2B5EF4-FFF2-40B4-BE49-F238E27FC236}">
                      <a16:creationId xmlns:a16="http://schemas.microsoft.com/office/drawing/2014/main" id="{9EA65981-9376-4380-AE06-A54BB140F25C}"/>
                    </a:ext>
                  </a:extLst>
                </p:cNvPr>
                <p:cNvSpPr/>
                <p:nvPr/>
              </p:nvSpPr>
              <p:spPr>
                <a:xfrm flipH="1">
                  <a:off x="-18" y="210458"/>
                  <a:ext cx="4301621"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6" name="Google Shape;2068;p27">
                  <a:extLst>
                    <a:ext uri="{FF2B5EF4-FFF2-40B4-BE49-F238E27FC236}">
                      <a16:creationId xmlns:a16="http://schemas.microsoft.com/office/drawing/2014/main" id="{3D5363DE-64D2-412F-AED1-C88CE61EAE5D}"/>
                    </a:ext>
                  </a:extLst>
                </p:cNvPr>
                <p:cNvGrpSpPr/>
                <p:nvPr/>
              </p:nvGrpSpPr>
              <p:grpSpPr>
                <a:xfrm>
                  <a:off x="4842863" y="210403"/>
                  <a:ext cx="3295963" cy="211875"/>
                  <a:chOff x="4842863" y="210403"/>
                  <a:chExt cx="3295963" cy="211875"/>
                </a:xfrm>
              </p:grpSpPr>
              <p:sp>
                <p:nvSpPr>
                  <p:cNvPr id="17" name="Google Shape;2069;p27">
                    <a:extLst>
                      <a:ext uri="{FF2B5EF4-FFF2-40B4-BE49-F238E27FC236}">
                        <a16:creationId xmlns:a16="http://schemas.microsoft.com/office/drawing/2014/main" id="{65516032-8CEF-4902-AE78-86BB0ECA8824}"/>
                      </a:ext>
                    </a:extLst>
                  </p:cNvPr>
                  <p:cNvSpPr/>
                  <p:nvPr/>
                </p:nvSpPr>
                <p:spPr>
                  <a:xfrm flipH="1">
                    <a:off x="4842863" y="210467"/>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2070;p27">
                    <a:extLst>
                      <a:ext uri="{FF2B5EF4-FFF2-40B4-BE49-F238E27FC236}">
                        <a16:creationId xmlns:a16="http://schemas.microsoft.com/office/drawing/2014/main" id="{8FBDA47B-5B9D-4F93-A059-9FD03E2824D1}"/>
                      </a:ext>
                    </a:extLst>
                  </p:cNvPr>
                  <p:cNvSpPr/>
                  <p:nvPr/>
                </p:nvSpPr>
                <p:spPr>
                  <a:xfrm flipH="1">
                    <a:off x="7994873" y="210403"/>
                    <a:ext cx="143953" cy="211875"/>
                  </a:xfrm>
                  <a:custGeom>
                    <a:avLst/>
                    <a:gdLst>
                      <a:gd name="f0" fmla="val w"/>
                      <a:gd name="f1" fmla="val h"/>
                      <a:gd name="f2" fmla="val 0"/>
                      <a:gd name="f3" fmla="val 4457"/>
                      <a:gd name="f4" fmla="val 6560"/>
                      <a:gd name="f5" fmla="val 3933"/>
                      <a:gd name="f6" fmla="val 1"/>
                      <a:gd name="f7" fmla="val 2886"/>
                      <a:gd name="f8" fmla="val 1831"/>
                      <a:gd name="f9" fmla="val 436"/>
                      <a:gd name="f10" fmla="val 1097"/>
                      <a:gd name="f11" fmla="val 1215"/>
                      <a:gd name="f12" fmla="val 705"/>
                      <a:gd name="f13" fmla="val 1607"/>
                      <a:gd name="f14" fmla="val 405"/>
                      <a:gd name="f15" fmla="val 2104"/>
                      <a:gd name="f16" fmla="val 209"/>
                      <a:gd name="f17" fmla="val 2635"/>
                      <a:gd name="f18" fmla="val 174"/>
                      <a:gd name="f19" fmla="val 2761"/>
                      <a:gd name="f20" fmla="val 139"/>
                      <a:gd name="f21" fmla="val 2912"/>
                      <a:gd name="f22" fmla="val 93"/>
                      <a:gd name="f23" fmla="val 3039"/>
                      <a:gd name="f24" fmla="val 24"/>
                      <a:gd name="f25" fmla="val 3454"/>
                      <a:gd name="f26" fmla="val 3893"/>
                      <a:gd name="f27" fmla="val 4054"/>
                      <a:gd name="f28" fmla="val 4193"/>
                      <a:gd name="f29" fmla="val 4354"/>
                      <a:gd name="f30" fmla="val 105"/>
                      <a:gd name="f31" fmla="val 4955"/>
                      <a:gd name="f32" fmla="val 440"/>
                      <a:gd name="f33" fmla="val 5532"/>
                      <a:gd name="f34" fmla="val 913"/>
                      <a:gd name="f35" fmla="val 5936"/>
                      <a:gd name="f36" fmla="val 1397"/>
                      <a:gd name="f37" fmla="val 6330"/>
                      <a:gd name="f38" fmla="val 1992"/>
                      <a:gd name="f39" fmla="val 6559"/>
                      <a:gd name="f40" fmla="val 2642"/>
                      <a:gd name="f41" fmla="val 2658"/>
                      <a:gd name="f42" fmla="val 2674"/>
                      <a:gd name="f43" fmla="val 2690"/>
                      <a:gd name="f44" fmla="val 3441"/>
                      <a:gd name="f45" fmla="val 6524"/>
                      <a:gd name="f46" fmla="val 4133"/>
                      <a:gd name="f47" fmla="val 6005"/>
                      <a:gd name="f48" fmla="val 4364"/>
                      <a:gd name="f49" fmla="val 5278"/>
                      <a:gd name="f50" fmla="val 4422"/>
                      <a:gd name="f51" fmla="val 5105"/>
                      <a:gd name="f52" fmla="val 4456"/>
                      <a:gd name="f53" fmla="val 4908"/>
                      <a:gd name="f54" fmla="val 4712"/>
                      <a:gd name="f55" fmla="val 4481"/>
                      <a:gd name="f56" fmla="val 4387"/>
                      <a:gd name="f57" fmla="val 4239"/>
                      <a:gd name="f58" fmla="val 4272"/>
                      <a:gd name="f59" fmla="val 4031"/>
                      <a:gd name="f60" fmla="val 4041"/>
                      <a:gd name="f61" fmla="val 3627"/>
                      <a:gd name="f62" fmla="val 3579"/>
                      <a:gd name="f63" fmla="val 3339"/>
                      <a:gd name="f64" fmla="val 3083"/>
                      <a:gd name="f65" fmla="val 2898"/>
                      <a:gd name="f66" fmla="val 2829"/>
                      <a:gd name="f67" fmla="val 2771"/>
                      <a:gd name="f68" fmla="val 3350"/>
                      <a:gd name="f69" fmla="val 3373"/>
                      <a:gd name="f70" fmla="val 2333"/>
                      <a:gd name="f71" fmla="val 3489"/>
                      <a:gd name="f72" fmla="val 2136"/>
                      <a:gd name="f73" fmla="val 3858"/>
                      <a:gd name="f74" fmla="val 2229"/>
                      <a:gd name="f75" fmla="val 4216"/>
                      <a:gd name="f76" fmla="val 2323"/>
                      <a:gd name="f77" fmla="val 4519"/>
                      <a:gd name="f78" fmla="val 2597"/>
                      <a:gd name="f79" fmla="val 4705"/>
                      <a:gd name="f80" fmla="val 2889"/>
                      <a:gd name="f81" fmla="val 2953"/>
                      <a:gd name="f82" fmla="val 3018"/>
                      <a:gd name="f83" fmla="val 4696"/>
                      <a:gd name="f84" fmla="val 4678"/>
                      <a:gd name="f85" fmla="val 3117"/>
                      <a:gd name="f86" fmla="val 3141"/>
                      <a:gd name="f87" fmla="val 3175"/>
                      <a:gd name="f88" fmla="val 3187"/>
                      <a:gd name="f89" fmla="val 3198"/>
                      <a:gd name="f90" fmla="val 4735"/>
                      <a:gd name="f91" fmla="val 4758"/>
                      <a:gd name="f92" fmla="val 4816"/>
                      <a:gd name="f93" fmla="val 4885"/>
                      <a:gd name="f94" fmla="val 4943"/>
                      <a:gd name="f95" fmla="val 3129"/>
                      <a:gd name="f96" fmla="val 5197"/>
                      <a:gd name="f97" fmla="val 5428"/>
                      <a:gd name="f98" fmla="val 2610"/>
                      <a:gd name="f99" fmla="val 5462"/>
                      <a:gd name="f100" fmla="val 2575"/>
                      <a:gd name="f101" fmla="val 5465"/>
                      <a:gd name="f102" fmla="val 2540"/>
                      <a:gd name="f103" fmla="val 5466"/>
                      <a:gd name="f104" fmla="val 2505"/>
                      <a:gd name="f105" fmla="val 2180"/>
                      <a:gd name="f106" fmla="val 1806"/>
                      <a:gd name="f107" fmla="val 5370"/>
                      <a:gd name="f108" fmla="val 1536"/>
                      <a:gd name="f109" fmla="val 5162"/>
                      <a:gd name="f110" fmla="val 1224"/>
                      <a:gd name="f111" fmla="val 4931"/>
                      <a:gd name="f112" fmla="val 970"/>
                      <a:gd name="f113" fmla="val 4585"/>
                      <a:gd name="f114" fmla="val 890"/>
                      <a:gd name="f115" fmla="val 855"/>
                      <a:gd name="f116" fmla="val 4089"/>
                      <a:gd name="f117" fmla="val 3985"/>
                      <a:gd name="f118" fmla="val 844"/>
                      <a:gd name="f119" fmla="val 3558"/>
                      <a:gd name="f120" fmla="val 3223"/>
                      <a:gd name="f121" fmla="val 3108"/>
                      <a:gd name="f122" fmla="val 936"/>
                      <a:gd name="f123" fmla="val 3004"/>
                      <a:gd name="f124" fmla="val 959"/>
                      <a:gd name="f125" fmla="val 2900"/>
                      <a:gd name="f126" fmla="val 1074"/>
                      <a:gd name="f127" fmla="val 2450"/>
                      <a:gd name="f128" fmla="val 1305"/>
                      <a:gd name="f129" fmla="val 2046"/>
                      <a:gd name="f130" fmla="val 1594"/>
                      <a:gd name="f131" fmla="val 1688"/>
                      <a:gd name="f132" fmla="val 2171"/>
                      <a:gd name="f133" fmla="val 961"/>
                      <a:gd name="f134" fmla="val 499"/>
                      <a:gd name="f135" fmla="val 4052"/>
                      <a:gd name="f136" fmla="val 476"/>
                      <a:gd name="f137" fmla="val 4179"/>
                      <a:gd name="f138" fmla="val 372"/>
                      <a:gd name="f139" fmla="val 234"/>
                      <a:gd name="f140" fmla="val 4283"/>
                      <a:gd name="f141" fmla="val 118"/>
                      <a:gd name="f142" fmla="val 3"/>
                      <a:gd name="f143" fmla="val 4013"/>
                      <a:gd name="f144" fmla="val 2"/>
                      <a:gd name="f145" fmla="val 3973"/>
                      <a:gd name="f146" fmla="*/ f0 1 4457"/>
                      <a:gd name="f147" fmla="*/ f1 1 6560"/>
                      <a:gd name="f148" fmla="val f2"/>
                      <a:gd name="f149" fmla="val f3"/>
                      <a:gd name="f150" fmla="val f4"/>
                      <a:gd name="f151" fmla="+- f150 0 f148"/>
                      <a:gd name="f152" fmla="+- f149 0 f148"/>
                      <a:gd name="f153" fmla="*/ f152 1 4457"/>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57" h="6560">
                        <a:moveTo>
                          <a:pt x="f5" y="f6"/>
                        </a:moveTo>
                        <a:cubicBezTo>
                          <a:pt x="f7" y="f6"/>
                          <a:pt x="f8" y="f9"/>
                          <a:pt x="f10" y="f11"/>
                        </a:cubicBezTo>
                        <a:cubicBezTo>
                          <a:pt x="f12" y="f13"/>
                          <a:pt x="f14" y="f15"/>
                          <a:pt x="f16" y="f17"/>
                        </a:cubicBezTo>
                        <a:cubicBezTo>
                          <a:pt x="f18" y="f19"/>
                          <a:pt x="f20" y="f21"/>
                          <a:pt x="f22" y="f23"/>
                        </a:cubicBezTo>
                        <a:lnTo>
                          <a:pt x="f24" y="f25"/>
                        </a:lnTo>
                        <a:lnTo>
                          <a:pt x="f6" y="f26"/>
                        </a:lnTo>
                        <a:cubicBezTo>
                          <a:pt x="f6" y="f27"/>
                          <a:pt x="f6" y="f28"/>
                          <a:pt x="f24" y="f29"/>
                        </a:cubicBezTo>
                        <a:cubicBezTo>
                          <a:pt x="f30" y="f31"/>
                          <a:pt x="f32" y="f33"/>
                          <a:pt x="f34" y="f35"/>
                        </a:cubicBezTo>
                        <a:cubicBezTo>
                          <a:pt x="f36" y="f37"/>
                          <a:pt x="f38" y="f39"/>
                          <a:pt x="f40" y="f39"/>
                        </a:cubicBezTo>
                        <a:cubicBezTo>
                          <a:pt x="f41" y="f39"/>
                          <a:pt x="f42" y="f39"/>
                          <a:pt x="f43" y="f39"/>
                        </a:cubicBezTo>
                        <a:cubicBezTo>
                          <a:pt x="f44" y="f45"/>
                          <a:pt x="f46" y="f47"/>
                          <a:pt x="f48" y="f49"/>
                        </a:cubicBezTo>
                        <a:cubicBezTo>
                          <a:pt x="f50" y="f51"/>
                          <a:pt x="f52" y="f53"/>
                          <a:pt x="f52" y="f54"/>
                        </a:cubicBezTo>
                        <a:cubicBezTo>
                          <a:pt x="f52" y="f55"/>
                          <a:pt x="f56" y="f57"/>
                          <a:pt x="f58" y="f59"/>
                        </a:cubicBezTo>
                        <a:cubicBezTo>
                          <a:pt x="f60" y="f61"/>
                          <a:pt x="f62" y="f63"/>
                          <a:pt x="f64" y="f63"/>
                        </a:cubicBezTo>
                        <a:lnTo>
                          <a:pt x="f65" y="f63"/>
                        </a:lnTo>
                        <a:cubicBezTo>
                          <a:pt x="f66" y="f63"/>
                          <a:pt x="f67" y="f68"/>
                          <a:pt x="f43" y="f69"/>
                        </a:cubicBezTo>
                        <a:cubicBezTo>
                          <a:pt x="f70" y="f71"/>
                          <a:pt x="f72" y="f73"/>
                          <a:pt x="f74" y="f75"/>
                        </a:cubicBezTo>
                        <a:cubicBezTo>
                          <a:pt x="f76" y="f77"/>
                          <a:pt x="f78" y="f79"/>
                          <a:pt x="f80" y="f79"/>
                        </a:cubicBezTo>
                        <a:cubicBezTo>
                          <a:pt x="f81" y="f79"/>
                          <a:pt x="f82" y="f83"/>
                          <a:pt x="f64" y="f84"/>
                        </a:cubicBezTo>
                        <a:cubicBezTo>
                          <a:pt x="f85" y="f84"/>
                          <a:pt x="f86" y="f84"/>
                          <a:pt x="f87" y="f54"/>
                        </a:cubicBezTo>
                        <a:cubicBezTo>
                          <a:pt x="f88" y="f54"/>
                          <a:pt x="f89" y="f90"/>
                          <a:pt x="f89" y="f91"/>
                        </a:cubicBezTo>
                        <a:cubicBezTo>
                          <a:pt x="f89" y="f92"/>
                          <a:pt x="f89" y="f93"/>
                          <a:pt x="f88" y="f94"/>
                        </a:cubicBezTo>
                        <a:cubicBezTo>
                          <a:pt x="f95" y="f96"/>
                          <a:pt x="f65" y="f97"/>
                          <a:pt x="f98" y="f99"/>
                        </a:cubicBezTo>
                        <a:cubicBezTo>
                          <a:pt x="f100" y="f101"/>
                          <a:pt x="f102" y="f103"/>
                          <a:pt x="f104" y="f103"/>
                        </a:cubicBezTo>
                        <a:cubicBezTo>
                          <a:pt x="f105" y="f103"/>
                          <a:pt x="f106" y="f107"/>
                          <a:pt x="f108" y="f109"/>
                        </a:cubicBezTo>
                        <a:cubicBezTo>
                          <a:pt x="f110" y="f111"/>
                          <a:pt x="f112" y="f113"/>
                          <a:pt x="f114" y="f28"/>
                        </a:cubicBezTo>
                        <a:cubicBezTo>
                          <a:pt x="f115" y="f116"/>
                          <a:pt x="f115" y="f117"/>
                          <a:pt x="f118" y="f26"/>
                        </a:cubicBezTo>
                        <a:lnTo>
                          <a:pt x="f118" y="f119"/>
                        </a:lnTo>
                        <a:lnTo>
                          <a:pt x="f114" y="f120"/>
                        </a:lnTo>
                        <a:cubicBezTo>
                          <a:pt x="f34" y="f121"/>
                          <a:pt x="f122" y="f123"/>
                          <a:pt x="f124" y="f125"/>
                        </a:cubicBezTo>
                        <a:cubicBezTo>
                          <a:pt x="f126" y="f127"/>
                          <a:pt x="f128" y="f129"/>
                          <a:pt x="f130" y="f131"/>
                        </a:cubicBezTo>
                        <a:cubicBezTo>
                          <a:pt x="f132" y="f133"/>
                          <a:pt x="f64" y="f134"/>
                          <a:pt x="f135" y="f136"/>
                        </a:cubicBezTo>
                        <a:cubicBezTo>
                          <a:pt x="f137" y="f136"/>
                          <a:pt x="f58" y="f138"/>
                          <a:pt x="f58" y="f139"/>
                        </a:cubicBezTo>
                        <a:cubicBezTo>
                          <a:pt x="f140" y="f141"/>
                          <a:pt x="f137" y="f142"/>
                          <a:pt x="f135"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19" name="Google Shape;2071;p27">
                <a:extLst>
                  <a:ext uri="{FF2B5EF4-FFF2-40B4-BE49-F238E27FC236}">
                    <a16:creationId xmlns:a16="http://schemas.microsoft.com/office/drawing/2014/main" id="{5843692C-54E6-4FDD-8489-899BB68A0A44}"/>
                  </a:ext>
                </a:extLst>
              </p:cNvPr>
              <p:cNvGrpSpPr/>
              <p:nvPr/>
            </p:nvGrpSpPr>
            <p:grpSpPr>
              <a:xfrm>
                <a:off x="8302550" y="114940"/>
                <a:ext cx="750045" cy="777202"/>
                <a:chOff x="8302550" y="114940"/>
                <a:chExt cx="750045" cy="777202"/>
              </a:xfrm>
            </p:grpSpPr>
            <p:sp>
              <p:nvSpPr>
                <p:cNvPr id="20" name="Google Shape;2072;p27">
                  <a:extLst>
                    <a:ext uri="{FF2B5EF4-FFF2-40B4-BE49-F238E27FC236}">
                      <a16:creationId xmlns:a16="http://schemas.microsoft.com/office/drawing/2014/main" id="{11DFFA3F-239F-4748-9F50-BBDF291D11EF}"/>
                    </a:ext>
                  </a:extLst>
                </p:cNvPr>
                <p:cNvSpPr/>
                <p:nvPr/>
              </p:nvSpPr>
              <p:spPr>
                <a:xfrm flipH="1">
                  <a:off x="8386364" y="114940"/>
                  <a:ext cx="179350" cy="271430"/>
                </a:xfrm>
                <a:custGeom>
                  <a:avLst/>
                  <a:gdLst>
                    <a:gd name="f0" fmla="val w"/>
                    <a:gd name="f1" fmla="val h"/>
                    <a:gd name="f2" fmla="val 0"/>
                    <a:gd name="f3" fmla="val 5553"/>
                    <a:gd name="f4" fmla="val 8404"/>
                    <a:gd name="f5" fmla="val 2528"/>
                    <a:gd name="f6" fmla="val 1"/>
                    <a:gd name="f7" fmla="val 3013"/>
                    <a:gd name="f8" fmla="val 1490"/>
                    <a:gd name="f9" fmla="val 2459"/>
                    <a:gd name="f10" fmla="val 2148"/>
                    <a:gd name="f11" fmla="val 2367"/>
                    <a:gd name="f12" fmla="val 4375"/>
                    <a:gd name="f13" fmla="val 2228"/>
                    <a:gd name="f14" fmla="val 7157"/>
                    <a:gd name="f15" fmla="val 728"/>
                    <a:gd name="f16" fmla="val 8265"/>
                    <a:gd name="f17" fmla="val 1362"/>
                    <a:gd name="f18" fmla="val 8150"/>
                    <a:gd name="f19" fmla="val 2574"/>
                    <a:gd name="f20" fmla="val 7111"/>
                    <a:gd name="f21" fmla="val 5783"/>
                    <a:gd name="f22" fmla="val 3186"/>
                    <a:gd name="f23" fmla="val 5241"/>
                    <a:gd name="f24" fmla="val 3244"/>
                    <a:gd name="f25" fmla="val 4675"/>
                    <a:gd name="f26" fmla="val 3359"/>
                    <a:gd name="f27" fmla="val 4110"/>
                    <a:gd name="f28" fmla="val 3475"/>
                    <a:gd name="f29" fmla="val 3544"/>
                    <a:gd name="f30" fmla="val 3648"/>
                    <a:gd name="f31" fmla="val 2990"/>
                    <a:gd name="f32" fmla="val 4017"/>
                    <a:gd name="f33" fmla="val 2552"/>
                    <a:gd name="f34" fmla="val 4319"/>
                    <a:gd name="f35" fmla="val 2213"/>
                    <a:gd name="f36" fmla="val 4760"/>
                    <a:gd name="f37" fmla="val 1968"/>
                    <a:gd name="f38" fmla="val 5205"/>
                    <a:gd name="f39" fmla="val 5322"/>
                    <a:gd name="f40" fmla="val 5438"/>
                    <a:gd name="f41" fmla="val 1985"/>
                    <a:gd name="f42" fmla="val 5552"/>
                    <a:gd name="f43" fmla="val 2021"/>
                    <a:gd name="f44" fmla="val 5235"/>
                    <a:gd name="f45" fmla="val 1760"/>
                    <a:gd name="f46" fmla="val 4801"/>
                    <a:gd name="f47" fmla="val 1611"/>
                    <a:gd name="f48" fmla="val 4382"/>
                    <a:gd name="f49" fmla="val 4039"/>
                    <a:gd name="f50" fmla="val 3706"/>
                    <a:gd name="f51" fmla="val 1710"/>
                    <a:gd name="f52" fmla="val 3452"/>
                    <a:gd name="f53" fmla="val 1928"/>
                    <a:gd name="f54" fmla="val 3602"/>
                    <a:gd name="f55" fmla="val 1259"/>
                    <a:gd name="f56" fmla="val 3151"/>
                    <a:gd name="f57" fmla="val 301"/>
                    <a:gd name="f58" fmla="*/ f0 1 5553"/>
                    <a:gd name="f59" fmla="*/ f1 1 8404"/>
                    <a:gd name="f60" fmla="val f2"/>
                    <a:gd name="f61" fmla="val f3"/>
                    <a:gd name="f62" fmla="val f4"/>
                    <a:gd name="f63" fmla="+- f62 0 f60"/>
                    <a:gd name="f64" fmla="+- f61 0 f60"/>
                    <a:gd name="f65" fmla="*/ f64 1 5553"/>
                    <a:gd name="f66" fmla="*/ f63 1 8404"/>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5553" h="8404">
                      <a:moveTo>
                        <a:pt x="f5" y="f6"/>
                      </a:moveTo>
                      <a:cubicBezTo>
                        <a:pt x="f7" y="f8"/>
                        <a:pt x="f9" y="f10"/>
                        <a:pt x="f11" y="f12"/>
                      </a:cubicBezTo>
                      <a:cubicBezTo>
                        <a:pt x="f13" y="f14"/>
                        <a:pt x="f15" y="f16"/>
                        <a:pt x="f2" y="f4"/>
                      </a:cubicBezTo>
                      <a:cubicBezTo>
                        <a:pt x="f17" y="f18"/>
                        <a:pt x="f19" y="f20"/>
                        <a:pt x="f7" y="f21"/>
                      </a:cubicBezTo>
                      <a:cubicBezTo>
                        <a:pt x="f22" y="f23"/>
                        <a:pt x="f24" y="f25"/>
                        <a:pt x="f26" y="f27"/>
                      </a:cubicBezTo>
                      <a:cubicBezTo>
                        <a:pt x="f28"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54" y="f55"/>
                        <a:pt x="f56" y="f57"/>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2073;p27">
                  <a:extLst>
                    <a:ext uri="{FF2B5EF4-FFF2-40B4-BE49-F238E27FC236}">
                      <a16:creationId xmlns:a16="http://schemas.microsoft.com/office/drawing/2014/main" id="{3D6803B5-71F2-4B29-80D9-9DAB722D8D67}"/>
                    </a:ext>
                  </a:extLst>
                </p:cNvPr>
                <p:cNvSpPr/>
                <p:nvPr/>
              </p:nvSpPr>
              <p:spPr>
                <a:xfrm flipH="1">
                  <a:off x="8509772" y="169356"/>
                  <a:ext cx="96213" cy="214033"/>
                </a:xfrm>
                <a:custGeom>
                  <a:avLst/>
                  <a:gdLst>
                    <a:gd name="f0" fmla="val w"/>
                    <a:gd name="f1" fmla="val h"/>
                    <a:gd name="f2" fmla="val 0"/>
                    <a:gd name="f3" fmla="val 2979"/>
                    <a:gd name="f4" fmla="val 6627"/>
                    <a:gd name="f5" fmla="val 1236"/>
                    <a:gd name="f6" fmla="val 543"/>
                    <a:gd name="f7" fmla="val 1293"/>
                    <a:gd name="f8" fmla="val 982"/>
                    <a:gd name="f9" fmla="val 1386"/>
                    <a:gd name="f10" fmla="val 1432"/>
                    <a:gd name="f11" fmla="val 1571"/>
                    <a:gd name="f12" fmla="val 1836"/>
                    <a:gd name="f13" fmla="val 1744"/>
                    <a:gd name="f14" fmla="val 2252"/>
                    <a:gd name="f15" fmla="val 1963"/>
                    <a:gd name="f16" fmla="val 2644"/>
                    <a:gd name="f17" fmla="val 2171"/>
                    <a:gd name="f18" fmla="val 3048"/>
                    <a:gd name="f19" fmla="val 2355"/>
                    <a:gd name="f20" fmla="val 3452"/>
                    <a:gd name="f21" fmla="val 2517"/>
                    <a:gd name="f22" fmla="val 3891"/>
                    <a:gd name="f23" fmla="val 2540"/>
                    <a:gd name="f24" fmla="val 4352"/>
                    <a:gd name="f25" fmla="val 2552"/>
                    <a:gd name="f26" fmla="val 4583"/>
                    <a:gd name="f27" fmla="val 4814"/>
                    <a:gd name="f28" fmla="val 2482"/>
                    <a:gd name="f29" fmla="val 5022"/>
                    <a:gd name="f30" fmla="val 2459"/>
                    <a:gd name="f31" fmla="val 5137"/>
                    <a:gd name="f32" fmla="val 2413"/>
                    <a:gd name="f33" fmla="val 5241"/>
                    <a:gd name="f34" fmla="val 2367"/>
                    <a:gd name="f35" fmla="val 5345"/>
                    <a:gd name="f36" fmla="val 2309"/>
                    <a:gd name="f37" fmla="val 5449"/>
                    <a:gd name="f38" fmla="val 5541"/>
                    <a:gd name="f39" fmla="val 2182"/>
                    <a:gd name="f40" fmla="val 5634"/>
                    <a:gd name="f41" fmla="val 2448"/>
                    <a:gd name="f42" fmla="val 5276"/>
                    <a:gd name="f43" fmla="val 4791"/>
                    <a:gd name="f44" fmla="val 2494"/>
                    <a:gd name="f45" fmla="val 4364"/>
                    <a:gd name="f46" fmla="val 2471"/>
                    <a:gd name="f47" fmla="val 3914"/>
                    <a:gd name="f48" fmla="val 2298"/>
                    <a:gd name="f49" fmla="val 3498"/>
                    <a:gd name="f50" fmla="val 2101"/>
                    <a:gd name="f51" fmla="val 3094"/>
                    <a:gd name="f52" fmla="val 1917"/>
                    <a:gd name="f53" fmla="val 2690"/>
                    <a:gd name="f54" fmla="val 1686"/>
                    <a:gd name="f55" fmla="val 1524"/>
                    <a:gd name="f56" fmla="val 1871"/>
                    <a:gd name="f57" fmla="val 1444"/>
                    <a:gd name="f58" fmla="val 1651"/>
                    <a:gd name="f59" fmla="val 1328"/>
                    <a:gd name="f60" fmla="val 1213"/>
                    <a:gd name="f61" fmla="val 1282"/>
                    <a:gd name="f62" fmla="val 1005"/>
                    <a:gd name="f63" fmla="val 1259"/>
                    <a:gd name="f64" fmla="val 774"/>
                    <a:gd name="f65" fmla="val 1190"/>
                    <a:gd name="f66" fmla="val 1"/>
                    <a:gd name="f67" fmla="val 682"/>
                    <a:gd name="f68" fmla="val 266"/>
                    <a:gd name="f69" fmla="val 1074"/>
                    <a:gd name="f70" fmla="val 855"/>
                    <a:gd name="f71" fmla="val 1778"/>
                    <a:gd name="f72" fmla="val 800"/>
                    <a:gd name="f73" fmla="val 1777"/>
                    <a:gd name="f74" fmla="val 751"/>
                    <a:gd name="f75" fmla="val 1776"/>
                    <a:gd name="f76" fmla="val 706"/>
                    <a:gd name="f77" fmla="val 436"/>
                    <a:gd name="f78" fmla="val 307"/>
                    <a:gd name="f79" fmla="val 1810"/>
                    <a:gd name="f80" fmla="val 1928"/>
                    <a:gd name="f81" fmla="val 451"/>
                    <a:gd name="f82" fmla="val 2079"/>
                    <a:gd name="f83" fmla="val 636"/>
                    <a:gd name="f84" fmla="val 2275"/>
                    <a:gd name="f85" fmla="val 509"/>
                    <a:gd name="f86" fmla="val 335"/>
                    <a:gd name="f87" fmla="val 959"/>
                    <a:gd name="f88" fmla="val 2586"/>
                    <a:gd name="f89" fmla="val 1478"/>
                    <a:gd name="f90" fmla="val 2875"/>
                    <a:gd name="f91" fmla="val 3406"/>
                    <a:gd name="f92" fmla="val 1790"/>
                    <a:gd name="f93" fmla="val 3391"/>
                    <a:gd name="f94" fmla="val 1739"/>
                    <a:gd name="f95" fmla="val 3384"/>
                    <a:gd name="f96" fmla="val 1688"/>
                    <a:gd name="f97" fmla="val 1535"/>
                    <a:gd name="f98" fmla="val 1377"/>
                    <a:gd name="f99" fmla="val 3449"/>
                    <a:gd name="f100" fmla="val 1317"/>
                    <a:gd name="f101" fmla="val 3579"/>
                    <a:gd name="f102" fmla="val 3752"/>
                    <a:gd name="f103" fmla="val 1270"/>
                    <a:gd name="f104" fmla="val 4006"/>
                    <a:gd name="f105" fmla="val 4122"/>
                    <a:gd name="f106" fmla="val 1363"/>
                    <a:gd name="f107" fmla="val 3983"/>
                    <a:gd name="f108" fmla="val 1455"/>
                    <a:gd name="f109" fmla="val 3787"/>
                    <a:gd name="f110" fmla="val 1605"/>
                    <a:gd name="f111" fmla="val 3729"/>
                    <a:gd name="f112" fmla="val 1645"/>
                    <a:gd name="f113" fmla="val 3713"/>
                    <a:gd name="f114" fmla="val 1687"/>
                    <a:gd name="f115" fmla="val 3705"/>
                    <a:gd name="f116" fmla="val 1729"/>
                    <a:gd name="f117" fmla="val 1834"/>
                    <a:gd name="f118" fmla="val 1942"/>
                    <a:gd name="f119" fmla="val 3749"/>
                    <a:gd name="f120" fmla="val 2032"/>
                    <a:gd name="f121" fmla="val 3798"/>
                    <a:gd name="f122" fmla="val 4029"/>
                    <a:gd name="f123" fmla="val 2321"/>
                    <a:gd name="f124" fmla="val 4641"/>
                    <a:gd name="f125" fmla="val 2263"/>
                    <a:gd name="f126" fmla="val 4999"/>
                    <a:gd name="f127" fmla="val 2138"/>
                    <a:gd name="f128" fmla="val 5672"/>
                    <a:gd name="f129" fmla="val 1685"/>
                    <a:gd name="f130" fmla="val 6244"/>
                    <a:gd name="f131" fmla="val 1150"/>
                    <a:gd name="f132" fmla="val 6614"/>
                    <a:gd name="f133" fmla="val 1411"/>
                    <a:gd name="f134" fmla="val 6437"/>
                    <a:gd name="f135" fmla="val 1715"/>
                    <a:gd name="f136" fmla="val 6333"/>
                    <a:gd name="f137" fmla="val 6118"/>
                    <a:gd name="f138" fmla="val 2113"/>
                    <a:gd name="f139" fmla="val 6003"/>
                    <a:gd name="f140" fmla="val 2228"/>
                    <a:gd name="f141" fmla="val 5876"/>
                    <a:gd name="f142" fmla="val 2344"/>
                    <a:gd name="f143" fmla="val 5749"/>
                    <a:gd name="f144" fmla="val 2863"/>
                    <a:gd name="f145" fmla="val 5114"/>
                    <a:gd name="f146" fmla="val 4318"/>
                    <a:gd name="f147" fmla="val 2806"/>
                    <a:gd name="f148" fmla="val 3464"/>
                    <a:gd name="f149" fmla="val 2598"/>
                    <a:gd name="f150" fmla="val 2436"/>
                    <a:gd name="f151" fmla="val 2956"/>
                    <a:gd name="f152" fmla="val 289"/>
                    <a:gd name="f153" fmla="val 2632"/>
                    <a:gd name="f154" fmla="val 797"/>
                    <a:gd name="f155" fmla="val 1132"/>
                    <a:gd name="f156" fmla="val 1144"/>
                    <a:gd name="f157" fmla="val 6618"/>
                    <a:gd name="f158" fmla="val 1138"/>
                    <a:gd name="f159" fmla="val 6622"/>
                    <a:gd name="f160" fmla="val 6626"/>
                    <a:gd name="f161" fmla="*/ f0 1 2979"/>
                    <a:gd name="f162" fmla="*/ f1 1 6627"/>
                    <a:gd name="f163" fmla="val f2"/>
                    <a:gd name="f164" fmla="val f3"/>
                    <a:gd name="f165" fmla="val f4"/>
                    <a:gd name="f166" fmla="+- f165 0 f163"/>
                    <a:gd name="f167" fmla="+- f164 0 f163"/>
                    <a:gd name="f168" fmla="*/ f167 1 2979"/>
                    <a:gd name="f169" fmla="*/ f166 1 6627"/>
                    <a:gd name="f170" fmla="*/ f163 1 f168"/>
                    <a:gd name="f171" fmla="*/ f164 1 f168"/>
                    <a:gd name="f172" fmla="*/ f163 1 f169"/>
                    <a:gd name="f173" fmla="*/ f165 1 f169"/>
                    <a:gd name="f174" fmla="*/ f170 f161 1"/>
                    <a:gd name="f175" fmla="*/ f171 f161 1"/>
                    <a:gd name="f176" fmla="*/ f173 f162 1"/>
                    <a:gd name="f177" fmla="*/ f172 f162 1"/>
                  </a:gdLst>
                  <a:ahLst/>
                  <a:cxnLst>
                    <a:cxn ang="3cd4">
                      <a:pos x="hc" y="t"/>
                    </a:cxn>
                    <a:cxn ang="0">
                      <a:pos x="r" y="vc"/>
                    </a:cxn>
                    <a:cxn ang="cd4">
                      <a:pos x="hc" y="b"/>
                    </a:cxn>
                    <a:cxn ang="cd2">
                      <a:pos x="l" y="vc"/>
                    </a:cxn>
                  </a:cxnLst>
                  <a:rect l="f174" t="f177" r="f175" b="f176"/>
                  <a:pathLst>
                    <a:path w="2979" h="6627">
                      <a:moveTo>
                        <a:pt x="f5" y="f6"/>
                      </a:moveTo>
                      <a:cubicBezTo>
                        <a:pt x="f7" y="f8"/>
                        <a:pt x="f9" y="f10"/>
                        <a:pt x="f11" y="f12"/>
                      </a:cubicBezTo>
                      <a:cubicBezTo>
                        <a:pt x="f13" y="f14"/>
                        <a:pt x="f15" y="f16"/>
                        <a:pt x="f17" y="f18"/>
                      </a:cubicBezTo>
                      <a:cubicBezTo>
                        <a:pt x="f19" y="f20"/>
                        <a:pt x="f21" y="f22"/>
                        <a:pt x="f23" y="f24"/>
                      </a:cubicBezTo>
                      <a:cubicBezTo>
                        <a:pt x="f25" y="f26"/>
                        <a:pt x="f23" y="f27"/>
                        <a:pt x="f28" y="f29"/>
                      </a:cubicBezTo>
                      <a:cubicBezTo>
                        <a:pt x="f30" y="f31"/>
                        <a:pt x="f32" y="f33"/>
                        <a:pt x="f34" y="f35"/>
                      </a:cubicBezTo>
                      <a:cubicBezTo>
                        <a:pt x="f36" y="f37"/>
                        <a:pt x="f14" y="f38"/>
                        <a:pt x="f39" y="f40"/>
                      </a:cubicBezTo>
                      <a:cubicBezTo>
                        <a:pt x="f41" y="f42"/>
                        <a:pt x="f23" y="f43"/>
                        <a:pt x="f44" y="f45"/>
                      </a:cubicBezTo>
                      <a:cubicBezTo>
                        <a:pt x="f46" y="f47"/>
                        <a:pt x="f48" y="f49"/>
                        <a:pt x="f50" y="f51"/>
                      </a:cubicBezTo>
                      <a:cubicBezTo>
                        <a:pt x="f52" y="f53"/>
                        <a:pt x="f54" y="f48"/>
                        <a:pt x="f55" y="f56"/>
                      </a:cubicBezTo>
                      <a:cubicBezTo>
                        <a:pt x="f57" y="f58"/>
                        <a:pt x="f9" y="f10"/>
                        <a:pt x="f59" y="f60"/>
                      </a:cubicBezTo>
                      <a:cubicBezTo>
                        <a:pt x="f61" y="f62"/>
                        <a:pt x="f63" y="f64"/>
                        <a:pt x="f5" y="f6"/>
                      </a:cubicBezTo>
                      <a:close/>
                      <a:moveTo>
                        <a:pt x="f65" y="f66"/>
                      </a:moveTo>
                      <a:cubicBezTo>
                        <a:pt x="f65" y="f67"/>
                        <a:pt x="f68" y="f69"/>
                        <a:pt x="f70" y="f71"/>
                      </a:cubicBezTo>
                      <a:cubicBezTo>
                        <a:pt x="f72" y="f73"/>
                        <a:pt x="f74" y="f75"/>
                        <a:pt x="f76" y="f75"/>
                      </a:cubicBezTo>
                      <a:cubicBezTo>
                        <a:pt x="f77" y="f75"/>
                        <a:pt x="f78" y="f79"/>
                        <a:pt x="f66" y="f80"/>
                      </a:cubicBezTo>
                      <a:cubicBezTo>
                        <a:pt x="f81" y="f82"/>
                        <a:pt x="f83" y="f84"/>
                        <a:pt x="f83" y="f84"/>
                      </a:cubicBezTo>
                      <a:cubicBezTo>
                        <a:pt x="f85" y="f36"/>
                        <a:pt x="f86" y="f32"/>
                        <a:pt x="f86" y="f32"/>
                      </a:cubicBezTo>
                      <a:cubicBezTo>
                        <a:pt x="f87" y="f88"/>
                        <a:pt x="f89" y="f90"/>
                        <a:pt x="f12" y="f91"/>
                      </a:cubicBezTo>
                      <a:cubicBezTo>
                        <a:pt x="f92" y="f93"/>
                        <a:pt x="f94" y="f95"/>
                        <a:pt x="f96" y="f95"/>
                      </a:cubicBezTo>
                      <a:cubicBezTo>
                        <a:pt x="f97" y="f95"/>
                        <a:pt x="f98" y="f99"/>
                        <a:pt x="f100" y="f101"/>
                      </a:cubicBezTo>
                      <a:cubicBezTo>
                        <a:pt x="f60" y="f102"/>
                        <a:pt x="f103" y="f104"/>
                        <a:pt x="f10" y="f105"/>
                      </a:cubicBezTo>
                      <a:cubicBezTo>
                        <a:pt x="f106" y="f107"/>
                        <a:pt x="f108" y="f109"/>
                        <a:pt x="f110" y="f111"/>
                      </a:cubicBezTo>
                      <a:cubicBezTo>
                        <a:pt x="f112" y="f113"/>
                        <a:pt x="f114" y="f115"/>
                        <a:pt x="f116" y="f115"/>
                      </a:cubicBezTo>
                      <a:cubicBezTo>
                        <a:pt x="f117" y="f115"/>
                        <a:pt x="f118" y="f119"/>
                        <a:pt x="f120" y="f121"/>
                      </a:cubicBezTo>
                      <a:cubicBezTo>
                        <a:pt x="f32" y="f122"/>
                        <a:pt x="f123" y="f124"/>
                        <a:pt x="f125" y="f126"/>
                      </a:cubicBezTo>
                      <a:cubicBezTo>
                        <a:pt x="f127" y="f128"/>
                        <a:pt x="f129" y="f130"/>
                        <a:pt x="f131" y="f132"/>
                      </a:cubicBezTo>
                      <a:lnTo>
                        <a:pt x="f131" y="f132"/>
                      </a:lnTo>
                      <a:cubicBezTo>
                        <a:pt x="f133" y="f134"/>
                        <a:pt x="f135" y="f136"/>
                        <a:pt x="f15" y="f137"/>
                      </a:cubicBezTo>
                      <a:cubicBezTo>
                        <a:pt x="f138" y="f139"/>
                        <a:pt x="f140" y="f141"/>
                        <a:pt x="f142" y="f143"/>
                      </a:cubicBezTo>
                      <a:cubicBezTo>
                        <a:pt x="f144" y="f145"/>
                        <a:pt x="f3" y="f146"/>
                        <a:pt x="f147" y="f148"/>
                      </a:cubicBezTo>
                      <a:cubicBezTo>
                        <a:pt x="f149" y="f46"/>
                        <a:pt x="f150" y="f60"/>
                        <a:pt x="f151" y="f152"/>
                      </a:cubicBezTo>
                      <a:lnTo>
                        <a:pt x="f151" y="f152"/>
                      </a:lnTo>
                      <a:cubicBezTo>
                        <a:pt x="f153" y="f85"/>
                        <a:pt x="f30" y="f154"/>
                        <a:pt x="f36" y="f155"/>
                      </a:cubicBezTo>
                      <a:cubicBezTo>
                        <a:pt x="f19" y="f6"/>
                        <a:pt x="f65" y="f83"/>
                        <a:pt x="f65" y="f66"/>
                      </a:cubicBezTo>
                      <a:close/>
                      <a:moveTo>
                        <a:pt x="f131" y="f132"/>
                      </a:moveTo>
                      <a:cubicBezTo>
                        <a:pt x="f156" y="f157"/>
                        <a:pt x="f158" y="f159"/>
                        <a:pt x="f155" y="f160"/>
                      </a:cubicBezTo>
                      <a:cubicBezTo>
                        <a:pt x="f158" y="f159"/>
                        <a:pt x="f156" y="f157"/>
                        <a:pt x="f131" y="f13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2074;p27">
                  <a:extLst>
                    <a:ext uri="{FF2B5EF4-FFF2-40B4-BE49-F238E27FC236}">
                      <a16:creationId xmlns:a16="http://schemas.microsoft.com/office/drawing/2014/main" id="{4A85F118-3B16-4472-9525-EC92A0A96898}"/>
                    </a:ext>
                  </a:extLst>
                </p:cNvPr>
                <p:cNvSpPr/>
                <p:nvPr/>
              </p:nvSpPr>
              <p:spPr>
                <a:xfrm flipH="1">
                  <a:off x="8497820" y="209991"/>
                  <a:ext cx="13853" cy="78318"/>
                </a:xfrm>
                <a:custGeom>
                  <a:avLst/>
                  <a:gdLst>
                    <a:gd name="f0" fmla="val w"/>
                    <a:gd name="f1" fmla="val h"/>
                    <a:gd name="f2" fmla="val 0"/>
                    <a:gd name="f3" fmla="val 429"/>
                    <a:gd name="f4" fmla="val 2425"/>
                    <a:gd name="f5" fmla="val 428"/>
                    <a:gd name="f6" fmla="val 1"/>
                    <a:gd name="f7" fmla="val 47"/>
                    <a:gd name="f8" fmla="val 786"/>
                    <a:gd name="f9" fmla="val 1617"/>
                    <a:gd name="f10" fmla="val 301"/>
                    <a:gd name="f11" fmla="*/ f0 1 429"/>
                    <a:gd name="f12" fmla="*/ f1 1 2425"/>
                    <a:gd name="f13" fmla="val f2"/>
                    <a:gd name="f14" fmla="val f3"/>
                    <a:gd name="f15" fmla="val f4"/>
                    <a:gd name="f16" fmla="+- f15 0 f13"/>
                    <a:gd name="f17" fmla="+- f14 0 f13"/>
                    <a:gd name="f18" fmla="*/ f17 1 429"/>
                    <a:gd name="f19" fmla="*/ f16 1 2425"/>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429" h="2425">
                      <a:moveTo>
                        <a:pt x="f5" y="f6"/>
                      </a:moveTo>
                      <a:lnTo>
                        <a:pt x="f5" y="f6"/>
                      </a:lnTo>
                      <a:cubicBezTo>
                        <a:pt x="f7" y="f8"/>
                        <a:pt x="f6" y="f9"/>
                        <a:pt x="f10" y="f4"/>
                      </a:cubicBezTo>
                      <a:lnTo>
                        <a:pt x="f5" y="f6"/>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2075;p27">
                  <a:extLst>
                    <a:ext uri="{FF2B5EF4-FFF2-40B4-BE49-F238E27FC236}">
                      <a16:creationId xmlns:a16="http://schemas.microsoft.com/office/drawing/2014/main" id="{187B9C16-6B6A-4DCE-8095-1FE75EE598A0}"/>
                    </a:ext>
                  </a:extLst>
                </p:cNvPr>
                <p:cNvSpPr/>
                <p:nvPr/>
              </p:nvSpPr>
              <p:spPr>
                <a:xfrm flipH="1">
                  <a:off x="8371441" y="351294"/>
                  <a:ext cx="77577" cy="101800"/>
                </a:xfrm>
                <a:custGeom>
                  <a:avLst/>
                  <a:gdLst>
                    <a:gd name="f0" fmla="val w"/>
                    <a:gd name="f1" fmla="val h"/>
                    <a:gd name="f2" fmla="val 0"/>
                    <a:gd name="f3" fmla="val 2402"/>
                    <a:gd name="f4" fmla="val 3152"/>
                    <a:gd name="f5" fmla="val 2020"/>
                    <a:gd name="f6" fmla="val 728"/>
                    <a:gd name="f7" fmla="val 1905"/>
                    <a:gd name="f8" fmla="val 889"/>
                    <a:gd name="f9" fmla="val 1755"/>
                    <a:gd name="f10" fmla="val 993"/>
                    <a:gd name="f11" fmla="val 1593"/>
                    <a:gd name="f12" fmla="val 1086"/>
                    <a:gd name="f13" fmla="val 1443"/>
                    <a:gd name="f14" fmla="val 1155"/>
                    <a:gd name="f15" fmla="val 1304"/>
                    <a:gd name="f16" fmla="val 1213"/>
                    <a:gd name="f17" fmla="val 1154"/>
                    <a:gd name="f18" fmla="val 1282"/>
                    <a:gd name="f19" fmla="val 1189"/>
                    <a:gd name="f20" fmla="val 1270"/>
                    <a:gd name="f21" fmla="val 1235"/>
                    <a:gd name="f22" fmla="val 1258"/>
                    <a:gd name="f23" fmla="val 1285"/>
                    <a:gd name="f24" fmla="val 1269"/>
                    <a:gd name="f25" fmla="val 1311"/>
                    <a:gd name="f26" fmla="val 1268"/>
                    <a:gd name="f27" fmla="val 1337"/>
                    <a:gd name="f28" fmla="val 1483"/>
                    <a:gd name="f29" fmla="val 1627"/>
                    <a:gd name="f30" fmla="val 1298"/>
                    <a:gd name="f31" fmla="val 1386"/>
                    <a:gd name="f32" fmla="val 1629"/>
                    <a:gd name="f33" fmla="val 1341"/>
                    <a:gd name="f34" fmla="val 1504"/>
                    <a:gd name="f35" fmla="val 1324"/>
                    <a:gd name="f36" fmla="val 1379"/>
                    <a:gd name="f37" fmla="val 1342"/>
                    <a:gd name="f38" fmla="val 1306"/>
                    <a:gd name="f39" fmla="val 1325"/>
                    <a:gd name="f40" fmla="val 1328"/>
                    <a:gd name="f41" fmla="val 1340"/>
                    <a:gd name="f42" fmla="val 1039"/>
                    <a:gd name="f43" fmla="val 1374"/>
                    <a:gd name="f44" fmla="val 924"/>
                    <a:gd name="f45" fmla="val 1409"/>
                    <a:gd name="f46" fmla="val 843"/>
                    <a:gd name="f47" fmla="val 1467"/>
                    <a:gd name="f48" fmla="val 750"/>
                    <a:gd name="f49" fmla="val 1547"/>
                    <a:gd name="f50" fmla="val 681"/>
                    <a:gd name="f51" fmla="val 1628"/>
                    <a:gd name="f52" fmla="val 566"/>
                    <a:gd name="f53" fmla="val 485"/>
                    <a:gd name="f54" fmla="val 1917"/>
                    <a:gd name="f55" fmla="val 393"/>
                    <a:gd name="f56" fmla="val 2078"/>
                    <a:gd name="f57" fmla="val 450"/>
                    <a:gd name="f58" fmla="val 520"/>
                    <a:gd name="f59" fmla="val 1732"/>
                    <a:gd name="f60" fmla="val 635"/>
                    <a:gd name="f61" fmla="val 1582"/>
                    <a:gd name="f62" fmla="val 912"/>
                    <a:gd name="f63" fmla="val 1074"/>
                    <a:gd name="f64" fmla="val 1236"/>
                    <a:gd name="f65" fmla="val 1224"/>
                    <a:gd name="f66" fmla="val 1408"/>
                    <a:gd name="f67" fmla="val 1558"/>
                    <a:gd name="f68" fmla="val 1005"/>
                    <a:gd name="f69" fmla="val 1720"/>
                    <a:gd name="f70" fmla="val 936"/>
                    <a:gd name="f71" fmla="val 1882"/>
                    <a:gd name="f72" fmla="val 2066"/>
                    <a:gd name="f73" fmla="val 1"/>
                    <a:gd name="f74" fmla="val 2055"/>
                    <a:gd name="f75" fmla="val 197"/>
                    <a:gd name="f76" fmla="val 1928"/>
                    <a:gd name="f77" fmla="val 405"/>
                    <a:gd name="f78" fmla="val 647"/>
                    <a:gd name="f79" fmla="val 716"/>
                    <a:gd name="f80" fmla="val 820"/>
                    <a:gd name="f81" fmla="val 693"/>
                    <a:gd name="f82" fmla="val 323"/>
                    <a:gd name="f83" fmla="val 1524"/>
                    <a:gd name="f84" fmla="val 150"/>
                    <a:gd name="f85" fmla="val 2067"/>
                    <a:gd name="f86" fmla="val 35"/>
                    <a:gd name="f87" fmla="val 2413"/>
                    <a:gd name="f88" fmla="val 2782"/>
                    <a:gd name="f89" fmla="val 81"/>
                    <a:gd name="f90" fmla="val 93"/>
                    <a:gd name="f91" fmla="val 3002"/>
                    <a:gd name="f92" fmla="val 2840"/>
                    <a:gd name="f93" fmla="val 219"/>
                    <a:gd name="f94" fmla="val 2679"/>
                    <a:gd name="f95" fmla="val 388"/>
                    <a:gd name="f96" fmla="val 2329"/>
                    <a:gd name="f97" fmla="val 766"/>
                    <a:gd name="f98" fmla="val 2101"/>
                    <a:gd name="f99" fmla="val 1149"/>
                    <a:gd name="f100" fmla="val 1159"/>
                    <a:gd name="f101" fmla="val 1168"/>
                    <a:gd name="f102" fmla="val 1178"/>
                    <a:gd name="f103" fmla="val 2113"/>
                    <a:gd name="f104" fmla="val 1962"/>
                    <a:gd name="f105" fmla="val 2390"/>
                    <a:gd name="f106" fmla="val 2112"/>
                    <a:gd name="f107" fmla="val 2759"/>
                    <a:gd name="f108" fmla="val 2251"/>
                    <a:gd name="f109" fmla="val 2655"/>
                    <a:gd name="f110" fmla="val 2332"/>
                    <a:gd name="f111" fmla="val 2471"/>
                    <a:gd name="f112" fmla="val 2286"/>
                    <a:gd name="f113" fmla="val 1998"/>
                    <a:gd name="f114" fmla="val 1963"/>
                    <a:gd name="f115" fmla="val 2043"/>
                    <a:gd name="f116" fmla="val 2170"/>
                    <a:gd name="f117" fmla="val 1859"/>
                    <a:gd name="f118" fmla="val 1778"/>
                    <a:gd name="f119" fmla="val 2343"/>
                    <a:gd name="f120" fmla="val 1686"/>
                    <a:gd name="f121" fmla="val 2389"/>
                    <a:gd name="f122" fmla="val 1420"/>
                    <a:gd name="f123" fmla="val 2296"/>
                    <a:gd name="f124" fmla="val 1358"/>
                    <a:gd name="f125" fmla="val 2192"/>
                    <a:gd name="f126" fmla="val 1316"/>
                    <a:gd name="f127" fmla="val 2109"/>
                    <a:gd name="f128" fmla="val 2085"/>
                    <a:gd name="f129" fmla="val 2062"/>
                    <a:gd name="f130" fmla="val 1320"/>
                    <a:gd name="f131" fmla="val 2228"/>
                    <a:gd name="f132" fmla="val 1166"/>
                    <a:gd name="f133" fmla="val 2366"/>
                    <a:gd name="f134" fmla="val 2401"/>
                    <a:gd name="f135" fmla="val 416"/>
                    <a:gd name="f136" fmla="val 2239"/>
                    <a:gd name="f137" fmla="val 208"/>
                    <a:gd name="f138" fmla="*/ f0 1 2402"/>
                    <a:gd name="f139" fmla="*/ f1 1 3152"/>
                    <a:gd name="f140" fmla="val f2"/>
                    <a:gd name="f141" fmla="val f3"/>
                    <a:gd name="f142" fmla="val f4"/>
                    <a:gd name="f143" fmla="+- f142 0 f140"/>
                    <a:gd name="f144" fmla="+- f141 0 f140"/>
                    <a:gd name="f145" fmla="*/ f144 1 2402"/>
                    <a:gd name="f146" fmla="*/ f143 1 3152"/>
                    <a:gd name="f147" fmla="*/ f140 1 f145"/>
                    <a:gd name="f148" fmla="*/ f141 1 f145"/>
                    <a:gd name="f149" fmla="*/ f140 1 f146"/>
                    <a:gd name="f150" fmla="*/ f142 1 f146"/>
                    <a:gd name="f151" fmla="*/ f147 f138 1"/>
                    <a:gd name="f152" fmla="*/ f148 f138 1"/>
                    <a:gd name="f153" fmla="*/ f150 f139 1"/>
                    <a:gd name="f154" fmla="*/ f149 f139 1"/>
                  </a:gdLst>
                  <a:ahLst/>
                  <a:cxnLst>
                    <a:cxn ang="3cd4">
                      <a:pos x="hc" y="t"/>
                    </a:cxn>
                    <a:cxn ang="0">
                      <a:pos x="r" y="vc"/>
                    </a:cxn>
                    <a:cxn ang="cd4">
                      <a:pos x="hc" y="b"/>
                    </a:cxn>
                    <a:cxn ang="cd2">
                      <a:pos x="l" y="vc"/>
                    </a:cxn>
                  </a:cxnLst>
                  <a:rect l="f151" t="f154" r="f152" b="f153"/>
                  <a:pathLst>
                    <a:path w="2402" h="3152">
                      <a:moveTo>
                        <a:pt x="f5" y="f6"/>
                      </a:moveTo>
                      <a:cubicBezTo>
                        <a:pt x="f7" y="f8"/>
                        <a:pt x="f9" y="f10"/>
                        <a:pt x="f11" y="f12"/>
                      </a:cubicBezTo>
                      <a:cubicBezTo>
                        <a:pt x="f13" y="f14"/>
                        <a:pt x="f15" y="f16"/>
                        <a:pt x="f17" y="f18"/>
                      </a:cubicBezTo>
                      <a:cubicBezTo>
                        <a:pt x="f19" y="f20"/>
                        <a:pt x="f21" y="f20"/>
                        <a:pt x="f22" y="f20"/>
                      </a:cubicBezTo>
                      <a:cubicBezTo>
                        <a:pt x="f23" y="f24"/>
                        <a:pt x="f25" y="f26"/>
                        <a:pt x="f27" y="f26"/>
                      </a:cubicBezTo>
                      <a:cubicBezTo>
                        <a:pt x="f28" y="f26"/>
                        <a:pt x="f29" y="f30"/>
                        <a:pt x="f9" y="f31"/>
                      </a:cubicBezTo>
                      <a:cubicBezTo>
                        <a:pt x="f32" y="f33"/>
                        <a:pt x="f34" y="f35"/>
                        <a:pt x="f36" y="f35"/>
                      </a:cubicBezTo>
                      <a:cubicBezTo>
                        <a:pt x="f37" y="f35"/>
                        <a:pt x="f38" y="f39"/>
                        <a:pt x="f20" y="f40"/>
                      </a:cubicBezTo>
                      <a:cubicBezTo>
                        <a:pt x="f17" y="f41"/>
                        <a:pt x="f42" y="f43"/>
                        <a:pt x="f44" y="f45"/>
                      </a:cubicBezTo>
                      <a:cubicBezTo>
                        <a:pt x="f46" y="f47"/>
                        <a:pt x="f48" y="f49"/>
                        <a:pt x="f50" y="f51"/>
                      </a:cubicBezTo>
                      <a:cubicBezTo>
                        <a:pt x="f52" y="f9"/>
                        <a:pt x="f53" y="f54"/>
                        <a:pt x="f55" y="f56"/>
                      </a:cubicBezTo>
                      <a:cubicBezTo>
                        <a:pt x="f57" y="f7"/>
                        <a:pt x="f58" y="f59"/>
                        <a:pt x="f60" y="f61"/>
                      </a:cubicBezTo>
                      <a:cubicBezTo>
                        <a:pt x="f48" y="f13"/>
                        <a:pt x="f62" y="f40"/>
                        <a:pt x="f63" y="f64"/>
                      </a:cubicBezTo>
                      <a:cubicBezTo>
                        <a:pt x="f65" y="f14"/>
                        <a:pt x="f66" y="f63"/>
                        <a:pt x="f67" y="f68"/>
                      </a:cubicBezTo>
                      <a:cubicBezTo>
                        <a:pt x="f69" y="f70"/>
                        <a:pt x="f71" y="f46"/>
                        <a:pt x="f5" y="f6"/>
                      </a:cubicBezTo>
                      <a:close/>
                      <a:moveTo>
                        <a:pt x="f72" y="f73"/>
                      </a:moveTo>
                      <a:cubicBezTo>
                        <a:pt x="f74" y="f75"/>
                        <a:pt x="f76" y="f77"/>
                        <a:pt x="f9" y="f58"/>
                      </a:cubicBezTo>
                      <a:cubicBezTo>
                        <a:pt x="f61" y="f78"/>
                        <a:pt x="f43" y="f79"/>
                        <a:pt x="f19" y="f80"/>
                      </a:cubicBezTo>
                      <a:cubicBezTo>
                        <a:pt x="f81" y="f12"/>
                        <a:pt x="f82" y="f83"/>
                        <a:pt x="f84" y="f85"/>
                      </a:cubicBezTo>
                      <a:cubicBezTo>
                        <a:pt x="f86" y="f87"/>
                        <a:pt x="f2" y="f88"/>
                        <a:pt x="f89" y="f4"/>
                      </a:cubicBezTo>
                      <a:cubicBezTo>
                        <a:pt x="f90" y="f91"/>
                        <a:pt x="f84" y="f92"/>
                        <a:pt x="f93" y="f94"/>
                      </a:cubicBezTo>
                      <a:cubicBezTo>
                        <a:pt x="f95" y="f96"/>
                        <a:pt x="f97" y="f98"/>
                        <a:pt x="f99" y="f98"/>
                      </a:cubicBezTo>
                      <a:cubicBezTo>
                        <a:pt x="f100" y="f98"/>
                        <a:pt x="f101" y="f98"/>
                        <a:pt x="f102" y="f98"/>
                      </a:cubicBezTo>
                      <a:cubicBezTo>
                        <a:pt x="f67" y="f103"/>
                        <a:pt x="f104" y="f105"/>
                        <a:pt x="f106" y="f107"/>
                      </a:cubicBezTo>
                      <a:cubicBezTo>
                        <a:pt x="f108" y="f109"/>
                        <a:pt x="f110" y="f111"/>
                        <a:pt x="f112" y="f112"/>
                      </a:cubicBezTo>
                      <a:cubicBezTo>
                        <a:pt x="f108" y="f103"/>
                        <a:pt x="f98" y="f113"/>
                        <a:pt x="f76" y="f114"/>
                      </a:cubicBezTo>
                      <a:cubicBezTo>
                        <a:pt x="f115" y="f54"/>
                        <a:pt x="f116" y="f117"/>
                        <a:pt x="f108" y="f118"/>
                      </a:cubicBezTo>
                      <a:cubicBezTo>
                        <a:pt x="f119" y="f120"/>
                        <a:pt x="f121" y="f83"/>
                        <a:pt x="f110" y="f122"/>
                      </a:cubicBezTo>
                      <a:cubicBezTo>
                        <a:pt x="f123" y="f124"/>
                        <a:pt x="f125" y="f126"/>
                        <a:pt x="f127" y="f126"/>
                      </a:cubicBezTo>
                      <a:cubicBezTo>
                        <a:pt x="f128" y="f126"/>
                        <a:pt x="f129" y="f130"/>
                        <a:pt x="f115" y="f40"/>
                      </a:cubicBezTo>
                      <a:cubicBezTo>
                        <a:pt x="f131" y="f132"/>
                        <a:pt x="f119" y="f70"/>
                        <a:pt x="f133" y="f81"/>
                      </a:cubicBezTo>
                      <a:cubicBezTo>
                        <a:pt x="f134" y="f135"/>
                        <a:pt x="f136" y="f137"/>
                        <a:pt x="f72" y="f73"/>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2076;p27">
                  <a:extLst>
                    <a:ext uri="{FF2B5EF4-FFF2-40B4-BE49-F238E27FC236}">
                      <a16:creationId xmlns:a16="http://schemas.microsoft.com/office/drawing/2014/main" id="{CF1FE83E-68F7-4B2D-934A-FB54D77AFD18}"/>
                    </a:ext>
                  </a:extLst>
                </p:cNvPr>
                <p:cNvSpPr/>
                <p:nvPr/>
              </p:nvSpPr>
              <p:spPr>
                <a:xfrm flipH="1">
                  <a:off x="8304717" y="270671"/>
                  <a:ext cx="167042" cy="246174"/>
                </a:xfrm>
                <a:custGeom>
                  <a:avLst/>
                  <a:gdLst>
                    <a:gd name="f0" fmla="val 180"/>
                    <a:gd name="f1" fmla="val w"/>
                    <a:gd name="f2" fmla="val h"/>
                    <a:gd name="f3" fmla="val 0"/>
                    <a:gd name="f4" fmla="val 5172"/>
                    <a:gd name="f5" fmla="val 7622"/>
                    <a:gd name="f6" fmla="val 3617"/>
                    <a:gd name="f7" fmla="val 3743"/>
                    <a:gd name="f8" fmla="val 3870"/>
                    <a:gd name="f9" fmla="val 191"/>
                    <a:gd name="f10" fmla="val 3994"/>
                    <a:gd name="f11" fmla="val 211"/>
                    <a:gd name="f12" fmla="val 4282"/>
                    <a:gd name="f13" fmla="val 257"/>
                    <a:gd name="f14" fmla="val 4559"/>
                    <a:gd name="f15" fmla="val 338"/>
                    <a:gd name="f16" fmla="val 4813"/>
                    <a:gd name="f17" fmla="val 477"/>
                    <a:gd name="f18" fmla="val 4548"/>
                    <a:gd name="f19" fmla="val 373"/>
                    <a:gd name="f20" fmla="val 4271"/>
                    <a:gd name="f21" fmla="val 292"/>
                    <a:gd name="f22" fmla="val 3982"/>
                    <a:gd name="f23" fmla="val 3873"/>
                    <a:gd name="f24" fmla="val 244"/>
                    <a:gd name="f25" fmla="val 3761"/>
                    <a:gd name="f26" fmla="val 235"/>
                    <a:gd name="f27" fmla="val 3650"/>
                    <a:gd name="f28" fmla="val 3481"/>
                    <a:gd name="f29" fmla="val 3312"/>
                    <a:gd name="f30" fmla="val 255"/>
                    <a:gd name="f31" fmla="val 3151"/>
                    <a:gd name="f32" fmla="val 304"/>
                    <a:gd name="f33" fmla="val 2874"/>
                    <a:gd name="f34" fmla="val 361"/>
                    <a:gd name="f35" fmla="val 2609"/>
                    <a:gd name="f36" fmla="val 2355"/>
                    <a:gd name="f37" fmla="val 604"/>
                    <a:gd name="f38" fmla="val 2112"/>
                    <a:gd name="f39" fmla="val 731"/>
                    <a:gd name="f40" fmla="val 1858"/>
                    <a:gd name="f41" fmla="val 892"/>
                    <a:gd name="f42" fmla="val 1662"/>
                    <a:gd name="f43" fmla="val 1088"/>
                    <a:gd name="f44" fmla="val 1847"/>
                    <a:gd name="f45" fmla="val 881"/>
                    <a:gd name="f46" fmla="val 2078"/>
                    <a:gd name="f47" fmla="val 708"/>
                    <a:gd name="f48" fmla="val 2332"/>
                    <a:gd name="f49" fmla="val 557"/>
                    <a:gd name="f50" fmla="val 2586"/>
                    <a:gd name="f51" fmla="val 419"/>
                    <a:gd name="f52" fmla="val 2851"/>
                    <a:gd name="f53" fmla="val 315"/>
                    <a:gd name="f54" fmla="val 3128"/>
                    <a:gd name="f55" fmla="val 246"/>
                    <a:gd name="f56" fmla="val 3286"/>
                    <a:gd name="f57" fmla="val 200"/>
                    <a:gd name="f58" fmla="val 3451"/>
                    <a:gd name="f59" fmla="val 3586"/>
                    <a:gd name="f60" fmla="val 1"/>
                    <a:gd name="f61" fmla="val 3134"/>
                    <a:gd name="f62" fmla="val 2678"/>
                    <a:gd name="f63" fmla="val 125"/>
                    <a:gd name="f64" fmla="val 2251"/>
                    <a:gd name="f65" fmla="val 384"/>
                    <a:gd name="f66" fmla="val 1397"/>
                    <a:gd name="f67" fmla="val 904"/>
                    <a:gd name="f68" fmla="val 854"/>
                    <a:gd name="f69" fmla="val 1816"/>
                    <a:gd name="f70" fmla="val 543"/>
                    <a:gd name="f71" fmla="val 2751"/>
                    <a:gd name="f72" fmla="val 4447"/>
                    <a:gd name="f73" fmla="val 69"/>
                    <a:gd name="f74" fmla="val 6040"/>
                    <a:gd name="f75" fmla="val 900"/>
                    <a:gd name="f76" fmla="val 381"/>
                    <a:gd name="f77" fmla="val 6617"/>
                    <a:gd name="f78" fmla="val 358"/>
                    <a:gd name="f79" fmla="val 5313"/>
                    <a:gd name="f80" fmla="val 670"/>
                    <a:gd name="f81" fmla="val 4274"/>
                    <a:gd name="f82" fmla="val 762"/>
                    <a:gd name="f83" fmla="val 3905"/>
                    <a:gd name="f84" fmla="val 912"/>
                    <a:gd name="f85" fmla="val 3559"/>
                    <a:gd name="f86" fmla="val 1097"/>
                    <a:gd name="f87" fmla="val 3247"/>
                    <a:gd name="f88" fmla="val 1189"/>
                    <a:gd name="f89" fmla="val 3085"/>
                    <a:gd name="f90" fmla="val 1304"/>
                    <a:gd name="f91" fmla="val 2958"/>
                    <a:gd name="f92" fmla="val 2820"/>
                    <a:gd name="f93" fmla="val 1512"/>
                    <a:gd name="f94" fmla="val 2693"/>
                    <a:gd name="f95" fmla="val 1628"/>
                    <a:gd name="f96" fmla="val 2566"/>
                    <a:gd name="f97" fmla="val 1731"/>
                    <a:gd name="f98" fmla="val 2404"/>
                    <a:gd name="f99" fmla="val 1835"/>
                    <a:gd name="f100" fmla="val 2266"/>
                    <a:gd name="f101" fmla="val 1882"/>
                    <a:gd name="f102" fmla="val 2058"/>
                    <a:gd name="f103" fmla="val 1801"/>
                    <a:gd name="f104" fmla="val 1896"/>
                    <a:gd name="f105" fmla="val 1752"/>
                    <a:gd name="f106" fmla="val 1791"/>
                    <a:gd name="f107" fmla="val 1652"/>
                    <a:gd name="f108" fmla="val 1714"/>
                    <a:gd name="f109" fmla="val 1548"/>
                    <a:gd name="f110" fmla="val 1513"/>
                    <a:gd name="f111" fmla="val 1477"/>
                    <a:gd name="f112" fmla="val 1723"/>
                    <a:gd name="f113" fmla="val 1443"/>
                    <a:gd name="f114" fmla="val 1742"/>
                    <a:gd name="f115" fmla="val 1861"/>
                    <a:gd name="f116" fmla="val 1469"/>
                    <a:gd name="f117" fmla="val 2319"/>
                    <a:gd name="f118" fmla="val 1368"/>
                    <a:gd name="f119" fmla="val 2786"/>
                    <a:gd name="f120" fmla="val 3061"/>
                    <a:gd name="f121" fmla="val 3338"/>
                    <a:gd name="f122" fmla="val 1403"/>
                    <a:gd name="f123" fmla="val 3613"/>
                    <a:gd name="f124" fmla="val 1458"/>
                    <a:gd name="f125" fmla="val 3719"/>
                    <a:gd name="f126" fmla="val 1478"/>
                    <a:gd name="f127" fmla="val 3824"/>
                    <a:gd name="f128" fmla="val 1488"/>
                    <a:gd name="f129" fmla="val 3925"/>
                    <a:gd name="f130" fmla="val 4507"/>
                    <a:gd name="f131" fmla="val 4952"/>
                    <a:gd name="f132" fmla="val 1168"/>
                    <a:gd name="f133" fmla="val 4617"/>
                    <a:gd name="f134" fmla="val 765"/>
                    <a:gd name="f135" fmla="val 4709"/>
                    <a:gd name="f136" fmla="val 4790"/>
                    <a:gd name="f137" fmla="val 823"/>
                    <a:gd name="f138" fmla="val 4894"/>
                    <a:gd name="f139" fmla="val 5056"/>
                    <a:gd name="f140" fmla="val 5171"/>
                    <a:gd name="f141" fmla="val 696"/>
                    <a:gd name="f142" fmla="val 5079"/>
                    <a:gd name="f143" fmla="val 534"/>
                    <a:gd name="f144" fmla="val 5033"/>
                    <a:gd name="f145" fmla="val 465"/>
                    <a:gd name="f146" fmla="val 4963"/>
                    <a:gd name="f147" fmla="val 407"/>
                    <a:gd name="f148" fmla="val 4484"/>
                    <a:gd name="f149" fmla="val 4037"/>
                    <a:gd name="f150" fmla="*/ f1 1 5172"/>
                    <a:gd name="f151" fmla="*/ f2 1 7622"/>
                    <a:gd name="f152" fmla="val f3"/>
                    <a:gd name="f153" fmla="val f4"/>
                    <a:gd name="f154" fmla="val f5"/>
                    <a:gd name="f155" fmla="+- f154 0 f152"/>
                    <a:gd name="f156" fmla="+- f153 0 f152"/>
                    <a:gd name="f157" fmla="*/ f156 1 5172"/>
                    <a:gd name="f158" fmla="*/ f155 1 762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5172" h="7622">
                      <a:moveTo>
                        <a:pt x="f6" y="f0"/>
                      </a:moveTo>
                      <a:cubicBezTo>
                        <a:pt x="f7" y="f0"/>
                        <a:pt x="f8" y="f9"/>
                        <a:pt x="f10" y="f11"/>
                      </a:cubicBezTo>
                      <a:cubicBezTo>
                        <a:pt x="f12" y="f13"/>
                        <a:pt x="f14" y="f15"/>
                        <a:pt x="f16" y="f17"/>
                      </a:cubicBezTo>
                      <a:cubicBezTo>
                        <a:pt x="f18" y="f19"/>
                        <a:pt x="f20" y="f21"/>
                        <a:pt x="f22" y="f13"/>
                      </a:cubicBezTo>
                      <a:cubicBezTo>
                        <a:pt x="f23" y="f24"/>
                        <a:pt x="f25" y="f26"/>
                        <a:pt x="f27" y="f26"/>
                      </a:cubicBezTo>
                      <a:cubicBezTo>
                        <a:pt x="f28" y="f26"/>
                        <a:pt x="f29" y="f30"/>
                        <a:pt x="f31" y="f32"/>
                      </a:cubicBezTo>
                      <a:cubicBezTo>
                        <a:pt x="f33" y="f34"/>
                        <a:pt x="f35" y="f17"/>
                        <a:pt x="f36" y="f37"/>
                      </a:cubicBezTo>
                      <a:cubicBezTo>
                        <a:pt x="f38" y="f39"/>
                        <a:pt x="f40" y="f41"/>
                        <a:pt x="f42" y="f43"/>
                      </a:cubicBezTo>
                      <a:cubicBezTo>
                        <a:pt x="f44" y="f45"/>
                        <a:pt x="f46" y="f47"/>
                        <a:pt x="f48" y="f49"/>
                      </a:cubicBezTo>
                      <a:cubicBezTo>
                        <a:pt x="f50" y="f51"/>
                        <a:pt x="f52" y="f53"/>
                        <a:pt x="f54" y="f55"/>
                      </a:cubicBezTo>
                      <a:cubicBezTo>
                        <a:pt x="f56" y="f57"/>
                        <a:pt x="f58" y="f0"/>
                        <a:pt x="f6" y="f0"/>
                      </a:cubicBezTo>
                      <a:close/>
                      <a:moveTo>
                        <a:pt x="f59" y="f60"/>
                      </a:moveTo>
                      <a:cubicBezTo>
                        <a:pt x="f61" y="f60"/>
                        <a:pt x="f62" y="f63"/>
                        <a:pt x="f64" y="f65"/>
                      </a:cubicBezTo>
                      <a:cubicBezTo>
                        <a:pt x="f66" y="f67"/>
                        <a:pt x="f68" y="f69"/>
                        <a:pt x="f70" y="f71"/>
                      </a:cubicBezTo>
                      <a:cubicBezTo>
                        <a:pt x="f3" y="f72"/>
                        <a:pt x="f73" y="f74"/>
                        <a:pt x="f75" y="f5"/>
                      </a:cubicBezTo>
                      <a:cubicBezTo>
                        <a:pt x="f76" y="f77"/>
                        <a:pt x="f78" y="f79"/>
                        <a:pt x="f80" y="f81"/>
                      </a:cubicBezTo>
                      <a:cubicBezTo>
                        <a:pt x="f82" y="f83"/>
                        <a:pt x="f84" y="f85"/>
                        <a:pt x="f86" y="f87"/>
                      </a:cubicBezTo>
                      <a:cubicBezTo>
                        <a:pt x="f88" y="f89"/>
                        <a:pt x="f90" y="f91"/>
                        <a:pt x="f66" y="f92"/>
                      </a:cubicBezTo>
                      <a:cubicBezTo>
                        <a:pt x="f93" y="f94"/>
                        <a:pt x="f95" y="f96"/>
                        <a:pt x="f97" y="f98"/>
                      </a:cubicBezTo>
                      <a:cubicBezTo>
                        <a:pt x="f99" y="f100"/>
                        <a:pt x="f101" y="f102"/>
                        <a:pt x="f103" y="f104"/>
                      </a:cubicBezTo>
                      <a:cubicBezTo>
                        <a:pt x="f105" y="f106"/>
                        <a:pt x="f107" y="f108"/>
                        <a:pt x="f109" y="f108"/>
                      </a:cubicBezTo>
                      <a:cubicBezTo>
                        <a:pt x="f110" y="f108"/>
                        <a:pt x="f111" y="f112"/>
                        <a:pt x="f113" y="f114"/>
                      </a:cubicBezTo>
                      <a:lnTo>
                        <a:pt x="f113" y="f114"/>
                      </a:lnTo>
                      <a:cubicBezTo>
                        <a:pt x="f115" y="f116"/>
                        <a:pt x="f117" y="f118"/>
                        <a:pt x="f119" y="f118"/>
                      </a:cubicBezTo>
                      <a:cubicBezTo>
                        <a:pt x="f120" y="f118"/>
                        <a:pt x="f121" y="f122"/>
                        <a:pt x="f123" y="f124"/>
                      </a:cubicBezTo>
                      <a:cubicBezTo>
                        <a:pt x="f125" y="f126"/>
                        <a:pt x="f127" y="f128"/>
                        <a:pt x="f129" y="f128"/>
                      </a:cubicBezTo>
                      <a:cubicBezTo>
                        <a:pt x="f130" y="f128"/>
                        <a:pt x="f131" y="f132"/>
                        <a:pt x="f133" y="f134"/>
                      </a:cubicBezTo>
                      <a:cubicBezTo>
                        <a:pt x="f135" y="f134"/>
                        <a:pt x="f136" y="f137"/>
                        <a:pt x="f138" y="f137"/>
                      </a:cubicBezTo>
                      <a:cubicBezTo>
                        <a:pt x="f139" y="f137"/>
                        <a:pt x="f140" y="f141"/>
                        <a:pt x="f142" y="f143"/>
                      </a:cubicBezTo>
                      <a:cubicBezTo>
                        <a:pt x="f144" y="f145"/>
                        <a:pt x="f146" y="f147"/>
                        <a:pt x="f138" y="f34"/>
                      </a:cubicBezTo>
                      <a:cubicBezTo>
                        <a:pt x="f148" y="f63"/>
                        <a:pt x="f149" y="f60"/>
                        <a:pt x="f59" y="f6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2077;p27">
                  <a:extLst>
                    <a:ext uri="{FF2B5EF4-FFF2-40B4-BE49-F238E27FC236}">
                      <a16:creationId xmlns:a16="http://schemas.microsoft.com/office/drawing/2014/main" id="{8A571E27-B361-4A7A-AD6C-9500C2E2F546}"/>
                    </a:ext>
                  </a:extLst>
                </p:cNvPr>
                <p:cNvSpPr/>
                <p:nvPr/>
              </p:nvSpPr>
              <p:spPr>
                <a:xfrm flipH="1">
                  <a:off x="8373316" y="234854"/>
                  <a:ext cx="76837" cy="103418"/>
                </a:xfrm>
                <a:custGeom>
                  <a:avLst/>
                  <a:gdLst>
                    <a:gd name="f0" fmla="val w"/>
                    <a:gd name="f1" fmla="val h"/>
                    <a:gd name="f2" fmla="val 0"/>
                    <a:gd name="f3" fmla="val 2379"/>
                    <a:gd name="f4" fmla="val 3202"/>
                    <a:gd name="f5" fmla="val 727"/>
                    <a:gd name="f6" fmla="val 597"/>
                    <a:gd name="f7" fmla="val 603"/>
                    <a:gd name="f8" fmla="val 610"/>
                    <a:gd name="f9" fmla="val 728"/>
                    <a:gd name="f10" fmla="val 616"/>
                    <a:gd name="f11" fmla="val 604"/>
                    <a:gd name="f12" fmla="val 1214"/>
                    <a:gd name="f13" fmla="val 1146"/>
                    <a:gd name="f14" fmla="val 1079"/>
                    <a:gd name="f15" fmla="val 13"/>
                    <a:gd name="f16" fmla="val 1016"/>
                    <a:gd name="f17" fmla="val 39"/>
                    <a:gd name="f18" fmla="val 814"/>
                    <a:gd name="f19" fmla="val 129"/>
                    <a:gd name="f20" fmla="val 721"/>
                    <a:gd name="f21" fmla="val 372"/>
                    <a:gd name="f22" fmla="val 729"/>
                    <a:gd name="f23" fmla="val 485"/>
                    <a:gd name="f24" fmla="val 837"/>
                    <a:gd name="f25" fmla="val 396"/>
                    <a:gd name="f26" fmla="val 961"/>
                    <a:gd name="f27" fmla="val 968"/>
                    <a:gd name="f28" fmla="val 975"/>
                    <a:gd name="f29" fmla="val 982"/>
                    <a:gd name="f30" fmla="val 397"/>
                    <a:gd name="f31" fmla="val 1109"/>
                    <a:gd name="f32" fmla="val 420"/>
                    <a:gd name="f33" fmla="val 1189"/>
                    <a:gd name="f34" fmla="val 535"/>
                    <a:gd name="f35" fmla="val 1224"/>
                    <a:gd name="f36" fmla="val 651"/>
                    <a:gd name="f37" fmla="val 1236"/>
                    <a:gd name="f38" fmla="val 778"/>
                    <a:gd name="f39" fmla="val 905"/>
                    <a:gd name="f40" fmla="val 1132"/>
                    <a:gd name="f41" fmla="val 1009"/>
                    <a:gd name="f42" fmla="val 1074"/>
                    <a:gd name="f43" fmla="val 1112"/>
                    <a:gd name="f44" fmla="val 993"/>
                    <a:gd name="f45" fmla="val 1205"/>
                    <a:gd name="f46" fmla="val 901"/>
                    <a:gd name="f47" fmla="val 1297"/>
                    <a:gd name="f48" fmla="val 416"/>
                    <a:gd name="f49" fmla="val 1840"/>
                    <a:gd name="f50" fmla="val 151"/>
                    <a:gd name="f51" fmla="val 2474"/>
                    <a:gd name="f52" fmla="val 1"/>
                    <a:gd name="f53" fmla="val 162"/>
                    <a:gd name="f54" fmla="val 2417"/>
                    <a:gd name="f55" fmla="val 1666"/>
                    <a:gd name="f56" fmla="val 1617"/>
                    <a:gd name="f57" fmla="val 1251"/>
                    <a:gd name="f58" fmla="val 1674"/>
                    <a:gd name="f59" fmla="val 1193"/>
                    <a:gd name="f60" fmla="val 2378"/>
                    <a:gd name="f61" fmla="val 1940"/>
                    <a:gd name="f62" fmla="val 743"/>
                    <a:gd name="f63" fmla="val 1934"/>
                    <a:gd name="f64" fmla="val 742"/>
                    <a:gd name="f65" fmla="val 1927"/>
                    <a:gd name="f66" fmla="val 1921"/>
                    <a:gd name="f67" fmla="val 1853"/>
                    <a:gd name="f68" fmla="val 1761"/>
                    <a:gd name="f69" fmla="val 793"/>
                    <a:gd name="f70" fmla="val 1709"/>
                    <a:gd name="f71" fmla="val 835"/>
                    <a:gd name="f72" fmla="val 1801"/>
                    <a:gd name="f73" fmla="val 628"/>
                    <a:gd name="f74" fmla="val 385"/>
                    <a:gd name="f75" fmla="val 1651"/>
                    <a:gd name="f76" fmla="val 201"/>
                    <a:gd name="f77" fmla="val 1552"/>
                    <a:gd name="f78" fmla="val 77"/>
                    <a:gd name="f79" fmla="val 1383"/>
                    <a:gd name="f80" fmla="*/ f0 1 2379"/>
                    <a:gd name="f81" fmla="*/ f1 1 3202"/>
                    <a:gd name="f82" fmla="val f2"/>
                    <a:gd name="f83" fmla="val f3"/>
                    <a:gd name="f84" fmla="val f4"/>
                    <a:gd name="f85" fmla="+- f84 0 f82"/>
                    <a:gd name="f86" fmla="+- f83 0 f82"/>
                    <a:gd name="f87" fmla="*/ f86 1 2379"/>
                    <a:gd name="f88" fmla="*/ f85 1 3202"/>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2379" h="3202">
                      <a:moveTo>
                        <a:pt x="f5" y="f6"/>
                      </a:moveTo>
                      <a:cubicBezTo>
                        <a:pt x="f5" y="f7"/>
                        <a:pt x="f5" y="f8"/>
                        <a:pt x="f9" y="f10"/>
                      </a:cubicBezTo>
                      <a:cubicBezTo>
                        <a:pt x="f5" y="f8"/>
                        <a:pt x="f5" y="f11"/>
                        <a:pt x="f5" y="f6"/>
                      </a:cubicBezTo>
                      <a:close/>
                      <a:moveTo>
                        <a:pt x="f12" y="f2"/>
                      </a:moveTo>
                      <a:cubicBezTo>
                        <a:pt x="f13" y="f2"/>
                        <a:pt x="f14" y="f15"/>
                        <a:pt x="f16" y="f17"/>
                      </a:cubicBezTo>
                      <a:cubicBezTo>
                        <a:pt x="f18" y="f19"/>
                        <a:pt x="f20" y="f21"/>
                        <a:pt x="f5" y="f6"/>
                      </a:cubicBezTo>
                      <a:lnTo>
                        <a:pt x="f5" y="f6"/>
                      </a:lnTo>
                      <a:cubicBezTo>
                        <a:pt x="f22" y="f23"/>
                        <a:pt x="f24" y="f25"/>
                        <a:pt x="f26" y="f25"/>
                      </a:cubicBezTo>
                      <a:cubicBezTo>
                        <a:pt x="f27" y="f25"/>
                        <a:pt x="f28" y="f25"/>
                        <a:pt x="f29" y="f30"/>
                      </a:cubicBezTo>
                      <a:cubicBezTo>
                        <a:pt x="f31" y="f32"/>
                        <a:pt x="f33" y="f34"/>
                        <a:pt x="f35" y="f36"/>
                      </a:cubicBezTo>
                      <a:cubicBezTo>
                        <a:pt x="f37" y="f38"/>
                        <a:pt x="f33" y="f39"/>
                        <a:pt x="f40" y="f41"/>
                      </a:cubicBezTo>
                      <a:cubicBezTo>
                        <a:pt x="f42" y="f43"/>
                        <a:pt x="f44" y="f45"/>
                        <a:pt x="f46" y="f47"/>
                      </a:cubicBezTo>
                      <a:cubicBezTo>
                        <a:pt x="f48" y="f49"/>
                        <a:pt x="f50" y="f51"/>
                        <a:pt x="f52" y="f4"/>
                      </a:cubicBezTo>
                      <a:cubicBezTo>
                        <a:pt x="f53" y="f54"/>
                        <a:pt x="f44" y="f55"/>
                        <a:pt x="f56" y="f57"/>
                      </a:cubicBezTo>
                      <a:cubicBezTo>
                        <a:pt x="f58" y="f59"/>
                        <a:pt x="f60" y="f38"/>
                        <a:pt x="f61" y="f62"/>
                      </a:cubicBezTo>
                      <a:cubicBezTo>
                        <a:pt x="f63" y="f64"/>
                        <a:pt x="f65" y="f64"/>
                        <a:pt x="f66" y="f64"/>
                      </a:cubicBezTo>
                      <a:cubicBezTo>
                        <a:pt x="f67" y="f64"/>
                        <a:pt x="f68" y="f69"/>
                        <a:pt x="f70" y="f71"/>
                      </a:cubicBezTo>
                      <a:cubicBezTo>
                        <a:pt x="f72" y="f73"/>
                        <a:pt x="f72" y="f74"/>
                        <a:pt x="f75" y="f76"/>
                      </a:cubicBezTo>
                      <a:cubicBezTo>
                        <a:pt x="f77" y="f78"/>
                        <a:pt x="f79" y="f2"/>
                        <a:pt x="f12"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2078;p27">
                  <a:extLst>
                    <a:ext uri="{FF2B5EF4-FFF2-40B4-BE49-F238E27FC236}">
                      <a16:creationId xmlns:a16="http://schemas.microsoft.com/office/drawing/2014/main" id="{D1778252-79DF-4539-8A09-14434D714E38}"/>
                    </a:ext>
                  </a:extLst>
                </p:cNvPr>
                <p:cNvSpPr/>
                <p:nvPr/>
              </p:nvSpPr>
              <p:spPr>
                <a:xfrm flipH="1">
                  <a:off x="8431097" y="421373"/>
                  <a:ext cx="150994" cy="227438"/>
                </a:xfrm>
                <a:custGeom>
                  <a:avLst/>
                  <a:gdLst>
                    <a:gd name="f0" fmla="val w"/>
                    <a:gd name="f1" fmla="val h"/>
                    <a:gd name="f2" fmla="val 0"/>
                    <a:gd name="f3" fmla="val 4675"/>
                    <a:gd name="f4" fmla="val 7042"/>
                    <a:gd name="f5" fmla="val 288"/>
                    <a:gd name="f6" fmla="val 670"/>
                    <a:gd name="f7" fmla="val 671"/>
                    <a:gd name="f8" fmla="val 289"/>
                    <a:gd name="f9" fmla="val 672"/>
                    <a:gd name="f10" fmla="val 673"/>
                    <a:gd name="f11" fmla="val 634"/>
                    <a:gd name="f12" fmla="val 1166"/>
                    <a:gd name="f13" fmla="val 934"/>
                    <a:gd name="f14" fmla="val 1559"/>
                    <a:gd name="f15" fmla="val 1269"/>
                    <a:gd name="f16" fmla="val 1928"/>
                    <a:gd name="f17" fmla="val 1650"/>
                    <a:gd name="f18" fmla="val 2228"/>
                    <a:gd name="f19" fmla="val 2042"/>
                    <a:gd name="f20" fmla="val 2517"/>
                    <a:gd name="f21" fmla="val 2481"/>
                    <a:gd name="f22" fmla="val 2759"/>
                    <a:gd name="f23" fmla="val 2885"/>
                    <a:gd name="f24" fmla="val 3048"/>
                    <a:gd name="f25" fmla="val 3289"/>
                    <a:gd name="f26" fmla="val 3336"/>
                    <a:gd name="f27" fmla="val 3670"/>
                    <a:gd name="f28" fmla="val 3660"/>
                    <a:gd name="f29" fmla="val 3959"/>
                    <a:gd name="f30" fmla="val 4087"/>
                    <a:gd name="f31" fmla="val 4097"/>
                    <a:gd name="f32" fmla="val 4306"/>
                    <a:gd name="f33" fmla="val 4213"/>
                    <a:gd name="f34" fmla="val 4525"/>
                    <a:gd name="f35" fmla="val 4282"/>
                    <a:gd name="f36" fmla="val 4768"/>
                    <a:gd name="f37" fmla="val 4305"/>
                    <a:gd name="f38" fmla="val 4883"/>
                    <a:gd name="f39" fmla="val 4339"/>
                    <a:gd name="f40" fmla="val 5010"/>
                    <a:gd name="f41" fmla="val 5149"/>
                    <a:gd name="f42" fmla="val 5276"/>
                    <a:gd name="f43" fmla="val 5391"/>
                    <a:gd name="f44" fmla="val 4316"/>
                    <a:gd name="f45" fmla="val 5518"/>
                    <a:gd name="f46" fmla="val 4328"/>
                    <a:gd name="f47" fmla="val 4293"/>
                    <a:gd name="f48" fmla="val 4270"/>
                    <a:gd name="f49" fmla="val 4895"/>
                    <a:gd name="f50" fmla="val 4236"/>
                    <a:gd name="f51" fmla="val 4779"/>
                    <a:gd name="f52" fmla="val 4109"/>
                    <a:gd name="f53" fmla="val 4433"/>
                    <a:gd name="f54" fmla="val 4051"/>
                    <a:gd name="f55" fmla="val 4318"/>
                    <a:gd name="f56" fmla="val 3993"/>
                    <a:gd name="f57" fmla="val 4225"/>
                    <a:gd name="f58" fmla="val 3924"/>
                    <a:gd name="f59" fmla="val 4121"/>
                    <a:gd name="f60" fmla="val 3647"/>
                    <a:gd name="f61" fmla="val 3717"/>
                    <a:gd name="f62" fmla="val 3254"/>
                    <a:gd name="f63" fmla="val 3394"/>
                    <a:gd name="f64" fmla="val 2850"/>
                    <a:gd name="f65" fmla="val 3106"/>
                    <a:gd name="f66" fmla="val 2446"/>
                    <a:gd name="f67" fmla="val 2817"/>
                    <a:gd name="f68" fmla="val 2019"/>
                    <a:gd name="f69" fmla="val 2575"/>
                    <a:gd name="f70" fmla="val 1627"/>
                    <a:gd name="f71" fmla="val 2251"/>
                    <a:gd name="f72" fmla="val 1419"/>
                    <a:gd name="f73" fmla="val 2101"/>
                    <a:gd name="f74" fmla="val 1246"/>
                    <a:gd name="f75" fmla="val 1073"/>
                    <a:gd name="f76" fmla="val 1755"/>
                    <a:gd name="f77" fmla="val 923"/>
                    <a:gd name="f78" fmla="val 761"/>
                    <a:gd name="f79" fmla="val 1363"/>
                    <a:gd name="f80" fmla="val 2135"/>
                    <a:gd name="f81" fmla="val 1"/>
                    <a:gd name="f82" fmla="val 1927"/>
                    <a:gd name="f83" fmla="val 370"/>
                    <a:gd name="f84" fmla="val 1916"/>
                    <a:gd name="f85" fmla="val 739"/>
                    <a:gd name="f86" fmla="val 1973"/>
                    <a:gd name="f87" fmla="val 1132"/>
                    <a:gd name="f88" fmla="val 1880"/>
                    <a:gd name="f89" fmla="val 935"/>
                    <a:gd name="f90" fmla="val 1700"/>
                    <a:gd name="f91" fmla="val 886"/>
                    <a:gd name="f92" fmla="val 1487"/>
                    <a:gd name="f93" fmla="val 1283"/>
                    <a:gd name="f94" fmla="val 1050"/>
                    <a:gd name="f95" fmla="val 931"/>
                    <a:gd name="f96" fmla="val 837"/>
                    <a:gd name="f97" fmla="val 611"/>
                    <a:gd name="f98" fmla="val 408"/>
                    <a:gd name="f99" fmla="val 881"/>
                    <a:gd name="f100" fmla="val 656"/>
                    <a:gd name="f101" fmla="val 1319"/>
                    <a:gd name="f102" fmla="val 2206"/>
                    <a:gd name="f103" fmla="val 946"/>
                    <a:gd name="f104" fmla="val 2552"/>
                    <a:gd name="f105" fmla="val 577"/>
                    <a:gd name="f106" fmla="val 2736"/>
                    <a:gd name="f107" fmla="val 484"/>
                    <a:gd name="f108" fmla="val 2840"/>
                    <a:gd name="f109" fmla="val 219"/>
                    <a:gd name="f110" fmla="val 3152"/>
                    <a:gd name="f111" fmla="val 406"/>
                    <a:gd name="f112" fmla="val 3114"/>
                    <a:gd name="f113" fmla="val 560"/>
                    <a:gd name="f114" fmla="val 3102"/>
                    <a:gd name="f115" fmla="val 680"/>
                    <a:gd name="f116" fmla="val 895"/>
                    <a:gd name="f117" fmla="val 1004"/>
                    <a:gd name="f118" fmla="val 3140"/>
                    <a:gd name="f119" fmla="val 911"/>
                    <a:gd name="f120" fmla="val 3256"/>
                    <a:gd name="f121" fmla="val 807"/>
                    <a:gd name="f122" fmla="val 3440"/>
                    <a:gd name="f123" fmla="val 1101"/>
                    <a:gd name="f124" fmla="val 3366"/>
                    <a:gd name="f125" fmla="val 1391"/>
                    <a:gd name="f126" fmla="val 3323"/>
                    <a:gd name="f127" fmla="val 1676"/>
                    <a:gd name="f128" fmla="val 2052"/>
                    <a:gd name="f129" fmla="val 2420"/>
                    <a:gd name="f130" fmla="val 3397"/>
                    <a:gd name="f131" fmla="val 2781"/>
                    <a:gd name="f132" fmla="val 3567"/>
                    <a:gd name="f133" fmla="val 2562"/>
                    <a:gd name="f134" fmla="val 3613"/>
                    <a:gd name="f135" fmla="val 2377"/>
                    <a:gd name="f136" fmla="val 3798"/>
                    <a:gd name="f137" fmla="val 4017"/>
                    <a:gd name="f138" fmla="val 4237"/>
                    <a:gd name="f139" fmla="val 4468"/>
                    <a:gd name="f140" fmla="val 2643"/>
                    <a:gd name="f141" fmla="val 4375"/>
                    <a:gd name="f142" fmla="val 2620"/>
                    <a:gd name="f143" fmla="val 4133"/>
                    <a:gd name="f144" fmla="val 2724"/>
                    <a:gd name="f145" fmla="val 4006"/>
                    <a:gd name="f146" fmla="val 2815"/>
                    <a:gd name="f147" fmla="val 3884"/>
                    <a:gd name="f148" fmla="val 2970"/>
                    <a:gd name="f149" fmla="val 3842"/>
                    <a:gd name="f150" fmla="val 3116"/>
                    <a:gd name="f151" fmla="val 3136"/>
                    <a:gd name="f152" fmla="val 3155"/>
                    <a:gd name="f153" fmla="val 3843"/>
                    <a:gd name="f154" fmla="val 3174"/>
                    <a:gd name="f155" fmla="val 3844"/>
                    <a:gd name="f156" fmla="val 3856"/>
                    <a:gd name="f157" fmla="val 4491"/>
                    <a:gd name="f158" fmla="val 4872"/>
                    <a:gd name="f159" fmla="val 4291"/>
                    <a:gd name="f160" fmla="val 5570"/>
                    <a:gd name="f161" fmla="val 4180"/>
                    <a:gd name="f162" fmla="val 6370"/>
                    <a:gd name="f163" fmla="val 3851"/>
                    <a:gd name="f164" fmla="val 7025"/>
                    <a:gd name="f165" fmla="val 4012"/>
                    <a:gd name="f166" fmla="val 6709"/>
                    <a:gd name="f167" fmla="val 4238"/>
                    <a:gd name="f168" fmla="val 6447"/>
                    <a:gd name="f169" fmla="val 4363"/>
                    <a:gd name="f170" fmla="val 6107"/>
                    <a:gd name="f171" fmla="val 4443"/>
                    <a:gd name="f172" fmla="val 5922"/>
                    <a:gd name="f173" fmla="val 4478"/>
                    <a:gd name="f174" fmla="val 5737"/>
                    <a:gd name="f175" fmla="val 4524"/>
                    <a:gd name="f176" fmla="val 5541"/>
                    <a:gd name="f177" fmla="val 4674"/>
                    <a:gd name="f178" fmla="val 4664"/>
                    <a:gd name="f179" fmla="val 4351"/>
                    <a:gd name="f180" fmla="val 3833"/>
                    <a:gd name="f181" fmla="val 3716"/>
                    <a:gd name="f182" fmla="val 3117"/>
                    <a:gd name="f183" fmla="val 2966"/>
                    <a:gd name="f184" fmla="val 2286"/>
                    <a:gd name="f185" fmla="val 2146"/>
                    <a:gd name="f186" fmla="val 1178"/>
                    <a:gd name="f187" fmla="val 3849"/>
                    <a:gd name="f188" fmla="val 7031"/>
                    <a:gd name="f189" fmla="val 3846"/>
                    <a:gd name="f190" fmla="val 7036"/>
                    <a:gd name="f191" fmla="*/ f0 1 4675"/>
                    <a:gd name="f192" fmla="*/ f1 1 7042"/>
                    <a:gd name="f193" fmla="val f2"/>
                    <a:gd name="f194" fmla="val f3"/>
                    <a:gd name="f195" fmla="val f4"/>
                    <a:gd name="f196" fmla="+- f195 0 f193"/>
                    <a:gd name="f197" fmla="+- f194 0 f193"/>
                    <a:gd name="f198" fmla="*/ f197 1 4675"/>
                    <a:gd name="f199" fmla="*/ f196 1 7042"/>
                    <a:gd name="f200" fmla="*/ f193 1 f198"/>
                    <a:gd name="f201" fmla="*/ f194 1 f198"/>
                    <a:gd name="f202" fmla="*/ f193 1 f199"/>
                    <a:gd name="f203" fmla="*/ f195 1 f199"/>
                    <a:gd name="f204" fmla="*/ f200 f191 1"/>
                    <a:gd name="f205" fmla="*/ f201 f191 1"/>
                    <a:gd name="f206" fmla="*/ f203 f192 1"/>
                    <a:gd name="f207" fmla="*/ f202 f192 1"/>
                  </a:gdLst>
                  <a:ahLst/>
                  <a:cxnLst>
                    <a:cxn ang="3cd4">
                      <a:pos x="hc" y="t"/>
                    </a:cxn>
                    <a:cxn ang="0">
                      <a:pos x="r" y="vc"/>
                    </a:cxn>
                    <a:cxn ang="cd4">
                      <a:pos x="hc" y="b"/>
                    </a:cxn>
                    <a:cxn ang="cd2">
                      <a:pos x="l" y="vc"/>
                    </a:cxn>
                  </a:cxnLst>
                  <a:rect l="f204" t="f207" r="f205" b="f206"/>
                  <a:pathLst>
                    <a:path w="4675" h="7042">
                      <a:moveTo>
                        <a:pt x="f5" y="f6"/>
                      </a:moveTo>
                      <a:cubicBezTo>
                        <a:pt x="f5" y="f7"/>
                        <a:pt x="f8" y="f9"/>
                        <a:pt x="f8" y="f10"/>
                      </a:cubicBezTo>
                      <a:lnTo>
                        <a:pt x="f8" y="f10"/>
                      </a:lnTo>
                      <a:cubicBezTo>
                        <a:pt x="f8" y="f9"/>
                        <a:pt x="f5" y="f7"/>
                        <a:pt x="f5" y="f6"/>
                      </a:cubicBezTo>
                      <a:close/>
                      <a:moveTo>
                        <a:pt x="f11" y="f12"/>
                      </a:move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39" y="f41"/>
                      </a:cubicBezTo>
                      <a:cubicBezTo>
                        <a:pt x="f39" y="f42"/>
                        <a:pt x="f39" y="f43"/>
                        <a:pt x="f44" y="f45"/>
                      </a:cubicBezTo>
                      <a:cubicBezTo>
                        <a:pt x="f46" y="f43"/>
                        <a:pt x="f46" y="f42"/>
                        <a:pt x="f44" y="f41"/>
                      </a:cubicBezTo>
                      <a:cubicBezTo>
                        <a:pt x="f47" y="f40"/>
                        <a:pt x="f48" y="f49"/>
                        <a:pt x="f50" y="f51"/>
                      </a:cubicBezTo>
                      <a:lnTo>
                        <a:pt x="f52" y="f53"/>
                      </a:lnTo>
                      <a:cubicBezTo>
                        <a:pt x="f54" y="f55"/>
                        <a:pt x="f56" y="f57"/>
                        <a:pt x="f58" y="f59"/>
                      </a:cubicBezTo>
                      <a:cubicBezTo>
                        <a:pt x="f60" y="f61"/>
                        <a:pt x="f62" y="f63"/>
                        <a:pt x="f64" y="f65"/>
                      </a:cubicBezTo>
                      <a:cubicBezTo>
                        <a:pt x="f66" y="f67"/>
                        <a:pt x="f68" y="f69"/>
                        <a:pt x="f70" y="f71"/>
                      </a:cubicBezTo>
                      <a:cubicBezTo>
                        <a:pt x="f72" y="f73"/>
                        <a:pt x="f74" y="f16"/>
                        <a:pt x="f75" y="f76"/>
                      </a:cubicBezTo>
                      <a:cubicBezTo>
                        <a:pt x="f77" y="f14"/>
                        <a:pt x="f78" y="f79"/>
                        <a:pt x="f11" y="f12"/>
                      </a:cubicBezTo>
                      <a:close/>
                      <a:moveTo>
                        <a:pt x="f80" y="f81"/>
                      </a:moveTo>
                      <a:cubicBezTo>
                        <a:pt x="f82" y="f83"/>
                        <a:pt x="f84" y="f85"/>
                        <a:pt x="f86" y="f87"/>
                      </a:cubicBezTo>
                      <a:cubicBezTo>
                        <a:pt x="f88" y="f89"/>
                        <a:pt x="f90" y="f91"/>
                        <a:pt x="f92" y="f91"/>
                      </a:cubicBezTo>
                      <a:cubicBezTo>
                        <a:pt x="f93" y="f91"/>
                        <a:pt x="f94" y="f95"/>
                        <a:pt x="f96" y="f95"/>
                      </a:cubicBezTo>
                      <a:cubicBezTo>
                        <a:pt x="f97" y="f95"/>
                        <a:pt x="f98" y="f99"/>
                        <a:pt x="f8" y="f10"/>
                      </a:cubicBezTo>
                      <a:lnTo>
                        <a:pt x="f8" y="f10"/>
                      </a:lnTo>
                      <a:cubicBezTo>
                        <a:pt x="f100" y="f101"/>
                        <a:pt x="f81" y="f102"/>
                        <a:pt x="f103" y="f104"/>
                      </a:cubicBezTo>
                      <a:cubicBezTo>
                        <a:pt x="f105" y="f106"/>
                        <a:pt x="f107" y="f108"/>
                        <a:pt x="f109" y="f110"/>
                      </a:cubicBezTo>
                      <a:cubicBezTo>
                        <a:pt x="f111" y="f112"/>
                        <a:pt x="f113" y="f114"/>
                        <a:pt x="f115" y="f114"/>
                      </a:cubicBezTo>
                      <a:cubicBezTo>
                        <a:pt x="f116" y="f114"/>
                        <a:pt x="f117" y="f118"/>
                        <a:pt x="f117" y="f118"/>
                      </a:cubicBezTo>
                      <a:cubicBezTo>
                        <a:pt x="f119" y="f120"/>
                        <a:pt x="f121" y="f122"/>
                        <a:pt x="f121" y="f122"/>
                      </a:cubicBezTo>
                      <a:cubicBezTo>
                        <a:pt x="f123" y="f124"/>
                        <a:pt x="f125" y="f126"/>
                        <a:pt x="f127" y="f126"/>
                      </a:cubicBezTo>
                      <a:cubicBezTo>
                        <a:pt x="f128" y="f126"/>
                        <a:pt x="f129" y="f130"/>
                        <a:pt x="f131" y="f132"/>
                      </a:cubicBezTo>
                      <a:cubicBezTo>
                        <a:pt x="f133" y="f134"/>
                        <a:pt x="f135" y="f136"/>
                        <a:pt x="f135" y="f137"/>
                      </a:cubicBezTo>
                      <a:cubicBezTo>
                        <a:pt x="f135" y="f138"/>
                        <a:pt x="f133" y="f53"/>
                        <a:pt x="f131" y="f139"/>
                      </a:cubicBezTo>
                      <a:cubicBezTo>
                        <a:pt x="f140" y="f141"/>
                        <a:pt x="f142" y="f143"/>
                        <a:pt x="f144" y="f145"/>
                      </a:cubicBezTo>
                      <a:cubicBezTo>
                        <a:pt x="f146" y="f147"/>
                        <a:pt x="f148" y="f149"/>
                        <a:pt x="f150" y="f149"/>
                      </a:cubicBezTo>
                      <a:cubicBezTo>
                        <a:pt x="f151" y="f149"/>
                        <a:pt x="f152" y="f153"/>
                        <a:pt x="f154" y="f155"/>
                      </a:cubicBezTo>
                      <a:cubicBezTo>
                        <a:pt x="f60" y="f156"/>
                        <a:pt x="f58" y="f157"/>
                        <a:pt x="f54" y="f158"/>
                      </a:cubicBezTo>
                      <a:cubicBezTo>
                        <a:pt x="f159" y="f160"/>
                        <a:pt x="f161" y="f162"/>
                        <a:pt x="f163" y="f164"/>
                      </a:cubicBezTo>
                      <a:lnTo>
                        <a:pt x="f163" y="f164"/>
                      </a:lnTo>
                      <a:cubicBezTo>
                        <a:pt x="f165" y="f166"/>
                        <a:pt x="f167" y="f168"/>
                        <a:pt x="f169" y="f170"/>
                      </a:cubicBezTo>
                      <a:cubicBezTo>
                        <a:pt x="f171" y="f172"/>
                        <a:pt x="f173" y="f174"/>
                        <a:pt x="f175" y="f176"/>
                      </a:cubicBezTo>
                      <a:cubicBezTo>
                        <a:pt x="f177" y="f178"/>
                        <a:pt x="f179" y="f180"/>
                        <a:pt x="f181" y="f182"/>
                      </a:cubicBezTo>
                      <a:cubicBezTo>
                        <a:pt x="f183" y="f184"/>
                        <a:pt x="f185" y="f186"/>
                        <a:pt x="f80" y="f81"/>
                      </a:cubicBezTo>
                      <a:close/>
                      <a:moveTo>
                        <a:pt x="f163" y="f164"/>
                      </a:moveTo>
                      <a:cubicBezTo>
                        <a:pt x="f187" y="f188"/>
                        <a:pt x="f189" y="f190"/>
                        <a:pt x="f153" y="f4"/>
                      </a:cubicBezTo>
                      <a:cubicBezTo>
                        <a:pt x="f189" y="f190"/>
                        <a:pt x="f187" y="f188"/>
                        <a:pt x="f163" y="f164"/>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2079;p27">
                  <a:extLst>
                    <a:ext uri="{FF2B5EF4-FFF2-40B4-BE49-F238E27FC236}">
                      <a16:creationId xmlns:a16="http://schemas.microsoft.com/office/drawing/2014/main" id="{9C3E3A8A-36BF-435C-B599-AD52EF67D31D}"/>
                    </a:ext>
                  </a:extLst>
                </p:cNvPr>
                <p:cNvSpPr/>
                <p:nvPr/>
              </p:nvSpPr>
              <p:spPr>
                <a:xfrm flipH="1">
                  <a:off x="8451250" y="360621"/>
                  <a:ext cx="61529" cy="150638"/>
                </a:xfrm>
                <a:custGeom>
                  <a:avLst/>
                  <a:gdLst>
                    <a:gd name="f0" fmla="val w"/>
                    <a:gd name="f1" fmla="val h"/>
                    <a:gd name="f2" fmla="val 0"/>
                    <a:gd name="f3" fmla="val 1905"/>
                    <a:gd name="f4" fmla="val 4664"/>
                    <a:gd name="f5" fmla="val 1051"/>
                    <a:gd name="f6" fmla="val 970"/>
                    <a:gd name="f7" fmla="val 1039"/>
                    <a:gd name="f8" fmla="val 1178"/>
                    <a:gd name="f9" fmla="val 1016"/>
                    <a:gd name="f10" fmla="val 1431"/>
                    <a:gd name="f11" fmla="val 1662"/>
                    <a:gd name="f12" fmla="val 1893"/>
                    <a:gd name="f13" fmla="val 2136"/>
                    <a:gd name="f14" fmla="val 2366"/>
                    <a:gd name="f15" fmla="val 1062"/>
                    <a:gd name="f16" fmla="val 2597"/>
                    <a:gd name="f17" fmla="val 1108"/>
                    <a:gd name="f18" fmla="val 2828"/>
                    <a:gd name="f19" fmla="val 1166"/>
                    <a:gd name="f20" fmla="val 3047"/>
                    <a:gd name="f21" fmla="val 1224"/>
                    <a:gd name="f22" fmla="val 3255"/>
                    <a:gd name="f23" fmla="val 1305"/>
                    <a:gd name="f24" fmla="val 3475"/>
                    <a:gd name="f25" fmla="val 1385"/>
                    <a:gd name="f26" fmla="val 3694"/>
                    <a:gd name="f27" fmla="val 1282"/>
                    <a:gd name="f28" fmla="val 3486"/>
                    <a:gd name="f29" fmla="val 1201"/>
                    <a:gd name="f30" fmla="val 3290"/>
                    <a:gd name="f31" fmla="val 1120"/>
                    <a:gd name="f32" fmla="val 3071"/>
                    <a:gd name="f33" fmla="val 2851"/>
                    <a:gd name="f34" fmla="val 1005"/>
                    <a:gd name="f35" fmla="val 2620"/>
                    <a:gd name="f36" fmla="val 981"/>
                    <a:gd name="f37" fmla="val 2390"/>
                    <a:gd name="f38" fmla="val 947"/>
                    <a:gd name="f39" fmla="val 2159"/>
                    <a:gd name="f40" fmla="val 1916"/>
                    <a:gd name="f41" fmla="val 1685"/>
                    <a:gd name="f42" fmla="val 1443"/>
                    <a:gd name="f43" fmla="val 1212"/>
                    <a:gd name="f44" fmla="val 878"/>
                    <a:gd name="f45" fmla="val 323"/>
                    <a:gd name="f46" fmla="val 612"/>
                    <a:gd name="f47" fmla="val 1027"/>
                    <a:gd name="f48" fmla="val 681"/>
                    <a:gd name="f49" fmla="val 1558"/>
                    <a:gd name="f50" fmla="val 531"/>
                    <a:gd name="f51" fmla="val 335"/>
                    <a:gd name="f52" fmla="val 704"/>
                    <a:gd name="f53" fmla="val 289"/>
                    <a:gd name="f54" fmla="val 693"/>
                    <a:gd name="f55" fmla="val 1789"/>
                    <a:gd name="f56" fmla="val 1247"/>
                    <a:gd name="f57" fmla="val 3890"/>
                    <a:gd name="f58" fmla="val 4663"/>
                    <a:gd name="f59" fmla="val 1259"/>
                    <a:gd name="f60" fmla="val 3198"/>
                    <a:gd name="f61" fmla="val 1570"/>
                    <a:gd name="f62" fmla="*/ f0 1 1905"/>
                    <a:gd name="f63" fmla="*/ f1 1 4664"/>
                    <a:gd name="f64" fmla="val f2"/>
                    <a:gd name="f65" fmla="val f3"/>
                    <a:gd name="f66" fmla="val f4"/>
                    <a:gd name="f67" fmla="+- f66 0 f64"/>
                    <a:gd name="f68" fmla="+- f65 0 f64"/>
                    <a:gd name="f69" fmla="*/ f68 1 1905"/>
                    <a:gd name="f70" fmla="*/ f67 1 4664"/>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1905" h="4664">
                      <a:moveTo>
                        <a:pt x="f5" y="f6"/>
                      </a:moveTo>
                      <a:lnTo>
                        <a:pt x="f5" y="f6"/>
                      </a:lnTo>
                      <a:cubicBezTo>
                        <a:pt x="f7" y="f8"/>
                        <a:pt x="f9" y="f10"/>
                        <a:pt x="f9" y="f11"/>
                      </a:cubicBezTo>
                      <a:cubicBezTo>
                        <a:pt x="f9" y="f12"/>
                        <a:pt x="f9" y="f13"/>
                        <a:pt x="f7" y="f14"/>
                      </a:cubicBezTo>
                      <a:cubicBezTo>
                        <a:pt x="f15" y="f16"/>
                        <a:pt x="f17" y="f18"/>
                        <a:pt x="f19" y="f20"/>
                      </a:cubicBezTo>
                      <a:cubicBezTo>
                        <a:pt x="f21" y="f22"/>
                        <a:pt x="f23" y="f24"/>
                        <a:pt x="f25" y="f26"/>
                      </a:cubicBezTo>
                      <a:cubicBezTo>
                        <a:pt x="f27" y="f28"/>
                        <a:pt x="f29" y="f30"/>
                        <a:pt x="f31" y="f32"/>
                      </a:cubicBezTo>
                      <a:cubicBezTo>
                        <a:pt x="f5" y="f33"/>
                        <a:pt x="f34" y="f35"/>
                        <a:pt x="f36" y="f37"/>
                      </a:cubicBezTo>
                      <a:cubicBezTo>
                        <a:pt x="f38" y="f39"/>
                        <a:pt x="f38" y="f40"/>
                        <a:pt x="f6" y="f41"/>
                      </a:cubicBezTo>
                      <a:cubicBezTo>
                        <a:pt x="f36" y="f42"/>
                        <a:pt x="f9" y="f43"/>
                        <a:pt x="f5" y="f6"/>
                      </a:cubicBezTo>
                      <a:close/>
                      <a:moveTo>
                        <a:pt x="f23" y="f2"/>
                      </a:moveTo>
                      <a:lnTo>
                        <a:pt x="f23" y="f2"/>
                      </a:lnTo>
                      <a:cubicBezTo>
                        <a:pt x="f44" y="f45"/>
                        <a:pt x="f46" y="f47"/>
                        <a:pt x="f48" y="f49"/>
                      </a:cubicBezTo>
                      <a:cubicBezTo>
                        <a:pt x="f50" y="f25"/>
                        <a:pt x="f51" y="f52"/>
                        <a:pt x="f53" y="f54"/>
                      </a:cubicBezTo>
                      <a:lnTo>
                        <a:pt x="f53" y="f54"/>
                      </a:lnTo>
                      <a:cubicBezTo>
                        <a:pt x="f2" y="f55"/>
                        <a:pt x="f56" y="f57"/>
                        <a:pt x="f3" y="f58"/>
                      </a:cubicBezTo>
                      <a:cubicBezTo>
                        <a:pt x="f59" y="f60"/>
                        <a:pt x="f5" y="f61"/>
                        <a:pt x="f2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2080;p27">
                  <a:extLst>
                    <a:ext uri="{FF2B5EF4-FFF2-40B4-BE49-F238E27FC236}">
                      <a16:creationId xmlns:a16="http://schemas.microsoft.com/office/drawing/2014/main" id="{8AF54533-B134-494B-8C07-217AF9FD7F4D}"/>
                    </a:ext>
                  </a:extLst>
                </p:cNvPr>
                <p:cNvSpPr/>
                <p:nvPr/>
              </p:nvSpPr>
              <p:spPr>
                <a:xfrm flipH="1">
                  <a:off x="8787886" y="625659"/>
                  <a:ext cx="264709" cy="194273"/>
                </a:xfrm>
                <a:custGeom>
                  <a:avLst/>
                  <a:gdLst>
                    <a:gd name="f0" fmla="val w"/>
                    <a:gd name="f1" fmla="val h"/>
                    <a:gd name="f2" fmla="val 0"/>
                    <a:gd name="f3" fmla="val 8196"/>
                    <a:gd name="f4" fmla="val 6015"/>
                    <a:gd name="f5" fmla="val 1"/>
                    <a:gd name="f6" fmla="val 8127"/>
                    <a:gd name="f7" fmla="val 740"/>
                    <a:gd name="f8" fmla="val 7134"/>
                    <a:gd name="f9" fmla="val 2321"/>
                    <a:gd name="f10" fmla="val 4352"/>
                    <a:gd name="f11" fmla="val 2656"/>
                    <a:gd name="f12" fmla="val 2634"/>
                    <a:gd name="f13" fmla="val 2855"/>
                    <a:gd name="f14" fmla="val 1872"/>
                    <a:gd name="f15" fmla="val 3273"/>
                    <a:gd name="f16" fmla="val 891"/>
                    <a:gd name="f17" fmla="val 619"/>
                    <a:gd name="f18" fmla="val 331"/>
                    <a:gd name="f19" fmla="val 3241"/>
                    <a:gd name="f20" fmla="val 3164"/>
                    <a:gd name="f21" fmla="val 301"/>
                    <a:gd name="f22" fmla="val 3651"/>
                    <a:gd name="f23" fmla="val 989"/>
                    <a:gd name="f24" fmla="val 3994"/>
                    <a:gd name="f25" fmla="val 1602"/>
                    <a:gd name="f26" fmla="val 1744"/>
                    <a:gd name="f27" fmla="val 1881"/>
                    <a:gd name="f28" fmla="val 3976"/>
                    <a:gd name="f29" fmla="val 2009"/>
                    <a:gd name="f30" fmla="val 3937"/>
                    <a:gd name="f31" fmla="val 1570"/>
                    <a:gd name="f32" fmla="val 4526"/>
                    <a:gd name="f33" fmla="val 1732"/>
                    <a:gd name="f34" fmla="val 5484"/>
                    <a:gd name="f35" fmla="val 2263"/>
                    <a:gd name="f36" fmla="val 2044"/>
                    <a:gd name="f37" fmla="val 4849"/>
                    <a:gd name="f38" fmla="val 2655"/>
                    <a:gd name="f39" fmla="val 4445"/>
                    <a:gd name="f40" fmla="val 3059"/>
                    <a:gd name="f41" fmla="val 4041"/>
                    <a:gd name="f42" fmla="val 3625"/>
                    <a:gd name="f43" fmla="val 3810"/>
                    <a:gd name="f44" fmla="val 4179"/>
                    <a:gd name="f45" fmla="val 3660"/>
                    <a:gd name="f46" fmla="val 4722"/>
                    <a:gd name="f47" fmla="val 3521"/>
                    <a:gd name="f48" fmla="val 5287"/>
                    <a:gd name="f49" fmla="val 3418"/>
                    <a:gd name="f50" fmla="val 5818"/>
                    <a:gd name="f51" fmla="val 3198"/>
                    <a:gd name="f52" fmla="val 7122"/>
                    <a:gd name="f53" fmla="val 2667"/>
                    <a:gd name="f54" fmla="val 8069"/>
                    <a:gd name="f55" fmla="val 1386"/>
                    <a:gd name="f56" fmla="*/ f0 1 8196"/>
                    <a:gd name="f57" fmla="*/ f1 1 6015"/>
                    <a:gd name="f58" fmla="val f2"/>
                    <a:gd name="f59" fmla="val f3"/>
                    <a:gd name="f60" fmla="val f4"/>
                    <a:gd name="f61" fmla="+- f60 0 f58"/>
                    <a:gd name="f62" fmla="+- f59 0 f58"/>
                    <a:gd name="f63" fmla="*/ f62 1 8196"/>
                    <a:gd name="f64" fmla="*/ f61 1 6015"/>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196" h="6015">
                      <a:moveTo>
                        <a:pt x="f3" y="f5"/>
                      </a:moveTo>
                      <a:lnTo>
                        <a:pt x="f3" y="f5"/>
                      </a:lnTo>
                      <a:cubicBezTo>
                        <a:pt x="f6" y="f7"/>
                        <a:pt x="f8" y="f9"/>
                        <a:pt x="f10" y="f11"/>
                      </a:cubicBezTo>
                      <a:cubicBezTo>
                        <a:pt x="f12" y="f13"/>
                        <a:pt x="f14" y="f15"/>
                        <a:pt x="f16" y="f15"/>
                      </a:cubicBezTo>
                      <a:cubicBezTo>
                        <a:pt x="f17" y="f15"/>
                        <a:pt x="f18" y="f19"/>
                        <a:pt x="f5" y="f20"/>
                      </a:cubicBezTo>
                      <a:lnTo>
                        <a:pt x="f5" y="f20"/>
                      </a:lnTo>
                      <a:cubicBezTo>
                        <a:pt x="f21" y="f22"/>
                        <a:pt x="f23" y="f24"/>
                        <a:pt x="f25" y="f24"/>
                      </a:cubicBezTo>
                      <a:cubicBezTo>
                        <a:pt x="f26" y="f24"/>
                        <a:pt x="f27" y="f28"/>
                        <a:pt x="f29" y="f30"/>
                      </a:cubicBezTo>
                      <a:lnTo>
                        <a:pt x="f29" y="f30"/>
                      </a:lnTo>
                      <a:cubicBezTo>
                        <a:pt x="f31" y="f32"/>
                        <a:pt x="f33" y="f34"/>
                        <a:pt x="f35" y="f4"/>
                      </a:cubicBezTo>
                      <a:cubicBezTo>
                        <a:pt x="f36" y="f34"/>
                        <a:pt x="f35" y="f37"/>
                        <a:pt x="f38" y="f39"/>
                      </a:cubicBezTo>
                      <a:cubicBezTo>
                        <a:pt x="f40" y="f41"/>
                        <a:pt x="f42" y="f43"/>
                        <a:pt x="f44" y="f45"/>
                      </a:cubicBezTo>
                      <a:cubicBezTo>
                        <a:pt x="f46" y="f47"/>
                        <a:pt x="f48" y="f49"/>
                        <a:pt x="f50" y="f51"/>
                      </a:cubicBezTo>
                      <a:cubicBezTo>
                        <a:pt x="f52" y="f53"/>
                        <a:pt x="f54" y="f55"/>
                        <a:pt x="f3" y="f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2081;p27">
                  <a:extLst>
                    <a:ext uri="{FF2B5EF4-FFF2-40B4-BE49-F238E27FC236}">
                      <a16:creationId xmlns:a16="http://schemas.microsoft.com/office/drawing/2014/main" id="{9F6A6CF4-7DA5-438E-A00A-6F61FBC852AF}"/>
                    </a:ext>
                  </a:extLst>
                </p:cNvPr>
                <p:cNvSpPr/>
                <p:nvPr/>
              </p:nvSpPr>
              <p:spPr>
                <a:xfrm flipH="1">
                  <a:off x="8789724" y="597715"/>
                  <a:ext cx="213292" cy="97703"/>
                </a:xfrm>
                <a:custGeom>
                  <a:avLst/>
                  <a:gdLst>
                    <a:gd name="f0" fmla="val w"/>
                    <a:gd name="f1" fmla="val h"/>
                    <a:gd name="f2" fmla="val 0"/>
                    <a:gd name="f3" fmla="val 6604"/>
                    <a:gd name="f4" fmla="val 3025"/>
                    <a:gd name="f5" fmla="val 6603"/>
                    <a:gd name="f6" fmla="val 716"/>
                    <a:gd name="f7" fmla="val 6596"/>
                    <a:gd name="f8" fmla="val 727"/>
                    <a:gd name="f9" fmla="val 6590"/>
                    <a:gd name="f10" fmla="val 739"/>
                    <a:gd name="f11" fmla="val 6583"/>
                    <a:gd name="f12" fmla="val 751"/>
                    <a:gd name="f13" fmla="val 6597"/>
                    <a:gd name="f14" fmla="val 728"/>
                    <a:gd name="f15" fmla="val 4"/>
                    <a:gd name="f16" fmla="val 1316"/>
                    <a:gd name="f17" fmla="val 3"/>
                    <a:gd name="f18" fmla="val 2"/>
                    <a:gd name="f19" fmla="val 1"/>
                    <a:gd name="f20" fmla="val 509"/>
                    <a:gd name="f21" fmla="val 1328"/>
                    <a:gd name="f22" fmla="val 740"/>
                    <a:gd name="f23" fmla="val 959"/>
                    <a:gd name="f24" fmla="val 1190"/>
                    <a:gd name="f25" fmla="val 1362"/>
                    <a:gd name="f26" fmla="val 1421"/>
                    <a:gd name="f27" fmla="val 1385"/>
                    <a:gd name="f28" fmla="val 1628"/>
                    <a:gd name="f29" fmla="val 1432"/>
                    <a:gd name="f30" fmla="val 1848"/>
                    <a:gd name="f31" fmla="val 1501"/>
                    <a:gd name="f32" fmla="val 2286"/>
                    <a:gd name="f33" fmla="val 2690"/>
                    <a:gd name="f34" fmla="val 1836"/>
                    <a:gd name="f35" fmla="val 3106"/>
                    <a:gd name="f36" fmla="val 1997"/>
                    <a:gd name="f37" fmla="val 3521"/>
                    <a:gd name="f38" fmla="val 2147"/>
                    <a:gd name="f39" fmla="val 3960"/>
                    <a:gd name="f40" fmla="val 4399"/>
                    <a:gd name="f41" fmla="val 4836"/>
                    <a:gd name="f42" fmla="val 5284"/>
                    <a:gd name="f43" fmla="val 2166"/>
                    <a:gd name="f44" fmla="val 5616"/>
                    <a:gd name="f45" fmla="val 1884"/>
                    <a:gd name="f46" fmla="val 5536"/>
                    <a:gd name="f47" fmla="val 1954"/>
                    <a:gd name="f48" fmla="val 5462"/>
                    <a:gd name="f49" fmla="val 2015"/>
                    <a:gd name="f50" fmla="val 5380"/>
                    <a:gd name="f51" fmla="val 2066"/>
                    <a:gd name="f52" fmla="val 5287"/>
                    <a:gd name="f53" fmla="val 2124"/>
                    <a:gd name="f54" fmla="val 5183"/>
                    <a:gd name="f55" fmla="val 2159"/>
                    <a:gd name="f56" fmla="val 5080"/>
                    <a:gd name="f57" fmla="val 2205"/>
                    <a:gd name="f58" fmla="val 4860"/>
                    <a:gd name="f59" fmla="val 4629"/>
                    <a:gd name="f60" fmla="val 2320"/>
                    <a:gd name="f61" fmla="val 4422"/>
                    <a:gd name="f62" fmla="val 4387"/>
                    <a:gd name="f63" fmla="val 2322"/>
                    <a:gd name="f64" fmla="val 4353"/>
                    <a:gd name="f65" fmla="val 2323"/>
                    <a:gd name="f66" fmla="val 4319"/>
                    <a:gd name="f67" fmla="val 3894"/>
                    <a:gd name="f68" fmla="val 3479"/>
                    <a:gd name="f69" fmla="val 2194"/>
                    <a:gd name="f70" fmla="val 3094"/>
                    <a:gd name="f71" fmla="val 2055"/>
                    <a:gd name="f72" fmla="val 2667"/>
                    <a:gd name="f73" fmla="val 1905"/>
                    <a:gd name="f74" fmla="val 2252"/>
                    <a:gd name="f75" fmla="val 1709"/>
                    <a:gd name="f76" fmla="val 1559"/>
                    <a:gd name="f77" fmla="val 1420"/>
                    <a:gd name="f78" fmla="val 970"/>
                    <a:gd name="f79" fmla="val 1339"/>
                    <a:gd name="f80" fmla="val 1813"/>
                    <a:gd name="f81" fmla="val 1721"/>
                    <a:gd name="f82" fmla="val 370"/>
                    <a:gd name="f83" fmla="val 1686"/>
                    <a:gd name="f84" fmla="val 474"/>
                    <a:gd name="f85" fmla="val 1744"/>
                    <a:gd name="f86" fmla="val 854"/>
                    <a:gd name="f87" fmla="val 1579"/>
                    <a:gd name="f88" fmla="val 735"/>
                    <a:gd name="f89" fmla="val 1435"/>
                    <a:gd name="f90" fmla="val 689"/>
                    <a:gd name="f91" fmla="val 1305"/>
                    <a:gd name="f92" fmla="val 840"/>
                    <a:gd name="f93" fmla="val 533"/>
                    <a:gd name="f94" fmla="val 1278"/>
                    <a:gd name="f95" fmla="val 15"/>
                    <a:gd name="f96" fmla="val 1315"/>
                    <a:gd name="f97" fmla="val 26"/>
                    <a:gd name="f98" fmla="val 37"/>
                    <a:gd name="f99" fmla="val 615"/>
                    <a:gd name="f100" fmla="val 635"/>
                    <a:gd name="f101" fmla="val 2359"/>
                    <a:gd name="f102" fmla="val 1156"/>
                    <a:gd name="f103" fmla="val 1174"/>
                    <a:gd name="f104" fmla="val 1193"/>
                    <a:gd name="f105" fmla="val 2358"/>
                    <a:gd name="f106" fmla="val 1213"/>
                    <a:gd name="f107" fmla="val 2355"/>
                    <a:gd name="f108" fmla="val 866"/>
                    <a:gd name="f109" fmla="val 2517"/>
                    <a:gd name="f110" fmla="val 578"/>
                    <a:gd name="f111" fmla="val 2713"/>
                    <a:gd name="f112" fmla="val 416"/>
                    <a:gd name="f113" fmla="val 3024"/>
                    <a:gd name="f114" fmla="val 989"/>
                    <a:gd name="f115" fmla="val 2650"/>
                    <a:gd name="f116" fmla="val 1706"/>
                    <a:gd name="f117" fmla="val 2537"/>
                    <a:gd name="f118" fmla="val 2410"/>
                    <a:gd name="f119" fmla="val 2814"/>
                    <a:gd name="f120" fmla="val 3213"/>
                    <a:gd name="f121" fmla="val 2574"/>
                    <a:gd name="f122" fmla="val 3579"/>
                    <a:gd name="f123" fmla="val 2620"/>
                    <a:gd name="f124" fmla="val 3739"/>
                    <a:gd name="f125" fmla="val 2642"/>
                    <a:gd name="f126" fmla="val 3897"/>
                    <a:gd name="f127" fmla="val 2653"/>
                    <a:gd name="f128" fmla="val 4052"/>
                    <a:gd name="f129" fmla="val 4721"/>
                    <a:gd name="f130" fmla="val 5331"/>
                    <a:gd name="f131" fmla="val 2445"/>
                    <a:gd name="f132" fmla="val 5818"/>
                    <a:gd name="f133" fmla="val 1986"/>
                    <a:gd name="f134" fmla="val 5934"/>
                    <a:gd name="f135" fmla="val 1870"/>
                    <a:gd name="f136" fmla="val 6049"/>
                    <a:gd name="f137" fmla="val 1743"/>
                    <a:gd name="f138" fmla="val 6165"/>
                    <a:gd name="f139" fmla="val 1582"/>
                    <a:gd name="f140" fmla="val 6342"/>
                    <a:gd name="f141" fmla="val 1327"/>
                    <a:gd name="f142" fmla="val 6434"/>
                    <a:gd name="f143" fmla="val 1020"/>
                    <a:gd name="f144" fmla="val 6258"/>
                    <a:gd name="f145" fmla="val 1313"/>
                    <a:gd name="f146" fmla="val 5713"/>
                    <a:gd name="f147" fmla="val 1805"/>
                    <a:gd name="f148" fmla="val 5068"/>
                    <a:gd name="f149" fmla="val 4897"/>
                    <a:gd name="f150" fmla="val 2037"/>
                    <a:gd name="f151" fmla="val 4659"/>
                    <a:gd name="f152" fmla="val 2091"/>
                    <a:gd name="f153" fmla="val 4432"/>
                    <a:gd name="f154" fmla="val 4199"/>
                    <a:gd name="f155" fmla="val 3979"/>
                    <a:gd name="f156" fmla="val 2034"/>
                    <a:gd name="f157" fmla="val 3856"/>
                    <a:gd name="f158" fmla="val 1859"/>
                    <a:gd name="f159" fmla="val 3764"/>
                    <a:gd name="f160" fmla="val 3706"/>
                    <a:gd name="f161" fmla="val 3752"/>
                    <a:gd name="f162" fmla="val 1443"/>
                    <a:gd name="f163" fmla="val 3790"/>
                    <a:gd name="f164" fmla="val 1320"/>
                    <a:gd name="f165" fmla="val 3921"/>
                    <a:gd name="f166" fmla="val 1220"/>
                    <a:gd name="f167" fmla="val 4043"/>
                    <a:gd name="f168" fmla="val 4070"/>
                    <a:gd name="f169" fmla="val 4097"/>
                    <a:gd name="f170" fmla="val 1225"/>
                    <a:gd name="f171" fmla="val 4122"/>
                    <a:gd name="f172" fmla="val 1235"/>
                    <a:gd name="f173" fmla="val 4045"/>
                    <a:gd name="f174" fmla="val 1151"/>
                    <a:gd name="f175" fmla="val 3925"/>
                    <a:gd name="f176" fmla="val 1106"/>
                    <a:gd name="f177" fmla="val 3805"/>
                    <a:gd name="f178" fmla="val 3726"/>
                    <a:gd name="f179" fmla="val 3647"/>
                    <a:gd name="f180" fmla="val 1125"/>
                    <a:gd name="f181" fmla="val 1166"/>
                    <a:gd name="f182" fmla="val 3406"/>
                    <a:gd name="f183" fmla="val 1270"/>
                    <a:gd name="f184" fmla="val 3371"/>
                    <a:gd name="f185" fmla="val 1512"/>
                    <a:gd name="f186" fmla="val 3452"/>
                    <a:gd name="f187" fmla="val 1697"/>
                    <a:gd name="f188" fmla="val 2898"/>
                    <a:gd name="f189" fmla="val 2552"/>
                    <a:gd name="f190" fmla="val 878"/>
                    <a:gd name="f191" fmla="val 2332"/>
                    <a:gd name="f192" fmla="val 289"/>
                    <a:gd name="f193" fmla="val 462"/>
                    <a:gd name="f194" fmla="val 601"/>
                    <a:gd name="f195" fmla="val 2009"/>
                    <a:gd name="f196" fmla="val 427"/>
                    <a:gd name="f197" fmla="*/ f0 1 6604"/>
                    <a:gd name="f198" fmla="*/ f1 1 3025"/>
                    <a:gd name="f199" fmla="val f2"/>
                    <a:gd name="f200" fmla="val f3"/>
                    <a:gd name="f201" fmla="val f4"/>
                    <a:gd name="f202" fmla="+- f201 0 f199"/>
                    <a:gd name="f203" fmla="+- f200 0 f199"/>
                    <a:gd name="f204" fmla="*/ f203 1 6604"/>
                    <a:gd name="f205" fmla="*/ f202 1 3025"/>
                    <a:gd name="f206" fmla="*/ f199 1 f204"/>
                    <a:gd name="f207" fmla="*/ f200 1 f204"/>
                    <a:gd name="f208" fmla="*/ f199 1 f205"/>
                    <a:gd name="f209" fmla="*/ f201 1 f205"/>
                    <a:gd name="f210" fmla="*/ f206 f197 1"/>
                    <a:gd name="f211" fmla="*/ f207 f197 1"/>
                    <a:gd name="f212" fmla="*/ f209 f198 1"/>
                    <a:gd name="f213" fmla="*/ f208 f198 1"/>
                  </a:gdLst>
                  <a:ahLst/>
                  <a:cxnLst>
                    <a:cxn ang="3cd4">
                      <a:pos x="hc" y="t"/>
                    </a:cxn>
                    <a:cxn ang="0">
                      <a:pos x="r" y="vc"/>
                    </a:cxn>
                    <a:cxn ang="cd4">
                      <a:pos x="hc" y="b"/>
                    </a:cxn>
                    <a:cxn ang="cd2">
                      <a:pos x="l" y="vc"/>
                    </a:cxn>
                  </a:cxnLst>
                  <a:rect l="f210" t="f213" r="f211" b="f212"/>
                  <a:pathLst>
                    <a:path w="6604" h="3025">
                      <a:moveTo>
                        <a:pt x="f5" y="f6"/>
                      </a:moveTo>
                      <a:lnTo>
                        <a:pt x="f5" y="f6"/>
                      </a:lnTo>
                      <a:cubicBezTo>
                        <a:pt x="f7" y="f8"/>
                        <a:pt x="f9" y="f10"/>
                        <a:pt x="f11" y="f12"/>
                      </a:cubicBezTo>
                      <a:lnTo>
                        <a:pt x="f11" y="f12"/>
                      </a:lnTo>
                      <a:cubicBezTo>
                        <a:pt x="f9" y="f10"/>
                        <a:pt x="f13" y="f14"/>
                        <a:pt x="f5" y="f6"/>
                      </a:cubicBezTo>
                      <a:close/>
                      <a:moveTo>
                        <a:pt x="f15" y="f16"/>
                      </a:moveTo>
                      <a:cubicBezTo>
                        <a:pt x="f17" y="f16"/>
                        <a:pt x="f18" y="f16"/>
                        <a:pt x="f19" y="f16"/>
                      </a:cubicBezTo>
                      <a:cubicBezTo>
                        <a:pt x="f18" y="f16"/>
                        <a:pt x="f17" y="f16"/>
                        <a:pt x="f15" y="f16"/>
                      </a:cubicBezTo>
                      <a:close/>
                      <a:moveTo>
                        <a:pt x="f20" y="f21"/>
                      </a:moveTo>
                      <a:cubicBezTo>
                        <a:pt x="f22" y="f21"/>
                        <a:pt x="f23" y="f21"/>
                        <a:pt x="f24" y="f25"/>
                      </a:cubicBezTo>
                      <a:cubicBezTo>
                        <a:pt x="f26" y="f27"/>
                        <a:pt x="f28" y="f29"/>
                        <a:pt x="f30" y="f31"/>
                      </a:cubicBezTo>
                      <a:cubicBezTo>
                        <a:pt x="f32" y="f28"/>
                        <a:pt x="f33" y="f34"/>
                        <a:pt x="f35" y="f36"/>
                      </a:cubicBezTo>
                      <a:cubicBezTo>
                        <a:pt x="f37" y="f38"/>
                        <a:pt x="f39" y="f32"/>
                        <a:pt x="f40" y="f32"/>
                      </a:cubicBezTo>
                      <a:cubicBezTo>
                        <a:pt x="f41" y="f32"/>
                        <a:pt x="f42" y="f43"/>
                        <a:pt x="f44" y="f45"/>
                      </a:cubicBezTo>
                      <a:lnTo>
                        <a:pt x="f44" y="f45"/>
                      </a:lnTo>
                      <a:cubicBezTo>
                        <a:pt x="f46" y="f47"/>
                        <a:pt x="f48" y="f49"/>
                        <a:pt x="f50" y="f51"/>
                      </a:cubicBezTo>
                      <a:cubicBezTo>
                        <a:pt x="f52" y="f53"/>
                        <a:pt x="f54" y="f55"/>
                        <a:pt x="f56" y="f57"/>
                      </a:cubicBezTo>
                      <a:cubicBezTo>
                        <a:pt x="f58" y="f32"/>
                        <a:pt x="f59" y="f60"/>
                        <a:pt x="f61" y="f60"/>
                      </a:cubicBezTo>
                      <a:cubicBezTo>
                        <a:pt x="f62" y="f63"/>
                        <a:pt x="f64" y="f65"/>
                        <a:pt x="f66" y="f65"/>
                      </a:cubicBezTo>
                      <a:cubicBezTo>
                        <a:pt x="f67" y="f65"/>
                        <a:pt x="f68" y="f69"/>
                        <a:pt x="f70" y="f71"/>
                      </a:cubicBezTo>
                      <a:cubicBezTo>
                        <a:pt x="f72" y="f73"/>
                        <a:pt x="f74" y="f75"/>
                        <a:pt x="f34" y="f76"/>
                      </a:cubicBezTo>
                      <a:cubicBezTo>
                        <a:pt x="f26" y="f77"/>
                        <a:pt x="f78" y="f79"/>
                        <a:pt x="f20" y="f21"/>
                      </a:cubicBezTo>
                      <a:close/>
                      <a:moveTo>
                        <a:pt x="f80" y="f2"/>
                      </a:moveTo>
                      <a:cubicBezTo>
                        <a:pt x="f81" y="f82"/>
                        <a:pt x="f83" y="f84"/>
                        <a:pt x="f85" y="f86"/>
                      </a:cubicBezTo>
                      <a:cubicBezTo>
                        <a:pt x="f87" y="f88"/>
                        <a:pt x="f89" y="f90"/>
                        <a:pt x="f91" y="f90"/>
                      </a:cubicBezTo>
                      <a:cubicBezTo>
                        <a:pt x="f92" y="f90"/>
                        <a:pt x="f93" y="f94"/>
                        <a:pt x="f15" y="f16"/>
                      </a:cubicBezTo>
                      <a:lnTo>
                        <a:pt x="f15" y="f16"/>
                      </a:lnTo>
                      <a:cubicBezTo>
                        <a:pt x="f95" y="f96"/>
                        <a:pt x="f97" y="f96"/>
                        <a:pt x="f98" y="f96"/>
                      </a:cubicBezTo>
                      <a:cubicBezTo>
                        <a:pt x="f99" y="f96"/>
                        <a:pt x="f100" y="f101"/>
                        <a:pt x="f102" y="f101"/>
                      </a:cubicBezTo>
                      <a:cubicBezTo>
                        <a:pt x="f103" y="f101"/>
                        <a:pt x="f104" y="f105"/>
                        <a:pt x="f106" y="f107"/>
                      </a:cubicBezTo>
                      <a:lnTo>
                        <a:pt x="f106" y="f107"/>
                      </a:lnTo>
                      <a:cubicBezTo>
                        <a:pt x="f108" y="f109"/>
                        <a:pt x="f110" y="f111"/>
                        <a:pt x="f112" y="f113"/>
                      </a:cubicBezTo>
                      <a:cubicBezTo>
                        <a:pt x="f114" y="f115"/>
                        <a:pt x="f116" y="f117"/>
                        <a:pt x="f118" y="f117"/>
                      </a:cubicBezTo>
                      <a:cubicBezTo>
                        <a:pt x="f119" y="f117"/>
                        <a:pt x="f120" y="f121"/>
                        <a:pt x="f122" y="f123"/>
                      </a:cubicBezTo>
                      <a:cubicBezTo>
                        <a:pt x="f124" y="f125"/>
                        <a:pt x="f126" y="f127"/>
                        <a:pt x="f128" y="f127"/>
                      </a:cubicBezTo>
                      <a:cubicBezTo>
                        <a:pt x="f129" y="f127"/>
                        <a:pt x="f130" y="f131"/>
                        <a:pt x="f132" y="f133"/>
                      </a:cubicBezTo>
                      <a:cubicBezTo>
                        <a:pt x="f134" y="f135"/>
                        <a:pt x="f136" y="f137"/>
                        <a:pt x="f138" y="f139"/>
                      </a:cubicBezTo>
                      <a:cubicBezTo>
                        <a:pt x="f140" y="f141"/>
                        <a:pt x="f142" y="f143"/>
                        <a:pt x="f11" y="f12"/>
                      </a:cubicBezTo>
                      <a:lnTo>
                        <a:pt x="f11" y="f12"/>
                      </a:lnTo>
                      <a:cubicBezTo>
                        <a:pt x="f144" y="f145"/>
                        <a:pt x="f146" y="f147"/>
                        <a:pt x="f148" y="f133"/>
                      </a:cubicBezTo>
                      <a:cubicBezTo>
                        <a:pt x="f149" y="f150"/>
                        <a:pt x="f151" y="f152"/>
                        <a:pt x="f153" y="f152"/>
                      </a:cubicBezTo>
                      <a:cubicBezTo>
                        <a:pt x="f154" y="f152"/>
                        <a:pt x="f155" y="f156"/>
                        <a:pt x="f157" y="f158"/>
                      </a:cubicBezTo>
                      <a:cubicBezTo>
                        <a:pt x="f159" y="f137"/>
                        <a:pt x="f160" y="f139"/>
                        <a:pt x="f161" y="f162"/>
                      </a:cubicBezTo>
                      <a:cubicBezTo>
                        <a:pt x="f163" y="f164"/>
                        <a:pt x="f165" y="f166"/>
                        <a:pt x="f167" y="f166"/>
                      </a:cubicBezTo>
                      <a:cubicBezTo>
                        <a:pt x="f168" y="f166"/>
                        <a:pt x="f169" y="f170"/>
                        <a:pt x="f171" y="f172"/>
                      </a:cubicBezTo>
                      <a:cubicBezTo>
                        <a:pt x="f173" y="f174"/>
                        <a:pt x="f175" y="f176"/>
                        <a:pt x="f177" y="f176"/>
                      </a:cubicBezTo>
                      <a:cubicBezTo>
                        <a:pt x="f178" y="f176"/>
                        <a:pt x="f179" y="f180"/>
                        <a:pt x="f122" y="f181"/>
                      </a:cubicBezTo>
                      <a:cubicBezTo>
                        <a:pt x="f182" y="f183"/>
                        <a:pt x="f184" y="f185"/>
                        <a:pt x="f186" y="f187"/>
                      </a:cubicBezTo>
                      <a:cubicBezTo>
                        <a:pt x="f188" y="f27"/>
                        <a:pt x="f189" y="f190"/>
                        <a:pt x="f191" y="f192"/>
                      </a:cubicBezTo>
                      <a:cubicBezTo>
                        <a:pt x="f191" y="f192"/>
                        <a:pt x="f74" y="f193"/>
                        <a:pt x="f57" y="f194"/>
                      </a:cubicBezTo>
                      <a:cubicBezTo>
                        <a:pt x="f57" y="f194"/>
                        <a:pt x="f195" y="f196"/>
                        <a:pt x="f80"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2082;p27">
                  <a:extLst>
                    <a:ext uri="{FF2B5EF4-FFF2-40B4-BE49-F238E27FC236}">
                      <a16:creationId xmlns:a16="http://schemas.microsoft.com/office/drawing/2014/main" id="{CB6E535E-39DF-4BDC-82B9-E7D09F3B01B4}"/>
                    </a:ext>
                  </a:extLst>
                </p:cNvPr>
                <p:cNvSpPr/>
                <p:nvPr/>
              </p:nvSpPr>
              <p:spPr>
                <a:xfrm flipH="1">
                  <a:off x="8880323" y="692575"/>
                  <a:ext cx="77961" cy="14401"/>
                </a:xfrm>
                <a:custGeom>
                  <a:avLst/>
                  <a:gdLst>
                    <a:gd name="f0" fmla="val w"/>
                    <a:gd name="f1" fmla="val h"/>
                    <a:gd name="f2" fmla="val 0"/>
                    <a:gd name="f3" fmla="val 2414"/>
                    <a:gd name="f4" fmla="val 446"/>
                    <a:gd name="f5" fmla="val 1581"/>
                    <a:gd name="f6" fmla="val 1"/>
                    <a:gd name="f7" fmla="val 1036"/>
                    <a:gd name="f8" fmla="val 498"/>
                    <a:gd name="f9" fmla="val 154"/>
                    <a:gd name="f10" fmla="val 445"/>
                    <a:gd name="f11" fmla="val 809"/>
                    <a:gd name="f12" fmla="val 341"/>
                    <a:gd name="f13" fmla="val 1605"/>
                    <a:gd name="f14" fmla="val 226"/>
                    <a:gd name="f15" fmla="val 2413"/>
                    <a:gd name="f16" fmla="val 122"/>
                    <a:gd name="f17" fmla="val 2137"/>
                    <a:gd name="f18" fmla="val 40"/>
                    <a:gd name="f19" fmla="val 1858"/>
                    <a:gd name="f20" fmla="*/ f0 1 2414"/>
                    <a:gd name="f21" fmla="*/ f1 1 446"/>
                    <a:gd name="f22" fmla="val f2"/>
                    <a:gd name="f23" fmla="val f3"/>
                    <a:gd name="f24" fmla="val f4"/>
                    <a:gd name="f25" fmla="+- f24 0 f22"/>
                    <a:gd name="f26" fmla="+- f23 0 f22"/>
                    <a:gd name="f27" fmla="*/ f26 1 2414"/>
                    <a:gd name="f28" fmla="*/ f25 1 446"/>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414" h="446">
                      <a:moveTo>
                        <a:pt x="f5" y="f6"/>
                      </a:moveTo>
                      <a:cubicBezTo>
                        <a:pt x="f7" y="f6"/>
                        <a:pt x="f8" y="f9"/>
                        <a:pt x="f6" y="f10"/>
                      </a:cubicBezTo>
                      <a:cubicBezTo>
                        <a:pt x="f11" y="f12"/>
                        <a:pt x="f13" y="f14"/>
                        <a:pt x="f15" y="f16"/>
                      </a:cubicBezTo>
                      <a:cubicBezTo>
                        <a:pt x="f17" y="f18"/>
                        <a:pt x="f19"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2083;p27">
                  <a:extLst>
                    <a:ext uri="{FF2B5EF4-FFF2-40B4-BE49-F238E27FC236}">
                      <a16:creationId xmlns:a16="http://schemas.microsoft.com/office/drawing/2014/main" id="{7003FA2B-E16F-47F7-98B3-62986B83B9C8}"/>
                    </a:ext>
                  </a:extLst>
                </p:cNvPr>
                <p:cNvSpPr/>
                <p:nvPr/>
              </p:nvSpPr>
              <p:spPr>
                <a:xfrm flipH="1">
                  <a:off x="8711827" y="738506"/>
                  <a:ext cx="96953" cy="80970"/>
                </a:xfrm>
                <a:custGeom>
                  <a:avLst/>
                  <a:gdLst>
                    <a:gd name="f0" fmla="val w"/>
                    <a:gd name="f1" fmla="val h"/>
                    <a:gd name="f2" fmla="val 0"/>
                    <a:gd name="f3" fmla="val 3002"/>
                    <a:gd name="f4" fmla="val 2507"/>
                    <a:gd name="f5" fmla="val 1236"/>
                    <a:gd name="f6" fmla="val 1251"/>
                    <a:gd name="f7" fmla="val 1228"/>
                    <a:gd name="f8" fmla="val 1262"/>
                    <a:gd name="f9" fmla="val 1223"/>
                    <a:gd name="f10" fmla="val 1274"/>
                    <a:gd name="f11" fmla="val 1220"/>
                    <a:gd name="f12" fmla="val 1286"/>
                    <a:gd name="f13" fmla="val 1225"/>
                    <a:gd name="f14" fmla="val 1230"/>
                    <a:gd name="f15" fmla="val 1263"/>
                    <a:gd name="f16" fmla="val 1963"/>
                    <a:gd name="f17" fmla="val 431"/>
                    <a:gd name="f18" fmla="val 1813"/>
                    <a:gd name="f19" fmla="val 524"/>
                    <a:gd name="f20" fmla="val 1663"/>
                    <a:gd name="f21" fmla="val 616"/>
                    <a:gd name="f22" fmla="val 1536"/>
                    <a:gd name="f23" fmla="val 755"/>
                    <a:gd name="f24" fmla="val 1466"/>
                    <a:gd name="f25" fmla="val 824"/>
                    <a:gd name="f26" fmla="val 1386"/>
                    <a:gd name="f27" fmla="val 928"/>
                    <a:gd name="f28" fmla="val 1351"/>
                    <a:gd name="f29" fmla="val 1009"/>
                    <a:gd name="f30" fmla="val 1305"/>
                    <a:gd name="f31" fmla="val 1124"/>
                    <a:gd name="f32" fmla="val 1293"/>
                    <a:gd name="f33" fmla="val 1239"/>
                    <a:gd name="f34" fmla="val 1355"/>
                    <a:gd name="f35" fmla="val 1516"/>
                    <a:gd name="f36" fmla="val 1316"/>
                    <a:gd name="f37" fmla="val 1678"/>
                    <a:gd name="f38" fmla="val 1374"/>
                    <a:gd name="f39" fmla="val 1828"/>
                    <a:gd name="f40" fmla="val 1259"/>
                    <a:gd name="f41" fmla="val 1701"/>
                    <a:gd name="f42" fmla="val 1212"/>
                    <a:gd name="f43" fmla="val 1528"/>
                    <a:gd name="f44" fmla="val 1339"/>
                    <a:gd name="f45" fmla="val 1312"/>
                    <a:gd name="f46" fmla="val 1159"/>
                    <a:gd name="f47" fmla="val 1426"/>
                    <a:gd name="f48" fmla="val 1115"/>
                    <a:gd name="f49" fmla="val 1573"/>
                    <a:gd name="f50" fmla="val 1051"/>
                    <a:gd name="f51" fmla="val 982"/>
                    <a:gd name="f52" fmla="val 1863"/>
                    <a:gd name="f53" fmla="val 901"/>
                    <a:gd name="f54" fmla="val 2036"/>
                    <a:gd name="f55" fmla="val 751"/>
                    <a:gd name="f56" fmla="val 2151"/>
                    <a:gd name="f57" fmla="val 866"/>
                    <a:gd name="f58" fmla="val 2001"/>
                    <a:gd name="f59" fmla="val 935"/>
                    <a:gd name="f60" fmla="val 1851"/>
                    <a:gd name="f61" fmla="val 1005"/>
                    <a:gd name="f62" fmla="val 1062"/>
                    <a:gd name="f63" fmla="val 1505"/>
                    <a:gd name="f64" fmla="val 1120"/>
                    <a:gd name="f65" fmla="val 1332"/>
                    <a:gd name="f66" fmla="val 1189"/>
                    <a:gd name="f67" fmla="val 1170"/>
                    <a:gd name="f68" fmla="val 997"/>
                    <a:gd name="f69" fmla="val 1363"/>
                    <a:gd name="f70" fmla="val 835"/>
                    <a:gd name="f71" fmla="val 1501"/>
                    <a:gd name="f72" fmla="val 720"/>
                    <a:gd name="f73" fmla="val 1640"/>
                    <a:gd name="f74" fmla="val 593"/>
                    <a:gd name="f75" fmla="val 501"/>
                    <a:gd name="f76" fmla="val 2759"/>
                    <a:gd name="f77" fmla="val 2479"/>
                    <a:gd name="f78" fmla="val 2196"/>
                    <a:gd name="f79" fmla="val 61"/>
                    <a:gd name="f80" fmla="val 1928"/>
                    <a:gd name="f81" fmla="val 178"/>
                    <a:gd name="f82" fmla="val 1420"/>
                    <a:gd name="f83" fmla="val 385"/>
                    <a:gd name="f84" fmla="val 812"/>
                    <a:gd name="f85" fmla="val 774"/>
                    <a:gd name="f86" fmla="val 1309"/>
                    <a:gd name="f87" fmla="val 682"/>
                    <a:gd name="f88" fmla="val 624"/>
                    <a:gd name="f89" fmla="val 1713"/>
                    <a:gd name="f90" fmla="val 508"/>
                    <a:gd name="f91" fmla="val 1909"/>
                    <a:gd name="f92" fmla="val 393"/>
                    <a:gd name="f93" fmla="val 2082"/>
                    <a:gd name="f94" fmla="val 220"/>
                    <a:gd name="f95" fmla="val 2232"/>
                    <a:gd name="f96" fmla="val 1"/>
                    <a:gd name="f97" fmla="val 192"/>
                    <a:gd name="f98" fmla="val 2374"/>
                    <a:gd name="f99" fmla="val 2506"/>
                    <a:gd name="f100" fmla="val 618"/>
                    <a:gd name="f101" fmla="val 650"/>
                    <a:gd name="f102" fmla="val 683"/>
                    <a:gd name="f103" fmla="val 2503"/>
                    <a:gd name="f104" fmla="val 716"/>
                    <a:gd name="f105" fmla="val 2498"/>
                    <a:gd name="f106" fmla="val 959"/>
                    <a:gd name="f107" fmla="val 2451"/>
                    <a:gd name="f108" fmla="val 1178"/>
                    <a:gd name="f109" fmla="val 2313"/>
                    <a:gd name="f110" fmla="val 2117"/>
                    <a:gd name="f111" fmla="val 2221"/>
                    <a:gd name="f112" fmla="val 2371"/>
                    <a:gd name="f113" fmla="val 1432"/>
                    <a:gd name="f114" fmla="val 2405"/>
                    <a:gd name="f115" fmla="val 1464"/>
                    <a:gd name="f116" fmla="val 2422"/>
                    <a:gd name="f117" fmla="val 1500"/>
                    <a:gd name="f118" fmla="val 2429"/>
                    <a:gd name="f119" fmla="val 1535"/>
                    <a:gd name="f120" fmla="val 1626"/>
                    <a:gd name="f121" fmla="val 1720"/>
                    <a:gd name="f122" fmla="val 2382"/>
                    <a:gd name="f123" fmla="val 1778"/>
                    <a:gd name="f124" fmla="val 2324"/>
                    <a:gd name="f125" fmla="val 1870"/>
                    <a:gd name="f126" fmla="val 1905"/>
                    <a:gd name="f127" fmla="val 2105"/>
                    <a:gd name="f128" fmla="val 1951"/>
                    <a:gd name="f129" fmla="val 1978"/>
                    <a:gd name="f130" fmla="val 2009"/>
                    <a:gd name="f131" fmla="val 2140"/>
                    <a:gd name="f132" fmla="val 2136"/>
                    <a:gd name="f133" fmla="val 2290"/>
                    <a:gd name="f134" fmla="val 2309"/>
                    <a:gd name="f135" fmla="val 2319"/>
                    <a:gd name="f136" fmla="val 2314"/>
                    <a:gd name="f137" fmla="val 2329"/>
                    <a:gd name="f138" fmla="val 2339"/>
                    <a:gd name="f139" fmla="val 2504"/>
                    <a:gd name="f140" fmla="val 2683"/>
                    <a:gd name="f141" fmla="val 2224"/>
                    <a:gd name="f142" fmla="val 2094"/>
                    <a:gd name="f143" fmla="val 2390"/>
                    <a:gd name="f144" fmla="val 2078"/>
                    <a:gd name="f145" fmla="val 1586"/>
                    <a:gd name="f146" fmla="val 2044"/>
                    <a:gd name="f147" fmla="val 1193"/>
                    <a:gd name="f148" fmla="val 1997"/>
                    <a:gd name="f149" fmla="val 2194"/>
                    <a:gd name="f150" fmla="val 408"/>
                    <a:gd name="f151" fmla="val 2540"/>
                    <a:gd name="f152" fmla="val 201"/>
                    <a:gd name="f153" fmla="val 2701"/>
                    <a:gd name="f154" fmla="val 120"/>
                    <a:gd name="f155" fmla="val 2852"/>
                    <a:gd name="f156" fmla="val 39"/>
                    <a:gd name="f157" fmla="val 16"/>
                    <a:gd name="f158" fmla="val 2921"/>
                    <a:gd name="f159" fmla="val 6"/>
                    <a:gd name="f160" fmla="val 2840"/>
                    <a:gd name="f161" fmla="*/ f0 1 3002"/>
                    <a:gd name="f162" fmla="*/ f1 1 2507"/>
                    <a:gd name="f163" fmla="val f2"/>
                    <a:gd name="f164" fmla="val f3"/>
                    <a:gd name="f165" fmla="val f4"/>
                    <a:gd name="f166" fmla="+- f165 0 f163"/>
                    <a:gd name="f167" fmla="+- f164 0 f163"/>
                    <a:gd name="f168" fmla="*/ f167 1 3002"/>
                    <a:gd name="f169" fmla="*/ f166 1 2507"/>
                    <a:gd name="f170" fmla="*/ f163 1 f168"/>
                    <a:gd name="f171" fmla="*/ f164 1 f168"/>
                    <a:gd name="f172" fmla="*/ f163 1 f169"/>
                    <a:gd name="f173" fmla="*/ f165 1 f169"/>
                    <a:gd name="f174" fmla="*/ f170 f161 1"/>
                    <a:gd name="f175" fmla="*/ f171 f161 1"/>
                    <a:gd name="f176" fmla="*/ f173 f162 1"/>
                    <a:gd name="f177" fmla="*/ f172 f162 1"/>
                  </a:gdLst>
                  <a:ahLst/>
                  <a:cxnLst>
                    <a:cxn ang="3cd4">
                      <a:pos x="hc" y="t"/>
                    </a:cxn>
                    <a:cxn ang="0">
                      <a:pos x="r" y="vc"/>
                    </a:cxn>
                    <a:cxn ang="cd4">
                      <a:pos x="hc" y="b"/>
                    </a:cxn>
                    <a:cxn ang="cd2">
                      <a:pos x="l" y="vc"/>
                    </a:cxn>
                  </a:cxnLst>
                  <a:rect l="f174" t="f177" r="f175" b="f176"/>
                  <a:pathLst>
                    <a:path w="3002" h="2507">
                      <a:moveTo>
                        <a:pt x="f5" y="f6"/>
                      </a:moveTo>
                      <a:cubicBezTo>
                        <a:pt x="f7" y="f8"/>
                        <a:pt x="f9" y="f10"/>
                        <a:pt x="f11" y="f12"/>
                      </a:cubicBezTo>
                      <a:lnTo>
                        <a:pt x="f11" y="f12"/>
                      </a:lnTo>
                      <a:cubicBezTo>
                        <a:pt x="f13" y="f10"/>
                        <a:pt x="f14" y="f15"/>
                        <a:pt x="f5" y="f6"/>
                      </a:cubicBezTo>
                      <a:close/>
                      <a:moveTo>
                        <a:pt x="f16" y="f17"/>
                      </a:moveTo>
                      <a:lnTo>
                        <a:pt x="f16" y="f17"/>
                      </a:lnTo>
                      <a:cubicBezTo>
                        <a:pt x="f18" y="f19"/>
                        <a:pt x="f20" y="f21"/>
                        <a:pt x="f22" y="f23"/>
                      </a:cubicBezTo>
                      <a:cubicBezTo>
                        <a:pt x="f24" y="f25"/>
                        <a:pt x="f26" y="f27"/>
                        <a:pt x="f28" y="f29"/>
                      </a:cubicBezTo>
                      <a:cubicBezTo>
                        <a:pt x="f30" y="f31"/>
                        <a:pt x="f32" y="f33"/>
                        <a:pt x="f32" y="f34"/>
                      </a:cubicBezTo>
                      <a:cubicBezTo>
                        <a:pt x="f32" y="f35"/>
                        <a:pt x="f36" y="f37"/>
                        <a:pt x="f38" y="f39"/>
                      </a:cubicBezTo>
                      <a:cubicBezTo>
                        <a:pt x="f40" y="f41"/>
                        <a:pt x="f42" y="f43"/>
                        <a:pt x="f42" y="f34"/>
                      </a:cubicBezTo>
                      <a:cubicBezTo>
                        <a:pt x="f42" y="f44"/>
                        <a:pt x="f42" y="f45"/>
                        <a:pt x="f11" y="f12"/>
                      </a:cubicBezTo>
                      <a:lnTo>
                        <a:pt x="f11" y="f12"/>
                      </a:lnTo>
                      <a:cubicBezTo>
                        <a:pt x="f46" y="f47"/>
                        <a:pt x="f48" y="f49"/>
                        <a:pt x="f50" y="f41"/>
                      </a:cubicBezTo>
                      <a:cubicBezTo>
                        <a:pt x="f51" y="f52"/>
                        <a:pt x="f53" y="f54"/>
                        <a:pt x="f55" y="f56"/>
                      </a:cubicBezTo>
                      <a:cubicBezTo>
                        <a:pt x="f57" y="f58"/>
                        <a:pt x="f59" y="f60"/>
                        <a:pt x="f61" y="f37"/>
                      </a:cubicBezTo>
                      <a:cubicBezTo>
                        <a:pt x="f62" y="f63"/>
                        <a:pt x="f64" y="f65"/>
                        <a:pt x="f66" y="f67"/>
                      </a:cubicBezTo>
                      <a:cubicBezTo>
                        <a:pt x="f40" y="f68"/>
                        <a:pt x="f69" y="f70"/>
                        <a:pt x="f71" y="f72"/>
                      </a:cubicBezTo>
                      <a:cubicBezTo>
                        <a:pt x="f73" y="f74"/>
                        <a:pt x="f18" y="f75"/>
                        <a:pt x="f16" y="f17"/>
                      </a:cubicBezTo>
                      <a:close/>
                      <a:moveTo>
                        <a:pt x="f76" y="f2"/>
                      </a:moveTo>
                      <a:cubicBezTo>
                        <a:pt x="f77" y="f2"/>
                        <a:pt x="f78" y="f79"/>
                        <a:pt x="f80" y="f81"/>
                      </a:cubicBezTo>
                      <a:cubicBezTo>
                        <a:pt x="f82" y="f83"/>
                        <a:pt x="f61" y="f84"/>
                        <a:pt x="f85" y="f86"/>
                      </a:cubicBezTo>
                      <a:cubicBezTo>
                        <a:pt x="f87" y="f35"/>
                        <a:pt x="f88" y="f89"/>
                        <a:pt x="f90" y="f91"/>
                      </a:cubicBezTo>
                      <a:cubicBezTo>
                        <a:pt x="f92" y="f93"/>
                        <a:pt x="f94" y="f95"/>
                        <a:pt x="f96" y="f95"/>
                      </a:cubicBezTo>
                      <a:cubicBezTo>
                        <a:pt x="f97" y="f98"/>
                        <a:pt x="f92" y="f99"/>
                        <a:pt x="f100" y="f99"/>
                      </a:cubicBezTo>
                      <a:cubicBezTo>
                        <a:pt x="f101" y="f99"/>
                        <a:pt x="f102" y="f103"/>
                        <a:pt x="f104" y="f105"/>
                      </a:cubicBezTo>
                      <a:cubicBezTo>
                        <a:pt x="f106" y="f107"/>
                        <a:pt x="f108" y="f109"/>
                        <a:pt x="f36" y="f110"/>
                      </a:cubicBezTo>
                      <a:lnTo>
                        <a:pt x="f36" y="f110"/>
                      </a:lnTo>
                      <a:cubicBezTo>
                        <a:pt x="f32" y="f111"/>
                        <a:pt x="f28" y="f112"/>
                        <a:pt x="f113" y="f114"/>
                      </a:cubicBezTo>
                      <a:cubicBezTo>
                        <a:pt x="f115" y="f116"/>
                        <a:pt x="f117" y="f118"/>
                        <a:pt x="f119" y="f118"/>
                      </a:cubicBezTo>
                      <a:cubicBezTo>
                        <a:pt x="f120" y="f118"/>
                        <a:pt x="f121" y="f122"/>
                        <a:pt x="f123" y="f124"/>
                      </a:cubicBezTo>
                      <a:cubicBezTo>
                        <a:pt x="f125" y="f111"/>
                        <a:pt x="f126" y="f127"/>
                        <a:pt x="f128" y="f129"/>
                      </a:cubicBezTo>
                      <a:cubicBezTo>
                        <a:pt x="f130" y="f131"/>
                        <a:pt x="f132" y="f133"/>
                        <a:pt x="f134" y="f109"/>
                      </a:cubicBezTo>
                      <a:cubicBezTo>
                        <a:pt x="f135" y="f136"/>
                        <a:pt x="f137" y="f136"/>
                        <a:pt x="f138" y="f136"/>
                      </a:cubicBezTo>
                      <a:cubicBezTo>
                        <a:pt x="f139" y="f136"/>
                        <a:pt x="f140" y="f141"/>
                        <a:pt x="f76" y="f142"/>
                      </a:cubicBezTo>
                      <a:cubicBezTo>
                        <a:pt x="f143" y="f129"/>
                        <a:pt x="f144" y="f145"/>
                        <a:pt x="f146" y="f147"/>
                      </a:cubicBezTo>
                      <a:cubicBezTo>
                        <a:pt x="f148" y="f84"/>
                        <a:pt x="f149" y="f150"/>
                        <a:pt x="f151" y="f152"/>
                      </a:cubicBezTo>
                      <a:cubicBezTo>
                        <a:pt x="f153" y="f154"/>
                        <a:pt x="f155" y="f156"/>
                        <a:pt x="f3" y="f157"/>
                      </a:cubicBezTo>
                      <a:cubicBezTo>
                        <a:pt x="f158" y="f159"/>
                        <a:pt x="f160" y="f2"/>
                        <a:pt x="f76"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2084;p27">
                  <a:extLst>
                    <a:ext uri="{FF2B5EF4-FFF2-40B4-BE49-F238E27FC236}">
                      <a16:creationId xmlns:a16="http://schemas.microsoft.com/office/drawing/2014/main" id="{989AD9F5-A369-4B0A-B242-45513A004979}"/>
                    </a:ext>
                  </a:extLst>
                </p:cNvPr>
                <p:cNvSpPr/>
                <p:nvPr/>
              </p:nvSpPr>
              <p:spPr>
                <a:xfrm flipH="1">
                  <a:off x="8646941" y="722165"/>
                  <a:ext cx="244976" cy="169977"/>
                </a:xfrm>
                <a:custGeom>
                  <a:avLst/>
                  <a:gdLst>
                    <a:gd name="f0" fmla="val w"/>
                    <a:gd name="f1" fmla="val h"/>
                    <a:gd name="f2" fmla="val 0"/>
                    <a:gd name="f3" fmla="val 7585"/>
                    <a:gd name="f4" fmla="val 5263"/>
                    <a:gd name="f5" fmla="val 1109"/>
                    <a:gd name="f6" fmla="val 1757"/>
                    <a:gd name="f7" fmla="val 935"/>
                    <a:gd name="f8" fmla="val 1988"/>
                    <a:gd name="f9" fmla="val 785"/>
                    <a:gd name="f10" fmla="val 2242"/>
                    <a:gd name="f11" fmla="val 670"/>
                    <a:gd name="f12" fmla="val 2496"/>
                    <a:gd name="f13" fmla="val 555"/>
                    <a:gd name="f14" fmla="val 2761"/>
                    <a:gd name="f15" fmla="val 474"/>
                    <a:gd name="f16" fmla="val 3027"/>
                    <a:gd name="f17" fmla="val 428"/>
                    <a:gd name="f18" fmla="val 3304"/>
                    <a:gd name="f19" fmla="val 381"/>
                    <a:gd name="f20" fmla="val 3581"/>
                    <a:gd name="f21" fmla="val 3869"/>
                    <a:gd name="f22" fmla="val 439"/>
                    <a:gd name="f23" fmla="val 4146"/>
                    <a:gd name="f24" fmla="val 497"/>
                    <a:gd name="f25" fmla="val 4412"/>
                    <a:gd name="f26" fmla="val 601"/>
                    <a:gd name="f27" fmla="val 4689"/>
                    <a:gd name="f28" fmla="val 716"/>
                    <a:gd name="f29" fmla="val 4954"/>
                    <a:gd name="f30" fmla="val 578"/>
                    <a:gd name="f31" fmla="val 4700"/>
                    <a:gd name="f32" fmla="val 4435"/>
                    <a:gd name="f33" fmla="val 404"/>
                    <a:gd name="f34" fmla="val 4158"/>
                    <a:gd name="f35" fmla="val 347"/>
                    <a:gd name="f36" fmla="val 3881"/>
                    <a:gd name="f37" fmla="val 312"/>
                    <a:gd name="f38" fmla="val 370"/>
                    <a:gd name="f39" fmla="val 3292"/>
                    <a:gd name="f40" fmla="val 416"/>
                    <a:gd name="f41" fmla="val 3004"/>
                    <a:gd name="f42" fmla="val 2727"/>
                    <a:gd name="f43" fmla="val 624"/>
                    <a:gd name="f44" fmla="val 2473"/>
                    <a:gd name="f45" fmla="val 762"/>
                    <a:gd name="f46" fmla="val 2207"/>
                    <a:gd name="f47" fmla="val 901"/>
                    <a:gd name="f48" fmla="val 1965"/>
                    <a:gd name="f49" fmla="val 5224"/>
                    <a:gd name="f50" fmla="val 1"/>
                    <a:gd name="f51" fmla="val 4391"/>
                    <a:gd name="f52" fmla="val 3557"/>
                    <a:gd name="f53" fmla="val 183"/>
                    <a:gd name="f54" fmla="val 2713"/>
                    <a:gd name="f55" fmla="val 533"/>
                    <a:gd name="f56" fmla="val 1790"/>
                    <a:gd name="f57" fmla="val 903"/>
                    <a:gd name="f58" fmla="val 1526"/>
                    <a:gd name="f59" fmla="val 2403"/>
                    <a:gd name="f60" fmla="val 81"/>
                    <a:gd name="f61" fmla="val 4262"/>
                    <a:gd name="f62" fmla="val 635"/>
                    <a:gd name="f63" fmla="val 5070"/>
                    <a:gd name="f64" fmla="val 5139"/>
                    <a:gd name="f65" fmla="val 728"/>
                    <a:gd name="f66" fmla="val 5208"/>
                    <a:gd name="f67" fmla="val 820"/>
                    <a:gd name="f68" fmla="val 5243"/>
                    <a:gd name="f69" fmla="val 851"/>
                    <a:gd name="f70" fmla="val 5256"/>
                    <a:gd name="f71" fmla="val 880"/>
                    <a:gd name="f72" fmla="val 5262"/>
                    <a:gd name="f73" fmla="val 907"/>
                    <a:gd name="f74" fmla="val 1022"/>
                    <a:gd name="f75" fmla="val 1097"/>
                    <a:gd name="f76" fmla="val 5154"/>
                    <a:gd name="f77" fmla="val 5024"/>
                    <a:gd name="f78" fmla="val 4920"/>
                    <a:gd name="f79" fmla="val 1016"/>
                    <a:gd name="f80" fmla="val 4827"/>
                    <a:gd name="f81" fmla="val 4747"/>
                    <a:gd name="f82" fmla="val 1108"/>
                    <a:gd name="f83" fmla="val 4809"/>
                    <a:gd name="f84" fmla="val 1193"/>
                    <a:gd name="f85" fmla="val 4837"/>
                    <a:gd name="f86" fmla="val 1270"/>
                    <a:gd name="f87" fmla="val 1617"/>
                    <a:gd name="f88" fmla="val 1791"/>
                    <a:gd name="f89" fmla="val 4259"/>
                    <a:gd name="f90" fmla="val 1640"/>
                    <a:gd name="f91" fmla="val 3673"/>
                    <a:gd name="f92" fmla="val 1435"/>
                    <a:gd name="f93" fmla="val 2956"/>
                    <a:gd name="f94" fmla="val 1387"/>
                    <a:gd name="f95" fmla="val 2194"/>
                    <a:gd name="f96" fmla="val 1751"/>
                    <a:gd name="f97" fmla="val 1498"/>
                    <a:gd name="f98" fmla="val 1687"/>
                    <a:gd name="f99" fmla="val 1778"/>
                    <a:gd name="f100" fmla="val 1795"/>
                    <a:gd name="f101" fmla="val 1940"/>
                    <a:gd name="f102" fmla="val 1849"/>
                    <a:gd name="f103" fmla="val 1986"/>
                    <a:gd name="f104" fmla="val 1865"/>
                    <a:gd name="f105" fmla="val 2034"/>
                    <a:gd name="f106" fmla="val 1872"/>
                    <a:gd name="f107" fmla="val 2082"/>
                    <a:gd name="f108" fmla="val 2214"/>
                    <a:gd name="f109" fmla="val 2346"/>
                    <a:gd name="f110" fmla="val 1818"/>
                    <a:gd name="f111" fmla="val 2448"/>
                    <a:gd name="f112" fmla="val 1734"/>
                    <a:gd name="f113" fmla="val 2598"/>
                    <a:gd name="f114" fmla="val 1630"/>
                    <a:gd name="f115" fmla="val 1503"/>
                    <a:gd name="f116" fmla="val 2840"/>
                    <a:gd name="f117" fmla="val 1365"/>
                    <a:gd name="f118" fmla="val 2955"/>
                    <a:gd name="f119" fmla="val 1249"/>
                    <a:gd name="f120" fmla="val 3082"/>
                    <a:gd name="f121" fmla="val 1122"/>
                    <a:gd name="f122" fmla="val 3232"/>
                    <a:gd name="f123" fmla="val 1041"/>
                    <a:gd name="f124" fmla="val 3533"/>
                    <a:gd name="f125" fmla="val 834"/>
                    <a:gd name="f126" fmla="val 3879"/>
                    <a:gd name="f127" fmla="val 660"/>
                    <a:gd name="f128" fmla="val 4225"/>
                    <a:gd name="f129" fmla="val 4774"/>
                    <a:gd name="f130" fmla="val 324"/>
                    <a:gd name="f131" fmla="val 5399"/>
                    <a:gd name="f132" fmla="val 203"/>
                    <a:gd name="f133" fmla="val 6020"/>
                    <a:gd name="f134" fmla="val 6562"/>
                    <a:gd name="f135" fmla="val 7100"/>
                    <a:gd name="f136" fmla="val 295"/>
                    <a:gd name="f137" fmla="val 7584"/>
                    <a:gd name="f138" fmla="val 499"/>
                    <a:gd name="f139" fmla="val 6794"/>
                    <a:gd name="f140" fmla="val 163"/>
                    <a:gd name="f141" fmla="val 6010"/>
                    <a:gd name="f142" fmla="*/ f0 1 7585"/>
                    <a:gd name="f143" fmla="*/ f1 1 5263"/>
                    <a:gd name="f144" fmla="val f2"/>
                    <a:gd name="f145" fmla="val f3"/>
                    <a:gd name="f146" fmla="val f4"/>
                    <a:gd name="f147" fmla="+- f146 0 f144"/>
                    <a:gd name="f148" fmla="+- f145 0 f144"/>
                    <a:gd name="f149" fmla="*/ f148 1 7585"/>
                    <a:gd name="f150" fmla="*/ f147 1 5263"/>
                    <a:gd name="f151" fmla="*/ f144 1 f149"/>
                    <a:gd name="f152" fmla="*/ f145 1 f149"/>
                    <a:gd name="f153" fmla="*/ f144 1 f150"/>
                    <a:gd name="f154" fmla="*/ f146 1 f150"/>
                    <a:gd name="f155" fmla="*/ f151 f142 1"/>
                    <a:gd name="f156" fmla="*/ f152 f142 1"/>
                    <a:gd name="f157" fmla="*/ f154 f143 1"/>
                    <a:gd name="f158" fmla="*/ f153 f143 1"/>
                  </a:gdLst>
                  <a:ahLst/>
                  <a:cxnLst>
                    <a:cxn ang="3cd4">
                      <a:pos x="hc" y="t"/>
                    </a:cxn>
                    <a:cxn ang="0">
                      <a:pos x="r" y="vc"/>
                    </a:cxn>
                    <a:cxn ang="cd4">
                      <a:pos x="hc" y="b"/>
                    </a:cxn>
                    <a:cxn ang="cd2">
                      <a:pos x="l" y="vc"/>
                    </a:cxn>
                  </a:cxnLst>
                  <a:rect l="f155" t="f158" r="f156" b="f157"/>
                  <a:pathLst>
                    <a:path w="7584" h="5263">
                      <a:moveTo>
                        <a:pt x="f5" y="f6"/>
                      </a:moveTo>
                      <a:lnTo>
                        <a:pt x="f5" y="f6"/>
                      </a:lnTo>
                      <a:cubicBezTo>
                        <a:pt x="f7" y="f8"/>
                        <a:pt x="f9" y="f10"/>
                        <a:pt x="f11" y="f12"/>
                      </a:cubicBezTo>
                      <a:cubicBezTo>
                        <a:pt x="f13" y="f14"/>
                        <a:pt x="f15" y="f16"/>
                        <a:pt x="f17" y="f18"/>
                      </a:cubicBezTo>
                      <a:cubicBezTo>
                        <a:pt x="f19" y="f20"/>
                        <a:pt x="f19" y="f21"/>
                        <a:pt x="f22" y="f23"/>
                      </a:cubicBezTo>
                      <a:cubicBezTo>
                        <a:pt x="f24" y="f25"/>
                        <a:pt x="f26" y="f27"/>
                        <a:pt x="f28" y="f29"/>
                      </a:cubicBezTo>
                      <a:cubicBezTo>
                        <a:pt x="f30" y="f31"/>
                        <a:pt x="f15" y="f32"/>
                        <a:pt x="f33" y="f34"/>
                      </a:cubicBezTo>
                      <a:cubicBezTo>
                        <a:pt x="f35" y="f36"/>
                        <a:pt x="f37" y="f20"/>
                        <a:pt x="f38" y="f39"/>
                      </a:cubicBezTo>
                      <a:cubicBezTo>
                        <a:pt x="f40" y="f41"/>
                        <a:pt x="f24" y="f42"/>
                        <a:pt x="f43" y="f44"/>
                      </a:cubicBezTo>
                      <a:cubicBezTo>
                        <a:pt x="f45" y="f46"/>
                        <a:pt x="f47" y="f48"/>
                        <a:pt x="f5" y="f6"/>
                      </a:cubicBezTo>
                      <a:close/>
                      <a:moveTo>
                        <a:pt x="f49" y="f50"/>
                      </a:moveTo>
                      <a:cubicBezTo>
                        <a:pt x="f51" y="f50"/>
                        <a:pt x="f52" y="f53"/>
                        <a:pt x="f54" y="f55"/>
                      </a:cubicBezTo>
                      <a:cubicBezTo>
                        <a:pt x="f56" y="f57"/>
                        <a:pt x="f7" y="f58"/>
                        <a:pt x="f15" y="f59"/>
                      </a:cubicBezTo>
                      <a:cubicBezTo>
                        <a:pt x="f2" y="f39"/>
                        <a:pt x="f60" y="f61"/>
                        <a:pt x="f62" y="f63"/>
                      </a:cubicBezTo>
                      <a:cubicBezTo>
                        <a:pt x="f11" y="f64"/>
                        <a:pt x="f65" y="f66"/>
                        <a:pt x="f67" y="f68"/>
                      </a:cubicBezTo>
                      <a:cubicBezTo>
                        <a:pt x="f69" y="f70"/>
                        <a:pt x="f71" y="f72"/>
                        <a:pt x="f73" y="f72"/>
                      </a:cubicBezTo>
                      <a:cubicBezTo>
                        <a:pt x="f74" y="f72"/>
                        <a:pt x="f75" y="f76"/>
                        <a:pt x="f75" y="f77"/>
                      </a:cubicBezTo>
                      <a:cubicBezTo>
                        <a:pt x="f75" y="f78"/>
                        <a:pt x="f79" y="f80"/>
                        <a:pt x="f79" y="f81"/>
                      </a:cubicBezTo>
                      <a:lnTo>
                        <a:pt x="f79" y="f81"/>
                      </a:lnTo>
                      <a:cubicBezTo>
                        <a:pt x="f82" y="f83"/>
                        <a:pt x="f84" y="f85"/>
                        <a:pt x="f86" y="f85"/>
                      </a:cubicBezTo>
                      <a:cubicBezTo>
                        <a:pt x="f87" y="f85"/>
                        <a:pt x="f88" y="f89"/>
                        <a:pt x="f90" y="f91"/>
                      </a:cubicBezTo>
                      <a:cubicBezTo>
                        <a:pt x="f92" y="f93"/>
                        <a:pt x="f94" y="f95"/>
                        <a:pt x="f96" y="f97"/>
                      </a:cubicBezTo>
                      <a:lnTo>
                        <a:pt x="f96" y="f97"/>
                      </a:lnTo>
                      <a:cubicBezTo>
                        <a:pt x="f98" y="f90"/>
                        <a:pt x="f99" y="f100"/>
                        <a:pt x="f101" y="f102"/>
                      </a:cubicBezTo>
                      <a:cubicBezTo>
                        <a:pt x="f103" y="f104"/>
                        <a:pt x="f105" y="f106"/>
                        <a:pt x="f107" y="f106"/>
                      </a:cubicBezTo>
                      <a:cubicBezTo>
                        <a:pt x="f108" y="f106"/>
                        <a:pt x="f109" y="f110"/>
                        <a:pt x="f111" y="f112"/>
                      </a:cubicBezTo>
                      <a:cubicBezTo>
                        <a:pt x="f113" y="f114"/>
                        <a:pt x="f54" y="f115"/>
                        <a:pt x="f116" y="f117"/>
                      </a:cubicBezTo>
                      <a:cubicBezTo>
                        <a:pt x="f118" y="f119"/>
                        <a:pt x="f120" y="f121"/>
                        <a:pt x="f122" y="f123"/>
                      </a:cubicBezTo>
                      <a:cubicBezTo>
                        <a:pt x="f124" y="f125"/>
                        <a:pt x="f126" y="f127"/>
                        <a:pt x="f128" y="f55"/>
                      </a:cubicBezTo>
                      <a:cubicBezTo>
                        <a:pt x="f129" y="f130"/>
                        <a:pt x="f131" y="f132"/>
                        <a:pt x="f133" y="f132"/>
                      </a:cubicBezTo>
                      <a:cubicBezTo>
                        <a:pt x="f134" y="f132"/>
                        <a:pt x="f135" y="f136"/>
                        <a:pt x="f137" y="f138"/>
                      </a:cubicBezTo>
                      <a:cubicBezTo>
                        <a:pt x="f139" y="f140"/>
                        <a:pt x="f141" y="f50"/>
                        <a:pt x="f49" y="f5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2085;p27">
                  <a:extLst>
                    <a:ext uri="{FF2B5EF4-FFF2-40B4-BE49-F238E27FC236}">
                      <a16:creationId xmlns:a16="http://schemas.microsoft.com/office/drawing/2014/main" id="{F25425A8-7C22-48D5-B62A-89AE8C3B43B3}"/>
                    </a:ext>
                  </a:extLst>
                </p:cNvPr>
                <p:cNvSpPr/>
                <p:nvPr/>
              </p:nvSpPr>
              <p:spPr>
                <a:xfrm flipH="1">
                  <a:off x="8826648" y="744605"/>
                  <a:ext cx="102193" cy="73508"/>
                </a:xfrm>
                <a:custGeom>
                  <a:avLst/>
                  <a:gdLst>
                    <a:gd name="f0" fmla="val w"/>
                    <a:gd name="f1" fmla="val h"/>
                    <a:gd name="f2" fmla="val 0"/>
                    <a:gd name="f3" fmla="val 3164"/>
                    <a:gd name="f4" fmla="val 2276"/>
                    <a:gd name="f5" fmla="val 3163"/>
                    <a:gd name="f6" fmla="val 2448"/>
                    <a:gd name="f7" fmla="val 208"/>
                    <a:gd name="f8" fmla="val 1836"/>
                    <a:gd name="f9" fmla="val 519"/>
                    <a:gd name="f10" fmla="val 1328"/>
                    <a:gd name="f11" fmla="val 1050"/>
                    <a:gd name="f12" fmla="val 1236"/>
                    <a:gd name="f13" fmla="val 1143"/>
                    <a:gd name="f14" fmla="val 1155"/>
                    <a:gd name="f15" fmla="val 1235"/>
                    <a:gd name="f16" fmla="val 1051"/>
                    <a:gd name="f17" fmla="val 1316"/>
                    <a:gd name="f18" fmla="val 966"/>
                    <a:gd name="f19" fmla="val 1373"/>
                    <a:gd name="f20" fmla="val 865"/>
                    <a:gd name="f21" fmla="val 1414"/>
                    <a:gd name="f22" fmla="val 767"/>
                    <a:gd name="f23" fmla="val 746"/>
                    <a:gd name="f24" fmla="val 725"/>
                    <a:gd name="f25" fmla="val 1412"/>
                    <a:gd name="f26" fmla="val 705"/>
                    <a:gd name="f27" fmla="val 1408"/>
                    <a:gd name="f28" fmla="val 578"/>
                    <a:gd name="f29" fmla="val 1397"/>
                    <a:gd name="f30" fmla="val 462"/>
                    <a:gd name="f31" fmla="val 428"/>
                    <a:gd name="f32" fmla="val 1201"/>
                    <a:gd name="f33" fmla="val 405"/>
                    <a:gd name="f34" fmla="val 1085"/>
                    <a:gd name="f35" fmla="val 509"/>
                    <a:gd name="f36" fmla="val 935"/>
                    <a:gd name="f37" fmla="val 636"/>
                    <a:gd name="f38" fmla="val 139"/>
                    <a:gd name="f39" fmla="val 70"/>
                    <a:gd name="f40" fmla="val 1270"/>
                    <a:gd name="f41" fmla="val 1"/>
                    <a:gd name="f42" fmla="val 1489"/>
                    <a:gd name="f43" fmla="val 105"/>
                    <a:gd name="f44" fmla="val 1755"/>
                    <a:gd name="f45" fmla="val 289"/>
                    <a:gd name="f46" fmla="val 1893"/>
                    <a:gd name="f47" fmla="val 382"/>
                    <a:gd name="f48" fmla="val 1957"/>
                    <a:gd name="f49" fmla="val 488"/>
                    <a:gd name="f50" fmla="val 1985"/>
                    <a:gd name="f51" fmla="val 598"/>
                    <a:gd name="f52" fmla="val 708"/>
                    <a:gd name="f53" fmla="val 820"/>
                    <a:gd name="f54" fmla="val 924"/>
                    <a:gd name="f55" fmla="val 1905"/>
                    <a:gd name="f56" fmla="val 878"/>
                    <a:gd name="f57" fmla="val 1974"/>
                    <a:gd name="f58" fmla="val 832"/>
                    <a:gd name="f59" fmla="val 2066"/>
                    <a:gd name="f60" fmla="val 855"/>
                    <a:gd name="f61" fmla="val 2147"/>
                    <a:gd name="f62" fmla="val 868"/>
                    <a:gd name="f63" fmla="val 2239"/>
                    <a:gd name="f64" fmla="val 896"/>
                    <a:gd name="f65" fmla="val 933"/>
                    <a:gd name="f66" fmla="val 1061"/>
                    <a:gd name="f67" fmla="val 1292"/>
                    <a:gd name="f68" fmla="val 1831"/>
                    <a:gd name="f69" fmla="val 1778"/>
                    <a:gd name="f70" fmla="val 1721"/>
                    <a:gd name="f71" fmla="val 1097"/>
                    <a:gd name="f72" fmla="val 2390"/>
                    <a:gd name="f73" fmla="val 231"/>
                    <a:gd name="f74" fmla="*/ f0 1 3164"/>
                    <a:gd name="f75" fmla="*/ f1 1 2276"/>
                    <a:gd name="f76" fmla="val f2"/>
                    <a:gd name="f77" fmla="val f3"/>
                    <a:gd name="f78" fmla="val f4"/>
                    <a:gd name="f79" fmla="+- f78 0 f76"/>
                    <a:gd name="f80" fmla="+- f77 0 f76"/>
                    <a:gd name="f81" fmla="*/ f80 1 3164"/>
                    <a:gd name="f82" fmla="*/ f79 1 227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3164" h="2276">
                      <a:moveTo>
                        <a:pt x="f5" y="f2"/>
                      </a:moveTo>
                      <a:lnTo>
                        <a:pt x="f5" y="f2"/>
                      </a:lnTo>
                      <a:cubicBezTo>
                        <a:pt x="f6" y="f7"/>
                        <a:pt x="f8" y="f9"/>
                        <a:pt x="f10" y="f11"/>
                      </a:cubicBezTo>
                      <a:cubicBezTo>
                        <a:pt x="f12" y="f13"/>
                        <a:pt x="f14" y="f15"/>
                        <a:pt x="f16" y="f17"/>
                      </a:cubicBezTo>
                      <a:cubicBezTo>
                        <a:pt x="f18" y="f19"/>
                        <a:pt x="f20" y="f21"/>
                        <a:pt x="f22" y="f21"/>
                      </a:cubicBezTo>
                      <a:cubicBezTo>
                        <a:pt x="f23" y="f21"/>
                        <a:pt x="f24" y="f25"/>
                        <a:pt x="f26" y="f27"/>
                      </a:cubicBezTo>
                      <a:cubicBezTo>
                        <a:pt x="f28" y="f29"/>
                        <a:pt x="f30" y="f17"/>
                        <a:pt x="f31" y="f32"/>
                      </a:cubicBezTo>
                      <a:cubicBezTo>
                        <a:pt x="f33" y="f34"/>
                        <a:pt x="f35" y="f36"/>
                        <a:pt x="f37" y="f36"/>
                      </a:cubicBezTo>
                      <a:cubicBezTo>
                        <a:pt x="f33" y="f36"/>
                        <a:pt x="f38" y="f11"/>
                        <a:pt x="f39" y="f40"/>
                      </a:cubicBezTo>
                      <a:cubicBezTo>
                        <a:pt x="f41" y="f42"/>
                        <a:pt x="f43" y="f44"/>
                        <a:pt x="f45" y="f46"/>
                      </a:cubicBezTo>
                      <a:cubicBezTo>
                        <a:pt x="f47" y="f48"/>
                        <a:pt x="f49" y="f50"/>
                        <a:pt x="f51" y="f50"/>
                      </a:cubicBezTo>
                      <a:cubicBezTo>
                        <a:pt x="f52" y="f50"/>
                        <a:pt x="f53" y="f48"/>
                        <a:pt x="f54" y="f55"/>
                      </a:cubicBezTo>
                      <a:lnTo>
                        <a:pt x="f54" y="f55"/>
                      </a:lnTo>
                      <a:cubicBezTo>
                        <a:pt x="f56" y="f57"/>
                        <a:pt x="f58" y="f59"/>
                        <a:pt x="f60" y="f61"/>
                      </a:cubicBezTo>
                      <a:cubicBezTo>
                        <a:pt x="f62" y="f63"/>
                        <a:pt x="f64" y="f4"/>
                        <a:pt x="f65" y="f4"/>
                      </a:cubicBezTo>
                      <a:cubicBezTo>
                        <a:pt x="f66" y="f4"/>
                        <a:pt x="f67" y="f68"/>
                        <a:pt x="f10" y="f69"/>
                      </a:cubicBezTo>
                      <a:cubicBezTo>
                        <a:pt x="f70" y="f71"/>
                        <a:pt x="f72" y="f73"/>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2086;p27">
                  <a:extLst>
                    <a:ext uri="{FF2B5EF4-FFF2-40B4-BE49-F238E27FC236}">
                      <a16:creationId xmlns:a16="http://schemas.microsoft.com/office/drawing/2014/main" id="{97AEDE3B-3BCE-436F-BC03-3BA6B4EB5BD0}"/>
                    </a:ext>
                  </a:extLst>
                </p:cNvPr>
                <p:cNvSpPr/>
                <p:nvPr/>
              </p:nvSpPr>
              <p:spPr>
                <a:xfrm flipH="1">
                  <a:off x="8516840" y="605177"/>
                  <a:ext cx="231187" cy="135806"/>
                </a:xfrm>
                <a:custGeom>
                  <a:avLst/>
                  <a:gdLst>
                    <a:gd name="f0" fmla="val w"/>
                    <a:gd name="f1" fmla="val h"/>
                    <a:gd name="f2" fmla="val 0"/>
                    <a:gd name="f3" fmla="val 7158"/>
                    <a:gd name="f4" fmla="val 4205"/>
                    <a:gd name="f5" fmla="val 520"/>
                    <a:gd name="f6" fmla="val 266"/>
                    <a:gd name="f7" fmla="val 521"/>
                    <a:gd name="f8" fmla="val 1017"/>
                    <a:gd name="f9" fmla="val 589"/>
                    <a:gd name="f10" fmla="val 1236"/>
                    <a:gd name="f11" fmla="val 704"/>
                    <a:gd name="f12" fmla="val 1455"/>
                    <a:gd name="f13" fmla="val 854"/>
                    <a:gd name="f14" fmla="val 1640"/>
                    <a:gd name="f15" fmla="val 993"/>
                    <a:gd name="f16" fmla="val 1848"/>
                    <a:gd name="f17" fmla="val 1143"/>
                    <a:gd name="f18" fmla="val 2021"/>
                    <a:gd name="f19" fmla="val 1316"/>
                    <a:gd name="f20" fmla="val 2194"/>
                    <a:gd name="f21" fmla="val 1501"/>
                    <a:gd name="f22" fmla="val 2517"/>
                    <a:gd name="f23" fmla="val 1859"/>
                    <a:gd name="f24" fmla="val 2806"/>
                    <a:gd name="f25" fmla="val 2286"/>
                    <a:gd name="f26" fmla="val 3129"/>
                    <a:gd name="f27" fmla="val 2655"/>
                    <a:gd name="f28" fmla="val 3441"/>
                    <a:gd name="f29" fmla="val 3047"/>
                    <a:gd name="f30" fmla="val 3787"/>
                    <a:gd name="f31" fmla="val 3405"/>
                    <a:gd name="f32" fmla="val 4214"/>
                    <a:gd name="f33" fmla="val 3648"/>
                    <a:gd name="f34" fmla="val 4306"/>
                    <a:gd name="f35" fmla="val 3705"/>
                    <a:gd name="f36" fmla="val 4422"/>
                    <a:gd name="f37" fmla="val 3763"/>
                    <a:gd name="f38" fmla="val 4537"/>
                    <a:gd name="f39" fmla="val 3809"/>
                    <a:gd name="f40" fmla="val 4653"/>
                    <a:gd name="f41" fmla="val 3855"/>
                    <a:gd name="f42" fmla="val 4768"/>
                    <a:gd name="f43" fmla="val 3902"/>
                    <a:gd name="f44" fmla="val 4883"/>
                    <a:gd name="f45" fmla="val 3925"/>
                    <a:gd name="f46" fmla="val 4999"/>
                    <a:gd name="f47" fmla="val 3959"/>
                    <a:gd name="f48" fmla="val 5137"/>
                    <a:gd name="f49" fmla="val 3971"/>
                    <a:gd name="f50" fmla="val 5253"/>
                    <a:gd name="f51" fmla="val 5380"/>
                    <a:gd name="f52" fmla="val 5495"/>
                    <a:gd name="f53" fmla="val 5622"/>
                    <a:gd name="f54" fmla="val 3936"/>
                    <a:gd name="f55" fmla="val 5507"/>
                    <a:gd name="f56" fmla="val 3982"/>
                    <a:gd name="f57" fmla="val 3994"/>
                    <a:gd name="f58" fmla="val 5114"/>
                    <a:gd name="f59" fmla="val 4872"/>
                    <a:gd name="f60" fmla="val 4630"/>
                    <a:gd name="f61" fmla="val 4399"/>
                    <a:gd name="f62" fmla="val 3821"/>
                    <a:gd name="f63" fmla="val 4168"/>
                    <a:gd name="f64" fmla="val 3718"/>
                    <a:gd name="f65" fmla="val 3463"/>
                    <a:gd name="f66" fmla="val 3371"/>
                    <a:gd name="f67" fmla="val 3105"/>
                    <a:gd name="f68" fmla="val 3060"/>
                    <a:gd name="f69" fmla="val 2713"/>
                    <a:gd name="f70" fmla="val 2771"/>
                    <a:gd name="f71" fmla="val 2309"/>
                    <a:gd name="f72" fmla="val 2494"/>
                    <a:gd name="f73" fmla="val 1893"/>
                    <a:gd name="f74" fmla="val 2159"/>
                    <a:gd name="f75" fmla="val 1535"/>
                    <a:gd name="f76" fmla="val 1154"/>
                    <a:gd name="f77" fmla="val 1444"/>
                    <a:gd name="f78" fmla="val 3002"/>
                    <a:gd name="f79" fmla="val 2702"/>
                    <a:gd name="f80" fmla="val 300"/>
                    <a:gd name="f81" fmla="val 2621"/>
                    <a:gd name="f82" fmla="val 393"/>
                    <a:gd name="f83" fmla="val 2448"/>
                    <a:gd name="f84" fmla="val 785"/>
                    <a:gd name="f85" fmla="val 2263"/>
                    <a:gd name="f86" fmla="val 385"/>
                    <a:gd name="f87" fmla="val 2004"/>
                    <a:gd name="f88" fmla="val 295"/>
                    <a:gd name="f89" fmla="val 1715"/>
                    <a:gd name="f90" fmla="val 1478"/>
                    <a:gd name="f91" fmla="val 1220"/>
                    <a:gd name="f92" fmla="val 355"/>
                    <a:gd name="f93" fmla="val 965"/>
                    <a:gd name="f94" fmla="val 815"/>
                    <a:gd name="f95" fmla="val 665"/>
                    <a:gd name="f96" fmla="val 334"/>
                    <a:gd name="f97" fmla="val 1155"/>
                    <a:gd name="f98" fmla="val 567"/>
                    <a:gd name="f99" fmla="val 486"/>
                    <a:gd name="f100" fmla="val 1674"/>
                    <a:gd name="f101" fmla="val 1109"/>
                    <a:gd name="f102" fmla="val 1905"/>
                    <a:gd name="f103" fmla="val 717"/>
                    <a:gd name="f104" fmla="val 336"/>
                    <a:gd name="f105" fmla="val 1928"/>
                    <a:gd name="f106" fmla="val 1"/>
                    <a:gd name="f107" fmla="val 2147"/>
                    <a:gd name="f108" fmla="val 52"/>
                    <a:gd name="f109" fmla="val 2144"/>
                    <a:gd name="f110" fmla="val 103"/>
                    <a:gd name="f111" fmla="val 2143"/>
                    <a:gd name="f112" fmla="val 154"/>
                    <a:gd name="f113" fmla="val 1269"/>
                    <a:gd name="f114" fmla="val 2372"/>
                    <a:gd name="f115" fmla="val 2847"/>
                    <a:gd name="f116" fmla="val 3233"/>
                    <a:gd name="f117" fmla="val 3509"/>
                    <a:gd name="f118" fmla="val 3808"/>
                    <a:gd name="f119" fmla="val 3952"/>
                    <a:gd name="f120" fmla="val 4445"/>
                    <a:gd name="f121" fmla="val 4204"/>
                    <a:gd name="f122" fmla="val 5106"/>
                    <a:gd name="f123" fmla="val 5307"/>
                    <a:gd name="f124" fmla="val 5510"/>
                    <a:gd name="f125" fmla="val 4181"/>
                    <a:gd name="f126" fmla="val 5715"/>
                    <a:gd name="f127" fmla="val 4132"/>
                    <a:gd name="f128" fmla="val 5888"/>
                    <a:gd name="f129" fmla="val 4086"/>
                    <a:gd name="f130" fmla="val 6072"/>
                    <a:gd name="f131" fmla="val 4017"/>
                    <a:gd name="f132" fmla="val 6257"/>
                    <a:gd name="f133" fmla="val 6592"/>
                    <a:gd name="f134" fmla="val 3786"/>
                    <a:gd name="f135" fmla="val 6857"/>
                    <a:gd name="f136" fmla="val 3532"/>
                    <a:gd name="f137" fmla="val 7157"/>
                    <a:gd name="f138" fmla="val 3347"/>
                    <a:gd name="f139" fmla="val 6702"/>
                    <a:gd name="f140" fmla="val 3621"/>
                    <a:gd name="f141" fmla="val 6158"/>
                    <a:gd name="f142" fmla="val 5619"/>
                    <a:gd name="f143" fmla="val 5406"/>
                    <a:gd name="f144" fmla="val 5193"/>
                    <a:gd name="f145" fmla="val 3761"/>
                    <a:gd name="f146" fmla="val 4987"/>
                    <a:gd name="f147" fmla="val 4595"/>
                    <a:gd name="f148" fmla="val 3613"/>
                    <a:gd name="f149" fmla="val 3949"/>
                    <a:gd name="f150" fmla="val 3394"/>
                    <a:gd name="f151" fmla="val 2920"/>
                    <a:gd name="f152" fmla="val 3891"/>
                    <a:gd name="f153" fmla="val 2759"/>
                    <a:gd name="f154" fmla="val 2574"/>
                    <a:gd name="f155" fmla="val 4041"/>
                    <a:gd name="f156" fmla="val 2459"/>
                    <a:gd name="f157" fmla="val 4097"/>
                    <a:gd name="f158" fmla="val 2402"/>
                    <a:gd name="f159" fmla="val 4184"/>
                    <a:gd name="f160" fmla="val 2374"/>
                    <a:gd name="f161" fmla="val 4270"/>
                    <a:gd name="f162" fmla="val 4360"/>
                    <a:gd name="f163" fmla="val 4449"/>
                    <a:gd name="f164" fmla="val 2405"/>
                    <a:gd name="f165" fmla="val 4503"/>
                    <a:gd name="f166" fmla="val 2470"/>
                    <a:gd name="f167" fmla="val 4456"/>
                    <a:gd name="f168" fmla="val 2251"/>
                    <a:gd name="f169" fmla="val 4237"/>
                    <a:gd name="f170" fmla="val 2089"/>
                    <a:gd name="f171" fmla="val 4029"/>
                    <a:gd name="f172" fmla="val 3810"/>
                    <a:gd name="f173" fmla="val 2112"/>
                    <a:gd name="f174" fmla="val 3637"/>
                    <a:gd name="f175" fmla="val 3602"/>
                    <a:gd name="f176" fmla="val 2528"/>
                    <a:gd name="f177" fmla="val 3256"/>
                    <a:gd name="f178" fmla="val 1916"/>
                    <a:gd name="f179" fmla="val 3198"/>
                    <a:gd name="f180" fmla="val 1258"/>
                    <a:gd name="f181" fmla="val 3325"/>
                    <a:gd name="f182" fmla="val 566"/>
                    <a:gd name="f183" fmla="val 3152"/>
                    <a:gd name="f184" fmla="val 681"/>
                    <a:gd name="f185" fmla="val 3037"/>
                    <a:gd name="f186" fmla="val 797"/>
                    <a:gd name="f187" fmla="val 2944"/>
                    <a:gd name="f188" fmla="*/ f0 1 7158"/>
                    <a:gd name="f189" fmla="*/ f1 1 4205"/>
                    <a:gd name="f190" fmla="val f2"/>
                    <a:gd name="f191" fmla="val f3"/>
                    <a:gd name="f192" fmla="val f4"/>
                    <a:gd name="f193" fmla="+- f192 0 f190"/>
                    <a:gd name="f194" fmla="+- f191 0 f190"/>
                    <a:gd name="f195" fmla="*/ f194 1 7158"/>
                    <a:gd name="f196" fmla="*/ f193 1 4205"/>
                    <a:gd name="f197" fmla="*/ f190 1 f195"/>
                    <a:gd name="f198" fmla="*/ f191 1 f195"/>
                    <a:gd name="f199" fmla="*/ f190 1 f196"/>
                    <a:gd name="f200" fmla="*/ f192 1 f196"/>
                    <a:gd name="f201" fmla="*/ f197 f188 1"/>
                    <a:gd name="f202" fmla="*/ f198 f188 1"/>
                    <a:gd name="f203" fmla="*/ f200 f189 1"/>
                    <a:gd name="f204" fmla="*/ f199 f189 1"/>
                  </a:gdLst>
                  <a:ahLst/>
                  <a:cxnLst>
                    <a:cxn ang="3cd4">
                      <a:pos x="hc" y="t"/>
                    </a:cxn>
                    <a:cxn ang="0">
                      <a:pos x="r" y="vc"/>
                    </a:cxn>
                    <a:cxn ang="cd4">
                      <a:pos x="hc" y="b"/>
                    </a:cxn>
                    <a:cxn ang="cd2">
                      <a:pos x="l" y="vc"/>
                    </a:cxn>
                  </a:cxnLst>
                  <a:rect l="f201" t="f204" r="f202" b="f203"/>
                  <a:pathLst>
                    <a:path w="7158" h="4205">
                      <a:moveTo>
                        <a:pt x="f5" y="f6"/>
                      </a:moveTo>
                      <a:lnTo>
                        <a:pt x="f5" y="f6"/>
                      </a:lnTo>
                      <a:cubicBezTo>
                        <a:pt x="f7" y="f6"/>
                        <a:pt x="f7" y="f6"/>
                        <a:pt x="f7" y="f6"/>
                      </a:cubicBezTo>
                      <a:lnTo>
                        <a:pt x="f7" y="f6"/>
                      </a:lnTo>
                      <a:cubicBezTo>
                        <a:pt x="f7" y="f6"/>
                        <a:pt x="f7" y="f6"/>
                        <a:pt x="f5" y="f6"/>
                      </a:cubicBezTo>
                      <a:close/>
                      <a:moveTo>
                        <a:pt x="f8" y="f9"/>
                      </a:moveTo>
                      <a:lnTo>
                        <a:pt x="f8" y="f9"/>
                      </a:ln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49"/>
                      </a:cubicBezTo>
                      <a:cubicBezTo>
                        <a:pt x="f51" y="f49"/>
                        <a:pt x="f52" y="f47"/>
                        <a:pt x="f53" y="f54"/>
                      </a:cubicBezTo>
                      <a:lnTo>
                        <a:pt x="f53" y="f54"/>
                      </a:lnTo>
                      <a:cubicBezTo>
                        <a:pt x="f55" y="f49"/>
                        <a:pt x="f51" y="f56"/>
                        <a:pt x="f50" y="f57"/>
                      </a:cubicBezTo>
                      <a:cubicBezTo>
                        <a:pt x="f58" y="f57"/>
                        <a:pt x="f46" y="f56"/>
                        <a:pt x="f59" y="f49"/>
                      </a:cubicBezTo>
                      <a:cubicBezTo>
                        <a:pt x="f60" y="f45"/>
                        <a:pt x="f61" y="f62"/>
                        <a:pt x="f63" y="f35"/>
                      </a:cubicBezTo>
                      <a:cubicBezTo>
                        <a:pt x="f64" y="f65"/>
                        <a:pt x="f66" y="f67"/>
                        <a:pt x="f68" y="f69"/>
                      </a:cubicBezTo>
                      <a:cubicBezTo>
                        <a:pt x="f70" y="f71"/>
                        <a:pt x="f72" y="f73"/>
                        <a:pt x="f74" y="f75"/>
                      </a:cubicBezTo>
                      <a:cubicBezTo>
                        <a:pt x="f16" y="f76"/>
                        <a:pt x="f77" y="f13"/>
                        <a:pt x="f8" y="f9"/>
                      </a:cubicBezTo>
                      <a:close/>
                      <a:moveTo>
                        <a:pt x="f78" y="f2"/>
                      </a:moveTo>
                      <a:lnTo>
                        <a:pt x="f78" y="f2"/>
                      </a:lnTo>
                      <a:cubicBezTo>
                        <a:pt x="f79" y="f80"/>
                        <a:pt x="f81" y="f82"/>
                        <a:pt x="f83" y="f84"/>
                      </a:cubicBezTo>
                      <a:cubicBezTo>
                        <a:pt x="f85" y="f86"/>
                        <a:pt x="f87" y="f88"/>
                        <a:pt x="f89" y="f88"/>
                      </a:cubicBezTo>
                      <a:cubicBezTo>
                        <a:pt x="f90" y="f88"/>
                        <a:pt x="f91" y="f92"/>
                        <a:pt x="f93" y="f92"/>
                      </a:cubicBezTo>
                      <a:cubicBezTo>
                        <a:pt x="f94" y="f92"/>
                        <a:pt x="f95" y="f96"/>
                        <a:pt x="f7" y="f6"/>
                      </a:cubicBezTo>
                      <a:lnTo>
                        <a:pt x="f7" y="f6"/>
                      </a:lnTo>
                      <a:cubicBezTo>
                        <a:pt x="f97" y="f98"/>
                        <a:pt x="f99" y="f100"/>
                        <a:pt x="f101" y="f102"/>
                      </a:cubicBezTo>
                      <a:cubicBezTo>
                        <a:pt x="f103" y="f102"/>
                        <a:pt x="f104" y="f105"/>
                        <a:pt x="f106" y="f107"/>
                      </a:cubicBezTo>
                      <a:cubicBezTo>
                        <a:pt x="f108" y="f109"/>
                        <a:pt x="f110" y="f111"/>
                        <a:pt x="f112" y="f111"/>
                      </a:cubicBezTo>
                      <a:cubicBezTo>
                        <a:pt x="f113" y="f111"/>
                        <a:pt x="f114" y="f115"/>
                        <a:pt x="f116" y="f117"/>
                      </a:cubicBezTo>
                      <a:cubicBezTo>
                        <a:pt x="f118" y="f119"/>
                        <a:pt x="f120" y="f121"/>
                        <a:pt x="f122" y="f121"/>
                      </a:cubicBezTo>
                      <a:cubicBezTo>
                        <a:pt x="f123" y="f121"/>
                        <a:pt x="f124" y="f125"/>
                        <a:pt x="f126" y="f127"/>
                      </a:cubicBezTo>
                      <a:cubicBezTo>
                        <a:pt x="f128" y="f129"/>
                        <a:pt x="f130" y="f131"/>
                        <a:pt x="f132" y="f54"/>
                      </a:cubicBezTo>
                      <a:cubicBezTo>
                        <a:pt x="f133" y="f134"/>
                        <a:pt x="f135" y="f136"/>
                        <a:pt x="f137" y="f138"/>
                      </a:cubicBezTo>
                      <a:lnTo>
                        <a:pt x="f137" y="f138"/>
                      </a:lnTo>
                      <a:cubicBezTo>
                        <a:pt x="f139" y="f140"/>
                        <a:pt x="f141" y="f30"/>
                        <a:pt x="f142" y="f30"/>
                      </a:cubicBezTo>
                      <a:cubicBezTo>
                        <a:pt x="f143" y="f30"/>
                        <a:pt x="f144" y="f145"/>
                        <a:pt x="f146" y="f35"/>
                      </a:cubicBezTo>
                      <a:cubicBezTo>
                        <a:pt x="f147" y="f148"/>
                        <a:pt x="f149" y="f150"/>
                        <a:pt x="f43" y="f151"/>
                      </a:cubicBezTo>
                      <a:cubicBezTo>
                        <a:pt x="f152" y="f153"/>
                        <a:pt x="f45" y="f154"/>
                        <a:pt x="f155" y="f156"/>
                      </a:cubicBezTo>
                      <a:cubicBezTo>
                        <a:pt x="f157" y="f158"/>
                        <a:pt x="f159" y="f160"/>
                        <a:pt x="f161" y="f160"/>
                      </a:cubicBezTo>
                      <a:cubicBezTo>
                        <a:pt x="f162" y="f160"/>
                        <a:pt x="f163" y="f164"/>
                        <a:pt x="f165" y="f166"/>
                      </a:cubicBezTo>
                      <a:cubicBezTo>
                        <a:pt x="f167" y="f168"/>
                        <a:pt x="f169" y="f170"/>
                        <a:pt x="f171" y="f170"/>
                      </a:cubicBezTo>
                      <a:cubicBezTo>
                        <a:pt x="f172" y="f173"/>
                        <a:pt x="f174" y="f71"/>
                        <a:pt x="f175" y="f176"/>
                      </a:cubicBezTo>
                      <a:cubicBezTo>
                        <a:pt x="f177" y="f178"/>
                        <a:pt x="f179" y="f180"/>
                        <a:pt x="f181" y="f182"/>
                      </a:cubicBezTo>
                      <a:lnTo>
                        <a:pt x="f181" y="f182"/>
                      </a:lnTo>
                      <a:cubicBezTo>
                        <a:pt x="f181" y="f182"/>
                        <a:pt x="f183" y="f184"/>
                        <a:pt x="f185" y="f186"/>
                      </a:cubicBezTo>
                      <a:cubicBezTo>
                        <a:pt x="f185" y="f186"/>
                        <a:pt x="f187" y="f5"/>
                        <a:pt x="f78"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2087;p27">
                  <a:extLst>
                    <a:ext uri="{FF2B5EF4-FFF2-40B4-BE49-F238E27FC236}">
                      <a16:creationId xmlns:a16="http://schemas.microsoft.com/office/drawing/2014/main" id="{C86C6729-4DFB-4FC4-B3E9-E9B1471BCB2C}"/>
                    </a:ext>
                  </a:extLst>
                </p:cNvPr>
                <p:cNvSpPr/>
                <p:nvPr/>
              </p:nvSpPr>
              <p:spPr>
                <a:xfrm flipH="1">
                  <a:off x="8654402" y="686120"/>
                  <a:ext cx="152156" cy="44348"/>
                </a:xfrm>
                <a:custGeom>
                  <a:avLst/>
                  <a:gdLst>
                    <a:gd name="f0" fmla="val w"/>
                    <a:gd name="f1" fmla="val h"/>
                    <a:gd name="f2" fmla="val 0"/>
                    <a:gd name="f3" fmla="val 4711"/>
                    <a:gd name="f4" fmla="val 1373"/>
                    <a:gd name="f5" fmla="val 2355"/>
                    <a:gd name="f6" fmla="val 622"/>
                    <a:gd name="f7" fmla="val 2586"/>
                    <a:gd name="f8" fmla="val 645"/>
                    <a:gd name="f9" fmla="val 2817"/>
                    <a:gd name="f10" fmla="val 668"/>
                    <a:gd name="f11" fmla="val 3048"/>
                    <a:gd name="f12" fmla="val 715"/>
                    <a:gd name="f13" fmla="val 3279"/>
                    <a:gd name="f14" fmla="val 761"/>
                    <a:gd name="f15" fmla="val 3487"/>
                    <a:gd name="f16" fmla="val 830"/>
                    <a:gd name="f17" fmla="val 3706"/>
                    <a:gd name="f18" fmla="val 911"/>
                    <a:gd name="f19" fmla="val 853"/>
                    <a:gd name="f20" fmla="val 3267"/>
                    <a:gd name="f21" fmla="val 795"/>
                    <a:gd name="f22" fmla="val 3036"/>
                    <a:gd name="f23" fmla="val 2806"/>
                    <a:gd name="f24" fmla="val 680"/>
                    <a:gd name="f25" fmla="val 2298"/>
                    <a:gd name="f26" fmla="val 677"/>
                    <a:gd name="f27" fmla="val 2240"/>
                    <a:gd name="f28" fmla="val 676"/>
                    <a:gd name="f29" fmla="val 2182"/>
                    <a:gd name="f30" fmla="val 2008"/>
                    <a:gd name="f31" fmla="val 1833"/>
                    <a:gd name="f32" fmla="val 689"/>
                    <a:gd name="f33" fmla="val 1651"/>
                    <a:gd name="f34" fmla="val 1421"/>
                    <a:gd name="f35" fmla="val 726"/>
                    <a:gd name="f36" fmla="val 1190"/>
                    <a:gd name="f37" fmla="val 772"/>
                    <a:gd name="f38" fmla="val 947"/>
                    <a:gd name="f39" fmla="val 818"/>
                    <a:gd name="f40" fmla="val 1178"/>
                    <a:gd name="f41" fmla="val 703"/>
                    <a:gd name="f42" fmla="val 1882"/>
                    <a:gd name="f43" fmla="val 2125"/>
                    <a:gd name="f44" fmla="val 1149"/>
                    <a:gd name="f45" fmla="val 956"/>
                    <a:gd name="f46" fmla="val 778"/>
                    <a:gd name="f47" fmla="val 25"/>
                    <a:gd name="f48" fmla="val 624"/>
                    <a:gd name="f49" fmla="val 80"/>
                    <a:gd name="f50" fmla="val 659"/>
                    <a:gd name="f51" fmla="val 126"/>
                    <a:gd name="f52" fmla="val 1351"/>
                    <a:gd name="f53" fmla="val 264"/>
                    <a:gd name="f54" fmla="val 1524"/>
                    <a:gd name="f55" fmla="val 391"/>
                    <a:gd name="f56" fmla="val 1498"/>
                    <a:gd name="f57" fmla="val 390"/>
                    <a:gd name="f58" fmla="val 1472"/>
                    <a:gd name="f59" fmla="val 389"/>
                    <a:gd name="f60" fmla="val 1445"/>
                    <a:gd name="f61" fmla="val 928"/>
                    <a:gd name="f62" fmla="val 308"/>
                    <a:gd name="f63" fmla="val 701"/>
                    <a:gd name="f64" fmla="val 1"/>
                    <a:gd name="f65" fmla="val 1119"/>
                    <a:gd name="f66" fmla="val 628"/>
                    <a:gd name="f67" fmla="val 973"/>
                    <a:gd name="f68" fmla="val 1275"/>
                    <a:gd name="f69" fmla="val 900"/>
                    <a:gd name="f70" fmla="val 1922"/>
                    <a:gd name="f71" fmla="val 2870"/>
                    <a:gd name="f72" fmla="val 3818"/>
                    <a:gd name="f73" fmla="val 1057"/>
                    <a:gd name="f74" fmla="val 4710"/>
                    <a:gd name="f75" fmla="val 1372"/>
                    <a:gd name="f76" fmla="val 4008"/>
                    <a:gd name="f77" fmla="val 868"/>
                    <a:gd name="f78" fmla="val 2300"/>
                    <a:gd name="f79" fmla="*/ f0 1 4711"/>
                    <a:gd name="f80" fmla="*/ f1 1 1373"/>
                    <a:gd name="f81" fmla="val f2"/>
                    <a:gd name="f82" fmla="val f3"/>
                    <a:gd name="f83" fmla="val f4"/>
                    <a:gd name="f84" fmla="+- f83 0 f81"/>
                    <a:gd name="f85" fmla="+- f82 0 f81"/>
                    <a:gd name="f86" fmla="*/ f85 1 4711"/>
                    <a:gd name="f87" fmla="*/ f84 1 1373"/>
                    <a:gd name="f88" fmla="*/ f81 1 f86"/>
                    <a:gd name="f89" fmla="*/ f82 1 f86"/>
                    <a:gd name="f90" fmla="*/ f81 1 f87"/>
                    <a:gd name="f91" fmla="*/ f83 1 f87"/>
                    <a:gd name="f92" fmla="*/ f88 f79 1"/>
                    <a:gd name="f93" fmla="*/ f89 f79 1"/>
                    <a:gd name="f94" fmla="*/ f91 f80 1"/>
                    <a:gd name="f95" fmla="*/ f90 f80 1"/>
                  </a:gdLst>
                  <a:ahLst/>
                  <a:cxnLst>
                    <a:cxn ang="3cd4">
                      <a:pos x="hc" y="t"/>
                    </a:cxn>
                    <a:cxn ang="0">
                      <a:pos x="r" y="vc"/>
                    </a:cxn>
                    <a:cxn ang="cd4">
                      <a:pos x="hc" y="b"/>
                    </a:cxn>
                    <a:cxn ang="cd2">
                      <a:pos x="l" y="vc"/>
                    </a:cxn>
                  </a:cxnLst>
                  <a:rect l="f92" t="f95" r="f93" b="f94"/>
                  <a:pathLst>
                    <a:path w="4711" h="1373">
                      <a:moveTo>
                        <a:pt x="f5" y="f6"/>
                      </a:moveTo>
                      <a:cubicBezTo>
                        <a:pt x="f7" y="f8"/>
                        <a:pt x="f9" y="f10"/>
                        <a:pt x="f11" y="f12"/>
                      </a:cubicBezTo>
                      <a:cubicBezTo>
                        <a:pt x="f13" y="f14"/>
                        <a:pt x="f15" y="f16"/>
                        <a:pt x="f17" y="f18"/>
                      </a:cubicBezTo>
                      <a:cubicBezTo>
                        <a:pt x="f15" y="f19"/>
                        <a:pt x="f20" y="f21"/>
                        <a:pt x="f22" y="f14"/>
                      </a:cubicBezTo>
                      <a:cubicBezTo>
                        <a:pt x="f23" y="f12"/>
                        <a:pt x="f7" y="f24"/>
                        <a:pt x="f5" y="f24"/>
                      </a:cubicBezTo>
                      <a:cubicBezTo>
                        <a:pt x="f25" y="f26"/>
                        <a:pt x="f27" y="f28"/>
                        <a:pt x="f29" y="f28"/>
                      </a:cubicBezTo>
                      <a:cubicBezTo>
                        <a:pt x="f30" y="f28"/>
                        <a:pt x="f31" y="f32"/>
                        <a:pt x="f33" y="f12"/>
                      </a:cubicBezTo>
                      <a:cubicBezTo>
                        <a:pt x="f34" y="f35"/>
                        <a:pt x="f36" y="f37"/>
                        <a:pt x="f38" y="f39"/>
                      </a:cubicBezTo>
                      <a:cubicBezTo>
                        <a:pt x="f40" y="f14"/>
                        <a:pt x="f34" y="f41"/>
                        <a:pt x="f33" y="f10"/>
                      </a:cubicBezTo>
                      <a:cubicBezTo>
                        <a:pt x="f42" y="f8"/>
                        <a:pt x="f43" y="f6"/>
                        <a:pt x="f5" y="f6"/>
                      </a:cubicBezTo>
                      <a:close/>
                      <a:moveTo>
                        <a:pt x="f44" y="f2"/>
                      </a:moveTo>
                      <a:cubicBezTo>
                        <a:pt x="f45" y="f2"/>
                        <a:pt x="f46" y="f47"/>
                        <a:pt x="f48" y="f49"/>
                      </a:cubicBezTo>
                      <a:cubicBezTo>
                        <a:pt x="f50" y="f51"/>
                        <a:pt x="f52" y="f53"/>
                        <a:pt x="f54" y="f55"/>
                      </a:cubicBezTo>
                      <a:cubicBezTo>
                        <a:pt x="f56" y="f57"/>
                        <a:pt x="f58" y="f59"/>
                        <a:pt x="f60" y="f59"/>
                      </a:cubicBezTo>
                      <a:cubicBezTo>
                        <a:pt x="f61" y="f59"/>
                        <a:pt x="f62" y="f63"/>
                        <a:pt x="f64" y="f65"/>
                      </a:cubicBezTo>
                      <a:cubicBezTo>
                        <a:pt x="f66" y="f67"/>
                        <a:pt x="f68" y="f69"/>
                        <a:pt x="f70" y="f69"/>
                      </a:cubicBezTo>
                      <a:cubicBezTo>
                        <a:pt x="f71" y="f69"/>
                        <a:pt x="f72" y="f73"/>
                        <a:pt x="f74" y="f75"/>
                      </a:cubicBezTo>
                      <a:cubicBezTo>
                        <a:pt x="f76" y="f77"/>
                        <a:pt x="f78" y="f2"/>
                        <a:pt x="f44"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2088;p27">
                  <a:extLst>
                    <a:ext uri="{FF2B5EF4-FFF2-40B4-BE49-F238E27FC236}">
                      <a16:creationId xmlns:a16="http://schemas.microsoft.com/office/drawing/2014/main" id="{DE014A90-DB36-4AE0-8AEF-150FEA5DE2DF}"/>
                    </a:ext>
                  </a:extLst>
                </p:cNvPr>
                <p:cNvSpPr/>
                <p:nvPr/>
              </p:nvSpPr>
              <p:spPr>
                <a:xfrm flipH="1">
                  <a:off x="8416210" y="697614"/>
                  <a:ext cx="93405" cy="163942"/>
                </a:xfrm>
                <a:custGeom>
                  <a:avLst/>
                  <a:gdLst>
                    <a:gd name="f0" fmla="val w"/>
                    <a:gd name="f1" fmla="val h"/>
                    <a:gd name="f2" fmla="val 0"/>
                    <a:gd name="f3" fmla="val 2892"/>
                    <a:gd name="f4" fmla="val 5076"/>
                    <a:gd name="f5" fmla="val 410"/>
                    <a:gd name="f6" fmla="val 1"/>
                    <a:gd name="f7" fmla="val 5075"/>
                    <a:gd name="f8" fmla="val 1285"/>
                    <a:gd name="f9" fmla="val 1330"/>
                    <a:gd name="f10" fmla="val 1377"/>
                    <a:gd name="f11" fmla="val 5069"/>
                    <a:gd name="f12" fmla="val 1426"/>
                    <a:gd name="f13" fmla="val 5056"/>
                    <a:gd name="f14" fmla="val 4675"/>
                    <a:gd name="f15" fmla="*/ f0 1 2892"/>
                    <a:gd name="f16" fmla="*/ f1 1 5076"/>
                    <a:gd name="f17" fmla="val f2"/>
                    <a:gd name="f18" fmla="val f3"/>
                    <a:gd name="f19" fmla="val f4"/>
                    <a:gd name="f20" fmla="+- f19 0 f17"/>
                    <a:gd name="f21" fmla="+- f18 0 f17"/>
                    <a:gd name="f22" fmla="*/ f21 1 2892"/>
                    <a:gd name="f23" fmla="*/ f20 1 507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892" h="5076">
                      <a:moveTo>
                        <a:pt x="f5" y="f6"/>
                      </a:moveTo>
                      <a:cubicBezTo>
                        <a:pt x="f5" y="f6"/>
                        <a:pt x="f6" y="f7"/>
                        <a:pt x="f8" y="f7"/>
                      </a:cubicBezTo>
                      <a:cubicBezTo>
                        <a:pt x="f9" y="f7"/>
                        <a:pt x="f10" y="f11"/>
                        <a:pt x="f12" y="f13"/>
                      </a:cubicBezTo>
                      <a:cubicBezTo>
                        <a:pt x="f3" y="f14"/>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2089;p27">
                  <a:extLst>
                    <a:ext uri="{FF2B5EF4-FFF2-40B4-BE49-F238E27FC236}">
                      <a16:creationId xmlns:a16="http://schemas.microsoft.com/office/drawing/2014/main" id="{C13682E2-403A-4679-9E04-A1FA47B97AD3}"/>
                    </a:ext>
                  </a:extLst>
                </p:cNvPr>
                <p:cNvSpPr/>
                <p:nvPr/>
              </p:nvSpPr>
              <p:spPr>
                <a:xfrm flipH="1">
                  <a:off x="8330814" y="696132"/>
                  <a:ext cx="139848" cy="103738"/>
                </a:xfrm>
                <a:custGeom>
                  <a:avLst/>
                  <a:gdLst>
                    <a:gd name="f0" fmla="val w"/>
                    <a:gd name="f1" fmla="val h"/>
                    <a:gd name="f2" fmla="val 0"/>
                    <a:gd name="f3" fmla="val 4330"/>
                    <a:gd name="f4" fmla="val 3212"/>
                    <a:gd name="f5" fmla="val 1"/>
                    <a:gd name="f6" fmla="val 1740"/>
                    <a:gd name="f7" fmla="val 2867"/>
                    <a:gd name="f8" fmla="val 3021"/>
                    <a:gd name="f9" fmla="val 3165"/>
                    <a:gd name="f10" fmla="val 3151"/>
                    <a:gd name="f11" fmla="val 3290"/>
                    <a:gd name="f12" fmla="val 3013"/>
                    <a:gd name="f13" fmla="val 4329"/>
                    <a:gd name="f14" fmla="val 1870"/>
                    <a:gd name="f15" fmla="*/ f0 1 4330"/>
                    <a:gd name="f16" fmla="*/ f1 1 3212"/>
                    <a:gd name="f17" fmla="val f2"/>
                    <a:gd name="f18" fmla="val f3"/>
                    <a:gd name="f19" fmla="val f4"/>
                    <a:gd name="f20" fmla="+- f19 0 f17"/>
                    <a:gd name="f21" fmla="+- f18 0 f17"/>
                    <a:gd name="f22" fmla="*/ f21 1 4330"/>
                    <a:gd name="f23" fmla="*/ f20 1 3212"/>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330" h="3212">
                      <a:moveTo>
                        <a:pt x="f5" y="f5"/>
                      </a:moveTo>
                      <a:lnTo>
                        <a:pt x="f5" y="f5"/>
                      </a:lnTo>
                      <a:cubicBezTo>
                        <a:pt x="f5" y="f5"/>
                        <a:pt x="f6" y="f4"/>
                        <a:pt x="f7" y="f4"/>
                      </a:cubicBezTo>
                      <a:cubicBezTo>
                        <a:pt x="f8" y="f4"/>
                        <a:pt x="f9" y="f10"/>
                        <a:pt x="f11" y="f12"/>
                      </a:cubicBezTo>
                      <a:cubicBezTo>
                        <a:pt x="f13" y="f14"/>
                        <a:pt x="f5" y="f5"/>
                        <a:pt x="f5" y="f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2090;p27">
                  <a:extLst>
                    <a:ext uri="{FF2B5EF4-FFF2-40B4-BE49-F238E27FC236}">
                      <a16:creationId xmlns:a16="http://schemas.microsoft.com/office/drawing/2014/main" id="{A1CF0765-9827-496A-943D-10422998A409}"/>
                    </a:ext>
                  </a:extLst>
                </p:cNvPr>
                <p:cNvSpPr/>
                <p:nvPr/>
              </p:nvSpPr>
              <p:spPr>
                <a:xfrm flipH="1">
                  <a:off x="8302550" y="661705"/>
                  <a:ext cx="169593" cy="45180"/>
                </a:xfrm>
                <a:custGeom>
                  <a:avLst/>
                  <a:gdLst>
                    <a:gd name="f0" fmla="val w"/>
                    <a:gd name="f1" fmla="val h"/>
                    <a:gd name="f2" fmla="val 0"/>
                    <a:gd name="f3" fmla="val 5251"/>
                    <a:gd name="f4" fmla="val 1399"/>
                    <a:gd name="f5" fmla="val 3070"/>
                    <a:gd name="f6" fmla="val 1"/>
                    <a:gd name="f7" fmla="val 1641"/>
                    <a:gd name="f8" fmla="val 282"/>
                    <a:gd name="f9" fmla="val 2633"/>
                    <a:gd name="f10" fmla="val 1398"/>
                    <a:gd name="f11" fmla="val 4133"/>
                    <a:gd name="f12" fmla="val 4673"/>
                    <a:gd name="f13" fmla="val 5067"/>
                    <a:gd name="f14" fmla="val 1253"/>
                    <a:gd name="f15" fmla="val 5137"/>
                    <a:gd name="f16" fmla="val 859"/>
                    <a:gd name="f17" fmla="val 186"/>
                    <a:gd name="f18" fmla="val 4230"/>
                    <a:gd name="f19" fmla="*/ f0 1 5251"/>
                    <a:gd name="f20" fmla="*/ f1 1 1399"/>
                    <a:gd name="f21" fmla="val f2"/>
                    <a:gd name="f22" fmla="val f3"/>
                    <a:gd name="f23" fmla="val f4"/>
                    <a:gd name="f24" fmla="+- f23 0 f21"/>
                    <a:gd name="f25" fmla="+- f22 0 f21"/>
                    <a:gd name="f26" fmla="*/ f25 1 5251"/>
                    <a:gd name="f27" fmla="*/ f24 1 1399"/>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251" h="1399">
                      <a:moveTo>
                        <a:pt x="f5" y="f6"/>
                      </a:moveTo>
                      <a:cubicBezTo>
                        <a:pt x="f7" y="f6"/>
                        <a:pt x="f6" y="f8"/>
                        <a:pt x="f6" y="f8"/>
                      </a:cubicBezTo>
                      <a:cubicBezTo>
                        <a:pt x="f6" y="f8"/>
                        <a:pt x="f9" y="f10"/>
                        <a:pt x="f11" y="f10"/>
                      </a:cubicBezTo>
                      <a:cubicBezTo>
                        <a:pt x="f12" y="f10"/>
                        <a:pt x="f13" y="f14"/>
                        <a:pt x="f15" y="f16"/>
                      </a:cubicBezTo>
                      <a:cubicBezTo>
                        <a:pt x="f3"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9" name="Google Shape;2091;p27">
                <a:extLst>
                  <a:ext uri="{FF2B5EF4-FFF2-40B4-BE49-F238E27FC236}">
                    <a16:creationId xmlns:a16="http://schemas.microsoft.com/office/drawing/2014/main" id="{B8DD7621-304E-4491-A508-2F64D97F2B3B}"/>
                  </a:ext>
                </a:extLst>
              </p:cNvPr>
              <p:cNvGrpSpPr/>
              <p:nvPr/>
            </p:nvGrpSpPr>
            <p:grpSpPr>
              <a:xfrm>
                <a:off x="8288697" y="4248695"/>
                <a:ext cx="779178" cy="746662"/>
                <a:chOff x="8288697" y="4248695"/>
                <a:chExt cx="779178" cy="746662"/>
              </a:xfrm>
            </p:grpSpPr>
            <p:sp>
              <p:nvSpPr>
                <p:cNvPr id="40" name="Google Shape;2092;p27">
                  <a:extLst>
                    <a:ext uri="{FF2B5EF4-FFF2-40B4-BE49-F238E27FC236}">
                      <a16:creationId xmlns:a16="http://schemas.microsoft.com/office/drawing/2014/main" id="{FDF64C2C-A7EF-4847-9401-D2E2792F3353}"/>
                    </a:ext>
                  </a:extLst>
                </p:cNvPr>
                <p:cNvSpPr/>
                <p:nvPr/>
              </p:nvSpPr>
              <p:spPr>
                <a:xfrm flipH="1">
                  <a:off x="8796445" y="4329153"/>
                  <a:ext cx="271430" cy="179350"/>
                </a:xfrm>
                <a:custGeom>
                  <a:avLst/>
                  <a:gdLst>
                    <a:gd name="f0" fmla="val w"/>
                    <a:gd name="f1" fmla="val h"/>
                    <a:gd name="f2" fmla="val 0"/>
                    <a:gd name="f3" fmla="val 8404"/>
                    <a:gd name="f4" fmla="val 5553"/>
                    <a:gd name="f5" fmla="val 2020"/>
                    <a:gd name="f6" fmla="val 1547"/>
                    <a:gd name="f7" fmla="val 577"/>
                    <a:gd name="f8" fmla="val 1443"/>
                    <a:gd name="f9" fmla="val 1524"/>
                    <a:gd name="f10" fmla="val 1940"/>
                    <a:gd name="f11" fmla="val 2089"/>
                    <a:gd name="f12" fmla="val 1854"/>
                    <a:gd name="f13" fmla="val 2072"/>
                    <a:gd name="f14" fmla="val 1765"/>
                    <a:gd name="f15" fmla="val 2064"/>
                    <a:gd name="f16" fmla="val 1673"/>
                    <a:gd name="f17" fmla="val 1031"/>
                    <a:gd name="f18" fmla="val 273"/>
                    <a:gd name="f19" fmla="val 2468"/>
                    <a:gd name="f20" fmla="val 3013"/>
                    <a:gd name="f21" fmla="val 440"/>
                    <a:gd name="f22" fmla="val 2873"/>
                    <a:gd name="f23" fmla="val 809"/>
                    <a:gd name="f24" fmla="val 2822"/>
                    <a:gd name="f25" fmla="val 1167"/>
                    <a:gd name="f26" fmla="val 2814"/>
                    <a:gd name="f27" fmla="val 3113"/>
                    <a:gd name="f28" fmla="val 4375"/>
                    <a:gd name="f29" fmla="val 3186"/>
                    <a:gd name="f30" fmla="val 7131"/>
                    <a:gd name="f31" fmla="val 3333"/>
                    <a:gd name="f32" fmla="val 8249"/>
                    <a:gd name="f33" fmla="val 4785"/>
                    <a:gd name="f34" fmla="val 8397"/>
                    <a:gd name="f35" fmla="val 5514"/>
                    <a:gd name="f36" fmla="val 8142"/>
                    <a:gd name="f37" fmla="val 4156"/>
                    <a:gd name="f38" fmla="val 7110"/>
                    <a:gd name="f39" fmla="val 2963"/>
                    <a:gd name="f40" fmla="val 5795"/>
                    <a:gd name="f41" fmla="val 2540"/>
                    <a:gd name="f42" fmla="val 5241"/>
                    <a:gd name="f43" fmla="val 2366"/>
                    <a:gd name="f44" fmla="val 4675"/>
                    <a:gd name="f45" fmla="val 2309"/>
                    <a:gd name="f46" fmla="val 4121"/>
                    <a:gd name="f47" fmla="val 2193"/>
                    <a:gd name="f48" fmla="val 3555"/>
                    <a:gd name="f49" fmla="val 2078"/>
                    <a:gd name="f50" fmla="val 2990"/>
                    <a:gd name="f51" fmla="val 1905"/>
                    <a:gd name="f52" fmla="val 2563"/>
                    <a:gd name="f53" fmla="val 2124"/>
                    <a:gd name="f54" fmla="val 1154"/>
                    <a:gd name="f55" fmla="val 1847"/>
                    <a:gd name="f56" fmla="val 543"/>
                    <a:gd name="f57" fmla="val 8399"/>
                    <a:gd name="f58" fmla="val 5527"/>
                    <a:gd name="f59" fmla="val 8401"/>
                    <a:gd name="f60" fmla="val 5540"/>
                    <a:gd name="f61" fmla="val 8403"/>
                    <a:gd name="f62" fmla="val 5552"/>
                    <a:gd name="f63" fmla="*/ f0 1 8404"/>
                    <a:gd name="f64" fmla="*/ f1 1 5553"/>
                    <a:gd name="f65" fmla="val f2"/>
                    <a:gd name="f66" fmla="val f3"/>
                    <a:gd name="f67" fmla="val f4"/>
                    <a:gd name="f68" fmla="+- f67 0 f65"/>
                    <a:gd name="f69" fmla="+- f66 0 f65"/>
                    <a:gd name="f70" fmla="*/ f69 1 8404"/>
                    <a:gd name="f71" fmla="*/ f68 1 5553"/>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8404" h="5553">
                      <a:moveTo>
                        <a:pt x="f5" y="f2"/>
                      </a:moveTo>
                      <a:lnTo>
                        <a:pt x="f5" y="f2"/>
                      </a:lnTo>
                      <a:cubicBezTo>
                        <a:pt x="f6" y="f7"/>
                        <a:pt x="f8" y="f9"/>
                        <a:pt x="f10" y="f11"/>
                      </a:cubicBezTo>
                      <a:cubicBezTo>
                        <a:pt x="f12" y="f13"/>
                        <a:pt x="f14" y="f15"/>
                        <a:pt x="f16" y="f15"/>
                      </a:cubicBezTo>
                      <a:cubicBezTo>
                        <a:pt x="f17" y="f15"/>
                        <a:pt x="f18" y="f19"/>
                        <a:pt x="f2" y="f20"/>
                      </a:cubicBezTo>
                      <a:cubicBezTo>
                        <a:pt x="f21" y="f22"/>
                        <a:pt x="f23" y="f24"/>
                        <a:pt x="f25" y="f24"/>
                      </a:cubicBezTo>
                      <a:cubicBezTo>
                        <a:pt x="f5" y="f24"/>
                        <a:pt x="f26" y="f27"/>
                        <a:pt x="f28" y="f29"/>
                      </a:cubicBezTo>
                      <a:cubicBezTo>
                        <a:pt x="f30" y="f31"/>
                        <a:pt x="f32" y="f33"/>
                        <a:pt x="f34" y="f35"/>
                      </a:cubicBezTo>
                      <a:lnTo>
                        <a:pt x="f34" y="f35"/>
                      </a:lnTo>
                      <a:cubicBezTo>
                        <a:pt x="f36" y="f37"/>
                        <a:pt x="f38" y="f39"/>
                        <a:pt x="f40" y="f41"/>
                      </a:cubicBezTo>
                      <a:cubicBezTo>
                        <a:pt x="f42" y="f43"/>
                        <a:pt x="f44" y="f45"/>
                        <a:pt x="f46" y="f47"/>
                      </a:cubicBezTo>
                      <a:cubicBezTo>
                        <a:pt x="f48" y="f49"/>
                        <a:pt x="f50" y="f51"/>
                        <a:pt x="f52" y="f9"/>
                      </a:cubicBezTo>
                      <a:cubicBezTo>
                        <a:pt x="f53" y="f54"/>
                        <a:pt x="f55" y="f56"/>
                        <a:pt x="f5" y="f2"/>
                      </a:cubicBezTo>
                      <a:close/>
                      <a:moveTo>
                        <a:pt x="f34" y="f35"/>
                      </a:moveTo>
                      <a:cubicBezTo>
                        <a:pt x="f57" y="f58"/>
                        <a:pt x="f59" y="f60"/>
                        <a:pt x="f61" y="f62"/>
                      </a:cubicBezTo>
                      <a:cubicBezTo>
                        <a:pt x="f59" y="f60"/>
                        <a:pt x="f57" y="f58"/>
                        <a:pt x="f34" y="f3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 name="Google Shape;2093;p27">
                  <a:extLst>
                    <a:ext uri="{FF2B5EF4-FFF2-40B4-BE49-F238E27FC236}">
                      <a16:creationId xmlns:a16="http://schemas.microsoft.com/office/drawing/2014/main" id="{544B8244-9C9D-423F-B72D-157D2C581CF2}"/>
                    </a:ext>
                  </a:extLst>
                </p:cNvPr>
                <p:cNvSpPr/>
                <p:nvPr/>
              </p:nvSpPr>
              <p:spPr>
                <a:xfrm flipH="1">
                  <a:off x="8798676" y="4453274"/>
                  <a:ext cx="214033" cy="95856"/>
                </a:xfrm>
                <a:custGeom>
                  <a:avLst/>
                  <a:gdLst>
                    <a:gd name="f0" fmla="val w"/>
                    <a:gd name="f1" fmla="val h"/>
                    <a:gd name="f2" fmla="val 0"/>
                    <a:gd name="f3" fmla="val 6627"/>
                    <a:gd name="f4" fmla="val 2968"/>
                    <a:gd name="f5" fmla="val 4496"/>
                    <a:gd name="f6" fmla="val 424"/>
                    <a:gd name="f7" fmla="val 4675"/>
                    <a:gd name="f8" fmla="val 4852"/>
                    <a:gd name="f9" fmla="val 441"/>
                    <a:gd name="f10" fmla="val 5022"/>
                    <a:gd name="f11" fmla="val 486"/>
                    <a:gd name="f12" fmla="val 5137"/>
                    <a:gd name="f13" fmla="val 509"/>
                    <a:gd name="f14" fmla="val 5229"/>
                    <a:gd name="f15" fmla="val 555"/>
                    <a:gd name="f16" fmla="val 5333"/>
                    <a:gd name="f17" fmla="val 601"/>
                    <a:gd name="f18" fmla="val 5437"/>
                    <a:gd name="f19" fmla="val 659"/>
                    <a:gd name="f20" fmla="val 5541"/>
                    <a:gd name="f21" fmla="val 717"/>
                    <a:gd name="f22" fmla="val 5622"/>
                    <a:gd name="f23" fmla="val 786"/>
                    <a:gd name="f24" fmla="val 5315"/>
                    <a:gd name="f25" fmla="val 548"/>
                    <a:gd name="f26" fmla="val 4924"/>
                    <a:gd name="f27" fmla="val 455"/>
                    <a:gd name="f28" fmla="val 4542"/>
                    <a:gd name="f29" fmla="val 4478"/>
                    <a:gd name="f30" fmla="val 4415"/>
                    <a:gd name="f31" fmla="val 458"/>
                    <a:gd name="f32" fmla="val 4352"/>
                    <a:gd name="f33" fmla="val 463"/>
                    <a:gd name="f34" fmla="val 3914"/>
                    <a:gd name="f35" fmla="val 497"/>
                    <a:gd name="f36" fmla="val 3487"/>
                    <a:gd name="f37" fmla="val 670"/>
                    <a:gd name="f38" fmla="val 3083"/>
                    <a:gd name="f39" fmla="val 855"/>
                    <a:gd name="f40" fmla="val 2679"/>
                    <a:gd name="f41" fmla="val 1040"/>
                    <a:gd name="f42" fmla="val 2298"/>
                    <a:gd name="f43" fmla="val 1271"/>
                    <a:gd name="f44" fmla="val 1859"/>
                    <a:gd name="f45" fmla="val 1432"/>
                    <a:gd name="f46" fmla="val 1640"/>
                    <a:gd name="f47" fmla="val 1525"/>
                    <a:gd name="f48" fmla="val 1582"/>
                    <a:gd name="f49" fmla="val 1213"/>
                    <a:gd name="f50" fmla="val 993"/>
                    <a:gd name="f51" fmla="val 1675"/>
                    <a:gd name="f52" fmla="val 762"/>
                    <a:gd name="f53" fmla="val 1709"/>
                    <a:gd name="f54" fmla="val 532"/>
                    <a:gd name="f55" fmla="val 1721"/>
                    <a:gd name="f56" fmla="val 982"/>
                    <a:gd name="f57" fmla="val 1663"/>
                    <a:gd name="f58" fmla="val 1836"/>
                    <a:gd name="f59" fmla="val 1386"/>
                    <a:gd name="f60" fmla="val 2240"/>
                    <a:gd name="f61" fmla="val 1224"/>
                    <a:gd name="f62" fmla="val 2621"/>
                    <a:gd name="f63" fmla="val 994"/>
                    <a:gd name="f64" fmla="val 3048"/>
                    <a:gd name="f65" fmla="val 797"/>
                    <a:gd name="f66" fmla="val 3452"/>
                    <a:gd name="f67" fmla="val 613"/>
                    <a:gd name="f68" fmla="val 3879"/>
                    <a:gd name="f69" fmla="val 451"/>
                    <a:gd name="f70" fmla="val 4341"/>
                    <a:gd name="f71" fmla="val 428"/>
                    <a:gd name="f72" fmla="val 4393"/>
                    <a:gd name="f73" fmla="val 425"/>
                    <a:gd name="f74" fmla="val 4444"/>
                    <a:gd name="f75" fmla="val 6597"/>
                    <a:gd name="f76" fmla="val 1795"/>
                    <a:gd name="f77" fmla="val 6606"/>
                    <a:gd name="f78" fmla="val 1809"/>
                    <a:gd name="f79" fmla="val 6616"/>
                    <a:gd name="f80" fmla="val 1823"/>
                    <a:gd name="f81" fmla="val 6626"/>
                    <a:gd name="f82" fmla="val 6617"/>
                    <a:gd name="f83" fmla="val 6607"/>
                    <a:gd name="f84" fmla="val 289"/>
                    <a:gd name="f85" fmla="val 1"/>
                    <a:gd name="f86" fmla="val 485"/>
                    <a:gd name="f87" fmla="val 336"/>
                    <a:gd name="f88" fmla="val 1120"/>
                    <a:gd name="f89" fmla="val 1109"/>
                    <a:gd name="f90" fmla="val 658"/>
                    <a:gd name="f91" fmla="val 1098"/>
                    <a:gd name="f92" fmla="val 657"/>
                    <a:gd name="f93" fmla="val 1087"/>
                    <a:gd name="f94" fmla="val 535"/>
                    <a:gd name="f95" fmla="val 623"/>
                    <a:gd name="f96" fmla="val 1778"/>
                    <a:gd name="f97" fmla="val 517"/>
                    <a:gd name="f98" fmla="val 861"/>
                    <a:gd name="f99" fmla="val 2309"/>
                    <a:gd name="f100" fmla="val 1309"/>
                    <a:gd name="f101" fmla="val 1452"/>
                    <a:gd name="f102" fmla="val 1605"/>
                    <a:gd name="f103" fmla="val 2255"/>
                    <a:gd name="f104" fmla="val 2113"/>
                    <a:gd name="f105" fmla="val 1755"/>
                    <a:gd name="f106" fmla="val 2494"/>
                    <a:gd name="f107" fmla="val 1790"/>
                    <a:gd name="f108" fmla="val 2598"/>
                    <a:gd name="f109" fmla="val 1917"/>
                    <a:gd name="f110" fmla="val 2967"/>
                    <a:gd name="f111" fmla="val 2078"/>
                    <a:gd name="f112" fmla="val 2517"/>
                    <a:gd name="f113" fmla="val 2263"/>
                    <a:gd name="f114" fmla="val 2332"/>
                    <a:gd name="f115" fmla="val 2459"/>
                    <a:gd name="f116" fmla="val 2413"/>
                    <a:gd name="f117" fmla="val 2633"/>
                    <a:gd name="f118" fmla="val 2586"/>
                    <a:gd name="f119" fmla="val 2009"/>
                    <a:gd name="f120" fmla="val 2875"/>
                    <a:gd name="f121" fmla="val 1490"/>
                    <a:gd name="f122" fmla="val 3406"/>
                    <a:gd name="f123" fmla="val 1132"/>
                    <a:gd name="f124" fmla="val 3348"/>
                    <a:gd name="f125" fmla="val 1317"/>
                    <a:gd name="f126" fmla="val 1571"/>
                    <a:gd name="f127" fmla="val 3579"/>
                    <a:gd name="f128" fmla="val 1651"/>
                    <a:gd name="f129" fmla="val 3638"/>
                    <a:gd name="f130" fmla="val 1687"/>
                    <a:gd name="f131" fmla="val 3706"/>
                    <a:gd name="f132" fmla="val 1704"/>
                    <a:gd name="f133" fmla="val 3773"/>
                    <a:gd name="f134" fmla="val 3903"/>
                    <a:gd name="f135" fmla="val 4034"/>
                    <a:gd name="f136" fmla="val 1642"/>
                    <a:gd name="f137" fmla="val 4110"/>
                    <a:gd name="f138" fmla="val 1536"/>
                    <a:gd name="f139" fmla="val 4080"/>
                    <a:gd name="f140" fmla="val 1552"/>
                    <a:gd name="f141" fmla="val 4047"/>
                    <a:gd name="f142" fmla="val 1559"/>
                    <a:gd name="f143" fmla="val 4012"/>
                    <a:gd name="f144" fmla="val 3895"/>
                    <a:gd name="f145" fmla="val 3762"/>
                    <a:gd name="f146" fmla="val 1478"/>
                    <a:gd name="f147" fmla="val 3717"/>
                    <a:gd name="f148" fmla="val 1363"/>
                    <a:gd name="f149" fmla="val 3660"/>
                    <a:gd name="f150" fmla="val 1063"/>
                    <a:gd name="f151" fmla="val 3798"/>
                    <a:gd name="f152" fmla="val 936"/>
                    <a:gd name="f153" fmla="val 3934"/>
                    <a:gd name="f154" fmla="val 712"/>
                    <a:gd name="f155" fmla="val 4197"/>
                    <a:gd name="f156" fmla="val 652"/>
                    <a:gd name="f157" fmla="val 4464"/>
                    <a:gd name="f158" fmla="val 4651"/>
                    <a:gd name="f159" fmla="val 4840"/>
                    <a:gd name="f160" fmla="val 681"/>
                    <a:gd name="f161" fmla="val 4987"/>
                    <a:gd name="f162" fmla="val 705"/>
                    <a:gd name="f163" fmla="val 5651"/>
                    <a:gd name="f164" fmla="val 829"/>
                    <a:gd name="f165" fmla="val 6216"/>
                    <a:gd name="f166" fmla="val 6420"/>
                    <a:gd name="f167" fmla="val 1539"/>
                    <a:gd name="f168" fmla="val 6326"/>
                    <a:gd name="f169" fmla="val 1246"/>
                    <a:gd name="f170" fmla="val 6118"/>
                    <a:gd name="f171" fmla="val 1005"/>
                    <a:gd name="f172" fmla="val 6003"/>
                    <a:gd name="f173" fmla="val 5876"/>
                    <a:gd name="f174" fmla="val 740"/>
                    <a:gd name="f175" fmla="val 5737"/>
                    <a:gd name="f176" fmla="val 624"/>
                    <a:gd name="f177" fmla="val 5283"/>
                    <a:gd name="f178" fmla="val 252"/>
                    <a:gd name="f179" fmla="val 4751"/>
                    <a:gd name="f180" fmla="val 87"/>
                    <a:gd name="f181" fmla="val 4172"/>
                    <a:gd name="f182" fmla="val 3943"/>
                    <a:gd name="f183" fmla="val 113"/>
                    <a:gd name="f184" fmla="val 3463"/>
                    <a:gd name="f185" fmla="val 162"/>
                    <a:gd name="f186" fmla="val 2971"/>
                    <a:gd name="f187" fmla="val 266"/>
                    <a:gd name="f188" fmla="val 354"/>
                    <a:gd name="f189" fmla="val 1864"/>
                    <a:gd name="f190" fmla="val 1305"/>
                    <a:gd name="f191" fmla="val 755"/>
                    <a:gd name="f192" fmla="val 263"/>
                    <a:gd name="f193" fmla="*/ f0 1 6627"/>
                    <a:gd name="f194" fmla="*/ f1 1 2968"/>
                    <a:gd name="f195" fmla="val f2"/>
                    <a:gd name="f196" fmla="val f3"/>
                    <a:gd name="f197" fmla="val f4"/>
                    <a:gd name="f198" fmla="+- f197 0 f195"/>
                    <a:gd name="f199" fmla="+- f196 0 f195"/>
                    <a:gd name="f200" fmla="*/ f199 1 6627"/>
                    <a:gd name="f201" fmla="*/ f198 1 2968"/>
                    <a:gd name="f202" fmla="*/ f195 1 f200"/>
                    <a:gd name="f203" fmla="*/ f196 1 f200"/>
                    <a:gd name="f204" fmla="*/ f195 1 f201"/>
                    <a:gd name="f205" fmla="*/ f197 1 f201"/>
                    <a:gd name="f206" fmla="*/ f202 f193 1"/>
                    <a:gd name="f207" fmla="*/ f203 f193 1"/>
                    <a:gd name="f208" fmla="*/ f205 f194 1"/>
                    <a:gd name="f209" fmla="*/ f204 f194 1"/>
                  </a:gdLst>
                  <a:ahLst/>
                  <a:cxnLst>
                    <a:cxn ang="3cd4">
                      <a:pos x="hc" y="t"/>
                    </a:cxn>
                    <a:cxn ang="0">
                      <a:pos x="r" y="vc"/>
                    </a:cxn>
                    <a:cxn ang="cd4">
                      <a:pos x="hc" y="b"/>
                    </a:cxn>
                    <a:cxn ang="cd2">
                      <a:pos x="l" y="vc"/>
                    </a:cxn>
                  </a:cxnLst>
                  <a:rect l="f206" t="f209" r="f207" b="f208"/>
                  <a:pathLst>
                    <a:path w="6627" h="2968">
                      <a:moveTo>
                        <a:pt x="f5" y="f6"/>
                      </a:moveTo>
                      <a:cubicBezTo>
                        <a:pt x="f7" y="f6"/>
                        <a:pt x="f8" y="f9"/>
                        <a:pt x="f10" y="f11"/>
                      </a:cubicBezTo>
                      <a:cubicBezTo>
                        <a:pt x="f12" y="f13"/>
                        <a:pt x="f14" y="f15"/>
                        <a:pt x="f16" y="f17"/>
                      </a:cubicBezTo>
                      <a:cubicBezTo>
                        <a:pt x="f18" y="f19"/>
                        <a:pt x="f20" y="f21"/>
                        <a:pt x="f22" y="f23"/>
                      </a:cubicBezTo>
                      <a:cubicBezTo>
                        <a:pt x="f24" y="f25"/>
                        <a:pt x="f26" y="f27"/>
                        <a:pt x="f28" y="f27"/>
                      </a:cubicBezTo>
                      <a:cubicBezTo>
                        <a:pt x="f29" y="f27"/>
                        <a:pt x="f30" y="f31"/>
                        <a:pt x="f32" y="f33"/>
                      </a:cubicBezTo>
                      <a:cubicBezTo>
                        <a:pt x="f34" y="f35"/>
                        <a:pt x="f36" y="f37"/>
                        <a:pt x="f38" y="f39"/>
                      </a:cubicBezTo>
                      <a:cubicBezTo>
                        <a:pt x="f40" y="f41"/>
                        <a:pt x="f42" y="f43"/>
                        <a:pt x="f44" y="f45"/>
                      </a:cubicBezTo>
                      <a:cubicBezTo>
                        <a:pt x="f46" y="f47"/>
                        <a:pt x="f45" y="f48"/>
                        <a:pt x="f49" y="f46"/>
                      </a:cubicBezTo>
                      <a:cubicBezTo>
                        <a:pt x="f50" y="f51"/>
                        <a:pt x="f52" y="f53"/>
                        <a:pt x="f54" y="f55"/>
                      </a:cubicBezTo>
                      <a:cubicBezTo>
                        <a:pt x="f56" y="f57"/>
                        <a:pt x="f45" y="f48"/>
                        <a:pt x="f58" y="f59"/>
                      </a:cubicBezTo>
                      <a:cubicBezTo>
                        <a:pt x="f60" y="f61"/>
                        <a:pt x="f62" y="f63"/>
                        <a:pt x="f64" y="f65"/>
                      </a:cubicBezTo>
                      <a:cubicBezTo>
                        <a:pt x="f66" y="f67"/>
                        <a:pt x="f68" y="f69"/>
                        <a:pt x="f70" y="f71"/>
                      </a:cubicBezTo>
                      <a:cubicBezTo>
                        <a:pt x="f72" y="f73"/>
                        <a:pt x="f74" y="f6"/>
                        <a:pt x="f5" y="f6"/>
                      </a:cubicBezTo>
                      <a:close/>
                      <a:moveTo>
                        <a:pt x="f75" y="f76"/>
                      </a:moveTo>
                      <a:cubicBezTo>
                        <a:pt x="f77" y="f78"/>
                        <a:pt x="f79" y="f80"/>
                        <a:pt x="f81" y="f58"/>
                      </a:cubicBezTo>
                      <a:cubicBezTo>
                        <a:pt x="f82" y="f80"/>
                        <a:pt x="f83" y="f78"/>
                        <a:pt x="f75" y="f76"/>
                      </a:cubicBezTo>
                      <a:close/>
                      <a:moveTo>
                        <a:pt x="f84" y="f85"/>
                      </a:moveTo>
                      <a:lnTo>
                        <a:pt x="f84" y="f85"/>
                      </a:lnTo>
                      <a:cubicBezTo>
                        <a:pt x="f86" y="f87"/>
                        <a:pt x="f23" y="f13"/>
                        <a:pt x="f88" y="f19"/>
                      </a:cubicBezTo>
                      <a:cubicBezTo>
                        <a:pt x="f89" y="f90"/>
                        <a:pt x="f91" y="f92"/>
                        <a:pt x="f93" y="f92"/>
                      </a:cubicBezTo>
                      <a:cubicBezTo>
                        <a:pt x="f94" y="f92"/>
                        <a:pt x="f95" y="f96"/>
                        <a:pt x="f85" y="f96"/>
                      </a:cubicBezTo>
                      <a:cubicBezTo>
                        <a:pt x="f97" y="f96"/>
                        <a:pt x="f98" y="f99"/>
                        <a:pt x="f100" y="f99"/>
                      </a:cubicBezTo>
                      <a:cubicBezTo>
                        <a:pt x="f101" y="f99"/>
                        <a:pt x="f102" y="f103"/>
                        <a:pt x="f96" y="f104"/>
                      </a:cubicBezTo>
                      <a:lnTo>
                        <a:pt x="f96" y="f104"/>
                      </a:lnTo>
                      <a:cubicBezTo>
                        <a:pt x="f105" y="f106"/>
                        <a:pt x="f107" y="f108"/>
                        <a:pt x="f109" y="f110"/>
                      </a:cubicBezTo>
                      <a:cubicBezTo>
                        <a:pt x="f111" y="f112"/>
                        <a:pt x="f113" y="f114"/>
                        <a:pt x="f113" y="f114"/>
                      </a:cubicBezTo>
                      <a:cubicBezTo>
                        <a:pt x="f99" y="f115"/>
                        <a:pt x="f116" y="f117"/>
                        <a:pt x="f116" y="f117"/>
                      </a:cubicBezTo>
                      <a:cubicBezTo>
                        <a:pt x="f118" y="f119"/>
                        <a:pt x="f120" y="f121"/>
                        <a:pt x="f122" y="f123"/>
                      </a:cubicBezTo>
                      <a:lnTo>
                        <a:pt x="f122" y="f123"/>
                      </a:lnTo>
                      <a:cubicBezTo>
                        <a:pt x="f124" y="f125"/>
                        <a:pt x="f122" y="f126"/>
                        <a:pt x="f127" y="f128"/>
                      </a:cubicBezTo>
                      <a:cubicBezTo>
                        <a:pt x="f129" y="f130"/>
                        <a:pt x="f131" y="f132"/>
                        <a:pt x="f133" y="f132"/>
                      </a:cubicBezTo>
                      <a:cubicBezTo>
                        <a:pt x="f134" y="f132"/>
                        <a:pt x="f135" y="f136"/>
                        <a:pt x="f137" y="f138"/>
                      </a:cubicBezTo>
                      <a:lnTo>
                        <a:pt x="f137" y="f138"/>
                      </a:lnTo>
                      <a:cubicBezTo>
                        <a:pt x="f139" y="f140"/>
                        <a:pt x="f141" y="f142"/>
                        <a:pt x="f143" y="f142"/>
                      </a:cubicBezTo>
                      <a:cubicBezTo>
                        <a:pt x="f144" y="f142"/>
                        <a:pt x="f145" y="f146"/>
                        <a:pt x="f147" y="f148"/>
                      </a:cubicBezTo>
                      <a:cubicBezTo>
                        <a:pt x="f149" y="f61"/>
                        <a:pt x="f147" y="f150"/>
                        <a:pt x="f151" y="f152"/>
                      </a:cubicBezTo>
                      <a:cubicBezTo>
                        <a:pt x="f153" y="f154"/>
                        <a:pt x="f155" y="f156"/>
                        <a:pt x="f157" y="f156"/>
                      </a:cubicBezTo>
                      <a:cubicBezTo>
                        <a:pt x="f158" y="f156"/>
                        <a:pt x="f159" y="f160"/>
                        <a:pt x="f161" y="f162"/>
                      </a:cubicBezTo>
                      <a:cubicBezTo>
                        <a:pt x="f163" y="f164"/>
                        <a:pt x="f165" y="f43"/>
                        <a:pt x="f75" y="f76"/>
                      </a:cubicBezTo>
                      <a:lnTo>
                        <a:pt x="f75" y="f76"/>
                      </a:lnTo>
                      <a:cubicBezTo>
                        <a:pt x="f166" y="f167"/>
                        <a:pt x="f168" y="f169"/>
                        <a:pt x="f170" y="f171"/>
                      </a:cubicBezTo>
                      <a:cubicBezTo>
                        <a:pt x="f172" y="f39"/>
                        <a:pt x="f173" y="f174"/>
                        <a:pt x="f175" y="f176"/>
                      </a:cubicBezTo>
                      <a:cubicBezTo>
                        <a:pt x="f177" y="f178"/>
                        <a:pt x="f179" y="f180"/>
                        <a:pt x="f181" y="f180"/>
                      </a:cubicBezTo>
                      <a:cubicBezTo>
                        <a:pt x="f182" y="f180"/>
                        <a:pt x="f131" y="f183"/>
                        <a:pt x="f184" y="f185"/>
                      </a:cubicBezTo>
                      <a:cubicBezTo>
                        <a:pt x="f186" y="f187"/>
                        <a:pt x="f116" y="f188"/>
                        <a:pt x="f189" y="f188"/>
                      </a:cubicBezTo>
                      <a:cubicBezTo>
                        <a:pt x="f190" y="f188"/>
                        <a:pt x="f191" y="f192"/>
                        <a:pt x="f84" y="f8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Google Shape;2094;p27">
                  <a:extLst>
                    <a:ext uri="{FF2B5EF4-FFF2-40B4-BE49-F238E27FC236}">
                      <a16:creationId xmlns:a16="http://schemas.microsoft.com/office/drawing/2014/main" id="{3078A081-544F-44A9-90FE-291A187D0853}"/>
                    </a:ext>
                  </a:extLst>
                </p:cNvPr>
                <p:cNvSpPr/>
                <p:nvPr/>
              </p:nvSpPr>
              <p:spPr>
                <a:xfrm flipH="1">
                  <a:off x="8893756" y="4440966"/>
                  <a:ext cx="78318" cy="10369"/>
                </a:xfrm>
                <a:custGeom>
                  <a:avLst/>
                  <a:gdLst>
                    <a:gd name="f0" fmla="val w"/>
                    <a:gd name="f1" fmla="val h"/>
                    <a:gd name="f2" fmla="val 0"/>
                    <a:gd name="f3" fmla="val 2425"/>
                    <a:gd name="f4" fmla="val 321"/>
                    <a:gd name="f5" fmla="val 1"/>
                    <a:gd name="f6" fmla="val 434"/>
                    <a:gd name="f7" fmla="val 211"/>
                    <a:gd name="f8" fmla="val 897"/>
                    <a:gd name="f9" fmla="val 320"/>
                    <a:gd name="f10" fmla="val 1365"/>
                    <a:gd name="f11" fmla="val 1719"/>
                    <a:gd name="f12" fmla="val 2076"/>
                    <a:gd name="f13" fmla="val 257"/>
                    <a:gd name="f14" fmla="val 128"/>
                    <a:gd name="f15" fmla="*/ f0 1 2425"/>
                    <a:gd name="f16" fmla="*/ f1 1 321"/>
                    <a:gd name="f17" fmla="val f2"/>
                    <a:gd name="f18" fmla="val f3"/>
                    <a:gd name="f19" fmla="val f4"/>
                    <a:gd name="f20" fmla="+- f19 0 f17"/>
                    <a:gd name="f21" fmla="+- f18 0 f17"/>
                    <a:gd name="f22" fmla="*/ f21 1 2425"/>
                    <a:gd name="f23" fmla="*/ f20 1 32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425" h="321">
                      <a:moveTo>
                        <a:pt x="f5" y="f5"/>
                      </a:moveTo>
                      <a:lnTo>
                        <a:pt x="f5" y="f5"/>
                      </a:lnTo>
                      <a:cubicBezTo>
                        <a:pt x="f6" y="f7"/>
                        <a:pt x="f8" y="f9"/>
                        <a:pt x="f10" y="f9"/>
                      </a:cubicBezTo>
                      <a:cubicBezTo>
                        <a:pt x="f11" y="f9"/>
                        <a:pt x="f12" y="f13"/>
                        <a:pt x="f3" y="f14"/>
                      </a:cubicBezTo>
                      <a:lnTo>
                        <a:pt x="f5"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2095;p27">
                  <a:extLst>
                    <a:ext uri="{FF2B5EF4-FFF2-40B4-BE49-F238E27FC236}">
                      <a16:creationId xmlns:a16="http://schemas.microsoft.com/office/drawing/2014/main" id="{F0E3B746-6966-4880-8735-4BA8B6A9B6F4}"/>
                    </a:ext>
                  </a:extLst>
                </p:cNvPr>
                <p:cNvSpPr/>
                <p:nvPr/>
              </p:nvSpPr>
              <p:spPr>
                <a:xfrm flipH="1">
                  <a:off x="8728972" y="4315556"/>
                  <a:ext cx="102193" cy="75447"/>
                </a:xfrm>
                <a:custGeom>
                  <a:avLst/>
                  <a:gdLst>
                    <a:gd name="f0" fmla="val w"/>
                    <a:gd name="f1" fmla="val h"/>
                    <a:gd name="f2" fmla="val 0"/>
                    <a:gd name="f3" fmla="val 3164"/>
                    <a:gd name="f4" fmla="val 2336"/>
                    <a:gd name="f5" fmla="val 1284"/>
                    <a:gd name="f6" fmla="val 1199"/>
                    <a:gd name="f7" fmla="val 1286"/>
                    <a:gd name="f8" fmla="val 1205"/>
                    <a:gd name="f9" fmla="val 1290"/>
                    <a:gd name="f10" fmla="val 1212"/>
                    <a:gd name="f11" fmla="val 1294"/>
                    <a:gd name="f12" fmla="val 1218"/>
                    <a:gd name="f13" fmla="val 1211"/>
                    <a:gd name="f14" fmla="val 1287"/>
                    <a:gd name="f15" fmla="val 740"/>
                    <a:gd name="f16" fmla="val 340"/>
                    <a:gd name="f17" fmla="val 901"/>
                    <a:gd name="f18" fmla="val 467"/>
                    <a:gd name="f19" fmla="val 1005"/>
                    <a:gd name="f20" fmla="val 617"/>
                    <a:gd name="f21" fmla="val 1086"/>
                    <a:gd name="f22" fmla="val 779"/>
                    <a:gd name="f23" fmla="val 1152"/>
                    <a:gd name="f24" fmla="val 923"/>
                    <a:gd name="f25" fmla="val 1208"/>
                    <a:gd name="f26" fmla="val 1056"/>
                    <a:gd name="f27" fmla="val 1271"/>
                    <a:gd name="f28" fmla="val 1168"/>
                    <a:gd name="f29" fmla="val 1133"/>
                    <a:gd name="f30" fmla="val 1114"/>
                    <a:gd name="f31" fmla="val 1259"/>
                    <a:gd name="f32" fmla="val 941"/>
                    <a:gd name="f33" fmla="val 767"/>
                    <a:gd name="f34" fmla="val 1386"/>
                    <a:gd name="f35" fmla="val 1328"/>
                    <a:gd name="f36" fmla="val 1317"/>
                    <a:gd name="f37" fmla="val 1091"/>
                    <a:gd name="f38" fmla="val 1340"/>
                    <a:gd name="f39" fmla="val 1206"/>
                    <a:gd name="f40" fmla="val 1375"/>
                    <a:gd name="f41" fmla="val 1322"/>
                    <a:gd name="f42" fmla="val 1421"/>
                    <a:gd name="f43" fmla="val 1437"/>
                    <a:gd name="f44" fmla="val 1478"/>
                    <a:gd name="f45" fmla="val 1529"/>
                    <a:gd name="f46" fmla="val 1548"/>
                    <a:gd name="f47" fmla="val 1610"/>
                    <a:gd name="f48" fmla="val 1628"/>
                    <a:gd name="f49" fmla="val 1691"/>
                    <a:gd name="f50" fmla="val 1767"/>
                    <a:gd name="f51" fmla="val 1806"/>
                    <a:gd name="f52" fmla="val 1929"/>
                    <a:gd name="f53" fmla="val 1887"/>
                    <a:gd name="f54" fmla="val 2079"/>
                    <a:gd name="f55" fmla="val 1979"/>
                    <a:gd name="f56" fmla="val 1905"/>
                    <a:gd name="f57" fmla="val 1922"/>
                    <a:gd name="f58" fmla="val 1732"/>
                    <a:gd name="f59" fmla="val 1852"/>
                    <a:gd name="f60" fmla="val 1594"/>
                    <a:gd name="f61" fmla="val 1726"/>
                    <a:gd name="f62" fmla="val 1444"/>
                    <a:gd name="f63" fmla="val 1460"/>
                    <a:gd name="f64" fmla="val 1248"/>
                    <a:gd name="f65" fmla="val 1298"/>
                    <a:gd name="f66" fmla="val 1155"/>
                    <a:gd name="f67" fmla="val 1137"/>
                    <a:gd name="f68" fmla="val 964"/>
                    <a:gd name="f69" fmla="val 1017"/>
                    <a:gd name="f70" fmla="val 802"/>
                    <a:gd name="f71" fmla="val 936"/>
                    <a:gd name="f72" fmla="val 652"/>
                    <a:gd name="f73" fmla="val 855"/>
                    <a:gd name="f74" fmla="val 490"/>
                    <a:gd name="f75" fmla="val 619"/>
                    <a:gd name="f76" fmla="val 1"/>
                    <a:gd name="f77" fmla="val 380"/>
                    <a:gd name="f78" fmla="val 200"/>
                    <a:gd name="f79" fmla="val 149"/>
                    <a:gd name="f80" fmla="val 306"/>
                    <a:gd name="f81" fmla="val 209"/>
                    <a:gd name="f82" fmla="val 393"/>
                    <a:gd name="f83" fmla="val 444"/>
                    <a:gd name="f84" fmla="val 520"/>
                    <a:gd name="f85" fmla="val 659"/>
                    <a:gd name="f86" fmla="val 791"/>
                    <a:gd name="f87" fmla="val 728"/>
                    <a:gd name="f88" fmla="val 998"/>
                    <a:gd name="f89" fmla="val 832"/>
                    <a:gd name="f90" fmla="val 1183"/>
                    <a:gd name="f91" fmla="val 1679"/>
                    <a:gd name="f92" fmla="val 1536"/>
                    <a:gd name="f93" fmla="val 2049"/>
                    <a:gd name="f94" fmla="val 2067"/>
                    <a:gd name="f95" fmla="val 2222"/>
                    <a:gd name="f96" fmla="val 2285"/>
                    <a:gd name="f97" fmla="val 2294"/>
                    <a:gd name="f98" fmla="val 2517"/>
                    <a:gd name="f99" fmla="val 2335"/>
                    <a:gd name="f100" fmla="val 2751"/>
                    <a:gd name="f101" fmla="val 2888"/>
                    <a:gd name="f102" fmla="val 3027"/>
                    <a:gd name="f103" fmla="val 2321"/>
                    <a:gd name="f104" fmla="val 2291"/>
                    <a:gd name="f105" fmla="val 3002"/>
                    <a:gd name="f106" fmla="val 2280"/>
                    <a:gd name="f107" fmla="val 2840"/>
                    <a:gd name="f108" fmla="val 2690"/>
                    <a:gd name="f109" fmla="val 2153"/>
                    <a:gd name="f110" fmla="val 2333"/>
                    <a:gd name="f111" fmla="val 2102"/>
                    <a:gd name="f112" fmla="val 1587"/>
                    <a:gd name="f113" fmla="val 2113"/>
                    <a:gd name="f114" fmla="val 1195"/>
                    <a:gd name="f115" fmla="val 2125"/>
                    <a:gd name="f116" fmla="val 814"/>
                    <a:gd name="f117" fmla="val 2402"/>
                    <a:gd name="f118" fmla="val 410"/>
                    <a:gd name="f119" fmla="val 2760"/>
                    <a:gd name="f120" fmla="val 260"/>
                    <a:gd name="f121" fmla="val 2676"/>
                    <a:gd name="f122" fmla="val 148"/>
                    <a:gd name="f123" fmla="val 2539"/>
                    <a:gd name="f124" fmla="val 73"/>
                    <a:gd name="f125" fmla="val 2398"/>
                    <a:gd name="f126" fmla="val 2365"/>
                    <a:gd name="f127" fmla="val 2331"/>
                    <a:gd name="f128" fmla="val 78"/>
                    <a:gd name="f129" fmla="val 2298"/>
                    <a:gd name="f130" fmla="val 86"/>
                    <a:gd name="f131" fmla="val 121"/>
                    <a:gd name="f132" fmla="val 2009"/>
                    <a:gd name="f133" fmla="val 271"/>
                    <a:gd name="f134" fmla="val 1963"/>
                    <a:gd name="f135" fmla="val 329"/>
                    <a:gd name="f136" fmla="val 1859"/>
                    <a:gd name="f137" fmla="val 202"/>
                    <a:gd name="f138" fmla="val 1779"/>
                    <a:gd name="f139" fmla="val 1722"/>
                    <a:gd name="f140" fmla="val 57"/>
                    <a:gd name="f141" fmla="val 1627"/>
                    <a:gd name="f142" fmla="val 15"/>
                    <a:gd name="f143" fmla="val 1539"/>
                    <a:gd name="f144" fmla="val 1501"/>
                    <a:gd name="f145" fmla="val 1464"/>
                    <a:gd name="f146" fmla="val 23"/>
                    <a:gd name="f147" fmla="val 1432"/>
                    <a:gd name="f148" fmla="val 40"/>
                    <a:gd name="f149" fmla="val 1305"/>
                    <a:gd name="f150" fmla="val 248"/>
                    <a:gd name="f151" fmla="val 1167"/>
                    <a:gd name="f152" fmla="val 144"/>
                    <a:gd name="f153" fmla="val 29"/>
                    <a:gd name="f154" fmla="val 694"/>
                    <a:gd name="f155" fmla="val 6"/>
                    <a:gd name="f156" fmla="val 668"/>
                    <a:gd name="f157" fmla="val 2"/>
                    <a:gd name="f158" fmla="val 643"/>
                    <a:gd name="f159" fmla="*/ f0 1 3164"/>
                    <a:gd name="f160" fmla="*/ f1 1 2336"/>
                    <a:gd name="f161" fmla="val f2"/>
                    <a:gd name="f162" fmla="val f3"/>
                    <a:gd name="f163" fmla="val f4"/>
                    <a:gd name="f164" fmla="+- f163 0 f161"/>
                    <a:gd name="f165" fmla="+- f162 0 f161"/>
                    <a:gd name="f166" fmla="*/ f165 1 3164"/>
                    <a:gd name="f167" fmla="*/ f164 1 2336"/>
                    <a:gd name="f168" fmla="*/ f161 1 f166"/>
                    <a:gd name="f169" fmla="*/ f162 1 f166"/>
                    <a:gd name="f170" fmla="*/ f161 1 f167"/>
                    <a:gd name="f171" fmla="*/ f163 1 f167"/>
                    <a:gd name="f172" fmla="*/ f168 f159 1"/>
                    <a:gd name="f173" fmla="*/ f169 f159 1"/>
                    <a:gd name="f174" fmla="*/ f171 f160 1"/>
                    <a:gd name="f175" fmla="*/ f170 f160 1"/>
                  </a:gdLst>
                  <a:ahLst/>
                  <a:cxnLst>
                    <a:cxn ang="3cd4">
                      <a:pos x="hc" y="t"/>
                    </a:cxn>
                    <a:cxn ang="0">
                      <a:pos x="r" y="vc"/>
                    </a:cxn>
                    <a:cxn ang="cd4">
                      <a:pos x="hc" y="b"/>
                    </a:cxn>
                    <a:cxn ang="cd2">
                      <a:pos x="l" y="vc"/>
                    </a:cxn>
                  </a:cxnLst>
                  <a:rect l="f172" t="f175" r="f173" b="f174"/>
                  <a:pathLst>
                    <a:path w="3164" h="2336">
                      <a:moveTo>
                        <a:pt x="f5" y="f6"/>
                      </a:moveTo>
                      <a:cubicBezTo>
                        <a:pt x="f7" y="f8"/>
                        <a:pt x="f9" y="f10"/>
                        <a:pt x="f11" y="f12"/>
                      </a:cubicBezTo>
                      <a:cubicBezTo>
                        <a:pt x="f9" y="f13"/>
                        <a:pt x="f14" y="f8"/>
                        <a:pt x="f5" y="f6"/>
                      </a:cubicBezTo>
                      <a:close/>
                      <a:moveTo>
                        <a:pt x="f15" y="f16"/>
                      </a:moveTo>
                      <a:lnTo>
                        <a:pt x="f15" y="f16"/>
                      </a:lnTo>
                      <a:cubicBezTo>
                        <a:pt x="f17" y="f18"/>
                        <a:pt x="f19" y="f20"/>
                        <a:pt x="f21" y="f22"/>
                      </a:cubicBezTo>
                      <a:cubicBezTo>
                        <a:pt x="f23" y="f24"/>
                        <a:pt x="f25" y="f26"/>
                        <a:pt x="f5" y="f6"/>
                      </a:cubicBezTo>
                      <a:lnTo>
                        <a:pt x="f5" y="f6"/>
                      </a:lnTo>
                      <a:cubicBezTo>
                        <a:pt x="f27" y="f28"/>
                        <a:pt x="f27" y="f29"/>
                        <a:pt x="f27" y="f30"/>
                      </a:cubicBezTo>
                      <a:cubicBezTo>
                        <a:pt x="f31" y="f32"/>
                        <a:pt x="f11" y="f33"/>
                        <a:pt x="f34" y="f20"/>
                      </a:cubicBezTo>
                      <a:lnTo>
                        <a:pt x="f34" y="f20"/>
                      </a:lnTo>
                      <a:cubicBezTo>
                        <a:pt x="f35" y="f22"/>
                        <a:pt x="f36" y="f32"/>
                        <a:pt x="f35"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47"/>
                        <a:pt x="f35" y="f63"/>
                        <a:pt x="f64" y="f65"/>
                      </a:cubicBezTo>
                      <a:cubicBezTo>
                        <a:pt x="f66" y="f67"/>
                        <a:pt x="f21" y="f68"/>
                        <a:pt x="f69" y="f70"/>
                      </a:cubicBezTo>
                      <a:cubicBezTo>
                        <a:pt x="f71" y="f72"/>
                        <a:pt x="f73" y="f74"/>
                        <a:pt x="f15" y="f16"/>
                      </a:cubicBezTo>
                      <a:close/>
                      <a:moveTo>
                        <a:pt x="f75" y="f76"/>
                      </a:moveTo>
                      <a:cubicBezTo>
                        <a:pt x="f77" y="f76"/>
                        <a:pt x="f78" y="f79"/>
                        <a:pt x="f76" y="f80"/>
                      </a:cubicBezTo>
                      <a:cubicBezTo>
                        <a:pt x="f81" y="f80"/>
                        <a:pt x="f82" y="f83"/>
                        <a:pt x="f84" y="f20"/>
                      </a:cubicBezTo>
                      <a:cubicBezTo>
                        <a:pt x="f85" y="f86"/>
                        <a:pt x="f87" y="f88"/>
                        <a:pt x="f89" y="f90"/>
                      </a:cubicBezTo>
                      <a:cubicBezTo>
                        <a:pt x="f21" y="f91"/>
                        <a:pt x="f92" y="f93"/>
                        <a:pt x="f94" y="f95"/>
                      </a:cubicBezTo>
                      <a:cubicBezTo>
                        <a:pt x="f96" y="f97"/>
                        <a:pt x="f98" y="f99"/>
                        <a:pt x="f100" y="f99"/>
                      </a:cubicBezTo>
                      <a:cubicBezTo>
                        <a:pt x="f101" y="f99"/>
                        <a:pt x="f102" y="f103"/>
                        <a:pt x="f3" y="f104"/>
                      </a:cubicBezTo>
                      <a:cubicBezTo>
                        <a:pt x="f105" y="f106"/>
                        <a:pt x="f107" y="f95"/>
                        <a:pt x="f108" y="f109"/>
                      </a:cubicBezTo>
                      <a:cubicBezTo>
                        <a:pt x="f110" y="f55"/>
                        <a:pt x="f111" y="f112"/>
                        <a:pt x="f113" y="f114"/>
                      </a:cubicBezTo>
                      <a:cubicBezTo>
                        <a:pt x="f115" y="f116"/>
                        <a:pt x="f117" y="f118"/>
                        <a:pt x="f119" y="f120"/>
                      </a:cubicBezTo>
                      <a:cubicBezTo>
                        <a:pt x="f121" y="f122"/>
                        <a:pt x="f123" y="f124"/>
                        <a:pt x="f125" y="f124"/>
                      </a:cubicBezTo>
                      <a:cubicBezTo>
                        <a:pt x="f126" y="f124"/>
                        <a:pt x="f127" y="f128"/>
                        <a:pt x="f129" y="f130"/>
                      </a:cubicBezTo>
                      <a:cubicBezTo>
                        <a:pt x="f115" y="f131"/>
                        <a:pt x="f132" y="f133"/>
                        <a:pt x="f134" y="f83"/>
                      </a:cubicBezTo>
                      <a:cubicBezTo>
                        <a:pt x="f52" y="f135"/>
                        <a:pt x="f136" y="f137"/>
                        <a:pt x="f138" y="f131"/>
                      </a:cubicBezTo>
                      <a:cubicBezTo>
                        <a:pt x="f139" y="f140"/>
                        <a:pt x="f141" y="f142"/>
                        <a:pt x="f143" y="f142"/>
                      </a:cubicBezTo>
                      <a:cubicBezTo>
                        <a:pt x="f144" y="f142"/>
                        <a:pt x="f145" y="f146"/>
                        <a:pt x="f147" y="f148"/>
                      </a:cubicBezTo>
                      <a:cubicBezTo>
                        <a:pt x="f38" y="f130"/>
                        <a:pt x="f149" y="f150"/>
                        <a:pt x="f35" y="f135"/>
                      </a:cubicBezTo>
                      <a:cubicBezTo>
                        <a:pt x="f151" y="f152"/>
                        <a:pt x="f71" y="f153"/>
                        <a:pt x="f154" y="f155"/>
                      </a:cubicBezTo>
                      <a:cubicBezTo>
                        <a:pt x="f156" y="f157"/>
                        <a:pt x="f158" y="f76"/>
                        <a:pt x="f75" y="f7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Google Shape;2096;p27">
                  <a:extLst>
                    <a:ext uri="{FF2B5EF4-FFF2-40B4-BE49-F238E27FC236}">
                      <a16:creationId xmlns:a16="http://schemas.microsoft.com/office/drawing/2014/main" id="{02CC87A2-0675-41EE-A618-987E279B93B6}"/>
                    </a:ext>
                  </a:extLst>
                </p:cNvPr>
                <p:cNvSpPr/>
                <p:nvPr/>
              </p:nvSpPr>
              <p:spPr>
                <a:xfrm flipH="1">
                  <a:off x="8665604" y="4249802"/>
                  <a:ext cx="250179" cy="158776"/>
                </a:xfrm>
                <a:custGeom>
                  <a:avLst/>
                  <a:gdLst>
                    <a:gd name="f0" fmla="val w"/>
                    <a:gd name="f1" fmla="val h"/>
                    <a:gd name="f2" fmla="val 0"/>
                    <a:gd name="f3" fmla="val 7746"/>
                    <a:gd name="f4" fmla="val 4916"/>
                    <a:gd name="f5" fmla="val 601"/>
                    <a:gd name="f6" fmla="val 287"/>
                    <a:gd name="f7" fmla="val 486"/>
                    <a:gd name="f8" fmla="val 564"/>
                    <a:gd name="f9" fmla="val 416"/>
                    <a:gd name="f10" fmla="val 841"/>
                    <a:gd name="f11" fmla="val 393"/>
                    <a:gd name="f12" fmla="val 1130"/>
                    <a:gd name="f13" fmla="val 359"/>
                    <a:gd name="f14" fmla="val 1407"/>
                    <a:gd name="f15" fmla="val 1695"/>
                    <a:gd name="f16" fmla="val 428"/>
                    <a:gd name="f17" fmla="val 1961"/>
                    <a:gd name="f18" fmla="val 2238"/>
                    <a:gd name="f19" fmla="val 2503"/>
                    <a:gd name="f20" fmla="val 739"/>
                    <a:gd name="f21" fmla="val 2757"/>
                    <a:gd name="f22" fmla="val 866"/>
                    <a:gd name="f23" fmla="val 3000"/>
                    <a:gd name="f24" fmla="val 1028"/>
                    <a:gd name="f25" fmla="val 3254"/>
                    <a:gd name="f26" fmla="val 1224"/>
                    <a:gd name="f27" fmla="val 3450"/>
                    <a:gd name="f28" fmla="val 1005"/>
                    <a:gd name="f29" fmla="val 3265"/>
                    <a:gd name="f30" fmla="val 832"/>
                    <a:gd name="f31" fmla="val 3034"/>
                    <a:gd name="f32" fmla="val 693"/>
                    <a:gd name="f33" fmla="val 2769"/>
                    <a:gd name="f34" fmla="val 543"/>
                    <a:gd name="f35" fmla="val 2526"/>
                    <a:gd name="f36" fmla="val 439"/>
                    <a:gd name="f37" fmla="val 2249"/>
                    <a:gd name="f38" fmla="val 370"/>
                    <a:gd name="f39" fmla="val 1972"/>
                    <a:gd name="f40" fmla="val 301"/>
                    <a:gd name="f41" fmla="val 1707"/>
                    <a:gd name="f42" fmla="val 1395"/>
                    <a:gd name="f43" fmla="val 347"/>
                    <a:gd name="f44" fmla="val 1107"/>
                    <a:gd name="f45" fmla="val 382"/>
                    <a:gd name="f46" fmla="val 818"/>
                    <a:gd name="f47" fmla="val 474"/>
                    <a:gd name="f48" fmla="val 553"/>
                    <a:gd name="f49" fmla="val 770"/>
                    <a:gd name="f50" fmla="val 736"/>
                    <a:gd name="f51" fmla="val 698"/>
                    <a:gd name="f52" fmla="val 11"/>
                    <a:gd name="f53" fmla="val 659"/>
                    <a:gd name="f54" fmla="val 33"/>
                    <a:gd name="f55" fmla="val 589"/>
                    <a:gd name="f56" fmla="val 79"/>
                    <a:gd name="f57" fmla="val 532"/>
                    <a:gd name="f58" fmla="val 149"/>
                    <a:gd name="f59" fmla="val 218"/>
                    <a:gd name="f60" fmla="val 12"/>
                    <a:gd name="f61" fmla="val 1037"/>
                    <a:gd name="f62" fmla="val 1"/>
                    <a:gd name="f63" fmla="val 2007"/>
                    <a:gd name="f64" fmla="val 520"/>
                    <a:gd name="f65" fmla="val 2861"/>
                    <a:gd name="f66" fmla="val 1040"/>
                    <a:gd name="f67" fmla="val 3715"/>
                    <a:gd name="f68" fmla="val 1951"/>
                    <a:gd name="f69" fmla="val 4258"/>
                    <a:gd name="f70" fmla="val 2886"/>
                    <a:gd name="f71" fmla="val 4558"/>
                    <a:gd name="f72" fmla="val 3602"/>
                    <a:gd name="f73" fmla="val 4793"/>
                    <a:gd name="f74" fmla="val 4302"/>
                    <a:gd name="f75" fmla="val 4992"/>
                    <a:gd name="f76" fmla="val 5927"/>
                    <a:gd name="f77" fmla="val 6842"/>
                    <a:gd name="f78" fmla="val 4690"/>
                    <a:gd name="f79" fmla="val 4212"/>
                    <a:gd name="f80" fmla="val 7173"/>
                    <a:gd name="f81" fmla="val 4512"/>
                    <a:gd name="f82" fmla="val 6491"/>
                    <a:gd name="f83" fmla="val 4646"/>
                    <a:gd name="f84" fmla="val 5818"/>
                    <a:gd name="f85" fmla="val 5326"/>
                    <a:gd name="f86" fmla="val 4837"/>
                    <a:gd name="f87" fmla="val 4574"/>
                    <a:gd name="f88" fmla="val 4399"/>
                    <a:gd name="f89" fmla="val 4443"/>
                    <a:gd name="f90" fmla="val 4041"/>
                    <a:gd name="f91" fmla="val 4350"/>
                    <a:gd name="f92" fmla="val 3694"/>
                    <a:gd name="f93" fmla="val 4200"/>
                    <a:gd name="f94" fmla="val 3371"/>
                    <a:gd name="f95" fmla="val 4015"/>
                    <a:gd name="f96" fmla="val 3221"/>
                    <a:gd name="f97" fmla="val 3923"/>
                    <a:gd name="f98" fmla="val 3083"/>
                    <a:gd name="f99" fmla="val 3808"/>
                    <a:gd name="f100" fmla="val 2956"/>
                    <a:gd name="f101" fmla="val 2829"/>
                    <a:gd name="f102" fmla="val 3600"/>
                    <a:gd name="f103" fmla="val 2702"/>
                    <a:gd name="f104" fmla="val 3484"/>
                    <a:gd name="f105" fmla="val 2540"/>
                    <a:gd name="f106" fmla="val 3381"/>
                    <a:gd name="f107" fmla="val 2443"/>
                    <a:gd name="f108" fmla="val 3313"/>
                    <a:gd name="f109" fmla="val 2326"/>
                    <a:gd name="f110" fmla="val 3270"/>
                    <a:gd name="f111" fmla="val 2212"/>
                    <a:gd name="f112" fmla="val 2150"/>
                    <a:gd name="f113" fmla="val 2089"/>
                    <a:gd name="f114" fmla="val 3283"/>
                    <a:gd name="f115" fmla="val 2032"/>
                    <a:gd name="f116" fmla="val 3311"/>
                    <a:gd name="f117" fmla="val 1872"/>
                    <a:gd name="f118" fmla="val 3380"/>
                    <a:gd name="f119" fmla="val 1791"/>
                    <a:gd name="f120" fmla="val 3551"/>
                    <a:gd name="f121" fmla="val 1880"/>
                    <a:gd name="f122" fmla="val 3688"/>
                    <a:gd name="f123" fmla="val 1444"/>
                    <a:gd name="f124" fmla="val 3020"/>
                    <a:gd name="f125" fmla="val 2248"/>
                    <a:gd name="f126" fmla="val 1582"/>
                    <a:gd name="f127" fmla="val 1499"/>
                    <a:gd name="f128" fmla="val 1702"/>
                    <a:gd name="f129" fmla="val 929"/>
                    <a:gd name="f130" fmla="val 1491"/>
                    <a:gd name="f131" fmla="val 380"/>
                    <a:gd name="f132" fmla="val 1161"/>
                    <a:gd name="f133" fmla="val 1077"/>
                    <a:gd name="f134" fmla="val 985"/>
                    <a:gd name="f135" fmla="val 415"/>
                    <a:gd name="f136" fmla="val 890"/>
                    <a:gd name="f137" fmla="val 495"/>
                    <a:gd name="f138" fmla="val 403"/>
                    <a:gd name="f139" fmla="val 947"/>
                    <a:gd name="f140" fmla="val 322"/>
                    <a:gd name="f141" fmla="val 96"/>
                    <a:gd name="f142" fmla="val 875"/>
                    <a:gd name="f143" fmla="*/ f0 1 7746"/>
                    <a:gd name="f144" fmla="*/ f1 1 4916"/>
                    <a:gd name="f145" fmla="val f2"/>
                    <a:gd name="f146" fmla="val f3"/>
                    <a:gd name="f147" fmla="val f4"/>
                    <a:gd name="f148" fmla="+- f147 0 f145"/>
                    <a:gd name="f149" fmla="+- f146 0 f145"/>
                    <a:gd name="f150" fmla="*/ f149 1 7746"/>
                    <a:gd name="f151" fmla="*/ f148 1 4916"/>
                    <a:gd name="f152" fmla="*/ f145 1 f150"/>
                    <a:gd name="f153" fmla="*/ f146 1 f150"/>
                    <a:gd name="f154" fmla="*/ f145 1 f151"/>
                    <a:gd name="f155" fmla="*/ f147 1 f151"/>
                    <a:gd name="f156" fmla="*/ f152 f143 1"/>
                    <a:gd name="f157" fmla="*/ f153 f143 1"/>
                    <a:gd name="f158" fmla="*/ f155 f144 1"/>
                    <a:gd name="f159" fmla="*/ f154 f144 1"/>
                  </a:gdLst>
                  <a:ahLst/>
                  <a:cxnLst>
                    <a:cxn ang="3cd4">
                      <a:pos x="hc" y="t"/>
                    </a:cxn>
                    <a:cxn ang="0">
                      <a:pos x="r" y="vc"/>
                    </a:cxn>
                    <a:cxn ang="cd4">
                      <a:pos x="hc" y="b"/>
                    </a:cxn>
                    <a:cxn ang="cd2">
                      <a:pos x="l" y="vc"/>
                    </a:cxn>
                  </a:cxnLst>
                  <a:rect l="f156" t="f159" r="f157" b="f158"/>
                  <a:pathLst>
                    <a:path w="7746" h="4916">
                      <a:moveTo>
                        <a:pt x="f5" y="f6"/>
                      </a:moveTo>
                      <a:lnTo>
                        <a:pt x="f5" y="f6"/>
                      </a:lnTo>
                      <a:cubicBezTo>
                        <a:pt x="f7" y="f8"/>
                        <a:pt x="f9" y="f10"/>
                        <a:pt x="f11" y="f12"/>
                      </a:cubicBezTo>
                      <a:cubicBezTo>
                        <a:pt x="f13" y="f14"/>
                        <a:pt x="f13" y="f15"/>
                        <a:pt x="f16" y="f17"/>
                      </a:cubicBezTo>
                      <a:cubicBezTo>
                        <a:pt x="f7" y="f18"/>
                        <a:pt x="f5" y="f19"/>
                        <a:pt x="f20" y="f21"/>
                      </a:cubicBezTo>
                      <a:cubicBezTo>
                        <a:pt x="f22" y="f23"/>
                        <a:pt x="f24" y="f25"/>
                        <a:pt x="f26" y="f27"/>
                      </a:cubicBezTo>
                      <a:cubicBezTo>
                        <a:pt x="f28" y="f29"/>
                        <a:pt x="f30" y="f31"/>
                        <a:pt x="f32" y="f33"/>
                      </a:cubicBezTo>
                      <a:cubicBezTo>
                        <a:pt x="f34" y="f35"/>
                        <a:pt x="f36" y="f37"/>
                        <a:pt x="f38" y="f39"/>
                      </a:cubicBezTo>
                      <a:cubicBezTo>
                        <a:pt x="f40" y="f41"/>
                        <a:pt x="f40" y="f42"/>
                        <a:pt x="f43" y="f44"/>
                      </a:cubicBezTo>
                      <a:cubicBezTo>
                        <a:pt x="f45" y="f46"/>
                        <a:pt x="f47" y="f48"/>
                        <a:pt x="f5" y="f6"/>
                      </a:cubicBezTo>
                      <a:close/>
                      <a:moveTo>
                        <a:pt x="f49" y="f2"/>
                      </a:moveTo>
                      <a:cubicBezTo>
                        <a:pt x="f50" y="f2"/>
                        <a:pt x="f51" y="f52"/>
                        <a:pt x="f53" y="f54"/>
                      </a:cubicBezTo>
                      <a:cubicBezTo>
                        <a:pt x="f55" y="f56"/>
                        <a:pt x="f57" y="f58"/>
                        <a:pt x="f7" y="f59"/>
                      </a:cubicBezTo>
                      <a:cubicBezTo>
                        <a:pt x="f60" y="f61"/>
                        <a:pt x="f62" y="f63"/>
                        <a:pt x="f64" y="f65"/>
                      </a:cubicBezTo>
                      <a:cubicBezTo>
                        <a:pt x="f66" y="f67"/>
                        <a:pt x="f68" y="f69"/>
                        <a:pt x="f70" y="f71"/>
                      </a:cubicBezTo>
                      <a:cubicBezTo>
                        <a:pt x="f72" y="f73"/>
                        <a:pt x="f74" y="f4"/>
                        <a:pt x="f75" y="f4"/>
                      </a:cubicBezTo>
                      <a:cubicBezTo>
                        <a:pt x="f76" y="f4"/>
                        <a:pt x="f77" y="f78"/>
                        <a:pt x="f3" y="f79"/>
                      </a:cubicBezTo>
                      <a:lnTo>
                        <a:pt x="f3" y="f79"/>
                      </a:lnTo>
                      <a:cubicBezTo>
                        <a:pt x="f80" y="f81"/>
                        <a:pt x="f82" y="f83"/>
                        <a:pt x="f84" y="f83"/>
                      </a:cubicBezTo>
                      <a:cubicBezTo>
                        <a:pt x="f85" y="f83"/>
                        <a:pt x="f86" y="f87"/>
                        <a:pt x="f88" y="f89"/>
                      </a:cubicBezTo>
                      <a:cubicBezTo>
                        <a:pt x="f90" y="f91"/>
                        <a:pt x="f92" y="f93"/>
                        <a:pt x="f94" y="f95"/>
                      </a:cubicBezTo>
                      <a:cubicBezTo>
                        <a:pt x="f96" y="f97"/>
                        <a:pt x="f98" y="f99"/>
                        <a:pt x="f100" y="f67"/>
                      </a:cubicBezTo>
                      <a:cubicBezTo>
                        <a:pt x="f101" y="f102"/>
                        <a:pt x="f103" y="f104"/>
                        <a:pt x="f105" y="f106"/>
                      </a:cubicBezTo>
                      <a:cubicBezTo>
                        <a:pt x="f107" y="f108"/>
                        <a:pt x="f109" y="f110"/>
                        <a:pt x="f111" y="f110"/>
                      </a:cubicBezTo>
                      <a:cubicBezTo>
                        <a:pt x="f112" y="f110"/>
                        <a:pt x="f113" y="f114"/>
                        <a:pt x="f115" y="f116"/>
                      </a:cubicBezTo>
                      <a:cubicBezTo>
                        <a:pt x="f117" y="f118"/>
                        <a:pt x="f119" y="f120"/>
                        <a:pt x="f121" y="f122"/>
                      </a:cubicBezTo>
                      <a:lnTo>
                        <a:pt x="f121" y="f122"/>
                      </a:lnTo>
                      <a:cubicBezTo>
                        <a:pt x="f123" y="f124"/>
                        <a:pt x="f123" y="f125"/>
                        <a:pt x="f126" y="f127"/>
                      </a:cubicBezTo>
                      <a:cubicBezTo>
                        <a:pt x="f128" y="f129"/>
                        <a:pt x="f130" y="f131"/>
                        <a:pt x="f132" y="f131"/>
                      </a:cubicBezTo>
                      <a:cubicBezTo>
                        <a:pt x="f133" y="f131"/>
                        <a:pt x="f134" y="f135"/>
                        <a:pt x="f136" y="f137"/>
                      </a:cubicBezTo>
                      <a:cubicBezTo>
                        <a:pt x="f136" y="f138"/>
                        <a:pt x="f139" y="f140"/>
                        <a:pt x="f139" y="f59"/>
                      </a:cubicBezTo>
                      <a:cubicBezTo>
                        <a:pt x="f139" y="f141"/>
                        <a:pt x="f142" y="f2"/>
                        <a:pt x="f49"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 name="Google Shape;2097;p27">
                  <a:extLst>
                    <a:ext uri="{FF2B5EF4-FFF2-40B4-BE49-F238E27FC236}">
                      <a16:creationId xmlns:a16="http://schemas.microsoft.com/office/drawing/2014/main" id="{8D3A4EA6-C715-40E6-A53F-86A399271785}"/>
                    </a:ext>
                  </a:extLst>
                </p:cNvPr>
                <p:cNvSpPr/>
                <p:nvPr/>
              </p:nvSpPr>
              <p:spPr>
                <a:xfrm flipH="1">
                  <a:off x="8844177" y="4326017"/>
                  <a:ext cx="104771" cy="67272"/>
                </a:xfrm>
                <a:custGeom>
                  <a:avLst/>
                  <a:gdLst>
                    <a:gd name="f0" fmla="val w"/>
                    <a:gd name="f1" fmla="val h"/>
                    <a:gd name="f2" fmla="val 0"/>
                    <a:gd name="f3" fmla="val 3244"/>
                    <a:gd name="f4" fmla="val 2083"/>
                    <a:gd name="f5" fmla="val 869"/>
                    <a:gd name="f6" fmla="val 829"/>
                    <a:gd name="f7" fmla="val 802"/>
                    <a:gd name="f8" fmla="val 40"/>
                    <a:gd name="f9" fmla="val 797"/>
                    <a:gd name="f10" fmla="val 143"/>
                    <a:gd name="f11" fmla="val 774"/>
                    <a:gd name="f12" fmla="val 213"/>
                    <a:gd name="f13" fmla="val 843"/>
                    <a:gd name="f14" fmla="val 317"/>
                    <a:gd name="f15" fmla="val 878"/>
                    <a:gd name="f16" fmla="val 374"/>
                    <a:gd name="f17" fmla="val 791"/>
                    <a:gd name="f18" fmla="val 334"/>
                    <a:gd name="f19" fmla="val 694"/>
                    <a:gd name="f20" fmla="val 311"/>
                    <a:gd name="f21" fmla="val 596"/>
                    <a:gd name="f22" fmla="val 472"/>
                    <a:gd name="f23" fmla="val 346"/>
                    <a:gd name="f24" fmla="val 348"/>
                    <a:gd name="f25" fmla="val 243"/>
                    <a:gd name="f26" fmla="val 432"/>
                    <a:gd name="f27" fmla="val 70"/>
                    <a:gd name="f28" fmla="val 570"/>
                    <a:gd name="f29" fmla="val 847"/>
                    <a:gd name="f30" fmla="val 81"/>
                    <a:gd name="f31" fmla="val 1067"/>
                    <a:gd name="f32" fmla="val 168"/>
                    <a:gd name="f33" fmla="val 1263"/>
                    <a:gd name="f34" fmla="val 400"/>
                    <a:gd name="f35" fmla="val 1356"/>
                    <a:gd name="f36" fmla="val 620"/>
                    <a:gd name="f37" fmla="val 626"/>
                    <a:gd name="f38" fmla="val 633"/>
                    <a:gd name="f39" fmla="val 640"/>
                    <a:gd name="f40" fmla="val 641"/>
                    <a:gd name="f41" fmla="val 642"/>
                    <a:gd name="f42" fmla="val 648"/>
                    <a:gd name="f43" fmla="val 653"/>
                    <a:gd name="f44" fmla="val 658"/>
                    <a:gd name="f45" fmla="val 1355"/>
                    <a:gd name="f46" fmla="val 652"/>
                    <a:gd name="f47" fmla="val 646"/>
                    <a:gd name="f48" fmla="val 521"/>
                    <a:gd name="f49" fmla="val 1354"/>
                    <a:gd name="f50" fmla="val 429"/>
                    <a:gd name="f51" fmla="val 1233"/>
                    <a:gd name="f52" fmla="val 451"/>
                    <a:gd name="f53" fmla="val 1101"/>
                    <a:gd name="f54" fmla="val 462"/>
                    <a:gd name="f55" fmla="val 974"/>
                    <a:gd name="f56" fmla="val 578"/>
                    <a:gd name="f57" fmla="val 894"/>
                    <a:gd name="f58" fmla="val 693"/>
                    <a:gd name="f59" fmla="val 859"/>
                    <a:gd name="f60" fmla="val 706"/>
                    <a:gd name="f61" fmla="val 858"/>
                    <a:gd name="f62" fmla="val 720"/>
                    <a:gd name="f63" fmla="val 857"/>
                    <a:gd name="f64" fmla="val 733"/>
                    <a:gd name="f65" fmla="val 846"/>
                    <a:gd name="f66" fmla="val 958"/>
                    <a:gd name="f67" fmla="val 900"/>
                    <a:gd name="f68" fmla="val 1051"/>
                    <a:gd name="f69" fmla="val 951"/>
                    <a:gd name="f70" fmla="val 1155"/>
                    <a:gd name="f71" fmla="val 1009"/>
                    <a:gd name="f72" fmla="val 1259"/>
                    <a:gd name="f73" fmla="val 1090"/>
                    <a:gd name="f74" fmla="val 1339"/>
                    <a:gd name="f75" fmla="val 1182"/>
                    <a:gd name="f76" fmla="val 1893"/>
                    <a:gd name="f77" fmla="val 1667"/>
                    <a:gd name="f78" fmla="val 2528"/>
                    <a:gd name="f79" fmla="val 1932"/>
                    <a:gd name="f80" fmla="val 2471"/>
                    <a:gd name="f81" fmla="val 1909"/>
                    <a:gd name="f82" fmla="val 1709"/>
                    <a:gd name="f83" fmla="val 1293"/>
                    <a:gd name="f84" fmla="val 467"/>
                    <a:gd name="f85" fmla="val 1249"/>
                    <a:gd name="f86" fmla="val 422"/>
                    <a:gd name="f87" fmla="val 996"/>
                    <a:gd name="f88" fmla="*/ f0 1 3244"/>
                    <a:gd name="f89" fmla="*/ f1 1 2083"/>
                    <a:gd name="f90" fmla="val f2"/>
                    <a:gd name="f91" fmla="val f3"/>
                    <a:gd name="f92" fmla="val f4"/>
                    <a:gd name="f93" fmla="+- f92 0 f90"/>
                    <a:gd name="f94" fmla="+- f91 0 f90"/>
                    <a:gd name="f95" fmla="*/ f94 1 3244"/>
                    <a:gd name="f96" fmla="*/ f93 1 2083"/>
                    <a:gd name="f97" fmla="*/ f90 1 f95"/>
                    <a:gd name="f98" fmla="*/ f91 1 f95"/>
                    <a:gd name="f99" fmla="*/ f90 1 f96"/>
                    <a:gd name="f100" fmla="*/ f92 1 f96"/>
                    <a:gd name="f101" fmla="*/ f97 f88 1"/>
                    <a:gd name="f102" fmla="*/ f98 f88 1"/>
                    <a:gd name="f103" fmla="*/ f100 f89 1"/>
                    <a:gd name="f104" fmla="*/ f99 f89 1"/>
                  </a:gdLst>
                  <a:ahLst/>
                  <a:cxnLst>
                    <a:cxn ang="3cd4">
                      <a:pos x="hc" y="t"/>
                    </a:cxn>
                    <a:cxn ang="0">
                      <a:pos x="r" y="vc"/>
                    </a:cxn>
                    <a:cxn ang="cd4">
                      <a:pos x="hc" y="b"/>
                    </a:cxn>
                    <a:cxn ang="cd2">
                      <a:pos x="l" y="vc"/>
                    </a:cxn>
                  </a:cxnLst>
                  <a:rect l="f101" t="f104" r="f102" b="f103"/>
                  <a:pathLst>
                    <a:path w="3244" h="2083">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8"/>
                        <a:pt x="f2" y="f29"/>
                        <a:pt x="f30" y="f31"/>
                      </a:cubicBezTo>
                      <a:cubicBezTo>
                        <a:pt x="f32" y="f33"/>
                        <a:pt x="f34" y="f35"/>
                        <a:pt x="f36" y="f35"/>
                      </a:cubicBezTo>
                      <a:cubicBezTo>
                        <a:pt x="f37" y="f35"/>
                        <a:pt x="f38" y="f35"/>
                        <a:pt x="f39" y="f35"/>
                      </a:cubicBezTo>
                      <a:lnTo>
                        <a:pt x="f39" y="f35"/>
                      </a:lnTo>
                      <a:cubicBezTo>
                        <a:pt x="f39" y="f35"/>
                        <a:pt x="f40" y="f35"/>
                        <a:pt x="f41" y="f35"/>
                      </a:cubicBezTo>
                      <a:cubicBezTo>
                        <a:pt x="f42" y="f35"/>
                        <a:pt x="f43" y="f35"/>
                        <a:pt x="f44" y="f45"/>
                      </a:cubicBezTo>
                      <a:lnTo>
                        <a:pt x="f44" y="f45"/>
                      </a:lnTo>
                      <a:cubicBezTo>
                        <a:pt x="f46" y="f35"/>
                        <a:pt x="f47" y="f35"/>
                        <a:pt x="f39" y="f35"/>
                      </a:cubicBezTo>
                      <a:lnTo>
                        <a:pt x="f39" y="f35"/>
                      </a:lnTo>
                      <a:cubicBezTo>
                        <a:pt x="f48" y="f49"/>
                        <a:pt x="f50" y="f51"/>
                        <a:pt x="f52" y="f53"/>
                      </a:cubicBezTo>
                      <a:cubicBezTo>
                        <a:pt x="f54" y="f55"/>
                        <a:pt x="f56" y="f57"/>
                        <a:pt x="f58" y="f59"/>
                      </a:cubicBezTo>
                      <a:cubicBezTo>
                        <a:pt x="f60" y="f61"/>
                        <a:pt x="f62" y="f63"/>
                        <a:pt x="f64" y="f63"/>
                      </a:cubicBezTo>
                      <a:cubicBezTo>
                        <a:pt x="f65" y="f63"/>
                        <a:pt x="f66" y="f67"/>
                        <a:pt x="f68" y="f69"/>
                      </a:cubicBezTo>
                      <a:cubicBezTo>
                        <a:pt x="f70" y="f71"/>
                        <a:pt x="f72" y="f73"/>
                        <a:pt x="f74" y="f75"/>
                      </a:cubicBezTo>
                      <a:cubicBezTo>
                        <a:pt x="f76" y="f77"/>
                        <a:pt x="f78" y="f79"/>
                        <a:pt x="f3" y="f4"/>
                      </a:cubicBezTo>
                      <a:cubicBezTo>
                        <a:pt x="f80" y="f81"/>
                        <a:pt x="f82" y="f73"/>
                        <a:pt x="f83" y="f84"/>
                      </a:cubicBezTo>
                      <a:cubicBezTo>
                        <a:pt x="f85" y="f86"/>
                        <a:pt x="f87"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 name="Google Shape;2098;p27">
                  <a:extLst>
                    <a:ext uri="{FF2B5EF4-FFF2-40B4-BE49-F238E27FC236}">
                      <a16:creationId xmlns:a16="http://schemas.microsoft.com/office/drawing/2014/main" id="{7E493BE4-4DF5-4D98-B82C-22790FE5FA65}"/>
                    </a:ext>
                  </a:extLst>
                </p:cNvPr>
                <p:cNvSpPr/>
                <p:nvPr/>
              </p:nvSpPr>
              <p:spPr>
                <a:xfrm flipH="1">
                  <a:off x="8533253" y="4377699"/>
                  <a:ext cx="227438" cy="140497"/>
                </a:xfrm>
                <a:custGeom>
                  <a:avLst/>
                  <a:gdLst>
                    <a:gd name="f0" fmla="val w"/>
                    <a:gd name="f1" fmla="val h"/>
                    <a:gd name="f2" fmla="val 0"/>
                    <a:gd name="f3" fmla="val 7042"/>
                    <a:gd name="f4" fmla="val 4350"/>
                    <a:gd name="f5" fmla="val 7025"/>
                    <a:gd name="f6" fmla="val 706"/>
                    <a:gd name="f7" fmla="val 7031"/>
                    <a:gd name="f8" fmla="val 708"/>
                    <a:gd name="f9" fmla="val 7036"/>
                    <a:gd name="f10" fmla="val 711"/>
                    <a:gd name="f11" fmla="val 713"/>
                    <a:gd name="f12" fmla="val 5137"/>
                    <a:gd name="f13" fmla="val 229"/>
                    <a:gd name="f14" fmla="val 5264"/>
                    <a:gd name="f15" fmla="val 5379"/>
                    <a:gd name="f16" fmla="val 5518"/>
                    <a:gd name="f17" fmla="val 252"/>
                    <a:gd name="f18" fmla="val 5449"/>
                    <a:gd name="f19" fmla="val 246"/>
                    <a:gd name="f20" fmla="val 5385"/>
                    <a:gd name="f21" fmla="val 243"/>
                    <a:gd name="f22" fmla="val 5323"/>
                    <a:gd name="f23" fmla="val 5261"/>
                    <a:gd name="f24" fmla="val 5200"/>
                    <a:gd name="f25" fmla="val 5010"/>
                    <a:gd name="f26" fmla="val 275"/>
                    <a:gd name="f27" fmla="val 4895"/>
                    <a:gd name="f28" fmla="val 298"/>
                    <a:gd name="f29" fmla="val 4779"/>
                    <a:gd name="f30" fmla="val 332"/>
                    <a:gd name="f31" fmla="val 4433"/>
                    <a:gd name="f32" fmla="val 459"/>
                    <a:gd name="f33" fmla="val 4317"/>
                    <a:gd name="f34" fmla="val 517"/>
                    <a:gd name="f35" fmla="val 4214"/>
                    <a:gd name="f36" fmla="val 575"/>
                    <a:gd name="f37" fmla="val 4110"/>
                    <a:gd name="f38" fmla="val 644"/>
                    <a:gd name="f39" fmla="val 3706"/>
                    <a:gd name="f40" fmla="val 921"/>
                    <a:gd name="f41" fmla="val 3394"/>
                    <a:gd name="f42" fmla="val 1314"/>
                    <a:gd name="f43" fmla="val 3105"/>
                    <a:gd name="f44" fmla="val 1706"/>
                    <a:gd name="f45" fmla="val 2817"/>
                    <a:gd name="f46" fmla="val 2110"/>
                    <a:gd name="f47" fmla="val 2563"/>
                    <a:gd name="f48" fmla="val 2549"/>
                    <a:gd name="f49" fmla="val 2251"/>
                    <a:gd name="f50" fmla="val 2941"/>
                    <a:gd name="f51" fmla="val 2090"/>
                    <a:gd name="f52" fmla="val 3137"/>
                    <a:gd name="f53" fmla="val 1917"/>
                    <a:gd name="f54" fmla="val 3310"/>
                    <a:gd name="f55" fmla="val 1743"/>
                    <a:gd name="f56" fmla="val 3484"/>
                    <a:gd name="f57" fmla="val 1559"/>
                    <a:gd name="f58" fmla="val 3645"/>
                    <a:gd name="f59" fmla="val 1351"/>
                    <a:gd name="f60" fmla="val 3807"/>
                    <a:gd name="f61" fmla="val 1155"/>
                    <a:gd name="f62" fmla="val 3934"/>
                    <a:gd name="f63" fmla="val 3634"/>
                    <a:gd name="f64" fmla="val 3299"/>
                    <a:gd name="f65" fmla="val 2228"/>
                    <a:gd name="f66" fmla="val 2906"/>
                    <a:gd name="f67" fmla="val 2517"/>
                    <a:gd name="f68" fmla="val 2526"/>
                    <a:gd name="f69" fmla="val 2759"/>
                    <a:gd name="f70" fmla="val 2087"/>
                    <a:gd name="f71" fmla="val 3048"/>
                    <a:gd name="f72" fmla="val 1683"/>
                    <a:gd name="f73" fmla="val 3336"/>
                    <a:gd name="f74" fmla="val 1279"/>
                    <a:gd name="f75" fmla="val 3648"/>
                    <a:gd name="f76" fmla="val 887"/>
                    <a:gd name="f77" fmla="val 4087"/>
                    <a:gd name="f78" fmla="val 598"/>
                    <a:gd name="f79" fmla="val 4306"/>
                    <a:gd name="f80" fmla="val 471"/>
                    <a:gd name="f81" fmla="val 4514"/>
                    <a:gd name="f82" fmla="val 356"/>
                    <a:gd name="f83" fmla="val 4768"/>
                    <a:gd name="f84" fmla="val 286"/>
                    <a:gd name="f85" fmla="val 4883"/>
                    <a:gd name="f86" fmla="val 5138"/>
                    <a:gd name="f87" fmla="val 1"/>
                    <a:gd name="f88" fmla="val 4407"/>
                    <a:gd name="f89" fmla="val 3713"/>
                    <a:gd name="f90" fmla="val 313"/>
                    <a:gd name="f91" fmla="val 3117"/>
                    <a:gd name="f92" fmla="val 840"/>
                    <a:gd name="f93" fmla="val 2274"/>
                    <a:gd name="f94" fmla="val 1602"/>
                    <a:gd name="f95" fmla="val 1166"/>
                    <a:gd name="f96" fmla="val 2422"/>
                    <a:gd name="f97" fmla="val 2433"/>
                    <a:gd name="f98" fmla="val 244"/>
                    <a:gd name="f99" fmla="val 2574"/>
                    <a:gd name="f100" fmla="val 498"/>
                    <a:gd name="f101" fmla="val 2620"/>
                    <a:gd name="f102" fmla="val 758"/>
                    <a:gd name="f103" fmla="val 881"/>
                    <a:gd name="f104" fmla="val 1006"/>
                    <a:gd name="f105" fmla="val 2610"/>
                    <a:gd name="f106" fmla="val 1132"/>
                    <a:gd name="f107" fmla="val 2595"/>
                    <a:gd name="f108" fmla="val 531"/>
                    <a:gd name="f109" fmla="val 2872"/>
                    <a:gd name="f110" fmla="val 1270"/>
                    <a:gd name="f111" fmla="val 670"/>
                    <a:gd name="f112" fmla="val 4280"/>
                    <a:gd name="f113" fmla="val 851"/>
                    <a:gd name="f114" fmla="val 4176"/>
                    <a:gd name="f115" fmla="val 1051"/>
                    <a:gd name="f116" fmla="val 4154"/>
                    <a:gd name="f117" fmla="val 1252"/>
                    <a:gd name="f118" fmla="val 1409"/>
                    <a:gd name="f119" fmla="val 1567"/>
                    <a:gd name="f120" fmla="val 4167"/>
                    <a:gd name="f121" fmla="val 1717"/>
                    <a:gd name="f122" fmla="val 2061"/>
                    <a:gd name="f123" fmla="val 2367"/>
                    <a:gd name="f124" fmla="val 4095"/>
                    <a:gd name="f125" fmla="val 2540"/>
                    <a:gd name="f126" fmla="val 3622"/>
                    <a:gd name="f127" fmla="val 2725"/>
                    <a:gd name="f128" fmla="val 3991"/>
                    <a:gd name="f129" fmla="val 2828"/>
                    <a:gd name="f130" fmla="val 4084"/>
                    <a:gd name="f131" fmla="val 3152"/>
                    <a:gd name="f132" fmla="val 4349"/>
                    <a:gd name="f133" fmla="val 3830"/>
                    <a:gd name="f134" fmla="val 3129"/>
                    <a:gd name="f135" fmla="val 3564"/>
                    <a:gd name="f136" fmla="val 3244"/>
                    <a:gd name="f137" fmla="val 3657"/>
                    <a:gd name="f138" fmla="val 3440"/>
                    <a:gd name="f139" fmla="val 3761"/>
                    <a:gd name="f140" fmla="val 3267"/>
                    <a:gd name="f141" fmla="val 3080"/>
                    <a:gd name="f142" fmla="val 3567"/>
                    <a:gd name="f143" fmla="val 1787"/>
                    <a:gd name="f144" fmla="val 3613"/>
                    <a:gd name="f145" fmla="val 2006"/>
                    <a:gd name="f146" fmla="val 3798"/>
                    <a:gd name="f147" fmla="val 2191"/>
                    <a:gd name="f148" fmla="val 4017"/>
                    <a:gd name="f149" fmla="val 4225"/>
                    <a:gd name="f150" fmla="val 4456"/>
                    <a:gd name="f151" fmla="val 4409"/>
                    <a:gd name="f152" fmla="val 1868"/>
                    <a:gd name="f153" fmla="val 4307"/>
                    <a:gd name="f154" fmla="val 1909"/>
                    <a:gd name="f155" fmla="val 4202"/>
                    <a:gd name="f156" fmla="val 4128"/>
                    <a:gd name="f157" fmla="val 4052"/>
                    <a:gd name="f158" fmla="val 1888"/>
                    <a:gd name="f159" fmla="val 3994"/>
                    <a:gd name="f160" fmla="val 1845"/>
                    <a:gd name="f161" fmla="val 3867"/>
                    <a:gd name="f162" fmla="val 1741"/>
                    <a:gd name="f163" fmla="val 3821"/>
                    <a:gd name="f164" fmla="val 1556"/>
                    <a:gd name="f165" fmla="val 3844"/>
                    <a:gd name="f166" fmla="val 1394"/>
                    <a:gd name="f167" fmla="val 3856"/>
                    <a:gd name="f168" fmla="val 4491"/>
                    <a:gd name="f169" fmla="val 4860"/>
                    <a:gd name="f170" fmla="val 5122"/>
                    <a:gd name="f171" fmla="val 424"/>
                    <a:gd name="f172" fmla="val 5396"/>
                    <a:gd name="f173" fmla="val 382"/>
                    <a:gd name="f174" fmla="val 5670"/>
                    <a:gd name="f175" fmla="val 6141"/>
                    <a:gd name="f176" fmla="val 6612"/>
                    <a:gd name="f177" fmla="val 505"/>
                    <a:gd name="f178" fmla="val 6699"/>
                    <a:gd name="f179" fmla="val 544"/>
                    <a:gd name="f180" fmla="val 6447"/>
                    <a:gd name="f181" fmla="val 319"/>
                    <a:gd name="f182" fmla="val 6107"/>
                    <a:gd name="f183" fmla="val 194"/>
                    <a:gd name="f184" fmla="val 5922"/>
                    <a:gd name="f185" fmla="val 125"/>
                    <a:gd name="f186" fmla="val 5726"/>
                    <a:gd name="f187" fmla="val 79"/>
                    <a:gd name="f188" fmla="val 5541"/>
                    <a:gd name="f189" fmla="val 32"/>
                    <a:gd name="f190" fmla="val 5406"/>
                    <a:gd name="f191" fmla="val 11"/>
                    <a:gd name="f192" fmla="val 5271"/>
                    <a:gd name="f193" fmla="*/ f0 1 7042"/>
                    <a:gd name="f194" fmla="*/ f1 1 4350"/>
                    <a:gd name="f195" fmla="val f2"/>
                    <a:gd name="f196" fmla="val f3"/>
                    <a:gd name="f197" fmla="val f4"/>
                    <a:gd name="f198" fmla="+- f197 0 f195"/>
                    <a:gd name="f199" fmla="+- f196 0 f195"/>
                    <a:gd name="f200" fmla="*/ f199 1 7042"/>
                    <a:gd name="f201" fmla="*/ f198 1 4350"/>
                    <a:gd name="f202" fmla="*/ f195 1 f200"/>
                    <a:gd name="f203" fmla="*/ f196 1 f200"/>
                    <a:gd name="f204" fmla="*/ f195 1 f201"/>
                    <a:gd name="f205" fmla="*/ f197 1 f201"/>
                    <a:gd name="f206" fmla="*/ f202 f193 1"/>
                    <a:gd name="f207" fmla="*/ f203 f193 1"/>
                    <a:gd name="f208" fmla="*/ f205 f194 1"/>
                    <a:gd name="f209" fmla="*/ f204 f194 1"/>
                  </a:gdLst>
                  <a:ahLst/>
                  <a:cxnLst>
                    <a:cxn ang="3cd4">
                      <a:pos x="hc" y="t"/>
                    </a:cxn>
                    <a:cxn ang="0">
                      <a:pos x="r" y="vc"/>
                    </a:cxn>
                    <a:cxn ang="cd4">
                      <a:pos x="hc" y="b"/>
                    </a:cxn>
                    <a:cxn ang="cd2">
                      <a:pos x="l" y="vc"/>
                    </a:cxn>
                  </a:cxnLst>
                  <a:rect l="f206" t="f209" r="f207" b="f208"/>
                  <a:pathLst>
                    <a:path w="7042" h="4350">
                      <a:moveTo>
                        <a:pt x="f5" y="f6"/>
                      </a:moveTo>
                      <a:cubicBezTo>
                        <a:pt x="f7" y="f8"/>
                        <a:pt x="f9" y="f10"/>
                        <a:pt x="f3" y="f11"/>
                      </a:cubicBezTo>
                      <a:cubicBezTo>
                        <a:pt x="f9" y="f10"/>
                        <a:pt x="f7" y="f8"/>
                        <a:pt x="f5" y="f6"/>
                      </a:cubicBezTo>
                      <a:close/>
                      <a:moveTo>
                        <a:pt x="f12" y="f13"/>
                      </a:moveTo>
                      <a:cubicBezTo>
                        <a:pt x="f14" y="f13"/>
                        <a:pt x="f15" y="f13"/>
                        <a:pt x="f16" y="f17"/>
                      </a:cubicBezTo>
                      <a:cubicBezTo>
                        <a:pt x="f18" y="f19"/>
                        <a:pt x="f20" y="f21"/>
                        <a:pt x="f22" y="f21"/>
                      </a:cubicBezTo>
                      <a:cubicBezTo>
                        <a:pt x="f23" y="f21"/>
                        <a:pt x="f24" y="f19"/>
                        <a:pt x="f12" y="f17"/>
                      </a:cubicBezTo>
                      <a:cubicBezTo>
                        <a:pt x="f25" y="f26"/>
                        <a:pt x="f27" y="f28"/>
                        <a:pt x="f29" y="f30"/>
                      </a:cubicBez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57" y="f63"/>
                        <a:pt x="f53" y="f64"/>
                        <a:pt x="f65" y="f66"/>
                      </a:cubicBezTo>
                      <a:cubicBezTo>
                        <a:pt x="f67" y="f68"/>
                        <a:pt x="f69" y="f70"/>
                        <a:pt x="f71" y="f72"/>
                      </a:cubicBezTo>
                      <a:cubicBezTo>
                        <a:pt x="f73" y="f74"/>
                        <a:pt x="f75" y="f76"/>
                        <a:pt x="f77" y="f78"/>
                      </a:cubicBezTo>
                      <a:cubicBezTo>
                        <a:pt x="f79" y="f80"/>
                        <a:pt x="f81" y="f82"/>
                        <a:pt x="f83" y="f84"/>
                      </a:cubicBezTo>
                      <a:cubicBezTo>
                        <a:pt x="f85" y="f17"/>
                        <a:pt x="f25" y="f13"/>
                        <a:pt x="f12" y="f13"/>
                      </a:cubicBezTo>
                      <a:close/>
                      <a:moveTo>
                        <a:pt x="f86" y="f87"/>
                      </a:moveTo>
                      <a:cubicBezTo>
                        <a:pt x="f88" y="f87"/>
                        <a:pt x="f89" y="f90"/>
                        <a:pt x="f91" y="f92"/>
                      </a:cubicBezTo>
                      <a:cubicBezTo>
                        <a:pt x="f93" y="f94"/>
                        <a:pt x="f95" y="f96"/>
                        <a:pt x="f87" y="f97"/>
                      </a:cubicBezTo>
                      <a:cubicBezTo>
                        <a:pt x="f98" y="f99"/>
                        <a:pt x="f100" y="f101"/>
                        <a:pt x="f102" y="f101"/>
                      </a:cubicBezTo>
                      <a:cubicBezTo>
                        <a:pt x="f103" y="f101"/>
                        <a:pt x="f104" y="f105"/>
                        <a:pt x="f106" y="f107"/>
                      </a:cubicBezTo>
                      <a:lnTo>
                        <a:pt x="f106" y="f107"/>
                      </a:lnTo>
                      <a:cubicBezTo>
                        <a:pt x="f108" y="f109"/>
                        <a:pt x="f110" y="f62"/>
                        <a:pt x="f111" y="f112"/>
                      </a:cubicBezTo>
                      <a:cubicBezTo>
                        <a:pt x="f113" y="f114"/>
                        <a:pt x="f115" y="f116"/>
                        <a:pt x="f117" y="f116"/>
                      </a:cubicBezTo>
                      <a:cubicBezTo>
                        <a:pt x="f118" y="f116"/>
                        <a:pt x="f119" y="f120"/>
                        <a:pt x="f121" y="f120"/>
                      </a:cubicBezTo>
                      <a:cubicBezTo>
                        <a:pt x="f122" y="f120"/>
                        <a:pt x="f123" y="f124"/>
                        <a:pt x="f125" y="f126"/>
                      </a:cubicBezTo>
                      <a:cubicBezTo>
                        <a:pt x="f127" y="f128"/>
                        <a:pt x="f129" y="f130"/>
                        <a:pt x="f131" y="f132"/>
                      </a:cubicBezTo>
                      <a:cubicBezTo>
                        <a:pt x="f71" y="f133"/>
                        <a:pt x="f134" y="f135"/>
                        <a:pt x="f134" y="f135"/>
                      </a:cubicBezTo>
                      <a:lnTo>
                        <a:pt x="f134" y="f135"/>
                      </a:lnTo>
                      <a:cubicBezTo>
                        <a:pt x="f136" y="f137"/>
                        <a:pt x="f138" y="f139"/>
                        <a:pt x="f138" y="f139"/>
                      </a:cubicBezTo>
                      <a:cubicBezTo>
                        <a:pt x="f140" y="f141"/>
                        <a:pt x="f140" y="f96"/>
                        <a:pt x="f142" y="f143"/>
                      </a:cubicBezTo>
                      <a:cubicBezTo>
                        <a:pt x="f144" y="f145"/>
                        <a:pt x="f146" y="f147"/>
                        <a:pt x="f148" y="f147"/>
                      </a:cubicBezTo>
                      <a:cubicBezTo>
                        <a:pt x="f149" y="f147"/>
                        <a:pt x="f31" y="f145"/>
                        <a:pt x="f150" y="f143"/>
                      </a:cubicBezTo>
                      <a:lnTo>
                        <a:pt x="f150" y="f143"/>
                      </a:lnTo>
                      <a:cubicBezTo>
                        <a:pt x="f151" y="f152"/>
                        <a:pt x="f153" y="f154"/>
                        <a:pt x="f155" y="f154"/>
                      </a:cubicBezTo>
                      <a:cubicBezTo>
                        <a:pt x="f156" y="f154"/>
                        <a:pt x="f157" y="f158"/>
                        <a:pt x="f159" y="f160"/>
                      </a:cubicBezTo>
                      <a:cubicBezTo>
                        <a:pt x="f161" y="f162"/>
                        <a:pt x="f163" y="f164"/>
                        <a:pt x="f165" y="f166"/>
                      </a:cubicBezTo>
                      <a:cubicBezTo>
                        <a:pt x="f167" y="f40"/>
                        <a:pt x="f168" y="f38"/>
                        <a:pt x="f169" y="f34"/>
                      </a:cubicBezTo>
                      <a:cubicBezTo>
                        <a:pt x="f170" y="f171"/>
                        <a:pt x="f172" y="f173"/>
                        <a:pt x="f174" y="f173"/>
                      </a:cubicBezTo>
                      <a:cubicBezTo>
                        <a:pt x="f175" y="f173"/>
                        <a:pt x="f176" y="f177"/>
                        <a:pt x="f5" y="f6"/>
                      </a:cubicBezTo>
                      <a:lnTo>
                        <a:pt x="f5" y="f6"/>
                      </a:lnTo>
                      <a:cubicBezTo>
                        <a:pt x="f178" y="f179"/>
                        <a:pt x="f180" y="f181"/>
                        <a:pt x="f182" y="f183"/>
                      </a:cubicBezTo>
                      <a:cubicBezTo>
                        <a:pt x="f184" y="f185"/>
                        <a:pt x="f186" y="f187"/>
                        <a:pt x="f188" y="f189"/>
                      </a:cubicBezTo>
                      <a:cubicBezTo>
                        <a:pt x="f190" y="f191"/>
                        <a:pt x="f192" y="f87"/>
                        <a:pt x="f86" y="f87"/>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 name="Google Shape;2099;p27">
                  <a:extLst>
                    <a:ext uri="{FF2B5EF4-FFF2-40B4-BE49-F238E27FC236}">
                      <a16:creationId xmlns:a16="http://schemas.microsoft.com/office/drawing/2014/main" id="{C887CD4C-B8ED-44B7-A383-F1E6D7C90056}"/>
                    </a:ext>
                  </a:extLst>
                </p:cNvPr>
                <p:cNvSpPr/>
                <p:nvPr/>
              </p:nvSpPr>
              <p:spPr>
                <a:xfrm flipH="1">
                  <a:off x="8671547" y="4394396"/>
                  <a:ext cx="150665" cy="53583"/>
                </a:xfrm>
                <a:custGeom>
                  <a:avLst/>
                  <a:gdLst>
                    <a:gd name="f0" fmla="val w"/>
                    <a:gd name="f1" fmla="val h"/>
                    <a:gd name="f2" fmla="val 0"/>
                    <a:gd name="f3" fmla="val 4665"/>
                    <a:gd name="f4" fmla="val 1659"/>
                    <a:gd name="f5" fmla="val 3706"/>
                    <a:gd name="f6" fmla="val 520"/>
                    <a:gd name="f7" fmla="val 3510"/>
                    <a:gd name="f8" fmla="val 623"/>
                    <a:gd name="f9" fmla="val 3302"/>
                    <a:gd name="f10" fmla="val 704"/>
                    <a:gd name="f11" fmla="val 3094"/>
                    <a:gd name="f12" fmla="val 774"/>
                    <a:gd name="f13" fmla="val 2875"/>
                    <a:gd name="f14" fmla="val 854"/>
                    <a:gd name="f15" fmla="val 2644"/>
                    <a:gd name="f16" fmla="val 889"/>
                    <a:gd name="f17" fmla="val 2413"/>
                    <a:gd name="f18" fmla="val 924"/>
                    <a:gd name="f19" fmla="val 2278"/>
                    <a:gd name="f20" fmla="val 937"/>
                    <a:gd name="f21" fmla="val 2139"/>
                    <a:gd name="f22" fmla="val 943"/>
                    <a:gd name="f23" fmla="val 2000"/>
                    <a:gd name="f24" fmla="val 1903"/>
                    <a:gd name="f25" fmla="val 1805"/>
                    <a:gd name="f26" fmla="val 940"/>
                    <a:gd name="f27" fmla="val 1709"/>
                    <a:gd name="f28" fmla="val 935"/>
                    <a:gd name="f29" fmla="val 1455"/>
                    <a:gd name="f30" fmla="val 1224"/>
                    <a:gd name="f31" fmla="val 982"/>
                    <a:gd name="f32" fmla="val 1201"/>
                    <a:gd name="f33" fmla="val 866"/>
                    <a:gd name="f34" fmla="val 1444"/>
                    <a:gd name="f35" fmla="val 877"/>
                    <a:gd name="f36" fmla="val 1675"/>
                    <a:gd name="f37" fmla="val 1906"/>
                    <a:gd name="f38" fmla="val 2148"/>
                    <a:gd name="f39" fmla="val 2379"/>
                    <a:gd name="f40" fmla="val 2610"/>
                    <a:gd name="f41" fmla="val 831"/>
                    <a:gd name="f42" fmla="val 2840"/>
                    <a:gd name="f43" fmla="val 797"/>
                    <a:gd name="f44" fmla="val 3060"/>
                    <a:gd name="f45" fmla="val 739"/>
                    <a:gd name="f46" fmla="val 3279"/>
                    <a:gd name="f47" fmla="val 681"/>
                    <a:gd name="f48" fmla="val 3498"/>
                    <a:gd name="f49" fmla="val 600"/>
                    <a:gd name="f50" fmla="val 4664"/>
                    <a:gd name="f51" fmla="val 3613"/>
                    <a:gd name="f52" fmla="val 468"/>
                    <a:gd name="f53" fmla="val 2464"/>
                    <a:gd name="f54" fmla="val 706"/>
                    <a:gd name="f55" fmla="val 1316"/>
                    <a:gd name="f56" fmla="val 876"/>
                    <a:gd name="f57" fmla="val 436"/>
                    <a:gd name="f58" fmla="val 671"/>
                    <a:gd name="f59" fmla="val 1"/>
                    <a:gd name="f60" fmla="val 310"/>
                    <a:gd name="f61" fmla="val 896"/>
                    <a:gd name="f62" fmla="val 1235"/>
                    <a:gd name="f63" fmla="val 1388"/>
                    <a:gd name="f64" fmla="val 1447"/>
                    <a:gd name="f65" fmla="val 1504"/>
                    <a:gd name="f66" fmla="val 1231"/>
                    <a:gd name="f67" fmla="val 1559"/>
                    <a:gd name="f68" fmla="val 1386"/>
                    <a:gd name="f69" fmla="val 1374"/>
                    <a:gd name="f70" fmla="val 705"/>
                    <a:gd name="f71" fmla="val 1570"/>
                    <a:gd name="f72" fmla="val 694"/>
                    <a:gd name="f73" fmla="val 1616"/>
                    <a:gd name="f74" fmla="val 804"/>
                    <a:gd name="f75" fmla="val 1645"/>
                    <a:gd name="f76" fmla="val 926"/>
                    <a:gd name="f77" fmla="val 1055"/>
                    <a:gd name="f78" fmla="val 2203"/>
                    <a:gd name="f79" fmla="val 3979"/>
                    <a:gd name="f80" fmla="val 592"/>
                    <a:gd name="f81" fmla="*/ f0 1 4665"/>
                    <a:gd name="f82" fmla="*/ f1 1 1659"/>
                    <a:gd name="f83" fmla="val f2"/>
                    <a:gd name="f84" fmla="val f3"/>
                    <a:gd name="f85" fmla="val f4"/>
                    <a:gd name="f86" fmla="+- f85 0 f83"/>
                    <a:gd name="f87" fmla="+- f84 0 f83"/>
                    <a:gd name="f88" fmla="*/ f87 1 4665"/>
                    <a:gd name="f89" fmla="*/ f86 1 1659"/>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4665" h="1659">
                      <a:moveTo>
                        <a:pt x="f5" y="f6"/>
                      </a:moveTo>
                      <a:lnTo>
                        <a:pt x="f5" y="f6"/>
                      </a:lnTo>
                      <a:cubicBezTo>
                        <a:pt x="f7" y="f8"/>
                        <a:pt x="f9" y="f10"/>
                        <a:pt x="f11" y="f12"/>
                      </a:cubicBezTo>
                      <a:cubicBezTo>
                        <a:pt x="f13" y="f14"/>
                        <a:pt x="f15" y="f16"/>
                        <a:pt x="f17" y="f18"/>
                      </a:cubicBezTo>
                      <a:cubicBezTo>
                        <a:pt x="f19" y="f20"/>
                        <a:pt x="f21" y="f22"/>
                        <a:pt x="f23" y="f22"/>
                      </a:cubicBezTo>
                      <a:cubicBezTo>
                        <a:pt x="f24" y="f22"/>
                        <a:pt x="f25" y="f26"/>
                        <a:pt x="f27" y="f28"/>
                      </a:cubicBezTo>
                      <a:cubicBezTo>
                        <a:pt x="f29" y="f18"/>
                        <a:pt x="f30" y="f16"/>
                        <a:pt x="f31" y="f14"/>
                      </a:cubicBezTo>
                      <a:lnTo>
                        <a:pt x="f31" y="f14"/>
                      </a:lnTo>
                      <a:cubicBezTo>
                        <a:pt x="f32" y="f33"/>
                        <a:pt x="f34" y="f35"/>
                        <a:pt x="f36" y="f16"/>
                      </a:cubicBezTo>
                      <a:cubicBezTo>
                        <a:pt x="f37" y="f16"/>
                        <a:pt x="f38" y="f16"/>
                        <a:pt x="f39" y="f33"/>
                      </a:cubicBezTo>
                      <a:cubicBezTo>
                        <a:pt x="f40" y="f41"/>
                        <a:pt x="f42" y="f43"/>
                        <a:pt x="f44" y="f45"/>
                      </a:cubicBezTo>
                      <a:cubicBezTo>
                        <a:pt x="f46" y="f47"/>
                        <a:pt x="f48" y="f49"/>
                        <a:pt x="f5" y="f6"/>
                      </a:cubicBezTo>
                      <a:close/>
                      <a:moveTo>
                        <a:pt x="f50" y="f2"/>
                      </a:moveTo>
                      <a:lnTo>
                        <a:pt x="f50" y="f2"/>
                      </a:lnTo>
                      <a:cubicBezTo>
                        <a:pt x="f51" y="f52"/>
                        <a:pt x="f53" y="f54"/>
                        <a:pt x="f55" y="f54"/>
                      </a:cubicBezTo>
                      <a:cubicBezTo>
                        <a:pt x="f56" y="f54"/>
                        <a:pt x="f57" y="f58"/>
                        <a:pt x="f59" y="f49"/>
                      </a:cubicBezTo>
                      <a:lnTo>
                        <a:pt x="f59" y="f49"/>
                      </a:lnTo>
                      <a:cubicBezTo>
                        <a:pt x="f60" y="f31"/>
                        <a:pt x="f61" y="f62"/>
                        <a:pt x="f63" y="f62"/>
                      </a:cubicBezTo>
                      <a:cubicBezTo>
                        <a:pt x="f64" y="f62"/>
                        <a:pt x="f65" y="f66"/>
                        <a:pt x="f67" y="f30"/>
                      </a:cubicBezTo>
                      <a:lnTo>
                        <a:pt x="f67" y="f30"/>
                      </a:lnTo>
                      <a:cubicBezTo>
                        <a:pt x="f68" y="f69"/>
                        <a:pt x="f70" y="f71"/>
                        <a:pt x="f72" y="f73"/>
                      </a:cubicBezTo>
                      <a:cubicBezTo>
                        <a:pt x="f74" y="f75"/>
                        <a:pt x="f76" y="f4"/>
                        <a:pt x="f77" y="f4"/>
                      </a:cubicBezTo>
                      <a:cubicBezTo>
                        <a:pt x="f78" y="f4"/>
                        <a:pt x="f79" y="f80"/>
                        <a:pt x="f50"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 name="Google Shape;2100;p27">
                  <a:extLst>
                    <a:ext uri="{FF2B5EF4-FFF2-40B4-BE49-F238E27FC236}">
                      <a16:creationId xmlns:a16="http://schemas.microsoft.com/office/drawing/2014/main" id="{C81B68FD-57CE-4566-A495-757AD5D36B32}"/>
                    </a:ext>
                  </a:extLst>
                </p:cNvPr>
                <p:cNvSpPr/>
                <p:nvPr/>
              </p:nvSpPr>
              <p:spPr>
                <a:xfrm flipH="1">
                  <a:off x="8362142" y="4730648"/>
                  <a:ext cx="194620" cy="264709"/>
                </a:xfrm>
                <a:custGeom>
                  <a:avLst/>
                  <a:gdLst>
                    <a:gd name="f0" fmla="val w"/>
                    <a:gd name="f1" fmla="val h"/>
                    <a:gd name="f2" fmla="val 0"/>
                    <a:gd name="f3" fmla="val 6026"/>
                    <a:gd name="f4" fmla="val 8196"/>
                    <a:gd name="f5" fmla="val 1"/>
                    <a:gd name="f6" fmla="val 20"/>
                    <a:gd name="f7" fmla="val 3"/>
                    <a:gd name="f8" fmla="val 40"/>
                    <a:gd name="f9" fmla="val 5"/>
                    <a:gd name="f10" fmla="val 59"/>
                    <a:gd name="f11" fmla="val 7"/>
                    <a:gd name="f12" fmla="val 39"/>
                    <a:gd name="f13" fmla="val 4"/>
                    <a:gd name="f14" fmla="val 19"/>
                    <a:gd name="f15" fmla="val 2"/>
                    <a:gd name="f16" fmla="val 819"/>
                    <a:gd name="f17" fmla="val 111"/>
                    <a:gd name="f18" fmla="val 2318"/>
                    <a:gd name="f19" fmla="val 1135"/>
                    <a:gd name="f20" fmla="val 2655"/>
                    <a:gd name="f21" fmla="val 3856"/>
                    <a:gd name="f22" fmla="val 2921"/>
                    <a:gd name="f23" fmla="val 6049"/>
                    <a:gd name="f24" fmla="val 3521"/>
                    <a:gd name="f25" fmla="val 6684"/>
                    <a:gd name="f26" fmla="val 3163"/>
                    <a:gd name="f27" fmla="val 3775"/>
                    <a:gd name="f28" fmla="val 7838"/>
                    <a:gd name="f29" fmla="val 4144"/>
                    <a:gd name="f30" fmla="val 6868"/>
                    <a:gd name="f31" fmla="val 3948"/>
                    <a:gd name="f32" fmla="val 6199"/>
                    <a:gd name="f33" fmla="val 4179"/>
                    <a:gd name="f34" fmla="val 6371"/>
                    <a:gd name="f35" fmla="val 4466"/>
                    <a:gd name="f36" fmla="val 6449"/>
                    <a:gd name="f37" fmla="val 4762"/>
                    <a:gd name="f38" fmla="val 5222"/>
                    <a:gd name="f39" fmla="val 5703"/>
                    <a:gd name="f40" fmla="val 6261"/>
                    <a:gd name="f41" fmla="val 5945"/>
                    <a:gd name="f42" fmla="val 5878"/>
                    <a:gd name="f43" fmla="val 6005"/>
                    <a:gd name="f44" fmla="val 5724"/>
                    <a:gd name="f45" fmla="val 6032"/>
                    <a:gd name="f46" fmla="val 5570"/>
                    <a:gd name="f47" fmla="val 5156"/>
                    <a:gd name="f48" fmla="val 4739"/>
                    <a:gd name="f49" fmla="val 5835"/>
                    <a:gd name="f50" fmla="val 4444"/>
                    <a:gd name="f51" fmla="val 5541"/>
                    <a:gd name="f52" fmla="val 4040"/>
                    <a:gd name="f53" fmla="val 5137"/>
                    <a:gd name="f54" fmla="val 3809"/>
                    <a:gd name="f55" fmla="val 4583"/>
                    <a:gd name="f56" fmla="val 3671"/>
                    <a:gd name="f57" fmla="val 4029"/>
                    <a:gd name="f58" fmla="val 3486"/>
                    <a:gd name="f59" fmla="val 3429"/>
                    <a:gd name="f60" fmla="val 3209"/>
                    <a:gd name="f61" fmla="val 2390"/>
                    <a:gd name="f62" fmla="val 2686"/>
                    <a:gd name="f63" fmla="val 1104"/>
                    <a:gd name="f64" fmla="val 1422"/>
                    <a:gd name="f65" fmla="val 166"/>
                    <a:gd name="f66" fmla="*/ f0 1 6026"/>
                    <a:gd name="f67" fmla="*/ f1 1 8196"/>
                    <a:gd name="f68" fmla="val f2"/>
                    <a:gd name="f69" fmla="val f3"/>
                    <a:gd name="f70" fmla="val f4"/>
                    <a:gd name="f71" fmla="+- f70 0 f68"/>
                    <a:gd name="f72" fmla="+- f69 0 f68"/>
                    <a:gd name="f73" fmla="*/ f72 1 6026"/>
                    <a:gd name="f74" fmla="*/ f71 1 8196"/>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6026" h="8196">
                      <a:moveTo>
                        <a:pt x="f2" y="f5"/>
                      </a:moveTo>
                      <a:cubicBezTo>
                        <a:pt x="f6" y="f7"/>
                        <a:pt x="f8" y="f9"/>
                        <a:pt x="f10" y="f11"/>
                      </a:cubicBezTo>
                      <a:lnTo>
                        <a:pt x="f10" y="f11"/>
                      </a:lnTo>
                      <a:cubicBezTo>
                        <a:pt x="f12" y="f13"/>
                        <a:pt x="f14" y="f15"/>
                        <a:pt x="f2" y="f5"/>
                      </a:cubicBezTo>
                      <a:close/>
                      <a:moveTo>
                        <a:pt x="f10" y="f11"/>
                      </a:moveTo>
                      <a:cubicBezTo>
                        <a:pt x="f16" y="f17"/>
                        <a:pt x="f18" y="f19"/>
                        <a:pt x="f20" y="f21"/>
                      </a:cubicBezTo>
                      <a:cubicBezTo>
                        <a:pt x="f22" y="f23"/>
                        <a:pt x="f24" y="f25"/>
                        <a:pt x="f26" y="f4"/>
                      </a:cubicBezTo>
                      <a:cubicBezTo>
                        <a:pt x="f27" y="f28"/>
                        <a:pt x="f29" y="f30"/>
                        <a:pt x="f31" y="f32"/>
                      </a:cubicBezTo>
                      <a:lnTo>
                        <a:pt x="f31" y="f32"/>
                      </a:lnTo>
                      <a:cubicBezTo>
                        <a:pt x="f33" y="f34"/>
                        <a:pt x="f35" y="f36"/>
                        <a:pt x="f37" y="f36"/>
                      </a:cubicBezTo>
                      <a:cubicBezTo>
                        <a:pt x="f38" y="f36"/>
                        <a:pt x="f39" y="f40"/>
                        <a:pt x="f3" y="f41"/>
                      </a:cubicBezTo>
                      <a:lnTo>
                        <a:pt x="f3" y="f41"/>
                      </a:lnTo>
                      <a:cubicBezTo>
                        <a:pt x="f42" y="f43"/>
                        <a:pt x="f44" y="f45"/>
                        <a:pt x="f46" y="f45"/>
                      </a:cubicBezTo>
                      <a:cubicBezTo>
                        <a:pt x="f47" y="f45"/>
                        <a:pt x="f48" y="f49"/>
                        <a:pt x="f50" y="f51"/>
                      </a:cubicBezTo>
                      <a:cubicBezTo>
                        <a:pt x="f52" y="f53"/>
                        <a:pt x="f54" y="f55"/>
                        <a:pt x="f56" y="f57"/>
                      </a:cubicBezTo>
                      <a:cubicBezTo>
                        <a:pt x="f24" y="f58"/>
                        <a:pt x="f59" y="f22"/>
                        <a:pt x="f60" y="f61"/>
                      </a:cubicBezTo>
                      <a:cubicBezTo>
                        <a:pt x="f62" y="f63"/>
                        <a:pt x="f64" y="f65"/>
                        <a:pt x="f10" y="f11"/>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2101;p27">
                  <a:extLst>
                    <a:ext uri="{FF2B5EF4-FFF2-40B4-BE49-F238E27FC236}">
                      <a16:creationId xmlns:a16="http://schemas.microsoft.com/office/drawing/2014/main" id="{93D591D4-719A-4E36-B6C6-DBDE519E2DDA}"/>
                    </a:ext>
                  </a:extLst>
                </p:cNvPr>
                <p:cNvSpPr/>
                <p:nvPr/>
              </p:nvSpPr>
              <p:spPr>
                <a:xfrm flipH="1">
                  <a:off x="8486646" y="4732513"/>
                  <a:ext cx="98087" cy="213649"/>
                </a:xfrm>
                <a:custGeom>
                  <a:avLst/>
                  <a:gdLst>
                    <a:gd name="f0" fmla="val w"/>
                    <a:gd name="f1" fmla="val h"/>
                    <a:gd name="f2" fmla="val 0"/>
                    <a:gd name="f3" fmla="val 3037"/>
                    <a:gd name="f4" fmla="val 6615"/>
                    <a:gd name="f5" fmla="val 728"/>
                    <a:gd name="f6" fmla="val 750"/>
                    <a:gd name="f7" fmla="val 14"/>
                    <a:gd name="f8" fmla="val 772"/>
                    <a:gd name="f9" fmla="val 27"/>
                    <a:gd name="f10" fmla="val 795"/>
                    <a:gd name="f11" fmla="val 40"/>
                    <a:gd name="f12" fmla="val 13"/>
                    <a:gd name="f13" fmla="val 1998"/>
                    <a:gd name="f14" fmla="val 1136"/>
                    <a:gd name="f15" fmla="val 2022"/>
                    <a:gd name="f16" fmla="val 1168"/>
                    <a:gd name="f17" fmla="val 2045"/>
                    <a:gd name="f18" fmla="val 1201"/>
                    <a:gd name="f19" fmla="val 2067"/>
                    <a:gd name="f20" fmla="val 1235"/>
                    <a:gd name="f21" fmla="val 2124"/>
                    <a:gd name="f22" fmla="val 1328"/>
                    <a:gd name="f23" fmla="val 2171"/>
                    <a:gd name="f24" fmla="val 1432"/>
                    <a:gd name="f25" fmla="val 2217"/>
                    <a:gd name="f26" fmla="val 1535"/>
                    <a:gd name="f27" fmla="val 2286"/>
                    <a:gd name="f28" fmla="val 1755"/>
                    <a:gd name="f29" fmla="val 2332"/>
                    <a:gd name="f30" fmla="val 1986"/>
                    <a:gd name="f31" fmla="val 2193"/>
                    <a:gd name="f32" fmla="val 2344"/>
                    <a:gd name="f33" fmla="val 2655"/>
                    <a:gd name="f34" fmla="val 3105"/>
                    <a:gd name="f35" fmla="val 2055"/>
                    <a:gd name="f36" fmla="val 3521"/>
                    <a:gd name="f37" fmla="val 1894"/>
                    <a:gd name="f38" fmla="val 3948"/>
                    <a:gd name="f39" fmla="val 1709"/>
                    <a:gd name="f40" fmla="val 4352"/>
                    <a:gd name="f41" fmla="val 1570"/>
                    <a:gd name="f42" fmla="val 4779"/>
                    <a:gd name="f43" fmla="val 1420"/>
                    <a:gd name="f44" fmla="val 5194"/>
                    <a:gd name="f45" fmla="val 1351"/>
                    <a:gd name="f46" fmla="val 5645"/>
                    <a:gd name="f47" fmla="val 1340"/>
                    <a:gd name="f48" fmla="val 6106"/>
                    <a:gd name="f49" fmla="val 5875"/>
                    <a:gd name="f50" fmla="val 5656"/>
                    <a:gd name="f51" fmla="val 1363"/>
                    <a:gd name="f52" fmla="val 5425"/>
                    <a:gd name="f53" fmla="val 1386"/>
                    <a:gd name="f54" fmla="val 4987"/>
                    <a:gd name="f55" fmla="val 1513"/>
                    <a:gd name="f56" fmla="val 4767"/>
                    <a:gd name="f57" fmla="val 1640"/>
                    <a:gd name="f58" fmla="val 4329"/>
                    <a:gd name="f59" fmla="val 1836"/>
                    <a:gd name="f60" fmla="val 3925"/>
                    <a:gd name="f61" fmla="val 3509"/>
                    <a:gd name="f62" fmla="val 2159"/>
                    <a:gd name="f63" fmla="val 3094"/>
                    <a:gd name="f64" fmla="val 2216"/>
                    <a:gd name="f65" fmla="val 1837"/>
                    <a:gd name="f66" fmla="val 2204"/>
                    <a:gd name="f67" fmla="val 1449"/>
                    <a:gd name="f68" fmla="val 1344"/>
                    <a:gd name="f69" fmla="val 378"/>
                    <a:gd name="f70" fmla="val 1820"/>
                    <a:gd name="f71" fmla="val 915"/>
                    <a:gd name="f72" fmla="val 1547"/>
                    <a:gd name="f73" fmla="val 2101"/>
                    <a:gd name="f74" fmla="val 1893"/>
                    <a:gd name="f75" fmla="val 2517"/>
                    <a:gd name="f76" fmla="val 1871"/>
                    <a:gd name="f77" fmla="val 2759"/>
                    <a:gd name="f78" fmla="val 1783"/>
                    <a:gd name="f79" fmla="val 2829"/>
                    <a:gd name="f80" fmla="val 1669"/>
                    <a:gd name="f81" fmla="val 2879"/>
                    <a:gd name="f82" fmla="val 1553"/>
                    <a:gd name="f83" fmla="val 1517"/>
                    <a:gd name="f84" fmla="val 1480"/>
                    <a:gd name="f85" fmla="val 2874"/>
                    <a:gd name="f86" fmla="val 1443"/>
                    <a:gd name="f87" fmla="val 2863"/>
                    <a:gd name="f88" fmla="val 1305"/>
                    <a:gd name="f89" fmla="val 2817"/>
                    <a:gd name="f90" fmla="val 1190"/>
                    <a:gd name="f91" fmla="val 2632"/>
                    <a:gd name="f92" fmla="val 1247"/>
                    <a:gd name="f93" fmla="val 2482"/>
                    <a:gd name="f94" fmla="val 1097"/>
                    <a:gd name="f95" fmla="val 2620"/>
                    <a:gd name="f96" fmla="val 1074"/>
                    <a:gd name="f97" fmla="val 1178"/>
                    <a:gd name="f98" fmla="val 3036"/>
                    <a:gd name="f99" fmla="val 1239"/>
                    <a:gd name="f100" fmla="val 3150"/>
                    <a:gd name="f101" fmla="val 1371"/>
                    <a:gd name="f102" fmla="val 3199"/>
                    <a:gd name="f103" fmla="val 1506"/>
                    <a:gd name="f104" fmla="val 1576"/>
                    <a:gd name="f105" fmla="val 1646"/>
                    <a:gd name="f106" fmla="val 3186"/>
                    <a:gd name="f107" fmla="val 3163"/>
                    <a:gd name="f108" fmla="val 3705"/>
                    <a:gd name="f109" fmla="val 889"/>
                    <a:gd name="f110" fmla="val 4063"/>
                    <a:gd name="f111" fmla="val 289"/>
                    <a:gd name="f112" fmla="val 4271"/>
                    <a:gd name="f113" fmla="val 462"/>
                    <a:gd name="f114" fmla="val 4363"/>
                    <a:gd name="f115" fmla="val 612"/>
                    <a:gd name="f116" fmla="val 4410"/>
                    <a:gd name="f117" fmla="val 439"/>
                    <a:gd name="f118" fmla="val 4606"/>
                    <a:gd name="f119" fmla="val 1"/>
                    <a:gd name="f120" fmla="val 4790"/>
                    <a:gd name="f121" fmla="val 257"/>
                    <a:gd name="f122" fmla="val 4861"/>
                    <a:gd name="f123" fmla="val 388"/>
                    <a:gd name="f124" fmla="val 4899"/>
                    <a:gd name="f125" fmla="val 560"/>
                    <a:gd name="f126" fmla="val 642"/>
                    <a:gd name="f127" fmla="val 734"/>
                    <a:gd name="f128" fmla="val 4890"/>
                    <a:gd name="f129" fmla="val 855"/>
                    <a:gd name="f130" fmla="val 4871"/>
                    <a:gd name="f131" fmla="val 325"/>
                    <a:gd name="f132" fmla="val 5620"/>
                    <a:gd name="f133" fmla="val 1268"/>
                    <a:gd name="f134" fmla="val 5932"/>
                    <a:gd name="f135" fmla="val 1316"/>
                    <a:gd name="f136" fmla="val 6611"/>
                    <a:gd name="f137" fmla="val 1274"/>
                    <a:gd name="f138" fmla="val 5979"/>
                    <a:gd name="f139" fmla="val 2448"/>
                    <a:gd name="f140" fmla="val 5990"/>
                    <a:gd name="f141" fmla="val 2355"/>
                    <a:gd name="f142" fmla="val 5402"/>
                    <a:gd name="f143" fmla="val 5748"/>
                    <a:gd name="f144" fmla="val 2725"/>
                    <a:gd name="f145" fmla="val 6014"/>
                    <a:gd name="f146" fmla="val 6199"/>
                    <a:gd name="f147" fmla="val 5298"/>
                    <a:gd name="f148" fmla="val 2505"/>
                    <a:gd name="f149" fmla="val 4040"/>
                    <a:gd name="f150" fmla="val 2748"/>
                    <a:gd name="f151" fmla="val 2182"/>
                    <a:gd name="f152" fmla="val 2563"/>
                    <a:gd name="f153" fmla="val 1385"/>
                    <a:gd name="f154" fmla="val 797"/>
                    <a:gd name="f155" fmla="val 1882"/>
                    <a:gd name="f156" fmla="val 681"/>
                    <a:gd name="f157" fmla="val 566"/>
                    <a:gd name="f158" fmla="val 1594"/>
                    <a:gd name="f159" fmla="val 450"/>
                    <a:gd name="f160" fmla="val 1339"/>
                    <a:gd name="f161" fmla="val 280"/>
                    <a:gd name="f162" fmla="val 1054"/>
                    <a:gd name="f163" fmla="val 189"/>
                    <a:gd name="f164" fmla="val 6612"/>
                    <a:gd name="f165" fmla="val 6613"/>
                    <a:gd name="f166" fmla="val 1317"/>
                    <a:gd name="f167" fmla="val 6614"/>
                    <a:gd name="f168" fmla="*/ f0 1 3037"/>
                    <a:gd name="f169" fmla="*/ f1 1 6615"/>
                    <a:gd name="f170" fmla="val f2"/>
                    <a:gd name="f171" fmla="val f3"/>
                    <a:gd name="f172" fmla="val f4"/>
                    <a:gd name="f173" fmla="+- f172 0 f170"/>
                    <a:gd name="f174" fmla="+- f171 0 f170"/>
                    <a:gd name="f175" fmla="*/ f174 1 3037"/>
                    <a:gd name="f176" fmla="*/ f173 1 6615"/>
                    <a:gd name="f177" fmla="*/ f170 1 f175"/>
                    <a:gd name="f178" fmla="*/ f171 1 f175"/>
                    <a:gd name="f179" fmla="*/ f170 1 f176"/>
                    <a:gd name="f180" fmla="*/ f172 1 f176"/>
                    <a:gd name="f181" fmla="*/ f177 f168 1"/>
                    <a:gd name="f182" fmla="*/ f178 f168 1"/>
                    <a:gd name="f183" fmla="*/ f180 f169 1"/>
                    <a:gd name="f184" fmla="*/ f179 f169 1"/>
                  </a:gdLst>
                  <a:ahLst/>
                  <a:cxnLst>
                    <a:cxn ang="3cd4">
                      <a:pos x="hc" y="t"/>
                    </a:cxn>
                    <a:cxn ang="0">
                      <a:pos x="r" y="vc"/>
                    </a:cxn>
                    <a:cxn ang="cd4">
                      <a:pos x="hc" y="b"/>
                    </a:cxn>
                    <a:cxn ang="cd2">
                      <a:pos x="l" y="vc"/>
                    </a:cxn>
                  </a:cxnLst>
                  <a:rect l="f181" t="f184" r="f182" b="f183"/>
                  <a:pathLst>
                    <a:path w="3037" h="6615">
                      <a:moveTo>
                        <a:pt x="f5" y="f2"/>
                      </a:moveTo>
                      <a:cubicBezTo>
                        <a:pt x="f6" y="f7"/>
                        <a:pt x="f8" y="f9"/>
                        <a:pt x="f10" y="f11"/>
                      </a:cubicBezTo>
                      <a:lnTo>
                        <a:pt x="f10" y="f11"/>
                      </a:lnTo>
                      <a:cubicBezTo>
                        <a:pt x="f8" y="f9"/>
                        <a:pt x="f6" y="f12"/>
                        <a:pt x="f5" y="f2"/>
                      </a:cubicBezTo>
                      <a:close/>
                      <a:moveTo>
                        <a:pt x="f13" y="f14"/>
                      </a:moveTo>
                      <a:cubicBezTo>
                        <a:pt x="f15" y="f16"/>
                        <a:pt x="f17" y="f18"/>
                        <a:pt x="f19" y="f20"/>
                      </a:cubicBezTo>
                      <a:cubicBezTo>
                        <a:pt x="f21" y="f22"/>
                        <a:pt x="f23" y="f24"/>
                        <a:pt x="f25" y="f26"/>
                      </a:cubicBezTo>
                      <a:cubicBezTo>
                        <a:pt x="f27" y="f28"/>
                        <a:pt x="f29" y="f30"/>
                        <a:pt x="f29" y="f31"/>
                      </a:cubicBezTo>
                      <a:cubicBezTo>
                        <a:pt x="f32" y="f33"/>
                        <a:pt x="f25" y="f34"/>
                        <a:pt x="f35" y="f36"/>
                      </a:cubicBezTo>
                      <a:cubicBezTo>
                        <a:pt x="f37" y="f38"/>
                        <a:pt x="f39" y="f40"/>
                        <a:pt x="f41" y="f42"/>
                      </a:cubicBezTo>
                      <a:cubicBezTo>
                        <a:pt x="f43" y="f44"/>
                        <a:pt x="f45" y="f46"/>
                        <a:pt x="f47" y="f48"/>
                      </a:cubicBezTo>
                      <a:cubicBezTo>
                        <a:pt x="f47" y="f49"/>
                        <a:pt x="f47" y="f50"/>
                        <a:pt x="f51" y="f52"/>
                      </a:cubicBezTo>
                      <a:cubicBezTo>
                        <a:pt x="f53" y="f44"/>
                        <a:pt x="f24" y="f54"/>
                        <a:pt x="f55" y="f56"/>
                      </a:cubicBezTo>
                      <a:cubicBezTo>
                        <a:pt x="f57" y="f58"/>
                        <a:pt x="f59" y="f60"/>
                        <a:pt x="f13" y="f61"/>
                      </a:cubicBezTo>
                      <a:cubicBezTo>
                        <a:pt x="f62" y="f63"/>
                        <a:pt x="f27" y="f33"/>
                        <a:pt x="f27" y="f64"/>
                      </a:cubicBezTo>
                      <a:cubicBezTo>
                        <a:pt x="f27" y="f65"/>
                        <a:pt x="f66" y="f67"/>
                        <a:pt x="f13" y="f14"/>
                      </a:cubicBezTo>
                      <a:close/>
                      <a:moveTo>
                        <a:pt x="f10" y="f11"/>
                      </a:moveTo>
                      <a:lnTo>
                        <a:pt x="f10" y="f11"/>
                      </a:lnTo>
                      <a:cubicBezTo>
                        <a:pt x="f68" y="f69"/>
                        <a:pt x="f70" y="f71"/>
                        <a:pt x="f13" y="f72"/>
                      </a:cubicBezTo>
                      <a:cubicBezTo>
                        <a:pt x="f73" y="f74"/>
                        <a:pt x="f25" y="f75"/>
                        <a:pt x="f76" y="f77"/>
                      </a:cubicBezTo>
                      <a:cubicBezTo>
                        <a:pt x="f78" y="f79"/>
                        <a:pt x="f80" y="f81"/>
                        <a:pt x="f82" y="f81"/>
                      </a:cubicBezTo>
                      <a:cubicBezTo>
                        <a:pt x="f83" y="f81"/>
                        <a:pt x="f84" y="f85"/>
                        <a:pt x="f86" y="f87"/>
                      </a:cubicBezTo>
                      <a:cubicBezTo>
                        <a:pt x="f88" y="f89"/>
                        <a:pt x="f90" y="f91"/>
                        <a:pt x="f92" y="f93"/>
                      </a:cubicBezTo>
                      <a:lnTo>
                        <a:pt x="f92" y="f93"/>
                      </a:lnTo>
                      <a:cubicBezTo>
                        <a:pt x="f94" y="f95"/>
                        <a:pt x="f96" y="f87"/>
                        <a:pt x="f97" y="f98"/>
                      </a:cubicBezTo>
                      <a:cubicBezTo>
                        <a:pt x="f99" y="f100"/>
                        <a:pt x="f101" y="f102"/>
                        <a:pt x="f103" y="f102"/>
                      </a:cubicBezTo>
                      <a:cubicBezTo>
                        <a:pt x="f104" y="f102"/>
                        <a:pt x="f105" y="f106"/>
                        <a:pt x="f39" y="f107"/>
                      </a:cubicBezTo>
                      <a:lnTo>
                        <a:pt x="f39" y="f107"/>
                      </a:lnTo>
                      <a:cubicBezTo>
                        <a:pt x="f53" y="f108"/>
                        <a:pt x="f109" y="f110"/>
                        <a:pt x="f111" y="f112"/>
                      </a:cubicBezTo>
                      <a:cubicBezTo>
                        <a:pt x="f111" y="f112"/>
                        <a:pt x="f113" y="f114"/>
                        <a:pt x="f115" y="f116"/>
                      </a:cubicBezTo>
                      <a:cubicBezTo>
                        <a:pt x="f115" y="f116"/>
                        <a:pt x="f117" y="f118"/>
                        <a:pt x="f119" y="f120"/>
                      </a:cubicBezTo>
                      <a:cubicBezTo>
                        <a:pt x="f121" y="f122"/>
                        <a:pt x="f123" y="f124"/>
                        <a:pt x="f125" y="f124"/>
                      </a:cubicBezTo>
                      <a:cubicBezTo>
                        <a:pt x="f126" y="f124"/>
                        <a:pt x="f127" y="f128"/>
                        <a:pt x="f129" y="f130"/>
                      </a:cubicBezTo>
                      <a:lnTo>
                        <a:pt x="f129" y="f130"/>
                      </a:lnTo>
                      <a:cubicBezTo>
                        <a:pt x="f131" y="f132"/>
                        <a:pt x="f133" y="f134"/>
                        <a:pt x="f135" y="f136"/>
                      </a:cubicBezTo>
                      <a:lnTo>
                        <a:pt x="f135" y="f136"/>
                      </a:lnTo>
                      <a:cubicBezTo>
                        <a:pt x="f137" y="f138"/>
                        <a:pt x="f139" y="f140"/>
                        <a:pt x="f141" y="f142"/>
                      </a:cubicBezTo>
                      <a:lnTo>
                        <a:pt x="f141" y="f142"/>
                      </a:lnTo>
                      <a:cubicBezTo>
                        <a:pt x="f75" y="f143"/>
                        <a:pt x="f144" y="f145"/>
                        <a:pt x="f98" y="f146"/>
                      </a:cubicBezTo>
                      <a:cubicBezTo>
                        <a:pt x="f139" y="f147"/>
                        <a:pt x="f148" y="f149"/>
                        <a:pt x="f91" y="f98"/>
                      </a:cubicBezTo>
                      <a:cubicBezTo>
                        <a:pt x="f150" y="f151"/>
                        <a:pt x="f152" y="f153"/>
                        <a:pt x="f13" y="f154"/>
                      </a:cubicBezTo>
                      <a:cubicBezTo>
                        <a:pt x="f155" y="f156"/>
                        <a:pt x="f28" y="f157"/>
                        <a:pt x="f158" y="f159"/>
                      </a:cubicBezTo>
                      <a:cubicBezTo>
                        <a:pt x="f160" y="f161"/>
                        <a:pt x="f162" y="f163"/>
                        <a:pt x="f10" y="f11"/>
                      </a:cubicBezTo>
                      <a:close/>
                      <a:moveTo>
                        <a:pt x="f135" y="f136"/>
                      </a:moveTo>
                      <a:cubicBezTo>
                        <a:pt x="f135" y="f164"/>
                        <a:pt x="f135" y="f165"/>
                        <a:pt x="f166" y="f167"/>
                      </a:cubicBezTo>
                      <a:cubicBezTo>
                        <a:pt x="f135" y="f165"/>
                        <a:pt x="f135" y="f164"/>
                        <a:pt x="f135" y="f13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2102;p27">
                  <a:extLst>
                    <a:ext uri="{FF2B5EF4-FFF2-40B4-BE49-F238E27FC236}">
                      <a16:creationId xmlns:a16="http://schemas.microsoft.com/office/drawing/2014/main" id="{9EAFD998-5788-4D3B-83C0-0D5F3A5C37F2}"/>
                    </a:ext>
                  </a:extLst>
                </p:cNvPr>
                <p:cNvSpPr/>
                <p:nvPr/>
              </p:nvSpPr>
              <p:spPr>
                <a:xfrm flipH="1">
                  <a:off x="8475473" y="4823112"/>
                  <a:ext cx="18278" cy="77934"/>
                </a:xfrm>
                <a:custGeom>
                  <a:avLst/>
                  <a:gdLst>
                    <a:gd name="f0" fmla="val w"/>
                    <a:gd name="f1" fmla="val h"/>
                    <a:gd name="f2" fmla="val 0"/>
                    <a:gd name="f3" fmla="val 566"/>
                    <a:gd name="f4" fmla="val 2413"/>
                    <a:gd name="f5" fmla="val 254"/>
                    <a:gd name="f6" fmla="val 831"/>
                    <a:gd name="f7" fmla="val 139"/>
                    <a:gd name="f8" fmla="val 1674"/>
                    <a:gd name="f9" fmla="val 462"/>
                    <a:gd name="f10" fmla="val 1605"/>
                    <a:gd name="f11" fmla="val 346"/>
                    <a:gd name="f12" fmla="val 808"/>
                    <a:gd name="f13" fmla="*/ f0 1 566"/>
                    <a:gd name="f14" fmla="*/ f1 1 2413"/>
                    <a:gd name="f15" fmla="val f2"/>
                    <a:gd name="f16" fmla="val f3"/>
                    <a:gd name="f17" fmla="val f4"/>
                    <a:gd name="f18" fmla="+- f17 0 f15"/>
                    <a:gd name="f19" fmla="+- f16 0 f15"/>
                    <a:gd name="f20" fmla="*/ f19 1 566"/>
                    <a:gd name="f21" fmla="*/ f18 1 241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566" h="2413">
                      <a:moveTo>
                        <a:pt x="f5" y="f2"/>
                      </a:moveTo>
                      <a:cubicBezTo>
                        <a:pt x="f2" y="f6"/>
                        <a:pt x="f7" y="f8"/>
                        <a:pt x="f3" y="f4"/>
                      </a:cubicBezTo>
                      <a:cubicBezTo>
                        <a:pt x="f9" y="f10"/>
                        <a:pt x="f11" y="f1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 name="Google Shape;2103;p27">
                  <a:extLst>
                    <a:ext uri="{FF2B5EF4-FFF2-40B4-BE49-F238E27FC236}">
                      <a16:creationId xmlns:a16="http://schemas.microsoft.com/office/drawing/2014/main" id="{72025A7A-0FDD-4CDA-BD35-780A4ADF8CF6}"/>
                    </a:ext>
                  </a:extLst>
                </p:cNvPr>
                <p:cNvSpPr/>
                <p:nvPr/>
              </p:nvSpPr>
              <p:spPr>
                <a:xfrm flipH="1">
                  <a:off x="8361749" y="4654972"/>
                  <a:ext cx="82808" cy="96953"/>
                </a:xfrm>
                <a:custGeom>
                  <a:avLst/>
                  <a:gdLst>
                    <a:gd name="f0" fmla="val w"/>
                    <a:gd name="f1" fmla="val h"/>
                    <a:gd name="f2" fmla="val 0"/>
                    <a:gd name="f3" fmla="val 2564"/>
                    <a:gd name="f4" fmla="val 3002"/>
                    <a:gd name="f5" fmla="val 1282"/>
                    <a:gd name="f6" fmla="val 1755"/>
                    <a:gd name="f7" fmla="val 1284"/>
                    <a:gd name="f8" fmla="val 1756"/>
                    <a:gd name="f9" fmla="val 1287"/>
                    <a:gd name="f10" fmla="val 1757"/>
                    <a:gd name="f11" fmla="val 1289"/>
                    <a:gd name="f12" fmla="val 1758"/>
                    <a:gd name="f13" fmla="val 462"/>
                    <a:gd name="f14" fmla="val 1016"/>
                    <a:gd name="f15" fmla="val 543"/>
                    <a:gd name="f16" fmla="val 1178"/>
                    <a:gd name="f17" fmla="val 647"/>
                    <a:gd name="f18" fmla="val 1328"/>
                    <a:gd name="f19" fmla="val 774"/>
                    <a:gd name="f20" fmla="val 1455"/>
                    <a:gd name="f21" fmla="val 843"/>
                    <a:gd name="f22" fmla="val 1524"/>
                    <a:gd name="f23" fmla="val 947"/>
                    <a:gd name="f24" fmla="val 1593"/>
                    <a:gd name="f25" fmla="val 1040"/>
                    <a:gd name="f26" fmla="val 1639"/>
                    <a:gd name="f27" fmla="val 1155"/>
                    <a:gd name="f28" fmla="val 1686"/>
                    <a:gd name="f29" fmla="val 1270"/>
                    <a:gd name="f30" fmla="val 1697"/>
                    <a:gd name="f31" fmla="val 1386"/>
                    <a:gd name="f32" fmla="val 1536"/>
                    <a:gd name="f33" fmla="val 1663"/>
                    <a:gd name="f34" fmla="val 1859"/>
                    <a:gd name="f35" fmla="val 1605"/>
                    <a:gd name="f36" fmla="val 1732"/>
                    <a:gd name="f37" fmla="val 1720"/>
                    <a:gd name="f38" fmla="val 1559"/>
                    <a:gd name="f39" fmla="val 1766"/>
                    <a:gd name="f40" fmla="val 1354"/>
                    <a:gd name="f41" fmla="val 1314"/>
                    <a:gd name="f42" fmla="val 1426"/>
                    <a:gd name="f43" fmla="val 1815"/>
                    <a:gd name="f44" fmla="val 1585"/>
                    <a:gd name="f45" fmla="val 1871"/>
                    <a:gd name="f46" fmla="val 1928"/>
                    <a:gd name="f47" fmla="val 1882"/>
                    <a:gd name="f48" fmla="val 2020"/>
                    <a:gd name="f49" fmla="val 2044"/>
                    <a:gd name="f50" fmla="val 2101"/>
                    <a:gd name="f51" fmla="val 2171"/>
                    <a:gd name="f52" fmla="val 2228"/>
                    <a:gd name="f53" fmla="val 2032"/>
                    <a:gd name="f54" fmla="val 2113"/>
                    <a:gd name="f55" fmla="val 2043"/>
                    <a:gd name="f56" fmla="val 1986"/>
                    <a:gd name="f57" fmla="val 1351"/>
                    <a:gd name="f58" fmla="val 1870"/>
                    <a:gd name="f59" fmla="val 1190"/>
                    <a:gd name="f60" fmla="val 1801"/>
                    <a:gd name="f61" fmla="val 855"/>
                    <a:gd name="f62" fmla="val 1628"/>
                    <a:gd name="f63" fmla="val 751"/>
                    <a:gd name="f64" fmla="val 1478"/>
                    <a:gd name="f65" fmla="val 612"/>
                    <a:gd name="f66" fmla="val 532"/>
                    <a:gd name="f67" fmla="val 35"/>
                    <a:gd name="f68" fmla="val 1"/>
                    <a:gd name="f69" fmla="val 358"/>
                    <a:gd name="f70" fmla="val 58"/>
                    <a:gd name="f71" fmla="val 728"/>
                    <a:gd name="f72" fmla="val 197"/>
                    <a:gd name="f73" fmla="val 1074"/>
                    <a:gd name="f74" fmla="val 416"/>
                    <a:gd name="f75" fmla="val 1582"/>
                    <a:gd name="f76" fmla="val 832"/>
                    <a:gd name="f77" fmla="val 1997"/>
                    <a:gd name="f78" fmla="val 1340"/>
                    <a:gd name="f79" fmla="val 2320"/>
                    <a:gd name="f80" fmla="val 1744"/>
                    <a:gd name="f81" fmla="val 2378"/>
                    <a:gd name="f82" fmla="val 2494"/>
                    <a:gd name="f83" fmla="val 2598"/>
                    <a:gd name="f84" fmla="val 2263"/>
                    <a:gd name="f85" fmla="val 2782"/>
                    <a:gd name="f86" fmla="val 3001"/>
                    <a:gd name="f87" fmla="val 2425"/>
                    <a:gd name="f88" fmla="val 2563"/>
                    <a:gd name="f89" fmla="val 2551"/>
                    <a:gd name="f90" fmla="val 2517"/>
                    <a:gd name="f91" fmla="val 2286"/>
                    <a:gd name="f92" fmla="val 2482"/>
                    <a:gd name="f93" fmla="val 2332"/>
                    <a:gd name="f94" fmla="val 1824"/>
                    <a:gd name="f95" fmla="val 2148"/>
                    <a:gd name="f96" fmla="val 2163"/>
                    <a:gd name="f97" fmla="val 1689"/>
                    <a:gd name="f98" fmla="val 2180"/>
                    <a:gd name="f99" fmla="val 1691"/>
                    <a:gd name="f100" fmla="val 2197"/>
                    <a:gd name="f101" fmla="val 2291"/>
                    <a:gd name="f102" fmla="val 2397"/>
                    <a:gd name="f103" fmla="val 2436"/>
                    <a:gd name="f104" fmla="val 1570"/>
                    <a:gd name="f105" fmla="val 1305"/>
                    <a:gd name="f106" fmla="val 2344"/>
                    <a:gd name="f107" fmla="val 1224"/>
                    <a:gd name="f108" fmla="val 2251"/>
                    <a:gd name="f109" fmla="val 1132"/>
                    <a:gd name="f110" fmla="val 2136"/>
                    <a:gd name="f111" fmla="val 1097"/>
                    <a:gd name="f112" fmla="val 1998"/>
                    <a:gd name="f113" fmla="val 1051"/>
                    <a:gd name="f114" fmla="val 2159"/>
                    <a:gd name="f115" fmla="val 993"/>
                    <a:gd name="f116" fmla="val 2321"/>
                    <a:gd name="f117" fmla="val 866"/>
                    <a:gd name="f118" fmla="val 693"/>
                    <a:gd name="f119" fmla="val 520"/>
                    <a:gd name="f120" fmla="val 324"/>
                    <a:gd name="f121" fmla="val 243"/>
                    <a:gd name="f122" fmla="val 1617"/>
                    <a:gd name="f123" fmla="val 924"/>
                    <a:gd name="f124" fmla="val 958"/>
                    <a:gd name="f125" fmla="val 1186"/>
                    <a:gd name="f126" fmla="val 963"/>
                    <a:gd name="f127" fmla="val 1148"/>
                    <a:gd name="f128" fmla="val 965"/>
                    <a:gd name="f129" fmla="val 1110"/>
                    <a:gd name="f130" fmla="val 755"/>
                    <a:gd name="f131" fmla="val 409"/>
                    <a:gd name="f132" fmla="val 775"/>
                    <a:gd name="f133" fmla="val 232"/>
                    <a:gd name="f134" fmla="val 139"/>
                    <a:gd name="f135" fmla="val 301"/>
                    <a:gd name="f136" fmla="val 70"/>
                    <a:gd name="f137" fmla="val 150"/>
                    <a:gd name="f138" fmla="*/ f0 1 2564"/>
                    <a:gd name="f139" fmla="*/ f1 1 3002"/>
                    <a:gd name="f140" fmla="val f2"/>
                    <a:gd name="f141" fmla="val f3"/>
                    <a:gd name="f142" fmla="val f4"/>
                    <a:gd name="f143" fmla="+- f142 0 f140"/>
                    <a:gd name="f144" fmla="+- f141 0 f140"/>
                    <a:gd name="f145" fmla="*/ f144 1 2564"/>
                    <a:gd name="f146" fmla="*/ f143 1 3002"/>
                    <a:gd name="f147" fmla="*/ f140 1 f145"/>
                    <a:gd name="f148" fmla="*/ f141 1 f145"/>
                    <a:gd name="f149" fmla="*/ f140 1 f146"/>
                    <a:gd name="f150" fmla="*/ f142 1 f146"/>
                    <a:gd name="f151" fmla="*/ f147 f138 1"/>
                    <a:gd name="f152" fmla="*/ f148 f138 1"/>
                    <a:gd name="f153" fmla="*/ f150 f139 1"/>
                    <a:gd name="f154" fmla="*/ f149 f139 1"/>
                  </a:gdLst>
                  <a:ahLst/>
                  <a:cxnLst>
                    <a:cxn ang="3cd4">
                      <a:pos x="hc" y="t"/>
                    </a:cxn>
                    <a:cxn ang="0">
                      <a:pos x="r" y="vc"/>
                    </a:cxn>
                    <a:cxn ang="cd4">
                      <a:pos x="hc" y="b"/>
                    </a:cxn>
                    <a:cxn ang="cd2">
                      <a:pos x="l" y="vc"/>
                    </a:cxn>
                  </a:cxnLst>
                  <a:rect l="f151" t="f154" r="f152" b="f153"/>
                  <a:pathLst>
                    <a:path w="2564" h="3002">
                      <a:moveTo>
                        <a:pt x="f5" y="f6"/>
                      </a:moveTo>
                      <a:lnTo>
                        <a:pt x="f5" y="f6"/>
                      </a:lnTo>
                      <a:cubicBezTo>
                        <a:pt x="f7" y="f8"/>
                        <a:pt x="f9" y="f10"/>
                        <a:pt x="f11" y="f12"/>
                      </a:cubicBezTo>
                      <a:lnTo>
                        <a:pt x="f11" y="f12"/>
                      </a:lnTo>
                      <a:cubicBezTo>
                        <a:pt x="f9" y="f10"/>
                        <a:pt x="f7" y="f8"/>
                        <a:pt x="f5" y="f6"/>
                      </a:cubicBezTo>
                      <a:close/>
                      <a:moveTo>
                        <a:pt x="f13" y="f14"/>
                      </a:moveTo>
                      <a:cubicBezTo>
                        <a:pt x="f15" y="f16"/>
                        <a:pt x="f17" y="f18"/>
                        <a:pt x="f19" y="f20"/>
                      </a:cubicBezTo>
                      <a:cubicBezTo>
                        <a:pt x="f21" y="f22"/>
                        <a:pt x="f23" y="f24"/>
                        <a:pt x="f25" y="f26"/>
                      </a:cubicBezTo>
                      <a:cubicBezTo>
                        <a:pt x="f27" y="f28"/>
                        <a:pt x="f29" y="f30"/>
                        <a:pt x="f31" y="f30"/>
                      </a:cubicBezTo>
                      <a:cubicBezTo>
                        <a:pt x="f32" y="f30"/>
                        <a:pt x="f30" y="f33"/>
                        <a:pt x="f34" y="f35"/>
                      </a:cubicBezTo>
                      <a:lnTo>
                        <a:pt x="f34" y="f35"/>
                      </a:lnTo>
                      <a:cubicBezTo>
                        <a:pt x="f36" y="f37"/>
                        <a:pt x="f38" y="f39"/>
                        <a:pt x="f31" y="f39"/>
                      </a:cubicBezTo>
                      <a:cubicBezTo>
                        <a:pt x="f40" y="f39"/>
                        <a:pt x="f41" y="f39"/>
                        <a:pt x="f11" y="f12"/>
                      </a:cubicBezTo>
                      <a:lnTo>
                        <a:pt x="f11" y="f12"/>
                      </a:lnTo>
                      <a:cubicBezTo>
                        <a:pt x="f42" y="f43"/>
                        <a:pt x="f44" y="f45"/>
                        <a:pt x="f36" y="f46"/>
                      </a:cubicBezTo>
                      <a:cubicBezTo>
                        <a:pt x="f47" y="f48"/>
                        <a:pt x="f49" y="f50"/>
                        <a:pt x="f51" y="f52"/>
                      </a:cubicBezTo>
                      <a:cubicBezTo>
                        <a:pt x="f53" y="f54"/>
                        <a:pt x="f45" y="f55"/>
                        <a:pt x="f30" y="f56"/>
                      </a:cubicBezTo>
                      <a:cubicBezTo>
                        <a:pt x="f22" y="f46"/>
                        <a:pt x="f57" y="f58"/>
                        <a:pt x="f59" y="f60"/>
                      </a:cubicBezTo>
                      <a:cubicBezTo>
                        <a:pt x="f14" y="f36"/>
                        <a:pt x="f61" y="f62"/>
                        <a:pt x="f63" y="f64"/>
                      </a:cubicBezTo>
                      <a:cubicBezTo>
                        <a:pt x="f65" y="f57"/>
                        <a:pt x="f66" y="f16"/>
                        <a:pt x="f13" y="f14"/>
                      </a:cubicBezTo>
                      <a:close/>
                      <a:moveTo>
                        <a:pt x="f67" y="f2"/>
                      </a:moveTo>
                      <a:cubicBezTo>
                        <a:pt x="f68" y="f69"/>
                        <a:pt x="f70" y="f71"/>
                        <a:pt x="f72" y="f73"/>
                      </a:cubicBezTo>
                      <a:cubicBezTo>
                        <a:pt x="f74" y="f75"/>
                        <a:pt x="f76" y="f77"/>
                        <a:pt x="f78" y="f52"/>
                      </a:cubicBezTo>
                      <a:cubicBezTo>
                        <a:pt x="f32" y="f79"/>
                        <a:pt x="f80" y="f81"/>
                        <a:pt x="f46" y="f82"/>
                      </a:cubicBezTo>
                      <a:cubicBezTo>
                        <a:pt x="f50" y="f83"/>
                        <a:pt x="f84" y="f85"/>
                        <a:pt x="f84" y="f86"/>
                      </a:cubicBezTo>
                      <a:cubicBezTo>
                        <a:pt x="f87" y="f85"/>
                        <a:pt x="f88" y="f89"/>
                        <a:pt x="f90" y="f91"/>
                      </a:cubicBezTo>
                      <a:cubicBezTo>
                        <a:pt x="f92" y="f55"/>
                        <a:pt x="f93" y="f94"/>
                        <a:pt x="f95" y="f28"/>
                      </a:cubicBezTo>
                      <a:lnTo>
                        <a:pt x="f95" y="f28"/>
                      </a:lnTo>
                      <a:cubicBezTo>
                        <a:pt x="f96" y="f97"/>
                        <a:pt x="f98" y="f99"/>
                        <a:pt x="f100" y="f99"/>
                      </a:cubicBezTo>
                      <a:cubicBezTo>
                        <a:pt x="f101" y="f99"/>
                        <a:pt x="f102" y="f26"/>
                        <a:pt x="f103" y="f104"/>
                      </a:cubicBezTo>
                      <a:cubicBezTo>
                        <a:pt x="f82" y="f20"/>
                        <a:pt x="f103" y="f105"/>
                        <a:pt x="f106" y="f107"/>
                      </a:cubicBezTo>
                      <a:cubicBezTo>
                        <a:pt x="f108" y="f109"/>
                        <a:pt x="f110" y="f111"/>
                        <a:pt x="f112" y="f113"/>
                      </a:cubicBezTo>
                      <a:cubicBezTo>
                        <a:pt x="f114" y="f115"/>
                        <a:pt x="f116" y="f117"/>
                        <a:pt x="f93" y="f118"/>
                      </a:cubicBezTo>
                      <a:cubicBezTo>
                        <a:pt x="f106" y="f119"/>
                        <a:pt x="f84" y="f120"/>
                        <a:pt x="f54" y="f121"/>
                      </a:cubicBezTo>
                      <a:cubicBezTo>
                        <a:pt x="f112" y="f65"/>
                        <a:pt x="f122" y="f123"/>
                        <a:pt x="f107" y="f124"/>
                      </a:cubicBezTo>
                      <a:cubicBezTo>
                        <a:pt x="f125" y="f126"/>
                        <a:pt x="f127" y="f128"/>
                        <a:pt x="f129" y="f128"/>
                      </a:cubicBezTo>
                      <a:cubicBezTo>
                        <a:pt x="f130" y="f128"/>
                        <a:pt x="f131" y="f132"/>
                        <a:pt x="f133" y="f13"/>
                      </a:cubicBezTo>
                      <a:cubicBezTo>
                        <a:pt x="f134" y="f135"/>
                        <a:pt x="f136" y="f137"/>
                        <a:pt x="f67"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 name="Google Shape;2104;p27">
                  <a:extLst>
                    <a:ext uri="{FF2B5EF4-FFF2-40B4-BE49-F238E27FC236}">
                      <a16:creationId xmlns:a16="http://schemas.microsoft.com/office/drawing/2014/main" id="{8B996F66-7435-476D-B1AB-ED3C777F8FEC}"/>
                    </a:ext>
                  </a:extLst>
                </p:cNvPr>
                <p:cNvSpPr/>
                <p:nvPr/>
              </p:nvSpPr>
              <p:spPr>
                <a:xfrm flipH="1">
                  <a:off x="8288697" y="4590114"/>
                  <a:ext cx="177439" cy="239682"/>
                </a:xfrm>
                <a:custGeom>
                  <a:avLst/>
                  <a:gdLst>
                    <a:gd name="f0" fmla="val w"/>
                    <a:gd name="f1" fmla="val h"/>
                    <a:gd name="f2" fmla="val 0"/>
                    <a:gd name="f3" fmla="val 5494"/>
                    <a:gd name="f4" fmla="val 7421"/>
                    <a:gd name="f5" fmla="val 692"/>
                    <a:gd name="f6" fmla="val 681"/>
                    <a:gd name="f7" fmla="val 24"/>
                    <a:gd name="f8" fmla="val 671"/>
                    <a:gd name="f9" fmla="val 49"/>
                    <a:gd name="f10" fmla="val 661"/>
                    <a:gd name="f11" fmla="val 73"/>
                    <a:gd name="f12" fmla="val 1950"/>
                    <a:gd name="f13" fmla="val 6475"/>
                    <a:gd name="f14" fmla="val 2181"/>
                    <a:gd name="f15" fmla="val 6649"/>
                    <a:gd name="f16" fmla="val 2423"/>
                    <a:gd name="f17" fmla="val 6799"/>
                    <a:gd name="f18" fmla="val 2689"/>
                    <a:gd name="f19" fmla="val 6914"/>
                    <a:gd name="f20" fmla="val 2943"/>
                    <a:gd name="f21" fmla="val 7029"/>
                    <a:gd name="f22" fmla="val 3220"/>
                    <a:gd name="f23" fmla="val 7110"/>
                    <a:gd name="f24" fmla="val 3497"/>
                    <a:gd name="f25" fmla="val 7156"/>
                    <a:gd name="f26" fmla="val 3622"/>
                    <a:gd name="f27" fmla="val 7178"/>
                    <a:gd name="f28" fmla="val 3752"/>
                    <a:gd name="f29" fmla="val 7190"/>
                    <a:gd name="f30" fmla="val 3884"/>
                    <a:gd name="f31" fmla="val 4032"/>
                    <a:gd name="f32" fmla="val 4181"/>
                    <a:gd name="f33" fmla="val 7175"/>
                    <a:gd name="f34" fmla="val 4328"/>
                    <a:gd name="f35" fmla="val 7145"/>
                    <a:gd name="f36" fmla="val 4605"/>
                    <a:gd name="f37" fmla="val 7087"/>
                    <a:gd name="f38" fmla="val 4882"/>
                    <a:gd name="f39" fmla="val 6983"/>
                    <a:gd name="f40" fmla="val 5136"/>
                    <a:gd name="f41" fmla="val 6868"/>
                    <a:gd name="f42" fmla="val 4893"/>
                    <a:gd name="f43" fmla="val 7006"/>
                    <a:gd name="f44" fmla="val 4616"/>
                    <a:gd name="f45" fmla="val 4339"/>
                    <a:gd name="f46" fmla="val 7180"/>
                    <a:gd name="f47" fmla="val 4170"/>
                    <a:gd name="f48" fmla="val 7216"/>
                    <a:gd name="f49" fmla="val 3981"/>
                    <a:gd name="f50" fmla="val 7244"/>
                    <a:gd name="f51" fmla="val 3792"/>
                    <a:gd name="f52" fmla="val 3685"/>
                    <a:gd name="f53" fmla="val 3578"/>
                    <a:gd name="f54" fmla="val 7235"/>
                    <a:gd name="f55" fmla="val 3474"/>
                    <a:gd name="f56" fmla="val 7214"/>
                    <a:gd name="f57" fmla="val 3185"/>
                    <a:gd name="f58" fmla="val 7168"/>
                    <a:gd name="f59" fmla="val 2919"/>
                    <a:gd name="f60" fmla="val 2654"/>
                    <a:gd name="f61" fmla="val 6949"/>
                    <a:gd name="f62" fmla="val 2400"/>
                    <a:gd name="f63" fmla="val 6822"/>
                    <a:gd name="f64" fmla="val 2146"/>
                    <a:gd name="f65" fmla="val 6683"/>
                    <a:gd name="f66" fmla="val 1"/>
                    <a:gd name="f67" fmla="val 1676"/>
                    <a:gd name="f68" fmla="val 55"/>
                    <a:gd name="f69" fmla="val 3257"/>
                    <a:gd name="f70" fmla="val 715"/>
                    <a:gd name="f71" fmla="val 4871"/>
                    <a:gd name="f72" fmla="val 1096"/>
                    <a:gd name="f73" fmla="val 5794"/>
                    <a:gd name="f74" fmla="val 1719"/>
                    <a:gd name="f75" fmla="val 2596"/>
                    <a:gd name="f76" fmla="val 2983"/>
                    <a:gd name="f77" fmla="val 7319"/>
                    <a:gd name="f78" fmla="val 3389"/>
                    <a:gd name="f79" fmla="val 7420"/>
                    <a:gd name="f80" fmla="val 3790"/>
                    <a:gd name="f81" fmla="val 4298"/>
                    <a:gd name="f82" fmla="val 4800"/>
                    <a:gd name="f83" fmla="val 7258"/>
                    <a:gd name="f84" fmla="val 5251"/>
                    <a:gd name="f85" fmla="val 5320"/>
                    <a:gd name="f86" fmla="val 5401"/>
                    <a:gd name="f87" fmla="val 6856"/>
                    <a:gd name="f88" fmla="val 5424"/>
                    <a:gd name="f89" fmla="val 6764"/>
                    <a:gd name="f90" fmla="val 6602"/>
                    <a:gd name="f91" fmla="val 5367"/>
                    <a:gd name="f92" fmla="val 6487"/>
                    <a:gd name="f93" fmla="val 5205"/>
                    <a:gd name="f94" fmla="val 5113"/>
                    <a:gd name="f95" fmla="val 5020"/>
                    <a:gd name="f96" fmla="val 6568"/>
                    <a:gd name="f97" fmla="val 4939"/>
                    <a:gd name="f98" fmla="val 5216"/>
                    <a:gd name="f99" fmla="val 6163"/>
                    <a:gd name="f100" fmla="val 4816"/>
                    <a:gd name="f101" fmla="val 5890"/>
                    <a:gd name="f102" fmla="val 4286"/>
                    <a:gd name="f103" fmla="val 4151"/>
                    <a:gd name="f104" fmla="val 4008"/>
                    <a:gd name="f105" fmla="val 5907"/>
                    <a:gd name="f106" fmla="val 3866"/>
                    <a:gd name="f107" fmla="val 5944"/>
                    <a:gd name="f108" fmla="val 3519"/>
                    <a:gd name="f109" fmla="val 6037"/>
                    <a:gd name="f110" fmla="val 3167"/>
                    <a:gd name="f111" fmla="val 6098"/>
                    <a:gd name="f112" fmla="val 2819"/>
                    <a:gd name="f113" fmla="val 2439"/>
                    <a:gd name="f114" fmla="val 2064"/>
                    <a:gd name="f115" fmla="val 6025"/>
                    <a:gd name="f116" fmla="val 1703"/>
                    <a:gd name="f117" fmla="val 5839"/>
                    <a:gd name="f118" fmla="val 1728"/>
                    <a:gd name="f119" fmla="val 5849"/>
                    <a:gd name="f120" fmla="val 1753"/>
                    <a:gd name="f121" fmla="val 5854"/>
                    <a:gd name="f122" fmla="val 1778"/>
                    <a:gd name="f123" fmla="val 1885"/>
                    <a:gd name="f124" fmla="val 1989"/>
                    <a:gd name="f125" fmla="val 5771"/>
                    <a:gd name="f126" fmla="val 2031"/>
                    <a:gd name="f127" fmla="val 5644"/>
                    <a:gd name="f128" fmla="val 2088"/>
                    <a:gd name="f129" fmla="val 5471"/>
                    <a:gd name="f130" fmla="val 5275"/>
                    <a:gd name="f131" fmla="val 1915"/>
                    <a:gd name="f132" fmla="val 1811"/>
                    <a:gd name="f133" fmla="val 4986"/>
                    <a:gd name="f134" fmla="val 1684"/>
                    <a:gd name="f135" fmla="val 1557"/>
                    <a:gd name="f136" fmla="val 4744"/>
                    <a:gd name="f137" fmla="val 1442"/>
                    <a:gd name="f138" fmla="val 4629"/>
                    <a:gd name="f139" fmla="val 1315"/>
                    <a:gd name="f140" fmla="val 4502"/>
                    <a:gd name="f141" fmla="val 1223"/>
                    <a:gd name="f142" fmla="val 4352"/>
                    <a:gd name="f143" fmla="val 1026"/>
                    <a:gd name="f144" fmla="val 4051"/>
                    <a:gd name="f145" fmla="val 853"/>
                    <a:gd name="f146" fmla="val 3705"/>
                    <a:gd name="f147" fmla="val 3359"/>
                    <a:gd name="f148" fmla="val 343"/>
                    <a:gd name="f149" fmla="val 2356"/>
                    <a:gd name="f150" fmla="val 246"/>
                    <a:gd name="f151" fmla="val 1099"/>
                    <a:gd name="f152" fmla="*/ f0 1 5494"/>
                    <a:gd name="f153" fmla="*/ f1 1 7421"/>
                    <a:gd name="f154" fmla="val f2"/>
                    <a:gd name="f155" fmla="val f3"/>
                    <a:gd name="f156" fmla="val f4"/>
                    <a:gd name="f157" fmla="+- f156 0 f154"/>
                    <a:gd name="f158" fmla="+- f155 0 f154"/>
                    <a:gd name="f159" fmla="*/ f158 1 5494"/>
                    <a:gd name="f160" fmla="*/ f157 1 7421"/>
                    <a:gd name="f161" fmla="*/ f154 1 f159"/>
                    <a:gd name="f162" fmla="*/ f155 1 f159"/>
                    <a:gd name="f163" fmla="*/ f154 1 f160"/>
                    <a:gd name="f164" fmla="*/ f156 1 f160"/>
                    <a:gd name="f165" fmla="*/ f161 f152 1"/>
                    <a:gd name="f166" fmla="*/ f162 f152 1"/>
                    <a:gd name="f167" fmla="*/ f164 f153 1"/>
                    <a:gd name="f168" fmla="*/ f163 f153 1"/>
                  </a:gdLst>
                  <a:ahLst/>
                  <a:cxnLst>
                    <a:cxn ang="3cd4">
                      <a:pos x="hc" y="t"/>
                    </a:cxn>
                    <a:cxn ang="0">
                      <a:pos x="r" y="vc"/>
                    </a:cxn>
                    <a:cxn ang="cd4">
                      <a:pos x="hc" y="b"/>
                    </a:cxn>
                    <a:cxn ang="cd2">
                      <a:pos x="l" y="vc"/>
                    </a:cxn>
                  </a:cxnLst>
                  <a:rect l="f165" t="f168" r="f166" b="f167"/>
                  <a:pathLst>
                    <a:path w="5494" h="7421">
                      <a:moveTo>
                        <a:pt x="f5" y="f2"/>
                      </a:moveTo>
                      <a:cubicBezTo>
                        <a:pt x="f6" y="f7"/>
                        <a:pt x="f8" y="f9"/>
                        <a:pt x="f10" y="f11"/>
                      </a:cubicBezTo>
                      <a:lnTo>
                        <a:pt x="f10" y="f11"/>
                      </a:lnTo>
                      <a:cubicBezTo>
                        <a:pt x="f8" y="f9"/>
                        <a:pt x="f6" y="f7"/>
                        <a:pt x="f5" y="f2"/>
                      </a:cubicBezTo>
                      <a:close/>
                      <a:moveTo>
                        <a:pt x="f12" y="f13"/>
                      </a:moveTo>
                      <a:lnTo>
                        <a:pt x="f12" y="f13"/>
                      </a:lnTo>
                      <a:cubicBezTo>
                        <a:pt x="f14" y="f15"/>
                        <a:pt x="f16" y="f17"/>
                        <a:pt x="f18" y="f19"/>
                      </a:cubicBezTo>
                      <a:cubicBezTo>
                        <a:pt x="f20" y="f21"/>
                        <a:pt x="f22" y="f23"/>
                        <a:pt x="f24" y="f25"/>
                      </a:cubicBezTo>
                      <a:cubicBezTo>
                        <a:pt x="f26" y="f27"/>
                        <a:pt x="f28" y="f29"/>
                        <a:pt x="f30" y="f29"/>
                      </a:cubicBezTo>
                      <a:cubicBezTo>
                        <a:pt x="f31" y="f29"/>
                        <a:pt x="f32" y="f33"/>
                        <a:pt x="f34" y="f35"/>
                      </a:cubicBezTo>
                      <a:cubicBezTo>
                        <a:pt x="f36" y="f37"/>
                        <a:pt x="f38" y="f39"/>
                        <a:pt x="f40" y="f41"/>
                      </a:cubicBezTo>
                      <a:lnTo>
                        <a:pt x="f40" y="f41"/>
                      </a:lnTo>
                      <a:cubicBezTo>
                        <a:pt x="f42" y="f43"/>
                        <a:pt x="f44" y="f23"/>
                        <a:pt x="f45" y="f46"/>
                      </a:cubicBezTo>
                      <a:cubicBezTo>
                        <a:pt x="f47" y="f48"/>
                        <a:pt x="f49" y="f50"/>
                        <a:pt x="f51" y="f50"/>
                      </a:cubicBezTo>
                      <a:cubicBezTo>
                        <a:pt x="f52" y="f50"/>
                        <a:pt x="f53" y="f54"/>
                        <a:pt x="f55" y="f56"/>
                      </a:cubicBezTo>
                      <a:cubicBezTo>
                        <a:pt x="f57" y="f58"/>
                        <a:pt x="f59" y="f37"/>
                        <a:pt x="f60" y="f61"/>
                      </a:cubicBezTo>
                      <a:cubicBezTo>
                        <a:pt x="f62" y="f63"/>
                        <a:pt x="f64" y="f65"/>
                        <a:pt x="f12" y="f13"/>
                      </a:cubicBezTo>
                      <a:close/>
                      <a:moveTo>
                        <a:pt x="f10" y="f11"/>
                      </a:moveTo>
                      <a:cubicBezTo>
                        <a:pt x="f66" y="f67"/>
                        <a:pt x="f68" y="f69"/>
                        <a:pt x="f70" y="f71"/>
                      </a:cubicBezTo>
                      <a:cubicBezTo>
                        <a:pt x="f72" y="f73"/>
                        <a:pt x="f74" y="f15"/>
                        <a:pt x="f75" y="f23"/>
                      </a:cubicBezTo>
                      <a:cubicBezTo>
                        <a:pt x="f76" y="f77"/>
                        <a:pt x="f78" y="f79"/>
                        <a:pt x="f80" y="f79"/>
                      </a:cubicBezTo>
                      <a:cubicBezTo>
                        <a:pt x="f81" y="f79"/>
                        <a:pt x="f82" y="f83"/>
                        <a:pt x="f84" y="f61"/>
                      </a:cubicBezTo>
                      <a:cubicBezTo>
                        <a:pt x="f85" y="f19"/>
                        <a:pt x="f86" y="f87"/>
                        <a:pt x="f88" y="f89"/>
                      </a:cubicBezTo>
                      <a:cubicBezTo>
                        <a:pt x="f3" y="f90"/>
                        <a:pt x="f91" y="f92"/>
                        <a:pt x="f93" y="f92"/>
                      </a:cubicBezTo>
                      <a:cubicBezTo>
                        <a:pt x="f94" y="f92"/>
                        <a:pt x="f95" y="f96"/>
                        <a:pt x="f97" y="f96"/>
                      </a:cubicBezTo>
                      <a:cubicBezTo>
                        <a:pt x="f98" y="f99"/>
                        <a:pt x="f100" y="f101"/>
                        <a:pt x="f102" y="f101"/>
                      </a:cubicBezTo>
                      <a:cubicBezTo>
                        <a:pt x="f103" y="f101"/>
                        <a:pt x="f104" y="f105"/>
                        <a:pt x="f106" y="f107"/>
                      </a:cubicBezTo>
                      <a:cubicBezTo>
                        <a:pt x="f108" y="f109"/>
                        <a:pt x="f110" y="f111"/>
                        <a:pt x="f112" y="f111"/>
                      </a:cubicBezTo>
                      <a:cubicBezTo>
                        <a:pt x="f113" y="f111"/>
                        <a:pt x="f114" y="f115"/>
                        <a:pt x="f116" y="f117"/>
                      </a:cubicBezTo>
                      <a:lnTo>
                        <a:pt x="f116" y="f117"/>
                      </a:lnTo>
                      <a:cubicBezTo>
                        <a:pt x="f118" y="f119"/>
                        <a:pt x="f120" y="f121"/>
                        <a:pt x="f122" y="f121"/>
                      </a:cubicBezTo>
                      <a:cubicBezTo>
                        <a:pt x="f123" y="f121"/>
                        <a:pt x="f124" y="f125"/>
                        <a:pt x="f126" y="f127"/>
                      </a:cubicBezTo>
                      <a:cubicBezTo>
                        <a:pt x="f128" y="f129"/>
                        <a:pt x="f126" y="f130"/>
                        <a:pt x="f131" y="f40"/>
                      </a:cubicBezTo>
                      <a:cubicBezTo>
                        <a:pt x="f132" y="f133"/>
                        <a:pt x="f134" y="f71"/>
                        <a:pt x="f135" y="f136"/>
                      </a:cubicBezTo>
                      <a:cubicBezTo>
                        <a:pt x="f137" y="f138"/>
                        <a:pt x="f139" y="f140"/>
                        <a:pt x="f141" y="f142"/>
                      </a:cubicBezTo>
                      <a:cubicBezTo>
                        <a:pt x="f143" y="f144"/>
                        <a:pt x="f145" y="f146"/>
                        <a:pt x="f70" y="f147"/>
                      </a:cubicBezTo>
                      <a:cubicBezTo>
                        <a:pt x="f148" y="f149"/>
                        <a:pt x="f150" y="f151"/>
                        <a:pt x="f10" y="f11"/>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 name="Google Shape;2105;p27">
                  <a:extLst>
                    <a:ext uri="{FF2B5EF4-FFF2-40B4-BE49-F238E27FC236}">
                      <a16:creationId xmlns:a16="http://schemas.microsoft.com/office/drawing/2014/main" id="{86996B0A-1D96-4A5D-93DC-E596FE911D5A}"/>
                    </a:ext>
                  </a:extLst>
                </p:cNvPr>
                <p:cNvSpPr/>
                <p:nvPr/>
              </p:nvSpPr>
              <p:spPr>
                <a:xfrm flipH="1">
                  <a:off x="8355064" y="4769437"/>
                  <a:ext cx="83164" cy="100611"/>
                </a:xfrm>
                <a:custGeom>
                  <a:avLst/>
                  <a:gdLst>
                    <a:gd name="f0" fmla="val w"/>
                    <a:gd name="f1" fmla="val h"/>
                    <a:gd name="f2" fmla="val 0"/>
                    <a:gd name="f3" fmla="val 2575"/>
                    <a:gd name="f4" fmla="val 3115"/>
                    <a:gd name="f5" fmla="val 1"/>
                    <a:gd name="f6" fmla="val 4"/>
                    <a:gd name="f7" fmla="val 9"/>
                    <a:gd name="f8" fmla="val 6"/>
                    <a:gd name="f9" fmla="val 18"/>
                    <a:gd name="f10" fmla="val 27"/>
                    <a:gd name="f11" fmla="val 7"/>
                    <a:gd name="f12" fmla="val 228"/>
                    <a:gd name="f13" fmla="val 720"/>
                    <a:gd name="f14" fmla="val 527"/>
                    <a:gd name="f15" fmla="val 1334"/>
                    <a:gd name="f16" fmla="val 1051"/>
                    <a:gd name="f17" fmla="val 1835"/>
                    <a:gd name="f18" fmla="val 1144"/>
                    <a:gd name="f19" fmla="val 1916"/>
                    <a:gd name="f20" fmla="val 1248"/>
                    <a:gd name="f21" fmla="val 2008"/>
                    <a:gd name="f22" fmla="val 1317"/>
                    <a:gd name="f23" fmla="val 2112"/>
                    <a:gd name="f24" fmla="val 1386"/>
                    <a:gd name="f25" fmla="val 2205"/>
                    <a:gd name="f26" fmla="val 1432"/>
                    <a:gd name="f27" fmla="val 2343"/>
                    <a:gd name="f28" fmla="val 1421"/>
                    <a:gd name="f29" fmla="val 2459"/>
                    <a:gd name="f30" fmla="val 1398"/>
                    <a:gd name="f31" fmla="val 2586"/>
                    <a:gd name="f32" fmla="val 2701"/>
                    <a:gd name="f33" fmla="val 1201"/>
                    <a:gd name="f34" fmla="val 2724"/>
                    <a:gd name="f35" fmla="val 1186"/>
                    <a:gd name="f36" fmla="val 2729"/>
                    <a:gd name="f37" fmla="val 1170"/>
                    <a:gd name="f38" fmla="val 2731"/>
                    <a:gd name="f39" fmla="val 1154"/>
                    <a:gd name="f40" fmla="val 1049"/>
                    <a:gd name="f41" fmla="val 936"/>
                    <a:gd name="f42" fmla="val 2638"/>
                    <a:gd name="f43" fmla="val 2528"/>
                    <a:gd name="f44" fmla="val 2759"/>
                    <a:gd name="f45" fmla="val 3013"/>
                    <a:gd name="f46" fmla="val 1271"/>
                    <a:gd name="f47" fmla="val 3093"/>
                    <a:gd name="f48" fmla="val 3108"/>
                    <a:gd name="f49" fmla="val 1366"/>
                    <a:gd name="f50" fmla="val 1416"/>
                    <a:gd name="f51" fmla="val 1601"/>
                    <a:gd name="f52" fmla="val 1794"/>
                    <a:gd name="f53" fmla="val 3020"/>
                    <a:gd name="f54" fmla="val 1894"/>
                    <a:gd name="f55" fmla="val 2874"/>
                    <a:gd name="f56" fmla="val 2021"/>
                    <a:gd name="f57" fmla="val 2689"/>
                    <a:gd name="f58" fmla="val 2009"/>
                    <a:gd name="f59" fmla="val 2435"/>
                    <a:gd name="f60" fmla="val 1905"/>
                    <a:gd name="f61" fmla="val 2239"/>
                    <a:gd name="f62" fmla="val 1966"/>
                    <a:gd name="f63" fmla="val 2279"/>
                    <a:gd name="f64" fmla="val 2043"/>
                    <a:gd name="f65" fmla="val 2311"/>
                    <a:gd name="f66" fmla="val 2115"/>
                    <a:gd name="f67" fmla="val 2126"/>
                    <a:gd name="f68" fmla="val 2137"/>
                    <a:gd name="f69" fmla="val 2310"/>
                    <a:gd name="f70" fmla="val 2148"/>
                    <a:gd name="f71" fmla="val 2309"/>
                    <a:gd name="f72" fmla="val 2251"/>
                    <a:gd name="f73" fmla="val 1848"/>
                    <a:gd name="f74" fmla="val 1881"/>
                    <a:gd name="f75" fmla="val 1778"/>
                    <a:gd name="f76" fmla="val 1117"/>
                    <a:gd name="f77" fmla="val 1459"/>
                    <a:gd name="f78" fmla="val 253"/>
                    <a:gd name="f79" fmla="val 778"/>
                    <a:gd name="f80" fmla="*/ f0 1 2575"/>
                    <a:gd name="f81" fmla="*/ f1 1 3115"/>
                    <a:gd name="f82" fmla="val f2"/>
                    <a:gd name="f83" fmla="val f3"/>
                    <a:gd name="f84" fmla="val f4"/>
                    <a:gd name="f85" fmla="+- f84 0 f82"/>
                    <a:gd name="f86" fmla="+- f83 0 f82"/>
                    <a:gd name="f87" fmla="*/ f86 1 2575"/>
                    <a:gd name="f88" fmla="*/ f85 1 3115"/>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2575" h="3115">
                      <a:moveTo>
                        <a:pt x="f5" y="f2"/>
                      </a:moveTo>
                      <a:cubicBezTo>
                        <a:pt x="f6" y="f7"/>
                        <a:pt x="f8" y="f9"/>
                        <a:pt x="f7" y="f10"/>
                      </a:cubicBezTo>
                      <a:lnTo>
                        <a:pt x="f7" y="f10"/>
                      </a:lnTo>
                      <a:cubicBezTo>
                        <a:pt x="f11" y="f9"/>
                        <a:pt x="f6" y="f7"/>
                        <a:pt x="f5" y="f2"/>
                      </a:cubicBezTo>
                      <a:close/>
                      <a:moveTo>
                        <a:pt x="f7" y="f10"/>
                      </a:moveTo>
                      <a:lnTo>
                        <a:pt x="f7" y="f10"/>
                      </a:lnTo>
                      <a:cubicBezTo>
                        <a:pt x="f12" y="f13"/>
                        <a:pt x="f14" y="f15"/>
                        <a:pt x="f16" y="f17"/>
                      </a:cubicBezTo>
                      <a:cubicBezTo>
                        <a:pt x="f18" y="f19"/>
                        <a:pt x="f20" y="f21"/>
                        <a:pt x="f22" y="f23"/>
                      </a:cubicBezTo>
                      <a:cubicBezTo>
                        <a:pt x="f24" y="f25"/>
                        <a:pt x="f26" y="f27"/>
                        <a:pt x="f28" y="f29"/>
                      </a:cubicBezTo>
                      <a:cubicBezTo>
                        <a:pt x="f30" y="f31"/>
                        <a:pt x="f22" y="f32"/>
                        <a:pt x="f33" y="f34"/>
                      </a:cubicBezTo>
                      <a:cubicBezTo>
                        <a:pt x="f35" y="f36"/>
                        <a:pt x="f37" y="f38"/>
                        <a:pt x="f39" y="f38"/>
                      </a:cubicBezTo>
                      <a:cubicBezTo>
                        <a:pt x="f40" y="f38"/>
                        <a:pt x="f41" y="f42"/>
                        <a:pt x="f41" y="f43"/>
                      </a:cubicBezTo>
                      <a:lnTo>
                        <a:pt x="f41" y="f43"/>
                      </a:lnTo>
                      <a:cubicBezTo>
                        <a:pt x="f41" y="f44"/>
                        <a:pt x="f16" y="f45"/>
                        <a:pt x="f46" y="f47"/>
                      </a:cubicBezTo>
                      <a:cubicBezTo>
                        <a:pt x="f22" y="f48"/>
                        <a:pt x="f49" y="f4"/>
                        <a:pt x="f50" y="f4"/>
                      </a:cubicBezTo>
                      <a:cubicBezTo>
                        <a:pt x="f51" y="f4"/>
                        <a:pt x="f52" y="f53"/>
                        <a:pt x="f54" y="f55"/>
                      </a:cubicBezTo>
                      <a:cubicBezTo>
                        <a:pt x="f56" y="f57"/>
                        <a:pt x="f58" y="f59"/>
                        <a:pt x="f60" y="f61"/>
                      </a:cubicBezTo>
                      <a:lnTo>
                        <a:pt x="f60" y="f61"/>
                      </a:lnTo>
                      <a:cubicBezTo>
                        <a:pt x="f62" y="f63"/>
                        <a:pt x="f64" y="f65"/>
                        <a:pt x="f66" y="f65"/>
                      </a:cubicBezTo>
                      <a:cubicBezTo>
                        <a:pt x="f67" y="f65"/>
                        <a:pt x="f68" y="f69"/>
                        <a:pt x="f70" y="f71"/>
                      </a:cubicBezTo>
                      <a:cubicBezTo>
                        <a:pt x="f3" y="f72"/>
                        <a:pt x="f73" y="f74"/>
                        <a:pt x="f75" y="f17"/>
                      </a:cubicBezTo>
                      <a:cubicBezTo>
                        <a:pt x="f76" y="f77"/>
                        <a:pt x="f78" y="f79"/>
                        <a:pt x="f7" y="f1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 name="Google Shape;2106;p27">
                  <a:extLst>
                    <a:ext uri="{FF2B5EF4-FFF2-40B4-BE49-F238E27FC236}">
                      <a16:creationId xmlns:a16="http://schemas.microsoft.com/office/drawing/2014/main" id="{580470D0-8F49-4767-8676-269742213DBA}"/>
                    </a:ext>
                  </a:extLst>
                </p:cNvPr>
                <p:cNvSpPr/>
                <p:nvPr/>
              </p:nvSpPr>
              <p:spPr>
                <a:xfrm flipH="1">
                  <a:off x="8436684" y="4459986"/>
                  <a:ext cx="144923" cy="231187"/>
                </a:xfrm>
                <a:custGeom>
                  <a:avLst/>
                  <a:gdLst>
                    <a:gd name="f0" fmla="val 360"/>
                    <a:gd name="f1" fmla="val w"/>
                    <a:gd name="f2" fmla="val h"/>
                    <a:gd name="f3" fmla="val 0"/>
                    <a:gd name="f4" fmla="val 4487"/>
                    <a:gd name="f5" fmla="val 7158"/>
                    <a:gd name="f6" fmla="val 4071"/>
                    <a:gd name="f7" fmla="val 1536"/>
                    <a:gd name="f8" fmla="val 4094"/>
                    <a:gd name="f9" fmla="val 1651"/>
                    <a:gd name="f10" fmla="val 4105"/>
                    <a:gd name="f11" fmla="val 1778"/>
                    <a:gd name="f12" fmla="val 4128"/>
                    <a:gd name="f13" fmla="val 1905"/>
                    <a:gd name="f14" fmla="val 2032"/>
                    <a:gd name="f15" fmla="val 2148"/>
                    <a:gd name="f16" fmla="val 2286"/>
                    <a:gd name="f17" fmla="val 4047"/>
                    <a:gd name="f18" fmla="val 2528"/>
                    <a:gd name="f19" fmla="val 3955"/>
                    <a:gd name="f20" fmla="val 2759"/>
                    <a:gd name="f21" fmla="val 3840"/>
                    <a:gd name="f22" fmla="val 2990"/>
                    <a:gd name="f23" fmla="val 3586"/>
                    <a:gd name="f24" fmla="val 3440"/>
                    <a:gd name="f25" fmla="val 3228"/>
                    <a:gd name="f26" fmla="val 3787"/>
                    <a:gd name="f27" fmla="val 2835"/>
                    <a:gd name="f28" fmla="val 4098"/>
                    <a:gd name="f29" fmla="val 2431"/>
                    <a:gd name="f30" fmla="val 4375"/>
                    <a:gd name="f31" fmla="val 2027"/>
                    <a:gd name="f32" fmla="val 4664"/>
                    <a:gd name="f33" fmla="val 1658"/>
                    <a:gd name="f34" fmla="val 4999"/>
                    <a:gd name="f35" fmla="val 1277"/>
                    <a:gd name="f36" fmla="val 5310"/>
                    <a:gd name="f37" fmla="val 977"/>
                    <a:gd name="f38" fmla="val 5714"/>
                    <a:gd name="f39" fmla="val 723"/>
                    <a:gd name="f40" fmla="val 6130"/>
                    <a:gd name="f41" fmla="val 839"/>
                    <a:gd name="f42" fmla="val 5922"/>
                    <a:gd name="f43" fmla="val 5703"/>
                    <a:gd name="f44" fmla="val 1127"/>
                    <a:gd name="f45" fmla="val 5518"/>
                    <a:gd name="f46" fmla="val 1266"/>
                    <a:gd name="f47" fmla="val 1439"/>
                    <a:gd name="f48" fmla="val 5137"/>
                    <a:gd name="f49" fmla="val 1623"/>
                    <a:gd name="f50" fmla="val 4964"/>
                    <a:gd name="f51" fmla="val 1993"/>
                    <a:gd name="f52" fmla="val 4629"/>
                    <a:gd name="f53" fmla="val 2408"/>
                    <a:gd name="f54" fmla="val 4341"/>
                    <a:gd name="f55" fmla="val 2778"/>
                    <a:gd name="f56" fmla="val 4029"/>
                    <a:gd name="f57" fmla="val 3170"/>
                    <a:gd name="f58" fmla="val 3706"/>
                    <a:gd name="f59" fmla="val 3528"/>
                    <a:gd name="f60" fmla="val 3360"/>
                    <a:gd name="f61" fmla="val 3782"/>
                    <a:gd name="f62" fmla="val 2944"/>
                    <a:gd name="f63" fmla="val 2840"/>
                    <a:gd name="f64" fmla="val 3897"/>
                    <a:gd name="f65" fmla="val 2725"/>
                    <a:gd name="f66" fmla="val 3932"/>
                    <a:gd name="f67" fmla="val 2609"/>
                    <a:gd name="f68" fmla="val 3978"/>
                    <a:gd name="f69" fmla="val 2494"/>
                    <a:gd name="f70" fmla="val 4024"/>
                    <a:gd name="f71" fmla="val 2378"/>
                    <a:gd name="f72" fmla="val 2263"/>
                    <a:gd name="f73" fmla="val 4082"/>
                    <a:gd name="f74" fmla="val 2021"/>
                    <a:gd name="f75" fmla="val 1663"/>
                    <a:gd name="f76" fmla="val 404"/>
                    <a:gd name="f77" fmla="val 6628"/>
                    <a:gd name="f78" fmla="val 403"/>
                    <a:gd name="f79" fmla="val 6631"/>
                    <a:gd name="f80" fmla="val 401"/>
                    <a:gd name="f81" fmla="val 6635"/>
                    <a:gd name="f82" fmla="val 400"/>
                    <a:gd name="f83" fmla="val 6638"/>
                    <a:gd name="f84" fmla="val 3493"/>
                    <a:gd name="f85" fmla="val 1"/>
                    <a:gd name="f86" fmla="val 3863"/>
                    <a:gd name="f87" fmla="val 635"/>
                    <a:gd name="f88" fmla="val 4036"/>
                    <a:gd name="f89" fmla="val 1443"/>
                    <a:gd name="f90" fmla="val 3851"/>
                    <a:gd name="f91" fmla="val 2171"/>
                    <a:gd name="f92" fmla="val 3747"/>
                    <a:gd name="f93" fmla="val 2552"/>
                    <a:gd name="f94" fmla="val 3209"/>
                    <a:gd name="f95" fmla="val 3055"/>
                    <a:gd name="f96" fmla="val 3244"/>
                    <a:gd name="f97" fmla="val 3024"/>
                    <a:gd name="f98" fmla="val 3249"/>
                    <a:gd name="f99" fmla="val 2992"/>
                    <a:gd name="f100" fmla="val 3251"/>
                    <a:gd name="f101" fmla="val 2960"/>
                    <a:gd name="f102" fmla="val 2825"/>
                    <a:gd name="f103" fmla="val 2686"/>
                    <a:gd name="f104" fmla="val 3210"/>
                    <a:gd name="f105" fmla="val 2593"/>
                    <a:gd name="f106" fmla="val 3117"/>
                    <a:gd name="f107" fmla="val 2478"/>
                    <a:gd name="f108" fmla="val 3002"/>
                    <a:gd name="f109" fmla="val 2605"/>
                    <a:gd name="f110" fmla="val 2655"/>
                    <a:gd name="f111" fmla="val 2397"/>
                    <a:gd name="f112" fmla="val 2702"/>
                    <a:gd name="f113" fmla="val 2235"/>
                    <a:gd name="f114" fmla="val 2909"/>
                    <a:gd name="f115" fmla="val 3129"/>
                    <a:gd name="f116" fmla="val 2247"/>
                    <a:gd name="f117" fmla="val 3348"/>
                    <a:gd name="f118" fmla="val 2455"/>
                    <a:gd name="f119" fmla="val 3521"/>
                    <a:gd name="f120" fmla="val 2662"/>
                    <a:gd name="f121" fmla="val 3544"/>
                    <a:gd name="f122" fmla="val 2252"/>
                    <a:gd name="f123" fmla="val 3781"/>
                    <a:gd name="f124" fmla="val 1808"/>
                    <a:gd name="f125" fmla="val 3883"/>
                    <a:gd name="f126" fmla="val 1348"/>
                    <a:gd name="f127" fmla="val 1135"/>
                    <a:gd name="f128" fmla="val 919"/>
                    <a:gd name="f129" fmla="val 3861"/>
                    <a:gd name="f130" fmla="val 700"/>
                    <a:gd name="f131" fmla="val 3821"/>
                    <a:gd name="f132" fmla="val 816"/>
                    <a:gd name="f133" fmla="val 3994"/>
                    <a:gd name="f134" fmla="val 931"/>
                    <a:gd name="f135" fmla="val 4110"/>
                    <a:gd name="f136" fmla="val 768"/>
                    <a:gd name="f137" fmla="val 4173"/>
                    <a:gd name="f138" fmla="val 449"/>
                    <a:gd name="f139" fmla="val 259"/>
                    <a:gd name="f140" fmla="val 4169"/>
                    <a:gd name="f141" fmla="val 146"/>
                    <a:gd name="f142" fmla="val 4156"/>
                    <a:gd name="f143" fmla="val 446"/>
                    <a:gd name="f144" fmla="val 4456"/>
                    <a:gd name="f145" fmla="val 527"/>
                    <a:gd name="f146" fmla="val 4525"/>
                    <a:gd name="f147" fmla="val 4698"/>
                    <a:gd name="f148" fmla="val 5135"/>
                    <a:gd name="f149" fmla="val 728"/>
                    <a:gd name="f150" fmla="val 5949"/>
                    <a:gd name="f151" fmla="val 533"/>
                    <a:gd name="f152" fmla="val 6369"/>
                    <a:gd name="f153" fmla="val 803"/>
                    <a:gd name="f154" fmla="val 6332"/>
                    <a:gd name="f155" fmla="val 1090"/>
                    <a:gd name="f156" fmla="val 1203"/>
                    <a:gd name="f157" fmla="val 1319"/>
                    <a:gd name="f158" fmla="val 6338"/>
                    <a:gd name="f159" fmla="val 1430"/>
                    <a:gd name="f160" fmla="val 1708"/>
                    <a:gd name="f161" fmla="val 1955"/>
                    <a:gd name="f162" fmla="val 6302"/>
                    <a:gd name="f163" fmla="val 2051"/>
                    <a:gd name="f164" fmla="val 6049"/>
                    <a:gd name="f165" fmla="val 6441"/>
                    <a:gd name="f166" fmla="val 2074"/>
                    <a:gd name="f167" fmla="val 6811"/>
                    <a:gd name="f168" fmla="val 2293"/>
                    <a:gd name="f169" fmla="val 7157"/>
                    <a:gd name="f170" fmla="val 2212"/>
                    <a:gd name="f171" fmla="val 5991"/>
                    <a:gd name="f172" fmla="val 2951"/>
                    <a:gd name="f173" fmla="val 4825"/>
                    <a:gd name="f174" fmla="val 3643"/>
                    <a:gd name="f175" fmla="val 3925"/>
                    <a:gd name="f176" fmla="val 4221"/>
                    <a:gd name="f177" fmla="val 3175"/>
                    <a:gd name="f178" fmla="val 4486"/>
                    <a:gd name="f179" fmla="val 2321"/>
                    <a:gd name="f180" fmla="val 4267"/>
                    <a:gd name="f181" fmla="val 1270"/>
                    <a:gd name="f182" fmla="val 4151"/>
                    <a:gd name="f183" fmla="val 1086"/>
                    <a:gd name="f184" fmla="val 901"/>
                    <a:gd name="f185" fmla="val 3920"/>
                    <a:gd name="f186" fmla="val 566"/>
                    <a:gd name="f187" fmla="val 3678"/>
                    <a:gd name="f188" fmla="val 301"/>
                    <a:gd name="f189" fmla="*/ f1 1 4487"/>
                    <a:gd name="f190" fmla="*/ f2 1 7158"/>
                    <a:gd name="f191" fmla="val f3"/>
                    <a:gd name="f192" fmla="val f4"/>
                    <a:gd name="f193" fmla="val f5"/>
                    <a:gd name="f194" fmla="+- f193 0 f191"/>
                    <a:gd name="f195" fmla="+- f192 0 f191"/>
                    <a:gd name="f196" fmla="*/ f195 1 4487"/>
                    <a:gd name="f197" fmla="*/ f194 1 7158"/>
                    <a:gd name="f198" fmla="*/ f191 1 f196"/>
                    <a:gd name="f199" fmla="*/ f192 1 f196"/>
                    <a:gd name="f200" fmla="*/ f191 1 f197"/>
                    <a:gd name="f201" fmla="*/ f193 1 f197"/>
                    <a:gd name="f202" fmla="*/ f198 f189 1"/>
                    <a:gd name="f203" fmla="*/ f199 f189 1"/>
                    <a:gd name="f204" fmla="*/ f201 f190 1"/>
                    <a:gd name="f205" fmla="*/ f200 f190 1"/>
                  </a:gdLst>
                  <a:ahLst/>
                  <a:cxnLst>
                    <a:cxn ang="3cd4">
                      <a:pos x="hc" y="t"/>
                    </a:cxn>
                    <a:cxn ang="0">
                      <a:pos x="r" y="vc"/>
                    </a:cxn>
                    <a:cxn ang="cd4">
                      <a:pos x="hc" y="b"/>
                    </a:cxn>
                    <a:cxn ang="cd2">
                      <a:pos x="l" y="vc"/>
                    </a:cxn>
                  </a:cxnLst>
                  <a:rect l="f202" t="f205" r="f203" b="f204"/>
                  <a:pathLst>
                    <a:path w="4487" h="7158">
                      <a:moveTo>
                        <a:pt x="f6" y="f7"/>
                      </a:moveTo>
                      <a:lnTo>
                        <a:pt x="f6" y="f7"/>
                      </a:lnTo>
                      <a:cubicBezTo>
                        <a:pt x="f8" y="f9"/>
                        <a:pt x="f10" y="f11"/>
                        <a:pt x="f12" y="f13"/>
                      </a:cubicBezTo>
                      <a:cubicBezTo>
                        <a:pt x="f12" y="f14"/>
                        <a:pt x="f10" y="f15"/>
                        <a:pt x="f8"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37" y="f43"/>
                        <a:pt x="f44" y="f45"/>
                      </a:cubicBezTo>
                      <a:cubicBezTo>
                        <a:pt x="f46" y="f36"/>
                        <a:pt x="f47" y="f48"/>
                        <a:pt x="f49" y="f50"/>
                      </a:cubicBezTo>
                      <a:cubicBezTo>
                        <a:pt x="f51" y="f52"/>
                        <a:pt x="f53" y="f54"/>
                        <a:pt x="f55" y="f56"/>
                      </a:cubicBezTo>
                      <a:cubicBezTo>
                        <a:pt x="f57" y="f58"/>
                        <a:pt x="f59" y="f60"/>
                        <a:pt x="f61" y="f62"/>
                      </a:cubicBezTo>
                      <a:cubicBezTo>
                        <a:pt x="f21" y="f63"/>
                        <a:pt x="f64" y="f65"/>
                        <a:pt x="f66" y="f67"/>
                      </a:cubicBezTo>
                      <a:cubicBezTo>
                        <a:pt x="f68" y="f69"/>
                        <a:pt x="f70" y="f71"/>
                        <a:pt x="f17" y="f72"/>
                      </a:cubicBezTo>
                      <a:cubicBezTo>
                        <a:pt x="f73" y="f15"/>
                        <a:pt x="f8" y="f74"/>
                        <a:pt x="f8" y="f13"/>
                      </a:cubicBezTo>
                      <a:cubicBezTo>
                        <a:pt x="f8" y="f11"/>
                        <a:pt x="f73" y="f75"/>
                        <a:pt x="f6" y="f7"/>
                      </a:cubicBezTo>
                      <a:close/>
                      <a:moveTo>
                        <a:pt x="f76" y="f77"/>
                      </a:moveTo>
                      <a:lnTo>
                        <a:pt x="f76" y="f77"/>
                      </a:lnTo>
                      <a:cubicBezTo>
                        <a:pt x="f78" y="f79"/>
                        <a:pt x="f80" y="f81"/>
                        <a:pt x="f82" y="f83"/>
                      </a:cubicBezTo>
                      <a:cubicBezTo>
                        <a:pt x="f80" y="f81"/>
                        <a:pt x="f78" y="f79"/>
                        <a:pt x="f76" y="f77"/>
                      </a:cubicBezTo>
                      <a:close/>
                      <a:moveTo>
                        <a:pt x="f84" y="f85"/>
                      </a:moveTo>
                      <a:cubicBezTo>
                        <a:pt x="f86" y="f87"/>
                        <a:pt x="f88" y="f89"/>
                        <a:pt x="f90" y="f91"/>
                      </a:cubicBezTo>
                      <a:cubicBezTo>
                        <a:pt x="f92" y="f93"/>
                        <a:pt x="f59" y="f94"/>
                        <a:pt x="f95" y="f96"/>
                      </a:cubicBezTo>
                      <a:cubicBezTo>
                        <a:pt x="f97" y="f98"/>
                        <a:pt x="f99" y="f100"/>
                        <a:pt x="f101" y="f100"/>
                      </a:cubicBezTo>
                      <a:cubicBezTo>
                        <a:pt x="f102" y="f100"/>
                        <a:pt x="f103" y="f104"/>
                        <a:pt x="f105" y="f106"/>
                      </a:cubicBezTo>
                      <a:cubicBezTo>
                        <a:pt x="f107" y="f108"/>
                        <a:pt x="f107" y="f20"/>
                        <a:pt x="f109" y="f110"/>
                      </a:cubicBezTo>
                      <a:lnTo>
                        <a:pt x="f109" y="f110"/>
                      </a:lnTo>
                      <a:cubicBezTo>
                        <a:pt x="f111" y="f112"/>
                        <a:pt x="f113" y="f114"/>
                        <a:pt x="f113" y="f115"/>
                      </a:cubicBezTo>
                      <a:cubicBezTo>
                        <a:pt x="f116" y="f117"/>
                        <a:pt x="f118" y="f119"/>
                        <a:pt x="f120" y="f121"/>
                      </a:cubicBezTo>
                      <a:cubicBezTo>
                        <a:pt x="f122" y="f123"/>
                        <a:pt x="f124" y="f125"/>
                        <a:pt x="f126" y="f125"/>
                      </a:cubicBezTo>
                      <a:cubicBezTo>
                        <a:pt x="f127" y="f125"/>
                        <a:pt x="f128" y="f129"/>
                        <a:pt x="f130" y="f131"/>
                      </a:cubicBezTo>
                      <a:lnTo>
                        <a:pt x="f130" y="f131"/>
                      </a:lnTo>
                      <a:cubicBezTo>
                        <a:pt x="f130" y="f131"/>
                        <a:pt x="f132" y="f133"/>
                        <a:pt x="f134" y="f135"/>
                      </a:cubicBezTo>
                      <a:cubicBezTo>
                        <a:pt x="f134" y="f135"/>
                        <a:pt x="f136" y="f137"/>
                        <a:pt x="f138" y="f137"/>
                      </a:cubicBezTo>
                      <a:cubicBezTo>
                        <a:pt x="f0" y="f137"/>
                        <a:pt x="f139" y="f140"/>
                        <a:pt x="f141" y="f142"/>
                      </a:cubicBezTo>
                      <a:lnTo>
                        <a:pt x="f141" y="f142"/>
                      </a:lnTo>
                      <a:cubicBezTo>
                        <a:pt x="f143" y="f144"/>
                        <a:pt x="f145" y="f146"/>
                        <a:pt x="f128" y="f147"/>
                      </a:cubicBezTo>
                      <a:cubicBezTo>
                        <a:pt x="f3" y="f148"/>
                        <a:pt x="f149" y="f150"/>
                        <a:pt x="f76" y="f77"/>
                      </a:cubicBezTo>
                      <a:lnTo>
                        <a:pt x="f76" y="f77"/>
                      </a:lnTo>
                      <a:cubicBezTo>
                        <a:pt x="f151" y="f152"/>
                        <a:pt x="f153" y="f154"/>
                        <a:pt x="f155" y="f154"/>
                      </a:cubicBezTo>
                      <a:cubicBezTo>
                        <a:pt x="f156" y="f154"/>
                        <a:pt x="f157" y="f158"/>
                        <a:pt x="f159" y="f158"/>
                      </a:cubicBezTo>
                      <a:cubicBezTo>
                        <a:pt x="f160" y="f158"/>
                        <a:pt x="f161" y="f162"/>
                        <a:pt x="f163" y="f164"/>
                      </a:cubicBezTo>
                      <a:cubicBezTo>
                        <a:pt x="f163" y="f165"/>
                        <a:pt x="f166" y="f167"/>
                        <a:pt x="f168" y="f169"/>
                      </a:cubicBezTo>
                      <a:cubicBezTo>
                        <a:pt x="f170" y="f171"/>
                        <a:pt x="f172" y="f173"/>
                        <a:pt x="f174" y="f175"/>
                      </a:cubicBezTo>
                      <a:cubicBezTo>
                        <a:pt x="f176" y="f177"/>
                        <a:pt x="f178" y="f179"/>
                        <a:pt x="f180" y="f89"/>
                      </a:cubicBezTo>
                      <a:cubicBezTo>
                        <a:pt x="f176" y="f181"/>
                        <a:pt x="f182" y="f183"/>
                        <a:pt x="f73" y="f184"/>
                      </a:cubicBezTo>
                      <a:cubicBezTo>
                        <a:pt x="f185" y="f186"/>
                        <a:pt x="f187" y="f188"/>
                        <a:pt x="f84" y="f8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 name="Google Shape;2107;p27">
                  <a:extLst>
                    <a:ext uri="{FF2B5EF4-FFF2-40B4-BE49-F238E27FC236}">
                      <a16:creationId xmlns:a16="http://schemas.microsoft.com/office/drawing/2014/main" id="{1A0FEB03-E926-459C-8932-CD64D9DF17E3}"/>
                    </a:ext>
                  </a:extLst>
                </p:cNvPr>
                <p:cNvSpPr/>
                <p:nvPr/>
              </p:nvSpPr>
              <p:spPr>
                <a:xfrm flipH="1">
                  <a:off x="8451991" y="4597191"/>
                  <a:ext cx="54068" cy="151762"/>
                </a:xfrm>
                <a:custGeom>
                  <a:avLst/>
                  <a:gdLst>
                    <a:gd name="f0" fmla="val w"/>
                    <a:gd name="f1" fmla="val h"/>
                    <a:gd name="f2" fmla="val 0"/>
                    <a:gd name="f3" fmla="val 1674"/>
                    <a:gd name="f4" fmla="val 4699"/>
                    <a:gd name="f5" fmla="val 1201"/>
                    <a:gd name="f6" fmla="val 1005"/>
                    <a:gd name="f7" fmla="val 1143"/>
                    <a:gd name="f8" fmla="val 1224"/>
                    <a:gd name="f9" fmla="val 1085"/>
                    <a:gd name="f10" fmla="val 1443"/>
                    <a:gd name="f11" fmla="val 1051"/>
                    <a:gd name="f12" fmla="val 1004"/>
                    <a:gd name="f13" fmla="val 1905"/>
                    <a:gd name="f14" fmla="val 970"/>
                    <a:gd name="f15" fmla="val 2113"/>
                    <a:gd name="f16" fmla="val 2343"/>
                    <a:gd name="f17" fmla="val 958"/>
                    <a:gd name="f18" fmla="val 2574"/>
                    <a:gd name="f19" fmla="val 2805"/>
                    <a:gd name="f20" fmla="val 3059"/>
                    <a:gd name="f21" fmla="val 1027"/>
                    <a:gd name="f22" fmla="val 3302"/>
                    <a:gd name="f23" fmla="val 1074"/>
                    <a:gd name="f24" fmla="val 3532"/>
                    <a:gd name="f25" fmla="val 1108"/>
                    <a:gd name="f26" fmla="val 3763"/>
                    <a:gd name="f27" fmla="val 993"/>
                    <a:gd name="f28" fmla="val 3290"/>
                    <a:gd name="f29" fmla="val 935"/>
                    <a:gd name="f30" fmla="val 2828"/>
                    <a:gd name="f31" fmla="val 912"/>
                    <a:gd name="f32" fmla="val 1882"/>
                    <a:gd name="f33" fmla="val 1651"/>
                    <a:gd name="f34" fmla="val 1420"/>
                    <a:gd name="f35" fmla="val 1120"/>
                    <a:gd name="f36" fmla="val 820"/>
                    <a:gd name="f37" fmla="val 3013"/>
                    <a:gd name="f38" fmla="val 370"/>
                    <a:gd name="f39" fmla="val 4075"/>
                    <a:gd name="f40" fmla="val 416"/>
                    <a:gd name="f41" fmla="val 4052"/>
                    <a:gd name="f42" fmla="val 554"/>
                    <a:gd name="f43" fmla="val 3359"/>
                    <a:gd name="f44" fmla="val 693"/>
                    <a:gd name="f45" fmla="val 3186"/>
                    <a:gd name="f46" fmla="val 658"/>
                    <a:gd name="f47" fmla="val 3729"/>
                    <a:gd name="f48" fmla="val 981"/>
                    <a:gd name="f49" fmla="val 4398"/>
                    <a:gd name="f50" fmla="val 1408"/>
                    <a:gd name="f51" fmla="val 4698"/>
                    <a:gd name="f52" fmla="val 3151"/>
                    <a:gd name="f53" fmla="val 1131"/>
                    <a:gd name="f54" fmla="val 1501"/>
                    <a:gd name="f55" fmla="*/ f0 1 1674"/>
                    <a:gd name="f56" fmla="*/ f1 1 4699"/>
                    <a:gd name="f57" fmla="val f2"/>
                    <a:gd name="f58" fmla="val f3"/>
                    <a:gd name="f59" fmla="val f4"/>
                    <a:gd name="f60" fmla="+- f59 0 f57"/>
                    <a:gd name="f61" fmla="+- f58 0 f57"/>
                    <a:gd name="f62" fmla="*/ f61 1 1674"/>
                    <a:gd name="f63" fmla="*/ f60 1 469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674" h="4699">
                      <a:moveTo>
                        <a:pt x="f5" y="f6"/>
                      </a:moveTo>
                      <a:lnTo>
                        <a:pt x="f5" y="f6"/>
                      </a:lnTo>
                      <a:cubicBezTo>
                        <a:pt x="f7" y="f8"/>
                        <a:pt x="f9" y="f10"/>
                        <a:pt x="f11" y="f3"/>
                      </a:cubicBezTo>
                      <a:cubicBezTo>
                        <a:pt x="f12" y="f13"/>
                        <a:pt x="f14" y="f15"/>
                        <a:pt x="f14" y="f16"/>
                      </a:cubicBezTo>
                      <a:cubicBezTo>
                        <a:pt x="f17" y="f18"/>
                        <a:pt x="f14" y="f19"/>
                        <a:pt x="f12" y="f20"/>
                      </a:cubicBezTo>
                      <a:cubicBezTo>
                        <a:pt x="f21" y="f22"/>
                        <a:pt x="f23" y="f24"/>
                        <a:pt x="f25" y="f26"/>
                      </a:cubicBezTo>
                      <a:cubicBezTo>
                        <a:pt x="f11" y="f24"/>
                        <a:pt x="f27" y="f28"/>
                        <a:pt x="f17" y="f20"/>
                      </a:cubicBezTo>
                      <a:cubicBezTo>
                        <a:pt x="f29" y="f30"/>
                        <a:pt x="f31" y="f18"/>
                        <a:pt x="f31" y="f16"/>
                      </a:cubicBezTo>
                      <a:cubicBezTo>
                        <a:pt x="f29" y="f15"/>
                        <a:pt x="f17" y="f32"/>
                        <a:pt x="f12" y="f33"/>
                      </a:cubicBezTo>
                      <a:cubicBezTo>
                        <a:pt x="f11" y="f34"/>
                        <a:pt x="f35" y="f8"/>
                        <a:pt x="f5" y="f6"/>
                      </a:cubicBezTo>
                      <a:close/>
                      <a:moveTo>
                        <a:pt x="f3" y="f2"/>
                      </a:moveTo>
                      <a:lnTo>
                        <a:pt x="f3" y="f2"/>
                      </a:lnTo>
                      <a:cubicBezTo>
                        <a:pt x="f23" y="f36"/>
                        <a:pt x="f2" y="f37"/>
                        <a:pt x="f38" y="f39"/>
                      </a:cubicBezTo>
                      <a:cubicBezTo>
                        <a:pt x="f40" y="f41"/>
                        <a:pt x="f42" y="f43"/>
                        <a:pt x="f44" y="f45"/>
                      </a:cubicBezTo>
                      <a:lnTo>
                        <a:pt x="f44" y="f45"/>
                      </a:lnTo>
                      <a:cubicBezTo>
                        <a:pt x="f46" y="f47"/>
                        <a:pt x="f48" y="f49"/>
                        <a:pt x="f50" y="f51"/>
                      </a:cubicBezTo>
                      <a:cubicBezTo>
                        <a:pt x="f11" y="f52"/>
                        <a:pt x="f53" y="f54"/>
                        <a:pt x="f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 name="Google Shape;2108;p27">
                  <a:extLst>
                    <a:ext uri="{FF2B5EF4-FFF2-40B4-BE49-F238E27FC236}">
                      <a16:creationId xmlns:a16="http://schemas.microsoft.com/office/drawing/2014/main" id="{AAEAD817-FB27-45D9-83E1-2540424CF1D9}"/>
                    </a:ext>
                  </a:extLst>
                </p:cNvPr>
                <p:cNvSpPr/>
                <p:nvPr/>
              </p:nvSpPr>
              <p:spPr>
                <a:xfrm flipH="1">
                  <a:off x="8313852" y="4391168"/>
                  <a:ext cx="171340" cy="50063"/>
                </a:xfrm>
                <a:custGeom>
                  <a:avLst/>
                  <a:gdLst>
                    <a:gd name="f0" fmla="val w"/>
                    <a:gd name="f1" fmla="val h"/>
                    <a:gd name="f2" fmla="val 0"/>
                    <a:gd name="f3" fmla="val 5305"/>
                    <a:gd name="f4" fmla="val 1550"/>
                    <a:gd name="f5" fmla="val 4245"/>
                    <a:gd name="f6" fmla="val 1"/>
                    <a:gd name="f7" fmla="val 2797"/>
                    <a:gd name="f8" fmla="val 1485"/>
                    <a:gd name="f9" fmla="val 782"/>
                    <a:gd name="f10" fmla="val 1732"/>
                    <a:gd name="f11" fmla="val 3291"/>
                    <a:gd name="f12" fmla="val 5304"/>
                    <a:gd name="f13" fmla="val 1376"/>
                    <a:gd name="f14" fmla="val 5068"/>
                    <a:gd name="f15" fmla="val 458"/>
                    <a:gd name="f16" fmla="val 4979"/>
                    <a:gd name="f17" fmla="val 128"/>
                    <a:gd name="f18" fmla="val 4670"/>
                    <a:gd name="f19" fmla="*/ f0 1 5305"/>
                    <a:gd name="f20" fmla="*/ f1 1 1550"/>
                    <a:gd name="f21" fmla="val f2"/>
                    <a:gd name="f22" fmla="val f3"/>
                    <a:gd name="f23" fmla="val f4"/>
                    <a:gd name="f24" fmla="+- f23 0 f21"/>
                    <a:gd name="f25" fmla="+- f22 0 f21"/>
                    <a:gd name="f26" fmla="*/ f25 1 5305"/>
                    <a:gd name="f27" fmla="*/ f24 1 1550"/>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305" h="1550">
                      <a:moveTo>
                        <a:pt x="f5" y="f6"/>
                      </a:moveTo>
                      <a:cubicBezTo>
                        <a:pt x="f7" y="f6"/>
                        <a:pt x="f6" y="f8"/>
                        <a:pt x="f6" y="f8"/>
                      </a:cubicBezTo>
                      <a:cubicBezTo>
                        <a:pt x="f6" y="f8"/>
                        <a:pt x="f9" y="f4"/>
                        <a:pt x="f10" y="f4"/>
                      </a:cubicBezTo>
                      <a:cubicBezTo>
                        <a:pt x="f11" y="f4"/>
                        <a:pt x="f12" y="f13"/>
                        <a:pt x="f14" y="f15"/>
                      </a:cubicBezTo>
                      <a:cubicBezTo>
                        <a:pt x="f16"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 name="Google Shape;2109;p27">
                  <a:extLst>
                    <a:ext uri="{FF2B5EF4-FFF2-40B4-BE49-F238E27FC236}">
                      <a16:creationId xmlns:a16="http://schemas.microsoft.com/office/drawing/2014/main" id="{AD6F87D3-DE74-4866-B5F5-5A02E729B598}"/>
                    </a:ext>
                  </a:extLst>
                </p:cNvPr>
                <p:cNvSpPr/>
                <p:nvPr/>
              </p:nvSpPr>
              <p:spPr>
                <a:xfrm flipH="1">
                  <a:off x="8352065" y="4301959"/>
                  <a:ext cx="134261" cy="111456"/>
                </a:xfrm>
                <a:custGeom>
                  <a:avLst/>
                  <a:gdLst>
                    <a:gd name="f0" fmla="val w"/>
                    <a:gd name="f1" fmla="val h"/>
                    <a:gd name="f2" fmla="val 0"/>
                    <a:gd name="f3" fmla="val 4157"/>
                    <a:gd name="f4" fmla="val 3451"/>
                    <a:gd name="f5" fmla="val 2636"/>
                    <a:gd name="f6" fmla="val 1501"/>
                    <a:gd name="f7" fmla="val 1"/>
                    <a:gd name="f8" fmla="val 4156"/>
                    <a:gd name="f9" fmla="val 1200"/>
                    <a:gd name="f10" fmla="val 3025"/>
                    <a:gd name="f11" fmla="val 161"/>
                    <a:gd name="f12" fmla="val 2903"/>
                    <a:gd name="f13" fmla="val 50"/>
                    <a:gd name="f14" fmla="val 2772"/>
                    <a:gd name="f15" fmla="*/ f0 1 4157"/>
                    <a:gd name="f16" fmla="*/ f1 1 3451"/>
                    <a:gd name="f17" fmla="val f2"/>
                    <a:gd name="f18" fmla="val f3"/>
                    <a:gd name="f19" fmla="val f4"/>
                    <a:gd name="f20" fmla="+- f19 0 f17"/>
                    <a:gd name="f21" fmla="+- f18 0 f17"/>
                    <a:gd name="f22" fmla="*/ f21 1 4157"/>
                    <a:gd name="f23" fmla="*/ f20 1 345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7" h="3450">
                      <a:moveTo>
                        <a:pt x="f5" y="f2"/>
                      </a:moveTo>
                      <a:cubicBezTo>
                        <a:pt x="f6" y="f2"/>
                        <a:pt x="f7" y="f4"/>
                        <a:pt x="f7" y="f4"/>
                      </a:cubicBezTo>
                      <a:cubicBezTo>
                        <a:pt x="f7" y="f4"/>
                        <a:pt x="f8" y="f9"/>
                        <a:pt x="f10" y="f11"/>
                      </a:cubicBezTo>
                      <a:cubicBezTo>
                        <a:pt x="f12" y="f13"/>
                        <a:pt x="f14"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 name="Google Shape;2110;p27">
                  <a:extLst>
                    <a:ext uri="{FF2B5EF4-FFF2-40B4-BE49-F238E27FC236}">
                      <a16:creationId xmlns:a16="http://schemas.microsoft.com/office/drawing/2014/main" id="{DD5D682F-95FD-4C9F-B545-E0637C076C6B}"/>
                    </a:ext>
                  </a:extLst>
                </p:cNvPr>
                <p:cNvSpPr/>
                <p:nvPr/>
              </p:nvSpPr>
              <p:spPr>
                <a:xfrm flipH="1">
                  <a:off x="8445270" y="4248695"/>
                  <a:ext cx="94439" cy="166201"/>
                </a:xfrm>
                <a:custGeom>
                  <a:avLst/>
                  <a:gdLst>
                    <a:gd name="f0" fmla="val w"/>
                    <a:gd name="f1" fmla="val h"/>
                    <a:gd name="f2" fmla="val 0"/>
                    <a:gd name="f3" fmla="val 2924"/>
                    <a:gd name="f4" fmla="val 5146"/>
                    <a:gd name="f5" fmla="val 1343"/>
                    <a:gd name="f6" fmla="val 869"/>
                    <a:gd name="f7" fmla="val 263"/>
                    <a:gd name="f8" fmla="val 1446"/>
                    <a:gd name="f9" fmla="val 10"/>
                    <a:gd name="f10" fmla="val 1410"/>
                    <a:gd name="f11" fmla="val 3"/>
                    <a:gd name="f12" fmla="val 1376"/>
                    <a:gd name="f13" fmla="*/ f0 1 2924"/>
                    <a:gd name="f14" fmla="*/ f1 1 5146"/>
                    <a:gd name="f15" fmla="val f2"/>
                    <a:gd name="f16" fmla="val f3"/>
                    <a:gd name="f17" fmla="val f4"/>
                    <a:gd name="f18" fmla="+- f17 0 f15"/>
                    <a:gd name="f19" fmla="+- f16 0 f15"/>
                    <a:gd name="f20" fmla="*/ f19 1 2924"/>
                    <a:gd name="f21" fmla="*/ f18 1 514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924" h="5146">
                      <a:moveTo>
                        <a:pt x="f5" y="f2"/>
                      </a:moveTo>
                      <a:cubicBezTo>
                        <a:pt x="f2" y="f2"/>
                        <a:pt x="f6" y="f4"/>
                        <a:pt x="f6" y="f4"/>
                      </a:cubicBezTo>
                      <a:cubicBezTo>
                        <a:pt x="f6" y="f4"/>
                        <a:pt x="f3" y="f7"/>
                        <a:pt x="f8" y="f9"/>
                      </a:cubicBezTo>
                      <a:cubicBezTo>
                        <a:pt x="f10" y="f11"/>
                        <a:pt x="f12"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59" name="Google Shape;2111;p27">
                <a:extLst>
                  <a:ext uri="{FF2B5EF4-FFF2-40B4-BE49-F238E27FC236}">
                    <a16:creationId xmlns:a16="http://schemas.microsoft.com/office/drawing/2014/main" id="{95827979-7C3D-4543-8F81-3C6E54287147}"/>
                  </a:ext>
                </a:extLst>
              </p:cNvPr>
              <p:cNvGrpSpPr/>
              <p:nvPr/>
            </p:nvGrpSpPr>
            <p:grpSpPr>
              <a:xfrm>
                <a:off x="-19" y="4721203"/>
                <a:ext cx="8138836" cy="211875"/>
                <a:chOff x="-19" y="4721203"/>
                <a:chExt cx="8138836" cy="211875"/>
              </a:xfrm>
            </p:grpSpPr>
            <p:sp>
              <p:nvSpPr>
                <p:cNvPr id="60" name="Google Shape;2112;p27">
                  <a:extLst>
                    <a:ext uri="{FF2B5EF4-FFF2-40B4-BE49-F238E27FC236}">
                      <a16:creationId xmlns:a16="http://schemas.microsoft.com/office/drawing/2014/main" id="{714B5717-4DAE-4864-9A0B-DFCF40112F6A}"/>
                    </a:ext>
                  </a:extLst>
                </p:cNvPr>
                <p:cNvSpPr/>
                <p:nvPr/>
              </p:nvSpPr>
              <p:spPr>
                <a:xfrm rot="10799991">
                  <a:off x="-19" y="4918063"/>
                  <a:ext cx="4301621"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61" name="Google Shape;2113;p27">
                  <a:extLst>
                    <a:ext uri="{FF2B5EF4-FFF2-40B4-BE49-F238E27FC236}">
                      <a16:creationId xmlns:a16="http://schemas.microsoft.com/office/drawing/2014/main" id="{F7ED318C-E7D8-4BCE-AF9C-44D80784D80F}"/>
                    </a:ext>
                  </a:extLst>
                </p:cNvPr>
                <p:cNvGrpSpPr/>
                <p:nvPr/>
              </p:nvGrpSpPr>
              <p:grpSpPr>
                <a:xfrm>
                  <a:off x="4842863" y="4721203"/>
                  <a:ext cx="3295954" cy="211875"/>
                  <a:chOff x="4842863" y="4721203"/>
                  <a:chExt cx="3295954" cy="211875"/>
                </a:xfrm>
              </p:grpSpPr>
              <p:sp>
                <p:nvSpPr>
                  <p:cNvPr id="62" name="Google Shape;2114;p27">
                    <a:extLst>
                      <a:ext uri="{FF2B5EF4-FFF2-40B4-BE49-F238E27FC236}">
                        <a16:creationId xmlns:a16="http://schemas.microsoft.com/office/drawing/2014/main" id="{17F1FF5D-5FCB-453E-8033-65F1469D511E}"/>
                      </a:ext>
                    </a:extLst>
                  </p:cNvPr>
                  <p:cNvSpPr/>
                  <p:nvPr/>
                </p:nvSpPr>
                <p:spPr>
                  <a:xfrm rot="10799991">
                    <a:off x="4842863" y="4918063"/>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 name="Google Shape;2115;p27">
                    <a:extLst>
                      <a:ext uri="{FF2B5EF4-FFF2-40B4-BE49-F238E27FC236}">
                        <a16:creationId xmlns:a16="http://schemas.microsoft.com/office/drawing/2014/main" id="{95CA3103-E5A0-4FB6-BF31-8FE6B03D5D62}"/>
                      </a:ext>
                    </a:extLst>
                  </p:cNvPr>
                  <p:cNvSpPr/>
                  <p:nvPr/>
                </p:nvSpPr>
                <p:spPr>
                  <a:xfrm rot="10799991">
                    <a:off x="7994864" y="4721203"/>
                    <a:ext cx="143953" cy="211875"/>
                  </a:xfrm>
                  <a:custGeom>
                    <a:avLst/>
                    <a:gdLst>
                      <a:gd name="f0" fmla="val w"/>
                      <a:gd name="f1" fmla="val h"/>
                      <a:gd name="f2" fmla="val 0"/>
                      <a:gd name="f3" fmla="val 4457"/>
                      <a:gd name="f4" fmla="val 6560"/>
                      <a:gd name="f5" fmla="val 3933"/>
                      <a:gd name="f6" fmla="val 1"/>
                      <a:gd name="f7" fmla="val 2886"/>
                      <a:gd name="f8" fmla="val 1831"/>
                      <a:gd name="f9" fmla="val 436"/>
                      <a:gd name="f10" fmla="val 1097"/>
                      <a:gd name="f11" fmla="val 1215"/>
                      <a:gd name="f12" fmla="val 705"/>
                      <a:gd name="f13" fmla="val 1607"/>
                      <a:gd name="f14" fmla="val 405"/>
                      <a:gd name="f15" fmla="val 2104"/>
                      <a:gd name="f16" fmla="val 209"/>
                      <a:gd name="f17" fmla="val 2635"/>
                      <a:gd name="f18" fmla="val 174"/>
                      <a:gd name="f19" fmla="val 2761"/>
                      <a:gd name="f20" fmla="val 139"/>
                      <a:gd name="f21" fmla="val 2912"/>
                      <a:gd name="f22" fmla="val 93"/>
                      <a:gd name="f23" fmla="val 3039"/>
                      <a:gd name="f24" fmla="val 24"/>
                      <a:gd name="f25" fmla="val 3454"/>
                      <a:gd name="f26" fmla="val 3893"/>
                      <a:gd name="f27" fmla="val 4054"/>
                      <a:gd name="f28" fmla="val 4193"/>
                      <a:gd name="f29" fmla="val 4354"/>
                      <a:gd name="f30" fmla="val 105"/>
                      <a:gd name="f31" fmla="val 4955"/>
                      <a:gd name="f32" fmla="val 440"/>
                      <a:gd name="f33" fmla="val 5532"/>
                      <a:gd name="f34" fmla="val 913"/>
                      <a:gd name="f35" fmla="val 5936"/>
                      <a:gd name="f36" fmla="val 1397"/>
                      <a:gd name="f37" fmla="val 6330"/>
                      <a:gd name="f38" fmla="val 1992"/>
                      <a:gd name="f39" fmla="val 6559"/>
                      <a:gd name="f40" fmla="val 2642"/>
                      <a:gd name="f41" fmla="val 2658"/>
                      <a:gd name="f42" fmla="val 2674"/>
                      <a:gd name="f43" fmla="val 2690"/>
                      <a:gd name="f44" fmla="val 3441"/>
                      <a:gd name="f45" fmla="val 6524"/>
                      <a:gd name="f46" fmla="val 4133"/>
                      <a:gd name="f47" fmla="val 6005"/>
                      <a:gd name="f48" fmla="val 4364"/>
                      <a:gd name="f49" fmla="val 5278"/>
                      <a:gd name="f50" fmla="val 4422"/>
                      <a:gd name="f51" fmla="val 5105"/>
                      <a:gd name="f52" fmla="val 4456"/>
                      <a:gd name="f53" fmla="val 4908"/>
                      <a:gd name="f54" fmla="val 4712"/>
                      <a:gd name="f55" fmla="val 4481"/>
                      <a:gd name="f56" fmla="val 4387"/>
                      <a:gd name="f57" fmla="val 4239"/>
                      <a:gd name="f58" fmla="val 4272"/>
                      <a:gd name="f59" fmla="val 4031"/>
                      <a:gd name="f60" fmla="val 4041"/>
                      <a:gd name="f61" fmla="val 3627"/>
                      <a:gd name="f62" fmla="val 3579"/>
                      <a:gd name="f63" fmla="val 3339"/>
                      <a:gd name="f64" fmla="val 3083"/>
                      <a:gd name="f65" fmla="val 2898"/>
                      <a:gd name="f66" fmla="val 2829"/>
                      <a:gd name="f67" fmla="val 2771"/>
                      <a:gd name="f68" fmla="val 3350"/>
                      <a:gd name="f69" fmla="val 3373"/>
                      <a:gd name="f70" fmla="val 2333"/>
                      <a:gd name="f71" fmla="val 3489"/>
                      <a:gd name="f72" fmla="val 2136"/>
                      <a:gd name="f73" fmla="val 3858"/>
                      <a:gd name="f74" fmla="val 2229"/>
                      <a:gd name="f75" fmla="val 4216"/>
                      <a:gd name="f76" fmla="val 2323"/>
                      <a:gd name="f77" fmla="val 4519"/>
                      <a:gd name="f78" fmla="val 2597"/>
                      <a:gd name="f79" fmla="val 4705"/>
                      <a:gd name="f80" fmla="val 2889"/>
                      <a:gd name="f81" fmla="val 2953"/>
                      <a:gd name="f82" fmla="val 3018"/>
                      <a:gd name="f83" fmla="val 4696"/>
                      <a:gd name="f84" fmla="val 4678"/>
                      <a:gd name="f85" fmla="val 3117"/>
                      <a:gd name="f86" fmla="val 3141"/>
                      <a:gd name="f87" fmla="val 3175"/>
                      <a:gd name="f88" fmla="val 3187"/>
                      <a:gd name="f89" fmla="val 3198"/>
                      <a:gd name="f90" fmla="val 4735"/>
                      <a:gd name="f91" fmla="val 4758"/>
                      <a:gd name="f92" fmla="val 4816"/>
                      <a:gd name="f93" fmla="val 4885"/>
                      <a:gd name="f94" fmla="val 4943"/>
                      <a:gd name="f95" fmla="val 3129"/>
                      <a:gd name="f96" fmla="val 5197"/>
                      <a:gd name="f97" fmla="val 5428"/>
                      <a:gd name="f98" fmla="val 2610"/>
                      <a:gd name="f99" fmla="val 5462"/>
                      <a:gd name="f100" fmla="val 2575"/>
                      <a:gd name="f101" fmla="val 5465"/>
                      <a:gd name="f102" fmla="val 2540"/>
                      <a:gd name="f103" fmla="val 5466"/>
                      <a:gd name="f104" fmla="val 2505"/>
                      <a:gd name="f105" fmla="val 2180"/>
                      <a:gd name="f106" fmla="val 1806"/>
                      <a:gd name="f107" fmla="val 5370"/>
                      <a:gd name="f108" fmla="val 1536"/>
                      <a:gd name="f109" fmla="val 5162"/>
                      <a:gd name="f110" fmla="val 1224"/>
                      <a:gd name="f111" fmla="val 4931"/>
                      <a:gd name="f112" fmla="val 970"/>
                      <a:gd name="f113" fmla="val 4585"/>
                      <a:gd name="f114" fmla="val 890"/>
                      <a:gd name="f115" fmla="val 855"/>
                      <a:gd name="f116" fmla="val 4089"/>
                      <a:gd name="f117" fmla="val 3985"/>
                      <a:gd name="f118" fmla="val 844"/>
                      <a:gd name="f119" fmla="val 3558"/>
                      <a:gd name="f120" fmla="val 3223"/>
                      <a:gd name="f121" fmla="val 3108"/>
                      <a:gd name="f122" fmla="val 936"/>
                      <a:gd name="f123" fmla="val 3004"/>
                      <a:gd name="f124" fmla="val 959"/>
                      <a:gd name="f125" fmla="val 2900"/>
                      <a:gd name="f126" fmla="val 1074"/>
                      <a:gd name="f127" fmla="val 2450"/>
                      <a:gd name="f128" fmla="val 1305"/>
                      <a:gd name="f129" fmla="val 2046"/>
                      <a:gd name="f130" fmla="val 1594"/>
                      <a:gd name="f131" fmla="val 1688"/>
                      <a:gd name="f132" fmla="val 2171"/>
                      <a:gd name="f133" fmla="val 961"/>
                      <a:gd name="f134" fmla="val 499"/>
                      <a:gd name="f135" fmla="val 4052"/>
                      <a:gd name="f136" fmla="val 476"/>
                      <a:gd name="f137" fmla="val 4179"/>
                      <a:gd name="f138" fmla="val 372"/>
                      <a:gd name="f139" fmla="val 234"/>
                      <a:gd name="f140" fmla="val 4283"/>
                      <a:gd name="f141" fmla="val 118"/>
                      <a:gd name="f142" fmla="val 3"/>
                      <a:gd name="f143" fmla="val 4013"/>
                      <a:gd name="f144" fmla="val 2"/>
                      <a:gd name="f145" fmla="val 3973"/>
                      <a:gd name="f146" fmla="*/ f0 1 4457"/>
                      <a:gd name="f147" fmla="*/ f1 1 6560"/>
                      <a:gd name="f148" fmla="val f2"/>
                      <a:gd name="f149" fmla="val f3"/>
                      <a:gd name="f150" fmla="val f4"/>
                      <a:gd name="f151" fmla="+- f150 0 f148"/>
                      <a:gd name="f152" fmla="+- f149 0 f148"/>
                      <a:gd name="f153" fmla="*/ f152 1 4457"/>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57" h="6560">
                        <a:moveTo>
                          <a:pt x="f5" y="f6"/>
                        </a:moveTo>
                        <a:cubicBezTo>
                          <a:pt x="f7" y="f6"/>
                          <a:pt x="f8" y="f9"/>
                          <a:pt x="f10" y="f11"/>
                        </a:cubicBezTo>
                        <a:cubicBezTo>
                          <a:pt x="f12" y="f13"/>
                          <a:pt x="f14" y="f15"/>
                          <a:pt x="f16" y="f17"/>
                        </a:cubicBezTo>
                        <a:cubicBezTo>
                          <a:pt x="f18" y="f19"/>
                          <a:pt x="f20" y="f21"/>
                          <a:pt x="f22" y="f23"/>
                        </a:cubicBezTo>
                        <a:lnTo>
                          <a:pt x="f24" y="f25"/>
                        </a:lnTo>
                        <a:lnTo>
                          <a:pt x="f6" y="f26"/>
                        </a:lnTo>
                        <a:cubicBezTo>
                          <a:pt x="f6" y="f27"/>
                          <a:pt x="f6" y="f28"/>
                          <a:pt x="f24" y="f29"/>
                        </a:cubicBezTo>
                        <a:cubicBezTo>
                          <a:pt x="f30" y="f31"/>
                          <a:pt x="f32" y="f33"/>
                          <a:pt x="f34" y="f35"/>
                        </a:cubicBezTo>
                        <a:cubicBezTo>
                          <a:pt x="f36" y="f37"/>
                          <a:pt x="f38" y="f39"/>
                          <a:pt x="f40" y="f39"/>
                        </a:cubicBezTo>
                        <a:cubicBezTo>
                          <a:pt x="f41" y="f39"/>
                          <a:pt x="f42" y="f39"/>
                          <a:pt x="f43" y="f39"/>
                        </a:cubicBezTo>
                        <a:cubicBezTo>
                          <a:pt x="f44" y="f45"/>
                          <a:pt x="f46" y="f47"/>
                          <a:pt x="f48" y="f49"/>
                        </a:cubicBezTo>
                        <a:cubicBezTo>
                          <a:pt x="f50" y="f51"/>
                          <a:pt x="f52" y="f53"/>
                          <a:pt x="f52" y="f54"/>
                        </a:cubicBezTo>
                        <a:cubicBezTo>
                          <a:pt x="f52" y="f55"/>
                          <a:pt x="f56" y="f57"/>
                          <a:pt x="f58" y="f59"/>
                        </a:cubicBezTo>
                        <a:cubicBezTo>
                          <a:pt x="f60" y="f61"/>
                          <a:pt x="f62" y="f63"/>
                          <a:pt x="f64" y="f63"/>
                        </a:cubicBezTo>
                        <a:lnTo>
                          <a:pt x="f65" y="f63"/>
                        </a:lnTo>
                        <a:cubicBezTo>
                          <a:pt x="f66" y="f63"/>
                          <a:pt x="f67" y="f68"/>
                          <a:pt x="f43" y="f69"/>
                        </a:cubicBezTo>
                        <a:cubicBezTo>
                          <a:pt x="f70" y="f71"/>
                          <a:pt x="f72" y="f73"/>
                          <a:pt x="f74" y="f75"/>
                        </a:cubicBezTo>
                        <a:cubicBezTo>
                          <a:pt x="f76" y="f77"/>
                          <a:pt x="f78" y="f79"/>
                          <a:pt x="f80" y="f79"/>
                        </a:cubicBezTo>
                        <a:cubicBezTo>
                          <a:pt x="f81" y="f79"/>
                          <a:pt x="f82" y="f83"/>
                          <a:pt x="f64" y="f84"/>
                        </a:cubicBezTo>
                        <a:cubicBezTo>
                          <a:pt x="f85" y="f84"/>
                          <a:pt x="f86" y="f84"/>
                          <a:pt x="f87" y="f54"/>
                        </a:cubicBezTo>
                        <a:cubicBezTo>
                          <a:pt x="f88" y="f54"/>
                          <a:pt x="f89" y="f90"/>
                          <a:pt x="f89" y="f91"/>
                        </a:cubicBezTo>
                        <a:cubicBezTo>
                          <a:pt x="f89" y="f92"/>
                          <a:pt x="f89" y="f93"/>
                          <a:pt x="f88" y="f94"/>
                        </a:cubicBezTo>
                        <a:cubicBezTo>
                          <a:pt x="f95" y="f96"/>
                          <a:pt x="f65" y="f97"/>
                          <a:pt x="f98" y="f99"/>
                        </a:cubicBezTo>
                        <a:cubicBezTo>
                          <a:pt x="f100" y="f101"/>
                          <a:pt x="f102" y="f103"/>
                          <a:pt x="f104" y="f103"/>
                        </a:cubicBezTo>
                        <a:cubicBezTo>
                          <a:pt x="f105" y="f103"/>
                          <a:pt x="f106" y="f107"/>
                          <a:pt x="f108" y="f109"/>
                        </a:cubicBezTo>
                        <a:cubicBezTo>
                          <a:pt x="f110" y="f111"/>
                          <a:pt x="f112" y="f113"/>
                          <a:pt x="f114" y="f28"/>
                        </a:cubicBezTo>
                        <a:cubicBezTo>
                          <a:pt x="f115" y="f116"/>
                          <a:pt x="f115" y="f117"/>
                          <a:pt x="f118" y="f26"/>
                        </a:cubicBezTo>
                        <a:lnTo>
                          <a:pt x="f118" y="f119"/>
                        </a:lnTo>
                        <a:lnTo>
                          <a:pt x="f114" y="f120"/>
                        </a:lnTo>
                        <a:cubicBezTo>
                          <a:pt x="f34" y="f121"/>
                          <a:pt x="f122" y="f123"/>
                          <a:pt x="f124" y="f125"/>
                        </a:cubicBezTo>
                        <a:cubicBezTo>
                          <a:pt x="f126" y="f127"/>
                          <a:pt x="f128" y="f129"/>
                          <a:pt x="f130" y="f131"/>
                        </a:cubicBezTo>
                        <a:cubicBezTo>
                          <a:pt x="f132" y="f133"/>
                          <a:pt x="f64" y="f134"/>
                          <a:pt x="f135" y="f136"/>
                        </a:cubicBezTo>
                        <a:cubicBezTo>
                          <a:pt x="f137" y="f136"/>
                          <a:pt x="f58" y="f138"/>
                          <a:pt x="f58" y="f139"/>
                        </a:cubicBezTo>
                        <a:cubicBezTo>
                          <a:pt x="f140" y="f141"/>
                          <a:pt x="f137" y="f142"/>
                          <a:pt x="f135"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grpSp>
      <p:sp>
        <p:nvSpPr>
          <p:cNvPr id="64" name="Google Shape;2116;p27">
            <a:extLst>
              <a:ext uri="{FF2B5EF4-FFF2-40B4-BE49-F238E27FC236}">
                <a16:creationId xmlns:a16="http://schemas.microsoft.com/office/drawing/2014/main" id="{D9FA2EE7-2712-42EC-BE16-862473C9F62C}"/>
              </a:ext>
            </a:extLst>
          </p:cNvPr>
          <p:cNvSpPr txBox="1">
            <a:spLocks noGrp="1"/>
          </p:cNvSpPr>
          <p:nvPr>
            <p:ph type="title"/>
          </p:nvPr>
        </p:nvSpPr>
        <p:spPr/>
        <p:txBody>
          <a:bodyPr/>
          <a:lstStyle>
            <a:lvl1pPr>
              <a:defRPr sz="3000">
                <a:solidFill>
                  <a:srgbClr val="D6B35F"/>
                </a:solidFill>
              </a:defRPr>
            </a:lvl1pPr>
          </a:lstStyle>
          <a:p>
            <a:pPr lvl="0"/>
            <a:endParaRPr lang="es-PE"/>
          </a:p>
        </p:txBody>
      </p:sp>
      <p:sp>
        <p:nvSpPr>
          <p:cNvPr id="65" name="Google Shape;2117;p27">
            <a:extLst>
              <a:ext uri="{FF2B5EF4-FFF2-40B4-BE49-F238E27FC236}">
                <a16:creationId xmlns:a16="http://schemas.microsoft.com/office/drawing/2014/main" id="{6B705D0C-2F2C-4CEE-82E7-FBCFEE02C550}"/>
              </a:ext>
            </a:extLst>
          </p:cNvPr>
          <p:cNvSpPr txBox="1">
            <a:spLocks noGrp="1"/>
          </p:cNvSpPr>
          <p:nvPr>
            <p:ph type="subTitle" idx="4294967295"/>
          </p:nvPr>
        </p:nvSpPr>
        <p:spPr>
          <a:xfrm>
            <a:off x="810953" y="2298499"/>
            <a:ext cx="2706002" cy="1396800"/>
          </a:xfrm>
        </p:spPr>
        <p:txBody>
          <a:bodyPr/>
          <a:lstStyle>
            <a:lvl1pPr>
              <a:buNone/>
              <a:defRPr sz="1500">
                <a:solidFill>
                  <a:srgbClr val="393231"/>
                </a:solidFill>
              </a:defRPr>
            </a:lvl1pPr>
          </a:lstStyle>
          <a:p>
            <a:pPr lvl="0"/>
            <a:endParaRPr lang="es-PE"/>
          </a:p>
        </p:txBody>
      </p:sp>
    </p:spTree>
    <p:extLst>
      <p:ext uri="{BB962C8B-B14F-4D97-AF65-F5344CB8AC3E}">
        <p14:creationId xmlns:p14="http://schemas.microsoft.com/office/powerpoint/2010/main" val="96286080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_5">
    <p:bg>
      <p:bgPr>
        <a:blipFill>
          <a:blip r:embed="rId2">
            <a:alphaModFix/>
          </a:blip>
          <a:stretch>
            <a:fillRect/>
          </a:stretch>
        </a:blipFill>
        <a:effectLst/>
      </p:bgPr>
    </p:bg>
    <p:spTree>
      <p:nvGrpSpPr>
        <p:cNvPr id="1" name=""/>
        <p:cNvGrpSpPr/>
        <p:nvPr/>
      </p:nvGrpSpPr>
      <p:grpSpPr>
        <a:xfrm>
          <a:off x="0" y="0"/>
          <a:ext cx="0" cy="0"/>
          <a:chOff x="0" y="0"/>
          <a:chExt cx="0" cy="0"/>
        </a:xfrm>
      </p:grpSpPr>
      <p:pic>
        <p:nvPicPr>
          <p:cNvPr id="2" name="Imagen 113">
            <a:extLst>
              <a:ext uri="{FF2B5EF4-FFF2-40B4-BE49-F238E27FC236}">
                <a16:creationId xmlns:a16="http://schemas.microsoft.com/office/drawing/2014/main" id="{D566C677-4080-4F60-B807-8F1488D0DEF9}"/>
              </a:ext>
            </a:extLst>
          </p:cNvPr>
          <p:cNvPicPr>
            <a:picLocks noChangeAspect="1"/>
          </p:cNvPicPr>
          <p:nvPr/>
        </p:nvPicPr>
        <p:blipFill>
          <a:blip r:embed="rId3"/>
          <a:stretch>
            <a:fillRect/>
          </a:stretch>
        </p:blipFill>
        <p:spPr>
          <a:xfrm>
            <a:off x="0" y="3702048"/>
            <a:ext cx="9199650" cy="1460497"/>
          </a:xfrm>
          <a:prstGeom prst="rect">
            <a:avLst/>
          </a:prstGeom>
          <a:noFill/>
          <a:ln cap="flat">
            <a:noFill/>
          </a:ln>
        </p:spPr>
      </p:pic>
      <p:grpSp>
        <p:nvGrpSpPr>
          <p:cNvPr id="3" name="Google Shape;2259;p30">
            <a:extLst>
              <a:ext uri="{FF2B5EF4-FFF2-40B4-BE49-F238E27FC236}">
                <a16:creationId xmlns:a16="http://schemas.microsoft.com/office/drawing/2014/main" id="{F0ED2141-AE46-4AA7-9AC9-985C32DEDF2D}"/>
              </a:ext>
            </a:extLst>
          </p:cNvPr>
          <p:cNvGrpSpPr/>
          <p:nvPr/>
        </p:nvGrpSpPr>
        <p:grpSpPr>
          <a:xfrm>
            <a:off x="194310" y="1034698"/>
            <a:ext cx="213649" cy="3005888"/>
            <a:chOff x="194310" y="1034698"/>
            <a:chExt cx="213649" cy="3005888"/>
          </a:xfrm>
        </p:grpSpPr>
        <p:sp>
          <p:nvSpPr>
            <p:cNvPr id="4" name="Google Shape;2260;p30">
              <a:extLst>
                <a:ext uri="{FF2B5EF4-FFF2-40B4-BE49-F238E27FC236}">
                  <a16:creationId xmlns:a16="http://schemas.microsoft.com/office/drawing/2014/main" id="{D5AA8F35-70A2-45EB-97C0-89F2A3CAFEB1}"/>
                </a:ext>
              </a:extLst>
            </p:cNvPr>
            <p:cNvSpPr/>
            <p:nvPr/>
          </p:nvSpPr>
          <p:spPr>
            <a:xfrm>
              <a:off x="196175" y="1165530"/>
              <a:ext cx="14923" cy="1487491"/>
            </a:xfrm>
            <a:custGeom>
              <a:avLst/>
              <a:gdLst>
                <a:gd name="f0" fmla="val w"/>
                <a:gd name="f1" fmla="val h"/>
                <a:gd name="f2" fmla="val 0"/>
                <a:gd name="f3" fmla="val 462"/>
                <a:gd name="f4" fmla="val 46056"/>
                <a:gd name="f5" fmla="val 1"/>
                <a:gd name="f6" fmla="*/ f0 1 462"/>
                <a:gd name="f7" fmla="*/ f1 1 46056"/>
                <a:gd name="f8" fmla="val f2"/>
                <a:gd name="f9" fmla="val f3"/>
                <a:gd name="f10" fmla="val f4"/>
                <a:gd name="f11" fmla="+- f10 0 f8"/>
                <a:gd name="f12" fmla="+- f9 0 f8"/>
                <a:gd name="f13" fmla="*/ f12 1 462"/>
                <a:gd name="f14" fmla="*/ f11 1 4605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62" h="46056">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2261;p30">
              <a:extLst>
                <a:ext uri="{FF2B5EF4-FFF2-40B4-BE49-F238E27FC236}">
                  <a16:creationId xmlns:a16="http://schemas.microsoft.com/office/drawing/2014/main" id="{8B54866F-074C-4CEA-A39A-047FD0A06D6A}"/>
                </a:ext>
              </a:extLst>
            </p:cNvPr>
            <p:cNvSpPr/>
            <p:nvPr/>
          </p:nvSpPr>
          <p:spPr>
            <a:xfrm>
              <a:off x="194310" y="1034698"/>
              <a:ext cx="213649" cy="143917"/>
            </a:xfrm>
            <a:custGeom>
              <a:avLst/>
              <a:gdLst>
                <a:gd name="f0" fmla="val w"/>
                <a:gd name="f1" fmla="val h"/>
                <a:gd name="f2" fmla="val 0"/>
                <a:gd name="f3" fmla="val 6615"/>
                <a:gd name="f4" fmla="val 4456"/>
                <a:gd name="f5" fmla="val 3925"/>
                <a:gd name="f6" fmla="val 3498"/>
                <a:gd name="f7" fmla="val 35"/>
                <a:gd name="f8" fmla="val 3071"/>
                <a:gd name="f9" fmla="val 104"/>
                <a:gd name="f10" fmla="val 2944"/>
                <a:gd name="f11" fmla="val 151"/>
                <a:gd name="f12" fmla="val 2805"/>
                <a:gd name="f13" fmla="val 174"/>
                <a:gd name="f14" fmla="val 2667"/>
                <a:gd name="f15" fmla="val 220"/>
                <a:gd name="f16" fmla="val 2136"/>
                <a:gd name="f17" fmla="val 404"/>
                <a:gd name="f18" fmla="val 1651"/>
                <a:gd name="f19" fmla="val 705"/>
                <a:gd name="f20" fmla="val 1259"/>
                <a:gd name="f21" fmla="val 1097"/>
                <a:gd name="f22" fmla="val 451"/>
                <a:gd name="f23" fmla="val 1859"/>
                <a:gd name="f24" fmla="val 1"/>
                <a:gd name="f25" fmla="val 2978"/>
                <a:gd name="f26" fmla="val 47"/>
                <a:gd name="f27" fmla="val 4052"/>
                <a:gd name="f28" fmla="val 4183"/>
                <a:gd name="f29" fmla="val 149"/>
                <a:gd name="f30" fmla="val 4272"/>
                <a:gd name="f31" fmla="val 258"/>
                <a:gd name="f32" fmla="val 265"/>
                <a:gd name="f33" fmla="val 271"/>
                <a:gd name="f34" fmla="val 278"/>
                <a:gd name="f35" fmla="val 4271"/>
                <a:gd name="f36" fmla="val 405"/>
                <a:gd name="f37" fmla="val 508"/>
                <a:gd name="f38" fmla="val 4167"/>
                <a:gd name="f39" fmla="val 543"/>
                <a:gd name="f40" fmla="val 3094"/>
                <a:gd name="f41" fmla="val 1005"/>
                <a:gd name="f42" fmla="val 2182"/>
                <a:gd name="f43" fmla="val 1720"/>
                <a:gd name="f44" fmla="val 1605"/>
                <a:gd name="f45" fmla="val 2078"/>
                <a:gd name="f46" fmla="val 1316"/>
                <a:gd name="f47" fmla="val 2482"/>
                <a:gd name="f48" fmla="val 1085"/>
                <a:gd name="f49" fmla="val 2932"/>
                <a:gd name="f50" fmla="val 970"/>
                <a:gd name="f51" fmla="val 3048"/>
                <a:gd name="f52" fmla="val 935"/>
                <a:gd name="f53" fmla="val 3152"/>
                <a:gd name="f54" fmla="val 924"/>
                <a:gd name="f55" fmla="val 3267"/>
                <a:gd name="f56" fmla="val 901"/>
                <a:gd name="f57" fmla="val 3590"/>
                <a:gd name="f58" fmla="val 855"/>
                <a:gd name="f59" fmla="val 4029"/>
                <a:gd name="f60" fmla="val 866"/>
                <a:gd name="f61" fmla="val 4133"/>
                <a:gd name="f62" fmla="val 4225"/>
                <a:gd name="f63" fmla="val 4618"/>
                <a:gd name="f64" fmla="val 982"/>
                <a:gd name="f65" fmla="val 4964"/>
                <a:gd name="f66" fmla="val 1224"/>
                <a:gd name="f67" fmla="val 5195"/>
                <a:gd name="f68" fmla="val 1547"/>
                <a:gd name="f69" fmla="val 5426"/>
                <a:gd name="f70" fmla="val 1847"/>
                <a:gd name="f71" fmla="val 5529"/>
                <a:gd name="f72" fmla="val 2263"/>
                <a:gd name="f73" fmla="val 5495"/>
                <a:gd name="f74" fmla="val 2609"/>
                <a:gd name="f75" fmla="val 5472"/>
                <a:gd name="f76" fmla="val 2898"/>
                <a:gd name="f77" fmla="val 5241"/>
                <a:gd name="f78" fmla="val 3128"/>
                <a:gd name="f79" fmla="val 4975"/>
                <a:gd name="f80" fmla="val 3186"/>
                <a:gd name="f81" fmla="val 4918"/>
                <a:gd name="f82" fmla="val 3209"/>
                <a:gd name="f83" fmla="val 4848"/>
                <a:gd name="f84" fmla="val 4791"/>
                <a:gd name="f85" fmla="val 4779"/>
                <a:gd name="f86" fmla="val 4756"/>
                <a:gd name="f87" fmla="val 3175"/>
                <a:gd name="f88" fmla="val 4722"/>
                <a:gd name="f89" fmla="val 3117"/>
                <a:gd name="f90" fmla="val 4825"/>
                <a:gd name="f91" fmla="val 2725"/>
                <a:gd name="f92" fmla="val 2355"/>
                <a:gd name="f93" fmla="val 4260"/>
                <a:gd name="f94" fmla="val 2240"/>
                <a:gd name="f95" fmla="val 4197"/>
                <a:gd name="f96" fmla="val 2222"/>
                <a:gd name="f97" fmla="val 4134"/>
                <a:gd name="f98" fmla="val 2213"/>
                <a:gd name="f99" fmla="val 4072"/>
                <a:gd name="f100" fmla="val 3777"/>
                <a:gd name="f101" fmla="val 3501"/>
                <a:gd name="f102" fmla="val 2406"/>
                <a:gd name="f103" fmla="val 3406"/>
                <a:gd name="f104" fmla="val 2701"/>
                <a:gd name="f105" fmla="val 3394"/>
                <a:gd name="f106" fmla="val 2771"/>
                <a:gd name="f107" fmla="val 3383"/>
                <a:gd name="f108" fmla="val 2828"/>
                <a:gd name="f109" fmla="val 3579"/>
                <a:gd name="f110" fmla="val 3671"/>
                <a:gd name="f111" fmla="val 4040"/>
                <a:gd name="f112" fmla="val 4075"/>
                <a:gd name="f113" fmla="val 4387"/>
                <a:gd name="f114" fmla="val 4514"/>
                <a:gd name="f115" fmla="val 4745"/>
                <a:gd name="f116" fmla="val 4952"/>
                <a:gd name="f117" fmla="val 5137"/>
                <a:gd name="f118" fmla="val 4433"/>
                <a:gd name="f119" fmla="val 5310"/>
                <a:gd name="f120" fmla="val 4375"/>
                <a:gd name="f121" fmla="val 6049"/>
                <a:gd name="f122" fmla="val 4144"/>
                <a:gd name="f123" fmla="val 6568"/>
                <a:gd name="f124" fmla="val 3452"/>
                <a:gd name="f125" fmla="val 6603"/>
                <a:gd name="f126" fmla="val 6614"/>
                <a:gd name="f127" fmla="val 2020"/>
                <a:gd name="f128" fmla="val 6384"/>
                <a:gd name="f129" fmla="val 1420"/>
                <a:gd name="f130" fmla="val 5980"/>
                <a:gd name="f131" fmla="val 5576"/>
                <a:gd name="f132" fmla="val 4999"/>
                <a:gd name="f133" fmla="val 116"/>
                <a:gd name="f134" fmla="val 4237"/>
                <a:gd name="f135" fmla="val 4087"/>
                <a:gd name="f136" fmla="*/ f0 1 6615"/>
                <a:gd name="f137" fmla="*/ f1 1 4456"/>
                <a:gd name="f138" fmla="val f2"/>
                <a:gd name="f139" fmla="val f3"/>
                <a:gd name="f140" fmla="val f4"/>
                <a:gd name="f141" fmla="+- f140 0 f138"/>
                <a:gd name="f142" fmla="+- f139 0 f138"/>
                <a:gd name="f143" fmla="*/ f142 1 6615"/>
                <a:gd name="f144" fmla="*/ f141 1 4456"/>
                <a:gd name="f145" fmla="*/ f138 1 f143"/>
                <a:gd name="f146" fmla="*/ f139 1 f143"/>
                <a:gd name="f147" fmla="*/ f138 1 f144"/>
                <a:gd name="f148" fmla="*/ f140 1 f144"/>
                <a:gd name="f149" fmla="*/ f145 f136 1"/>
                <a:gd name="f150" fmla="*/ f146 f136 1"/>
                <a:gd name="f151" fmla="*/ f148 f137 1"/>
                <a:gd name="f152" fmla="*/ f147 f137 1"/>
              </a:gdLst>
              <a:ahLst/>
              <a:cxnLst>
                <a:cxn ang="3cd4">
                  <a:pos x="hc" y="t"/>
                </a:cxn>
                <a:cxn ang="0">
                  <a:pos x="r" y="vc"/>
                </a:cxn>
                <a:cxn ang="cd4">
                  <a:pos x="hc" y="b"/>
                </a:cxn>
                <a:cxn ang="cd2">
                  <a:pos x="l" y="vc"/>
                </a:cxn>
              </a:cxnLst>
              <a:rect l="f149" t="f152" r="f150" b="f151"/>
              <a:pathLst>
                <a:path w="6615" h="4456">
                  <a:moveTo>
                    <a:pt x="f5" y="f2"/>
                  </a:moveTo>
                  <a:lnTo>
                    <a:pt x="f6" y="f7"/>
                  </a:lnTo>
                  <a:lnTo>
                    <a:pt x="f8" y="f9"/>
                  </a:lnTo>
                  <a:cubicBezTo>
                    <a:pt x="f10" y="f11"/>
                    <a:pt x="f12" y="f13"/>
                    <a:pt x="f14" y="f15"/>
                  </a:cubicBezTo>
                  <a:cubicBezTo>
                    <a:pt x="f16" y="f17"/>
                    <a:pt x="f18" y="f19"/>
                    <a:pt x="f20" y="f21"/>
                  </a:cubicBezTo>
                  <a:cubicBezTo>
                    <a:pt x="f22" y="f23"/>
                    <a:pt x="f24" y="f25"/>
                    <a:pt x="f26" y="f27"/>
                  </a:cubicBezTo>
                  <a:cubicBezTo>
                    <a:pt x="f26" y="f28"/>
                    <a:pt x="f29" y="f30"/>
                    <a:pt x="f31" y="f30"/>
                  </a:cubicBezTo>
                  <a:cubicBezTo>
                    <a:pt x="f32" y="f30"/>
                    <a:pt x="f33" y="f30"/>
                    <a:pt x="f34" y="f35"/>
                  </a:cubicBezTo>
                  <a:cubicBezTo>
                    <a:pt x="f36" y="f35"/>
                    <a:pt x="f37" y="f38"/>
                    <a:pt x="f37" y="f27"/>
                  </a:cubicBezTo>
                  <a:cubicBezTo>
                    <a:pt x="f39" y="f40"/>
                    <a:pt x="f41" y="f42"/>
                    <a:pt x="f43" y="f44"/>
                  </a:cubicBezTo>
                  <a:cubicBezTo>
                    <a:pt x="f45" y="f46"/>
                    <a:pt x="f47" y="f48"/>
                    <a:pt x="f49" y="f50"/>
                  </a:cubicBezTo>
                  <a:cubicBezTo>
                    <a:pt x="f51" y="f52"/>
                    <a:pt x="f53" y="f54"/>
                    <a:pt x="f55" y="f56"/>
                  </a:cubicBezTo>
                  <a:lnTo>
                    <a:pt x="f57" y="f58"/>
                  </a:lnTo>
                  <a:lnTo>
                    <a:pt x="f5" y="f58"/>
                  </a:lnTo>
                  <a:cubicBezTo>
                    <a:pt x="f59" y="f60"/>
                    <a:pt x="f61" y="f60"/>
                    <a:pt x="f62" y="f56"/>
                  </a:cubicBezTo>
                  <a:cubicBezTo>
                    <a:pt x="f63" y="f64"/>
                    <a:pt x="f65" y="f66"/>
                    <a:pt x="f67" y="f68"/>
                  </a:cubicBezTo>
                  <a:cubicBezTo>
                    <a:pt x="f69" y="f70"/>
                    <a:pt x="f71" y="f72"/>
                    <a:pt x="f73" y="f74"/>
                  </a:cubicBezTo>
                  <a:cubicBezTo>
                    <a:pt x="f75" y="f76"/>
                    <a:pt x="f77" y="f78"/>
                    <a:pt x="f79" y="f80"/>
                  </a:cubicBezTo>
                  <a:cubicBezTo>
                    <a:pt x="f81" y="f82"/>
                    <a:pt x="f83" y="f82"/>
                    <a:pt x="f84" y="f82"/>
                  </a:cubicBezTo>
                  <a:cubicBezTo>
                    <a:pt x="f85" y="f82"/>
                    <a:pt x="f86" y="f80"/>
                    <a:pt x="f86" y="f87"/>
                  </a:cubicBezTo>
                  <a:cubicBezTo>
                    <a:pt x="f88" y="f53"/>
                    <a:pt x="f88" y="f89"/>
                    <a:pt x="f88" y="f40"/>
                  </a:cubicBezTo>
                  <a:cubicBezTo>
                    <a:pt x="f90" y="f91"/>
                    <a:pt x="f63" y="f92"/>
                    <a:pt x="f93" y="f94"/>
                  </a:cubicBezTo>
                  <a:cubicBezTo>
                    <a:pt x="f95" y="f96"/>
                    <a:pt x="f97" y="f98"/>
                    <a:pt x="f99" y="f98"/>
                  </a:cubicBezTo>
                  <a:cubicBezTo>
                    <a:pt x="f100" y="f98"/>
                    <a:pt x="f101" y="f102"/>
                    <a:pt x="f103" y="f104"/>
                  </a:cubicBezTo>
                  <a:cubicBezTo>
                    <a:pt x="f105" y="f106"/>
                    <a:pt x="f107" y="f108"/>
                    <a:pt x="f107" y="f76"/>
                  </a:cubicBezTo>
                  <a:lnTo>
                    <a:pt x="f107" y="f40"/>
                  </a:lnTo>
                  <a:cubicBezTo>
                    <a:pt x="f107" y="f109"/>
                    <a:pt x="f110" y="f111"/>
                    <a:pt x="f112" y="f35"/>
                  </a:cubicBezTo>
                  <a:cubicBezTo>
                    <a:pt x="f35" y="f113"/>
                    <a:pt x="f114" y="f4"/>
                    <a:pt x="f115" y="f4"/>
                  </a:cubicBezTo>
                  <a:cubicBezTo>
                    <a:pt x="f116" y="f4"/>
                    <a:pt x="f117" y="f118"/>
                    <a:pt x="f119" y="f120"/>
                  </a:cubicBezTo>
                  <a:cubicBezTo>
                    <a:pt x="f121" y="f122"/>
                    <a:pt x="f123" y="f124"/>
                    <a:pt x="f125" y="f104"/>
                  </a:cubicBezTo>
                  <a:cubicBezTo>
                    <a:pt x="f126" y="f127"/>
                    <a:pt x="f128" y="f129"/>
                    <a:pt x="f130" y="f54"/>
                  </a:cubicBezTo>
                  <a:cubicBezTo>
                    <a:pt x="f131" y="f22"/>
                    <a:pt x="f132" y="f133"/>
                    <a:pt x="f113" y="f7"/>
                  </a:cubicBezTo>
                  <a:cubicBezTo>
                    <a:pt x="f134" y="f2"/>
                    <a:pt x="f135"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2262;p30">
              <a:extLst>
                <a:ext uri="{FF2B5EF4-FFF2-40B4-BE49-F238E27FC236}">
                  <a16:creationId xmlns:a16="http://schemas.microsoft.com/office/drawing/2014/main" id="{2E0CBF93-1F82-4D97-B30E-C24DF733448C}"/>
                </a:ext>
              </a:extLst>
            </p:cNvPr>
            <p:cNvSpPr/>
            <p:nvPr/>
          </p:nvSpPr>
          <p:spPr>
            <a:xfrm>
              <a:off x="196175" y="2421870"/>
              <a:ext cx="14923" cy="1487491"/>
            </a:xfrm>
            <a:custGeom>
              <a:avLst/>
              <a:gdLst>
                <a:gd name="f0" fmla="val w"/>
                <a:gd name="f1" fmla="val h"/>
                <a:gd name="f2" fmla="val 0"/>
                <a:gd name="f3" fmla="val 462"/>
                <a:gd name="f4" fmla="val 46056"/>
                <a:gd name="f5" fmla="val 46055"/>
                <a:gd name="f6" fmla="*/ f0 1 462"/>
                <a:gd name="f7" fmla="*/ f1 1 46056"/>
                <a:gd name="f8" fmla="val f2"/>
                <a:gd name="f9" fmla="val f3"/>
                <a:gd name="f10" fmla="val f4"/>
                <a:gd name="f11" fmla="+- f10 0 f8"/>
                <a:gd name="f12" fmla="+- f9 0 f8"/>
                <a:gd name="f13" fmla="*/ f12 1 462"/>
                <a:gd name="f14" fmla="*/ f11 1 4605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62" h="46056">
                  <a:moveTo>
                    <a:pt x="f2" y="f2"/>
                  </a:moveTo>
                  <a:lnTo>
                    <a:pt x="f2" y="f5"/>
                  </a:lnTo>
                  <a:lnTo>
                    <a:pt x="f3" y="f5"/>
                  </a:lnTo>
                  <a:lnTo>
                    <a:pt x="f3" y="f2"/>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2263;p30">
              <a:extLst>
                <a:ext uri="{FF2B5EF4-FFF2-40B4-BE49-F238E27FC236}">
                  <a16:creationId xmlns:a16="http://schemas.microsoft.com/office/drawing/2014/main" id="{F66913E7-728E-448B-BE8E-C1591B6412C0}"/>
                </a:ext>
              </a:extLst>
            </p:cNvPr>
            <p:cNvSpPr/>
            <p:nvPr/>
          </p:nvSpPr>
          <p:spPr>
            <a:xfrm>
              <a:off x="194310" y="3896285"/>
              <a:ext cx="213649" cy="144301"/>
            </a:xfrm>
            <a:custGeom>
              <a:avLst/>
              <a:gdLst>
                <a:gd name="f0" fmla="val w"/>
                <a:gd name="f1" fmla="val h"/>
                <a:gd name="f2" fmla="val 0"/>
                <a:gd name="f3" fmla="val 6615"/>
                <a:gd name="f4" fmla="val 4468"/>
                <a:gd name="f5" fmla="val 4745"/>
                <a:gd name="f6" fmla="val 4514"/>
                <a:gd name="f7" fmla="val 4271"/>
                <a:gd name="f8" fmla="val 81"/>
                <a:gd name="f9" fmla="val 4075"/>
                <a:gd name="f10" fmla="val 197"/>
                <a:gd name="f11" fmla="val 3671"/>
                <a:gd name="f12" fmla="val 427"/>
                <a:gd name="f13" fmla="val 3383"/>
                <a:gd name="f14" fmla="val 889"/>
                <a:gd name="f15" fmla="val 1374"/>
                <a:gd name="f16" fmla="val 1559"/>
                <a:gd name="f17" fmla="val 1639"/>
                <a:gd name="f18" fmla="val 3394"/>
                <a:gd name="f19" fmla="val 1697"/>
                <a:gd name="f20" fmla="val 3406"/>
                <a:gd name="f21" fmla="val 1766"/>
                <a:gd name="f22" fmla="val 3501"/>
                <a:gd name="f23" fmla="val 2062"/>
                <a:gd name="f24" fmla="val 3777"/>
                <a:gd name="f25" fmla="val 2255"/>
                <a:gd name="f26" fmla="val 4072"/>
                <a:gd name="f27" fmla="val 4134"/>
                <a:gd name="f28" fmla="val 4197"/>
                <a:gd name="f29" fmla="val 2246"/>
                <a:gd name="f30" fmla="val 4260"/>
                <a:gd name="f31" fmla="val 2228"/>
                <a:gd name="f32" fmla="val 4618"/>
                <a:gd name="f33" fmla="val 2113"/>
                <a:gd name="f34" fmla="val 4825"/>
                <a:gd name="f35" fmla="val 1732"/>
                <a:gd name="f36" fmla="val 4722"/>
                <a:gd name="f37" fmla="val 1351"/>
                <a:gd name="f38" fmla="val 1316"/>
                <a:gd name="f39" fmla="val 4756"/>
                <a:gd name="f40" fmla="val 1293"/>
                <a:gd name="f41" fmla="val 1270"/>
                <a:gd name="f42" fmla="val 4779"/>
                <a:gd name="f43" fmla="val 1259"/>
                <a:gd name="f44" fmla="val 4791"/>
                <a:gd name="f45" fmla="val 4848"/>
                <a:gd name="f46" fmla="val 4918"/>
                <a:gd name="f47" fmla="val 4975"/>
                <a:gd name="f48" fmla="val 5241"/>
                <a:gd name="f49" fmla="val 1328"/>
                <a:gd name="f50" fmla="val 5472"/>
                <a:gd name="f51" fmla="val 5495"/>
                <a:gd name="f52" fmla="val 1847"/>
                <a:gd name="f53" fmla="val 5529"/>
                <a:gd name="f54" fmla="val 2194"/>
                <a:gd name="f55" fmla="val 5426"/>
                <a:gd name="f56" fmla="val 2621"/>
                <a:gd name="f57" fmla="val 5195"/>
                <a:gd name="f58" fmla="val 2921"/>
                <a:gd name="f59" fmla="val 4964"/>
                <a:gd name="f60" fmla="val 3232"/>
                <a:gd name="f61" fmla="val 3486"/>
                <a:gd name="f62" fmla="val 4225"/>
                <a:gd name="f63" fmla="val 3567"/>
                <a:gd name="f64" fmla="val 4133"/>
                <a:gd name="f65" fmla="val 3602"/>
                <a:gd name="f66" fmla="val 4029"/>
                <a:gd name="f67" fmla="val 3925"/>
                <a:gd name="f68" fmla="val 3613"/>
                <a:gd name="f69" fmla="val 3590"/>
                <a:gd name="f70" fmla="val 3267"/>
                <a:gd name="f71" fmla="val 3152"/>
                <a:gd name="f72" fmla="val 3544"/>
                <a:gd name="f73" fmla="val 3048"/>
                <a:gd name="f74" fmla="val 3521"/>
                <a:gd name="f75" fmla="val 2932"/>
                <a:gd name="f76" fmla="val 3498"/>
                <a:gd name="f77" fmla="val 2482"/>
                <a:gd name="f78" fmla="val 3382"/>
                <a:gd name="f79" fmla="val 2078"/>
                <a:gd name="f80" fmla="val 1720"/>
                <a:gd name="f81" fmla="val 2863"/>
                <a:gd name="f82" fmla="val 1005"/>
                <a:gd name="f83" fmla="val 2286"/>
                <a:gd name="f84" fmla="val 543"/>
                <a:gd name="f85" fmla="val 508"/>
                <a:gd name="f86" fmla="val 404"/>
                <a:gd name="f87" fmla="val 289"/>
                <a:gd name="f88" fmla="val 405"/>
                <a:gd name="f89" fmla="val 278"/>
                <a:gd name="f90" fmla="val 267"/>
                <a:gd name="f91" fmla="val 194"/>
                <a:gd name="f92" fmla="val 256"/>
                <a:gd name="f93" fmla="val 193"/>
                <a:gd name="f94" fmla="val 245"/>
                <a:gd name="f95" fmla="val 141"/>
                <a:gd name="f96" fmla="val 47"/>
                <a:gd name="f97" fmla="val 1"/>
                <a:gd name="f98" fmla="val 1489"/>
                <a:gd name="f99" fmla="val 451"/>
                <a:gd name="f100" fmla="val 2598"/>
                <a:gd name="f101" fmla="val 3371"/>
                <a:gd name="f102" fmla="val 1651"/>
                <a:gd name="f103" fmla="val 3752"/>
                <a:gd name="f104" fmla="val 2136"/>
                <a:gd name="f105" fmla="val 4063"/>
                <a:gd name="f106" fmla="val 2667"/>
                <a:gd name="f107" fmla="val 4248"/>
                <a:gd name="f108" fmla="val 2805"/>
                <a:gd name="f109" fmla="val 4294"/>
                <a:gd name="f110" fmla="val 2944"/>
                <a:gd name="f111" fmla="val 4317"/>
                <a:gd name="f112" fmla="val 3071"/>
                <a:gd name="f113" fmla="val 4364"/>
                <a:gd name="f114" fmla="val 4433"/>
                <a:gd name="f115" fmla="val 4467"/>
                <a:gd name="f116" fmla="val 4087"/>
                <a:gd name="f117" fmla="val 4237"/>
                <a:gd name="f118" fmla="val 4387"/>
                <a:gd name="f119" fmla="val 4999"/>
                <a:gd name="f120" fmla="val 4352"/>
                <a:gd name="f121" fmla="val 5576"/>
                <a:gd name="f122" fmla="val 4017"/>
                <a:gd name="f123" fmla="val 5980"/>
                <a:gd name="f124" fmla="val 6384"/>
                <a:gd name="f125" fmla="val 6614"/>
                <a:gd name="f126" fmla="val 2447"/>
                <a:gd name="f127" fmla="val 6603"/>
                <a:gd name="f128" fmla="val 6568"/>
                <a:gd name="f129" fmla="val 1016"/>
                <a:gd name="f130" fmla="val 6049"/>
                <a:gd name="f131" fmla="val 324"/>
                <a:gd name="f132" fmla="val 5310"/>
                <a:gd name="f133" fmla="val 93"/>
                <a:gd name="f134" fmla="val 5137"/>
                <a:gd name="f135" fmla="val 35"/>
                <a:gd name="f136" fmla="val 4952"/>
                <a:gd name="f137" fmla="*/ f0 1 6615"/>
                <a:gd name="f138" fmla="*/ f1 1 4468"/>
                <a:gd name="f139" fmla="val f2"/>
                <a:gd name="f140" fmla="val f3"/>
                <a:gd name="f141" fmla="val f4"/>
                <a:gd name="f142" fmla="+- f141 0 f139"/>
                <a:gd name="f143" fmla="+- f140 0 f139"/>
                <a:gd name="f144" fmla="*/ f143 1 6615"/>
                <a:gd name="f145" fmla="*/ f142 1 4468"/>
                <a:gd name="f146" fmla="*/ f139 1 f144"/>
                <a:gd name="f147" fmla="*/ f140 1 f144"/>
                <a:gd name="f148" fmla="*/ f139 1 f145"/>
                <a:gd name="f149" fmla="*/ f141 1 f145"/>
                <a:gd name="f150" fmla="*/ f146 f137 1"/>
                <a:gd name="f151" fmla="*/ f147 f137 1"/>
                <a:gd name="f152" fmla="*/ f149 f138 1"/>
                <a:gd name="f153" fmla="*/ f148 f138 1"/>
              </a:gdLst>
              <a:ahLst/>
              <a:cxnLst>
                <a:cxn ang="3cd4">
                  <a:pos x="hc" y="t"/>
                </a:cxn>
                <a:cxn ang="0">
                  <a:pos x="r" y="vc"/>
                </a:cxn>
                <a:cxn ang="cd4">
                  <a:pos x="hc" y="b"/>
                </a:cxn>
                <a:cxn ang="cd2">
                  <a:pos x="l" y="vc"/>
                </a:cxn>
              </a:cxnLst>
              <a:rect l="f150" t="f153" r="f151" b="f152"/>
              <a:pathLst>
                <a:path w="6615" h="4468">
                  <a:moveTo>
                    <a:pt x="f5" y="f2"/>
                  </a:moveTo>
                  <a:cubicBezTo>
                    <a:pt x="f6" y="f2"/>
                    <a:pt x="f7" y="f8"/>
                    <a:pt x="f9" y="f10"/>
                  </a:cubicBezTo>
                  <a:cubicBezTo>
                    <a:pt x="f11" y="f12"/>
                    <a:pt x="f13" y="f14"/>
                    <a:pt x="f13" y="f15"/>
                  </a:cubicBezTo>
                  <a:lnTo>
                    <a:pt x="f13" y="f16"/>
                  </a:lnTo>
                  <a:cubicBezTo>
                    <a:pt x="f13" y="f17"/>
                    <a:pt x="f18" y="f19"/>
                    <a:pt x="f20" y="f21"/>
                  </a:cubicBezTo>
                  <a:cubicBezTo>
                    <a:pt x="f22" y="f23"/>
                    <a:pt x="f24" y="f25"/>
                    <a:pt x="f26" y="f25"/>
                  </a:cubicBezTo>
                  <a:cubicBezTo>
                    <a:pt x="f27" y="f25"/>
                    <a:pt x="f28" y="f29"/>
                    <a:pt x="f30" y="f31"/>
                  </a:cubicBezTo>
                  <a:cubicBezTo>
                    <a:pt x="f32" y="f33"/>
                    <a:pt x="f34" y="f35"/>
                    <a:pt x="f36" y="f15"/>
                  </a:cubicBezTo>
                  <a:cubicBezTo>
                    <a:pt x="f36" y="f37"/>
                    <a:pt x="f36" y="f38"/>
                    <a:pt x="f39" y="f40"/>
                  </a:cubicBezTo>
                  <a:cubicBezTo>
                    <a:pt x="f39" y="f41"/>
                    <a:pt x="f42" y="f43"/>
                    <a:pt x="f44" y="f43"/>
                  </a:cubicBezTo>
                  <a:cubicBezTo>
                    <a:pt x="f45" y="f43"/>
                    <a:pt x="f46" y="f43"/>
                    <a:pt x="f47" y="f41"/>
                  </a:cubicBezTo>
                  <a:cubicBezTo>
                    <a:pt x="f48" y="f49"/>
                    <a:pt x="f50" y="f16"/>
                    <a:pt x="f51" y="f52"/>
                  </a:cubicBezTo>
                  <a:cubicBezTo>
                    <a:pt x="f53" y="f54"/>
                    <a:pt x="f55" y="f56"/>
                    <a:pt x="f57" y="f58"/>
                  </a:cubicBezTo>
                  <a:cubicBezTo>
                    <a:pt x="f59" y="f60"/>
                    <a:pt x="f32" y="f61"/>
                    <a:pt x="f62" y="f63"/>
                  </a:cubicBezTo>
                  <a:cubicBezTo>
                    <a:pt x="f64" y="f65"/>
                    <a:pt x="f66" y="f65"/>
                    <a:pt x="f67" y="f68"/>
                  </a:cubicBezTo>
                  <a:lnTo>
                    <a:pt x="f69" y="f68"/>
                  </a:lnTo>
                  <a:lnTo>
                    <a:pt x="f70" y="f63"/>
                  </a:lnTo>
                  <a:cubicBezTo>
                    <a:pt x="f71" y="f72"/>
                    <a:pt x="f73" y="f74"/>
                    <a:pt x="f75" y="f76"/>
                  </a:cubicBezTo>
                  <a:cubicBezTo>
                    <a:pt x="f77" y="f78"/>
                    <a:pt x="f79" y="f71"/>
                    <a:pt x="f80" y="f81"/>
                  </a:cubicBezTo>
                  <a:cubicBezTo>
                    <a:pt x="f82" y="f83"/>
                    <a:pt x="f84" y="f15"/>
                    <a:pt x="f85" y="f86"/>
                  </a:cubicBezTo>
                  <a:cubicBezTo>
                    <a:pt x="f85" y="f87"/>
                    <a:pt x="f88" y="f10"/>
                    <a:pt x="f89" y="f10"/>
                  </a:cubicBezTo>
                  <a:cubicBezTo>
                    <a:pt x="f90" y="f91"/>
                    <a:pt x="f92" y="f93"/>
                    <a:pt x="f94" y="f93"/>
                  </a:cubicBezTo>
                  <a:cubicBezTo>
                    <a:pt x="f95" y="f93"/>
                    <a:pt x="f96" y="f87"/>
                    <a:pt x="f96" y="f86"/>
                  </a:cubicBezTo>
                  <a:cubicBezTo>
                    <a:pt x="f97" y="f98"/>
                    <a:pt x="f99" y="f100"/>
                    <a:pt x="f43" y="f101"/>
                  </a:cubicBezTo>
                  <a:cubicBezTo>
                    <a:pt x="f102" y="f103"/>
                    <a:pt x="f104" y="f105"/>
                    <a:pt x="f106" y="f107"/>
                  </a:cubicBezTo>
                  <a:cubicBezTo>
                    <a:pt x="f108" y="f109"/>
                    <a:pt x="f110" y="f111"/>
                    <a:pt x="f112" y="f113"/>
                  </a:cubicBezTo>
                  <a:lnTo>
                    <a:pt x="f76" y="f114"/>
                  </a:lnTo>
                  <a:lnTo>
                    <a:pt x="f67" y="f115"/>
                  </a:lnTo>
                  <a:cubicBezTo>
                    <a:pt x="f116" y="f115"/>
                    <a:pt x="f117" y="f115"/>
                    <a:pt x="f118" y="f114"/>
                  </a:cubicBezTo>
                  <a:cubicBezTo>
                    <a:pt x="f119" y="f120"/>
                    <a:pt x="f121" y="f122"/>
                    <a:pt x="f123" y="f72"/>
                  </a:cubicBezTo>
                  <a:cubicBezTo>
                    <a:pt x="f124" y="f73"/>
                    <a:pt x="f125" y="f126"/>
                    <a:pt x="f127" y="f21"/>
                  </a:cubicBezTo>
                  <a:cubicBezTo>
                    <a:pt x="f128" y="f129"/>
                    <a:pt x="f130" y="f131"/>
                    <a:pt x="f132" y="f133"/>
                  </a:cubicBezTo>
                  <a:cubicBezTo>
                    <a:pt x="f134" y="f135"/>
                    <a:pt x="f136"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8" name="Google Shape;2270;p30">
            <a:extLst>
              <a:ext uri="{FF2B5EF4-FFF2-40B4-BE49-F238E27FC236}">
                <a16:creationId xmlns:a16="http://schemas.microsoft.com/office/drawing/2014/main" id="{162797B4-4C31-4453-AD08-91946F72CCC6}"/>
              </a:ext>
            </a:extLst>
          </p:cNvPr>
          <p:cNvGrpSpPr/>
          <p:nvPr/>
        </p:nvGrpSpPr>
        <p:grpSpPr>
          <a:xfrm>
            <a:off x="1005227" y="213210"/>
            <a:ext cx="7133545" cy="211875"/>
            <a:chOff x="1005227" y="213210"/>
            <a:chExt cx="7133545" cy="211875"/>
          </a:xfrm>
        </p:grpSpPr>
        <p:grpSp>
          <p:nvGrpSpPr>
            <p:cNvPr id="9" name="Google Shape;2271;p30">
              <a:extLst>
                <a:ext uri="{FF2B5EF4-FFF2-40B4-BE49-F238E27FC236}">
                  <a16:creationId xmlns:a16="http://schemas.microsoft.com/office/drawing/2014/main" id="{7A87755E-4135-47F8-AE79-53AB985B3956}"/>
                </a:ext>
              </a:extLst>
            </p:cNvPr>
            <p:cNvGrpSpPr/>
            <p:nvPr/>
          </p:nvGrpSpPr>
          <p:grpSpPr>
            <a:xfrm>
              <a:off x="4842461" y="213210"/>
              <a:ext cx="3296311" cy="211875"/>
              <a:chOff x="4842461" y="213210"/>
              <a:chExt cx="3296311" cy="211875"/>
            </a:xfrm>
          </p:grpSpPr>
          <p:sp>
            <p:nvSpPr>
              <p:cNvPr id="10" name="Google Shape;2272;p30">
                <a:extLst>
                  <a:ext uri="{FF2B5EF4-FFF2-40B4-BE49-F238E27FC236}">
                    <a16:creationId xmlns:a16="http://schemas.microsoft.com/office/drawing/2014/main" id="{C4204DEA-66E9-4ADA-AEDD-D7A083DFD620}"/>
                  </a:ext>
                </a:extLst>
              </p:cNvPr>
              <p:cNvSpPr/>
              <p:nvPr/>
            </p:nvSpPr>
            <p:spPr>
              <a:xfrm>
                <a:off x="4842461" y="213274"/>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2273;p30">
                <a:extLst>
                  <a:ext uri="{FF2B5EF4-FFF2-40B4-BE49-F238E27FC236}">
                    <a16:creationId xmlns:a16="http://schemas.microsoft.com/office/drawing/2014/main" id="{475AC541-FDBC-4F0A-A6F9-3A6921E08E05}"/>
                  </a:ext>
                </a:extLst>
              </p:cNvPr>
              <p:cNvSpPr/>
              <p:nvPr/>
            </p:nvSpPr>
            <p:spPr>
              <a:xfrm>
                <a:off x="7994471" y="213210"/>
                <a:ext cx="144301" cy="211875"/>
              </a:xfrm>
              <a:custGeom>
                <a:avLst/>
                <a:gdLst>
                  <a:gd name="f0" fmla="val w"/>
                  <a:gd name="f1" fmla="val h"/>
                  <a:gd name="f2" fmla="val 0"/>
                  <a:gd name="f3" fmla="val 4468"/>
                  <a:gd name="f4" fmla="val 6560"/>
                  <a:gd name="f5" fmla="val 524"/>
                  <a:gd name="f6" fmla="val 1"/>
                  <a:gd name="f7" fmla="val 484"/>
                  <a:gd name="f8" fmla="val 444"/>
                  <a:gd name="f9" fmla="val 2"/>
                  <a:gd name="f10" fmla="val 405"/>
                  <a:gd name="f11" fmla="val 3"/>
                  <a:gd name="f12" fmla="val 278"/>
                  <a:gd name="f13" fmla="val 174"/>
                  <a:gd name="f14" fmla="val 118"/>
                  <a:gd name="f15" fmla="val 197"/>
                  <a:gd name="f16" fmla="val 234"/>
                  <a:gd name="f17" fmla="val 372"/>
                  <a:gd name="f18" fmla="val 476"/>
                  <a:gd name="f19" fmla="val 1374"/>
                  <a:gd name="f20" fmla="val 499"/>
                  <a:gd name="f21" fmla="val 2286"/>
                  <a:gd name="f22" fmla="val 961"/>
                  <a:gd name="f23" fmla="val 2863"/>
                  <a:gd name="f24" fmla="val 1688"/>
                  <a:gd name="f25" fmla="val 3152"/>
                  <a:gd name="f26" fmla="val 2046"/>
                  <a:gd name="f27" fmla="val 3383"/>
                  <a:gd name="f28" fmla="val 2450"/>
                  <a:gd name="f29" fmla="val 3498"/>
                  <a:gd name="f30" fmla="val 2900"/>
                  <a:gd name="f31" fmla="val 3521"/>
                  <a:gd name="f32" fmla="val 3004"/>
                  <a:gd name="f33" fmla="val 3544"/>
                  <a:gd name="f34" fmla="val 3108"/>
                  <a:gd name="f35" fmla="val 3567"/>
                  <a:gd name="f36" fmla="val 3223"/>
                  <a:gd name="f37" fmla="val 3613"/>
                  <a:gd name="f38" fmla="val 3558"/>
                  <a:gd name="f39" fmla="val 3893"/>
                  <a:gd name="f40" fmla="val 3602"/>
                  <a:gd name="f41" fmla="val 3985"/>
                  <a:gd name="f42" fmla="val 4089"/>
                  <a:gd name="f43" fmla="val 4193"/>
                  <a:gd name="f44" fmla="val 3487"/>
                  <a:gd name="f45" fmla="val 4585"/>
                  <a:gd name="f46" fmla="val 3233"/>
                  <a:gd name="f47" fmla="val 4931"/>
                  <a:gd name="f48" fmla="val 2921"/>
                  <a:gd name="f49" fmla="val 5162"/>
                  <a:gd name="f50" fmla="val 2651"/>
                  <a:gd name="f51" fmla="val 5370"/>
                  <a:gd name="f52" fmla="val 2277"/>
                  <a:gd name="f53" fmla="val 5466"/>
                  <a:gd name="f54" fmla="val 1953"/>
                  <a:gd name="f55" fmla="val 1917"/>
                  <a:gd name="f56" fmla="val 1882"/>
                  <a:gd name="f57" fmla="val 5465"/>
                  <a:gd name="f58" fmla="val 1847"/>
                  <a:gd name="f59" fmla="val 5462"/>
                  <a:gd name="f60" fmla="val 1559"/>
                  <a:gd name="f61" fmla="val 5428"/>
                  <a:gd name="f62" fmla="val 1328"/>
                  <a:gd name="f63" fmla="val 5197"/>
                  <a:gd name="f64" fmla="val 1270"/>
                  <a:gd name="f65" fmla="val 4943"/>
                  <a:gd name="f66" fmla="val 1259"/>
                  <a:gd name="f67" fmla="val 4885"/>
                  <a:gd name="f68" fmla="val 4816"/>
                  <a:gd name="f69" fmla="val 4758"/>
                  <a:gd name="f70" fmla="val 4735"/>
                  <a:gd name="f71" fmla="val 4712"/>
                  <a:gd name="f72" fmla="val 1293"/>
                  <a:gd name="f73" fmla="val 1317"/>
                  <a:gd name="f74" fmla="val 4678"/>
                  <a:gd name="f75" fmla="val 1351"/>
                  <a:gd name="f76" fmla="val 1439"/>
                  <a:gd name="f77" fmla="val 4696"/>
                  <a:gd name="f78" fmla="val 1504"/>
                  <a:gd name="f79" fmla="val 4705"/>
                  <a:gd name="f80" fmla="val 1568"/>
                  <a:gd name="f81" fmla="val 1861"/>
                  <a:gd name="f82" fmla="val 2134"/>
                  <a:gd name="f83" fmla="val 4519"/>
                  <a:gd name="f84" fmla="val 2228"/>
                  <a:gd name="f85" fmla="val 4216"/>
                  <a:gd name="f86" fmla="val 2332"/>
                  <a:gd name="f87" fmla="val 3858"/>
                  <a:gd name="f88" fmla="val 2124"/>
                  <a:gd name="f89" fmla="val 3489"/>
                  <a:gd name="f90" fmla="val 1767"/>
                  <a:gd name="f91" fmla="val 3373"/>
                  <a:gd name="f92" fmla="val 1697"/>
                  <a:gd name="f93" fmla="val 3350"/>
                  <a:gd name="f94" fmla="val 1640"/>
                  <a:gd name="f95" fmla="val 3339"/>
                  <a:gd name="f96" fmla="val 889"/>
                  <a:gd name="f97" fmla="val 428"/>
                  <a:gd name="f98" fmla="val 3627"/>
                  <a:gd name="f99" fmla="val 4031"/>
                  <a:gd name="f100" fmla="val 81"/>
                  <a:gd name="f101" fmla="val 4239"/>
                  <a:gd name="f102" fmla="val 4481"/>
                  <a:gd name="f103" fmla="val 4908"/>
                  <a:gd name="f104" fmla="val 35"/>
                  <a:gd name="f105" fmla="val 5105"/>
                  <a:gd name="f106" fmla="val 93"/>
                  <a:gd name="f107" fmla="val 5278"/>
                  <a:gd name="f108" fmla="val 324"/>
                  <a:gd name="f109" fmla="val 6005"/>
                  <a:gd name="f110" fmla="val 1016"/>
                  <a:gd name="f111" fmla="val 6524"/>
                  <a:gd name="f112" fmla="val 6559"/>
                  <a:gd name="f113" fmla="val 1783"/>
                  <a:gd name="f114" fmla="val 1799"/>
                  <a:gd name="f115" fmla="val 1815"/>
                  <a:gd name="f116" fmla="val 2476"/>
                  <a:gd name="f117" fmla="val 3059"/>
                  <a:gd name="f118" fmla="val 6330"/>
                  <a:gd name="f119" fmla="val 3533"/>
                  <a:gd name="f120" fmla="val 5936"/>
                  <a:gd name="f121" fmla="val 4017"/>
                  <a:gd name="f122" fmla="val 5532"/>
                  <a:gd name="f123" fmla="val 4341"/>
                  <a:gd name="f124" fmla="val 4955"/>
                  <a:gd name="f125" fmla="val 4433"/>
                  <a:gd name="f126" fmla="val 4354"/>
                  <a:gd name="f127" fmla="val 4054"/>
                  <a:gd name="f128" fmla="val 3454"/>
                  <a:gd name="f129" fmla="val 4364"/>
                  <a:gd name="f130" fmla="val 3039"/>
                  <a:gd name="f131" fmla="val 4318"/>
                  <a:gd name="f132" fmla="val 2912"/>
                  <a:gd name="f133" fmla="val 4283"/>
                  <a:gd name="f134" fmla="val 2761"/>
                  <a:gd name="f135" fmla="val 4248"/>
                  <a:gd name="f136" fmla="val 2635"/>
                  <a:gd name="f137" fmla="val 4064"/>
                  <a:gd name="f138" fmla="val 2104"/>
                  <a:gd name="f139" fmla="val 3752"/>
                  <a:gd name="f140" fmla="val 1607"/>
                  <a:gd name="f141" fmla="val 3371"/>
                  <a:gd name="f142" fmla="val 1215"/>
                  <a:gd name="f143" fmla="val 2626"/>
                  <a:gd name="f144" fmla="val 436"/>
                  <a:gd name="f145" fmla="val 1571"/>
                  <a:gd name="f146" fmla="*/ f0 1 4468"/>
                  <a:gd name="f147" fmla="*/ f1 1 6560"/>
                  <a:gd name="f148" fmla="val f2"/>
                  <a:gd name="f149" fmla="val f3"/>
                  <a:gd name="f150" fmla="val f4"/>
                  <a:gd name="f151" fmla="+- f150 0 f148"/>
                  <a:gd name="f152" fmla="+- f149 0 f148"/>
                  <a:gd name="f153" fmla="*/ f152 1 4468"/>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68" h="6560">
                    <a:moveTo>
                      <a:pt x="f5" y="f6"/>
                    </a:moveTo>
                    <a:cubicBezTo>
                      <a:pt x="f7" y="f6"/>
                      <a:pt x="f8" y="f9"/>
                      <a:pt x="f10" y="f11"/>
                    </a:cubicBezTo>
                    <a:cubicBezTo>
                      <a:pt x="f12" y="f11"/>
                      <a:pt x="f13" y="f14"/>
                      <a:pt x="f15" y="f16"/>
                    </a:cubicBezTo>
                    <a:cubicBezTo>
                      <a:pt x="f15" y="f17"/>
                      <a:pt x="f12" y="f18"/>
                      <a:pt x="f10" y="f18"/>
                    </a:cubicBezTo>
                    <a:cubicBezTo>
                      <a:pt x="f19" y="f20"/>
                      <a:pt x="f21" y="f22"/>
                      <a:pt x="f23" y="f24"/>
                    </a:cubicBezTo>
                    <a:cubicBezTo>
                      <a:pt x="f25" y="f26"/>
                      <a:pt x="f27" y="f28"/>
                      <a:pt x="f29" y="f30"/>
                    </a:cubicBezTo>
                    <a:cubicBezTo>
                      <a:pt x="f31" y="f32"/>
                      <a:pt x="f33" y="f34"/>
                      <a:pt x="f35" y="f36"/>
                    </a:cubicBezTo>
                    <a:lnTo>
                      <a:pt x="f37" y="f38"/>
                    </a:lnTo>
                    <a:lnTo>
                      <a:pt x="f37" y="f39"/>
                    </a:lnTo>
                    <a:cubicBezTo>
                      <a:pt x="f40" y="f41"/>
                      <a:pt x="f40" y="f42"/>
                      <a:pt x="f35" y="f43"/>
                    </a:cubicBezTo>
                    <a:cubicBezTo>
                      <a:pt x="f44" y="f45"/>
                      <a:pt x="f46" y="f47"/>
                      <a:pt x="f48" y="f49"/>
                    </a:cubicBezTo>
                    <a:cubicBezTo>
                      <a:pt x="f50" y="f51"/>
                      <a:pt x="f52" y="f53"/>
                      <a:pt x="f54" y="f53"/>
                    </a:cubicBezTo>
                    <a:cubicBezTo>
                      <a:pt x="f55" y="f53"/>
                      <a:pt x="f56" y="f57"/>
                      <a:pt x="f58" y="f59"/>
                    </a:cubicBezTo>
                    <a:cubicBezTo>
                      <a:pt x="f60" y="f61"/>
                      <a:pt x="f62" y="f63"/>
                      <a:pt x="f64" y="f65"/>
                    </a:cubicBezTo>
                    <a:cubicBezTo>
                      <a:pt x="f66" y="f67"/>
                      <a:pt x="f66" y="f68"/>
                      <a:pt x="f66" y="f69"/>
                    </a:cubicBezTo>
                    <a:cubicBezTo>
                      <a:pt x="f66" y="f70"/>
                      <a:pt x="f64" y="f71"/>
                      <a:pt x="f72" y="f71"/>
                    </a:cubicBezTo>
                    <a:cubicBezTo>
                      <a:pt x="f73" y="f74"/>
                      <a:pt x="f75" y="f74"/>
                      <a:pt x="f19" y="f74"/>
                    </a:cubicBezTo>
                    <a:cubicBezTo>
                      <a:pt x="f76" y="f77"/>
                      <a:pt x="f78" y="f79"/>
                      <a:pt x="f80" y="f79"/>
                    </a:cubicBezTo>
                    <a:cubicBezTo>
                      <a:pt x="f81" y="f79"/>
                      <a:pt x="f82" y="f83"/>
                      <a:pt x="f84" y="f85"/>
                    </a:cubicBezTo>
                    <a:cubicBezTo>
                      <a:pt x="f86" y="f87"/>
                      <a:pt x="f88" y="f89"/>
                      <a:pt x="f90" y="f91"/>
                    </a:cubicBezTo>
                    <a:cubicBezTo>
                      <a:pt x="f92" y="f93"/>
                      <a:pt x="f94" y="f95"/>
                      <a:pt x="f60" y="f95"/>
                    </a:cubicBezTo>
                    <a:lnTo>
                      <a:pt x="f19" y="f95"/>
                    </a:lnTo>
                    <a:cubicBezTo>
                      <a:pt x="f96" y="f95"/>
                      <a:pt x="f97" y="f98"/>
                      <a:pt x="f15" y="f99"/>
                    </a:cubicBezTo>
                    <a:cubicBezTo>
                      <a:pt x="f100" y="f101"/>
                      <a:pt x="f6" y="f102"/>
                      <a:pt x="f6" y="f71"/>
                    </a:cubicBezTo>
                    <a:cubicBezTo>
                      <a:pt x="f6" y="f103"/>
                      <a:pt x="f104" y="f105"/>
                      <a:pt x="f106" y="f107"/>
                    </a:cubicBezTo>
                    <a:cubicBezTo>
                      <a:pt x="f108" y="f109"/>
                      <a:pt x="f110" y="f111"/>
                      <a:pt x="f90" y="f112"/>
                    </a:cubicBezTo>
                    <a:cubicBezTo>
                      <a:pt x="f113" y="f112"/>
                      <a:pt x="f114" y="f112"/>
                      <a:pt x="f115" y="f112"/>
                    </a:cubicBezTo>
                    <a:cubicBezTo>
                      <a:pt x="f116" y="f112"/>
                      <a:pt x="f117" y="f118"/>
                      <a:pt x="f119" y="f120"/>
                    </a:cubicBezTo>
                    <a:cubicBezTo>
                      <a:pt x="f121" y="f122"/>
                      <a:pt x="f123" y="f124"/>
                      <a:pt x="f125" y="f126"/>
                    </a:cubicBezTo>
                    <a:cubicBezTo>
                      <a:pt x="f3" y="f43"/>
                      <a:pt x="f3" y="f127"/>
                      <a:pt x="f3" y="f39"/>
                    </a:cubicBezTo>
                    <a:lnTo>
                      <a:pt x="f125" y="f128"/>
                    </a:lnTo>
                    <a:lnTo>
                      <a:pt x="f129" y="f130"/>
                    </a:lnTo>
                    <a:cubicBezTo>
                      <a:pt x="f131" y="f132"/>
                      <a:pt x="f133" y="f134"/>
                      <a:pt x="f135" y="f136"/>
                    </a:cubicBezTo>
                    <a:cubicBezTo>
                      <a:pt x="f137" y="f138"/>
                      <a:pt x="f139" y="f140"/>
                      <a:pt x="f141"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2" name="Google Shape;2274;p30">
              <a:extLst>
                <a:ext uri="{FF2B5EF4-FFF2-40B4-BE49-F238E27FC236}">
                  <a16:creationId xmlns:a16="http://schemas.microsoft.com/office/drawing/2014/main" id="{2E1BF8EE-4D54-40DE-9D94-952A7DB9CAFF}"/>
                </a:ext>
              </a:extLst>
            </p:cNvPr>
            <p:cNvGrpSpPr/>
            <p:nvPr/>
          </p:nvGrpSpPr>
          <p:grpSpPr>
            <a:xfrm>
              <a:off x="1005227" y="213210"/>
              <a:ext cx="3295954" cy="211875"/>
              <a:chOff x="1005227" y="213210"/>
              <a:chExt cx="3295954" cy="211875"/>
            </a:xfrm>
          </p:grpSpPr>
          <p:sp>
            <p:nvSpPr>
              <p:cNvPr id="13" name="Google Shape;2275;p30">
                <a:extLst>
                  <a:ext uri="{FF2B5EF4-FFF2-40B4-BE49-F238E27FC236}">
                    <a16:creationId xmlns:a16="http://schemas.microsoft.com/office/drawing/2014/main" id="{19826728-2914-49D2-A6B2-BE7D1760CB4D}"/>
                  </a:ext>
                </a:extLst>
              </p:cNvPr>
              <p:cNvSpPr/>
              <p:nvPr/>
            </p:nvSpPr>
            <p:spPr>
              <a:xfrm>
                <a:off x="1136096" y="213274"/>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2276;p30">
                <a:extLst>
                  <a:ext uri="{FF2B5EF4-FFF2-40B4-BE49-F238E27FC236}">
                    <a16:creationId xmlns:a16="http://schemas.microsoft.com/office/drawing/2014/main" id="{C9BB7B73-42CD-4325-BF0E-826BB22A0057}"/>
                  </a:ext>
                </a:extLst>
              </p:cNvPr>
              <p:cNvSpPr/>
              <p:nvPr/>
            </p:nvSpPr>
            <p:spPr>
              <a:xfrm>
                <a:off x="1005227" y="213210"/>
                <a:ext cx="143953" cy="211875"/>
              </a:xfrm>
              <a:custGeom>
                <a:avLst/>
                <a:gdLst>
                  <a:gd name="f0" fmla="val w"/>
                  <a:gd name="f1" fmla="val h"/>
                  <a:gd name="f2" fmla="val 0"/>
                  <a:gd name="f3" fmla="val 4457"/>
                  <a:gd name="f4" fmla="val 6560"/>
                  <a:gd name="f5" fmla="val 3933"/>
                  <a:gd name="f6" fmla="val 1"/>
                  <a:gd name="f7" fmla="val 2886"/>
                  <a:gd name="f8" fmla="val 1831"/>
                  <a:gd name="f9" fmla="val 436"/>
                  <a:gd name="f10" fmla="val 1097"/>
                  <a:gd name="f11" fmla="val 1215"/>
                  <a:gd name="f12" fmla="val 705"/>
                  <a:gd name="f13" fmla="val 1607"/>
                  <a:gd name="f14" fmla="val 405"/>
                  <a:gd name="f15" fmla="val 2104"/>
                  <a:gd name="f16" fmla="val 209"/>
                  <a:gd name="f17" fmla="val 2635"/>
                  <a:gd name="f18" fmla="val 174"/>
                  <a:gd name="f19" fmla="val 2761"/>
                  <a:gd name="f20" fmla="val 139"/>
                  <a:gd name="f21" fmla="val 2912"/>
                  <a:gd name="f22" fmla="val 93"/>
                  <a:gd name="f23" fmla="val 3039"/>
                  <a:gd name="f24" fmla="val 24"/>
                  <a:gd name="f25" fmla="val 3454"/>
                  <a:gd name="f26" fmla="val 3893"/>
                  <a:gd name="f27" fmla="val 4054"/>
                  <a:gd name="f28" fmla="val 4193"/>
                  <a:gd name="f29" fmla="val 4354"/>
                  <a:gd name="f30" fmla="val 105"/>
                  <a:gd name="f31" fmla="val 4955"/>
                  <a:gd name="f32" fmla="val 440"/>
                  <a:gd name="f33" fmla="val 5532"/>
                  <a:gd name="f34" fmla="val 913"/>
                  <a:gd name="f35" fmla="val 5936"/>
                  <a:gd name="f36" fmla="val 1397"/>
                  <a:gd name="f37" fmla="val 6330"/>
                  <a:gd name="f38" fmla="val 1992"/>
                  <a:gd name="f39" fmla="val 6559"/>
                  <a:gd name="f40" fmla="val 2642"/>
                  <a:gd name="f41" fmla="val 2658"/>
                  <a:gd name="f42" fmla="val 2674"/>
                  <a:gd name="f43" fmla="val 2690"/>
                  <a:gd name="f44" fmla="val 3441"/>
                  <a:gd name="f45" fmla="val 6524"/>
                  <a:gd name="f46" fmla="val 4133"/>
                  <a:gd name="f47" fmla="val 6005"/>
                  <a:gd name="f48" fmla="val 4364"/>
                  <a:gd name="f49" fmla="val 5278"/>
                  <a:gd name="f50" fmla="val 4422"/>
                  <a:gd name="f51" fmla="val 5105"/>
                  <a:gd name="f52" fmla="val 4456"/>
                  <a:gd name="f53" fmla="val 4908"/>
                  <a:gd name="f54" fmla="val 4712"/>
                  <a:gd name="f55" fmla="val 4481"/>
                  <a:gd name="f56" fmla="val 4387"/>
                  <a:gd name="f57" fmla="val 4239"/>
                  <a:gd name="f58" fmla="val 4272"/>
                  <a:gd name="f59" fmla="val 4031"/>
                  <a:gd name="f60" fmla="val 4041"/>
                  <a:gd name="f61" fmla="val 3627"/>
                  <a:gd name="f62" fmla="val 3579"/>
                  <a:gd name="f63" fmla="val 3339"/>
                  <a:gd name="f64" fmla="val 3083"/>
                  <a:gd name="f65" fmla="val 2898"/>
                  <a:gd name="f66" fmla="val 2829"/>
                  <a:gd name="f67" fmla="val 2771"/>
                  <a:gd name="f68" fmla="val 3350"/>
                  <a:gd name="f69" fmla="val 3373"/>
                  <a:gd name="f70" fmla="val 2333"/>
                  <a:gd name="f71" fmla="val 3489"/>
                  <a:gd name="f72" fmla="val 2136"/>
                  <a:gd name="f73" fmla="val 3858"/>
                  <a:gd name="f74" fmla="val 2229"/>
                  <a:gd name="f75" fmla="val 4216"/>
                  <a:gd name="f76" fmla="val 2323"/>
                  <a:gd name="f77" fmla="val 4519"/>
                  <a:gd name="f78" fmla="val 2597"/>
                  <a:gd name="f79" fmla="val 4705"/>
                  <a:gd name="f80" fmla="val 2889"/>
                  <a:gd name="f81" fmla="val 2953"/>
                  <a:gd name="f82" fmla="val 3018"/>
                  <a:gd name="f83" fmla="val 4696"/>
                  <a:gd name="f84" fmla="val 4678"/>
                  <a:gd name="f85" fmla="val 3117"/>
                  <a:gd name="f86" fmla="val 3141"/>
                  <a:gd name="f87" fmla="val 3175"/>
                  <a:gd name="f88" fmla="val 3187"/>
                  <a:gd name="f89" fmla="val 3198"/>
                  <a:gd name="f90" fmla="val 4735"/>
                  <a:gd name="f91" fmla="val 4758"/>
                  <a:gd name="f92" fmla="val 4816"/>
                  <a:gd name="f93" fmla="val 4885"/>
                  <a:gd name="f94" fmla="val 4943"/>
                  <a:gd name="f95" fmla="val 3129"/>
                  <a:gd name="f96" fmla="val 5197"/>
                  <a:gd name="f97" fmla="val 5428"/>
                  <a:gd name="f98" fmla="val 2610"/>
                  <a:gd name="f99" fmla="val 5462"/>
                  <a:gd name="f100" fmla="val 2575"/>
                  <a:gd name="f101" fmla="val 5465"/>
                  <a:gd name="f102" fmla="val 2540"/>
                  <a:gd name="f103" fmla="val 5466"/>
                  <a:gd name="f104" fmla="val 2505"/>
                  <a:gd name="f105" fmla="val 2180"/>
                  <a:gd name="f106" fmla="val 1806"/>
                  <a:gd name="f107" fmla="val 5370"/>
                  <a:gd name="f108" fmla="val 1536"/>
                  <a:gd name="f109" fmla="val 5162"/>
                  <a:gd name="f110" fmla="val 1224"/>
                  <a:gd name="f111" fmla="val 4931"/>
                  <a:gd name="f112" fmla="val 970"/>
                  <a:gd name="f113" fmla="val 4585"/>
                  <a:gd name="f114" fmla="val 890"/>
                  <a:gd name="f115" fmla="val 855"/>
                  <a:gd name="f116" fmla="val 4089"/>
                  <a:gd name="f117" fmla="val 3985"/>
                  <a:gd name="f118" fmla="val 844"/>
                  <a:gd name="f119" fmla="val 3558"/>
                  <a:gd name="f120" fmla="val 3223"/>
                  <a:gd name="f121" fmla="val 3108"/>
                  <a:gd name="f122" fmla="val 936"/>
                  <a:gd name="f123" fmla="val 3004"/>
                  <a:gd name="f124" fmla="val 959"/>
                  <a:gd name="f125" fmla="val 2900"/>
                  <a:gd name="f126" fmla="val 1074"/>
                  <a:gd name="f127" fmla="val 2450"/>
                  <a:gd name="f128" fmla="val 1305"/>
                  <a:gd name="f129" fmla="val 2046"/>
                  <a:gd name="f130" fmla="val 1594"/>
                  <a:gd name="f131" fmla="val 1688"/>
                  <a:gd name="f132" fmla="val 2171"/>
                  <a:gd name="f133" fmla="val 961"/>
                  <a:gd name="f134" fmla="val 499"/>
                  <a:gd name="f135" fmla="val 4052"/>
                  <a:gd name="f136" fmla="val 476"/>
                  <a:gd name="f137" fmla="val 4179"/>
                  <a:gd name="f138" fmla="val 372"/>
                  <a:gd name="f139" fmla="val 234"/>
                  <a:gd name="f140" fmla="val 4283"/>
                  <a:gd name="f141" fmla="val 118"/>
                  <a:gd name="f142" fmla="val 3"/>
                  <a:gd name="f143" fmla="val 4013"/>
                  <a:gd name="f144" fmla="val 2"/>
                  <a:gd name="f145" fmla="val 3973"/>
                  <a:gd name="f146" fmla="*/ f0 1 4457"/>
                  <a:gd name="f147" fmla="*/ f1 1 6560"/>
                  <a:gd name="f148" fmla="val f2"/>
                  <a:gd name="f149" fmla="val f3"/>
                  <a:gd name="f150" fmla="val f4"/>
                  <a:gd name="f151" fmla="+- f150 0 f148"/>
                  <a:gd name="f152" fmla="+- f149 0 f148"/>
                  <a:gd name="f153" fmla="*/ f152 1 4457"/>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57" h="6560">
                    <a:moveTo>
                      <a:pt x="f5" y="f6"/>
                    </a:moveTo>
                    <a:cubicBezTo>
                      <a:pt x="f7" y="f6"/>
                      <a:pt x="f8" y="f9"/>
                      <a:pt x="f10" y="f11"/>
                    </a:cubicBezTo>
                    <a:cubicBezTo>
                      <a:pt x="f12" y="f13"/>
                      <a:pt x="f14" y="f15"/>
                      <a:pt x="f16" y="f17"/>
                    </a:cubicBezTo>
                    <a:cubicBezTo>
                      <a:pt x="f18" y="f19"/>
                      <a:pt x="f20" y="f21"/>
                      <a:pt x="f22" y="f23"/>
                    </a:cubicBezTo>
                    <a:lnTo>
                      <a:pt x="f24" y="f25"/>
                    </a:lnTo>
                    <a:lnTo>
                      <a:pt x="f6" y="f26"/>
                    </a:lnTo>
                    <a:cubicBezTo>
                      <a:pt x="f6" y="f27"/>
                      <a:pt x="f6" y="f28"/>
                      <a:pt x="f24" y="f29"/>
                    </a:cubicBezTo>
                    <a:cubicBezTo>
                      <a:pt x="f30" y="f31"/>
                      <a:pt x="f32" y="f33"/>
                      <a:pt x="f34" y="f35"/>
                    </a:cubicBezTo>
                    <a:cubicBezTo>
                      <a:pt x="f36" y="f37"/>
                      <a:pt x="f38" y="f39"/>
                      <a:pt x="f40" y="f39"/>
                    </a:cubicBezTo>
                    <a:cubicBezTo>
                      <a:pt x="f41" y="f39"/>
                      <a:pt x="f42" y="f39"/>
                      <a:pt x="f43" y="f39"/>
                    </a:cubicBezTo>
                    <a:cubicBezTo>
                      <a:pt x="f44" y="f45"/>
                      <a:pt x="f46" y="f47"/>
                      <a:pt x="f48" y="f49"/>
                    </a:cubicBezTo>
                    <a:cubicBezTo>
                      <a:pt x="f50" y="f51"/>
                      <a:pt x="f52" y="f53"/>
                      <a:pt x="f52" y="f54"/>
                    </a:cubicBezTo>
                    <a:cubicBezTo>
                      <a:pt x="f52" y="f55"/>
                      <a:pt x="f56" y="f57"/>
                      <a:pt x="f58" y="f59"/>
                    </a:cubicBezTo>
                    <a:cubicBezTo>
                      <a:pt x="f60" y="f61"/>
                      <a:pt x="f62" y="f63"/>
                      <a:pt x="f64" y="f63"/>
                    </a:cubicBezTo>
                    <a:lnTo>
                      <a:pt x="f65" y="f63"/>
                    </a:lnTo>
                    <a:cubicBezTo>
                      <a:pt x="f66" y="f63"/>
                      <a:pt x="f67" y="f68"/>
                      <a:pt x="f43" y="f69"/>
                    </a:cubicBezTo>
                    <a:cubicBezTo>
                      <a:pt x="f70" y="f71"/>
                      <a:pt x="f72" y="f73"/>
                      <a:pt x="f74" y="f75"/>
                    </a:cubicBezTo>
                    <a:cubicBezTo>
                      <a:pt x="f76" y="f77"/>
                      <a:pt x="f78" y="f79"/>
                      <a:pt x="f80" y="f79"/>
                    </a:cubicBezTo>
                    <a:cubicBezTo>
                      <a:pt x="f81" y="f79"/>
                      <a:pt x="f82" y="f83"/>
                      <a:pt x="f64" y="f84"/>
                    </a:cubicBezTo>
                    <a:cubicBezTo>
                      <a:pt x="f85" y="f84"/>
                      <a:pt x="f86" y="f84"/>
                      <a:pt x="f87" y="f54"/>
                    </a:cubicBezTo>
                    <a:cubicBezTo>
                      <a:pt x="f88" y="f54"/>
                      <a:pt x="f89" y="f90"/>
                      <a:pt x="f89" y="f91"/>
                    </a:cubicBezTo>
                    <a:cubicBezTo>
                      <a:pt x="f89" y="f92"/>
                      <a:pt x="f89" y="f93"/>
                      <a:pt x="f88" y="f94"/>
                    </a:cubicBezTo>
                    <a:cubicBezTo>
                      <a:pt x="f95" y="f96"/>
                      <a:pt x="f65" y="f97"/>
                      <a:pt x="f98" y="f99"/>
                    </a:cubicBezTo>
                    <a:cubicBezTo>
                      <a:pt x="f100" y="f101"/>
                      <a:pt x="f102" y="f103"/>
                      <a:pt x="f104" y="f103"/>
                    </a:cubicBezTo>
                    <a:cubicBezTo>
                      <a:pt x="f105" y="f103"/>
                      <a:pt x="f106" y="f107"/>
                      <a:pt x="f108" y="f109"/>
                    </a:cubicBezTo>
                    <a:cubicBezTo>
                      <a:pt x="f110" y="f111"/>
                      <a:pt x="f112" y="f113"/>
                      <a:pt x="f114" y="f28"/>
                    </a:cubicBezTo>
                    <a:cubicBezTo>
                      <a:pt x="f115" y="f116"/>
                      <a:pt x="f115" y="f117"/>
                      <a:pt x="f118" y="f26"/>
                    </a:cubicBezTo>
                    <a:lnTo>
                      <a:pt x="f118" y="f119"/>
                    </a:lnTo>
                    <a:lnTo>
                      <a:pt x="f114" y="f120"/>
                    </a:lnTo>
                    <a:cubicBezTo>
                      <a:pt x="f34" y="f121"/>
                      <a:pt x="f122" y="f123"/>
                      <a:pt x="f124" y="f125"/>
                    </a:cubicBezTo>
                    <a:cubicBezTo>
                      <a:pt x="f126" y="f127"/>
                      <a:pt x="f128" y="f129"/>
                      <a:pt x="f130" y="f131"/>
                    </a:cubicBezTo>
                    <a:cubicBezTo>
                      <a:pt x="f132" y="f133"/>
                      <a:pt x="f64" y="f134"/>
                      <a:pt x="f135" y="f136"/>
                    </a:cubicBezTo>
                    <a:cubicBezTo>
                      <a:pt x="f137" y="f136"/>
                      <a:pt x="f58" y="f138"/>
                      <a:pt x="f58" y="f139"/>
                    </a:cubicBezTo>
                    <a:cubicBezTo>
                      <a:pt x="f140" y="f141"/>
                      <a:pt x="f137" y="f142"/>
                      <a:pt x="f135"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15" name="Google Shape;2277;p30">
            <a:extLst>
              <a:ext uri="{FF2B5EF4-FFF2-40B4-BE49-F238E27FC236}">
                <a16:creationId xmlns:a16="http://schemas.microsoft.com/office/drawing/2014/main" id="{75EE44E9-06EF-4CC8-8B8F-1760F15A31AE}"/>
              </a:ext>
            </a:extLst>
          </p:cNvPr>
          <p:cNvGrpSpPr/>
          <p:nvPr/>
        </p:nvGrpSpPr>
        <p:grpSpPr>
          <a:xfrm>
            <a:off x="91449" y="114940"/>
            <a:ext cx="750045" cy="777202"/>
            <a:chOff x="91449" y="114940"/>
            <a:chExt cx="750045" cy="777202"/>
          </a:xfrm>
        </p:grpSpPr>
        <p:sp>
          <p:nvSpPr>
            <p:cNvPr id="16" name="Google Shape;2278;p30">
              <a:extLst>
                <a:ext uri="{FF2B5EF4-FFF2-40B4-BE49-F238E27FC236}">
                  <a16:creationId xmlns:a16="http://schemas.microsoft.com/office/drawing/2014/main" id="{FB06205F-1EF1-4694-A24D-FC4CF38DD20F}"/>
                </a:ext>
              </a:extLst>
            </p:cNvPr>
            <p:cNvSpPr/>
            <p:nvPr/>
          </p:nvSpPr>
          <p:spPr>
            <a:xfrm>
              <a:off x="578339" y="114940"/>
              <a:ext cx="179350" cy="271430"/>
            </a:xfrm>
            <a:custGeom>
              <a:avLst/>
              <a:gdLst>
                <a:gd name="f0" fmla="val w"/>
                <a:gd name="f1" fmla="val h"/>
                <a:gd name="f2" fmla="val 0"/>
                <a:gd name="f3" fmla="val 5553"/>
                <a:gd name="f4" fmla="val 8404"/>
                <a:gd name="f5" fmla="val 2528"/>
                <a:gd name="f6" fmla="val 1"/>
                <a:gd name="f7" fmla="val 3013"/>
                <a:gd name="f8" fmla="val 1490"/>
                <a:gd name="f9" fmla="val 2459"/>
                <a:gd name="f10" fmla="val 2148"/>
                <a:gd name="f11" fmla="val 2367"/>
                <a:gd name="f12" fmla="val 4375"/>
                <a:gd name="f13" fmla="val 2228"/>
                <a:gd name="f14" fmla="val 7157"/>
                <a:gd name="f15" fmla="val 728"/>
                <a:gd name="f16" fmla="val 8265"/>
                <a:gd name="f17" fmla="val 1362"/>
                <a:gd name="f18" fmla="val 8150"/>
                <a:gd name="f19" fmla="val 2574"/>
                <a:gd name="f20" fmla="val 7111"/>
                <a:gd name="f21" fmla="val 5783"/>
                <a:gd name="f22" fmla="val 3186"/>
                <a:gd name="f23" fmla="val 5241"/>
                <a:gd name="f24" fmla="val 3244"/>
                <a:gd name="f25" fmla="val 4675"/>
                <a:gd name="f26" fmla="val 3359"/>
                <a:gd name="f27" fmla="val 4110"/>
                <a:gd name="f28" fmla="val 3475"/>
                <a:gd name="f29" fmla="val 3544"/>
                <a:gd name="f30" fmla="val 3648"/>
                <a:gd name="f31" fmla="val 2990"/>
                <a:gd name="f32" fmla="val 4017"/>
                <a:gd name="f33" fmla="val 2552"/>
                <a:gd name="f34" fmla="val 4319"/>
                <a:gd name="f35" fmla="val 2213"/>
                <a:gd name="f36" fmla="val 4760"/>
                <a:gd name="f37" fmla="val 1968"/>
                <a:gd name="f38" fmla="val 5205"/>
                <a:gd name="f39" fmla="val 5322"/>
                <a:gd name="f40" fmla="val 5438"/>
                <a:gd name="f41" fmla="val 1985"/>
                <a:gd name="f42" fmla="val 5552"/>
                <a:gd name="f43" fmla="val 2021"/>
                <a:gd name="f44" fmla="val 5235"/>
                <a:gd name="f45" fmla="val 1760"/>
                <a:gd name="f46" fmla="val 4801"/>
                <a:gd name="f47" fmla="val 1611"/>
                <a:gd name="f48" fmla="val 4382"/>
                <a:gd name="f49" fmla="val 4039"/>
                <a:gd name="f50" fmla="val 3706"/>
                <a:gd name="f51" fmla="val 1710"/>
                <a:gd name="f52" fmla="val 3452"/>
                <a:gd name="f53" fmla="val 1928"/>
                <a:gd name="f54" fmla="val 3602"/>
                <a:gd name="f55" fmla="val 1259"/>
                <a:gd name="f56" fmla="val 3151"/>
                <a:gd name="f57" fmla="val 301"/>
                <a:gd name="f58" fmla="*/ f0 1 5553"/>
                <a:gd name="f59" fmla="*/ f1 1 8404"/>
                <a:gd name="f60" fmla="val f2"/>
                <a:gd name="f61" fmla="val f3"/>
                <a:gd name="f62" fmla="val f4"/>
                <a:gd name="f63" fmla="+- f62 0 f60"/>
                <a:gd name="f64" fmla="+- f61 0 f60"/>
                <a:gd name="f65" fmla="*/ f64 1 5553"/>
                <a:gd name="f66" fmla="*/ f63 1 8404"/>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5553" h="8404">
                  <a:moveTo>
                    <a:pt x="f5" y="f6"/>
                  </a:moveTo>
                  <a:cubicBezTo>
                    <a:pt x="f7" y="f8"/>
                    <a:pt x="f9" y="f10"/>
                    <a:pt x="f11" y="f12"/>
                  </a:cubicBezTo>
                  <a:cubicBezTo>
                    <a:pt x="f13" y="f14"/>
                    <a:pt x="f15" y="f16"/>
                    <a:pt x="f2" y="f4"/>
                  </a:cubicBezTo>
                  <a:cubicBezTo>
                    <a:pt x="f17" y="f18"/>
                    <a:pt x="f19" y="f20"/>
                    <a:pt x="f7" y="f21"/>
                  </a:cubicBezTo>
                  <a:cubicBezTo>
                    <a:pt x="f22" y="f23"/>
                    <a:pt x="f24" y="f25"/>
                    <a:pt x="f26" y="f27"/>
                  </a:cubicBezTo>
                  <a:cubicBezTo>
                    <a:pt x="f28"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54" y="f55"/>
                    <a:pt x="f56" y="f57"/>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2279;p30">
              <a:extLst>
                <a:ext uri="{FF2B5EF4-FFF2-40B4-BE49-F238E27FC236}">
                  <a16:creationId xmlns:a16="http://schemas.microsoft.com/office/drawing/2014/main" id="{CFAECAC3-722B-4BC3-97AD-762CF8A4633E}"/>
                </a:ext>
              </a:extLst>
            </p:cNvPr>
            <p:cNvSpPr/>
            <p:nvPr/>
          </p:nvSpPr>
          <p:spPr>
            <a:xfrm>
              <a:off x="538060" y="169356"/>
              <a:ext cx="96213" cy="214033"/>
            </a:xfrm>
            <a:custGeom>
              <a:avLst/>
              <a:gdLst>
                <a:gd name="f0" fmla="val w"/>
                <a:gd name="f1" fmla="val h"/>
                <a:gd name="f2" fmla="val 0"/>
                <a:gd name="f3" fmla="val 2979"/>
                <a:gd name="f4" fmla="val 6627"/>
                <a:gd name="f5" fmla="val 1236"/>
                <a:gd name="f6" fmla="val 543"/>
                <a:gd name="f7" fmla="val 1293"/>
                <a:gd name="f8" fmla="val 982"/>
                <a:gd name="f9" fmla="val 1386"/>
                <a:gd name="f10" fmla="val 1432"/>
                <a:gd name="f11" fmla="val 1571"/>
                <a:gd name="f12" fmla="val 1836"/>
                <a:gd name="f13" fmla="val 1744"/>
                <a:gd name="f14" fmla="val 2252"/>
                <a:gd name="f15" fmla="val 1963"/>
                <a:gd name="f16" fmla="val 2644"/>
                <a:gd name="f17" fmla="val 2171"/>
                <a:gd name="f18" fmla="val 3048"/>
                <a:gd name="f19" fmla="val 2355"/>
                <a:gd name="f20" fmla="val 3452"/>
                <a:gd name="f21" fmla="val 2517"/>
                <a:gd name="f22" fmla="val 3891"/>
                <a:gd name="f23" fmla="val 2540"/>
                <a:gd name="f24" fmla="val 4352"/>
                <a:gd name="f25" fmla="val 2552"/>
                <a:gd name="f26" fmla="val 4583"/>
                <a:gd name="f27" fmla="val 4814"/>
                <a:gd name="f28" fmla="val 2482"/>
                <a:gd name="f29" fmla="val 5022"/>
                <a:gd name="f30" fmla="val 2459"/>
                <a:gd name="f31" fmla="val 5137"/>
                <a:gd name="f32" fmla="val 2413"/>
                <a:gd name="f33" fmla="val 5241"/>
                <a:gd name="f34" fmla="val 2367"/>
                <a:gd name="f35" fmla="val 5345"/>
                <a:gd name="f36" fmla="val 2309"/>
                <a:gd name="f37" fmla="val 5449"/>
                <a:gd name="f38" fmla="val 5541"/>
                <a:gd name="f39" fmla="val 2182"/>
                <a:gd name="f40" fmla="val 5634"/>
                <a:gd name="f41" fmla="val 2448"/>
                <a:gd name="f42" fmla="val 5276"/>
                <a:gd name="f43" fmla="val 4791"/>
                <a:gd name="f44" fmla="val 2494"/>
                <a:gd name="f45" fmla="val 4364"/>
                <a:gd name="f46" fmla="val 2471"/>
                <a:gd name="f47" fmla="val 3914"/>
                <a:gd name="f48" fmla="val 2298"/>
                <a:gd name="f49" fmla="val 3498"/>
                <a:gd name="f50" fmla="val 2101"/>
                <a:gd name="f51" fmla="val 3094"/>
                <a:gd name="f52" fmla="val 1917"/>
                <a:gd name="f53" fmla="val 2690"/>
                <a:gd name="f54" fmla="val 1686"/>
                <a:gd name="f55" fmla="val 1524"/>
                <a:gd name="f56" fmla="val 1871"/>
                <a:gd name="f57" fmla="val 1444"/>
                <a:gd name="f58" fmla="val 1651"/>
                <a:gd name="f59" fmla="val 1328"/>
                <a:gd name="f60" fmla="val 1213"/>
                <a:gd name="f61" fmla="val 1282"/>
                <a:gd name="f62" fmla="val 1005"/>
                <a:gd name="f63" fmla="val 1259"/>
                <a:gd name="f64" fmla="val 774"/>
                <a:gd name="f65" fmla="val 1190"/>
                <a:gd name="f66" fmla="val 1"/>
                <a:gd name="f67" fmla="val 682"/>
                <a:gd name="f68" fmla="val 266"/>
                <a:gd name="f69" fmla="val 1074"/>
                <a:gd name="f70" fmla="val 855"/>
                <a:gd name="f71" fmla="val 1778"/>
                <a:gd name="f72" fmla="val 800"/>
                <a:gd name="f73" fmla="val 1777"/>
                <a:gd name="f74" fmla="val 751"/>
                <a:gd name="f75" fmla="val 1776"/>
                <a:gd name="f76" fmla="val 706"/>
                <a:gd name="f77" fmla="val 436"/>
                <a:gd name="f78" fmla="val 307"/>
                <a:gd name="f79" fmla="val 1810"/>
                <a:gd name="f80" fmla="val 1928"/>
                <a:gd name="f81" fmla="val 451"/>
                <a:gd name="f82" fmla="val 2079"/>
                <a:gd name="f83" fmla="val 636"/>
                <a:gd name="f84" fmla="val 2275"/>
                <a:gd name="f85" fmla="val 509"/>
                <a:gd name="f86" fmla="val 335"/>
                <a:gd name="f87" fmla="val 959"/>
                <a:gd name="f88" fmla="val 2586"/>
                <a:gd name="f89" fmla="val 1478"/>
                <a:gd name="f90" fmla="val 2875"/>
                <a:gd name="f91" fmla="val 3406"/>
                <a:gd name="f92" fmla="val 1790"/>
                <a:gd name="f93" fmla="val 3391"/>
                <a:gd name="f94" fmla="val 1739"/>
                <a:gd name="f95" fmla="val 3384"/>
                <a:gd name="f96" fmla="val 1688"/>
                <a:gd name="f97" fmla="val 1535"/>
                <a:gd name="f98" fmla="val 1377"/>
                <a:gd name="f99" fmla="val 3449"/>
                <a:gd name="f100" fmla="val 1317"/>
                <a:gd name="f101" fmla="val 3579"/>
                <a:gd name="f102" fmla="val 3752"/>
                <a:gd name="f103" fmla="val 1270"/>
                <a:gd name="f104" fmla="val 4006"/>
                <a:gd name="f105" fmla="val 4122"/>
                <a:gd name="f106" fmla="val 1363"/>
                <a:gd name="f107" fmla="val 3983"/>
                <a:gd name="f108" fmla="val 1455"/>
                <a:gd name="f109" fmla="val 3787"/>
                <a:gd name="f110" fmla="val 1605"/>
                <a:gd name="f111" fmla="val 3729"/>
                <a:gd name="f112" fmla="val 1645"/>
                <a:gd name="f113" fmla="val 3713"/>
                <a:gd name="f114" fmla="val 1687"/>
                <a:gd name="f115" fmla="val 3705"/>
                <a:gd name="f116" fmla="val 1729"/>
                <a:gd name="f117" fmla="val 1834"/>
                <a:gd name="f118" fmla="val 1942"/>
                <a:gd name="f119" fmla="val 3749"/>
                <a:gd name="f120" fmla="val 2032"/>
                <a:gd name="f121" fmla="val 3798"/>
                <a:gd name="f122" fmla="val 4029"/>
                <a:gd name="f123" fmla="val 2321"/>
                <a:gd name="f124" fmla="val 4641"/>
                <a:gd name="f125" fmla="val 2263"/>
                <a:gd name="f126" fmla="val 4999"/>
                <a:gd name="f127" fmla="val 2138"/>
                <a:gd name="f128" fmla="val 5672"/>
                <a:gd name="f129" fmla="val 1685"/>
                <a:gd name="f130" fmla="val 6244"/>
                <a:gd name="f131" fmla="val 1150"/>
                <a:gd name="f132" fmla="val 6614"/>
                <a:gd name="f133" fmla="val 1411"/>
                <a:gd name="f134" fmla="val 6437"/>
                <a:gd name="f135" fmla="val 1715"/>
                <a:gd name="f136" fmla="val 6333"/>
                <a:gd name="f137" fmla="val 6118"/>
                <a:gd name="f138" fmla="val 2113"/>
                <a:gd name="f139" fmla="val 6003"/>
                <a:gd name="f140" fmla="val 2228"/>
                <a:gd name="f141" fmla="val 5876"/>
                <a:gd name="f142" fmla="val 2344"/>
                <a:gd name="f143" fmla="val 5749"/>
                <a:gd name="f144" fmla="val 2863"/>
                <a:gd name="f145" fmla="val 5114"/>
                <a:gd name="f146" fmla="val 4318"/>
                <a:gd name="f147" fmla="val 2806"/>
                <a:gd name="f148" fmla="val 3464"/>
                <a:gd name="f149" fmla="val 2598"/>
                <a:gd name="f150" fmla="val 2436"/>
                <a:gd name="f151" fmla="val 2956"/>
                <a:gd name="f152" fmla="val 289"/>
                <a:gd name="f153" fmla="val 2632"/>
                <a:gd name="f154" fmla="val 797"/>
                <a:gd name="f155" fmla="val 1132"/>
                <a:gd name="f156" fmla="val 1144"/>
                <a:gd name="f157" fmla="val 6618"/>
                <a:gd name="f158" fmla="val 1138"/>
                <a:gd name="f159" fmla="val 6622"/>
                <a:gd name="f160" fmla="val 6626"/>
                <a:gd name="f161" fmla="*/ f0 1 2979"/>
                <a:gd name="f162" fmla="*/ f1 1 6627"/>
                <a:gd name="f163" fmla="val f2"/>
                <a:gd name="f164" fmla="val f3"/>
                <a:gd name="f165" fmla="val f4"/>
                <a:gd name="f166" fmla="+- f165 0 f163"/>
                <a:gd name="f167" fmla="+- f164 0 f163"/>
                <a:gd name="f168" fmla="*/ f167 1 2979"/>
                <a:gd name="f169" fmla="*/ f166 1 6627"/>
                <a:gd name="f170" fmla="*/ f163 1 f168"/>
                <a:gd name="f171" fmla="*/ f164 1 f168"/>
                <a:gd name="f172" fmla="*/ f163 1 f169"/>
                <a:gd name="f173" fmla="*/ f165 1 f169"/>
                <a:gd name="f174" fmla="*/ f170 f161 1"/>
                <a:gd name="f175" fmla="*/ f171 f161 1"/>
                <a:gd name="f176" fmla="*/ f173 f162 1"/>
                <a:gd name="f177" fmla="*/ f172 f162 1"/>
              </a:gdLst>
              <a:ahLst/>
              <a:cxnLst>
                <a:cxn ang="3cd4">
                  <a:pos x="hc" y="t"/>
                </a:cxn>
                <a:cxn ang="0">
                  <a:pos x="r" y="vc"/>
                </a:cxn>
                <a:cxn ang="cd4">
                  <a:pos x="hc" y="b"/>
                </a:cxn>
                <a:cxn ang="cd2">
                  <a:pos x="l" y="vc"/>
                </a:cxn>
              </a:cxnLst>
              <a:rect l="f174" t="f177" r="f175" b="f176"/>
              <a:pathLst>
                <a:path w="2979" h="6627">
                  <a:moveTo>
                    <a:pt x="f5" y="f6"/>
                  </a:moveTo>
                  <a:cubicBezTo>
                    <a:pt x="f7" y="f8"/>
                    <a:pt x="f9" y="f10"/>
                    <a:pt x="f11" y="f12"/>
                  </a:cubicBezTo>
                  <a:cubicBezTo>
                    <a:pt x="f13" y="f14"/>
                    <a:pt x="f15" y="f16"/>
                    <a:pt x="f17" y="f18"/>
                  </a:cubicBezTo>
                  <a:cubicBezTo>
                    <a:pt x="f19" y="f20"/>
                    <a:pt x="f21" y="f22"/>
                    <a:pt x="f23" y="f24"/>
                  </a:cubicBezTo>
                  <a:cubicBezTo>
                    <a:pt x="f25" y="f26"/>
                    <a:pt x="f23" y="f27"/>
                    <a:pt x="f28" y="f29"/>
                  </a:cubicBezTo>
                  <a:cubicBezTo>
                    <a:pt x="f30" y="f31"/>
                    <a:pt x="f32" y="f33"/>
                    <a:pt x="f34" y="f35"/>
                  </a:cubicBezTo>
                  <a:cubicBezTo>
                    <a:pt x="f36" y="f37"/>
                    <a:pt x="f14" y="f38"/>
                    <a:pt x="f39" y="f40"/>
                  </a:cubicBezTo>
                  <a:cubicBezTo>
                    <a:pt x="f41" y="f42"/>
                    <a:pt x="f23" y="f43"/>
                    <a:pt x="f44" y="f45"/>
                  </a:cubicBezTo>
                  <a:cubicBezTo>
                    <a:pt x="f46" y="f47"/>
                    <a:pt x="f48" y="f49"/>
                    <a:pt x="f50" y="f51"/>
                  </a:cubicBezTo>
                  <a:cubicBezTo>
                    <a:pt x="f52" y="f53"/>
                    <a:pt x="f54" y="f48"/>
                    <a:pt x="f55" y="f56"/>
                  </a:cubicBezTo>
                  <a:cubicBezTo>
                    <a:pt x="f57" y="f58"/>
                    <a:pt x="f9" y="f10"/>
                    <a:pt x="f59" y="f60"/>
                  </a:cubicBezTo>
                  <a:cubicBezTo>
                    <a:pt x="f61" y="f62"/>
                    <a:pt x="f63" y="f64"/>
                    <a:pt x="f5" y="f6"/>
                  </a:cubicBezTo>
                  <a:close/>
                  <a:moveTo>
                    <a:pt x="f65" y="f66"/>
                  </a:moveTo>
                  <a:cubicBezTo>
                    <a:pt x="f65" y="f67"/>
                    <a:pt x="f68" y="f69"/>
                    <a:pt x="f70" y="f71"/>
                  </a:cubicBezTo>
                  <a:cubicBezTo>
                    <a:pt x="f72" y="f73"/>
                    <a:pt x="f74" y="f75"/>
                    <a:pt x="f76" y="f75"/>
                  </a:cubicBezTo>
                  <a:cubicBezTo>
                    <a:pt x="f77" y="f75"/>
                    <a:pt x="f78" y="f79"/>
                    <a:pt x="f66" y="f80"/>
                  </a:cubicBezTo>
                  <a:cubicBezTo>
                    <a:pt x="f81" y="f82"/>
                    <a:pt x="f83" y="f84"/>
                    <a:pt x="f83" y="f84"/>
                  </a:cubicBezTo>
                  <a:cubicBezTo>
                    <a:pt x="f85" y="f36"/>
                    <a:pt x="f86" y="f32"/>
                    <a:pt x="f86" y="f32"/>
                  </a:cubicBezTo>
                  <a:cubicBezTo>
                    <a:pt x="f87" y="f88"/>
                    <a:pt x="f89" y="f90"/>
                    <a:pt x="f12" y="f91"/>
                  </a:cubicBezTo>
                  <a:cubicBezTo>
                    <a:pt x="f92" y="f93"/>
                    <a:pt x="f94" y="f95"/>
                    <a:pt x="f96" y="f95"/>
                  </a:cubicBezTo>
                  <a:cubicBezTo>
                    <a:pt x="f97" y="f95"/>
                    <a:pt x="f98" y="f99"/>
                    <a:pt x="f100" y="f101"/>
                  </a:cubicBezTo>
                  <a:cubicBezTo>
                    <a:pt x="f60" y="f102"/>
                    <a:pt x="f103" y="f104"/>
                    <a:pt x="f10" y="f105"/>
                  </a:cubicBezTo>
                  <a:cubicBezTo>
                    <a:pt x="f106" y="f107"/>
                    <a:pt x="f108" y="f109"/>
                    <a:pt x="f110" y="f111"/>
                  </a:cubicBezTo>
                  <a:cubicBezTo>
                    <a:pt x="f112" y="f113"/>
                    <a:pt x="f114" y="f115"/>
                    <a:pt x="f116" y="f115"/>
                  </a:cubicBezTo>
                  <a:cubicBezTo>
                    <a:pt x="f117" y="f115"/>
                    <a:pt x="f118" y="f119"/>
                    <a:pt x="f120" y="f121"/>
                  </a:cubicBezTo>
                  <a:cubicBezTo>
                    <a:pt x="f32" y="f122"/>
                    <a:pt x="f123" y="f124"/>
                    <a:pt x="f125" y="f126"/>
                  </a:cubicBezTo>
                  <a:cubicBezTo>
                    <a:pt x="f127" y="f128"/>
                    <a:pt x="f129" y="f130"/>
                    <a:pt x="f131" y="f132"/>
                  </a:cubicBezTo>
                  <a:lnTo>
                    <a:pt x="f131" y="f132"/>
                  </a:lnTo>
                  <a:cubicBezTo>
                    <a:pt x="f133" y="f134"/>
                    <a:pt x="f135" y="f136"/>
                    <a:pt x="f15" y="f137"/>
                  </a:cubicBezTo>
                  <a:cubicBezTo>
                    <a:pt x="f138" y="f139"/>
                    <a:pt x="f140" y="f141"/>
                    <a:pt x="f142" y="f143"/>
                  </a:cubicBezTo>
                  <a:cubicBezTo>
                    <a:pt x="f144" y="f145"/>
                    <a:pt x="f3" y="f146"/>
                    <a:pt x="f147" y="f148"/>
                  </a:cubicBezTo>
                  <a:cubicBezTo>
                    <a:pt x="f149" y="f46"/>
                    <a:pt x="f150" y="f60"/>
                    <a:pt x="f151" y="f152"/>
                  </a:cubicBezTo>
                  <a:lnTo>
                    <a:pt x="f151" y="f152"/>
                  </a:lnTo>
                  <a:cubicBezTo>
                    <a:pt x="f153" y="f85"/>
                    <a:pt x="f30" y="f154"/>
                    <a:pt x="f36" y="f155"/>
                  </a:cubicBezTo>
                  <a:cubicBezTo>
                    <a:pt x="f19" y="f6"/>
                    <a:pt x="f65" y="f83"/>
                    <a:pt x="f65" y="f66"/>
                  </a:cubicBezTo>
                  <a:close/>
                  <a:moveTo>
                    <a:pt x="f131" y="f132"/>
                  </a:moveTo>
                  <a:cubicBezTo>
                    <a:pt x="f156" y="f157"/>
                    <a:pt x="f158" y="f159"/>
                    <a:pt x="f155" y="f160"/>
                  </a:cubicBezTo>
                  <a:cubicBezTo>
                    <a:pt x="f158" y="f159"/>
                    <a:pt x="f156" y="f157"/>
                    <a:pt x="f131" y="f13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2280;p30">
              <a:extLst>
                <a:ext uri="{FF2B5EF4-FFF2-40B4-BE49-F238E27FC236}">
                  <a16:creationId xmlns:a16="http://schemas.microsoft.com/office/drawing/2014/main" id="{D4783504-7CB9-48C3-9590-F3D41D4010CE}"/>
                </a:ext>
              </a:extLst>
            </p:cNvPr>
            <p:cNvSpPr/>
            <p:nvPr/>
          </p:nvSpPr>
          <p:spPr>
            <a:xfrm>
              <a:off x="632371" y="209991"/>
              <a:ext cx="13853" cy="78318"/>
            </a:xfrm>
            <a:custGeom>
              <a:avLst/>
              <a:gdLst>
                <a:gd name="f0" fmla="val w"/>
                <a:gd name="f1" fmla="val h"/>
                <a:gd name="f2" fmla="val 0"/>
                <a:gd name="f3" fmla="val 429"/>
                <a:gd name="f4" fmla="val 2425"/>
                <a:gd name="f5" fmla="val 428"/>
                <a:gd name="f6" fmla="val 1"/>
                <a:gd name="f7" fmla="val 47"/>
                <a:gd name="f8" fmla="val 786"/>
                <a:gd name="f9" fmla="val 1617"/>
                <a:gd name="f10" fmla="val 301"/>
                <a:gd name="f11" fmla="*/ f0 1 429"/>
                <a:gd name="f12" fmla="*/ f1 1 2425"/>
                <a:gd name="f13" fmla="val f2"/>
                <a:gd name="f14" fmla="val f3"/>
                <a:gd name="f15" fmla="val f4"/>
                <a:gd name="f16" fmla="+- f15 0 f13"/>
                <a:gd name="f17" fmla="+- f14 0 f13"/>
                <a:gd name="f18" fmla="*/ f17 1 429"/>
                <a:gd name="f19" fmla="*/ f16 1 2425"/>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429" h="2425">
                  <a:moveTo>
                    <a:pt x="f5" y="f6"/>
                  </a:moveTo>
                  <a:lnTo>
                    <a:pt x="f5" y="f6"/>
                  </a:lnTo>
                  <a:cubicBezTo>
                    <a:pt x="f7" y="f8"/>
                    <a:pt x="f6" y="f9"/>
                    <a:pt x="f10" y="f4"/>
                  </a:cubicBezTo>
                  <a:lnTo>
                    <a:pt x="f5" y="f6"/>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2281;p30">
              <a:extLst>
                <a:ext uri="{FF2B5EF4-FFF2-40B4-BE49-F238E27FC236}">
                  <a16:creationId xmlns:a16="http://schemas.microsoft.com/office/drawing/2014/main" id="{D80DB3A4-6643-4BA6-BF0C-D974F892ADCA}"/>
                </a:ext>
              </a:extLst>
            </p:cNvPr>
            <p:cNvSpPr/>
            <p:nvPr/>
          </p:nvSpPr>
          <p:spPr>
            <a:xfrm>
              <a:off x="695026" y="351294"/>
              <a:ext cx="77577" cy="101800"/>
            </a:xfrm>
            <a:custGeom>
              <a:avLst/>
              <a:gdLst>
                <a:gd name="f0" fmla="val w"/>
                <a:gd name="f1" fmla="val h"/>
                <a:gd name="f2" fmla="val 0"/>
                <a:gd name="f3" fmla="val 2402"/>
                <a:gd name="f4" fmla="val 3152"/>
                <a:gd name="f5" fmla="val 2020"/>
                <a:gd name="f6" fmla="val 728"/>
                <a:gd name="f7" fmla="val 1905"/>
                <a:gd name="f8" fmla="val 889"/>
                <a:gd name="f9" fmla="val 1755"/>
                <a:gd name="f10" fmla="val 993"/>
                <a:gd name="f11" fmla="val 1593"/>
                <a:gd name="f12" fmla="val 1086"/>
                <a:gd name="f13" fmla="val 1443"/>
                <a:gd name="f14" fmla="val 1155"/>
                <a:gd name="f15" fmla="val 1304"/>
                <a:gd name="f16" fmla="val 1213"/>
                <a:gd name="f17" fmla="val 1154"/>
                <a:gd name="f18" fmla="val 1282"/>
                <a:gd name="f19" fmla="val 1189"/>
                <a:gd name="f20" fmla="val 1270"/>
                <a:gd name="f21" fmla="val 1235"/>
                <a:gd name="f22" fmla="val 1258"/>
                <a:gd name="f23" fmla="val 1285"/>
                <a:gd name="f24" fmla="val 1269"/>
                <a:gd name="f25" fmla="val 1311"/>
                <a:gd name="f26" fmla="val 1268"/>
                <a:gd name="f27" fmla="val 1337"/>
                <a:gd name="f28" fmla="val 1483"/>
                <a:gd name="f29" fmla="val 1627"/>
                <a:gd name="f30" fmla="val 1298"/>
                <a:gd name="f31" fmla="val 1386"/>
                <a:gd name="f32" fmla="val 1629"/>
                <a:gd name="f33" fmla="val 1341"/>
                <a:gd name="f34" fmla="val 1504"/>
                <a:gd name="f35" fmla="val 1324"/>
                <a:gd name="f36" fmla="val 1379"/>
                <a:gd name="f37" fmla="val 1342"/>
                <a:gd name="f38" fmla="val 1306"/>
                <a:gd name="f39" fmla="val 1325"/>
                <a:gd name="f40" fmla="val 1328"/>
                <a:gd name="f41" fmla="val 1340"/>
                <a:gd name="f42" fmla="val 1039"/>
                <a:gd name="f43" fmla="val 1374"/>
                <a:gd name="f44" fmla="val 924"/>
                <a:gd name="f45" fmla="val 1409"/>
                <a:gd name="f46" fmla="val 843"/>
                <a:gd name="f47" fmla="val 1467"/>
                <a:gd name="f48" fmla="val 750"/>
                <a:gd name="f49" fmla="val 1547"/>
                <a:gd name="f50" fmla="val 681"/>
                <a:gd name="f51" fmla="val 1628"/>
                <a:gd name="f52" fmla="val 566"/>
                <a:gd name="f53" fmla="val 485"/>
                <a:gd name="f54" fmla="val 1917"/>
                <a:gd name="f55" fmla="val 393"/>
                <a:gd name="f56" fmla="val 2078"/>
                <a:gd name="f57" fmla="val 450"/>
                <a:gd name="f58" fmla="val 520"/>
                <a:gd name="f59" fmla="val 1732"/>
                <a:gd name="f60" fmla="val 635"/>
                <a:gd name="f61" fmla="val 1582"/>
                <a:gd name="f62" fmla="val 912"/>
                <a:gd name="f63" fmla="val 1074"/>
                <a:gd name="f64" fmla="val 1236"/>
                <a:gd name="f65" fmla="val 1224"/>
                <a:gd name="f66" fmla="val 1408"/>
                <a:gd name="f67" fmla="val 1558"/>
                <a:gd name="f68" fmla="val 1005"/>
                <a:gd name="f69" fmla="val 1720"/>
                <a:gd name="f70" fmla="val 936"/>
                <a:gd name="f71" fmla="val 1882"/>
                <a:gd name="f72" fmla="val 2066"/>
                <a:gd name="f73" fmla="val 1"/>
                <a:gd name="f74" fmla="val 2055"/>
                <a:gd name="f75" fmla="val 197"/>
                <a:gd name="f76" fmla="val 1928"/>
                <a:gd name="f77" fmla="val 405"/>
                <a:gd name="f78" fmla="val 647"/>
                <a:gd name="f79" fmla="val 716"/>
                <a:gd name="f80" fmla="val 820"/>
                <a:gd name="f81" fmla="val 693"/>
                <a:gd name="f82" fmla="val 323"/>
                <a:gd name="f83" fmla="val 1524"/>
                <a:gd name="f84" fmla="val 150"/>
                <a:gd name="f85" fmla="val 2067"/>
                <a:gd name="f86" fmla="val 35"/>
                <a:gd name="f87" fmla="val 2413"/>
                <a:gd name="f88" fmla="val 2782"/>
                <a:gd name="f89" fmla="val 81"/>
                <a:gd name="f90" fmla="val 93"/>
                <a:gd name="f91" fmla="val 3002"/>
                <a:gd name="f92" fmla="val 2840"/>
                <a:gd name="f93" fmla="val 219"/>
                <a:gd name="f94" fmla="val 2679"/>
                <a:gd name="f95" fmla="val 388"/>
                <a:gd name="f96" fmla="val 2329"/>
                <a:gd name="f97" fmla="val 766"/>
                <a:gd name="f98" fmla="val 2101"/>
                <a:gd name="f99" fmla="val 1149"/>
                <a:gd name="f100" fmla="val 1159"/>
                <a:gd name="f101" fmla="val 1168"/>
                <a:gd name="f102" fmla="val 1178"/>
                <a:gd name="f103" fmla="val 2113"/>
                <a:gd name="f104" fmla="val 1962"/>
                <a:gd name="f105" fmla="val 2390"/>
                <a:gd name="f106" fmla="val 2112"/>
                <a:gd name="f107" fmla="val 2759"/>
                <a:gd name="f108" fmla="val 2251"/>
                <a:gd name="f109" fmla="val 2655"/>
                <a:gd name="f110" fmla="val 2332"/>
                <a:gd name="f111" fmla="val 2471"/>
                <a:gd name="f112" fmla="val 2286"/>
                <a:gd name="f113" fmla="val 1998"/>
                <a:gd name="f114" fmla="val 1963"/>
                <a:gd name="f115" fmla="val 2043"/>
                <a:gd name="f116" fmla="val 2170"/>
                <a:gd name="f117" fmla="val 1859"/>
                <a:gd name="f118" fmla="val 1778"/>
                <a:gd name="f119" fmla="val 2343"/>
                <a:gd name="f120" fmla="val 1686"/>
                <a:gd name="f121" fmla="val 2389"/>
                <a:gd name="f122" fmla="val 1420"/>
                <a:gd name="f123" fmla="val 2296"/>
                <a:gd name="f124" fmla="val 1358"/>
                <a:gd name="f125" fmla="val 2192"/>
                <a:gd name="f126" fmla="val 1316"/>
                <a:gd name="f127" fmla="val 2109"/>
                <a:gd name="f128" fmla="val 2085"/>
                <a:gd name="f129" fmla="val 2062"/>
                <a:gd name="f130" fmla="val 1320"/>
                <a:gd name="f131" fmla="val 2228"/>
                <a:gd name="f132" fmla="val 1166"/>
                <a:gd name="f133" fmla="val 2366"/>
                <a:gd name="f134" fmla="val 2401"/>
                <a:gd name="f135" fmla="val 416"/>
                <a:gd name="f136" fmla="val 2239"/>
                <a:gd name="f137" fmla="val 208"/>
                <a:gd name="f138" fmla="*/ f0 1 2402"/>
                <a:gd name="f139" fmla="*/ f1 1 3152"/>
                <a:gd name="f140" fmla="val f2"/>
                <a:gd name="f141" fmla="val f3"/>
                <a:gd name="f142" fmla="val f4"/>
                <a:gd name="f143" fmla="+- f142 0 f140"/>
                <a:gd name="f144" fmla="+- f141 0 f140"/>
                <a:gd name="f145" fmla="*/ f144 1 2402"/>
                <a:gd name="f146" fmla="*/ f143 1 3152"/>
                <a:gd name="f147" fmla="*/ f140 1 f145"/>
                <a:gd name="f148" fmla="*/ f141 1 f145"/>
                <a:gd name="f149" fmla="*/ f140 1 f146"/>
                <a:gd name="f150" fmla="*/ f142 1 f146"/>
                <a:gd name="f151" fmla="*/ f147 f138 1"/>
                <a:gd name="f152" fmla="*/ f148 f138 1"/>
                <a:gd name="f153" fmla="*/ f150 f139 1"/>
                <a:gd name="f154" fmla="*/ f149 f139 1"/>
              </a:gdLst>
              <a:ahLst/>
              <a:cxnLst>
                <a:cxn ang="3cd4">
                  <a:pos x="hc" y="t"/>
                </a:cxn>
                <a:cxn ang="0">
                  <a:pos x="r" y="vc"/>
                </a:cxn>
                <a:cxn ang="cd4">
                  <a:pos x="hc" y="b"/>
                </a:cxn>
                <a:cxn ang="cd2">
                  <a:pos x="l" y="vc"/>
                </a:cxn>
              </a:cxnLst>
              <a:rect l="f151" t="f154" r="f152" b="f153"/>
              <a:pathLst>
                <a:path w="2402" h="3152">
                  <a:moveTo>
                    <a:pt x="f5" y="f6"/>
                  </a:moveTo>
                  <a:cubicBezTo>
                    <a:pt x="f7" y="f8"/>
                    <a:pt x="f9" y="f10"/>
                    <a:pt x="f11" y="f12"/>
                  </a:cubicBezTo>
                  <a:cubicBezTo>
                    <a:pt x="f13" y="f14"/>
                    <a:pt x="f15" y="f16"/>
                    <a:pt x="f17" y="f18"/>
                  </a:cubicBezTo>
                  <a:cubicBezTo>
                    <a:pt x="f19" y="f20"/>
                    <a:pt x="f21" y="f20"/>
                    <a:pt x="f22" y="f20"/>
                  </a:cubicBezTo>
                  <a:cubicBezTo>
                    <a:pt x="f23" y="f24"/>
                    <a:pt x="f25" y="f26"/>
                    <a:pt x="f27" y="f26"/>
                  </a:cubicBezTo>
                  <a:cubicBezTo>
                    <a:pt x="f28" y="f26"/>
                    <a:pt x="f29" y="f30"/>
                    <a:pt x="f9" y="f31"/>
                  </a:cubicBezTo>
                  <a:cubicBezTo>
                    <a:pt x="f32" y="f33"/>
                    <a:pt x="f34" y="f35"/>
                    <a:pt x="f36" y="f35"/>
                  </a:cubicBezTo>
                  <a:cubicBezTo>
                    <a:pt x="f37" y="f35"/>
                    <a:pt x="f38" y="f39"/>
                    <a:pt x="f20" y="f40"/>
                  </a:cubicBezTo>
                  <a:cubicBezTo>
                    <a:pt x="f17" y="f41"/>
                    <a:pt x="f42" y="f43"/>
                    <a:pt x="f44" y="f45"/>
                  </a:cubicBezTo>
                  <a:cubicBezTo>
                    <a:pt x="f46" y="f47"/>
                    <a:pt x="f48" y="f49"/>
                    <a:pt x="f50" y="f51"/>
                  </a:cubicBezTo>
                  <a:cubicBezTo>
                    <a:pt x="f52" y="f9"/>
                    <a:pt x="f53" y="f54"/>
                    <a:pt x="f55" y="f56"/>
                  </a:cubicBezTo>
                  <a:cubicBezTo>
                    <a:pt x="f57" y="f7"/>
                    <a:pt x="f58" y="f59"/>
                    <a:pt x="f60" y="f61"/>
                  </a:cubicBezTo>
                  <a:cubicBezTo>
                    <a:pt x="f48" y="f13"/>
                    <a:pt x="f62" y="f40"/>
                    <a:pt x="f63" y="f64"/>
                  </a:cubicBezTo>
                  <a:cubicBezTo>
                    <a:pt x="f65" y="f14"/>
                    <a:pt x="f66" y="f63"/>
                    <a:pt x="f67" y="f68"/>
                  </a:cubicBezTo>
                  <a:cubicBezTo>
                    <a:pt x="f69" y="f70"/>
                    <a:pt x="f71" y="f46"/>
                    <a:pt x="f5" y="f6"/>
                  </a:cubicBezTo>
                  <a:close/>
                  <a:moveTo>
                    <a:pt x="f72" y="f73"/>
                  </a:moveTo>
                  <a:cubicBezTo>
                    <a:pt x="f74" y="f75"/>
                    <a:pt x="f76" y="f77"/>
                    <a:pt x="f9" y="f58"/>
                  </a:cubicBezTo>
                  <a:cubicBezTo>
                    <a:pt x="f61" y="f78"/>
                    <a:pt x="f43" y="f79"/>
                    <a:pt x="f19" y="f80"/>
                  </a:cubicBezTo>
                  <a:cubicBezTo>
                    <a:pt x="f81" y="f12"/>
                    <a:pt x="f82" y="f83"/>
                    <a:pt x="f84" y="f85"/>
                  </a:cubicBezTo>
                  <a:cubicBezTo>
                    <a:pt x="f86" y="f87"/>
                    <a:pt x="f2" y="f88"/>
                    <a:pt x="f89" y="f4"/>
                  </a:cubicBezTo>
                  <a:cubicBezTo>
                    <a:pt x="f90" y="f91"/>
                    <a:pt x="f84" y="f92"/>
                    <a:pt x="f93" y="f94"/>
                  </a:cubicBezTo>
                  <a:cubicBezTo>
                    <a:pt x="f95" y="f96"/>
                    <a:pt x="f97" y="f98"/>
                    <a:pt x="f99" y="f98"/>
                  </a:cubicBezTo>
                  <a:cubicBezTo>
                    <a:pt x="f100" y="f98"/>
                    <a:pt x="f101" y="f98"/>
                    <a:pt x="f102" y="f98"/>
                  </a:cubicBezTo>
                  <a:cubicBezTo>
                    <a:pt x="f67" y="f103"/>
                    <a:pt x="f104" y="f105"/>
                    <a:pt x="f106" y="f107"/>
                  </a:cubicBezTo>
                  <a:cubicBezTo>
                    <a:pt x="f108" y="f109"/>
                    <a:pt x="f110" y="f111"/>
                    <a:pt x="f112" y="f112"/>
                  </a:cubicBezTo>
                  <a:cubicBezTo>
                    <a:pt x="f108" y="f103"/>
                    <a:pt x="f98" y="f113"/>
                    <a:pt x="f76" y="f114"/>
                  </a:cubicBezTo>
                  <a:cubicBezTo>
                    <a:pt x="f115" y="f54"/>
                    <a:pt x="f116" y="f117"/>
                    <a:pt x="f108" y="f118"/>
                  </a:cubicBezTo>
                  <a:cubicBezTo>
                    <a:pt x="f119" y="f120"/>
                    <a:pt x="f121" y="f83"/>
                    <a:pt x="f110" y="f122"/>
                  </a:cubicBezTo>
                  <a:cubicBezTo>
                    <a:pt x="f123" y="f124"/>
                    <a:pt x="f125" y="f126"/>
                    <a:pt x="f127" y="f126"/>
                  </a:cubicBezTo>
                  <a:cubicBezTo>
                    <a:pt x="f128" y="f126"/>
                    <a:pt x="f129" y="f130"/>
                    <a:pt x="f115" y="f40"/>
                  </a:cubicBezTo>
                  <a:cubicBezTo>
                    <a:pt x="f131" y="f132"/>
                    <a:pt x="f119" y="f70"/>
                    <a:pt x="f133" y="f81"/>
                  </a:cubicBezTo>
                  <a:cubicBezTo>
                    <a:pt x="f134" y="f135"/>
                    <a:pt x="f136" y="f137"/>
                    <a:pt x="f72" y="f73"/>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2282;p30">
              <a:extLst>
                <a:ext uri="{FF2B5EF4-FFF2-40B4-BE49-F238E27FC236}">
                  <a16:creationId xmlns:a16="http://schemas.microsoft.com/office/drawing/2014/main" id="{C8CC4594-59EF-4142-8F80-AC5F12F9FEC3}"/>
                </a:ext>
              </a:extLst>
            </p:cNvPr>
            <p:cNvSpPr/>
            <p:nvPr/>
          </p:nvSpPr>
          <p:spPr>
            <a:xfrm>
              <a:off x="672294" y="270671"/>
              <a:ext cx="167042" cy="246174"/>
            </a:xfrm>
            <a:custGeom>
              <a:avLst/>
              <a:gdLst>
                <a:gd name="f0" fmla="val 180"/>
                <a:gd name="f1" fmla="val w"/>
                <a:gd name="f2" fmla="val h"/>
                <a:gd name="f3" fmla="val 0"/>
                <a:gd name="f4" fmla="val 5172"/>
                <a:gd name="f5" fmla="val 7622"/>
                <a:gd name="f6" fmla="val 3617"/>
                <a:gd name="f7" fmla="val 3743"/>
                <a:gd name="f8" fmla="val 3870"/>
                <a:gd name="f9" fmla="val 191"/>
                <a:gd name="f10" fmla="val 3994"/>
                <a:gd name="f11" fmla="val 211"/>
                <a:gd name="f12" fmla="val 4282"/>
                <a:gd name="f13" fmla="val 257"/>
                <a:gd name="f14" fmla="val 4559"/>
                <a:gd name="f15" fmla="val 338"/>
                <a:gd name="f16" fmla="val 4813"/>
                <a:gd name="f17" fmla="val 477"/>
                <a:gd name="f18" fmla="val 4548"/>
                <a:gd name="f19" fmla="val 373"/>
                <a:gd name="f20" fmla="val 4271"/>
                <a:gd name="f21" fmla="val 292"/>
                <a:gd name="f22" fmla="val 3982"/>
                <a:gd name="f23" fmla="val 3873"/>
                <a:gd name="f24" fmla="val 244"/>
                <a:gd name="f25" fmla="val 3761"/>
                <a:gd name="f26" fmla="val 235"/>
                <a:gd name="f27" fmla="val 3650"/>
                <a:gd name="f28" fmla="val 3481"/>
                <a:gd name="f29" fmla="val 3312"/>
                <a:gd name="f30" fmla="val 255"/>
                <a:gd name="f31" fmla="val 3151"/>
                <a:gd name="f32" fmla="val 304"/>
                <a:gd name="f33" fmla="val 2874"/>
                <a:gd name="f34" fmla="val 361"/>
                <a:gd name="f35" fmla="val 2609"/>
                <a:gd name="f36" fmla="val 2355"/>
                <a:gd name="f37" fmla="val 604"/>
                <a:gd name="f38" fmla="val 2112"/>
                <a:gd name="f39" fmla="val 731"/>
                <a:gd name="f40" fmla="val 1858"/>
                <a:gd name="f41" fmla="val 892"/>
                <a:gd name="f42" fmla="val 1662"/>
                <a:gd name="f43" fmla="val 1088"/>
                <a:gd name="f44" fmla="val 1847"/>
                <a:gd name="f45" fmla="val 881"/>
                <a:gd name="f46" fmla="val 2078"/>
                <a:gd name="f47" fmla="val 708"/>
                <a:gd name="f48" fmla="val 2332"/>
                <a:gd name="f49" fmla="val 557"/>
                <a:gd name="f50" fmla="val 2586"/>
                <a:gd name="f51" fmla="val 419"/>
                <a:gd name="f52" fmla="val 2851"/>
                <a:gd name="f53" fmla="val 315"/>
                <a:gd name="f54" fmla="val 3128"/>
                <a:gd name="f55" fmla="val 246"/>
                <a:gd name="f56" fmla="val 3286"/>
                <a:gd name="f57" fmla="val 200"/>
                <a:gd name="f58" fmla="val 3451"/>
                <a:gd name="f59" fmla="val 3586"/>
                <a:gd name="f60" fmla="val 1"/>
                <a:gd name="f61" fmla="val 3134"/>
                <a:gd name="f62" fmla="val 2678"/>
                <a:gd name="f63" fmla="val 125"/>
                <a:gd name="f64" fmla="val 2251"/>
                <a:gd name="f65" fmla="val 384"/>
                <a:gd name="f66" fmla="val 1397"/>
                <a:gd name="f67" fmla="val 904"/>
                <a:gd name="f68" fmla="val 854"/>
                <a:gd name="f69" fmla="val 1816"/>
                <a:gd name="f70" fmla="val 543"/>
                <a:gd name="f71" fmla="val 2751"/>
                <a:gd name="f72" fmla="val 4447"/>
                <a:gd name="f73" fmla="val 69"/>
                <a:gd name="f74" fmla="val 6040"/>
                <a:gd name="f75" fmla="val 900"/>
                <a:gd name="f76" fmla="val 381"/>
                <a:gd name="f77" fmla="val 6617"/>
                <a:gd name="f78" fmla="val 358"/>
                <a:gd name="f79" fmla="val 5313"/>
                <a:gd name="f80" fmla="val 670"/>
                <a:gd name="f81" fmla="val 4274"/>
                <a:gd name="f82" fmla="val 762"/>
                <a:gd name="f83" fmla="val 3905"/>
                <a:gd name="f84" fmla="val 912"/>
                <a:gd name="f85" fmla="val 3559"/>
                <a:gd name="f86" fmla="val 1097"/>
                <a:gd name="f87" fmla="val 3247"/>
                <a:gd name="f88" fmla="val 1189"/>
                <a:gd name="f89" fmla="val 3085"/>
                <a:gd name="f90" fmla="val 1304"/>
                <a:gd name="f91" fmla="val 2958"/>
                <a:gd name="f92" fmla="val 2820"/>
                <a:gd name="f93" fmla="val 1512"/>
                <a:gd name="f94" fmla="val 2693"/>
                <a:gd name="f95" fmla="val 1628"/>
                <a:gd name="f96" fmla="val 2566"/>
                <a:gd name="f97" fmla="val 1731"/>
                <a:gd name="f98" fmla="val 2404"/>
                <a:gd name="f99" fmla="val 1835"/>
                <a:gd name="f100" fmla="val 2266"/>
                <a:gd name="f101" fmla="val 1882"/>
                <a:gd name="f102" fmla="val 2058"/>
                <a:gd name="f103" fmla="val 1801"/>
                <a:gd name="f104" fmla="val 1896"/>
                <a:gd name="f105" fmla="val 1752"/>
                <a:gd name="f106" fmla="val 1791"/>
                <a:gd name="f107" fmla="val 1652"/>
                <a:gd name="f108" fmla="val 1714"/>
                <a:gd name="f109" fmla="val 1548"/>
                <a:gd name="f110" fmla="val 1513"/>
                <a:gd name="f111" fmla="val 1477"/>
                <a:gd name="f112" fmla="val 1723"/>
                <a:gd name="f113" fmla="val 1443"/>
                <a:gd name="f114" fmla="val 1742"/>
                <a:gd name="f115" fmla="val 1861"/>
                <a:gd name="f116" fmla="val 1469"/>
                <a:gd name="f117" fmla="val 2319"/>
                <a:gd name="f118" fmla="val 1368"/>
                <a:gd name="f119" fmla="val 2786"/>
                <a:gd name="f120" fmla="val 3061"/>
                <a:gd name="f121" fmla="val 3338"/>
                <a:gd name="f122" fmla="val 1403"/>
                <a:gd name="f123" fmla="val 3613"/>
                <a:gd name="f124" fmla="val 1458"/>
                <a:gd name="f125" fmla="val 3719"/>
                <a:gd name="f126" fmla="val 1478"/>
                <a:gd name="f127" fmla="val 3824"/>
                <a:gd name="f128" fmla="val 1488"/>
                <a:gd name="f129" fmla="val 3925"/>
                <a:gd name="f130" fmla="val 4507"/>
                <a:gd name="f131" fmla="val 4952"/>
                <a:gd name="f132" fmla="val 1168"/>
                <a:gd name="f133" fmla="val 4617"/>
                <a:gd name="f134" fmla="val 765"/>
                <a:gd name="f135" fmla="val 4709"/>
                <a:gd name="f136" fmla="val 4790"/>
                <a:gd name="f137" fmla="val 823"/>
                <a:gd name="f138" fmla="val 4894"/>
                <a:gd name="f139" fmla="val 5056"/>
                <a:gd name="f140" fmla="val 5171"/>
                <a:gd name="f141" fmla="val 696"/>
                <a:gd name="f142" fmla="val 5079"/>
                <a:gd name="f143" fmla="val 534"/>
                <a:gd name="f144" fmla="val 5033"/>
                <a:gd name="f145" fmla="val 465"/>
                <a:gd name="f146" fmla="val 4963"/>
                <a:gd name="f147" fmla="val 407"/>
                <a:gd name="f148" fmla="val 4484"/>
                <a:gd name="f149" fmla="val 4037"/>
                <a:gd name="f150" fmla="*/ f1 1 5172"/>
                <a:gd name="f151" fmla="*/ f2 1 7622"/>
                <a:gd name="f152" fmla="val f3"/>
                <a:gd name="f153" fmla="val f4"/>
                <a:gd name="f154" fmla="val f5"/>
                <a:gd name="f155" fmla="+- f154 0 f152"/>
                <a:gd name="f156" fmla="+- f153 0 f152"/>
                <a:gd name="f157" fmla="*/ f156 1 5172"/>
                <a:gd name="f158" fmla="*/ f155 1 762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5172" h="7622">
                  <a:moveTo>
                    <a:pt x="f6" y="f0"/>
                  </a:moveTo>
                  <a:cubicBezTo>
                    <a:pt x="f7" y="f0"/>
                    <a:pt x="f8" y="f9"/>
                    <a:pt x="f10" y="f11"/>
                  </a:cubicBezTo>
                  <a:cubicBezTo>
                    <a:pt x="f12" y="f13"/>
                    <a:pt x="f14" y="f15"/>
                    <a:pt x="f16" y="f17"/>
                  </a:cubicBezTo>
                  <a:cubicBezTo>
                    <a:pt x="f18" y="f19"/>
                    <a:pt x="f20" y="f21"/>
                    <a:pt x="f22" y="f13"/>
                  </a:cubicBezTo>
                  <a:cubicBezTo>
                    <a:pt x="f23" y="f24"/>
                    <a:pt x="f25" y="f26"/>
                    <a:pt x="f27" y="f26"/>
                  </a:cubicBezTo>
                  <a:cubicBezTo>
                    <a:pt x="f28" y="f26"/>
                    <a:pt x="f29" y="f30"/>
                    <a:pt x="f31" y="f32"/>
                  </a:cubicBezTo>
                  <a:cubicBezTo>
                    <a:pt x="f33" y="f34"/>
                    <a:pt x="f35" y="f17"/>
                    <a:pt x="f36" y="f37"/>
                  </a:cubicBezTo>
                  <a:cubicBezTo>
                    <a:pt x="f38" y="f39"/>
                    <a:pt x="f40" y="f41"/>
                    <a:pt x="f42" y="f43"/>
                  </a:cubicBezTo>
                  <a:cubicBezTo>
                    <a:pt x="f44" y="f45"/>
                    <a:pt x="f46" y="f47"/>
                    <a:pt x="f48" y="f49"/>
                  </a:cubicBezTo>
                  <a:cubicBezTo>
                    <a:pt x="f50" y="f51"/>
                    <a:pt x="f52" y="f53"/>
                    <a:pt x="f54" y="f55"/>
                  </a:cubicBezTo>
                  <a:cubicBezTo>
                    <a:pt x="f56" y="f57"/>
                    <a:pt x="f58" y="f0"/>
                    <a:pt x="f6" y="f0"/>
                  </a:cubicBezTo>
                  <a:close/>
                  <a:moveTo>
                    <a:pt x="f59" y="f60"/>
                  </a:moveTo>
                  <a:cubicBezTo>
                    <a:pt x="f61" y="f60"/>
                    <a:pt x="f62" y="f63"/>
                    <a:pt x="f64" y="f65"/>
                  </a:cubicBezTo>
                  <a:cubicBezTo>
                    <a:pt x="f66" y="f67"/>
                    <a:pt x="f68" y="f69"/>
                    <a:pt x="f70" y="f71"/>
                  </a:cubicBezTo>
                  <a:cubicBezTo>
                    <a:pt x="f3" y="f72"/>
                    <a:pt x="f73" y="f74"/>
                    <a:pt x="f75" y="f5"/>
                  </a:cubicBezTo>
                  <a:cubicBezTo>
                    <a:pt x="f76" y="f77"/>
                    <a:pt x="f78" y="f79"/>
                    <a:pt x="f80" y="f81"/>
                  </a:cubicBezTo>
                  <a:cubicBezTo>
                    <a:pt x="f82" y="f83"/>
                    <a:pt x="f84" y="f85"/>
                    <a:pt x="f86" y="f87"/>
                  </a:cubicBezTo>
                  <a:cubicBezTo>
                    <a:pt x="f88" y="f89"/>
                    <a:pt x="f90" y="f91"/>
                    <a:pt x="f66" y="f92"/>
                  </a:cubicBezTo>
                  <a:cubicBezTo>
                    <a:pt x="f93" y="f94"/>
                    <a:pt x="f95" y="f96"/>
                    <a:pt x="f97" y="f98"/>
                  </a:cubicBezTo>
                  <a:cubicBezTo>
                    <a:pt x="f99" y="f100"/>
                    <a:pt x="f101" y="f102"/>
                    <a:pt x="f103" y="f104"/>
                  </a:cubicBezTo>
                  <a:cubicBezTo>
                    <a:pt x="f105" y="f106"/>
                    <a:pt x="f107" y="f108"/>
                    <a:pt x="f109" y="f108"/>
                  </a:cubicBezTo>
                  <a:cubicBezTo>
                    <a:pt x="f110" y="f108"/>
                    <a:pt x="f111" y="f112"/>
                    <a:pt x="f113" y="f114"/>
                  </a:cubicBezTo>
                  <a:lnTo>
                    <a:pt x="f113" y="f114"/>
                  </a:lnTo>
                  <a:cubicBezTo>
                    <a:pt x="f115" y="f116"/>
                    <a:pt x="f117" y="f118"/>
                    <a:pt x="f119" y="f118"/>
                  </a:cubicBezTo>
                  <a:cubicBezTo>
                    <a:pt x="f120" y="f118"/>
                    <a:pt x="f121" y="f122"/>
                    <a:pt x="f123" y="f124"/>
                  </a:cubicBezTo>
                  <a:cubicBezTo>
                    <a:pt x="f125" y="f126"/>
                    <a:pt x="f127" y="f128"/>
                    <a:pt x="f129" y="f128"/>
                  </a:cubicBezTo>
                  <a:cubicBezTo>
                    <a:pt x="f130" y="f128"/>
                    <a:pt x="f131" y="f132"/>
                    <a:pt x="f133" y="f134"/>
                  </a:cubicBezTo>
                  <a:cubicBezTo>
                    <a:pt x="f135" y="f134"/>
                    <a:pt x="f136" y="f137"/>
                    <a:pt x="f138" y="f137"/>
                  </a:cubicBezTo>
                  <a:cubicBezTo>
                    <a:pt x="f139" y="f137"/>
                    <a:pt x="f140" y="f141"/>
                    <a:pt x="f142" y="f143"/>
                  </a:cubicBezTo>
                  <a:cubicBezTo>
                    <a:pt x="f144" y="f145"/>
                    <a:pt x="f146" y="f147"/>
                    <a:pt x="f138" y="f34"/>
                  </a:cubicBezTo>
                  <a:cubicBezTo>
                    <a:pt x="f148" y="f63"/>
                    <a:pt x="f149" y="f60"/>
                    <a:pt x="f59" y="f6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2283;p30">
              <a:extLst>
                <a:ext uri="{FF2B5EF4-FFF2-40B4-BE49-F238E27FC236}">
                  <a16:creationId xmlns:a16="http://schemas.microsoft.com/office/drawing/2014/main" id="{FB36ED5B-AB1F-4EF9-91F5-AA4C57D0591F}"/>
                </a:ext>
              </a:extLst>
            </p:cNvPr>
            <p:cNvSpPr/>
            <p:nvPr/>
          </p:nvSpPr>
          <p:spPr>
            <a:xfrm>
              <a:off x="693901" y="234854"/>
              <a:ext cx="76837" cy="103418"/>
            </a:xfrm>
            <a:custGeom>
              <a:avLst/>
              <a:gdLst>
                <a:gd name="f0" fmla="val w"/>
                <a:gd name="f1" fmla="val h"/>
                <a:gd name="f2" fmla="val 0"/>
                <a:gd name="f3" fmla="val 2379"/>
                <a:gd name="f4" fmla="val 3202"/>
                <a:gd name="f5" fmla="val 727"/>
                <a:gd name="f6" fmla="val 597"/>
                <a:gd name="f7" fmla="val 603"/>
                <a:gd name="f8" fmla="val 610"/>
                <a:gd name="f9" fmla="val 728"/>
                <a:gd name="f10" fmla="val 616"/>
                <a:gd name="f11" fmla="val 604"/>
                <a:gd name="f12" fmla="val 1214"/>
                <a:gd name="f13" fmla="val 1146"/>
                <a:gd name="f14" fmla="val 1079"/>
                <a:gd name="f15" fmla="val 13"/>
                <a:gd name="f16" fmla="val 1016"/>
                <a:gd name="f17" fmla="val 39"/>
                <a:gd name="f18" fmla="val 814"/>
                <a:gd name="f19" fmla="val 129"/>
                <a:gd name="f20" fmla="val 721"/>
                <a:gd name="f21" fmla="val 372"/>
                <a:gd name="f22" fmla="val 729"/>
                <a:gd name="f23" fmla="val 485"/>
                <a:gd name="f24" fmla="val 837"/>
                <a:gd name="f25" fmla="val 396"/>
                <a:gd name="f26" fmla="val 961"/>
                <a:gd name="f27" fmla="val 968"/>
                <a:gd name="f28" fmla="val 975"/>
                <a:gd name="f29" fmla="val 982"/>
                <a:gd name="f30" fmla="val 397"/>
                <a:gd name="f31" fmla="val 1109"/>
                <a:gd name="f32" fmla="val 420"/>
                <a:gd name="f33" fmla="val 1189"/>
                <a:gd name="f34" fmla="val 535"/>
                <a:gd name="f35" fmla="val 1224"/>
                <a:gd name="f36" fmla="val 651"/>
                <a:gd name="f37" fmla="val 1236"/>
                <a:gd name="f38" fmla="val 778"/>
                <a:gd name="f39" fmla="val 905"/>
                <a:gd name="f40" fmla="val 1132"/>
                <a:gd name="f41" fmla="val 1009"/>
                <a:gd name="f42" fmla="val 1074"/>
                <a:gd name="f43" fmla="val 1112"/>
                <a:gd name="f44" fmla="val 993"/>
                <a:gd name="f45" fmla="val 1205"/>
                <a:gd name="f46" fmla="val 901"/>
                <a:gd name="f47" fmla="val 1297"/>
                <a:gd name="f48" fmla="val 416"/>
                <a:gd name="f49" fmla="val 1840"/>
                <a:gd name="f50" fmla="val 151"/>
                <a:gd name="f51" fmla="val 2474"/>
                <a:gd name="f52" fmla="val 1"/>
                <a:gd name="f53" fmla="val 162"/>
                <a:gd name="f54" fmla="val 2417"/>
                <a:gd name="f55" fmla="val 1666"/>
                <a:gd name="f56" fmla="val 1617"/>
                <a:gd name="f57" fmla="val 1251"/>
                <a:gd name="f58" fmla="val 1674"/>
                <a:gd name="f59" fmla="val 1193"/>
                <a:gd name="f60" fmla="val 2378"/>
                <a:gd name="f61" fmla="val 1940"/>
                <a:gd name="f62" fmla="val 743"/>
                <a:gd name="f63" fmla="val 1934"/>
                <a:gd name="f64" fmla="val 742"/>
                <a:gd name="f65" fmla="val 1927"/>
                <a:gd name="f66" fmla="val 1921"/>
                <a:gd name="f67" fmla="val 1853"/>
                <a:gd name="f68" fmla="val 1761"/>
                <a:gd name="f69" fmla="val 793"/>
                <a:gd name="f70" fmla="val 1709"/>
                <a:gd name="f71" fmla="val 835"/>
                <a:gd name="f72" fmla="val 1801"/>
                <a:gd name="f73" fmla="val 628"/>
                <a:gd name="f74" fmla="val 385"/>
                <a:gd name="f75" fmla="val 1651"/>
                <a:gd name="f76" fmla="val 201"/>
                <a:gd name="f77" fmla="val 1552"/>
                <a:gd name="f78" fmla="val 77"/>
                <a:gd name="f79" fmla="val 1383"/>
                <a:gd name="f80" fmla="*/ f0 1 2379"/>
                <a:gd name="f81" fmla="*/ f1 1 3202"/>
                <a:gd name="f82" fmla="val f2"/>
                <a:gd name="f83" fmla="val f3"/>
                <a:gd name="f84" fmla="val f4"/>
                <a:gd name="f85" fmla="+- f84 0 f82"/>
                <a:gd name="f86" fmla="+- f83 0 f82"/>
                <a:gd name="f87" fmla="*/ f86 1 2379"/>
                <a:gd name="f88" fmla="*/ f85 1 3202"/>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2379" h="3202">
                  <a:moveTo>
                    <a:pt x="f5" y="f6"/>
                  </a:moveTo>
                  <a:cubicBezTo>
                    <a:pt x="f5" y="f7"/>
                    <a:pt x="f5" y="f8"/>
                    <a:pt x="f9" y="f10"/>
                  </a:cubicBezTo>
                  <a:cubicBezTo>
                    <a:pt x="f5" y="f8"/>
                    <a:pt x="f5" y="f11"/>
                    <a:pt x="f5" y="f6"/>
                  </a:cubicBezTo>
                  <a:close/>
                  <a:moveTo>
                    <a:pt x="f12" y="f2"/>
                  </a:moveTo>
                  <a:cubicBezTo>
                    <a:pt x="f13" y="f2"/>
                    <a:pt x="f14" y="f15"/>
                    <a:pt x="f16" y="f17"/>
                  </a:cubicBezTo>
                  <a:cubicBezTo>
                    <a:pt x="f18" y="f19"/>
                    <a:pt x="f20" y="f21"/>
                    <a:pt x="f5" y="f6"/>
                  </a:cubicBezTo>
                  <a:lnTo>
                    <a:pt x="f5" y="f6"/>
                  </a:lnTo>
                  <a:cubicBezTo>
                    <a:pt x="f22" y="f23"/>
                    <a:pt x="f24" y="f25"/>
                    <a:pt x="f26" y="f25"/>
                  </a:cubicBezTo>
                  <a:cubicBezTo>
                    <a:pt x="f27" y="f25"/>
                    <a:pt x="f28" y="f25"/>
                    <a:pt x="f29" y="f30"/>
                  </a:cubicBezTo>
                  <a:cubicBezTo>
                    <a:pt x="f31" y="f32"/>
                    <a:pt x="f33" y="f34"/>
                    <a:pt x="f35" y="f36"/>
                  </a:cubicBezTo>
                  <a:cubicBezTo>
                    <a:pt x="f37" y="f38"/>
                    <a:pt x="f33" y="f39"/>
                    <a:pt x="f40" y="f41"/>
                  </a:cubicBezTo>
                  <a:cubicBezTo>
                    <a:pt x="f42" y="f43"/>
                    <a:pt x="f44" y="f45"/>
                    <a:pt x="f46" y="f47"/>
                  </a:cubicBezTo>
                  <a:cubicBezTo>
                    <a:pt x="f48" y="f49"/>
                    <a:pt x="f50" y="f51"/>
                    <a:pt x="f52" y="f4"/>
                  </a:cubicBezTo>
                  <a:cubicBezTo>
                    <a:pt x="f53" y="f54"/>
                    <a:pt x="f44" y="f55"/>
                    <a:pt x="f56" y="f57"/>
                  </a:cubicBezTo>
                  <a:cubicBezTo>
                    <a:pt x="f58" y="f59"/>
                    <a:pt x="f60" y="f38"/>
                    <a:pt x="f61" y="f62"/>
                  </a:cubicBezTo>
                  <a:cubicBezTo>
                    <a:pt x="f63" y="f64"/>
                    <a:pt x="f65" y="f64"/>
                    <a:pt x="f66" y="f64"/>
                  </a:cubicBezTo>
                  <a:cubicBezTo>
                    <a:pt x="f67" y="f64"/>
                    <a:pt x="f68" y="f69"/>
                    <a:pt x="f70" y="f71"/>
                  </a:cubicBezTo>
                  <a:cubicBezTo>
                    <a:pt x="f72" y="f73"/>
                    <a:pt x="f72" y="f74"/>
                    <a:pt x="f75" y="f76"/>
                  </a:cubicBezTo>
                  <a:cubicBezTo>
                    <a:pt x="f77" y="f78"/>
                    <a:pt x="f79" y="f2"/>
                    <a:pt x="f12"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2284;p30">
              <a:extLst>
                <a:ext uri="{FF2B5EF4-FFF2-40B4-BE49-F238E27FC236}">
                  <a16:creationId xmlns:a16="http://schemas.microsoft.com/office/drawing/2014/main" id="{179B5120-A36F-47F0-B910-9B05BA3182A5}"/>
                </a:ext>
              </a:extLst>
            </p:cNvPr>
            <p:cNvSpPr/>
            <p:nvPr/>
          </p:nvSpPr>
          <p:spPr>
            <a:xfrm>
              <a:off x="561962" y="421373"/>
              <a:ext cx="150994" cy="227438"/>
            </a:xfrm>
            <a:custGeom>
              <a:avLst/>
              <a:gdLst>
                <a:gd name="f0" fmla="val w"/>
                <a:gd name="f1" fmla="val h"/>
                <a:gd name="f2" fmla="val 0"/>
                <a:gd name="f3" fmla="val 4675"/>
                <a:gd name="f4" fmla="val 7042"/>
                <a:gd name="f5" fmla="val 288"/>
                <a:gd name="f6" fmla="val 670"/>
                <a:gd name="f7" fmla="val 671"/>
                <a:gd name="f8" fmla="val 289"/>
                <a:gd name="f9" fmla="val 672"/>
                <a:gd name="f10" fmla="val 673"/>
                <a:gd name="f11" fmla="val 634"/>
                <a:gd name="f12" fmla="val 1166"/>
                <a:gd name="f13" fmla="val 934"/>
                <a:gd name="f14" fmla="val 1559"/>
                <a:gd name="f15" fmla="val 1269"/>
                <a:gd name="f16" fmla="val 1928"/>
                <a:gd name="f17" fmla="val 1650"/>
                <a:gd name="f18" fmla="val 2228"/>
                <a:gd name="f19" fmla="val 2042"/>
                <a:gd name="f20" fmla="val 2517"/>
                <a:gd name="f21" fmla="val 2481"/>
                <a:gd name="f22" fmla="val 2759"/>
                <a:gd name="f23" fmla="val 2885"/>
                <a:gd name="f24" fmla="val 3048"/>
                <a:gd name="f25" fmla="val 3289"/>
                <a:gd name="f26" fmla="val 3336"/>
                <a:gd name="f27" fmla="val 3670"/>
                <a:gd name="f28" fmla="val 3660"/>
                <a:gd name="f29" fmla="val 3959"/>
                <a:gd name="f30" fmla="val 4087"/>
                <a:gd name="f31" fmla="val 4097"/>
                <a:gd name="f32" fmla="val 4306"/>
                <a:gd name="f33" fmla="val 4213"/>
                <a:gd name="f34" fmla="val 4525"/>
                <a:gd name="f35" fmla="val 4282"/>
                <a:gd name="f36" fmla="val 4768"/>
                <a:gd name="f37" fmla="val 4305"/>
                <a:gd name="f38" fmla="val 4883"/>
                <a:gd name="f39" fmla="val 4339"/>
                <a:gd name="f40" fmla="val 5010"/>
                <a:gd name="f41" fmla="val 5149"/>
                <a:gd name="f42" fmla="val 5276"/>
                <a:gd name="f43" fmla="val 5391"/>
                <a:gd name="f44" fmla="val 4316"/>
                <a:gd name="f45" fmla="val 5518"/>
                <a:gd name="f46" fmla="val 4328"/>
                <a:gd name="f47" fmla="val 4293"/>
                <a:gd name="f48" fmla="val 4270"/>
                <a:gd name="f49" fmla="val 4895"/>
                <a:gd name="f50" fmla="val 4236"/>
                <a:gd name="f51" fmla="val 4779"/>
                <a:gd name="f52" fmla="val 4109"/>
                <a:gd name="f53" fmla="val 4433"/>
                <a:gd name="f54" fmla="val 4051"/>
                <a:gd name="f55" fmla="val 4318"/>
                <a:gd name="f56" fmla="val 3993"/>
                <a:gd name="f57" fmla="val 4225"/>
                <a:gd name="f58" fmla="val 3924"/>
                <a:gd name="f59" fmla="val 4121"/>
                <a:gd name="f60" fmla="val 3647"/>
                <a:gd name="f61" fmla="val 3717"/>
                <a:gd name="f62" fmla="val 3254"/>
                <a:gd name="f63" fmla="val 3394"/>
                <a:gd name="f64" fmla="val 2850"/>
                <a:gd name="f65" fmla="val 3106"/>
                <a:gd name="f66" fmla="val 2446"/>
                <a:gd name="f67" fmla="val 2817"/>
                <a:gd name="f68" fmla="val 2019"/>
                <a:gd name="f69" fmla="val 2575"/>
                <a:gd name="f70" fmla="val 1627"/>
                <a:gd name="f71" fmla="val 2251"/>
                <a:gd name="f72" fmla="val 1419"/>
                <a:gd name="f73" fmla="val 2101"/>
                <a:gd name="f74" fmla="val 1246"/>
                <a:gd name="f75" fmla="val 1073"/>
                <a:gd name="f76" fmla="val 1755"/>
                <a:gd name="f77" fmla="val 923"/>
                <a:gd name="f78" fmla="val 761"/>
                <a:gd name="f79" fmla="val 1363"/>
                <a:gd name="f80" fmla="val 2135"/>
                <a:gd name="f81" fmla="val 1"/>
                <a:gd name="f82" fmla="val 1927"/>
                <a:gd name="f83" fmla="val 370"/>
                <a:gd name="f84" fmla="val 1916"/>
                <a:gd name="f85" fmla="val 739"/>
                <a:gd name="f86" fmla="val 1973"/>
                <a:gd name="f87" fmla="val 1132"/>
                <a:gd name="f88" fmla="val 1880"/>
                <a:gd name="f89" fmla="val 935"/>
                <a:gd name="f90" fmla="val 1700"/>
                <a:gd name="f91" fmla="val 886"/>
                <a:gd name="f92" fmla="val 1487"/>
                <a:gd name="f93" fmla="val 1283"/>
                <a:gd name="f94" fmla="val 1050"/>
                <a:gd name="f95" fmla="val 931"/>
                <a:gd name="f96" fmla="val 837"/>
                <a:gd name="f97" fmla="val 611"/>
                <a:gd name="f98" fmla="val 408"/>
                <a:gd name="f99" fmla="val 881"/>
                <a:gd name="f100" fmla="val 656"/>
                <a:gd name="f101" fmla="val 1319"/>
                <a:gd name="f102" fmla="val 2206"/>
                <a:gd name="f103" fmla="val 946"/>
                <a:gd name="f104" fmla="val 2552"/>
                <a:gd name="f105" fmla="val 577"/>
                <a:gd name="f106" fmla="val 2736"/>
                <a:gd name="f107" fmla="val 484"/>
                <a:gd name="f108" fmla="val 2840"/>
                <a:gd name="f109" fmla="val 219"/>
                <a:gd name="f110" fmla="val 3152"/>
                <a:gd name="f111" fmla="val 406"/>
                <a:gd name="f112" fmla="val 3114"/>
                <a:gd name="f113" fmla="val 560"/>
                <a:gd name="f114" fmla="val 3102"/>
                <a:gd name="f115" fmla="val 680"/>
                <a:gd name="f116" fmla="val 895"/>
                <a:gd name="f117" fmla="val 1004"/>
                <a:gd name="f118" fmla="val 3140"/>
                <a:gd name="f119" fmla="val 911"/>
                <a:gd name="f120" fmla="val 3256"/>
                <a:gd name="f121" fmla="val 807"/>
                <a:gd name="f122" fmla="val 3440"/>
                <a:gd name="f123" fmla="val 1101"/>
                <a:gd name="f124" fmla="val 3366"/>
                <a:gd name="f125" fmla="val 1391"/>
                <a:gd name="f126" fmla="val 3323"/>
                <a:gd name="f127" fmla="val 1676"/>
                <a:gd name="f128" fmla="val 2052"/>
                <a:gd name="f129" fmla="val 2420"/>
                <a:gd name="f130" fmla="val 3397"/>
                <a:gd name="f131" fmla="val 2781"/>
                <a:gd name="f132" fmla="val 3567"/>
                <a:gd name="f133" fmla="val 2562"/>
                <a:gd name="f134" fmla="val 3613"/>
                <a:gd name="f135" fmla="val 2377"/>
                <a:gd name="f136" fmla="val 3798"/>
                <a:gd name="f137" fmla="val 4017"/>
                <a:gd name="f138" fmla="val 4237"/>
                <a:gd name="f139" fmla="val 4468"/>
                <a:gd name="f140" fmla="val 2643"/>
                <a:gd name="f141" fmla="val 4375"/>
                <a:gd name="f142" fmla="val 2620"/>
                <a:gd name="f143" fmla="val 4133"/>
                <a:gd name="f144" fmla="val 2724"/>
                <a:gd name="f145" fmla="val 4006"/>
                <a:gd name="f146" fmla="val 2815"/>
                <a:gd name="f147" fmla="val 3884"/>
                <a:gd name="f148" fmla="val 2970"/>
                <a:gd name="f149" fmla="val 3842"/>
                <a:gd name="f150" fmla="val 3116"/>
                <a:gd name="f151" fmla="val 3136"/>
                <a:gd name="f152" fmla="val 3155"/>
                <a:gd name="f153" fmla="val 3843"/>
                <a:gd name="f154" fmla="val 3174"/>
                <a:gd name="f155" fmla="val 3844"/>
                <a:gd name="f156" fmla="val 3856"/>
                <a:gd name="f157" fmla="val 4491"/>
                <a:gd name="f158" fmla="val 4872"/>
                <a:gd name="f159" fmla="val 4291"/>
                <a:gd name="f160" fmla="val 5570"/>
                <a:gd name="f161" fmla="val 4180"/>
                <a:gd name="f162" fmla="val 6370"/>
                <a:gd name="f163" fmla="val 3851"/>
                <a:gd name="f164" fmla="val 7025"/>
                <a:gd name="f165" fmla="val 4012"/>
                <a:gd name="f166" fmla="val 6709"/>
                <a:gd name="f167" fmla="val 4238"/>
                <a:gd name="f168" fmla="val 6447"/>
                <a:gd name="f169" fmla="val 4363"/>
                <a:gd name="f170" fmla="val 6107"/>
                <a:gd name="f171" fmla="val 4443"/>
                <a:gd name="f172" fmla="val 5922"/>
                <a:gd name="f173" fmla="val 4478"/>
                <a:gd name="f174" fmla="val 5737"/>
                <a:gd name="f175" fmla="val 4524"/>
                <a:gd name="f176" fmla="val 5541"/>
                <a:gd name="f177" fmla="val 4674"/>
                <a:gd name="f178" fmla="val 4664"/>
                <a:gd name="f179" fmla="val 4351"/>
                <a:gd name="f180" fmla="val 3833"/>
                <a:gd name="f181" fmla="val 3716"/>
                <a:gd name="f182" fmla="val 3117"/>
                <a:gd name="f183" fmla="val 2966"/>
                <a:gd name="f184" fmla="val 2286"/>
                <a:gd name="f185" fmla="val 2146"/>
                <a:gd name="f186" fmla="val 1178"/>
                <a:gd name="f187" fmla="val 3849"/>
                <a:gd name="f188" fmla="val 7031"/>
                <a:gd name="f189" fmla="val 3846"/>
                <a:gd name="f190" fmla="val 7036"/>
                <a:gd name="f191" fmla="*/ f0 1 4675"/>
                <a:gd name="f192" fmla="*/ f1 1 7042"/>
                <a:gd name="f193" fmla="val f2"/>
                <a:gd name="f194" fmla="val f3"/>
                <a:gd name="f195" fmla="val f4"/>
                <a:gd name="f196" fmla="+- f195 0 f193"/>
                <a:gd name="f197" fmla="+- f194 0 f193"/>
                <a:gd name="f198" fmla="*/ f197 1 4675"/>
                <a:gd name="f199" fmla="*/ f196 1 7042"/>
                <a:gd name="f200" fmla="*/ f193 1 f198"/>
                <a:gd name="f201" fmla="*/ f194 1 f198"/>
                <a:gd name="f202" fmla="*/ f193 1 f199"/>
                <a:gd name="f203" fmla="*/ f195 1 f199"/>
                <a:gd name="f204" fmla="*/ f200 f191 1"/>
                <a:gd name="f205" fmla="*/ f201 f191 1"/>
                <a:gd name="f206" fmla="*/ f203 f192 1"/>
                <a:gd name="f207" fmla="*/ f202 f192 1"/>
              </a:gdLst>
              <a:ahLst/>
              <a:cxnLst>
                <a:cxn ang="3cd4">
                  <a:pos x="hc" y="t"/>
                </a:cxn>
                <a:cxn ang="0">
                  <a:pos x="r" y="vc"/>
                </a:cxn>
                <a:cxn ang="cd4">
                  <a:pos x="hc" y="b"/>
                </a:cxn>
                <a:cxn ang="cd2">
                  <a:pos x="l" y="vc"/>
                </a:cxn>
              </a:cxnLst>
              <a:rect l="f204" t="f207" r="f205" b="f206"/>
              <a:pathLst>
                <a:path w="4675" h="7042">
                  <a:moveTo>
                    <a:pt x="f5" y="f6"/>
                  </a:moveTo>
                  <a:cubicBezTo>
                    <a:pt x="f5" y="f7"/>
                    <a:pt x="f8" y="f9"/>
                    <a:pt x="f8" y="f10"/>
                  </a:cubicBezTo>
                  <a:lnTo>
                    <a:pt x="f8" y="f10"/>
                  </a:lnTo>
                  <a:cubicBezTo>
                    <a:pt x="f8" y="f9"/>
                    <a:pt x="f5" y="f7"/>
                    <a:pt x="f5" y="f6"/>
                  </a:cubicBezTo>
                  <a:close/>
                  <a:moveTo>
                    <a:pt x="f11" y="f12"/>
                  </a:move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39" y="f41"/>
                  </a:cubicBezTo>
                  <a:cubicBezTo>
                    <a:pt x="f39" y="f42"/>
                    <a:pt x="f39" y="f43"/>
                    <a:pt x="f44" y="f45"/>
                  </a:cubicBezTo>
                  <a:cubicBezTo>
                    <a:pt x="f46" y="f43"/>
                    <a:pt x="f46" y="f42"/>
                    <a:pt x="f44" y="f41"/>
                  </a:cubicBezTo>
                  <a:cubicBezTo>
                    <a:pt x="f47" y="f40"/>
                    <a:pt x="f48" y="f49"/>
                    <a:pt x="f50" y="f51"/>
                  </a:cubicBezTo>
                  <a:lnTo>
                    <a:pt x="f52" y="f53"/>
                  </a:lnTo>
                  <a:cubicBezTo>
                    <a:pt x="f54" y="f55"/>
                    <a:pt x="f56" y="f57"/>
                    <a:pt x="f58" y="f59"/>
                  </a:cubicBezTo>
                  <a:cubicBezTo>
                    <a:pt x="f60" y="f61"/>
                    <a:pt x="f62" y="f63"/>
                    <a:pt x="f64" y="f65"/>
                  </a:cubicBezTo>
                  <a:cubicBezTo>
                    <a:pt x="f66" y="f67"/>
                    <a:pt x="f68" y="f69"/>
                    <a:pt x="f70" y="f71"/>
                  </a:cubicBezTo>
                  <a:cubicBezTo>
                    <a:pt x="f72" y="f73"/>
                    <a:pt x="f74" y="f16"/>
                    <a:pt x="f75" y="f76"/>
                  </a:cubicBezTo>
                  <a:cubicBezTo>
                    <a:pt x="f77" y="f14"/>
                    <a:pt x="f78" y="f79"/>
                    <a:pt x="f11" y="f12"/>
                  </a:cubicBezTo>
                  <a:close/>
                  <a:moveTo>
                    <a:pt x="f80" y="f81"/>
                  </a:moveTo>
                  <a:cubicBezTo>
                    <a:pt x="f82" y="f83"/>
                    <a:pt x="f84" y="f85"/>
                    <a:pt x="f86" y="f87"/>
                  </a:cubicBezTo>
                  <a:cubicBezTo>
                    <a:pt x="f88" y="f89"/>
                    <a:pt x="f90" y="f91"/>
                    <a:pt x="f92" y="f91"/>
                  </a:cubicBezTo>
                  <a:cubicBezTo>
                    <a:pt x="f93" y="f91"/>
                    <a:pt x="f94" y="f95"/>
                    <a:pt x="f96" y="f95"/>
                  </a:cubicBezTo>
                  <a:cubicBezTo>
                    <a:pt x="f97" y="f95"/>
                    <a:pt x="f98" y="f99"/>
                    <a:pt x="f8" y="f10"/>
                  </a:cubicBezTo>
                  <a:lnTo>
                    <a:pt x="f8" y="f10"/>
                  </a:lnTo>
                  <a:cubicBezTo>
                    <a:pt x="f100" y="f101"/>
                    <a:pt x="f81" y="f102"/>
                    <a:pt x="f103" y="f104"/>
                  </a:cubicBezTo>
                  <a:cubicBezTo>
                    <a:pt x="f105" y="f106"/>
                    <a:pt x="f107" y="f108"/>
                    <a:pt x="f109" y="f110"/>
                  </a:cubicBezTo>
                  <a:cubicBezTo>
                    <a:pt x="f111" y="f112"/>
                    <a:pt x="f113" y="f114"/>
                    <a:pt x="f115" y="f114"/>
                  </a:cubicBezTo>
                  <a:cubicBezTo>
                    <a:pt x="f116" y="f114"/>
                    <a:pt x="f117" y="f118"/>
                    <a:pt x="f117" y="f118"/>
                  </a:cubicBezTo>
                  <a:cubicBezTo>
                    <a:pt x="f119" y="f120"/>
                    <a:pt x="f121" y="f122"/>
                    <a:pt x="f121" y="f122"/>
                  </a:cubicBezTo>
                  <a:cubicBezTo>
                    <a:pt x="f123" y="f124"/>
                    <a:pt x="f125" y="f126"/>
                    <a:pt x="f127" y="f126"/>
                  </a:cubicBezTo>
                  <a:cubicBezTo>
                    <a:pt x="f128" y="f126"/>
                    <a:pt x="f129" y="f130"/>
                    <a:pt x="f131" y="f132"/>
                  </a:cubicBezTo>
                  <a:cubicBezTo>
                    <a:pt x="f133" y="f134"/>
                    <a:pt x="f135" y="f136"/>
                    <a:pt x="f135" y="f137"/>
                  </a:cubicBezTo>
                  <a:cubicBezTo>
                    <a:pt x="f135" y="f138"/>
                    <a:pt x="f133" y="f53"/>
                    <a:pt x="f131" y="f139"/>
                  </a:cubicBezTo>
                  <a:cubicBezTo>
                    <a:pt x="f140" y="f141"/>
                    <a:pt x="f142" y="f143"/>
                    <a:pt x="f144" y="f145"/>
                  </a:cubicBezTo>
                  <a:cubicBezTo>
                    <a:pt x="f146" y="f147"/>
                    <a:pt x="f148" y="f149"/>
                    <a:pt x="f150" y="f149"/>
                  </a:cubicBezTo>
                  <a:cubicBezTo>
                    <a:pt x="f151" y="f149"/>
                    <a:pt x="f152" y="f153"/>
                    <a:pt x="f154" y="f155"/>
                  </a:cubicBezTo>
                  <a:cubicBezTo>
                    <a:pt x="f60" y="f156"/>
                    <a:pt x="f58" y="f157"/>
                    <a:pt x="f54" y="f158"/>
                  </a:cubicBezTo>
                  <a:cubicBezTo>
                    <a:pt x="f159" y="f160"/>
                    <a:pt x="f161" y="f162"/>
                    <a:pt x="f163" y="f164"/>
                  </a:cubicBezTo>
                  <a:lnTo>
                    <a:pt x="f163" y="f164"/>
                  </a:lnTo>
                  <a:cubicBezTo>
                    <a:pt x="f165" y="f166"/>
                    <a:pt x="f167" y="f168"/>
                    <a:pt x="f169" y="f170"/>
                  </a:cubicBezTo>
                  <a:cubicBezTo>
                    <a:pt x="f171" y="f172"/>
                    <a:pt x="f173" y="f174"/>
                    <a:pt x="f175" y="f176"/>
                  </a:cubicBezTo>
                  <a:cubicBezTo>
                    <a:pt x="f177" y="f178"/>
                    <a:pt x="f179" y="f180"/>
                    <a:pt x="f181" y="f182"/>
                  </a:cubicBezTo>
                  <a:cubicBezTo>
                    <a:pt x="f183" y="f184"/>
                    <a:pt x="f185" y="f186"/>
                    <a:pt x="f80" y="f81"/>
                  </a:cubicBezTo>
                  <a:close/>
                  <a:moveTo>
                    <a:pt x="f163" y="f164"/>
                  </a:moveTo>
                  <a:cubicBezTo>
                    <a:pt x="f187" y="f188"/>
                    <a:pt x="f189" y="f190"/>
                    <a:pt x="f153" y="f4"/>
                  </a:cubicBezTo>
                  <a:cubicBezTo>
                    <a:pt x="f189" y="f190"/>
                    <a:pt x="f187" y="f188"/>
                    <a:pt x="f163" y="f164"/>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2285;p30">
              <a:extLst>
                <a:ext uri="{FF2B5EF4-FFF2-40B4-BE49-F238E27FC236}">
                  <a16:creationId xmlns:a16="http://schemas.microsoft.com/office/drawing/2014/main" id="{526776B4-ABFA-4D35-9372-5100E6CFBB48}"/>
                </a:ext>
              </a:extLst>
            </p:cNvPr>
            <p:cNvSpPr/>
            <p:nvPr/>
          </p:nvSpPr>
          <p:spPr>
            <a:xfrm>
              <a:off x="631274" y="360621"/>
              <a:ext cx="61529" cy="150638"/>
            </a:xfrm>
            <a:custGeom>
              <a:avLst/>
              <a:gdLst>
                <a:gd name="f0" fmla="val w"/>
                <a:gd name="f1" fmla="val h"/>
                <a:gd name="f2" fmla="val 0"/>
                <a:gd name="f3" fmla="val 1905"/>
                <a:gd name="f4" fmla="val 4664"/>
                <a:gd name="f5" fmla="val 1051"/>
                <a:gd name="f6" fmla="val 970"/>
                <a:gd name="f7" fmla="val 1039"/>
                <a:gd name="f8" fmla="val 1178"/>
                <a:gd name="f9" fmla="val 1016"/>
                <a:gd name="f10" fmla="val 1431"/>
                <a:gd name="f11" fmla="val 1662"/>
                <a:gd name="f12" fmla="val 1893"/>
                <a:gd name="f13" fmla="val 2136"/>
                <a:gd name="f14" fmla="val 2366"/>
                <a:gd name="f15" fmla="val 1062"/>
                <a:gd name="f16" fmla="val 2597"/>
                <a:gd name="f17" fmla="val 1108"/>
                <a:gd name="f18" fmla="val 2828"/>
                <a:gd name="f19" fmla="val 1166"/>
                <a:gd name="f20" fmla="val 3047"/>
                <a:gd name="f21" fmla="val 1224"/>
                <a:gd name="f22" fmla="val 3255"/>
                <a:gd name="f23" fmla="val 1305"/>
                <a:gd name="f24" fmla="val 3475"/>
                <a:gd name="f25" fmla="val 1385"/>
                <a:gd name="f26" fmla="val 3694"/>
                <a:gd name="f27" fmla="val 1282"/>
                <a:gd name="f28" fmla="val 3486"/>
                <a:gd name="f29" fmla="val 1201"/>
                <a:gd name="f30" fmla="val 3290"/>
                <a:gd name="f31" fmla="val 1120"/>
                <a:gd name="f32" fmla="val 3071"/>
                <a:gd name="f33" fmla="val 2851"/>
                <a:gd name="f34" fmla="val 1005"/>
                <a:gd name="f35" fmla="val 2620"/>
                <a:gd name="f36" fmla="val 981"/>
                <a:gd name="f37" fmla="val 2390"/>
                <a:gd name="f38" fmla="val 947"/>
                <a:gd name="f39" fmla="val 2159"/>
                <a:gd name="f40" fmla="val 1916"/>
                <a:gd name="f41" fmla="val 1685"/>
                <a:gd name="f42" fmla="val 1443"/>
                <a:gd name="f43" fmla="val 1212"/>
                <a:gd name="f44" fmla="val 878"/>
                <a:gd name="f45" fmla="val 323"/>
                <a:gd name="f46" fmla="val 612"/>
                <a:gd name="f47" fmla="val 1027"/>
                <a:gd name="f48" fmla="val 681"/>
                <a:gd name="f49" fmla="val 1558"/>
                <a:gd name="f50" fmla="val 531"/>
                <a:gd name="f51" fmla="val 335"/>
                <a:gd name="f52" fmla="val 704"/>
                <a:gd name="f53" fmla="val 289"/>
                <a:gd name="f54" fmla="val 693"/>
                <a:gd name="f55" fmla="val 1789"/>
                <a:gd name="f56" fmla="val 1247"/>
                <a:gd name="f57" fmla="val 3890"/>
                <a:gd name="f58" fmla="val 4663"/>
                <a:gd name="f59" fmla="val 1259"/>
                <a:gd name="f60" fmla="val 3198"/>
                <a:gd name="f61" fmla="val 1570"/>
                <a:gd name="f62" fmla="*/ f0 1 1905"/>
                <a:gd name="f63" fmla="*/ f1 1 4664"/>
                <a:gd name="f64" fmla="val f2"/>
                <a:gd name="f65" fmla="val f3"/>
                <a:gd name="f66" fmla="val f4"/>
                <a:gd name="f67" fmla="+- f66 0 f64"/>
                <a:gd name="f68" fmla="+- f65 0 f64"/>
                <a:gd name="f69" fmla="*/ f68 1 1905"/>
                <a:gd name="f70" fmla="*/ f67 1 4664"/>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1905" h="4664">
                  <a:moveTo>
                    <a:pt x="f5" y="f6"/>
                  </a:moveTo>
                  <a:lnTo>
                    <a:pt x="f5" y="f6"/>
                  </a:lnTo>
                  <a:cubicBezTo>
                    <a:pt x="f7" y="f8"/>
                    <a:pt x="f9" y="f10"/>
                    <a:pt x="f9" y="f11"/>
                  </a:cubicBezTo>
                  <a:cubicBezTo>
                    <a:pt x="f9" y="f12"/>
                    <a:pt x="f9" y="f13"/>
                    <a:pt x="f7" y="f14"/>
                  </a:cubicBezTo>
                  <a:cubicBezTo>
                    <a:pt x="f15" y="f16"/>
                    <a:pt x="f17" y="f18"/>
                    <a:pt x="f19" y="f20"/>
                  </a:cubicBezTo>
                  <a:cubicBezTo>
                    <a:pt x="f21" y="f22"/>
                    <a:pt x="f23" y="f24"/>
                    <a:pt x="f25" y="f26"/>
                  </a:cubicBezTo>
                  <a:cubicBezTo>
                    <a:pt x="f27" y="f28"/>
                    <a:pt x="f29" y="f30"/>
                    <a:pt x="f31" y="f32"/>
                  </a:cubicBezTo>
                  <a:cubicBezTo>
                    <a:pt x="f5" y="f33"/>
                    <a:pt x="f34" y="f35"/>
                    <a:pt x="f36" y="f37"/>
                  </a:cubicBezTo>
                  <a:cubicBezTo>
                    <a:pt x="f38" y="f39"/>
                    <a:pt x="f38" y="f40"/>
                    <a:pt x="f6" y="f41"/>
                  </a:cubicBezTo>
                  <a:cubicBezTo>
                    <a:pt x="f36" y="f42"/>
                    <a:pt x="f9" y="f43"/>
                    <a:pt x="f5" y="f6"/>
                  </a:cubicBezTo>
                  <a:close/>
                  <a:moveTo>
                    <a:pt x="f23" y="f2"/>
                  </a:moveTo>
                  <a:lnTo>
                    <a:pt x="f23" y="f2"/>
                  </a:lnTo>
                  <a:cubicBezTo>
                    <a:pt x="f44" y="f45"/>
                    <a:pt x="f46" y="f47"/>
                    <a:pt x="f48" y="f49"/>
                  </a:cubicBezTo>
                  <a:cubicBezTo>
                    <a:pt x="f50" y="f25"/>
                    <a:pt x="f51" y="f52"/>
                    <a:pt x="f53" y="f54"/>
                  </a:cubicBezTo>
                  <a:lnTo>
                    <a:pt x="f53" y="f54"/>
                  </a:lnTo>
                  <a:cubicBezTo>
                    <a:pt x="f2" y="f55"/>
                    <a:pt x="f56" y="f57"/>
                    <a:pt x="f3" y="f58"/>
                  </a:cubicBezTo>
                  <a:cubicBezTo>
                    <a:pt x="f59" y="f60"/>
                    <a:pt x="f5" y="f61"/>
                    <a:pt x="f2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2286;p30">
              <a:extLst>
                <a:ext uri="{FF2B5EF4-FFF2-40B4-BE49-F238E27FC236}">
                  <a16:creationId xmlns:a16="http://schemas.microsoft.com/office/drawing/2014/main" id="{502C668E-1079-4DAB-AC5B-B5E59CAF90D2}"/>
                </a:ext>
              </a:extLst>
            </p:cNvPr>
            <p:cNvSpPr/>
            <p:nvPr/>
          </p:nvSpPr>
          <p:spPr>
            <a:xfrm>
              <a:off x="91449" y="625659"/>
              <a:ext cx="264709" cy="194273"/>
            </a:xfrm>
            <a:custGeom>
              <a:avLst/>
              <a:gdLst>
                <a:gd name="f0" fmla="val w"/>
                <a:gd name="f1" fmla="val h"/>
                <a:gd name="f2" fmla="val 0"/>
                <a:gd name="f3" fmla="val 8196"/>
                <a:gd name="f4" fmla="val 6015"/>
                <a:gd name="f5" fmla="val 1"/>
                <a:gd name="f6" fmla="val 8127"/>
                <a:gd name="f7" fmla="val 740"/>
                <a:gd name="f8" fmla="val 7134"/>
                <a:gd name="f9" fmla="val 2321"/>
                <a:gd name="f10" fmla="val 4352"/>
                <a:gd name="f11" fmla="val 2656"/>
                <a:gd name="f12" fmla="val 2634"/>
                <a:gd name="f13" fmla="val 2855"/>
                <a:gd name="f14" fmla="val 1872"/>
                <a:gd name="f15" fmla="val 3273"/>
                <a:gd name="f16" fmla="val 891"/>
                <a:gd name="f17" fmla="val 619"/>
                <a:gd name="f18" fmla="val 331"/>
                <a:gd name="f19" fmla="val 3241"/>
                <a:gd name="f20" fmla="val 3164"/>
                <a:gd name="f21" fmla="val 301"/>
                <a:gd name="f22" fmla="val 3651"/>
                <a:gd name="f23" fmla="val 989"/>
                <a:gd name="f24" fmla="val 3994"/>
                <a:gd name="f25" fmla="val 1602"/>
                <a:gd name="f26" fmla="val 1744"/>
                <a:gd name="f27" fmla="val 1881"/>
                <a:gd name="f28" fmla="val 3976"/>
                <a:gd name="f29" fmla="val 2009"/>
                <a:gd name="f30" fmla="val 3937"/>
                <a:gd name="f31" fmla="val 1570"/>
                <a:gd name="f32" fmla="val 4526"/>
                <a:gd name="f33" fmla="val 1732"/>
                <a:gd name="f34" fmla="val 5484"/>
                <a:gd name="f35" fmla="val 2263"/>
                <a:gd name="f36" fmla="val 2044"/>
                <a:gd name="f37" fmla="val 4849"/>
                <a:gd name="f38" fmla="val 2655"/>
                <a:gd name="f39" fmla="val 4445"/>
                <a:gd name="f40" fmla="val 3059"/>
                <a:gd name="f41" fmla="val 4041"/>
                <a:gd name="f42" fmla="val 3625"/>
                <a:gd name="f43" fmla="val 3810"/>
                <a:gd name="f44" fmla="val 4179"/>
                <a:gd name="f45" fmla="val 3660"/>
                <a:gd name="f46" fmla="val 4722"/>
                <a:gd name="f47" fmla="val 3521"/>
                <a:gd name="f48" fmla="val 5287"/>
                <a:gd name="f49" fmla="val 3418"/>
                <a:gd name="f50" fmla="val 5818"/>
                <a:gd name="f51" fmla="val 3198"/>
                <a:gd name="f52" fmla="val 7122"/>
                <a:gd name="f53" fmla="val 2667"/>
                <a:gd name="f54" fmla="val 8069"/>
                <a:gd name="f55" fmla="val 1386"/>
                <a:gd name="f56" fmla="*/ f0 1 8196"/>
                <a:gd name="f57" fmla="*/ f1 1 6015"/>
                <a:gd name="f58" fmla="val f2"/>
                <a:gd name="f59" fmla="val f3"/>
                <a:gd name="f60" fmla="val f4"/>
                <a:gd name="f61" fmla="+- f60 0 f58"/>
                <a:gd name="f62" fmla="+- f59 0 f58"/>
                <a:gd name="f63" fmla="*/ f62 1 8196"/>
                <a:gd name="f64" fmla="*/ f61 1 6015"/>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196" h="6015">
                  <a:moveTo>
                    <a:pt x="f3" y="f5"/>
                  </a:moveTo>
                  <a:lnTo>
                    <a:pt x="f3" y="f5"/>
                  </a:lnTo>
                  <a:cubicBezTo>
                    <a:pt x="f6" y="f7"/>
                    <a:pt x="f8" y="f9"/>
                    <a:pt x="f10" y="f11"/>
                  </a:cubicBezTo>
                  <a:cubicBezTo>
                    <a:pt x="f12" y="f13"/>
                    <a:pt x="f14" y="f15"/>
                    <a:pt x="f16" y="f15"/>
                  </a:cubicBezTo>
                  <a:cubicBezTo>
                    <a:pt x="f17" y="f15"/>
                    <a:pt x="f18" y="f19"/>
                    <a:pt x="f5" y="f20"/>
                  </a:cubicBezTo>
                  <a:lnTo>
                    <a:pt x="f5" y="f20"/>
                  </a:lnTo>
                  <a:cubicBezTo>
                    <a:pt x="f21" y="f22"/>
                    <a:pt x="f23" y="f24"/>
                    <a:pt x="f25" y="f24"/>
                  </a:cubicBezTo>
                  <a:cubicBezTo>
                    <a:pt x="f26" y="f24"/>
                    <a:pt x="f27" y="f28"/>
                    <a:pt x="f29" y="f30"/>
                  </a:cubicBezTo>
                  <a:lnTo>
                    <a:pt x="f29" y="f30"/>
                  </a:lnTo>
                  <a:cubicBezTo>
                    <a:pt x="f31" y="f32"/>
                    <a:pt x="f33" y="f34"/>
                    <a:pt x="f35" y="f4"/>
                  </a:cubicBezTo>
                  <a:cubicBezTo>
                    <a:pt x="f36" y="f34"/>
                    <a:pt x="f35" y="f37"/>
                    <a:pt x="f38" y="f39"/>
                  </a:cubicBezTo>
                  <a:cubicBezTo>
                    <a:pt x="f40" y="f41"/>
                    <a:pt x="f42" y="f43"/>
                    <a:pt x="f44" y="f45"/>
                  </a:cubicBezTo>
                  <a:cubicBezTo>
                    <a:pt x="f46" y="f47"/>
                    <a:pt x="f48" y="f49"/>
                    <a:pt x="f50" y="f51"/>
                  </a:cubicBezTo>
                  <a:cubicBezTo>
                    <a:pt x="f52" y="f53"/>
                    <a:pt x="f54" y="f55"/>
                    <a:pt x="f3" y="f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2287;p30">
              <a:extLst>
                <a:ext uri="{FF2B5EF4-FFF2-40B4-BE49-F238E27FC236}">
                  <a16:creationId xmlns:a16="http://schemas.microsoft.com/office/drawing/2014/main" id="{B4C1A95B-AACA-47AB-A8EA-6FE56B8B991D}"/>
                </a:ext>
              </a:extLst>
            </p:cNvPr>
            <p:cNvSpPr/>
            <p:nvPr/>
          </p:nvSpPr>
          <p:spPr>
            <a:xfrm>
              <a:off x="141027" y="597715"/>
              <a:ext cx="213292" cy="97703"/>
            </a:xfrm>
            <a:custGeom>
              <a:avLst/>
              <a:gdLst>
                <a:gd name="f0" fmla="val w"/>
                <a:gd name="f1" fmla="val h"/>
                <a:gd name="f2" fmla="val 0"/>
                <a:gd name="f3" fmla="val 6604"/>
                <a:gd name="f4" fmla="val 3025"/>
                <a:gd name="f5" fmla="val 6603"/>
                <a:gd name="f6" fmla="val 716"/>
                <a:gd name="f7" fmla="val 6596"/>
                <a:gd name="f8" fmla="val 727"/>
                <a:gd name="f9" fmla="val 6590"/>
                <a:gd name="f10" fmla="val 739"/>
                <a:gd name="f11" fmla="val 6583"/>
                <a:gd name="f12" fmla="val 751"/>
                <a:gd name="f13" fmla="val 6597"/>
                <a:gd name="f14" fmla="val 728"/>
                <a:gd name="f15" fmla="val 4"/>
                <a:gd name="f16" fmla="val 1316"/>
                <a:gd name="f17" fmla="val 3"/>
                <a:gd name="f18" fmla="val 2"/>
                <a:gd name="f19" fmla="val 1"/>
                <a:gd name="f20" fmla="val 509"/>
                <a:gd name="f21" fmla="val 1328"/>
                <a:gd name="f22" fmla="val 740"/>
                <a:gd name="f23" fmla="val 959"/>
                <a:gd name="f24" fmla="val 1190"/>
                <a:gd name="f25" fmla="val 1362"/>
                <a:gd name="f26" fmla="val 1421"/>
                <a:gd name="f27" fmla="val 1385"/>
                <a:gd name="f28" fmla="val 1628"/>
                <a:gd name="f29" fmla="val 1432"/>
                <a:gd name="f30" fmla="val 1848"/>
                <a:gd name="f31" fmla="val 1501"/>
                <a:gd name="f32" fmla="val 2286"/>
                <a:gd name="f33" fmla="val 2690"/>
                <a:gd name="f34" fmla="val 1836"/>
                <a:gd name="f35" fmla="val 3106"/>
                <a:gd name="f36" fmla="val 1997"/>
                <a:gd name="f37" fmla="val 3521"/>
                <a:gd name="f38" fmla="val 2147"/>
                <a:gd name="f39" fmla="val 3960"/>
                <a:gd name="f40" fmla="val 4399"/>
                <a:gd name="f41" fmla="val 4836"/>
                <a:gd name="f42" fmla="val 5284"/>
                <a:gd name="f43" fmla="val 2166"/>
                <a:gd name="f44" fmla="val 5616"/>
                <a:gd name="f45" fmla="val 1884"/>
                <a:gd name="f46" fmla="val 5536"/>
                <a:gd name="f47" fmla="val 1954"/>
                <a:gd name="f48" fmla="val 5462"/>
                <a:gd name="f49" fmla="val 2015"/>
                <a:gd name="f50" fmla="val 5380"/>
                <a:gd name="f51" fmla="val 2066"/>
                <a:gd name="f52" fmla="val 5287"/>
                <a:gd name="f53" fmla="val 2124"/>
                <a:gd name="f54" fmla="val 5183"/>
                <a:gd name="f55" fmla="val 2159"/>
                <a:gd name="f56" fmla="val 5080"/>
                <a:gd name="f57" fmla="val 2205"/>
                <a:gd name="f58" fmla="val 4860"/>
                <a:gd name="f59" fmla="val 4629"/>
                <a:gd name="f60" fmla="val 2320"/>
                <a:gd name="f61" fmla="val 4422"/>
                <a:gd name="f62" fmla="val 4387"/>
                <a:gd name="f63" fmla="val 2322"/>
                <a:gd name="f64" fmla="val 4353"/>
                <a:gd name="f65" fmla="val 2323"/>
                <a:gd name="f66" fmla="val 4319"/>
                <a:gd name="f67" fmla="val 3894"/>
                <a:gd name="f68" fmla="val 3479"/>
                <a:gd name="f69" fmla="val 2194"/>
                <a:gd name="f70" fmla="val 3094"/>
                <a:gd name="f71" fmla="val 2055"/>
                <a:gd name="f72" fmla="val 2667"/>
                <a:gd name="f73" fmla="val 1905"/>
                <a:gd name="f74" fmla="val 2252"/>
                <a:gd name="f75" fmla="val 1709"/>
                <a:gd name="f76" fmla="val 1559"/>
                <a:gd name="f77" fmla="val 1420"/>
                <a:gd name="f78" fmla="val 970"/>
                <a:gd name="f79" fmla="val 1339"/>
                <a:gd name="f80" fmla="val 1813"/>
                <a:gd name="f81" fmla="val 1721"/>
                <a:gd name="f82" fmla="val 370"/>
                <a:gd name="f83" fmla="val 1686"/>
                <a:gd name="f84" fmla="val 474"/>
                <a:gd name="f85" fmla="val 1744"/>
                <a:gd name="f86" fmla="val 854"/>
                <a:gd name="f87" fmla="val 1579"/>
                <a:gd name="f88" fmla="val 735"/>
                <a:gd name="f89" fmla="val 1435"/>
                <a:gd name="f90" fmla="val 689"/>
                <a:gd name="f91" fmla="val 1305"/>
                <a:gd name="f92" fmla="val 840"/>
                <a:gd name="f93" fmla="val 533"/>
                <a:gd name="f94" fmla="val 1278"/>
                <a:gd name="f95" fmla="val 15"/>
                <a:gd name="f96" fmla="val 1315"/>
                <a:gd name="f97" fmla="val 26"/>
                <a:gd name="f98" fmla="val 37"/>
                <a:gd name="f99" fmla="val 615"/>
                <a:gd name="f100" fmla="val 635"/>
                <a:gd name="f101" fmla="val 2359"/>
                <a:gd name="f102" fmla="val 1156"/>
                <a:gd name="f103" fmla="val 1174"/>
                <a:gd name="f104" fmla="val 1193"/>
                <a:gd name="f105" fmla="val 2358"/>
                <a:gd name="f106" fmla="val 1213"/>
                <a:gd name="f107" fmla="val 2355"/>
                <a:gd name="f108" fmla="val 866"/>
                <a:gd name="f109" fmla="val 2517"/>
                <a:gd name="f110" fmla="val 578"/>
                <a:gd name="f111" fmla="val 2713"/>
                <a:gd name="f112" fmla="val 416"/>
                <a:gd name="f113" fmla="val 3024"/>
                <a:gd name="f114" fmla="val 989"/>
                <a:gd name="f115" fmla="val 2650"/>
                <a:gd name="f116" fmla="val 1706"/>
                <a:gd name="f117" fmla="val 2537"/>
                <a:gd name="f118" fmla="val 2410"/>
                <a:gd name="f119" fmla="val 2814"/>
                <a:gd name="f120" fmla="val 3213"/>
                <a:gd name="f121" fmla="val 2574"/>
                <a:gd name="f122" fmla="val 3579"/>
                <a:gd name="f123" fmla="val 2620"/>
                <a:gd name="f124" fmla="val 3739"/>
                <a:gd name="f125" fmla="val 2642"/>
                <a:gd name="f126" fmla="val 3897"/>
                <a:gd name="f127" fmla="val 2653"/>
                <a:gd name="f128" fmla="val 4052"/>
                <a:gd name="f129" fmla="val 4721"/>
                <a:gd name="f130" fmla="val 5331"/>
                <a:gd name="f131" fmla="val 2445"/>
                <a:gd name="f132" fmla="val 5818"/>
                <a:gd name="f133" fmla="val 1986"/>
                <a:gd name="f134" fmla="val 5934"/>
                <a:gd name="f135" fmla="val 1870"/>
                <a:gd name="f136" fmla="val 6049"/>
                <a:gd name="f137" fmla="val 1743"/>
                <a:gd name="f138" fmla="val 6165"/>
                <a:gd name="f139" fmla="val 1582"/>
                <a:gd name="f140" fmla="val 6342"/>
                <a:gd name="f141" fmla="val 1327"/>
                <a:gd name="f142" fmla="val 6434"/>
                <a:gd name="f143" fmla="val 1020"/>
                <a:gd name="f144" fmla="val 6258"/>
                <a:gd name="f145" fmla="val 1313"/>
                <a:gd name="f146" fmla="val 5713"/>
                <a:gd name="f147" fmla="val 1805"/>
                <a:gd name="f148" fmla="val 5068"/>
                <a:gd name="f149" fmla="val 4897"/>
                <a:gd name="f150" fmla="val 2037"/>
                <a:gd name="f151" fmla="val 4659"/>
                <a:gd name="f152" fmla="val 2091"/>
                <a:gd name="f153" fmla="val 4432"/>
                <a:gd name="f154" fmla="val 4199"/>
                <a:gd name="f155" fmla="val 3979"/>
                <a:gd name="f156" fmla="val 2034"/>
                <a:gd name="f157" fmla="val 3856"/>
                <a:gd name="f158" fmla="val 1859"/>
                <a:gd name="f159" fmla="val 3764"/>
                <a:gd name="f160" fmla="val 3706"/>
                <a:gd name="f161" fmla="val 3752"/>
                <a:gd name="f162" fmla="val 1443"/>
                <a:gd name="f163" fmla="val 3790"/>
                <a:gd name="f164" fmla="val 1320"/>
                <a:gd name="f165" fmla="val 3921"/>
                <a:gd name="f166" fmla="val 1220"/>
                <a:gd name="f167" fmla="val 4043"/>
                <a:gd name="f168" fmla="val 4070"/>
                <a:gd name="f169" fmla="val 4097"/>
                <a:gd name="f170" fmla="val 1225"/>
                <a:gd name="f171" fmla="val 4122"/>
                <a:gd name="f172" fmla="val 1235"/>
                <a:gd name="f173" fmla="val 4045"/>
                <a:gd name="f174" fmla="val 1151"/>
                <a:gd name="f175" fmla="val 3925"/>
                <a:gd name="f176" fmla="val 1106"/>
                <a:gd name="f177" fmla="val 3805"/>
                <a:gd name="f178" fmla="val 3726"/>
                <a:gd name="f179" fmla="val 3647"/>
                <a:gd name="f180" fmla="val 1125"/>
                <a:gd name="f181" fmla="val 1166"/>
                <a:gd name="f182" fmla="val 3406"/>
                <a:gd name="f183" fmla="val 1270"/>
                <a:gd name="f184" fmla="val 3371"/>
                <a:gd name="f185" fmla="val 1512"/>
                <a:gd name="f186" fmla="val 3452"/>
                <a:gd name="f187" fmla="val 1697"/>
                <a:gd name="f188" fmla="val 2898"/>
                <a:gd name="f189" fmla="val 2552"/>
                <a:gd name="f190" fmla="val 878"/>
                <a:gd name="f191" fmla="val 2332"/>
                <a:gd name="f192" fmla="val 289"/>
                <a:gd name="f193" fmla="val 462"/>
                <a:gd name="f194" fmla="val 601"/>
                <a:gd name="f195" fmla="val 2009"/>
                <a:gd name="f196" fmla="val 427"/>
                <a:gd name="f197" fmla="*/ f0 1 6604"/>
                <a:gd name="f198" fmla="*/ f1 1 3025"/>
                <a:gd name="f199" fmla="val f2"/>
                <a:gd name="f200" fmla="val f3"/>
                <a:gd name="f201" fmla="val f4"/>
                <a:gd name="f202" fmla="+- f201 0 f199"/>
                <a:gd name="f203" fmla="+- f200 0 f199"/>
                <a:gd name="f204" fmla="*/ f203 1 6604"/>
                <a:gd name="f205" fmla="*/ f202 1 3025"/>
                <a:gd name="f206" fmla="*/ f199 1 f204"/>
                <a:gd name="f207" fmla="*/ f200 1 f204"/>
                <a:gd name="f208" fmla="*/ f199 1 f205"/>
                <a:gd name="f209" fmla="*/ f201 1 f205"/>
                <a:gd name="f210" fmla="*/ f206 f197 1"/>
                <a:gd name="f211" fmla="*/ f207 f197 1"/>
                <a:gd name="f212" fmla="*/ f209 f198 1"/>
                <a:gd name="f213" fmla="*/ f208 f198 1"/>
              </a:gdLst>
              <a:ahLst/>
              <a:cxnLst>
                <a:cxn ang="3cd4">
                  <a:pos x="hc" y="t"/>
                </a:cxn>
                <a:cxn ang="0">
                  <a:pos x="r" y="vc"/>
                </a:cxn>
                <a:cxn ang="cd4">
                  <a:pos x="hc" y="b"/>
                </a:cxn>
                <a:cxn ang="cd2">
                  <a:pos x="l" y="vc"/>
                </a:cxn>
              </a:cxnLst>
              <a:rect l="f210" t="f213" r="f211" b="f212"/>
              <a:pathLst>
                <a:path w="6604" h="3025">
                  <a:moveTo>
                    <a:pt x="f5" y="f6"/>
                  </a:moveTo>
                  <a:lnTo>
                    <a:pt x="f5" y="f6"/>
                  </a:lnTo>
                  <a:cubicBezTo>
                    <a:pt x="f7" y="f8"/>
                    <a:pt x="f9" y="f10"/>
                    <a:pt x="f11" y="f12"/>
                  </a:cubicBezTo>
                  <a:lnTo>
                    <a:pt x="f11" y="f12"/>
                  </a:lnTo>
                  <a:cubicBezTo>
                    <a:pt x="f9" y="f10"/>
                    <a:pt x="f13" y="f14"/>
                    <a:pt x="f5" y="f6"/>
                  </a:cubicBezTo>
                  <a:close/>
                  <a:moveTo>
                    <a:pt x="f15" y="f16"/>
                  </a:moveTo>
                  <a:cubicBezTo>
                    <a:pt x="f17" y="f16"/>
                    <a:pt x="f18" y="f16"/>
                    <a:pt x="f19" y="f16"/>
                  </a:cubicBezTo>
                  <a:cubicBezTo>
                    <a:pt x="f18" y="f16"/>
                    <a:pt x="f17" y="f16"/>
                    <a:pt x="f15" y="f16"/>
                  </a:cubicBezTo>
                  <a:close/>
                  <a:moveTo>
                    <a:pt x="f20" y="f21"/>
                  </a:moveTo>
                  <a:cubicBezTo>
                    <a:pt x="f22" y="f21"/>
                    <a:pt x="f23" y="f21"/>
                    <a:pt x="f24" y="f25"/>
                  </a:cubicBezTo>
                  <a:cubicBezTo>
                    <a:pt x="f26" y="f27"/>
                    <a:pt x="f28" y="f29"/>
                    <a:pt x="f30" y="f31"/>
                  </a:cubicBezTo>
                  <a:cubicBezTo>
                    <a:pt x="f32" y="f28"/>
                    <a:pt x="f33" y="f34"/>
                    <a:pt x="f35" y="f36"/>
                  </a:cubicBezTo>
                  <a:cubicBezTo>
                    <a:pt x="f37" y="f38"/>
                    <a:pt x="f39" y="f32"/>
                    <a:pt x="f40" y="f32"/>
                  </a:cubicBezTo>
                  <a:cubicBezTo>
                    <a:pt x="f41" y="f32"/>
                    <a:pt x="f42" y="f43"/>
                    <a:pt x="f44" y="f45"/>
                  </a:cubicBezTo>
                  <a:lnTo>
                    <a:pt x="f44" y="f45"/>
                  </a:lnTo>
                  <a:cubicBezTo>
                    <a:pt x="f46" y="f47"/>
                    <a:pt x="f48" y="f49"/>
                    <a:pt x="f50" y="f51"/>
                  </a:cubicBezTo>
                  <a:cubicBezTo>
                    <a:pt x="f52" y="f53"/>
                    <a:pt x="f54" y="f55"/>
                    <a:pt x="f56" y="f57"/>
                  </a:cubicBezTo>
                  <a:cubicBezTo>
                    <a:pt x="f58" y="f32"/>
                    <a:pt x="f59" y="f60"/>
                    <a:pt x="f61" y="f60"/>
                  </a:cubicBezTo>
                  <a:cubicBezTo>
                    <a:pt x="f62" y="f63"/>
                    <a:pt x="f64" y="f65"/>
                    <a:pt x="f66" y="f65"/>
                  </a:cubicBezTo>
                  <a:cubicBezTo>
                    <a:pt x="f67" y="f65"/>
                    <a:pt x="f68" y="f69"/>
                    <a:pt x="f70" y="f71"/>
                  </a:cubicBezTo>
                  <a:cubicBezTo>
                    <a:pt x="f72" y="f73"/>
                    <a:pt x="f74" y="f75"/>
                    <a:pt x="f34" y="f76"/>
                  </a:cubicBezTo>
                  <a:cubicBezTo>
                    <a:pt x="f26" y="f77"/>
                    <a:pt x="f78" y="f79"/>
                    <a:pt x="f20" y="f21"/>
                  </a:cubicBezTo>
                  <a:close/>
                  <a:moveTo>
                    <a:pt x="f80" y="f2"/>
                  </a:moveTo>
                  <a:cubicBezTo>
                    <a:pt x="f81" y="f82"/>
                    <a:pt x="f83" y="f84"/>
                    <a:pt x="f85" y="f86"/>
                  </a:cubicBezTo>
                  <a:cubicBezTo>
                    <a:pt x="f87" y="f88"/>
                    <a:pt x="f89" y="f90"/>
                    <a:pt x="f91" y="f90"/>
                  </a:cubicBezTo>
                  <a:cubicBezTo>
                    <a:pt x="f92" y="f90"/>
                    <a:pt x="f93" y="f94"/>
                    <a:pt x="f15" y="f16"/>
                  </a:cubicBezTo>
                  <a:lnTo>
                    <a:pt x="f15" y="f16"/>
                  </a:lnTo>
                  <a:cubicBezTo>
                    <a:pt x="f95" y="f96"/>
                    <a:pt x="f97" y="f96"/>
                    <a:pt x="f98" y="f96"/>
                  </a:cubicBezTo>
                  <a:cubicBezTo>
                    <a:pt x="f99" y="f96"/>
                    <a:pt x="f100" y="f101"/>
                    <a:pt x="f102" y="f101"/>
                  </a:cubicBezTo>
                  <a:cubicBezTo>
                    <a:pt x="f103" y="f101"/>
                    <a:pt x="f104" y="f105"/>
                    <a:pt x="f106" y="f107"/>
                  </a:cubicBezTo>
                  <a:lnTo>
                    <a:pt x="f106" y="f107"/>
                  </a:lnTo>
                  <a:cubicBezTo>
                    <a:pt x="f108" y="f109"/>
                    <a:pt x="f110" y="f111"/>
                    <a:pt x="f112" y="f113"/>
                  </a:cubicBezTo>
                  <a:cubicBezTo>
                    <a:pt x="f114" y="f115"/>
                    <a:pt x="f116" y="f117"/>
                    <a:pt x="f118" y="f117"/>
                  </a:cubicBezTo>
                  <a:cubicBezTo>
                    <a:pt x="f119" y="f117"/>
                    <a:pt x="f120" y="f121"/>
                    <a:pt x="f122" y="f123"/>
                  </a:cubicBezTo>
                  <a:cubicBezTo>
                    <a:pt x="f124" y="f125"/>
                    <a:pt x="f126" y="f127"/>
                    <a:pt x="f128" y="f127"/>
                  </a:cubicBezTo>
                  <a:cubicBezTo>
                    <a:pt x="f129" y="f127"/>
                    <a:pt x="f130" y="f131"/>
                    <a:pt x="f132" y="f133"/>
                  </a:cubicBezTo>
                  <a:cubicBezTo>
                    <a:pt x="f134" y="f135"/>
                    <a:pt x="f136" y="f137"/>
                    <a:pt x="f138" y="f139"/>
                  </a:cubicBezTo>
                  <a:cubicBezTo>
                    <a:pt x="f140" y="f141"/>
                    <a:pt x="f142" y="f143"/>
                    <a:pt x="f11" y="f12"/>
                  </a:cubicBezTo>
                  <a:lnTo>
                    <a:pt x="f11" y="f12"/>
                  </a:lnTo>
                  <a:cubicBezTo>
                    <a:pt x="f144" y="f145"/>
                    <a:pt x="f146" y="f147"/>
                    <a:pt x="f148" y="f133"/>
                  </a:cubicBezTo>
                  <a:cubicBezTo>
                    <a:pt x="f149" y="f150"/>
                    <a:pt x="f151" y="f152"/>
                    <a:pt x="f153" y="f152"/>
                  </a:cubicBezTo>
                  <a:cubicBezTo>
                    <a:pt x="f154" y="f152"/>
                    <a:pt x="f155" y="f156"/>
                    <a:pt x="f157" y="f158"/>
                  </a:cubicBezTo>
                  <a:cubicBezTo>
                    <a:pt x="f159" y="f137"/>
                    <a:pt x="f160" y="f139"/>
                    <a:pt x="f161" y="f162"/>
                  </a:cubicBezTo>
                  <a:cubicBezTo>
                    <a:pt x="f163" y="f164"/>
                    <a:pt x="f165" y="f166"/>
                    <a:pt x="f167" y="f166"/>
                  </a:cubicBezTo>
                  <a:cubicBezTo>
                    <a:pt x="f168" y="f166"/>
                    <a:pt x="f169" y="f170"/>
                    <a:pt x="f171" y="f172"/>
                  </a:cubicBezTo>
                  <a:cubicBezTo>
                    <a:pt x="f173" y="f174"/>
                    <a:pt x="f175" y="f176"/>
                    <a:pt x="f177" y="f176"/>
                  </a:cubicBezTo>
                  <a:cubicBezTo>
                    <a:pt x="f178" y="f176"/>
                    <a:pt x="f179" y="f180"/>
                    <a:pt x="f122" y="f181"/>
                  </a:cubicBezTo>
                  <a:cubicBezTo>
                    <a:pt x="f182" y="f183"/>
                    <a:pt x="f184" y="f185"/>
                    <a:pt x="f186" y="f187"/>
                  </a:cubicBezTo>
                  <a:cubicBezTo>
                    <a:pt x="f188" y="f27"/>
                    <a:pt x="f189" y="f190"/>
                    <a:pt x="f191" y="f192"/>
                  </a:cubicBezTo>
                  <a:cubicBezTo>
                    <a:pt x="f191" y="f192"/>
                    <a:pt x="f74" y="f193"/>
                    <a:pt x="f57" y="f194"/>
                  </a:cubicBezTo>
                  <a:cubicBezTo>
                    <a:pt x="f57" y="f194"/>
                    <a:pt x="f195" y="f196"/>
                    <a:pt x="f80"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2288;p30">
              <a:extLst>
                <a:ext uri="{FF2B5EF4-FFF2-40B4-BE49-F238E27FC236}">
                  <a16:creationId xmlns:a16="http://schemas.microsoft.com/office/drawing/2014/main" id="{B8EF335F-106F-4D23-A88D-48E75AA5929C}"/>
                </a:ext>
              </a:extLst>
            </p:cNvPr>
            <p:cNvSpPr/>
            <p:nvPr/>
          </p:nvSpPr>
          <p:spPr>
            <a:xfrm>
              <a:off x="185760" y="692575"/>
              <a:ext cx="77961" cy="14401"/>
            </a:xfrm>
            <a:custGeom>
              <a:avLst/>
              <a:gdLst>
                <a:gd name="f0" fmla="val w"/>
                <a:gd name="f1" fmla="val h"/>
                <a:gd name="f2" fmla="val 0"/>
                <a:gd name="f3" fmla="val 2414"/>
                <a:gd name="f4" fmla="val 446"/>
                <a:gd name="f5" fmla="val 1581"/>
                <a:gd name="f6" fmla="val 1"/>
                <a:gd name="f7" fmla="val 1036"/>
                <a:gd name="f8" fmla="val 498"/>
                <a:gd name="f9" fmla="val 154"/>
                <a:gd name="f10" fmla="val 445"/>
                <a:gd name="f11" fmla="val 809"/>
                <a:gd name="f12" fmla="val 341"/>
                <a:gd name="f13" fmla="val 1605"/>
                <a:gd name="f14" fmla="val 226"/>
                <a:gd name="f15" fmla="val 2413"/>
                <a:gd name="f16" fmla="val 122"/>
                <a:gd name="f17" fmla="val 2137"/>
                <a:gd name="f18" fmla="val 40"/>
                <a:gd name="f19" fmla="val 1858"/>
                <a:gd name="f20" fmla="*/ f0 1 2414"/>
                <a:gd name="f21" fmla="*/ f1 1 446"/>
                <a:gd name="f22" fmla="val f2"/>
                <a:gd name="f23" fmla="val f3"/>
                <a:gd name="f24" fmla="val f4"/>
                <a:gd name="f25" fmla="+- f24 0 f22"/>
                <a:gd name="f26" fmla="+- f23 0 f22"/>
                <a:gd name="f27" fmla="*/ f26 1 2414"/>
                <a:gd name="f28" fmla="*/ f25 1 446"/>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414" h="446">
                  <a:moveTo>
                    <a:pt x="f5" y="f6"/>
                  </a:moveTo>
                  <a:cubicBezTo>
                    <a:pt x="f7" y="f6"/>
                    <a:pt x="f8" y="f9"/>
                    <a:pt x="f6" y="f10"/>
                  </a:cubicBezTo>
                  <a:cubicBezTo>
                    <a:pt x="f11" y="f12"/>
                    <a:pt x="f13" y="f14"/>
                    <a:pt x="f15" y="f16"/>
                  </a:cubicBezTo>
                  <a:cubicBezTo>
                    <a:pt x="f17" y="f18"/>
                    <a:pt x="f19"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2289;p30">
              <a:extLst>
                <a:ext uri="{FF2B5EF4-FFF2-40B4-BE49-F238E27FC236}">
                  <a16:creationId xmlns:a16="http://schemas.microsoft.com/office/drawing/2014/main" id="{D0D03788-820C-4CB1-ACE4-67864D846EB7}"/>
                </a:ext>
              </a:extLst>
            </p:cNvPr>
            <p:cNvSpPr/>
            <p:nvPr/>
          </p:nvSpPr>
          <p:spPr>
            <a:xfrm>
              <a:off x="335264" y="738506"/>
              <a:ext cx="96953" cy="80970"/>
            </a:xfrm>
            <a:custGeom>
              <a:avLst/>
              <a:gdLst>
                <a:gd name="f0" fmla="val w"/>
                <a:gd name="f1" fmla="val h"/>
                <a:gd name="f2" fmla="val 0"/>
                <a:gd name="f3" fmla="val 3002"/>
                <a:gd name="f4" fmla="val 2507"/>
                <a:gd name="f5" fmla="val 1236"/>
                <a:gd name="f6" fmla="val 1251"/>
                <a:gd name="f7" fmla="val 1228"/>
                <a:gd name="f8" fmla="val 1262"/>
                <a:gd name="f9" fmla="val 1223"/>
                <a:gd name="f10" fmla="val 1274"/>
                <a:gd name="f11" fmla="val 1220"/>
                <a:gd name="f12" fmla="val 1286"/>
                <a:gd name="f13" fmla="val 1225"/>
                <a:gd name="f14" fmla="val 1230"/>
                <a:gd name="f15" fmla="val 1263"/>
                <a:gd name="f16" fmla="val 1963"/>
                <a:gd name="f17" fmla="val 431"/>
                <a:gd name="f18" fmla="val 1813"/>
                <a:gd name="f19" fmla="val 524"/>
                <a:gd name="f20" fmla="val 1663"/>
                <a:gd name="f21" fmla="val 616"/>
                <a:gd name="f22" fmla="val 1536"/>
                <a:gd name="f23" fmla="val 755"/>
                <a:gd name="f24" fmla="val 1466"/>
                <a:gd name="f25" fmla="val 824"/>
                <a:gd name="f26" fmla="val 1386"/>
                <a:gd name="f27" fmla="val 928"/>
                <a:gd name="f28" fmla="val 1351"/>
                <a:gd name="f29" fmla="val 1009"/>
                <a:gd name="f30" fmla="val 1305"/>
                <a:gd name="f31" fmla="val 1124"/>
                <a:gd name="f32" fmla="val 1293"/>
                <a:gd name="f33" fmla="val 1239"/>
                <a:gd name="f34" fmla="val 1355"/>
                <a:gd name="f35" fmla="val 1516"/>
                <a:gd name="f36" fmla="val 1316"/>
                <a:gd name="f37" fmla="val 1678"/>
                <a:gd name="f38" fmla="val 1374"/>
                <a:gd name="f39" fmla="val 1828"/>
                <a:gd name="f40" fmla="val 1259"/>
                <a:gd name="f41" fmla="val 1701"/>
                <a:gd name="f42" fmla="val 1212"/>
                <a:gd name="f43" fmla="val 1528"/>
                <a:gd name="f44" fmla="val 1339"/>
                <a:gd name="f45" fmla="val 1312"/>
                <a:gd name="f46" fmla="val 1159"/>
                <a:gd name="f47" fmla="val 1426"/>
                <a:gd name="f48" fmla="val 1115"/>
                <a:gd name="f49" fmla="val 1573"/>
                <a:gd name="f50" fmla="val 1051"/>
                <a:gd name="f51" fmla="val 982"/>
                <a:gd name="f52" fmla="val 1863"/>
                <a:gd name="f53" fmla="val 901"/>
                <a:gd name="f54" fmla="val 2036"/>
                <a:gd name="f55" fmla="val 751"/>
                <a:gd name="f56" fmla="val 2151"/>
                <a:gd name="f57" fmla="val 866"/>
                <a:gd name="f58" fmla="val 2001"/>
                <a:gd name="f59" fmla="val 935"/>
                <a:gd name="f60" fmla="val 1851"/>
                <a:gd name="f61" fmla="val 1005"/>
                <a:gd name="f62" fmla="val 1062"/>
                <a:gd name="f63" fmla="val 1505"/>
                <a:gd name="f64" fmla="val 1120"/>
                <a:gd name="f65" fmla="val 1332"/>
                <a:gd name="f66" fmla="val 1189"/>
                <a:gd name="f67" fmla="val 1170"/>
                <a:gd name="f68" fmla="val 997"/>
                <a:gd name="f69" fmla="val 1363"/>
                <a:gd name="f70" fmla="val 835"/>
                <a:gd name="f71" fmla="val 1501"/>
                <a:gd name="f72" fmla="val 720"/>
                <a:gd name="f73" fmla="val 1640"/>
                <a:gd name="f74" fmla="val 593"/>
                <a:gd name="f75" fmla="val 501"/>
                <a:gd name="f76" fmla="val 2759"/>
                <a:gd name="f77" fmla="val 2479"/>
                <a:gd name="f78" fmla="val 2196"/>
                <a:gd name="f79" fmla="val 61"/>
                <a:gd name="f80" fmla="val 1928"/>
                <a:gd name="f81" fmla="val 178"/>
                <a:gd name="f82" fmla="val 1420"/>
                <a:gd name="f83" fmla="val 385"/>
                <a:gd name="f84" fmla="val 812"/>
                <a:gd name="f85" fmla="val 774"/>
                <a:gd name="f86" fmla="val 1309"/>
                <a:gd name="f87" fmla="val 682"/>
                <a:gd name="f88" fmla="val 624"/>
                <a:gd name="f89" fmla="val 1713"/>
                <a:gd name="f90" fmla="val 508"/>
                <a:gd name="f91" fmla="val 1909"/>
                <a:gd name="f92" fmla="val 393"/>
                <a:gd name="f93" fmla="val 2082"/>
                <a:gd name="f94" fmla="val 220"/>
                <a:gd name="f95" fmla="val 2232"/>
                <a:gd name="f96" fmla="val 1"/>
                <a:gd name="f97" fmla="val 192"/>
                <a:gd name="f98" fmla="val 2374"/>
                <a:gd name="f99" fmla="val 2506"/>
                <a:gd name="f100" fmla="val 618"/>
                <a:gd name="f101" fmla="val 650"/>
                <a:gd name="f102" fmla="val 683"/>
                <a:gd name="f103" fmla="val 2503"/>
                <a:gd name="f104" fmla="val 716"/>
                <a:gd name="f105" fmla="val 2498"/>
                <a:gd name="f106" fmla="val 959"/>
                <a:gd name="f107" fmla="val 2451"/>
                <a:gd name="f108" fmla="val 1178"/>
                <a:gd name="f109" fmla="val 2313"/>
                <a:gd name="f110" fmla="val 2117"/>
                <a:gd name="f111" fmla="val 2221"/>
                <a:gd name="f112" fmla="val 2371"/>
                <a:gd name="f113" fmla="val 1432"/>
                <a:gd name="f114" fmla="val 2405"/>
                <a:gd name="f115" fmla="val 1464"/>
                <a:gd name="f116" fmla="val 2422"/>
                <a:gd name="f117" fmla="val 1500"/>
                <a:gd name="f118" fmla="val 2429"/>
                <a:gd name="f119" fmla="val 1535"/>
                <a:gd name="f120" fmla="val 1626"/>
                <a:gd name="f121" fmla="val 1720"/>
                <a:gd name="f122" fmla="val 2382"/>
                <a:gd name="f123" fmla="val 1778"/>
                <a:gd name="f124" fmla="val 2324"/>
                <a:gd name="f125" fmla="val 1870"/>
                <a:gd name="f126" fmla="val 1905"/>
                <a:gd name="f127" fmla="val 2105"/>
                <a:gd name="f128" fmla="val 1951"/>
                <a:gd name="f129" fmla="val 1978"/>
                <a:gd name="f130" fmla="val 2009"/>
                <a:gd name="f131" fmla="val 2140"/>
                <a:gd name="f132" fmla="val 2136"/>
                <a:gd name="f133" fmla="val 2290"/>
                <a:gd name="f134" fmla="val 2309"/>
                <a:gd name="f135" fmla="val 2319"/>
                <a:gd name="f136" fmla="val 2314"/>
                <a:gd name="f137" fmla="val 2329"/>
                <a:gd name="f138" fmla="val 2339"/>
                <a:gd name="f139" fmla="val 2504"/>
                <a:gd name="f140" fmla="val 2683"/>
                <a:gd name="f141" fmla="val 2224"/>
                <a:gd name="f142" fmla="val 2094"/>
                <a:gd name="f143" fmla="val 2390"/>
                <a:gd name="f144" fmla="val 2078"/>
                <a:gd name="f145" fmla="val 1586"/>
                <a:gd name="f146" fmla="val 2044"/>
                <a:gd name="f147" fmla="val 1193"/>
                <a:gd name="f148" fmla="val 1997"/>
                <a:gd name="f149" fmla="val 2194"/>
                <a:gd name="f150" fmla="val 408"/>
                <a:gd name="f151" fmla="val 2540"/>
                <a:gd name="f152" fmla="val 201"/>
                <a:gd name="f153" fmla="val 2701"/>
                <a:gd name="f154" fmla="val 120"/>
                <a:gd name="f155" fmla="val 2852"/>
                <a:gd name="f156" fmla="val 39"/>
                <a:gd name="f157" fmla="val 16"/>
                <a:gd name="f158" fmla="val 2921"/>
                <a:gd name="f159" fmla="val 6"/>
                <a:gd name="f160" fmla="val 2840"/>
                <a:gd name="f161" fmla="*/ f0 1 3002"/>
                <a:gd name="f162" fmla="*/ f1 1 2507"/>
                <a:gd name="f163" fmla="val f2"/>
                <a:gd name="f164" fmla="val f3"/>
                <a:gd name="f165" fmla="val f4"/>
                <a:gd name="f166" fmla="+- f165 0 f163"/>
                <a:gd name="f167" fmla="+- f164 0 f163"/>
                <a:gd name="f168" fmla="*/ f167 1 3002"/>
                <a:gd name="f169" fmla="*/ f166 1 2507"/>
                <a:gd name="f170" fmla="*/ f163 1 f168"/>
                <a:gd name="f171" fmla="*/ f164 1 f168"/>
                <a:gd name="f172" fmla="*/ f163 1 f169"/>
                <a:gd name="f173" fmla="*/ f165 1 f169"/>
                <a:gd name="f174" fmla="*/ f170 f161 1"/>
                <a:gd name="f175" fmla="*/ f171 f161 1"/>
                <a:gd name="f176" fmla="*/ f173 f162 1"/>
                <a:gd name="f177" fmla="*/ f172 f162 1"/>
              </a:gdLst>
              <a:ahLst/>
              <a:cxnLst>
                <a:cxn ang="3cd4">
                  <a:pos x="hc" y="t"/>
                </a:cxn>
                <a:cxn ang="0">
                  <a:pos x="r" y="vc"/>
                </a:cxn>
                <a:cxn ang="cd4">
                  <a:pos x="hc" y="b"/>
                </a:cxn>
                <a:cxn ang="cd2">
                  <a:pos x="l" y="vc"/>
                </a:cxn>
              </a:cxnLst>
              <a:rect l="f174" t="f177" r="f175" b="f176"/>
              <a:pathLst>
                <a:path w="3002" h="2507">
                  <a:moveTo>
                    <a:pt x="f5" y="f6"/>
                  </a:moveTo>
                  <a:cubicBezTo>
                    <a:pt x="f7" y="f8"/>
                    <a:pt x="f9" y="f10"/>
                    <a:pt x="f11" y="f12"/>
                  </a:cubicBezTo>
                  <a:lnTo>
                    <a:pt x="f11" y="f12"/>
                  </a:lnTo>
                  <a:cubicBezTo>
                    <a:pt x="f13" y="f10"/>
                    <a:pt x="f14" y="f15"/>
                    <a:pt x="f5" y="f6"/>
                  </a:cubicBezTo>
                  <a:close/>
                  <a:moveTo>
                    <a:pt x="f16" y="f17"/>
                  </a:moveTo>
                  <a:lnTo>
                    <a:pt x="f16" y="f17"/>
                  </a:lnTo>
                  <a:cubicBezTo>
                    <a:pt x="f18" y="f19"/>
                    <a:pt x="f20" y="f21"/>
                    <a:pt x="f22" y="f23"/>
                  </a:cubicBezTo>
                  <a:cubicBezTo>
                    <a:pt x="f24" y="f25"/>
                    <a:pt x="f26" y="f27"/>
                    <a:pt x="f28" y="f29"/>
                  </a:cubicBezTo>
                  <a:cubicBezTo>
                    <a:pt x="f30" y="f31"/>
                    <a:pt x="f32" y="f33"/>
                    <a:pt x="f32" y="f34"/>
                  </a:cubicBezTo>
                  <a:cubicBezTo>
                    <a:pt x="f32" y="f35"/>
                    <a:pt x="f36" y="f37"/>
                    <a:pt x="f38" y="f39"/>
                  </a:cubicBezTo>
                  <a:cubicBezTo>
                    <a:pt x="f40" y="f41"/>
                    <a:pt x="f42" y="f43"/>
                    <a:pt x="f42" y="f34"/>
                  </a:cubicBezTo>
                  <a:cubicBezTo>
                    <a:pt x="f42" y="f44"/>
                    <a:pt x="f42" y="f45"/>
                    <a:pt x="f11" y="f12"/>
                  </a:cubicBezTo>
                  <a:lnTo>
                    <a:pt x="f11" y="f12"/>
                  </a:lnTo>
                  <a:cubicBezTo>
                    <a:pt x="f46" y="f47"/>
                    <a:pt x="f48" y="f49"/>
                    <a:pt x="f50" y="f41"/>
                  </a:cubicBezTo>
                  <a:cubicBezTo>
                    <a:pt x="f51" y="f52"/>
                    <a:pt x="f53" y="f54"/>
                    <a:pt x="f55" y="f56"/>
                  </a:cubicBezTo>
                  <a:cubicBezTo>
                    <a:pt x="f57" y="f58"/>
                    <a:pt x="f59" y="f60"/>
                    <a:pt x="f61" y="f37"/>
                  </a:cubicBezTo>
                  <a:cubicBezTo>
                    <a:pt x="f62" y="f63"/>
                    <a:pt x="f64" y="f65"/>
                    <a:pt x="f66" y="f67"/>
                  </a:cubicBezTo>
                  <a:cubicBezTo>
                    <a:pt x="f40" y="f68"/>
                    <a:pt x="f69" y="f70"/>
                    <a:pt x="f71" y="f72"/>
                  </a:cubicBezTo>
                  <a:cubicBezTo>
                    <a:pt x="f73" y="f74"/>
                    <a:pt x="f18" y="f75"/>
                    <a:pt x="f16" y="f17"/>
                  </a:cubicBezTo>
                  <a:close/>
                  <a:moveTo>
                    <a:pt x="f76" y="f2"/>
                  </a:moveTo>
                  <a:cubicBezTo>
                    <a:pt x="f77" y="f2"/>
                    <a:pt x="f78" y="f79"/>
                    <a:pt x="f80" y="f81"/>
                  </a:cubicBezTo>
                  <a:cubicBezTo>
                    <a:pt x="f82" y="f83"/>
                    <a:pt x="f61" y="f84"/>
                    <a:pt x="f85" y="f86"/>
                  </a:cubicBezTo>
                  <a:cubicBezTo>
                    <a:pt x="f87" y="f35"/>
                    <a:pt x="f88" y="f89"/>
                    <a:pt x="f90" y="f91"/>
                  </a:cubicBezTo>
                  <a:cubicBezTo>
                    <a:pt x="f92" y="f93"/>
                    <a:pt x="f94" y="f95"/>
                    <a:pt x="f96" y="f95"/>
                  </a:cubicBezTo>
                  <a:cubicBezTo>
                    <a:pt x="f97" y="f98"/>
                    <a:pt x="f92" y="f99"/>
                    <a:pt x="f100" y="f99"/>
                  </a:cubicBezTo>
                  <a:cubicBezTo>
                    <a:pt x="f101" y="f99"/>
                    <a:pt x="f102" y="f103"/>
                    <a:pt x="f104" y="f105"/>
                  </a:cubicBezTo>
                  <a:cubicBezTo>
                    <a:pt x="f106" y="f107"/>
                    <a:pt x="f108" y="f109"/>
                    <a:pt x="f36" y="f110"/>
                  </a:cubicBezTo>
                  <a:lnTo>
                    <a:pt x="f36" y="f110"/>
                  </a:lnTo>
                  <a:cubicBezTo>
                    <a:pt x="f32" y="f111"/>
                    <a:pt x="f28" y="f112"/>
                    <a:pt x="f113" y="f114"/>
                  </a:cubicBezTo>
                  <a:cubicBezTo>
                    <a:pt x="f115" y="f116"/>
                    <a:pt x="f117" y="f118"/>
                    <a:pt x="f119" y="f118"/>
                  </a:cubicBezTo>
                  <a:cubicBezTo>
                    <a:pt x="f120" y="f118"/>
                    <a:pt x="f121" y="f122"/>
                    <a:pt x="f123" y="f124"/>
                  </a:cubicBezTo>
                  <a:cubicBezTo>
                    <a:pt x="f125" y="f111"/>
                    <a:pt x="f126" y="f127"/>
                    <a:pt x="f128" y="f129"/>
                  </a:cubicBezTo>
                  <a:cubicBezTo>
                    <a:pt x="f130" y="f131"/>
                    <a:pt x="f132" y="f133"/>
                    <a:pt x="f134" y="f109"/>
                  </a:cubicBezTo>
                  <a:cubicBezTo>
                    <a:pt x="f135" y="f136"/>
                    <a:pt x="f137" y="f136"/>
                    <a:pt x="f138" y="f136"/>
                  </a:cubicBezTo>
                  <a:cubicBezTo>
                    <a:pt x="f139" y="f136"/>
                    <a:pt x="f140" y="f141"/>
                    <a:pt x="f76" y="f142"/>
                  </a:cubicBezTo>
                  <a:cubicBezTo>
                    <a:pt x="f143" y="f129"/>
                    <a:pt x="f144" y="f145"/>
                    <a:pt x="f146" y="f147"/>
                  </a:cubicBezTo>
                  <a:cubicBezTo>
                    <a:pt x="f148" y="f84"/>
                    <a:pt x="f149" y="f150"/>
                    <a:pt x="f151" y="f152"/>
                  </a:cubicBezTo>
                  <a:cubicBezTo>
                    <a:pt x="f153" y="f154"/>
                    <a:pt x="f155" y="f156"/>
                    <a:pt x="f3" y="f157"/>
                  </a:cubicBezTo>
                  <a:cubicBezTo>
                    <a:pt x="f158" y="f159"/>
                    <a:pt x="f160" y="f2"/>
                    <a:pt x="f76"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2290;p30">
              <a:extLst>
                <a:ext uri="{FF2B5EF4-FFF2-40B4-BE49-F238E27FC236}">
                  <a16:creationId xmlns:a16="http://schemas.microsoft.com/office/drawing/2014/main" id="{5E1862E9-718B-4AB6-8EA7-7FEA25528622}"/>
                </a:ext>
              </a:extLst>
            </p:cNvPr>
            <p:cNvSpPr/>
            <p:nvPr/>
          </p:nvSpPr>
          <p:spPr>
            <a:xfrm>
              <a:off x="252136" y="722165"/>
              <a:ext cx="244976" cy="169977"/>
            </a:xfrm>
            <a:custGeom>
              <a:avLst/>
              <a:gdLst>
                <a:gd name="f0" fmla="val w"/>
                <a:gd name="f1" fmla="val h"/>
                <a:gd name="f2" fmla="val 0"/>
                <a:gd name="f3" fmla="val 7585"/>
                <a:gd name="f4" fmla="val 5263"/>
                <a:gd name="f5" fmla="val 1109"/>
                <a:gd name="f6" fmla="val 1757"/>
                <a:gd name="f7" fmla="val 935"/>
                <a:gd name="f8" fmla="val 1988"/>
                <a:gd name="f9" fmla="val 785"/>
                <a:gd name="f10" fmla="val 2242"/>
                <a:gd name="f11" fmla="val 670"/>
                <a:gd name="f12" fmla="val 2496"/>
                <a:gd name="f13" fmla="val 555"/>
                <a:gd name="f14" fmla="val 2761"/>
                <a:gd name="f15" fmla="val 474"/>
                <a:gd name="f16" fmla="val 3027"/>
                <a:gd name="f17" fmla="val 428"/>
                <a:gd name="f18" fmla="val 3304"/>
                <a:gd name="f19" fmla="val 381"/>
                <a:gd name="f20" fmla="val 3581"/>
                <a:gd name="f21" fmla="val 3869"/>
                <a:gd name="f22" fmla="val 439"/>
                <a:gd name="f23" fmla="val 4146"/>
                <a:gd name="f24" fmla="val 497"/>
                <a:gd name="f25" fmla="val 4412"/>
                <a:gd name="f26" fmla="val 601"/>
                <a:gd name="f27" fmla="val 4689"/>
                <a:gd name="f28" fmla="val 716"/>
                <a:gd name="f29" fmla="val 4954"/>
                <a:gd name="f30" fmla="val 578"/>
                <a:gd name="f31" fmla="val 4700"/>
                <a:gd name="f32" fmla="val 4435"/>
                <a:gd name="f33" fmla="val 404"/>
                <a:gd name="f34" fmla="val 4158"/>
                <a:gd name="f35" fmla="val 347"/>
                <a:gd name="f36" fmla="val 3881"/>
                <a:gd name="f37" fmla="val 312"/>
                <a:gd name="f38" fmla="val 370"/>
                <a:gd name="f39" fmla="val 3292"/>
                <a:gd name="f40" fmla="val 416"/>
                <a:gd name="f41" fmla="val 3004"/>
                <a:gd name="f42" fmla="val 2727"/>
                <a:gd name="f43" fmla="val 624"/>
                <a:gd name="f44" fmla="val 2473"/>
                <a:gd name="f45" fmla="val 762"/>
                <a:gd name="f46" fmla="val 2207"/>
                <a:gd name="f47" fmla="val 901"/>
                <a:gd name="f48" fmla="val 1965"/>
                <a:gd name="f49" fmla="val 5224"/>
                <a:gd name="f50" fmla="val 1"/>
                <a:gd name="f51" fmla="val 4391"/>
                <a:gd name="f52" fmla="val 3557"/>
                <a:gd name="f53" fmla="val 183"/>
                <a:gd name="f54" fmla="val 2713"/>
                <a:gd name="f55" fmla="val 533"/>
                <a:gd name="f56" fmla="val 1790"/>
                <a:gd name="f57" fmla="val 903"/>
                <a:gd name="f58" fmla="val 1526"/>
                <a:gd name="f59" fmla="val 2403"/>
                <a:gd name="f60" fmla="val 81"/>
                <a:gd name="f61" fmla="val 4262"/>
                <a:gd name="f62" fmla="val 635"/>
                <a:gd name="f63" fmla="val 5070"/>
                <a:gd name="f64" fmla="val 5139"/>
                <a:gd name="f65" fmla="val 728"/>
                <a:gd name="f66" fmla="val 5208"/>
                <a:gd name="f67" fmla="val 820"/>
                <a:gd name="f68" fmla="val 5243"/>
                <a:gd name="f69" fmla="val 851"/>
                <a:gd name="f70" fmla="val 5256"/>
                <a:gd name="f71" fmla="val 880"/>
                <a:gd name="f72" fmla="val 5262"/>
                <a:gd name="f73" fmla="val 907"/>
                <a:gd name="f74" fmla="val 1022"/>
                <a:gd name="f75" fmla="val 1097"/>
                <a:gd name="f76" fmla="val 5154"/>
                <a:gd name="f77" fmla="val 5024"/>
                <a:gd name="f78" fmla="val 4920"/>
                <a:gd name="f79" fmla="val 1016"/>
                <a:gd name="f80" fmla="val 4827"/>
                <a:gd name="f81" fmla="val 4747"/>
                <a:gd name="f82" fmla="val 1108"/>
                <a:gd name="f83" fmla="val 4809"/>
                <a:gd name="f84" fmla="val 1193"/>
                <a:gd name="f85" fmla="val 4837"/>
                <a:gd name="f86" fmla="val 1270"/>
                <a:gd name="f87" fmla="val 1617"/>
                <a:gd name="f88" fmla="val 1791"/>
                <a:gd name="f89" fmla="val 4259"/>
                <a:gd name="f90" fmla="val 1640"/>
                <a:gd name="f91" fmla="val 3673"/>
                <a:gd name="f92" fmla="val 1435"/>
                <a:gd name="f93" fmla="val 2956"/>
                <a:gd name="f94" fmla="val 1387"/>
                <a:gd name="f95" fmla="val 2194"/>
                <a:gd name="f96" fmla="val 1751"/>
                <a:gd name="f97" fmla="val 1498"/>
                <a:gd name="f98" fmla="val 1687"/>
                <a:gd name="f99" fmla="val 1778"/>
                <a:gd name="f100" fmla="val 1795"/>
                <a:gd name="f101" fmla="val 1940"/>
                <a:gd name="f102" fmla="val 1849"/>
                <a:gd name="f103" fmla="val 1986"/>
                <a:gd name="f104" fmla="val 1865"/>
                <a:gd name="f105" fmla="val 2034"/>
                <a:gd name="f106" fmla="val 1872"/>
                <a:gd name="f107" fmla="val 2082"/>
                <a:gd name="f108" fmla="val 2214"/>
                <a:gd name="f109" fmla="val 2346"/>
                <a:gd name="f110" fmla="val 1818"/>
                <a:gd name="f111" fmla="val 2448"/>
                <a:gd name="f112" fmla="val 1734"/>
                <a:gd name="f113" fmla="val 2598"/>
                <a:gd name="f114" fmla="val 1630"/>
                <a:gd name="f115" fmla="val 1503"/>
                <a:gd name="f116" fmla="val 2840"/>
                <a:gd name="f117" fmla="val 1365"/>
                <a:gd name="f118" fmla="val 2955"/>
                <a:gd name="f119" fmla="val 1249"/>
                <a:gd name="f120" fmla="val 3082"/>
                <a:gd name="f121" fmla="val 1122"/>
                <a:gd name="f122" fmla="val 3232"/>
                <a:gd name="f123" fmla="val 1041"/>
                <a:gd name="f124" fmla="val 3533"/>
                <a:gd name="f125" fmla="val 834"/>
                <a:gd name="f126" fmla="val 3879"/>
                <a:gd name="f127" fmla="val 660"/>
                <a:gd name="f128" fmla="val 4225"/>
                <a:gd name="f129" fmla="val 4774"/>
                <a:gd name="f130" fmla="val 324"/>
                <a:gd name="f131" fmla="val 5399"/>
                <a:gd name="f132" fmla="val 203"/>
                <a:gd name="f133" fmla="val 6020"/>
                <a:gd name="f134" fmla="val 6562"/>
                <a:gd name="f135" fmla="val 7100"/>
                <a:gd name="f136" fmla="val 295"/>
                <a:gd name="f137" fmla="val 7584"/>
                <a:gd name="f138" fmla="val 499"/>
                <a:gd name="f139" fmla="val 6794"/>
                <a:gd name="f140" fmla="val 163"/>
                <a:gd name="f141" fmla="val 6010"/>
                <a:gd name="f142" fmla="*/ f0 1 7585"/>
                <a:gd name="f143" fmla="*/ f1 1 5263"/>
                <a:gd name="f144" fmla="val f2"/>
                <a:gd name="f145" fmla="val f3"/>
                <a:gd name="f146" fmla="val f4"/>
                <a:gd name="f147" fmla="+- f146 0 f144"/>
                <a:gd name="f148" fmla="+- f145 0 f144"/>
                <a:gd name="f149" fmla="*/ f148 1 7585"/>
                <a:gd name="f150" fmla="*/ f147 1 5263"/>
                <a:gd name="f151" fmla="*/ f144 1 f149"/>
                <a:gd name="f152" fmla="*/ f145 1 f149"/>
                <a:gd name="f153" fmla="*/ f144 1 f150"/>
                <a:gd name="f154" fmla="*/ f146 1 f150"/>
                <a:gd name="f155" fmla="*/ f151 f142 1"/>
                <a:gd name="f156" fmla="*/ f152 f142 1"/>
                <a:gd name="f157" fmla="*/ f154 f143 1"/>
                <a:gd name="f158" fmla="*/ f153 f143 1"/>
              </a:gdLst>
              <a:ahLst/>
              <a:cxnLst>
                <a:cxn ang="3cd4">
                  <a:pos x="hc" y="t"/>
                </a:cxn>
                <a:cxn ang="0">
                  <a:pos x="r" y="vc"/>
                </a:cxn>
                <a:cxn ang="cd4">
                  <a:pos x="hc" y="b"/>
                </a:cxn>
                <a:cxn ang="cd2">
                  <a:pos x="l" y="vc"/>
                </a:cxn>
              </a:cxnLst>
              <a:rect l="f155" t="f158" r="f156" b="f157"/>
              <a:pathLst>
                <a:path w="7584" h="5263">
                  <a:moveTo>
                    <a:pt x="f5" y="f6"/>
                  </a:moveTo>
                  <a:lnTo>
                    <a:pt x="f5" y="f6"/>
                  </a:lnTo>
                  <a:cubicBezTo>
                    <a:pt x="f7" y="f8"/>
                    <a:pt x="f9" y="f10"/>
                    <a:pt x="f11" y="f12"/>
                  </a:cubicBezTo>
                  <a:cubicBezTo>
                    <a:pt x="f13" y="f14"/>
                    <a:pt x="f15" y="f16"/>
                    <a:pt x="f17" y="f18"/>
                  </a:cubicBezTo>
                  <a:cubicBezTo>
                    <a:pt x="f19" y="f20"/>
                    <a:pt x="f19" y="f21"/>
                    <a:pt x="f22" y="f23"/>
                  </a:cubicBezTo>
                  <a:cubicBezTo>
                    <a:pt x="f24" y="f25"/>
                    <a:pt x="f26" y="f27"/>
                    <a:pt x="f28" y="f29"/>
                  </a:cubicBezTo>
                  <a:cubicBezTo>
                    <a:pt x="f30" y="f31"/>
                    <a:pt x="f15" y="f32"/>
                    <a:pt x="f33" y="f34"/>
                  </a:cubicBezTo>
                  <a:cubicBezTo>
                    <a:pt x="f35" y="f36"/>
                    <a:pt x="f37" y="f20"/>
                    <a:pt x="f38" y="f39"/>
                  </a:cubicBezTo>
                  <a:cubicBezTo>
                    <a:pt x="f40" y="f41"/>
                    <a:pt x="f24" y="f42"/>
                    <a:pt x="f43" y="f44"/>
                  </a:cubicBezTo>
                  <a:cubicBezTo>
                    <a:pt x="f45" y="f46"/>
                    <a:pt x="f47" y="f48"/>
                    <a:pt x="f5" y="f6"/>
                  </a:cubicBezTo>
                  <a:close/>
                  <a:moveTo>
                    <a:pt x="f49" y="f50"/>
                  </a:moveTo>
                  <a:cubicBezTo>
                    <a:pt x="f51" y="f50"/>
                    <a:pt x="f52" y="f53"/>
                    <a:pt x="f54" y="f55"/>
                  </a:cubicBezTo>
                  <a:cubicBezTo>
                    <a:pt x="f56" y="f57"/>
                    <a:pt x="f7" y="f58"/>
                    <a:pt x="f15" y="f59"/>
                  </a:cubicBezTo>
                  <a:cubicBezTo>
                    <a:pt x="f2" y="f39"/>
                    <a:pt x="f60" y="f61"/>
                    <a:pt x="f62" y="f63"/>
                  </a:cubicBezTo>
                  <a:cubicBezTo>
                    <a:pt x="f11" y="f64"/>
                    <a:pt x="f65" y="f66"/>
                    <a:pt x="f67" y="f68"/>
                  </a:cubicBezTo>
                  <a:cubicBezTo>
                    <a:pt x="f69" y="f70"/>
                    <a:pt x="f71" y="f72"/>
                    <a:pt x="f73" y="f72"/>
                  </a:cubicBezTo>
                  <a:cubicBezTo>
                    <a:pt x="f74" y="f72"/>
                    <a:pt x="f75" y="f76"/>
                    <a:pt x="f75" y="f77"/>
                  </a:cubicBezTo>
                  <a:cubicBezTo>
                    <a:pt x="f75" y="f78"/>
                    <a:pt x="f79" y="f80"/>
                    <a:pt x="f79" y="f81"/>
                  </a:cubicBezTo>
                  <a:lnTo>
                    <a:pt x="f79" y="f81"/>
                  </a:lnTo>
                  <a:cubicBezTo>
                    <a:pt x="f82" y="f83"/>
                    <a:pt x="f84" y="f85"/>
                    <a:pt x="f86" y="f85"/>
                  </a:cubicBezTo>
                  <a:cubicBezTo>
                    <a:pt x="f87" y="f85"/>
                    <a:pt x="f88" y="f89"/>
                    <a:pt x="f90" y="f91"/>
                  </a:cubicBezTo>
                  <a:cubicBezTo>
                    <a:pt x="f92" y="f93"/>
                    <a:pt x="f94" y="f95"/>
                    <a:pt x="f96" y="f97"/>
                  </a:cubicBezTo>
                  <a:lnTo>
                    <a:pt x="f96" y="f97"/>
                  </a:lnTo>
                  <a:cubicBezTo>
                    <a:pt x="f98" y="f90"/>
                    <a:pt x="f99" y="f100"/>
                    <a:pt x="f101" y="f102"/>
                  </a:cubicBezTo>
                  <a:cubicBezTo>
                    <a:pt x="f103" y="f104"/>
                    <a:pt x="f105" y="f106"/>
                    <a:pt x="f107" y="f106"/>
                  </a:cubicBezTo>
                  <a:cubicBezTo>
                    <a:pt x="f108" y="f106"/>
                    <a:pt x="f109" y="f110"/>
                    <a:pt x="f111" y="f112"/>
                  </a:cubicBezTo>
                  <a:cubicBezTo>
                    <a:pt x="f113" y="f114"/>
                    <a:pt x="f54" y="f115"/>
                    <a:pt x="f116" y="f117"/>
                  </a:cubicBezTo>
                  <a:cubicBezTo>
                    <a:pt x="f118" y="f119"/>
                    <a:pt x="f120" y="f121"/>
                    <a:pt x="f122" y="f123"/>
                  </a:cubicBezTo>
                  <a:cubicBezTo>
                    <a:pt x="f124" y="f125"/>
                    <a:pt x="f126" y="f127"/>
                    <a:pt x="f128" y="f55"/>
                  </a:cubicBezTo>
                  <a:cubicBezTo>
                    <a:pt x="f129" y="f130"/>
                    <a:pt x="f131" y="f132"/>
                    <a:pt x="f133" y="f132"/>
                  </a:cubicBezTo>
                  <a:cubicBezTo>
                    <a:pt x="f134" y="f132"/>
                    <a:pt x="f135" y="f136"/>
                    <a:pt x="f137" y="f138"/>
                  </a:cubicBezTo>
                  <a:cubicBezTo>
                    <a:pt x="f139" y="f140"/>
                    <a:pt x="f141" y="f50"/>
                    <a:pt x="f49" y="f5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2291;p30">
              <a:extLst>
                <a:ext uri="{FF2B5EF4-FFF2-40B4-BE49-F238E27FC236}">
                  <a16:creationId xmlns:a16="http://schemas.microsoft.com/office/drawing/2014/main" id="{FF82A977-EEE4-4C57-A1DC-C784F416A67B}"/>
                </a:ext>
              </a:extLst>
            </p:cNvPr>
            <p:cNvSpPr/>
            <p:nvPr/>
          </p:nvSpPr>
          <p:spPr>
            <a:xfrm>
              <a:off x="215213" y="744605"/>
              <a:ext cx="102193" cy="73508"/>
            </a:xfrm>
            <a:custGeom>
              <a:avLst/>
              <a:gdLst>
                <a:gd name="f0" fmla="val w"/>
                <a:gd name="f1" fmla="val h"/>
                <a:gd name="f2" fmla="val 0"/>
                <a:gd name="f3" fmla="val 3164"/>
                <a:gd name="f4" fmla="val 2276"/>
                <a:gd name="f5" fmla="val 3163"/>
                <a:gd name="f6" fmla="val 2448"/>
                <a:gd name="f7" fmla="val 208"/>
                <a:gd name="f8" fmla="val 1836"/>
                <a:gd name="f9" fmla="val 519"/>
                <a:gd name="f10" fmla="val 1328"/>
                <a:gd name="f11" fmla="val 1050"/>
                <a:gd name="f12" fmla="val 1236"/>
                <a:gd name="f13" fmla="val 1143"/>
                <a:gd name="f14" fmla="val 1155"/>
                <a:gd name="f15" fmla="val 1235"/>
                <a:gd name="f16" fmla="val 1051"/>
                <a:gd name="f17" fmla="val 1316"/>
                <a:gd name="f18" fmla="val 966"/>
                <a:gd name="f19" fmla="val 1373"/>
                <a:gd name="f20" fmla="val 865"/>
                <a:gd name="f21" fmla="val 1414"/>
                <a:gd name="f22" fmla="val 767"/>
                <a:gd name="f23" fmla="val 746"/>
                <a:gd name="f24" fmla="val 725"/>
                <a:gd name="f25" fmla="val 1412"/>
                <a:gd name="f26" fmla="val 705"/>
                <a:gd name="f27" fmla="val 1408"/>
                <a:gd name="f28" fmla="val 578"/>
                <a:gd name="f29" fmla="val 1397"/>
                <a:gd name="f30" fmla="val 462"/>
                <a:gd name="f31" fmla="val 428"/>
                <a:gd name="f32" fmla="val 1201"/>
                <a:gd name="f33" fmla="val 405"/>
                <a:gd name="f34" fmla="val 1085"/>
                <a:gd name="f35" fmla="val 509"/>
                <a:gd name="f36" fmla="val 935"/>
                <a:gd name="f37" fmla="val 636"/>
                <a:gd name="f38" fmla="val 139"/>
                <a:gd name="f39" fmla="val 70"/>
                <a:gd name="f40" fmla="val 1270"/>
                <a:gd name="f41" fmla="val 1"/>
                <a:gd name="f42" fmla="val 1489"/>
                <a:gd name="f43" fmla="val 105"/>
                <a:gd name="f44" fmla="val 1755"/>
                <a:gd name="f45" fmla="val 289"/>
                <a:gd name="f46" fmla="val 1893"/>
                <a:gd name="f47" fmla="val 382"/>
                <a:gd name="f48" fmla="val 1957"/>
                <a:gd name="f49" fmla="val 488"/>
                <a:gd name="f50" fmla="val 1985"/>
                <a:gd name="f51" fmla="val 598"/>
                <a:gd name="f52" fmla="val 708"/>
                <a:gd name="f53" fmla="val 820"/>
                <a:gd name="f54" fmla="val 924"/>
                <a:gd name="f55" fmla="val 1905"/>
                <a:gd name="f56" fmla="val 878"/>
                <a:gd name="f57" fmla="val 1974"/>
                <a:gd name="f58" fmla="val 832"/>
                <a:gd name="f59" fmla="val 2066"/>
                <a:gd name="f60" fmla="val 855"/>
                <a:gd name="f61" fmla="val 2147"/>
                <a:gd name="f62" fmla="val 868"/>
                <a:gd name="f63" fmla="val 2239"/>
                <a:gd name="f64" fmla="val 896"/>
                <a:gd name="f65" fmla="val 933"/>
                <a:gd name="f66" fmla="val 1061"/>
                <a:gd name="f67" fmla="val 1292"/>
                <a:gd name="f68" fmla="val 1831"/>
                <a:gd name="f69" fmla="val 1778"/>
                <a:gd name="f70" fmla="val 1721"/>
                <a:gd name="f71" fmla="val 1097"/>
                <a:gd name="f72" fmla="val 2390"/>
                <a:gd name="f73" fmla="val 231"/>
                <a:gd name="f74" fmla="*/ f0 1 3164"/>
                <a:gd name="f75" fmla="*/ f1 1 2276"/>
                <a:gd name="f76" fmla="val f2"/>
                <a:gd name="f77" fmla="val f3"/>
                <a:gd name="f78" fmla="val f4"/>
                <a:gd name="f79" fmla="+- f78 0 f76"/>
                <a:gd name="f80" fmla="+- f77 0 f76"/>
                <a:gd name="f81" fmla="*/ f80 1 3164"/>
                <a:gd name="f82" fmla="*/ f79 1 227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3164" h="2276">
                  <a:moveTo>
                    <a:pt x="f5" y="f2"/>
                  </a:moveTo>
                  <a:lnTo>
                    <a:pt x="f5" y="f2"/>
                  </a:lnTo>
                  <a:cubicBezTo>
                    <a:pt x="f6" y="f7"/>
                    <a:pt x="f8" y="f9"/>
                    <a:pt x="f10" y="f11"/>
                  </a:cubicBezTo>
                  <a:cubicBezTo>
                    <a:pt x="f12" y="f13"/>
                    <a:pt x="f14" y="f15"/>
                    <a:pt x="f16" y="f17"/>
                  </a:cubicBezTo>
                  <a:cubicBezTo>
                    <a:pt x="f18" y="f19"/>
                    <a:pt x="f20" y="f21"/>
                    <a:pt x="f22" y="f21"/>
                  </a:cubicBezTo>
                  <a:cubicBezTo>
                    <a:pt x="f23" y="f21"/>
                    <a:pt x="f24" y="f25"/>
                    <a:pt x="f26" y="f27"/>
                  </a:cubicBezTo>
                  <a:cubicBezTo>
                    <a:pt x="f28" y="f29"/>
                    <a:pt x="f30" y="f17"/>
                    <a:pt x="f31" y="f32"/>
                  </a:cubicBezTo>
                  <a:cubicBezTo>
                    <a:pt x="f33" y="f34"/>
                    <a:pt x="f35" y="f36"/>
                    <a:pt x="f37" y="f36"/>
                  </a:cubicBezTo>
                  <a:cubicBezTo>
                    <a:pt x="f33" y="f36"/>
                    <a:pt x="f38" y="f11"/>
                    <a:pt x="f39" y="f40"/>
                  </a:cubicBezTo>
                  <a:cubicBezTo>
                    <a:pt x="f41" y="f42"/>
                    <a:pt x="f43" y="f44"/>
                    <a:pt x="f45" y="f46"/>
                  </a:cubicBezTo>
                  <a:cubicBezTo>
                    <a:pt x="f47" y="f48"/>
                    <a:pt x="f49" y="f50"/>
                    <a:pt x="f51" y="f50"/>
                  </a:cubicBezTo>
                  <a:cubicBezTo>
                    <a:pt x="f52" y="f50"/>
                    <a:pt x="f53" y="f48"/>
                    <a:pt x="f54" y="f55"/>
                  </a:cubicBezTo>
                  <a:lnTo>
                    <a:pt x="f54" y="f55"/>
                  </a:lnTo>
                  <a:cubicBezTo>
                    <a:pt x="f56" y="f57"/>
                    <a:pt x="f58" y="f59"/>
                    <a:pt x="f60" y="f61"/>
                  </a:cubicBezTo>
                  <a:cubicBezTo>
                    <a:pt x="f62" y="f63"/>
                    <a:pt x="f64" y="f4"/>
                    <a:pt x="f65" y="f4"/>
                  </a:cubicBezTo>
                  <a:cubicBezTo>
                    <a:pt x="f66" y="f4"/>
                    <a:pt x="f67" y="f68"/>
                    <a:pt x="f10" y="f69"/>
                  </a:cubicBezTo>
                  <a:cubicBezTo>
                    <a:pt x="f70" y="f71"/>
                    <a:pt x="f72" y="f73"/>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2292;p30">
              <a:extLst>
                <a:ext uri="{FF2B5EF4-FFF2-40B4-BE49-F238E27FC236}">
                  <a16:creationId xmlns:a16="http://schemas.microsoft.com/office/drawing/2014/main" id="{BA6AD215-6C2C-4BA6-80B8-FB55B6CBC84D}"/>
                </a:ext>
              </a:extLst>
            </p:cNvPr>
            <p:cNvSpPr/>
            <p:nvPr/>
          </p:nvSpPr>
          <p:spPr>
            <a:xfrm>
              <a:off x="396017" y="605177"/>
              <a:ext cx="231187" cy="135806"/>
            </a:xfrm>
            <a:custGeom>
              <a:avLst/>
              <a:gdLst>
                <a:gd name="f0" fmla="val w"/>
                <a:gd name="f1" fmla="val h"/>
                <a:gd name="f2" fmla="val 0"/>
                <a:gd name="f3" fmla="val 7158"/>
                <a:gd name="f4" fmla="val 4205"/>
                <a:gd name="f5" fmla="val 520"/>
                <a:gd name="f6" fmla="val 266"/>
                <a:gd name="f7" fmla="val 521"/>
                <a:gd name="f8" fmla="val 1017"/>
                <a:gd name="f9" fmla="val 589"/>
                <a:gd name="f10" fmla="val 1236"/>
                <a:gd name="f11" fmla="val 704"/>
                <a:gd name="f12" fmla="val 1455"/>
                <a:gd name="f13" fmla="val 854"/>
                <a:gd name="f14" fmla="val 1640"/>
                <a:gd name="f15" fmla="val 993"/>
                <a:gd name="f16" fmla="val 1848"/>
                <a:gd name="f17" fmla="val 1143"/>
                <a:gd name="f18" fmla="val 2021"/>
                <a:gd name="f19" fmla="val 1316"/>
                <a:gd name="f20" fmla="val 2194"/>
                <a:gd name="f21" fmla="val 1501"/>
                <a:gd name="f22" fmla="val 2517"/>
                <a:gd name="f23" fmla="val 1859"/>
                <a:gd name="f24" fmla="val 2806"/>
                <a:gd name="f25" fmla="val 2286"/>
                <a:gd name="f26" fmla="val 3129"/>
                <a:gd name="f27" fmla="val 2655"/>
                <a:gd name="f28" fmla="val 3441"/>
                <a:gd name="f29" fmla="val 3047"/>
                <a:gd name="f30" fmla="val 3787"/>
                <a:gd name="f31" fmla="val 3405"/>
                <a:gd name="f32" fmla="val 4214"/>
                <a:gd name="f33" fmla="val 3648"/>
                <a:gd name="f34" fmla="val 4306"/>
                <a:gd name="f35" fmla="val 3705"/>
                <a:gd name="f36" fmla="val 4422"/>
                <a:gd name="f37" fmla="val 3763"/>
                <a:gd name="f38" fmla="val 4537"/>
                <a:gd name="f39" fmla="val 3809"/>
                <a:gd name="f40" fmla="val 4653"/>
                <a:gd name="f41" fmla="val 3855"/>
                <a:gd name="f42" fmla="val 4768"/>
                <a:gd name="f43" fmla="val 3902"/>
                <a:gd name="f44" fmla="val 4883"/>
                <a:gd name="f45" fmla="val 3925"/>
                <a:gd name="f46" fmla="val 4999"/>
                <a:gd name="f47" fmla="val 3959"/>
                <a:gd name="f48" fmla="val 5137"/>
                <a:gd name="f49" fmla="val 3971"/>
                <a:gd name="f50" fmla="val 5253"/>
                <a:gd name="f51" fmla="val 5380"/>
                <a:gd name="f52" fmla="val 5495"/>
                <a:gd name="f53" fmla="val 5622"/>
                <a:gd name="f54" fmla="val 3936"/>
                <a:gd name="f55" fmla="val 5507"/>
                <a:gd name="f56" fmla="val 3982"/>
                <a:gd name="f57" fmla="val 3994"/>
                <a:gd name="f58" fmla="val 5114"/>
                <a:gd name="f59" fmla="val 4872"/>
                <a:gd name="f60" fmla="val 4630"/>
                <a:gd name="f61" fmla="val 4399"/>
                <a:gd name="f62" fmla="val 3821"/>
                <a:gd name="f63" fmla="val 4168"/>
                <a:gd name="f64" fmla="val 3718"/>
                <a:gd name="f65" fmla="val 3463"/>
                <a:gd name="f66" fmla="val 3371"/>
                <a:gd name="f67" fmla="val 3105"/>
                <a:gd name="f68" fmla="val 3060"/>
                <a:gd name="f69" fmla="val 2713"/>
                <a:gd name="f70" fmla="val 2771"/>
                <a:gd name="f71" fmla="val 2309"/>
                <a:gd name="f72" fmla="val 2494"/>
                <a:gd name="f73" fmla="val 1893"/>
                <a:gd name="f74" fmla="val 2159"/>
                <a:gd name="f75" fmla="val 1535"/>
                <a:gd name="f76" fmla="val 1154"/>
                <a:gd name="f77" fmla="val 1444"/>
                <a:gd name="f78" fmla="val 3002"/>
                <a:gd name="f79" fmla="val 2702"/>
                <a:gd name="f80" fmla="val 300"/>
                <a:gd name="f81" fmla="val 2621"/>
                <a:gd name="f82" fmla="val 393"/>
                <a:gd name="f83" fmla="val 2448"/>
                <a:gd name="f84" fmla="val 785"/>
                <a:gd name="f85" fmla="val 2263"/>
                <a:gd name="f86" fmla="val 385"/>
                <a:gd name="f87" fmla="val 2004"/>
                <a:gd name="f88" fmla="val 295"/>
                <a:gd name="f89" fmla="val 1715"/>
                <a:gd name="f90" fmla="val 1478"/>
                <a:gd name="f91" fmla="val 1220"/>
                <a:gd name="f92" fmla="val 355"/>
                <a:gd name="f93" fmla="val 965"/>
                <a:gd name="f94" fmla="val 815"/>
                <a:gd name="f95" fmla="val 665"/>
                <a:gd name="f96" fmla="val 334"/>
                <a:gd name="f97" fmla="val 1155"/>
                <a:gd name="f98" fmla="val 567"/>
                <a:gd name="f99" fmla="val 486"/>
                <a:gd name="f100" fmla="val 1674"/>
                <a:gd name="f101" fmla="val 1109"/>
                <a:gd name="f102" fmla="val 1905"/>
                <a:gd name="f103" fmla="val 717"/>
                <a:gd name="f104" fmla="val 336"/>
                <a:gd name="f105" fmla="val 1928"/>
                <a:gd name="f106" fmla="val 1"/>
                <a:gd name="f107" fmla="val 2147"/>
                <a:gd name="f108" fmla="val 52"/>
                <a:gd name="f109" fmla="val 2144"/>
                <a:gd name="f110" fmla="val 103"/>
                <a:gd name="f111" fmla="val 2143"/>
                <a:gd name="f112" fmla="val 154"/>
                <a:gd name="f113" fmla="val 1269"/>
                <a:gd name="f114" fmla="val 2372"/>
                <a:gd name="f115" fmla="val 2847"/>
                <a:gd name="f116" fmla="val 3233"/>
                <a:gd name="f117" fmla="val 3509"/>
                <a:gd name="f118" fmla="val 3808"/>
                <a:gd name="f119" fmla="val 3952"/>
                <a:gd name="f120" fmla="val 4445"/>
                <a:gd name="f121" fmla="val 4204"/>
                <a:gd name="f122" fmla="val 5106"/>
                <a:gd name="f123" fmla="val 5307"/>
                <a:gd name="f124" fmla="val 5510"/>
                <a:gd name="f125" fmla="val 4181"/>
                <a:gd name="f126" fmla="val 5715"/>
                <a:gd name="f127" fmla="val 4132"/>
                <a:gd name="f128" fmla="val 5888"/>
                <a:gd name="f129" fmla="val 4086"/>
                <a:gd name="f130" fmla="val 6072"/>
                <a:gd name="f131" fmla="val 4017"/>
                <a:gd name="f132" fmla="val 6257"/>
                <a:gd name="f133" fmla="val 6592"/>
                <a:gd name="f134" fmla="val 3786"/>
                <a:gd name="f135" fmla="val 6857"/>
                <a:gd name="f136" fmla="val 3532"/>
                <a:gd name="f137" fmla="val 7157"/>
                <a:gd name="f138" fmla="val 3347"/>
                <a:gd name="f139" fmla="val 6702"/>
                <a:gd name="f140" fmla="val 3621"/>
                <a:gd name="f141" fmla="val 6158"/>
                <a:gd name="f142" fmla="val 5619"/>
                <a:gd name="f143" fmla="val 5406"/>
                <a:gd name="f144" fmla="val 5193"/>
                <a:gd name="f145" fmla="val 3761"/>
                <a:gd name="f146" fmla="val 4987"/>
                <a:gd name="f147" fmla="val 4595"/>
                <a:gd name="f148" fmla="val 3613"/>
                <a:gd name="f149" fmla="val 3949"/>
                <a:gd name="f150" fmla="val 3394"/>
                <a:gd name="f151" fmla="val 2920"/>
                <a:gd name="f152" fmla="val 3891"/>
                <a:gd name="f153" fmla="val 2759"/>
                <a:gd name="f154" fmla="val 2574"/>
                <a:gd name="f155" fmla="val 4041"/>
                <a:gd name="f156" fmla="val 2459"/>
                <a:gd name="f157" fmla="val 4097"/>
                <a:gd name="f158" fmla="val 2402"/>
                <a:gd name="f159" fmla="val 4184"/>
                <a:gd name="f160" fmla="val 2374"/>
                <a:gd name="f161" fmla="val 4270"/>
                <a:gd name="f162" fmla="val 4360"/>
                <a:gd name="f163" fmla="val 4449"/>
                <a:gd name="f164" fmla="val 2405"/>
                <a:gd name="f165" fmla="val 4503"/>
                <a:gd name="f166" fmla="val 2470"/>
                <a:gd name="f167" fmla="val 4456"/>
                <a:gd name="f168" fmla="val 2251"/>
                <a:gd name="f169" fmla="val 4237"/>
                <a:gd name="f170" fmla="val 2089"/>
                <a:gd name="f171" fmla="val 4029"/>
                <a:gd name="f172" fmla="val 3810"/>
                <a:gd name="f173" fmla="val 2112"/>
                <a:gd name="f174" fmla="val 3637"/>
                <a:gd name="f175" fmla="val 3602"/>
                <a:gd name="f176" fmla="val 2528"/>
                <a:gd name="f177" fmla="val 3256"/>
                <a:gd name="f178" fmla="val 1916"/>
                <a:gd name="f179" fmla="val 3198"/>
                <a:gd name="f180" fmla="val 1258"/>
                <a:gd name="f181" fmla="val 3325"/>
                <a:gd name="f182" fmla="val 566"/>
                <a:gd name="f183" fmla="val 3152"/>
                <a:gd name="f184" fmla="val 681"/>
                <a:gd name="f185" fmla="val 3037"/>
                <a:gd name="f186" fmla="val 797"/>
                <a:gd name="f187" fmla="val 2944"/>
                <a:gd name="f188" fmla="*/ f0 1 7158"/>
                <a:gd name="f189" fmla="*/ f1 1 4205"/>
                <a:gd name="f190" fmla="val f2"/>
                <a:gd name="f191" fmla="val f3"/>
                <a:gd name="f192" fmla="val f4"/>
                <a:gd name="f193" fmla="+- f192 0 f190"/>
                <a:gd name="f194" fmla="+- f191 0 f190"/>
                <a:gd name="f195" fmla="*/ f194 1 7158"/>
                <a:gd name="f196" fmla="*/ f193 1 4205"/>
                <a:gd name="f197" fmla="*/ f190 1 f195"/>
                <a:gd name="f198" fmla="*/ f191 1 f195"/>
                <a:gd name="f199" fmla="*/ f190 1 f196"/>
                <a:gd name="f200" fmla="*/ f192 1 f196"/>
                <a:gd name="f201" fmla="*/ f197 f188 1"/>
                <a:gd name="f202" fmla="*/ f198 f188 1"/>
                <a:gd name="f203" fmla="*/ f200 f189 1"/>
                <a:gd name="f204" fmla="*/ f199 f189 1"/>
              </a:gdLst>
              <a:ahLst/>
              <a:cxnLst>
                <a:cxn ang="3cd4">
                  <a:pos x="hc" y="t"/>
                </a:cxn>
                <a:cxn ang="0">
                  <a:pos x="r" y="vc"/>
                </a:cxn>
                <a:cxn ang="cd4">
                  <a:pos x="hc" y="b"/>
                </a:cxn>
                <a:cxn ang="cd2">
                  <a:pos x="l" y="vc"/>
                </a:cxn>
              </a:cxnLst>
              <a:rect l="f201" t="f204" r="f202" b="f203"/>
              <a:pathLst>
                <a:path w="7158" h="4205">
                  <a:moveTo>
                    <a:pt x="f5" y="f6"/>
                  </a:moveTo>
                  <a:lnTo>
                    <a:pt x="f5" y="f6"/>
                  </a:lnTo>
                  <a:cubicBezTo>
                    <a:pt x="f7" y="f6"/>
                    <a:pt x="f7" y="f6"/>
                    <a:pt x="f7" y="f6"/>
                  </a:cubicBezTo>
                  <a:lnTo>
                    <a:pt x="f7" y="f6"/>
                  </a:lnTo>
                  <a:cubicBezTo>
                    <a:pt x="f7" y="f6"/>
                    <a:pt x="f7" y="f6"/>
                    <a:pt x="f5" y="f6"/>
                  </a:cubicBezTo>
                  <a:close/>
                  <a:moveTo>
                    <a:pt x="f8" y="f9"/>
                  </a:moveTo>
                  <a:lnTo>
                    <a:pt x="f8" y="f9"/>
                  </a:ln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49"/>
                  </a:cubicBezTo>
                  <a:cubicBezTo>
                    <a:pt x="f51" y="f49"/>
                    <a:pt x="f52" y="f47"/>
                    <a:pt x="f53" y="f54"/>
                  </a:cubicBezTo>
                  <a:lnTo>
                    <a:pt x="f53" y="f54"/>
                  </a:lnTo>
                  <a:cubicBezTo>
                    <a:pt x="f55" y="f49"/>
                    <a:pt x="f51" y="f56"/>
                    <a:pt x="f50" y="f57"/>
                  </a:cubicBezTo>
                  <a:cubicBezTo>
                    <a:pt x="f58" y="f57"/>
                    <a:pt x="f46" y="f56"/>
                    <a:pt x="f59" y="f49"/>
                  </a:cubicBezTo>
                  <a:cubicBezTo>
                    <a:pt x="f60" y="f45"/>
                    <a:pt x="f61" y="f62"/>
                    <a:pt x="f63" y="f35"/>
                  </a:cubicBezTo>
                  <a:cubicBezTo>
                    <a:pt x="f64" y="f65"/>
                    <a:pt x="f66" y="f67"/>
                    <a:pt x="f68" y="f69"/>
                  </a:cubicBezTo>
                  <a:cubicBezTo>
                    <a:pt x="f70" y="f71"/>
                    <a:pt x="f72" y="f73"/>
                    <a:pt x="f74" y="f75"/>
                  </a:cubicBezTo>
                  <a:cubicBezTo>
                    <a:pt x="f16" y="f76"/>
                    <a:pt x="f77" y="f13"/>
                    <a:pt x="f8" y="f9"/>
                  </a:cubicBezTo>
                  <a:close/>
                  <a:moveTo>
                    <a:pt x="f78" y="f2"/>
                  </a:moveTo>
                  <a:lnTo>
                    <a:pt x="f78" y="f2"/>
                  </a:lnTo>
                  <a:cubicBezTo>
                    <a:pt x="f79" y="f80"/>
                    <a:pt x="f81" y="f82"/>
                    <a:pt x="f83" y="f84"/>
                  </a:cubicBezTo>
                  <a:cubicBezTo>
                    <a:pt x="f85" y="f86"/>
                    <a:pt x="f87" y="f88"/>
                    <a:pt x="f89" y="f88"/>
                  </a:cubicBezTo>
                  <a:cubicBezTo>
                    <a:pt x="f90" y="f88"/>
                    <a:pt x="f91" y="f92"/>
                    <a:pt x="f93" y="f92"/>
                  </a:cubicBezTo>
                  <a:cubicBezTo>
                    <a:pt x="f94" y="f92"/>
                    <a:pt x="f95" y="f96"/>
                    <a:pt x="f7" y="f6"/>
                  </a:cubicBezTo>
                  <a:lnTo>
                    <a:pt x="f7" y="f6"/>
                  </a:lnTo>
                  <a:cubicBezTo>
                    <a:pt x="f97" y="f98"/>
                    <a:pt x="f99" y="f100"/>
                    <a:pt x="f101" y="f102"/>
                  </a:cubicBezTo>
                  <a:cubicBezTo>
                    <a:pt x="f103" y="f102"/>
                    <a:pt x="f104" y="f105"/>
                    <a:pt x="f106" y="f107"/>
                  </a:cubicBezTo>
                  <a:cubicBezTo>
                    <a:pt x="f108" y="f109"/>
                    <a:pt x="f110" y="f111"/>
                    <a:pt x="f112" y="f111"/>
                  </a:cubicBezTo>
                  <a:cubicBezTo>
                    <a:pt x="f113" y="f111"/>
                    <a:pt x="f114" y="f115"/>
                    <a:pt x="f116" y="f117"/>
                  </a:cubicBezTo>
                  <a:cubicBezTo>
                    <a:pt x="f118" y="f119"/>
                    <a:pt x="f120" y="f121"/>
                    <a:pt x="f122" y="f121"/>
                  </a:cubicBezTo>
                  <a:cubicBezTo>
                    <a:pt x="f123" y="f121"/>
                    <a:pt x="f124" y="f125"/>
                    <a:pt x="f126" y="f127"/>
                  </a:cubicBezTo>
                  <a:cubicBezTo>
                    <a:pt x="f128" y="f129"/>
                    <a:pt x="f130" y="f131"/>
                    <a:pt x="f132" y="f54"/>
                  </a:cubicBezTo>
                  <a:cubicBezTo>
                    <a:pt x="f133" y="f134"/>
                    <a:pt x="f135" y="f136"/>
                    <a:pt x="f137" y="f138"/>
                  </a:cubicBezTo>
                  <a:lnTo>
                    <a:pt x="f137" y="f138"/>
                  </a:lnTo>
                  <a:cubicBezTo>
                    <a:pt x="f139" y="f140"/>
                    <a:pt x="f141" y="f30"/>
                    <a:pt x="f142" y="f30"/>
                  </a:cubicBezTo>
                  <a:cubicBezTo>
                    <a:pt x="f143" y="f30"/>
                    <a:pt x="f144" y="f145"/>
                    <a:pt x="f146" y="f35"/>
                  </a:cubicBezTo>
                  <a:cubicBezTo>
                    <a:pt x="f147" y="f148"/>
                    <a:pt x="f149" y="f150"/>
                    <a:pt x="f43" y="f151"/>
                  </a:cubicBezTo>
                  <a:cubicBezTo>
                    <a:pt x="f152" y="f153"/>
                    <a:pt x="f45" y="f154"/>
                    <a:pt x="f155" y="f156"/>
                  </a:cubicBezTo>
                  <a:cubicBezTo>
                    <a:pt x="f157" y="f158"/>
                    <a:pt x="f159" y="f160"/>
                    <a:pt x="f161" y="f160"/>
                  </a:cubicBezTo>
                  <a:cubicBezTo>
                    <a:pt x="f162" y="f160"/>
                    <a:pt x="f163" y="f164"/>
                    <a:pt x="f165" y="f166"/>
                  </a:cubicBezTo>
                  <a:cubicBezTo>
                    <a:pt x="f167" y="f168"/>
                    <a:pt x="f169" y="f170"/>
                    <a:pt x="f171" y="f170"/>
                  </a:cubicBezTo>
                  <a:cubicBezTo>
                    <a:pt x="f172" y="f173"/>
                    <a:pt x="f174" y="f71"/>
                    <a:pt x="f175" y="f176"/>
                  </a:cubicBezTo>
                  <a:cubicBezTo>
                    <a:pt x="f177" y="f178"/>
                    <a:pt x="f179" y="f180"/>
                    <a:pt x="f181" y="f182"/>
                  </a:cubicBezTo>
                  <a:lnTo>
                    <a:pt x="f181" y="f182"/>
                  </a:lnTo>
                  <a:cubicBezTo>
                    <a:pt x="f181" y="f182"/>
                    <a:pt x="f183" y="f184"/>
                    <a:pt x="f185" y="f186"/>
                  </a:cubicBezTo>
                  <a:cubicBezTo>
                    <a:pt x="f185" y="f186"/>
                    <a:pt x="f187" y="f5"/>
                    <a:pt x="f78"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2293;p30">
              <a:extLst>
                <a:ext uri="{FF2B5EF4-FFF2-40B4-BE49-F238E27FC236}">
                  <a16:creationId xmlns:a16="http://schemas.microsoft.com/office/drawing/2014/main" id="{43F1C448-5249-481A-B1BB-27372990BCA9}"/>
                </a:ext>
              </a:extLst>
            </p:cNvPr>
            <p:cNvSpPr/>
            <p:nvPr/>
          </p:nvSpPr>
          <p:spPr>
            <a:xfrm>
              <a:off x="337495" y="686120"/>
              <a:ext cx="152156" cy="44348"/>
            </a:xfrm>
            <a:custGeom>
              <a:avLst/>
              <a:gdLst>
                <a:gd name="f0" fmla="val w"/>
                <a:gd name="f1" fmla="val h"/>
                <a:gd name="f2" fmla="val 0"/>
                <a:gd name="f3" fmla="val 4711"/>
                <a:gd name="f4" fmla="val 1373"/>
                <a:gd name="f5" fmla="val 2355"/>
                <a:gd name="f6" fmla="val 622"/>
                <a:gd name="f7" fmla="val 2586"/>
                <a:gd name="f8" fmla="val 645"/>
                <a:gd name="f9" fmla="val 2817"/>
                <a:gd name="f10" fmla="val 668"/>
                <a:gd name="f11" fmla="val 3048"/>
                <a:gd name="f12" fmla="val 715"/>
                <a:gd name="f13" fmla="val 3279"/>
                <a:gd name="f14" fmla="val 761"/>
                <a:gd name="f15" fmla="val 3487"/>
                <a:gd name="f16" fmla="val 830"/>
                <a:gd name="f17" fmla="val 3706"/>
                <a:gd name="f18" fmla="val 911"/>
                <a:gd name="f19" fmla="val 853"/>
                <a:gd name="f20" fmla="val 3267"/>
                <a:gd name="f21" fmla="val 795"/>
                <a:gd name="f22" fmla="val 3036"/>
                <a:gd name="f23" fmla="val 2806"/>
                <a:gd name="f24" fmla="val 680"/>
                <a:gd name="f25" fmla="val 2298"/>
                <a:gd name="f26" fmla="val 677"/>
                <a:gd name="f27" fmla="val 2240"/>
                <a:gd name="f28" fmla="val 676"/>
                <a:gd name="f29" fmla="val 2182"/>
                <a:gd name="f30" fmla="val 2008"/>
                <a:gd name="f31" fmla="val 1833"/>
                <a:gd name="f32" fmla="val 689"/>
                <a:gd name="f33" fmla="val 1651"/>
                <a:gd name="f34" fmla="val 1421"/>
                <a:gd name="f35" fmla="val 726"/>
                <a:gd name="f36" fmla="val 1190"/>
                <a:gd name="f37" fmla="val 772"/>
                <a:gd name="f38" fmla="val 947"/>
                <a:gd name="f39" fmla="val 818"/>
                <a:gd name="f40" fmla="val 1178"/>
                <a:gd name="f41" fmla="val 703"/>
                <a:gd name="f42" fmla="val 1882"/>
                <a:gd name="f43" fmla="val 2125"/>
                <a:gd name="f44" fmla="val 1149"/>
                <a:gd name="f45" fmla="val 956"/>
                <a:gd name="f46" fmla="val 778"/>
                <a:gd name="f47" fmla="val 25"/>
                <a:gd name="f48" fmla="val 624"/>
                <a:gd name="f49" fmla="val 80"/>
                <a:gd name="f50" fmla="val 659"/>
                <a:gd name="f51" fmla="val 126"/>
                <a:gd name="f52" fmla="val 1351"/>
                <a:gd name="f53" fmla="val 264"/>
                <a:gd name="f54" fmla="val 1524"/>
                <a:gd name="f55" fmla="val 391"/>
                <a:gd name="f56" fmla="val 1498"/>
                <a:gd name="f57" fmla="val 390"/>
                <a:gd name="f58" fmla="val 1472"/>
                <a:gd name="f59" fmla="val 389"/>
                <a:gd name="f60" fmla="val 1445"/>
                <a:gd name="f61" fmla="val 928"/>
                <a:gd name="f62" fmla="val 308"/>
                <a:gd name="f63" fmla="val 701"/>
                <a:gd name="f64" fmla="val 1"/>
                <a:gd name="f65" fmla="val 1119"/>
                <a:gd name="f66" fmla="val 628"/>
                <a:gd name="f67" fmla="val 973"/>
                <a:gd name="f68" fmla="val 1275"/>
                <a:gd name="f69" fmla="val 900"/>
                <a:gd name="f70" fmla="val 1922"/>
                <a:gd name="f71" fmla="val 2870"/>
                <a:gd name="f72" fmla="val 3818"/>
                <a:gd name="f73" fmla="val 1057"/>
                <a:gd name="f74" fmla="val 4710"/>
                <a:gd name="f75" fmla="val 1372"/>
                <a:gd name="f76" fmla="val 4008"/>
                <a:gd name="f77" fmla="val 868"/>
                <a:gd name="f78" fmla="val 2300"/>
                <a:gd name="f79" fmla="*/ f0 1 4711"/>
                <a:gd name="f80" fmla="*/ f1 1 1373"/>
                <a:gd name="f81" fmla="val f2"/>
                <a:gd name="f82" fmla="val f3"/>
                <a:gd name="f83" fmla="val f4"/>
                <a:gd name="f84" fmla="+- f83 0 f81"/>
                <a:gd name="f85" fmla="+- f82 0 f81"/>
                <a:gd name="f86" fmla="*/ f85 1 4711"/>
                <a:gd name="f87" fmla="*/ f84 1 1373"/>
                <a:gd name="f88" fmla="*/ f81 1 f86"/>
                <a:gd name="f89" fmla="*/ f82 1 f86"/>
                <a:gd name="f90" fmla="*/ f81 1 f87"/>
                <a:gd name="f91" fmla="*/ f83 1 f87"/>
                <a:gd name="f92" fmla="*/ f88 f79 1"/>
                <a:gd name="f93" fmla="*/ f89 f79 1"/>
                <a:gd name="f94" fmla="*/ f91 f80 1"/>
                <a:gd name="f95" fmla="*/ f90 f80 1"/>
              </a:gdLst>
              <a:ahLst/>
              <a:cxnLst>
                <a:cxn ang="3cd4">
                  <a:pos x="hc" y="t"/>
                </a:cxn>
                <a:cxn ang="0">
                  <a:pos x="r" y="vc"/>
                </a:cxn>
                <a:cxn ang="cd4">
                  <a:pos x="hc" y="b"/>
                </a:cxn>
                <a:cxn ang="cd2">
                  <a:pos x="l" y="vc"/>
                </a:cxn>
              </a:cxnLst>
              <a:rect l="f92" t="f95" r="f93" b="f94"/>
              <a:pathLst>
                <a:path w="4711" h="1373">
                  <a:moveTo>
                    <a:pt x="f5" y="f6"/>
                  </a:moveTo>
                  <a:cubicBezTo>
                    <a:pt x="f7" y="f8"/>
                    <a:pt x="f9" y="f10"/>
                    <a:pt x="f11" y="f12"/>
                  </a:cubicBezTo>
                  <a:cubicBezTo>
                    <a:pt x="f13" y="f14"/>
                    <a:pt x="f15" y="f16"/>
                    <a:pt x="f17" y="f18"/>
                  </a:cubicBezTo>
                  <a:cubicBezTo>
                    <a:pt x="f15" y="f19"/>
                    <a:pt x="f20" y="f21"/>
                    <a:pt x="f22" y="f14"/>
                  </a:cubicBezTo>
                  <a:cubicBezTo>
                    <a:pt x="f23" y="f12"/>
                    <a:pt x="f7" y="f24"/>
                    <a:pt x="f5" y="f24"/>
                  </a:cubicBezTo>
                  <a:cubicBezTo>
                    <a:pt x="f25" y="f26"/>
                    <a:pt x="f27" y="f28"/>
                    <a:pt x="f29" y="f28"/>
                  </a:cubicBezTo>
                  <a:cubicBezTo>
                    <a:pt x="f30" y="f28"/>
                    <a:pt x="f31" y="f32"/>
                    <a:pt x="f33" y="f12"/>
                  </a:cubicBezTo>
                  <a:cubicBezTo>
                    <a:pt x="f34" y="f35"/>
                    <a:pt x="f36" y="f37"/>
                    <a:pt x="f38" y="f39"/>
                  </a:cubicBezTo>
                  <a:cubicBezTo>
                    <a:pt x="f40" y="f14"/>
                    <a:pt x="f34" y="f41"/>
                    <a:pt x="f33" y="f10"/>
                  </a:cubicBezTo>
                  <a:cubicBezTo>
                    <a:pt x="f42" y="f8"/>
                    <a:pt x="f43" y="f6"/>
                    <a:pt x="f5" y="f6"/>
                  </a:cubicBezTo>
                  <a:close/>
                  <a:moveTo>
                    <a:pt x="f44" y="f2"/>
                  </a:moveTo>
                  <a:cubicBezTo>
                    <a:pt x="f45" y="f2"/>
                    <a:pt x="f46" y="f47"/>
                    <a:pt x="f48" y="f49"/>
                  </a:cubicBezTo>
                  <a:cubicBezTo>
                    <a:pt x="f50" y="f51"/>
                    <a:pt x="f52" y="f53"/>
                    <a:pt x="f54" y="f55"/>
                  </a:cubicBezTo>
                  <a:cubicBezTo>
                    <a:pt x="f56" y="f57"/>
                    <a:pt x="f58" y="f59"/>
                    <a:pt x="f60" y="f59"/>
                  </a:cubicBezTo>
                  <a:cubicBezTo>
                    <a:pt x="f61" y="f59"/>
                    <a:pt x="f62" y="f63"/>
                    <a:pt x="f64" y="f65"/>
                  </a:cubicBezTo>
                  <a:cubicBezTo>
                    <a:pt x="f66" y="f67"/>
                    <a:pt x="f68" y="f69"/>
                    <a:pt x="f70" y="f69"/>
                  </a:cubicBezTo>
                  <a:cubicBezTo>
                    <a:pt x="f71" y="f69"/>
                    <a:pt x="f72" y="f73"/>
                    <a:pt x="f74" y="f75"/>
                  </a:cubicBezTo>
                  <a:cubicBezTo>
                    <a:pt x="f76" y="f77"/>
                    <a:pt x="f78" y="f2"/>
                    <a:pt x="f44"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2294;p30">
              <a:extLst>
                <a:ext uri="{FF2B5EF4-FFF2-40B4-BE49-F238E27FC236}">
                  <a16:creationId xmlns:a16="http://schemas.microsoft.com/office/drawing/2014/main" id="{777AB33B-84C4-4ECC-93BB-C2C494CB9DA0}"/>
                </a:ext>
              </a:extLst>
            </p:cNvPr>
            <p:cNvSpPr/>
            <p:nvPr/>
          </p:nvSpPr>
          <p:spPr>
            <a:xfrm>
              <a:off x="634438" y="697614"/>
              <a:ext cx="93405" cy="163942"/>
            </a:xfrm>
            <a:custGeom>
              <a:avLst/>
              <a:gdLst>
                <a:gd name="f0" fmla="val w"/>
                <a:gd name="f1" fmla="val h"/>
                <a:gd name="f2" fmla="val 0"/>
                <a:gd name="f3" fmla="val 2892"/>
                <a:gd name="f4" fmla="val 5076"/>
                <a:gd name="f5" fmla="val 410"/>
                <a:gd name="f6" fmla="val 1"/>
                <a:gd name="f7" fmla="val 5075"/>
                <a:gd name="f8" fmla="val 1285"/>
                <a:gd name="f9" fmla="val 1330"/>
                <a:gd name="f10" fmla="val 1377"/>
                <a:gd name="f11" fmla="val 5069"/>
                <a:gd name="f12" fmla="val 1426"/>
                <a:gd name="f13" fmla="val 5056"/>
                <a:gd name="f14" fmla="val 4675"/>
                <a:gd name="f15" fmla="*/ f0 1 2892"/>
                <a:gd name="f16" fmla="*/ f1 1 5076"/>
                <a:gd name="f17" fmla="val f2"/>
                <a:gd name="f18" fmla="val f3"/>
                <a:gd name="f19" fmla="val f4"/>
                <a:gd name="f20" fmla="+- f19 0 f17"/>
                <a:gd name="f21" fmla="+- f18 0 f17"/>
                <a:gd name="f22" fmla="*/ f21 1 2892"/>
                <a:gd name="f23" fmla="*/ f20 1 507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892" h="5076">
                  <a:moveTo>
                    <a:pt x="f5" y="f6"/>
                  </a:moveTo>
                  <a:cubicBezTo>
                    <a:pt x="f5" y="f6"/>
                    <a:pt x="f6" y="f7"/>
                    <a:pt x="f8" y="f7"/>
                  </a:cubicBezTo>
                  <a:cubicBezTo>
                    <a:pt x="f9" y="f7"/>
                    <a:pt x="f10" y="f11"/>
                    <a:pt x="f12" y="f13"/>
                  </a:cubicBezTo>
                  <a:cubicBezTo>
                    <a:pt x="f3" y="f14"/>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2295;p30">
              <a:extLst>
                <a:ext uri="{FF2B5EF4-FFF2-40B4-BE49-F238E27FC236}">
                  <a16:creationId xmlns:a16="http://schemas.microsoft.com/office/drawing/2014/main" id="{F342DD70-91F1-4623-8D1F-DAC8E2BAB447}"/>
                </a:ext>
              </a:extLst>
            </p:cNvPr>
            <p:cNvSpPr/>
            <p:nvPr/>
          </p:nvSpPr>
          <p:spPr>
            <a:xfrm>
              <a:off x="673391" y="696132"/>
              <a:ext cx="139848" cy="103738"/>
            </a:xfrm>
            <a:custGeom>
              <a:avLst/>
              <a:gdLst>
                <a:gd name="f0" fmla="val w"/>
                <a:gd name="f1" fmla="val h"/>
                <a:gd name="f2" fmla="val 0"/>
                <a:gd name="f3" fmla="val 4330"/>
                <a:gd name="f4" fmla="val 3212"/>
                <a:gd name="f5" fmla="val 1"/>
                <a:gd name="f6" fmla="val 1740"/>
                <a:gd name="f7" fmla="val 2867"/>
                <a:gd name="f8" fmla="val 3021"/>
                <a:gd name="f9" fmla="val 3165"/>
                <a:gd name="f10" fmla="val 3151"/>
                <a:gd name="f11" fmla="val 3290"/>
                <a:gd name="f12" fmla="val 3013"/>
                <a:gd name="f13" fmla="val 4329"/>
                <a:gd name="f14" fmla="val 1870"/>
                <a:gd name="f15" fmla="*/ f0 1 4330"/>
                <a:gd name="f16" fmla="*/ f1 1 3212"/>
                <a:gd name="f17" fmla="val f2"/>
                <a:gd name="f18" fmla="val f3"/>
                <a:gd name="f19" fmla="val f4"/>
                <a:gd name="f20" fmla="+- f19 0 f17"/>
                <a:gd name="f21" fmla="+- f18 0 f17"/>
                <a:gd name="f22" fmla="*/ f21 1 4330"/>
                <a:gd name="f23" fmla="*/ f20 1 3212"/>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330" h="3212">
                  <a:moveTo>
                    <a:pt x="f5" y="f5"/>
                  </a:moveTo>
                  <a:lnTo>
                    <a:pt x="f5" y="f5"/>
                  </a:lnTo>
                  <a:cubicBezTo>
                    <a:pt x="f5" y="f5"/>
                    <a:pt x="f6" y="f4"/>
                    <a:pt x="f7" y="f4"/>
                  </a:cubicBezTo>
                  <a:cubicBezTo>
                    <a:pt x="f8" y="f4"/>
                    <a:pt x="f9" y="f10"/>
                    <a:pt x="f11" y="f12"/>
                  </a:cubicBezTo>
                  <a:cubicBezTo>
                    <a:pt x="f13" y="f14"/>
                    <a:pt x="f5" y="f5"/>
                    <a:pt x="f5" y="f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2296;p30">
              <a:extLst>
                <a:ext uri="{FF2B5EF4-FFF2-40B4-BE49-F238E27FC236}">
                  <a16:creationId xmlns:a16="http://schemas.microsoft.com/office/drawing/2014/main" id="{6F1946BA-1858-4EF7-B7D4-8A96EF1DB2B7}"/>
                </a:ext>
              </a:extLst>
            </p:cNvPr>
            <p:cNvSpPr/>
            <p:nvPr/>
          </p:nvSpPr>
          <p:spPr>
            <a:xfrm>
              <a:off x="671901" y="661705"/>
              <a:ext cx="169593" cy="45180"/>
            </a:xfrm>
            <a:custGeom>
              <a:avLst/>
              <a:gdLst>
                <a:gd name="f0" fmla="val w"/>
                <a:gd name="f1" fmla="val h"/>
                <a:gd name="f2" fmla="val 0"/>
                <a:gd name="f3" fmla="val 5251"/>
                <a:gd name="f4" fmla="val 1399"/>
                <a:gd name="f5" fmla="val 3070"/>
                <a:gd name="f6" fmla="val 1"/>
                <a:gd name="f7" fmla="val 1641"/>
                <a:gd name="f8" fmla="val 282"/>
                <a:gd name="f9" fmla="val 2633"/>
                <a:gd name="f10" fmla="val 1398"/>
                <a:gd name="f11" fmla="val 4133"/>
                <a:gd name="f12" fmla="val 4673"/>
                <a:gd name="f13" fmla="val 5067"/>
                <a:gd name="f14" fmla="val 1253"/>
                <a:gd name="f15" fmla="val 5137"/>
                <a:gd name="f16" fmla="val 859"/>
                <a:gd name="f17" fmla="val 186"/>
                <a:gd name="f18" fmla="val 4230"/>
                <a:gd name="f19" fmla="*/ f0 1 5251"/>
                <a:gd name="f20" fmla="*/ f1 1 1399"/>
                <a:gd name="f21" fmla="val f2"/>
                <a:gd name="f22" fmla="val f3"/>
                <a:gd name="f23" fmla="val f4"/>
                <a:gd name="f24" fmla="+- f23 0 f21"/>
                <a:gd name="f25" fmla="+- f22 0 f21"/>
                <a:gd name="f26" fmla="*/ f25 1 5251"/>
                <a:gd name="f27" fmla="*/ f24 1 1399"/>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251" h="1399">
                  <a:moveTo>
                    <a:pt x="f5" y="f6"/>
                  </a:moveTo>
                  <a:cubicBezTo>
                    <a:pt x="f7" y="f6"/>
                    <a:pt x="f6" y="f8"/>
                    <a:pt x="f6" y="f8"/>
                  </a:cubicBezTo>
                  <a:cubicBezTo>
                    <a:pt x="f6" y="f8"/>
                    <a:pt x="f9" y="f10"/>
                    <a:pt x="f11" y="f10"/>
                  </a:cubicBezTo>
                  <a:cubicBezTo>
                    <a:pt x="f12" y="f10"/>
                    <a:pt x="f13" y="f14"/>
                    <a:pt x="f15" y="f16"/>
                  </a:cubicBezTo>
                  <a:cubicBezTo>
                    <a:pt x="f3"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5" name="Google Shape;2297;p30">
            <a:extLst>
              <a:ext uri="{FF2B5EF4-FFF2-40B4-BE49-F238E27FC236}">
                <a16:creationId xmlns:a16="http://schemas.microsoft.com/office/drawing/2014/main" id="{7F076E0F-74CF-4066-BF0C-CBA0500CF838}"/>
              </a:ext>
            </a:extLst>
          </p:cNvPr>
          <p:cNvGrpSpPr/>
          <p:nvPr/>
        </p:nvGrpSpPr>
        <p:grpSpPr>
          <a:xfrm>
            <a:off x="76178" y="4248695"/>
            <a:ext cx="779169" cy="746662"/>
            <a:chOff x="76178" y="4248695"/>
            <a:chExt cx="779169" cy="746662"/>
          </a:xfrm>
        </p:grpSpPr>
        <p:sp>
          <p:nvSpPr>
            <p:cNvPr id="36" name="Google Shape;2298;p30">
              <a:extLst>
                <a:ext uri="{FF2B5EF4-FFF2-40B4-BE49-F238E27FC236}">
                  <a16:creationId xmlns:a16="http://schemas.microsoft.com/office/drawing/2014/main" id="{403DC890-AF96-4A97-B1AD-1D500335A144}"/>
                </a:ext>
              </a:extLst>
            </p:cNvPr>
            <p:cNvSpPr/>
            <p:nvPr/>
          </p:nvSpPr>
          <p:spPr>
            <a:xfrm>
              <a:off x="76178" y="4329153"/>
              <a:ext cx="271430" cy="179350"/>
            </a:xfrm>
            <a:custGeom>
              <a:avLst/>
              <a:gdLst>
                <a:gd name="f0" fmla="val w"/>
                <a:gd name="f1" fmla="val h"/>
                <a:gd name="f2" fmla="val 0"/>
                <a:gd name="f3" fmla="val 8404"/>
                <a:gd name="f4" fmla="val 5553"/>
                <a:gd name="f5" fmla="val 2020"/>
                <a:gd name="f6" fmla="val 1547"/>
                <a:gd name="f7" fmla="val 577"/>
                <a:gd name="f8" fmla="val 1443"/>
                <a:gd name="f9" fmla="val 1524"/>
                <a:gd name="f10" fmla="val 1940"/>
                <a:gd name="f11" fmla="val 2089"/>
                <a:gd name="f12" fmla="val 1854"/>
                <a:gd name="f13" fmla="val 2072"/>
                <a:gd name="f14" fmla="val 1765"/>
                <a:gd name="f15" fmla="val 2064"/>
                <a:gd name="f16" fmla="val 1673"/>
                <a:gd name="f17" fmla="val 1031"/>
                <a:gd name="f18" fmla="val 273"/>
                <a:gd name="f19" fmla="val 2468"/>
                <a:gd name="f20" fmla="val 3013"/>
                <a:gd name="f21" fmla="val 440"/>
                <a:gd name="f22" fmla="val 2873"/>
                <a:gd name="f23" fmla="val 809"/>
                <a:gd name="f24" fmla="val 2822"/>
                <a:gd name="f25" fmla="val 1167"/>
                <a:gd name="f26" fmla="val 2814"/>
                <a:gd name="f27" fmla="val 3113"/>
                <a:gd name="f28" fmla="val 4375"/>
                <a:gd name="f29" fmla="val 3186"/>
                <a:gd name="f30" fmla="val 7131"/>
                <a:gd name="f31" fmla="val 3333"/>
                <a:gd name="f32" fmla="val 8249"/>
                <a:gd name="f33" fmla="val 4785"/>
                <a:gd name="f34" fmla="val 8397"/>
                <a:gd name="f35" fmla="val 5514"/>
                <a:gd name="f36" fmla="val 8142"/>
                <a:gd name="f37" fmla="val 4156"/>
                <a:gd name="f38" fmla="val 7110"/>
                <a:gd name="f39" fmla="val 2963"/>
                <a:gd name="f40" fmla="val 5795"/>
                <a:gd name="f41" fmla="val 2540"/>
                <a:gd name="f42" fmla="val 5241"/>
                <a:gd name="f43" fmla="val 2366"/>
                <a:gd name="f44" fmla="val 4675"/>
                <a:gd name="f45" fmla="val 2309"/>
                <a:gd name="f46" fmla="val 4121"/>
                <a:gd name="f47" fmla="val 2193"/>
                <a:gd name="f48" fmla="val 3555"/>
                <a:gd name="f49" fmla="val 2078"/>
                <a:gd name="f50" fmla="val 2990"/>
                <a:gd name="f51" fmla="val 1905"/>
                <a:gd name="f52" fmla="val 2563"/>
                <a:gd name="f53" fmla="val 2124"/>
                <a:gd name="f54" fmla="val 1154"/>
                <a:gd name="f55" fmla="val 1847"/>
                <a:gd name="f56" fmla="val 543"/>
                <a:gd name="f57" fmla="val 8399"/>
                <a:gd name="f58" fmla="val 5527"/>
                <a:gd name="f59" fmla="val 8401"/>
                <a:gd name="f60" fmla="val 5540"/>
                <a:gd name="f61" fmla="val 8403"/>
                <a:gd name="f62" fmla="val 5552"/>
                <a:gd name="f63" fmla="*/ f0 1 8404"/>
                <a:gd name="f64" fmla="*/ f1 1 5553"/>
                <a:gd name="f65" fmla="val f2"/>
                <a:gd name="f66" fmla="val f3"/>
                <a:gd name="f67" fmla="val f4"/>
                <a:gd name="f68" fmla="+- f67 0 f65"/>
                <a:gd name="f69" fmla="+- f66 0 f65"/>
                <a:gd name="f70" fmla="*/ f69 1 8404"/>
                <a:gd name="f71" fmla="*/ f68 1 5553"/>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8404" h="5553">
                  <a:moveTo>
                    <a:pt x="f5" y="f2"/>
                  </a:moveTo>
                  <a:lnTo>
                    <a:pt x="f5" y="f2"/>
                  </a:lnTo>
                  <a:cubicBezTo>
                    <a:pt x="f6" y="f7"/>
                    <a:pt x="f8" y="f9"/>
                    <a:pt x="f10" y="f11"/>
                  </a:cubicBezTo>
                  <a:cubicBezTo>
                    <a:pt x="f12" y="f13"/>
                    <a:pt x="f14" y="f15"/>
                    <a:pt x="f16" y="f15"/>
                  </a:cubicBezTo>
                  <a:cubicBezTo>
                    <a:pt x="f17" y="f15"/>
                    <a:pt x="f18" y="f19"/>
                    <a:pt x="f2" y="f20"/>
                  </a:cubicBezTo>
                  <a:cubicBezTo>
                    <a:pt x="f21" y="f22"/>
                    <a:pt x="f23" y="f24"/>
                    <a:pt x="f25" y="f24"/>
                  </a:cubicBezTo>
                  <a:cubicBezTo>
                    <a:pt x="f5" y="f24"/>
                    <a:pt x="f26" y="f27"/>
                    <a:pt x="f28" y="f29"/>
                  </a:cubicBezTo>
                  <a:cubicBezTo>
                    <a:pt x="f30" y="f31"/>
                    <a:pt x="f32" y="f33"/>
                    <a:pt x="f34" y="f35"/>
                  </a:cubicBezTo>
                  <a:lnTo>
                    <a:pt x="f34" y="f35"/>
                  </a:lnTo>
                  <a:cubicBezTo>
                    <a:pt x="f36" y="f37"/>
                    <a:pt x="f38" y="f39"/>
                    <a:pt x="f40" y="f41"/>
                  </a:cubicBezTo>
                  <a:cubicBezTo>
                    <a:pt x="f42" y="f43"/>
                    <a:pt x="f44" y="f45"/>
                    <a:pt x="f46" y="f47"/>
                  </a:cubicBezTo>
                  <a:cubicBezTo>
                    <a:pt x="f48" y="f49"/>
                    <a:pt x="f50" y="f51"/>
                    <a:pt x="f52" y="f9"/>
                  </a:cubicBezTo>
                  <a:cubicBezTo>
                    <a:pt x="f53" y="f54"/>
                    <a:pt x="f55" y="f56"/>
                    <a:pt x="f5" y="f2"/>
                  </a:cubicBezTo>
                  <a:close/>
                  <a:moveTo>
                    <a:pt x="f34" y="f35"/>
                  </a:moveTo>
                  <a:cubicBezTo>
                    <a:pt x="f57" y="f58"/>
                    <a:pt x="f59" y="f60"/>
                    <a:pt x="f61" y="f62"/>
                  </a:cubicBezTo>
                  <a:cubicBezTo>
                    <a:pt x="f59" y="f60"/>
                    <a:pt x="f57" y="f58"/>
                    <a:pt x="f34" y="f3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2299;p30">
              <a:extLst>
                <a:ext uri="{FF2B5EF4-FFF2-40B4-BE49-F238E27FC236}">
                  <a16:creationId xmlns:a16="http://schemas.microsoft.com/office/drawing/2014/main" id="{E03E3D8E-45A2-43A9-A67F-706CAA31F1BD}"/>
                </a:ext>
              </a:extLst>
            </p:cNvPr>
            <p:cNvSpPr/>
            <p:nvPr/>
          </p:nvSpPr>
          <p:spPr>
            <a:xfrm>
              <a:off x="131344" y="4453274"/>
              <a:ext cx="214033" cy="95856"/>
            </a:xfrm>
            <a:custGeom>
              <a:avLst/>
              <a:gdLst>
                <a:gd name="f0" fmla="val w"/>
                <a:gd name="f1" fmla="val h"/>
                <a:gd name="f2" fmla="val 0"/>
                <a:gd name="f3" fmla="val 6627"/>
                <a:gd name="f4" fmla="val 2968"/>
                <a:gd name="f5" fmla="val 4496"/>
                <a:gd name="f6" fmla="val 424"/>
                <a:gd name="f7" fmla="val 4675"/>
                <a:gd name="f8" fmla="val 4852"/>
                <a:gd name="f9" fmla="val 441"/>
                <a:gd name="f10" fmla="val 5022"/>
                <a:gd name="f11" fmla="val 486"/>
                <a:gd name="f12" fmla="val 5137"/>
                <a:gd name="f13" fmla="val 509"/>
                <a:gd name="f14" fmla="val 5229"/>
                <a:gd name="f15" fmla="val 555"/>
                <a:gd name="f16" fmla="val 5333"/>
                <a:gd name="f17" fmla="val 601"/>
                <a:gd name="f18" fmla="val 5437"/>
                <a:gd name="f19" fmla="val 659"/>
                <a:gd name="f20" fmla="val 5541"/>
                <a:gd name="f21" fmla="val 717"/>
                <a:gd name="f22" fmla="val 5622"/>
                <a:gd name="f23" fmla="val 786"/>
                <a:gd name="f24" fmla="val 5315"/>
                <a:gd name="f25" fmla="val 548"/>
                <a:gd name="f26" fmla="val 4924"/>
                <a:gd name="f27" fmla="val 455"/>
                <a:gd name="f28" fmla="val 4542"/>
                <a:gd name="f29" fmla="val 4478"/>
                <a:gd name="f30" fmla="val 4415"/>
                <a:gd name="f31" fmla="val 458"/>
                <a:gd name="f32" fmla="val 4352"/>
                <a:gd name="f33" fmla="val 463"/>
                <a:gd name="f34" fmla="val 3914"/>
                <a:gd name="f35" fmla="val 497"/>
                <a:gd name="f36" fmla="val 3487"/>
                <a:gd name="f37" fmla="val 670"/>
                <a:gd name="f38" fmla="val 3083"/>
                <a:gd name="f39" fmla="val 855"/>
                <a:gd name="f40" fmla="val 2679"/>
                <a:gd name="f41" fmla="val 1040"/>
                <a:gd name="f42" fmla="val 2298"/>
                <a:gd name="f43" fmla="val 1271"/>
                <a:gd name="f44" fmla="val 1859"/>
                <a:gd name="f45" fmla="val 1432"/>
                <a:gd name="f46" fmla="val 1640"/>
                <a:gd name="f47" fmla="val 1525"/>
                <a:gd name="f48" fmla="val 1582"/>
                <a:gd name="f49" fmla="val 1213"/>
                <a:gd name="f50" fmla="val 993"/>
                <a:gd name="f51" fmla="val 1675"/>
                <a:gd name="f52" fmla="val 762"/>
                <a:gd name="f53" fmla="val 1709"/>
                <a:gd name="f54" fmla="val 532"/>
                <a:gd name="f55" fmla="val 1721"/>
                <a:gd name="f56" fmla="val 982"/>
                <a:gd name="f57" fmla="val 1663"/>
                <a:gd name="f58" fmla="val 1836"/>
                <a:gd name="f59" fmla="val 1386"/>
                <a:gd name="f60" fmla="val 2240"/>
                <a:gd name="f61" fmla="val 1224"/>
                <a:gd name="f62" fmla="val 2621"/>
                <a:gd name="f63" fmla="val 994"/>
                <a:gd name="f64" fmla="val 3048"/>
                <a:gd name="f65" fmla="val 797"/>
                <a:gd name="f66" fmla="val 3452"/>
                <a:gd name="f67" fmla="val 613"/>
                <a:gd name="f68" fmla="val 3879"/>
                <a:gd name="f69" fmla="val 451"/>
                <a:gd name="f70" fmla="val 4341"/>
                <a:gd name="f71" fmla="val 428"/>
                <a:gd name="f72" fmla="val 4393"/>
                <a:gd name="f73" fmla="val 425"/>
                <a:gd name="f74" fmla="val 4444"/>
                <a:gd name="f75" fmla="val 6597"/>
                <a:gd name="f76" fmla="val 1795"/>
                <a:gd name="f77" fmla="val 6606"/>
                <a:gd name="f78" fmla="val 1809"/>
                <a:gd name="f79" fmla="val 6616"/>
                <a:gd name="f80" fmla="val 1823"/>
                <a:gd name="f81" fmla="val 6626"/>
                <a:gd name="f82" fmla="val 6617"/>
                <a:gd name="f83" fmla="val 6607"/>
                <a:gd name="f84" fmla="val 289"/>
                <a:gd name="f85" fmla="val 1"/>
                <a:gd name="f86" fmla="val 485"/>
                <a:gd name="f87" fmla="val 336"/>
                <a:gd name="f88" fmla="val 1120"/>
                <a:gd name="f89" fmla="val 1109"/>
                <a:gd name="f90" fmla="val 658"/>
                <a:gd name="f91" fmla="val 1098"/>
                <a:gd name="f92" fmla="val 657"/>
                <a:gd name="f93" fmla="val 1087"/>
                <a:gd name="f94" fmla="val 535"/>
                <a:gd name="f95" fmla="val 623"/>
                <a:gd name="f96" fmla="val 1778"/>
                <a:gd name="f97" fmla="val 517"/>
                <a:gd name="f98" fmla="val 861"/>
                <a:gd name="f99" fmla="val 2309"/>
                <a:gd name="f100" fmla="val 1309"/>
                <a:gd name="f101" fmla="val 1452"/>
                <a:gd name="f102" fmla="val 1605"/>
                <a:gd name="f103" fmla="val 2255"/>
                <a:gd name="f104" fmla="val 2113"/>
                <a:gd name="f105" fmla="val 1755"/>
                <a:gd name="f106" fmla="val 2494"/>
                <a:gd name="f107" fmla="val 1790"/>
                <a:gd name="f108" fmla="val 2598"/>
                <a:gd name="f109" fmla="val 1917"/>
                <a:gd name="f110" fmla="val 2967"/>
                <a:gd name="f111" fmla="val 2078"/>
                <a:gd name="f112" fmla="val 2517"/>
                <a:gd name="f113" fmla="val 2263"/>
                <a:gd name="f114" fmla="val 2332"/>
                <a:gd name="f115" fmla="val 2459"/>
                <a:gd name="f116" fmla="val 2413"/>
                <a:gd name="f117" fmla="val 2633"/>
                <a:gd name="f118" fmla="val 2586"/>
                <a:gd name="f119" fmla="val 2009"/>
                <a:gd name="f120" fmla="val 2875"/>
                <a:gd name="f121" fmla="val 1490"/>
                <a:gd name="f122" fmla="val 3406"/>
                <a:gd name="f123" fmla="val 1132"/>
                <a:gd name="f124" fmla="val 3348"/>
                <a:gd name="f125" fmla="val 1317"/>
                <a:gd name="f126" fmla="val 1571"/>
                <a:gd name="f127" fmla="val 3579"/>
                <a:gd name="f128" fmla="val 1651"/>
                <a:gd name="f129" fmla="val 3638"/>
                <a:gd name="f130" fmla="val 1687"/>
                <a:gd name="f131" fmla="val 3706"/>
                <a:gd name="f132" fmla="val 1704"/>
                <a:gd name="f133" fmla="val 3773"/>
                <a:gd name="f134" fmla="val 3903"/>
                <a:gd name="f135" fmla="val 4034"/>
                <a:gd name="f136" fmla="val 1642"/>
                <a:gd name="f137" fmla="val 4110"/>
                <a:gd name="f138" fmla="val 1536"/>
                <a:gd name="f139" fmla="val 4080"/>
                <a:gd name="f140" fmla="val 1552"/>
                <a:gd name="f141" fmla="val 4047"/>
                <a:gd name="f142" fmla="val 1559"/>
                <a:gd name="f143" fmla="val 4012"/>
                <a:gd name="f144" fmla="val 3895"/>
                <a:gd name="f145" fmla="val 3762"/>
                <a:gd name="f146" fmla="val 1478"/>
                <a:gd name="f147" fmla="val 3717"/>
                <a:gd name="f148" fmla="val 1363"/>
                <a:gd name="f149" fmla="val 3660"/>
                <a:gd name="f150" fmla="val 1063"/>
                <a:gd name="f151" fmla="val 3798"/>
                <a:gd name="f152" fmla="val 936"/>
                <a:gd name="f153" fmla="val 3934"/>
                <a:gd name="f154" fmla="val 712"/>
                <a:gd name="f155" fmla="val 4197"/>
                <a:gd name="f156" fmla="val 652"/>
                <a:gd name="f157" fmla="val 4464"/>
                <a:gd name="f158" fmla="val 4651"/>
                <a:gd name="f159" fmla="val 4840"/>
                <a:gd name="f160" fmla="val 681"/>
                <a:gd name="f161" fmla="val 4987"/>
                <a:gd name="f162" fmla="val 705"/>
                <a:gd name="f163" fmla="val 5651"/>
                <a:gd name="f164" fmla="val 829"/>
                <a:gd name="f165" fmla="val 6216"/>
                <a:gd name="f166" fmla="val 6420"/>
                <a:gd name="f167" fmla="val 1539"/>
                <a:gd name="f168" fmla="val 6326"/>
                <a:gd name="f169" fmla="val 1246"/>
                <a:gd name="f170" fmla="val 6118"/>
                <a:gd name="f171" fmla="val 1005"/>
                <a:gd name="f172" fmla="val 6003"/>
                <a:gd name="f173" fmla="val 5876"/>
                <a:gd name="f174" fmla="val 740"/>
                <a:gd name="f175" fmla="val 5737"/>
                <a:gd name="f176" fmla="val 624"/>
                <a:gd name="f177" fmla="val 5283"/>
                <a:gd name="f178" fmla="val 252"/>
                <a:gd name="f179" fmla="val 4751"/>
                <a:gd name="f180" fmla="val 87"/>
                <a:gd name="f181" fmla="val 4172"/>
                <a:gd name="f182" fmla="val 3943"/>
                <a:gd name="f183" fmla="val 113"/>
                <a:gd name="f184" fmla="val 3463"/>
                <a:gd name="f185" fmla="val 162"/>
                <a:gd name="f186" fmla="val 2971"/>
                <a:gd name="f187" fmla="val 266"/>
                <a:gd name="f188" fmla="val 354"/>
                <a:gd name="f189" fmla="val 1864"/>
                <a:gd name="f190" fmla="val 1305"/>
                <a:gd name="f191" fmla="val 755"/>
                <a:gd name="f192" fmla="val 263"/>
                <a:gd name="f193" fmla="*/ f0 1 6627"/>
                <a:gd name="f194" fmla="*/ f1 1 2968"/>
                <a:gd name="f195" fmla="val f2"/>
                <a:gd name="f196" fmla="val f3"/>
                <a:gd name="f197" fmla="val f4"/>
                <a:gd name="f198" fmla="+- f197 0 f195"/>
                <a:gd name="f199" fmla="+- f196 0 f195"/>
                <a:gd name="f200" fmla="*/ f199 1 6627"/>
                <a:gd name="f201" fmla="*/ f198 1 2968"/>
                <a:gd name="f202" fmla="*/ f195 1 f200"/>
                <a:gd name="f203" fmla="*/ f196 1 f200"/>
                <a:gd name="f204" fmla="*/ f195 1 f201"/>
                <a:gd name="f205" fmla="*/ f197 1 f201"/>
                <a:gd name="f206" fmla="*/ f202 f193 1"/>
                <a:gd name="f207" fmla="*/ f203 f193 1"/>
                <a:gd name="f208" fmla="*/ f205 f194 1"/>
                <a:gd name="f209" fmla="*/ f204 f194 1"/>
              </a:gdLst>
              <a:ahLst/>
              <a:cxnLst>
                <a:cxn ang="3cd4">
                  <a:pos x="hc" y="t"/>
                </a:cxn>
                <a:cxn ang="0">
                  <a:pos x="r" y="vc"/>
                </a:cxn>
                <a:cxn ang="cd4">
                  <a:pos x="hc" y="b"/>
                </a:cxn>
                <a:cxn ang="cd2">
                  <a:pos x="l" y="vc"/>
                </a:cxn>
              </a:cxnLst>
              <a:rect l="f206" t="f209" r="f207" b="f208"/>
              <a:pathLst>
                <a:path w="6627" h="2968">
                  <a:moveTo>
                    <a:pt x="f5" y="f6"/>
                  </a:moveTo>
                  <a:cubicBezTo>
                    <a:pt x="f7" y="f6"/>
                    <a:pt x="f8" y="f9"/>
                    <a:pt x="f10" y="f11"/>
                  </a:cubicBezTo>
                  <a:cubicBezTo>
                    <a:pt x="f12" y="f13"/>
                    <a:pt x="f14" y="f15"/>
                    <a:pt x="f16" y="f17"/>
                  </a:cubicBezTo>
                  <a:cubicBezTo>
                    <a:pt x="f18" y="f19"/>
                    <a:pt x="f20" y="f21"/>
                    <a:pt x="f22" y="f23"/>
                  </a:cubicBezTo>
                  <a:cubicBezTo>
                    <a:pt x="f24" y="f25"/>
                    <a:pt x="f26" y="f27"/>
                    <a:pt x="f28" y="f27"/>
                  </a:cubicBezTo>
                  <a:cubicBezTo>
                    <a:pt x="f29" y="f27"/>
                    <a:pt x="f30" y="f31"/>
                    <a:pt x="f32" y="f33"/>
                  </a:cubicBezTo>
                  <a:cubicBezTo>
                    <a:pt x="f34" y="f35"/>
                    <a:pt x="f36" y="f37"/>
                    <a:pt x="f38" y="f39"/>
                  </a:cubicBezTo>
                  <a:cubicBezTo>
                    <a:pt x="f40" y="f41"/>
                    <a:pt x="f42" y="f43"/>
                    <a:pt x="f44" y="f45"/>
                  </a:cubicBezTo>
                  <a:cubicBezTo>
                    <a:pt x="f46" y="f47"/>
                    <a:pt x="f45" y="f48"/>
                    <a:pt x="f49" y="f46"/>
                  </a:cubicBezTo>
                  <a:cubicBezTo>
                    <a:pt x="f50" y="f51"/>
                    <a:pt x="f52" y="f53"/>
                    <a:pt x="f54" y="f55"/>
                  </a:cubicBezTo>
                  <a:cubicBezTo>
                    <a:pt x="f56" y="f57"/>
                    <a:pt x="f45" y="f48"/>
                    <a:pt x="f58" y="f59"/>
                  </a:cubicBezTo>
                  <a:cubicBezTo>
                    <a:pt x="f60" y="f61"/>
                    <a:pt x="f62" y="f63"/>
                    <a:pt x="f64" y="f65"/>
                  </a:cubicBezTo>
                  <a:cubicBezTo>
                    <a:pt x="f66" y="f67"/>
                    <a:pt x="f68" y="f69"/>
                    <a:pt x="f70" y="f71"/>
                  </a:cubicBezTo>
                  <a:cubicBezTo>
                    <a:pt x="f72" y="f73"/>
                    <a:pt x="f74" y="f6"/>
                    <a:pt x="f5" y="f6"/>
                  </a:cubicBezTo>
                  <a:close/>
                  <a:moveTo>
                    <a:pt x="f75" y="f76"/>
                  </a:moveTo>
                  <a:cubicBezTo>
                    <a:pt x="f77" y="f78"/>
                    <a:pt x="f79" y="f80"/>
                    <a:pt x="f81" y="f58"/>
                  </a:cubicBezTo>
                  <a:cubicBezTo>
                    <a:pt x="f82" y="f80"/>
                    <a:pt x="f83" y="f78"/>
                    <a:pt x="f75" y="f76"/>
                  </a:cubicBezTo>
                  <a:close/>
                  <a:moveTo>
                    <a:pt x="f84" y="f85"/>
                  </a:moveTo>
                  <a:lnTo>
                    <a:pt x="f84" y="f85"/>
                  </a:lnTo>
                  <a:cubicBezTo>
                    <a:pt x="f86" y="f87"/>
                    <a:pt x="f23" y="f13"/>
                    <a:pt x="f88" y="f19"/>
                  </a:cubicBezTo>
                  <a:cubicBezTo>
                    <a:pt x="f89" y="f90"/>
                    <a:pt x="f91" y="f92"/>
                    <a:pt x="f93" y="f92"/>
                  </a:cubicBezTo>
                  <a:cubicBezTo>
                    <a:pt x="f94" y="f92"/>
                    <a:pt x="f95" y="f96"/>
                    <a:pt x="f85" y="f96"/>
                  </a:cubicBezTo>
                  <a:cubicBezTo>
                    <a:pt x="f97" y="f96"/>
                    <a:pt x="f98" y="f99"/>
                    <a:pt x="f100" y="f99"/>
                  </a:cubicBezTo>
                  <a:cubicBezTo>
                    <a:pt x="f101" y="f99"/>
                    <a:pt x="f102" y="f103"/>
                    <a:pt x="f96" y="f104"/>
                  </a:cubicBezTo>
                  <a:lnTo>
                    <a:pt x="f96" y="f104"/>
                  </a:lnTo>
                  <a:cubicBezTo>
                    <a:pt x="f105" y="f106"/>
                    <a:pt x="f107" y="f108"/>
                    <a:pt x="f109" y="f110"/>
                  </a:cubicBezTo>
                  <a:cubicBezTo>
                    <a:pt x="f111" y="f112"/>
                    <a:pt x="f113" y="f114"/>
                    <a:pt x="f113" y="f114"/>
                  </a:cubicBezTo>
                  <a:cubicBezTo>
                    <a:pt x="f99" y="f115"/>
                    <a:pt x="f116" y="f117"/>
                    <a:pt x="f116" y="f117"/>
                  </a:cubicBezTo>
                  <a:cubicBezTo>
                    <a:pt x="f118" y="f119"/>
                    <a:pt x="f120" y="f121"/>
                    <a:pt x="f122" y="f123"/>
                  </a:cubicBezTo>
                  <a:lnTo>
                    <a:pt x="f122" y="f123"/>
                  </a:lnTo>
                  <a:cubicBezTo>
                    <a:pt x="f124" y="f125"/>
                    <a:pt x="f122" y="f126"/>
                    <a:pt x="f127" y="f128"/>
                  </a:cubicBezTo>
                  <a:cubicBezTo>
                    <a:pt x="f129" y="f130"/>
                    <a:pt x="f131" y="f132"/>
                    <a:pt x="f133" y="f132"/>
                  </a:cubicBezTo>
                  <a:cubicBezTo>
                    <a:pt x="f134" y="f132"/>
                    <a:pt x="f135" y="f136"/>
                    <a:pt x="f137" y="f138"/>
                  </a:cubicBezTo>
                  <a:lnTo>
                    <a:pt x="f137" y="f138"/>
                  </a:lnTo>
                  <a:cubicBezTo>
                    <a:pt x="f139" y="f140"/>
                    <a:pt x="f141" y="f142"/>
                    <a:pt x="f143" y="f142"/>
                  </a:cubicBezTo>
                  <a:cubicBezTo>
                    <a:pt x="f144" y="f142"/>
                    <a:pt x="f145" y="f146"/>
                    <a:pt x="f147" y="f148"/>
                  </a:cubicBezTo>
                  <a:cubicBezTo>
                    <a:pt x="f149" y="f61"/>
                    <a:pt x="f147" y="f150"/>
                    <a:pt x="f151" y="f152"/>
                  </a:cubicBezTo>
                  <a:cubicBezTo>
                    <a:pt x="f153" y="f154"/>
                    <a:pt x="f155" y="f156"/>
                    <a:pt x="f157" y="f156"/>
                  </a:cubicBezTo>
                  <a:cubicBezTo>
                    <a:pt x="f158" y="f156"/>
                    <a:pt x="f159" y="f160"/>
                    <a:pt x="f161" y="f162"/>
                  </a:cubicBezTo>
                  <a:cubicBezTo>
                    <a:pt x="f163" y="f164"/>
                    <a:pt x="f165" y="f43"/>
                    <a:pt x="f75" y="f76"/>
                  </a:cubicBezTo>
                  <a:lnTo>
                    <a:pt x="f75" y="f76"/>
                  </a:lnTo>
                  <a:cubicBezTo>
                    <a:pt x="f166" y="f167"/>
                    <a:pt x="f168" y="f169"/>
                    <a:pt x="f170" y="f171"/>
                  </a:cubicBezTo>
                  <a:cubicBezTo>
                    <a:pt x="f172" y="f39"/>
                    <a:pt x="f173" y="f174"/>
                    <a:pt x="f175" y="f176"/>
                  </a:cubicBezTo>
                  <a:cubicBezTo>
                    <a:pt x="f177" y="f178"/>
                    <a:pt x="f179" y="f180"/>
                    <a:pt x="f181" y="f180"/>
                  </a:cubicBezTo>
                  <a:cubicBezTo>
                    <a:pt x="f182" y="f180"/>
                    <a:pt x="f131" y="f183"/>
                    <a:pt x="f184" y="f185"/>
                  </a:cubicBezTo>
                  <a:cubicBezTo>
                    <a:pt x="f186" y="f187"/>
                    <a:pt x="f116" y="f188"/>
                    <a:pt x="f189" y="f188"/>
                  </a:cubicBezTo>
                  <a:cubicBezTo>
                    <a:pt x="f190" y="f188"/>
                    <a:pt x="f191" y="f192"/>
                    <a:pt x="f84" y="f8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2300;p30">
              <a:extLst>
                <a:ext uri="{FF2B5EF4-FFF2-40B4-BE49-F238E27FC236}">
                  <a16:creationId xmlns:a16="http://schemas.microsoft.com/office/drawing/2014/main" id="{3E37A41A-869D-43F4-A545-AE5ADFB39FE0}"/>
                </a:ext>
              </a:extLst>
            </p:cNvPr>
            <p:cNvSpPr/>
            <p:nvPr/>
          </p:nvSpPr>
          <p:spPr>
            <a:xfrm>
              <a:off x="171971" y="4440966"/>
              <a:ext cx="78318" cy="10369"/>
            </a:xfrm>
            <a:custGeom>
              <a:avLst/>
              <a:gdLst>
                <a:gd name="f0" fmla="val w"/>
                <a:gd name="f1" fmla="val h"/>
                <a:gd name="f2" fmla="val 0"/>
                <a:gd name="f3" fmla="val 2425"/>
                <a:gd name="f4" fmla="val 321"/>
                <a:gd name="f5" fmla="val 1"/>
                <a:gd name="f6" fmla="val 434"/>
                <a:gd name="f7" fmla="val 211"/>
                <a:gd name="f8" fmla="val 897"/>
                <a:gd name="f9" fmla="val 320"/>
                <a:gd name="f10" fmla="val 1365"/>
                <a:gd name="f11" fmla="val 1719"/>
                <a:gd name="f12" fmla="val 2076"/>
                <a:gd name="f13" fmla="val 257"/>
                <a:gd name="f14" fmla="val 128"/>
                <a:gd name="f15" fmla="*/ f0 1 2425"/>
                <a:gd name="f16" fmla="*/ f1 1 321"/>
                <a:gd name="f17" fmla="val f2"/>
                <a:gd name="f18" fmla="val f3"/>
                <a:gd name="f19" fmla="val f4"/>
                <a:gd name="f20" fmla="+- f19 0 f17"/>
                <a:gd name="f21" fmla="+- f18 0 f17"/>
                <a:gd name="f22" fmla="*/ f21 1 2425"/>
                <a:gd name="f23" fmla="*/ f20 1 32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425" h="321">
                  <a:moveTo>
                    <a:pt x="f5" y="f5"/>
                  </a:moveTo>
                  <a:lnTo>
                    <a:pt x="f5" y="f5"/>
                  </a:lnTo>
                  <a:cubicBezTo>
                    <a:pt x="f6" y="f7"/>
                    <a:pt x="f8" y="f9"/>
                    <a:pt x="f10" y="f9"/>
                  </a:cubicBezTo>
                  <a:cubicBezTo>
                    <a:pt x="f11" y="f9"/>
                    <a:pt x="f12" y="f13"/>
                    <a:pt x="f3" y="f14"/>
                  </a:cubicBezTo>
                  <a:lnTo>
                    <a:pt x="f5"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2301;p30">
              <a:extLst>
                <a:ext uri="{FF2B5EF4-FFF2-40B4-BE49-F238E27FC236}">
                  <a16:creationId xmlns:a16="http://schemas.microsoft.com/office/drawing/2014/main" id="{611FC248-83A8-4354-9496-3938F88BE358}"/>
                </a:ext>
              </a:extLst>
            </p:cNvPr>
            <p:cNvSpPr/>
            <p:nvPr/>
          </p:nvSpPr>
          <p:spPr>
            <a:xfrm>
              <a:off x="312889" y="4315556"/>
              <a:ext cx="102193" cy="75447"/>
            </a:xfrm>
            <a:custGeom>
              <a:avLst/>
              <a:gdLst>
                <a:gd name="f0" fmla="val w"/>
                <a:gd name="f1" fmla="val h"/>
                <a:gd name="f2" fmla="val 0"/>
                <a:gd name="f3" fmla="val 3164"/>
                <a:gd name="f4" fmla="val 2336"/>
                <a:gd name="f5" fmla="val 1284"/>
                <a:gd name="f6" fmla="val 1199"/>
                <a:gd name="f7" fmla="val 1286"/>
                <a:gd name="f8" fmla="val 1205"/>
                <a:gd name="f9" fmla="val 1290"/>
                <a:gd name="f10" fmla="val 1212"/>
                <a:gd name="f11" fmla="val 1294"/>
                <a:gd name="f12" fmla="val 1218"/>
                <a:gd name="f13" fmla="val 1211"/>
                <a:gd name="f14" fmla="val 1287"/>
                <a:gd name="f15" fmla="val 740"/>
                <a:gd name="f16" fmla="val 340"/>
                <a:gd name="f17" fmla="val 901"/>
                <a:gd name="f18" fmla="val 467"/>
                <a:gd name="f19" fmla="val 1005"/>
                <a:gd name="f20" fmla="val 617"/>
                <a:gd name="f21" fmla="val 1086"/>
                <a:gd name="f22" fmla="val 779"/>
                <a:gd name="f23" fmla="val 1152"/>
                <a:gd name="f24" fmla="val 923"/>
                <a:gd name="f25" fmla="val 1208"/>
                <a:gd name="f26" fmla="val 1056"/>
                <a:gd name="f27" fmla="val 1271"/>
                <a:gd name="f28" fmla="val 1168"/>
                <a:gd name="f29" fmla="val 1133"/>
                <a:gd name="f30" fmla="val 1114"/>
                <a:gd name="f31" fmla="val 1259"/>
                <a:gd name="f32" fmla="val 941"/>
                <a:gd name="f33" fmla="val 767"/>
                <a:gd name="f34" fmla="val 1386"/>
                <a:gd name="f35" fmla="val 1328"/>
                <a:gd name="f36" fmla="val 1317"/>
                <a:gd name="f37" fmla="val 1091"/>
                <a:gd name="f38" fmla="val 1340"/>
                <a:gd name="f39" fmla="val 1206"/>
                <a:gd name="f40" fmla="val 1375"/>
                <a:gd name="f41" fmla="val 1322"/>
                <a:gd name="f42" fmla="val 1421"/>
                <a:gd name="f43" fmla="val 1437"/>
                <a:gd name="f44" fmla="val 1478"/>
                <a:gd name="f45" fmla="val 1529"/>
                <a:gd name="f46" fmla="val 1548"/>
                <a:gd name="f47" fmla="val 1610"/>
                <a:gd name="f48" fmla="val 1628"/>
                <a:gd name="f49" fmla="val 1691"/>
                <a:gd name="f50" fmla="val 1767"/>
                <a:gd name="f51" fmla="val 1806"/>
                <a:gd name="f52" fmla="val 1929"/>
                <a:gd name="f53" fmla="val 1887"/>
                <a:gd name="f54" fmla="val 2079"/>
                <a:gd name="f55" fmla="val 1979"/>
                <a:gd name="f56" fmla="val 1905"/>
                <a:gd name="f57" fmla="val 1922"/>
                <a:gd name="f58" fmla="val 1732"/>
                <a:gd name="f59" fmla="val 1852"/>
                <a:gd name="f60" fmla="val 1594"/>
                <a:gd name="f61" fmla="val 1726"/>
                <a:gd name="f62" fmla="val 1444"/>
                <a:gd name="f63" fmla="val 1460"/>
                <a:gd name="f64" fmla="val 1248"/>
                <a:gd name="f65" fmla="val 1298"/>
                <a:gd name="f66" fmla="val 1155"/>
                <a:gd name="f67" fmla="val 1137"/>
                <a:gd name="f68" fmla="val 964"/>
                <a:gd name="f69" fmla="val 1017"/>
                <a:gd name="f70" fmla="val 802"/>
                <a:gd name="f71" fmla="val 936"/>
                <a:gd name="f72" fmla="val 652"/>
                <a:gd name="f73" fmla="val 855"/>
                <a:gd name="f74" fmla="val 490"/>
                <a:gd name="f75" fmla="val 619"/>
                <a:gd name="f76" fmla="val 1"/>
                <a:gd name="f77" fmla="val 380"/>
                <a:gd name="f78" fmla="val 200"/>
                <a:gd name="f79" fmla="val 149"/>
                <a:gd name="f80" fmla="val 306"/>
                <a:gd name="f81" fmla="val 209"/>
                <a:gd name="f82" fmla="val 393"/>
                <a:gd name="f83" fmla="val 444"/>
                <a:gd name="f84" fmla="val 520"/>
                <a:gd name="f85" fmla="val 659"/>
                <a:gd name="f86" fmla="val 791"/>
                <a:gd name="f87" fmla="val 728"/>
                <a:gd name="f88" fmla="val 998"/>
                <a:gd name="f89" fmla="val 832"/>
                <a:gd name="f90" fmla="val 1183"/>
                <a:gd name="f91" fmla="val 1679"/>
                <a:gd name="f92" fmla="val 1536"/>
                <a:gd name="f93" fmla="val 2049"/>
                <a:gd name="f94" fmla="val 2067"/>
                <a:gd name="f95" fmla="val 2222"/>
                <a:gd name="f96" fmla="val 2285"/>
                <a:gd name="f97" fmla="val 2294"/>
                <a:gd name="f98" fmla="val 2517"/>
                <a:gd name="f99" fmla="val 2335"/>
                <a:gd name="f100" fmla="val 2751"/>
                <a:gd name="f101" fmla="val 2888"/>
                <a:gd name="f102" fmla="val 3027"/>
                <a:gd name="f103" fmla="val 2321"/>
                <a:gd name="f104" fmla="val 2291"/>
                <a:gd name="f105" fmla="val 3002"/>
                <a:gd name="f106" fmla="val 2280"/>
                <a:gd name="f107" fmla="val 2840"/>
                <a:gd name="f108" fmla="val 2690"/>
                <a:gd name="f109" fmla="val 2153"/>
                <a:gd name="f110" fmla="val 2333"/>
                <a:gd name="f111" fmla="val 2102"/>
                <a:gd name="f112" fmla="val 1587"/>
                <a:gd name="f113" fmla="val 2113"/>
                <a:gd name="f114" fmla="val 1195"/>
                <a:gd name="f115" fmla="val 2125"/>
                <a:gd name="f116" fmla="val 814"/>
                <a:gd name="f117" fmla="val 2402"/>
                <a:gd name="f118" fmla="val 410"/>
                <a:gd name="f119" fmla="val 2760"/>
                <a:gd name="f120" fmla="val 260"/>
                <a:gd name="f121" fmla="val 2676"/>
                <a:gd name="f122" fmla="val 148"/>
                <a:gd name="f123" fmla="val 2539"/>
                <a:gd name="f124" fmla="val 73"/>
                <a:gd name="f125" fmla="val 2398"/>
                <a:gd name="f126" fmla="val 2365"/>
                <a:gd name="f127" fmla="val 2331"/>
                <a:gd name="f128" fmla="val 78"/>
                <a:gd name="f129" fmla="val 2298"/>
                <a:gd name="f130" fmla="val 86"/>
                <a:gd name="f131" fmla="val 121"/>
                <a:gd name="f132" fmla="val 2009"/>
                <a:gd name="f133" fmla="val 271"/>
                <a:gd name="f134" fmla="val 1963"/>
                <a:gd name="f135" fmla="val 329"/>
                <a:gd name="f136" fmla="val 1859"/>
                <a:gd name="f137" fmla="val 202"/>
                <a:gd name="f138" fmla="val 1779"/>
                <a:gd name="f139" fmla="val 1722"/>
                <a:gd name="f140" fmla="val 57"/>
                <a:gd name="f141" fmla="val 1627"/>
                <a:gd name="f142" fmla="val 15"/>
                <a:gd name="f143" fmla="val 1539"/>
                <a:gd name="f144" fmla="val 1501"/>
                <a:gd name="f145" fmla="val 1464"/>
                <a:gd name="f146" fmla="val 23"/>
                <a:gd name="f147" fmla="val 1432"/>
                <a:gd name="f148" fmla="val 40"/>
                <a:gd name="f149" fmla="val 1305"/>
                <a:gd name="f150" fmla="val 248"/>
                <a:gd name="f151" fmla="val 1167"/>
                <a:gd name="f152" fmla="val 144"/>
                <a:gd name="f153" fmla="val 29"/>
                <a:gd name="f154" fmla="val 694"/>
                <a:gd name="f155" fmla="val 6"/>
                <a:gd name="f156" fmla="val 668"/>
                <a:gd name="f157" fmla="val 2"/>
                <a:gd name="f158" fmla="val 643"/>
                <a:gd name="f159" fmla="*/ f0 1 3164"/>
                <a:gd name="f160" fmla="*/ f1 1 2336"/>
                <a:gd name="f161" fmla="val f2"/>
                <a:gd name="f162" fmla="val f3"/>
                <a:gd name="f163" fmla="val f4"/>
                <a:gd name="f164" fmla="+- f163 0 f161"/>
                <a:gd name="f165" fmla="+- f162 0 f161"/>
                <a:gd name="f166" fmla="*/ f165 1 3164"/>
                <a:gd name="f167" fmla="*/ f164 1 2336"/>
                <a:gd name="f168" fmla="*/ f161 1 f166"/>
                <a:gd name="f169" fmla="*/ f162 1 f166"/>
                <a:gd name="f170" fmla="*/ f161 1 f167"/>
                <a:gd name="f171" fmla="*/ f163 1 f167"/>
                <a:gd name="f172" fmla="*/ f168 f159 1"/>
                <a:gd name="f173" fmla="*/ f169 f159 1"/>
                <a:gd name="f174" fmla="*/ f171 f160 1"/>
                <a:gd name="f175" fmla="*/ f170 f160 1"/>
              </a:gdLst>
              <a:ahLst/>
              <a:cxnLst>
                <a:cxn ang="3cd4">
                  <a:pos x="hc" y="t"/>
                </a:cxn>
                <a:cxn ang="0">
                  <a:pos x="r" y="vc"/>
                </a:cxn>
                <a:cxn ang="cd4">
                  <a:pos x="hc" y="b"/>
                </a:cxn>
                <a:cxn ang="cd2">
                  <a:pos x="l" y="vc"/>
                </a:cxn>
              </a:cxnLst>
              <a:rect l="f172" t="f175" r="f173" b="f174"/>
              <a:pathLst>
                <a:path w="3164" h="2336">
                  <a:moveTo>
                    <a:pt x="f5" y="f6"/>
                  </a:moveTo>
                  <a:cubicBezTo>
                    <a:pt x="f7" y="f8"/>
                    <a:pt x="f9" y="f10"/>
                    <a:pt x="f11" y="f12"/>
                  </a:cubicBezTo>
                  <a:cubicBezTo>
                    <a:pt x="f9" y="f13"/>
                    <a:pt x="f14" y="f8"/>
                    <a:pt x="f5" y="f6"/>
                  </a:cubicBezTo>
                  <a:close/>
                  <a:moveTo>
                    <a:pt x="f15" y="f16"/>
                  </a:moveTo>
                  <a:lnTo>
                    <a:pt x="f15" y="f16"/>
                  </a:lnTo>
                  <a:cubicBezTo>
                    <a:pt x="f17" y="f18"/>
                    <a:pt x="f19" y="f20"/>
                    <a:pt x="f21" y="f22"/>
                  </a:cubicBezTo>
                  <a:cubicBezTo>
                    <a:pt x="f23" y="f24"/>
                    <a:pt x="f25" y="f26"/>
                    <a:pt x="f5" y="f6"/>
                  </a:cubicBezTo>
                  <a:lnTo>
                    <a:pt x="f5" y="f6"/>
                  </a:lnTo>
                  <a:cubicBezTo>
                    <a:pt x="f27" y="f28"/>
                    <a:pt x="f27" y="f29"/>
                    <a:pt x="f27" y="f30"/>
                  </a:cubicBezTo>
                  <a:cubicBezTo>
                    <a:pt x="f31" y="f32"/>
                    <a:pt x="f11" y="f33"/>
                    <a:pt x="f34" y="f20"/>
                  </a:cubicBezTo>
                  <a:lnTo>
                    <a:pt x="f34" y="f20"/>
                  </a:lnTo>
                  <a:cubicBezTo>
                    <a:pt x="f35" y="f22"/>
                    <a:pt x="f36" y="f32"/>
                    <a:pt x="f35"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47"/>
                    <a:pt x="f35" y="f63"/>
                    <a:pt x="f64" y="f65"/>
                  </a:cubicBezTo>
                  <a:cubicBezTo>
                    <a:pt x="f66" y="f67"/>
                    <a:pt x="f21" y="f68"/>
                    <a:pt x="f69" y="f70"/>
                  </a:cubicBezTo>
                  <a:cubicBezTo>
                    <a:pt x="f71" y="f72"/>
                    <a:pt x="f73" y="f74"/>
                    <a:pt x="f15" y="f16"/>
                  </a:cubicBezTo>
                  <a:close/>
                  <a:moveTo>
                    <a:pt x="f75" y="f76"/>
                  </a:moveTo>
                  <a:cubicBezTo>
                    <a:pt x="f77" y="f76"/>
                    <a:pt x="f78" y="f79"/>
                    <a:pt x="f76" y="f80"/>
                  </a:cubicBezTo>
                  <a:cubicBezTo>
                    <a:pt x="f81" y="f80"/>
                    <a:pt x="f82" y="f83"/>
                    <a:pt x="f84" y="f20"/>
                  </a:cubicBezTo>
                  <a:cubicBezTo>
                    <a:pt x="f85" y="f86"/>
                    <a:pt x="f87" y="f88"/>
                    <a:pt x="f89" y="f90"/>
                  </a:cubicBezTo>
                  <a:cubicBezTo>
                    <a:pt x="f21" y="f91"/>
                    <a:pt x="f92" y="f93"/>
                    <a:pt x="f94" y="f95"/>
                  </a:cubicBezTo>
                  <a:cubicBezTo>
                    <a:pt x="f96" y="f97"/>
                    <a:pt x="f98" y="f99"/>
                    <a:pt x="f100" y="f99"/>
                  </a:cubicBezTo>
                  <a:cubicBezTo>
                    <a:pt x="f101" y="f99"/>
                    <a:pt x="f102" y="f103"/>
                    <a:pt x="f3" y="f104"/>
                  </a:cubicBezTo>
                  <a:cubicBezTo>
                    <a:pt x="f105" y="f106"/>
                    <a:pt x="f107" y="f95"/>
                    <a:pt x="f108" y="f109"/>
                  </a:cubicBezTo>
                  <a:cubicBezTo>
                    <a:pt x="f110" y="f55"/>
                    <a:pt x="f111" y="f112"/>
                    <a:pt x="f113" y="f114"/>
                  </a:cubicBezTo>
                  <a:cubicBezTo>
                    <a:pt x="f115" y="f116"/>
                    <a:pt x="f117" y="f118"/>
                    <a:pt x="f119" y="f120"/>
                  </a:cubicBezTo>
                  <a:cubicBezTo>
                    <a:pt x="f121" y="f122"/>
                    <a:pt x="f123" y="f124"/>
                    <a:pt x="f125" y="f124"/>
                  </a:cubicBezTo>
                  <a:cubicBezTo>
                    <a:pt x="f126" y="f124"/>
                    <a:pt x="f127" y="f128"/>
                    <a:pt x="f129" y="f130"/>
                  </a:cubicBezTo>
                  <a:cubicBezTo>
                    <a:pt x="f115" y="f131"/>
                    <a:pt x="f132" y="f133"/>
                    <a:pt x="f134" y="f83"/>
                  </a:cubicBezTo>
                  <a:cubicBezTo>
                    <a:pt x="f52" y="f135"/>
                    <a:pt x="f136" y="f137"/>
                    <a:pt x="f138" y="f131"/>
                  </a:cubicBezTo>
                  <a:cubicBezTo>
                    <a:pt x="f139" y="f140"/>
                    <a:pt x="f141" y="f142"/>
                    <a:pt x="f143" y="f142"/>
                  </a:cubicBezTo>
                  <a:cubicBezTo>
                    <a:pt x="f144" y="f142"/>
                    <a:pt x="f145" y="f146"/>
                    <a:pt x="f147" y="f148"/>
                  </a:cubicBezTo>
                  <a:cubicBezTo>
                    <a:pt x="f38" y="f130"/>
                    <a:pt x="f149" y="f150"/>
                    <a:pt x="f35" y="f135"/>
                  </a:cubicBezTo>
                  <a:cubicBezTo>
                    <a:pt x="f151" y="f152"/>
                    <a:pt x="f71" y="f153"/>
                    <a:pt x="f154" y="f155"/>
                  </a:cubicBezTo>
                  <a:cubicBezTo>
                    <a:pt x="f156" y="f157"/>
                    <a:pt x="f158" y="f76"/>
                    <a:pt x="f75" y="f7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 name="Google Shape;2302;p30">
              <a:extLst>
                <a:ext uri="{FF2B5EF4-FFF2-40B4-BE49-F238E27FC236}">
                  <a16:creationId xmlns:a16="http://schemas.microsoft.com/office/drawing/2014/main" id="{ABEF5C99-D6C5-4795-81D1-2950E1159D21}"/>
                </a:ext>
              </a:extLst>
            </p:cNvPr>
            <p:cNvSpPr/>
            <p:nvPr/>
          </p:nvSpPr>
          <p:spPr>
            <a:xfrm>
              <a:off x="228261" y="4249802"/>
              <a:ext cx="250179" cy="158776"/>
            </a:xfrm>
            <a:custGeom>
              <a:avLst/>
              <a:gdLst>
                <a:gd name="f0" fmla="val w"/>
                <a:gd name="f1" fmla="val h"/>
                <a:gd name="f2" fmla="val 0"/>
                <a:gd name="f3" fmla="val 7746"/>
                <a:gd name="f4" fmla="val 4916"/>
                <a:gd name="f5" fmla="val 601"/>
                <a:gd name="f6" fmla="val 287"/>
                <a:gd name="f7" fmla="val 486"/>
                <a:gd name="f8" fmla="val 564"/>
                <a:gd name="f9" fmla="val 416"/>
                <a:gd name="f10" fmla="val 841"/>
                <a:gd name="f11" fmla="val 393"/>
                <a:gd name="f12" fmla="val 1130"/>
                <a:gd name="f13" fmla="val 359"/>
                <a:gd name="f14" fmla="val 1407"/>
                <a:gd name="f15" fmla="val 1695"/>
                <a:gd name="f16" fmla="val 428"/>
                <a:gd name="f17" fmla="val 1961"/>
                <a:gd name="f18" fmla="val 2238"/>
                <a:gd name="f19" fmla="val 2503"/>
                <a:gd name="f20" fmla="val 739"/>
                <a:gd name="f21" fmla="val 2757"/>
                <a:gd name="f22" fmla="val 866"/>
                <a:gd name="f23" fmla="val 3000"/>
                <a:gd name="f24" fmla="val 1028"/>
                <a:gd name="f25" fmla="val 3254"/>
                <a:gd name="f26" fmla="val 1224"/>
                <a:gd name="f27" fmla="val 3450"/>
                <a:gd name="f28" fmla="val 1005"/>
                <a:gd name="f29" fmla="val 3265"/>
                <a:gd name="f30" fmla="val 832"/>
                <a:gd name="f31" fmla="val 3034"/>
                <a:gd name="f32" fmla="val 693"/>
                <a:gd name="f33" fmla="val 2769"/>
                <a:gd name="f34" fmla="val 543"/>
                <a:gd name="f35" fmla="val 2526"/>
                <a:gd name="f36" fmla="val 439"/>
                <a:gd name="f37" fmla="val 2249"/>
                <a:gd name="f38" fmla="val 370"/>
                <a:gd name="f39" fmla="val 1972"/>
                <a:gd name="f40" fmla="val 301"/>
                <a:gd name="f41" fmla="val 1707"/>
                <a:gd name="f42" fmla="val 1395"/>
                <a:gd name="f43" fmla="val 347"/>
                <a:gd name="f44" fmla="val 1107"/>
                <a:gd name="f45" fmla="val 382"/>
                <a:gd name="f46" fmla="val 818"/>
                <a:gd name="f47" fmla="val 474"/>
                <a:gd name="f48" fmla="val 553"/>
                <a:gd name="f49" fmla="val 770"/>
                <a:gd name="f50" fmla="val 736"/>
                <a:gd name="f51" fmla="val 698"/>
                <a:gd name="f52" fmla="val 11"/>
                <a:gd name="f53" fmla="val 659"/>
                <a:gd name="f54" fmla="val 33"/>
                <a:gd name="f55" fmla="val 589"/>
                <a:gd name="f56" fmla="val 79"/>
                <a:gd name="f57" fmla="val 532"/>
                <a:gd name="f58" fmla="val 149"/>
                <a:gd name="f59" fmla="val 218"/>
                <a:gd name="f60" fmla="val 12"/>
                <a:gd name="f61" fmla="val 1037"/>
                <a:gd name="f62" fmla="val 1"/>
                <a:gd name="f63" fmla="val 2007"/>
                <a:gd name="f64" fmla="val 520"/>
                <a:gd name="f65" fmla="val 2861"/>
                <a:gd name="f66" fmla="val 1040"/>
                <a:gd name="f67" fmla="val 3715"/>
                <a:gd name="f68" fmla="val 1951"/>
                <a:gd name="f69" fmla="val 4258"/>
                <a:gd name="f70" fmla="val 2886"/>
                <a:gd name="f71" fmla="val 4558"/>
                <a:gd name="f72" fmla="val 3602"/>
                <a:gd name="f73" fmla="val 4793"/>
                <a:gd name="f74" fmla="val 4302"/>
                <a:gd name="f75" fmla="val 4992"/>
                <a:gd name="f76" fmla="val 5927"/>
                <a:gd name="f77" fmla="val 6842"/>
                <a:gd name="f78" fmla="val 4690"/>
                <a:gd name="f79" fmla="val 4212"/>
                <a:gd name="f80" fmla="val 7173"/>
                <a:gd name="f81" fmla="val 4512"/>
                <a:gd name="f82" fmla="val 6491"/>
                <a:gd name="f83" fmla="val 4646"/>
                <a:gd name="f84" fmla="val 5818"/>
                <a:gd name="f85" fmla="val 5326"/>
                <a:gd name="f86" fmla="val 4837"/>
                <a:gd name="f87" fmla="val 4574"/>
                <a:gd name="f88" fmla="val 4399"/>
                <a:gd name="f89" fmla="val 4443"/>
                <a:gd name="f90" fmla="val 4041"/>
                <a:gd name="f91" fmla="val 4350"/>
                <a:gd name="f92" fmla="val 3694"/>
                <a:gd name="f93" fmla="val 4200"/>
                <a:gd name="f94" fmla="val 3371"/>
                <a:gd name="f95" fmla="val 4015"/>
                <a:gd name="f96" fmla="val 3221"/>
                <a:gd name="f97" fmla="val 3923"/>
                <a:gd name="f98" fmla="val 3083"/>
                <a:gd name="f99" fmla="val 3808"/>
                <a:gd name="f100" fmla="val 2956"/>
                <a:gd name="f101" fmla="val 2829"/>
                <a:gd name="f102" fmla="val 3600"/>
                <a:gd name="f103" fmla="val 2702"/>
                <a:gd name="f104" fmla="val 3484"/>
                <a:gd name="f105" fmla="val 2540"/>
                <a:gd name="f106" fmla="val 3381"/>
                <a:gd name="f107" fmla="val 2443"/>
                <a:gd name="f108" fmla="val 3313"/>
                <a:gd name="f109" fmla="val 2326"/>
                <a:gd name="f110" fmla="val 3270"/>
                <a:gd name="f111" fmla="val 2212"/>
                <a:gd name="f112" fmla="val 2150"/>
                <a:gd name="f113" fmla="val 2089"/>
                <a:gd name="f114" fmla="val 3283"/>
                <a:gd name="f115" fmla="val 2032"/>
                <a:gd name="f116" fmla="val 3311"/>
                <a:gd name="f117" fmla="val 1872"/>
                <a:gd name="f118" fmla="val 3380"/>
                <a:gd name="f119" fmla="val 1791"/>
                <a:gd name="f120" fmla="val 3551"/>
                <a:gd name="f121" fmla="val 1880"/>
                <a:gd name="f122" fmla="val 3688"/>
                <a:gd name="f123" fmla="val 1444"/>
                <a:gd name="f124" fmla="val 3020"/>
                <a:gd name="f125" fmla="val 2248"/>
                <a:gd name="f126" fmla="val 1582"/>
                <a:gd name="f127" fmla="val 1499"/>
                <a:gd name="f128" fmla="val 1702"/>
                <a:gd name="f129" fmla="val 929"/>
                <a:gd name="f130" fmla="val 1491"/>
                <a:gd name="f131" fmla="val 380"/>
                <a:gd name="f132" fmla="val 1161"/>
                <a:gd name="f133" fmla="val 1077"/>
                <a:gd name="f134" fmla="val 985"/>
                <a:gd name="f135" fmla="val 415"/>
                <a:gd name="f136" fmla="val 890"/>
                <a:gd name="f137" fmla="val 495"/>
                <a:gd name="f138" fmla="val 403"/>
                <a:gd name="f139" fmla="val 947"/>
                <a:gd name="f140" fmla="val 322"/>
                <a:gd name="f141" fmla="val 96"/>
                <a:gd name="f142" fmla="val 875"/>
                <a:gd name="f143" fmla="*/ f0 1 7746"/>
                <a:gd name="f144" fmla="*/ f1 1 4916"/>
                <a:gd name="f145" fmla="val f2"/>
                <a:gd name="f146" fmla="val f3"/>
                <a:gd name="f147" fmla="val f4"/>
                <a:gd name="f148" fmla="+- f147 0 f145"/>
                <a:gd name="f149" fmla="+- f146 0 f145"/>
                <a:gd name="f150" fmla="*/ f149 1 7746"/>
                <a:gd name="f151" fmla="*/ f148 1 4916"/>
                <a:gd name="f152" fmla="*/ f145 1 f150"/>
                <a:gd name="f153" fmla="*/ f146 1 f150"/>
                <a:gd name="f154" fmla="*/ f145 1 f151"/>
                <a:gd name="f155" fmla="*/ f147 1 f151"/>
                <a:gd name="f156" fmla="*/ f152 f143 1"/>
                <a:gd name="f157" fmla="*/ f153 f143 1"/>
                <a:gd name="f158" fmla="*/ f155 f144 1"/>
                <a:gd name="f159" fmla="*/ f154 f144 1"/>
              </a:gdLst>
              <a:ahLst/>
              <a:cxnLst>
                <a:cxn ang="3cd4">
                  <a:pos x="hc" y="t"/>
                </a:cxn>
                <a:cxn ang="0">
                  <a:pos x="r" y="vc"/>
                </a:cxn>
                <a:cxn ang="cd4">
                  <a:pos x="hc" y="b"/>
                </a:cxn>
                <a:cxn ang="cd2">
                  <a:pos x="l" y="vc"/>
                </a:cxn>
              </a:cxnLst>
              <a:rect l="f156" t="f159" r="f157" b="f158"/>
              <a:pathLst>
                <a:path w="7746" h="4916">
                  <a:moveTo>
                    <a:pt x="f5" y="f6"/>
                  </a:moveTo>
                  <a:lnTo>
                    <a:pt x="f5" y="f6"/>
                  </a:lnTo>
                  <a:cubicBezTo>
                    <a:pt x="f7" y="f8"/>
                    <a:pt x="f9" y="f10"/>
                    <a:pt x="f11" y="f12"/>
                  </a:cubicBezTo>
                  <a:cubicBezTo>
                    <a:pt x="f13" y="f14"/>
                    <a:pt x="f13" y="f15"/>
                    <a:pt x="f16" y="f17"/>
                  </a:cubicBezTo>
                  <a:cubicBezTo>
                    <a:pt x="f7" y="f18"/>
                    <a:pt x="f5" y="f19"/>
                    <a:pt x="f20" y="f21"/>
                  </a:cubicBezTo>
                  <a:cubicBezTo>
                    <a:pt x="f22" y="f23"/>
                    <a:pt x="f24" y="f25"/>
                    <a:pt x="f26" y="f27"/>
                  </a:cubicBezTo>
                  <a:cubicBezTo>
                    <a:pt x="f28" y="f29"/>
                    <a:pt x="f30" y="f31"/>
                    <a:pt x="f32" y="f33"/>
                  </a:cubicBezTo>
                  <a:cubicBezTo>
                    <a:pt x="f34" y="f35"/>
                    <a:pt x="f36" y="f37"/>
                    <a:pt x="f38" y="f39"/>
                  </a:cubicBezTo>
                  <a:cubicBezTo>
                    <a:pt x="f40" y="f41"/>
                    <a:pt x="f40" y="f42"/>
                    <a:pt x="f43" y="f44"/>
                  </a:cubicBezTo>
                  <a:cubicBezTo>
                    <a:pt x="f45" y="f46"/>
                    <a:pt x="f47" y="f48"/>
                    <a:pt x="f5" y="f6"/>
                  </a:cubicBezTo>
                  <a:close/>
                  <a:moveTo>
                    <a:pt x="f49" y="f2"/>
                  </a:moveTo>
                  <a:cubicBezTo>
                    <a:pt x="f50" y="f2"/>
                    <a:pt x="f51" y="f52"/>
                    <a:pt x="f53" y="f54"/>
                  </a:cubicBezTo>
                  <a:cubicBezTo>
                    <a:pt x="f55" y="f56"/>
                    <a:pt x="f57" y="f58"/>
                    <a:pt x="f7" y="f59"/>
                  </a:cubicBezTo>
                  <a:cubicBezTo>
                    <a:pt x="f60" y="f61"/>
                    <a:pt x="f62" y="f63"/>
                    <a:pt x="f64" y="f65"/>
                  </a:cubicBezTo>
                  <a:cubicBezTo>
                    <a:pt x="f66" y="f67"/>
                    <a:pt x="f68" y="f69"/>
                    <a:pt x="f70" y="f71"/>
                  </a:cubicBezTo>
                  <a:cubicBezTo>
                    <a:pt x="f72" y="f73"/>
                    <a:pt x="f74" y="f4"/>
                    <a:pt x="f75" y="f4"/>
                  </a:cubicBezTo>
                  <a:cubicBezTo>
                    <a:pt x="f76" y="f4"/>
                    <a:pt x="f77" y="f78"/>
                    <a:pt x="f3" y="f79"/>
                  </a:cubicBezTo>
                  <a:lnTo>
                    <a:pt x="f3" y="f79"/>
                  </a:lnTo>
                  <a:cubicBezTo>
                    <a:pt x="f80" y="f81"/>
                    <a:pt x="f82" y="f83"/>
                    <a:pt x="f84" y="f83"/>
                  </a:cubicBezTo>
                  <a:cubicBezTo>
                    <a:pt x="f85" y="f83"/>
                    <a:pt x="f86" y="f87"/>
                    <a:pt x="f88" y="f89"/>
                  </a:cubicBezTo>
                  <a:cubicBezTo>
                    <a:pt x="f90" y="f91"/>
                    <a:pt x="f92" y="f93"/>
                    <a:pt x="f94" y="f95"/>
                  </a:cubicBezTo>
                  <a:cubicBezTo>
                    <a:pt x="f96" y="f97"/>
                    <a:pt x="f98" y="f99"/>
                    <a:pt x="f100" y="f67"/>
                  </a:cubicBezTo>
                  <a:cubicBezTo>
                    <a:pt x="f101" y="f102"/>
                    <a:pt x="f103" y="f104"/>
                    <a:pt x="f105" y="f106"/>
                  </a:cubicBezTo>
                  <a:cubicBezTo>
                    <a:pt x="f107" y="f108"/>
                    <a:pt x="f109" y="f110"/>
                    <a:pt x="f111" y="f110"/>
                  </a:cubicBezTo>
                  <a:cubicBezTo>
                    <a:pt x="f112" y="f110"/>
                    <a:pt x="f113" y="f114"/>
                    <a:pt x="f115" y="f116"/>
                  </a:cubicBezTo>
                  <a:cubicBezTo>
                    <a:pt x="f117" y="f118"/>
                    <a:pt x="f119" y="f120"/>
                    <a:pt x="f121" y="f122"/>
                  </a:cubicBezTo>
                  <a:lnTo>
                    <a:pt x="f121" y="f122"/>
                  </a:lnTo>
                  <a:cubicBezTo>
                    <a:pt x="f123" y="f124"/>
                    <a:pt x="f123" y="f125"/>
                    <a:pt x="f126" y="f127"/>
                  </a:cubicBezTo>
                  <a:cubicBezTo>
                    <a:pt x="f128" y="f129"/>
                    <a:pt x="f130" y="f131"/>
                    <a:pt x="f132" y="f131"/>
                  </a:cubicBezTo>
                  <a:cubicBezTo>
                    <a:pt x="f133" y="f131"/>
                    <a:pt x="f134" y="f135"/>
                    <a:pt x="f136" y="f137"/>
                  </a:cubicBezTo>
                  <a:cubicBezTo>
                    <a:pt x="f136" y="f138"/>
                    <a:pt x="f139" y="f140"/>
                    <a:pt x="f139" y="f59"/>
                  </a:cubicBezTo>
                  <a:cubicBezTo>
                    <a:pt x="f139" y="f141"/>
                    <a:pt x="f142" y="f2"/>
                    <a:pt x="f49"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 name="Google Shape;2303;p30">
              <a:extLst>
                <a:ext uri="{FF2B5EF4-FFF2-40B4-BE49-F238E27FC236}">
                  <a16:creationId xmlns:a16="http://schemas.microsoft.com/office/drawing/2014/main" id="{98D5547B-B32E-4712-A79F-2FF5A59D5BE9}"/>
                </a:ext>
              </a:extLst>
            </p:cNvPr>
            <p:cNvSpPr/>
            <p:nvPr/>
          </p:nvSpPr>
          <p:spPr>
            <a:xfrm>
              <a:off x="195096" y="4326017"/>
              <a:ext cx="104771" cy="67272"/>
            </a:xfrm>
            <a:custGeom>
              <a:avLst/>
              <a:gdLst>
                <a:gd name="f0" fmla="val w"/>
                <a:gd name="f1" fmla="val h"/>
                <a:gd name="f2" fmla="val 0"/>
                <a:gd name="f3" fmla="val 3244"/>
                <a:gd name="f4" fmla="val 2083"/>
                <a:gd name="f5" fmla="val 869"/>
                <a:gd name="f6" fmla="val 829"/>
                <a:gd name="f7" fmla="val 802"/>
                <a:gd name="f8" fmla="val 40"/>
                <a:gd name="f9" fmla="val 797"/>
                <a:gd name="f10" fmla="val 143"/>
                <a:gd name="f11" fmla="val 774"/>
                <a:gd name="f12" fmla="val 213"/>
                <a:gd name="f13" fmla="val 843"/>
                <a:gd name="f14" fmla="val 317"/>
                <a:gd name="f15" fmla="val 878"/>
                <a:gd name="f16" fmla="val 374"/>
                <a:gd name="f17" fmla="val 791"/>
                <a:gd name="f18" fmla="val 334"/>
                <a:gd name="f19" fmla="val 694"/>
                <a:gd name="f20" fmla="val 311"/>
                <a:gd name="f21" fmla="val 596"/>
                <a:gd name="f22" fmla="val 472"/>
                <a:gd name="f23" fmla="val 346"/>
                <a:gd name="f24" fmla="val 348"/>
                <a:gd name="f25" fmla="val 243"/>
                <a:gd name="f26" fmla="val 432"/>
                <a:gd name="f27" fmla="val 70"/>
                <a:gd name="f28" fmla="val 570"/>
                <a:gd name="f29" fmla="val 847"/>
                <a:gd name="f30" fmla="val 81"/>
                <a:gd name="f31" fmla="val 1067"/>
                <a:gd name="f32" fmla="val 168"/>
                <a:gd name="f33" fmla="val 1263"/>
                <a:gd name="f34" fmla="val 400"/>
                <a:gd name="f35" fmla="val 1356"/>
                <a:gd name="f36" fmla="val 620"/>
                <a:gd name="f37" fmla="val 626"/>
                <a:gd name="f38" fmla="val 633"/>
                <a:gd name="f39" fmla="val 640"/>
                <a:gd name="f40" fmla="val 641"/>
                <a:gd name="f41" fmla="val 642"/>
                <a:gd name="f42" fmla="val 648"/>
                <a:gd name="f43" fmla="val 653"/>
                <a:gd name="f44" fmla="val 658"/>
                <a:gd name="f45" fmla="val 1355"/>
                <a:gd name="f46" fmla="val 652"/>
                <a:gd name="f47" fmla="val 646"/>
                <a:gd name="f48" fmla="val 521"/>
                <a:gd name="f49" fmla="val 1354"/>
                <a:gd name="f50" fmla="val 429"/>
                <a:gd name="f51" fmla="val 1233"/>
                <a:gd name="f52" fmla="val 451"/>
                <a:gd name="f53" fmla="val 1101"/>
                <a:gd name="f54" fmla="val 462"/>
                <a:gd name="f55" fmla="val 974"/>
                <a:gd name="f56" fmla="val 578"/>
                <a:gd name="f57" fmla="val 894"/>
                <a:gd name="f58" fmla="val 693"/>
                <a:gd name="f59" fmla="val 859"/>
                <a:gd name="f60" fmla="val 706"/>
                <a:gd name="f61" fmla="val 858"/>
                <a:gd name="f62" fmla="val 720"/>
                <a:gd name="f63" fmla="val 857"/>
                <a:gd name="f64" fmla="val 733"/>
                <a:gd name="f65" fmla="val 846"/>
                <a:gd name="f66" fmla="val 958"/>
                <a:gd name="f67" fmla="val 900"/>
                <a:gd name="f68" fmla="val 1051"/>
                <a:gd name="f69" fmla="val 951"/>
                <a:gd name="f70" fmla="val 1155"/>
                <a:gd name="f71" fmla="val 1009"/>
                <a:gd name="f72" fmla="val 1259"/>
                <a:gd name="f73" fmla="val 1090"/>
                <a:gd name="f74" fmla="val 1339"/>
                <a:gd name="f75" fmla="val 1182"/>
                <a:gd name="f76" fmla="val 1893"/>
                <a:gd name="f77" fmla="val 1667"/>
                <a:gd name="f78" fmla="val 2528"/>
                <a:gd name="f79" fmla="val 1932"/>
                <a:gd name="f80" fmla="val 2471"/>
                <a:gd name="f81" fmla="val 1909"/>
                <a:gd name="f82" fmla="val 1709"/>
                <a:gd name="f83" fmla="val 1293"/>
                <a:gd name="f84" fmla="val 467"/>
                <a:gd name="f85" fmla="val 1249"/>
                <a:gd name="f86" fmla="val 422"/>
                <a:gd name="f87" fmla="val 996"/>
                <a:gd name="f88" fmla="*/ f0 1 3244"/>
                <a:gd name="f89" fmla="*/ f1 1 2083"/>
                <a:gd name="f90" fmla="val f2"/>
                <a:gd name="f91" fmla="val f3"/>
                <a:gd name="f92" fmla="val f4"/>
                <a:gd name="f93" fmla="+- f92 0 f90"/>
                <a:gd name="f94" fmla="+- f91 0 f90"/>
                <a:gd name="f95" fmla="*/ f94 1 3244"/>
                <a:gd name="f96" fmla="*/ f93 1 2083"/>
                <a:gd name="f97" fmla="*/ f90 1 f95"/>
                <a:gd name="f98" fmla="*/ f91 1 f95"/>
                <a:gd name="f99" fmla="*/ f90 1 f96"/>
                <a:gd name="f100" fmla="*/ f92 1 f96"/>
                <a:gd name="f101" fmla="*/ f97 f88 1"/>
                <a:gd name="f102" fmla="*/ f98 f88 1"/>
                <a:gd name="f103" fmla="*/ f100 f89 1"/>
                <a:gd name="f104" fmla="*/ f99 f89 1"/>
              </a:gdLst>
              <a:ahLst/>
              <a:cxnLst>
                <a:cxn ang="3cd4">
                  <a:pos x="hc" y="t"/>
                </a:cxn>
                <a:cxn ang="0">
                  <a:pos x="r" y="vc"/>
                </a:cxn>
                <a:cxn ang="cd4">
                  <a:pos x="hc" y="b"/>
                </a:cxn>
                <a:cxn ang="cd2">
                  <a:pos x="l" y="vc"/>
                </a:cxn>
              </a:cxnLst>
              <a:rect l="f101" t="f104" r="f102" b="f103"/>
              <a:pathLst>
                <a:path w="3244" h="2083">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8"/>
                    <a:pt x="f2" y="f29"/>
                    <a:pt x="f30" y="f31"/>
                  </a:cubicBezTo>
                  <a:cubicBezTo>
                    <a:pt x="f32" y="f33"/>
                    <a:pt x="f34" y="f35"/>
                    <a:pt x="f36" y="f35"/>
                  </a:cubicBezTo>
                  <a:cubicBezTo>
                    <a:pt x="f37" y="f35"/>
                    <a:pt x="f38" y="f35"/>
                    <a:pt x="f39" y="f35"/>
                  </a:cubicBezTo>
                  <a:lnTo>
                    <a:pt x="f39" y="f35"/>
                  </a:lnTo>
                  <a:cubicBezTo>
                    <a:pt x="f39" y="f35"/>
                    <a:pt x="f40" y="f35"/>
                    <a:pt x="f41" y="f35"/>
                  </a:cubicBezTo>
                  <a:cubicBezTo>
                    <a:pt x="f42" y="f35"/>
                    <a:pt x="f43" y="f35"/>
                    <a:pt x="f44" y="f45"/>
                  </a:cubicBezTo>
                  <a:lnTo>
                    <a:pt x="f44" y="f45"/>
                  </a:lnTo>
                  <a:cubicBezTo>
                    <a:pt x="f46" y="f35"/>
                    <a:pt x="f47" y="f35"/>
                    <a:pt x="f39" y="f35"/>
                  </a:cubicBezTo>
                  <a:lnTo>
                    <a:pt x="f39" y="f35"/>
                  </a:lnTo>
                  <a:cubicBezTo>
                    <a:pt x="f48" y="f49"/>
                    <a:pt x="f50" y="f51"/>
                    <a:pt x="f52" y="f53"/>
                  </a:cubicBezTo>
                  <a:cubicBezTo>
                    <a:pt x="f54" y="f55"/>
                    <a:pt x="f56" y="f57"/>
                    <a:pt x="f58" y="f59"/>
                  </a:cubicBezTo>
                  <a:cubicBezTo>
                    <a:pt x="f60" y="f61"/>
                    <a:pt x="f62" y="f63"/>
                    <a:pt x="f64" y="f63"/>
                  </a:cubicBezTo>
                  <a:cubicBezTo>
                    <a:pt x="f65" y="f63"/>
                    <a:pt x="f66" y="f67"/>
                    <a:pt x="f68" y="f69"/>
                  </a:cubicBezTo>
                  <a:cubicBezTo>
                    <a:pt x="f70" y="f71"/>
                    <a:pt x="f72" y="f73"/>
                    <a:pt x="f74" y="f75"/>
                  </a:cubicBezTo>
                  <a:cubicBezTo>
                    <a:pt x="f76" y="f77"/>
                    <a:pt x="f78" y="f79"/>
                    <a:pt x="f3" y="f4"/>
                  </a:cubicBezTo>
                  <a:cubicBezTo>
                    <a:pt x="f80" y="f81"/>
                    <a:pt x="f82" y="f73"/>
                    <a:pt x="f83" y="f84"/>
                  </a:cubicBezTo>
                  <a:cubicBezTo>
                    <a:pt x="f85" y="f86"/>
                    <a:pt x="f87"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Google Shape;2304;p30">
              <a:extLst>
                <a:ext uri="{FF2B5EF4-FFF2-40B4-BE49-F238E27FC236}">
                  <a16:creationId xmlns:a16="http://schemas.microsoft.com/office/drawing/2014/main" id="{9071FE32-62D8-41E2-83EE-9F88B29847F9}"/>
                </a:ext>
              </a:extLst>
            </p:cNvPr>
            <p:cNvSpPr/>
            <p:nvPr/>
          </p:nvSpPr>
          <p:spPr>
            <a:xfrm>
              <a:off x="383362" y="4377699"/>
              <a:ext cx="227438" cy="140497"/>
            </a:xfrm>
            <a:custGeom>
              <a:avLst/>
              <a:gdLst>
                <a:gd name="f0" fmla="val w"/>
                <a:gd name="f1" fmla="val h"/>
                <a:gd name="f2" fmla="val 0"/>
                <a:gd name="f3" fmla="val 7042"/>
                <a:gd name="f4" fmla="val 4350"/>
                <a:gd name="f5" fmla="val 7025"/>
                <a:gd name="f6" fmla="val 706"/>
                <a:gd name="f7" fmla="val 7031"/>
                <a:gd name="f8" fmla="val 708"/>
                <a:gd name="f9" fmla="val 7036"/>
                <a:gd name="f10" fmla="val 711"/>
                <a:gd name="f11" fmla="val 713"/>
                <a:gd name="f12" fmla="val 5137"/>
                <a:gd name="f13" fmla="val 229"/>
                <a:gd name="f14" fmla="val 5264"/>
                <a:gd name="f15" fmla="val 5379"/>
                <a:gd name="f16" fmla="val 5518"/>
                <a:gd name="f17" fmla="val 252"/>
                <a:gd name="f18" fmla="val 5449"/>
                <a:gd name="f19" fmla="val 246"/>
                <a:gd name="f20" fmla="val 5385"/>
                <a:gd name="f21" fmla="val 243"/>
                <a:gd name="f22" fmla="val 5323"/>
                <a:gd name="f23" fmla="val 5261"/>
                <a:gd name="f24" fmla="val 5200"/>
                <a:gd name="f25" fmla="val 5010"/>
                <a:gd name="f26" fmla="val 275"/>
                <a:gd name="f27" fmla="val 4895"/>
                <a:gd name="f28" fmla="val 298"/>
                <a:gd name="f29" fmla="val 4779"/>
                <a:gd name="f30" fmla="val 332"/>
                <a:gd name="f31" fmla="val 4433"/>
                <a:gd name="f32" fmla="val 459"/>
                <a:gd name="f33" fmla="val 4317"/>
                <a:gd name="f34" fmla="val 517"/>
                <a:gd name="f35" fmla="val 4214"/>
                <a:gd name="f36" fmla="val 575"/>
                <a:gd name="f37" fmla="val 4110"/>
                <a:gd name="f38" fmla="val 644"/>
                <a:gd name="f39" fmla="val 3706"/>
                <a:gd name="f40" fmla="val 921"/>
                <a:gd name="f41" fmla="val 3394"/>
                <a:gd name="f42" fmla="val 1314"/>
                <a:gd name="f43" fmla="val 3105"/>
                <a:gd name="f44" fmla="val 1706"/>
                <a:gd name="f45" fmla="val 2817"/>
                <a:gd name="f46" fmla="val 2110"/>
                <a:gd name="f47" fmla="val 2563"/>
                <a:gd name="f48" fmla="val 2549"/>
                <a:gd name="f49" fmla="val 2251"/>
                <a:gd name="f50" fmla="val 2941"/>
                <a:gd name="f51" fmla="val 2090"/>
                <a:gd name="f52" fmla="val 3137"/>
                <a:gd name="f53" fmla="val 1917"/>
                <a:gd name="f54" fmla="val 3310"/>
                <a:gd name="f55" fmla="val 1743"/>
                <a:gd name="f56" fmla="val 3484"/>
                <a:gd name="f57" fmla="val 1559"/>
                <a:gd name="f58" fmla="val 3645"/>
                <a:gd name="f59" fmla="val 1351"/>
                <a:gd name="f60" fmla="val 3807"/>
                <a:gd name="f61" fmla="val 1155"/>
                <a:gd name="f62" fmla="val 3934"/>
                <a:gd name="f63" fmla="val 3634"/>
                <a:gd name="f64" fmla="val 3299"/>
                <a:gd name="f65" fmla="val 2228"/>
                <a:gd name="f66" fmla="val 2906"/>
                <a:gd name="f67" fmla="val 2517"/>
                <a:gd name="f68" fmla="val 2526"/>
                <a:gd name="f69" fmla="val 2759"/>
                <a:gd name="f70" fmla="val 2087"/>
                <a:gd name="f71" fmla="val 3048"/>
                <a:gd name="f72" fmla="val 1683"/>
                <a:gd name="f73" fmla="val 3336"/>
                <a:gd name="f74" fmla="val 1279"/>
                <a:gd name="f75" fmla="val 3648"/>
                <a:gd name="f76" fmla="val 887"/>
                <a:gd name="f77" fmla="val 4087"/>
                <a:gd name="f78" fmla="val 598"/>
                <a:gd name="f79" fmla="val 4306"/>
                <a:gd name="f80" fmla="val 471"/>
                <a:gd name="f81" fmla="val 4514"/>
                <a:gd name="f82" fmla="val 356"/>
                <a:gd name="f83" fmla="val 4768"/>
                <a:gd name="f84" fmla="val 286"/>
                <a:gd name="f85" fmla="val 4883"/>
                <a:gd name="f86" fmla="val 5138"/>
                <a:gd name="f87" fmla="val 1"/>
                <a:gd name="f88" fmla="val 4407"/>
                <a:gd name="f89" fmla="val 3713"/>
                <a:gd name="f90" fmla="val 313"/>
                <a:gd name="f91" fmla="val 3117"/>
                <a:gd name="f92" fmla="val 840"/>
                <a:gd name="f93" fmla="val 2274"/>
                <a:gd name="f94" fmla="val 1602"/>
                <a:gd name="f95" fmla="val 1166"/>
                <a:gd name="f96" fmla="val 2422"/>
                <a:gd name="f97" fmla="val 2433"/>
                <a:gd name="f98" fmla="val 244"/>
                <a:gd name="f99" fmla="val 2574"/>
                <a:gd name="f100" fmla="val 498"/>
                <a:gd name="f101" fmla="val 2620"/>
                <a:gd name="f102" fmla="val 758"/>
                <a:gd name="f103" fmla="val 881"/>
                <a:gd name="f104" fmla="val 1006"/>
                <a:gd name="f105" fmla="val 2610"/>
                <a:gd name="f106" fmla="val 1132"/>
                <a:gd name="f107" fmla="val 2595"/>
                <a:gd name="f108" fmla="val 531"/>
                <a:gd name="f109" fmla="val 2872"/>
                <a:gd name="f110" fmla="val 1270"/>
                <a:gd name="f111" fmla="val 670"/>
                <a:gd name="f112" fmla="val 4280"/>
                <a:gd name="f113" fmla="val 851"/>
                <a:gd name="f114" fmla="val 4176"/>
                <a:gd name="f115" fmla="val 1051"/>
                <a:gd name="f116" fmla="val 4154"/>
                <a:gd name="f117" fmla="val 1252"/>
                <a:gd name="f118" fmla="val 1409"/>
                <a:gd name="f119" fmla="val 1567"/>
                <a:gd name="f120" fmla="val 4167"/>
                <a:gd name="f121" fmla="val 1717"/>
                <a:gd name="f122" fmla="val 2061"/>
                <a:gd name="f123" fmla="val 2367"/>
                <a:gd name="f124" fmla="val 4095"/>
                <a:gd name="f125" fmla="val 2540"/>
                <a:gd name="f126" fmla="val 3622"/>
                <a:gd name="f127" fmla="val 2725"/>
                <a:gd name="f128" fmla="val 3991"/>
                <a:gd name="f129" fmla="val 2828"/>
                <a:gd name="f130" fmla="val 4084"/>
                <a:gd name="f131" fmla="val 3152"/>
                <a:gd name="f132" fmla="val 4349"/>
                <a:gd name="f133" fmla="val 3830"/>
                <a:gd name="f134" fmla="val 3129"/>
                <a:gd name="f135" fmla="val 3564"/>
                <a:gd name="f136" fmla="val 3244"/>
                <a:gd name="f137" fmla="val 3657"/>
                <a:gd name="f138" fmla="val 3440"/>
                <a:gd name="f139" fmla="val 3761"/>
                <a:gd name="f140" fmla="val 3267"/>
                <a:gd name="f141" fmla="val 3080"/>
                <a:gd name="f142" fmla="val 3567"/>
                <a:gd name="f143" fmla="val 1787"/>
                <a:gd name="f144" fmla="val 3613"/>
                <a:gd name="f145" fmla="val 2006"/>
                <a:gd name="f146" fmla="val 3798"/>
                <a:gd name="f147" fmla="val 2191"/>
                <a:gd name="f148" fmla="val 4017"/>
                <a:gd name="f149" fmla="val 4225"/>
                <a:gd name="f150" fmla="val 4456"/>
                <a:gd name="f151" fmla="val 4409"/>
                <a:gd name="f152" fmla="val 1868"/>
                <a:gd name="f153" fmla="val 4307"/>
                <a:gd name="f154" fmla="val 1909"/>
                <a:gd name="f155" fmla="val 4202"/>
                <a:gd name="f156" fmla="val 4128"/>
                <a:gd name="f157" fmla="val 4052"/>
                <a:gd name="f158" fmla="val 1888"/>
                <a:gd name="f159" fmla="val 3994"/>
                <a:gd name="f160" fmla="val 1845"/>
                <a:gd name="f161" fmla="val 3867"/>
                <a:gd name="f162" fmla="val 1741"/>
                <a:gd name="f163" fmla="val 3821"/>
                <a:gd name="f164" fmla="val 1556"/>
                <a:gd name="f165" fmla="val 3844"/>
                <a:gd name="f166" fmla="val 1394"/>
                <a:gd name="f167" fmla="val 3856"/>
                <a:gd name="f168" fmla="val 4491"/>
                <a:gd name="f169" fmla="val 4860"/>
                <a:gd name="f170" fmla="val 5122"/>
                <a:gd name="f171" fmla="val 424"/>
                <a:gd name="f172" fmla="val 5396"/>
                <a:gd name="f173" fmla="val 382"/>
                <a:gd name="f174" fmla="val 5670"/>
                <a:gd name="f175" fmla="val 6141"/>
                <a:gd name="f176" fmla="val 6612"/>
                <a:gd name="f177" fmla="val 505"/>
                <a:gd name="f178" fmla="val 6699"/>
                <a:gd name="f179" fmla="val 544"/>
                <a:gd name="f180" fmla="val 6447"/>
                <a:gd name="f181" fmla="val 319"/>
                <a:gd name="f182" fmla="val 6107"/>
                <a:gd name="f183" fmla="val 194"/>
                <a:gd name="f184" fmla="val 5922"/>
                <a:gd name="f185" fmla="val 125"/>
                <a:gd name="f186" fmla="val 5726"/>
                <a:gd name="f187" fmla="val 79"/>
                <a:gd name="f188" fmla="val 5541"/>
                <a:gd name="f189" fmla="val 32"/>
                <a:gd name="f190" fmla="val 5406"/>
                <a:gd name="f191" fmla="val 11"/>
                <a:gd name="f192" fmla="val 5271"/>
                <a:gd name="f193" fmla="*/ f0 1 7042"/>
                <a:gd name="f194" fmla="*/ f1 1 4350"/>
                <a:gd name="f195" fmla="val f2"/>
                <a:gd name="f196" fmla="val f3"/>
                <a:gd name="f197" fmla="val f4"/>
                <a:gd name="f198" fmla="+- f197 0 f195"/>
                <a:gd name="f199" fmla="+- f196 0 f195"/>
                <a:gd name="f200" fmla="*/ f199 1 7042"/>
                <a:gd name="f201" fmla="*/ f198 1 4350"/>
                <a:gd name="f202" fmla="*/ f195 1 f200"/>
                <a:gd name="f203" fmla="*/ f196 1 f200"/>
                <a:gd name="f204" fmla="*/ f195 1 f201"/>
                <a:gd name="f205" fmla="*/ f197 1 f201"/>
                <a:gd name="f206" fmla="*/ f202 f193 1"/>
                <a:gd name="f207" fmla="*/ f203 f193 1"/>
                <a:gd name="f208" fmla="*/ f205 f194 1"/>
                <a:gd name="f209" fmla="*/ f204 f194 1"/>
              </a:gdLst>
              <a:ahLst/>
              <a:cxnLst>
                <a:cxn ang="3cd4">
                  <a:pos x="hc" y="t"/>
                </a:cxn>
                <a:cxn ang="0">
                  <a:pos x="r" y="vc"/>
                </a:cxn>
                <a:cxn ang="cd4">
                  <a:pos x="hc" y="b"/>
                </a:cxn>
                <a:cxn ang="cd2">
                  <a:pos x="l" y="vc"/>
                </a:cxn>
              </a:cxnLst>
              <a:rect l="f206" t="f209" r="f207" b="f208"/>
              <a:pathLst>
                <a:path w="7042" h="4350">
                  <a:moveTo>
                    <a:pt x="f5" y="f6"/>
                  </a:moveTo>
                  <a:cubicBezTo>
                    <a:pt x="f7" y="f8"/>
                    <a:pt x="f9" y="f10"/>
                    <a:pt x="f3" y="f11"/>
                  </a:cubicBezTo>
                  <a:cubicBezTo>
                    <a:pt x="f9" y="f10"/>
                    <a:pt x="f7" y="f8"/>
                    <a:pt x="f5" y="f6"/>
                  </a:cubicBezTo>
                  <a:close/>
                  <a:moveTo>
                    <a:pt x="f12" y="f13"/>
                  </a:moveTo>
                  <a:cubicBezTo>
                    <a:pt x="f14" y="f13"/>
                    <a:pt x="f15" y="f13"/>
                    <a:pt x="f16" y="f17"/>
                  </a:cubicBezTo>
                  <a:cubicBezTo>
                    <a:pt x="f18" y="f19"/>
                    <a:pt x="f20" y="f21"/>
                    <a:pt x="f22" y="f21"/>
                  </a:cubicBezTo>
                  <a:cubicBezTo>
                    <a:pt x="f23" y="f21"/>
                    <a:pt x="f24" y="f19"/>
                    <a:pt x="f12" y="f17"/>
                  </a:cubicBezTo>
                  <a:cubicBezTo>
                    <a:pt x="f25" y="f26"/>
                    <a:pt x="f27" y="f28"/>
                    <a:pt x="f29" y="f30"/>
                  </a:cubicBez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57" y="f63"/>
                    <a:pt x="f53" y="f64"/>
                    <a:pt x="f65" y="f66"/>
                  </a:cubicBezTo>
                  <a:cubicBezTo>
                    <a:pt x="f67" y="f68"/>
                    <a:pt x="f69" y="f70"/>
                    <a:pt x="f71" y="f72"/>
                  </a:cubicBezTo>
                  <a:cubicBezTo>
                    <a:pt x="f73" y="f74"/>
                    <a:pt x="f75" y="f76"/>
                    <a:pt x="f77" y="f78"/>
                  </a:cubicBezTo>
                  <a:cubicBezTo>
                    <a:pt x="f79" y="f80"/>
                    <a:pt x="f81" y="f82"/>
                    <a:pt x="f83" y="f84"/>
                  </a:cubicBezTo>
                  <a:cubicBezTo>
                    <a:pt x="f85" y="f17"/>
                    <a:pt x="f25" y="f13"/>
                    <a:pt x="f12" y="f13"/>
                  </a:cubicBezTo>
                  <a:close/>
                  <a:moveTo>
                    <a:pt x="f86" y="f87"/>
                  </a:moveTo>
                  <a:cubicBezTo>
                    <a:pt x="f88" y="f87"/>
                    <a:pt x="f89" y="f90"/>
                    <a:pt x="f91" y="f92"/>
                  </a:cubicBezTo>
                  <a:cubicBezTo>
                    <a:pt x="f93" y="f94"/>
                    <a:pt x="f95" y="f96"/>
                    <a:pt x="f87" y="f97"/>
                  </a:cubicBezTo>
                  <a:cubicBezTo>
                    <a:pt x="f98" y="f99"/>
                    <a:pt x="f100" y="f101"/>
                    <a:pt x="f102" y="f101"/>
                  </a:cubicBezTo>
                  <a:cubicBezTo>
                    <a:pt x="f103" y="f101"/>
                    <a:pt x="f104" y="f105"/>
                    <a:pt x="f106" y="f107"/>
                  </a:cubicBezTo>
                  <a:lnTo>
                    <a:pt x="f106" y="f107"/>
                  </a:lnTo>
                  <a:cubicBezTo>
                    <a:pt x="f108" y="f109"/>
                    <a:pt x="f110" y="f62"/>
                    <a:pt x="f111" y="f112"/>
                  </a:cubicBezTo>
                  <a:cubicBezTo>
                    <a:pt x="f113" y="f114"/>
                    <a:pt x="f115" y="f116"/>
                    <a:pt x="f117" y="f116"/>
                  </a:cubicBezTo>
                  <a:cubicBezTo>
                    <a:pt x="f118" y="f116"/>
                    <a:pt x="f119" y="f120"/>
                    <a:pt x="f121" y="f120"/>
                  </a:cubicBezTo>
                  <a:cubicBezTo>
                    <a:pt x="f122" y="f120"/>
                    <a:pt x="f123" y="f124"/>
                    <a:pt x="f125" y="f126"/>
                  </a:cubicBezTo>
                  <a:cubicBezTo>
                    <a:pt x="f127" y="f128"/>
                    <a:pt x="f129" y="f130"/>
                    <a:pt x="f131" y="f132"/>
                  </a:cubicBezTo>
                  <a:cubicBezTo>
                    <a:pt x="f71" y="f133"/>
                    <a:pt x="f134" y="f135"/>
                    <a:pt x="f134" y="f135"/>
                  </a:cubicBezTo>
                  <a:lnTo>
                    <a:pt x="f134" y="f135"/>
                  </a:lnTo>
                  <a:cubicBezTo>
                    <a:pt x="f136" y="f137"/>
                    <a:pt x="f138" y="f139"/>
                    <a:pt x="f138" y="f139"/>
                  </a:cubicBezTo>
                  <a:cubicBezTo>
                    <a:pt x="f140" y="f141"/>
                    <a:pt x="f140" y="f96"/>
                    <a:pt x="f142" y="f143"/>
                  </a:cubicBezTo>
                  <a:cubicBezTo>
                    <a:pt x="f144" y="f145"/>
                    <a:pt x="f146" y="f147"/>
                    <a:pt x="f148" y="f147"/>
                  </a:cubicBezTo>
                  <a:cubicBezTo>
                    <a:pt x="f149" y="f147"/>
                    <a:pt x="f31" y="f145"/>
                    <a:pt x="f150" y="f143"/>
                  </a:cubicBezTo>
                  <a:lnTo>
                    <a:pt x="f150" y="f143"/>
                  </a:lnTo>
                  <a:cubicBezTo>
                    <a:pt x="f151" y="f152"/>
                    <a:pt x="f153" y="f154"/>
                    <a:pt x="f155" y="f154"/>
                  </a:cubicBezTo>
                  <a:cubicBezTo>
                    <a:pt x="f156" y="f154"/>
                    <a:pt x="f157" y="f158"/>
                    <a:pt x="f159" y="f160"/>
                  </a:cubicBezTo>
                  <a:cubicBezTo>
                    <a:pt x="f161" y="f162"/>
                    <a:pt x="f163" y="f164"/>
                    <a:pt x="f165" y="f166"/>
                  </a:cubicBezTo>
                  <a:cubicBezTo>
                    <a:pt x="f167" y="f40"/>
                    <a:pt x="f168" y="f38"/>
                    <a:pt x="f169" y="f34"/>
                  </a:cubicBezTo>
                  <a:cubicBezTo>
                    <a:pt x="f170" y="f171"/>
                    <a:pt x="f172" y="f173"/>
                    <a:pt x="f174" y="f173"/>
                  </a:cubicBezTo>
                  <a:cubicBezTo>
                    <a:pt x="f175" y="f173"/>
                    <a:pt x="f176" y="f177"/>
                    <a:pt x="f5" y="f6"/>
                  </a:cubicBezTo>
                  <a:lnTo>
                    <a:pt x="f5" y="f6"/>
                  </a:lnTo>
                  <a:cubicBezTo>
                    <a:pt x="f178" y="f179"/>
                    <a:pt x="f180" y="f181"/>
                    <a:pt x="f182" y="f183"/>
                  </a:cubicBezTo>
                  <a:cubicBezTo>
                    <a:pt x="f184" y="f185"/>
                    <a:pt x="f186" y="f187"/>
                    <a:pt x="f188" y="f189"/>
                  </a:cubicBezTo>
                  <a:cubicBezTo>
                    <a:pt x="f190" y="f191"/>
                    <a:pt x="f192" y="f87"/>
                    <a:pt x="f86" y="f87"/>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2305;p30">
              <a:extLst>
                <a:ext uri="{FF2B5EF4-FFF2-40B4-BE49-F238E27FC236}">
                  <a16:creationId xmlns:a16="http://schemas.microsoft.com/office/drawing/2014/main" id="{9C9946D7-585E-4E69-9C9D-FCE11646AD1C}"/>
                </a:ext>
              </a:extLst>
            </p:cNvPr>
            <p:cNvSpPr/>
            <p:nvPr/>
          </p:nvSpPr>
          <p:spPr>
            <a:xfrm>
              <a:off x="321832" y="4394396"/>
              <a:ext cx="150665" cy="53583"/>
            </a:xfrm>
            <a:custGeom>
              <a:avLst/>
              <a:gdLst>
                <a:gd name="f0" fmla="val w"/>
                <a:gd name="f1" fmla="val h"/>
                <a:gd name="f2" fmla="val 0"/>
                <a:gd name="f3" fmla="val 4665"/>
                <a:gd name="f4" fmla="val 1659"/>
                <a:gd name="f5" fmla="val 3706"/>
                <a:gd name="f6" fmla="val 520"/>
                <a:gd name="f7" fmla="val 3510"/>
                <a:gd name="f8" fmla="val 623"/>
                <a:gd name="f9" fmla="val 3302"/>
                <a:gd name="f10" fmla="val 704"/>
                <a:gd name="f11" fmla="val 3094"/>
                <a:gd name="f12" fmla="val 774"/>
                <a:gd name="f13" fmla="val 2875"/>
                <a:gd name="f14" fmla="val 854"/>
                <a:gd name="f15" fmla="val 2644"/>
                <a:gd name="f16" fmla="val 889"/>
                <a:gd name="f17" fmla="val 2413"/>
                <a:gd name="f18" fmla="val 924"/>
                <a:gd name="f19" fmla="val 2278"/>
                <a:gd name="f20" fmla="val 937"/>
                <a:gd name="f21" fmla="val 2139"/>
                <a:gd name="f22" fmla="val 943"/>
                <a:gd name="f23" fmla="val 2000"/>
                <a:gd name="f24" fmla="val 1903"/>
                <a:gd name="f25" fmla="val 1805"/>
                <a:gd name="f26" fmla="val 940"/>
                <a:gd name="f27" fmla="val 1709"/>
                <a:gd name="f28" fmla="val 935"/>
                <a:gd name="f29" fmla="val 1455"/>
                <a:gd name="f30" fmla="val 1224"/>
                <a:gd name="f31" fmla="val 982"/>
                <a:gd name="f32" fmla="val 1201"/>
                <a:gd name="f33" fmla="val 866"/>
                <a:gd name="f34" fmla="val 1444"/>
                <a:gd name="f35" fmla="val 877"/>
                <a:gd name="f36" fmla="val 1675"/>
                <a:gd name="f37" fmla="val 1906"/>
                <a:gd name="f38" fmla="val 2148"/>
                <a:gd name="f39" fmla="val 2379"/>
                <a:gd name="f40" fmla="val 2610"/>
                <a:gd name="f41" fmla="val 831"/>
                <a:gd name="f42" fmla="val 2840"/>
                <a:gd name="f43" fmla="val 797"/>
                <a:gd name="f44" fmla="val 3060"/>
                <a:gd name="f45" fmla="val 739"/>
                <a:gd name="f46" fmla="val 3279"/>
                <a:gd name="f47" fmla="val 681"/>
                <a:gd name="f48" fmla="val 3498"/>
                <a:gd name="f49" fmla="val 600"/>
                <a:gd name="f50" fmla="val 4664"/>
                <a:gd name="f51" fmla="val 3613"/>
                <a:gd name="f52" fmla="val 468"/>
                <a:gd name="f53" fmla="val 2464"/>
                <a:gd name="f54" fmla="val 706"/>
                <a:gd name="f55" fmla="val 1316"/>
                <a:gd name="f56" fmla="val 876"/>
                <a:gd name="f57" fmla="val 436"/>
                <a:gd name="f58" fmla="val 671"/>
                <a:gd name="f59" fmla="val 1"/>
                <a:gd name="f60" fmla="val 310"/>
                <a:gd name="f61" fmla="val 896"/>
                <a:gd name="f62" fmla="val 1235"/>
                <a:gd name="f63" fmla="val 1388"/>
                <a:gd name="f64" fmla="val 1447"/>
                <a:gd name="f65" fmla="val 1504"/>
                <a:gd name="f66" fmla="val 1231"/>
                <a:gd name="f67" fmla="val 1559"/>
                <a:gd name="f68" fmla="val 1386"/>
                <a:gd name="f69" fmla="val 1374"/>
                <a:gd name="f70" fmla="val 705"/>
                <a:gd name="f71" fmla="val 1570"/>
                <a:gd name="f72" fmla="val 694"/>
                <a:gd name="f73" fmla="val 1616"/>
                <a:gd name="f74" fmla="val 804"/>
                <a:gd name="f75" fmla="val 1645"/>
                <a:gd name="f76" fmla="val 926"/>
                <a:gd name="f77" fmla="val 1055"/>
                <a:gd name="f78" fmla="val 2203"/>
                <a:gd name="f79" fmla="val 3979"/>
                <a:gd name="f80" fmla="val 592"/>
                <a:gd name="f81" fmla="*/ f0 1 4665"/>
                <a:gd name="f82" fmla="*/ f1 1 1659"/>
                <a:gd name="f83" fmla="val f2"/>
                <a:gd name="f84" fmla="val f3"/>
                <a:gd name="f85" fmla="val f4"/>
                <a:gd name="f86" fmla="+- f85 0 f83"/>
                <a:gd name="f87" fmla="+- f84 0 f83"/>
                <a:gd name="f88" fmla="*/ f87 1 4665"/>
                <a:gd name="f89" fmla="*/ f86 1 1659"/>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4665" h="1659">
                  <a:moveTo>
                    <a:pt x="f5" y="f6"/>
                  </a:moveTo>
                  <a:lnTo>
                    <a:pt x="f5" y="f6"/>
                  </a:lnTo>
                  <a:cubicBezTo>
                    <a:pt x="f7" y="f8"/>
                    <a:pt x="f9" y="f10"/>
                    <a:pt x="f11" y="f12"/>
                  </a:cubicBezTo>
                  <a:cubicBezTo>
                    <a:pt x="f13" y="f14"/>
                    <a:pt x="f15" y="f16"/>
                    <a:pt x="f17" y="f18"/>
                  </a:cubicBezTo>
                  <a:cubicBezTo>
                    <a:pt x="f19" y="f20"/>
                    <a:pt x="f21" y="f22"/>
                    <a:pt x="f23" y="f22"/>
                  </a:cubicBezTo>
                  <a:cubicBezTo>
                    <a:pt x="f24" y="f22"/>
                    <a:pt x="f25" y="f26"/>
                    <a:pt x="f27" y="f28"/>
                  </a:cubicBezTo>
                  <a:cubicBezTo>
                    <a:pt x="f29" y="f18"/>
                    <a:pt x="f30" y="f16"/>
                    <a:pt x="f31" y="f14"/>
                  </a:cubicBezTo>
                  <a:lnTo>
                    <a:pt x="f31" y="f14"/>
                  </a:lnTo>
                  <a:cubicBezTo>
                    <a:pt x="f32" y="f33"/>
                    <a:pt x="f34" y="f35"/>
                    <a:pt x="f36" y="f16"/>
                  </a:cubicBezTo>
                  <a:cubicBezTo>
                    <a:pt x="f37" y="f16"/>
                    <a:pt x="f38" y="f16"/>
                    <a:pt x="f39" y="f33"/>
                  </a:cubicBezTo>
                  <a:cubicBezTo>
                    <a:pt x="f40" y="f41"/>
                    <a:pt x="f42" y="f43"/>
                    <a:pt x="f44" y="f45"/>
                  </a:cubicBezTo>
                  <a:cubicBezTo>
                    <a:pt x="f46" y="f47"/>
                    <a:pt x="f48" y="f49"/>
                    <a:pt x="f5" y="f6"/>
                  </a:cubicBezTo>
                  <a:close/>
                  <a:moveTo>
                    <a:pt x="f50" y="f2"/>
                  </a:moveTo>
                  <a:lnTo>
                    <a:pt x="f50" y="f2"/>
                  </a:lnTo>
                  <a:cubicBezTo>
                    <a:pt x="f51" y="f52"/>
                    <a:pt x="f53" y="f54"/>
                    <a:pt x="f55" y="f54"/>
                  </a:cubicBezTo>
                  <a:cubicBezTo>
                    <a:pt x="f56" y="f54"/>
                    <a:pt x="f57" y="f58"/>
                    <a:pt x="f59" y="f49"/>
                  </a:cubicBezTo>
                  <a:lnTo>
                    <a:pt x="f59" y="f49"/>
                  </a:lnTo>
                  <a:cubicBezTo>
                    <a:pt x="f60" y="f31"/>
                    <a:pt x="f61" y="f62"/>
                    <a:pt x="f63" y="f62"/>
                  </a:cubicBezTo>
                  <a:cubicBezTo>
                    <a:pt x="f64" y="f62"/>
                    <a:pt x="f65" y="f66"/>
                    <a:pt x="f67" y="f30"/>
                  </a:cubicBezTo>
                  <a:lnTo>
                    <a:pt x="f67" y="f30"/>
                  </a:lnTo>
                  <a:cubicBezTo>
                    <a:pt x="f68" y="f69"/>
                    <a:pt x="f70" y="f71"/>
                    <a:pt x="f72" y="f73"/>
                  </a:cubicBezTo>
                  <a:cubicBezTo>
                    <a:pt x="f74" y="f75"/>
                    <a:pt x="f76" y="f4"/>
                    <a:pt x="f77" y="f4"/>
                  </a:cubicBezTo>
                  <a:cubicBezTo>
                    <a:pt x="f78" y="f4"/>
                    <a:pt x="f79" y="f80"/>
                    <a:pt x="f50"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Google Shape;2306;p30">
              <a:extLst>
                <a:ext uri="{FF2B5EF4-FFF2-40B4-BE49-F238E27FC236}">
                  <a16:creationId xmlns:a16="http://schemas.microsoft.com/office/drawing/2014/main" id="{CAE273C9-1275-4C23-96BF-08E8A9320CF2}"/>
                </a:ext>
              </a:extLst>
            </p:cNvPr>
            <p:cNvSpPr/>
            <p:nvPr/>
          </p:nvSpPr>
          <p:spPr>
            <a:xfrm>
              <a:off x="587282" y="4730648"/>
              <a:ext cx="194620" cy="264709"/>
            </a:xfrm>
            <a:custGeom>
              <a:avLst/>
              <a:gdLst>
                <a:gd name="f0" fmla="val w"/>
                <a:gd name="f1" fmla="val h"/>
                <a:gd name="f2" fmla="val 0"/>
                <a:gd name="f3" fmla="val 6026"/>
                <a:gd name="f4" fmla="val 8196"/>
                <a:gd name="f5" fmla="val 1"/>
                <a:gd name="f6" fmla="val 20"/>
                <a:gd name="f7" fmla="val 3"/>
                <a:gd name="f8" fmla="val 40"/>
                <a:gd name="f9" fmla="val 5"/>
                <a:gd name="f10" fmla="val 59"/>
                <a:gd name="f11" fmla="val 7"/>
                <a:gd name="f12" fmla="val 39"/>
                <a:gd name="f13" fmla="val 4"/>
                <a:gd name="f14" fmla="val 19"/>
                <a:gd name="f15" fmla="val 2"/>
                <a:gd name="f16" fmla="val 819"/>
                <a:gd name="f17" fmla="val 111"/>
                <a:gd name="f18" fmla="val 2318"/>
                <a:gd name="f19" fmla="val 1135"/>
                <a:gd name="f20" fmla="val 2655"/>
                <a:gd name="f21" fmla="val 3856"/>
                <a:gd name="f22" fmla="val 2921"/>
                <a:gd name="f23" fmla="val 6049"/>
                <a:gd name="f24" fmla="val 3521"/>
                <a:gd name="f25" fmla="val 6684"/>
                <a:gd name="f26" fmla="val 3163"/>
                <a:gd name="f27" fmla="val 3775"/>
                <a:gd name="f28" fmla="val 7838"/>
                <a:gd name="f29" fmla="val 4144"/>
                <a:gd name="f30" fmla="val 6868"/>
                <a:gd name="f31" fmla="val 3948"/>
                <a:gd name="f32" fmla="val 6199"/>
                <a:gd name="f33" fmla="val 4179"/>
                <a:gd name="f34" fmla="val 6371"/>
                <a:gd name="f35" fmla="val 4466"/>
                <a:gd name="f36" fmla="val 6449"/>
                <a:gd name="f37" fmla="val 4762"/>
                <a:gd name="f38" fmla="val 5222"/>
                <a:gd name="f39" fmla="val 5703"/>
                <a:gd name="f40" fmla="val 6261"/>
                <a:gd name="f41" fmla="val 5945"/>
                <a:gd name="f42" fmla="val 5878"/>
                <a:gd name="f43" fmla="val 6005"/>
                <a:gd name="f44" fmla="val 5724"/>
                <a:gd name="f45" fmla="val 6032"/>
                <a:gd name="f46" fmla="val 5570"/>
                <a:gd name="f47" fmla="val 5156"/>
                <a:gd name="f48" fmla="val 4739"/>
                <a:gd name="f49" fmla="val 5835"/>
                <a:gd name="f50" fmla="val 4444"/>
                <a:gd name="f51" fmla="val 5541"/>
                <a:gd name="f52" fmla="val 4040"/>
                <a:gd name="f53" fmla="val 5137"/>
                <a:gd name="f54" fmla="val 3809"/>
                <a:gd name="f55" fmla="val 4583"/>
                <a:gd name="f56" fmla="val 3671"/>
                <a:gd name="f57" fmla="val 4029"/>
                <a:gd name="f58" fmla="val 3486"/>
                <a:gd name="f59" fmla="val 3429"/>
                <a:gd name="f60" fmla="val 3209"/>
                <a:gd name="f61" fmla="val 2390"/>
                <a:gd name="f62" fmla="val 2686"/>
                <a:gd name="f63" fmla="val 1104"/>
                <a:gd name="f64" fmla="val 1422"/>
                <a:gd name="f65" fmla="val 166"/>
                <a:gd name="f66" fmla="*/ f0 1 6026"/>
                <a:gd name="f67" fmla="*/ f1 1 8196"/>
                <a:gd name="f68" fmla="val f2"/>
                <a:gd name="f69" fmla="val f3"/>
                <a:gd name="f70" fmla="val f4"/>
                <a:gd name="f71" fmla="+- f70 0 f68"/>
                <a:gd name="f72" fmla="+- f69 0 f68"/>
                <a:gd name="f73" fmla="*/ f72 1 6026"/>
                <a:gd name="f74" fmla="*/ f71 1 8196"/>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6026" h="8196">
                  <a:moveTo>
                    <a:pt x="f2" y="f5"/>
                  </a:moveTo>
                  <a:cubicBezTo>
                    <a:pt x="f6" y="f7"/>
                    <a:pt x="f8" y="f9"/>
                    <a:pt x="f10" y="f11"/>
                  </a:cubicBezTo>
                  <a:lnTo>
                    <a:pt x="f10" y="f11"/>
                  </a:lnTo>
                  <a:cubicBezTo>
                    <a:pt x="f12" y="f13"/>
                    <a:pt x="f14" y="f15"/>
                    <a:pt x="f2" y="f5"/>
                  </a:cubicBezTo>
                  <a:close/>
                  <a:moveTo>
                    <a:pt x="f10" y="f11"/>
                  </a:moveTo>
                  <a:cubicBezTo>
                    <a:pt x="f16" y="f17"/>
                    <a:pt x="f18" y="f19"/>
                    <a:pt x="f20" y="f21"/>
                  </a:cubicBezTo>
                  <a:cubicBezTo>
                    <a:pt x="f22" y="f23"/>
                    <a:pt x="f24" y="f25"/>
                    <a:pt x="f26" y="f4"/>
                  </a:cubicBezTo>
                  <a:cubicBezTo>
                    <a:pt x="f27" y="f28"/>
                    <a:pt x="f29" y="f30"/>
                    <a:pt x="f31" y="f32"/>
                  </a:cubicBezTo>
                  <a:lnTo>
                    <a:pt x="f31" y="f32"/>
                  </a:lnTo>
                  <a:cubicBezTo>
                    <a:pt x="f33" y="f34"/>
                    <a:pt x="f35" y="f36"/>
                    <a:pt x="f37" y="f36"/>
                  </a:cubicBezTo>
                  <a:cubicBezTo>
                    <a:pt x="f38" y="f36"/>
                    <a:pt x="f39" y="f40"/>
                    <a:pt x="f3" y="f41"/>
                  </a:cubicBezTo>
                  <a:lnTo>
                    <a:pt x="f3" y="f41"/>
                  </a:lnTo>
                  <a:cubicBezTo>
                    <a:pt x="f42" y="f43"/>
                    <a:pt x="f44" y="f45"/>
                    <a:pt x="f46" y="f45"/>
                  </a:cubicBezTo>
                  <a:cubicBezTo>
                    <a:pt x="f47" y="f45"/>
                    <a:pt x="f48" y="f49"/>
                    <a:pt x="f50" y="f51"/>
                  </a:cubicBezTo>
                  <a:cubicBezTo>
                    <a:pt x="f52" y="f53"/>
                    <a:pt x="f54" y="f55"/>
                    <a:pt x="f56" y="f57"/>
                  </a:cubicBezTo>
                  <a:cubicBezTo>
                    <a:pt x="f24" y="f58"/>
                    <a:pt x="f59" y="f22"/>
                    <a:pt x="f60" y="f61"/>
                  </a:cubicBezTo>
                  <a:cubicBezTo>
                    <a:pt x="f62" y="f63"/>
                    <a:pt x="f64" y="f65"/>
                    <a:pt x="f10" y="f11"/>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 name="Google Shape;2307;p30">
              <a:extLst>
                <a:ext uri="{FF2B5EF4-FFF2-40B4-BE49-F238E27FC236}">
                  <a16:creationId xmlns:a16="http://schemas.microsoft.com/office/drawing/2014/main" id="{3656E7DE-80ED-40C9-B819-0D18BDB0B605}"/>
                </a:ext>
              </a:extLst>
            </p:cNvPr>
            <p:cNvSpPr/>
            <p:nvPr/>
          </p:nvSpPr>
          <p:spPr>
            <a:xfrm>
              <a:off x="559311" y="4732513"/>
              <a:ext cx="98087" cy="213649"/>
            </a:xfrm>
            <a:custGeom>
              <a:avLst/>
              <a:gdLst>
                <a:gd name="f0" fmla="val w"/>
                <a:gd name="f1" fmla="val h"/>
                <a:gd name="f2" fmla="val 0"/>
                <a:gd name="f3" fmla="val 3037"/>
                <a:gd name="f4" fmla="val 6615"/>
                <a:gd name="f5" fmla="val 728"/>
                <a:gd name="f6" fmla="val 750"/>
                <a:gd name="f7" fmla="val 14"/>
                <a:gd name="f8" fmla="val 772"/>
                <a:gd name="f9" fmla="val 27"/>
                <a:gd name="f10" fmla="val 795"/>
                <a:gd name="f11" fmla="val 40"/>
                <a:gd name="f12" fmla="val 13"/>
                <a:gd name="f13" fmla="val 1998"/>
                <a:gd name="f14" fmla="val 1136"/>
                <a:gd name="f15" fmla="val 2022"/>
                <a:gd name="f16" fmla="val 1168"/>
                <a:gd name="f17" fmla="val 2045"/>
                <a:gd name="f18" fmla="val 1201"/>
                <a:gd name="f19" fmla="val 2067"/>
                <a:gd name="f20" fmla="val 1235"/>
                <a:gd name="f21" fmla="val 2124"/>
                <a:gd name="f22" fmla="val 1328"/>
                <a:gd name="f23" fmla="val 2171"/>
                <a:gd name="f24" fmla="val 1432"/>
                <a:gd name="f25" fmla="val 2217"/>
                <a:gd name="f26" fmla="val 1535"/>
                <a:gd name="f27" fmla="val 2286"/>
                <a:gd name="f28" fmla="val 1755"/>
                <a:gd name="f29" fmla="val 2332"/>
                <a:gd name="f30" fmla="val 1986"/>
                <a:gd name="f31" fmla="val 2193"/>
                <a:gd name="f32" fmla="val 2344"/>
                <a:gd name="f33" fmla="val 2655"/>
                <a:gd name="f34" fmla="val 3105"/>
                <a:gd name="f35" fmla="val 2055"/>
                <a:gd name="f36" fmla="val 3521"/>
                <a:gd name="f37" fmla="val 1894"/>
                <a:gd name="f38" fmla="val 3948"/>
                <a:gd name="f39" fmla="val 1709"/>
                <a:gd name="f40" fmla="val 4352"/>
                <a:gd name="f41" fmla="val 1570"/>
                <a:gd name="f42" fmla="val 4779"/>
                <a:gd name="f43" fmla="val 1420"/>
                <a:gd name="f44" fmla="val 5194"/>
                <a:gd name="f45" fmla="val 1351"/>
                <a:gd name="f46" fmla="val 5645"/>
                <a:gd name="f47" fmla="val 1340"/>
                <a:gd name="f48" fmla="val 6106"/>
                <a:gd name="f49" fmla="val 5875"/>
                <a:gd name="f50" fmla="val 5656"/>
                <a:gd name="f51" fmla="val 1363"/>
                <a:gd name="f52" fmla="val 5425"/>
                <a:gd name="f53" fmla="val 1386"/>
                <a:gd name="f54" fmla="val 4987"/>
                <a:gd name="f55" fmla="val 1513"/>
                <a:gd name="f56" fmla="val 4767"/>
                <a:gd name="f57" fmla="val 1640"/>
                <a:gd name="f58" fmla="val 4329"/>
                <a:gd name="f59" fmla="val 1836"/>
                <a:gd name="f60" fmla="val 3925"/>
                <a:gd name="f61" fmla="val 3509"/>
                <a:gd name="f62" fmla="val 2159"/>
                <a:gd name="f63" fmla="val 3094"/>
                <a:gd name="f64" fmla="val 2216"/>
                <a:gd name="f65" fmla="val 1837"/>
                <a:gd name="f66" fmla="val 2204"/>
                <a:gd name="f67" fmla="val 1449"/>
                <a:gd name="f68" fmla="val 1344"/>
                <a:gd name="f69" fmla="val 378"/>
                <a:gd name="f70" fmla="val 1820"/>
                <a:gd name="f71" fmla="val 915"/>
                <a:gd name="f72" fmla="val 1547"/>
                <a:gd name="f73" fmla="val 2101"/>
                <a:gd name="f74" fmla="val 1893"/>
                <a:gd name="f75" fmla="val 2517"/>
                <a:gd name="f76" fmla="val 1871"/>
                <a:gd name="f77" fmla="val 2759"/>
                <a:gd name="f78" fmla="val 1783"/>
                <a:gd name="f79" fmla="val 2829"/>
                <a:gd name="f80" fmla="val 1669"/>
                <a:gd name="f81" fmla="val 2879"/>
                <a:gd name="f82" fmla="val 1553"/>
                <a:gd name="f83" fmla="val 1517"/>
                <a:gd name="f84" fmla="val 1480"/>
                <a:gd name="f85" fmla="val 2874"/>
                <a:gd name="f86" fmla="val 1443"/>
                <a:gd name="f87" fmla="val 2863"/>
                <a:gd name="f88" fmla="val 1305"/>
                <a:gd name="f89" fmla="val 2817"/>
                <a:gd name="f90" fmla="val 1190"/>
                <a:gd name="f91" fmla="val 2632"/>
                <a:gd name="f92" fmla="val 1247"/>
                <a:gd name="f93" fmla="val 2482"/>
                <a:gd name="f94" fmla="val 1097"/>
                <a:gd name="f95" fmla="val 2620"/>
                <a:gd name="f96" fmla="val 1074"/>
                <a:gd name="f97" fmla="val 1178"/>
                <a:gd name="f98" fmla="val 3036"/>
                <a:gd name="f99" fmla="val 1239"/>
                <a:gd name="f100" fmla="val 3150"/>
                <a:gd name="f101" fmla="val 1371"/>
                <a:gd name="f102" fmla="val 3199"/>
                <a:gd name="f103" fmla="val 1506"/>
                <a:gd name="f104" fmla="val 1576"/>
                <a:gd name="f105" fmla="val 1646"/>
                <a:gd name="f106" fmla="val 3186"/>
                <a:gd name="f107" fmla="val 3163"/>
                <a:gd name="f108" fmla="val 3705"/>
                <a:gd name="f109" fmla="val 889"/>
                <a:gd name="f110" fmla="val 4063"/>
                <a:gd name="f111" fmla="val 289"/>
                <a:gd name="f112" fmla="val 4271"/>
                <a:gd name="f113" fmla="val 462"/>
                <a:gd name="f114" fmla="val 4363"/>
                <a:gd name="f115" fmla="val 612"/>
                <a:gd name="f116" fmla="val 4410"/>
                <a:gd name="f117" fmla="val 439"/>
                <a:gd name="f118" fmla="val 4606"/>
                <a:gd name="f119" fmla="val 1"/>
                <a:gd name="f120" fmla="val 4790"/>
                <a:gd name="f121" fmla="val 257"/>
                <a:gd name="f122" fmla="val 4861"/>
                <a:gd name="f123" fmla="val 388"/>
                <a:gd name="f124" fmla="val 4899"/>
                <a:gd name="f125" fmla="val 560"/>
                <a:gd name="f126" fmla="val 642"/>
                <a:gd name="f127" fmla="val 734"/>
                <a:gd name="f128" fmla="val 4890"/>
                <a:gd name="f129" fmla="val 855"/>
                <a:gd name="f130" fmla="val 4871"/>
                <a:gd name="f131" fmla="val 325"/>
                <a:gd name="f132" fmla="val 5620"/>
                <a:gd name="f133" fmla="val 1268"/>
                <a:gd name="f134" fmla="val 5932"/>
                <a:gd name="f135" fmla="val 1316"/>
                <a:gd name="f136" fmla="val 6611"/>
                <a:gd name="f137" fmla="val 1274"/>
                <a:gd name="f138" fmla="val 5979"/>
                <a:gd name="f139" fmla="val 2448"/>
                <a:gd name="f140" fmla="val 5990"/>
                <a:gd name="f141" fmla="val 2355"/>
                <a:gd name="f142" fmla="val 5402"/>
                <a:gd name="f143" fmla="val 5748"/>
                <a:gd name="f144" fmla="val 2725"/>
                <a:gd name="f145" fmla="val 6014"/>
                <a:gd name="f146" fmla="val 6199"/>
                <a:gd name="f147" fmla="val 5298"/>
                <a:gd name="f148" fmla="val 2505"/>
                <a:gd name="f149" fmla="val 4040"/>
                <a:gd name="f150" fmla="val 2748"/>
                <a:gd name="f151" fmla="val 2182"/>
                <a:gd name="f152" fmla="val 2563"/>
                <a:gd name="f153" fmla="val 1385"/>
                <a:gd name="f154" fmla="val 797"/>
                <a:gd name="f155" fmla="val 1882"/>
                <a:gd name="f156" fmla="val 681"/>
                <a:gd name="f157" fmla="val 566"/>
                <a:gd name="f158" fmla="val 1594"/>
                <a:gd name="f159" fmla="val 450"/>
                <a:gd name="f160" fmla="val 1339"/>
                <a:gd name="f161" fmla="val 280"/>
                <a:gd name="f162" fmla="val 1054"/>
                <a:gd name="f163" fmla="val 189"/>
                <a:gd name="f164" fmla="val 6612"/>
                <a:gd name="f165" fmla="val 6613"/>
                <a:gd name="f166" fmla="val 1317"/>
                <a:gd name="f167" fmla="val 6614"/>
                <a:gd name="f168" fmla="*/ f0 1 3037"/>
                <a:gd name="f169" fmla="*/ f1 1 6615"/>
                <a:gd name="f170" fmla="val f2"/>
                <a:gd name="f171" fmla="val f3"/>
                <a:gd name="f172" fmla="val f4"/>
                <a:gd name="f173" fmla="+- f172 0 f170"/>
                <a:gd name="f174" fmla="+- f171 0 f170"/>
                <a:gd name="f175" fmla="*/ f174 1 3037"/>
                <a:gd name="f176" fmla="*/ f173 1 6615"/>
                <a:gd name="f177" fmla="*/ f170 1 f175"/>
                <a:gd name="f178" fmla="*/ f171 1 f175"/>
                <a:gd name="f179" fmla="*/ f170 1 f176"/>
                <a:gd name="f180" fmla="*/ f172 1 f176"/>
                <a:gd name="f181" fmla="*/ f177 f168 1"/>
                <a:gd name="f182" fmla="*/ f178 f168 1"/>
                <a:gd name="f183" fmla="*/ f180 f169 1"/>
                <a:gd name="f184" fmla="*/ f179 f169 1"/>
              </a:gdLst>
              <a:ahLst/>
              <a:cxnLst>
                <a:cxn ang="3cd4">
                  <a:pos x="hc" y="t"/>
                </a:cxn>
                <a:cxn ang="0">
                  <a:pos x="r" y="vc"/>
                </a:cxn>
                <a:cxn ang="cd4">
                  <a:pos x="hc" y="b"/>
                </a:cxn>
                <a:cxn ang="cd2">
                  <a:pos x="l" y="vc"/>
                </a:cxn>
              </a:cxnLst>
              <a:rect l="f181" t="f184" r="f182" b="f183"/>
              <a:pathLst>
                <a:path w="3037" h="6615">
                  <a:moveTo>
                    <a:pt x="f5" y="f2"/>
                  </a:moveTo>
                  <a:cubicBezTo>
                    <a:pt x="f6" y="f7"/>
                    <a:pt x="f8" y="f9"/>
                    <a:pt x="f10" y="f11"/>
                  </a:cubicBezTo>
                  <a:lnTo>
                    <a:pt x="f10" y="f11"/>
                  </a:lnTo>
                  <a:cubicBezTo>
                    <a:pt x="f8" y="f9"/>
                    <a:pt x="f6" y="f12"/>
                    <a:pt x="f5" y="f2"/>
                  </a:cubicBezTo>
                  <a:close/>
                  <a:moveTo>
                    <a:pt x="f13" y="f14"/>
                  </a:moveTo>
                  <a:cubicBezTo>
                    <a:pt x="f15" y="f16"/>
                    <a:pt x="f17" y="f18"/>
                    <a:pt x="f19" y="f20"/>
                  </a:cubicBezTo>
                  <a:cubicBezTo>
                    <a:pt x="f21" y="f22"/>
                    <a:pt x="f23" y="f24"/>
                    <a:pt x="f25" y="f26"/>
                  </a:cubicBezTo>
                  <a:cubicBezTo>
                    <a:pt x="f27" y="f28"/>
                    <a:pt x="f29" y="f30"/>
                    <a:pt x="f29" y="f31"/>
                  </a:cubicBezTo>
                  <a:cubicBezTo>
                    <a:pt x="f32" y="f33"/>
                    <a:pt x="f25" y="f34"/>
                    <a:pt x="f35" y="f36"/>
                  </a:cubicBezTo>
                  <a:cubicBezTo>
                    <a:pt x="f37" y="f38"/>
                    <a:pt x="f39" y="f40"/>
                    <a:pt x="f41" y="f42"/>
                  </a:cubicBezTo>
                  <a:cubicBezTo>
                    <a:pt x="f43" y="f44"/>
                    <a:pt x="f45" y="f46"/>
                    <a:pt x="f47" y="f48"/>
                  </a:cubicBezTo>
                  <a:cubicBezTo>
                    <a:pt x="f47" y="f49"/>
                    <a:pt x="f47" y="f50"/>
                    <a:pt x="f51" y="f52"/>
                  </a:cubicBezTo>
                  <a:cubicBezTo>
                    <a:pt x="f53" y="f44"/>
                    <a:pt x="f24" y="f54"/>
                    <a:pt x="f55" y="f56"/>
                  </a:cubicBezTo>
                  <a:cubicBezTo>
                    <a:pt x="f57" y="f58"/>
                    <a:pt x="f59" y="f60"/>
                    <a:pt x="f13" y="f61"/>
                  </a:cubicBezTo>
                  <a:cubicBezTo>
                    <a:pt x="f62" y="f63"/>
                    <a:pt x="f27" y="f33"/>
                    <a:pt x="f27" y="f64"/>
                  </a:cubicBezTo>
                  <a:cubicBezTo>
                    <a:pt x="f27" y="f65"/>
                    <a:pt x="f66" y="f67"/>
                    <a:pt x="f13" y="f14"/>
                  </a:cubicBezTo>
                  <a:close/>
                  <a:moveTo>
                    <a:pt x="f10" y="f11"/>
                  </a:moveTo>
                  <a:lnTo>
                    <a:pt x="f10" y="f11"/>
                  </a:lnTo>
                  <a:cubicBezTo>
                    <a:pt x="f68" y="f69"/>
                    <a:pt x="f70" y="f71"/>
                    <a:pt x="f13" y="f72"/>
                  </a:cubicBezTo>
                  <a:cubicBezTo>
                    <a:pt x="f73" y="f74"/>
                    <a:pt x="f25" y="f75"/>
                    <a:pt x="f76" y="f77"/>
                  </a:cubicBezTo>
                  <a:cubicBezTo>
                    <a:pt x="f78" y="f79"/>
                    <a:pt x="f80" y="f81"/>
                    <a:pt x="f82" y="f81"/>
                  </a:cubicBezTo>
                  <a:cubicBezTo>
                    <a:pt x="f83" y="f81"/>
                    <a:pt x="f84" y="f85"/>
                    <a:pt x="f86" y="f87"/>
                  </a:cubicBezTo>
                  <a:cubicBezTo>
                    <a:pt x="f88" y="f89"/>
                    <a:pt x="f90" y="f91"/>
                    <a:pt x="f92" y="f93"/>
                  </a:cubicBezTo>
                  <a:lnTo>
                    <a:pt x="f92" y="f93"/>
                  </a:lnTo>
                  <a:cubicBezTo>
                    <a:pt x="f94" y="f95"/>
                    <a:pt x="f96" y="f87"/>
                    <a:pt x="f97" y="f98"/>
                  </a:cubicBezTo>
                  <a:cubicBezTo>
                    <a:pt x="f99" y="f100"/>
                    <a:pt x="f101" y="f102"/>
                    <a:pt x="f103" y="f102"/>
                  </a:cubicBezTo>
                  <a:cubicBezTo>
                    <a:pt x="f104" y="f102"/>
                    <a:pt x="f105" y="f106"/>
                    <a:pt x="f39" y="f107"/>
                  </a:cubicBezTo>
                  <a:lnTo>
                    <a:pt x="f39" y="f107"/>
                  </a:lnTo>
                  <a:cubicBezTo>
                    <a:pt x="f53" y="f108"/>
                    <a:pt x="f109" y="f110"/>
                    <a:pt x="f111" y="f112"/>
                  </a:cubicBezTo>
                  <a:cubicBezTo>
                    <a:pt x="f111" y="f112"/>
                    <a:pt x="f113" y="f114"/>
                    <a:pt x="f115" y="f116"/>
                  </a:cubicBezTo>
                  <a:cubicBezTo>
                    <a:pt x="f115" y="f116"/>
                    <a:pt x="f117" y="f118"/>
                    <a:pt x="f119" y="f120"/>
                  </a:cubicBezTo>
                  <a:cubicBezTo>
                    <a:pt x="f121" y="f122"/>
                    <a:pt x="f123" y="f124"/>
                    <a:pt x="f125" y="f124"/>
                  </a:cubicBezTo>
                  <a:cubicBezTo>
                    <a:pt x="f126" y="f124"/>
                    <a:pt x="f127" y="f128"/>
                    <a:pt x="f129" y="f130"/>
                  </a:cubicBezTo>
                  <a:lnTo>
                    <a:pt x="f129" y="f130"/>
                  </a:lnTo>
                  <a:cubicBezTo>
                    <a:pt x="f131" y="f132"/>
                    <a:pt x="f133" y="f134"/>
                    <a:pt x="f135" y="f136"/>
                  </a:cubicBezTo>
                  <a:lnTo>
                    <a:pt x="f135" y="f136"/>
                  </a:lnTo>
                  <a:cubicBezTo>
                    <a:pt x="f137" y="f138"/>
                    <a:pt x="f139" y="f140"/>
                    <a:pt x="f141" y="f142"/>
                  </a:cubicBezTo>
                  <a:lnTo>
                    <a:pt x="f141" y="f142"/>
                  </a:lnTo>
                  <a:cubicBezTo>
                    <a:pt x="f75" y="f143"/>
                    <a:pt x="f144" y="f145"/>
                    <a:pt x="f98" y="f146"/>
                  </a:cubicBezTo>
                  <a:cubicBezTo>
                    <a:pt x="f139" y="f147"/>
                    <a:pt x="f148" y="f149"/>
                    <a:pt x="f91" y="f98"/>
                  </a:cubicBezTo>
                  <a:cubicBezTo>
                    <a:pt x="f150" y="f151"/>
                    <a:pt x="f152" y="f153"/>
                    <a:pt x="f13" y="f154"/>
                  </a:cubicBezTo>
                  <a:cubicBezTo>
                    <a:pt x="f155" y="f156"/>
                    <a:pt x="f28" y="f157"/>
                    <a:pt x="f158" y="f159"/>
                  </a:cubicBezTo>
                  <a:cubicBezTo>
                    <a:pt x="f160" y="f161"/>
                    <a:pt x="f162" y="f163"/>
                    <a:pt x="f10" y="f11"/>
                  </a:cubicBezTo>
                  <a:close/>
                  <a:moveTo>
                    <a:pt x="f135" y="f136"/>
                  </a:moveTo>
                  <a:cubicBezTo>
                    <a:pt x="f135" y="f164"/>
                    <a:pt x="f135" y="f165"/>
                    <a:pt x="f166" y="f167"/>
                  </a:cubicBezTo>
                  <a:cubicBezTo>
                    <a:pt x="f135" y="f165"/>
                    <a:pt x="f135" y="f164"/>
                    <a:pt x="f135" y="f13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 name="Google Shape;2308;p30">
              <a:extLst>
                <a:ext uri="{FF2B5EF4-FFF2-40B4-BE49-F238E27FC236}">
                  <a16:creationId xmlns:a16="http://schemas.microsoft.com/office/drawing/2014/main" id="{F63B8BE9-0E73-4C7F-A303-415E5D53F8D5}"/>
                </a:ext>
              </a:extLst>
            </p:cNvPr>
            <p:cNvSpPr/>
            <p:nvPr/>
          </p:nvSpPr>
          <p:spPr>
            <a:xfrm>
              <a:off x="650293" y="4823112"/>
              <a:ext cx="18278" cy="77934"/>
            </a:xfrm>
            <a:custGeom>
              <a:avLst/>
              <a:gdLst>
                <a:gd name="f0" fmla="val w"/>
                <a:gd name="f1" fmla="val h"/>
                <a:gd name="f2" fmla="val 0"/>
                <a:gd name="f3" fmla="val 566"/>
                <a:gd name="f4" fmla="val 2413"/>
                <a:gd name="f5" fmla="val 254"/>
                <a:gd name="f6" fmla="val 831"/>
                <a:gd name="f7" fmla="val 139"/>
                <a:gd name="f8" fmla="val 1674"/>
                <a:gd name="f9" fmla="val 462"/>
                <a:gd name="f10" fmla="val 1605"/>
                <a:gd name="f11" fmla="val 346"/>
                <a:gd name="f12" fmla="val 808"/>
                <a:gd name="f13" fmla="*/ f0 1 566"/>
                <a:gd name="f14" fmla="*/ f1 1 2413"/>
                <a:gd name="f15" fmla="val f2"/>
                <a:gd name="f16" fmla="val f3"/>
                <a:gd name="f17" fmla="val f4"/>
                <a:gd name="f18" fmla="+- f17 0 f15"/>
                <a:gd name="f19" fmla="+- f16 0 f15"/>
                <a:gd name="f20" fmla="*/ f19 1 566"/>
                <a:gd name="f21" fmla="*/ f18 1 241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566" h="2413">
                  <a:moveTo>
                    <a:pt x="f5" y="f2"/>
                  </a:moveTo>
                  <a:cubicBezTo>
                    <a:pt x="f2" y="f6"/>
                    <a:pt x="f7" y="f8"/>
                    <a:pt x="f3" y="f4"/>
                  </a:cubicBezTo>
                  <a:cubicBezTo>
                    <a:pt x="f9" y="f10"/>
                    <a:pt x="f11" y="f1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 name="Google Shape;2309;p30">
              <a:extLst>
                <a:ext uri="{FF2B5EF4-FFF2-40B4-BE49-F238E27FC236}">
                  <a16:creationId xmlns:a16="http://schemas.microsoft.com/office/drawing/2014/main" id="{6BA8C33C-1012-4AF1-844B-AE4734067EF3}"/>
                </a:ext>
              </a:extLst>
            </p:cNvPr>
            <p:cNvSpPr/>
            <p:nvPr/>
          </p:nvSpPr>
          <p:spPr>
            <a:xfrm>
              <a:off x="699488" y="4654972"/>
              <a:ext cx="82808" cy="96953"/>
            </a:xfrm>
            <a:custGeom>
              <a:avLst/>
              <a:gdLst>
                <a:gd name="f0" fmla="val w"/>
                <a:gd name="f1" fmla="val h"/>
                <a:gd name="f2" fmla="val 0"/>
                <a:gd name="f3" fmla="val 2564"/>
                <a:gd name="f4" fmla="val 3002"/>
                <a:gd name="f5" fmla="val 1282"/>
                <a:gd name="f6" fmla="val 1755"/>
                <a:gd name="f7" fmla="val 1284"/>
                <a:gd name="f8" fmla="val 1756"/>
                <a:gd name="f9" fmla="val 1287"/>
                <a:gd name="f10" fmla="val 1757"/>
                <a:gd name="f11" fmla="val 1289"/>
                <a:gd name="f12" fmla="val 1758"/>
                <a:gd name="f13" fmla="val 462"/>
                <a:gd name="f14" fmla="val 1016"/>
                <a:gd name="f15" fmla="val 543"/>
                <a:gd name="f16" fmla="val 1178"/>
                <a:gd name="f17" fmla="val 647"/>
                <a:gd name="f18" fmla="val 1328"/>
                <a:gd name="f19" fmla="val 774"/>
                <a:gd name="f20" fmla="val 1455"/>
                <a:gd name="f21" fmla="val 843"/>
                <a:gd name="f22" fmla="val 1524"/>
                <a:gd name="f23" fmla="val 947"/>
                <a:gd name="f24" fmla="val 1593"/>
                <a:gd name="f25" fmla="val 1040"/>
                <a:gd name="f26" fmla="val 1639"/>
                <a:gd name="f27" fmla="val 1155"/>
                <a:gd name="f28" fmla="val 1686"/>
                <a:gd name="f29" fmla="val 1270"/>
                <a:gd name="f30" fmla="val 1697"/>
                <a:gd name="f31" fmla="val 1386"/>
                <a:gd name="f32" fmla="val 1536"/>
                <a:gd name="f33" fmla="val 1663"/>
                <a:gd name="f34" fmla="val 1859"/>
                <a:gd name="f35" fmla="val 1605"/>
                <a:gd name="f36" fmla="val 1732"/>
                <a:gd name="f37" fmla="val 1720"/>
                <a:gd name="f38" fmla="val 1559"/>
                <a:gd name="f39" fmla="val 1766"/>
                <a:gd name="f40" fmla="val 1354"/>
                <a:gd name="f41" fmla="val 1314"/>
                <a:gd name="f42" fmla="val 1426"/>
                <a:gd name="f43" fmla="val 1815"/>
                <a:gd name="f44" fmla="val 1585"/>
                <a:gd name="f45" fmla="val 1871"/>
                <a:gd name="f46" fmla="val 1928"/>
                <a:gd name="f47" fmla="val 1882"/>
                <a:gd name="f48" fmla="val 2020"/>
                <a:gd name="f49" fmla="val 2044"/>
                <a:gd name="f50" fmla="val 2101"/>
                <a:gd name="f51" fmla="val 2171"/>
                <a:gd name="f52" fmla="val 2228"/>
                <a:gd name="f53" fmla="val 2032"/>
                <a:gd name="f54" fmla="val 2113"/>
                <a:gd name="f55" fmla="val 2043"/>
                <a:gd name="f56" fmla="val 1986"/>
                <a:gd name="f57" fmla="val 1351"/>
                <a:gd name="f58" fmla="val 1870"/>
                <a:gd name="f59" fmla="val 1190"/>
                <a:gd name="f60" fmla="val 1801"/>
                <a:gd name="f61" fmla="val 855"/>
                <a:gd name="f62" fmla="val 1628"/>
                <a:gd name="f63" fmla="val 751"/>
                <a:gd name="f64" fmla="val 1478"/>
                <a:gd name="f65" fmla="val 612"/>
                <a:gd name="f66" fmla="val 532"/>
                <a:gd name="f67" fmla="val 35"/>
                <a:gd name="f68" fmla="val 1"/>
                <a:gd name="f69" fmla="val 358"/>
                <a:gd name="f70" fmla="val 58"/>
                <a:gd name="f71" fmla="val 728"/>
                <a:gd name="f72" fmla="val 197"/>
                <a:gd name="f73" fmla="val 1074"/>
                <a:gd name="f74" fmla="val 416"/>
                <a:gd name="f75" fmla="val 1582"/>
                <a:gd name="f76" fmla="val 832"/>
                <a:gd name="f77" fmla="val 1997"/>
                <a:gd name="f78" fmla="val 1340"/>
                <a:gd name="f79" fmla="val 2320"/>
                <a:gd name="f80" fmla="val 1744"/>
                <a:gd name="f81" fmla="val 2378"/>
                <a:gd name="f82" fmla="val 2494"/>
                <a:gd name="f83" fmla="val 2598"/>
                <a:gd name="f84" fmla="val 2263"/>
                <a:gd name="f85" fmla="val 2782"/>
                <a:gd name="f86" fmla="val 3001"/>
                <a:gd name="f87" fmla="val 2425"/>
                <a:gd name="f88" fmla="val 2563"/>
                <a:gd name="f89" fmla="val 2551"/>
                <a:gd name="f90" fmla="val 2517"/>
                <a:gd name="f91" fmla="val 2286"/>
                <a:gd name="f92" fmla="val 2482"/>
                <a:gd name="f93" fmla="val 2332"/>
                <a:gd name="f94" fmla="val 1824"/>
                <a:gd name="f95" fmla="val 2148"/>
                <a:gd name="f96" fmla="val 2163"/>
                <a:gd name="f97" fmla="val 1689"/>
                <a:gd name="f98" fmla="val 2180"/>
                <a:gd name="f99" fmla="val 1691"/>
                <a:gd name="f100" fmla="val 2197"/>
                <a:gd name="f101" fmla="val 2291"/>
                <a:gd name="f102" fmla="val 2397"/>
                <a:gd name="f103" fmla="val 2436"/>
                <a:gd name="f104" fmla="val 1570"/>
                <a:gd name="f105" fmla="val 1305"/>
                <a:gd name="f106" fmla="val 2344"/>
                <a:gd name="f107" fmla="val 1224"/>
                <a:gd name="f108" fmla="val 2251"/>
                <a:gd name="f109" fmla="val 1132"/>
                <a:gd name="f110" fmla="val 2136"/>
                <a:gd name="f111" fmla="val 1097"/>
                <a:gd name="f112" fmla="val 1998"/>
                <a:gd name="f113" fmla="val 1051"/>
                <a:gd name="f114" fmla="val 2159"/>
                <a:gd name="f115" fmla="val 993"/>
                <a:gd name="f116" fmla="val 2321"/>
                <a:gd name="f117" fmla="val 866"/>
                <a:gd name="f118" fmla="val 693"/>
                <a:gd name="f119" fmla="val 520"/>
                <a:gd name="f120" fmla="val 324"/>
                <a:gd name="f121" fmla="val 243"/>
                <a:gd name="f122" fmla="val 1617"/>
                <a:gd name="f123" fmla="val 924"/>
                <a:gd name="f124" fmla="val 958"/>
                <a:gd name="f125" fmla="val 1186"/>
                <a:gd name="f126" fmla="val 963"/>
                <a:gd name="f127" fmla="val 1148"/>
                <a:gd name="f128" fmla="val 965"/>
                <a:gd name="f129" fmla="val 1110"/>
                <a:gd name="f130" fmla="val 755"/>
                <a:gd name="f131" fmla="val 409"/>
                <a:gd name="f132" fmla="val 775"/>
                <a:gd name="f133" fmla="val 232"/>
                <a:gd name="f134" fmla="val 139"/>
                <a:gd name="f135" fmla="val 301"/>
                <a:gd name="f136" fmla="val 70"/>
                <a:gd name="f137" fmla="val 150"/>
                <a:gd name="f138" fmla="*/ f0 1 2564"/>
                <a:gd name="f139" fmla="*/ f1 1 3002"/>
                <a:gd name="f140" fmla="val f2"/>
                <a:gd name="f141" fmla="val f3"/>
                <a:gd name="f142" fmla="val f4"/>
                <a:gd name="f143" fmla="+- f142 0 f140"/>
                <a:gd name="f144" fmla="+- f141 0 f140"/>
                <a:gd name="f145" fmla="*/ f144 1 2564"/>
                <a:gd name="f146" fmla="*/ f143 1 3002"/>
                <a:gd name="f147" fmla="*/ f140 1 f145"/>
                <a:gd name="f148" fmla="*/ f141 1 f145"/>
                <a:gd name="f149" fmla="*/ f140 1 f146"/>
                <a:gd name="f150" fmla="*/ f142 1 f146"/>
                <a:gd name="f151" fmla="*/ f147 f138 1"/>
                <a:gd name="f152" fmla="*/ f148 f138 1"/>
                <a:gd name="f153" fmla="*/ f150 f139 1"/>
                <a:gd name="f154" fmla="*/ f149 f139 1"/>
              </a:gdLst>
              <a:ahLst/>
              <a:cxnLst>
                <a:cxn ang="3cd4">
                  <a:pos x="hc" y="t"/>
                </a:cxn>
                <a:cxn ang="0">
                  <a:pos x="r" y="vc"/>
                </a:cxn>
                <a:cxn ang="cd4">
                  <a:pos x="hc" y="b"/>
                </a:cxn>
                <a:cxn ang="cd2">
                  <a:pos x="l" y="vc"/>
                </a:cxn>
              </a:cxnLst>
              <a:rect l="f151" t="f154" r="f152" b="f153"/>
              <a:pathLst>
                <a:path w="2564" h="3002">
                  <a:moveTo>
                    <a:pt x="f5" y="f6"/>
                  </a:moveTo>
                  <a:lnTo>
                    <a:pt x="f5" y="f6"/>
                  </a:lnTo>
                  <a:cubicBezTo>
                    <a:pt x="f7" y="f8"/>
                    <a:pt x="f9" y="f10"/>
                    <a:pt x="f11" y="f12"/>
                  </a:cubicBezTo>
                  <a:lnTo>
                    <a:pt x="f11" y="f12"/>
                  </a:lnTo>
                  <a:cubicBezTo>
                    <a:pt x="f9" y="f10"/>
                    <a:pt x="f7" y="f8"/>
                    <a:pt x="f5" y="f6"/>
                  </a:cubicBezTo>
                  <a:close/>
                  <a:moveTo>
                    <a:pt x="f13" y="f14"/>
                  </a:moveTo>
                  <a:cubicBezTo>
                    <a:pt x="f15" y="f16"/>
                    <a:pt x="f17" y="f18"/>
                    <a:pt x="f19" y="f20"/>
                  </a:cubicBezTo>
                  <a:cubicBezTo>
                    <a:pt x="f21" y="f22"/>
                    <a:pt x="f23" y="f24"/>
                    <a:pt x="f25" y="f26"/>
                  </a:cubicBezTo>
                  <a:cubicBezTo>
                    <a:pt x="f27" y="f28"/>
                    <a:pt x="f29" y="f30"/>
                    <a:pt x="f31" y="f30"/>
                  </a:cubicBezTo>
                  <a:cubicBezTo>
                    <a:pt x="f32" y="f30"/>
                    <a:pt x="f30" y="f33"/>
                    <a:pt x="f34" y="f35"/>
                  </a:cubicBezTo>
                  <a:lnTo>
                    <a:pt x="f34" y="f35"/>
                  </a:lnTo>
                  <a:cubicBezTo>
                    <a:pt x="f36" y="f37"/>
                    <a:pt x="f38" y="f39"/>
                    <a:pt x="f31" y="f39"/>
                  </a:cubicBezTo>
                  <a:cubicBezTo>
                    <a:pt x="f40" y="f39"/>
                    <a:pt x="f41" y="f39"/>
                    <a:pt x="f11" y="f12"/>
                  </a:cubicBezTo>
                  <a:lnTo>
                    <a:pt x="f11" y="f12"/>
                  </a:lnTo>
                  <a:cubicBezTo>
                    <a:pt x="f42" y="f43"/>
                    <a:pt x="f44" y="f45"/>
                    <a:pt x="f36" y="f46"/>
                  </a:cubicBezTo>
                  <a:cubicBezTo>
                    <a:pt x="f47" y="f48"/>
                    <a:pt x="f49" y="f50"/>
                    <a:pt x="f51" y="f52"/>
                  </a:cubicBezTo>
                  <a:cubicBezTo>
                    <a:pt x="f53" y="f54"/>
                    <a:pt x="f45" y="f55"/>
                    <a:pt x="f30" y="f56"/>
                  </a:cubicBezTo>
                  <a:cubicBezTo>
                    <a:pt x="f22" y="f46"/>
                    <a:pt x="f57" y="f58"/>
                    <a:pt x="f59" y="f60"/>
                  </a:cubicBezTo>
                  <a:cubicBezTo>
                    <a:pt x="f14" y="f36"/>
                    <a:pt x="f61" y="f62"/>
                    <a:pt x="f63" y="f64"/>
                  </a:cubicBezTo>
                  <a:cubicBezTo>
                    <a:pt x="f65" y="f57"/>
                    <a:pt x="f66" y="f16"/>
                    <a:pt x="f13" y="f14"/>
                  </a:cubicBezTo>
                  <a:close/>
                  <a:moveTo>
                    <a:pt x="f67" y="f2"/>
                  </a:moveTo>
                  <a:cubicBezTo>
                    <a:pt x="f68" y="f69"/>
                    <a:pt x="f70" y="f71"/>
                    <a:pt x="f72" y="f73"/>
                  </a:cubicBezTo>
                  <a:cubicBezTo>
                    <a:pt x="f74" y="f75"/>
                    <a:pt x="f76" y="f77"/>
                    <a:pt x="f78" y="f52"/>
                  </a:cubicBezTo>
                  <a:cubicBezTo>
                    <a:pt x="f32" y="f79"/>
                    <a:pt x="f80" y="f81"/>
                    <a:pt x="f46" y="f82"/>
                  </a:cubicBezTo>
                  <a:cubicBezTo>
                    <a:pt x="f50" y="f83"/>
                    <a:pt x="f84" y="f85"/>
                    <a:pt x="f84" y="f86"/>
                  </a:cubicBezTo>
                  <a:cubicBezTo>
                    <a:pt x="f87" y="f85"/>
                    <a:pt x="f88" y="f89"/>
                    <a:pt x="f90" y="f91"/>
                  </a:cubicBezTo>
                  <a:cubicBezTo>
                    <a:pt x="f92" y="f55"/>
                    <a:pt x="f93" y="f94"/>
                    <a:pt x="f95" y="f28"/>
                  </a:cubicBezTo>
                  <a:lnTo>
                    <a:pt x="f95" y="f28"/>
                  </a:lnTo>
                  <a:cubicBezTo>
                    <a:pt x="f96" y="f97"/>
                    <a:pt x="f98" y="f99"/>
                    <a:pt x="f100" y="f99"/>
                  </a:cubicBezTo>
                  <a:cubicBezTo>
                    <a:pt x="f101" y="f99"/>
                    <a:pt x="f102" y="f26"/>
                    <a:pt x="f103" y="f104"/>
                  </a:cubicBezTo>
                  <a:cubicBezTo>
                    <a:pt x="f82" y="f20"/>
                    <a:pt x="f103" y="f105"/>
                    <a:pt x="f106" y="f107"/>
                  </a:cubicBezTo>
                  <a:cubicBezTo>
                    <a:pt x="f108" y="f109"/>
                    <a:pt x="f110" y="f111"/>
                    <a:pt x="f112" y="f113"/>
                  </a:cubicBezTo>
                  <a:cubicBezTo>
                    <a:pt x="f114" y="f115"/>
                    <a:pt x="f116" y="f117"/>
                    <a:pt x="f93" y="f118"/>
                  </a:cubicBezTo>
                  <a:cubicBezTo>
                    <a:pt x="f106" y="f119"/>
                    <a:pt x="f84" y="f120"/>
                    <a:pt x="f54" y="f121"/>
                  </a:cubicBezTo>
                  <a:cubicBezTo>
                    <a:pt x="f112" y="f65"/>
                    <a:pt x="f122" y="f123"/>
                    <a:pt x="f107" y="f124"/>
                  </a:cubicBezTo>
                  <a:cubicBezTo>
                    <a:pt x="f125" y="f126"/>
                    <a:pt x="f127" y="f128"/>
                    <a:pt x="f129" y="f128"/>
                  </a:cubicBezTo>
                  <a:cubicBezTo>
                    <a:pt x="f130" y="f128"/>
                    <a:pt x="f131" y="f132"/>
                    <a:pt x="f133" y="f13"/>
                  </a:cubicBezTo>
                  <a:cubicBezTo>
                    <a:pt x="f134" y="f135"/>
                    <a:pt x="f136" y="f137"/>
                    <a:pt x="f67"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 name="Google Shape;2310;p30">
              <a:extLst>
                <a:ext uri="{FF2B5EF4-FFF2-40B4-BE49-F238E27FC236}">
                  <a16:creationId xmlns:a16="http://schemas.microsoft.com/office/drawing/2014/main" id="{7D4AC259-6E6A-4C1E-9412-151E983C147A}"/>
                </a:ext>
              </a:extLst>
            </p:cNvPr>
            <p:cNvSpPr/>
            <p:nvPr/>
          </p:nvSpPr>
          <p:spPr>
            <a:xfrm>
              <a:off x="677908" y="4590114"/>
              <a:ext cx="177439" cy="239682"/>
            </a:xfrm>
            <a:custGeom>
              <a:avLst/>
              <a:gdLst>
                <a:gd name="f0" fmla="val w"/>
                <a:gd name="f1" fmla="val h"/>
                <a:gd name="f2" fmla="val 0"/>
                <a:gd name="f3" fmla="val 5494"/>
                <a:gd name="f4" fmla="val 7421"/>
                <a:gd name="f5" fmla="val 692"/>
                <a:gd name="f6" fmla="val 681"/>
                <a:gd name="f7" fmla="val 24"/>
                <a:gd name="f8" fmla="val 671"/>
                <a:gd name="f9" fmla="val 49"/>
                <a:gd name="f10" fmla="val 661"/>
                <a:gd name="f11" fmla="val 73"/>
                <a:gd name="f12" fmla="val 1950"/>
                <a:gd name="f13" fmla="val 6475"/>
                <a:gd name="f14" fmla="val 2181"/>
                <a:gd name="f15" fmla="val 6649"/>
                <a:gd name="f16" fmla="val 2423"/>
                <a:gd name="f17" fmla="val 6799"/>
                <a:gd name="f18" fmla="val 2689"/>
                <a:gd name="f19" fmla="val 6914"/>
                <a:gd name="f20" fmla="val 2943"/>
                <a:gd name="f21" fmla="val 7029"/>
                <a:gd name="f22" fmla="val 3220"/>
                <a:gd name="f23" fmla="val 7110"/>
                <a:gd name="f24" fmla="val 3497"/>
                <a:gd name="f25" fmla="val 7156"/>
                <a:gd name="f26" fmla="val 3622"/>
                <a:gd name="f27" fmla="val 7178"/>
                <a:gd name="f28" fmla="val 3752"/>
                <a:gd name="f29" fmla="val 7190"/>
                <a:gd name="f30" fmla="val 3884"/>
                <a:gd name="f31" fmla="val 4032"/>
                <a:gd name="f32" fmla="val 4181"/>
                <a:gd name="f33" fmla="val 7175"/>
                <a:gd name="f34" fmla="val 4328"/>
                <a:gd name="f35" fmla="val 7145"/>
                <a:gd name="f36" fmla="val 4605"/>
                <a:gd name="f37" fmla="val 7087"/>
                <a:gd name="f38" fmla="val 4882"/>
                <a:gd name="f39" fmla="val 6983"/>
                <a:gd name="f40" fmla="val 5136"/>
                <a:gd name="f41" fmla="val 6868"/>
                <a:gd name="f42" fmla="val 4893"/>
                <a:gd name="f43" fmla="val 7006"/>
                <a:gd name="f44" fmla="val 4616"/>
                <a:gd name="f45" fmla="val 4339"/>
                <a:gd name="f46" fmla="val 7180"/>
                <a:gd name="f47" fmla="val 4170"/>
                <a:gd name="f48" fmla="val 7216"/>
                <a:gd name="f49" fmla="val 3981"/>
                <a:gd name="f50" fmla="val 7244"/>
                <a:gd name="f51" fmla="val 3792"/>
                <a:gd name="f52" fmla="val 3685"/>
                <a:gd name="f53" fmla="val 3578"/>
                <a:gd name="f54" fmla="val 7235"/>
                <a:gd name="f55" fmla="val 3474"/>
                <a:gd name="f56" fmla="val 7214"/>
                <a:gd name="f57" fmla="val 3185"/>
                <a:gd name="f58" fmla="val 7168"/>
                <a:gd name="f59" fmla="val 2919"/>
                <a:gd name="f60" fmla="val 2654"/>
                <a:gd name="f61" fmla="val 6949"/>
                <a:gd name="f62" fmla="val 2400"/>
                <a:gd name="f63" fmla="val 6822"/>
                <a:gd name="f64" fmla="val 2146"/>
                <a:gd name="f65" fmla="val 6683"/>
                <a:gd name="f66" fmla="val 1"/>
                <a:gd name="f67" fmla="val 1676"/>
                <a:gd name="f68" fmla="val 55"/>
                <a:gd name="f69" fmla="val 3257"/>
                <a:gd name="f70" fmla="val 715"/>
                <a:gd name="f71" fmla="val 4871"/>
                <a:gd name="f72" fmla="val 1096"/>
                <a:gd name="f73" fmla="val 5794"/>
                <a:gd name="f74" fmla="val 1719"/>
                <a:gd name="f75" fmla="val 2596"/>
                <a:gd name="f76" fmla="val 2983"/>
                <a:gd name="f77" fmla="val 7319"/>
                <a:gd name="f78" fmla="val 3389"/>
                <a:gd name="f79" fmla="val 7420"/>
                <a:gd name="f80" fmla="val 3790"/>
                <a:gd name="f81" fmla="val 4298"/>
                <a:gd name="f82" fmla="val 4800"/>
                <a:gd name="f83" fmla="val 7258"/>
                <a:gd name="f84" fmla="val 5251"/>
                <a:gd name="f85" fmla="val 5320"/>
                <a:gd name="f86" fmla="val 5401"/>
                <a:gd name="f87" fmla="val 6856"/>
                <a:gd name="f88" fmla="val 5424"/>
                <a:gd name="f89" fmla="val 6764"/>
                <a:gd name="f90" fmla="val 6602"/>
                <a:gd name="f91" fmla="val 5367"/>
                <a:gd name="f92" fmla="val 6487"/>
                <a:gd name="f93" fmla="val 5205"/>
                <a:gd name="f94" fmla="val 5113"/>
                <a:gd name="f95" fmla="val 5020"/>
                <a:gd name="f96" fmla="val 6568"/>
                <a:gd name="f97" fmla="val 4939"/>
                <a:gd name="f98" fmla="val 5216"/>
                <a:gd name="f99" fmla="val 6163"/>
                <a:gd name="f100" fmla="val 4816"/>
                <a:gd name="f101" fmla="val 5890"/>
                <a:gd name="f102" fmla="val 4286"/>
                <a:gd name="f103" fmla="val 4151"/>
                <a:gd name="f104" fmla="val 4008"/>
                <a:gd name="f105" fmla="val 5907"/>
                <a:gd name="f106" fmla="val 3866"/>
                <a:gd name="f107" fmla="val 5944"/>
                <a:gd name="f108" fmla="val 3519"/>
                <a:gd name="f109" fmla="val 6037"/>
                <a:gd name="f110" fmla="val 3167"/>
                <a:gd name="f111" fmla="val 6098"/>
                <a:gd name="f112" fmla="val 2819"/>
                <a:gd name="f113" fmla="val 2439"/>
                <a:gd name="f114" fmla="val 2064"/>
                <a:gd name="f115" fmla="val 6025"/>
                <a:gd name="f116" fmla="val 1703"/>
                <a:gd name="f117" fmla="val 5839"/>
                <a:gd name="f118" fmla="val 1728"/>
                <a:gd name="f119" fmla="val 5849"/>
                <a:gd name="f120" fmla="val 1753"/>
                <a:gd name="f121" fmla="val 5854"/>
                <a:gd name="f122" fmla="val 1778"/>
                <a:gd name="f123" fmla="val 1885"/>
                <a:gd name="f124" fmla="val 1989"/>
                <a:gd name="f125" fmla="val 5771"/>
                <a:gd name="f126" fmla="val 2031"/>
                <a:gd name="f127" fmla="val 5644"/>
                <a:gd name="f128" fmla="val 2088"/>
                <a:gd name="f129" fmla="val 5471"/>
                <a:gd name="f130" fmla="val 5275"/>
                <a:gd name="f131" fmla="val 1915"/>
                <a:gd name="f132" fmla="val 1811"/>
                <a:gd name="f133" fmla="val 4986"/>
                <a:gd name="f134" fmla="val 1684"/>
                <a:gd name="f135" fmla="val 1557"/>
                <a:gd name="f136" fmla="val 4744"/>
                <a:gd name="f137" fmla="val 1442"/>
                <a:gd name="f138" fmla="val 4629"/>
                <a:gd name="f139" fmla="val 1315"/>
                <a:gd name="f140" fmla="val 4502"/>
                <a:gd name="f141" fmla="val 1223"/>
                <a:gd name="f142" fmla="val 4352"/>
                <a:gd name="f143" fmla="val 1026"/>
                <a:gd name="f144" fmla="val 4051"/>
                <a:gd name="f145" fmla="val 853"/>
                <a:gd name="f146" fmla="val 3705"/>
                <a:gd name="f147" fmla="val 3359"/>
                <a:gd name="f148" fmla="val 343"/>
                <a:gd name="f149" fmla="val 2356"/>
                <a:gd name="f150" fmla="val 246"/>
                <a:gd name="f151" fmla="val 1099"/>
                <a:gd name="f152" fmla="*/ f0 1 5494"/>
                <a:gd name="f153" fmla="*/ f1 1 7421"/>
                <a:gd name="f154" fmla="val f2"/>
                <a:gd name="f155" fmla="val f3"/>
                <a:gd name="f156" fmla="val f4"/>
                <a:gd name="f157" fmla="+- f156 0 f154"/>
                <a:gd name="f158" fmla="+- f155 0 f154"/>
                <a:gd name="f159" fmla="*/ f158 1 5494"/>
                <a:gd name="f160" fmla="*/ f157 1 7421"/>
                <a:gd name="f161" fmla="*/ f154 1 f159"/>
                <a:gd name="f162" fmla="*/ f155 1 f159"/>
                <a:gd name="f163" fmla="*/ f154 1 f160"/>
                <a:gd name="f164" fmla="*/ f156 1 f160"/>
                <a:gd name="f165" fmla="*/ f161 f152 1"/>
                <a:gd name="f166" fmla="*/ f162 f152 1"/>
                <a:gd name="f167" fmla="*/ f164 f153 1"/>
                <a:gd name="f168" fmla="*/ f163 f153 1"/>
              </a:gdLst>
              <a:ahLst/>
              <a:cxnLst>
                <a:cxn ang="3cd4">
                  <a:pos x="hc" y="t"/>
                </a:cxn>
                <a:cxn ang="0">
                  <a:pos x="r" y="vc"/>
                </a:cxn>
                <a:cxn ang="cd4">
                  <a:pos x="hc" y="b"/>
                </a:cxn>
                <a:cxn ang="cd2">
                  <a:pos x="l" y="vc"/>
                </a:cxn>
              </a:cxnLst>
              <a:rect l="f165" t="f168" r="f166" b="f167"/>
              <a:pathLst>
                <a:path w="5494" h="7421">
                  <a:moveTo>
                    <a:pt x="f5" y="f2"/>
                  </a:moveTo>
                  <a:cubicBezTo>
                    <a:pt x="f6" y="f7"/>
                    <a:pt x="f8" y="f9"/>
                    <a:pt x="f10" y="f11"/>
                  </a:cubicBezTo>
                  <a:lnTo>
                    <a:pt x="f10" y="f11"/>
                  </a:lnTo>
                  <a:cubicBezTo>
                    <a:pt x="f8" y="f9"/>
                    <a:pt x="f6" y="f7"/>
                    <a:pt x="f5" y="f2"/>
                  </a:cubicBezTo>
                  <a:close/>
                  <a:moveTo>
                    <a:pt x="f12" y="f13"/>
                  </a:moveTo>
                  <a:lnTo>
                    <a:pt x="f12" y="f13"/>
                  </a:lnTo>
                  <a:cubicBezTo>
                    <a:pt x="f14" y="f15"/>
                    <a:pt x="f16" y="f17"/>
                    <a:pt x="f18" y="f19"/>
                  </a:cubicBezTo>
                  <a:cubicBezTo>
                    <a:pt x="f20" y="f21"/>
                    <a:pt x="f22" y="f23"/>
                    <a:pt x="f24" y="f25"/>
                  </a:cubicBezTo>
                  <a:cubicBezTo>
                    <a:pt x="f26" y="f27"/>
                    <a:pt x="f28" y="f29"/>
                    <a:pt x="f30" y="f29"/>
                  </a:cubicBezTo>
                  <a:cubicBezTo>
                    <a:pt x="f31" y="f29"/>
                    <a:pt x="f32" y="f33"/>
                    <a:pt x="f34" y="f35"/>
                  </a:cubicBezTo>
                  <a:cubicBezTo>
                    <a:pt x="f36" y="f37"/>
                    <a:pt x="f38" y="f39"/>
                    <a:pt x="f40" y="f41"/>
                  </a:cubicBezTo>
                  <a:lnTo>
                    <a:pt x="f40" y="f41"/>
                  </a:lnTo>
                  <a:cubicBezTo>
                    <a:pt x="f42" y="f43"/>
                    <a:pt x="f44" y="f23"/>
                    <a:pt x="f45" y="f46"/>
                  </a:cubicBezTo>
                  <a:cubicBezTo>
                    <a:pt x="f47" y="f48"/>
                    <a:pt x="f49" y="f50"/>
                    <a:pt x="f51" y="f50"/>
                  </a:cubicBezTo>
                  <a:cubicBezTo>
                    <a:pt x="f52" y="f50"/>
                    <a:pt x="f53" y="f54"/>
                    <a:pt x="f55" y="f56"/>
                  </a:cubicBezTo>
                  <a:cubicBezTo>
                    <a:pt x="f57" y="f58"/>
                    <a:pt x="f59" y="f37"/>
                    <a:pt x="f60" y="f61"/>
                  </a:cubicBezTo>
                  <a:cubicBezTo>
                    <a:pt x="f62" y="f63"/>
                    <a:pt x="f64" y="f65"/>
                    <a:pt x="f12" y="f13"/>
                  </a:cubicBezTo>
                  <a:close/>
                  <a:moveTo>
                    <a:pt x="f10" y="f11"/>
                  </a:moveTo>
                  <a:cubicBezTo>
                    <a:pt x="f66" y="f67"/>
                    <a:pt x="f68" y="f69"/>
                    <a:pt x="f70" y="f71"/>
                  </a:cubicBezTo>
                  <a:cubicBezTo>
                    <a:pt x="f72" y="f73"/>
                    <a:pt x="f74" y="f15"/>
                    <a:pt x="f75" y="f23"/>
                  </a:cubicBezTo>
                  <a:cubicBezTo>
                    <a:pt x="f76" y="f77"/>
                    <a:pt x="f78" y="f79"/>
                    <a:pt x="f80" y="f79"/>
                  </a:cubicBezTo>
                  <a:cubicBezTo>
                    <a:pt x="f81" y="f79"/>
                    <a:pt x="f82" y="f83"/>
                    <a:pt x="f84" y="f61"/>
                  </a:cubicBezTo>
                  <a:cubicBezTo>
                    <a:pt x="f85" y="f19"/>
                    <a:pt x="f86" y="f87"/>
                    <a:pt x="f88" y="f89"/>
                  </a:cubicBezTo>
                  <a:cubicBezTo>
                    <a:pt x="f3" y="f90"/>
                    <a:pt x="f91" y="f92"/>
                    <a:pt x="f93" y="f92"/>
                  </a:cubicBezTo>
                  <a:cubicBezTo>
                    <a:pt x="f94" y="f92"/>
                    <a:pt x="f95" y="f96"/>
                    <a:pt x="f97" y="f96"/>
                  </a:cubicBezTo>
                  <a:cubicBezTo>
                    <a:pt x="f98" y="f99"/>
                    <a:pt x="f100" y="f101"/>
                    <a:pt x="f102" y="f101"/>
                  </a:cubicBezTo>
                  <a:cubicBezTo>
                    <a:pt x="f103" y="f101"/>
                    <a:pt x="f104" y="f105"/>
                    <a:pt x="f106" y="f107"/>
                  </a:cubicBezTo>
                  <a:cubicBezTo>
                    <a:pt x="f108" y="f109"/>
                    <a:pt x="f110" y="f111"/>
                    <a:pt x="f112" y="f111"/>
                  </a:cubicBezTo>
                  <a:cubicBezTo>
                    <a:pt x="f113" y="f111"/>
                    <a:pt x="f114" y="f115"/>
                    <a:pt x="f116" y="f117"/>
                  </a:cubicBezTo>
                  <a:lnTo>
                    <a:pt x="f116" y="f117"/>
                  </a:lnTo>
                  <a:cubicBezTo>
                    <a:pt x="f118" y="f119"/>
                    <a:pt x="f120" y="f121"/>
                    <a:pt x="f122" y="f121"/>
                  </a:cubicBezTo>
                  <a:cubicBezTo>
                    <a:pt x="f123" y="f121"/>
                    <a:pt x="f124" y="f125"/>
                    <a:pt x="f126" y="f127"/>
                  </a:cubicBezTo>
                  <a:cubicBezTo>
                    <a:pt x="f128" y="f129"/>
                    <a:pt x="f126" y="f130"/>
                    <a:pt x="f131" y="f40"/>
                  </a:cubicBezTo>
                  <a:cubicBezTo>
                    <a:pt x="f132" y="f133"/>
                    <a:pt x="f134" y="f71"/>
                    <a:pt x="f135" y="f136"/>
                  </a:cubicBezTo>
                  <a:cubicBezTo>
                    <a:pt x="f137" y="f138"/>
                    <a:pt x="f139" y="f140"/>
                    <a:pt x="f141" y="f142"/>
                  </a:cubicBezTo>
                  <a:cubicBezTo>
                    <a:pt x="f143" y="f144"/>
                    <a:pt x="f145" y="f146"/>
                    <a:pt x="f70" y="f147"/>
                  </a:cubicBezTo>
                  <a:cubicBezTo>
                    <a:pt x="f148" y="f149"/>
                    <a:pt x="f150" y="f151"/>
                    <a:pt x="f10" y="f11"/>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2311;p30">
              <a:extLst>
                <a:ext uri="{FF2B5EF4-FFF2-40B4-BE49-F238E27FC236}">
                  <a16:creationId xmlns:a16="http://schemas.microsoft.com/office/drawing/2014/main" id="{27E94565-961A-4851-921A-E2F695B0BABE}"/>
                </a:ext>
              </a:extLst>
            </p:cNvPr>
            <p:cNvSpPr/>
            <p:nvPr/>
          </p:nvSpPr>
          <p:spPr>
            <a:xfrm>
              <a:off x="705816" y="4769437"/>
              <a:ext cx="83164" cy="100611"/>
            </a:xfrm>
            <a:custGeom>
              <a:avLst/>
              <a:gdLst>
                <a:gd name="f0" fmla="val w"/>
                <a:gd name="f1" fmla="val h"/>
                <a:gd name="f2" fmla="val 0"/>
                <a:gd name="f3" fmla="val 2575"/>
                <a:gd name="f4" fmla="val 3115"/>
                <a:gd name="f5" fmla="val 1"/>
                <a:gd name="f6" fmla="val 4"/>
                <a:gd name="f7" fmla="val 9"/>
                <a:gd name="f8" fmla="val 6"/>
                <a:gd name="f9" fmla="val 18"/>
                <a:gd name="f10" fmla="val 27"/>
                <a:gd name="f11" fmla="val 7"/>
                <a:gd name="f12" fmla="val 228"/>
                <a:gd name="f13" fmla="val 720"/>
                <a:gd name="f14" fmla="val 527"/>
                <a:gd name="f15" fmla="val 1334"/>
                <a:gd name="f16" fmla="val 1051"/>
                <a:gd name="f17" fmla="val 1835"/>
                <a:gd name="f18" fmla="val 1144"/>
                <a:gd name="f19" fmla="val 1916"/>
                <a:gd name="f20" fmla="val 1248"/>
                <a:gd name="f21" fmla="val 2008"/>
                <a:gd name="f22" fmla="val 1317"/>
                <a:gd name="f23" fmla="val 2112"/>
                <a:gd name="f24" fmla="val 1386"/>
                <a:gd name="f25" fmla="val 2205"/>
                <a:gd name="f26" fmla="val 1432"/>
                <a:gd name="f27" fmla="val 2343"/>
                <a:gd name="f28" fmla="val 1421"/>
                <a:gd name="f29" fmla="val 2459"/>
                <a:gd name="f30" fmla="val 1398"/>
                <a:gd name="f31" fmla="val 2586"/>
                <a:gd name="f32" fmla="val 2701"/>
                <a:gd name="f33" fmla="val 1201"/>
                <a:gd name="f34" fmla="val 2724"/>
                <a:gd name="f35" fmla="val 1186"/>
                <a:gd name="f36" fmla="val 2729"/>
                <a:gd name="f37" fmla="val 1170"/>
                <a:gd name="f38" fmla="val 2731"/>
                <a:gd name="f39" fmla="val 1154"/>
                <a:gd name="f40" fmla="val 1049"/>
                <a:gd name="f41" fmla="val 936"/>
                <a:gd name="f42" fmla="val 2638"/>
                <a:gd name="f43" fmla="val 2528"/>
                <a:gd name="f44" fmla="val 2759"/>
                <a:gd name="f45" fmla="val 3013"/>
                <a:gd name="f46" fmla="val 1271"/>
                <a:gd name="f47" fmla="val 3093"/>
                <a:gd name="f48" fmla="val 3108"/>
                <a:gd name="f49" fmla="val 1366"/>
                <a:gd name="f50" fmla="val 1416"/>
                <a:gd name="f51" fmla="val 1601"/>
                <a:gd name="f52" fmla="val 1794"/>
                <a:gd name="f53" fmla="val 3020"/>
                <a:gd name="f54" fmla="val 1894"/>
                <a:gd name="f55" fmla="val 2874"/>
                <a:gd name="f56" fmla="val 2021"/>
                <a:gd name="f57" fmla="val 2689"/>
                <a:gd name="f58" fmla="val 2009"/>
                <a:gd name="f59" fmla="val 2435"/>
                <a:gd name="f60" fmla="val 1905"/>
                <a:gd name="f61" fmla="val 2239"/>
                <a:gd name="f62" fmla="val 1966"/>
                <a:gd name="f63" fmla="val 2279"/>
                <a:gd name="f64" fmla="val 2043"/>
                <a:gd name="f65" fmla="val 2311"/>
                <a:gd name="f66" fmla="val 2115"/>
                <a:gd name="f67" fmla="val 2126"/>
                <a:gd name="f68" fmla="val 2137"/>
                <a:gd name="f69" fmla="val 2310"/>
                <a:gd name="f70" fmla="val 2148"/>
                <a:gd name="f71" fmla="val 2309"/>
                <a:gd name="f72" fmla="val 2251"/>
                <a:gd name="f73" fmla="val 1848"/>
                <a:gd name="f74" fmla="val 1881"/>
                <a:gd name="f75" fmla="val 1778"/>
                <a:gd name="f76" fmla="val 1117"/>
                <a:gd name="f77" fmla="val 1459"/>
                <a:gd name="f78" fmla="val 253"/>
                <a:gd name="f79" fmla="val 778"/>
                <a:gd name="f80" fmla="*/ f0 1 2575"/>
                <a:gd name="f81" fmla="*/ f1 1 3115"/>
                <a:gd name="f82" fmla="val f2"/>
                <a:gd name="f83" fmla="val f3"/>
                <a:gd name="f84" fmla="val f4"/>
                <a:gd name="f85" fmla="+- f84 0 f82"/>
                <a:gd name="f86" fmla="+- f83 0 f82"/>
                <a:gd name="f87" fmla="*/ f86 1 2575"/>
                <a:gd name="f88" fmla="*/ f85 1 3115"/>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2575" h="3115">
                  <a:moveTo>
                    <a:pt x="f5" y="f2"/>
                  </a:moveTo>
                  <a:cubicBezTo>
                    <a:pt x="f6" y="f7"/>
                    <a:pt x="f8" y="f9"/>
                    <a:pt x="f7" y="f10"/>
                  </a:cubicBezTo>
                  <a:lnTo>
                    <a:pt x="f7" y="f10"/>
                  </a:lnTo>
                  <a:cubicBezTo>
                    <a:pt x="f11" y="f9"/>
                    <a:pt x="f6" y="f7"/>
                    <a:pt x="f5" y="f2"/>
                  </a:cubicBezTo>
                  <a:close/>
                  <a:moveTo>
                    <a:pt x="f7" y="f10"/>
                  </a:moveTo>
                  <a:lnTo>
                    <a:pt x="f7" y="f10"/>
                  </a:lnTo>
                  <a:cubicBezTo>
                    <a:pt x="f12" y="f13"/>
                    <a:pt x="f14" y="f15"/>
                    <a:pt x="f16" y="f17"/>
                  </a:cubicBezTo>
                  <a:cubicBezTo>
                    <a:pt x="f18" y="f19"/>
                    <a:pt x="f20" y="f21"/>
                    <a:pt x="f22" y="f23"/>
                  </a:cubicBezTo>
                  <a:cubicBezTo>
                    <a:pt x="f24" y="f25"/>
                    <a:pt x="f26" y="f27"/>
                    <a:pt x="f28" y="f29"/>
                  </a:cubicBezTo>
                  <a:cubicBezTo>
                    <a:pt x="f30" y="f31"/>
                    <a:pt x="f22" y="f32"/>
                    <a:pt x="f33" y="f34"/>
                  </a:cubicBezTo>
                  <a:cubicBezTo>
                    <a:pt x="f35" y="f36"/>
                    <a:pt x="f37" y="f38"/>
                    <a:pt x="f39" y="f38"/>
                  </a:cubicBezTo>
                  <a:cubicBezTo>
                    <a:pt x="f40" y="f38"/>
                    <a:pt x="f41" y="f42"/>
                    <a:pt x="f41" y="f43"/>
                  </a:cubicBezTo>
                  <a:lnTo>
                    <a:pt x="f41" y="f43"/>
                  </a:lnTo>
                  <a:cubicBezTo>
                    <a:pt x="f41" y="f44"/>
                    <a:pt x="f16" y="f45"/>
                    <a:pt x="f46" y="f47"/>
                  </a:cubicBezTo>
                  <a:cubicBezTo>
                    <a:pt x="f22" y="f48"/>
                    <a:pt x="f49" y="f4"/>
                    <a:pt x="f50" y="f4"/>
                  </a:cubicBezTo>
                  <a:cubicBezTo>
                    <a:pt x="f51" y="f4"/>
                    <a:pt x="f52" y="f53"/>
                    <a:pt x="f54" y="f55"/>
                  </a:cubicBezTo>
                  <a:cubicBezTo>
                    <a:pt x="f56" y="f57"/>
                    <a:pt x="f58" y="f59"/>
                    <a:pt x="f60" y="f61"/>
                  </a:cubicBezTo>
                  <a:lnTo>
                    <a:pt x="f60" y="f61"/>
                  </a:lnTo>
                  <a:cubicBezTo>
                    <a:pt x="f62" y="f63"/>
                    <a:pt x="f64" y="f65"/>
                    <a:pt x="f66" y="f65"/>
                  </a:cubicBezTo>
                  <a:cubicBezTo>
                    <a:pt x="f67" y="f65"/>
                    <a:pt x="f68" y="f69"/>
                    <a:pt x="f70" y="f71"/>
                  </a:cubicBezTo>
                  <a:cubicBezTo>
                    <a:pt x="f3" y="f72"/>
                    <a:pt x="f73" y="f74"/>
                    <a:pt x="f75" y="f17"/>
                  </a:cubicBezTo>
                  <a:cubicBezTo>
                    <a:pt x="f76" y="f77"/>
                    <a:pt x="f78" y="f79"/>
                    <a:pt x="f7" y="f1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2312;p30">
              <a:extLst>
                <a:ext uri="{FF2B5EF4-FFF2-40B4-BE49-F238E27FC236}">
                  <a16:creationId xmlns:a16="http://schemas.microsoft.com/office/drawing/2014/main" id="{EDF66A6A-8935-4D17-97D4-3F360AF798F9}"/>
                </a:ext>
              </a:extLst>
            </p:cNvPr>
            <p:cNvSpPr/>
            <p:nvPr/>
          </p:nvSpPr>
          <p:spPr>
            <a:xfrm>
              <a:off x="562447" y="4459986"/>
              <a:ext cx="144923" cy="231187"/>
            </a:xfrm>
            <a:custGeom>
              <a:avLst/>
              <a:gdLst>
                <a:gd name="f0" fmla="val 360"/>
                <a:gd name="f1" fmla="val w"/>
                <a:gd name="f2" fmla="val h"/>
                <a:gd name="f3" fmla="val 0"/>
                <a:gd name="f4" fmla="val 4487"/>
                <a:gd name="f5" fmla="val 7158"/>
                <a:gd name="f6" fmla="val 4071"/>
                <a:gd name="f7" fmla="val 1536"/>
                <a:gd name="f8" fmla="val 4094"/>
                <a:gd name="f9" fmla="val 1651"/>
                <a:gd name="f10" fmla="val 4105"/>
                <a:gd name="f11" fmla="val 1778"/>
                <a:gd name="f12" fmla="val 4128"/>
                <a:gd name="f13" fmla="val 1905"/>
                <a:gd name="f14" fmla="val 2032"/>
                <a:gd name="f15" fmla="val 2148"/>
                <a:gd name="f16" fmla="val 2286"/>
                <a:gd name="f17" fmla="val 4047"/>
                <a:gd name="f18" fmla="val 2528"/>
                <a:gd name="f19" fmla="val 3955"/>
                <a:gd name="f20" fmla="val 2759"/>
                <a:gd name="f21" fmla="val 3840"/>
                <a:gd name="f22" fmla="val 2990"/>
                <a:gd name="f23" fmla="val 3586"/>
                <a:gd name="f24" fmla="val 3440"/>
                <a:gd name="f25" fmla="val 3228"/>
                <a:gd name="f26" fmla="val 3787"/>
                <a:gd name="f27" fmla="val 2835"/>
                <a:gd name="f28" fmla="val 4098"/>
                <a:gd name="f29" fmla="val 2431"/>
                <a:gd name="f30" fmla="val 4375"/>
                <a:gd name="f31" fmla="val 2027"/>
                <a:gd name="f32" fmla="val 4664"/>
                <a:gd name="f33" fmla="val 1658"/>
                <a:gd name="f34" fmla="val 4999"/>
                <a:gd name="f35" fmla="val 1277"/>
                <a:gd name="f36" fmla="val 5310"/>
                <a:gd name="f37" fmla="val 977"/>
                <a:gd name="f38" fmla="val 5714"/>
                <a:gd name="f39" fmla="val 723"/>
                <a:gd name="f40" fmla="val 6130"/>
                <a:gd name="f41" fmla="val 839"/>
                <a:gd name="f42" fmla="val 5922"/>
                <a:gd name="f43" fmla="val 5703"/>
                <a:gd name="f44" fmla="val 1127"/>
                <a:gd name="f45" fmla="val 5518"/>
                <a:gd name="f46" fmla="val 1266"/>
                <a:gd name="f47" fmla="val 1439"/>
                <a:gd name="f48" fmla="val 5137"/>
                <a:gd name="f49" fmla="val 1623"/>
                <a:gd name="f50" fmla="val 4964"/>
                <a:gd name="f51" fmla="val 1993"/>
                <a:gd name="f52" fmla="val 4629"/>
                <a:gd name="f53" fmla="val 2408"/>
                <a:gd name="f54" fmla="val 4341"/>
                <a:gd name="f55" fmla="val 2778"/>
                <a:gd name="f56" fmla="val 4029"/>
                <a:gd name="f57" fmla="val 3170"/>
                <a:gd name="f58" fmla="val 3706"/>
                <a:gd name="f59" fmla="val 3528"/>
                <a:gd name="f60" fmla="val 3360"/>
                <a:gd name="f61" fmla="val 3782"/>
                <a:gd name="f62" fmla="val 2944"/>
                <a:gd name="f63" fmla="val 2840"/>
                <a:gd name="f64" fmla="val 3897"/>
                <a:gd name="f65" fmla="val 2725"/>
                <a:gd name="f66" fmla="val 3932"/>
                <a:gd name="f67" fmla="val 2609"/>
                <a:gd name="f68" fmla="val 3978"/>
                <a:gd name="f69" fmla="val 2494"/>
                <a:gd name="f70" fmla="val 4024"/>
                <a:gd name="f71" fmla="val 2378"/>
                <a:gd name="f72" fmla="val 2263"/>
                <a:gd name="f73" fmla="val 4082"/>
                <a:gd name="f74" fmla="val 2021"/>
                <a:gd name="f75" fmla="val 1663"/>
                <a:gd name="f76" fmla="val 404"/>
                <a:gd name="f77" fmla="val 6628"/>
                <a:gd name="f78" fmla="val 403"/>
                <a:gd name="f79" fmla="val 6631"/>
                <a:gd name="f80" fmla="val 401"/>
                <a:gd name="f81" fmla="val 6635"/>
                <a:gd name="f82" fmla="val 400"/>
                <a:gd name="f83" fmla="val 6638"/>
                <a:gd name="f84" fmla="val 3493"/>
                <a:gd name="f85" fmla="val 1"/>
                <a:gd name="f86" fmla="val 3863"/>
                <a:gd name="f87" fmla="val 635"/>
                <a:gd name="f88" fmla="val 4036"/>
                <a:gd name="f89" fmla="val 1443"/>
                <a:gd name="f90" fmla="val 3851"/>
                <a:gd name="f91" fmla="val 2171"/>
                <a:gd name="f92" fmla="val 3747"/>
                <a:gd name="f93" fmla="val 2552"/>
                <a:gd name="f94" fmla="val 3209"/>
                <a:gd name="f95" fmla="val 3055"/>
                <a:gd name="f96" fmla="val 3244"/>
                <a:gd name="f97" fmla="val 3024"/>
                <a:gd name="f98" fmla="val 3249"/>
                <a:gd name="f99" fmla="val 2992"/>
                <a:gd name="f100" fmla="val 3251"/>
                <a:gd name="f101" fmla="val 2960"/>
                <a:gd name="f102" fmla="val 2825"/>
                <a:gd name="f103" fmla="val 2686"/>
                <a:gd name="f104" fmla="val 3210"/>
                <a:gd name="f105" fmla="val 2593"/>
                <a:gd name="f106" fmla="val 3117"/>
                <a:gd name="f107" fmla="val 2478"/>
                <a:gd name="f108" fmla="val 3002"/>
                <a:gd name="f109" fmla="val 2605"/>
                <a:gd name="f110" fmla="val 2655"/>
                <a:gd name="f111" fmla="val 2397"/>
                <a:gd name="f112" fmla="val 2702"/>
                <a:gd name="f113" fmla="val 2235"/>
                <a:gd name="f114" fmla="val 2909"/>
                <a:gd name="f115" fmla="val 3129"/>
                <a:gd name="f116" fmla="val 2247"/>
                <a:gd name="f117" fmla="val 3348"/>
                <a:gd name="f118" fmla="val 2455"/>
                <a:gd name="f119" fmla="val 3521"/>
                <a:gd name="f120" fmla="val 2662"/>
                <a:gd name="f121" fmla="val 3544"/>
                <a:gd name="f122" fmla="val 2252"/>
                <a:gd name="f123" fmla="val 3781"/>
                <a:gd name="f124" fmla="val 1808"/>
                <a:gd name="f125" fmla="val 3883"/>
                <a:gd name="f126" fmla="val 1348"/>
                <a:gd name="f127" fmla="val 1135"/>
                <a:gd name="f128" fmla="val 919"/>
                <a:gd name="f129" fmla="val 3861"/>
                <a:gd name="f130" fmla="val 700"/>
                <a:gd name="f131" fmla="val 3821"/>
                <a:gd name="f132" fmla="val 816"/>
                <a:gd name="f133" fmla="val 3994"/>
                <a:gd name="f134" fmla="val 931"/>
                <a:gd name="f135" fmla="val 4110"/>
                <a:gd name="f136" fmla="val 768"/>
                <a:gd name="f137" fmla="val 4173"/>
                <a:gd name="f138" fmla="val 449"/>
                <a:gd name="f139" fmla="val 259"/>
                <a:gd name="f140" fmla="val 4169"/>
                <a:gd name="f141" fmla="val 146"/>
                <a:gd name="f142" fmla="val 4156"/>
                <a:gd name="f143" fmla="val 446"/>
                <a:gd name="f144" fmla="val 4456"/>
                <a:gd name="f145" fmla="val 527"/>
                <a:gd name="f146" fmla="val 4525"/>
                <a:gd name="f147" fmla="val 4698"/>
                <a:gd name="f148" fmla="val 5135"/>
                <a:gd name="f149" fmla="val 728"/>
                <a:gd name="f150" fmla="val 5949"/>
                <a:gd name="f151" fmla="val 533"/>
                <a:gd name="f152" fmla="val 6369"/>
                <a:gd name="f153" fmla="val 803"/>
                <a:gd name="f154" fmla="val 6332"/>
                <a:gd name="f155" fmla="val 1090"/>
                <a:gd name="f156" fmla="val 1203"/>
                <a:gd name="f157" fmla="val 1319"/>
                <a:gd name="f158" fmla="val 6338"/>
                <a:gd name="f159" fmla="val 1430"/>
                <a:gd name="f160" fmla="val 1708"/>
                <a:gd name="f161" fmla="val 1955"/>
                <a:gd name="f162" fmla="val 6302"/>
                <a:gd name="f163" fmla="val 2051"/>
                <a:gd name="f164" fmla="val 6049"/>
                <a:gd name="f165" fmla="val 6441"/>
                <a:gd name="f166" fmla="val 2074"/>
                <a:gd name="f167" fmla="val 6811"/>
                <a:gd name="f168" fmla="val 2293"/>
                <a:gd name="f169" fmla="val 7157"/>
                <a:gd name="f170" fmla="val 2212"/>
                <a:gd name="f171" fmla="val 5991"/>
                <a:gd name="f172" fmla="val 2951"/>
                <a:gd name="f173" fmla="val 4825"/>
                <a:gd name="f174" fmla="val 3643"/>
                <a:gd name="f175" fmla="val 3925"/>
                <a:gd name="f176" fmla="val 4221"/>
                <a:gd name="f177" fmla="val 3175"/>
                <a:gd name="f178" fmla="val 4486"/>
                <a:gd name="f179" fmla="val 2321"/>
                <a:gd name="f180" fmla="val 4267"/>
                <a:gd name="f181" fmla="val 1270"/>
                <a:gd name="f182" fmla="val 4151"/>
                <a:gd name="f183" fmla="val 1086"/>
                <a:gd name="f184" fmla="val 901"/>
                <a:gd name="f185" fmla="val 3920"/>
                <a:gd name="f186" fmla="val 566"/>
                <a:gd name="f187" fmla="val 3678"/>
                <a:gd name="f188" fmla="val 301"/>
                <a:gd name="f189" fmla="*/ f1 1 4487"/>
                <a:gd name="f190" fmla="*/ f2 1 7158"/>
                <a:gd name="f191" fmla="val f3"/>
                <a:gd name="f192" fmla="val f4"/>
                <a:gd name="f193" fmla="val f5"/>
                <a:gd name="f194" fmla="+- f193 0 f191"/>
                <a:gd name="f195" fmla="+- f192 0 f191"/>
                <a:gd name="f196" fmla="*/ f195 1 4487"/>
                <a:gd name="f197" fmla="*/ f194 1 7158"/>
                <a:gd name="f198" fmla="*/ f191 1 f196"/>
                <a:gd name="f199" fmla="*/ f192 1 f196"/>
                <a:gd name="f200" fmla="*/ f191 1 f197"/>
                <a:gd name="f201" fmla="*/ f193 1 f197"/>
                <a:gd name="f202" fmla="*/ f198 f189 1"/>
                <a:gd name="f203" fmla="*/ f199 f189 1"/>
                <a:gd name="f204" fmla="*/ f201 f190 1"/>
                <a:gd name="f205" fmla="*/ f200 f190 1"/>
              </a:gdLst>
              <a:ahLst/>
              <a:cxnLst>
                <a:cxn ang="3cd4">
                  <a:pos x="hc" y="t"/>
                </a:cxn>
                <a:cxn ang="0">
                  <a:pos x="r" y="vc"/>
                </a:cxn>
                <a:cxn ang="cd4">
                  <a:pos x="hc" y="b"/>
                </a:cxn>
                <a:cxn ang="cd2">
                  <a:pos x="l" y="vc"/>
                </a:cxn>
              </a:cxnLst>
              <a:rect l="f202" t="f205" r="f203" b="f204"/>
              <a:pathLst>
                <a:path w="4487" h="7158">
                  <a:moveTo>
                    <a:pt x="f6" y="f7"/>
                  </a:moveTo>
                  <a:lnTo>
                    <a:pt x="f6" y="f7"/>
                  </a:lnTo>
                  <a:cubicBezTo>
                    <a:pt x="f8" y="f9"/>
                    <a:pt x="f10" y="f11"/>
                    <a:pt x="f12" y="f13"/>
                  </a:cubicBezTo>
                  <a:cubicBezTo>
                    <a:pt x="f12" y="f14"/>
                    <a:pt x="f10" y="f15"/>
                    <a:pt x="f8"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37" y="f43"/>
                    <a:pt x="f44" y="f45"/>
                  </a:cubicBezTo>
                  <a:cubicBezTo>
                    <a:pt x="f46" y="f36"/>
                    <a:pt x="f47" y="f48"/>
                    <a:pt x="f49" y="f50"/>
                  </a:cubicBezTo>
                  <a:cubicBezTo>
                    <a:pt x="f51" y="f52"/>
                    <a:pt x="f53" y="f54"/>
                    <a:pt x="f55" y="f56"/>
                  </a:cubicBezTo>
                  <a:cubicBezTo>
                    <a:pt x="f57" y="f58"/>
                    <a:pt x="f59" y="f60"/>
                    <a:pt x="f61" y="f62"/>
                  </a:cubicBezTo>
                  <a:cubicBezTo>
                    <a:pt x="f21" y="f63"/>
                    <a:pt x="f64" y="f65"/>
                    <a:pt x="f66" y="f67"/>
                  </a:cubicBezTo>
                  <a:cubicBezTo>
                    <a:pt x="f68" y="f69"/>
                    <a:pt x="f70" y="f71"/>
                    <a:pt x="f17" y="f72"/>
                  </a:cubicBezTo>
                  <a:cubicBezTo>
                    <a:pt x="f73" y="f15"/>
                    <a:pt x="f8" y="f74"/>
                    <a:pt x="f8" y="f13"/>
                  </a:cubicBezTo>
                  <a:cubicBezTo>
                    <a:pt x="f8" y="f11"/>
                    <a:pt x="f73" y="f75"/>
                    <a:pt x="f6" y="f7"/>
                  </a:cubicBezTo>
                  <a:close/>
                  <a:moveTo>
                    <a:pt x="f76" y="f77"/>
                  </a:moveTo>
                  <a:lnTo>
                    <a:pt x="f76" y="f77"/>
                  </a:lnTo>
                  <a:cubicBezTo>
                    <a:pt x="f78" y="f79"/>
                    <a:pt x="f80" y="f81"/>
                    <a:pt x="f82" y="f83"/>
                  </a:cubicBezTo>
                  <a:cubicBezTo>
                    <a:pt x="f80" y="f81"/>
                    <a:pt x="f78" y="f79"/>
                    <a:pt x="f76" y="f77"/>
                  </a:cubicBezTo>
                  <a:close/>
                  <a:moveTo>
                    <a:pt x="f84" y="f85"/>
                  </a:moveTo>
                  <a:cubicBezTo>
                    <a:pt x="f86" y="f87"/>
                    <a:pt x="f88" y="f89"/>
                    <a:pt x="f90" y="f91"/>
                  </a:cubicBezTo>
                  <a:cubicBezTo>
                    <a:pt x="f92" y="f93"/>
                    <a:pt x="f59" y="f94"/>
                    <a:pt x="f95" y="f96"/>
                  </a:cubicBezTo>
                  <a:cubicBezTo>
                    <a:pt x="f97" y="f98"/>
                    <a:pt x="f99" y="f100"/>
                    <a:pt x="f101" y="f100"/>
                  </a:cubicBezTo>
                  <a:cubicBezTo>
                    <a:pt x="f102" y="f100"/>
                    <a:pt x="f103" y="f104"/>
                    <a:pt x="f105" y="f106"/>
                  </a:cubicBezTo>
                  <a:cubicBezTo>
                    <a:pt x="f107" y="f108"/>
                    <a:pt x="f107" y="f20"/>
                    <a:pt x="f109" y="f110"/>
                  </a:cubicBezTo>
                  <a:lnTo>
                    <a:pt x="f109" y="f110"/>
                  </a:lnTo>
                  <a:cubicBezTo>
                    <a:pt x="f111" y="f112"/>
                    <a:pt x="f113" y="f114"/>
                    <a:pt x="f113" y="f115"/>
                  </a:cubicBezTo>
                  <a:cubicBezTo>
                    <a:pt x="f116" y="f117"/>
                    <a:pt x="f118" y="f119"/>
                    <a:pt x="f120" y="f121"/>
                  </a:cubicBezTo>
                  <a:cubicBezTo>
                    <a:pt x="f122" y="f123"/>
                    <a:pt x="f124" y="f125"/>
                    <a:pt x="f126" y="f125"/>
                  </a:cubicBezTo>
                  <a:cubicBezTo>
                    <a:pt x="f127" y="f125"/>
                    <a:pt x="f128" y="f129"/>
                    <a:pt x="f130" y="f131"/>
                  </a:cubicBezTo>
                  <a:lnTo>
                    <a:pt x="f130" y="f131"/>
                  </a:lnTo>
                  <a:cubicBezTo>
                    <a:pt x="f130" y="f131"/>
                    <a:pt x="f132" y="f133"/>
                    <a:pt x="f134" y="f135"/>
                  </a:cubicBezTo>
                  <a:cubicBezTo>
                    <a:pt x="f134" y="f135"/>
                    <a:pt x="f136" y="f137"/>
                    <a:pt x="f138" y="f137"/>
                  </a:cubicBezTo>
                  <a:cubicBezTo>
                    <a:pt x="f0" y="f137"/>
                    <a:pt x="f139" y="f140"/>
                    <a:pt x="f141" y="f142"/>
                  </a:cubicBezTo>
                  <a:lnTo>
                    <a:pt x="f141" y="f142"/>
                  </a:lnTo>
                  <a:cubicBezTo>
                    <a:pt x="f143" y="f144"/>
                    <a:pt x="f145" y="f146"/>
                    <a:pt x="f128" y="f147"/>
                  </a:cubicBezTo>
                  <a:cubicBezTo>
                    <a:pt x="f3" y="f148"/>
                    <a:pt x="f149" y="f150"/>
                    <a:pt x="f76" y="f77"/>
                  </a:cubicBezTo>
                  <a:lnTo>
                    <a:pt x="f76" y="f77"/>
                  </a:lnTo>
                  <a:cubicBezTo>
                    <a:pt x="f151" y="f152"/>
                    <a:pt x="f153" y="f154"/>
                    <a:pt x="f155" y="f154"/>
                  </a:cubicBezTo>
                  <a:cubicBezTo>
                    <a:pt x="f156" y="f154"/>
                    <a:pt x="f157" y="f158"/>
                    <a:pt x="f159" y="f158"/>
                  </a:cubicBezTo>
                  <a:cubicBezTo>
                    <a:pt x="f160" y="f158"/>
                    <a:pt x="f161" y="f162"/>
                    <a:pt x="f163" y="f164"/>
                  </a:cubicBezTo>
                  <a:cubicBezTo>
                    <a:pt x="f163" y="f165"/>
                    <a:pt x="f166" y="f167"/>
                    <a:pt x="f168" y="f169"/>
                  </a:cubicBezTo>
                  <a:cubicBezTo>
                    <a:pt x="f170" y="f171"/>
                    <a:pt x="f172" y="f173"/>
                    <a:pt x="f174" y="f175"/>
                  </a:cubicBezTo>
                  <a:cubicBezTo>
                    <a:pt x="f176" y="f177"/>
                    <a:pt x="f178" y="f179"/>
                    <a:pt x="f180" y="f89"/>
                  </a:cubicBezTo>
                  <a:cubicBezTo>
                    <a:pt x="f176" y="f181"/>
                    <a:pt x="f182" y="f183"/>
                    <a:pt x="f73" y="f184"/>
                  </a:cubicBezTo>
                  <a:cubicBezTo>
                    <a:pt x="f185" y="f186"/>
                    <a:pt x="f187" y="f188"/>
                    <a:pt x="f84" y="f8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 name="Google Shape;2313;p30">
              <a:extLst>
                <a:ext uri="{FF2B5EF4-FFF2-40B4-BE49-F238E27FC236}">
                  <a16:creationId xmlns:a16="http://schemas.microsoft.com/office/drawing/2014/main" id="{AD8DC069-1E20-4083-8936-BD947CECB1CC}"/>
                </a:ext>
              </a:extLst>
            </p:cNvPr>
            <p:cNvSpPr/>
            <p:nvPr/>
          </p:nvSpPr>
          <p:spPr>
            <a:xfrm>
              <a:off x="637995" y="4597191"/>
              <a:ext cx="54068" cy="151762"/>
            </a:xfrm>
            <a:custGeom>
              <a:avLst/>
              <a:gdLst>
                <a:gd name="f0" fmla="val w"/>
                <a:gd name="f1" fmla="val h"/>
                <a:gd name="f2" fmla="val 0"/>
                <a:gd name="f3" fmla="val 1674"/>
                <a:gd name="f4" fmla="val 4699"/>
                <a:gd name="f5" fmla="val 1201"/>
                <a:gd name="f6" fmla="val 1005"/>
                <a:gd name="f7" fmla="val 1143"/>
                <a:gd name="f8" fmla="val 1224"/>
                <a:gd name="f9" fmla="val 1085"/>
                <a:gd name="f10" fmla="val 1443"/>
                <a:gd name="f11" fmla="val 1051"/>
                <a:gd name="f12" fmla="val 1004"/>
                <a:gd name="f13" fmla="val 1905"/>
                <a:gd name="f14" fmla="val 970"/>
                <a:gd name="f15" fmla="val 2113"/>
                <a:gd name="f16" fmla="val 2343"/>
                <a:gd name="f17" fmla="val 958"/>
                <a:gd name="f18" fmla="val 2574"/>
                <a:gd name="f19" fmla="val 2805"/>
                <a:gd name="f20" fmla="val 3059"/>
                <a:gd name="f21" fmla="val 1027"/>
                <a:gd name="f22" fmla="val 3302"/>
                <a:gd name="f23" fmla="val 1074"/>
                <a:gd name="f24" fmla="val 3532"/>
                <a:gd name="f25" fmla="val 1108"/>
                <a:gd name="f26" fmla="val 3763"/>
                <a:gd name="f27" fmla="val 993"/>
                <a:gd name="f28" fmla="val 3290"/>
                <a:gd name="f29" fmla="val 935"/>
                <a:gd name="f30" fmla="val 2828"/>
                <a:gd name="f31" fmla="val 912"/>
                <a:gd name="f32" fmla="val 1882"/>
                <a:gd name="f33" fmla="val 1651"/>
                <a:gd name="f34" fmla="val 1420"/>
                <a:gd name="f35" fmla="val 1120"/>
                <a:gd name="f36" fmla="val 820"/>
                <a:gd name="f37" fmla="val 3013"/>
                <a:gd name="f38" fmla="val 370"/>
                <a:gd name="f39" fmla="val 4075"/>
                <a:gd name="f40" fmla="val 416"/>
                <a:gd name="f41" fmla="val 4052"/>
                <a:gd name="f42" fmla="val 554"/>
                <a:gd name="f43" fmla="val 3359"/>
                <a:gd name="f44" fmla="val 693"/>
                <a:gd name="f45" fmla="val 3186"/>
                <a:gd name="f46" fmla="val 658"/>
                <a:gd name="f47" fmla="val 3729"/>
                <a:gd name="f48" fmla="val 981"/>
                <a:gd name="f49" fmla="val 4398"/>
                <a:gd name="f50" fmla="val 1408"/>
                <a:gd name="f51" fmla="val 4698"/>
                <a:gd name="f52" fmla="val 3151"/>
                <a:gd name="f53" fmla="val 1131"/>
                <a:gd name="f54" fmla="val 1501"/>
                <a:gd name="f55" fmla="*/ f0 1 1674"/>
                <a:gd name="f56" fmla="*/ f1 1 4699"/>
                <a:gd name="f57" fmla="val f2"/>
                <a:gd name="f58" fmla="val f3"/>
                <a:gd name="f59" fmla="val f4"/>
                <a:gd name="f60" fmla="+- f59 0 f57"/>
                <a:gd name="f61" fmla="+- f58 0 f57"/>
                <a:gd name="f62" fmla="*/ f61 1 1674"/>
                <a:gd name="f63" fmla="*/ f60 1 469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674" h="4699">
                  <a:moveTo>
                    <a:pt x="f5" y="f6"/>
                  </a:moveTo>
                  <a:lnTo>
                    <a:pt x="f5" y="f6"/>
                  </a:lnTo>
                  <a:cubicBezTo>
                    <a:pt x="f7" y="f8"/>
                    <a:pt x="f9" y="f10"/>
                    <a:pt x="f11" y="f3"/>
                  </a:cubicBezTo>
                  <a:cubicBezTo>
                    <a:pt x="f12" y="f13"/>
                    <a:pt x="f14" y="f15"/>
                    <a:pt x="f14" y="f16"/>
                  </a:cubicBezTo>
                  <a:cubicBezTo>
                    <a:pt x="f17" y="f18"/>
                    <a:pt x="f14" y="f19"/>
                    <a:pt x="f12" y="f20"/>
                  </a:cubicBezTo>
                  <a:cubicBezTo>
                    <a:pt x="f21" y="f22"/>
                    <a:pt x="f23" y="f24"/>
                    <a:pt x="f25" y="f26"/>
                  </a:cubicBezTo>
                  <a:cubicBezTo>
                    <a:pt x="f11" y="f24"/>
                    <a:pt x="f27" y="f28"/>
                    <a:pt x="f17" y="f20"/>
                  </a:cubicBezTo>
                  <a:cubicBezTo>
                    <a:pt x="f29" y="f30"/>
                    <a:pt x="f31" y="f18"/>
                    <a:pt x="f31" y="f16"/>
                  </a:cubicBezTo>
                  <a:cubicBezTo>
                    <a:pt x="f29" y="f15"/>
                    <a:pt x="f17" y="f32"/>
                    <a:pt x="f12" y="f33"/>
                  </a:cubicBezTo>
                  <a:cubicBezTo>
                    <a:pt x="f11" y="f34"/>
                    <a:pt x="f35" y="f8"/>
                    <a:pt x="f5" y="f6"/>
                  </a:cubicBezTo>
                  <a:close/>
                  <a:moveTo>
                    <a:pt x="f3" y="f2"/>
                  </a:moveTo>
                  <a:lnTo>
                    <a:pt x="f3" y="f2"/>
                  </a:lnTo>
                  <a:cubicBezTo>
                    <a:pt x="f23" y="f36"/>
                    <a:pt x="f2" y="f37"/>
                    <a:pt x="f38" y="f39"/>
                  </a:cubicBezTo>
                  <a:cubicBezTo>
                    <a:pt x="f40" y="f41"/>
                    <a:pt x="f42" y="f43"/>
                    <a:pt x="f44" y="f45"/>
                  </a:cubicBezTo>
                  <a:lnTo>
                    <a:pt x="f44" y="f45"/>
                  </a:lnTo>
                  <a:cubicBezTo>
                    <a:pt x="f46" y="f47"/>
                    <a:pt x="f48" y="f49"/>
                    <a:pt x="f50" y="f51"/>
                  </a:cubicBezTo>
                  <a:cubicBezTo>
                    <a:pt x="f11" y="f52"/>
                    <a:pt x="f53" y="f54"/>
                    <a:pt x="f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 name="Google Shape;2314;p30">
              <a:extLst>
                <a:ext uri="{FF2B5EF4-FFF2-40B4-BE49-F238E27FC236}">
                  <a16:creationId xmlns:a16="http://schemas.microsoft.com/office/drawing/2014/main" id="{DFC0E028-A55C-4698-9F0B-32868B2AEE7C}"/>
                </a:ext>
              </a:extLst>
            </p:cNvPr>
            <p:cNvSpPr/>
            <p:nvPr/>
          </p:nvSpPr>
          <p:spPr>
            <a:xfrm>
              <a:off x="658852" y="4391168"/>
              <a:ext cx="171340" cy="50063"/>
            </a:xfrm>
            <a:custGeom>
              <a:avLst/>
              <a:gdLst>
                <a:gd name="f0" fmla="val w"/>
                <a:gd name="f1" fmla="val h"/>
                <a:gd name="f2" fmla="val 0"/>
                <a:gd name="f3" fmla="val 5305"/>
                <a:gd name="f4" fmla="val 1550"/>
                <a:gd name="f5" fmla="val 4245"/>
                <a:gd name="f6" fmla="val 1"/>
                <a:gd name="f7" fmla="val 2797"/>
                <a:gd name="f8" fmla="val 1485"/>
                <a:gd name="f9" fmla="val 782"/>
                <a:gd name="f10" fmla="val 1732"/>
                <a:gd name="f11" fmla="val 3291"/>
                <a:gd name="f12" fmla="val 5304"/>
                <a:gd name="f13" fmla="val 1376"/>
                <a:gd name="f14" fmla="val 5068"/>
                <a:gd name="f15" fmla="val 458"/>
                <a:gd name="f16" fmla="val 4979"/>
                <a:gd name="f17" fmla="val 128"/>
                <a:gd name="f18" fmla="val 4670"/>
                <a:gd name="f19" fmla="*/ f0 1 5305"/>
                <a:gd name="f20" fmla="*/ f1 1 1550"/>
                <a:gd name="f21" fmla="val f2"/>
                <a:gd name="f22" fmla="val f3"/>
                <a:gd name="f23" fmla="val f4"/>
                <a:gd name="f24" fmla="+- f23 0 f21"/>
                <a:gd name="f25" fmla="+- f22 0 f21"/>
                <a:gd name="f26" fmla="*/ f25 1 5305"/>
                <a:gd name="f27" fmla="*/ f24 1 1550"/>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305" h="1550">
                  <a:moveTo>
                    <a:pt x="f5" y="f6"/>
                  </a:moveTo>
                  <a:cubicBezTo>
                    <a:pt x="f7" y="f6"/>
                    <a:pt x="f6" y="f8"/>
                    <a:pt x="f6" y="f8"/>
                  </a:cubicBezTo>
                  <a:cubicBezTo>
                    <a:pt x="f6" y="f8"/>
                    <a:pt x="f9" y="f4"/>
                    <a:pt x="f10" y="f4"/>
                  </a:cubicBezTo>
                  <a:cubicBezTo>
                    <a:pt x="f11" y="f4"/>
                    <a:pt x="f12" y="f13"/>
                    <a:pt x="f14" y="f15"/>
                  </a:cubicBezTo>
                  <a:cubicBezTo>
                    <a:pt x="f16"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 name="Google Shape;2315;p30">
              <a:extLst>
                <a:ext uri="{FF2B5EF4-FFF2-40B4-BE49-F238E27FC236}">
                  <a16:creationId xmlns:a16="http://schemas.microsoft.com/office/drawing/2014/main" id="{76DF7B2D-9B58-49F6-B231-C9695AA21701}"/>
                </a:ext>
              </a:extLst>
            </p:cNvPr>
            <p:cNvSpPr/>
            <p:nvPr/>
          </p:nvSpPr>
          <p:spPr>
            <a:xfrm>
              <a:off x="657727" y="4301959"/>
              <a:ext cx="134261" cy="111456"/>
            </a:xfrm>
            <a:custGeom>
              <a:avLst/>
              <a:gdLst>
                <a:gd name="f0" fmla="val w"/>
                <a:gd name="f1" fmla="val h"/>
                <a:gd name="f2" fmla="val 0"/>
                <a:gd name="f3" fmla="val 4157"/>
                <a:gd name="f4" fmla="val 3451"/>
                <a:gd name="f5" fmla="val 2636"/>
                <a:gd name="f6" fmla="val 1501"/>
                <a:gd name="f7" fmla="val 1"/>
                <a:gd name="f8" fmla="val 4156"/>
                <a:gd name="f9" fmla="val 1200"/>
                <a:gd name="f10" fmla="val 3025"/>
                <a:gd name="f11" fmla="val 161"/>
                <a:gd name="f12" fmla="val 2903"/>
                <a:gd name="f13" fmla="val 50"/>
                <a:gd name="f14" fmla="val 2772"/>
                <a:gd name="f15" fmla="*/ f0 1 4157"/>
                <a:gd name="f16" fmla="*/ f1 1 3451"/>
                <a:gd name="f17" fmla="val f2"/>
                <a:gd name="f18" fmla="val f3"/>
                <a:gd name="f19" fmla="val f4"/>
                <a:gd name="f20" fmla="+- f19 0 f17"/>
                <a:gd name="f21" fmla="+- f18 0 f17"/>
                <a:gd name="f22" fmla="*/ f21 1 4157"/>
                <a:gd name="f23" fmla="*/ f20 1 345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7" h="3450">
                  <a:moveTo>
                    <a:pt x="f5" y="f2"/>
                  </a:moveTo>
                  <a:cubicBezTo>
                    <a:pt x="f6" y="f2"/>
                    <a:pt x="f7" y="f4"/>
                    <a:pt x="f7" y="f4"/>
                  </a:cubicBezTo>
                  <a:cubicBezTo>
                    <a:pt x="f7" y="f4"/>
                    <a:pt x="f8" y="f9"/>
                    <a:pt x="f10" y="f11"/>
                  </a:cubicBezTo>
                  <a:cubicBezTo>
                    <a:pt x="f12" y="f13"/>
                    <a:pt x="f14"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 name="Google Shape;2316;p30">
              <a:extLst>
                <a:ext uri="{FF2B5EF4-FFF2-40B4-BE49-F238E27FC236}">
                  <a16:creationId xmlns:a16="http://schemas.microsoft.com/office/drawing/2014/main" id="{677D423D-A21F-4C5A-80FE-4DBE906763FE}"/>
                </a:ext>
              </a:extLst>
            </p:cNvPr>
            <p:cNvSpPr/>
            <p:nvPr/>
          </p:nvSpPr>
          <p:spPr>
            <a:xfrm>
              <a:off x="604336" y="4248695"/>
              <a:ext cx="94439" cy="166201"/>
            </a:xfrm>
            <a:custGeom>
              <a:avLst/>
              <a:gdLst>
                <a:gd name="f0" fmla="val w"/>
                <a:gd name="f1" fmla="val h"/>
                <a:gd name="f2" fmla="val 0"/>
                <a:gd name="f3" fmla="val 2924"/>
                <a:gd name="f4" fmla="val 5146"/>
                <a:gd name="f5" fmla="val 1343"/>
                <a:gd name="f6" fmla="val 869"/>
                <a:gd name="f7" fmla="val 263"/>
                <a:gd name="f8" fmla="val 1446"/>
                <a:gd name="f9" fmla="val 10"/>
                <a:gd name="f10" fmla="val 1410"/>
                <a:gd name="f11" fmla="val 3"/>
                <a:gd name="f12" fmla="val 1376"/>
                <a:gd name="f13" fmla="*/ f0 1 2924"/>
                <a:gd name="f14" fmla="*/ f1 1 5146"/>
                <a:gd name="f15" fmla="val f2"/>
                <a:gd name="f16" fmla="val f3"/>
                <a:gd name="f17" fmla="val f4"/>
                <a:gd name="f18" fmla="+- f17 0 f15"/>
                <a:gd name="f19" fmla="+- f16 0 f15"/>
                <a:gd name="f20" fmla="*/ f19 1 2924"/>
                <a:gd name="f21" fmla="*/ f18 1 514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924" h="5146">
                  <a:moveTo>
                    <a:pt x="f5" y="f2"/>
                  </a:moveTo>
                  <a:cubicBezTo>
                    <a:pt x="f2" y="f2"/>
                    <a:pt x="f6" y="f4"/>
                    <a:pt x="f6" y="f4"/>
                  </a:cubicBezTo>
                  <a:cubicBezTo>
                    <a:pt x="f6" y="f4"/>
                    <a:pt x="f3" y="f7"/>
                    <a:pt x="f8" y="f9"/>
                  </a:cubicBezTo>
                  <a:cubicBezTo>
                    <a:pt x="f10" y="f11"/>
                    <a:pt x="f12"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55" name="Google Shape;2317;p30">
            <a:extLst>
              <a:ext uri="{FF2B5EF4-FFF2-40B4-BE49-F238E27FC236}">
                <a16:creationId xmlns:a16="http://schemas.microsoft.com/office/drawing/2014/main" id="{495B8068-92B2-4E0D-9AA4-CCEF783DD5CA}"/>
              </a:ext>
            </a:extLst>
          </p:cNvPr>
          <p:cNvGrpSpPr/>
          <p:nvPr/>
        </p:nvGrpSpPr>
        <p:grpSpPr>
          <a:xfrm>
            <a:off x="8735866" y="1034698"/>
            <a:ext cx="213292" cy="3005888"/>
            <a:chOff x="8735866" y="1034698"/>
            <a:chExt cx="213292" cy="3005888"/>
          </a:xfrm>
        </p:grpSpPr>
        <p:sp>
          <p:nvSpPr>
            <p:cNvPr id="56" name="Google Shape;2318;p30">
              <a:extLst>
                <a:ext uri="{FF2B5EF4-FFF2-40B4-BE49-F238E27FC236}">
                  <a16:creationId xmlns:a16="http://schemas.microsoft.com/office/drawing/2014/main" id="{F91AD5BC-3311-4C21-B8AE-DE94CBC9FCDC}"/>
                </a:ext>
              </a:extLst>
            </p:cNvPr>
            <p:cNvSpPr/>
            <p:nvPr/>
          </p:nvSpPr>
          <p:spPr>
            <a:xfrm>
              <a:off x="8932718" y="1165530"/>
              <a:ext cx="14950" cy="1487491"/>
            </a:xfrm>
            <a:custGeom>
              <a:avLst/>
              <a:gdLst>
                <a:gd name="f0" fmla="val w"/>
                <a:gd name="f1" fmla="val h"/>
                <a:gd name="f2" fmla="val 0"/>
                <a:gd name="f3" fmla="val 463"/>
                <a:gd name="f4" fmla="val 46056"/>
                <a:gd name="f5" fmla="val 1"/>
                <a:gd name="f6" fmla="val 462"/>
                <a:gd name="f7" fmla="*/ f0 1 463"/>
                <a:gd name="f8" fmla="*/ f1 1 46056"/>
                <a:gd name="f9" fmla="val f2"/>
                <a:gd name="f10" fmla="val f3"/>
                <a:gd name="f11" fmla="val f4"/>
                <a:gd name="f12" fmla="+- f11 0 f9"/>
                <a:gd name="f13" fmla="+- f10 0 f9"/>
                <a:gd name="f14" fmla="*/ f13 1 463"/>
                <a:gd name="f15" fmla="*/ f12 1 4605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462" h="46056">
                  <a:moveTo>
                    <a:pt x="f2" y="f5"/>
                  </a:moveTo>
                  <a:lnTo>
                    <a:pt x="f2" y="f4"/>
                  </a:lnTo>
                  <a:lnTo>
                    <a:pt x="f6" y="f4"/>
                  </a:lnTo>
                  <a:lnTo>
                    <a:pt x="f6"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 name="Google Shape;2319;p30">
              <a:extLst>
                <a:ext uri="{FF2B5EF4-FFF2-40B4-BE49-F238E27FC236}">
                  <a16:creationId xmlns:a16="http://schemas.microsoft.com/office/drawing/2014/main" id="{1FAAFE62-4736-4A5C-8ADF-9AC8403DB284}"/>
                </a:ext>
              </a:extLst>
            </p:cNvPr>
            <p:cNvSpPr/>
            <p:nvPr/>
          </p:nvSpPr>
          <p:spPr>
            <a:xfrm>
              <a:off x="8735866" y="1034698"/>
              <a:ext cx="213292" cy="143917"/>
            </a:xfrm>
            <a:custGeom>
              <a:avLst/>
              <a:gdLst>
                <a:gd name="f0" fmla="val w"/>
                <a:gd name="f1" fmla="val h"/>
                <a:gd name="f2" fmla="val 0"/>
                <a:gd name="f3" fmla="val 6604"/>
                <a:gd name="f4" fmla="val 4456"/>
                <a:gd name="f5" fmla="val 2679"/>
                <a:gd name="f6" fmla="val 2517"/>
                <a:gd name="f7" fmla="val 2379"/>
                <a:gd name="f8" fmla="val 2217"/>
                <a:gd name="f9" fmla="val 35"/>
                <a:gd name="f10" fmla="val 1617"/>
                <a:gd name="f11" fmla="val 116"/>
                <a:gd name="f12" fmla="val 1040"/>
                <a:gd name="f13" fmla="val 451"/>
                <a:gd name="f14" fmla="val 636"/>
                <a:gd name="f15" fmla="val 924"/>
                <a:gd name="f16" fmla="val 232"/>
                <a:gd name="f17" fmla="val 1420"/>
                <a:gd name="f18" fmla="val 1"/>
                <a:gd name="f19" fmla="val 2020"/>
                <a:gd name="f20" fmla="val 12"/>
                <a:gd name="f21" fmla="val 2701"/>
                <a:gd name="f22" fmla="val 36"/>
                <a:gd name="f23" fmla="val 3452"/>
                <a:gd name="f24" fmla="val 555"/>
                <a:gd name="f25" fmla="val 4144"/>
                <a:gd name="f26" fmla="val 1294"/>
                <a:gd name="f27" fmla="val 4375"/>
                <a:gd name="f28" fmla="val 1467"/>
                <a:gd name="f29" fmla="val 4433"/>
                <a:gd name="f30" fmla="val 1652"/>
                <a:gd name="f31" fmla="val 1859"/>
                <a:gd name="f32" fmla="val 2090"/>
                <a:gd name="f33" fmla="val 2333"/>
                <a:gd name="f34" fmla="val 4387"/>
                <a:gd name="f35" fmla="val 2540"/>
                <a:gd name="f36" fmla="val 4271"/>
                <a:gd name="f37" fmla="val 2944"/>
                <a:gd name="f38" fmla="val 4040"/>
                <a:gd name="f39" fmla="val 3233"/>
                <a:gd name="f40" fmla="val 3579"/>
                <a:gd name="f41" fmla="val 3094"/>
                <a:gd name="f42" fmla="val 2898"/>
                <a:gd name="f43" fmla="val 2828"/>
                <a:gd name="f44" fmla="val 3210"/>
                <a:gd name="f45" fmla="val 2771"/>
                <a:gd name="f46" fmla="val 3198"/>
                <a:gd name="f47" fmla="val 3103"/>
                <a:gd name="f48" fmla="val 2406"/>
                <a:gd name="f49" fmla="val 2835"/>
                <a:gd name="f50" fmla="val 2213"/>
                <a:gd name="f51" fmla="val 2536"/>
                <a:gd name="f52" fmla="val 2473"/>
                <a:gd name="f53" fmla="val 2409"/>
                <a:gd name="f54" fmla="val 2222"/>
                <a:gd name="f55" fmla="val 2344"/>
                <a:gd name="f56" fmla="val 2240"/>
                <a:gd name="f57" fmla="val 1986"/>
                <a:gd name="f58" fmla="val 2355"/>
                <a:gd name="f59" fmla="val 1790"/>
                <a:gd name="f60" fmla="val 2725"/>
                <a:gd name="f61" fmla="val 1882"/>
                <a:gd name="f62" fmla="val 3117"/>
                <a:gd name="f63" fmla="val 3152"/>
                <a:gd name="f64" fmla="val 3175"/>
                <a:gd name="f65" fmla="val 3186"/>
                <a:gd name="f66" fmla="val 1825"/>
                <a:gd name="f67" fmla="val 3209"/>
                <a:gd name="f68" fmla="val 1813"/>
                <a:gd name="f69" fmla="val 1755"/>
                <a:gd name="f70" fmla="val 1686"/>
                <a:gd name="f71" fmla="val 1628"/>
                <a:gd name="f72" fmla="val 1363"/>
                <a:gd name="f73" fmla="val 3128"/>
                <a:gd name="f74" fmla="val 1132"/>
                <a:gd name="f75" fmla="val 1109"/>
                <a:gd name="f76" fmla="val 2609"/>
                <a:gd name="f77" fmla="val 1074"/>
                <a:gd name="f78" fmla="val 2263"/>
                <a:gd name="f79" fmla="val 1178"/>
                <a:gd name="f80" fmla="val 1847"/>
                <a:gd name="f81" fmla="val 1409"/>
                <a:gd name="f82" fmla="val 1547"/>
                <a:gd name="f83" fmla="val 1640"/>
                <a:gd name="f84" fmla="val 1224"/>
                <a:gd name="f85" fmla="val 982"/>
                <a:gd name="f86" fmla="val 901"/>
                <a:gd name="f87" fmla="val 2483"/>
                <a:gd name="f88" fmla="val 866"/>
                <a:gd name="f89" fmla="val 2575"/>
                <a:gd name="f90" fmla="val 855"/>
                <a:gd name="f91" fmla="val 3014"/>
                <a:gd name="f92" fmla="val 3348"/>
                <a:gd name="f93" fmla="val 3464"/>
                <a:gd name="f94" fmla="val 3556"/>
                <a:gd name="f95" fmla="val 935"/>
                <a:gd name="f96" fmla="val 3671"/>
                <a:gd name="f97" fmla="val 970"/>
                <a:gd name="f98" fmla="val 4122"/>
                <a:gd name="f99" fmla="val 1085"/>
                <a:gd name="f100" fmla="val 4526"/>
                <a:gd name="f101" fmla="val 1316"/>
                <a:gd name="f102" fmla="val 4883"/>
                <a:gd name="f103" fmla="val 1605"/>
                <a:gd name="f104" fmla="val 5611"/>
                <a:gd name="f105" fmla="val 2182"/>
                <a:gd name="f106" fmla="val 6072"/>
                <a:gd name="f107" fmla="val 6095"/>
                <a:gd name="f108" fmla="val 4052"/>
                <a:gd name="f109" fmla="val 6119"/>
                <a:gd name="f110" fmla="val 4167"/>
                <a:gd name="f111" fmla="val 6199"/>
                <a:gd name="f112" fmla="val 6326"/>
                <a:gd name="f113" fmla="val 6333"/>
                <a:gd name="f114" fmla="val 4272"/>
                <a:gd name="f115" fmla="val 6339"/>
                <a:gd name="f116" fmla="val 6346"/>
                <a:gd name="f117" fmla="val 6454"/>
                <a:gd name="f118" fmla="val 6557"/>
                <a:gd name="f119" fmla="val 4183"/>
                <a:gd name="f120" fmla="val 6603"/>
                <a:gd name="f121" fmla="val 2978"/>
                <a:gd name="f122" fmla="val 6153"/>
                <a:gd name="f123" fmla="val 5345"/>
                <a:gd name="f124" fmla="val 1097"/>
                <a:gd name="f125" fmla="val 4964"/>
                <a:gd name="f126" fmla="val 705"/>
                <a:gd name="f127" fmla="val 4468"/>
                <a:gd name="f128" fmla="val 404"/>
                <a:gd name="f129" fmla="val 3937"/>
                <a:gd name="f130" fmla="val 220"/>
                <a:gd name="f131" fmla="val 3810"/>
                <a:gd name="f132" fmla="val 174"/>
                <a:gd name="f133" fmla="val 3660"/>
                <a:gd name="f134" fmla="val 151"/>
                <a:gd name="f135" fmla="val 3533"/>
                <a:gd name="f136" fmla="val 104"/>
                <a:gd name="f137" fmla="*/ f0 1 6604"/>
                <a:gd name="f138" fmla="*/ f1 1 4456"/>
                <a:gd name="f139" fmla="val f2"/>
                <a:gd name="f140" fmla="val f3"/>
                <a:gd name="f141" fmla="val f4"/>
                <a:gd name="f142" fmla="+- f141 0 f139"/>
                <a:gd name="f143" fmla="+- f140 0 f139"/>
                <a:gd name="f144" fmla="*/ f143 1 6604"/>
                <a:gd name="f145" fmla="*/ f142 1 4456"/>
                <a:gd name="f146" fmla="*/ f139 1 f144"/>
                <a:gd name="f147" fmla="*/ f140 1 f144"/>
                <a:gd name="f148" fmla="*/ f139 1 f145"/>
                <a:gd name="f149" fmla="*/ f141 1 f145"/>
                <a:gd name="f150" fmla="*/ f146 f137 1"/>
                <a:gd name="f151" fmla="*/ f147 f137 1"/>
                <a:gd name="f152" fmla="*/ f149 f138 1"/>
                <a:gd name="f153" fmla="*/ f148 f138 1"/>
              </a:gdLst>
              <a:ahLst/>
              <a:cxnLst>
                <a:cxn ang="3cd4">
                  <a:pos x="hc" y="t"/>
                </a:cxn>
                <a:cxn ang="0">
                  <a:pos x="r" y="vc"/>
                </a:cxn>
                <a:cxn ang="cd4">
                  <a:pos x="hc" y="b"/>
                </a:cxn>
                <a:cxn ang="cd2">
                  <a:pos x="l" y="vc"/>
                </a:cxn>
              </a:cxnLst>
              <a:rect l="f150" t="f153" r="f151" b="f152"/>
              <a:pathLst>
                <a:path w="6604" h="4456">
                  <a:moveTo>
                    <a:pt x="f5" y="f2"/>
                  </a:moveTo>
                  <a:cubicBezTo>
                    <a:pt x="f6" y="f2"/>
                    <a:pt x="f7" y="f2"/>
                    <a:pt x="f8" y="f9"/>
                  </a:cubicBezTo>
                  <a:cubicBezTo>
                    <a:pt x="f10" y="f11"/>
                    <a:pt x="f12" y="f13"/>
                    <a:pt x="f14" y="f15"/>
                  </a:cubicBezTo>
                  <a:cubicBezTo>
                    <a:pt x="f16" y="f17"/>
                    <a:pt x="f18" y="f19"/>
                    <a:pt x="f20" y="f21"/>
                  </a:cubicBezTo>
                  <a:cubicBezTo>
                    <a:pt x="f22" y="f23"/>
                    <a:pt x="f24" y="f25"/>
                    <a:pt x="f26" y="f27"/>
                  </a:cubicBezTo>
                  <a:cubicBezTo>
                    <a:pt x="f28" y="f29"/>
                    <a:pt x="f30" y="f4"/>
                    <a:pt x="f31" y="f4"/>
                  </a:cubicBezTo>
                  <a:cubicBezTo>
                    <a:pt x="f32" y="f4"/>
                    <a:pt x="f33" y="f34"/>
                    <a:pt x="f35" y="f36"/>
                  </a:cubicBezTo>
                  <a:cubicBezTo>
                    <a:pt x="f37" y="f38"/>
                    <a:pt x="f39" y="f40"/>
                    <a:pt x="f39" y="f41"/>
                  </a:cubicBezTo>
                  <a:lnTo>
                    <a:pt x="f39" y="f42"/>
                  </a:lnTo>
                  <a:cubicBezTo>
                    <a:pt x="f39" y="f43"/>
                    <a:pt x="f44" y="f45"/>
                    <a:pt x="f46" y="f21"/>
                  </a:cubicBezTo>
                  <a:cubicBezTo>
                    <a:pt x="f47" y="f48"/>
                    <a:pt x="f49" y="f50"/>
                    <a:pt x="f51" y="f50"/>
                  </a:cubicBezTo>
                  <a:cubicBezTo>
                    <a:pt x="f52" y="f50"/>
                    <a:pt x="f53" y="f54"/>
                    <a:pt x="f55" y="f56"/>
                  </a:cubicBezTo>
                  <a:cubicBezTo>
                    <a:pt x="f57" y="f58"/>
                    <a:pt x="f59" y="f60"/>
                    <a:pt x="f61" y="f41"/>
                  </a:cubicBezTo>
                  <a:cubicBezTo>
                    <a:pt x="f61" y="f62"/>
                    <a:pt x="f61" y="f63"/>
                    <a:pt x="f31" y="f64"/>
                  </a:cubicBezTo>
                  <a:cubicBezTo>
                    <a:pt x="f31" y="f65"/>
                    <a:pt x="f66" y="f67"/>
                    <a:pt x="f68" y="f67"/>
                  </a:cubicBezTo>
                  <a:cubicBezTo>
                    <a:pt x="f69" y="f67"/>
                    <a:pt x="f70" y="f67"/>
                    <a:pt x="f71" y="f65"/>
                  </a:cubicBezTo>
                  <a:cubicBezTo>
                    <a:pt x="f72" y="f73"/>
                    <a:pt x="f74" y="f42"/>
                    <a:pt x="f75" y="f76"/>
                  </a:cubicBezTo>
                  <a:cubicBezTo>
                    <a:pt x="f77" y="f78"/>
                    <a:pt x="f79" y="f80"/>
                    <a:pt x="f81" y="f82"/>
                  </a:cubicBezTo>
                  <a:cubicBezTo>
                    <a:pt x="f83" y="f84"/>
                    <a:pt x="f57" y="f85"/>
                    <a:pt x="f7" y="f86"/>
                  </a:cubicBezTo>
                  <a:cubicBezTo>
                    <a:pt x="f87" y="f88"/>
                    <a:pt x="f89" y="f88"/>
                    <a:pt x="f5" y="f90"/>
                  </a:cubicBezTo>
                  <a:lnTo>
                    <a:pt x="f91" y="f90"/>
                  </a:lnTo>
                  <a:lnTo>
                    <a:pt x="f92" y="f86"/>
                  </a:lnTo>
                  <a:cubicBezTo>
                    <a:pt x="f93" y="f15"/>
                    <a:pt x="f94" y="f95"/>
                    <a:pt x="f96" y="f97"/>
                  </a:cubicBezTo>
                  <a:cubicBezTo>
                    <a:pt x="f98" y="f99"/>
                    <a:pt x="f100" y="f101"/>
                    <a:pt x="f102" y="f103"/>
                  </a:cubicBezTo>
                  <a:cubicBezTo>
                    <a:pt x="f104" y="f105"/>
                    <a:pt x="f106" y="f41"/>
                    <a:pt x="f107" y="f108"/>
                  </a:cubicBezTo>
                  <a:cubicBezTo>
                    <a:pt x="f109" y="f110"/>
                    <a:pt x="f111" y="f36"/>
                    <a:pt x="f112" y="f36"/>
                  </a:cubicBezTo>
                  <a:cubicBezTo>
                    <a:pt x="f113" y="f114"/>
                    <a:pt x="f115" y="f114"/>
                    <a:pt x="f116" y="f114"/>
                  </a:cubicBezTo>
                  <a:cubicBezTo>
                    <a:pt x="f117" y="f114"/>
                    <a:pt x="f118" y="f119"/>
                    <a:pt x="f118" y="f108"/>
                  </a:cubicBezTo>
                  <a:cubicBezTo>
                    <a:pt x="f120" y="f121"/>
                    <a:pt x="f122" y="f31"/>
                    <a:pt x="f123" y="f124"/>
                  </a:cubicBezTo>
                  <a:cubicBezTo>
                    <a:pt x="f125" y="f126"/>
                    <a:pt x="f127" y="f128"/>
                    <a:pt x="f129" y="f130"/>
                  </a:cubicBezTo>
                  <a:cubicBezTo>
                    <a:pt x="f131" y="f132"/>
                    <a:pt x="f133" y="f134"/>
                    <a:pt x="f135" y="f136"/>
                  </a:cubicBezTo>
                  <a:lnTo>
                    <a:pt x="f62" y="f9"/>
                  </a:lnTo>
                  <a:lnTo>
                    <a:pt x="f5" y="f2"/>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 name="Google Shape;2320;p30">
              <a:extLst>
                <a:ext uri="{FF2B5EF4-FFF2-40B4-BE49-F238E27FC236}">
                  <a16:creationId xmlns:a16="http://schemas.microsoft.com/office/drawing/2014/main" id="{92CB44B4-8C1C-44F3-ADC8-30E8DC1C210A}"/>
                </a:ext>
              </a:extLst>
            </p:cNvPr>
            <p:cNvSpPr/>
            <p:nvPr/>
          </p:nvSpPr>
          <p:spPr>
            <a:xfrm>
              <a:off x="8932718" y="2421870"/>
              <a:ext cx="14950" cy="1487491"/>
            </a:xfrm>
            <a:custGeom>
              <a:avLst/>
              <a:gdLst>
                <a:gd name="f0" fmla="val w"/>
                <a:gd name="f1" fmla="val h"/>
                <a:gd name="f2" fmla="val 0"/>
                <a:gd name="f3" fmla="val 463"/>
                <a:gd name="f4" fmla="val 46056"/>
                <a:gd name="f5" fmla="val 46055"/>
                <a:gd name="f6" fmla="val 462"/>
                <a:gd name="f7" fmla="*/ f0 1 463"/>
                <a:gd name="f8" fmla="*/ f1 1 46056"/>
                <a:gd name="f9" fmla="val f2"/>
                <a:gd name="f10" fmla="val f3"/>
                <a:gd name="f11" fmla="val f4"/>
                <a:gd name="f12" fmla="+- f11 0 f9"/>
                <a:gd name="f13" fmla="+- f10 0 f9"/>
                <a:gd name="f14" fmla="*/ f13 1 463"/>
                <a:gd name="f15" fmla="*/ f12 1 4605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462" h="46056">
                  <a:moveTo>
                    <a:pt x="f2" y="f2"/>
                  </a:moveTo>
                  <a:lnTo>
                    <a:pt x="f2" y="f5"/>
                  </a:lnTo>
                  <a:lnTo>
                    <a:pt x="f6" y="f5"/>
                  </a:lnTo>
                  <a:lnTo>
                    <a:pt x="f6" y="f2"/>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9" name="Google Shape;2321;p30">
              <a:extLst>
                <a:ext uri="{FF2B5EF4-FFF2-40B4-BE49-F238E27FC236}">
                  <a16:creationId xmlns:a16="http://schemas.microsoft.com/office/drawing/2014/main" id="{B7E2B664-3D78-40AE-B4EE-10A2AAD38643}"/>
                </a:ext>
              </a:extLst>
            </p:cNvPr>
            <p:cNvSpPr/>
            <p:nvPr/>
          </p:nvSpPr>
          <p:spPr>
            <a:xfrm>
              <a:off x="8735866" y="3896285"/>
              <a:ext cx="213292" cy="144301"/>
            </a:xfrm>
            <a:custGeom>
              <a:avLst/>
              <a:gdLst>
                <a:gd name="f0" fmla="val w"/>
                <a:gd name="f1" fmla="val h"/>
                <a:gd name="f2" fmla="val 0"/>
                <a:gd name="f3" fmla="val 6604"/>
                <a:gd name="f4" fmla="val 4468"/>
                <a:gd name="f5" fmla="val 1859"/>
                <a:gd name="f6" fmla="val 1652"/>
                <a:gd name="f7" fmla="val 1467"/>
                <a:gd name="f8" fmla="val 35"/>
                <a:gd name="f9" fmla="val 1294"/>
                <a:gd name="f10" fmla="val 93"/>
                <a:gd name="f11" fmla="val 555"/>
                <a:gd name="f12" fmla="val 324"/>
                <a:gd name="f13" fmla="val 36"/>
                <a:gd name="f14" fmla="val 1016"/>
                <a:gd name="f15" fmla="val 12"/>
                <a:gd name="f16" fmla="val 1766"/>
                <a:gd name="f17" fmla="val 1"/>
                <a:gd name="f18" fmla="val 2447"/>
                <a:gd name="f19" fmla="val 232"/>
                <a:gd name="f20" fmla="val 3048"/>
                <a:gd name="f21" fmla="val 636"/>
                <a:gd name="f22" fmla="val 3544"/>
                <a:gd name="f23" fmla="val 1040"/>
                <a:gd name="f24" fmla="val 4017"/>
                <a:gd name="f25" fmla="val 1617"/>
                <a:gd name="f26" fmla="val 4352"/>
                <a:gd name="f27" fmla="val 2217"/>
                <a:gd name="f28" fmla="val 4433"/>
                <a:gd name="f29" fmla="val 2379"/>
                <a:gd name="f30" fmla="val 4467"/>
                <a:gd name="f31" fmla="val 2517"/>
                <a:gd name="f32" fmla="val 2679"/>
                <a:gd name="f33" fmla="val 3117"/>
                <a:gd name="f34" fmla="val 3533"/>
                <a:gd name="f35" fmla="val 4364"/>
                <a:gd name="f36" fmla="val 3660"/>
                <a:gd name="f37" fmla="val 4317"/>
                <a:gd name="f38" fmla="val 3810"/>
                <a:gd name="f39" fmla="val 4294"/>
                <a:gd name="f40" fmla="val 3937"/>
                <a:gd name="f41" fmla="val 4248"/>
                <a:gd name="f42" fmla="val 4063"/>
                <a:gd name="f43" fmla="val 4964"/>
                <a:gd name="f44" fmla="val 3752"/>
                <a:gd name="f45" fmla="val 5345"/>
                <a:gd name="f46" fmla="val 3371"/>
                <a:gd name="f47" fmla="val 6153"/>
                <a:gd name="f48" fmla="val 2598"/>
                <a:gd name="f49" fmla="val 6603"/>
                <a:gd name="f50" fmla="val 1489"/>
                <a:gd name="f51" fmla="val 6557"/>
                <a:gd name="f52" fmla="val 404"/>
                <a:gd name="f53" fmla="val 289"/>
                <a:gd name="f54" fmla="val 6463"/>
                <a:gd name="f55" fmla="val 193"/>
                <a:gd name="f56" fmla="val 6359"/>
                <a:gd name="f57" fmla="val 6348"/>
                <a:gd name="f58" fmla="val 6337"/>
                <a:gd name="f59" fmla="val 194"/>
                <a:gd name="f60" fmla="val 6326"/>
                <a:gd name="f61" fmla="val 197"/>
                <a:gd name="f62" fmla="val 6199"/>
                <a:gd name="f63" fmla="val 6119"/>
                <a:gd name="f64" fmla="val 6095"/>
                <a:gd name="f65" fmla="val 6072"/>
                <a:gd name="f66" fmla="val 1374"/>
                <a:gd name="f67" fmla="val 5611"/>
                <a:gd name="f68" fmla="val 2286"/>
                <a:gd name="f69" fmla="val 4883"/>
                <a:gd name="f70" fmla="val 2863"/>
                <a:gd name="f71" fmla="val 4526"/>
                <a:gd name="f72" fmla="val 3152"/>
                <a:gd name="f73" fmla="val 4122"/>
                <a:gd name="f74" fmla="val 3382"/>
                <a:gd name="f75" fmla="val 3671"/>
                <a:gd name="f76" fmla="val 3498"/>
                <a:gd name="f77" fmla="val 3556"/>
                <a:gd name="f78" fmla="val 3521"/>
                <a:gd name="f79" fmla="val 3464"/>
                <a:gd name="f80" fmla="val 3348"/>
                <a:gd name="f81" fmla="val 3567"/>
                <a:gd name="f82" fmla="val 3014"/>
                <a:gd name="f83" fmla="val 3613"/>
                <a:gd name="f84" fmla="val 2575"/>
                <a:gd name="f85" fmla="val 3602"/>
                <a:gd name="f86" fmla="val 2483"/>
                <a:gd name="f87" fmla="val 1986"/>
                <a:gd name="f88" fmla="val 3486"/>
                <a:gd name="f89" fmla="val 1640"/>
                <a:gd name="f90" fmla="val 3232"/>
                <a:gd name="f91" fmla="val 1409"/>
                <a:gd name="f92" fmla="val 2921"/>
                <a:gd name="f93" fmla="val 1178"/>
                <a:gd name="f94" fmla="val 2621"/>
                <a:gd name="f95" fmla="val 1074"/>
                <a:gd name="f96" fmla="val 2194"/>
                <a:gd name="f97" fmla="val 1109"/>
                <a:gd name="f98" fmla="val 1847"/>
                <a:gd name="f99" fmla="val 1132"/>
                <a:gd name="f100" fmla="val 1559"/>
                <a:gd name="f101" fmla="val 1363"/>
                <a:gd name="f102" fmla="val 1328"/>
                <a:gd name="f103" fmla="val 1628"/>
                <a:gd name="f104" fmla="val 1270"/>
                <a:gd name="f105" fmla="val 1686"/>
                <a:gd name="f106" fmla="val 1259"/>
                <a:gd name="f107" fmla="val 1755"/>
                <a:gd name="f108" fmla="val 1813"/>
                <a:gd name="f109" fmla="val 1825"/>
                <a:gd name="f110" fmla="val 1293"/>
                <a:gd name="f111" fmla="val 1882"/>
                <a:gd name="f112" fmla="val 1316"/>
                <a:gd name="f113" fmla="val 1351"/>
                <a:gd name="f114" fmla="val 1790"/>
                <a:gd name="f115" fmla="val 1732"/>
                <a:gd name="f116" fmla="val 2113"/>
                <a:gd name="f117" fmla="val 2344"/>
                <a:gd name="f118" fmla="val 2228"/>
                <a:gd name="f119" fmla="val 2409"/>
                <a:gd name="f120" fmla="val 2246"/>
                <a:gd name="f121" fmla="val 2473"/>
                <a:gd name="f122" fmla="val 2255"/>
                <a:gd name="f123" fmla="val 2536"/>
                <a:gd name="f124" fmla="val 2835"/>
                <a:gd name="f125" fmla="val 3103"/>
                <a:gd name="f126" fmla="val 2062"/>
                <a:gd name="f127" fmla="val 3198"/>
                <a:gd name="f128" fmla="val 3210"/>
                <a:gd name="f129" fmla="val 1697"/>
                <a:gd name="f130" fmla="val 3233"/>
                <a:gd name="f131" fmla="val 1639"/>
                <a:gd name="f132" fmla="val 889"/>
                <a:gd name="f133" fmla="val 2944"/>
                <a:gd name="f134" fmla="val 427"/>
                <a:gd name="f135" fmla="val 2540"/>
                <a:gd name="f136" fmla="val 2333"/>
                <a:gd name="f137" fmla="val 81"/>
                <a:gd name="f138" fmla="val 2090"/>
                <a:gd name="f139" fmla="*/ f0 1 6604"/>
                <a:gd name="f140" fmla="*/ f1 1 4468"/>
                <a:gd name="f141" fmla="val f2"/>
                <a:gd name="f142" fmla="val f3"/>
                <a:gd name="f143" fmla="val f4"/>
                <a:gd name="f144" fmla="+- f143 0 f141"/>
                <a:gd name="f145" fmla="+- f142 0 f141"/>
                <a:gd name="f146" fmla="*/ f145 1 6604"/>
                <a:gd name="f147" fmla="*/ f144 1 4468"/>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6604" h="4468">
                  <a:moveTo>
                    <a:pt x="f5" y="f2"/>
                  </a:moveTo>
                  <a:cubicBezTo>
                    <a:pt x="f6" y="f2"/>
                    <a:pt x="f7" y="f8"/>
                    <a:pt x="f9" y="f10"/>
                  </a:cubicBezTo>
                  <a:cubicBezTo>
                    <a:pt x="f11" y="f12"/>
                    <a:pt x="f13" y="f14"/>
                    <a:pt x="f15" y="f16"/>
                  </a:cubicBezTo>
                  <a:cubicBezTo>
                    <a:pt x="f17" y="f18"/>
                    <a:pt x="f19" y="f20"/>
                    <a:pt x="f21" y="f22"/>
                  </a:cubicBezTo>
                  <a:cubicBezTo>
                    <a:pt x="f23" y="f24"/>
                    <a:pt x="f25" y="f26"/>
                    <a:pt x="f27" y="f28"/>
                  </a:cubicBezTo>
                  <a:cubicBezTo>
                    <a:pt x="f29" y="f30"/>
                    <a:pt x="f31" y="f30"/>
                    <a:pt x="f32" y="f30"/>
                  </a:cubicBezTo>
                  <a:lnTo>
                    <a:pt x="f33" y="f28"/>
                  </a:lnTo>
                  <a:lnTo>
                    <a:pt x="f34" y="f35"/>
                  </a:lnTo>
                  <a:cubicBezTo>
                    <a:pt x="f36" y="f37"/>
                    <a:pt x="f38" y="f39"/>
                    <a:pt x="f40" y="f41"/>
                  </a:cubicBezTo>
                  <a:cubicBezTo>
                    <a:pt x="f4" y="f42"/>
                    <a:pt x="f43" y="f44"/>
                    <a:pt x="f45" y="f46"/>
                  </a:cubicBezTo>
                  <a:cubicBezTo>
                    <a:pt x="f47" y="f48"/>
                    <a:pt x="f49" y="f50"/>
                    <a:pt x="f51" y="f52"/>
                  </a:cubicBezTo>
                  <a:cubicBezTo>
                    <a:pt x="f51" y="f53"/>
                    <a:pt x="f54" y="f55"/>
                    <a:pt x="f56" y="f55"/>
                  </a:cubicBezTo>
                  <a:cubicBezTo>
                    <a:pt x="f57" y="f55"/>
                    <a:pt x="f58" y="f59"/>
                    <a:pt x="f60" y="f61"/>
                  </a:cubicBezTo>
                  <a:cubicBezTo>
                    <a:pt x="f62" y="f61"/>
                    <a:pt x="f63" y="f53"/>
                    <a:pt x="f64" y="f52"/>
                  </a:cubicBezTo>
                  <a:cubicBezTo>
                    <a:pt x="f65" y="f66"/>
                    <a:pt x="f67" y="f68"/>
                    <a:pt x="f69" y="f70"/>
                  </a:cubicBezTo>
                  <a:cubicBezTo>
                    <a:pt x="f71" y="f72"/>
                    <a:pt x="f73" y="f74"/>
                    <a:pt x="f75" y="f76"/>
                  </a:cubicBezTo>
                  <a:cubicBezTo>
                    <a:pt x="f77" y="f78"/>
                    <a:pt x="f79" y="f22"/>
                    <a:pt x="f80" y="f81"/>
                  </a:cubicBezTo>
                  <a:lnTo>
                    <a:pt x="f82" y="f83"/>
                  </a:lnTo>
                  <a:lnTo>
                    <a:pt x="f32" y="f83"/>
                  </a:lnTo>
                  <a:cubicBezTo>
                    <a:pt x="f84" y="f85"/>
                    <a:pt x="f86" y="f85"/>
                    <a:pt x="f29" y="f81"/>
                  </a:cubicBezTo>
                  <a:cubicBezTo>
                    <a:pt x="f87" y="f88"/>
                    <a:pt x="f89" y="f90"/>
                    <a:pt x="f91" y="f92"/>
                  </a:cubicBezTo>
                  <a:cubicBezTo>
                    <a:pt x="f93" y="f94"/>
                    <a:pt x="f95" y="f96"/>
                    <a:pt x="f97" y="f98"/>
                  </a:cubicBezTo>
                  <a:cubicBezTo>
                    <a:pt x="f99" y="f100"/>
                    <a:pt x="f101" y="f102"/>
                    <a:pt x="f103" y="f104"/>
                  </a:cubicBezTo>
                  <a:cubicBezTo>
                    <a:pt x="f105" y="f106"/>
                    <a:pt x="f107" y="f106"/>
                    <a:pt x="f108" y="f106"/>
                  </a:cubicBezTo>
                  <a:cubicBezTo>
                    <a:pt x="f109" y="f106"/>
                    <a:pt x="f5" y="f104"/>
                    <a:pt x="f5" y="f110"/>
                  </a:cubicBezTo>
                  <a:cubicBezTo>
                    <a:pt x="f111" y="f112"/>
                    <a:pt x="f111" y="f113"/>
                    <a:pt x="f111" y="f66"/>
                  </a:cubicBezTo>
                  <a:cubicBezTo>
                    <a:pt x="f114" y="f115"/>
                    <a:pt x="f87" y="f116"/>
                    <a:pt x="f117" y="f118"/>
                  </a:cubicBezTo>
                  <a:cubicBezTo>
                    <a:pt x="f119" y="f120"/>
                    <a:pt x="f121" y="f122"/>
                    <a:pt x="f123" y="f122"/>
                  </a:cubicBezTo>
                  <a:cubicBezTo>
                    <a:pt x="f124" y="f122"/>
                    <a:pt x="f125" y="f126"/>
                    <a:pt x="f127" y="f16"/>
                  </a:cubicBezTo>
                  <a:cubicBezTo>
                    <a:pt x="f128" y="f129"/>
                    <a:pt x="f130" y="f131"/>
                    <a:pt x="f130" y="f100"/>
                  </a:cubicBezTo>
                  <a:lnTo>
                    <a:pt x="f130" y="f66"/>
                  </a:lnTo>
                  <a:cubicBezTo>
                    <a:pt x="f130" y="f132"/>
                    <a:pt x="f133" y="f134"/>
                    <a:pt x="f135" y="f61"/>
                  </a:cubicBezTo>
                  <a:cubicBezTo>
                    <a:pt x="f136" y="f137"/>
                    <a:pt x="f138"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60" name="Google Shape;2322;p30">
            <a:extLst>
              <a:ext uri="{FF2B5EF4-FFF2-40B4-BE49-F238E27FC236}">
                <a16:creationId xmlns:a16="http://schemas.microsoft.com/office/drawing/2014/main" id="{AB8A1E40-CB56-424E-B10F-C893BF16326E}"/>
              </a:ext>
            </a:extLst>
          </p:cNvPr>
          <p:cNvGrpSpPr/>
          <p:nvPr/>
        </p:nvGrpSpPr>
        <p:grpSpPr>
          <a:xfrm>
            <a:off x="8302322" y="114940"/>
            <a:ext cx="750045" cy="777047"/>
            <a:chOff x="8302322" y="114940"/>
            <a:chExt cx="750045" cy="777047"/>
          </a:xfrm>
        </p:grpSpPr>
        <p:sp>
          <p:nvSpPr>
            <p:cNvPr id="61" name="Google Shape;2323;p30">
              <a:extLst>
                <a:ext uri="{FF2B5EF4-FFF2-40B4-BE49-F238E27FC236}">
                  <a16:creationId xmlns:a16="http://schemas.microsoft.com/office/drawing/2014/main" id="{1A33CB9D-B6AE-4335-8B04-7BC5C29B5FB3}"/>
                </a:ext>
              </a:extLst>
            </p:cNvPr>
            <p:cNvSpPr/>
            <p:nvPr/>
          </p:nvSpPr>
          <p:spPr>
            <a:xfrm>
              <a:off x="8386520" y="114940"/>
              <a:ext cx="179350" cy="271430"/>
            </a:xfrm>
            <a:custGeom>
              <a:avLst/>
              <a:gdLst>
                <a:gd name="f0" fmla="val w"/>
                <a:gd name="f1" fmla="val h"/>
                <a:gd name="f2" fmla="val 0"/>
                <a:gd name="f3" fmla="val 5553"/>
                <a:gd name="f4" fmla="val 8404"/>
                <a:gd name="f5" fmla="val 3013"/>
                <a:gd name="f6" fmla="val 1"/>
                <a:gd name="f7" fmla="val 2390"/>
                <a:gd name="f8" fmla="val 301"/>
                <a:gd name="f9" fmla="val 1951"/>
                <a:gd name="f10" fmla="val 1259"/>
                <a:gd name="f11" fmla="val 2090"/>
                <a:gd name="f12" fmla="val 1928"/>
                <a:gd name="f13" fmla="val 1836"/>
                <a:gd name="f14" fmla="val 1710"/>
                <a:gd name="f15" fmla="val 1505"/>
                <a:gd name="f16" fmla="val 1611"/>
                <a:gd name="f17" fmla="val 1165"/>
                <a:gd name="f18" fmla="val 748"/>
                <a:gd name="f19" fmla="val 318"/>
                <a:gd name="f20" fmla="val 1760"/>
                <a:gd name="f21" fmla="val 2021"/>
                <a:gd name="f22" fmla="val 113"/>
                <a:gd name="f23" fmla="val 1985"/>
                <a:gd name="f24" fmla="val 228"/>
                <a:gd name="f25" fmla="val 1968"/>
                <a:gd name="f26" fmla="val 343"/>
                <a:gd name="f27" fmla="val 785"/>
                <a:gd name="f28" fmla="val 1231"/>
                <a:gd name="f29" fmla="val 2213"/>
                <a:gd name="f30" fmla="val 1524"/>
                <a:gd name="f31" fmla="val 2552"/>
                <a:gd name="f32" fmla="val 1905"/>
                <a:gd name="f33" fmla="val 2990"/>
                <a:gd name="f34" fmla="val 2078"/>
                <a:gd name="f35" fmla="val 3544"/>
                <a:gd name="f36" fmla="val 2194"/>
                <a:gd name="f37" fmla="val 4110"/>
                <a:gd name="f38" fmla="val 2309"/>
                <a:gd name="f39" fmla="val 4675"/>
                <a:gd name="f40" fmla="val 2367"/>
                <a:gd name="f41" fmla="val 5241"/>
                <a:gd name="f42" fmla="val 2540"/>
                <a:gd name="f43" fmla="val 5783"/>
                <a:gd name="f44" fmla="val 2967"/>
                <a:gd name="f45" fmla="val 7111"/>
                <a:gd name="f46" fmla="val 4179"/>
                <a:gd name="f47" fmla="val 8150"/>
                <a:gd name="f48" fmla="val 4814"/>
                <a:gd name="f49" fmla="val 8265"/>
                <a:gd name="f50" fmla="val 3313"/>
                <a:gd name="f51" fmla="val 7157"/>
                <a:gd name="f52" fmla="val 3186"/>
                <a:gd name="f53" fmla="val 4375"/>
                <a:gd name="f54" fmla="val 3083"/>
                <a:gd name="f55" fmla="val 2148"/>
                <a:gd name="f56" fmla="val 1490"/>
                <a:gd name="f57" fmla="*/ f0 1 5553"/>
                <a:gd name="f58" fmla="*/ f1 1 8404"/>
                <a:gd name="f59" fmla="val f2"/>
                <a:gd name="f60" fmla="val f3"/>
                <a:gd name="f61" fmla="val f4"/>
                <a:gd name="f62" fmla="+- f61 0 f59"/>
                <a:gd name="f63" fmla="+- f60 0 f59"/>
                <a:gd name="f64" fmla="*/ f63 1 5553"/>
                <a:gd name="f65" fmla="*/ f62 1 8404"/>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5553" h="8404">
                  <a:moveTo>
                    <a:pt x="f5" y="f6"/>
                  </a:moveTo>
                  <a:lnTo>
                    <a:pt x="f5" y="f6"/>
                  </a:lnTo>
                  <a:cubicBezTo>
                    <a:pt x="f7" y="f8"/>
                    <a:pt x="f9" y="f10"/>
                    <a:pt x="f11" y="f12"/>
                  </a:cubicBezTo>
                  <a:cubicBezTo>
                    <a:pt x="f13" y="f14"/>
                    <a:pt x="f15" y="f16"/>
                    <a:pt x="f17" y="f16"/>
                  </a:cubicBezTo>
                  <a:cubicBezTo>
                    <a:pt x="f18" y="f16"/>
                    <a:pt x="f19" y="f20"/>
                    <a:pt x="f6" y="f21"/>
                  </a:cubicBezTo>
                  <a:cubicBezTo>
                    <a:pt x="f22" y="f23"/>
                    <a:pt x="f24" y="f25"/>
                    <a:pt x="f26" y="f25"/>
                  </a:cubicBezTo>
                  <a:cubicBezTo>
                    <a:pt x="f27" y="f25"/>
                    <a:pt x="f28" y="f29"/>
                    <a:pt x="f30" y="f31"/>
                  </a:cubicBezTo>
                  <a:cubicBezTo>
                    <a:pt x="f32" y="f33"/>
                    <a:pt x="f34" y="f35"/>
                    <a:pt x="f36" y="f37"/>
                  </a:cubicBezTo>
                  <a:cubicBezTo>
                    <a:pt x="f38" y="f39"/>
                    <a:pt x="f40" y="f41"/>
                    <a:pt x="f42" y="f43"/>
                  </a:cubicBezTo>
                  <a:cubicBezTo>
                    <a:pt x="f44" y="f45"/>
                    <a:pt x="f46" y="f47"/>
                    <a:pt x="f3" y="f4"/>
                  </a:cubicBezTo>
                  <a:cubicBezTo>
                    <a:pt x="f48" y="f49"/>
                    <a:pt x="f50" y="f51"/>
                    <a:pt x="f52" y="f53"/>
                  </a:cubicBezTo>
                  <a:cubicBezTo>
                    <a:pt x="f54" y="f55"/>
                    <a:pt x="f42" y="f5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2" name="Google Shape;2324;p30">
              <a:extLst>
                <a:ext uri="{FF2B5EF4-FFF2-40B4-BE49-F238E27FC236}">
                  <a16:creationId xmlns:a16="http://schemas.microsoft.com/office/drawing/2014/main" id="{EAAE8337-1B48-4B35-8A5D-958655C553C9}"/>
                </a:ext>
              </a:extLst>
            </p:cNvPr>
            <p:cNvSpPr/>
            <p:nvPr/>
          </p:nvSpPr>
          <p:spPr>
            <a:xfrm>
              <a:off x="8510668" y="170105"/>
              <a:ext cx="96213" cy="213649"/>
            </a:xfrm>
            <a:custGeom>
              <a:avLst/>
              <a:gdLst>
                <a:gd name="f0" fmla="val w"/>
                <a:gd name="f1" fmla="val h"/>
                <a:gd name="f2" fmla="val 0"/>
                <a:gd name="f3" fmla="val 2979"/>
                <a:gd name="f4" fmla="val 6615"/>
                <a:gd name="f5" fmla="val 1709"/>
                <a:gd name="f6" fmla="val 520"/>
                <a:gd name="f7" fmla="val 1697"/>
                <a:gd name="f8" fmla="val 751"/>
                <a:gd name="f9" fmla="val 1662"/>
                <a:gd name="f10" fmla="val 959"/>
                <a:gd name="f11" fmla="val 1628"/>
                <a:gd name="f12" fmla="val 1190"/>
                <a:gd name="f13" fmla="val 1582"/>
                <a:gd name="f14" fmla="val 1409"/>
                <a:gd name="f15" fmla="val 1512"/>
                <a:gd name="f16" fmla="val 1420"/>
                <a:gd name="f17" fmla="val 1848"/>
                <a:gd name="f18" fmla="val 1247"/>
                <a:gd name="f19" fmla="val 2263"/>
                <a:gd name="f20" fmla="val 1028"/>
                <a:gd name="f21" fmla="val 2656"/>
                <a:gd name="f22" fmla="val 843"/>
                <a:gd name="f23" fmla="val 3071"/>
                <a:gd name="f24" fmla="val 658"/>
                <a:gd name="f25" fmla="val 3475"/>
                <a:gd name="f26" fmla="val 497"/>
                <a:gd name="f27" fmla="val 3891"/>
                <a:gd name="f28" fmla="val 450"/>
                <a:gd name="f29" fmla="val 4341"/>
                <a:gd name="f30" fmla="val 419"/>
                <a:gd name="f31" fmla="val 4742"/>
                <a:gd name="f32" fmla="val 484"/>
                <a:gd name="f33" fmla="val 5172"/>
                <a:gd name="f34" fmla="val 707"/>
                <a:gd name="f35" fmla="val 5517"/>
                <a:gd name="f36" fmla="val 665"/>
                <a:gd name="f37" fmla="val 5455"/>
                <a:gd name="f38" fmla="val 627"/>
                <a:gd name="f39" fmla="val 5391"/>
                <a:gd name="f40" fmla="val 589"/>
                <a:gd name="f41" fmla="val 5322"/>
                <a:gd name="f42" fmla="val 543"/>
                <a:gd name="f43" fmla="val 5218"/>
                <a:gd name="f44" fmla="val 5114"/>
                <a:gd name="f45" fmla="val 474"/>
                <a:gd name="f46" fmla="val 4999"/>
                <a:gd name="f47" fmla="val 416"/>
                <a:gd name="f48" fmla="val 4780"/>
                <a:gd name="f49" fmla="val 393"/>
                <a:gd name="f50" fmla="val 4560"/>
                <a:gd name="f51" fmla="val 4318"/>
                <a:gd name="f52" fmla="val 439"/>
                <a:gd name="f53" fmla="val 3856"/>
                <a:gd name="f54" fmla="val 601"/>
                <a:gd name="f55" fmla="val 3429"/>
                <a:gd name="f56" fmla="val 785"/>
                <a:gd name="f57" fmla="val 3025"/>
                <a:gd name="f58" fmla="val 970"/>
                <a:gd name="f59" fmla="val 2621"/>
                <a:gd name="f60" fmla="val 1201"/>
                <a:gd name="f61" fmla="val 2229"/>
                <a:gd name="f62" fmla="val 1374"/>
                <a:gd name="f63" fmla="val 1813"/>
                <a:gd name="f64" fmla="val 1547"/>
                <a:gd name="f65" fmla="val 1651"/>
                <a:gd name="f66" fmla="val 1801"/>
                <a:gd name="f67" fmla="val 1"/>
                <a:gd name="f68" fmla="val 636"/>
                <a:gd name="f69" fmla="val 624"/>
                <a:gd name="f70" fmla="val 532"/>
                <a:gd name="f71" fmla="val 670"/>
                <a:gd name="f72" fmla="val 1121"/>
                <a:gd name="f73" fmla="val 774"/>
                <a:gd name="f74" fmla="val 324"/>
                <a:gd name="f75" fmla="val 486"/>
                <a:gd name="f76" fmla="val 23"/>
                <a:gd name="f77" fmla="val 290"/>
                <a:gd name="f78" fmla="val 1224"/>
                <a:gd name="f79" fmla="val 2460"/>
                <a:gd name="f80" fmla="val 185"/>
                <a:gd name="f81" fmla="val 3464"/>
                <a:gd name="f82" fmla="val 4306"/>
                <a:gd name="f83" fmla="val 116"/>
                <a:gd name="f84" fmla="val 5103"/>
                <a:gd name="f85" fmla="val 647"/>
                <a:gd name="f86" fmla="val 5738"/>
                <a:gd name="f87" fmla="val 739"/>
                <a:gd name="f88" fmla="val 5865"/>
                <a:gd name="f89" fmla="val 866"/>
                <a:gd name="f90" fmla="val 6003"/>
                <a:gd name="f91" fmla="val 1016"/>
                <a:gd name="f92" fmla="val 6119"/>
                <a:gd name="f93" fmla="val 1264"/>
                <a:gd name="f94" fmla="val 6322"/>
                <a:gd name="f95" fmla="val 1568"/>
                <a:gd name="f96" fmla="val 6426"/>
                <a:gd name="f97" fmla="val 1830"/>
                <a:gd name="f98" fmla="val 6603"/>
                <a:gd name="f99" fmla="val 1295"/>
                <a:gd name="f100" fmla="val 6233"/>
                <a:gd name="f101" fmla="val 842"/>
                <a:gd name="f102" fmla="val 5638"/>
                <a:gd name="f103" fmla="val 716"/>
                <a:gd name="f104" fmla="val 4987"/>
                <a:gd name="f105" fmla="val 635"/>
                <a:gd name="f106" fmla="val 4630"/>
                <a:gd name="f107" fmla="val 566"/>
                <a:gd name="f108" fmla="val 4006"/>
                <a:gd name="f109" fmla="val 947"/>
                <a:gd name="f110" fmla="val 3787"/>
                <a:gd name="f111" fmla="val 1037"/>
                <a:gd name="f112" fmla="val 3738"/>
                <a:gd name="f113" fmla="val 1145"/>
                <a:gd name="f114" fmla="val 3694"/>
                <a:gd name="f115" fmla="val 1250"/>
                <a:gd name="f116" fmla="val 1292"/>
                <a:gd name="f117" fmla="val 1334"/>
                <a:gd name="f118" fmla="val 3701"/>
                <a:gd name="f119" fmla="val 3718"/>
                <a:gd name="f120" fmla="val 1524"/>
                <a:gd name="f121" fmla="val 3775"/>
                <a:gd name="f122" fmla="val 1605"/>
                <a:gd name="f123" fmla="val 3983"/>
                <a:gd name="f124" fmla="val 4110"/>
                <a:gd name="f125" fmla="val 3995"/>
                <a:gd name="f126" fmla="val 1755"/>
                <a:gd name="f127" fmla="val 3752"/>
                <a:gd name="f128" fmla="val 3579"/>
                <a:gd name="f129" fmla="val 1585"/>
                <a:gd name="f130" fmla="val 3449"/>
                <a:gd name="f131" fmla="val 1435"/>
                <a:gd name="f132" fmla="val 3384"/>
                <a:gd name="f133" fmla="val 1288"/>
                <a:gd name="f134" fmla="val 1238"/>
                <a:gd name="f135" fmla="val 1189"/>
                <a:gd name="f136" fmla="val 3392"/>
                <a:gd name="f137" fmla="val 1143"/>
                <a:gd name="f138" fmla="val 3406"/>
                <a:gd name="f139" fmla="val 1501"/>
                <a:gd name="f140" fmla="val 2887"/>
                <a:gd name="f141" fmla="val 2020"/>
                <a:gd name="f142" fmla="val 2575"/>
                <a:gd name="f143" fmla="val 2644"/>
                <a:gd name="f144" fmla="val 2402"/>
                <a:gd name="f145" fmla="val 2494"/>
                <a:gd name="f146" fmla="val 2309"/>
                <a:gd name="f147" fmla="val 2343"/>
                <a:gd name="f148" fmla="val 2528"/>
                <a:gd name="f149" fmla="val 2079"/>
                <a:gd name="f150" fmla="val 2978"/>
                <a:gd name="f151" fmla="val 1917"/>
                <a:gd name="f152" fmla="val 2663"/>
                <a:gd name="f153" fmla="val 1805"/>
                <a:gd name="f154" fmla="val 2545"/>
                <a:gd name="f155" fmla="val 1765"/>
                <a:gd name="f156" fmla="val 2252"/>
                <a:gd name="f157" fmla="val 2213"/>
                <a:gd name="f158" fmla="val 2171"/>
                <a:gd name="f159" fmla="val 1766"/>
                <a:gd name="f160" fmla="val 2124"/>
                <a:gd name="f161" fmla="val 1767"/>
                <a:gd name="f162" fmla="val 2713"/>
                <a:gd name="f163" fmla="val 1063"/>
                <a:gd name="f164" fmla="val 1835"/>
                <a:gd name="f165" fmla="val 6607"/>
                <a:gd name="f166" fmla="val 1841"/>
                <a:gd name="f167" fmla="val 6611"/>
                <a:gd name="f168" fmla="val 1847"/>
                <a:gd name="f169" fmla="val 1836"/>
                <a:gd name="f170" fmla="*/ f0 1 2979"/>
                <a:gd name="f171" fmla="*/ f1 1 6615"/>
                <a:gd name="f172" fmla="val f2"/>
                <a:gd name="f173" fmla="val f3"/>
                <a:gd name="f174" fmla="val f4"/>
                <a:gd name="f175" fmla="+- f174 0 f172"/>
                <a:gd name="f176" fmla="+- f173 0 f172"/>
                <a:gd name="f177" fmla="*/ f176 1 2979"/>
                <a:gd name="f178" fmla="*/ f175 1 6615"/>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2979" h="6615">
                  <a:moveTo>
                    <a:pt x="f5" y="f6"/>
                  </a:moveTo>
                  <a:cubicBezTo>
                    <a:pt x="f7" y="f8"/>
                    <a:pt x="f9" y="f10"/>
                    <a:pt x="f11" y="f12"/>
                  </a:cubicBezTo>
                  <a:cubicBezTo>
                    <a:pt x="f13" y="f14"/>
                    <a:pt x="f15" y="f11"/>
                    <a:pt x="f16" y="f17"/>
                  </a:cubicBezTo>
                  <a:cubicBezTo>
                    <a:pt x="f18" y="f19"/>
                    <a:pt x="f20" y="f21"/>
                    <a:pt x="f22" y="f23"/>
                  </a:cubicBezTo>
                  <a:cubicBezTo>
                    <a:pt x="f24" y="f25"/>
                    <a:pt x="f26" y="f27"/>
                    <a:pt x="f28" y="f29"/>
                  </a:cubicBezTo>
                  <a:cubicBezTo>
                    <a:pt x="f30" y="f31"/>
                    <a:pt x="f32" y="f33"/>
                    <a:pt x="f34" y="f35"/>
                  </a:cubicBezTo>
                  <a:lnTo>
                    <a:pt x="f34" y="f35"/>
                  </a:lnTo>
                  <a:cubicBezTo>
                    <a:pt x="f36" y="f37"/>
                    <a:pt x="f38" y="f39"/>
                    <a:pt x="f40" y="f41"/>
                  </a:cubicBezTo>
                  <a:cubicBezTo>
                    <a:pt x="f42" y="f43"/>
                    <a:pt x="f26" y="f44"/>
                    <a:pt x="f45" y="f46"/>
                  </a:cubicBezTo>
                  <a:cubicBezTo>
                    <a:pt x="f47" y="f48"/>
                    <a:pt x="f49" y="f50"/>
                    <a:pt x="f47" y="f51"/>
                  </a:cubicBezTo>
                  <a:cubicBezTo>
                    <a:pt x="f52" y="f53"/>
                    <a:pt x="f54" y="f55"/>
                    <a:pt x="f56" y="f57"/>
                  </a:cubicBezTo>
                  <a:cubicBezTo>
                    <a:pt x="f58" y="f59"/>
                    <a:pt x="f60" y="f61"/>
                    <a:pt x="f62" y="f63"/>
                  </a:cubicBezTo>
                  <a:cubicBezTo>
                    <a:pt x="f64" y="f14"/>
                    <a:pt x="f65" y="f10"/>
                    <a:pt x="f5" y="f6"/>
                  </a:cubicBezTo>
                  <a:close/>
                  <a:moveTo>
                    <a:pt x="f66" y="f67"/>
                  </a:moveTo>
                  <a:cubicBezTo>
                    <a:pt x="f66" y="f68"/>
                    <a:pt x="f69" y="f70"/>
                    <a:pt x="f71" y="f72"/>
                  </a:cubicBezTo>
                  <a:cubicBezTo>
                    <a:pt x="f26" y="f73"/>
                    <a:pt x="f74" y="f75"/>
                    <a:pt x="f76" y="f77"/>
                  </a:cubicBezTo>
                  <a:lnTo>
                    <a:pt x="f76" y="f77"/>
                  </a:lnTo>
                  <a:cubicBezTo>
                    <a:pt x="f42" y="f78"/>
                    <a:pt x="f49" y="f79"/>
                    <a:pt x="f80" y="f81"/>
                  </a:cubicBezTo>
                  <a:cubicBezTo>
                    <a:pt x="f2" y="f82"/>
                    <a:pt x="f83" y="f84"/>
                    <a:pt x="f85" y="f86"/>
                  </a:cubicBezTo>
                  <a:cubicBezTo>
                    <a:pt x="f87" y="f88"/>
                    <a:pt x="f89" y="f90"/>
                    <a:pt x="f91" y="f92"/>
                  </a:cubicBezTo>
                  <a:cubicBezTo>
                    <a:pt x="f93" y="f94"/>
                    <a:pt x="f95" y="f96"/>
                    <a:pt x="f97" y="f98"/>
                  </a:cubicBezTo>
                  <a:lnTo>
                    <a:pt x="f97" y="f98"/>
                  </a:lnTo>
                  <a:cubicBezTo>
                    <a:pt x="f99" y="f100"/>
                    <a:pt x="f101" y="f102"/>
                    <a:pt x="f103" y="f104"/>
                  </a:cubicBezTo>
                  <a:cubicBezTo>
                    <a:pt x="f105" y="f106"/>
                    <a:pt x="f107" y="f108"/>
                    <a:pt x="f109" y="f110"/>
                  </a:cubicBezTo>
                  <a:cubicBezTo>
                    <a:pt x="f111" y="f112"/>
                    <a:pt x="f113" y="f114"/>
                    <a:pt x="f115" y="f114"/>
                  </a:cubicBezTo>
                  <a:cubicBezTo>
                    <a:pt x="f116" y="f114"/>
                    <a:pt x="f117" y="f118"/>
                    <a:pt x="f62" y="f119"/>
                  </a:cubicBezTo>
                  <a:cubicBezTo>
                    <a:pt x="f120" y="f121"/>
                    <a:pt x="f122" y="f123"/>
                    <a:pt x="f64" y="f124"/>
                  </a:cubicBezTo>
                  <a:cubicBezTo>
                    <a:pt x="f5" y="f125"/>
                    <a:pt x="f126" y="f127"/>
                    <a:pt x="f9" y="f128"/>
                  </a:cubicBezTo>
                  <a:cubicBezTo>
                    <a:pt x="f129" y="f130"/>
                    <a:pt x="f131" y="f132"/>
                    <a:pt x="f133" y="f132"/>
                  </a:cubicBezTo>
                  <a:cubicBezTo>
                    <a:pt x="f134" y="f132"/>
                    <a:pt x="f135" y="f136"/>
                    <a:pt x="f137" y="f138"/>
                  </a:cubicBezTo>
                  <a:cubicBezTo>
                    <a:pt x="f139" y="f140"/>
                    <a:pt x="f141" y="f142"/>
                    <a:pt x="f143" y="f144"/>
                  </a:cubicBezTo>
                  <a:cubicBezTo>
                    <a:pt x="f143" y="f144"/>
                    <a:pt x="f145" y="f146"/>
                    <a:pt x="f147" y="f19"/>
                  </a:cubicBezTo>
                  <a:cubicBezTo>
                    <a:pt x="f147" y="f19"/>
                    <a:pt x="f148" y="f149"/>
                    <a:pt x="f150" y="f151"/>
                  </a:cubicBezTo>
                  <a:cubicBezTo>
                    <a:pt x="f152" y="f153"/>
                    <a:pt x="f154" y="f155"/>
                    <a:pt x="f156" y="f155"/>
                  </a:cubicBezTo>
                  <a:cubicBezTo>
                    <a:pt x="f157" y="f155"/>
                    <a:pt x="f158" y="f159"/>
                    <a:pt x="f160" y="f161"/>
                  </a:cubicBezTo>
                  <a:cubicBezTo>
                    <a:pt x="f162" y="f163"/>
                    <a:pt x="f66" y="f71"/>
                    <a:pt x="f66" y="f67"/>
                  </a:cubicBezTo>
                  <a:close/>
                  <a:moveTo>
                    <a:pt x="f97" y="f98"/>
                  </a:moveTo>
                  <a:lnTo>
                    <a:pt x="f97" y="f98"/>
                  </a:lnTo>
                  <a:cubicBezTo>
                    <a:pt x="f164" y="f165"/>
                    <a:pt x="f166" y="f167"/>
                    <a:pt x="f168" y="f4"/>
                  </a:cubicBezTo>
                  <a:cubicBezTo>
                    <a:pt x="f166" y="f167"/>
                    <a:pt x="f169" y="f165"/>
                    <a:pt x="f97" y="f98"/>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 name="Google Shape;2325;p30">
              <a:extLst>
                <a:ext uri="{FF2B5EF4-FFF2-40B4-BE49-F238E27FC236}">
                  <a16:creationId xmlns:a16="http://schemas.microsoft.com/office/drawing/2014/main" id="{071C0118-4AD8-4337-9F89-0AC40EF6E79E}"/>
                </a:ext>
              </a:extLst>
            </p:cNvPr>
            <p:cNvSpPr/>
            <p:nvPr/>
          </p:nvSpPr>
          <p:spPr>
            <a:xfrm>
              <a:off x="8497976" y="209991"/>
              <a:ext cx="13825" cy="78318"/>
            </a:xfrm>
            <a:custGeom>
              <a:avLst/>
              <a:gdLst>
                <a:gd name="f0" fmla="val w"/>
                <a:gd name="f1" fmla="val h"/>
                <a:gd name="f2" fmla="val 0"/>
                <a:gd name="f3" fmla="val 428"/>
                <a:gd name="f4" fmla="val 2425"/>
                <a:gd name="f5" fmla="val 1"/>
                <a:gd name="f6" fmla="val 128"/>
                <a:gd name="f7" fmla="val 1617"/>
                <a:gd name="f8" fmla="val 370"/>
                <a:gd name="f9" fmla="val 786"/>
                <a:gd name="f10" fmla="*/ f0 1 428"/>
                <a:gd name="f11" fmla="*/ f1 1 2425"/>
                <a:gd name="f12" fmla="val f2"/>
                <a:gd name="f13" fmla="val f3"/>
                <a:gd name="f14" fmla="val f4"/>
                <a:gd name="f15" fmla="+- f14 0 f12"/>
                <a:gd name="f16" fmla="+- f13 0 f12"/>
                <a:gd name="f17" fmla="*/ f16 1 428"/>
                <a:gd name="f18" fmla="*/ f15 1 2425"/>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428" h="2425">
                  <a:moveTo>
                    <a:pt x="f5" y="f5"/>
                  </a:moveTo>
                  <a:lnTo>
                    <a:pt x="f6" y="f4"/>
                  </a:lnTo>
                  <a:cubicBezTo>
                    <a:pt x="f3" y="f7"/>
                    <a:pt x="f8" y="f9"/>
                    <a:pt x="f5" y="f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4" name="Google Shape;2326;p30">
              <a:extLst>
                <a:ext uri="{FF2B5EF4-FFF2-40B4-BE49-F238E27FC236}">
                  <a16:creationId xmlns:a16="http://schemas.microsoft.com/office/drawing/2014/main" id="{43721F56-8CB2-4383-8038-3D5A4061171C}"/>
                </a:ext>
              </a:extLst>
            </p:cNvPr>
            <p:cNvSpPr/>
            <p:nvPr/>
          </p:nvSpPr>
          <p:spPr>
            <a:xfrm>
              <a:off x="8371597" y="350937"/>
              <a:ext cx="77221" cy="101800"/>
            </a:xfrm>
            <a:custGeom>
              <a:avLst/>
              <a:gdLst>
                <a:gd name="f0" fmla="val w"/>
                <a:gd name="f1" fmla="val h"/>
                <a:gd name="f2" fmla="val 0"/>
                <a:gd name="f3" fmla="val 2391"/>
                <a:gd name="f4" fmla="val 3152"/>
                <a:gd name="f5" fmla="val 370"/>
                <a:gd name="f6" fmla="val 762"/>
                <a:gd name="f7" fmla="val 509"/>
                <a:gd name="f8" fmla="val 877"/>
                <a:gd name="f9" fmla="val 659"/>
                <a:gd name="f10" fmla="val 958"/>
                <a:gd name="f11" fmla="val 832"/>
                <a:gd name="f12" fmla="val 1039"/>
                <a:gd name="f13" fmla="val 994"/>
                <a:gd name="f14" fmla="val 1108"/>
                <a:gd name="f15" fmla="val 1167"/>
                <a:gd name="f16" fmla="val 1177"/>
                <a:gd name="f17" fmla="val 1328"/>
                <a:gd name="f18" fmla="val 1270"/>
                <a:gd name="f19" fmla="val 1490"/>
                <a:gd name="f20" fmla="val 1351"/>
                <a:gd name="f21" fmla="val 1640"/>
                <a:gd name="f22" fmla="val 1466"/>
                <a:gd name="f23" fmla="val 1755"/>
                <a:gd name="f24" fmla="val 1616"/>
                <a:gd name="f25" fmla="val 1871"/>
                <a:gd name="f26" fmla="val 1952"/>
                <a:gd name="f27" fmla="val 1928"/>
                <a:gd name="f28" fmla="val 2009"/>
                <a:gd name="f29" fmla="val 2101"/>
                <a:gd name="f30" fmla="val 1929"/>
                <a:gd name="f31" fmla="val 1939"/>
                <a:gd name="f32" fmla="val 1836"/>
                <a:gd name="f33" fmla="val 1789"/>
                <a:gd name="f34" fmla="val 1721"/>
                <a:gd name="f35" fmla="val 1651"/>
                <a:gd name="f36" fmla="val 1570"/>
                <a:gd name="f37" fmla="val 1559"/>
                <a:gd name="f38" fmla="val 1512"/>
                <a:gd name="f39" fmla="val 1467"/>
                <a:gd name="f40" fmla="val 1443"/>
                <a:gd name="f41" fmla="val 1397"/>
                <a:gd name="f42" fmla="val 1236"/>
                <a:gd name="f43" fmla="val 1362"/>
                <a:gd name="f44" fmla="val 1121"/>
                <a:gd name="f45" fmla="val 1087"/>
                <a:gd name="f46" fmla="val 1348"/>
                <a:gd name="f47" fmla="val 1053"/>
                <a:gd name="f48" fmla="val 1347"/>
                <a:gd name="f49" fmla="val 1018"/>
                <a:gd name="f50" fmla="val 898"/>
                <a:gd name="f51" fmla="val 773"/>
                <a:gd name="f52" fmla="val 1364"/>
                <a:gd name="f53" fmla="val 647"/>
                <a:gd name="f54" fmla="val 1408"/>
                <a:gd name="f55" fmla="val 749"/>
                <a:gd name="f56" fmla="val 1325"/>
                <a:gd name="f57" fmla="val 896"/>
                <a:gd name="f58" fmla="val 1286"/>
                <a:gd name="f59" fmla="val 1040"/>
                <a:gd name="f60" fmla="val 1075"/>
                <a:gd name="f61" fmla="val 1110"/>
                <a:gd name="f62" fmla="val 1288"/>
                <a:gd name="f63" fmla="val 1144"/>
                <a:gd name="f64" fmla="val 1293"/>
                <a:gd name="f65" fmla="val 1213"/>
                <a:gd name="f66" fmla="val 1304"/>
                <a:gd name="f67" fmla="val 1097"/>
                <a:gd name="f68" fmla="val 1235"/>
                <a:gd name="f69" fmla="val 947"/>
                <a:gd name="f70" fmla="val 809"/>
                <a:gd name="f71" fmla="val 1004"/>
                <a:gd name="f72" fmla="val 486"/>
                <a:gd name="f73" fmla="val 900"/>
                <a:gd name="f74" fmla="val 347"/>
                <a:gd name="f75" fmla="val 174"/>
                <a:gd name="f76" fmla="val 208"/>
                <a:gd name="f77" fmla="val 1"/>
                <a:gd name="f78" fmla="val 416"/>
                <a:gd name="f79" fmla="val 47"/>
                <a:gd name="f80" fmla="val 693"/>
                <a:gd name="f81" fmla="val 70"/>
                <a:gd name="f82" fmla="val 935"/>
                <a:gd name="f83" fmla="val 197"/>
                <a:gd name="f84" fmla="val 1166"/>
                <a:gd name="f85" fmla="val 1327"/>
                <a:gd name="f86" fmla="val 349"/>
                <a:gd name="f87" fmla="val 1320"/>
                <a:gd name="f88" fmla="val 325"/>
                <a:gd name="f89" fmla="val 1316"/>
                <a:gd name="f90" fmla="val 300"/>
                <a:gd name="f91" fmla="val 215"/>
                <a:gd name="f92" fmla="val 117"/>
                <a:gd name="f93" fmla="val 1358"/>
                <a:gd name="f94" fmla="val 82"/>
                <a:gd name="f95" fmla="val 1420"/>
                <a:gd name="f96" fmla="val 12"/>
                <a:gd name="f97" fmla="val 1535"/>
                <a:gd name="f98" fmla="val 59"/>
                <a:gd name="f99" fmla="val 1685"/>
                <a:gd name="f100" fmla="val 163"/>
                <a:gd name="f101" fmla="val 1766"/>
                <a:gd name="f102" fmla="val 243"/>
                <a:gd name="f103" fmla="val 1858"/>
                <a:gd name="f104" fmla="val 1916"/>
                <a:gd name="f105" fmla="val 1962"/>
                <a:gd name="f106" fmla="val 313"/>
                <a:gd name="f107" fmla="val 1997"/>
                <a:gd name="f108" fmla="val 2112"/>
                <a:gd name="f109" fmla="val 128"/>
                <a:gd name="f110" fmla="val 2286"/>
                <a:gd name="f111" fmla="val 105"/>
                <a:gd name="f112" fmla="val 2459"/>
                <a:gd name="f113" fmla="val 2655"/>
                <a:gd name="f114" fmla="val 301"/>
                <a:gd name="f115" fmla="val 2747"/>
                <a:gd name="f116" fmla="val 451"/>
                <a:gd name="f117" fmla="val 2389"/>
                <a:gd name="f118" fmla="val 855"/>
                <a:gd name="f119" fmla="val 1245"/>
                <a:gd name="f120" fmla="val 1254"/>
                <a:gd name="f121" fmla="val 2100"/>
                <a:gd name="f122" fmla="val 1263"/>
                <a:gd name="f123" fmla="val 1646"/>
                <a:gd name="f124" fmla="val 2025"/>
                <a:gd name="f125" fmla="val 2340"/>
                <a:gd name="f126" fmla="val 2194"/>
                <a:gd name="f127" fmla="val 2678"/>
                <a:gd name="f128" fmla="val 2263"/>
                <a:gd name="f129" fmla="val 2840"/>
                <a:gd name="f130" fmla="val 2321"/>
                <a:gd name="f131" fmla="val 3001"/>
                <a:gd name="f132" fmla="val 2333"/>
                <a:gd name="f133" fmla="val 3151"/>
                <a:gd name="f134" fmla="val 2390"/>
                <a:gd name="f135" fmla="val 2793"/>
                <a:gd name="f136" fmla="val 2379"/>
                <a:gd name="f137" fmla="val 2424"/>
                <a:gd name="f138" fmla="val 2055"/>
                <a:gd name="f139" fmla="val 2090"/>
                <a:gd name="f140" fmla="val 1698"/>
                <a:gd name="f141" fmla="val 1074"/>
                <a:gd name="f142" fmla="val 1224"/>
                <a:gd name="f143" fmla="val 820"/>
                <a:gd name="f144" fmla="val 716"/>
                <a:gd name="f145" fmla="val 646"/>
                <a:gd name="f146" fmla="val 520"/>
                <a:gd name="f147" fmla="val 474"/>
                <a:gd name="f148" fmla="val 336"/>
                <a:gd name="f149" fmla="*/ f0 1 2391"/>
                <a:gd name="f150" fmla="*/ f1 1 3152"/>
                <a:gd name="f151" fmla="val f2"/>
                <a:gd name="f152" fmla="val f3"/>
                <a:gd name="f153" fmla="val f4"/>
                <a:gd name="f154" fmla="+- f153 0 f151"/>
                <a:gd name="f155" fmla="+- f152 0 f151"/>
                <a:gd name="f156" fmla="*/ f155 1 2391"/>
                <a:gd name="f157" fmla="*/ f154 1 3152"/>
                <a:gd name="f158" fmla="*/ f151 1 f156"/>
                <a:gd name="f159" fmla="*/ f152 1 f156"/>
                <a:gd name="f160" fmla="*/ f151 1 f157"/>
                <a:gd name="f161" fmla="*/ f153 1 f157"/>
                <a:gd name="f162" fmla="*/ f158 f149 1"/>
                <a:gd name="f163" fmla="*/ f159 f149 1"/>
                <a:gd name="f164" fmla="*/ f161 f150 1"/>
                <a:gd name="f165" fmla="*/ f160 f150 1"/>
              </a:gdLst>
              <a:ahLst/>
              <a:cxnLst>
                <a:cxn ang="3cd4">
                  <a:pos x="hc" y="t"/>
                </a:cxn>
                <a:cxn ang="0">
                  <a:pos x="r" y="vc"/>
                </a:cxn>
                <a:cxn ang="cd4">
                  <a:pos x="hc" y="b"/>
                </a:cxn>
                <a:cxn ang="cd2">
                  <a:pos x="l" y="vc"/>
                </a:cxn>
              </a:cxnLst>
              <a:rect l="f162" t="f165" r="f163" b="f164"/>
              <a:pathLst>
                <a:path w="2391" h="3152">
                  <a:moveTo>
                    <a:pt x="f5" y="f6"/>
                  </a:moveTo>
                  <a:cubicBezTo>
                    <a:pt x="f7" y="f8"/>
                    <a:pt x="f9" y="f10"/>
                    <a:pt x="f11" y="f12"/>
                  </a:cubicBezTo>
                  <a:cubicBezTo>
                    <a:pt x="f13" y="f14"/>
                    <a:pt x="f15" y="f16"/>
                    <a:pt x="f17" y="f18"/>
                  </a:cubicBezTo>
                  <a:cubicBezTo>
                    <a:pt x="f19" y="f20"/>
                    <a:pt x="f21" y="f22"/>
                    <a:pt x="f23" y="f24"/>
                  </a:cubicBezTo>
                  <a:cubicBezTo>
                    <a:pt x="f25" y="f23"/>
                    <a:pt x="f26" y="f27"/>
                    <a:pt x="f28" y="f29"/>
                  </a:cubicBezTo>
                  <a:cubicBezTo>
                    <a:pt x="f30" y="f31"/>
                    <a:pt x="f32" y="f33"/>
                    <a:pt x="f34" y="f35"/>
                  </a:cubicBezTo>
                  <a:cubicBezTo>
                    <a:pt x="f21" y="f36"/>
                    <a:pt x="f37" y="f38"/>
                    <a:pt x="f39" y="f40"/>
                  </a:cubicBezTo>
                  <a:cubicBezTo>
                    <a:pt x="f20" y="f41"/>
                    <a:pt x="f42" y="f43"/>
                    <a:pt x="f44" y="f20"/>
                  </a:cubicBezTo>
                  <a:cubicBezTo>
                    <a:pt x="f45" y="f46"/>
                    <a:pt x="f47" y="f48"/>
                    <a:pt x="f49" y="f48"/>
                  </a:cubicBezTo>
                  <a:cubicBezTo>
                    <a:pt x="f50" y="f48"/>
                    <a:pt x="f51" y="f52"/>
                    <a:pt x="f53" y="f54"/>
                  </a:cubicBezTo>
                  <a:cubicBezTo>
                    <a:pt x="f55" y="f56"/>
                    <a:pt x="f57" y="f58"/>
                    <a:pt x="f59" y="f58"/>
                  </a:cubicBezTo>
                  <a:cubicBezTo>
                    <a:pt x="f60" y="f58"/>
                    <a:pt x="f61" y="f62"/>
                    <a:pt x="f63" y="f64"/>
                  </a:cubicBezTo>
                  <a:cubicBezTo>
                    <a:pt x="f15" y="f64"/>
                    <a:pt x="f65" y="f66"/>
                    <a:pt x="f42" y="f66"/>
                  </a:cubicBezTo>
                  <a:cubicBezTo>
                    <a:pt x="f67" y="f68"/>
                    <a:pt x="f69" y="f16"/>
                    <a:pt x="f70" y="f14"/>
                  </a:cubicBezTo>
                  <a:cubicBezTo>
                    <a:pt x="f53" y="f71"/>
                    <a:pt x="f72" y="f73"/>
                    <a:pt x="f5" y="f6"/>
                  </a:cubicBezTo>
                  <a:close/>
                  <a:moveTo>
                    <a:pt x="f74" y="f2"/>
                  </a:moveTo>
                  <a:lnTo>
                    <a:pt x="f74" y="f2"/>
                  </a:lnTo>
                  <a:cubicBezTo>
                    <a:pt x="f75" y="f76"/>
                    <a:pt x="f77" y="f78"/>
                    <a:pt x="f79" y="f80"/>
                  </a:cubicBezTo>
                  <a:cubicBezTo>
                    <a:pt x="f81" y="f82"/>
                    <a:pt x="f83" y="f84"/>
                    <a:pt x="f5" y="f85"/>
                  </a:cubicBezTo>
                  <a:cubicBezTo>
                    <a:pt x="f86" y="f87"/>
                    <a:pt x="f88" y="f89"/>
                    <a:pt x="f90" y="f89"/>
                  </a:cubicBezTo>
                  <a:cubicBezTo>
                    <a:pt x="f91" y="f89"/>
                    <a:pt x="f92" y="f93"/>
                    <a:pt x="f94" y="f95"/>
                  </a:cubicBezTo>
                  <a:cubicBezTo>
                    <a:pt x="f96" y="f97"/>
                    <a:pt x="f98" y="f99"/>
                    <a:pt x="f100" y="f101"/>
                  </a:cubicBezTo>
                  <a:cubicBezTo>
                    <a:pt x="f102" y="f103"/>
                    <a:pt x="f5" y="f104"/>
                    <a:pt x="f72" y="f105"/>
                  </a:cubicBezTo>
                  <a:cubicBezTo>
                    <a:pt x="f106" y="f107"/>
                    <a:pt x="f100" y="f108"/>
                    <a:pt x="f109" y="f110"/>
                  </a:cubicBezTo>
                  <a:cubicBezTo>
                    <a:pt x="f111" y="f112"/>
                    <a:pt x="f75" y="f113"/>
                    <a:pt x="f114" y="f115"/>
                  </a:cubicBezTo>
                  <a:cubicBezTo>
                    <a:pt x="f116" y="f117"/>
                    <a:pt x="f118" y="f29"/>
                    <a:pt x="f42" y="f29"/>
                  </a:cubicBezTo>
                  <a:cubicBezTo>
                    <a:pt x="f119" y="f29"/>
                    <a:pt x="f120" y="f121"/>
                    <a:pt x="f122" y="f121"/>
                  </a:cubicBezTo>
                  <a:cubicBezTo>
                    <a:pt x="f123" y="f121"/>
                    <a:pt x="f124" y="f125"/>
                    <a:pt x="f126" y="f127"/>
                  </a:cubicBezTo>
                  <a:cubicBezTo>
                    <a:pt x="f128" y="f129"/>
                    <a:pt x="f130" y="f131"/>
                    <a:pt x="f132" y="f133"/>
                  </a:cubicBezTo>
                  <a:cubicBezTo>
                    <a:pt x="f134" y="f135"/>
                    <a:pt x="f136" y="f137"/>
                    <a:pt x="f128" y="f138"/>
                  </a:cubicBezTo>
                  <a:cubicBezTo>
                    <a:pt x="f139" y="f97"/>
                    <a:pt x="f140" y="f141"/>
                    <a:pt x="f142" y="f143"/>
                  </a:cubicBezTo>
                  <a:cubicBezTo>
                    <a:pt x="f59" y="f144"/>
                    <a:pt x="f11" y="f145"/>
                    <a:pt x="f9" y="f146"/>
                  </a:cubicBezTo>
                  <a:cubicBezTo>
                    <a:pt x="f147" y="f78"/>
                    <a:pt x="f148" y="f76"/>
                    <a:pt x="f74"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5" name="Google Shape;2327;p30">
              <a:extLst>
                <a:ext uri="{FF2B5EF4-FFF2-40B4-BE49-F238E27FC236}">
                  <a16:creationId xmlns:a16="http://schemas.microsoft.com/office/drawing/2014/main" id="{B35C6C5C-7E69-409E-B237-3FE39D2E445D}"/>
                </a:ext>
              </a:extLst>
            </p:cNvPr>
            <p:cNvSpPr/>
            <p:nvPr/>
          </p:nvSpPr>
          <p:spPr>
            <a:xfrm>
              <a:off x="8304516" y="270808"/>
              <a:ext cx="166265" cy="246430"/>
            </a:xfrm>
            <a:custGeom>
              <a:avLst/>
              <a:gdLst>
                <a:gd name="f0" fmla="val w"/>
                <a:gd name="f1" fmla="val h"/>
                <a:gd name="f2" fmla="val 0"/>
                <a:gd name="f3" fmla="val 5148"/>
                <a:gd name="f4" fmla="val 7630"/>
                <a:gd name="f5" fmla="val 1550"/>
                <a:gd name="f6" fmla="val 164"/>
                <a:gd name="f7" fmla="val 1715"/>
                <a:gd name="f8" fmla="val 1879"/>
                <a:gd name="f9" fmla="val 184"/>
                <a:gd name="f10" fmla="val 2043"/>
                <a:gd name="f11" fmla="val 230"/>
                <a:gd name="f12" fmla="val 2320"/>
                <a:gd name="f13" fmla="val 300"/>
                <a:gd name="f14" fmla="val 2597"/>
                <a:gd name="f15" fmla="val 403"/>
                <a:gd name="f16" fmla="val 2840"/>
                <a:gd name="f17" fmla="val 542"/>
                <a:gd name="f18" fmla="val 3082"/>
                <a:gd name="f19" fmla="val 692"/>
                <a:gd name="f20" fmla="val 3313"/>
                <a:gd name="f21" fmla="val 865"/>
                <a:gd name="f22" fmla="val 3521"/>
                <a:gd name="f23" fmla="val 1073"/>
                <a:gd name="f24" fmla="val 3301"/>
                <a:gd name="f25" fmla="val 888"/>
                <a:gd name="f26" fmla="val 3071"/>
                <a:gd name="f27" fmla="val 715"/>
                <a:gd name="f28" fmla="val 2828"/>
                <a:gd name="f29" fmla="val 588"/>
                <a:gd name="f30" fmla="val 2586"/>
                <a:gd name="f31" fmla="val 461"/>
                <a:gd name="f32" fmla="val 2309"/>
                <a:gd name="f33" fmla="val 357"/>
                <a:gd name="f34" fmla="val 2032"/>
                <a:gd name="f35" fmla="val 288"/>
                <a:gd name="f36" fmla="val 1861"/>
                <a:gd name="f37" fmla="val 238"/>
                <a:gd name="f38" fmla="val 1687"/>
                <a:gd name="f39" fmla="val 215"/>
                <a:gd name="f40" fmla="val 1516"/>
                <a:gd name="f41" fmla="val 1409"/>
                <a:gd name="f42" fmla="val 1303"/>
                <a:gd name="f43" fmla="val 224"/>
                <a:gd name="f44" fmla="val 1201"/>
                <a:gd name="f45" fmla="val 242"/>
                <a:gd name="f46" fmla="val 912"/>
                <a:gd name="f47" fmla="val 635"/>
                <a:gd name="f48" fmla="val 369"/>
                <a:gd name="f49" fmla="val 358"/>
                <a:gd name="f50" fmla="val 624"/>
                <a:gd name="f51" fmla="val 346"/>
                <a:gd name="f52" fmla="val 889"/>
                <a:gd name="f53" fmla="val 1178"/>
                <a:gd name="f54" fmla="val 196"/>
                <a:gd name="f55" fmla="val 1302"/>
                <a:gd name="f56" fmla="val 176"/>
                <a:gd name="f57" fmla="val 1426"/>
                <a:gd name="f58" fmla="val 1581"/>
                <a:gd name="f59" fmla="val 1"/>
                <a:gd name="f60" fmla="val 1132"/>
                <a:gd name="f61" fmla="val 679"/>
                <a:gd name="f62" fmla="val 128"/>
                <a:gd name="f63" fmla="val 254"/>
                <a:gd name="f64" fmla="val 185"/>
                <a:gd name="f65" fmla="val 415"/>
                <a:gd name="f66" fmla="val 116"/>
                <a:gd name="f67" fmla="val 473"/>
                <a:gd name="f68" fmla="val 69"/>
                <a:gd name="f69" fmla="val 831"/>
                <a:gd name="f70" fmla="val 450"/>
                <a:gd name="f71" fmla="val 773"/>
                <a:gd name="f72" fmla="val 531"/>
                <a:gd name="f73" fmla="val 219"/>
                <a:gd name="f74" fmla="val 1173"/>
                <a:gd name="f75" fmla="val 650"/>
                <a:gd name="f76" fmla="val 1499"/>
                <a:gd name="f77" fmla="val 1223"/>
                <a:gd name="f78" fmla="val 1328"/>
                <a:gd name="f79" fmla="val 1437"/>
                <a:gd name="f80" fmla="val 1488"/>
                <a:gd name="f81" fmla="val 1547"/>
                <a:gd name="f82" fmla="val 1465"/>
                <a:gd name="f83" fmla="val 1817"/>
                <a:gd name="f84" fmla="val 1416"/>
                <a:gd name="f85" fmla="val 2088"/>
                <a:gd name="f86" fmla="val 1384"/>
                <a:gd name="f87" fmla="val 2357"/>
                <a:gd name="f88" fmla="val 3290"/>
                <a:gd name="f89" fmla="val 1482"/>
                <a:gd name="f90" fmla="val 3721"/>
                <a:gd name="f91" fmla="val 1753"/>
                <a:gd name="f92" fmla="val 3681"/>
                <a:gd name="f93" fmla="val 1730"/>
                <a:gd name="f94" fmla="val 3640"/>
                <a:gd name="f95" fmla="val 1719"/>
                <a:gd name="f96" fmla="val 3600"/>
                <a:gd name="f97" fmla="val 3494"/>
                <a:gd name="f98" fmla="val 3396"/>
                <a:gd name="f99" fmla="val 1795"/>
                <a:gd name="f100" fmla="val 3348"/>
                <a:gd name="f101" fmla="val 1916"/>
                <a:gd name="f102" fmla="val 3278"/>
                <a:gd name="f103" fmla="val 2089"/>
                <a:gd name="f104" fmla="val 2273"/>
                <a:gd name="f105" fmla="val 3417"/>
                <a:gd name="f106" fmla="val 2423"/>
                <a:gd name="f107" fmla="val 2562"/>
                <a:gd name="f108" fmla="val 3636"/>
                <a:gd name="f109" fmla="val 2712"/>
                <a:gd name="f110" fmla="val 3752"/>
                <a:gd name="f111" fmla="val 2839"/>
                <a:gd name="f112" fmla="val 3867"/>
                <a:gd name="f113" fmla="val 2966"/>
                <a:gd name="f114" fmla="val 3971"/>
                <a:gd name="f115" fmla="val 3093"/>
                <a:gd name="f116" fmla="val 4052"/>
                <a:gd name="f117" fmla="val 3254"/>
                <a:gd name="f118" fmla="val 4236"/>
                <a:gd name="f119" fmla="val 3578"/>
                <a:gd name="f120" fmla="val 4375"/>
                <a:gd name="f121" fmla="val 3935"/>
                <a:gd name="f122" fmla="val 4490"/>
                <a:gd name="f123" fmla="val 4282"/>
                <a:gd name="f124" fmla="val 4801"/>
                <a:gd name="f125" fmla="val 5329"/>
                <a:gd name="f126" fmla="val 4779"/>
                <a:gd name="f127" fmla="val 6628"/>
                <a:gd name="f128" fmla="val 4265"/>
                <a:gd name="f129" fmla="val 7619"/>
                <a:gd name="f130" fmla="val 5079"/>
                <a:gd name="f131" fmla="val 6052"/>
                <a:gd name="f132" fmla="val 5147"/>
                <a:gd name="f133" fmla="val 4451"/>
                <a:gd name="f134" fmla="val 4606"/>
                <a:gd name="f135" fmla="val 2770"/>
                <a:gd name="f136" fmla="val 4294"/>
                <a:gd name="f137" fmla="val 1823"/>
                <a:gd name="f138" fmla="val 923"/>
                <a:gd name="f139" fmla="val 2897"/>
                <a:gd name="f140" fmla="val 2485"/>
                <a:gd name="f141" fmla="val 131"/>
                <a:gd name="f142" fmla="val 2035"/>
                <a:gd name="f143" fmla="val 4263"/>
                <a:gd name="f144" fmla="val 7622"/>
                <a:gd name="f145" fmla="val 4261"/>
                <a:gd name="f146" fmla="val 7626"/>
                <a:gd name="f147" fmla="val 4259"/>
                <a:gd name="f148" fmla="val 7629"/>
                <a:gd name="f149" fmla="*/ f0 1 5148"/>
                <a:gd name="f150" fmla="*/ f1 1 7630"/>
                <a:gd name="f151" fmla="val f2"/>
                <a:gd name="f152" fmla="val f3"/>
                <a:gd name="f153" fmla="val f4"/>
                <a:gd name="f154" fmla="+- f153 0 f151"/>
                <a:gd name="f155" fmla="+- f152 0 f151"/>
                <a:gd name="f156" fmla="*/ f155 1 5148"/>
                <a:gd name="f157" fmla="*/ f154 1 7630"/>
                <a:gd name="f158" fmla="*/ f151 1 f156"/>
                <a:gd name="f159" fmla="*/ f152 1 f156"/>
                <a:gd name="f160" fmla="*/ f151 1 f157"/>
                <a:gd name="f161" fmla="*/ f153 1 f157"/>
                <a:gd name="f162" fmla="*/ f158 f149 1"/>
                <a:gd name="f163" fmla="*/ f159 f149 1"/>
                <a:gd name="f164" fmla="*/ f161 f150 1"/>
                <a:gd name="f165" fmla="*/ f160 f150 1"/>
              </a:gdLst>
              <a:ahLst/>
              <a:cxnLst>
                <a:cxn ang="3cd4">
                  <a:pos x="hc" y="t"/>
                </a:cxn>
                <a:cxn ang="0">
                  <a:pos x="r" y="vc"/>
                </a:cxn>
                <a:cxn ang="cd4">
                  <a:pos x="hc" y="b"/>
                </a:cxn>
                <a:cxn ang="cd2">
                  <a:pos x="l" y="vc"/>
                </a:cxn>
              </a:cxnLst>
              <a:rect l="f162" t="f165" r="f163" b="f164"/>
              <a:pathLst>
                <a:path w="5148" h="7630">
                  <a:moveTo>
                    <a:pt x="f5" y="f6"/>
                  </a:moveTo>
                  <a:cubicBezTo>
                    <a:pt x="f7" y="f6"/>
                    <a:pt x="f8" y="f9"/>
                    <a:pt x="f10" y="f11"/>
                  </a:cubicBez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39"/>
                  </a:cubicBezTo>
                  <a:cubicBezTo>
                    <a:pt x="f41" y="f39"/>
                    <a:pt x="f42" y="f43"/>
                    <a:pt x="f44" y="f45"/>
                  </a:cubicBezTo>
                  <a:cubicBezTo>
                    <a:pt x="f46" y="f35"/>
                    <a:pt x="f47" y="f48"/>
                    <a:pt x="f49" y="f31"/>
                  </a:cubicBezTo>
                  <a:cubicBezTo>
                    <a:pt x="f50" y="f51"/>
                    <a:pt x="f52" y="f45"/>
                    <a:pt x="f53" y="f54"/>
                  </a:cubicBezTo>
                  <a:cubicBezTo>
                    <a:pt x="f55" y="f56"/>
                    <a:pt x="f57" y="f6"/>
                    <a:pt x="f5" y="f6"/>
                  </a:cubicBezTo>
                  <a:close/>
                  <a:moveTo>
                    <a:pt x="f58" y="f59"/>
                  </a:moveTo>
                  <a:cubicBezTo>
                    <a:pt x="f60" y="f59"/>
                    <a:pt x="f61" y="f62"/>
                    <a:pt x="f63" y="f48"/>
                  </a:cubicBezTo>
                  <a:cubicBezTo>
                    <a:pt x="f64" y="f65"/>
                    <a:pt x="f66" y="f67"/>
                    <a:pt x="f68" y="f17"/>
                  </a:cubicBezTo>
                  <a:cubicBezTo>
                    <a:pt x="f2" y="f19"/>
                    <a:pt x="f66" y="f69"/>
                    <a:pt x="f63" y="f69"/>
                  </a:cubicBezTo>
                  <a:cubicBezTo>
                    <a:pt x="f49" y="f69"/>
                    <a:pt x="f70" y="f71"/>
                    <a:pt x="f72" y="f71"/>
                  </a:cubicBezTo>
                  <a:cubicBezTo>
                    <a:pt x="f73" y="f74"/>
                    <a:pt x="f75" y="f76"/>
                    <a:pt x="f77" y="f76"/>
                  </a:cubicBezTo>
                  <a:cubicBezTo>
                    <a:pt x="f78" y="f76"/>
                    <a:pt x="f79" y="f80"/>
                    <a:pt x="f81" y="f82"/>
                  </a:cubicBezTo>
                  <a:cubicBezTo>
                    <a:pt x="f83" y="f84"/>
                    <a:pt x="f85" y="f86"/>
                    <a:pt x="f87" y="f86"/>
                  </a:cubicBezTo>
                  <a:cubicBezTo>
                    <a:pt x="f28" y="f86"/>
                    <a:pt x="f88" y="f89"/>
                    <a:pt x="f90" y="f91"/>
                  </a:cubicBezTo>
                  <a:lnTo>
                    <a:pt x="f90" y="f91"/>
                  </a:lnTo>
                  <a:cubicBezTo>
                    <a:pt x="f92" y="f93"/>
                    <a:pt x="f94" y="f95"/>
                    <a:pt x="f96" y="f95"/>
                  </a:cubicBezTo>
                  <a:cubicBezTo>
                    <a:pt x="f97" y="f95"/>
                    <a:pt x="f98" y="f99"/>
                    <a:pt x="f100" y="f101"/>
                  </a:cubicBezTo>
                  <a:cubicBezTo>
                    <a:pt x="f102" y="f103"/>
                    <a:pt x="f20" y="f104"/>
                    <a:pt x="f105" y="f106"/>
                  </a:cubicBezTo>
                  <a:cubicBezTo>
                    <a:pt x="f22" y="f107"/>
                    <a:pt x="f108" y="f109"/>
                    <a:pt x="f110" y="f111"/>
                  </a:cubicBezTo>
                  <a:cubicBezTo>
                    <a:pt x="f112" y="f113"/>
                    <a:pt x="f114" y="f115"/>
                    <a:pt x="f116" y="f117"/>
                  </a:cubicBezTo>
                  <a:cubicBezTo>
                    <a:pt x="f118" y="f119"/>
                    <a:pt x="f120" y="f121"/>
                    <a:pt x="f122" y="f123"/>
                  </a:cubicBezTo>
                  <a:cubicBezTo>
                    <a:pt x="f124" y="f125"/>
                    <a:pt x="f126" y="f127"/>
                    <a:pt x="f128" y="f129"/>
                  </a:cubicBezTo>
                  <a:lnTo>
                    <a:pt x="f128" y="f129"/>
                  </a:lnTo>
                  <a:cubicBezTo>
                    <a:pt x="f130" y="f131"/>
                    <a:pt x="f132" y="f133"/>
                    <a:pt x="f134" y="f135"/>
                  </a:cubicBezTo>
                  <a:cubicBezTo>
                    <a:pt x="f136" y="f137"/>
                    <a:pt x="f110" y="f138"/>
                    <a:pt x="f139" y="f15"/>
                  </a:cubicBezTo>
                  <a:cubicBezTo>
                    <a:pt x="f140" y="f141"/>
                    <a:pt x="f142" y="f59"/>
                    <a:pt x="f58" y="f59"/>
                  </a:cubicBezTo>
                  <a:close/>
                  <a:moveTo>
                    <a:pt x="f128" y="f129"/>
                  </a:moveTo>
                  <a:cubicBezTo>
                    <a:pt x="f143" y="f144"/>
                    <a:pt x="f145" y="f146"/>
                    <a:pt x="f147" y="f148"/>
                  </a:cubicBezTo>
                  <a:cubicBezTo>
                    <a:pt x="f145" y="f146"/>
                    <a:pt x="f143" y="f144"/>
                    <a:pt x="f128" y="f129"/>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6" name="Google Shape;2328;p30">
              <a:extLst>
                <a:ext uri="{FF2B5EF4-FFF2-40B4-BE49-F238E27FC236}">
                  <a16:creationId xmlns:a16="http://schemas.microsoft.com/office/drawing/2014/main" id="{A7CDF324-D1B3-4319-B237-0DCFE1D7D3F4}"/>
                </a:ext>
              </a:extLst>
            </p:cNvPr>
            <p:cNvSpPr/>
            <p:nvPr/>
          </p:nvSpPr>
          <p:spPr>
            <a:xfrm>
              <a:off x="8373471" y="234854"/>
              <a:ext cx="76837" cy="103418"/>
            </a:xfrm>
            <a:custGeom>
              <a:avLst/>
              <a:gdLst>
                <a:gd name="f0" fmla="val w"/>
                <a:gd name="f1" fmla="val h"/>
                <a:gd name="f2" fmla="val 0"/>
                <a:gd name="f3" fmla="val 2379"/>
                <a:gd name="f4" fmla="val 3202"/>
                <a:gd name="f5" fmla="val 1642"/>
                <a:gd name="f6" fmla="val 584"/>
                <a:gd name="f7" fmla="val 595"/>
                <a:gd name="f8" fmla="val 1641"/>
                <a:gd name="f9" fmla="val 605"/>
                <a:gd name="f10" fmla="val 1640"/>
                <a:gd name="f11" fmla="val 616"/>
                <a:gd name="f12" fmla="val 594"/>
                <a:gd name="f13" fmla="val 1161"/>
                <a:gd name="f14" fmla="val 995"/>
                <a:gd name="f15" fmla="val 823"/>
                <a:gd name="f16" fmla="val 77"/>
                <a:gd name="f17" fmla="val 716"/>
                <a:gd name="f18" fmla="val 201"/>
                <a:gd name="f19" fmla="val 578"/>
                <a:gd name="f20" fmla="val 385"/>
                <a:gd name="f21" fmla="val 628"/>
                <a:gd name="f22" fmla="val 659"/>
                <a:gd name="f23" fmla="val 835"/>
                <a:gd name="f24" fmla="val 606"/>
                <a:gd name="f25" fmla="val 793"/>
                <a:gd name="f26" fmla="val 524"/>
                <a:gd name="f27" fmla="val 742"/>
                <a:gd name="f28" fmla="val 449"/>
                <a:gd name="f29" fmla="val 442"/>
                <a:gd name="f30" fmla="val 435"/>
                <a:gd name="f31" fmla="val 428"/>
                <a:gd name="f32" fmla="val 743"/>
                <a:gd name="f33" fmla="val 1"/>
                <a:gd name="f34" fmla="val 778"/>
                <a:gd name="f35" fmla="val 705"/>
                <a:gd name="f36" fmla="val 1193"/>
                <a:gd name="f37" fmla="val 762"/>
                <a:gd name="f38" fmla="val 1251"/>
                <a:gd name="f39" fmla="val 1384"/>
                <a:gd name="f40" fmla="val 1666"/>
                <a:gd name="f41" fmla="val 2201"/>
                <a:gd name="f42" fmla="val 2413"/>
                <a:gd name="f43" fmla="val 2377"/>
                <a:gd name="f44" fmla="val 3196"/>
                <a:gd name="f45" fmla="val 2216"/>
                <a:gd name="f46" fmla="val 2471"/>
                <a:gd name="f47" fmla="val 1962"/>
                <a:gd name="f48" fmla="val 1838"/>
                <a:gd name="f49" fmla="val 1467"/>
                <a:gd name="f50" fmla="val 1297"/>
                <a:gd name="f51" fmla="val 1386"/>
                <a:gd name="f52" fmla="val 1205"/>
                <a:gd name="f53" fmla="val 1293"/>
                <a:gd name="f54" fmla="val 1112"/>
                <a:gd name="f55" fmla="val 1236"/>
                <a:gd name="f56" fmla="val 1009"/>
                <a:gd name="f57" fmla="val 1178"/>
                <a:gd name="f58" fmla="val 905"/>
                <a:gd name="f59" fmla="val 1143"/>
                <a:gd name="f60" fmla="val 1155"/>
                <a:gd name="f61" fmla="val 651"/>
                <a:gd name="f62" fmla="val 535"/>
                <a:gd name="f63" fmla="val 1270"/>
                <a:gd name="f64" fmla="val 420"/>
                <a:gd name="f65" fmla="val 1397"/>
                <a:gd name="f66" fmla="val 397"/>
                <a:gd name="f67" fmla="val 1404"/>
                <a:gd name="f68" fmla="val 396"/>
                <a:gd name="f69" fmla="val 1410"/>
                <a:gd name="f70" fmla="val 1417"/>
                <a:gd name="f71" fmla="val 1527"/>
                <a:gd name="f72" fmla="val 1639"/>
                <a:gd name="f73" fmla="val 478"/>
                <a:gd name="f74" fmla="val 1654"/>
                <a:gd name="f75" fmla="val 362"/>
                <a:gd name="f76" fmla="val 1560"/>
                <a:gd name="f77" fmla="val 127"/>
                <a:gd name="f78" fmla="val 1351"/>
                <a:gd name="f79" fmla="val 39"/>
                <a:gd name="f80" fmla="val 1292"/>
                <a:gd name="f81" fmla="val 13"/>
                <a:gd name="f82" fmla="val 1227"/>
                <a:gd name="f83" fmla="val 2378"/>
                <a:gd name="f84" fmla="val 3198"/>
                <a:gd name="f85" fmla="val 3200"/>
                <a:gd name="f86" fmla="*/ f0 1 2379"/>
                <a:gd name="f87" fmla="*/ f1 1 3202"/>
                <a:gd name="f88" fmla="val f2"/>
                <a:gd name="f89" fmla="val f3"/>
                <a:gd name="f90" fmla="val f4"/>
                <a:gd name="f91" fmla="+- f90 0 f88"/>
                <a:gd name="f92" fmla="+- f89 0 f88"/>
                <a:gd name="f93" fmla="*/ f92 1 2379"/>
                <a:gd name="f94" fmla="*/ f91 1 3202"/>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2379" h="3202">
                  <a:moveTo>
                    <a:pt x="f5" y="f6"/>
                  </a:moveTo>
                  <a:cubicBezTo>
                    <a:pt x="f5" y="f7"/>
                    <a:pt x="f8" y="f9"/>
                    <a:pt x="f10" y="f11"/>
                  </a:cubicBezTo>
                  <a:cubicBezTo>
                    <a:pt x="f5" y="f9"/>
                    <a:pt x="f5" y="f12"/>
                    <a:pt x="f5" y="f6"/>
                  </a:cubicBezTo>
                  <a:close/>
                  <a:moveTo>
                    <a:pt x="f13" y="f2"/>
                  </a:moveTo>
                  <a:cubicBezTo>
                    <a:pt x="f14" y="f2"/>
                    <a:pt x="f15" y="f16"/>
                    <a:pt x="f17" y="f18"/>
                  </a:cubicBezTo>
                  <a:cubicBezTo>
                    <a:pt x="f19" y="f20"/>
                    <a:pt x="f19" y="f21"/>
                    <a:pt x="f22" y="f23"/>
                  </a:cubicBezTo>
                  <a:cubicBezTo>
                    <a:pt x="f24" y="f25"/>
                    <a:pt x="f26" y="f27"/>
                    <a:pt x="f28" y="f27"/>
                  </a:cubicBezTo>
                  <a:cubicBezTo>
                    <a:pt x="f29" y="f27"/>
                    <a:pt x="f30" y="f27"/>
                    <a:pt x="f31" y="f32"/>
                  </a:cubicBezTo>
                  <a:cubicBezTo>
                    <a:pt x="f33" y="f34"/>
                    <a:pt x="f35" y="f36"/>
                    <a:pt x="f37" y="f38"/>
                  </a:cubicBezTo>
                  <a:cubicBezTo>
                    <a:pt x="f39" y="f40"/>
                    <a:pt x="f41" y="f42"/>
                    <a:pt x="f43" y="f44"/>
                  </a:cubicBezTo>
                  <a:lnTo>
                    <a:pt x="f43" y="f44"/>
                  </a:lnTo>
                  <a:cubicBezTo>
                    <a:pt x="f45" y="f46"/>
                    <a:pt x="f47" y="f48"/>
                    <a:pt x="f49" y="f50"/>
                  </a:cubicBezTo>
                  <a:cubicBezTo>
                    <a:pt x="f51" y="f52"/>
                    <a:pt x="f53" y="f54"/>
                    <a:pt x="f55" y="f56"/>
                  </a:cubicBezTo>
                  <a:cubicBezTo>
                    <a:pt x="f57" y="f58"/>
                    <a:pt x="f59" y="f34"/>
                    <a:pt x="f60" y="f61"/>
                  </a:cubicBezTo>
                  <a:cubicBezTo>
                    <a:pt x="f57" y="f62"/>
                    <a:pt x="f63" y="f64"/>
                    <a:pt x="f65" y="f66"/>
                  </a:cubicBezTo>
                  <a:cubicBezTo>
                    <a:pt x="f67" y="f68"/>
                    <a:pt x="f69" y="f68"/>
                    <a:pt x="f70" y="f68"/>
                  </a:cubicBezTo>
                  <a:cubicBezTo>
                    <a:pt x="f71" y="f68"/>
                    <a:pt x="f72" y="f73"/>
                    <a:pt x="f5" y="f6"/>
                  </a:cubicBezTo>
                  <a:lnTo>
                    <a:pt x="f5" y="f6"/>
                  </a:lnTo>
                  <a:cubicBezTo>
                    <a:pt x="f74" y="f75"/>
                    <a:pt x="f76" y="f77"/>
                    <a:pt x="f78" y="f79"/>
                  </a:cubicBezTo>
                  <a:cubicBezTo>
                    <a:pt x="f80" y="f81"/>
                    <a:pt x="f82" y="f2"/>
                    <a:pt x="f13" y="f2"/>
                  </a:cubicBezTo>
                  <a:close/>
                  <a:moveTo>
                    <a:pt x="f43" y="f44"/>
                  </a:moveTo>
                  <a:lnTo>
                    <a:pt x="f43" y="f44"/>
                  </a:lnTo>
                  <a:cubicBezTo>
                    <a:pt x="f83" y="f84"/>
                    <a:pt x="f83" y="f85"/>
                    <a:pt x="f83" y="f4"/>
                  </a:cubicBezTo>
                  <a:cubicBezTo>
                    <a:pt x="f83" y="f85"/>
                    <a:pt x="f83" y="f84"/>
                    <a:pt x="f43" y="f44"/>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7" name="Google Shape;2329;p30">
              <a:extLst>
                <a:ext uri="{FF2B5EF4-FFF2-40B4-BE49-F238E27FC236}">
                  <a16:creationId xmlns:a16="http://schemas.microsoft.com/office/drawing/2014/main" id="{CD7E8DA7-9B59-45AA-B7C5-931A1FB57566}"/>
                </a:ext>
              </a:extLst>
            </p:cNvPr>
            <p:cNvSpPr/>
            <p:nvPr/>
          </p:nvSpPr>
          <p:spPr>
            <a:xfrm>
              <a:off x="8431993" y="422114"/>
              <a:ext cx="150921" cy="227438"/>
            </a:xfrm>
            <a:custGeom>
              <a:avLst/>
              <a:gdLst>
                <a:gd name="f0" fmla="val w"/>
                <a:gd name="f1" fmla="val h"/>
                <a:gd name="f2" fmla="val 0"/>
                <a:gd name="f3" fmla="val 4673"/>
                <a:gd name="f4" fmla="val 7042"/>
                <a:gd name="f5" fmla="val 4387"/>
                <a:gd name="f6" fmla="val 659"/>
                <a:gd name="f7" fmla="val 4386"/>
                <a:gd name="f8" fmla="val 661"/>
                <a:gd name="f9" fmla="val 4384"/>
                <a:gd name="f10" fmla="val 663"/>
                <a:gd name="f11" fmla="val 4383"/>
                <a:gd name="f12" fmla="val 666"/>
                <a:gd name="f13" fmla="val 3980"/>
                <a:gd name="f14" fmla="val 1173"/>
                <a:gd name="f15" fmla="val 3844"/>
                <a:gd name="f16" fmla="val 1362"/>
                <a:gd name="f17" fmla="val 3715"/>
                <a:gd name="f18" fmla="val 1541"/>
                <a:gd name="f19" fmla="val 3568"/>
                <a:gd name="f20" fmla="val 1721"/>
                <a:gd name="f21" fmla="val 3406"/>
                <a:gd name="f22" fmla="val 1905"/>
                <a:gd name="f23" fmla="val 3221"/>
                <a:gd name="f24" fmla="val 2078"/>
                <a:gd name="f25" fmla="val 3025"/>
                <a:gd name="f26" fmla="val 2217"/>
                <a:gd name="f27" fmla="val 2633"/>
                <a:gd name="f28" fmla="val 2517"/>
                <a:gd name="f29" fmla="val 2194"/>
                <a:gd name="f30" fmla="val 2782"/>
                <a:gd name="f31" fmla="val 1790"/>
                <a:gd name="f32" fmla="val 3071"/>
                <a:gd name="f33" fmla="val 1386"/>
                <a:gd name="f34" fmla="val 3348"/>
                <a:gd name="f35" fmla="val 1005"/>
                <a:gd name="f36" fmla="val 3660"/>
                <a:gd name="f37" fmla="val 728"/>
                <a:gd name="f38" fmla="val 4087"/>
                <a:gd name="f39" fmla="val 4179"/>
                <a:gd name="f40" fmla="val 601"/>
                <a:gd name="f41" fmla="val 4283"/>
                <a:gd name="f42" fmla="val 543"/>
                <a:gd name="f43" fmla="val 4398"/>
                <a:gd name="f44" fmla="val 486"/>
                <a:gd name="f45" fmla="val 4514"/>
                <a:gd name="f46" fmla="val 439"/>
                <a:gd name="f47" fmla="val 4629"/>
                <a:gd name="f48" fmla="val 405"/>
                <a:gd name="f49" fmla="val 4745"/>
                <a:gd name="f50" fmla="val 382"/>
                <a:gd name="f51" fmla="val 4860"/>
                <a:gd name="f52" fmla="val 347"/>
                <a:gd name="f53" fmla="val 4987"/>
                <a:gd name="f54" fmla="val 336"/>
                <a:gd name="f55" fmla="val 5103"/>
                <a:gd name="f56" fmla="val 324"/>
                <a:gd name="f57" fmla="val 5241"/>
                <a:gd name="f58" fmla="val 5356"/>
                <a:gd name="f59" fmla="val 5483"/>
                <a:gd name="f60" fmla="val 5368"/>
                <a:gd name="f61" fmla="val 312"/>
                <a:gd name="f62" fmla="val 4976"/>
                <a:gd name="f63" fmla="val 370"/>
                <a:gd name="f64" fmla="val 4733"/>
                <a:gd name="f65" fmla="val 4491"/>
                <a:gd name="f66" fmla="val 4260"/>
                <a:gd name="f67" fmla="val 682"/>
                <a:gd name="f68" fmla="val 4052"/>
                <a:gd name="f69" fmla="val 959"/>
                <a:gd name="f70" fmla="val 3637"/>
                <a:gd name="f71" fmla="val 1351"/>
                <a:gd name="f72" fmla="val 3302"/>
                <a:gd name="f73" fmla="val 1767"/>
                <a:gd name="f74" fmla="val 3013"/>
                <a:gd name="f75" fmla="val 2171"/>
                <a:gd name="f76" fmla="val 2736"/>
                <a:gd name="f77" fmla="val 2598"/>
                <a:gd name="f78" fmla="val 2494"/>
                <a:gd name="f79" fmla="val 2990"/>
                <a:gd name="f80" fmla="val 3377"/>
                <a:gd name="f81" fmla="val 1918"/>
                <a:gd name="f82" fmla="val 3700"/>
                <a:gd name="f83" fmla="val 1558"/>
                <a:gd name="f84" fmla="val 2540"/>
                <a:gd name="f85" fmla="val 1"/>
                <a:gd name="f86" fmla="val 2529"/>
                <a:gd name="f87" fmla="val 1167"/>
                <a:gd name="f88" fmla="val 1709"/>
                <a:gd name="f89" fmla="val 2275"/>
                <a:gd name="f90" fmla="val 3117"/>
                <a:gd name="f91" fmla="val 3821"/>
                <a:gd name="f92" fmla="val 4641"/>
                <a:gd name="f93" fmla="val 151"/>
                <a:gd name="f94" fmla="val 5541"/>
                <a:gd name="f95" fmla="val 174"/>
                <a:gd name="f96" fmla="val 5726"/>
                <a:gd name="f97" fmla="val 232"/>
                <a:gd name="f98" fmla="val 5911"/>
                <a:gd name="f99" fmla="val 6107"/>
                <a:gd name="f100" fmla="val 6453"/>
                <a:gd name="f101" fmla="val 670"/>
                <a:gd name="f102" fmla="val 6719"/>
                <a:gd name="f103" fmla="val 832"/>
                <a:gd name="f104" fmla="val 509"/>
                <a:gd name="f105" fmla="val 6372"/>
                <a:gd name="f106" fmla="val 5564"/>
                <a:gd name="f107" fmla="val 624"/>
                <a:gd name="f108" fmla="val 751"/>
                <a:gd name="f109" fmla="val 1028"/>
                <a:gd name="f110" fmla="val 3856"/>
                <a:gd name="f111" fmla="val 1501"/>
                <a:gd name="f112" fmla="val 3833"/>
                <a:gd name="f113" fmla="val 1663"/>
                <a:gd name="f114" fmla="val 1848"/>
                <a:gd name="f115" fmla="val 3879"/>
                <a:gd name="f116" fmla="val 1952"/>
                <a:gd name="f117" fmla="val 3994"/>
                <a:gd name="f118" fmla="val 2055"/>
                <a:gd name="f119" fmla="val 4121"/>
                <a:gd name="f120" fmla="val 2032"/>
                <a:gd name="f121" fmla="val 4375"/>
                <a:gd name="f122" fmla="val 1894"/>
                <a:gd name="f123" fmla="val 4456"/>
                <a:gd name="f124" fmla="val 2113"/>
                <a:gd name="f125" fmla="val 4433"/>
                <a:gd name="f126" fmla="val 2298"/>
                <a:gd name="f127" fmla="val 4225"/>
                <a:gd name="f128" fmla="val 4006"/>
                <a:gd name="f129" fmla="val 3798"/>
                <a:gd name="f130" fmla="val 3602"/>
                <a:gd name="f131" fmla="val 3567"/>
                <a:gd name="f132" fmla="val 2258"/>
                <a:gd name="f133" fmla="val 3389"/>
                <a:gd name="f134" fmla="val 2629"/>
                <a:gd name="f135" fmla="val 3313"/>
                <a:gd name="f136" fmla="val 3008"/>
                <a:gd name="f137" fmla="val 3290"/>
                <a:gd name="f138" fmla="val 3577"/>
                <a:gd name="f139" fmla="val 3355"/>
                <a:gd name="f140" fmla="val 3868"/>
                <a:gd name="f141" fmla="val 3429"/>
                <a:gd name="f142" fmla="val 3764"/>
                <a:gd name="f143" fmla="val 3244"/>
                <a:gd name="f144" fmla="val 3671"/>
                <a:gd name="f145" fmla="val 3129"/>
                <a:gd name="f146" fmla="val 3777"/>
                <a:gd name="f147" fmla="val 3101"/>
                <a:gd name="f148" fmla="val 3986"/>
                <a:gd name="f149" fmla="val 4108"/>
                <a:gd name="f150" fmla="val 4265"/>
                <a:gd name="f151" fmla="val 3111"/>
                <a:gd name="f152" fmla="val 3140"/>
                <a:gd name="f153" fmla="val 4191"/>
                <a:gd name="f154" fmla="val 2829"/>
                <a:gd name="f155" fmla="val 4098"/>
                <a:gd name="f156" fmla="val 3729"/>
                <a:gd name="f157" fmla="val 4672"/>
                <a:gd name="f158" fmla="val 2184"/>
                <a:gd name="f159" fmla="val 4022"/>
                <a:gd name="f160" fmla="val 1300"/>
                <a:gd name="f161" fmla="val 4264"/>
                <a:gd name="f162" fmla="val 870"/>
                <a:gd name="f163" fmla="val 4062"/>
                <a:gd name="f164" fmla="val 920"/>
                <a:gd name="f165" fmla="val 3838"/>
                <a:gd name="f166" fmla="val 3625"/>
                <a:gd name="f167" fmla="val 3392"/>
                <a:gd name="f168" fmla="val 875"/>
                <a:gd name="f169" fmla="val 3188"/>
                <a:gd name="f170" fmla="val 2975"/>
                <a:gd name="f171" fmla="val 2795"/>
                <a:gd name="f172" fmla="val 923"/>
                <a:gd name="f173" fmla="val 2702"/>
                <a:gd name="f174" fmla="val 1120"/>
                <a:gd name="f175" fmla="val 716"/>
                <a:gd name="f176" fmla="val 2713"/>
                <a:gd name="f177" fmla="*/ f0 1 4673"/>
                <a:gd name="f178" fmla="*/ f1 1 7042"/>
                <a:gd name="f179" fmla="val f2"/>
                <a:gd name="f180" fmla="val f3"/>
                <a:gd name="f181" fmla="val f4"/>
                <a:gd name="f182" fmla="+- f181 0 f179"/>
                <a:gd name="f183" fmla="+- f180 0 f179"/>
                <a:gd name="f184" fmla="*/ f183 1 4673"/>
                <a:gd name="f185" fmla="*/ f182 1 7042"/>
                <a:gd name="f186" fmla="*/ f179 1 f184"/>
                <a:gd name="f187" fmla="*/ f180 1 f184"/>
                <a:gd name="f188" fmla="*/ f179 1 f185"/>
                <a:gd name="f189" fmla="*/ f181 1 f185"/>
                <a:gd name="f190" fmla="*/ f186 f177 1"/>
                <a:gd name="f191" fmla="*/ f187 f177 1"/>
                <a:gd name="f192" fmla="*/ f189 f178 1"/>
                <a:gd name="f193" fmla="*/ f188 f178 1"/>
              </a:gdLst>
              <a:ahLst/>
              <a:cxnLst>
                <a:cxn ang="3cd4">
                  <a:pos x="hc" y="t"/>
                </a:cxn>
                <a:cxn ang="0">
                  <a:pos x="r" y="vc"/>
                </a:cxn>
                <a:cxn ang="cd4">
                  <a:pos x="hc" y="b"/>
                </a:cxn>
                <a:cxn ang="cd2">
                  <a:pos x="l" y="vc"/>
                </a:cxn>
              </a:cxnLst>
              <a:rect l="f190" t="f193" r="f191" b="f192"/>
              <a:pathLst>
                <a:path w="4673" h="7042">
                  <a:moveTo>
                    <a:pt x="f5" y="f6"/>
                  </a:moveTo>
                  <a:lnTo>
                    <a:pt x="f5" y="f6"/>
                  </a:lnTo>
                  <a:cubicBezTo>
                    <a:pt x="f7" y="f8"/>
                    <a:pt x="f9" y="f10"/>
                    <a:pt x="f11" y="f12"/>
                  </a:cubicBezTo>
                  <a:lnTo>
                    <a:pt x="f11" y="f12"/>
                  </a:lnTo>
                  <a:cubicBezTo>
                    <a:pt x="f9" y="f10"/>
                    <a:pt x="f7" y="f8"/>
                    <a:pt x="f5" y="f6"/>
                  </a:cubicBez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6" y="f39"/>
                    <a:pt x="f40" y="f41"/>
                    <a:pt x="f42" y="f43"/>
                  </a:cubicBezTo>
                  <a:cubicBezTo>
                    <a:pt x="f44" y="f45"/>
                    <a:pt x="f46" y="f47"/>
                    <a:pt x="f48" y="f49"/>
                  </a:cubicBezTo>
                  <a:cubicBezTo>
                    <a:pt x="f50" y="f51"/>
                    <a:pt x="f52" y="f53"/>
                    <a:pt x="f54" y="f55"/>
                  </a:cubicBezTo>
                  <a:cubicBezTo>
                    <a:pt x="f56" y="f57"/>
                    <a:pt x="f56" y="f58"/>
                    <a:pt x="f54" y="f59"/>
                  </a:cubicBezTo>
                  <a:cubicBezTo>
                    <a:pt x="f56" y="f60"/>
                    <a:pt x="f61" y="f57"/>
                    <a:pt x="f61" y="f55"/>
                  </a:cubicBezTo>
                  <a:cubicBezTo>
                    <a:pt x="f56" y="f62"/>
                    <a:pt x="f54" y="f51"/>
                    <a:pt x="f63" y="f64"/>
                  </a:cubicBezTo>
                  <a:cubicBezTo>
                    <a:pt x="f46" y="f65"/>
                    <a:pt x="f42" y="f66"/>
                    <a:pt x="f67" y="f68"/>
                  </a:cubicBezTo>
                  <a:cubicBezTo>
                    <a:pt x="f69" y="f70"/>
                    <a:pt x="f71" y="f72"/>
                    <a:pt x="f73" y="f74"/>
                  </a:cubicBezTo>
                  <a:cubicBezTo>
                    <a:pt x="f75" y="f76"/>
                    <a:pt x="f77" y="f78"/>
                    <a:pt x="f79" y="f29"/>
                  </a:cubicBezTo>
                  <a:cubicBezTo>
                    <a:pt x="f80" y="f81"/>
                    <a:pt x="f82" y="f83"/>
                    <a:pt x="f13" y="f14"/>
                  </a:cubicBezTo>
                  <a:close/>
                  <a:moveTo>
                    <a:pt x="f84" y="f85"/>
                  </a:moveTo>
                  <a:cubicBezTo>
                    <a:pt x="f86" y="f87"/>
                    <a:pt x="f88" y="f89"/>
                    <a:pt x="f69" y="f90"/>
                  </a:cubicBezTo>
                  <a:cubicBezTo>
                    <a:pt x="f56" y="f91"/>
                    <a:pt x="f85" y="f92"/>
                    <a:pt x="f93" y="f94"/>
                  </a:cubicBezTo>
                  <a:cubicBezTo>
                    <a:pt x="f95" y="f96"/>
                    <a:pt x="f97" y="f98"/>
                    <a:pt x="f61" y="f99"/>
                  </a:cubicBezTo>
                  <a:cubicBezTo>
                    <a:pt x="f46" y="f100"/>
                    <a:pt x="f101" y="f102"/>
                    <a:pt x="f103" y="f4"/>
                  </a:cubicBezTo>
                  <a:cubicBezTo>
                    <a:pt x="f104" y="f105"/>
                    <a:pt x="f50" y="f106"/>
                    <a:pt x="f107" y="f51"/>
                  </a:cubicBezTo>
                  <a:cubicBezTo>
                    <a:pt x="f108" y="f65"/>
                    <a:pt x="f109" y="f110"/>
                    <a:pt x="f111" y="f112"/>
                  </a:cubicBezTo>
                  <a:cubicBezTo>
                    <a:pt x="f113" y="f112"/>
                    <a:pt x="f114" y="f115"/>
                    <a:pt x="f116" y="f117"/>
                  </a:cubicBezTo>
                  <a:cubicBezTo>
                    <a:pt x="f118" y="f119"/>
                    <a:pt x="f120" y="f121"/>
                    <a:pt x="f122" y="f123"/>
                  </a:cubicBezTo>
                  <a:cubicBezTo>
                    <a:pt x="f124" y="f125"/>
                    <a:pt x="f126" y="f127"/>
                    <a:pt x="f126" y="f128"/>
                  </a:cubicBezTo>
                  <a:cubicBezTo>
                    <a:pt x="f126" y="f129"/>
                    <a:pt x="f124" y="f130"/>
                    <a:pt x="f122" y="f131"/>
                  </a:cubicBezTo>
                  <a:cubicBezTo>
                    <a:pt x="f132" y="f133"/>
                    <a:pt x="f134" y="f135"/>
                    <a:pt x="f136" y="f135"/>
                  </a:cubicBezTo>
                  <a:cubicBezTo>
                    <a:pt x="f137" y="f135"/>
                    <a:pt x="f138" y="f139"/>
                    <a:pt x="f140" y="f141"/>
                  </a:cubicBezTo>
                  <a:cubicBezTo>
                    <a:pt x="f140" y="f141"/>
                    <a:pt x="f142" y="f143"/>
                    <a:pt x="f144" y="f145"/>
                  </a:cubicBezTo>
                  <a:cubicBezTo>
                    <a:pt x="f144" y="f145"/>
                    <a:pt x="f146" y="f147"/>
                    <a:pt x="f148" y="f147"/>
                  </a:cubicBezTo>
                  <a:cubicBezTo>
                    <a:pt x="f149" y="f147"/>
                    <a:pt x="f150" y="f151"/>
                    <a:pt x="f123" y="f152"/>
                  </a:cubicBezTo>
                  <a:cubicBezTo>
                    <a:pt x="f153" y="f154"/>
                    <a:pt x="f155" y="f76"/>
                    <a:pt x="f156" y="f84"/>
                  </a:cubicBezTo>
                  <a:cubicBezTo>
                    <a:pt x="f157" y="f158"/>
                    <a:pt x="f159" y="f160"/>
                    <a:pt x="f11" y="f12"/>
                  </a:cubicBezTo>
                  <a:lnTo>
                    <a:pt x="f11" y="f12"/>
                  </a:lnTo>
                  <a:cubicBezTo>
                    <a:pt x="f161" y="f162"/>
                    <a:pt x="f163" y="f164"/>
                    <a:pt x="f165" y="f164"/>
                  </a:cubicBezTo>
                  <a:cubicBezTo>
                    <a:pt x="f166" y="f164"/>
                    <a:pt x="f167" y="f168"/>
                    <a:pt x="f169" y="f168"/>
                  </a:cubicBezTo>
                  <a:cubicBezTo>
                    <a:pt x="f170" y="f168"/>
                    <a:pt x="f171" y="f172"/>
                    <a:pt x="f173" y="f174"/>
                  </a:cubicBezTo>
                  <a:cubicBezTo>
                    <a:pt x="f76" y="f175"/>
                    <a:pt x="f176" y="f52"/>
                    <a:pt x="f84" y="f8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8" name="Google Shape;2330;p30">
              <a:extLst>
                <a:ext uri="{FF2B5EF4-FFF2-40B4-BE49-F238E27FC236}">
                  <a16:creationId xmlns:a16="http://schemas.microsoft.com/office/drawing/2014/main" id="{8C1D291D-E3E9-4C88-8D26-3AB27C679D7B}"/>
                </a:ext>
              </a:extLst>
            </p:cNvPr>
            <p:cNvSpPr/>
            <p:nvPr/>
          </p:nvSpPr>
          <p:spPr>
            <a:xfrm>
              <a:off x="8451762" y="360237"/>
              <a:ext cx="61557" cy="150281"/>
            </a:xfrm>
            <a:custGeom>
              <a:avLst/>
              <a:gdLst>
                <a:gd name="f0" fmla="val w"/>
                <a:gd name="f1" fmla="val h"/>
                <a:gd name="f2" fmla="val 0"/>
                <a:gd name="f3" fmla="val 1906"/>
                <a:gd name="f4" fmla="val 4653"/>
                <a:gd name="f5" fmla="val 832"/>
                <a:gd name="f6" fmla="val 959"/>
                <a:gd name="f7" fmla="val 878"/>
                <a:gd name="f8" fmla="val 1190"/>
                <a:gd name="f9" fmla="val 912"/>
                <a:gd name="f10" fmla="val 1443"/>
                <a:gd name="f11" fmla="val 924"/>
                <a:gd name="f12" fmla="val 1686"/>
                <a:gd name="f13" fmla="val 936"/>
                <a:gd name="f14" fmla="val 1928"/>
                <a:gd name="f15" fmla="val 2159"/>
                <a:gd name="f16" fmla="val 2390"/>
                <a:gd name="f17" fmla="val 2621"/>
                <a:gd name="f18" fmla="val 2852"/>
                <a:gd name="f19" fmla="val 762"/>
                <a:gd name="f20" fmla="val 3071"/>
                <a:gd name="f21" fmla="val 693"/>
                <a:gd name="f22" fmla="val 3290"/>
                <a:gd name="f23" fmla="val 601"/>
                <a:gd name="f24" fmla="val 3498"/>
                <a:gd name="f25" fmla="val 508"/>
                <a:gd name="f26" fmla="val 3694"/>
                <a:gd name="f27" fmla="val 589"/>
                <a:gd name="f28" fmla="val 3475"/>
                <a:gd name="f29" fmla="val 659"/>
                <a:gd name="f30" fmla="val 3267"/>
                <a:gd name="f31" fmla="val 716"/>
                <a:gd name="f32" fmla="val 3036"/>
                <a:gd name="f33" fmla="val 774"/>
                <a:gd name="f34" fmla="val 2829"/>
                <a:gd name="f35" fmla="val 820"/>
                <a:gd name="f36" fmla="val 2598"/>
                <a:gd name="f37" fmla="val 855"/>
                <a:gd name="f38" fmla="val 2367"/>
                <a:gd name="f39" fmla="val 2136"/>
                <a:gd name="f40" fmla="val 1905"/>
                <a:gd name="f41" fmla="val 1651"/>
                <a:gd name="f42" fmla="val 866"/>
                <a:gd name="f43" fmla="val 1"/>
                <a:gd name="f44" fmla="val 1570"/>
                <a:gd name="f45" fmla="val 635"/>
                <a:gd name="f46" fmla="val 3210"/>
                <a:gd name="f47" fmla="val 4652"/>
                <a:gd name="f48" fmla="val 3891"/>
                <a:gd name="f49" fmla="val 1790"/>
                <a:gd name="f50" fmla="val 1617"/>
                <a:gd name="f51" fmla="val 705"/>
                <a:gd name="f52" fmla="val 1374"/>
                <a:gd name="f53" fmla="val 1397"/>
                <a:gd name="f54" fmla="val 1224"/>
                <a:gd name="f55" fmla="val 1559"/>
                <a:gd name="f56" fmla="val 1282"/>
                <a:gd name="f57" fmla="val 1039"/>
                <a:gd name="f58" fmla="val 1005"/>
                <a:gd name="f59" fmla="val 335"/>
                <a:gd name="f60" fmla="*/ f0 1 1906"/>
                <a:gd name="f61" fmla="*/ f1 1 4653"/>
                <a:gd name="f62" fmla="val f2"/>
                <a:gd name="f63" fmla="val f3"/>
                <a:gd name="f64" fmla="val f4"/>
                <a:gd name="f65" fmla="+- f64 0 f62"/>
                <a:gd name="f66" fmla="+- f63 0 f62"/>
                <a:gd name="f67" fmla="*/ f66 1 1906"/>
                <a:gd name="f68" fmla="*/ f65 1 4653"/>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906" h="4653">
                  <a:moveTo>
                    <a:pt x="f5" y="f6"/>
                  </a:moveTo>
                  <a:lnTo>
                    <a:pt x="f5" y="f6"/>
                  </a:lnTo>
                  <a:cubicBezTo>
                    <a:pt x="f7" y="f8"/>
                    <a:pt x="f9" y="f10"/>
                    <a:pt x="f11" y="f12"/>
                  </a:cubicBezTo>
                  <a:cubicBezTo>
                    <a:pt x="f13" y="f14"/>
                    <a:pt x="f11" y="f15"/>
                    <a:pt x="f9" y="f16"/>
                  </a:cubicBezTo>
                  <a:cubicBezTo>
                    <a:pt x="f7" y="f17"/>
                    <a:pt x="f5" y="f18"/>
                    <a:pt x="f19" y="f20"/>
                  </a:cubicBezTo>
                  <a:cubicBezTo>
                    <a:pt x="f21" y="f22"/>
                    <a:pt x="f23" y="f24"/>
                    <a:pt x="f25" y="f26"/>
                  </a:cubicBezTo>
                  <a:cubicBezTo>
                    <a:pt x="f27" y="f28"/>
                    <a:pt x="f29" y="f30"/>
                    <a:pt x="f31" y="f32"/>
                  </a:cubicBezTo>
                  <a:cubicBezTo>
                    <a:pt x="f33" y="f34"/>
                    <a:pt x="f35" y="f36"/>
                    <a:pt x="f37" y="f38"/>
                  </a:cubicBezTo>
                  <a:cubicBezTo>
                    <a:pt x="f7" y="f39"/>
                    <a:pt x="f7" y="f40"/>
                    <a:pt x="f7" y="f41"/>
                  </a:cubicBezTo>
                  <a:cubicBezTo>
                    <a:pt x="f42" y="f10"/>
                    <a:pt x="f37" y="f8"/>
                    <a:pt x="f5" y="f6"/>
                  </a:cubicBezTo>
                  <a:close/>
                  <a:moveTo>
                    <a:pt x="f23" y="f43"/>
                  </a:moveTo>
                  <a:lnTo>
                    <a:pt x="f23" y="f43"/>
                  </a:lnTo>
                  <a:cubicBezTo>
                    <a:pt x="f37" y="f44"/>
                    <a:pt x="f45" y="f46"/>
                    <a:pt x="f43" y="f47"/>
                  </a:cubicBezTo>
                  <a:cubicBezTo>
                    <a:pt x="f29" y="f48"/>
                    <a:pt x="f40" y="f49"/>
                    <a:pt x="f50" y="f21"/>
                  </a:cubicBezTo>
                  <a:lnTo>
                    <a:pt x="f50" y="f21"/>
                  </a:lnTo>
                  <a:cubicBezTo>
                    <a:pt x="f44" y="f51"/>
                    <a:pt x="f52" y="f53"/>
                    <a:pt x="f54" y="f55"/>
                  </a:cubicBezTo>
                  <a:cubicBezTo>
                    <a:pt x="f56" y="f57"/>
                    <a:pt x="f58" y="f59"/>
                    <a:pt x="f23" y="f43"/>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9" name="Google Shape;2331;p30">
              <a:extLst>
                <a:ext uri="{FF2B5EF4-FFF2-40B4-BE49-F238E27FC236}">
                  <a16:creationId xmlns:a16="http://schemas.microsoft.com/office/drawing/2014/main" id="{5EAB6458-8578-480A-AB25-A40255E5AC91}"/>
                </a:ext>
              </a:extLst>
            </p:cNvPr>
            <p:cNvSpPr/>
            <p:nvPr/>
          </p:nvSpPr>
          <p:spPr>
            <a:xfrm>
              <a:off x="8787658" y="625687"/>
              <a:ext cx="264709" cy="194236"/>
            </a:xfrm>
            <a:custGeom>
              <a:avLst/>
              <a:gdLst>
                <a:gd name="f0" fmla="val w"/>
                <a:gd name="f1" fmla="val h"/>
                <a:gd name="f2" fmla="val 0"/>
                <a:gd name="f3" fmla="val 8196"/>
                <a:gd name="f4" fmla="val 6014"/>
                <a:gd name="f5" fmla="val 1"/>
                <a:gd name="f6" fmla="val 127"/>
                <a:gd name="f7" fmla="val 1385"/>
                <a:gd name="f8" fmla="val 1086"/>
                <a:gd name="f9" fmla="val 2666"/>
                <a:gd name="f10" fmla="val 2378"/>
                <a:gd name="f11" fmla="val 3197"/>
                <a:gd name="f12" fmla="val 2921"/>
                <a:gd name="f13" fmla="val 3417"/>
                <a:gd name="f14" fmla="val 3475"/>
                <a:gd name="f15" fmla="val 3520"/>
                <a:gd name="f16" fmla="val 4029"/>
                <a:gd name="f17" fmla="val 3659"/>
                <a:gd name="f18" fmla="val 4571"/>
                <a:gd name="f19" fmla="val 3809"/>
                <a:gd name="f20" fmla="val 5137"/>
                <a:gd name="f21" fmla="val 4040"/>
                <a:gd name="f22" fmla="val 5541"/>
                <a:gd name="f23" fmla="val 4444"/>
                <a:gd name="f24" fmla="val 5945"/>
                <a:gd name="f25" fmla="val 4848"/>
                <a:gd name="f26" fmla="val 6164"/>
                <a:gd name="f27" fmla="val 5483"/>
                <a:gd name="f28" fmla="val 6464"/>
                <a:gd name="f29" fmla="val 6638"/>
                <a:gd name="f30" fmla="val 4525"/>
                <a:gd name="f31" fmla="val 6187"/>
                <a:gd name="f32" fmla="val 3936"/>
                <a:gd name="f33" fmla="val 6315"/>
                <a:gd name="f34" fmla="val 3975"/>
                <a:gd name="f35" fmla="val 6453"/>
                <a:gd name="f36" fmla="val 3993"/>
                <a:gd name="f37" fmla="val 6595"/>
                <a:gd name="f38" fmla="val 7210"/>
                <a:gd name="f39" fmla="val 7905"/>
                <a:gd name="f40" fmla="val 3650"/>
                <a:gd name="f41" fmla="val 3163"/>
                <a:gd name="f42" fmla="val 7868"/>
                <a:gd name="f43" fmla="val 3240"/>
                <a:gd name="f44" fmla="val 7582"/>
                <a:gd name="f45" fmla="val 3272"/>
                <a:gd name="f46" fmla="val 7312"/>
                <a:gd name="f47" fmla="val 6335"/>
                <a:gd name="f48" fmla="val 5574"/>
                <a:gd name="f49" fmla="val 2854"/>
                <a:gd name="f50" fmla="val 3856"/>
                <a:gd name="f51" fmla="val 2655"/>
                <a:gd name="f52" fmla="val 1051"/>
                <a:gd name="f53" fmla="val 2320"/>
                <a:gd name="f54" fmla="val 70"/>
                <a:gd name="f55" fmla="val 739"/>
                <a:gd name="f56" fmla="*/ f0 1 8196"/>
                <a:gd name="f57" fmla="*/ f1 1 6014"/>
                <a:gd name="f58" fmla="val f2"/>
                <a:gd name="f59" fmla="val f3"/>
                <a:gd name="f60" fmla="val f4"/>
                <a:gd name="f61" fmla="+- f60 0 f58"/>
                <a:gd name="f62" fmla="+- f59 0 f58"/>
                <a:gd name="f63" fmla="*/ f62 1 8196"/>
                <a:gd name="f64" fmla="*/ f61 1 6014"/>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196" h="6014">
                  <a:moveTo>
                    <a:pt x="f5" y="f2"/>
                  </a:moveTo>
                  <a:cubicBezTo>
                    <a:pt x="f6" y="f7"/>
                    <a:pt x="f8" y="f9"/>
                    <a:pt x="f10" y="f11"/>
                  </a:cubicBezTo>
                  <a:cubicBezTo>
                    <a:pt x="f12" y="f13"/>
                    <a:pt x="f14" y="f15"/>
                    <a:pt x="f16" y="f17"/>
                  </a:cubicBezTo>
                  <a:cubicBezTo>
                    <a:pt x="f18" y="f19"/>
                    <a:pt x="f20" y="f21"/>
                    <a:pt x="f22" y="f23"/>
                  </a:cubicBezTo>
                  <a:cubicBezTo>
                    <a:pt x="f24" y="f25"/>
                    <a:pt x="f26" y="f27"/>
                    <a:pt x="f24" y="f4"/>
                  </a:cubicBezTo>
                  <a:cubicBezTo>
                    <a:pt x="f28" y="f27"/>
                    <a:pt x="f29" y="f30"/>
                    <a:pt x="f31" y="f32"/>
                  </a:cubicBezTo>
                  <a:lnTo>
                    <a:pt x="f31" y="f32"/>
                  </a:lnTo>
                  <a:cubicBezTo>
                    <a:pt x="f33" y="f34"/>
                    <a:pt x="f35" y="f36"/>
                    <a:pt x="f37" y="f36"/>
                  </a:cubicBezTo>
                  <a:cubicBezTo>
                    <a:pt x="f38" y="f36"/>
                    <a:pt x="f39" y="f40"/>
                    <a:pt x="f3" y="f41"/>
                  </a:cubicBezTo>
                  <a:lnTo>
                    <a:pt x="f3" y="f41"/>
                  </a:lnTo>
                  <a:cubicBezTo>
                    <a:pt x="f42" y="f43"/>
                    <a:pt x="f44" y="f45"/>
                    <a:pt x="f46" y="f45"/>
                  </a:cubicBezTo>
                  <a:cubicBezTo>
                    <a:pt x="f47" y="f45"/>
                    <a:pt x="f48" y="f49"/>
                    <a:pt x="f50" y="f51"/>
                  </a:cubicBezTo>
                  <a:cubicBezTo>
                    <a:pt x="f52" y="f53"/>
                    <a:pt x="f54" y="f55"/>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0" name="Google Shape;2332;p30">
              <a:extLst>
                <a:ext uri="{FF2B5EF4-FFF2-40B4-BE49-F238E27FC236}">
                  <a16:creationId xmlns:a16="http://schemas.microsoft.com/office/drawing/2014/main" id="{DF2F11FF-4E94-4854-883F-519BCF12D1E6}"/>
                </a:ext>
              </a:extLst>
            </p:cNvPr>
            <p:cNvSpPr/>
            <p:nvPr/>
          </p:nvSpPr>
          <p:spPr>
            <a:xfrm>
              <a:off x="8790273" y="597715"/>
              <a:ext cx="213649" cy="98051"/>
            </a:xfrm>
            <a:custGeom>
              <a:avLst/>
              <a:gdLst>
                <a:gd name="f0" fmla="val w"/>
                <a:gd name="f1" fmla="val h"/>
                <a:gd name="f2" fmla="val 0"/>
                <a:gd name="f3" fmla="val 6615"/>
                <a:gd name="f4" fmla="val 3036"/>
                <a:gd name="f5" fmla="val 6611"/>
                <a:gd name="f6" fmla="val 1316"/>
                <a:gd name="f7" fmla="val 6612"/>
                <a:gd name="f8" fmla="val 6613"/>
                <a:gd name="f9" fmla="val 6614"/>
                <a:gd name="f10" fmla="val 5912"/>
                <a:gd name="f11" fmla="val 1335"/>
                <a:gd name="f12" fmla="val 5969"/>
                <a:gd name="f13" fmla="val 6026"/>
                <a:gd name="f14" fmla="val 1336"/>
                <a:gd name="f15" fmla="val 6083"/>
                <a:gd name="f16" fmla="val 1339"/>
                <a:gd name="f17" fmla="val 5633"/>
                <a:gd name="f18" fmla="val 1362"/>
                <a:gd name="f19" fmla="val 5183"/>
                <a:gd name="f20" fmla="val 1432"/>
                <a:gd name="f21" fmla="val 4756"/>
                <a:gd name="f22" fmla="val 1570"/>
                <a:gd name="f23" fmla="val 4317"/>
                <a:gd name="f24" fmla="val 1709"/>
                <a:gd name="f25" fmla="val 3913"/>
                <a:gd name="f26" fmla="val 1905"/>
                <a:gd name="f27" fmla="val 3498"/>
                <a:gd name="f28" fmla="val 2066"/>
                <a:gd name="f29" fmla="val 3100"/>
                <a:gd name="f30" fmla="val 2221"/>
                <a:gd name="f31" fmla="val 2670"/>
                <a:gd name="f32" fmla="val 2344"/>
                <a:gd name="f33" fmla="val 2229"/>
                <a:gd name="f34" fmla="val 2209"/>
                <a:gd name="f35" fmla="val 2190"/>
                <a:gd name="f36" fmla="val 2170"/>
                <a:gd name="f37" fmla="val 2343"/>
                <a:gd name="f38" fmla="val 1939"/>
                <a:gd name="f39" fmla="val 2297"/>
                <a:gd name="f40" fmla="val 1512"/>
                <a:gd name="f41" fmla="val 2228"/>
                <a:gd name="f42" fmla="val 1409"/>
                <a:gd name="f43" fmla="val 2182"/>
                <a:gd name="f44" fmla="val 1293"/>
                <a:gd name="f45" fmla="val 2136"/>
                <a:gd name="f46" fmla="val 1201"/>
                <a:gd name="f47" fmla="val 2078"/>
                <a:gd name="f48" fmla="val 1108"/>
                <a:gd name="f49" fmla="val 2020"/>
                <a:gd name="f50" fmla="val 1016"/>
                <a:gd name="f51" fmla="val 1951"/>
                <a:gd name="f52" fmla="val 947"/>
                <a:gd name="f53" fmla="val 1870"/>
                <a:gd name="f54" fmla="val 1755"/>
                <a:gd name="f55" fmla="val 2632"/>
                <a:gd name="f56" fmla="val 3071"/>
                <a:gd name="f57" fmla="val 2159"/>
                <a:gd name="f58" fmla="val 3486"/>
                <a:gd name="f59" fmla="val 2009"/>
                <a:gd name="f60" fmla="val 3902"/>
                <a:gd name="f61" fmla="val 1847"/>
                <a:gd name="f62" fmla="val 4306"/>
                <a:gd name="f63" fmla="val 1662"/>
                <a:gd name="f64" fmla="val 4744"/>
                <a:gd name="f65" fmla="val 4952"/>
                <a:gd name="f66" fmla="val 1443"/>
                <a:gd name="f67" fmla="val 5171"/>
                <a:gd name="f68" fmla="val 1397"/>
                <a:gd name="f69" fmla="val 5402"/>
                <a:gd name="f70" fmla="val 1374"/>
                <a:gd name="f71" fmla="val 5575"/>
                <a:gd name="f72" fmla="val 1348"/>
                <a:gd name="f73" fmla="val 5742"/>
                <a:gd name="f74" fmla="val 4802"/>
                <a:gd name="f75" fmla="val 4606"/>
                <a:gd name="f76" fmla="val 439"/>
                <a:gd name="f77" fmla="val 4410"/>
                <a:gd name="f78" fmla="val 612"/>
                <a:gd name="f79" fmla="val 4375"/>
                <a:gd name="f80" fmla="val 462"/>
                <a:gd name="f81" fmla="val 4283"/>
                <a:gd name="f82" fmla="val 289"/>
                <a:gd name="f83" fmla="val 4063"/>
                <a:gd name="f84" fmla="val 901"/>
                <a:gd name="f85" fmla="val 3729"/>
                <a:gd name="f86" fmla="val 1385"/>
                <a:gd name="f87" fmla="val 3163"/>
                <a:gd name="f88" fmla="val 3244"/>
                <a:gd name="f89" fmla="val 3209"/>
                <a:gd name="f90" fmla="val 1282"/>
                <a:gd name="f91" fmla="val 1166"/>
                <a:gd name="f92" fmla="val 2968"/>
                <a:gd name="f93" fmla="val 1130"/>
                <a:gd name="f94" fmla="val 2891"/>
                <a:gd name="f95" fmla="val 1111"/>
                <a:gd name="f96" fmla="val 2815"/>
                <a:gd name="f97" fmla="val 2696"/>
                <a:gd name="f98" fmla="val 2578"/>
                <a:gd name="f99" fmla="val 1156"/>
                <a:gd name="f100" fmla="val 2494"/>
                <a:gd name="f101" fmla="val 1247"/>
                <a:gd name="f102" fmla="val 2516"/>
                <a:gd name="f103" fmla="val 1236"/>
                <a:gd name="f104" fmla="val 2542"/>
                <a:gd name="f105" fmla="val 1232"/>
                <a:gd name="f106" fmla="val 2568"/>
                <a:gd name="f107" fmla="val 2687"/>
                <a:gd name="f108" fmla="val 2825"/>
                <a:gd name="f109" fmla="val 1330"/>
                <a:gd name="f110" fmla="val 2863"/>
                <a:gd name="f111" fmla="val 2909"/>
                <a:gd name="f112" fmla="val 1593"/>
                <a:gd name="f113" fmla="val 2851"/>
                <a:gd name="f114" fmla="val 1743"/>
                <a:gd name="f115" fmla="val 2759"/>
                <a:gd name="f116" fmla="val 1859"/>
                <a:gd name="f117" fmla="val 2629"/>
                <a:gd name="f118" fmla="val 2036"/>
                <a:gd name="f119" fmla="val 2404"/>
                <a:gd name="f120" fmla="val 2093"/>
                <a:gd name="f121" fmla="val 2169"/>
                <a:gd name="f122" fmla="val 1947"/>
                <a:gd name="f123" fmla="val 1716"/>
                <a:gd name="f124" fmla="val 2042"/>
                <a:gd name="f125" fmla="val 1547"/>
                <a:gd name="f126" fmla="val 1997"/>
                <a:gd name="f127" fmla="val 889"/>
                <a:gd name="f128" fmla="val 1824"/>
                <a:gd name="f129" fmla="val 347"/>
                <a:gd name="f130" fmla="val 727"/>
                <a:gd name="f131" fmla="val 162"/>
                <a:gd name="f132" fmla="val 254"/>
                <a:gd name="f133" fmla="val 450"/>
                <a:gd name="f134" fmla="val 554"/>
                <a:gd name="f135" fmla="val 1732"/>
                <a:gd name="f136" fmla="val 670"/>
                <a:gd name="f137" fmla="val 1882"/>
                <a:gd name="f138" fmla="val 797"/>
                <a:gd name="f139" fmla="val 1287"/>
                <a:gd name="f140" fmla="val 2458"/>
                <a:gd name="f141" fmla="val 1912"/>
                <a:gd name="f142" fmla="val 2656"/>
                <a:gd name="f143" fmla="val 2608"/>
                <a:gd name="f144" fmla="val 2748"/>
                <a:gd name="f145" fmla="val 2647"/>
                <a:gd name="f146" fmla="val 3407"/>
                <a:gd name="f147" fmla="val 2581"/>
                <a:gd name="f148" fmla="val 3813"/>
                <a:gd name="f149" fmla="val 2541"/>
                <a:gd name="f150" fmla="val 4222"/>
                <a:gd name="f151" fmla="val 4921"/>
                <a:gd name="f152" fmla="val 5631"/>
                <a:gd name="f153" fmla="val 2658"/>
                <a:gd name="f154" fmla="val 6199"/>
                <a:gd name="f155" fmla="val 6014"/>
                <a:gd name="f156" fmla="val 2713"/>
                <a:gd name="f157" fmla="val 5725"/>
                <a:gd name="f158" fmla="val 2517"/>
                <a:gd name="f159" fmla="val 2355"/>
                <a:gd name="f160" fmla="val 5425"/>
                <a:gd name="f161" fmla="val 2358"/>
                <a:gd name="f162" fmla="val 5446"/>
                <a:gd name="f163" fmla="val 2360"/>
                <a:gd name="f164" fmla="val 5466"/>
                <a:gd name="f165" fmla="val 5981"/>
                <a:gd name="f166" fmla="val 6003"/>
                <a:gd name="f167" fmla="val 1315"/>
                <a:gd name="f168" fmla="val 6578"/>
                <a:gd name="f169" fmla="val 6589"/>
                <a:gd name="f170" fmla="val 6600"/>
                <a:gd name="f171" fmla="val 6080"/>
                <a:gd name="f172" fmla="val 1278"/>
                <a:gd name="f173" fmla="val 5774"/>
                <a:gd name="f174" fmla="val 693"/>
                <a:gd name="f175" fmla="val 5308"/>
                <a:gd name="f176" fmla="val 5177"/>
                <a:gd name="f177" fmla="val 5035"/>
                <a:gd name="f178" fmla="val 739"/>
                <a:gd name="f179" fmla="val 4871"/>
                <a:gd name="f180" fmla="val 854"/>
                <a:gd name="f181" fmla="val 4917"/>
                <a:gd name="f182" fmla="val 474"/>
                <a:gd name="f183" fmla="val 4894"/>
                <a:gd name="f184" fmla="val 358"/>
                <a:gd name="f185" fmla="*/ f0 1 6615"/>
                <a:gd name="f186" fmla="*/ f1 1 3036"/>
                <a:gd name="f187" fmla="val f2"/>
                <a:gd name="f188" fmla="val f3"/>
                <a:gd name="f189" fmla="val f4"/>
                <a:gd name="f190" fmla="+- f189 0 f187"/>
                <a:gd name="f191" fmla="+- f188 0 f187"/>
                <a:gd name="f192" fmla="*/ f191 1 6615"/>
                <a:gd name="f193" fmla="*/ f190 1 3036"/>
                <a:gd name="f194" fmla="*/ f187 1 f192"/>
                <a:gd name="f195" fmla="*/ f188 1 f192"/>
                <a:gd name="f196" fmla="*/ f187 1 f193"/>
                <a:gd name="f197" fmla="*/ f189 1 f193"/>
                <a:gd name="f198" fmla="*/ f194 f185 1"/>
                <a:gd name="f199" fmla="*/ f195 f185 1"/>
                <a:gd name="f200" fmla="*/ f197 f186 1"/>
                <a:gd name="f201" fmla="*/ f196 f186 1"/>
              </a:gdLst>
              <a:ahLst/>
              <a:cxnLst>
                <a:cxn ang="3cd4">
                  <a:pos x="hc" y="t"/>
                </a:cxn>
                <a:cxn ang="0">
                  <a:pos x="r" y="vc"/>
                </a:cxn>
                <a:cxn ang="cd4">
                  <a:pos x="hc" y="b"/>
                </a:cxn>
                <a:cxn ang="cd2">
                  <a:pos x="l" y="vc"/>
                </a:cxn>
              </a:cxnLst>
              <a:rect l="f198" t="f201" r="f199" b="f200"/>
              <a:pathLst>
                <a:path w="6615" h="3036">
                  <a:moveTo>
                    <a:pt x="f5" y="f6"/>
                  </a:moveTo>
                  <a:cubicBezTo>
                    <a:pt x="f7" y="f6"/>
                    <a:pt x="f8" y="f6"/>
                    <a:pt x="f9" y="f6"/>
                  </a:cubicBezTo>
                  <a:cubicBezTo>
                    <a:pt x="f8" y="f6"/>
                    <a:pt x="f7" y="f6"/>
                    <a:pt x="f5" y="f6"/>
                  </a:cubicBezTo>
                  <a:close/>
                  <a:moveTo>
                    <a:pt x="f10" y="f11"/>
                  </a:moveTo>
                  <a:cubicBezTo>
                    <a:pt x="f12" y="f11"/>
                    <a:pt x="f13" y="f14"/>
                    <a:pt x="f15" y="f16"/>
                  </a:cubicBezTo>
                  <a:cubicBezTo>
                    <a:pt x="f17" y="f18"/>
                    <a:pt x="f19" y="f20"/>
                    <a:pt x="f21" y="f22"/>
                  </a:cubicBezTo>
                  <a:cubicBezTo>
                    <a:pt x="f23" y="f24"/>
                    <a:pt x="f25" y="f26"/>
                    <a:pt x="f27" y="f28"/>
                  </a:cubicBezTo>
                  <a:cubicBezTo>
                    <a:pt x="f29" y="f30"/>
                    <a:pt x="f31" y="f32"/>
                    <a:pt x="f33" y="f32"/>
                  </a:cubicBezTo>
                  <a:cubicBezTo>
                    <a:pt x="f34" y="f32"/>
                    <a:pt x="f35" y="f32"/>
                    <a:pt x="f36" y="f37"/>
                  </a:cubicBezTo>
                  <a:cubicBezTo>
                    <a:pt x="f38" y="f37"/>
                    <a:pt x="f24" y="f39"/>
                    <a:pt x="f40" y="f41"/>
                  </a:cubicBezTo>
                  <a:cubicBezTo>
                    <a:pt x="f42" y="f43"/>
                    <a:pt x="f44" y="f45"/>
                    <a:pt x="f46" y="f47"/>
                  </a:cubicBezTo>
                  <a:cubicBezTo>
                    <a:pt x="f48" y="f49"/>
                    <a:pt x="f50" y="f51"/>
                    <a:pt x="f52" y="f53"/>
                  </a:cubicBezTo>
                  <a:lnTo>
                    <a:pt x="f52" y="f53"/>
                  </a:lnTo>
                  <a:cubicBezTo>
                    <a:pt x="f44" y="f43"/>
                    <a:pt x="f54" y="f39"/>
                    <a:pt x="f43" y="f39"/>
                  </a:cubicBezTo>
                  <a:cubicBezTo>
                    <a:pt x="f55" y="f39"/>
                    <a:pt x="f56" y="f57"/>
                    <a:pt x="f58" y="f59"/>
                  </a:cubicBezTo>
                  <a:cubicBezTo>
                    <a:pt x="f60" y="f61"/>
                    <a:pt x="f62" y="f63"/>
                    <a:pt x="f64" y="f40"/>
                  </a:cubicBezTo>
                  <a:cubicBezTo>
                    <a:pt x="f65" y="f66"/>
                    <a:pt x="f67" y="f68"/>
                    <a:pt x="f69" y="f70"/>
                  </a:cubicBezTo>
                  <a:cubicBezTo>
                    <a:pt x="f71" y="f72"/>
                    <a:pt x="f73" y="f11"/>
                    <a:pt x="f10" y="f11"/>
                  </a:cubicBezTo>
                  <a:close/>
                  <a:moveTo>
                    <a:pt x="f74" y="f2"/>
                  </a:moveTo>
                  <a:cubicBezTo>
                    <a:pt x="f75" y="f76"/>
                    <a:pt x="f77" y="f78"/>
                    <a:pt x="f77" y="f78"/>
                  </a:cubicBezTo>
                  <a:cubicBezTo>
                    <a:pt x="f79" y="f80"/>
                    <a:pt x="f81" y="f82"/>
                    <a:pt x="f81" y="f82"/>
                  </a:cubicBezTo>
                  <a:cubicBezTo>
                    <a:pt x="f83" y="f84"/>
                    <a:pt x="f85" y="f86"/>
                    <a:pt x="f87" y="f24"/>
                  </a:cubicBezTo>
                  <a:cubicBezTo>
                    <a:pt x="f88" y="f40"/>
                    <a:pt x="f89" y="f90"/>
                    <a:pt x="f4" y="f91"/>
                  </a:cubicBezTo>
                  <a:cubicBezTo>
                    <a:pt x="f92" y="f93"/>
                    <a:pt x="f94" y="f95"/>
                    <a:pt x="f96" y="f95"/>
                  </a:cubicBezTo>
                  <a:cubicBezTo>
                    <a:pt x="f97" y="f95"/>
                    <a:pt x="f98" y="f99"/>
                    <a:pt x="f100" y="f101"/>
                  </a:cubicBezTo>
                  <a:cubicBezTo>
                    <a:pt x="f102" y="f103"/>
                    <a:pt x="f104" y="f105"/>
                    <a:pt x="f106" y="f105"/>
                  </a:cubicBezTo>
                  <a:cubicBezTo>
                    <a:pt x="f107" y="f105"/>
                    <a:pt x="f108" y="f109"/>
                    <a:pt x="f110" y="f66"/>
                  </a:cubicBezTo>
                  <a:cubicBezTo>
                    <a:pt x="f111" y="f112"/>
                    <a:pt x="f113" y="f114"/>
                    <a:pt x="f115" y="f116"/>
                  </a:cubicBezTo>
                  <a:cubicBezTo>
                    <a:pt x="f117" y="f118"/>
                    <a:pt x="f119" y="f120"/>
                    <a:pt x="f121" y="f120"/>
                  </a:cubicBezTo>
                  <a:cubicBezTo>
                    <a:pt x="f122" y="f120"/>
                    <a:pt x="f123" y="f124"/>
                    <a:pt x="f125" y="f126"/>
                  </a:cubicBezTo>
                  <a:cubicBezTo>
                    <a:pt x="f127" y="f128"/>
                    <a:pt x="f129" y="f6"/>
                    <a:pt x="f2" y="f130"/>
                  </a:cubicBezTo>
                  <a:lnTo>
                    <a:pt x="f2" y="f130"/>
                  </a:lnTo>
                  <a:cubicBezTo>
                    <a:pt x="f131" y="f50"/>
                    <a:pt x="f132" y="f6"/>
                    <a:pt x="f133" y="f112"/>
                  </a:cubicBezTo>
                  <a:cubicBezTo>
                    <a:pt x="f134" y="f135"/>
                    <a:pt x="f136" y="f137"/>
                    <a:pt x="f138" y="f126"/>
                  </a:cubicBezTo>
                  <a:cubicBezTo>
                    <a:pt x="f139" y="f140"/>
                    <a:pt x="f141" y="f142"/>
                    <a:pt x="f143" y="f142"/>
                  </a:cubicBezTo>
                  <a:cubicBezTo>
                    <a:pt x="f144" y="f142"/>
                    <a:pt x="f94" y="f145"/>
                    <a:pt x="f4" y="f55"/>
                  </a:cubicBezTo>
                  <a:cubicBezTo>
                    <a:pt x="f146" y="f147"/>
                    <a:pt x="f148" y="f149"/>
                    <a:pt x="f150" y="f149"/>
                  </a:cubicBezTo>
                  <a:cubicBezTo>
                    <a:pt x="f151" y="f149"/>
                    <a:pt x="f152" y="f153"/>
                    <a:pt x="f154" y="f4"/>
                  </a:cubicBezTo>
                  <a:cubicBezTo>
                    <a:pt x="f155" y="f156"/>
                    <a:pt x="f157" y="f158"/>
                    <a:pt x="f69" y="f159"/>
                  </a:cubicBezTo>
                  <a:lnTo>
                    <a:pt x="f69" y="f159"/>
                  </a:lnTo>
                  <a:cubicBezTo>
                    <a:pt x="f160" y="f161"/>
                    <a:pt x="f162" y="f163"/>
                    <a:pt x="f164" y="f163"/>
                  </a:cubicBezTo>
                  <a:cubicBezTo>
                    <a:pt x="f165" y="f163"/>
                    <a:pt x="f166" y="f167"/>
                    <a:pt x="f168" y="f167"/>
                  </a:cubicBezTo>
                  <a:cubicBezTo>
                    <a:pt x="f169" y="f167"/>
                    <a:pt x="f170" y="f167"/>
                    <a:pt x="f5" y="f6"/>
                  </a:cubicBezTo>
                  <a:lnTo>
                    <a:pt x="f5" y="f6"/>
                  </a:lnTo>
                  <a:cubicBezTo>
                    <a:pt x="f171" y="f172"/>
                    <a:pt x="f173" y="f174"/>
                    <a:pt x="f175" y="f174"/>
                  </a:cubicBezTo>
                  <a:cubicBezTo>
                    <a:pt x="f176" y="f174"/>
                    <a:pt x="f177" y="f178"/>
                    <a:pt x="f179" y="f180"/>
                  </a:cubicBezTo>
                  <a:cubicBezTo>
                    <a:pt x="f181" y="f182"/>
                    <a:pt x="f183" y="f184"/>
                    <a:pt x="f74"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1" name="Google Shape;2333;p30">
              <a:extLst>
                <a:ext uri="{FF2B5EF4-FFF2-40B4-BE49-F238E27FC236}">
                  <a16:creationId xmlns:a16="http://schemas.microsoft.com/office/drawing/2014/main" id="{6E7AAB5F-7635-436C-BFDB-A6411F451856}"/>
                </a:ext>
              </a:extLst>
            </p:cNvPr>
            <p:cNvSpPr/>
            <p:nvPr/>
          </p:nvSpPr>
          <p:spPr>
            <a:xfrm>
              <a:off x="8880479" y="692575"/>
              <a:ext cx="77961" cy="14401"/>
            </a:xfrm>
            <a:custGeom>
              <a:avLst/>
              <a:gdLst>
                <a:gd name="f0" fmla="val w"/>
                <a:gd name="f1" fmla="val h"/>
                <a:gd name="f2" fmla="val 0"/>
                <a:gd name="f3" fmla="val 2414"/>
                <a:gd name="f4" fmla="val 446"/>
                <a:gd name="f5" fmla="val 833"/>
                <a:gd name="f6" fmla="val 1"/>
                <a:gd name="f7" fmla="val 556"/>
                <a:gd name="f8" fmla="val 277"/>
                <a:gd name="f9" fmla="val 40"/>
                <a:gd name="f10" fmla="val 122"/>
                <a:gd name="f11" fmla="val 809"/>
                <a:gd name="f12" fmla="val 226"/>
                <a:gd name="f13" fmla="val 1605"/>
                <a:gd name="f14" fmla="val 341"/>
                <a:gd name="f15" fmla="val 2413"/>
                <a:gd name="f16" fmla="val 445"/>
                <a:gd name="f17" fmla="val 1916"/>
                <a:gd name="f18" fmla="val 154"/>
                <a:gd name="f19" fmla="val 1378"/>
                <a:gd name="f20" fmla="*/ f0 1 2414"/>
                <a:gd name="f21" fmla="*/ f1 1 446"/>
                <a:gd name="f22" fmla="val f2"/>
                <a:gd name="f23" fmla="val f3"/>
                <a:gd name="f24" fmla="val f4"/>
                <a:gd name="f25" fmla="+- f24 0 f22"/>
                <a:gd name="f26" fmla="+- f23 0 f22"/>
                <a:gd name="f27" fmla="*/ f26 1 2414"/>
                <a:gd name="f28" fmla="*/ f25 1 446"/>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414" h="446">
                  <a:moveTo>
                    <a:pt x="f5" y="f6"/>
                  </a:moveTo>
                  <a:cubicBezTo>
                    <a:pt x="f7" y="f6"/>
                    <a:pt x="f8" y="f9"/>
                    <a:pt x="f6" y="f10"/>
                  </a:cubicBezTo>
                  <a:cubicBezTo>
                    <a:pt x="f11" y="f12"/>
                    <a:pt x="f13" y="f14"/>
                    <a:pt x="f15" y="f16"/>
                  </a:cubicBezTo>
                  <a:cubicBezTo>
                    <a:pt x="f17" y="f18"/>
                    <a:pt x="f19"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2" name="Google Shape;2334;p30">
              <a:extLst>
                <a:ext uri="{FF2B5EF4-FFF2-40B4-BE49-F238E27FC236}">
                  <a16:creationId xmlns:a16="http://schemas.microsoft.com/office/drawing/2014/main" id="{38594B50-100D-4B2D-9EF2-FE34D08A7838}"/>
                </a:ext>
              </a:extLst>
            </p:cNvPr>
            <p:cNvSpPr/>
            <p:nvPr/>
          </p:nvSpPr>
          <p:spPr>
            <a:xfrm>
              <a:off x="8711589" y="738121"/>
              <a:ext cx="96953" cy="81098"/>
            </a:xfrm>
            <a:custGeom>
              <a:avLst/>
              <a:gdLst>
                <a:gd name="f0" fmla="val w"/>
                <a:gd name="f1" fmla="val h"/>
                <a:gd name="f2" fmla="val 0"/>
                <a:gd name="f3" fmla="val 3002"/>
                <a:gd name="f4" fmla="val 2511"/>
                <a:gd name="f5" fmla="val 1040"/>
                <a:gd name="f6" fmla="val 443"/>
                <a:gd name="f7" fmla="val 1213"/>
                <a:gd name="f8" fmla="val 501"/>
                <a:gd name="f9" fmla="val 1374"/>
                <a:gd name="f10" fmla="val 605"/>
                <a:gd name="f11" fmla="val 1501"/>
                <a:gd name="f12" fmla="val 732"/>
                <a:gd name="f13" fmla="val 1640"/>
                <a:gd name="f14" fmla="val 859"/>
                <a:gd name="f15" fmla="val 1732"/>
                <a:gd name="f16" fmla="val 1021"/>
                <a:gd name="f17" fmla="val 1825"/>
                <a:gd name="f18" fmla="val 1182"/>
                <a:gd name="f19" fmla="val 1894"/>
                <a:gd name="f20" fmla="val 1355"/>
                <a:gd name="f21" fmla="val 1952"/>
                <a:gd name="f22" fmla="val 1528"/>
                <a:gd name="f23" fmla="val 2009"/>
                <a:gd name="f24" fmla="val 1679"/>
                <a:gd name="f25" fmla="val 2067"/>
                <a:gd name="f26" fmla="val 1852"/>
                <a:gd name="f27" fmla="val 2136"/>
                <a:gd name="f28" fmla="val 2013"/>
                <a:gd name="f29" fmla="val 2252"/>
                <a:gd name="f30" fmla="val 2163"/>
                <a:gd name="f31" fmla="val 2113"/>
                <a:gd name="f32" fmla="val 2048"/>
                <a:gd name="f33" fmla="val 2021"/>
                <a:gd name="f34" fmla="val 1875"/>
                <a:gd name="f35" fmla="val 1713"/>
                <a:gd name="f36" fmla="val 1575"/>
                <a:gd name="f37" fmla="val 1836"/>
                <a:gd name="f38" fmla="val 1413"/>
                <a:gd name="f39" fmla="val 1778"/>
                <a:gd name="f40" fmla="val 1263"/>
                <a:gd name="f41" fmla="val 1298"/>
                <a:gd name="f42" fmla="val 1790"/>
                <a:gd name="f43" fmla="val 1344"/>
                <a:gd name="f44" fmla="val 1367"/>
                <a:gd name="f45" fmla="val 1540"/>
                <a:gd name="f46" fmla="val 1755"/>
                <a:gd name="f47" fmla="val 1840"/>
                <a:gd name="f48" fmla="val 1698"/>
                <a:gd name="f49" fmla="val 1690"/>
                <a:gd name="f50" fmla="val 1721"/>
                <a:gd name="f51" fmla="val 1251"/>
                <a:gd name="f52" fmla="val 1686"/>
                <a:gd name="f53" fmla="val 1136"/>
                <a:gd name="f54" fmla="val 1663"/>
                <a:gd name="f55" fmla="val 1605"/>
                <a:gd name="f56" fmla="val 940"/>
                <a:gd name="f57" fmla="val 1548"/>
                <a:gd name="f58" fmla="val 836"/>
                <a:gd name="f59" fmla="val 1478"/>
                <a:gd name="f60" fmla="val 755"/>
                <a:gd name="f61" fmla="val 1363"/>
                <a:gd name="f62" fmla="val 628"/>
                <a:gd name="f63" fmla="val 1201"/>
                <a:gd name="f64" fmla="val 524"/>
                <a:gd name="f65" fmla="val 255"/>
                <a:gd name="f66" fmla="val 1"/>
                <a:gd name="f67" fmla="val 170"/>
                <a:gd name="f68" fmla="val 85"/>
                <a:gd name="f69" fmla="val 6"/>
                <a:gd name="f70" fmla="val 16"/>
                <a:gd name="f71" fmla="val 162"/>
                <a:gd name="f72" fmla="val 39"/>
                <a:gd name="f73" fmla="val 312"/>
                <a:gd name="f74" fmla="val 109"/>
                <a:gd name="f75" fmla="val 463"/>
                <a:gd name="f76" fmla="val 201"/>
                <a:gd name="f77" fmla="val 809"/>
                <a:gd name="f78" fmla="val 397"/>
                <a:gd name="f79" fmla="val 1017"/>
                <a:gd name="f80" fmla="val 801"/>
                <a:gd name="f81" fmla="val 970"/>
                <a:gd name="f82" fmla="val 1194"/>
                <a:gd name="f83" fmla="val 924"/>
                <a:gd name="f84" fmla="val 1586"/>
                <a:gd name="f85" fmla="val 624"/>
                <a:gd name="f86" fmla="val 1979"/>
                <a:gd name="f87" fmla="val 2094"/>
                <a:gd name="f88" fmla="val 338"/>
                <a:gd name="f89" fmla="val 2218"/>
                <a:gd name="f90" fmla="val 485"/>
                <a:gd name="f91" fmla="val 2305"/>
                <a:gd name="f92" fmla="val 640"/>
                <a:gd name="f93" fmla="val 658"/>
                <a:gd name="f94" fmla="val 676"/>
                <a:gd name="f95" fmla="val 2304"/>
                <a:gd name="f96" fmla="val 693"/>
                <a:gd name="f97" fmla="val 2302"/>
                <a:gd name="f98" fmla="val 867"/>
                <a:gd name="f99" fmla="val 2290"/>
                <a:gd name="f100" fmla="val 993"/>
                <a:gd name="f101" fmla="val 2129"/>
                <a:gd name="f102" fmla="val 1063"/>
                <a:gd name="f103" fmla="val 1097"/>
                <a:gd name="f104" fmla="val 1144"/>
                <a:gd name="f105" fmla="val 2221"/>
                <a:gd name="f106" fmla="val 1236"/>
                <a:gd name="f107" fmla="val 2325"/>
                <a:gd name="f108" fmla="val 1292"/>
                <a:gd name="f109" fmla="val 2389"/>
                <a:gd name="f110" fmla="val 1382"/>
                <a:gd name="f111" fmla="val 2431"/>
                <a:gd name="f112" fmla="val 1470"/>
                <a:gd name="f113" fmla="val 1509"/>
                <a:gd name="f114" fmla="val 1547"/>
                <a:gd name="f115" fmla="val 2423"/>
                <a:gd name="f116" fmla="val 1582"/>
                <a:gd name="f117" fmla="val 2406"/>
                <a:gd name="f118" fmla="val 2360"/>
                <a:gd name="f119" fmla="val 2117"/>
                <a:gd name="f120" fmla="val 2055"/>
                <a:gd name="f121" fmla="val 2452"/>
                <a:gd name="f122" fmla="val 2298"/>
                <a:gd name="f123" fmla="val 2498"/>
                <a:gd name="f124" fmla="val 2339"/>
                <a:gd name="f125" fmla="val 2507"/>
                <a:gd name="f126" fmla="val 2379"/>
                <a:gd name="f127" fmla="val 2418"/>
                <a:gd name="f128" fmla="val 2640"/>
                <a:gd name="f129" fmla="val 2825"/>
                <a:gd name="f130" fmla="val 2380"/>
                <a:gd name="f131" fmla="val 2233"/>
                <a:gd name="f132" fmla="val 2994"/>
                <a:gd name="f133" fmla="val 2987"/>
                <a:gd name="f134" fmla="val 2979"/>
                <a:gd name="f135" fmla="val 2782"/>
                <a:gd name="f136" fmla="val 2617"/>
                <a:gd name="f137" fmla="val 2087"/>
                <a:gd name="f138" fmla="val 2506"/>
                <a:gd name="f139" fmla="val 1898"/>
                <a:gd name="f140" fmla="val 2390"/>
                <a:gd name="f141" fmla="val 2332"/>
                <a:gd name="f142" fmla="val 1517"/>
                <a:gd name="f143" fmla="val 2240"/>
                <a:gd name="f144" fmla="val 1309"/>
                <a:gd name="f145" fmla="val 1594"/>
                <a:gd name="f146" fmla="val 386"/>
                <a:gd name="f147" fmla="val 1086"/>
                <a:gd name="f148" fmla="val 166"/>
                <a:gd name="f149" fmla="val 827"/>
                <a:gd name="f150" fmla="val 60"/>
                <a:gd name="f151" fmla="val 541"/>
                <a:gd name="f152" fmla="*/ f0 1 3002"/>
                <a:gd name="f153" fmla="*/ f1 1 2511"/>
                <a:gd name="f154" fmla="val f2"/>
                <a:gd name="f155" fmla="val f3"/>
                <a:gd name="f156" fmla="val f4"/>
                <a:gd name="f157" fmla="+- f156 0 f154"/>
                <a:gd name="f158" fmla="+- f155 0 f154"/>
                <a:gd name="f159" fmla="*/ f158 1 3002"/>
                <a:gd name="f160" fmla="*/ f157 1 2511"/>
                <a:gd name="f161" fmla="*/ f154 1 f159"/>
                <a:gd name="f162" fmla="*/ f155 1 f159"/>
                <a:gd name="f163" fmla="*/ f154 1 f160"/>
                <a:gd name="f164" fmla="*/ f156 1 f160"/>
                <a:gd name="f165" fmla="*/ f161 f152 1"/>
                <a:gd name="f166" fmla="*/ f162 f152 1"/>
                <a:gd name="f167" fmla="*/ f164 f153 1"/>
                <a:gd name="f168" fmla="*/ f163 f153 1"/>
              </a:gdLst>
              <a:ahLst/>
              <a:cxnLst>
                <a:cxn ang="3cd4">
                  <a:pos x="hc" y="t"/>
                </a:cxn>
                <a:cxn ang="0">
                  <a:pos x="r" y="vc"/>
                </a:cxn>
                <a:cxn ang="cd4">
                  <a:pos x="hc" y="b"/>
                </a:cxn>
                <a:cxn ang="cd2">
                  <a:pos x="l" y="vc"/>
                </a:cxn>
              </a:cxnLst>
              <a:rect l="f165" t="f168" r="f166" b="f167"/>
              <a:pathLst>
                <a:path w="3002" h="2511">
                  <a:moveTo>
                    <a:pt x="f5" y="f6"/>
                  </a:moveTo>
                  <a:lnTo>
                    <a:pt x="f5" y="f6"/>
                  </a:ln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21" y="f35"/>
                  </a:cubicBezTo>
                  <a:cubicBezTo>
                    <a:pt x="f19" y="f36"/>
                    <a:pt x="f37" y="f38"/>
                    <a:pt x="f39" y="f40"/>
                  </a:cubicBezTo>
                  <a:lnTo>
                    <a:pt x="f39" y="f40"/>
                  </a:lnTo>
                  <a:cubicBezTo>
                    <a:pt x="f39" y="f41"/>
                    <a:pt x="f42" y="f43"/>
                    <a:pt x="f42" y="f44"/>
                  </a:cubicBezTo>
                  <a:cubicBezTo>
                    <a:pt x="f42" y="f45"/>
                    <a:pt x="f46" y="f35"/>
                    <a:pt x="f13" y="f47"/>
                  </a:cubicBezTo>
                  <a:cubicBezTo>
                    <a:pt x="f48" y="f49"/>
                    <a:pt x="f50" y="f22"/>
                    <a:pt x="f50" y="f44"/>
                  </a:cubicBezTo>
                  <a:cubicBezTo>
                    <a:pt x="f50" y="f51"/>
                    <a:pt x="f52" y="f53"/>
                    <a:pt x="f54" y="f16"/>
                  </a:cubicBezTo>
                  <a:cubicBezTo>
                    <a:pt x="f55" y="f56"/>
                    <a:pt x="f57" y="f58"/>
                    <a:pt x="f59" y="f60"/>
                  </a:cubicBezTo>
                  <a:cubicBezTo>
                    <a:pt x="f61" y="f62"/>
                    <a:pt x="f63" y="f64"/>
                    <a:pt x="f5" y="f6"/>
                  </a:cubicBezTo>
                  <a:close/>
                  <a:moveTo>
                    <a:pt x="f65" y="f66"/>
                  </a:moveTo>
                  <a:cubicBezTo>
                    <a:pt x="f67" y="f66"/>
                    <a:pt x="f68" y="f69"/>
                    <a:pt x="f66" y="f70"/>
                  </a:cubicBezTo>
                  <a:cubicBezTo>
                    <a:pt x="f71" y="f72"/>
                    <a:pt x="f73" y="f74"/>
                    <a:pt x="f75" y="f76"/>
                  </a:cubicBezTo>
                  <a:cubicBezTo>
                    <a:pt x="f77" y="f78"/>
                    <a:pt x="f79" y="f80"/>
                    <a:pt x="f81" y="f82"/>
                  </a:cubicBezTo>
                  <a:cubicBezTo>
                    <a:pt x="f83" y="f84"/>
                    <a:pt x="f85" y="f86"/>
                    <a:pt x="f65" y="f87"/>
                  </a:cubicBezTo>
                  <a:cubicBezTo>
                    <a:pt x="f88" y="f89"/>
                    <a:pt x="f90" y="f91"/>
                    <a:pt x="f92" y="f91"/>
                  </a:cubicBezTo>
                  <a:cubicBezTo>
                    <a:pt x="f93" y="f91"/>
                    <a:pt x="f94" y="f95"/>
                    <a:pt x="f96" y="f97"/>
                  </a:cubicBezTo>
                  <a:cubicBezTo>
                    <a:pt x="f98" y="f99"/>
                    <a:pt x="f100" y="f101"/>
                    <a:pt x="f102" y="f86"/>
                  </a:cubicBezTo>
                  <a:cubicBezTo>
                    <a:pt x="f103" y="f87"/>
                    <a:pt x="f104" y="f105"/>
                    <a:pt x="f106" y="f107"/>
                  </a:cubicBezTo>
                  <a:cubicBezTo>
                    <a:pt x="f108" y="f109"/>
                    <a:pt x="f110" y="f111"/>
                    <a:pt x="f112" y="f111"/>
                  </a:cubicBezTo>
                  <a:cubicBezTo>
                    <a:pt x="f113" y="f111"/>
                    <a:pt x="f114" y="f115"/>
                    <a:pt x="f116" y="f117"/>
                  </a:cubicBezTo>
                  <a:cubicBezTo>
                    <a:pt x="f54" y="f118"/>
                    <a:pt x="f50" y="f105"/>
                    <a:pt x="f48" y="f119"/>
                  </a:cubicBezTo>
                  <a:lnTo>
                    <a:pt x="f48" y="f119"/>
                  </a:lnTo>
                  <a:cubicBezTo>
                    <a:pt x="f37" y="f97"/>
                    <a:pt x="f120" y="f121"/>
                    <a:pt x="f122" y="f123"/>
                  </a:cubicBezTo>
                  <a:cubicBezTo>
                    <a:pt x="f124" y="f125"/>
                    <a:pt x="f126" y="f4"/>
                    <a:pt x="f127" y="f4"/>
                  </a:cubicBezTo>
                  <a:cubicBezTo>
                    <a:pt x="f128" y="f4"/>
                    <a:pt x="f129" y="f130"/>
                    <a:pt x="f3" y="f131"/>
                  </a:cubicBezTo>
                  <a:lnTo>
                    <a:pt x="f3" y="f131"/>
                  </a:lnTo>
                  <a:cubicBezTo>
                    <a:pt x="f132" y="f131"/>
                    <a:pt x="f133" y="f131"/>
                    <a:pt x="f134" y="f131"/>
                  </a:cubicBezTo>
                  <a:cubicBezTo>
                    <a:pt x="f135" y="f131"/>
                    <a:pt x="f136" y="f137"/>
                    <a:pt x="f138" y="f139"/>
                  </a:cubicBezTo>
                  <a:cubicBezTo>
                    <a:pt x="f140" y="f35"/>
                    <a:pt x="f141" y="f142"/>
                    <a:pt x="f143" y="f144"/>
                  </a:cubicBezTo>
                  <a:cubicBezTo>
                    <a:pt x="f33" y="f80"/>
                    <a:pt x="f145" y="f146"/>
                    <a:pt x="f147" y="f148"/>
                  </a:cubicBezTo>
                  <a:cubicBezTo>
                    <a:pt x="f149" y="f150"/>
                    <a:pt x="f151" y="f66"/>
                    <a:pt x="f65" y="f6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3" name="Google Shape;2335;p30">
              <a:extLst>
                <a:ext uri="{FF2B5EF4-FFF2-40B4-BE49-F238E27FC236}">
                  <a16:creationId xmlns:a16="http://schemas.microsoft.com/office/drawing/2014/main" id="{31A21295-8FAE-4A10-BF69-4BF5D9F09366}"/>
                </a:ext>
              </a:extLst>
            </p:cNvPr>
            <p:cNvSpPr/>
            <p:nvPr/>
          </p:nvSpPr>
          <p:spPr>
            <a:xfrm>
              <a:off x="8647873" y="722357"/>
              <a:ext cx="244199" cy="169630"/>
            </a:xfrm>
            <a:custGeom>
              <a:avLst/>
              <a:gdLst>
                <a:gd name="f0" fmla="val 180"/>
                <a:gd name="f1" fmla="val w"/>
                <a:gd name="f2" fmla="val h"/>
                <a:gd name="f3" fmla="val 0"/>
                <a:gd name="f4" fmla="val 7561"/>
                <a:gd name="f5" fmla="val 5252"/>
                <a:gd name="f6" fmla="val 13"/>
                <a:gd name="f7" fmla="val 499"/>
                <a:gd name="f8" fmla="val 9"/>
                <a:gd name="f9" fmla="val 501"/>
                <a:gd name="f10" fmla="val 4"/>
                <a:gd name="f11" fmla="val 503"/>
                <a:gd name="f12" fmla="val 504"/>
                <a:gd name="f13" fmla="val 6429"/>
                <a:gd name="f14" fmla="val 1751"/>
                <a:gd name="f15" fmla="val 6637"/>
                <a:gd name="f16" fmla="val 1959"/>
                <a:gd name="f17" fmla="val 6799"/>
                <a:gd name="f18" fmla="val 2201"/>
                <a:gd name="f19" fmla="val 6914"/>
                <a:gd name="f20" fmla="val 2467"/>
                <a:gd name="f21" fmla="val 7041"/>
                <a:gd name="f22" fmla="val 2721"/>
                <a:gd name="f23" fmla="val 7122"/>
                <a:gd name="f24" fmla="val 2998"/>
                <a:gd name="f25" fmla="val 7168"/>
                <a:gd name="f26" fmla="val 3286"/>
                <a:gd name="f27" fmla="val 7226"/>
                <a:gd name="f28" fmla="val 3575"/>
                <a:gd name="f29" fmla="val 7203"/>
                <a:gd name="f30" fmla="val 3863"/>
                <a:gd name="f31" fmla="val 7145"/>
                <a:gd name="f32" fmla="val 4152"/>
                <a:gd name="f33" fmla="val 7064"/>
                <a:gd name="f34" fmla="val 4429"/>
                <a:gd name="f35" fmla="val 6972"/>
                <a:gd name="f36" fmla="val 4694"/>
                <a:gd name="f37" fmla="val 6822"/>
                <a:gd name="f38" fmla="val 4948"/>
                <a:gd name="f39" fmla="val 6960"/>
                <a:gd name="f40" fmla="val 4683"/>
                <a:gd name="f41" fmla="val 7053"/>
                <a:gd name="f42" fmla="val 4406"/>
                <a:gd name="f43" fmla="val 7099"/>
                <a:gd name="f44" fmla="val 4140"/>
                <a:gd name="f45" fmla="val 7156"/>
                <a:gd name="f46" fmla="val 7110"/>
                <a:gd name="f47" fmla="val 3298"/>
                <a:gd name="f48" fmla="val 7076"/>
                <a:gd name="f49" fmla="val 3021"/>
                <a:gd name="f50" fmla="val 6983"/>
                <a:gd name="f51" fmla="val 2744"/>
                <a:gd name="f52" fmla="val 6868"/>
                <a:gd name="f53" fmla="val 2490"/>
                <a:gd name="f54" fmla="val 6752"/>
                <a:gd name="f55" fmla="val 2224"/>
                <a:gd name="f56" fmla="val 6614"/>
                <a:gd name="f57" fmla="val 1982"/>
                <a:gd name="f58" fmla="val 2382"/>
                <a:gd name="f59" fmla="val 1"/>
                <a:gd name="f60" fmla="val 1592"/>
                <a:gd name="f61" fmla="val 805"/>
                <a:gd name="f62" fmla="val 164"/>
                <a:gd name="f63" fmla="val 495"/>
                <a:gd name="f64" fmla="val 296"/>
                <a:gd name="f65" fmla="val 1040"/>
                <a:gd name="f66" fmla="val 203"/>
                <a:gd name="f67" fmla="val 1587"/>
                <a:gd name="f68" fmla="val 2204"/>
                <a:gd name="f69" fmla="val 2823"/>
                <a:gd name="f70" fmla="val 320"/>
                <a:gd name="f71" fmla="val 3359"/>
                <a:gd name="f72" fmla="val 527"/>
                <a:gd name="f73" fmla="val 3705"/>
                <a:gd name="f74" fmla="val 654"/>
                <a:gd name="f75" fmla="val 4040"/>
                <a:gd name="f76" fmla="val 828"/>
                <a:gd name="f77" fmla="val 4363"/>
                <a:gd name="f78" fmla="val 1035"/>
                <a:gd name="f79" fmla="val 4502"/>
                <a:gd name="f80" fmla="val 1128"/>
                <a:gd name="f81" fmla="val 4629"/>
                <a:gd name="f82" fmla="val 1255"/>
                <a:gd name="f83" fmla="val 4744"/>
                <a:gd name="f84" fmla="val 1370"/>
                <a:gd name="f85" fmla="val 4883"/>
                <a:gd name="f86" fmla="val 1497"/>
                <a:gd name="f87" fmla="val 4998"/>
                <a:gd name="f88" fmla="val 1624"/>
                <a:gd name="f89" fmla="val 5137"/>
                <a:gd name="f90" fmla="val 1728"/>
                <a:gd name="f91" fmla="val 5249"/>
                <a:gd name="f92" fmla="val 1806"/>
                <a:gd name="f93" fmla="val 5381"/>
                <a:gd name="f94" fmla="val 1864"/>
                <a:gd name="f95" fmla="val 5513"/>
                <a:gd name="f96" fmla="val 5557"/>
                <a:gd name="f97" fmla="val 5601"/>
                <a:gd name="f98" fmla="val 1858"/>
                <a:gd name="f99" fmla="val 5644"/>
                <a:gd name="f100" fmla="val 1843"/>
                <a:gd name="f101" fmla="val 5818"/>
                <a:gd name="f102" fmla="val 1786"/>
                <a:gd name="f103" fmla="val 5898"/>
                <a:gd name="f104" fmla="val 1462"/>
                <a:gd name="f105" fmla="val 6210"/>
                <a:gd name="f106" fmla="val 2190"/>
                <a:gd name="f107" fmla="val 6152"/>
                <a:gd name="f108" fmla="val 2940"/>
                <a:gd name="f109" fmla="val 5944"/>
                <a:gd name="f110" fmla="val 3679"/>
                <a:gd name="f111" fmla="val 5793"/>
                <a:gd name="f112" fmla="val 4257"/>
                <a:gd name="f113" fmla="val 5968"/>
                <a:gd name="f114" fmla="val 4827"/>
                <a:gd name="f115" fmla="val 6317"/>
                <a:gd name="f116" fmla="val 6393"/>
                <a:gd name="f117" fmla="val 6477"/>
                <a:gd name="f118" fmla="val 4800"/>
                <a:gd name="f119" fmla="val 6568"/>
                <a:gd name="f120" fmla="val 4741"/>
                <a:gd name="f121" fmla="val 4833"/>
                <a:gd name="f122" fmla="val 6499"/>
                <a:gd name="f123" fmla="val 4914"/>
                <a:gd name="f124" fmla="val 5018"/>
                <a:gd name="f125" fmla="val 6480"/>
                <a:gd name="f126" fmla="val 5150"/>
                <a:gd name="f127" fmla="val 6570"/>
                <a:gd name="f128" fmla="val 6686"/>
                <a:gd name="f129" fmla="val 6711"/>
                <a:gd name="f130" fmla="val 6737"/>
                <a:gd name="f131" fmla="val 5247"/>
                <a:gd name="f132" fmla="val 6764"/>
                <a:gd name="f133" fmla="val 5237"/>
                <a:gd name="f134" fmla="val 6856"/>
                <a:gd name="f135" fmla="val 5202"/>
                <a:gd name="f136" fmla="val 6903"/>
                <a:gd name="f137" fmla="val 5133"/>
                <a:gd name="f138" fmla="val 5064"/>
                <a:gd name="f139" fmla="val 7480"/>
                <a:gd name="f140" fmla="val 4256"/>
                <a:gd name="f141" fmla="val 7560"/>
                <a:gd name="f142" fmla="val 2409"/>
                <a:gd name="f143" fmla="val 6672"/>
                <a:gd name="f144" fmla="val 1520"/>
                <a:gd name="f145" fmla="val 5806"/>
                <a:gd name="f146" fmla="val 897"/>
                <a:gd name="f147" fmla="val 3209"/>
                <a:gd name="f148" fmla="*/ f1 1 7561"/>
                <a:gd name="f149" fmla="*/ f2 1 5252"/>
                <a:gd name="f150" fmla="val f3"/>
                <a:gd name="f151" fmla="val f4"/>
                <a:gd name="f152" fmla="val f5"/>
                <a:gd name="f153" fmla="+- f152 0 f150"/>
                <a:gd name="f154" fmla="+- f151 0 f150"/>
                <a:gd name="f155" fmla="*/ f154 1 7561"/>
                <a:gd name="f156" fmla="*/ f153 1 5252"/>
                <a:gd name="f157" fmla="*/ f150 1 f155"/>
                <a:gd name="f158" fmla="*/ f151 1 f155"/>
                <a:gd name="f159" fmla="*/ f150 1 f156"/>
                <a:gd name="f160" fmla="*/ f152 1 f156"/>
                <a:gd name="f161" fmla="*/ f157 f148 1"/>
                <a:gd name="f162" fmla="*/ f158 f148 1"/>
                <a:gd name="f163" fmla="*/ f160 f149 1"/>
                <a:gd name="f164" fmla="*/ f159 f149 1"/>
              </a:gdLst>
              <a:ahLst/>
              <a:cxnLst>
                <a:cxn ang="3cd4">
                  <a:pos x="hc" y="t"/>
                </a:cxn>
                <a:cxn ang="0">
                  <a:pos x="r" y="vc"/>
                </a:cxn>
                <a:cxn ang="cd4">
                  <a:pos x="hc" y="b"/>
                </a:cxn>
                <a:cxn ang="cd2">
                  <a:pos x="l" y="vc"/>
                </a:cxn>
              </a:cxnLst>
              <a:rect l="f161" t="f164" r="f162" b="f163"/>
              <a:pathLst>
                <a:path w="7561" h="5252">
                  <a:moveTo>
                    <a:pt x="f6" y="f7"/>
                  </a:moveTo>
                  <a:cubicBezTo>
                    <a:pt x="f8" y="f9"/>
                    <a:pt x="f10" y="f11"/>
                    <a:pt x="f3" y="f12"/>
                  </a:cubicBezTo>
                  <a:cubicBezTo>
                    <a:pt x="f10" y="f11"/>
                    <a:pt x="f8" y="f9"/>
                    <a:pt x="f6" y="f7"/>
                  </a:cubicBezTo>
                  <a:close/>
                  <a:moveTo>
                    <a:pt x="f13" y="f14"/>
                  </a:moveTo>
                  <a:lnTo>
                    <a:pt x="f13" y="f14"/>
                  </a:ln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30"/>
                    <a:pt x="f25" y="f28"/>
                    <a:pt x="f46" y="f47"/>
                  </a:cubicBezTo>
                  <a:cubicBezTo>
                    <a:pt x="f48" y="f49"/>
                    <a:pt x="f50" y="f51"/>
                    <a:pt x="f52" y="f53"/>
                  </a:cubicBezTo>
                  <a:cubicBezTo>
                    <a:pt x="f54" y="f55"/>
                    <a:pt x="f56" y="f57"/>
                    <a:pt x="f13" y="f14"/>
                  </a:cubicBezTo>
                  <a:close/>
                  <a:moveTo>
                    <a:pt x="f58" y="f59"/>
                  </a:moveTo>
                  <a:cubicBezTo>
                    <a:pt x="f60" y="f59"/>
                    <a:pt x="f61" y="f62"/>
                    <a:pt x="f6" y="f7"/>
                  </a:cubicBezTo>
                  <a:lnTo>
                    <a:pt x="f6" y="f7"/>
                  </a:lnTo>
                  <a:cubicBezTo>
                    <a:pt x="f63" y="f64"/>
                    <a:pt x="f65" y="f66"/>
                    <a:pt x="f67" y="f66"/>
                  </a:cubicBezTo>
                  <a:cubicBezTo>
                    <a:pt x="f68" y="f66"/>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4"/>
                  </a:cubicBezTo>
                  <a:cubicBezTo>
                    <a:pt x="f96" y="f94"/>
                    <a:pt x="f97" y="f98"/>
                    <a:pt x="f99" y="f100"/>
                  </a:cubicBezTo>
                  <a:cubicBezTo>
                    <a:pt x="f101" y="f102"/>
                    <a:pt x="f103" y="f88"/>
                    <a:pt x="f101" y="f104"/>
                  </a:cubicBezTo>
                  <a:lnTo>
                    <a:pt x="f101" y="f104"/>
                  </a:lnTo>
                  <a:cubicBezTo>
                    <a:pt x="f105" y="f106"/>
                    <a:pt x="f107" y="f108"/>
                    <a:pt x="f109" y="f110"/>
                  </a:cubicBezTo>
                  <a:cubicBezTo>
                    <a:pt x="f111" y="f112"/>
                    <a:pt x="f113" y="f114"/>
                    <a:pt x="f115" y="f114"/>
                  </a:cubicBezTo>
                  <a:cubicBezTo>
                    <a:pt x="f116" y="f114"/>
                    <a:pt x="f117" y="f118"/>
                    <a:pt x="f119" y="f120"/>
                  </a:cubicBezTo>
                  <a:lnTo>
                    <a:pt x="f119" y="f120"/>
                  </a:lnTo>
                  <a:cubicBezTo>
                    <a:pt x="f119" y="f121"/>
                    <a:pt x="f122" y="f123"/>
                    <a:pt x="f122" y="f124"/>
                  </a:cubicBezTo>
                  <a:cubicBezTo>
                    <a:pt x="f125" y="f126"/>
                    <a:pt x="f127" y="f5"/>
                    <a:pt x="f128" y="f5"/>
                  </a:cubicBezTo>
                  <a:cubicBezTo>
                    <a:pt x="f129" y="f5"/>
                    <a:pt x="f130" y="f131"/>
                    <a:pt x="f132" y="f133"/>
                  </a:cubicBezTo>
                  <a:cubicBezTo>
                    <a:pt x="f134" y="f135"/>
                    <a:pt x="f136" y="f137"/>
                    <a:pt x="f39" y="f138"/>
                  </a:cubicBezTo>
                  <a:cubicBezTo>
                    <a:pt x="f139" y="f140"/>
                    <a:pt x="f141" y="f26"/>
                    <a:pt x="f46" y="f142"/>
                  </a:cubicBezTo>
                  <a:cubicBezTo>
                    <a:pt x="f143" y="f144"/>
                    <a:pt x="f145" y="f146"/>
                    <a:pt x="f85" y="f72"/>
                  </a:cubicBezTo>
                  <a:cubicBezTo>
                    <a:pt x="f75" y="f0"/>
                    <a:pt x="f147" y="f59"/>
                    <a:pt x="f58" y="f59"/>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4" name="Google Shape;2336;p30">
              <a:extLst>
                <a:ext uri="{FF2B5EF4-FFF2-40B4-BE49-F238E27FC236}">
                  <a16:creationId xmlns:a16="http://schemas.microsoft.com/office/drawing/2014/main" id="{B49B9D0C-F4CE-4435-9089-D3C22FAD2CC5}"/>
                </a:ext>
              </a:extLst>
            </p:cNvPr>
            <p:cNvSpPr/>
            <p:nvPr/>
          </p:nvSpPr>
          <p:spPr>
            <a:xfrm>
              <a:off x="8826794" y="744605"/>
              <a:ext cx="102193" cy="73508"/>
            </a:xfrm>
            <a:custGeom>
              <a:avLst/>
              <a:gdLst>
                <a:gd name="f0" fmla="val w"/>
                <a:gd name="f1" fmla="val h"/>
                <a:gd name="f2" fmla="val 0"/>
                <a:gd name="f3" fmla="val 3164"/>
                <a:gd name="f4" fmla="val 2276"/>
                <a:gd name="f5" fmla="val 1"/>
                <a:gd name="f6" fmla="val 762"/>
                <a:gd name="f7" fmla="val 231"/>
                <a:gd name="f8" fmla="val 1443"/>
                <a:gd name="f9" fmla="val 1097"/>
                <a:gd name="f10" fmla="val 1836"/>
                <a:gd name="f11" fmla="val 1778"/>
                <a:gd name="f12" fmla="val 1872"/>
                <a:gd name="f13" fmla="val 1831"/>
                <a:gd name="f14" fmla="val 2103"/>
                <a:gd name="f15" fmla="val 2231"/>
                <a:gd name="f16" fmla="val 2268"/>
                <a:gd name="f17" fmla="val 2296"/>
                <a:gd name="f18" fmla="val 2239"/>
                <a:gd name="f19" fmla="val 2309"/>
                <a:gd name="f20" fmla="val 2147"/>
                <a:gd name="f21" fmla="val 2321"/>
                <a:gd name="f22" fmla="val 2066"/>
                <a:gd name="f23" fmla="val 2286"/>
                <a:gd name="f24" fmla="val 1974"/>
                <a:gd name="f25" fmla="val 2240"/>
                <a:gd name="f26" fmla="val 1905"/>
                <a:gd name="f27" fmla="val 2338"/>
                <a:gd name="f28" fmla="val 1957"/>
                <a:gd name="f29" fmla="val 2450"/>
                <a:gd name="f30" fmla="val 1985"/>
                <a:gd name="f31" fmla="val 2562"/>
                <a:gd name="f32" fmla="val 2673"/>
                <a:gd name="f33" fmla="val 2782"/>
                <a:gd name="f34" fmla="val 2875"/>
                <a:gd name="f35" fmla="val 1893"/>
                <a:gd name="f36" fmla="val 3059"/>
                <a:gd name="f37" fmla="val 1755"/>
                <a:gd name="f38" fmla="val 3163"/>
                <a:gd name="f39" fmla="val 1489"/>
                <a:gd name="f40" fmla="val 3094"/>
                <a:gd name="f41" fmla="val 1270"/>
                <a:gd name="f42" fmla="val 3013"/>
                <a:gd name="f43" fmla="val 1050"/>
                <a:gd name="f44" fmla="val 2759"/>
                <a:gd name="f45" fmla="val 935"/>
                <a:gd name="f46" fmla="val 2528"/>
                <a:gd name="f47" fmla="val 2655"/>
                <a:gd name="f48" fmla="val 1085"/>
                <a:gd name="f49" fmla="val 2725"/>
                <a:gd name="f50" fmla="val 1201"/>
                <a:gd name="f51" fmla="val 2701"/>
                <a:gd name="f52" fmla="val 1316"/>
                <a:gd name="f53" fmla="val 2586"/>
                <a:gd name="f54" fmla="val 1397"/>
                <a:gd name="f55" fmla="val 2459"/>
                <a:gd name="f56" fmla="val 1408"/>
                <a:gd name="f57" fmla="val 2439"/>
                <a:gd name="f58" fmla="val 1412"/>
                <a:gd name="f59" fmla="val 2417"/>
                <a:gd name="f60" fmla="val 1414"/>
                <a:gd name="f61" fmla="val 2396"/>
                <a:gd name="f62" fmla="val 2189"/>
                <a:gd name="f63" fmla="val 1373"/>
                <a:gd name="f64" fmla="val 2113"/>
                <a:gd name="f65" fmla="val 2009"/>
                <a:gd name="f66" fmla="val 1235"/>
                <a:gd name="f67" fmla="val 1917"/>
                <a:gd name="f68" fmla="val 1143"/>
                <a:gd name="f69" fmla="val 1328"/>
                <a:gd name="f70" fmla="val 519"/>
                <a:gd name="f71" fmla="val 705"/>
                <a:gd name="f72" fmla="val 208"/>
                <a:gd name="f73" fmla="*/ f0 1 3164"/>
                <a:gd name="f74" fmla="*/ f1 1 2276"/>
                <a:gd name="f75" fmla="val f2"/>
                <a:gd name="f76" fmla="val f3"/>
                <a:gd name="f77" fmla="val f4"/>
                <a:gd name="f78" fmla="+- f77 0 f75"/>
                <a:gd name="f79" fmla="+- f76 0 f75"/>
                <a:gd name="f80" fmla="*/ f79 1 3164"/>
                <a:gd name="f81" fmla="*/ f78 1 2276"/>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3164" h="2276">
                  <a:moveTo>
                    <a:pt x="f5" y="f2"/>
                  </a:moveTo>
                  <a:cubicBezTo>
                    <a:pt x="f6" y="f7"/>
                    <a:pt x="f8" y="f9"/>
                    <a:pt x="f10" y="f11"/>
                  </a:cubicBezTo>
                  <a:cubicBezTo>
                    <a:pt x="f12" y="f13"/>
                    <a:pt x="f14" y="f4"/>
                    <a:pt x="f15" y="f4"/>
                  </a:cubicBezTo>
                  <a:cubicBezTo>
                    <a:pt x="f16" y="f4"/>
                    <a:pt x="f17" y="f18"/>
                    <a:pt x="f19" y="f20"/>
                  </a:cubicBezTo>
                  <a:cubicBezTo>
                    <a:pt x="f21" y="f22"/>
                    <a:pt x="f23" y="f24"/>
                    <a:pt x="f25" y="f26"/>
                  </a:cubicBezTo>
                  <a:lnTo>
                    <a:pt x="f25" y="f26"/>
                  </a:lnTo>
                  <a:cubicBezTo>
                    <a:pt x="f27" y="f28"/>
                    <a:pt x="f29" y="f30"/>
                    <a:pt x="f31" y="f30"/>
                  </a:cubicBezTo>
                  <a:cubicBezTo>
                    <a:pt x="f32" y="f30"/>
                    <a:pt x="f33" y="f28"/>
                    <a:pt x="f34" y="f35"/>
                  </a:cubicBezTo>
                  <a:cubicBezTo>
                    <a:pt x="f36" y="f37"/>
                    <a:pt x="f38" y="f39"/>
                    <a:pt x="f40" y="f41"/>
                  </a:cubicBezTo>
                  <a:cubicBezTo>
                    <a:pt x="f42" y="f43"/>
                    <a:pt x="f44" y="f45"/>
                    <a:pt x="f46" y="f45"/>
                  </a:cubicBezTo>
                  <a:cubicBezTo>
                    <a:pt x="f47" y="f45"/>
                    <a:pt x="f44" y="f48"/>
                    <a:pt x="f49" y="f50"/>
                  </a:cubicBezTo>
                  <a:cubicBezTo>
                    <a:pt x="f51" y="f52"/>
                    <a:pt x="f53" y="f54"/>
                    <a:pt x="f55" y="f56"/>
                  </a:cubicBezTo>
                  <a:cubicBezTo>
                    <a:pt x="f57" y="f58"/>
                    <a:pt x="f59" y="f60"/>
                    <a:pt x="f61" y="f60"/>
                  </a:cubicBezTo>
                  <a:cubicBezTo>
                    <a:pt x="f17" y="f60"/>
                    <a:pt x="f62" y="f63"/>
                    <a:pt x="f64" y="f52"/>
                  </a:cubicBezTo>
                  <a:cubicBezTo>
                    <a:pt x="f65" y="f66"/>
                    <a:pt x="f67" y="f68"/>
                    <a:pt x="f10" y="f43"/>
                  </a:cubicBezTo>
                  <a:cubicBezTo>
                    <a:pt x="f69" y="f70"/>
                    <a:pt x="f71" y="f7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5" name="Google Shape;2337;p30">
              <a:extLst>
                <a:ext uri="{FF2B5EF4-FFF2-40B4-BE49-F238E27FC236}">
                  <a16:creationId xmlns:a16="http://schemas.microsoft.com/office/drawing/2014/main" id="{7F3411AF-2F1E-47D3-931D-9E40B6D41B37}"/>
                </a:ext>
              </a:extLst>
            </p:cNvPr>
            <p:cNvSpPr/>
            <p:nvPr/>
          </p:nvSpPr>
          <p:spPr>
            <a:xfrm>
              <a:off x="8517005" y="605533"/>
              <a:ext cx="231151" cy="135806"/>
            </a:xfrm>
            <a:custGeom>
              <a:avLst/>
              <a:gdLst>
                <a:gd name="f0" fmla="val 360"/>
                <a:gd name="f1" fmla="val w"/>
                <a:gd name="f2" fmla="val h"/>
                <a:gd name="f3" fmla="val 0"/>
                <a:gd name="f4" fmla="val 7157"/>
                <a:gd name="f5" fmla="val 4205"/>
                <a:gd name="f6" fmla="val 6638"/>
                <a:gd name="f7" fmla="val 266"/>
                <a:gd name="f8" fmla="val 6634"/>
                <a:gd name="f9" fmla="val 268"/>
                <a:gd name="f10" fmla="val 6631"/>
                <a:gd name="f11" fmla="val 269"/>
                <a:gd name="f12" fmla="val 6628"/>
                <a:gd name="f13" fmla="val 271"/>
                <a:gd name="f14" fmla="val 1"/>
                <a:gd name="f15" fmla="val 3348"/>
                <a:gd name="f16" fmla="val 18"/>
                <a:gd name="f17" fmla="val 3358"/>
                <a:gd name="f18" fmla="val 35"/>
                <a:gd name="f19" fmla="val 3368"/>
                <a:gd name="f20" fmla="val 52"/>
                <a:gd name="f21" fmla="val 3378"/>
                <a:gd name="f22" fmla="val 6107"/>
                <a:gd name="f23" fmla="val 555"/>
                <a:gd name="f24" fmla="val 5680"/>
                <a:gd name="f25" fmla="val 809"/>
                <a:gd name="f26" fmla="val 5299"/>
                <a:gd name="f27" fmla="val 1132"/>
                <a:gd name="f28" fmla="val 4964"/>
                <a:gd name="f29" fmla="val 1490"/>
                <a:gd name="f30" fmla="val 4664"/>
                <a:gd name="f31" fmla="val 1882"/>
                <a:gd name="f32" fmla="val 4387"/>
                <a:gd name="f33" fmla="val 2298"/>
                <a:gd name="f34" fmla="val 4064"/>
                <a:gd name="f35" fmla="val 2679"/>
                <a:gd name="f36" fmla="val 3752"/>
                <a:gd name="f37" fmla="val 3048"/>
                <a:gd name="f38" fmla="val 3406"/>
                <a:gd name="f39" fmla="val 3429"/>
                <a:gd name="f40" fmla="val 2955"/>
                <a:gd name="f41" fmla="val 3671"/>
                <a:gd name="f42" fmla="val 2736"/>
                <a:gd name="f43" fmla="val 3787"/>
                <a:gd name="f44" fmla="val 2494"/>
                <a:gd name="f45" fmla="val 3891"/>
                <a:gd name="f46" fmla="val 2251"/>
                <a:gd name="f47" fmla="val 3925"/>
                <a:gd name="f48" fmla="val 2113"/>
                <a:gd name="f49" fmla="val 3948"/>
                <a:gd name="f50" fmla="val 2009"/>
                <a:gd name="f51" fmla="val 3960"/>
                <a:gd name="f52" fmla="val 1870"/>
                <a:gd name="f53" fmla="val 1743"/>
                <a:gd name="f54" fmla="val 1628"/>
                <a:gd name="f55" fmla="val 1501"/>
                <a:gd name="f56" fmla="val 3902"/>
                <a:gd name="f57" fmla="val 1617"/>
                <a:gd name="f58" fmla="val 2124"/>
                <a:gd name="f59" fmla="val 3914"/>
                <a:gd name="f60" fmla="val 2240"/>
                <a:gd name="f61" fmla="val 3879"/>
                <a:gd name="f62" fmla="val 2355"/>
                <a:gd name="f63" fmla="val 3856"/>
                <a:gd name="f64" fmla="val 2471"/>
                <a:gd name="f65" fmla="val 3821"/>
                <a:gd name="f66" fmla="val 2586"/>
                <a:gd name="f67" fmla="val 3764"/>
                <a:gd name="f68" fmla="val 2702"/>
                <a:gd name="f69" fmla="val 3729"/>
                <a:gd name="f70" fmla="val 2817"/>
                <a:gd name="f71" fmla="val 2909"/>
                <a:gd name="f72" fmla="val 3614"/>
                <a:gd name="f73" fmla="val 3360"/>
                <a:gd name="f74" fmla="val 3694"/>
                <a:gd name="f75" fmla="val 3002"/>
                <a:gd name="f76" fmla="val 3994"/>
                <a:gd name="f77" fmla="val 2609"/>
                <a:gd name="f78" fmla="val 4318"/>
                <a:gd name="f79" fmla="val 4583"/>
                <a:gd name="f80" fmla="val 1824"/>
                <a:gd name="f81" fmla="val 4929"/>
                <a:gd name="f82" fmla="val 1455"/>
                <a:gd name="f83" fmla="val 5102"/>
                <a:gd name="f84" fmla="val 1270"/>
                <a:gd name="f85" fmla="val 5276"/>
                <a:gd name="f86" fmla="val 1109"/>
                <a:gd name="f87" fmla="val 5483"/>
                <a:gd name="f88" fmla="val 959"/>
                <a:gd name="f89" fmla="val 5887"/>
                <a:gd name="f90" fmla="val 670"/>
                <a:gd name="f91" fmla="val 4156"/>
                <a:gd name="f92" fmla="val 4214"/>
                <a:gd name="f93" fmla="val 520"/>
                <a:gd name="f94" fmla="val 4110"/>
                <a:gd name="f95" fmla="val 797"/>
                <a:gd name="f96" fmla="val 682"/>
                <a:gd name="f97" fmla="val 566"/>
                <a:gd name="f98" fmla="val 1259"/>
                <a:gd name="f99" fmla="val 3890"/>
                <a:gd name="f100" fmla="val 1917"/>
                <a:gd name="f101" fmla="val 3544"/>
                <a:gd name="f102" fmla="val 2529"/>
                <a:gd name="f103" fmla="val 3521"/>
                <a:gd name="f104" fmla="val 2309"/>
                <a:gd name="f105" fmla="val 3129"/>
                <a:gd name="f106" fmla="val 2090"/>
                <a:gd name="f107" fmla="val 3122"/>
                <a:gd name="f108" fmla="val 3115"/>
                <a:gd name="f109" fmla="val 2089"/>
                <a:gd name="f110" fmla="val 3108"/>
                <a:gd name="f111" fmla="val 2896"/>
                <a:gd name="f112" fmla="val 2689"/>
                <a:gd name="f113" fmla="val 2258"/>
                <a:gd name="f114" fmla="val 2655"/>
                <a:gd name="f115" fmla="val 2709"/>
                <a:gd name="f116" fmla="val 2406"/>
                <a:gd name="f117" fmla="val 2798"/>
                <a:gd name="f118" fmla="val 2374"/>
                <a:gd name="f119" fmla="val 2888"/>
                <a:gd name="f120" fmla="val 2974"/>
                <a:gd name="f121" fmla="val 3061"/>
                <a:gd name="f122" fmla="val 2403"/>
                <a:gd name="f123" fmla="val 3117"/>
                <a:gd name="f124" fmla="val 2459"/>
                <a:gd name="f125" fmla="val 3232"/>
                <a:gd name="f126" fmla="val 2575"/>
                <a:gd name="f127" fmla="val 3256"/>
                <a:gd name="f128" fmla="val 2748"/>
                <a:gd name="f129" fmla="val 3244"/>
                <a:gd name="f130" fmla="val 2921"/>
                <a:gd name="f131" fmla="val 3198"/>
                <a:gd name="f132" fmla="val 3394"/>
                <a:gd name="f133" fmla="val 2551"/>
                <a:gd name="f134" fmla="val 2159"/>
                <a:gd name="f135" fmla="val 3706"/>
                <a:gd name="f136" fmla="val 1956"/>
                <a:gd name="f137" fmla="val 3761"/>
                <a:gd name="f138" fmla="val 1747"/>
                <a:gd name="f139" fmla="val 1537"/>
                <a:gd name="f140" fmla="val 1024"/>
                <a:gd name="f141" fmla="val 504"/>
                <a:gd name="f142" fmla="val 3633"/>
                <a:gd name="f143" fmla="val 341"/>
                <a:gd name="f144" fmla="val 3551"/>
                <a:gd name="f145" fmla="val 584"/>
                <a:gd name="f146" fmla="val 3795"/>
                <a:gd name="f147" fmla="val 889"/>
                <a:gd name="f148" fmla="val 3937"/>
                <a:gd name="f149" fmla="val 1086"/>
                <a:gd name="f150" fmla="val 4029"/>
                <a:gd name="f151" fmla="val 4087"/>
                <a:gd name="f152" fmla="val 1443"/>
                <a:gd name="f153" fmla="val 4133"/>
                <a:gd name="f154" fmla="val 1648"/>
                <a:gd name="f155" fmla="val 4181"/>
                <a:gd name="f156" fmla="val 1851"/>
                <a:gd name="f157" fmla="val 2051"/>
                <a:gd name="f158" fmla="val 3341"/>
                <a:gd name="f159" fmla="val 3952"/>
                <a:gd name="f160" fmla="val 3510"/>
                <a:gd name="f161" fmla="val 4775"/>
                <a:gd name="f162" fmla="val 2858"/>
                <a:gd name="f163" fmla="val 5890"/>
                <a:gd name="f164" fmla="val 2143"/>
                <a:gd name="f165" fmla="val 7006"/>
                <a:gd name="f166" fmla="val 7056"/>
                <a:gd name="f167" fmla="val 7107"/>
                <a:gd name="f168" fmla="val 2145"/>
                <a:gd name="f169" fmla="val 2148"/>
                <a:gd name="f170" fmla="val 6865"/>
                <a:gd name="f171" fmla="val 1946"/>
                <a:gd name="f172" fmla="val 6528"/>
                <a:gd name="f173" fmla="val 1903"/>
                <a:gd name="f174" fmla="val 6194"/>
                <a:gd name="f175" fmla="val 6146"/>
                <a:gd name="f176" fmla="val 6097"/>
                <a:gd name="f177" fmla="val 1904"/>
                <a:gd name="f178" fmla="val 6049"/>
                <a:gd name="f179" fmla="val 1905"/>
                <a:gd name="f180" fmla="val 6658"/>
                <a:gd name="f181" fmla="val 1676"/>
                <a:gd name="f182" fmla="val 6009"/>
                <a:gd name="f183" fmla="val 577"/>
                <a:gd name="f184" fmla="val 6485"/>
                <a:gd name="f185" fmla="val 339"/>
                <a:gd name="f186" fmla="val 6336"/>
                <a:gd name="f187" fmla="val 6185"/>
                <a:gd name="f188" fmla="val 5930"/>
                <a:gd name="f189" fmla="val 5672"/>
                <a:gd name="f190" fmla="val 299"/>
                <a:gd name="f191" fmla="val 5434"/>
                <a:gd name="f192" fmla="val 5146"/>
                <a:gd name="f193" fmla="val 4887"/>
                <a:gd name="f194" fmla="val 389"/>
                <a:gd name="f195" fmla="val 4698"/>
                <a:gd name="f196" fmla="val 786"/>
                <a:gd name="f197" fmla="val 4548"/>
                <a:gd name="f198" fmla="val 393"/>
                <a:gd name="f199" fmla="val 4456"/>
                <a:gd name="f200" fmla="val 301"/>
                <a:gd name="f201" fmla="*/ f1 1 7157"/>
                <a:gd name="f202" fmla="*/ f2 1 4205"/>
                <a:gd name="f203" fmla="val f3"/>
                <a:gd name="f204" fmla="val f4"/>
                <a:gd name="f205" fmla="val f5"/>
                <a:gd name="f206" fmla="+- f205 0 f203"/>
                <a:gd name="f207" fmla="+- f204 0 f203"/>
                <a:gd name="f208" fmla="*/ f207 1 7157"/>
                <a:gd name="f209" fmla="*/ f206 1 4205"/>
                <a:gd name="f210" fmla="*/ f203 1 f208"/>
                <a:gd name="f211" fmla="*/ f204 1 f208"/>
                <a:gd name="f212" fmla="*/ f203 1 f209"/>
                <a:gd name="f213" fmla="*/ f205 1 f209"/>
                <a:gd name="f214" fmla="*/ f210 f201 1"/>
                <a:gd name="f215" fmla="*/ f211 f201 1"/>
                <a:gd name="f216" fmla="*/ f213 f202 1"/>
                <a:gd name="f217" fmla="*/ f212 f202 1"/>
              </a:gdLst>
              <a:ahLst/>
              <a:cxnLst>
                <a:cxn ang="3cd4">
                  <a:pos x="hc" y="t"/>
                </a:cxn>
                <a:cxn ang="0">
                  <a:pos x="r" y="vc"/>
                </a:cxn>
                <a:cxn ang="cd4">
                  <a:pos x="hc" y="b"/>
                </a:cxn>
                <a:cxn ang="cd2">
                  <a:pos x="l" y="vc"/>
                </a:cxn>
              </a:cxnLst>
              <a:rect l="f214" t="f217" r="f215" b="f216"/>
              <a:pathLst>
                <a:path w="7157" h="4205">
                  <a:moveTo>
                    <a:pt x="f6" y="f7"/>
                  </a:moveTo>
                  <a:cubicBezTo>
                    <a:pt x="f8" y="f9"/>
                    <a:pt x="f10" y="f11"/>
                    <a:pt x="f12" y="f13"/>
                  </a:cubicBezTo>
                  <a:lnTo>
                    <a:pt x="f12" y="f13"/>
                  </a:lnTo>
                  <a:cubicBezTo>
                    <a:pt x="f10" y="f11"/>
                    <a:pt x="f8" y="f9"/>
                    <a:pt x="f6" y="f7"/>
                  </a:cubicBezTo>
                  <a:close/>
                  <a:moveTo>
                    <a:pt x="f14" y="f15"/>
                  </a:moveTo>
                  <a:cubicBezTo>
                    <a:pt x="f16" y="f17"/>
                    <a:pt x="f18" y="f19"/>
                    <a:pt x="f20" y="f21"/>
                  </a:cubicBezTo>
                  <a:lnTo>
                    <a:pt x="f20" y="f21"/>
                  </a:lnTo>
                  <a:cubicBezTo>
                    <a:pt x="f18" y="f19"/>
                    <a:pt x="f16" y="f17"/>
                    <a:pt x="f14" y="f15"/>
                  </a:cubicBezTo>
                  <a:close/>
                  <a:moveTo>
                    <a:pt x="f22" y="f23"/>
                  </a:moveTo>
                  <a:lnTo>
                    <a:pt x="f22" y="f23"/>
                  </a:ln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1"/>
                  </a:cubicBezTo>
                  <a:cubicBezTo>
                    <a:pt x="f53" y="f51"/>
                    <a:pt x="f54" y="f49"/>
                    <a:pt x="f55" y="f56"/>
                  </a:cubicBezTo>
                  <a:lnTo>
                    <a:pt x="f55" y="f56"/>
                  </a:lnTo>
                  <a:cubicBezTo>
                    <a:pt x="f57" y="f47"/>
                    <a:pt x="f53" y="f47"/>
                    <a:pt x="f52" y="f47"/>
                  </a:cubicBezTo>
                  <a:cubicBezTo>
                    <a:pt x="f50" y="f47"/>
                    <a:pt x="f58" y="f59"/>
                    <a:pt x="f60" y="f61"/>
                  </a:cubicBezTo>
                  <a:cubicBezTo>
                    <a:pt x="f62" y="f63"/>
                    <a:pt x="f64" y="f65"/>
                    <a:pt x="f66" y="f67"/>
                  </a:cubicBezTo>
                  <a:cubicBezTo>
                    <a:pt x="f68" y="f69"/>
                    <a:pt x="f70" y="f41"/>
                    <a:pt x="f71" y="f72"/>
                  </a:cubicBezTo>
                  <a:cubicBezTo>
                    <a:pt x="f15" y="f73"/>
                    <a:pt x="f74" y="f75"/>
                    <a:pt x="f76" y="f77"/>
                  </a:cubicBezTo>
                  <a:cubicBezTo>
                    <a:pt x="f78" y="f60"/>
                    <a:pt x="f79" y="f80"/>
                    <a:pt x="f81" y="f82"/>
                  </a:cubicBezTo>
                  <a:cubicBezTo>
                    <a:pt x="f83" y="f84"/>
                    <a:pt x="f85" y="f86"/>
                    <a:pt x="f87" y="f88"/>
                  </a:cubicBezTo>
                  <a:cubicBezTo>
                    <a:pt x="f24" y="f25"/>
                    <a:pt x="f89" y="f90"/>
                    <a:pt x="f22" y="f23"/>
                  </a:cubicBezTo>
                  <a:close/>
                  <a:moveTo>
                    <a:pt x="f91" y="f14"/>
                  </a:moveTo>
                  <a:lnTo>
                    <a:pt x="f91" y="f14"/>
                  </a:lnTo>
                  <a:cubicBezTo>
                    <a:pt x="f92" y="f93"/>
                    <a:pt x="f94" y="f95"/>
                    <a:pt x="f94" y="f95"/>
                  </a:cubicBezTo>
                  <a:cubicBezTo>
                    <a:pt x="f76" y="f96"/>
                    <a:pt x="f65" y="f97"/>
                    <a:pt x="f65" y="f97"/>
                  </a:cubicBezTo>
                  <a:lnTo>
                    <a:pt x="f65" y="f97"/>
                  </a:lnTo>
                  <a:cubicBezTo>
                    <a:pt x="f49" y="f98"/>
                    <a:pt x="f99" y="f100"/>
                    <a:pt x="f101" y="f102"/>
                  </a:cubicBezTo>
                  <a:cubicBezTo>
                    <a:pt x="f103" y="f104"/>
                    <a:pt x="f15" y="f48"/>
                    <a:pt x="f105" y="f106"/>
                  </a:cubicBezTo>
                  <a:cubicBezTo>
                    <a:pt x="f107" y="f106"/>
                    <a:pt x="f108" y="f109"/>
                    <a:pt x="f110" y="f109"/>
                  </a:cubicBezTo>
                  <a:cubicBezTo>
                    <a:pt x="f111" y="f109"/>
                    <a:pt x="f112" y="f113"/>
                    <a:pt x="f114" y="f64"/>
                  </a:cubicBezTo>
                  <a:cubicBezTo>
                    <a:pt x="f115" y="f116"/>
                    <a:pt x="f117" y="f118"/>
                    <a:pt x="f119" y="f118"/>
                  </a:cubicBezTo>
                  <a:cubicBezTo>
                    <a:pt x="f120" y="f118"/>
                    <a:pt x="f121" y="f122"/>
                    <a:pt x="f123" y="f124"/>
                  </a:cubicBezTo>
                  <a:cubicBezTo>
                    <a:pt x="f125" y="f126"/>
                    <a:pt x="f127" y="f128"/>
                    <a:pt x="f129" y="f130"/>
                  </a:cubicBezTo>
                  <a:cubicBezTo>
                    <a:pt x="f131" y="f132"/>
                    <a:pt x="f133" y="f72"/>
                    <a:pt x="f134" y="f135"/>
                  </a:cubicBezTo>
                  <a:cubicBezTo>
                    <a:pt x="f136" y="f137"/>
                    <a:pt x="f138" y="f43"/>
                    <a:pt x="f139" y="f43"/>
                  </a:cubicBezTo>
                  <a:cubicBezTo>
                    <a:pt x="f140" y="f43"/>
                    <a:pt x="f141" y="f142"/>
                    <a:pt x="f20" y="f21"/>
                  </a:cubicBezTo>
                  <a:lnTo>
                    <a:pt x="f20" y="f21"/>
                  </a:lnTo>
                  <a:cubicBezTo>
                    <a:pt x="f143" y="f144"/>
                    <a:pt x="f145" y="f146"/>
                    <a:pt x="f147" y="f148"/>
                  </a:cubicBezTo>
                  <a:cubicBezTo>
                    <a:pt x="f149" y="f150"/>
                    <a:pt x="f98" y="f151"/>
                    <a:pt x="f152" y="f153"/>
                  </a:cubicBezTo>
                  <a:cubicBezTo>
                    <a:pt x="f154" y="f155"/>
                    <a:pt x="f156" y="f5"/>
                    <a:pt x="f157" y="f5"/>
                  </a:cubicBezTo>
                  <a:cubicBezTo>
                    <a:pt x="f115" y="f5"/>
                    <a:pt x="f158" y="f159"/>
                    <a:pt x="f47" y="f160"/>
                  </a:cubicBezTo>
                  <a:cubicBezTo>
                    <a:pt x="f161" y="f162"/>
                    <a:pt x="f163" y="f164"/>
                    <a:pt x="f165" y="f164"/>
                  </a:cubicBezTo>
                  <a:cubicBezTo>
                    <a:pt x="f166" y="f164"/>
                    <a:pt x="f167" y="f168"/>
                    <a:pt x="f4" y="f169"/>
                  </a:cubicBezTo>
                  <a:cubicBezTo>
                    <a:pt x="f170" y="f171"/>
                    <a:pt x="f172" y="f173"/>
                    <a:pt x="f174" y="f173"/>
                  </a:cubicBezTo>
                  <a:cubicBezTo>
                    <a:pt x="f175" y="f173"/>
                    <a:pt x="f176" y="f177"/>
                    <a:pt x="f178" y="f179"/>
                  </a:cubicBezTo>
                  <a:cubicBezTo>
                    <a:pt x="f180" y="f181"/>
                    <a:pt x="f182" y="f183"/>
                    <a:pt x="f12" y="f13"/>
                  </a:cubicBezTo>
                  <a:lnTo>
                    <a:pt x="f12" y="f13"/>
                  </a:lnTo>
                  <a:cubicBezTo>
                    <a:pt x="f184" y="f185"/>
                    <a:pt x="f186" y="f0"/>
                    <a:pt x="f187" y="f0"/>
                  </a:cubicBezTo>
                  <a:cubicBezTo>
                    <a:pt x="f188" y="f0"/>
                    <a:pt x="f189" y="f190"/>
                    <a:pt x="f191" y="f190"/>
                  </a:cubicBezTo>
                  <a:cubicBezTo>
                    <a:pt x="f192" y="f190"/>
                    <a:pt x="f193" y="f194"/>
                    <a:pt x="f195" y="f196"/>
                  </a:cubicBezTo>
                  <a:cubicBezTo>
                    <a:pt x="f197" y="f198"/>
                    <a:pt x="f199" y="f200"/>
                    <a:pt x="f91" y="f14"/>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6" name="Google Shape;2338;p30">
              <a:extLst>
                <a:ext uri="{FF2B5EF4-FFF2-40B4-BE49-F238E27FC236}">
                  <a16:creationId xmlns:a16="http://schemas.microsoft.com/office/drawing/2014/main" id="{CEF6F68B-2AF7-40BC-B1FD-DA8374A6C847}"/>
                </a:ext>
              </a:extLst>
            </p:cNvPr>
            <p:cNvSpPr/>
            <p:nvPr/>
          </p:nvSpPr>
          <p:spPr>
            <a:xfrm>
              <a:off x="8654558" y="685726"/>
              <a:ext cx="151762" cy="44348"/>
            </a:xfrm>
            <a:custGeom>
              <a:avLst/>
              <a:gdLst>
                <a:gd name="f0" fmla="val w"/>
                <a:gd name="f1" fmla="val h"/>
                <a:gd name="f2" fmla="val 0"/>
                <a:gd name="f3" fmla="val 4699"/>
                <a:gd name="f4" fmla="val 1373"/>
                <a:gd name="f5" fmla="val 2344"/>
                <a:gd name="f6" fmla="val 634"/>
                <a:gd name="f7" fmla="val 2575"/>
                <a:gd name="f8" fmla="val 2829"/>
                <a:gd name="f9" fmla="val 3060"/>
                <a:gd name="f10" fmla="val 680"/>
                <a:gd name="f11" fmla="val 3290"/>
                <a:gd name="f12" fmla="val 715"/>
                <a:gd name="f13" fmla="val 3533"/>
                <a:gd name="f14" fmla="val 750"/>
                <a:gd name="f15" fmla="val 3764"/>
                <a:gd name="f16" fmla="val 830"/>
                <a:gd name="f17" fmla="val 3521"/>
                <a:gd name="f18" fmla="val 784"/>
                <a:gd name="f19" fmla="val 738"/>
                <a:gd name="f20" fmla="val 727"/>
                <a:gd name="f21" fmla="val 692"/>
                <a:gd name="f22" fmla="val 2113"/>
                <a:gd name="f23" fmla="val 1882"/>
                <a:gd name="f24" fmla="val 1674"/>
                <a:gd name="f25" fmla="val 773"/>
                <a:gd name="f26" fmla="val 1444"/>
                <a:gd name="f27" fmla="val 807"/>
                <a:gd name="f28" fmla="val 1224"/>
                <a:gd name="f29" fmla="val 865"/>
                <a:gd name="f30" fmla="val 1005"/>
                <a:gd name="f31" fmla="val 923"/>
                <a:gd name="f32" fmla="val 1213"/>
                <a:gd name="f33" fmla="val 842"/>
                <a:gd name="f34" fmla="val 1421"/>
                <a:gd name="f35" fmla="val 1651"/>
                <a:gd name="f36" fmla="val 657"/>
                <a:gd name="f37" fmla="val 3555"/>
                <a:gd name="f38" fmla="val 1"/>
                <a:gd name="f39" fmla="val 2411"/>
                <a:gd name="f40" fmla="val 703"/>
                <a:gd name="f41" fmla="val 869"/>
                <a:gd name="f42" fmla="val 895"/>
                <a:gd name="f43" fmla="val 1057"/>
                <a:gd name="f44" fmla="val 1838"/>
                <a:gd name="f45" fmla="val 896"/>
                <a:gd name="f46" fmla="val 2785"/>
                <a:gd name="f47" fmla="val 3426"/>
                <a:gd name="f48" fmla="val 4069"/>
                <a:gd name="f49" fmla="val 970"/>
                <a:gd name="f50" fmla="val 1119"/>
                <a:gd name="f51" fmla="val 4398"/>
                <a:gd name="f52" fmla="val 706"/>
                <a:gd name="f53" fmla="val 3762"/>
                <a:gd name="f54" fmla="val 391"/>
                <a:gd name="f55" fmla="val 3241"/>
                <a:gd name="f56" fmla="val 3223"/>
                <a:gd name="f57" fmla="val 3204"/>
                <a:gd name="f58" fmla="val 3187"/>
                <a:gd name="f59" fmla="val 392"/>
                <a:gd name="f60" fmla="val 3360"/>
                <a:gd name="f61" fmla="val 265"/>
                <a:gd name="f62" fmla="val 4052"/>
                <a:gd name="f63" fmla="val 103"/>
                <a:gd name="f64" fmla="val 4075"/>
                <a:gd name="f65" fmla="val 80"/>
                <a:gd name="f66" fmla="val 3923"/>
                <a:gd name="f67" fmla="val 25"/>
                <a:gd name="f68" fmla="val 3747"/>
                <a:gd name="f69" fmla="*/ f0 1 4699"/>
                <a:gd name="f70" fmla="*/ f1 1 1373"/>
                <a:gd name="f71" fmla="val f2"/>
                <a:gd name="f72" fmla="val f3"/>
                <a:gd name="f73" fmla="val f4"/>
                <a:gd name="f74" fmla="+- f73 0 f71"/>
                <a:gd name="f75" fmla="+- f72 0 f71"/>
                <a:gd name="f76" fmla="*/ f75 1 4699"/>
                <a:gd name="f77" fmla="*/ f74 1 1373"/>
                <a:gd name="f78" fmla="*/ f71 1 f76"/>
                <a:gd name="f79" fmla="*/ f72 1 f76"/>
                <a:gd name="f80" fmla="*/ f71 1 f77"/>
                <a:gd name="f81" fmla="*/ f73 1 f77"/>
                <a:gd name="f82" fmla="*/ f78 f69 1"/>
                <a:gd name="f83" fmla="*/ f79 f69 1"/>
                <a:gd name="f84" fmla="*/ f81 f70 1"/>
                <a:gd name="f85" fmla="*/ f80 f70 1"/>
              </a:gdLst>
              <a:ahLst/>
              <a:cxnLst>
                <a:cxn ang="3cd4">
                  <a:pos x="hc" y="t"/>
                </a:cxn>
                <a:cxn ang="0">
                  <a:pos x="r" y="vc"/>
                </a:cxn>
                <a:cxn ang="cd4">
                  <a:pos x="hc" y="b"/>
                </a:cxn>
                <a:cxn ang="cd2">
                  <a:pos x="l" y="vc"/>
                </a:cxn>
              </a:cxnLst>
              <a:rect l="f82" t="f85" r="f83" b="f84"/>
              <a:pathLst>
                <a:path w="4699" h="1373">
                  <a:moveTo>
                    <a:pt x="f5" y="f6"/>
                  </a:moveTo>
                  <a:cubicBezTo>
                    <a:pt x="f7" y="f6"/>
                    <a:pt x="f8" y="f6"/>
                    <a:pt x="f9" y="f10"/>
                  </a:cubicBezTo>
                  <a:cubicBezTo>
                    <a:pt x="f11" y="f12"/>
                    <a:pt x="f13" y="f14"/>
                    <a:pt x="f15" y="f16"/>
                  </a:cubicBezTo>
                  <a:cubicBezTo>
                    <a:pt x="f17" y="f18"/>
                    <a:pt x="f11" y="f19"/>
                    <a:pt x="f9" y="f20"/>
                  </a:cubicBezTo>
                  <a:cubicBezTo>
                    <a:pt x="f8" y="f12"/>
                    <a:pt x="f7" y="f21"/>
                    <a:pt x="f5" y="f21"/>
                  </a:cubicBezTo>
                  <a:cubicBezTo>
                    <a:pt x="f22" y="f21"/>
                    <a:pt x="f23" y="f20"/>
                    <a:pt x="f24" y="f25"/>
                  </a:cubicBezTo>
                  <a:cubicBezTo>
                    <a:pt x="f26" y="f27"/>
                    <a:pt x="f28" y="f29"/>
                    <a:pt x="f30" y="f31"/>
                  </a:cubicBezTo>
                  <a:cubicBezTo>
                    <a:pt x="f32" y="f33"/>
                    <a:pt x="f34" y="f25"/>
                    <a:pt x="f35" y="f20"/>
                  </a:cubicBezTo>
                  <a:cubicBezTo>
                    <a:pt x="f23" y="f10"/>
                    <a:pt x="f22" y="f36"/>
                    <a:pt x="f5" y="f6"/>
                  </a:cubicBezTo>
                  <a:close/>
                  <a:moveTo>
                    <a:pt x="f37" y="f38"/>
                  </a:moveTo>
                  <a:cubicBezTo>
                    <a:pt x="f39" y="f38"/>
                    <a:pt x="f40" y="f41"/>
                    <a:pt x="f38" y="f4"/>
                  </a:cubicBezTo>
                  <a:cubicBezTo>
                    <a:pt x="f42" y="f43"/>
                    <a:pt x="f44" y="f45"/>
                    <a:pt x="f46" y="f45"/>
                  </a:cubicBezTo>
                  <a:cubicBezTo>
                    <a:pt x="f47" y="f45"/>
                    <a:pt x="f48" y="f49"/>
                    <a:pt x="f3" y="f50"/>
                  </a:cubicBezTo>
                  <a:cubicBezTo>
                    <a:pt x="f51" y="f52"/>
                    <a:pt x="f53" y="f54"/>
                    <a:pt x="f55" y="f54"/>
                  </a:cubicBezTo>
                  <a:cubicBezTo>
                    <a:pt x="f56" y="f54"/>
                    <a:pt x="f57" y="f54"/>
                    <a:pt x="f58" y="f59"/>
                  </a:cubicBezTo>
                  <a:cubicBezTo>
                    <a:pt x="f60" y="f61"/>
                    <a:pt x="f62" y="f63"/>
                    <a:pt x="f64" y="f65"/>
                  </a:cubicBezTo>
                  <a:cubicBezTo>
                    <a:pt x="f66" y="f67"/>
                    <a:pt x="f68" y="f38"/>
                    <a:pt x="f37" y="f38"/>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7" name="Google Shape;2339;p30">
              <a:extLst>
                <a:ext uri="{FF2B5EF4-FFF2-40B4-BE49-F238E27FC236}">
                  <a16:creationId xmlns:a16="http://schemas.microsoft.com/office/drawing/2014/main" id="{9113D7E8-749E-4E71-A521-691F66647E23}"/>
                </a:ext>
              </a:extLst>
            </p:cNvPr>
            <p:cNvSpPr/>
            <p:nvPr/>
          </p:nvSpPr>
          <p:spPr>
            <a:xfrm>
              <a:off x="8416366" y="697614"/>
              <a:ext cx="93049" cy="163942"/>
            </a:xfrm>
            <a:custGeom>
              <a:avLst/>
              <a:gdLst>
                <a:gd name="f0" fmla="val w"/>
                <a:gd name="f1" fmla="val h"/>
                <a:gd name="f2" fmla="val 0"/>
                <a:gd name="f3" fmla="val 2881"/>
                <a:gd name="f4" fmla="val 5076"/>
                <a:gd name="f5" fmla="val 2482"/>
                <a:gd name="f6" fmla="val 1"/>
                <a:gd name="f7" fmla="val 2481"/>
                <a:gd name="f8" fmla="val 4675"/>
                <a:gd name="f9" fmla="val 1454"/>
                <a:gd name="f10" fmla="val 5056"/>
                <a:gd name="f11" fmla="val 1504"/>
                <a:gd name="f12" fmla="val 5069"/>
                <a:gd name="f13" fmla="val 1551"/>
                <a:gd name="f14" fmla="val 5075"/>
                <a:gd name="f15" fmla="val 1596"/>
                <a:gd name="f16" fmla="val 2880"/>
                <a:gd name="f17" fmla="*/ f0 1 2881"/>
                <a:gd name="f18" fmla="*/ f1 1 5076"/>
                <a:gd name="f19" fmla="val f2"/>
                <a:gd name="f20" fmla="val f3"/>
                <a:gd name="f21" fmla="val f4"/>
                <a:gd name="f22" fmla="+- f21 0 f19"/>
                <a:gd name="f23" fmla="+- f20 0 f19"/>
                <a:gd name="f24" fmla="*/ f23 1 2881"/>
                <a:gd name="f25" fmla="*/ f22 1 5076"/>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2881" h="5076">
                  <a:moveTo>
                    <a:pt x="f5" y="f6"/>
                  </a:moveTo>
                  <a:cubicBezTo>
                    <a:pt x="f7" y="f6"/>
                    <a:pt x="f2" y="f8"/>
                    <a:pt x="f9" y="f10"/>
                  </a:cubicBezTo>
                  <a:cubicBezTo>
                    <a:pt x="f11" y="f12"/>
                    <a:pt x="f13" y="f14"/>
                    <a:pt x="f15" y="f14"/>
                  </a:cubicBezTo>
                  <a:cubicBezTo>
                    <a:pt x="f16" y="f14"/>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8" name="Google Shape;2340;p30">
              <a:extLst>
                <a:ext uri="{FF2B5EF4-FFF2-40B4-BE49-F238E27FC236}">
                  <a16:creationId xmlns:a16="http://schemas.microsoft.com/office/drawing/2014/main" id="{25C2979C-E212-4708-ACA5-EC861E5514CC}"/>
                </a:ext>
              </a:extLst>
            </p:cNvPr>
            <p:cNvSpPr/>
            <p:nvPr/>
          </p:nvSpPr>
          <p:spPr>
            <a:xfrm>
              <a:off x="8330613" y="696132"/>
              <a:ext cx="140204" cy="103738"/>
            </a:xfrm>
            <a:custGeom>
              <a:avLst/>
              <a:gdLst>
                <a:gd name="f0" fmla="val w"/>
                <a:gd name="f1" fmla="val h"/>
                <a:gd name="f2" fmla="val 0"/>
                <a:gd name="f3" fmla="val 4341"/>
                <a:gd name="f4" fmla="val 3212"/>
                <a:gd name="f5" fmla="val 4340"/>
                <a:gd name="f6" fmla="val 1"/>
                <a:gd name="f7" fmla="val 1870"/>
                <a:gd name="f8" fmla="val 1051"/>
                <a:gd name="f9" fmla="val 3013"/>
                <a:gd name="f10" fmla="val 1176"/>
                <a:gd name="f11" fmla="val 3151"/>
                <a:gd name="f12" fmla="val 1319"/>
                <a:gd name="f13" fmla="val 1474"/>
                <a:gd name="f14" fmla="val 2601"/>
                <a:gd name="f15" fmla="*/ f0 1 4341"/>
                <a:gd name="f16" fmla="*/ f1 1 3212"/>
                <a:gd name="f17" fmla="val f2"/>
                <a:gd name="f18" fmla="val f3"/>
                <a:gd name="f19" fmla="val f4"/>
                <a:gd name="f20" fmla="+- f19 0 f17"/>
                <a:gd name="f21" fmla="+- f18 0 f17"/>
                <a:gd name="f22" fmla="*/ f21 1 4341"/>
                <a:gd name="f23" fmla="*/ f20 1 3212"/>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341" h="3212">
                  <a:moveTo>
                    <a:pt x="f5" y="f6"/>
                  </a:moveTo>
                  <a:cubicBezTo>
                    <a:pt x="f5" y="f6"/>
                    <a:pt x="f2" y="f7"/>
                    <a:pt x="f8" y="f9"/>
                  </a:cubicBezTo>
                  <a:cubicBezTo>
                    <a:pt x="f10" y="f11"/>
                    <a:pt x="f12" y="f4"/>
                    <a:pt x="f13" y="f4"/>
                  </a:cubicBezTo>
                  <a:cubicBezTo>
                    <a:pt x="f14" y="f4"/>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9" name="Google Shape;2341;p30">
              <a:extLst>
                <a:ext uri="{FF2B5EF4-FFF2-40B4-BE49-F238E27FC236}">
                  <a16:creationId xmlns:a16="http://schemas.microsoft.com/office/drawing/2014/main" id="{587A72BE-C6A2-40FD-A891-DD3D3A7ACFA9}"/>
                </a:ext>
              </a:extLst>
            </p:cNvPr>
            <p:cNvSpPr/>
            <p:nvPr/>
          </p:nvSpPr>
          <p:spPr>
            <a:xfrm>
              <a:off x="8302322" y="661705"/>
              <a:ext cx="169593" cy="45180"/>
            </a:xfrm>
            <a:custGeom>
              <a:avLst/>
              <a:gdLst>
                <a:gd name="f0" fmla="val w"/>
                <a:gd name="f1" fmla="val h"/>
                <a:gd name="f2" fmla="val 0"/>
                <a:gd name="f3" fmla="val 5251"/>
                <a:gd name="f4" fmla="val 1399"/>
                <a:gd name="f5" fmla="val 2182"/>
                <a:gd name="f6" fmla="val 1"/>
                <a:gd name="f7" fmla="val 1021"/>
                <a:gd name="f8" fmla="val 186"/>
                <a:gd name="f9" fmla="val 114"/>
                <a:gd name="f10" fmla="val 859"/>
                <a:gd name="f11" fmla="val 182"/>
                <a:gd name="f12" fmla="val 1253"/>
                <a:gd name="f13" fmla="val 574"/>
                <a:gd name="f14" fmla="val 1398"/>
                <a:gd name="f15" fmla="val 1114"/>
                <a:gd name="f16" fmla="val 2612"/>
                <a:gd name="f17" fmla="val 282"/>
                <a:gd name="f18" fmla="val 3610"/>
                <a:gd name="f19" fmla="*/ f0 1 5251"/>
                <a:gd name="f20" fmla="*/ f1 1 1399"/>
                <a:gd name="f21" fmla="val f2"/>
                <a:gd name="f22" fmla="val f3"/>
                <a:gd name="f23" fmla="val f4"/>
                <a:gd name="f24" fmla="+- f23 0 f21"/>
                <a:gd name="f25" fmla="+- f22 0 f21"/>
                <a:gd name="f26" fmla="*/ f25 1 5251"/>
                <a:gd name="f27" fmla="*/ f24 1 1399"/>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251" h="1399">
                  <a:moveTo>
                    <a:pt x="f5" y="f6"/>
                  </a:moveTo>
                  <a:cubicBezTo>
                    <a:pt x="f7" y="f6"/>
                    <a:pt x="f6" y="f8"/>
                    <a:pt x="f9" y="f10"/>
                  </a:cubicBezTo>
                  <a:cubicBezTo>
                    <a:pt x="f11" y="f12"/>
                    <a:pt x="f13" y="f14"/>
                    <a:pt x="f15" y="f14"/>
                  </a:cubicBezTo>
                  <a:cubicBezTo>
                    <a:pt x="f16" y="f14"/>
                    <a:pt x="f3" y="f17"/>
                    <a:pt x="f3" y="f17"/>
                  </a:cubicBezTo>
                  <a:cubicBezTo>
                    <a:pt x="f3"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80" name="Google Shape;2363;p30">
            <a:extLst>
              <a:ext uri="{FF2B5EF4-FFF2-40B4-BE49-F238E27FC236}">
                <a16:creationId xmlns:a16="http://schemas.microsoft.com/office/drawing/2014/main" id="{ED1B8F7C-5780-4032-AFC1-F92A27E48B7F}"/>
              </a:ext>
            </a:extLst>
          </p:cNvPr>
          <p:cNvSpPr txBox="1">
            <a:spLocks noGrp="1"/>
          </p:cNvSpPr>
          <p:nvPr>
            <p:ph type="title"/>
          </p:nvPr>
        </p:nvSpPr>
        <p:spPr>
          <a:xfrm>
            <a:off x="2091964" y="1719721"/>
            <a:ext cx="4568095" cy="1186498"/>
          </a:xfrm>
        </p:spPr>
        <p:txBody>
          <a:bodyPr anchor="b"/>
          <a:lstStyle>
            <a:lvl1pPr>
              <a:defRPr sz="7500">
                <a:solidFill>
                  <a:srgbClr val="D6B35F"/>
                </a:solidFill>
              </a:defRPr>
            </a:lvl1pPr>
          </a:lstStyle>
          <a:p>
            <a:pPr lvl="0"/>
            <a:endParaRPr lang="es-PE"/>
          </a:p>
        </p:txBody>
      </p:sp>
      <p:sp>
        <p:nvSpPr>
          <p:cNvPr id="81" name="Google Shape;2364;p30">
            <a:extLst>
              <a:ext uri="{FF2B5EF4-FFF2-40B4-BE49-F238E27FC236}">
                <a16:creationId xmlns:a16="http://schemas.microsoft.com/office/drawing/2014/main" id="{32C5220E-B364-4D0A-98AD-76F68AE19AD9}"/>
              </a:ext>
            </a:extLst>
          </p:cNvPr>
          <p:cNvSpPr txBox="1">
            <a:spLocks noGrp="1"/>
          </p:cNvSpPr>
          <p:nvPr>
            <p:ph type="subTitle" idx="4294967295"/>
          </p:nvPr>
        </p:nvSpPr>
        <p:spPr>
          <a:xfrm>
            <a:off x="2091964" y="2735738"/>
            <a:ext cx="4568095" cy="522003"/>
          </a:xfrm>
        </p:spPr>
        <p:txBody>
          <a:bodyPr anchor="ctr" anchorCtr="1"/>
          <a:lstStyle>
            <a:lvl1pPr algn="ctr">
              <a:buNone/>
              <a:defRPr sz="1800">
                <a:solidFill>
                  <a:srgbClr val="393231"/>
                </a:solidFill>
              </a:defRPr>
            </a:lvl1pPr>
          </a:lstStyle>
          <a:p>
            <a:pPr lvl="0"/>
            <a:endParaRPr lang="es-PE"/>
          </a:p>
        </p:txBody>
      </p:sp>
      <p:sp>
        <p:nvSpPr>
          <p:cNvPr id="82" name="Google Shape;2366;p30">
            <a:extLst>
              <a:ext uri="{FF2B5EF4-FFF2-40B4-BE49-F238E27FC236}">
                <a16:creationId xmlns:a16="http://schemas.microsoft.com/office/drawing/2014/main" id="{41E00BFA-D8AE-43E9-9766-195C29E38DC9}"/>
              </a:ext>
            </a:extLst>
          </p:cNvPr>
          <p:cNvSpPr txBox="1">
            <a:spLocks noGrp="1"/>
          </p:cNvSpPr>
          <p:nvPr>
            <p:ph type="subTitle" idx="1"/>
          </p:nvPr>
        </p:nvSpPr>
        <p:spPr>
          <a:xfrm>
            <a:off x="2561289" y="3250618"/>
            <a:ext cx="3629399" cy="748500"/>
          </a:xfrm>
        </p:spPr>
        <p:txBody>
          <a:bodyPr anchor="ctr" anchorCtr="1"/>
          <a:lstStyle>
            <a:lvl1pPr algn="ctr">
              <a:buNone/>
              <a:defRPr>
                <a:solidFill>
                  <a:srgbClr val="000000"/>
                </a:solidFill>
              </a:defRPr>
            </a:lvl1pPr>
          </a:lstStyle>
          <a:p>
            <a:pPr lvl="0"/>
            <a:endParaRPr lang="es-PE"/>
          </a:p>
        </p:txBody>
      </p:sp>
    </p:spTree>
    <p:extLst>
      <p:ext uri="{BB962C8B-B14F-4D97-AF65-F5344CB8AC3E}">
        <p14:creationId xmlns:p14="http://schemas.microsoft.com/office/powerpoint/2010/main" val="420268049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_5_1">
    <p:bg>
      <p:bgPr>
        <a:blipFill>
          <a:blip r:embed="rId2">
            <a:alphaModFix/>
          </a:blip>
          <a:stretch>
            <a:fillRect/>
          </a:stretch>
        </a:blipFill>
        <a:effectLst/>
      </p:bgPr>
    </p:bg>
    <p:spTree>
      <p:nvGrpSpPr>
        <p:cNvPr id="1" name=""/>
        <p:cNvGrpSpPr/>
        <p:nvPr/>
      </p:nvGrpSpPr>
      <p:grpSpPr>
        <a:xfrm>
          <a:off x="0" y="0"/>
          <a:ext cx="0" cy="0"/>
          <a:chOff x="0" y="0"/>
          <a:chExt cx="0" cy="0"/>
        </a:xfrm>
      </p:grpSpPr>
      <p:grpSp>
        <p:nvGrpSpPr>
          <p:cNvPr id="2" name="Google Shape;2368;p31">
            <a:extLst>
              <a:ext uri="{FF2B5EF4-FFF2-40B4-BE49-F238E27FC236}">
                <a16:creationId xmlns:a16="http://schemas.microsoft.com/office/drawing/2014/main" id="{F3B91FD3-AC86-4B6C-8154-7A91BF0B3211}"/>
              </a:ext>
            </a:extLst>
          </p:cNvPr>
          <p:cNvGrpSpPr/>
          <p:nvPr/>
        </p:nvGrpSpPr>
        <p:grpSpPr>
          <a:xfrm>
            <a:off x="76178" y="114912"/>
            <a:ext cx="9067895" cy="4900599"/>
            <a:chOff x="76178" y="114912"/>
            <a:chExt cx="9067895" cy="4900599"/>
          </a:xfrm>
        </p:grpSpPr>
        <p:grpSp>
          <p:nvGrpSpPr>
            <p:cNvPr id="3" name="Google Shape;2369;p31">
              <a:extLst>
                <a:ext uri="{FF2B5EF4-FFF2-40B4-BE49-F238E27FC236}">
                  <a16:creationId xmlns:a16="http://schemas.microsoft.com/office/drawing/2014/main" id="{C5460A92-97FD-42AA-8311-0E5591ACE09A}"/>
                </a:ext>
              </a:extLst>
            </p:cNvPr>
            <p:cNvGrpSpPr/>
            <p:nvPr/>
          </p:nvGrpSpPr>
          <p:grpSpPr>
            <a:xfrm>
              <a:off x="4477112" y="4842845"/>
              <a:ext cx="189784" cy="172666"/>
              <a:chOff x="4477112" y="4842845"/>
              <a:chExt cx="189784" cy="172666"/>
            </a:xfrm>
          </p:grpSpPr>
          <p:sp>
            <p:nvSpPr>
              <p:cNvPr id="4" name="Google Shape;2370;p31">
                <a:extLst>
                  <a:ext uri="{FF2B5EF4-FFF2-40B4-BE49-F238E27FC236}">
                    <a16:creationId xmlns:a16="http://schemas.microsoft.com/office/drawing/2014/main" id="{29B3BF39-D9C1-4FF7-AA03-583A060C5CA0}"/>
                  </a:ext>
                </a:extLst>
              </p:cNvPr>
              <p:cNvSpPr/>
              <p:nvPr/>
            </p:nvSpPr>
            <p:spPr>
              <a:xfrm>
                <a:off x="4535634" y="4842845"/>
                <a:ext cx="73481" cy="172666"/>
              </a:xfrm>
              <a:custGeom>
                <a:avLst/>
                <a:gdLst>
                  <a:gd name="f0" fmla="val w"/>
                  <a:gd name="f1" fmla="val h"/>
                  <a:gd name="f2" fmla="val 0"/>
                  <a:gd name="f3" fmla="val 2275"/>
                  <a:gd name="f4" fmla="val 5346"/>
                  <a:gd name="f5" fmla="val 1131"/>
                  <a:gd name="f6" fmla="val 1"/>
                  <a:gd name="f7" fmla="val 1201"/>
                  <a:gd name="f8" fmla="val 2679"/>
                  <a:gd name="f9" fmla="val 4145"/>
                  <a:gd name="f10" fmla="val 5345"/>
                  <a:gd name="f11" fmla="val 2274"/>
                  <a:gd name="f12" fmla="*/ f0 1 2275"/>
                  <a:gd name="f13" fmla="*/ f1 1 5346"/>
                  <a:gd name="f14" fmla="val f2"/>
                  <a:gd name="f15" fmla="val f3"/>
                  <a:gd name="f16" fmla="val f4"/>
                  <a:gd name="f17" fmla="+- f16 0 f14"/>
                  <a:gd name="f18" fmla="+- f15 0 f14"/>
                  <a:gd name="f19" fmla="*/ f18 1 2275"/>
                  <a:gd name="f20" fmla="*/ f17 1 534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275" h="5346">
                    <a:moveTo>
                      <a:pt x="f5" y="f6"/>
                    </a:moveTo>
                    <a:cubicBezTo>
                      <a:pt x="f5" y="f6"/>
                      <a:pt x="f2" y="f7"/>
                      <a:pt x="f2" y="f8"/>
                    </a:cubicBezTo>
                    <a:cubicBezTo>
                      <a:pt x="f2" y="f9"/>
                      <a:pt x="f5" y="f10"/>
                      <a:pt x="f5" y="f10"/>
                    </a:cubicBezTo>
                    <a:cubicBezTo>
                      <a:pt x="f5" y="f10"/>
                      <a:pt x="f11" y="f9"/>
                      <a:pt x="f11" y="f8"/>
                    </a:cubicBezTo>
                    <a:cubicBezTo>
                      <a:pt x="f11" y="f7"/>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2371;p31">
                <a:extLst>
                  <a:ext uri="{FF2B5EF4-FFF2-40B4-BE49-F238E27FC236}">
                    <a16:creationId xmlns:a16="http://schemas.microsoft.com/office/drawing/2014/main" id="{E2AF1ADA-336F-4F3B-939A-FBB2EAA86D52}"/>
                  </a:ext>
                </a:extLst>
              </p:cNvPr>
              <p:cNvSpPr/>
              <p:nvPr/>
            </p:nvSpPr>
            <p:spPr>
              <a:xfrm>
                <a:off x="4477112" y="4862998"/>
                <a:ext cx="60396" cy="60432"/>
              </a:xfrm>
              <a:custGeom>
                <a:avLst/>
                <a:gdLst>
                  <a:gd name="f0" fmla="val w"/>
                  <a:gd name="f1" fmla="val h"/>
                  <a:gd name="f2" fmla="val 0"/>
                  <a:gd name="f3" fmla="val 1870"/>
                  <a:gd name="f4" fmla="val 1871"/>
                  <a:gd name="f5" fmla="val 1062"/>
                  <a:gd name="f6" fmla="val 23"/>
                  <a:gd name="f7" fmla="val 543"/>
                  <a:gd name="f8" fmla="val 531"/>
                  <a:gd name="f9" fmla="val 35"/>
                  <a:gd name="f10" fmla="val 808"/>
                  <a:gd name="f11" fmla="val 1847"/>
                  <a:gd name="f12" fmla="val 1327"/>
                  <a:gd name="f13" fmla="val 1328"/>
                  <a:gd name="f14" fmla="*/ f0 1 1870"/>
                  <a:gd name="f15" fmla="*/ f1 1 1871"/>
                  <a:gd name="f16" fmla="val f2"/>
                  <a:gd name="f17" fmla="val f3"/>
                  <a:gd name="f18" fmla="val f4"/>
                  <a:gd name="f19" fmla="+- f18 0 f16"/>
                  <a:gd name="f20" fmla="+- f17 0 f16"/>
                  <a:gd name="f21" fmla="*/ f20 1 1870"/>
                  <a:gd name="f22" fmla="*/ f19 1 187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870" h="1870">
                    <a:moveTo>
                      <a:pt x="f3" y="f2"/>
                    </a:moveTo>
                    <a:lnTo>
                      <a:pt x="f3" y="f2"/>
                    </a:lnTo>
                    <a:cubicBezTo>
                      <a:pt x="f3" y="f2"/>
                      <a:pt x="f5" y="f6"/>
                      <a:pt x="f7" y="f8"/>
                    </a:cubicBezTo>
                    <a:cubicBezTo>
                      <a:pt x="f9" y="f5"/>
                      <a:pt x="f2" y="f3"/>
                      <a:pt x="f2" y="f3"/>
                    </a:cubicBezTo>
                    <a:cubicBezTo>
                      <a:pt x="f2" y="f3"/>
                      <a:pt x="f10" y="f11"/>
                      <a:pt x="f12" y="f13"/>
                    </a:cubicBezTo>
                    <a:cubicBezTo>
                      <a:pt x="f11" y="f10"/>
                      <a:pt x="f3" y="f2"/>
                      <a:pt x="f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2372;p31">
                <a:extLst>
                  <a:ext uri="{FF2B5EF4-FFF2-40B4-BE49-F238E27FC236}">
                    <a16:creationId xmlns:a16="http://schemas.microsoft.com/office/drawing/2014/main" id="{0BE58F4B-1EBE-40C4-AE8C-806CC6DEED42}"/>
                  </a:ext>
                </a:extLst>
              </p:cNvPr>
              <p:cNvSpPr/>
              <p:nvPr/>
            </p:nvSpPr>
            <p:spPr>
              <a:xfrm>
                <a:off x="4606820" y="4862998"/>
                <a:ext cx="60076" cy="60432"/>
              </a:xfrm>
              <a:custGeom>
                <a:avLst/>
                <a:gdLst>
                  <a:gd name="f0" fmla="val w"/>
                  <a:gd name="f1" fmla="val h"/>
                  <a:gd name="f2" fmla="val 0"/>
                  <a:gd name="f3" fmla="val 1860"/>
                  <a:gd name="f4" fmla="val 1871"/>
                  <a:gd name="f5" fmla="val 1"/>
                  <a:gd name="f6" fmla="val 12"/>
                  <a:gd name="f7" fmla="val 808"/>
                  <a:gd name="f8" fmla="val 532"/>
                  <a:gd name="f9" fmla="val 1328"/>
                  <a:gd name="f10" fmla="val 1051"/>
                  <a:gd name="f11" fmla="val 1847"/>
                  <a:gd name="f12" fmla="val 1859"/>
                  <a:gd name="f13" fmla="val 1870"/>
                  <a:gd name="f14" fmla="val 1836"/>
                  <a:gd name="f15" fmla="val 1062"/>
                  <a:gd name="f16" fmla="val 531"/>
                  <a:gd name="f17" fmla="val 809"/>
                  <a:gd name="f18" fmla="val 23"/>
                  <a:gd name="f19" fmla="*/ f0 1 1860"/>
                  <a:gd name="f20" fmla="*/ f1 1 1871"/>
                  <a:gd name="f21" fmla="val f2"/>
                  <a:gd name="f22" fmla="val f3"/>
                  <a:gd name="f23" fmla="val f4"/>
                  <a:gd name="f24" fmla="+- f23 0 f21"/>
                  <a:gd name="f25" fmla="+- f22 0 f21"/>
                  <a:gd name="f26" fmla="*/ f25 1 1860"/>
                  <a:gd name="f27" fmla="*/ f24 1 1871"/>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860" h="1870">
                    <a:moveTo>
                      <a:pt x="f5" y="f2"/>
                    </a:moveTo>
                    <a:cubicBezTo>
                      <a:pt x="f5" y="f2"/>
                      <a:pt x="f6" y="f7"/>
                      <a:pt x="f8" y="f9"/>
                    </a:cubicBezTo>
                    <a:cubicBezTo>
                      <a:pt x="f10" y="f11"/>
                      <a:pt x="f12" y="f13"/>
                      <a:pt x="f12" y="f13"/>
                    </a:cubicBezTo>
                    <a:cubicBezTo>
                      <a:pt x="f12" y="f13"/>
                      <a:pt x="f14" y="f15"/>
                      <a:pt x="f9" y="f16"/>
                    </a:cubicBezTo>
                    <a:cubicBezTo>
                      <a:pt x="f17" y="f18"/>
                      <a:pt x="f5"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7" name="Google Shape;2373;p31">
              <a:extLst>
                <a:ext uri="{FF2B5EF4-FFF2-40B4-BE49-F238E27FC236}">
                  <a16:creationId xmlns:a16="http://schemas.microsoft.com/office/drawing/2014/main" id="{23E91E86-A446-41D1-BDF8-D194CF397EFE}"/>
                </a:ext>
              </a:extLst>
            </p:cNvPr>
            <p:cNvSpPr/>
            <p:nvPr/>
          </p:nvSpPr>
          <p:spPr>
            <a:xfrm>
              <a:off x="4470391" y="114912"/>
              <a:ext cx="203216" cy="242325"/>
            </a:xfrm>
            <a:custGeom>
              <a:avLst/>
              <a:gdLst>
                <a:gd name="f0" fmla="val w"/>
                <a:gd name="f1" fmla="val h"/>
                <a:gd name="f2" fmla="val 0"/>
                <a:gd name="f3" fmla="val 6292"/>
                <a:gd name="f4" fmla="val 7503"/>
                <a:gd name="f5" fmla="val 3141"/>
                <a:gd name="f6" fmla="val 2979"/>
                <a:gd name="f7" fmla="val 2852"/>
                <a:gd name="f8" fmla="val 173"/>
                <a:gd name="f9" fmla="val 2794"/>
                <a:gd name="f10" fmla="val 427"/>
                <a:gd name="f11" fmla="val 2390"/>
                <a:gd name="f12" fmla="val 2944"/>
                <a:gd name="f13" fmla="val 2943"/>
                <a:gd name="f14" fmla="val 174"/>
                <a:gd name="f15" fmla="val 2401"/>
                <a:gd name="f16" fmla="val 416"/>
                <a:gd name="f17" fmla="val 2805"/>
                <a:gd name="f18" fmla="val 2863"/>
                <a:gd name="f19" fmla="val 1"/>
                <a:gd name="f20" fmla="val 2990"/>
                <a:gd name="f21" fmla="val 3151"/>
                <a:gd name="f22" fmla="val 3313"/>
                <a:gd name="f23" fmla="val 3440"/>
                <a:gd name="f24" fmla="val 3497"/>
                <a:gd name="f25" fmla="val 3901"/>
                <a:gd name="f26" fmla="val 2956"/>
                <a:gd name="f27" fmla="val 3347"/>
                <a:gd name="f28" fmla="val 7330"/>
                <a:gd name="f29" fmla="val 7087"/>
                <a:gd name="f30" fmla="val 3302"/>
                <a:gd name="f31" fmla="val 3429"/>
                <a:gd name="f32" fmla="val 3487"/>
                <a:gd name="f33" fmla="val 3891"/>
                <a:gd name="f34" fmla="val 3325"/>
                <a:gd name="f35" fmla="val 6107"/>
                <a:gd name="f36" fmla="val 5865"/>
                <a:gd name="f37" fmla="val 6119"/>
                <a:gd name="f38" fmla="val 3348"/>
                <a:gd name="f39" fmla="*/ f0 1 6292"/>
                <a:gd name="f40" fmla="*/ f1 1 7503"/>
                <a:gd name="f41" fmla="val f2"/>
                <a:gd name="f42" fmla="val f3"/>
                <a:gd name="f43" fmla="val f4"/>
                <a:gd name="f44" fmla="+- f43 0 f41"/>
                <a:gd name="f45" fmla="+- f42 0 f41"/>
                <a:gd name="f46" fmla="*/ f45 1 6292"/>
                <a:gd name="f47" fmla="*/ f44 1 7503"/>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6292" h="7503">
                  <a:moveTo>
                    <a:pt x="f5" y="f2"/>
                  </a:moveTo>
                  <a:cubicBezTo>
                    <a:pt x="f6" y="f2"/>
                    <a:pt x="f7" y="f8"/>
                    <a:pt x="f9" y="f10"/>
                  </a:cubicBezTo>
                  <a:lnTo>
                    <a:pt x="f11" y="f8"/>
                  </a:lnTo>
                  <a:lnTo>
                    <a:pt x="f12" y="f13"/>
                  </a:lnTo>
                  <a:lnTo>
                    <a:pt x="f14" y="f15"/>
                  </a:lnTo>
                  <a:lnTo>
                    <a:pt x="f16" y="f17"/>
                  </a:lnTo>
                  <a:cubicBezTo>
                    <a:pt x="f14" y="f18"/>
                    <a:pt x="f19" y="f20"/>
                    <a:pt x="f19" y="f21"/>
                  </a:cubicBezTo>
                  <a:cubicBezTo>
                    <a:pt x="f19" y="f22"/>
                    <a:pt x="f14" y="f23"/>
                    <a:pt x="f16" y="f24"/>
                  </a:cubicBezTo>
                  <a:lnTo>
                    <a:pt x="f14" y="f25"/>
                  </a:lnTo>
                  <a:lnTo>
                    <a:pt x="f14" y="f25"/>
                  </a:lnTo>
                  <a:lnTo>
                    <a:pt x="f26" y="f27"/>
                  </a:lnTo>
                  <a:lnTo>
                    <a:pt x="f11" y="f28"/>
                  </a:lnTo>
                  <a:lnTo>
                    <a:pt x="f9" y="f29"/>
                  </a:lnTo>
                  <a:cubicBezTo>
                    <a:pt x="f7" y="f28"/>
                    <a:pt x="f6" y="f4"/>
                    <a:pt x="f5" y="f4"/>
                  </a:cubicBezTo>
                  <a:cubicBezTo>
                    <a:pt x="f30" y="f4"/>
                    <a:pt x="f31" y="f28"/>
                    <a:pt x="f32" y="f29"/>
                  </a:cubicBezTo>
                  <a:lnTo>
                    <a:pt x="f33" y="f28"/>
                  </a:lnTo>
                  <a:lnTo>
                    <a:pt x="f34" y="f27"/>
                  </a:lnTo>
                  <a:lnTo>
                    <a:pt x="f34" y="f27"/>
                  </a:lnTo>
                  <a:lnTo>
                    <a:pt x="f35" y="f25"/>
                  </a:lnTo>
                  <a:lnTo>
                    <a:pt x="f35" y="f25"/>
                  </a:lnTo>
                  <a:lnTo>
                    <a:pt x="f36" y="f24"/>
                  </a:lnTo>
                  <a:cubicBezTo>
                    <a:pt x="f37" y="f23"/>
                    <a:pt x="f3" y="f22"/>
                    <a:pt x="f3" y="f21"/>
                  </a:cubicBezTo>
                  <a:cubicBezTo>
                    <a:pt x="f3" y="f20"/>
                    <a:pt x="f35" y="f18"/>
                    <a:pt x="f36" y="f17"/>
                  </a:cubicBezTo>
                  <a:lnTo>
                    <a:pt x="f37" y="f15"/>
                  </a:lnTo>
                  <a:lnTo>
                    <a:pt x="f38" y="f13"/>
                  </a:lnTo>
                  <a:lnTo>
                    <a:pt x="f33" y="f8"/>
                  </a:lnTo>
                  <a:lnTo>
                    <a:pt x="f32" y="f10"/>
                  </a:lnTo>
                  <a:cubicBezTo>
                    <a:pt x="f31" y="f8"/>
                    <a:pt x="f30"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8" name="Google Shape;2374;p31">
              <a:extLst>
                <a:ext uri="{FF2B5EF4-FFF2-40B4-BE49-F238E27FC236}">
                  <a16:creationId xmlns:a16="http://schemas.microsoft.com/office/drawing/2014/main" id="{1E42DF97-C125-401C-B93B-39782E2DA3FE}"/>
                </a:ext>
              </a:extLst>
            </p:cNvPr>
            <p:cNvGrpSpPr/>
            <p:nvPr/>
          </p:nvGrpSpPr>
          <p:grpSpPr>
            <a:xfrm>
              <a:off x="76178" y="114940"/>
              <a:ext cx="9067895" cy="4880417"/>
              <a:chOff x="76178" y="114940"/>
              <a:chExt cx="9067895" cy="4880417"/>
            </a:xfrm>
          </p:grpSpPr>
          <p:grpSp>
            <p:nvGrpSpPr>
              <p:cNvPr id="9" name="Google Shape;2375;p31">
                <a:extLst>
                  <a:ext uri="{FF2B5EF4-FFF2-40B4-BE49-F238E27FC236}">
                    <a16:creationId xmlns:a16="http://schemas.microsoft.com/office/drawing/2014/main" id="{25AB2874-9073-40B1-933D-AF137D40ED36}"/>
                  </a:ext>
                </a:extLst>
              </p:cNvPr>
              <p:cNvGrpSpPr/>
              <p:nvPr/>
            </p:nvGrpSpPr>
            <p:grpSpPr>
              <a:xfrm>
                <a:off x="194310" y="1034698"/>
                <a:ext cx="213649" cy="3005888"/>
                <a:chOff x="194310" y="1034698"/>
                <a:chExt cx="213649" cy="3005888"/>
              </a:xfrm>
            </p:grpSpPr>
            <p:sp>
              <p:nvSpPr>
                <p:cNvPr id="10" name="Google Shape;2376;p31">
                  <a:extLst>
                    <a:ext uri="{FF2B5EF4-FFF2-40B4-BE49-F238E27FC236}">
                      <a16:creationId xmlns:a16="http://schemas.microsoft.com/office/drawing/2014/main" id="{CEA81AE0-B8CB-4404-A80D-A66F246ED54F}"/>
                    </a:ext>
                  </a:extLst>
                </p:cNvPr>
                <p:cNvSpPr/>
                <p:nvPr/>
              </p:nvSpPr>
              <p:spPr>
                <a:xfrm>
                  <a:off x="196175" y="1165530"/>
                  <a:ext cx="14923" cy="1487491"/>
                </a:xfrm>
                <a:custGeom>
                  <a:avLst/>
                  <a:gdLst>
                    <a:gd name="f0" fmla="val w"/>
                    <a:gd name="f1" fmla="val h"/>
                    <a:gd name="f2" fmla="val 0"/>
                    <a:gd name="f3" fmla="val 462"/>
                    <a:gd name="f4" fmla="val 46056"/>
                    <a:gd name="f5" fmla="val 1"/>
                    <a:gd name="f6" fmla="*/ f0 1 462"/>
                    <a:gd name="f7" fmla="*/ f1 1 46056"/>
                    <a:gd name="f8" fmla="val f2"/>
                    <a:gd name="f9" fmla="val f3"/>
                    <a:gd name="f10" fmla="val f4"/>
                    <a:gd name="f11" fmla="+- f10 0 f8"/>
                    <a:gd name="f12" fmla="+- f9 0 f8"/>
                    <a:gd name="f13" fmla="*/ f12 1 462"/>
                    <a:gd name="f14" fmla="*/ f11 1 4605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62" h="46056">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2377;p31">
                  <a:extLst>
                    <a:ext uri="{FF2B5EF4-FFF2-40B4-BE49-F238E27FC236}">
                      <a16:creationId xmlns:a16="http://schemas.microsoft.com/office/drawing/2014/main" id="{1304D01E-F90A-4BE7-93D4-0AA70A7C5838}"/>
                    </a:ext>
                  </a:extLst>
                </p:cNvPr>
                <p:cNvSpPr/>
                <p:nvPr/>
              </p:nvSpPr>
              <p:spPr>
                <a:xfrm>
                  <a:off x="194310" y="1034698"/>
                  <a:ext cx="213649" cy="143917"/>
                </a:xfrm>
                <a:custGeom>
                  <a:avLst/>
                  <a:gdLst>
                    <a:gd name="f0" fmla="val w"/>
                    <a:gd name="f1" fmla="val h"/>
                    <a:gd name="f2" fmla="val 0"/>
                    <a:gd name="f3" fmla="val 6615"/>
                    <a:gd name="f4" fmla="val 4456"/>
                    <a:gd name="f5" fmla="val 3925"/>
                    <a:gd name="f6" fmla="val 3498"/>
                    <a:gd name="f7" fmla="val 35"/>
                    <a:gd name="f8" fmla="val 3071"/>
                    <a:gd name="f9" fmla="val 104"/>
                    <a:gd name="f10" fmla="val 2944"/>
                    <a:gd name="f11" fmla="val 151"/>
                    <a:gd name="f12" fmla="val 2805"/>
                    <a:gd name="f13" fmla="val 174"/>
                    <a:gd name="f14" fmla="val 2667"/>
                    <a:gd name="f15" fmla="val 220"/>
                    <a:gd name="f16" fmla="val 2136"/>
                    <a:gd name="f17" fmla="val 404"/>
                    <a:gd name="f18" fmla="val 1651"/>
                    <a:gd name="f19" fmla="val 705"/>
                    <a:gd name="f20" fmla="val 1259"/>
                    <a:gd name="f21" fmla="val 1097"/>
                    <a:gd name="f22" fmla="val 451"/>
                    <a:gd name="f23" fmla="val 1859"/>
                    <a:gd name="f24" fmla="val 1"/>
                    <a:gd name="f25" fmla="val 2978"/>
                    <a:gd name="f26" fmla="val 47"/>
                    <a:gd name="f27" fmla="val 4052"/>
                    <a:gd name="f28" fmla="val 4183"/>
                    <a:gd name="f29" fmla="val 149"/>
                    <a:gd name="f30" fmla="val 4272"/>
                    <a:gd name="f31" fmla="val 258"/>
                    <a:gd name="f32" fmla="val 265"/>
                    <a:gd name="f33" fmla="val 271"/>
                    <a:gd name="f34" fmla="val 278"/>
                    <a:gd name="f35" fmla="val 4271"/>
                    <a:gd name="f36" fmla="val 405"/>
                    <a:gd name="f37" fmla="val 508"/>
                    <a:gd name="f38" fmla="val 4167"/>
                    <a:gd name="f39" fmla="val 543"/>
                    <a:gd name="f40" fmla="val 3094"/>
                    <a:gd name="f41" fmla="val 1005"/>
                    <a:gd name="f42" fmla="val 2182"/>
                    <a:gd name="f43" fmla="val 1720"/>
                    <a:gd name="f44" fmla="val 1605"/>
                    <a:gd name="f45" fmla="val 2078"/>
                    <a:gd name="f46" fmla="val 1316"/>
                    <a:gd name="f47" fmla="val 2482"/>
                    <a:gd name="f48" fmla="val 1085"/>
                    <a:gd name="f49" fmla="val 2932"/>
                    <a:gd name="f50" fmla="val 970"/>
                    <a:gd name="f51" fmla="val 3048"/>
                    <a:gd name="f52" fmla="val 935"/>
                    <a:gd name="f53" fmla="val 3152"/>
                    <a:gd name="f54" fmla="val 924"/>
                    <a:gd name="f55" fmla="val 3267"/>
                    <a:gd name="f56" fmla="val 901"/>
                    <a:gd name="f57" fmla="val 3590"/>
                    <a:gd name="f58" fmla="val 855"/>
                    <a:gd name="f59" fmla="val 4029"/>
                    <a:gd name="f60" fmla="val 866"/>
                    <a:gd name="f61" fmla="val 4133"/>
                    <a:gd name="f62" fmla="val 4225"/>
                    <a:gd name="f63" fmla="val 4618"/>
                    <a:gd name="f64" fmla="val 982"/>
                    <a:gd name="f65" fmla="val 4964"/>
                    <a:gd name="f66" fmla="val 1224"/>
                    <a:gd name="f67" fmla="val 5195"/>
                    <a:gd name="f68" fmla="val 1547"/>
                    <a:gd name="f69" fmla="val 5426"/>
                    <a:gd name="f70" fmla="val 1847"/>
                    <a:gd name="f71" fmla="val 5529"/>
                    <a:gd name="f72" fmla="val 2263"/>
                    <a:gd name="f73" fmla="val 5495"/>
                    <a:gd name="f74" fmla="val 2609"/>
                    <a:gd name="f75" fmla="val 5472"/>
                    <a:gd name="f76" fmla="val 2898"/>
                    <a:gd name="f77" fmla="val 5241"/>
                    <a:gd name="f78" fmla="val 3128"/>
                    <a:gd name="f79" fmla="val 4975"/>
                    <a:gd name="f80" fmla="val 3186"/>
                    <a:gd name="f81" fmla="val 4918"/>
                    <a:gd name="f82" fmla="val 3209"/>
                    <a:gd name="f83" fmla="val 4848"/>
                    <a:gd name="f84" fmla="val 4791"/>
                    <a:gd name="f85" fmla="val 4779"/>
                    <a:gd name="f86" fmla="val 4756"/>
                    <a:gd name="f87" fmla="val 3175"/>
                    <a:gd name="f88" fmla="val 4722"/>
                    <a:gd name="f89" fmla="val 3117"/>
                    <a:gd name="f90" fmla="val 4825"/>
                    <a:gd name="f91" fmla="val 2725"/>
                    <a:gd name="f92" fmla="val 2355"/>
                    <a:gd name="f93" fmla="val 4260"/>
                    <a:gd name="f94" fmla="val 2240"/>
                    <a:gd name="f95" fmla="val 4197"/>
                    <a:gd name="f96" fmla="val 2222"/>
                    <a:gd name="f97" fmla="val 4134"/>
                    <a:gd name="f98" fmla="val 2213"/>
                    <a:gd name="f99" fmla="val 4072"/>
                    <a:gd name="f100" fmla="val 3777"/>
                    <a:gd name="f101" fmla="val 3501"/>
                    <a:gd name="f102" fmla="val 2406"/>
                    <a:gd name="f103" fmla="val 3406"/>
                    <a:gd name="f104" fmla="val 2701"/>
                    <a:gd name="f105" fmla="val 3394"/>
                    <a:gd name="f106" fmla="val 2771"/>
                    <a:gd name="f107" fmla="val 3383"/>
                    <a:gd name="f108" fmla="val 2828"/>
                    <a:gd name="f109" fmla="val 3579"/>
                    <a:gd name="f110" fmla="val 3671"/>
                    <a:gd name="f111" fmla="val 4040"/>
                    <a:gd name="f112" fmla="val 4075"/>
                    <a:gd name="f113" fmla="val 4387"/>
                    <a:gd name="f114" fmla="val 4514"/>
                    <a:gd name="f115" fmla="val 4745"/>
                    <a:gd name="f116" fmla="val 4952"/>
                    <a:gd name="f117" fmla="val 5137"/>
                    <a:gd name="f118" fmla="val 4433"/>
                    <a:gd name="f119" fmla="val 5310"/>
                    <a:gd name="f120" fmla="val 4375"/>
                    <a:gd name="f121" fmla="val 6049"/>
                    <a:gd name="f122" fmla="val 4144"/>
                    <a:gd name="f123" fmla="val 6568"/>
                    <a:gd name="f124" fmla="val 3452"/>
                    <a:gd name="f125" fmla="val 6603"/>
                    <a:gd name="f126" fmla="val 6614"/>
                    <a:gd name="f127" fmla="val 2020"/>
                    <a:gd name="f128" fmla="val 6384"/>
                    <a:gd name="f129" fmla="val 1420"/>
                    <a:gd name="f130" fmla="val 5980"/>
                    <a:gd name="f131" fmla="val 5576"/>
                    <a:gd name="f132" fmla="val 4999"/>
                    <a:gd name="f133" fmla="val 116"/>
                    <a:gd name="f134" fmla="val 4237"/>
                    <a:gd name="f135" fmla="val 4087"/>
                    <a:gd name="f136" fmla="*/ f0 1 6615"/>
                    <a:gd name="f137" fmla="*/ f1 1 4456"/>
                    <a:gd name="f138" fmla="val f2"/>
                    <a:gd name="f139" fmla="val f3"/>
                    <a:gd name="f140" fmla="val f4"/>
                    <a:gd name="f141" fmla="+- f140 0 f138"/>
                    <a:gd name="f142" fmla="+- f139 0 f138"/>
                    <a:gd name="f143" fmla="*/ f142 1 6615"/>
                    <a:gd name="f144" fmla="*/ f141 1 4456"/>
                    <a:gd name="f145" fmla="*/ f138 1 f143"/>
                    <a:gd name="f146" fmla="*/ f139 1 f143"/>
                    <a:gd name="f147" fmla="*/ f138 1 f144"/>
                    <a:gd name="f148" fmla="*/ f140 1 f144"/>
                    <a:gd name="f149" fmla="*/ f145 f136 1"/>
                    <a:gd name="f150" fmla="*/ f146 f136 1"/>
                    <a:gd name="f151" fmla="*/ f148 f137 1"/>
                    <a:gd name="f152" fmla="*/ f147 f137 1"/>
                  </a:gdLst>
                  <a:ahLst/>
                  <a:cxnLst>
                    <a:cxn ang="3cd4">
                      <a:pos x="hc" y="t"/>
                    </a:cxn>
                    <a:cxn ang="0">
                      <a:pos x="r" y="vc"/>
                    </a:cxn>
                    <a:cxn ang="cd4">
                      <a:pos x="hc" y="b"/>
                    </a:cxn>
                    <a:cxn ang="cd2">
                      <a:pos x="l" y="vc"/>
                    </a:cxn>
                  </a:cxnLst>
                  <a:rect l="f149" t="f152" r="f150" b="f151"/>
                  <a:pathLst>
                    <a:path w="6615" h="4456">
                      <a:moveTo>
                        <a:pt x="f5" y="f2"/>
                      </a:moveTo>
                      <a:lnTo>
                        <a:pt x="f6" y="f7"/>
                      </a:lnTo>
                      <a:lnTo>
                        <a:pt x="f8" y="f9"/>
                      </a:lnTo>
                      <a:cubicBezTo>
                        <a:pt x="f10" y="f11"/>
                        <a:pt x="f12" y="f13"/>
                        <a:pt x="f14" y="f15"/>
                      </a:cubicBezTo>
                      <a:cubicBezTo>
                        <a:pt x="f16" y="f17"/>
                        <a:pt x="f18" y="f19"/>
                        <a:pt x="f20" y="f21"/>
                      </a:cubicBezTo>
                      <a:cubicBezTo>
                        <a:pt x="f22" y="f23"/>
                        <a:pt x="f24" y="f25"/>
                        <a:pt x="f26" y="f27"/>
                      </a:cubicBezTo>
                      <a:cubicBezTo>
                        <a:pt x="f26" y="f28"/>
                        <a:pt x="f29" y="f30"/>
                        <a:pt x="f31" y="f30"/>
                      </a:cubicBezTo>
                      <a:cubicBezTo>
                        <a:pt x="f32" y="f30"/>
                        <a:pt x="f33" y="f30"/>
                        <a:pt x="f34" y="f35"/>
                      </a:cubicBezTo>
                      <a:cubicBezTo>
                        <a:pt x="f36" y="f35"/>
                        <a:pt x="f37" y="f38"/>
                        <a:pt x="f37" y="f27"/>
                      </a:cubicBezTo>
                      <a:cubicBezTo>
                        <a:pt x="f39" y="f40"/>
                        <a:pt x="f41" y="f42"/>
                        <a:pt x="f43" y="f44"/>
                      </a:cubicBezTo>
                      <a:cubicBezTo>
                        <a:pt x="f45" y="f46"/>
                        <a:pt x="f47" y="f48"/>
                        <a:pt x="f49" y="f50"/>
                      </a:cubicBezTo>
                      <a:cubicBezTo>
                        <a:pt x="f51" y="f52"/>
                        <a:pt x="f53" y="f54"/>
                        <a:pt x="f55" y="f56"/>
                      </a:cubicBezTo>
                      <a:lnTo>
                        <a:pt x="f57" y="f58"/>
                      </a:lnTo>
                      <a:lnTo>
                        <a:pt x="f5" y="f58"/>
                      </a:lnTo>
                      <a:cubicBezTo>
                        <a:pt x="f59" y="f60"/>
                        <a:pt x="f61" y="f60"/>
                        <a:pt x="f62" y="f56"/>
                      </a:cubicBezTo>
                      <a:cubicBezTo>
                        <a:pt x="f63" y="f64"/>
                        <a:pt x="f65" y="f66"/>
                        <a:pt x="f67" y="f68"/>
                      </a:cubicBezTo>
                      <a:cubicBezTo>
                        <a:pt x="f69" y="f70"/>
                        <a:pt x="f71" y="f72"/>
                        <a:pt x="f73" y="f74"/>
                      </a:cubicBezTo>
                      <a:cubicBezTo>
                        <a:pt x="f75" y="f76"/>
                        <a:pt x="f77" y="f78"/>
                        <a:pt x="f79" y="f80"/>
                      </a:cubicBezTo>
                      <a:cubicBezTo>
                        <a:pt x="f81" y="f82"/>
                        <a:pt x="f83" y="f82"/>
                        <a:pt x="f84" y="f82"/>
                      </a:cubicBezTo>
                      <a:cubicBezTo>
                        <a:pt x="f85" y="f82"/>
                        <a:pt x="f86" y="f80"/>
                        <a:pt x="f86" y="f87"/>
                      </a:cubicBezTo>
                      <a:cubicBezTo>
                        <a:pt x="f88" y="f53"/>
                        <a:pt x="f88" y="f89"/>
                        <a:pt x="f88" y="f40"/>
                      </a:cubicBezTo>
                      <a:cubicBezTo>
                        <a:pt x="f90" y="f91"/>
                        <a:pt x="f63" y="f92"/>
                        <a:pt x="f93" y="f94"/>
                      </a:cubicBezTo>
                      <a:cubicBezTo>
                        <a:pt x="f95" y="f96"/>
                        <a:pt x="f97" y="f98"/>
                        <a:pt x="f99" y="f98"/>
                      </a:cubicBezTo>
                      <a:cubicBezTo>
                        <a:pt x="f100" y="f98"/>
                        <a:pt x="f101" y="f102"/>
                        <a:pt x="f103" y="f104"/>
                      </a:cubicBezTo>
                      <a:cubicBezTo>
                        <a:pt x="f105" y="f106"/>
                        <a:pt x="f107" y="f108"/>
                        <a:pt x="f107" y="f76"/>
                      </a:cubicBezTo>
                      <a:lnTo>
                        <a:pt x="f107" y="f40"/>
                      </a:lnTo>
                      <a:cubicBezTo>
                        <a:pt x="f107" y="f109"/>
                        <a:pt x="f110" y="f111"/>
                        <a:pt x="f112" y="f35"/>
                      </a:cubicBezTo>
                      <a:cubicBezTo>
                        <a:pt x="f35" y="f113"/>
                        <a:pt x="f114" y="f4"/>
                        <a:pt x="f115" y="f4"/>
                      </a:cubicBezTo>
                      <a:cubicBezTo>
                        <a:pt x="f116" y="f4"/>
                        <a:pt x="f117" y="f118"/>
                        <a:pt x="f119" y="f120"/>
                      </a:cubicBezTo>
                      <a:cubicBezTo>
                        <a:pt x="f121" y="f122"/>
                        <a:pt x="f123" y="f124"/>
                        <a:pt x="f125" y="f104"/>
                      </a:cubicBezTo>
                      <a:cubicBezTo>
                        <a:pt x="f126" y="f127"/>
                        <a:pt x="f128" y="f129"/>
                        <a:pt x="f130" y="f54"/>
                      </a:cubicBezTo>
                      <a:cubicBezTo>
                        <a:pt x="f131" y="f22"/>
                        <a:pt x="f132" y="f133"/>
                        <a:pt x="f113" y="f7"/>
                      </a:cubicBezTo>
                      <a:cubicBezTo>
                        <a:pt x="f134" y="f2"/>
                        <a:pt x="f135"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2378;p31">
                  <a:extLst>
                    <a:ext uri="{FF2B5EF4-FFF2-40B4-BE49-F238E27FC236}">
                      <a16:creationId xmlns:a16="http://schemas.microsoft.com/office/drawing/2014/main" id="{F0B0EE05-7E29-49FE-8AF4-E09142FD4505}"/>
                    </a:ext>
                  </a:extLst>
                </p:cNvPr>
                <p:cNvSpPr/>
                <p:nvPr/>
              </p:nvSpPr>
              <p:spPr>
                <a:xfrm>
                  <a:off x="196175" y="2421870"/>
                  <a:ext cx="14923" cy="1487491"/>
                </a:xfrm>
                <a:custGeom>
                  <a:avLst/>
                  <a:gdLst>
                    <a:gd name="f0" fmla="val w"/>
                    <a:gd name="f1" fmla="val h"/>
                    <a:gd name="f2" fmla="val 0"/>
                    <a:gd name="f3" fmla="val 462"/>
                    <a:gd name="f4" fmla="val 46056"/>
                    <a:gd name="f5" fmla="val 46055"/>
                    <a:gd name="f6" fmla="*/ f0 1 462"/>
                    <a:gd name="f7" fmla="*/ f1 1 46056"/>
                    <a:gd name="f8" fmla="val f2"/>
                    <a:gd name="f9" fmla="val f3"/>
                    <a:gd name="f10" fmla="val f4"/>
                    <a:gd name="f11" fmla="+- f10 0 f8"/>
                    <a:gd name="f12" fmla="+- f9 0 f8"/>
                    <a:gd name="f13" fmla="*/ f12 1 462"/>
                    <a:gd name="f14" fmla="*/ f11 1 4605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62" h="46056">
                      <a:moveTo>
                        <a:pt x="f2" y="f2"/>
                      </a:moveTo>
                      <a:lnTo>
                        <a:pt x="f2" y="f5"/>
                      </a:lnTo>
                      <a:lnTo>
                        <a:pt x="f3" y="f5"/>
                      </a:lnTo>
                      <a:lnTo>
                        <a:pt x="f3" y="f2"/>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2379;p31">
                  <a:extLst>
                    <a:ext uri="{FF2B5EF4-FFF2-40B4-BE49-F238E27FC236}">
                      <a16:creationId xmlns:a16="http://schemas.microsoft.com/office/drawing/2014/main" id="{6EC19BE9-757A-41E8-9269-7C87D9F72376}"/>
                    </a:ext>
                  </a:extLst>
                </p:cNvPr>
                <p:cNvSpPr/>
                <p:nvPr/>
              </p:nvSpPr>
              <p:spPr>
                <a:xfrm>
                  <a:off x="194310" y="3896285"/>
                  <a:ext cx="213649" cy="144301"/>
                </a:xfrm>
                <a:custGeom>
                  <a:avLst/>
                  <a:gdLst>
                    <a:gd name="f0" fmla="val w"/>
                    <a:gd name="f1" fmla="val h"/>
                    <a:gd name="f2" fmla="val 0"/>
                    <a:gd name="f3" fmla="val 6615"/>
                    <a:gd name="f4" fmla="val 4468"/>
                    <a:gd name="f5" fmla="val 4745"/>
                    <a:gd name="f6" fmla="val 4514"/>
                    <a:gd name="f7" fmla="val 4271"/>
                    <a:gd name="f8" fmla="val 81"/>
                    <a:gd name="f9" fmla="val 4075"/>
                    <a:gd name="f10" fmla="val 197"/>
                    <a:gd name="f11" fmla="val 3671"/>
                    <a:gd name="f12" fmla="val 427"/>
                    <a:gd name="f13" fmla="val 3383"/>
                    <a:gd name="f14" fmla="val 889"/>
                    <a:gd name="f15" fmla="val 1374"/>
                    <a:gd name="f16" fmla="val 1559"/>
                    <a:gd name="f17" fmla="val 1639"/>
                    <a:gd name="f18" fmla="val 3394"/>
                    <a:gd name="f19" fmla="val 1697"/>
                    <a:gd name="f20" fmla="val 3406"/>
                    <a:gd name="f21" fmla="val 1766"/>
                    <a:gd name="f22" fmla="val 3501"/>
                    <a:gd name="f23" fmla="val 2062"/>
                    <a:gd name="f24" fmla="val 3777"/>
                    <a:gd name="f25" fmla="val 2255"/>
                    <a:gd name="f26" fmla="val 4072"/>
                    <a:gd name="f27" fmla="val 4134"/>
                    <a:gd name="f28" fmla="val 4197"/>
                    <a:gd name="f29" fmla="val 2246"/>
                    <a:gd name="f30" fmla="val 4260"/>
                    <a:gd name="f31" fmla="val 2228"/>
                    <a:gd name="f32" fmla="val 4618"/>
                    <a:gd name="f33" fmla="val 2113"/>
                    <a:gd name="f34" fmla="val 4825"/>
                    <a:gd name="f35" fmla="val 1732"/>
                    <a:gd name="f36" fmla="val 4722"/>
                    <a:gd name="f37" fmla="val 1351"/>
                    <a:gd name="f38" fmla="val 1316"/>
                    <a:gd name="f39" fmla="val 4756"/>
                    <a:gd name="f40" fmla="val 1293"/>
                    <a:gd name="f41" fmla="val 1270"/>
                    <a:gd name="f42" fmla="val 4779"/>
                    <a:gd name="f43" fmla="val 1259"/>
                    <a:gd name="f44" fmla="val 4791"/>
                    <a:gd name="f45" fmla="val 4848"/>
                    <a:gd name="f46" fmla="val 4918"/>
                    <a:gd name="f47" fmla="val 4975"/>
                    <a:gd name="f48" fmla="val 5241"/>
                    <a:gd name="f49" fmla="val 1328"/>
                    <a:gd name="f50" fmla="val 5472"/>
                    <a:gd name="f51" fmla="val 5495"/>
                    <a:gd name="f52" fmla="val 1847"/>
                    <a:gd name="f53" fmla="val 5529"/>
                    <a:gd name="f54" fmla="val 2194"/>
                    <a:gd name="f55" fmla="val 5426"/>
                    <a:gd name="f56" fmla="val 2621"/>
                    <a:gd name="f57" fmla="val 5195"/>
                    <a:gd name="f58" fmla="val 2921"/>
                    <a:gd name="f59" fmla="val 4964"/>
                    <a:gd name="f60" fmla="val 3232"/>
                    <a:gd name="f61" fmla="val 3486"/>
                    <a:gd name="f62" fmla="val 4225"/>
                    <a:gd name="f63" fmla="val 3567"/>
                    <a:gd name="f64" fmla="val 4133"/>
                    <a:gd name="f65" fmla="val 3602"/>
                    <a:gd name="f66" fmla="val 4029"/>
                    <a:gd name="f67" fmla="val 3925"/>
                    <a:gd name="f68" fmla="val 3613"/>
                    <a:gd name="f69" fmla="val 3590"/>
                    <a:gd name="f70" fmla="val 3267"/>
                    <a:gd name="f71" fmla="val 3152"/>
                    <a:gd name="f72" fmla="val 3544"/>
                    <a:gd name="f73" fmla="val 3048"/>
                    <a:gd name="f74" fmla="val 3521"/>
                    <a:gd name="f75" fmla="val 2932"/>
                    <a:gd name="f76" fmla="val 3498"/>
                    <a:gd name="f77" fmla="val 2482"/>
                    <a:gd name="f78" fmla="val 3382"/>
                    <a:gd name="f79" fmla="val 2078"/>
                    <a:gd name="f80" fmla="val 1720"/>
                    <a:gd name="f81" fmla="val 2863"/>
                    <a:gd name="f82" fmla="val 1005"/>
                    <a:gd name="f83" fmla="val 2286"/>
                    <a:gd name="f84" fmla="val 543"/>
                    <a:gd name="f85" fmla="val 508"/>
                    <a:gd name="f86" fmla="val 404"/>
                    <a:gd name="f87" fmla="val 289"/>
                    <a:gd name="f88" fmla="val 405"/>
                    <a:gd name="f89" fmla="val 278"/>
                    <a:gd name="f90" fmla="val 267"/>
                    <a:gd name="f91" fmla="val 194"/>
                    <a:gd name="f92" fmla="val 256"/>
                    <a:gd name="f93" fmla="val 193"/>
                    <a:gd name="f94" fmla="val 245"/>
                    <a:gd name="f95" fmla="val 141"/>
                    <a:gd name="f96" fmla="val 47"/>
                    <a:gd name="f97" fmla="val 1"/>
                    <a:gd name="f98" fmla="val 1489"/>
                    <a:gd name="f99" fmla="val 451"/>
                    <a:gd name="f100" fmla="val 2598"/>
                    <a:gd name="f101" fmla="val 3371"/>
                    <a:gd name="f102" fmla="val 1651"/>
                    <a:gd name="f103" fmla="val 3752"/>
                    <a:gd name="f104" fmla="val 2136"/>
                    <a:gd name="f105" fmla="val 4063"/>
                    <a:gd name="f106" fmla="val 2667"/>
                    <a:gd name="f107" fmla="val 4248"/>
                    <a:gd name="f108" fmla="val 2805"/>
                    <a:gd name="f109" fmla="val 4294"/>
                    <a:gd name="f110" fmla="val 2944"/>
                    <a:gd name="f111" fmla="val 4317"/>
                    <a:gd name="f112" fmla="val 3071"/>
                    <a:gd name="f113" fmla="val 4364"/>
                    <a:gd name="f114" fmla="val 4433"/>
                    <a:gd name="f115" fmla="val 4467"/>
                    <a:gd name="f116" fmla="val 4087"/>
                    <a:gd name="f117" fmla="val 4237"/>
                    <a:gd name="f118" fmla="val 4387"/>
                    <a:gd name="f119" fmla="val 4999"/>
                    <a:gd name="f120" fmla="val 4352"/>
                    <a:gd name="f121" fmla="val 5576"/>
                    <a:gd name="f122" fmla="val 4017"/>
                    <a:gd name="f123" fmla="val 5980"/>
                    <a:gd name="f124" fmla="val 6384"/>
                    <a:gd name="f125" fmla="val 6614"/>
                    <a:gd name="f126" fmla="val 2447"/>
                    <a:gd name="f127" fmla="val 6603"/>
                    <a:gd name="f128" fmla="val 6568"/>
                    <a:gd name="f129" fmla="val 1016"/>
                    <a:gd name="f130" fmla="val 6049"/>
                    <a:gd name="f131" fmla="val 324"/>
                    <a:gd name="f132" fmla="val 5310"/>
                    <a:gd name="f133" fmla="val 93"/>
                    <a:gd name="f134" fmla="val 5137"/>
                    <a:gd name="f135" fmla="val 35"/>
                    <a:gd name="f136" fmla="val 4952"/>
                    <a:gd name="f137" fmla="*/ f0 1 6615"/>
                    <a:gd name="f138" fmla="*/ f1 1 4468"/>
                    <a:gd name="f139" fmla="val f2"/>
                    <a:gd name="f140" fmla="val f3"/>
                    <a:gd name="f141" fmla="val f4"/>
                    <a:gd name="f142" fmla="+- f141 0 f139"/>
                    <a:gd name="f143" fmla="+- f140 0 f139"/>
                    <a:gd name="f144" fmla="*/ f143 1 6615"/>
                    <a:gd name="f145" fmla="*/ f142 1 4468"/>
                    <a:gd name="f146" fmla="*/ f139 1 f144"/>
                    <a:gd name="f147" fmla="*/ f140 1 f144"/>
                    <a:gd name="f148" fmla="*/ f139 1 f145"/>
                    <a:gd name="f149" fmla="*/ f141 1 f145"/>
                    <a:gd name="f150" fmla="*/ f146 f137 1"/>
                    <a:gd name="f151" fmla="*/ f147 f137 1"/>
                    <a:gd name="f152" fmla="*/ f149 f138 1"/>
                    <a:gd name="f153" fmla="*/ f148 f138 1"/>
                  </a:gdLst>
                  <a:ahLst/>
                  <a:cxnLst>
                    <a:cxn ang="3cd4">
                      <a:pos x="hc" y="t"/>
                    </a:cxn>
                    <a:cxn ang="0">
                      <a:pos x="r" y="vc"/>
                    </a:cxn>
                    <a:cxn ang="cd4">
                      <a:pos x="hc" y="b"/>
                    </a:cxn>
                    <a:cxn ang="cd2">
                      <a:pos x="l" y="vc"/>
                    </a:cxn>
                  </a:cxnLst>
                  <a:rect l="f150" t="f153" r="f151" b="f152"/>
                  <a:pathLst>
                    <a:path w="6615" h="4468">
                      <a:moveTo>
                        <a:pt x="f5" y="f2"/>
                      </a:moveTo>
                      <a:cubicBezTo>
                        <a:pt x="f6" y="f2"/>
                        <a:pt x="f7" y="f8"/>
                        <a:pt x="f9" y="f10"/>
                      </a:cubicBezTo>
                      <a:cubicBezTo>
                        <a:pt x="f11" y="f12"/>
                        <a:pt x="f13" y="f14"/>
                        <a:pt x="f13" y="f15"/>
                      </a:cubicBezTo>
                      <a:lnTo>
                        <a:pt x="f13" y="f16"/>
                      </a:lnTo>
                      <a:cubicBezTo>
                        <a:pt x="f13" y="f17"/>
                        <a:pt x="f18" y="f19"/>
                        <a:pt x="f20" y="f21"/>
                      </a:cubicBezTo>
                      <a:cubicBezTo>
                        <a:pt x="f22" y="f23"/>
                        <a:pt x="f24" y="f25"/>
                        <a:pt x="f26" y="f25"/>
                      </a:cubicBezTo>
                      <a:cubicBezTo>
                        <a:pt x="f27" y="f25"/>
                        <a:pt x="f28" y="f29"/>
                        <a:pt x="f30" y="f31"/>
                      </a:cubicBezTo>
                      <a:cubicBezTo>
                        <a:pt x="f32" y="f33"/>
                        <a:pt x="f34" y="f35"/>
                        <a:pt x="f36" y="f15"/>
                      </a:cubicBezTo>
                      <a:cubicBezTo>
                        <a:pt x="f36" y="f37"/>
                        <a:pt x="f36" y="f38"/>
                        <a:pt x="f39" y="f40"/>
                      </a:cubicBezTo>
                      <a:cubicBezTo>
                        <a:pt x="f39" y="f41"/>
                        <a:pt x="f42" y="f43"/>
                        <a:pt x="f44" y="f43"/>
                      </a:cubicBezTo>
                      <a:cubicBezTo>
                        <a:pt x="f45" y="f43"/>
                        <a:pt x="f46" y="f43"/>
                        <a:pt x="f47" y="f41"/>
                      </a:cubicBezTo>
                      <a:cubicBezTo>
                        <a:pt x="f48" y="f49"/>
                        <a:pt x="f50" y="f16"/>
                        <a:pt x="f51" y="f52"/>
                      </a:cubicBezTo>
                      <a:cubicBezTo>
                        <a:pt x="f53" y="f54"/>
                        <a:pt x="f55" y="f56"/>
                        <a:pt x="f57" y="f58"/>
                      </a:cubicBezTo>
                      <a:cubicBezTo>
                        <a:pt x="f59" y="f60"/>
                        <a:pt x="f32" y="f61"/>
                        <a:pt x="f62" y="f63"/>
                      </a:cubicBezTo>
                      <a:cubicBezTo>
                        <a:pt x="f64" y="f65"/>
                        <a:pt x="f66" y="f65"/>
                        <a:pt x="f67" y="f68"/>
                      </a:cubicBezTo>
                      <a:lnTo>
                        <a:pt x="f69" y="f68"/>
                      </a:lnTo>
                      <a:lnTo>
                        <a:pt x="f70" y="f63"/>
                      </a:lnTo>
                      <a:cubicBezTo>
                        <a:pt x="f71" y="f72"/>
                        <a:pt x="f73" y="f74"/>
                        <a:pt x="f75" y="f76"/>
                      </a:cubicBezTo>
                      <a:cubicBezTo>
                        <a:pt x="f77" y="f78"/>
                        <a:pt x="f79" y="f71"/>
                        <a:pt x="f80" y="f81"/>
                      </a:cubicBezTo>
                      <a:cubicBezTo>
                        <a:pt x="f82" y="f83"/>
                        <a:pt x="f84" y="f15"/>
                        <a:pt x="f85" y="f86"/>
                      </a:cubicBezTo>
                      <a:cubicBezTo>
                        <a:pt x="f85" y="f87"/>
                        <a:pt x="f88" y="f10"/>
                        <a:pt x="f89" y="f10"/>
                      </a:cubicBezTo>
                      <a:cubicBezTo>
                        <a:pt x="f90" y="f91"/>
                        <a:pt x="f92" y="f93"/>
                        <a:pt x="f94" y="f93"/>
                      </a:cubicBezTo>
                      <a:cubicBezTo>
                        <a:pt x="f95" y="f93"/>
                        <a:pt x="f96" y="f87"/>
                        <a:pt x="f96" y="f86"/>
                      </a:cubicBezTo>
                      <a:cubicBezTo>
                        <a:pt x="f97" y="f98"/>
                        <a:pt x="f99" y="f100"/>
                        <a:pt x="f43" y="f101"/>
                      </a:cubicBezTo>
                      <a:cubicBezTo>
                        <a:pt x="f102" y="f103"/>
                        <a:pt x="f104" y="f105"/>
                        <a:pt x="f106" y="f107"/>
                      </a:cubicBezTo>
                      <a:cubicBezTo>
                        <a:pt x="f108" y="f109"/>
                        <a:pt x="f110" y="f111"/>
                        <a:pt x="f112" y="f113"/>
                      </a:cubicBezTo>
                      <a:lnTo>
                        <a:pt x="f76" y="f114"/>
                      </a:lnTo>
                      <a:lnTo>
                        <a:pt x="f67" y="f115"/>
                      </a:lnTo>
                      <a:cubicBezTo>
                        <a:pt x="f116" y="f115"/>
                        <a:pt x="f117" y="f115"/>
                        <a:pt x="f118" y="f114"/>
                      </a:cubicBezTo>
                      <a:cubicBezTo>
                        <a:pt x="f119" y="f120"/>
                        <a:pt x="f121" y="f122"/>
                        <a:pt x="f123" y="f72"/>
                      </a:cubicBezTo>
                      <a:cubicBezTo>
                        <a:pt x="f124" y="f73"/>
                        <a:pt x="f125" y="f126"/>
                        <a:pt x="f127" y="f21"/>
                      </a:cubicBezTo>
                      <a:cubicBezTo>
                        <a:pt x="f128" y="f129"/>
                        <a:pt x="f130" y="f131"/>
                        <a:pt x="f132" y="f133"/>
                      </a:cubicBezTo>
                      <a:cubicBezTo>
                        <a:pt x="f134" y="f135"/>
                        <a:pt x="f136"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4" name="Google Shape;2380;p31">
                <a:extLst>
                  <a:ext uri="{FF2B5EF4-FFF2-40B4-BE49-F238E27FC236}">
                    <a16:creationId xmlns:a16="http://schemas.microsoft.com/office/drawing/2014/main" id="{8CB6E1C2-D5CC-4EA1-AB49-CB3A5D900854}"/>
                  </a:ext>
                </a:extLst>
              </p:cNvPr>
              <p:cNvGrpSpPr/>
              <p:nvPr/>
            </p:nvGrpSpPr>
            <p:grpSpPr>
              <a:xfrm>
                <a:off x="1005227" y="210403"/>
                <a:ext cx="8138846" cy="211875"/>
                <a:chOff x="1005227" y="210403"/>
                <a:chExt cx="8138846" cy="211875"/>
              </a:xfrm>
            </p:grpSpPr>
            <p:sp>
              <p:nvSpPr>
                <p:cNvPr id="15" name="Google Shape;2381;p31">
                  <a:extLst>
                    <a:ext uri="{FF2B5EF4-FFF2-40B4-BE49-F238E27FC236}">
                      <a16:creationId xmlns:a16="http://schemas.microsoft.com/office/drawing/2014/main" id="{7CAF0D48-3B2F-4395-93E7-38F05113A5E9}"/>
                    </a:ext>
                  </a:extLst>
                </p:cNvPr>
                <p:cNvSpPr/>
                <p:nvPr/>
              </p:nvSpPr>
              <p:spPr>
                <a:xfrm>
                  <a:off x="4842452" y="210458"/>
                  <a:ext cx="4301621"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6" name="Google Shape;2382;p31">
                  <a:extLst>
                    <a:ext uri="{FF2B5EF4-FFF2-40B4-BE49-F238E27FC236}">
                      <a16:creationId xmlns:a16="http://schemas.microsoft.com/office/drawing/2014/main" id="{D2120719-AE24-4628-A20A-E795144C9523}"/>
                    </a:ext>
                  </a:extLst>
                </p:cNvPr>
                <p:cNvGrpSpPr/>
                <p:nvPr/>
              </p:nvGrpSpPr>
              <p:grpSpPr>
                <a:xfrm>
                  <a:off x="1005227" y="210403"/>
                  <a:ext cx="3295954" cy="211875"/>
                  <a:chOff x="1005227" y="210403"/>
                  <a:chExt cx="3295954" cy="211875"/>
                </a:xfrm>
              </p:grpSpPr>
              <p:sp>
                <p:nvSpPr>
                  <p:cNvPr id="17" name="Google Shape;2383;p31">
                    <a:extLst>
                      <a:ext uri="{FF2B5EF4-FFF2-40B4-BE49-F238E27FC236}">
                        <a16:creationId xmlns:a16="http://schemas.microsoft.com/office/drawing/2014/main" id="{C50E2737-E0B0-45D4-B53D-F800FB524AE5}"/>
                      </a:ext>
                    </a:extLst>
                  </p:cNvPr>
                  <p:cNvSpPr/>
                  <p:nvPr/>
                </p:nvSpPr>
                <p:spPr>
                  <a:xfrm>
                    <a:off x="1136096" y="210467"/>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2384;p31">
                    <a:extLst>
                      <a:ext uri="{FF2B5EF4-FFF2-40B4-BE49-F238E27FC236}">
                        <a16:creationId xmlns:a16="http://schemas.microsoft.com/office/drawing/2014/main" id="{DE08DD63-9964-4742-A7F6-13D5FB33F452}"/>
                      </a:ext>
                    </a:extLst>
                  </p:cNvPr>
                  <p:cNvSpPr/>
                  <p:nvPr/>
                </p:nvSpPr>
                <p:spPr>
                  <a:xfrm>
                    <a:off x="1005227" y="210403"/>
                    <a:ext cx="143953" cy="211875"/>
                  </a:xfrm>
                  <a:custGeom>
                    <a:avLst/>
                    <a:gdLst>
                      <a:gd name="f0" fmla="val w"/>
                      <a:gd name="f1" fmla="val h"/>
                      <a:gd name="f2" fmla="val 0"/>
                      <a:gd name="f3" fmla="val 4457"/>
                      <a:gd name="f4" fmla="val 6560"/>
                      <a:gd name="f5" fmla="val 3933"/>
                      <a:gd name="f6" fmla="val 1"/>
                      <a:gd name="f7" fmla="val 2886"/>
                      <a:gd name="f8" fmla="val 1831"/>
                      <a:gd name="f9" fmla="val 436"/>
                      <a:gd name="f10" fmla="val 1097"/>
                      <a:gd name="f11" fmla="val 1215"/>
                      <a:gd name="f12" fmla="val 705"/>
                      <a:gd name="f13" fmla="val 1607"/>
                      <a:gd name="f14" fmla="val 405"/>
                      <a:gd name="f15" fmla="val 2104"/>
                      <a:gd name="f16" fmla="val 209"/>
                      <a:gd name="f17" fmla="val 2635"/>
                      <a:gd name="f18" fmla="val 174"/>
                      <a:gd name="f19" fmla="val 2761"/>
                      <a:gd name="f20" fmla="val 139"/>
                      <a:gd name="f21" fmla="val 2912"/>
                      <a:gd name="f22" fmla="val 93"/>
                      <a:gd name="f23" fmla="val 3039"/>
                      <a:gd name="f24" fmla="val 24"/>
                      <a:gd name="f25" fmla="val 3454"/>
                      <a:gd name="f26" fmla="val 3893"/>
                      <a:gd name="f27" fmla="val 4054"/>
                      <a:gd name="f28" fmla="val 4193"/>
                      <a:gd name="f29" fmla="val 4354"/>
                      <a:gd name="f30" fmla="val 105"/>
                      <a:gd name="f31" fmla="val 4955"/>
                      <a:gd name="f32" fmla="val 440"/>
                      <a:gd name="f33" fmla="val 5532"/>
                      <a:gd name="f34" fmla="val 913"/>
                      <a:gd name="f35" fmla="val 5936"/>
                      <a:gd name="f36" fmla="val 1397"/>
                      <a:gd name="f37" fmla="val 6330"/>
                      <a:gd name="f38" fmla="val 1992"/>
                      <a:gd name="f39" fmla="val 6559"/>
                      <a:gd name="f40" fmla="val 2642"/>
                      <a:gd name="f41" fmla="val 2658"/>
                      <a:gd name="f42" fmla="val 2674"/>
                      <a:gd name="f43" fmla="val 2690"/>
                      <a:gd name="f44" fmla="val 3441"/>
                      <a:gd name="f45" fmla="val 6524"/>
                      <a:gd name="f46" fmla="val 4133"/>
                      <a:gd name="f47" fmla="val 6005"/>
                      <a:gd name="f48" fmla="val 4364"/>
                      <a:gd name="f49" fmla="val 5278"/>
                      <a:gd name="f50" fmla="val 4422"/>
                      <a:gd name="f51" fmla="val 5105"/>
                      <a:gd name="f52" fmla="val 4456"/>
                      <a:gd name="f53" fmla="val 4908"/>
                      <a:gd name="f54" fmla="val 4712"/>
                      <a:gd name="f55" fmla="val 4481"/>
                      <a:gd name="f56" fmla="val 4387"/>
                      <a:gd name="f57" fmla="val 4239"/>
                      <a:gd name="f58" fmla="val 4272"/>
                      <a:gd name="f59" fmla="val 4031"/>
                      <a:gd name="f60" fmla="val 4041"/>
                      <a:gd name="f61" fmla="val 3627"/>
                      <a:gd name="f62" fmla="val 3579"/>
                      <a:gd name="f63" fmla="val 3339"/>
                      <a:gd name="f64" fmla="val 3083"/>
                      <a:gd name="f65" fmla="val 2898"/>
                      <a:gd name="f66" fmla="val 2829"/>
                      <a:gd name="f67" fmla="val 2771"/>
                      <a:gd name="f68" fmla="val 3350"/>
                      <a:gd name="f69" fmla="val 3373"/>
                      <a:gd name="f70" fmla="val 2333"/>
                      <a:gd name="f71" fmla="val 3489"/>
                      <a:gd name="f72" fmla="val 2136"/>
                      <a:gd name="f73" fmla="val 3858"/>
                      <a:gd name="f74" fmla="val 2229"/>
                      <a:gd name="f75" fmla="val 4216"/>
                      <a:gd name="f76" fmla="val 2323"/>
                      <a:gd name="f77" fmla="val 4519"/>
                      <a:gd name="f78" fmla="val 2597"/>
                      <a:gd name="f79" fmla="val 4705"/>
                      <a:gd name="f80" fmla="val 2889"/>
                      <a:gd name="f81" fmla="val 2953"/>
                      <a:gd name="f82" fmla="val 3018"/>
                      <a:gd name="f83" fmla="val 4696"/>
                      <a:gd name="f84" fmla="val 4678"/>
                      <a:gd name="f85" fmla="val 3117"/>
                      <a:gd name="f86" fmla="val 3141"/>
                      <a:gd name="f87" fmla="val 3175"/>
                      <a:gd name="f88" fmla="val 3187"/>
                      <a:gd name="f89" fmla="val 3198"/>
                      <a:gd name="f90" fmla="val 4735"/>
                      <a:gd name="f91" fmla="val 4758"/>
                      <a:gd name="f92" fmla="val 4816"/>
                      <a:gd name="f93" fmla="val 4885"/>
                      <a:gd name="f94" fmla="val 4943"/>
                      <a:gd name="f95" fmla="val 3129"/>
                      <a:gd name="f96" fmla="val 5197"/>
                      <a:gd name="f97" fmla="val 5428"/>
                      <a:gd name="f98" fmla="val 2610"/>
                      <a:gd name="f99" fmla="val 5462"/>
                      <a:gd name="f100" fmla="val 2575"/>
                      <a:gd name="f101" fmla="val 5465"/>
                      <a:gd name="f102" fmla="val 2540"/>
                      <a:gd name="f103" fmla="val 5466"/>
                      <a:gd name="f104" fmla="val 2505"/>
                      <a:gd name="f105" fmla="val 2180"/>
                      <a:gd name="f106" fmla="val 1806"/>
                      <a:gd name="f107" fmla="val 5370"/>
                      <a:gd name="f108" fmla="val 1536"/>
                      <a:gd name="f109" fmla="val 5162"/>
                      <a:gd name="f110" fmla="val 1224"/>
                      <a:gd name="f111" fmla="val 4931"/>
                      <a:gd name="f112" fmla="val 970"/>
                      <a:gd name="f113" fmla="val 4585"/>
                      <a:gd name="f114" fmla="val 890"/>
                      <a:gd name="f115" fmla="val 855"/>
                      <a:gd name="f116" fmla="val 4089"/>
                      <a:gd name="f117" fmla="val 3985"/>
                      <a:gd name="f118" fmla="val 844"/>
                      <a:gd name="f119" fmla="val 3558"/>
                      <a:gd name="f120" fmla="val 3223"/>
                      <a:gd name="f121" fmla="val 3108"/>
                      <a:gd name="f122" fmla="val 936"/>
                      <a:gd name="f123" fmla="val 3004"/>
                      <a:gd name="f124" fmla="val 959"/>
                      <a:gd name="f125" fmla="val 2900"/>
                      <a:gd name="f126" fmla="val 1074"/>
                      <a:gd name="f127" fmla="val 2450"/>
                      <a:gd name="f128" fmla="val 1305"/>
                      <a:gd name="f129" fmla="val 2046"/>
                      <a:gd name="f130" fmla="val 1594"/>
                      <a:gd name="f131" fmla="val 1688"/>
                      <a:gd name="f132" fmla="val 2171"/>
                      <a:gd name="f133" fmla="val 961"/>
                      <a:gd name="f134" fmla="val 499"/>
                      <a:gd name="f135" fmla="val 4052"/>
                      <a:gd name="f136" fmla="val 476"/>
                      <a:gd name="f137" fmla="val 4179"/>
                      <a:gd name="f138" fmla="val 372"/>
                      <a:gd name="f139" fmla="val 234"/>
                      <a:gd name="f140" fmla="val 4283"/>
                      <a:gd name="f141" fmla="val 118"/>
                      <a:gd name="f142" fmla="val 3"/>
                      <a:gd name="f143" fmla="val 4013"/>
                      <a:gd name="f144" fmla="val 2"/>
                      <a:gd name="f145" fmla="val 3973"/>
                      <a:gd name="f146" fmla="*/ f0 1 4457"/>
                      <a:gd name="f147" fmla="*/ f1 1 6560"/>
                      <a:gd name="f148" fmla="val f2"/>
                      <a:gd name="f149" fmla="val f3"/>
                      <a:gd name="f150" fmla="val f4"/>
                      <a:gd name="f151" fmla="+- f150 0 f148"/>
                      <a:gd name="f152" fmla="+- f149 0 f148"/>
                      <a:gd name="f153" fmla="*/ f152 1 4457"/>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57" h="6560">
                        <a:moveTo>
                          <a:pt x="f5" y="f6"/>
                        </a:moveTo>
                        <a:cubicBezTo>
                          <a:pt x="f7" y="f6"/>
                          <a:pt x="f8" y="f9"/>
                          <a:pt x="f10" y="f11"/>
                        </a:cubicBezTo>
                        <a:cubicBezTo>
                          <a:pt x="f12" y="f13"/>
                          <a:pt x="f14" y="f15"/>
                          <a:pt x="f16" y="f17"/>
                        </a:cubicBezTo>
                        <a:cubicBezTo>
                          <a:pt x="f18" y="f19"/>
                          <a:pt x="f20" y="f21"/>
                          <a:pt x="f22" y="f23"/>
                        </a:cubicBezTo>
                        <a:lnTo>
                          <a:pt x="f24" y="f25"/>
                        </a:lnTo>
                        <a:lnTo>
                          <a:pt x="f6" y="f26"/>
                        </a:lnTo>
                        <a:cubicBezTo>
                          <a:pt x="f6" y="f27"/>
                          <a:pt x="f6" y="f28"/>
                          <a:pt x="f24" y="f29"/>
                        </a:cubicBezTo>
                        <a:cubicBezTo>
                          <a:pt x="f30" y="f31"/>
                          <a:pt x="f32" y="f33"/>
                          <a:pt x="f34" y="f35"/>
                        </a:cubicBezTo>
                        <a:cubicBezTo>
                          <a:pt x="f36" y="f37"/>
                          <a:pt x="f38" y="f39"/>
                          <a:pt x="f40" y="f39"/>
                        </a:cubicBezTo>
                        <a:cubicBezTo>
                          <a:pt x="f41" y="f39"/>
                          <a:pt x="f42" y="f39"/>
                          <a:pt x="f43" y="f39"/>
                        </a:cubicBezTo>
                        <a:cubicBezTo>
                          <a:pt x="f44" y="f45"/>
                          <a:pt x="f46" y="f47"/>
                          <a:pt x="f48" y="f49"/>
                        </a:cubicBezTo>
                        <a:cubicBezTo>
                          <a:pt x="f50" y="f51"/>
                          <a:pt x="f52" y="f53"/>
                          <a:pt x="f52" y="f54"/>
                        </a:cubicBezTo>
                        <a:cubicBezTo>
                          <a:pt x="f52" y="f55"/>
                          <a:pt x="f56" y="f57"/>
                          <a:pt x="f58" y="f59"/>
                        </a:cubicBezTo>
                        <a:cubicBezTo>
                          <a:pt x="f60" y="f61"/>
                          <a:pt x="f62" y="f63"/>
                          <a:pt x="f64" y="f63"/>
                        </a:cubicBezTo>
                        <a:lnTo>
                          <a:pt x="f65" y="f63"/>
                        </a:lnTo>
                        <a:cubicBezTo>
                          <a:pt x="f66" y="f63"/>
                          <a:pt x="f67" y="f68"/>
                          <a:pt x="f43" y="f69"/>
                        </a:cubicBezTo>
                        <a:cubicBezTo>
                          <a:pt x="f70" y="f71"/>
                          <a:pt x="f72" y="f73"/>
                          <a:pt x="f74" y="f75"/>
                        </a:cubicBezTo>
                        <a:cubicBezTo>
                          <a:pt x="f76" y="f77"/>
                          <a:pt x="f78" y="f79"/>
                          <a:pt x="f80" y="f79"/>
                        </a:cubicBezTo>
                        <a:cubicBezTo>
                          <a:pt x="f81" y="f79"/>
                          <a:pt x="f82" y="f83"/>
                          <a:pt x="f64" y="f84"/>
                        </a:cubicBezTo>
                        <a:cubicBezTo>
                          <a:pt x="f85" y="f84"/>
                          <a:pt x="f86" y="f84"/>
                          <a:pt x="f87" y="f54"/>
                        </a:cubicBezTo>
                        <a:cubicBezTo>
                          <a:pt x="f88" y="f54"/>
                          <a:pt x="f89" y="f90"/>
                          <a:pt x="f89" y="f91"/>
                        </a:cubicBezTo>
                        <a:cubicBezTo>
                          <a:pt x="f89" y="f92"/>
                          <a:pt x="f89" y="f93"/>
                          <a:pt x="f88" y="f94"/>
                        </a:cubicBezTo>
                        <a:cubicBezTo>
                          <a:pt x="f95" y="f96"/>
                          <a:pt x="f65" y="f97"/>
                          <a:pt x="f98" y="f99"/>
                        </a:cubicBezTo>
                        <a:cubicBezTo>
                          <a:pt x="f100" y="f101"/>
                          <a:pt x="f102" y="f103"/>
                          <a:pt x="f104" y="f103"/>
                        </a:cubicBezTo>
                        <a:cubicBezTo>
                          <a:pt x="f105" y="f103"/>
                          <a:pt x="f106" y="f107"/>
                          <a:pt x="f108" y="f109"/>
                        </a:cubicBezTo>
                        <a:cubicBezTo>
                          <a:pt x="f110" y="f111"/>
                          <a:pt x="f112" y="f113"/>
                          <a:pt x="f114" y="f28"/>
                        </a:cubicBezTo>
                        <a:cubicBezTo>
                          <a:pt x="f115" y="f116"/>
                          <a:pt x="f115" y="f117"/>
                          <a:pt x="f118" y="f26"/>
                        </a:cubicBezTo>
                        <a:lnTo>
                          <a:pt x="f118" y="f119"/>
                        </a:lnTo>
                        <a:lnTo>
                          <a:pt x="f114" y="f120"/>
                        </a:lnTo>
                        <a:cubicBezTo>
                          <a:pt x="f34" y="f121"/>
                          <a:pt x="f122" y="f123"/>
                          <a:pt x="f124" y="f125"/>
                        </a:cubicBezTo>
                        <a:cubicBezTo>
                          <a:pt x="f126" y="f127"/>
                          <a:pt x="f128" y="f129"/>
                          <a:pt x="f130" y="f131"/>
                        </a:cubicBezTo>
                        <a:cubicBezTo>
                          <a:pt x="f132" y="f133"/>
                          <a:pt x="f64" y="f134"/>
                          <a:pt x="f135" y="f136"/>
                        </a:cubicBezTo>
                        <a:cubicBezTo>
                          <a:pt x="f137" y="f136"/>
                          <a:pt x="f58" y="f138"/>
                          <a:pt x="f58" y="f139"/>
                        </a:cubicBezTo>
                        <a:cubicBezTo>
                          <a:pt x="f140" y="f141"/>
                          <a:pt x="f137" y="f142"/>
                          <a:pt x="f135"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19" name="Google Shape;2385;p31">
                <a:extLst>
                  <a:ext uri="{FF2B5EF4-FFF2-40B4-BE49-F238E27FC236}">
                    <a16:creationId xmlns:a16="http://schemas.microsoft.com/office/drawing/2014/main" id="{762EACB4-1C71-4702-970E-2A6C2A2D9436}"/>
                  </a:ext>
                </a:extLst>
              </p:cNvPr>
              <p:cNvGrpSpPr/>
              <p:nvPr/>
            </p:nvGrpSpPr>
            <p:grpSpPr>
              <a:xfrm>
                <a:off x="91449" y="114940"/>
                <a:ext cx="750045" cy="777202"/>
                <a:chOff x="91449" y="114940"/>
                <a:chExt cx="750045" cy="777202"/>
              </a:xfrm>
            </p:grpSpPr>
            <p:sp>
              <p:nvSpPr>
                <p:cNvPr id="20" name="Google Shape;2386;p31">
                  <a:extLst>
                    <a:ext uri="{FF2B5EF4-FFF2-40B4-BE49-F238E27FC236}">
                      <a16:creationId xmlns:a16="http://schemas.microsoft.com/office/drawing/2014/main" id="{486E1BE5-7ED9-499E-8C93-C95D2B042E8D}"/>
                    </a:ext>
                  </a:extLst>
                </p:cNvPr>
                <p:cNvSpPr/>
                <p:nvPr/>
              </p:nvSpPr>
              <p:spPr>
                <a:xfrm>
                  <a:off x="578339" y="114940"/>
                  <a:ext cx="179350" cy="271430"/>
                </a:xfrm>
                <a:custGeom>
                  <a:avLst/>
                  <a:gdLst>
                    <a:gd name="f0" fmla="val w"/>
                    <a:gd name="f1" fmla="val h"/>
                    <a:gd name="f2" fmla="val 0"/>
                    <a:gd name="f3" fmla="val 5553"/>
                    <a:gd name="f4" fmla="val 8404"/>
                    <a:gd name="f5" fmla="val 2528"/>
                    <a:gd name="f6" fmla="val 1"/>
                    <a:gd name="f7" fmla="val 3013"/>
                    <a:gd name="f8" fmla="val 1490"/>
                    <a:gd name="f9" fmla="val 2459"/>
                    <a:gd name="f10" fmla="val 2148"/>
                    <a:gd name="f11" fmla="val 2367"/>
                    <a:gd name="f12" fmla="val 4375"/>
                    <a:gd name="f13" fmla="val 2228"/>
                    <a:gd name="f14" fmla="val 7157"/>
                    <a:gd name="f15" fmla="val 728"/>
                    <a:gd name="f16" fmla="val 8265"/>
                    <a:gd name="f17" fmla="val 1362"/>
                    <a:gd name="f18" fmla="val 8150"/>
                    <a:gd name="f19" fmla="val 2574"/>
                    <a:gd name="f20" fmla="val 7111"/>
                    <a:gd name="f21" fmla="val 5783"/>
                    <a:gd name="f22" fmla="val 3186"/>
                    <a:gd name="f23" fmla="val 5241"/>
                    <a:gd name="f24" fmla="val 3244"/>
                    <a:gd name="f25" fmla="val 4675"/>
                    <a:gd name="f26" fmla="val 3359"/>
                    <a:gd name="f27" fmla="val 4110"/>
                    <a:gd name="f28" fmla="val 3475"/>
                    <a:gd name="f29" fmla="val 3544"/>
                    <a:gd name="f30" fmla="val 3648"/>
                    <a:gd name="f31" fmla="val 2990"/>
                    <a:gd name="f32" fmla="val 4017"/>
                    <a:gd name="f33" fmla="val 2552"/>
                    <a:gd name="f34" fmla="val 4319"/>
                    <a:gd name="f35" fmla="val 2213"/>
                    <a:gd name="f36" fmla="val 4760"/>
                    <a:gd name="f37" fmla="val 1968"/>
                    <a:gd name="f38" fmla="val 5205"/>
                    <a:gd name="f39" fmla="val 5322"/>
                    <a:gd name="f40" fmla="val 5438"/>
                    <a:gd name="f41" fmla="val 1985"/>
                    <a:gd name="f42" fmla="val 5552"/>
                    <a:gd name="f43" fmla="val 2021"/>
                    <a:gd name="f44" fmla="val 5235"/>
                    <a:gd name="f45" fmla="val 1760"/>
                    <a:gd name="f46" fmla="val 4801"/>
                    <a:gd name="f47" fmla="val 1611"/>
                    <a:gd name="f48" fmla="val 4382"/>
                    <a:gd name="f49" fmla="val 4039"/>
                    <a:gd name="f50" fmla="val 3706"/>
                    <a:gd name="f51" fmla="val 1710"/>
                    <a:gd name="f52" fmla="val 3452"/>
                    <a:gd name="f53" fmla="val 1928"/>
                    <a:gd name="f54" fmla="val 3602"/>
                    <a:gd name="f55" fmla="val 1259"/>
                    <a:gd name="f56" fmla="val 3151"/>
                    <a:gd name="f57" fmla="val 301"/>
                    <a:gd name="f58" fmla="*/ f0 1 5553"/>
                    <a:gd name="f59" fmla="*/ f1 1 8404"/>
                    <a:gd name="f60" fmla="val f2"/>
                    <a:gd name="f61" fmla="val f3"/>
                    <a:gd name="f62" fmla="val f4"/>
                    <a:gd name="f63" fmla="+- f62 0 f60"/>
                    <a:gd name="f64" fmla="+- f61 0 f60"/>
                    <a:gd name="f65" fmla="*/ f64 1 5553"/>
                    <a:gd name="f66" fmla="*/ f63 1 8404"/>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5553" h="8404">
                      <a:moveTo>
                        <a:pt x="f5" y="f6"/>
                      </a:moveTo>
                      <a:cubicBezTo>
                        <a:pt x="f7" y="f8"/>
                        <a:pt x="f9" y="f10"/>
                        <a:pt x="f11" y="f12"/>
                      </a:cubicBezTo>
                      <a:cubicBezTo>
                        <a:pt x="f13" y="f14"/>
                        <a:pt x="f15" y="f16"/>
                        <a:pt x="f2" y="f4"/>
                      </a:cubicBezTo>
                      <a:cubicBezTo>
                        <a:pt x="f17" y="f18"/>
                        <a:pt x="f19" y="f20"/>
                        <a:pt x="f7" y="f21"/>
                      </a:cubicBezTo>
                      <a:cubicBezTo>
                        <a:pt x="f22" y="f23"/>
                        <a:pt x="f24" y="f25"/>
                        <a:pt x="f26" y="f27"/>
                      </a:cubicBezTo>
                      <a:cubicBezTo>
                        <a:pt x="f28"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54" y="f55"/>
                        <a:pt x="f56" y="f57"/>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2387;p31">
                  <a:extLst>
                    <a:ext uri="{FF2B5EF4-FFF2-40B4-BE49-F238E27FC236}">
                      <a16:creationId xmlns:a16="http://schemas.microsoft.com/office/drawing/2014/main" id="{6D704B7B-3782-4027-BE35-39144B79F3B7}"/>
                    </a:ext>
                  </a:extLst>
                </p:cNvPr>
                <p:cNvSpPr/>
                <p:nvPr/>
              </p:nvSpPr>
              <p:spPr>
                <a:xfrm>
                  <a:off x="538060" y="169356"/>
                  <a:ext cx="96213" cy="214033"/>
                </a:xfrm>
                <a:custGeom>
                  <a:avLst/>
                  <a:gdLst>
                    <a:gd name="f0" fmla="val w"/>
                    <a:gd name="f1" fmla="val h"/>
                    <a:gd name="f2" fmla="val 0"/>
                    <a:gd name="f3" fmla="val 2979"/>
                    <a:gd name="f4" fmla="val 6627"/>
                    <a:gd name="f5" fmla="val 1236"/>
                    <a:gd name="f6" fmla="val 543"/>
                    <a:gd name="f7" fmla="val 1293"/>
                    <a:gd name="f8" fmla="val 982"/>
                    <a:gd name="f9" fmla="val 1386"/>
                    <a:gd name="f10" fmla="val 1432"/>
                    <a:gd name="f11" fmla="val 1571"/>
                    <a:gd name="f12" fmla="val 1836"/>
                    <a:gd name="f13" fmla="val 1744"/>
                    <a:gd name="f14" fmla="val 2252"/>
                    <a:gd name="f15" fmla="val 1963"/>
                    <a:gd name="f16" fmla="val 2644"/>
                    <a:gd name="f17" fmla="val 2171"/>
                    <a:gd name="f18" fmla="val 3048"/>
                    <a:gd name="f19" fmla="val 2355"/>
                    <a:gd name="f20" fmla="val 3452"/>
                    <a:gd name="f21" fmla="val 2517"/>
                    <a:gd name="f22" fmla="val 3891"/>
                    <a:gd name="f23" fmla="val 2540"/>
                    <a:gd name="f24" fmla="val 4352"/>
                    <a:gd name="f25" fmla="val 2552"/>
                    <a:gd name="f26" fmla="val 4583"/>
                    <a:gd name="f27" fmla="val 4814"/>
                    <a:gd name="f28" fmla="val 2482"/>
                    <a:gd name="f29" fmla="val 5022"/>
                    <a:gd name="f30" fmla="val 2459"/>
                    <a:gd name="f31" fmla="val 5137"/>
                    <a:gd name="f32" fmla="val 2413"/>
                    <a:gd name="f33" fmla="val 5241"/>
                    <a:gd name="f34" fmla="val 2367"/>
                    <a:gd name="f35" fmla="val 5345"/>
                    <a:gd name="f36" fmla="val 2309"/>
                    <a:gd name="f37" fmla="val 5449"/>
                    <a:gd name="f38" fmla="val 5541"/>
                    <a:gd name="f39" fmla="val 2182"/>
                    <a:gd name="f40" fmla="val 5634"/>
                    <a:gd name="f41" fmla="val 2448"/>
                    <a:gd name="f42" fmla="val 5276"/>
                    <a:gd name="f43" fmla="val 4791"/>
                    <a:gd name="f44" fmla="val 2494"/>
                    <a:gd name="f45" fmla="val 4364"/>
                    <a:gd name="f46" fmla="val 2471"/>
                    <a:gd name="f47" fmla="val 3914"/>
                    <a:gd name="f48" fmla="val 2298"/>
                    <a:gd name="f49" fmla="val 3498"/>
                    <a:gd name="f50" fmla="val 2101"/>
                    <a:gd name="f51" fmla="val 3094"/>
                    <a:gd name="f52" fmla="val 1917"/>
                    <a:gd name="f53" fmla="val 2690"/>
                    <a:gd name="f54" fmla="val 1686"/>
                    <a:gd name="f55" fmla="val 1524"/>
                    <a:gd name="f56" fmla="val 1871"/>
                    <a:gd name="f57" fmla="val 1444"/>
                    <a:gd name="f58" fmla="val 1651"/>
                    <a:gd name="f59" fmla="val 1328"/>
                    <a:gd name="f60" fmla="val 1213"/>
                    <a:gd name="f61" fmla="val 1282"/>
                    <a:gd name="f62" fmla="val 1005"/>
                    <a:gd name="f63" fmla="val 1259"/>
                    <a:gd name="f64" fmla="val 774"/>
                    <a:gd name="f65" fmla="val 1190"/>
                    <a:gd name="f66" fmla="val 1"/>
                    <a:gd name="f67" fmla="val 682"/>
                    <a:gd name="f68" fmla="val 266"/>
                    <a:gd name="f69" fmla="val 1074"/>
                    <a:gd name="f70" fmla="val 855"/>
                    <a:gd name="f71" fmla="val 1778"/>
                    <a:gd name="f72" fmla="val 800"/>
                    <a:gd name="f73" fmla="val 1777"/>
                    <a:gd name="f74" fmla="val 751"/>
                    <a:gd name="f75" fmla="val 1776"/>
                    <a:gd name="f76" fmla="val 706"/>
                    <a:gd name="f77" fmla="val 436"/>
                    <a:gd name="f78" fmla="val 307"/>
                    <a:gd name="f79" fmla="val 1810"/>
                    <a:gd name="f80" fmla="val 1928"/>
                    <a:gd name="f81" fmla="val 451"/>
                    <a:gd name="f82" fmla="val 2079"/>
                    <a:gd name="f83" fmla="val 636"/>
                    <a:gd name="f84" fmla="val 2275"/>
                    <a:gd name="f85" fmla="val 509"/>
                    <a:gd name="f86" fmla="val 335"/>
                    <a:gd name="f87" fmla="val 959"/>
                    <a:gd name="f88" fmla="val 2586"/>
                    <a:gd name="f89" fmla="val 1478"/>
                    <a:gd name="f90" fmla="val 2875"/>
                    <a:gd name="f91" fmla="val 3406"/>
                    <a:gd name="f92" fmla="val 1790"/>
                    <a:gd name="f93" fmla="val 3391"/>
                    <a:gd name="f94" fmla="val 1739"/>
                    <a:gd name="f95" fmla="val 3384"/>
                    <a:gd name="f96" fmla="val 1688"/>
                    <a:gd name="f97" fmla="val 1535"/>
                    <a:gd name="f98" fmla="val 1377"/>
                    <a:gd name="f99" fmla="val 3449"/>
                    <a:gd name="f100" fmla="val 1317"/>
                    <a:gd name="f101" fmla="val 3579"/>
                    <a:gd name="f102" fmla="val 3752"/>
                    <a:gd name="f103" fmla="val 1270"/>
                    <a:gd name="f104" fmla="val 4006"/>
                    <a:gd name="f105" fmla="val 4122"/>
                    <a:gd name="f106" fmla="val 1363"/>
                    <a:gd name="f107" fmla="val 3983"/>
                    <a:gd name="f108" fmla="val 1455"/>
                    <a:gd name="f109" fmla="val 3787"/>
                    <a:gd name="f110" fmla="val 1605"/>
                    <a:gd name="f111" fmla="val 3729"/>
                    <a:gd name="f112" fmla="val 1645"/>
                    <a:gd name="f113" fmla="val 3713"/>
                    <a:gd name="f114" fmla="val 1687"/>
                    <a:gd name="f115" fmla="val 3705"/>
                    <a:gd name="f116" fmla="val 1729"/>
                    <a:gd name="f117" fmla="val 1834"/>
                    <a:gd name="f118" fmla="val 1942"/>
                    <a:gd name="f119" fmla="val 3749"/>
                    <a:gd name="f120" fmla="val 2032"/>
                    <a:gd name="f121" fmla="val 3798"/>
                    <a:gd name="f122" fmla="val 4029"/>
                    <a:gd name="f123" fmla="val 2321"/>
                    <a:gd name="f124" fmla="val 4641"/>
                    <a:gd name="f125" fmla="val 2263"/>
                    <a:gd name="f126" fmla="val 4999"/>
                    <a:gd name="f127" fmla="val 2138"/>
                    <a:gd name="f128" fmla="val 5672"/>
                    <a:gd name="f129" fmla="val 1685"/>
                    <a:gd name="f130" fmla="val 6244"/>
                    <a:gd name="f131" fmla="val 1150"/>
                    <a:gd name="f132" fmla="val 6614"/>
                    <a:gd name="f133" fmla="val 1411"/>
                    <a:gd name="f134" fmla="val 6437"/>
                    <a:gd name="f135" fmla="val 1715"/>
                    <a:gd name="f136" fmla="val 6333"/>
                    <a:gd name="f137" fmla="val 6118"/>
                    <a:gd name="f138" fmla="val 2113"/>
                    <a:gd name="f139" fmla="val 6003"/>
                    <a:gd name="f140" fmla="val 2228"/>
                    <a:gd name="f141" fmla="val 5876"/>
                    <a:gd name="f142" fmla="val 2344"/>
                    <a:gd name="f143" fmla="val 5749"/>
                    <a:gd name="f144" fmla="val 2863"/>
                    <a:gd name="f145" fmla="val 5114"/>
                    <a:gd name="f146" fmla="val 4318"/>
                    <a:gd name="f147" fmla="val 2806"/>
                    <a:gd name="f148" fmla="val 3464"/>
                    <a:gd name="f149" fmla="val 2598"/>
                    <a:gd name="f150" fmla="val 2436"/>
                    <a:gd name="f151" fmla="val 2956"/>
                    <a:gd name="f152" fmla="val 289"/>
                    <a:gd name="f153" fmla="val 2632"/>
                    <a:gd name="f154" fmla="val 797"/>
                    <a:gd name="f155" fmla="val 1132"/>
                    <a:gd name="f156" fmla="val 1144"/>
                    <a:gd name="f157" fmla="val 6618"/>
                    <a:gd name="f158" fmla="val 1138"/>
                    <a:gd name="f159" fmla="val 6622"/>
                    <a:gd name="f160" fmla="val 6626"/>
                    <a:gd name="f161" fmla="*/ f0 1 2979"/>
                    <a:gd name="f162" fmla="*/ f1 1 6627"/>
                    <a:gd name="f163" fmla="val f2"/>
                    <a:gd name="f164" fmla="val f3"/>
                    <a:gd name="f165" fmla="val f4"/>
                    <a:gd name="f166" fmla="+- f165 0 f163"/>
                    <a:gd name="f167" fmla="+- f164 0 f163"/>
                    <a:gd name="f168" fmla="*/ f167 1 2979"/>
                    <a:gd name="f169" fmla="*/ f166 1 6627"/>
                    <a:gd name="f170" fmla="*/ f163 1 f168"/>
                    <a:gd name="f171" fmla="*/ f164 1 f168"/>
                    <a:gd name="f172" fmla="*/ f163 1 f169"/>
                    <a:gd name="f173" fmla="*/ f165 1 f169"/>
                    <a:gd name="f174" fmla="*/ f170 f161 1"/>
                    <a:gd name="f175" fmla="*/ f171 f161 1"/>
                    <a:gd name="f176" fmla="*/ f173 f162 1"/>
                    <a:gd name="f177" fmla="*/ f172 f162 1"/>
                  </a:gdLst>
                  <a:ahLst/>
                  <a:cxnLst>
                    <a:cxn ang="3cd4">
                      <a:pos x="hc" y="t"/>
                    </a:cxn>
                    <a:cxn ang="0">
                      <a:pos x="r" y="vc"/>
                    </a:cxn>
                    <a:cxn ang="cd4">
                      <a:pos x="hc" y="b"/>
                    </a:cxn>
                    <a:cxn ang="cd2">
                      <a:pos x="l" y="vc"/>
                    </a:cxn>
                  </a:cxnLst>
                  <a:rect l="f174" t="f177" r="f175" b="f176"/>
                  <a:pathLst>
                    <a:path w="2979" h="6627">
                      <a:moveTo>
                        <a:pt x="f5" y="f6"/>
                      </a:moveTo>
                      <a:cubicBezTo>
                        <a:pt x="f7" y="f8"/>
                        <a:pt x="f9" y="f10"/>
                        <a:pt x="f11" y="f12"/>
                      </a:cubicBezTo>
                      <a:cubicBezTo>
                        <a:pt x="f13" y="f14"/>
                        <a:pt x="f15" y="f16"/>
                        <a:pt x="f17" y="f18"/>
                      </a:cubicBezTo>
                      <a:cubicBezTo>
                        <a:pt x="f19" y="f20"/>
                        <a:pt x="f21" y="f22"/>
                        <a:pt x="f23" y="f24"/>
                      </a:cubicBezTo>
                      <a:cubicBezTo>
                        <a:pt x="f25" y="f26"/>
                        <a:pt x="f23" y="f27"/>
                        <a:pt x="f28" y="f29"/>
                      </a:cubicBezTo>
                      <a:cubicBezTo>
                        <a:pt x="f30" y="f31"/>
                        <a:pt x="f32" y="f33"/>
                        <a:pt x="f34" y="f35"/>
                      </a:cubicBezTo>
                      <a:cubicBezTo>
                        <a:pt x="f36" y="f37"/>
                        <a:pt x="f14" y="f38"/>
                        <a:pt x="f39" y="f40"/>
                      </a:cubicBezTo>
                      <a:cubicBezTo>
                        <a:pt x="f41" y="f42"/>
                        <a:pt x="f23" y="f43"/>
                        <a:pt x="f44" y="f45"/>
                      </a:cubicBezTo>
                      <a:cubicBezTo>
                        <a:pt x="f46" y="f47"/>
                        <a:pt x="f48" y="f49"/>
                        <a:pt x="f50" y="f51"/>
                      </a:cubicBezTo>
                      <a:cubicBezTo>
                        <a:pt x="f52" y="f53"/>
                        <a:pt x="f54" y="f48"/>
                        <a:pt x="f55" y="f56"/>
                      </a:cubicBezTo>
                      <a:cubicBezTo>
                        <a:pt x="f57" y="f58"/>
                        <a:pt x="f9" y="f10"/>
                        <a:pt x="f59" y="f60"/>
                      </a:cubicBezTo>
                      <a:cubicBezTo>
                        <a:pt x="f61" y="f62"/>
                        <a:pt x="f63" y="f64"/>
                        <a:pt x="f5" y="f6"/>
                      </a:cubicBezTo>
                      <a:close/>
                      <a:moveTo>
                        <a:pt x="f65" y="f66"/>
                      </a:moveTo>
                      <a:cubicBezTo>
                        <a:pt x="f65" y="f67"/>
                        <a:pt x="f68" y="f69"/>
                        <a:pt x="f70" y="f71"/>
                      </a:cubicBezTo>
                      <a:cubicBezTo>
                        <a:pt x="f72" y="f73"/>
                        <a:pt x="f74" y="f75"/>
                        <a:pt x="f76" y="f75"/>
                      </a:cubicBezTo>
                      <a:cubicBezTo>
                        <a:pt x="f77" y="f75"/>
                        <a:pt x="f78" y="f79"/>
                        <a:pt x="f66" y="f80"/>
                      </a:cubicBezTo>
                      <a:cubicBezTo>
                        <a:pt x="f81" y="f82"/>
                        <a:pt x="f83" y="f84"/>
                        <a:pt x="f83" y="f84"/>
                      </a:cubicBezTo>
                      <a:cubicBezTo>
                        <a:pt x="f85" y="f36"/>
                        <a:pt x="f86" y="f32"/>
                        <a:pt x="f86" y="f32"/>
                      </a:cubicBezTo>
                      <a:cubicBezTo>
                        <a:pt x="f87" y="f88"/>
                        <a:pt x="f89" y="f90"/>
                        <a:pt x="f12" y="f91"/>
                      </a:cubicBezTo>
                      <a:cubicBezTo>
                        <a:pt x="f92" y="f93"/>
                        <a:pt x="f94" y="f95"/>
                        <a:pt x="f96" y="f95"/>
                      </a:cubicBezTo>
                      <a:cubicBezTo>
                        <a:pt x="f97" y="f95"/>
                        <a:pt x="f98" y="f99"/>
                        <a:pt x="f100" y="f101"/>
                      </a:cubicBezTo>
                      <a:cubicBezTo>
                        <a:pt x="f60" y="f102"/>
                        <a:pt x="f103" y="f104"/>
                        <a:pt x="f10" y="f105"/>
                      </a:cubicBezTo>
                      <a:cubicBezTo>
                        <a:pt x="f106" y="f107"/>
                        <a:pt x="f108" y="f109"/>
                        <a:pt x="f110" y="f111"/>
                      </a:cubicBezTo>
                      <a:cubicBezTo>
                        <a:pt x="f112" y="f113"/>
                        <a:pt x="f114" y="f115"/>
                        <a:pt x="f116" y="f115"/>
                      </a:cubicBezTo>
                      <a:cubicBezTo>
                        <a:pt x="f117" y="f115"/>
                        <a:pt x="f118" y="f119"/>
                        <a:pt x="f120" y="f121"/>
                      </a:cubicBezTo>
                      <a:cubicBezTo>
                        <a:pt x="f32" y="f122"/>
                        <a:pt x="f123" y="f124"/>
                        <a:pt x="f125" y="f126"/>
                      </a:cubicBezTo>
                      <a:cubicBezTo>
                        <a:pt x="f127" y="f128"/>
                        <a:pt x="f129" y="f130"/>
                        <a:pt x="f131" y="f132"/>
                      </a:cubicBezTo>
                      <a:lnTo>
                        <a:pt x="f131" y="f132"/>
                      </a:lnTo>
                      <a:cubicBezTo>
                        <a:pt x="f133" y="f134"/>
                        <a:pt x="f135" y="f136"/>
                        <a:pt x="f15" y="f137"/>
                      </a:cubicBezTo>
                      <a:cubicBezTo>
                        <a:pt x="f138" y="f139"/>
                        <a:pt x="f140" y="f141"/>
                        <a:pt x="f142" y="f143"/>
                      </a:cubicBezTo>
                      <a:cubicBezTo>
                        <a:pt x="f144" y="f145"/>
                        <a:pt x="f3" y="f146"/>
                        <a:pt x="f147" y="f148"/>
                      </a:cubicBezTo>
                      <a:cubicBezTo>
                        <a:pt x="f149" y="f46"/>
                        <a:pt x="f150" y="f60"/>
                        <a:pt x="f151" y="f152"/>
                      </a:cubicBezTo>
                      <a:lnTo>
                        <a:pt x="f151" y="f152"/>
                      </a:lnTo>
                      <a:cubicBezTo>
                        <a:pt x="f153" y="f85"/>
                        <a:pt x="f30" y="f154"/>
                        <a:pt x="f36" y="f155"/>
                      </a:cubicBezTo>
                      <a:cubicBezTo>
                        <a:pt x="f19" y="f6"/>
                        <a:pt x="f65" y="f83"/>
                        <a:pt x="f65" y="f66"/>
                      </a:cubicBezTo>
                      <a:close/>
                      <a:moveTo>
                        <a:pt x="f131" y="f132"/>
                      </a:moveTo>
                      <a:cubicBezTo>
                        <a:pt x="f156" y="f157"/>
                        <a:pt x="f158" y="f159"/>
                        <a:pt x="f155" y="f160"/>
                      </a:cubicBezTo>
                      <a:cubicBezTo>
                        <a:pt x="f158" y="f159"/>
                        <a:pt x="f156" y="f157"/>
                        <a:pt x="f131" y="f13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2388;p31">
                  <a:extLst>
                    <a:ext uri="{FF2B5EF4-FFF2-40B4-BE49-F238E27FC236}">
                      <a16:creationId xmlns:a16="http://schemas.microsoft.com/office/drawing/2014/main" id="{BA1E0E23-5C93-4F54-B019-FCB8C9C56E36}"/>
                    </a:ext>
                  </a:extLst>
                </p:cNvPr>
                <p:cNvSpPr/>
                <p:nvPr/>
              </p:nvSpPr>
              <p:spPr>
                <a:xfrm>
                  <a:off x="632371" y="209991"/>
                  <a:ext cx="13853" cy="78318"/>
                </a:xfrm>
                <a:custGeom>
                  <a:avLst/>
                  <a:gdLst>
                    <a:gd name="f0" fmla="val w"/>
                    <a:gd name="f1" fmla="val h"/>
                    <a:gd name="f2" fmla="val 0"/>
                    <a:gd name="f3" fmla="val 429"/>
                    <a:gd name="f4" fmla="val 2425"/>
                    <a:gd name="f5" fmla="val 428"/>
                    <a:gd name="f6" fmla="val 1"/>
                    <a:gd name="f7" fmla="val 47"/>
                    <a:gd name="f8" fmla="val 786"/>
                    <a:gd name="f9" fmla="val 1617"/>
                    <a:gd name="f10" fmla="val 301"/>
                    <a:gd name="f11" fmla="*/ f0 1 429"/>
                    <a:gd name="f12" fmla="*/ f1 1 2425"/>
                    <a:gd name="f13" fmla="val f2"/>
                    <a:gd name="f14" fmla="val f3"/>
                    <a:gd name="f15" fmla="val f4"/>
                    <a:gd name="f16" fmla="+- f15 0 f13"/>
                    <a:gd name="f17" fmla="+- f14 0 f13"/>
                    <a:gd name="f18" fmla="*/ f17 1 429"/>
                    <a:gd name="f19" fmla="*/ f16 1 2425"/>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429" h="2425">
                      <a:moveTo>
                        <a:pt x="f5" y="f6"/>
                      </a:moveTo>
                      <a:lnTo>
                        <a:pt x="f5" y="f6"/>
                      </a:lnTo>
                      <a:cubicBezTo>
                        <a:pt x="f7" y="f8"/>
                        <a:pt x="f6" y="f9"/>
                        <a:pt x="f10" y="f4"/>
                      </a:cubicBezTo>
                      <a:lnTo>
                        <a:pt x="f5" y="f6"/>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2389;p31">
                  <a:extLst>
                    <a:ext uri="{FF2B5EF4-FFF2-40B4-BE49-F238E27FC236}">
                      <a16:creationId xmlns:a16="http://schemas.microsoft.com/office/drawing/2014/main" id="{EE70E322-DEA4-4FB7-B845-725EEF4C2C07}"/>
                    </a:ext>
                  </a:extLst>
                </p:cNvPr>
                <p:cNvSpPr/>
                <p:nvPr/>
              </p:nvSpPr>
              <p:spPr>
                <a:xfrm>
                  <a:off x="695026" y="351294"/>
                  <a:ext cx="77577" cy="101800"/>
                </a:xfrm>
                <a:custGeom>
                  <a:avLst/>
                  <a:gdLst>
                    <a:gd name="f0" fmla="val w"/>
                    <a:gd name="f1" fmla="val h"/>
                    <a:gd name="f2" fmla="val 0"/>
                    <a:gd name="f3" fmla="val 2402"/>
                    <a:gd name="f4" fmla="val 3152"/>
                    <a:gd name="f5" fmla="val 2020"/>
                    <a:gd name="f6" fmla="val 728"/>
                    <a:gd name="f7" fmla="val 1905"/>
                    <a:gd name="f8" fmla="val 889"/>
                    <a:gd name="f9" fmla="val 1755"/>
                    <a:gd name="f10" fmla="val 993"/>
                    <a:gd name="f11" fmla="val 1593"/>
                    <a:gd name="f12" fmla="val 1086"/>
                    <a:gd name="f13" fmla="val 1443"/>
                    <a:gd name="f14" fmla="val 1155"/>
                    <a:gd name="f15" fmla="val 1304"/>
                    <a:gd name="f16" fmla="val 1213"/>
                    <a:gd name="f17" fmla="val 1154"/>
                    <a:gd name="f18" fmla="val 1282"/>
                    <a:gd name="f19" fmla="val 1189"/>
                    <a:gd name="f20" fmla="val 1270"/>
                    <a:gd name="f21" fmla="val 1235"/>
                    <a:gd name="f22" fmla="val 1258"/>
                    <a:gd name="f23" fmla="val 1285"/>
                    <a:gd name="f24" fmla="val 1269"/>
                    <a:gd name="f25" fmla="val 1311"/>
                    <a:gd name="f26" fmla="val 1268"/>
                    <a:gd name="f27" fmla="val 1337"/>
                    <a:gd name="f28" fmla="val 1483"/>
                    <a:gd name="f29" fmla="val 1627"/>
                    <a:gd name="f30" fmla="val 1298"/>
                    <a:gd name="f31" fmla="val 1386"/>
                    <a:gd name="f32" fmla="val 1629"/>
                    <a:gd name="f33" fmla="val 1341"/>
                    <a:gd name="f34" fmla="val 1504"/>
                    <a:gd name="f35" fmla="val 1324"/>
                    <a:gd name="f36" fmla="val 1379"/>
                    <a:gd name="f37" fmla="val 1342"/>
                    <a:gd name="f38" fmla="val 1306"/>
                    <a:gd name="f39" fmla="val 1325"/>
                    <a:gd name="f40" fmla="val 1328"/>
                    <a:gd name="f41" fmla="val 1340"/>
                    <a:gd name="f42" fmla="val 1039"/>
                    <a:gd name="f43" fmla="val 1374"/>
                    <a:gd name="f44" fmla="val 924"/>
                    <a:gd name="f45" fmla="val 1409"/>
                    <a:gd name="f46" fmla="val 843"/>
                    <a:gd name="f47" fmla="val 1467"/>
                    <a:gd name="f48" fmla="val 750"/>
                    <a:gd name="f49" fmla="val 1547"/>
                    <a:gd name="f50" fmla="val 681"/>
                    <a:gd name="f51" fmla="val 1628"/>
                    <a:gd name="f52" fmla="val 566"/>
                    <a:gd name="f53" fmla="val 485"/>
                    <a:gd name="f54" fmla="val 1917"/>
                    <a:gd name="f55" fmla="val 393"/>
                    <a:gd name="f56" fmla="val 2078"/>
                    <a:gd name="f57" fmla="val 450"/>
                    <a:gd name="f58" fmla="val 520"/>
                    <a:gd name="f59" fmla="val 1732"/>
                    <a:gd name="f60" fmla="val 635"/>
                    <a:gd name="f61" fmla="val 1582"/>
                    <a:gd name="f62" fmla="val 912"/>
                    <a:gd name="f63" fmla="val 1074"/>
                    <a:gd name="f64" fmla="val 1236"/>
                    <a:gd name="f65" fmla="val 1224"/>
                    <a:gd name="f66" fmla="val 1408"/>
                    <a:gd name="f67" fmla="val 1558"/>
                    <a:gd name="f68" fmla="val 1005"/>
                    <a:gd name="f69" fmla="val 1720"/>
                    <a:gd name="f70" fmla="val 936"/>
                    <a:gd name="f71" fmla="val 1882"/>
                    <a:gd name="f72" fmla="val 2066"/>
                    <a:gd name="f73" fmla="val 1"/>
                    <a:gd name="f74" fmla="val 2055"/>
                    <a:gd name="f75" fmla="val 197"/>
                    <a:gd name="f76" fmla="val 1928"/>
                    <a:gd name="f77" fmla="val 405"/>
                    <a:gd name="f78" fmla="val 647"/>
                    <a:gd name="f79" fmla="val 716"/>
                    <a:gd name="f80" fmla="val 820"/>
                    <a:gd name="f81" fmla="val 693"/>
                    <a:gd name="f82" fmla="val 323"/>
                    <a:gd name="f83" fmla="val 1524"/>
                    <a:gd name="f84" fmla="val 150"/>
                    <a:gd name="f85" fmla="val 2067"/>
                    <a:gd name="f86" fmla="val 35"/>
                    <a:gd name="f87" fmla="val 2413"/>
                    <a:gd name="f88" fmla="val 2782"/>
                    <a:gd name="f89" fmla="val 81"/>
                    <a:gd name="f90" fmla="val 93"/>
                    <a:gd name="f91" fmla="val 3002"/>
                    <a:gd name="f92" fmla="val 2840"/>
                    <a:gd name="f93" fmla="val 219"/>
                    <a:gd name="f94" fmla="val 2679"/>
                    <a:gd name="f95" fmla="val 388"/>
                    <a:gd name="f96" fmla="val 2329"/>
                    <a:gd name="f97" fmla="val 766"/>
                    <a:gd name="f98" fmla="val 2101"/>
                    <a:gd name="f99" fmla="val 1149"/>
                    <a:gd name="f100" fmla="val 1159"/>
                    <a:gd name="f101" fmla="val 1168"/>
                    <a:gd name="f102" fmla="val 1178"/>
                    <a:gd name="f103" fmla="val 2113"/>
                    <a:gd name="f104" fmla="val 1962"/>
                    <a:gd name="f105" fmla="val 2390"/>
                    <a:gd name="f106" fmla="val 2112"/>
                    <a:gd name="f107" fmla="val 2759"/>
                    <a:gd name="f108" fmla="val 2251"/>
                    <a:gd name="f109" fmla="val 2655"/>
                    <a:gd name="f110" fmla="val 2332"/>
                    <a:gd name="f111" fmla="val 2471"/>
                    <a:gd name="f112" fmla="val 2286"/>
                    <a:gd name="f113" fmla="val 1998"/>
                    <a:gd name="f114" fmla="val 1963"/>
                    <a:gd name="f115" fmla="val 2043"/>
                    <a:gd name="f116" fmla="val 2170"/>
                    <a:gd name="f117" fmla="val 1859"/>
                    <a:gd name="f118" fmla="val 1778"/>
                    <a:gd name="f119" fmla="val 2343"/>
                    <a:gd name="f120" fmla="val 1686"/>
                    <a:gd name="f121" fmla="val 2389"/>
                    <a:gd name="f122" fmla="val 1420"/>
                    <a:gd name="f123" fmla="val 2296"/>
                    <a:gd name="f124" fmla="val 1358"/>
                    <a:gd name="f125" fmla="val 2192"/>
                    <a:gd name="f126" fmla="val 1316"/>
                    <a:gd name="f127" fmla="val 2109"/>
                    <a:gd name="f128" fmla="val 2085"/>
                    <a:gd name="f129" fmla="val 2062"/>
                    <a:gd name="f130" fmla="val 1320"/>
                    <a:gd name="f131" fmla="val 2228"/>
                    <a:gd name="f132" fmla="val 1166"/>
                    <a:gd name="f133" fmla="val 2366"/>
                    <a:gd name="f134" fmla="val 2401"/>
                    <a:gd name="f135" fmla="val 416"/>
                    <a:gd name="f136" fmla="val 2239"/>
                    <a:gd name="f137" fmla="val 208"/>
                    <a:gd name="f138" fmla="*/ f0 1 2402"/>
                    <a:gd name="f139" fmla="*/ f1 1 3152"/>
                    <a:gd name="f140" fmla="val f2"/>
                    <a:gd name="f141" fmla="val f3"/>
                    <a:gd name="f142" fmla="val f4"/>
                    <a:gd name="f143" fmla="+- f142 0 f140"/>
                    <a:gd name="f144" fmla="+- f141 0 f140"/>
                    <a:gd name="f145" fmla="*/ f144 1 2402"/>
                    <a:gd name="f146" fmla="*/ f143 1 3152"/>
                    <a:gd name="f147" fmla="*/ f140 1 f145"/>
                    <a:gd name="f148" fmla="*/ f141 1 f145"/>
                    <a:gd name="f149" fmla="*/ f140 1 f146"/>
                    <a:gd name="f150" fmla="*/ f142 1 f146"/>
                    <a:gd name="f151" fmla="*/ f147 f138 1"/>
                    <a:gd name="f152" fmla="*/ f148 f138 1"/>
                    <a:gd name="f153" fmla="*/ f150 f139 1"/>
                    <a:gd name="f154" fmla="*/ f149 f139 1"/>
                  </a:gdLst>
                  <a:ahLst/>
                  <a:cxnLst>
                    <a:cxn ang="3cd4">
                      <a:pos x="hc" y="t"/>
                    </a:cxn>
                    <a:cxn ang="0">
                      <a:pos x="r" y="vc"/>
                    </a:cxn>
                    <a:cxn ang="cd4">
                      <a:pos x="hc" y="b"/>
                    </a:cxn>
                    <a:cxn ang="cd2">
                      <a:pos x="l" y="vc"/>
                    </a:cxn>
                  </a:cxnLst>
                  <a:rect l="f151" t="f154" r="f152" b="f153"/>
                  <a:pathLst>
                    <a:path w="2402" h="3152">
                      <a:moveTo>
                        <a:pt x="f5" y="f6"/>
                      </a:moveTo>
                      <a:cubicBezTo>
                        <a:pt x="f7" y="f8"/>
                        <a:pt x="f9" y="f10"/>
                        <a:pt x="f11" y="f12"/>
                      </a:cubicBezTo>
                      <a:cubicBezTo>
                        <a:pt x="f13" y="f14"/>
                        <a:pt x="f15" y="f16"/>
                        <a:pt x="f17" y="f18"/>
                      </a:cubicBezTo>
                      <a:cubicBezTo>
                        <a:pt x="f19" y="f20"/>
                        <a:pt x="f21" y="f20"/>
                        <a:pt x="f22" y="f20"/>
                      </a:cubicBezTo>
                      <a:cubicBezTo>
                        <a:pt x="f23" y="f24"/>
                        <a:pt x="f25" y="f26"/>
                        <a:pt x="f27" y="f26"/>
                      </a:cubicBezTo>
                      <a:cubicBezTo>
                        <a:pt x="f28" y="f26"/>
                        <a:pt x="f29" y="f30"/>
                        <a:pt x="f9" y="f31"/>
                      </a:cubicBezTo>
                      <a:cubicBezTo>
                        <a:pt x="f32" y="f33"/>
                        <a:pt x="f34" y="f35"/>
                        <a:pt x="f36" y="f35"/>
                      </a:cubicBezTo>
                      <a:cubicBezTo>
                        <a:pt x="f37" y="f35"/>
                        <a:pt x="f38" y="f39"/>
                        <a:pt x="f20" y="f40"/>
                      </a:cubicBezTo>
                      <a:cubicBezTo>
                        <a:pt x="f17" y="f41"/>
                        <a:pt x="f42" y="f43"/>
                        <a:pt x="f44" y="f45"/>
                      </a:cubicBezTo>
                      <a:cubicBezTo>
                        <a:pt x="f46" y="f47"/>
                        <a:pt x="f48" y="f49"/>
                        <a:pt x="f50" y="f51"/>
                      </a:cubicBezTo>
                      <a:cubicBezTo>
                        <a:pt x="f52" y="f9"/>
                        <a:pt x="f53" y="f54"/>
                        <a:pt x="f55" y="f56"/>
                      </a:cubicBezTo>
                      <a:cubicBezTo>
                        <a:pt x="f57" y="f7"/>
                        <a:pt x="f58" y="f59"/>
                        <a:pt x="f60" y="f61"/>
                      </a:cubicBezTo>
                      <a:cubicBezTo>
                        <a:pt x="f48" y="f13"/>
                        <a:pt x="f62" y="f40"/>
                        <a:pt x="f63" y="f64"/>
                      </a:cubicBezTo>
                      <a:cubicBezTo>
                        <a:pt x="f65" y="f14"/>
                        <a:pt x="f66" y="f63"/>
                        <a:pt x="f67" y="f68"/>
                      </a:cubicBezTo>
                      <a:cubicBezTo>
                        <a:pt x="f69" y="f70"/>
                        <a:pt x="f71" y="f46"/>
                        <a:pt x="f5" y="f6"/>
                      </a:cubicBezTo>
                      <a:close/>
                      <a:moveTo>
                        <a:pt x="f72" y="f73"/>
                      </a:moveTo>
                      <a:cubicBezTo>
                        <a:pt x="f74" y="f75"/>
                        <a:pt x="f76" y="f77"/>
                        <a:pt x="f9" y="f58"/>
                      </a:cubicBezTo>
                      <a:cubicBezTo>
                        <a:pt x="f61" y="f78"/>
                        <a:pt x="f43" y="f79"/>
                        <a:pt x="f19" y="f80"/>
                      </a:cubicBezTo>
                      <a:cubicBezTo>
                        <a:pt x="f81" y="f12"/>
                        <a:pt x="f82" y="f83"/>
                        <a:pt x="f84" y="f85"/>
                      </a:cubicBezTo>
                      <a:cubicBezTo>
                        <a:pt x="f86" y="f87"/>
                        <a:pt x="f2" y="f88"/>
                        <a:pt x="f89" y="f4"/>
                      </a:cubicBezTo>
                      <a:cubicBezTo>
                        <a:pt x="f90" y="f91"/>
                        <a:pt x="f84" y="f92"/>
                        <a:pt x="f93" y="f94"/>
                      </a:cubicBezTo>
                      <a:cubicBezTo>
                        <a:pt x="f95" y="f96"/>
                        <a:pt x="f97" y="f98"/>
                        <a:pt x="f99" y="f98"/>
                      </a:cubicBezTo>
                      <a:cubicBezTo>
                        <a:pt x="f100" y="f98"/>
                        <a:pt x="f101" y="f98"/>
                        <a:pt x="f102" y="f98"/>
                      </a:cubicBezTo>
                      <a:cubicBezTo>
                        <a:pt x="f67" y="f103"/>
                        <a:pt x="f104" y="f105"/>
                        <a:pt x="f106" y="f107"/>
                      </a:cubicBezTo>
                      <a:cubicBezTo>
                        <a:pt x="f108" y="f109"/>
                        <a:pt x="f110" y="f111"/>
                        <a:pt x="f112" y="f112"/>
                      </a:cubicBezTo>
                      <a:cubicBezTo>
                        <a:pt x="f108" y="f103"/>
                        <a:pt x="f98" y="f113"/>
                        <a:pt x="f76" y="f114"/>
                      </a:cubicBezTo>
                      <a:cubicBezTo>
                        <a:pt x="f115" y="f54"/>
                        <a:pt x="f116" y="f117"/>
                        <a:pt x="f108" y="f118"/>
                      </a:cubicBezTo>
                      <a:cubicBezTo>
                        <a:pt x="f119" y="f120"/>
                        <a:pt x="f121" y="f83"/>
                        <a:pt x="f110" y="f122"/>
                      </a:cubicBezTo>
                      <a:cubicBezTo>
                        <a:pt x="f123" y="f124"/>
                        <a:pt x="f125" y="f126"/>
                        <a:pt x="f127" y="f126"/>
                      </a:cubicBezTo>
                      <a:cubicBezTo>
                        <a:pt x="f128" y="f126"/>
                        <a:pt x="f129" y="f130"/>
                        <a:pt x="f115" y="f40"/>
                      </a:cubicBezTo>
                      <a:cubicBezTo>
                        <a:pt x="f131" y="f132"/>
                        <a:pt x="f119" y="f70"/>
                        <a:pt x="f133" y="f81"/>
                      </a:cubicBezTo>
                      <a:cubicBezTo>
                        <a:pt x="f134" y="f135"/>
                        <a:pt x="f136" y="f137"/>
                        <a:pt x="f72" y="f73"/>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2390;p31">
                  <a:extLst>
                    <a:ext uri="{FF2B5EF4-FFF2-40B4-BE49-F238E27FC236}">
                      <a16:creationId xmlns:a16="http://schemas.microsoft.com/office/drawing/2014/main" id="{EFA59E52-3381-434A-8319-69642DDE1695}"/>
                    </a:ext>
                  </a:extLst>
                </p:cNvPr>
                <p:cNvSpPr/>
                <p:nvPr/>
              </p:nvSpPr>
              <p:spPr>
                <a:xfrm>
                  <a:off x="672294" y="270671"/>
                  <a:ext cx="167042" cy="246174"/>
                </a:xfrm>
                <a:custGeom>
                  <a:avLst/>
                  <a:gdLst>
                    <a:gd name="f0" fmla="val 180"/>
                    <a:gd name="f1" fmla="val w"/>
                    <a:gd name="f2" fmla="val h"/>
                    <a:gd name="f3" fmla="val 0"/>
                    <a:gd name="f4" fmla="val 5172"/>
                    <a:gd name="f5" fmla="val 7622"/>
                    <a:gd name="f6" fmla="val 3617"/>
                    <a:gd name="f7" fmla="val 3743"/>
                    <a:gd name="f8" fmla="val 3870"/>
                    <a:gd name="f9" fmla="val 191"/>
                    <a:gd name="f10" fmla="val 3994"/>
                    <a:gd name="f11" fmla="val 211"/>
                    <a:gd name="f12" fmla="val 4282"/>
                    <a:gd name="f13" fmla="val 257"/>
                    <a:gd name="f14" fmla="val 4559"/>
                    <a:gd name="f15" fmla="val 338"/>
                    <a:gd name="f16" fmla="val 4813"/>
                    <a:gd name="f17" fmla="val 477"/>
                    <a:gd name="f18" fmla="val 4548"/>
                    <a:gd name="f19" fmla="val 373"/>
                    <a:gd name="f20" fmla="val 4271"/>
                    <a:gd name="f21" fmla="val 292"/>
                    <a:gd name="f22" fmla="val 3982"/>
                    <a:gd name="f23" fmla="val 3873"/>
                    <a:gd name="f24" fmla="val 244"/>
                    <a:gd name="f25" fmla="val 3761"/>
                    <a:gd name="f26" fmla="val 235"/>
                    <a:gd name="f27" fmla="val 3650"/>
                    <a:gd name="f28" fmla="val 3481"/>
                    <a:gd name="f29" fmla="val 3312"/>
                    <a:gd name="f30" fmla="val 255"/>
                    <a:gd name="f31" fmla="val 3151"/>
                    <a:gd name="f32" fmla="val 304"/>
                    <a:gd name="f33" fmla="val 2874"/>
                    <a:gd name="f34" fmla="val 361"/>
                    <a:gd name="f35" fmla="val 2609"/>
                    <a:gd name="f36" fmla="val 2355"/>
                    <a:gd name="f37" fmla="val 604"/>
                    <a:gd name="f38" fmla="val 2112"/>
                    <a:gd name="f39" fmla="val 731"/>
                    <a:gd name="f40" fmla="val 1858"/>
                    <a:gd name="f41" fmla="val 892"/>
                    <a:gd name="f42" fmla="val 1662"/>
                    <a:gd name="f43" fmla="val 1088"/>
                    <a:gd name="f44" fmla="val 1847"/>
                    <a:gd name="f45" fmla="val 881"/>
                    <a:gd name="f46" fmla="val 2078"/>
                    <a:gd name="f47" fmla="val 708"/>
                    <a:gd name="f48" fmla="val 2332"/>
                    <a:gd name="f49" fmla="val 557"/>
                    <a:gd name="f50" fmla="val 2586"/>
                    <a:gd name="f51" fmla="val 419"/>
                    <a:gd name="f52" fmla="val 2851"/>
                    <a:gd name="f53" fmla="val 315"/>
                    <a:gd name="f54" fmla="val 3128"/>
                    <a:gd name="f55" fmla="val 246"/>
                    <a:gd name="f56" fmla="val 3286"/>
                    <a:gd name="f57" fmla="val 200"/>
                    <a:gd name="f58" fmla="val 3451"/>
                    <a:gd name="f59" fmla="val 3586"/>
                    <a:gd name="f60" fmla="val 1"/>
                    <a:gd name="f61" fmla="val 3134"/>
                    <a:gd name="f62" fmla="val 2678"/>
                    <a:gd name="f63" fmla="val 125"/>
                    <a:gd name="f64" fmla="val 2251"/>
                    <a:gd name="f65" fmla="val 384"/>
                    <a:gd name="f66" fmla="val 1397"/>
                    <a:gd name="f67" fmla="val 904"/>
                    <a:gd name="f68" fmla="val 854"/>
                    <a:gd name="f69" fmla="val 1816"/>
                    <a:gd name="f70" fmla="val 543"/>
                    <a:gd name="f71" fmla="val 2751"/>
                    <a:gd name="f72" fmla="val 4447"/>
                    <a:gd name="f73" fmla="val 69"/>
                    <a:gd name="f74" fmla="val 6040"/>
                    <a:gd name="f75" fmla="val 900"/>
                    <a:gd name="f76" fmla="val 381"/>
                    <a:gd name="f77" fmla="val 6617"/>
                    <a:gd name="f78" fmla="val 358"/>
                    <a:gd name="f79" fmla="val 5313"/>
                    <a:gd name="f80" fmla="val 670"/>
                    <a:gd name="f81" fmla="val 4274"/>
                    <a:gd name="f82" fmla="val 762"/>
                    <a:gd name="f83" fmla="val 3905"/>
                    <a:gd name="f84" fmla="val 912"/>
                    <a:gd name="f85" fmla="val 3559"/>
                    <a:gd name="f86" fmla="val 1097"/>
                    <a:gd name="f87" fmla="val 3247"/>
                    <a:gd name="f88" fmla="val 1189"/>
                    <a:gd name="f89" fmla="val 3085"/>
                    <a:gd name="f90" fmla="val 1304"/>
                    <a:gd name="f91" fmla="val 2958"/>
                    <a:gd name="f92" fmla="val 2820"/>
                    <a:gd name="f93" fmla="val 1512"/>
                    <a:gd name="f94" fmla="val 2693"/>
                    <a:gd name="f95" fmla="val 1628"/>
                    <a:gd name="f96" fmla="val 2566"/>
                    <a:gd name="f97" fmla="val 1731"/>
                    <a:gd name="f98" fmla="val 2404"/>
                    <a:gd name="f99" fmla="val 1835"/>
                    <a:gd name="f100" fmla="val 2266"/>
                    <a:gd name="f101" fmla="val 1882"/>
                    <a:gd name="f102" fmla="val 2058"/>
                    <a:gd name="f103" fmla="val 1801"/>
                    <a:gd name="f104" fmla="val 1896"/>
                    <a:gd name="f105" fmla="val 1752"/>
                    <a:gd name="f106" fmla="val 1791"/>
                    <a:gd name="f107" fmla="val 1652"/>
                    <a:gd name="f108" fmla="val 1714"/>
                    <a:gd name="f109" fmla="val 1548"/>
                    <a:gd name="f110" fmla="val 1513"/>
                    <a:gd name="f111" fmla="val 1477"/>
                    <a:gd name="f112" fmla="val 1723"/>
                    <a:gd name="f113" fmla="val 1443"/>
                    <a:gd name="f114" fmla="val 1742"/>
                    <a:gd name="f115" fmla="val 1861"/>
                    <a:gd name="f116" fmla="val 1469"/>
                    <a:gd name="f117" fmla="val 2319"/>
                    <a:gd name="f118" fmla="val 1368"/>
                    <a:gd name="f119" fmla="val 2786"/>
                    <a:gd name="f120" fmla="val 3061"/>
                    <a:gd name="f121" fmla="val 3338"/>
                    <a:gd name="f122" fmla="val 1403"/>
                    <a:gd name="f123" fmla="val 3613"/>
                    <a:gd name="f124" fmla="val 1458"/>
                    <a:gd name="f125" fmla="val 3719"/>
                    <a:gd name="f126" fmla="val 1478"/>
                    <a:gd name="f127" fmla="val 3824"/>
                    <a:gd name="f128" fmla="val 1488"/>
                    <a:gd name="f129" fmla="val 3925"/>
                    <a:gd name="f130" fmla="val 4507"/>
                    <a:gd name="f131" fmla="val 4952"/>
                    <a:gd name="f132" fmla="val 1168"/>
                    <a:gd name="f133" fmla="val 4617"/>
                    <a:gd name="f134" fmla="val 765"/>
                    <a:gd name="f135" fmla="val 4709"/>
                    <a:gd name="f136" fmla="val 4790"/>
                    <a:gd name="f137" fmla="val 823"/>
                    <a:gd name="f138" fmla="val 4894"/>
                    <a:gd name="f139" fmla="val 5056"/>
                    <a:gd name="f140" fmla="val 5171"/>
                    <a:gd name="f141" fmla="val 696"/>
                    <a:gd name="f142" fmla="val 5079"/>
                    <a:gd name="f143" fmla="val 534"/>
                    <a:gd name="f144" fmla="val 5033"/>
                    <a:gd name="f145" fmla="val 465"/>
                    <a:gd name="f146" fmla="val 4963"/>
                    <a:gd name="f147" fmla="val 407"/>
                    <a:gd name="f148" fmla="val 4484"/>
                    <a:gd name="f149" fmla="val 4037"/>
                    <a:gd name="f150" fmla="*/ f1 1 5172"/>
                    <a:gd name="f151" fmla="*/ f2 1 7622"/>
                    <a:gd name="f152" fmla="val f3"/>
                    <a:gd name="f153" fmla="val f4"/>
                    <a:gd name="f154" fmla="val f5"/>
                    <a:gd name="f155" fmla="+- f154 0 f152"/>
                    <a:gd name="f156" fmla="+- f153 0 f152"/>
                    <a:gd name="f157" fmla="*/ f156 1 5172"/>
                    <a:gd name="f158" fmla="*/ f155 1 762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5172" h="7622">
                      <a:moveTo>
                        <a:pt x="f6" y="f0"/>
                      </a:moveTo>
                      <a:cubicBezTo>
                        <a:pt x="f7" y="f0"/>
                        <a:pt x="f8" y="f9"/>
                        <a:pt x="f10" y="f11"/>
                      </a:cubicBezTo>
                      <a:cubicBezTo>
                        <a:pt x="f12" y="f13"/>
                        <a:pt x="f14" y="f15"/>
                        <a:pt x="f16" y="f17"/>
                      </a:cubicBezTo>
                      <a:cubicBezTo>
                        <a:pt x="f18" y="f19"/>
                        <a:pt x="f20" y="f21"/>
                        <a:pt x="f22" y="f13"/>
                      </a:cubicBezTo>
                      <a:cubicBezTo>
                        <a:pt x="f23" y="f24"/>
                        <a:pt x="f25" y="f26"/>
                        <a:pt x="f27" y="f26"/>
                      </a:cubicBezTo>
                      <a:cubicBezTo>
                        <a:pt x="f28" y="f26"/>
                        <a:pt x="f29" y="f30"/>
                        <a:pt x="f31" y="f32"/>
                      </a:cubicBezTo>
                      <a:cubicBezTo>
                        <a:pt x="f33" y="f34"/>
                        <a:pt x="f35" y="f17"/>
                        <a:pt x="f36" y="f37"/>
                      </a:cubicBezTo>
                      <a:cubicBezTo>
                        <a:pt x="f38" y="f39"/>
                        <a:pt x="f40" y="f41"/>
                        <a:pt x="f42" y="f43"/>
                      </a:cubicBezTo>
                      <a:cubicBezTo>
                        <a:pt x="f44" y="f45"/>
                        <a:pt x="f46" y="f47"/>
                        <a:pt x="f48" y="f49"/>
                      </a:cubicBezTo>
                      <a:cubicBezTo>
                        <a:pt x="f50" y="f51"/>
                        <a:pt x="f52" y="f53"/>
                        <a:pt x="f54" y="f55"/>
                      </a:cubicBezTo>
                      <a:cubicBezTo>
                        <a:pt x="f56" y="f57"/>
                        <a:pt x="f58" y="f0"/>
                        <a:pt x="f6" y="f0"/>
                      </a:cubicBezTo>
                      <a:close/>
                      <a:moveTo>
                        <a:pt x="f59" y="f60"/>
                      </a:moveTo>
                      <a:cubicBezTo>
                        <a:pt x="f61" y="f60"/>
                        <a:pt x="f62" y="f63"/>
                        <a:pt x="f64" y="f65"/>
                      </a:cubicBezTo>
                      <a:cubicBezTo>
                        <a:pt x="f66" y="f67"/>
                        <a:pt x="f68" y="f69"/>
                        <a:pt x="f70" y="f71"/>
                      </a:cubicBezTo>
                      <a:cubicBezTo>
                        <a:pt x="f3" y="f72"/>
                        <a:pt x="f73" y="f74"/>
                        <a:pt x="f75" y="f5"/>
                      </a:cubicBezTo>
                      <a:cubicBezTo>
                        <a:pt x="f76" y="f77"/>
                        <a:pt x="f78" y="f79"/>
                        <a:pt x="f80" y="f81"/>
                      </a:cubicBezTo>
                      <a:cubicBezTo>
                        <a:pt x="f82" y="f83"/>
                        <a:pt x="f84" y="f85"/>
                        <a:pt x="f86" y="f87"/>
                      </a:cubicBezTo>
                      <a:cubicBezTo>
                        <a:pt x="f88" y="f89"/>
                        <a:pt x="f90" y="f91"/>
                        <a:pt x="f66" y="f92"/>
                      </a:cubicBezTo>
                      <a:cubicBezTo>
                        <a:pt x="f93" y="f94"/>
                        <a:pt x="f95" y="f96"/>
                        <a:pt x="f97" y="f98"/>
                      </a:cubicBezTo>
                      <a:cubicBezTo>
                        <a:pt x="f99" y="f100"/>
                        <a:pt x="f101" y="f102"/>
                        <a:pt x="f103" y="f104"/>
                      </a:cubicBezTo>
                      <a:cubicBezTo>
                        <a:pt x="f105" y="f106"/>
                        <a:pt x="f107" y="f108"/>
                        <a:pt x="f109" y="f108"/>
                      </a:cubicBezTo>
                      <a:cubicBezTo>
                        <a:pt x="f110" y="f108"/>
                        <a:pt x="f111" y="f112"/>
                        <a:pt x="f113" y="f114"/>
                      </a:cubicBezTo>
                      <a:lnTo>
                        <a:pt x="f113" y="f114"/>
                      </a:lnTo>
                      <a:cubicBezTo>
                        <a:pt x="f115" y="f116"/>
                        <a:pt x="f117" y="f118"/>
                        <a:pt x="f119" y="f118"/>
                      </a:cubicBezTo>
                      <a:cubicBezTo>
                        <a:pt x="f120" y="f118"/>
                        <a:pt x="f121" y="f122"/>
                        <a:pt x="f123" y="f124"/>
                      </a:cubicBezTo>
                      <a:cubicBezTo>
                        <a:pt x="f125" y="f126"/>
                        <a:pt x="f127" y="f128"/>
                        <a:pt x="f129" y="f128"/>
                      </a:cubicBezTo>
                      <a:cubicBezTo>
                        <a:pt x="f130" y="f128"/>
                        <a:pt x="f131" y="f132"/>
                        <a:pt x="f133" y="f134"/>
                      </a:cubicBezTo>
                      <a:cubicBezTo>
                        <a:pt x="f135" y="f134"/>
                        <a:pt x="f136" y="f137"/>
                        <a:pt x="f138" y="f137"/>
                      </a:cubicBezTo>
                      <a:cubicBezTo>
                        <a:pt x="f139" y="f137"/>
                        <a:pt x="f140" y="f141"/>
                        <a:pt x="f142" y="f143"/>
                      </a:cubicBezTo>
                      <a:cubicBezTo>
                        <a:pt x="f144" y="f145"/>
                        <a:pt x="f146" y="f147"/>
                        <a:pt x="f138" y="f34"/>
                      </a:cubicBezTo>
                      <a:cubicBezTo>
                        <a:pt x="f148" y="f63"/>
                        <a:pt x="f149" y="f60"/>
                        <a:pt x="f59" y="f6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2391;p31">
                  <a:extLst>
                    <a:ext uri="{FF2B5EF4-FFF2-40B4-BE49-F238E27FC236}">
                      <a16:creationId xmlns:a16="http://schemas.microsoft.com/office/drawing/2014/main" id="{CF16461A-F833-40B2-9FA2-21D25D1AF8B1}"/>
                    </a:ext>
                  </a:extLst>
                </p:cNvPr>
                <p:cNvSpPr/>
                <p:nvPr/>
              </p:nvSpPr>
              <p:spPr>
                <a:xfrm>
                  <a:off x="693901" y="234854"/>
                  <a:ext cx="76837" cy="103418"/>
                </a:xfrm>
                <a:custGeom>
                  <a:avLst/>
                  <a:gdLst>
                    <a:gd name="f0" fmla="val w"/>
                    <a:gd name="f1" fmla="val h"/>
                    <a:gd name="f2" fmla="val 0"/>
                    <a:gd name="f3" fmla="val 2379"/>
                    <a:gd name="f4" fmla="val 3202"/>
                    <a:gd name="f5" fmla="val 727"/>
                    <a:gd name="f6" fmla="val 597"/>
                    <a:gd name="f7" fmla="val 603"/>
                    <a:gd name="f8" fmla="val 610"/>
                    <a:gd name="f9" fmla="val 728"/>
                    <a:gd name="f10" fmla="val 616"/>
                    <a:gd name="f11" fmla="val 604"/>
                    <a:gd name="f12" fmla="val 1214"/>
                    <a:gd name="f13" fmla="val 1146"/>
                    <a:gd name="f14" fmla="val 1079"/>
                    <a:gd name="f15" fmla="val 13"/>
                    <a:gd name="f16" fmla="val 1016"/>
                    <a:gd name="f17" fmla="val 39"/>
                    <a:gd name="f18" fmla="val 814"/>
                    <a:gd name="f19" fmla="val 129"/>
                    <a:gd name="f20" fmla="val 721"/>
                    <a:gd name="f21" fmla="val 372"/>
                    <a:gd name="f22" fmla="val 729"/>
                    <a:gd name="f23" fmla="val 485"/>
                    <a:gd name="f24" fmla="val 837"/>
                    <a:gd name="f25" fmla="val 396"/>
                    <a:gd name="f26" fmla="val 961"/>
                    <a:gd name="f27" fmla="val 968"/>
                    <a:gd name="f28" fmla="val 975"/>
                    <a:gd name="f29" fmla="val 982"/>
                    <a:gd name="f30" fmla="val 397"/>
                    <a:gd name="f31" fmla="val 1109"/>
                    <a:gd name="f32" fmla="val 420"/>
                    <a:gd name="f33" fmla="val 1189"/>
                    <a:gd name="f34" fmla="val 535"/>
                    <a:gd name="f35" fmla="val 1224"/>
                    <a:gd name="f36" fmla="val 651"/>
                    <a:gd name="f37" fmla="val 1236"/>
                    <a:gd name="f38" fmla="val 778"/>
                    <a:gd name="f39" fmla="val 905"/>
                    <a:gd name="f40" fmla="val 1132"/>
                    <a:gd name="f41" fmla="val 1009"/>
                    <a:gd name="f42" fmla="val 1074"/>
                    <a:gd name="f43" fmla="val 1112"/>
                    <a:gd name="f44" fmla="val 993"/>
                    <a:gd name="f45" fmla="val 1205"/>
                    <a:gd name="f46" fmla="val 901"/>
                    <a:gd name="f47" fmla="val 1297"/>
                    <a:gd name="f48" fmla="val 416"/>
                    <a:gd name="f49" fmla="val 1840"/>
                    <a:gd name="f50" fmla="val 151"/>
                    <a:gd name="f51" fmla="val 2474"/>
                    <a:gd name="f52" fmla="val 1"/>
                    <a:gd name="f53" fmla="val 162"/>
                    <a:gd name="f54" fmla="val 2417"/>
                    <a:gd name="f55" fmla="val 1666"/>
                    <a:gd name="f56" fmla="val 1617"/>
                    <a:gd name="f57" fmla="val 1251"/>
                    <a:gd name="f58" fmla="val 1674"/>
                    <a:gd name="f59" fmla="val 1193"/>
                    <a:gd name="f60" fmla="val 2378"/>
                    <a:gd name="f61" fmla="val 1940"/>
                    <a:gd name="f62" fmla="val 743"/>
                    <a:gd name="f63" fmla="val 1934"/>
                    <a:gd name="f64" fmla="val 742"/>
                    <a:gd name="f65" fmla="val 1927"/>
                    <a:gd name="f66" fmla="val 1921"/>
                    <a:gd name="f67" fmla="val 1853"/>
                    <a:gd name="f68" fmla="val 1761"/>
                    <a:gd name="f69" fmla="val 793"/>
                    <a:gd name="f70" fmla="val 1709"/>
                    <a:gd name="f71" fmla="val 835"/>
                    <a:gd name="f72" fmla="val 1801"/>
                    <a:gd name="f73" fmla="val 628"/>
                    <a:gd name="f74" fmla="val 385"/>
                    <a:gd name="f75" fmla="val 1651"/>
                    <a:gd name="f76" fmla="val 201"/>
                    <a:gd name="f77" fmla="val 1552"/>
                    <a:gd name="f78" fmla="val 77"/>
                    <a:gd name="f79" fmla="val 1383"/>
                    <a:gd name="f80" fmla="*/ f0 1 2379"/>
                    <a:gd name="f81" fmla="*/ f1 1 3202"/>
                    <a:gd name="f82" fmla="val f2"/>
                    <a:gd name="f83" fmla="val f3"/>
                    <a:gd name="f84" fmla="val f4"/>
                    <a:gd name="f85" fmla="+- f84 0 f82"/>
                    <a:gd name="f86" fmla="+- f83 0 f82"/>
                    <a:gd name="f87" fmla="*/ f86 1 2379"/>
                    <a:gd name="f88" fmla="*/ f85 1 3202"/>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2379" h="3202">
                      <a:moveTo>
                        <a:pt x="f5" y="f6"/>
                      </a:moveTo>
                      <a:cubicBezTo>
                        <a:pt x="f5" y="f7"/>
                        <a:pt x="f5" y="f8"/>
                        <a:pt x="f9" y="f10"/>
                      </a:cubicBezTo>
                      <a:cubicBezTo>
                        <a:pt x="f5" y="f8"/>
                        <a:pt x="f5" y="f11"/>
                        <a:pt x="f5" y="f6"/>
                      </a:cubicBezTo>
                      <a:close/>
                      <a:moveTo>
                        <a:pt x="f12" y="f2"/>
                      </a:moveTo>
                      <a:cubicBezTo>
                        <a:pt x="f13" y="f2"/>
                        <a:pt x="f14" y="f15"/>
                        <a:pt x="f16" y="f17"/>
                      </a:cubicBezTo>
                      <a:cubicBezTo>
                        <a:pt x="f18" y="f19"/>
                        <a:pt x="f20" y="f21"/>
                        <a:pt x="f5" y="f6"/>
                      </a:cubicBezTo>
                      <a:lnTo>
                        <a:pt x="f5" y="f6"/>
                      </a:lnTo>
                      <a:cubicBezTo>
                        <a:pt x="f22" y="f23"/>
                        <a:pt x="f24" y="f25"/>
                        <a:pt x="f26" y="f25"/>
                      </a:cubicBezTo>
                      <a:cubicBezTo>
                        <a:pt x="f27" y="f25"/>
                        <a:pt x="f28" y="f25"/>
                        <a:pt x="f29" y="f30"/>
                      </a:cubicBezTo>
                      <a:cubicBezTo>
                        <a:pt x="f31" y="f32"/>
                        <a:pt x="f33" y="f34"/>
                        <a:pt x="f35" y="f36"/>
                      </a:cubicBezTo>
                      <a:cubicBezTo>
                        <a:pt x="f37" y="f38"/>
                        <a:pt x="f33" y="f39"/>
                        <a:pt x="f40" y="f41"/>
                      </a:cubicBezTo>
                      <a:cubicBezTo>
                        <a:pt x="f42" y="f43"/>
                        <a:pt x="f44" y="f45"/>
                        <a:pt x="f46" y="f47"/>
                      </a:cubicBezTo>
                      <a:cubicBezTo>
                        <a:pt x="f48" y="f49"/>
                        <a:pt x="f50" y="f51"/>
                        <a:pt x="f52" y="f4"/>
                      </a:cubicBezTo>
                      <a:cubicBezTo>
                        <a:pt x="f53" y="f54"/>
                        <a:pt x="f44" y="f55"/>
                        <a:pt x="f56" y="f57"/>
                      </a:cubicBezTo>
                      <a:cubicBezTo>
                        <a:pt x="f58" y="f59"/>
                        <a:pt x="f60" y="f38"/>
                        <a:pt x="f61" y="f62"/>
                      </a:cubicBezTo>
                      <a:cubicBezTo>
                        <a:pt x="f63" y="f64"/>
                        <a:pt x="f65" y="f64"/>
                        <a:pt x="f66" y="f64"/>
                      </a:cubicBezTo>
                      <a:cubicBezTo>
                        <a:pt x="f67" y="f64"/>
                        <a:pt x="f68" y="f69"/>
                        <a:pt x="f70" y="f71"/>
                      </a:cubicBezTo>
                      <a:cubicBezTo>
                        <a:pt x="f72" y="f73"/>
                        <a:pt x="f72" y="f74"/>
                        <a:pt x="f75" y="f76"/>
                      </a:cubicBezTo>
                      <a:cubicBezTo>
                        <a:pt x="f77" y="f78"/>
                        <a:pt x="f79" y="f2"/>
                        <a:pt x="f12"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2392;p31">
                  <a:extLst>
                    <a:ext uri="{FF2B5EF4-FFF2-40B4-BE49-F238E27FC236}">
                      <a16:creationId xmlns:a16="http://schemas.microsoft.com/office/drawing/2014/main" id="{A1088108-FA8A-4942-BA88-5800682A86E4}"/>
                    </a:ext>
                  </a:extLst>
                </p:cNvPr>
                <p:cNvSpPr/>
                <p:nvPr/>
              </p:nvSpPr>
              <p:spPr>
                <a:xfrm>
                  <a:off x="561962" y="421373"/>
                  <a:ext cx="150994" cy="227438"/>
                </a:xfrm>
                <a:custGeom>
                  <a:avLst/>
                  <a:gdLst>
                    <a:gd name="f0" fmla="val w"/>
                    <a:gd name="f1" fmla="val h"/>
                    <a:gd name="f2" fmla="val 0"/>
                    <a:gd name="f3" fmla="val 4675"/>
                    <a:gd name="f4" fmla="val 7042"/>
                    <a:gd name="f5" fmla="val 288"/>
                    <a:gd name="f6" fmla="val 670"/>
                    <a:gd name="f7" fmla="val 671"/>
                    <a:gd name="f8" fmla="val 289"/>
                    <a:gd name="f9" fmla="val 672"/>
                    <a:gd name="f10" fmla="val 673"/>
                    <a:gd name="f11" fmla="val 634"/>
                    <a:gd name="f12" fmla="val 1166"/>
                    <a:gd name="f13" fmla="val 934"/>
                    <a:gd name="f14" fmla="val 1559"/>
                    <a:gd name="f15" fmla="val 1269"/>
                    <a:gd name="f16" fmla="val 1928"/>
                    <a:gd name="f17" fmla="val 1650"/>
                    <a:gd name="f18" fmla="val 2228"/>
                    <a:gd name="f19" fmla="val 2042"/>
                    <a:gd name="f20" fmla="val 2517"/>
                    <a:gd name="f21" fmla="val 2481"/>
                    <a:gd name="f22" fmla="val 2759"/>
                    <a:gd name="f23" fmla="val 2885"/>
                    <a:gd name="f24" fmla="val 3048"/>
                    <a:gd name="f25" fmla="val 3289"/>
                    <a:gd name="f26" fmla="val 3336"/>
                    <a:gd name="f27" fmla="val 3670"/>
                    <a:gd name="f28" fmla="val 3660"/>
                    <a:gd name="f29" fmla="val 3959"/>
                    <a:gd name="f30" fmla="val 4087"/>
                    <a:gd name="f31" fmla="val 4097"/>
                    <a:gd name="f32" fmla="val 4306"/>
                    <a:gd name="f33" fmla="val 4213"/>
                    <a:gd name="f34" fmla="val 4525"/>
                    <a:gd name="f35" fmla="val 4282"/>
                    <a:gd name="f36" fmla="val 4768"/>
                    <a:gd name="f37" fmla="val 4305"/>
                    <a:gd name="f38" fmla="val 4883"/>
                    <a:gd name="f39" fmla="val 4339"/>
                    <a:gd name="f40" fmla="val 5010"/>
                    <a:gd name="f41" fmla="val 5149"/>
                    <a:gd name="f42" fmla="val 5276"/>
                    <a:gd name="f43" fmla="val 5391"/>
                    <a:gd name="f44" fmla="val 4316"/>
                    <a:gd name="f45" fmla="val 5518"/>
                    <a:gd name="f46" fmla="val 4328"/>
                    <a:gd name="f47" fmla="val 4293"/>
                    <a:gd name="f48" fmla="val 4270"/>
                    <a:gd name="f49" fmla="val 4895"/>
                    <a:gd name="f50" fmla="val 4236"/>
                    <a:gd name="f51" fmla="val 4779"/>
                    <a:gd name="f52" fmla="val 4109"/>
                    <a:gd name="f53" fmla="val 4433"/>
                    <a:gd name="f54" fmla="val 4051"/>
                    <a:gd name="f55" fmla="val 4318"/>
                    <a:gd name="f56" fmla="val 3993"/>
                    <a:gd name="f57" fmla="val 4225"/>
                    <a:gd name="f58" fmla="val 3924"/>
                    <a:gd name="f59" fmla="val 4121"/>
                    <a:gd name="f60" fmla="val 3647"/>
                    <a:gd name="f61" fmla="val 3717"/>
                    <a:gd name="f62" fmla="val 3254"/>
                    <a:gd name="f63" fmla="val 3394"/>
                    <a:gd name="f64" fmla="val 2850"/>
                    <a:gd name="f65" fmla="val 3106"/>
                    <a:gd name="f66" fmla="val 2446"/>
                    <a:gd name="f67" fmla="val 2817"/>
                    <a:gd name="f68" fmla="val 2019"/>
                    <a:gd name="f69" fmla="val 2575"/>
                    <a:gd name="f70" fmla="val 1627"/>
                    <a:gd name="f71" fmla="val 2251"/>
                    <a:gd name="f72" fmla="val 1419"/>
                    <a:gd name="f73" fmla="val 2101"/>
                    <a:gd name="f74" fmla="val 1246"/>
                    <a:gd name="f75" fmla="val 1073"/>
                    <a:gd name="f76" fmla="val 1755"/>
                    <a:gd name="f77" fmla="val 923"/>
                    <a:gd name="f78" fmla="val 761"/>
                    <a:gd name="f79" fmla="val 1363"/>
                    <a:gd name="f80" fmla="val 2135"/>
                    <a:gd name="f81" fmla="val 1"/>
                    <a:gd name="f82" fmla="val 1927"/>
                    <a:gd name="f83" fmla="val 370"/>
                    <a:gd name="f84" fmla="val 1916"/>
                    <a:gd name="f85" fmla="val 739"/>
                    <a:gd name="f86" fmla="val 1973"/>
                    <a:gd name="f87" fmla="val 1132"/>
                    <a:gd name="f88" fmla="val 1880"/>
                    <a:gd name="f89" fmla="val 935"/>
                    <a:gd name="f90" fmla="val 1700"/>
                    <a:gd name="f91" fmla="val 886"/>
                    <a:gd name="f92" fmla="val 1487"/>
                    <a:gd name="f93" fmla="val 1283"/>
                    <a:gd name="f94" fmla="val 1050"/>
                    <a:gd name="f95" fmla="val 931"/>
                    <a:gd name="f96" fmla="val 837"/>
                    <a:gd name="f97" fmla="val 611"/>
                    <a:gd name="f98" fmla="val 408"/>
                    <a:gd name="f99" fmla="val 881"/>
                    <a:gd name="f100" fmla="val 656"/>
                    <a:gd name="f101" fmla="val 1319"/>
                    <a:gd name="f102" fmla="val 2206"/>
                    <a:gd name="f103" fmla="val 946"/>
                    <a:gd name="f104" fmla="val 2552"/>
                    <a:gd name="f105" fmla="val 577"/>
                    <a:gd name="f106" fmla="val 2736"/>
                    <a:gd name="f107" fmla="val 484"/>
                    <a:gd name="f108" fmla="val 2840"/>
                    <a:gd name="f109" fmla="val 219"/>
                    <a:gd name="f110" fmla="val 3152"/>
                    <a:gd name="f111" fmla="val 406"/>
                    <a:gd name="f112" fmla="val 3114"/>
                    <a:gd name="f113" fmla="val 560"/>
                    <a:gd name="f114" fmla="val 3102"/>
                    <a:gd name="f115" fmla="val 680"/>
                    <a:gd name="f116" fmla="val 895"/>
                    <a:gd name="f117" fmla="val 1004"/>
                    <a:gd name="f118" fmla="val 3140"/>
                    <a:gd name="f119" fmla="val 911"/>
                    <a:gd name="f120" fmla="val 3256"/>
                    <a:gd name="f121" fmla="val 807"/>
                    <a:gd name="f122" fmla="val 3440"/>
                    <a:gd name="f123" fmla="val 1101"/>
                    <a:gd name="f124" fmla="val 3366"/>
                    <a:gd name="f125" fmla="val 1391"/>
                    <a:gd name="f126" fmla="val 3323"/>
                    <a:gd name="f127" fmla="val 1676"/>
                    <a:gd name="f128" fmla="val 2052"/>
                    <a:gd name="f129" fmla="val 2420"/>
                    <a:gd name="f130" fmla="val 3397"/>
                    <a:gd name="f131" fmla="val 2781"/>
                    <a:gd name="f132" fmla="val 3567"/>
                    <a:gd name="f133" fmla="val 2562"/>
                    <a:gd name="f134" fmla="val 3613"/>
                    <a:gd name="f135" fmla="val 2377"/>
                    <a:gd name="f136" fmla="val 3798"/>
                    <a:gd name="f137" fmla="val 4017"/>
                    <a:gd name="f138" fmla="val 4237"/>
                    <a:gd name="f139" fmla="val 4468"/>
                    <a:gd name="f140" fmla="val 2643"/>
                    <a:gd name="f141" fmla="val 4375"/>
                    <a:gd name="f142" fmla="val 2620"/>
                    <a:gd name="f143" fmla="val 4133"/>
                    <a:gd name="f144" fmla="val 2724"/>
                    <a:gd name="f145" fmla="val 4006"/>
                    <a:gd name="f146" fmla="val 2815"/>
                    <a:gd name="f147" fmla="val 3884"/>
                    <a:gd name="f148" fmla="val 2970"/>
                    <a:gd name="f149" fmla="val 3842"/>
                    <a:gd name="f150" fmla="val 3116"/>
                    <a:gd name="f151" fmla="val 3136"/>
                    <a:gd name="f152" fmla="val 3155"/>
                    <a:gd name="f153" fmla="val 3843"/>
                    <a:gd name="f154" fmla="val 3174"/>
                    <a:gd name="f155" fmla="val 3844"/>
                    <a:gd name="f156" fmla="val 3856"/>
                    <a:gd name="f157" fmla="val 4491"/>
                    <a:gd name="f158" fmla="val 4872"/>
                    <a:gd name="f159" fmla="val 4291"/>
                    <a:gd name="f160" fmla="val 5570"/>
                    <a:gd name="f161" fmla="val 4180"/>
                    <a:gd name="f162" fmla="val 6370"/>
                    <a:gd name="f163" fmla="val 3851"/>
                    <a:gd name="f164" fmla="val 7025"/>
                    <a:gd name="f165" fmla="val 4012"/>
                    <a:gd name="f166" fmla="val 6709"/>
                    <a:gd name="f167" fmla="val 4238"/>
                    <a:gd name="f168" fmla="val 6447"/>
                    <a:gd name="f169" fmla="val 4363"/>
                    <a:gd name="f170" fmla="val 6107"/>
                    <a:gd name="f171" fmla="val 4443"/>
                    <a:gd name="f172" fmla="val 5922"/>
                    <a:gd name="f173" fmla="val 4478"/>
                    <a:gd name="f174" fmla="val 5737"/>
                    <a:gd name="f175" fmla="val 4524"/>
                    <a:gd name="f176" fmla="val 5541"/>
                    <a:gd name="f177" fmla="val 4674"/>
                    <a:gd name="f178" fmla="val 4664"/>
                    <a:gd name="f179" fmla="val 4351"/>
                    <a:gd name="f180" fmla="val 3833"/>
                    <a:gd name="f181" fmla="val 3716"/>
                    <a:gd name="f182" fmla="val 3117"/>
                    <a:gd name="f183" fmla="val 2966"/>
                    <a:gd name="f184" fmla="val 2286"/>
                    <a:gd name="f185" fmla="val 2146"/>
                    <a:gd name="f186" fmla="val 1178"/>
                    <a:gd name="f187" fmla="val 3849"/>
                    <a:gd name="f188" fmla="val 7031"/>
                    <a:gd name="f189" fmla="val 3846"/>
                    <a:gd name="f190" fmla="val 7036"/>
                    <a:gd name="f191" fmla="*/ f0 1 4675"/>
                    <a:gd name="f192" fmla="*/ f1 1 7042"/>
                    <a:gd name="f193" fmla="val f2"/>
                    <a:gd name="f194" fmla="val f3"/>
                    <a:gd name="f195" fmla="val f4"/>
                    <a:gd name="f196" fmla="+- f195 0 f193"/>
                    <a:gd name="f197" fmla="+- f194 0 f193"/>
                    <a:gd name="f198" fmla="*/ f197 1 4675"/>
                    <a:gd name="f199" fmla="*/ f196 1 7042"/>
                    <a:gd name="f200" fmla="*/ f193 1 f198"/>
                    <a:gd name="f201" fmla="*/ f194 1 f198"/>
                    <a:gd name="f202" fmla="*/ f193 1 f199"/>
                    <a:gd name="f203" fmla="*/ f195 1 f199"/>
                    <a:gd name="f204" fmla="*/ f200 f191 1"/>
                    <a:gd name="f205" fmla="*/ f201 f191 1"/>
                    <a:gd name="f206" fmla="*/ f203 f192 1"/>
                    <a:gd name="f207" fmla="*/ f202 f192 1"/>
                  </a:gdLst>
                  <a:ahLst/>
                  <a:cxnLst>
                    <a:cxn ang="3cd4">
                      <a:pos x="hc" y="t"/>
                    </a:cxn>
                    <a:cxn ang="0">
                      <a:pos x="r" y="vc"/>
                    </a:cxn>
                    <a:cxn ang="cd4">
                      <a:pos x="hc" y="b"/>
                    </a:cxn>
                    <a:cxn ang="cd2">
                      <a:pos x="l" y="vc"/>
                    </a:cxn>
                  </a:cxnLst>
                  <a:rect l="f204" t="f207" r="f205" b="f206"/>
                  <a:pathLst>
                    <a:path w="4675" h="7042">
                      <a:moveTo>
                        <a:pt x="f5" y="f6"/>
                      </a:moveTo>
                      <a:cubicBezTo>
                        <a:pt x="f5" y="f7"/>
                        <a:pt x="f8" y="f9"/>
                        <a:pt x="f8" y="f10"/>
                      </a:cubicBezTo>
                      <a:lnTo>
                        <a:pt x="f8" y="f10"/>
                      </a:lnTo>
                      <a:cubicBezTo>
                        <a:pt x="f8" y="f9"/>
                        <a:pt x="f5" y="f7"/>
                        <a:pt x="f5" y="f6"/>
                      </a:cubicBezTo>
                      <a:close/>
                      <a:moveTo>
                        <a:pt x="f11" y="f12"/>
                      </a:move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39" y="f41"/>
                      </a:cubicBezTo>
                      <a:cubicBezTo>
                        <a:pt x="f39" y="f42"/>
                        <a:pt x="f39" y="f43"/>
                        <a:pt x="f44" y="f45"/>
                      </a:cubicBezTo>
                      <a:cubicBezTo>
                        <a:pt x="f46" y="f43"/>
                        <a:pt x="f46" y="f42"/>
                        <a:pt x="f44" y="f41"/>
                      </a:cubicBezTo>
                      <a:cubicBezTo>
                        <a:pt x="f47" y="f40"/>
                        <a:pt x="f48" y="f49"/>
                        <a:pt x="f50" y="f51"/>
                      </a:cubicBezTo>
                      <a:lnTo>
                        <a:pt x="f52" y="f53"/>
                      </a:lnTo>
                      <a:cubicBezTo>
                        <a:pt x="f54" y="f55"/>
                        <a:pt x="f56" y="f57"/>
                        <a:pt x="f58" y="f59"/>
                      </a:cubicBezTo>
                      <a:cubicBezTo>
                        <a:pt x="f60" y="f61"/>
                        <a:pt x="f62" y="f63"/>
                        <a:pt x="f64" y="f65"/>
                      </a:cubicBezTo>
                      <a:cubicBezTo>
                        <a:pt x="f66" y="f67"/>
                        <a:pt x="f68" y="f69"/>
                        <a:pt x="f70" y="f71"/>
                      </a:cubicBezTo>
                      <a:cubicBezTo>
                        <a:pt x="f72" y="f73"/>
                        <a:pt x="f74" y="f16"/>
                        <a:pt x="f75" y="f76"/>
                      </a:cubicBezTo>
                      <a:cubicBezTo>
                        <a:pt x="f77" y="f14"/>
                        <a:pt x="f78" y="f79"/>
                        <a:pt x="f11" y="f12"/>
                      </a:cubicBezTo>
                      <a:close/>
                      <a:moveTo>
                        <a:pt x="f80" y="f81"/>
                      </a:moveTo>
                      <a:cubicBezTo>
                        <a:pt x="f82" y="f83"/>
                        <a:pt x="f84" y="f85"/>
                        <a:pt x="f86" y="f87"/>
                      </a:cubicBezTo>
                      <a:cubicBezTo>
                        <a:pt x="f88" y="f89"/>
                        <a:pt x="f90" y="f91"/>
                        <a:pt x="f92" y="f91"/>
                      </a:cubicBezTo>
                      <a:cubicBezTo>
                        <a:pt x="f93" y="f91"/>
                        <a:pt x="f94" y="f95"/>
                        <a:pt x="f96" y="f95"/>
                      </a:cubicBezTo>
                      <a:cubicBezTo>
                        <a:pt x="f97" y="f95"/>
                        <a:pt x="f98" y="f99"/>
                        <a:pt x="f8" y="f10"/>
                      </a:cubicBezTo>
                      <a:lnTo>
                        <a:pt x="f8" y="f10"/>
                      </a:lnTo>
                      <a:cubicBezTo>
                        <a:pt x="f100" y="f101"/>
                        <a:pt x="f81" y="f102"/>
                        <a:pt x="f103" y="f104"/>
                      </a:cubicBezTo>
                      <a:cubicBezTo>
                        <a:pt x="f105" y="f106"/>
                        <a:pt x="f107" y="f108"/>
                        <a:pt x="f109" y="f110"/>
                      </a:cubicBezTo>
                      <a:cubicBezTo>
                        <a:pt x="f111" y="f112"/>
                        <a:pt x="f113" y="f114"/>
                        <a:pt x="f115" y="f114"/>
                      </a:cubicBezTo>
                      <a:cubicBezTo>
                        <a:pt x="f116" y="f114"/>
                        <a:pt x="f117" y="f118"/>
                        <a:pt x="f117" y="f118"/>
                      </a:cubicBezTo>
                      <a:cubicBezTo>
                        <a:pt x="f119" y="f120"/>
                        <a:pt x="f121" y="f122"/>
                        <a:pt x="f121" y="f122"/>
                      </a:cubicBezTo>
                      <a:cubicBezTo>
                        <a:pt x="f123" y="f124"/>
                        <a:pt x="f125" y="f126"/>
                        <a:pt x="f127" y="f126"/>
                      </a:cubicBezTo>
                      <a:cubicBezTo>
                        <a:pt x="f128" y="f126"/>
                        <a:pt x="f129" y="f130"/>
                        <a:pt x="f131" y="f132"/>
                      </a:cubicBezTo>
                      <a:cubicBezTo>
                        <a:pt x="f133" y="f134"/>
                        <a:pt x="f135" y="f136"/>
                        <a:pt x="f135" y="f137"/>
                      </a:cubicBezTo>
                      <a:cubicBezTo>
                        <a:pt x="f135" y="f138"/>
                        <a:pt x="f133" y="f53"/>
                        <a:pt x="f131" y="f139"/>
                      </a:cubicBezTo>
                      <a:cubicBezTo>
                        <a:pt x="f140" y="f141"/>
                        <a:pt x="f142" y="f143"/>
                        <a:pt x="f144" y="f145"/>
                      </a:cubicBezTo>
                      <a:cubicBezTo>
                        <a:pt x="f146" y="f147"/>
                        <a:pt x="f148" y="f149"/>
                        <a:pt x="f150" y="f149"/>
                      </a:cubicBezTo>
                      <a:cubicBezTo>
                        <a:pt x="f151" y="f149"/>
                        <a:pt x="f152" y="f153"/>
                        <a:pt x="f154" y="f155"/>
                      </a:cubicBezTo>
                      <a:cubicBezTo>
                        <a:pt x="f60" y="f156"/>
                        <a:pt x="f58" y="f157"/>
                        <a:pt x="f54" y="f158"/>
                      </a:cubicBezTo>
                      <a:cubicBezTo>
                        <a:pt x="f159" y="f160"/>
                        <a:pt x="f161" y="f162"/>
                        <a:pt x="f163" y="f164"/>
                      </a:cubicBezTo>
                      <a:lnTo>
                        <a:pt x="f163" y="f164"/>
                      </a:lnTo>
                      <a:cubicBezTo>
                        <a:pt x="f165" y="f166"/>
                        <a:pt x="f167" y="f168"/>
                        <a:pt x="f169" y="f170"/>
                      </a:cubicBezTo>
                      <a:cubicBezTo>
                        <a:pt x="f171" y="f172"/>
                        <a:pt x="f173" y="f174"/>
                        <a:pt x="f175" y="f176"/>
                      </a:cubicBezTo>
                      <a:cubicBezTo>
                        <a:pt x="f177" y="f178"/>
                        <a:pt x="f179" y="f180"/>
                        <a:pt x="f181" y="f182"/>
                      </a:cubicBezTo>
                      <a:cubicBezTo>
                        <a:pt x="f183" y="f184"/>
                        <a:pt x="f185" y="f186"/>
                        <a:pt x="f80" y="f81"/>
                      </a:cubicBezTo>
                      <a:close/>
                      <a:moveTo>
                        <a:pt x="f163" y="f164"/>
                      </a:moveTo>
                      <a:cubicBezTo>
                        <a:pt x="f187" y="f188"/>
                        <a:pt x="f189" y="f190"/>
                        <a:pt x="f153" y="f4"/>
                      </a:cubicBezTo>
                      <a:cubicBezTo>
                        <a:pt x="f189" y="f190"/>
                        <a:pt x="f187" y="f188"/>
                        <a:pt x="f163" y="f164"/>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2393;p31">
                  <a:extLst>
                    <a:ext uri="{FF2B5EF4-FFF2-40B4-BE49-F238E27FC236}">
                      <a16:creationId xmlns:a16="http://schemas.microsoft.com/office/drawing/2014/main" id="{8CA79703-1CC4-464C-9AD1-32B13347A9BB}"/>
                    </a:ext>
                  </a:extLst>
                </p:cNvPr>
                <p:cNvSpPr/>
                <p:nvPr/>
              </p:nvSpPr>
              <p:spPr>
                <a:xfrm>
                  <a:off x="631274" y="360621"/>
                  <a:ext cx="61529" cy="150638"/>
                </a:xfrm>
                <a:custGeom>
                  <a:avLst/>
                  <a:gdLst>
                    <a:gd name="f0" fmla="val w"/>
                    <a:gd name="f1" fmla="val h"/>
                    <a:gd name="f2" fmla="val 0"/>
                    <a:gd name="f3" fmla="val 1905"/>
                    <a:gd name="f4" fmla="val 4664"/>
                    <a:gd name="f5" fmla="val 1051"/>
                    <a:gd name="f6" fmla="val 970"/>
                    <a:gd name="f7" fmla="val 1039"/>
                    <a:gd name="f8" fmla="val 1178"/>
                    <a:gd name="f9" fmla="val 1016"/>
                    <a:gd name="f10" fmla="val 1431"/>
                    <a:gd name="f11" fmla="val 1662"/>
                    <a:gd name="f12" fmla="val 1893"/>
                    <a:gd name="f13" fmla="val 2136"/>
                    <a:gd name="f14" fmla="val 2366"/>
                    <a:gd name="f15" fmla="val 1062"/>
                    <a:gd name="f16" fmla="val 2597"/>
                    <a:gd name="f17" fmla="val 1108"/>
                    <a:gd name="f18" fmla="val 2828"/>
                    <a:gd name="f19" fmla="val 1166"/>
                    <a:gd name="f20" fmla="val 3047"/>
                    <a:gd name="f21" fmla="val 1224"/>
                    <a:gd name="f22" fmla="val 3255"/>
                    <a:gd name="f23" fmla="val 1305"/>
                    <a:gd name="f24" fmla="val 3475"/>
                    <a:gd name="f25" fmla="val 1385"/>
                    <a:gd name="f26" fmla="val 3694"/>
                    <a:gd name="f27" fmla="val 1282"/>
                    <a:gd name="f28" fmla="val 3486"/>
                    <a:gd name="f29" fmla="val 1201"/>
                    <a:gd name="f30" fmla="val 3290"/>
                    <a:gd name="f31" fmla="val 1120"/>
                    <a:gd name="f32" fmla="val 3071"/>
                    <a:gd name="f33" fmla="val 2851"/>
                    <a:gd name="f34" fmla="val 1005"/>
                    <a:gd name="f35" fmla="val 2620"/>
                    <a:gd name="f36" fmla="val 981"/>
                    <a:gd name="f37" fmla="val 2390"/>
                    <a:gd name="f38" fmla="val 947"/>
                    <a:gd name="f39" fmla="val 2159"/>
                    <a:gd name="f40" fmla="val 1916"/>
                    <a:gd name="f41" fmla="val 1685"/>
                    <a:gd name="f42" fmla="val 1443"/>
                    <a:gd name="f43" fmla="val 1212"/>
                    <a:gd name="f44" fmla="val 878"/>
                    <a:gd name="f45" fmla="val 323"/>
                    <a:gd name="f46" fmla="val 612"/>
                    <a:gd name="f47" fmla="val 1027"/>
                    <a:gd name="f48" fmla="val 681"/>
                    <a:gd name="f49" fmla="val 1558"/>
                    <a:gd name="f50" fmla="val 531"/>
                    <a:gd name="f51" fmla="val 335"/>
                    <a:gd name="f52" fmla="val 704"/>
                    <a:gd name="f53" fmla="val 289"/>
                    <a:gd name="f54" fmla="val 693"/>
                    <a:gd name="f55" fmla="val 1789"/>
                    <a:gd name="f56" fmla="val 1247"/>
                    <a:gd name="f57" fmla="val 3890"/>
                    <a:gd name="f58" fmla="val 4663"/>
                    <a:gd name="f59" fmla="val 1259"/>
                    <a:gd name="f60" fmla="val 3198"/>
                    <a:gd name="f61" fmla="val 1570"/>
                    <a:gd name="f62" fmla="*/ f0 1 1905"/>
                    <a:gd name="f63" fmla="*/ f1 1 4664"/>
                    <a:gd name="f64" fmla="val f2"/>
                    <a:gd name="f65" fmla="val f3"/>
                    <a:gd name="f66" fmla="val f4"/>
                    <a:gd name="f67" fmla="+- f66 0 f64"/>
                    <a:gd name="f68" fmla="+- f65 0 f64"/>
                    <a:gd name="f69" fmla="*/ f68 1 1905"/>
                    <a:gd name="f70" fmla="*/ f67 1 4664"/>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1905" h="4664">
                      <a:moveTo>
                        <a:pt x="f5" y="f6"/>
                      </a:moveTo>
                      <a:lnTo>
                        <a:pt x="f5" y="f6"/>
                      </a:lnTo>
                      <a:cubicBezTo>
                        <a:pt x="f7" y="f8"/>
                        <a:pt x="f9" y="f10"/>
                        <a:pt x="f9" y="f11"/>
                      </a:cubicBezTo>
                      <a:cubicBezTo>
                        <a:pt x="f9" y="f12"/>
                        <a:pt x="f9" y="f13"/>
                        <a:pt x="f7" y="f14"/>
                      </a:cubicBezTo>
                      <a:cubicBezTo>
                        <a:pt x="f15" y="f16"/>
                        <a:pt x="f17" y="f18"/>
                        <a:pt x="f19" y="f20"/>
                      </a:cubicBezTo>
                      <a:cubicBezTo>
                        <a:pt x="f21" y="f22"/>
                        <a:pt x="f23" y="f24"/>
                        <a:pt x="f25" y="f26"/>
                      </a:cubicBezTo>
                      <a:cubicBezTo>
                        <a:pt x="f27" y="f28"/>
                        <a:pt x="f29" y="f30"/>
                        <a:pt x="f31" y="f32"/>
                      </a:cubicBezTo>
                      <a:cubicBezTo>
                        <a:pt x="f5" y="f33"/>
                        <a:pt x="f34" y="f35"/>
                        <a:pt x="f36" y="f37"/>
                      </a:cubicBezTo>
                      <a:cubicBezTo>
                        <a:pt x="f38" y="f39"/>
                        <a:pt x="f38" y="f40"/>
                        <a:pt x="f6" y="f41"/>
                      </a:cubicBezTo>
                      <a:cubicBezTo>
                        <a:pt x="f36" y="f42"/>
                        <a:pt x="f9" y="f43"/>
                        <a:pt x="f5" y="f6"/>
                      </a:cubicBezTo>
                      <a:close/>
                      <a:moveTo>
                        <a:pt x="f23" y="f2"/>
                      </a:moveTo>
                      <a:lnTo>
                        <a:pt x="f23" y="f2"/>
                      </a:lnTo>
                      <a:cubicBezTo>
                        <a:pt x="f44" y="f45"/>
                        <a:pt x="f46" y="f47"/>
                        <a:pt x="f48" y="f49"/>
                      </a:cubicBezTo>
                      <a:cubicBezTo>
                        <a:pt x="f50" y="f25"/>
                        <a:pt x="f51" y="f52"/>
                        <a:pt x="f53" y="f54"/>
                      </a:cubicBezTo>
                      <a:lnTo>
                        <a:pt x="f53" y="f54"/>
                      </a:lnTo>
                      <a:cubicBezTo>
                        <a:pt x="f2" y="f55"/>
                        <a:pt x="f56" y="f57"/>
                        <a:pt x="f3" y="f58"/>
                      </a:cubicBezTo>
                      <a:cubicBezTo>
                        <a:pt x="f59" y="f60"/>
                        <a:pt x="f5" y="f61"/>
                        <a:pt x="f2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2394;p31">
                  <a:extLst>
                    <a:ext uri="{FF2B5EF4-FFF2-40B4-BE49-F238E27FC236}">
                      <a16:creationId xmlns:a16="http://schemas.microsoft.com/office/drawing/2014/main" id="{80B94D45-AEE4-4938-8FBE-83EEEFF1D771}"/>
                    </a:ext>
                  </a:extLst>
                </p:cNvPr>
                <p:cNvSpPr/>
                <p:nvPr/>
              </p:nvSpPr>
              <p:spPr>
                <a:xfrm>
                  <a:off x="91449" y="625659"/>
                  <a:ext cx="264709" cy="194273"/>
                </a:xfrm>
                <a:custGeom>
                  <a:avLst/>
                  <a:gdLst>
                    <a:gd name="f0" fmla="val w"/>
                    <a:gd name="f1" fmla="val h"/>
                    <a:gd name="f2" fmla="val 0"/>
                    <a:gd name="f3" fmla="val 8196"/>
                    <a:gd name="f4" fmla="val 6015"/>
                    <a:gd name="f5" fmla="val 1"/>
                    <a:gd name="f6" fmla="val 8127"/>
                    <a:gd name="f7" fmla="val 740"/>
                    <a:gd name="f8" fmla="val 7134"/>
                    <a:gd name="f9" fmla="val 2321"/>
                    <a:gd name="f10" fmla="val 4352"/>
                    <a:gd name="f11" fmla="val 2656"/>
                    <a:gd name="f12" fmla="val 2634"/>
                    <a:gd name="f13" fmla="val 2855"/>
                    <a:gd name="f14" fmla="val 1872"/>
                    <a:gd name="f15" fmla="val 3273"/>
                    <a:gd name="f16" fmla="val 891"/>
                    <a:gd name="f17" fmla="val 619"/>
                    <a:gd name="f18" fmla="val 331"/>
                    <a:gd name="f19" fmla="val 3241"/>
                    <a:gd name="f20" fmla="val 3164"/>
                    <a:gd name="f21" fmla="val 301"/>
                    <a:gd name="f22" fmla="val 3651"/>
                    <a:gd name="f23" fmla="val 989"/>
                    <a:gd name="f24" fmla="val 3994"/>
                    <a:gd name="f25" fmla="val 1602"/>
                    <a:gd name="f26" fmla="val 1744"/>
                    <a:gd name="f27" fmla="val 1881"/>
                    <a:gd name="f28" fmla="val 3976"/>
                    <a:gd name="f29" fmla="val 2009"/>
                    <a:gd name="f30" fmla="val 3937"/>
                    <a:gd name="f31" fmla="val 1570"/>
                    <a:gd name="f32" fmla="val 4526"/>
                    <a:gd name="f33" fmla="val 1732"/>
                    <a:gd name="f34" fmla="val 5484"/>
                    <a:gd name="f35" fmla="val 2263"/>
                    <a:gd name="f36" fmla="val 2044"/>
                    <a:gd name="f37" fmla="val 4849"/>
                    <a:gd name="f38" fmla="val 2655"/>
                    <a:gd name="f39" fmla="val 4445"/>
                    <a:gd name="f40" fmla="val 3059"/>
                    <a:gd name="f41" fmla="val 4041"/>
                    <a:gd name="f42" fmla="val 3625"/>
                    <a:gd name="f43" fmla="val 3810"/>
                    <a:gd name="f44" fmla="val 4179"/>
                    <a:gd name="f45" fmla="val 3660"/>
                    <a:gd name="f46" fmla="val 4722"/>
                    <a:gd name="f47" fmla="val 3521"/>
                    <a:gd name="f48" fmla="val 5287"/>
                    <a:gd name="f49" fmla="val 3418"/>
                    <a:gd name="f50" fmla="val 5818"/>
                    <a:gd name="f51" fmla="val 3198"/>
                    <a:gd name="f52" fmla="val 7122"/>
                    <a:gd name="f53" fmla="val 2667"/>
                    <a:gd name="f54" fmla="val 8069"/>
                    <a:gd name="f55" fmla="val 1386"/>
                    <a:gd name="f56" fmla="*/ f0 1 8196"/>
                    <a:gd name="f57" fmla="*/ f1 1 6015"/>
                    <a:gd name="f58" fmla="val f2"/>
                    <a:gd name="f59" fmla="val f3"/>
                    <a:gd name="f60" fmla="val f4"/>
                    <a:gd name="f61" fmla="+- f60 0 f58"/>
                    <a:gd name="f62" fmla="+- f59 0 f58"/>
                    <a:gd name="f63" fmla="*/ f62 1 8196"/>
                    <a:gd name="f64" fmla="*/ f61 1 6015"/>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196" h="6015">
                      <a:moveTo>
                        <a:pt x="f3" y="f5"/>
                      </a:moveTo>
                      <a:lnTo>
                        <a:pt x="f3" y="f5"/>
                      </a:lnTo>
                      <a:cubicBezTo>
                        <a:pt x="f6" y="f7"/>
                        <a:pt x="f8" y="f9"/>
                        <a:pt x="f10" y="f11"/>
                      </a:cubicBezTo>
                      <a:cubicBezTo>
                        <a:pt x="f12" y="f13"/>
                        <a:pt x="f14" y="f15"/>
                        <a:pt x="f16" y="f15"/>
                      </a:cubicBezTo>
                      <a:cubicBezTo>
                        <a:pt x="f17" y="f15"/>
                        <a:pt x="f18" y="f19"/>
                        <a:pt x="f5" y="f20"/>
                      </a:cubicBezTo>
                      <a:lnTo>
                        <a:pt x="f5" y="f20"/>
                      </a:lnTo>
                      <a:cubicBezTo>
                        <a:pt x="f21" y="f22"/>
                        <a:pt x="f23" y="f24"/>
                        <a:pt x="f25" y="f24"/>
                      </a:cubicBezTo>
                      <a:cubicBezTo>
                        <a:pt x="f26" y="f24"/>
                        <a:pt x="f27" y="f28"/>
                        <a:pt x="f29" y="f30"/>
                      </a:cubicBezTo>
                      <a:lnTo>
                        <a:pt x="f29" y="f30"/>
                      </a:lnTo>
                      <a:cubicBezTo>
                        <a:pt x="f31" y="f32"/>
                        <a:pt x="f33" y="f34"/>
                        <a:pt x="f35" y="f4"/>
                      </a:cubicBezTo>
                      <a:cubicBezTo>
                        <a:pt x="f36" y="f34"/>
                        <a:pt x="f35" y="f37"/>
                        <a:pt x="f38" y="f39"/>
                      </a:cubicBezTo>
                      <a:cubicBezTo>
                        <a:pt x="f40" y="f41"/>
                        <a:pt x="f42" y="f43"/>
                        <a:pt x="f44" y="f45"/>
                      </a:cubicBezTo>
                      <a:cubicBezTo>
                        <a:pt x="f46" y="f47"/>
                        <a:pt x="f48" y="f49"/>
                        <a:pt x="f50" y="f51"/>
                      </a:cubicBezTo>
                      <a:cubicBezTo>
                        <a:pt x="f52" y="f53"/>
                        <a:pt x="f54" y="f55"/>
                        <a:pt x="f3" y="f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2395;p31">
                  <a:extLst>
                    <a:ext uri="{FF2B5EF4-FFF2-40B4-BE49-F238E27FC236}">
                      <a16:creationId xmlns:a16="http://schemas.microsoft.com/office/drawing/2014/main" id="{D084E728-005A-4508-ACF6-4B1DE1DEA498}"/>
                    </a:ext>
                  </a:extLst>
                </p:cNvPr>
                <p:cNvSpPr/>
                <p:nvPr/>
              </p:nvSpPr>
              <p:spPr>
                <a:xfrm>
                  <a:off x="141027" y="597715"/>
                  <a:ext cx="213292" cy="97703"/>
                </a:xfrm>
                <a:custGeom>
                  <a:avLst/>
                  <a:gdLst>
                    <a:gd name="f0" fmla="val w"/>
                    <a:gd name="f1" fmla="val h"/>
                    <a:gd name="f2" fmla="val 0"/>
                    <a:gd name="f3" fmla="val 6604"/>
                    <a:gd name="f4" fmla="val 3025"/>
                    <a:gd name="f5" fmla="val 6603"/>
                    <a:gd name="f6" fmla="val 716"/>
                    <a:gd name="f7" fmla="val 6596"/>
                    <a:gd name="f8" fmla="val 727"/>
                    <a:gd name="f9" fmla="val 6590"/>
                    <a:gd name="f10" fmla="val 739"/>
                    <a:gd name="f11" fmla="val 6583"/>
                    <a:gd name="f12" fmla="val 751"/>
                    <a:gd name="f13" fmla="val 6597"/>
                    <a:gd name="f14" fmla="val 728"/>
                    <a:gd name="f15" fmla="val 4"/>
                    <a:gd name="f16" fmla="val 1316"/>
                    <a:gd name="f17" fmla="val 3"/>
                    <a:gd name="f18" fmla="val 2"/>
                    <a:gd name="f19" fmla="val 1"/>
                    <a:gd name="f20" fmla="val 509"/>
                    <a:gd name="f21" fmla="val 1328"/>
                    <a:gd name="f22" fmla="val 740"/>
                    <a:gd name="f23" fmla="val 959"/>
                    <a:gd name="f24" fmla="val 1190"/>
                    <a:gd name="f25" fmla="val 1362"/>
                    <a:gd name="f26" fmla="val 1421"/>
                    <a:gd name="f27" fmla="val 1385"/>
                    <a:gd name="f28" fmla="val 1628"/>
                    <a:gd name="f29" fmla="val 1432"/>
                    <a:gd name="f30" fmla="val 1848"/>
                    <a:gd name="f31" fmla="val 1501"/>
                    <a:gd name="f32" fmla="val 2286"/>
                    <a:gd name="f33" fmla="val 2690"/>
                    <a:gd name="f34" fmla="val 1836"/>
                    <a:gd name="f35" fmla="val 3106"/>
                    <a:gd name="f36" fmla="val 1997"/>
                    <a:gd name="f37" fmla="val 3521"/>
                    <a:gd name="f38" fmla="val 2147"/>
                    <a:gd name="f39" fmla="val 3960"/>
                    <a:gd name="f40" fmla="val 4399"/>
                    <a:gd name="f41" fmla="val 4836"/>
                    <a:gd name="f42" fmla="val 5284"/>
                    <a:gd name="f43" fmla="val 2166"/>
                    <a:gd name="f44" fmla="val 5616"/>
                    <a:gd name="f45" fmla="val 1884"/>
                    <a:gd name="f46" fmla="val 5536"/>
                    <a:gd name="f47" fmla="val 1954"/>
                    <a:gd name="f48" fmla="val 5462"/>
                    <a:gd name="f49" fmla="val 2015"/>
                    <a:gd name="f50" fmla="val 5380"/>
                    <a:gd name="f51" fmla="val 2066"/>
                    <a:gd name="f52" fmla="val 5287"/>
                    <a:gd name="f53" fmla="val 2124"/>
                    <a:gd name="f54" fmla="val 5183"/>
                    <a:gd name="f55" fmla="val 2159"/>
                    <a:gd name="f56" fmla="val 5080"/>
                    <a:gd name="f57" fmla="val 2205"/>
                    <a:gd name="f58" fmla="val 4860"/>
                    <a:gd name="f59" fmla="val 4629"/>
                    <a:gd name="f60" fmla="val 2320"/>
                    <a:gd name="f61" fmla="val 4422"/>
                    <a:gd name="f62" fmla="val 4387"/>
                    <a:gd name="f63" fmla="val 2322"/>
                    <a:gd name="f64" fmla="val 4353"/>
                    <a:gd name="f65" fmla="val 2323"/>
                    <a:gd name="f66" fmla="val 4319"/>
                    <a:gd name="f67" fmla="val 3894"/>
                    <a:gd name="f68" fmla="val 3479"/>
                    <a:gd name="f69" fmla="val 2194"/>
                    <a:gd name="f70" fmla="val 3094"/>
                    <a:gd name="f71" fmla="val 2055"/>
                    <a:gd name="f72" fmla="val 2667"/>
                    <a:gd name="f73" fmla="val 1905"/>
                    <a:gd name="f74" fmla="val 2252"/>
                    <a:gd name="f75" fmla="val 1709"/>
                    <a:gd name="f76" fmla="val 1559"/>
                    <a:gd name="f77" fmla="val 1420"/>
                    <a:gd name="f78" fmla="val 970"/>
                    <a:gd name="f79" fmla="val 1339"/>
                    <a:gd name="f80" fmla="val 1813"/>
                    <a:gd name="f81" fmla="val 1721"/>
                    <a:gd name="f82" fmla="val 370"/>
                    <a:gd name="f83" fmla="val 1686"/>
                    <a:gd name="f84" fmla="val 474"/>
                    <a:gd name="f85" fmla="val 1744"/>
                    <a:gd name="f86" fmla="val 854"/>
                    <a:gd name="f87" fmla="val 1579"/>
                    <a:gd name="f88" fmla="val 735"/>
                    <a:gd name="f89" fmla="val 1435"/>
                    <a:gd name="f90" fmla="val 689"/>
                    <a:gd name="f91" fmla="val 1305"/>
                    <a:gd name="f92" fmla="val 840"/>
                    <a:gd name="f93" fmla="val 533"/>
                    <a:gd name="f94" fmla="val 1278"/>
                    <a:gd name="f95" fmla="val 15"/>
                    <a:gd name="f96" fmla="val 1315"/>
                    <a:gd name="f97" fmla="val 26"/>
                    <a:gd name="f98" fmla="val 37"/>
                    <a:gd name="f99" fmla="val 615"/>
                    <a:gd name="f100" fmla="val 635"/>
                    <a:gd name="f101" fmla="val 2359"/>
                    <a:gd name="f102" fmla="val 1156"/>
                    <a:gd name="f103" fmla="val 1174"/>
                    <a:gd name="f104" fmla="val 1193"/>
                    <a:gd name="f105" fmla="val 2358"/>
                    <a:gd name="f106" fmla="val 1213"/>
                    <a:gd name="f107" fmla="val 2355"/>
                    <a:gd name="f108" fmla="val 866"/>
                    <a:gd name="f109" fmla="val 2517"/>
                    <a:gd name="f110" fmla="val 578"/>
                    <a:gd name="f111" fmla="val 2713"/>
                    <a:gd name="f112" fmla="val 416"/>
                    <a:gd name="f113" fmla="val 3024"/>
                    <a:gd name="f114" fmla="val 989"/>
                    <a:gd name="f115" fmla="val 2650"/>
                    <a:gd name="f116" fmla="val 1706"/>
                    <a:gd name="f117" fmla="val 2537"/>
                    <a:gd name="f118" fmla="val 2410"/>
                    <a:gd name="f119" fmla="val 2814"/>
                    <a:gd name="f120" fmla="val 3213"/>
                    <a:gd name="f121" fmla="val 2574"/>
                    <a:gd name="f122" fmla="val 3579"/>
                    <a:gd name="f123" fmla="val 2620"/>
                    <a:gd name="f124" fmla="val 3739"/>
                    <a:gd name="f125" fmla="val 2642"/>
                    <a:gd name="f126" fmla="val 3897"/>
                    <a:gd name="f127" fmla="val 2653"/>
                    <a:gd name="f128" fmla="val 4052"/>
                    <a:gd name="f129" fmla="val 4721"/>
                    <a:gd name="f130" fmla="val 5331"/>
                    <a:gd name="f131" fmla="val 2445"/>
                    <a:gd name="f132" fmla="val 5818"/>
                    <a:gd name="f133" fmla="val 1986"/>
                    <a:gd name="f134" fmla="val 5934"/>
                    <a:gd name="f135" fmla="val 1870"/>
                    <a:gd name="f136" fmla="val 6049"/>
                    <a:gd name="f137" fmla="val 1743"/>
                    <a:gd name="f138" fmla="val 6165"/>
                    <a:gd name="f139" fmla="val 1582"/>
                    <a:gd name="f140" fmla="val 6342"/>
                    <a:gd name="f141" fmla="val 1327"/>
                    <a:gd name="f142" fmla="val 6434"/>
                    <a:gd name="f143" fmla="val 1020"/>
                    <a:gd name="f144" fmla="val 6258"/>
                    <a:gd name="f145" fmla="val 1313"/>
                    <a:gd name="f146" fmla="val 5713"/>
                    <a:gd name="f147" fmla="val 1805"/>
                    <a:gd name="f148" fmla="val 5068"/>
                    <a:gd name="f149" fmla="val 4897"/>
                    <a:gd name="f150" fmla="val 2037"/>
                    <a:gd name="f151" fmla="val 4659"/>
                    <a:gd name="f152" fmla="val 2091"/>
                    <a:gd name="f153" fmla="val 4432"/>
                    <a:gd name="f154" fmla="val 4199"/>
                    <a:gd name="f155" fmla="val 3979"/>
                    <a:gd name="f156" fmla="val 2034"/>
                    <a:gd name="f157" fmla="val 3856"/>
                    <a:gd name="f158" fmla="val 1859"/>
                    <a:gd name="f159" fmla="val 3764"/>
                    <a:gd name="f160" fmla="val 3706"/>
                    <a:gd name="f161" fmla="val 3752"/>
                    <a:gd name="f162" fmla="val 1443"/>
                    <a:gd name="f163" fmla="val 3790"/>
                    <a:gd name="f164" fmla="val 1320"/>
                    <a:gd name="f165" fmla="val 3921"/>
                    <a:gd name="f166" fmla="val 1220"/>
                    <a:gd name="f167" fmla="val 4043"/>
                    <a:gd name="f168" fmla="val 4070"/>
                    <a:gd name="f169" fmla="val 4097"/>
                    <a:gd name="f170" fmla="val 1225"/>
                    <a:gd name="f171" fmla="val 4122"/>
                    <a:gd name="f172" fmla="val 1235"/>
                    <a:gd name="f173" fmla="val 4045"/>
                    <a:gd name="f174" fmla="val 1151"/>
                    <a:gd name="f175" fmla="val 3925"/>
                    <a:gd name="f176" fmla="val 1106"/>
                    <a:gd name="f177" fmla="val 3805"/>
                    <a:gd name="f178" fmla="val 3726"/>
                    <a:gd name="f179" fmla="val 3647"/>
                    <a:gd name="f180" fmla="val 1125"/>
                    <a:gd name="f181" fmla="val 1166"/>
                    <a:gd name="f182" fmla="val 3406"/>
                    <a:gd name="f183" fmla="val 1270"/>
                    <a:gd name="f184" fmla="val 3371"/>
                    <a:gd name="f185" fmla="val 1512"/>
                    <a:gd name="f186" fmla="val 3452"/>
                    <a:gd name="f187" fmla="val 1697"/>
                    <a:gd name="f188" fmla="val 2898"/>
                    <a:gd name="f189" fmla="val 2552"/>
                    <a:gd name="f190" fmla="val 878"/>
                    <a:gd name="f191" fmla="val 2332"/>
                    <a:gd name="f192" fmla="val 289"/>
                    <a:gd name="f193" fmla="val 462"/>
                    <a:gd name="f194" fmla="val 601"/>
                    <a:gd name="f195" fmla="val 2009"/>
                    <a:gd name="f196" fmla="val 427"/>
                    <a:gd name="f197" fmla="*/ f0 1 6604"/>
                    <a:gd name="f198" fmla="*/ f1 1 3025"/>
                    <a:gd name="f199" fmla="val f2"/>
                    <a:gd name="f200" fmla="val f3"/>
                    <a:gd name="f201" fmla="val f4"/>
                    <a:gd name="f202" fmla="+- f201 0 f199"/>
                    <a:gd name="f203" fmla="+- f200 0 f199"/>
                    <a:gd name="f204" fmla="*/ f203 1 6604"/>
                    <a:gd name="f205" fmla="*/ f202 1 3025"/>
                    <a:gd name="f206" fmla="*/ f199 1 f204"/>
                    <a:gd name="f207" fmla="*/ f200 1 f204"/>
                    <a:gd name="f208" fmla="*/ f199 1 f205"/>
                    <a:gd name="f209" fmla="*/ f201 1 f205"/>
                    <a:gd name="f210" fmla="*/ f206 f197 1"/>
                    <a:gd name="f211" fmla="*/ f207 f197 1"/>
                    <a:gd name="f212" fmla="*/ f209 f198 1"/>
                    <a:gd name="f213" fmla="*/ f208 f198 1"/>
                  </a:gdLst>
                  <a:ahLst/>
                  <a:cxnLst>
                    <a:cxn ang="3cd4">
                      <a:pos x="hc" y="t"/>
                    </a:cxn>
                    <a:cxn ang="0">
                      <a:pos x="r" y="vc"/>
                    </a:cxn>
                    <a:cxn ang="cd4">
                      <a:pos x="hc" y="b"/>
                    </a:cxn>
                    <a:cxn ang="cd2">
                      <a:pos x="l" y="vc"/>
                    </a:cxn>
                  </a:cxnLst>
                  <a:rect l="f210" t="f213" r="f211" b="f212"/>
                  <a:pathLst>
                    <a:path w="6604" h="3025">
                      <a:moveTo>
                        <a:pt x="f5" y="f6"/>
                      </a:moveTo>
                      <a:lnTo>
                        <a:pt x="f5" y="f6"/>
                      </a:lnTo>
                      <a:cubicBezTo>
                        <a:pt x="f7" y="f8"/>
                        <a:pt x="f9" y="f10"/>
                        <a:pt x="f11" y="f12"/>
                      </a:cubicBezTo>
                      <a:lnTo>
                        <a:pt x="f11" y="f12"/>
                      </a:lnTo>
                      <a:cubicBezTo>
                        <a:pt x="f9" y="f10"/>
                        <a:pt x="f13" y="f14"/>
                        <a:pt x="f5" y="f6"/>
                      </a:cubicBezTo>
                      <a:close/>
                      <a:moveTo>
                        <a:pt x="f15" y="f16"/>
                      </a:moveTo>
                      <a:cubicBezTo>
                        <a:pt x="f17" y="f16"/>
                        <a:pt x="f18" y="f16"/>
                        <a:pt x="f19" y="f16"/>
                      </a:cubicBezTo>
                      <a:cubicBezTo>
                        <a:pt x="f18" y="f16"/>
                        <a:pt x="f17" y="f16"/>
                        <a:pt x="f15" y="f16"/>
                      </a:cubicBezTo>
                      <a:close/>
                      <a:moveTo>
                        <a:pt x="f20" y="f21"/>
                      </a:moveTo>
                      <a:cubicBezTo>
                        <a:pt x="f22" y="f21"/>
                        <a:pt x="f23" y="f21"/>
                        <a:pt x="f24" y="f25"/>
                      </a:cubicBezTo>
                      <a:cubicBezTo>
                        <a:pt x="f26" y="f27"/>
                        <a:pt x="f28" y="f29"/>
                        <a:pt x="f30" y="f31"/>
                      </a:cubicBezTo>
                      <a:cubicBezTo>
                        <a:pt x="f32" y="f28"/>
                        <a:pt x="f33" y="f34"/>
                        <a:pt x="f35" y="f36"/>
                      </a:cubicBezTo>
                      <a:cubicBezTo>
                        <a:pt x="f37" y="f38"/>
                        <a:pt x="f39" y="f32"/>
                        <a:pt x="f40" y="f32"/>
                      </a:cubicBezTo>
                      <a:cubicBezTo>
                        <a:pt x="f41" y="f32"/>
                        <a:pt x="f42" y="f43"/>
                        <a:pt x="f44" y="f45"/>
                      </a:cubicBezTo>
                      <a:lnTo>
                        <a:pt x="f44" y="f45"/>
                      </a:lnTo>
                      <a:cubicBezTo>
                        <a:pt x="f46" y="f47"/>
                        <a:pt x="f48" y="f49"/>
                        <a:pt x="f50" y="f51"/>
                      </a:cubicBezTo>
                      <a:cubicBezTo>
                        <a:pt x="f52" y="f53"/>
                        <a:pt x="f54" y="f55"/>
                        <a:pt x="f56" y="f57"/>
                      </a:cubicBezTo>
                      <a:cubicBezTo>
                        <a:pt x="f58" y="f32"/>
                        <a:pt x="f59" y="f60"/>
                        <a:pt x="f61" y="f60"/>
                      </a:cubicBezTo>
                      <a:cubicBezTo>
                        <a:pt x="f62" y="f63"/>
                        <a:pt x="f64" y="f65"/>
                        <a:pt x="f66" y="f65"/>
                      </a:cubicBezTo>
                      <a:cubicBezTo>
                        <a:pt x="f67" y="f65"/>
                        <a:pt x="f68" y="f69"/>
                        <a:pt x="f70" y="f71"/>
                      </a:cubicBezTo>
                      <a:cubicBezTo>
                        <a:pt x="f72" y="f73"/>
                        <a:pt x="f74" y="f75"/>
                        <a:pt x="f34" y="f76"/>
                      </a:cubicBezTo>
                      <a:cubicBezTo>
                        <a:pt x="f26" y="f77"/>
                        <a:pt x="f78" y="f79"/>
                        <a:pt x="f20" y="f21"/>
                      </a:cubicBezTo>
                      <a:close/>
                      <a:moveTo>
                        <a:pt x="f80" y="f2"/>
                      </a:moveTo>
                      <a:cubicBezTo>
                        <a:pt x="f81" y="f82"/>
                        <a:pt x="f83" y="f84"/>
                        <a:pt x="f85" y="f86"/>
                      </a:cubicBezTo>
                      <a:cubicBezTo>
                        <a:pt x="f87" y="f88"/>
                        <a:pt x="f89" y="f90"/>
                        <a:pt x="f91" y="f90"/>
                      </a:cubicBezTo>
                      <a:cubicBezTo>
                        <a:pt x="f92" y="f90"/>
                        <a:pt x="f93" y="f94"/>
                        <a:pt x="f15" y="f16"/>
                      </a:cubicBezTo>
                      <a:lnTo>
                        <a:pt x="f15" y="f16"/>
                      </a:lnTo>
                      <a:cubicBezTo>
                        <a:pt x="f95" y="f96"/>
                        <a:pt x="f97" y="f96"/>
                        <a:pt x="f98" y="f96"/>
                      </a:cubicBezTo>
                      <a:cubicBezTo>
                        <a:pt x="f99" y="f96"/>
                        <a:pt x="f100" y="f101"/>
                        <a:pt x="f102" y="f101"/>
                      </a:cubicBezTo>
                      <a:cubicBezTo>
                        <a:pt x="f103" y="f101"/>
                        <a:pt x="f104" y="f105"/>
                        <a:pt x="f106" y="f107"/>
                      </a:cubicBezTo>
                      <a:lnTo>
                        <a:pt x="f106" y="f107"/>
                      </a:lnTo>
                      <a:cubicBezTo>
                        <a:pt x="f108" y="f109"/>
                        <a:pt x="f110" y="f111"/>
                        <a:pt x="f112" y="f113"/>
                      </a:cubicBezTo>
                      <a:cubicBezTo>
                        <a:pt x="f114" y="f115"/>
                        <a:pt x="f116" y="f117"/>
                        <a:pt x="f118" y="f117"/>
                      </a:cubicBezTo>
                      <a:cubicBezTo>
                        <a:pt x="f119" y="f117"/>
                        <a:pt x="f120" y="f121"/>
                        <a:pt x="f122" y="f123"/>
                      </a:cubicBezTo>
                      <a:cubicBezTo>
                        <a:pt x="f124" y="f125"/>
                        <a:pt x="f126" y="f127"/>
                        <a:pt x="f128" y="f127"/>
                      </a:cubicBezTo>
                      <a:cubicBezTo>
                        <a:pt x="f129" y="f127"/>
                        <a:pt x="f130" y="f131"/>
                        <a:pt x="f132" y="f133"/>
                      </a:cubicBezTo>
                      <a:cubicBezTo>
                        <a:pt x="f134" y="f135"/>
                        <a:pt x="f136" y="f137"/>
                        <a:pt x="f138" y="f139"/>
                      </a:cubicBezTo>
                      <a:cubicBezTo>
                        <a:pt x="f140" y="f141"/>
                        <a:pt x="f142" y="f143"/>
                        <a:pt x="f11" y="f12"/>
                      </a:cubicBezTo>
                      <a:lnTo>
                        <a:pt x="f11" y="f12"/>
                      </a:lnTo>
                      <a:cubicBezTo>
                        <a:pt x="f144" y="f145"/>
                        <a:pt x="f146" y="f147"/>
                        <a:pt x="f148" y="f133"/>
                      </a:cubicBezTo>
                      <a:cubicBezTo>
                        <a:pt x="f149" y="f150"/>
                        <a:pt x="f151" y="f152"/>
                        <a:pt x="f153" y="f152"/>
                      </a:cubicBezTo>
                      <a:cubicBezTo>
                        <a:pt x="f154" y="f152"/>
                        <a:pt x="f155" y="f156"/>
                        <a:pt x="f157" y="f158"/>
                      </a:cubicBezTo>
                      <a:cubicBezTo>
                        <a:pt x="f159" y="f137"/>
                        <a:pt x="f160" y="f139"/>
                        <a:pt x="f161" y="f162"/>
                      </a:cubicBezTo>
                      <a:cubicBezTo>
                        <a:pt x="f163" y="f164"/>
                        <a:pt x="f165" y="f166"/>
                        <a:pt x="f167" y="f166"/>
                      </a:cubicBezTo>
                      <a:cubicBezTo>
                        <a:pt x="f168" y="f166"/>
                        <a:pt x="f169" y="f170"/>
                        <a:pt x="f171" y="f172"/>
                      </a:cubicBezTo>
                      <a:cubicBezTo>
                        <a:pt x="f173" y="f174"/>
                        <a:pt x="f175" y="f176"/>
                        <a:pt x="f177" y="f176"/>
                      </a:cubicBezTo>
                      <a:cubicBezTo>
                        <a:pt x="f178" y="f176"/>
                        <a:pt x="f179" y="f180"/>
                        <a:pt x="f122" y="f181"/>
                      </a:cubicBezTo>
                      <a:cubicBezTo>
                        <a:pt x="f182" y="f183"/>
                        <a:pt x="f184" y="f185"/>
                        <a:pt x="f186" y="f187"/>
                      </a:cubicBezTo>
                      <a:cubicBezTo>
                        <a:pt x="f188" y="f27"/>
                        <a:pt x="f189" y="f190"/>
                        <a:pt x="f191" y="f192"/>
                      </a:cubicBezTo>
                      <a:cubicBezTo>
                        <a:pt x="f191" y="f192"/>
                        <a:pt x="f74" y="f193"/>
                        <a:pt x="f57" y="f194"/>
                      </a:cubicBezTo>
                      <a:cubicBezTo>
                        <a:pt x="f57" y="f194"/>
                        <a:pt x="f195" y="f196"/>
                        <a:pt x="f80"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2396;p31">
                  <a:extLst>
                    <a:ext uri="{FF2B5EF4-FFF2-40B4-BE49-F238E27FC236}">
                      <a16:creationId xmlns:a16="http://schemas.microsoft.com/office/drawing/2014/main" id="{F4C6B4B4-AD85-42DD-9F05-6DF51EDAD232}"/>
                    </a:ext>
                  </a:extLst>
                </p:cNvPr>
                <p:cNvSpPr/>
                <p:nvPr/>
              </p:nvSpPr>
              <p:spPr>
                <a:xfrm>
                  <a:off x="185760" y="692575"/>
                  <a:ext cx="77961" cy="14401"/>
                </a:xfrm>
                <a:custGeom>
                  <a:avLst/>
                  <a:gdLst>
                    <a:gd name="f0" fmla="val w"/>
                    <a:gd name="f1" fmla="val h"/>
                    <a:gd name="f2" fmla="val 0"/>
                    <a:gd name="f3" fmla="val 2414"/>
                    <a:gd name="f4" fmla="val 446"/>
                    <a:gd name="f5" fmla="val 1581"/>
                    <a:gd name="f6" fmla="val 1"/>
                    <a:gd name="f7" fmla="val 1036"/>
                    <a:gd name="f8" fmla="val 498"/>
                    <a:gd name="f9" fmla="val 154"/>
                    <a:gd name="f10" fmla="val 445"/>
                    <a:gd name="f11" fmla="val 809"/>
                    <a:gd name="f12" fmla="val 341"/>
                    <a:gd name="f13" fmla="val 1605"/>
                    <a:gd name="f14" fmla="val 226"/>
                    <a:gd name="f15" fmla="val 2413"/>
                    <a:gd name="f16" fmla="val 122"/>
                    <a:gd name="f17" fmla="val 2137"/>
                    <a:gd name="f18" fmla="val 40"/>
                    <a:gd name="f19" fmla="val 1858"/>
                    <a:gd name="f20" fmla="*/ f0 1 2414"/>
                    <a:gd name="f21" fmla="*/ f1 1 446"/>
                    <a:gd name="f22" fmla="val f2"/>
                    <a:gd name="f23" fmla="val f3"/>
                    <a:gd name="f24" fmla="val f4"/>
                    <a:gd name="f25" fmla="+- f24 0 f22"/>
                    <a:gd name="f26" fmla="+- f23 0 f22"/>
                    <a:gd name="f27" fmla="*/ f26 1 2414"/>
                    <a:gd name="f28" fmla="*/ f25 1 446"/>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414" h="446">
                      <a:moveTo>
                        <a:pt x="f5" y="f6"/>
                      </a:moveTo>
                      <a:cubicBezTo>
                        <a:pt x="f7" y="f6"/>
                        <a:pt x="f8" y="f9"/>
                        <a:pt x="f6" y="f10"/>
                      </a:cubicBezTo>
                      <a:cubicBezTo>
                        <a:pt x="f11" y="f12"/>
                        <a:pt x="f13" y="f14"/>
                        <a:pt x="f15" y="f16"/>
                      </a:cubicBezTo>
                      <a:cubicBezTo>
                        <a:pt x="f17" y="f18"/>
                        <a:pt x="f19"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2397;p31">
                  <a:extLst>
                    <a:ext uri="{FF2B5EF4-FFF2-40B4-BE49-F238E27FC236}">
                      <a16:creationId xmlns:a16="http://schemas.microsoft.com/office/drawing/2014/main" id="{BD70039B-A333-4802-BABC-ACDF5BA77EDC}"/>
                    </a:ext>
                  </a:extLst>
                </p:cNvPr>
                <p:cNvSpPr/>
                <p:nvPr/>
              </p:nvSpPr>
              <p:spPr>
                <a:xfrm>
                  <a:off x="335264" y="738506"/>
                  <a:ext cx="96953" cy="80970"/>
                </a:xfrm>
                <a:custGeom>
                  <a:avLst/>
                  <a:gdLst>
                    <a:gd name="f0" fmla="val w"/>
                    <a:gd name="f1" fmla="val h"/>
                    <a:gd name="f2" fmla="val 0"/>
                    <a:gd name="f3" fmla="val 3002"/>
                    <a:gd name="f4" fmla="val 2507"/>
                    <a:gd name="f5" fmla="val 1236"/>
                    <a:gd name="f6" fmla="val 1251"/>
                    <a:gd name="f7" fmla="val 1228"/>
                    <a:gd name="f8" fmla="val 1262"/>
                    <a:gd name="f9" fmla="val 1223"/>
                    <a:gd name="f10" fmla="val 1274"/>
                    <a:gd name="f11" fmla="val 1220"/>
                    <a:gd name="f12" fmla="val 1286"/>
                    <a:gd name="f13" fmla="val 1225"/>
                    <a:gd name="f14" fmla="val 1230"/>
                    <a:gd name="f15" fmla="val 1263"/>
                    <a:gd name="f16" fmla="val 1963"/>
                    <a:gd name="f17" fmla="val 431"/>
                    <a:gd name="f18" fmla="val 1813"/>
                    <a:gd name="f19" fmla="val 524"/>
                    <a:gd name="f20" fmla="val 1663"/>
                    <a:gd name="f21" fmla="val 616"/>
                    <a:gd name="f22" fmla="val 1536"/>
                    <a:gd name="f23" fmla="val 755"/>
                    <a:gd name="f24" fmla="val 1466"/>
                    <a:gd name="f25" fmla="val 824"/>
                    <a:gd name="f26" fmla="val 1386"/>
                    <a:gd name="f27" fmla="val 928"/>
                    <a:gd name="f28" fmla="val 1351"/>
                    <a:gd name="f29" fmla="val 1009"/>
                    <a:gd name="f30" fmla="val 1305"/>
                    <a:gd name="f31" fmla="val 1124"/>
                    <a:gd name="f32" fmla="val 1293"/>
                    <a:gd name="f33" fmla="val 1239"/>
                    <a:gd name="f34" fmla="val 1355"/>
                    <a:gd name="f35" fmla="val 1516"/>
                    <a:gd name="f36" fmla="val 1316"/>
                    <a:gd name="f37" fmla="val 1678"/>
                    <a:gd name="f38" fmla="val 1374"/>
                    <a:gd name="f39" fmla="val 1828"/>
                    <a:gd name="f40" fmla="val 1259"/>
                    <a:gd name="f41" fmla="val 1701"/>
                    <a:gd name="f42" fmla="val 1212"/>
                    <a:gd name="f43" fmla="val 1528"/>
                    <a:gd name="f44" fmla="val 1339"/>
                    <a:gd name="f45" fmla="val 1312"/>
                    <a:gd name="f46" fmla="val 1159"/>
                    <a:gd name="f47" fmla="val 1426"/>
                    <a:gd name="f48" fmla="val 1115"/>
                    <a:gd name="f49" fmla="val 1573"/>
                    <a:gd name="f50" fmla="val 1051"/>
                    <a:gd name="f51" fmla="val 982"/>
                    <a:gd name="f52" fmla="val 1863"/>
                    <a:gd name="f53" fmla="val 901"/>
                    <a:gd name="f54" fmla="val 2036"/>
                    <a:gd name="f55" fmla="val 751"/>
                    <a:gd name="f56" fmla="val 2151"/>
                    <a:gd name="f57" fmla="val 866"/>
                    <a:gd name="f58" fmla="val 2001"/>
                    <a:gd name="f59" fmla="val 935"/>
                    <a:gd name="f60" fmla="val 1851"/>
                    <a:gd name="f61" fmla="val 1005"/>
                    <a:gd name="f62" fmla="val 1062"/>
                    <a:gd name="f63" fmla="val 1505"/>
                    <a:gd name="f64" fmla="val 1120"/>
                    <a:gd name="f65" fmla="val 1332"/>
                    <a:gd name="f66" fmla="val 1189"/>
                    <a:gd name="f67" fmla="val 1170"/>
                    <a:gd name="f68" fmla="val 997"/>
                    <a:gd name="f69" fmla="val 1363"/>
                    <a:gd name="f70" fmla="val 835"/>
                    <a:gd name="f71" fmla="val 1501"/>
                    <a:gd name="f72" fmla="val 720"/>
                    <a:gd name="f73" fmla="val 1640"/>
                    <a:gd name="f74" fmla="val 593"/>
                    <a:gd name="f75" fmla="val 501"/>
                    <a:gd name="f76" fmla="val 2759"/>
                    <a:gd name="f77" fmla="val 2479"/>
                    <a:gd name="f78" fmla="val 2196"/>
                    <a:gd name="f79" fmla="val 61"/>
                    <a:gd name="f80" fmla="val 1928"/>
                    <a:gd name="f81" fmla="val 178"/>
                    <a:gd name="f82" fmla="val 1420"/>
                    <a:gd name="f83" fmla="val 385"/>
                    <a:gd name="f84" fmla="val 812"/>
                    <a:gd name="f85" fmla="val 774"/>
                    <a:gd name="f86" fmla="val 1309"/>
                    <a:gd name="f87" fmla="val 682"/>
                    <a:gd name="f88" fmla="val 624"/>
                    <a:gd name="f89" fmla="val 1713"/>
                    <a:gd name="f90" fmla="val 508"/>
                    <a:gd name="f91" fmla="val 1909"/>
                    <a:gd name="f92" fmla="val 393"/>
                    <a:gd name="f93" fmla="val 2082"/>
                    <a:gd name="f94" fmla="val 220"/>
                    <a:gd name="f95" fmla="val 2232"/>
                    <a:gd name="f96" fmla="val 1"/>
                    <a:gd name="f97" fmla="val 192"/>
                    <a:gd name="f98" fmla="val 2374"/>
                    <a:gd name="f99" fmla="val 2506"/>
                    <a:gd name="f100" fmla="val 618"/>
                    <a:gd name="f101" fmla="val 650"/>
                    <a:gd name="f102" fmla="val 683"/>
                    <a:gd name="f103" fmla="val 2503"/>
                    <a:gd name="f104" fmla="val 716"/>
                    <a:gd name="f105" fmla="val 2498"/>
                    <a:gd name="f106" fmla="val 959"/>
                    <a:gd name="f107" fmla="val 2451"/>
                    <a:gd name="f108" fmla="val 1178"/>
                    <a:gd name="f109" fmla="val 2313"/>
                    <a:gd name="f110" fmla="val 2117"/>
                    <a:gd name="f111" fmla="val 2221"/>
                    <a:gd name="f112" fmla="val 2371"/>
                    <a:gd name="f113" fmla="val 1432"/>
                    <a:gd name="f114" fmla="val 2405"/>
                    <a:gd name="f115" fmla="val 1464"/>
                    <a:gd name="f116" fmla="val 2422"/>
                    <a:gd name="f117" fmla="val 1500"/>
                    <a:gd name="f118" fmla="val 2429"/>
                    <a:gd name="f119" fmla="val 1535"/>
                    <a:gd name="f120" fmla="val 1626"/>
                    <a:gd name="f121" fmla="val 1720"/>
                    <a:gd name="f122" fmla="val 2382"/>
                    <a:gd name="f123" fmla="val 1778"/>
                    <a:gd name="f124" fmla="val 2324"/>
                    <a:gd name="f125" fmla="val 1870"/>
                    <a:gd name="f126" fmla="val 1905"/>
                    <a:gd name="f127" fmla="val 2105"/>
                    <a:gd name="f128" fmla="val 1951"/>
                    <a:gd name="f129" fmla="val 1978"/>
                    <a:gd name="f130" fmla="val 2009"/>
                    <a:gd name="f131" fmla="val 2140"/>
                    <a:gd name="f132" fmla="val 2136"/>
                    <a:gd name="f133" fmla="val 2290"/>
                    <a:gd name="f134" fmla="val 2309"/>
                    <a:gd name="f135" fmla="val 2319"/>
                    <a:gd name="f136" fmla="val 2314"/>
                    <a:gd name="f137" fmla="val 2329"/>
                    <a:gd name="f138" fmla="val 2339"/>
                    <a:gd name="f139" fmla="val 2504"/>
                    <a:gd name="f140" fmla="val 2683"/>
                    <a:gd name="f141" fmla="val 2224"/>
                    <a:gd name="f142" fmla="val 2094"/>
                    <a:gd name="f143" fmla="val 2390"/>
                    <a:gd name="f144" fmla="val 2078"/>
                    <a:gd name="f145" fmla="val 1586"/>
                    <a:gd name="f146" fmla="val 2044"/>
                    <a:gd name="f147" fmla="val 1193"/>
                    <a:gd name="f148" fmla="val 1997"/>
                    <a:gd name="f149" fmla="val 2194"/>
                    <a:gd name="f150" fmla="val 408"/>
                    <a:gd name="f151" fmla="val 2540"/>
                    <a:gd name="f152" fmla="val 201"/>
                    <a:gd name="f153" fmla="val 2701"/>
                    <a:gd name="f154" fmla="val 120"/>
                    <a:gd name="f155" fmla="val 2852"/>
                    <a:gd name="f156" fmla="val 39"/>
                    <a:gd name="f157" fmla="val 16"/>
                    <a:gd name="f158" fmla="val 2921"/>
                    <a:gd name="f159" fmla="val 6"/>
                    <a:gd name="f160" fmla="val 2840"/>
                    <a:gd name="f161" fmla="*/ f0 1 3002"/>
                    <a:gd name="f162" fmla="*/ f1 1 2507"/>
                    <a:gd name="f163" fmla="val f2"/>
                    <a:gd name="f164" fmla="val f3"/>
                    <a:gd name="f165" fmla="val f4"/>
                    <a:gd name="f166" fmla="+- f165 0 f163"/>
                    <a:gd name="f167" fmla="+- f164 0 f163"/>
                    <a:gd name="f168" fmla="*/ f167 1 3002"/>
                    <a:gd name="f169" fmla="*/ f166 1 2507"/>
                    <a:gd name="f170" fmla="*/ f163 1 f168"/>
                    <a:gd name="f171" fmla="*/ f164 1 f168"/>
                    <a:gd name="f172" fmla="*/ f163 1 f169"/>
                    <a:gd name="f173" fmla="*/ f165 1 f169"/>
                    <a:gd name="f174" fmla="*/ f170 f161 1"/>
                    <a:gd name="f175" fmla="*/ f171 f161 1"/>
                    <a:gd name="f176" fmla="*/ f173 f162 1"/>
                    <a:gd name="f177" fmla="*/ f172 f162 1"/>
                  </a:gdLst>
                  <a:ahLst/>
                  <a:cxnLst>
                    <a:cxn ang="3cd4">
                      <a:pos x="hc" y="t"/>
                    </a:cxn>
                    <a:cxn ang="0">
                      <a:pos x="r" y="vc"/>
                    </a:cxn>
                    <a:cxn ang="cd4">
                      <a:pos x="hc" y="b"/>
                    </a:cxn>
                    <a:cxn ang="cd2">
                      <a:pos x="l" y="vc"/>
                    </a:cxn>
                  </a:cxnLst>
                  <a:rect l="f174" t="f177" r="f175" b="f176"/>
                  <a:pathLst>
                    <a:path w="3002" h="2507">
                      <a:moveTo>
                        <a:pt x="f5" y="f6"/>
                      </a:moveTo>
                      <a:cubicBezTo>
                        <a:pt x="f7" y="f8"/>
                        <a:pt x="f9" y="f10"/>
                        <a:pt x="f11" y="f12"/>
                      </a:cubicBezTo>
                      <a:lnTo>
                        <a:pt x="f11" y="f12"/>
                      </a:lnTo>
                      <a:cubicBezTo>
                        <a:pt x="f13" y="f10"/>
                        <a:pt x="f14" y="f15"/>
                        <a:pt x="f5" y="f6"/>
                      </a:cubicBezTo>
                      <a:close/>
                      <a:moveTo>
                        <a:pt x="f16" y="f17"/>
                      </a:moveTo>
                      <a:lnTo>
                        <a:pt x="f16" y="f17"/>
                      </a:lnTo>
                      <a:cubicBezTo>
                        <a:pt x="f18" y="f19"/>
                        <a:pt x="f20" y="f21"/>
                        <a:pt x="f22" y="f23"/>
                      </a:cubicBezTo>
                      <a:cubicBezTo>
                        <a:pt x="f24" y="f25"/>
                        <a:pt x="f26" y="f27"/>
                        <a:pt x="f28" y="f29"/>
                      </a:cubicBezTo>
                      <a:cubicBezTo>
                        <a:pt x="f30" y="f31"/>
                        <a:pt x="f32" y="f33"/>
                        <a:pt x="f32" y="f34"/>
                      </a:cubicBezTo>
                      <a:cubicBezTo>
                        <a:pt x="f32" y="f35"/>
                        <a:pt x="f36" y="f37"/>
                        <a:pt x="f38" y="f39"/>
                      </a:cubicBezTo>
                      <a:cubicBezTo>
                        <a:pt x="f40" y="f41"/>
                        <a:pt x="f42" y="f43"/>
                        <a:pt x="f42" y="f34"/>
                      </a:cubicBezTo>
                      <a:cubicBezTo>
                        <a:pt x="f42" y="f44"/>
                        <a:pt x="f42" y="f45"/>
                        <a:pt x="f11" y="f12"/>
                      </a:cubicBezTo>
                      <a:lnTo>
                        <a:pt x="f11" y="f12"/>
                      </a:lnTo>
                      <a:cubicBezTo>
                        <a:pt x="f46" y="f47"/>
                        <a:pt x="f48" y="f49"/>
                        <a:pt x="f50" y="f41"/>
                      </a:cubicBezTo>
                      <a:cubicBezTo>
                        <a:pt x="f51" y="f52"/>
                        <a:pt x="f53" y="f54"/>
                        <a:pt x="f55" y="f56"/>
                      </a:cubicBezTo>
                      <a:cubicBezTo>
                        <a:pt x="f57" y="f58"/>
                        <a:pt x="f59" y="f60"/>
                        <a:pt x="f61" y="f37"/>
                      </a:cubicBezTo>
                      <a:cubicBezTo>
                        <a:pt x="f62" y="f63"/>
                        <a:pt x="f64" y="f65"/>
                        <a:pt x="f66" y="f67"/>
                      </a:cubicBezTo>
                      <a:cubicBezTo>
                        <a:pt x="f40" y="f68"/>
                        <a:pt x="f69" y="f70"/>
                        <a:pt x="f71" y="f72"/>
                      </a:cubicBezTo>
                      <a:cubicBezTo>
                        <a:pt x="f73" y="f74"/>
                        <a:pt x="f18" y="f75"/>
                        <a:pt x="f16" y="f17"/>
                      </a:cubicBezTo>
                      <a:close/>
                      <a:moveTo>
                        <a:pt x="f76" y="f2"/>
                      </a:moveTo>
                      <a:cubicBezTo>
                        <a:pt x="f77" y="f2"/>
                        <a:pt x="f78" y="f79"/>
                        <a:pt x="f80" y="f81"/>
                      </a:cubicBezTo>
                      <a:cubicBezTo>
                        <a:pt x="f82" y="f83"/>
                        <a:pt x="f61" y="f84"/>
                        <a:pt x="f85" y="f86"/>
                      </a:cubicBezTo>
                      <a:cubicBezTo>
                        <a:pt x="f87" y="f35"/>
                        <a:pt x="f88" y="f89"/>
                        <a:pt x="f90" y="f91"/>
                      </a:cubicBezTo>
                      <a:cubicBezTo>
                        <a:pt x="f92" y="f93"/>
                        <a:pt x="f94" y="f95"/>
                        <a:pt x="f96" y="f95"/>
                      </a:cubicBezTo>
                      <a:cubicBezTo>
                        <a:pt x="f97" y="f98"/>
                        <a:pt x="f92" y="f99"/>
                        <a:pt x="f100" y="f99"/>
                      </a:cubicBezTo>
                      <a:cubicBezTo>
                        <a:pt x="f101" y="f99"/>
                        <a:pt x="f102" y="f103"/>
                        <a:pt x="f104" y="f105"/>
                      </a:cubicBezTo>
                      <a:cubicBezTo>
                        <a:pt x="f106" y="f107"/>
                        <a:pt x="f108" y="f109"/>
                        <a:pt x="f36" y="f110"/>
                      </a:cubicBezTo>
                      <a:lnTo>
                        <a:pt x="f36" y="f110"/>
                      </a:lnTo>
                      <a:cubicBezTo>
                        <a:pt x="f32" y="f111"/>
                        <a:pt x="f28" y="f112"/>
                        <a:pt x="f113" y="f114"/>
                      </a:cubicBezTo>
                      <a:cubicBezTo>
                        <a:pt x="f115" y="f116"/>
                        <a:pt x="f117" y="f118"/>
                        <a:pt x="f119" y="f118"/>
                      </a:cubicBezTo>
                      <a:cubicBezTo>
                        <a:pt x="f120" y="f118"/>
                        <a:pt x="f121" y="f122"/>
                        <a:pt x="f123" y="f124"/>
                      </a:cubicBezTo>
                      <a:cubicBezTo>
                        <a:pt x="f125" y="f111"/>
                        <a:pt x="f126" y="f127"/>
                        <a:pt x="f128" y="f129"/>
                      </a:cubicBezTo>
                      <a:cubicBezTo>
                        <a:pt x="f130" y="f131"/>
                        <a:pt x="f132" y="f133"/>
                        <a:pt x="f134" y="f109"/>
                      </a:cubicBezTo>
                      <a:cubicBezTo>
                        <a:pt x="f135" y="f136"/>
                        <a:pt x="f137" y="f136"/>
                        <a:pt x="f138" y="f136"/>
                      </a:cubicBezTo>
                      <a:cubicBezTo>
                        <a:pt x="f139" y="f136"/>
                        <a:pt x="f140" y="f141"/>
                        <a:pt x="f76" y="f142"/>
                      </a:cubicBezTo>
                      <a:cubicBezTo>
                        <a:pt x="f143" y="f129"/>
                        <a:pt x="f144" y="f145"/>
                        <a:pt x="f146" y="f147"/>
                      </a:cubicBezTo>
                      <a:cubicBezTo>
                        <a:pt x="f148" y="f84"/>
                        <a:pt x="f149" y="f150"/>
                        <a:pt x="f151" y="f152"/>
                      </a:cubicBezTo>
                      <a:cubicBezTo>
                        <a:pt x="f153" y="f154"/>
                        <a:pt x="f155" y="f156"/>
                        <a:pt x="f3" y="f157"/>
                      </a:cubicBezTo>
                      <a:cubicBezTo>
                        <a:pt x="f158" y="f159"/>
                        <a:pt x="f160" y="f2"/>
                        <a:pt x="f76"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2398;p31">
                  <a:extLst>
                    <a:ext uri="{FF2B5EF4-FFF2-40B4-BE49-F238E27FC236}">
                      <a16:creationId xmlns:a16="http://schemas.microsoft.com/office/drawing/2014/main" id="{83256EED-93B5-4C79-936A-78EBDE3B886B}"/>
                    </a:ext>
                  </a:extLst>
                </p:cNvPr>
                <p:cNvSpPr/>
                <p:nvPr/>
              </p:nvSpPr>
              <p:spPr>
                <a:xfrm>
                  <a:off x="252136" y="722165"/>
                  <a:ext cx="244976" cy="169977"/>
                </a:xfrm>
                <a:custGeom>
                  <a:avLst/>
                  <a:gdLst>
                    <a:gd name="f0" fmla="val w"/>
                    <a:gd name="f1" fmla="val h"/>
                    <a:gd name="f2" fmla="val 0"/>
                    <a:gd name="f3" fmla="val 7585"/>
                    <a:gd name="f4" fmla="val 5263"/>
                    <a:gd name="f5" fmla="val 1109"/>
                    <a:gd name="f6" fmla="val 1757"/>
                    <a:gd name="f7" fmla="val 935"/>
                    <a:gd name="f8" fmla="val 1988"/>
                    <a:gd name="f9" fmla="val 785"/>
                    <a:gd name="f10" fmla="val 2242"/>
                    <a:gd name="f11" fmla="val 670"/>
                    <a:gd name="f12" fmla="val 2496"/>
                    <a:gd name="f13" fmla="val 555"/>
                    <a:gd name="f14" fmla="val 2761"/>
                    <a:gd name="f15" fmla="val 474"/>
                    <a:gd name="f16" fmla="val 3027"/>
                    <a:gd name="f17" fmla="val 428"/>
                    <a:gd name="f18" fmla="val 3304"/>
                    <a:gd name="f19" fmla="val 381"/>
                    <a:gd name="f20" fmla="val 3581"/>
                    <a:gd name="f21" fmla="val 3869"/>
                    <a:gd name="f22" fmla="val 439"/>
                    <a:gd name="f23" fmla="val 4146"/>
                    <a:gd name="f24" fmla="val 497"/>
                    <a:gd name="f25" fmla="val 4412"/>
                    <a:gd name="f26" fmla="val 601"/>
                    <a:gd name="f27" fmla="val 4689"/>
                    <a:gd name="f28" fmla="val 716"/>
                    <a:gd name="f29" fmla="val 4954"/>
                    <a:gd name="f30" fmla="val 578"/>
                    <a:gd name="f31" fmla="val 4700"/>
                    <a:gd name="f32" fmla="val 4435"/>
                    <a:gd name="f33" fmla="val 404"/>
                    <a:gd name="f34" fmla="val 4158"/>
                    <a:gd name="f35" fmla="val 347"/>
                    <a:gd name="f36" fmla="val 3881"/>
                    <a:gd name="f37" fmla="val 312"/>
                    <a:gd name="f38" fmla="val 370"/>
                    <a:gd name="f39" fmla="val 3292"/>
                    <a:gd name="f40" fmla="val 416"/>
                    <a:gd name="f41" fmla="val 3004"/>
                    <a:gd name="f42" fmla="val 2727"/>
                    <a:gd name="f43" fmla="val 624"/>
                    <a:gd name="f44" fmla="val 2473"/>
                    <a:gd name="f45" fmla="val 762"/>
                    <a:gd name="f46" fmla="val 2207"/>
                    <a:gd name="f47" fmla="val 901"/>
                    <a:gd name="f48" fmla="val 1965"/>
                    <a:gd name="f49" fmla="val 5224"/>
                    <a:gd name="f50" fmla="val 1"/>
                    <a:gd name="f51" fmla="val 4391"/>
                    <a:gd name="f52" fmla="val 3557"/>
                    <a:gd name="f53" fmla="val 183"/>
                    <a:gd name="f54" fmla="val 2713"/>
                    <a:gd name="f55" fmla="val 533"/>
                    <a:gd name="f56" fmla="val 1790"/>
                    <a:gd name="f57" fmla="val 903"/>
                    <a:gd name="f58" fmla="val 1526"/>
                    <a:gd name="f59" fmla="val 2403"/>
                    <a:gd name="f60" fmla="val 81"/>
                    <a:gd name="f61" fmla="val 4262"/>
                    <a:gd name="f62" fmla="val 635"/>
                    <a:gd name="f63" fmla="val 5070"/>
                    <a:gd name="f64" fmla="val 5139"/>
                    <a:gd name="f65" fmla="val 728"/>
                    <a:gd name="f66" fmla="val 5208"/>
                    <a:gd name="f67" fmla="val 820"/>
                    <a:gd name="f68" fmla="val 5243"/>
                    <a:gd name="f69" fmla="val 851"/>
                    <a:gd name="f70" fmla="val 5256"/>
                    <a:gd name="f71" fmla="val 880"/>
                    <a:gd name="f72" fmla="val 5262"/>
                    <a:gd name="f73" fmla="val 907"/>
                    <a:gd name="f74" fmla="val 1022"/>
                    <a:gd name="f75" fmla="val 1097"/>
                    <a:gd name="f76" fmla="val 5154"/>
                    <a:gd name="f77" fmla="val 5024"/>
                    <a:gd name="f78" fmla="val 4920"/>
                    <a:gd name="f79" fmla="val 1016"/>
                    <a:gd name="f80" fmla="val 4827"/>
                    <a:gd name="f81" fmla="val 4747"/>
                    <a:gd name="f82" fmla="val 1108"/>
                    <a:gd name="f83" fmla="val 4809"/>
                    <a:gd name="f84" fmla="val 1193"/>
                    <a:gd name="f85" fmla="val 4837"/>
                    <a:gd name="f86" fmla="val 1270"/>
                    <a:gd name="f87" fmla="val 1617"/>
                    <a:gd name="f88" fmla="val 1791"/>
                    <a:gd name="f89" fmla="val 4259"/>
                    <a:gd name="f90" fmla="val 1640"/>
                    <a:gd name="f91" fmla="val 3673"/>
                    <a:gd name="f92" fmla="val 1435"/>
                    <a:gd name="f93" fmla="val 2956"/>
                    <a:gd name="f94" fmla="val 1387"/>
                    <a:gd name="f95" fmla="val 2194"/>
                    <a:gd name="f96" fmla="val 1751"/>
                    <a:gd name="f97" fmla="val 1498"/>
                    <a:gd name="f98" fmla="val 1687"/>
                    <a:gd name="f99" fmla="val 1778"/>
                    <a:gd name="f100" fmla="val 1795"/>
                    <a:gd name="f101" fmla="val 1940"/>
                    <a:gd name="f102" fmla="val 1849"/>
                    <a:gd name="f103" fmla="val 1986"/>
                    <a:gd name="f104" fmla="val 1865"/>
                    <a:gd name="f105" fmla="val 2034"/>
                    <a:gd name="f106" fmla="val 1872"/>
                    <a:gd name="f107" fmla="val 2082"/>
                    <a:gd name="f108" fmla="val 2214"/>
                    <a:gd name="f109" fmla="val 2346"/>
                    <a:gd name="f110" fmla="val 1818"/>
                    <a:gd name="f111" fmla="val 2448"/>
                    <a:gd name="f112" fmla="val 1734"/>
                    <a:gd name="f113" fmla="val 2598"/>
                    <a:gd name="f114" fmla="val 1630"/>
                    <a:gd name="f115" fmla="val 1503"/>
                    <a:gd name="f116" fmla="val 2840"/>
                    <a:gd name="f117" fmla="val 1365"/>
                    <a:gd name="f118" fmla="val 2955"/>
                    <a:gd name="f119" fmla="val 1249"/>
                    <a:gd name="f120" fmla="val 3082"/>
                    <a:gd name="f121" fmla="val 1122"/>
                    <a:gd name="f122" fmla="val 3232"/>
                    <a:gd name="f123" fmla="val 1041"/>
                    <a:gd name="f124" fmla="val 3533"/>
                    <a:gd name="f125" fmla="val 834"/>
                    <a:gd name="f126" fmla="val 3879"/>
                    <a:gd name="f127" fmla="val 660"/>
                    <a:gd name="f128" fmla="val 4225"/>
                    <a:gd name="f129" fmla="val 4774"/>
                    <a:gd name="f130" fmla="val 324"/>
                    <a:gd name="f131" fmla="val 5399"/>
                    <a:gd name="f132" fmla="val 203"/>
                    <a:gd name="f133" fmla="val 6020"/>
                    <a:gd name="f134" fmla="val 6562"/>
                    <a:gd name="f135" fmla="val 7100"/>
                    <a:gd name="f136" fmla="val 295"/>
                    <a:gd name="f137" fmla="val 7584"/>
                    <a:gd name="f138" fmla="val 499"/>
                    <a:gd name="f139" fmla="val 6794"/>
                    <a:gd name="f140" fmla="val 163"/>
                    <a:gd name="f141" fmla="val 6010"/>
                    <a:gd name="f142" fmla="*/ f0 1 7585"/>
                    <a:gd name="f143" fmla="*/ f1 1 5263"/>
                    <a:gd name="f144" fmla="val f2"/>
                    <a:gd name="f145" fmla="val f3"/>
                    <a:gd name="f146" fmla="val f4"/>
                    <a:gd name="f147" fmla="+- f146 0 f144"/>
                    <a:gd name="f148" fmla="+- f145 0 f144"/>
                    <a:gd name="f149" fmla="*/ f148 1 7585"/>
                    <a:gd name="f150" fmla="*/ f147 1 5263"/>
                    <a:gd name="f151" fmla="*/ f144 1 f149"/>
                    <a:gd name="f152" fmla="*/ f145 1 f149"/>
                    <a:gd name="f153" fmla="*/ f144 1 f150"/>
                    <a:gd name="f154" fmla="*/ f146 1 f150"/>
                    <a:gd name="f155" fmla="*/ f151 f142 1"/>
                    <a:gd name="f156" fmla="*/ f152 f142 1"/>
                    <a:gd name="f157" fmla="*/ f154 f143 1"/>
                    <a:gd name="f158" fmla="*/ f153 f143 1"/>
                  </a:gdLst>
                  <a:ahLst/>
                  <a:cxnLst>
                    <a:cxn ang="3cd4">
                      <a:pos x="hc" y="t"/>
                    </a:cxn>
                    <a:cxn ang="0">
                      <a:pos x="r" y="vc"/>
                    </a:cxn>
                    <a:cxn ang="cd4">
                      <a:pos x="hc" y="b"/>
                    </a:cxn>
                    <a:cxn ang="cd2">
                      <a:pos x="l" y="vc"/>
                    </a:cxn>
                  </a:cxnLst>
                  <a:rect l="f155" t="f158" r="f156" b="f157"/>
                  <a:pathLst>
                    <a:path w="7584" h="5263">
                      <a:moveTo>
                        <a:pt x="f5" y="f6"/>
                      </a:moveTo>
                      <a:lnTo>
                        <a:pt x="f5" y="f6"/>
                      </a:lnTo>
                      <a:cubicBezTo>
                        <a:pt x="f7" y="f8"/>
                        <a:pt x="f9" y="f10"/>
                        <a:pt x="f11" y="f12"/>
                      </a:cubicBezTo>
                      <a:cubicBezTo>
                        <a:pt x="f13" y="f14"/>
                        <a:pt x="f15" y="f16"/>
                        <a:pt x="f17" y="f18"/>
                      </a:cubicBezTo>
                      <a:cubicBezTo>
                        <a:pt x="f19" y="f20"/>
                        <a:pt x="f19" y="f21"/>
                        <a:pt x="f22" y="f23"/>
                      </a:cubicBezTo>
                      <a:cubicBezTo>
                        <a:pt x="f24" y="f25"/>
                        <a:pt x="f26" y="f27"/>
                        <a:pt x="f28" y="f29"/>
                      </a:cubicBezTo>
                      <a:cubicBezTo>
                        <a:pt x="f30" y="f31"/>
                        <a:pt x="f15" y="f32"/>
                        <a:pt x="f33" y="f34"/>
                      </a:cubicBezTo>
                      <a:cubicBezTo>
                        <a:pt x="f35" y="f36"/>
                        <a:pt x="f37" y="f20"/>
                        <a:pt x="f38" y="f39"/>
                      </a:cubicBezTo>
                      <a:cubicBezTo>
                        <a:pt x="f40" y="f41"/>
                        <a:pt x="f24" y="f42"/>
                        <a:pt x="f43" y="f44"/>
                      </a:cubicBezTo>
                      <a:cubicBezTo>
                        <a:pt x="f45" y="f46"/>
                        <a:pt x="f47" y="f48"/>
                        <a:pt x="f5" y="f6"/>
                      </a:cubicBezTo>
                      <a:close/>
                      <a:moveTo>
                        <a:pt x="f49" y="f50"/>
                      </a:moveTo>
                      <a:cubicBezTo>
                        <a:pt x="f51" y="f50"/>
                        <a:pt x="f52" y="f53"/>
                        <a:pt x="f54" y="f55"/>
                      </a:cubicBezTo>
                      <a:cubicBezTo>
                        <a:pt x="f56" y="f57"/>
                        <a:pt x="f7" y="f58"/>
                        <a:pt x="f15" y="f59"/>
                      </a:cubicBezTo>
                      <a:cubicBezTo>
                        <a:pt x="f2" y="f39"/>
                        <a:pt x="f60" y="f61"/>
                        <a:pt x="f62" y="f63"/>
                      </a:cubicBezTo>
                      <a:cubicBezTo>
                        <a:pt x="f11" y="f64"/>
                        <a:pt x="f65" y="f66"/>
                        <a:pt x="f67" y="f68"/>
                      </a:cubicBezTo>
                      <a:cubicBezTo>
                        <a:pt x="f69" y="f70"/>
                        <a:pt x="f71" y="f72"/>
                        <a:pt x="f73" y="f72"/>
                      </a:cubicBezTo>
                      <a:cubicBezTo>
                        <a:pt x="f74" y="f72"/>
                        <a:pt x="f75" y="f76"/>
                        <a:pt x="f75" y="f77"/>
                      </a:cubicBezTo>
                      <a:cubicBezTo>
                        <a:pt x="f75" y="f78"/>
                        <a:pt x="f79" y="f80"/>
                        <a:pt x="f79" y="f81"/>
                      </a:cubicBezTo>
                      <a:lnTo>
                        <a:pt x="f79" y="f81"/>
                      </a:lnTo>
                      <a:cubicBezTo>
                        <a:pt x="f82" y="f83"/>
                        <a:pt x="f84" y="f85"/>
                        <a:pt x="f86" y="f85"/>
                      </a:cubicBezTo>
                      <a:cubicBezTo>
                        <a:pt x="f87" y="f85"/>
                        <a:pt x="f88" y="f89"/>
                        <a:pt x="f90" y="f91"/>
                      </a:cubicBezTo>
                      <a:cubicBezTo>
                        <a:pt x="f92" y="f93"/>
                        <a:pt x="f94" y="f95"/>
                        <a:pt x="f96" y="f97"/>
                      </a:cubicBezTo>
                      <a:lnTo>
                        <a:pt x="f96" y="f97"/>
                      </a:lnTo>
                      <a:cubicBezTo>
                        <a:pt x="f98" y="f90"/>
                        <a:pt x="f99" y="f100"/>
                        <a:pt x="f101" y="f102"/>
                      </a:cubicBezTo>
                      <a:cubicBezTo>
                        <a:pt x="f103" y="f104"/>
                        <a:pt x="f105" y="f106"/>
                        <a:pt x="f107" y="f106"/>
                      </a:cubicBezTo>
                      <a:cubicBezTo>
                        <a:pt x="f108" y="f106"/>
                        <a:pt x="f109" y="f110"/>
                        <a:pt x="f111" y="f112"/>
                      </a:cubicBezTo>
                      <a:cubicBezTo>
                        <a:pt x="f113" y="f114"/>
                        <a:pt x="f54" y="f115"/>
                        <a:pt x="f116" y="f117"/>
                      </a:cubicBezTo>
                      <a:cubicBezTo>
                        <a:pt x="f118" y="f119"/>
                        <a:pt x="f120" y="f121"/>
                        <a:pt x="f122" y="f123"/>
                      </a:cubicBezTo>
                      <a:cubicBezTo>
                        <a:pt x="f124" y="f125"/>
                        <a:pt x="f126" y="f127"/>
                        <a:pt x="f128" y="f55"/>
                      </a:cubicBezTo>
                      <a:cubicBezTo>
                        <a:pt x="f129" y="f130"/>
                        <a:pt x="f131" y="f132"/>
                        <a:pt x="f133" y="f132"/>
                      </a:cubicBezTo>
                      <a:cubicBezTo>
                        <a:pt x="f134" y="f132"/>
                        <a:pt x="f135" y="f136"/>
                        <a:pt x="f137" y="f138"/>
                      </a:cubicBezTo>
                      <a:cubicBezTo>
                        <a:pt x="f139" y="f140"/>
                        <a:pt x="f141" y="f50"/>
                        <a:pt x="f49" y="f5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2399;p31">
                  <a:extLst>
                    <a:ext uri="{FF2B5EF4-FFF2-40B4-BE49-F238E27FC236}">
                      <a16:creationId xmlns:a16="http://schemas.microsoft.com/office/drawing/2014/main" id="{6B99FFFD-CA6C-471A-8EB8-D92439C06ECC}"/>
                    </a:ext>
                  </a:extLst>
                </p:cNvPr>
                <p:cNvSpPr/>
                <p:nvPr/>
              </p:nvSpPr>
              <p:spPr>
                <a:xfrm>
                  <a:off x="215213" y="744605"/>
                  <a:ext cx="102193" cy="73508"/>
                </a:xfrm>
                <a:custGeom>
                  <a:avLst/>
                  <a:gdLst>
                    <a:gd name="f0" fmla="val w"/>
                    <a:gd name="f1" fmla="val h"/>
                    <a:gd name="f2" fmla="val 0"/>
                    <a:gd name="f3" fmla="val 3164"/>
                    <a:gd name="f4" fmla="val 2276"/>
                    <a:gd name="f5" fmla="val 3163"/>
                    <a:gd name="f6" fmla="val 2448"/>
                    <a:gd name="f7" fmla="val 208"/>
                    <a:gd name="f8" fmla="val 1836"/>
                    <a:gd name="f9" fmla="val 519"/>
                    <a:gd name="f10" fmla="val 1328"/>
                    <a:gd name="f11" fmla="val 1050"/>
                    <a:gd name="f12" fmla="val 1236"/>
                    <a:gd name="f13" fmla="val 1143"/>
                    <a:gd name="f14" fmla="val 1155"/>
                    <a:gd name="f15" fmla="val 1235"/>
                    <a:gd name="f16" fmla="val 1051"/>
                    <a:gd name="f17" fmla="val 1316"/>
                    <a:gd name="f18" fmla="val 966"/>
                    <a:gd name="f19" fmla="val 1373"/>
                    <a:gd name="f20" fmla="val 865"/>
                    <a:gd name="f21" fmla="val 1414"/>
                    <a:gd name="f22" fmla="val 767"/>
                    <a:gd name="f23" fmla="val 746"/>
                    <a:gd name="f24" fmla="val 725"/>
                    <a:gd name="f25" fmla="val 1412"/>
                    <a:gd name="f26" fmla="val 705"/>
                    <a:gd name="f27" fmla="val 1408"/>
                    <a:gd name="f28" fmla="val 578"/>
                    <a:gd name="f29" fmla="val 1397"/>
                    <a:gd name="f30" fmla="val 462"/>
                    <a:gd name="f31" fmla="val 428"/>
                    <a:gd name="f32" fmla="val 1201"/>
                    <a:gd name="f33" fmla="val 405"/>
                    <a:gd name="f34" fmla="val 1085"/>
                    <a:gd name="f35" fmla="val 509"/>
                    <a:gd name="f36" fmla="val 935"/>
                    <a:gd name="f37" fmla="val 636"/>
                    <a:gd name="f38" fmla="val 139"/>
                    <a:gd name="f39" fmla="val 70"/>
                    <a:gd name="f40" fmla="val 1270"/>
                    <a:gd name="f41" fmla="val 1"/>
                    <a:gd name="f42" fmla="val 1489"/>
                    <a:gd name="f43" fmla="val 105"/>
                    <a:gd name="f44" fmla="val 1755"/>
                    <a:gd name="f45" fmla="val 289"/>
                    <a:gd name="f46" fmla="val 1893"/>
                    <a:gd name="f47" fmla="val 382"/>
                    <a:gd name="f48" fmla="val 1957"/>
                    <a:gd name="f49" fmla="val 488"/>
                    <a:gd name="f50" fmla="val 1985"/>
                    <a:gd name="f51" fmla="val 598"/>
                    <a:gd name="f52" fmla="val 708"/>
                    <a:gd name="f53" fmla="val 820"/>
                    <a:gd name="f54" fmla="val 924"/>
                    <a:gd name="f55" fmla="val 1905"/>
                    <a:gd name="f56" fmla="val 878"/>
                    <a:gd name="f57" fmla="val 1974"/>
                    <a:gd name="f58" fmla="val 832"/>
                    <a:gd name="f59" fmla="val 2066"/>
                    <a:gd name="f60" fmla="val 855"/>
                    <a:gd name="f61" fmla="val 2147"/>
                    <a:gd name="f62" fmla="val 868"/>
                    <a:gd name="f63" fmla="val 2239"/>
                    <a:gd name="f64" fmla="val 896"/>
                    <a:gd name="f65" fmla="val 933"/>
                    <a:gd name="f66" fmla="val 1061"/>
                    <a:gd name="f67" fmla="val 1292"/>
                    <a:gd name="f68" fmla="val 1831"/>
                    <a:gd name="f69" fmla="val 1778"/>
                    <a:gd name="f70" fmla="val 1721"/>
                    <a:gd name="f71" fmla="val 1097"/>
                    <a:gd name="f72" fmla="val 2390"/>
                    <a:gd name="f73" fmla="val 231"/>
                    <a:gd name="f74" fmla="*/ f0 1 3164"/>
                    <a:gd name="f75" fmla="*/ f1 1 2276"/>
                    <a:gd name="f76" fmla="val f2"/>
                    <a:gd name="f77" fmla="val f3"/>
                    <a:gd name="f78" fmla="val f4"/>
                    <a:gd name="f79" fmla="+- f78 0 f76"/>
                    <a:gd name="f80" fmla="+- f77 0 f76"/>
                    <a:gd name="f81" fmla="*/ f80 1 3164"/>
                    <a:gd name="f82" fmla="*/ f79 1 227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3164" h="2276">
                      <a:moveTo>
                        <a:pt x="f5" y="f2"/>
                      </a:moveTo>
                      <a:lnTo>
                        <a:pt x="f5" y="f2"/>
                      </a:lnTo>
                      <a:cubicBezTo>
                        <a:pt x="f6" y="f7"/>
                        <a:pt x="f8" y="f9"/>
                        <a:pt x="f10" y="f11"/>
                      </a:cubicBezTo>
                      <a:cubicBezTo>
                        <a:pt x="f12" y="f13"/>
                        <a:pt x="f14" y="f15"/>
                        <a:pt x="f16" y="f17"/>
                      </a:cubicBezTo>
                      <a:cubicBezTo>
                        <a:pt x="f18" y="f19"/>
                        <a:pt x="f20" y="f21"/>
                        <a:pt x="f22" y="f21"/>
                      </a:cubicBezTo>
                      <a:cubicBezTo>
                        <a:pt x="f23" y="f21"/>
                        <a:pt x="f24" y="f25"/>
                        <a:pt x="f26" y="f27"/>
                      </a:cubicBezTo>
                      <a:cubicBezTo>
                        <a:pt x="f28" y="f29"/>
                        <a:pt x="f30" y="f17"/>
                        <a:pt x="f31" y="f32"/>
                      </a:cubicBezTo>
                      <a:cubicBezTo>
                        <a:pt x="f33" y="f34"/>
                        <a:pt x="f35" y="f36"/>
                        <a:pt x="f37" y="f36"/>
                      </a:cubicBezTo>
                      <a:cubicBezTo>
                        <a:pt x="f33" y="f36"/>
                        <a:pt x="f38" y="f11"/>
                        <a:pt x="f39" y="f40"/>
                      </a:cubicBezTo>
                      <a:cubicBezTo>
                        <a:pt x="f41" y="f42"/>
                        <a:pt x="f43" y="f44"/>
                        <a:pt x="f45" y="f46"/>
                      </a:cubicBezTo>
                      <a:cubicBezTo>
                        <a:pt x="f47" y="f48"/>
                        <a:pt x="f49" y="f50"/>
                        <a:pt x="f51" y="f50"/>
                      </a:cubicBezTo>
                      <a:cubicBezTo>
                        <a:pt x="f52" y="f50"/>
                        <a:pt x="f53" y="f48"/>
                        <a:pt x="f54" y="f55"/>
                      </a:cubicBezTo>
                      <a:lnTo>
                        <a:pt x="f54" y="f55"/>
                      </a:lnTo>
                      <a:cubicBezTo>
                        <a:pt x="f56" y="f57"/>
                        <a:pt x="f58" y="f59"/>
                        <a:pt x="f60" y="f61"/>
                      </a:cubicBezTo>
                      <a:cubicBezTo>
                        <a:pt x="f62" y="f63"/>
                        <a:pt x="f64" y="f4"/>
                        <a:pt x="f65" y="f4"/>
                      </a:cubicBezTo>
                      <a:cubicBezTo>
                        <a:pt x="f66" y="f4"/>
                        <a:pt x="f67" y="f68"/>
                        <a:pt x="f10" y="f69"/>
                      </a:cubicBezTo>
                      <a:cubicBezTo>
                        <a:pt x="f70" y="f71"/>
                        <a:pt x="f72" y="f73"/>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2400;p31">
                  <a:extLst>
                    <a:ext uri="{FF2B5EF4-FFF2-40B4-BE49-F238E27FC236}">
                      <a16:creationId xmlns:a16="http://schemas.microsoft.com/office/drawing/2014/main" id="{017C9125-7387-41C5-89BD-59E491881081}"/>
                    </a:ext>
                  </a:extLst>
                </p:cNvPr>
                <p:cNvSpPr/>
                <p:nvPr/>
              </p:nvSpPr>
              <p:spPr>
                <a:xfrm>
                  <a:off x="396017" y="605177"/>
                  <a:ext cx="231187" cy="135806"/>
                </a:xfrm>
                <a:custGeom>
                  <a:avLst/>
                  <a:gdLst>
                    <a:gd name="f0" fmla="val w"/>
                    <a:gd name="f1" fmla="val h"/>
                    <a:gd name="f2" fmla="val 0"/>
                    <a:gd name="f3" fmla="val 7158"/>
                    <a:gd name="f4" fmla="val 4205"/>
                    <a:gd name="f5" fmla="val 520"/>
                    <a:gd name="f6" fmla="val 266"/>
                    <a:gd name="f7" fmla="val 521"/>
                    <a:gd name="f8" fmla="val 1017"/>
                    <a:gd name="f9" fmla="val 589"/>
                    <a:gd name="f10" fmla="val 1236"/>
                    <a:gd name="f11" fmla="val 704"/>
                    <a:gd name="f12" fmla="val 1455"/>
                    <a:gd name="f13" fmla="val 854"/>
                    <a:gd name="f14" fmla="val 1640"/>
                    <a:gd name="f15" fmla="val 993"/>
                    <a:gd name="f16" fmla="val 1848"/>
                    <a:gd name="f17" fmla="val 1143"/>
                    <a:gd name="f18" fmla="val 2021"/>
                    <a:gd name="f19" fmla="val 1316"/>
                    <a:gd name="f20" fmla="val 2194"/>
                    <a:gd name="f21" fmla="val 1501"/>
                    <a:gd name="f22" fmla="val 2517"/>
                    <a:gd name="f23" fmla="val 1859"/>
                    <a:gd name="f24" fmla="val 2806"/>
                    <a:gd name="f25" fmla="val 2286"/>
                    <a:gd name="f26" fmla="val 3129"/>
                    <a:gd name="f27" fmla="val 2655"/>
                    <a:gd name="f28" fmla="val 3441"/>
                    <a:gd name="f29" fmla="val 3047"/>
                    <a:gd name="f30" fmla="val 3787"/>
                    <a:gd name="f31" fmla="val 3405"/>
                    <a:gd name="f32" fmla="val 4214"/>
                    <a:gd name="f33" fmla="val 3648"/>
                    <a:gd name="f34" fmla="val 4306"/>
                    <a:gd name="f35" fmla="val 3705"/>
                    <a:gd name="f36" fmla="val 4422"/>
                    <a:gd name="f37" fmla="val 3763"/>
                    <a:gd name="f38" fmla="val 4537"/>
                    <a:gd name="f39" fmla="val 3809"/>
                    <a:gd name="f40" fmla="val 4653"/>
                    <a:gd name="f41" fmla="val 3855"/>
                    <a:gd name="f42" fmla="val 4768"/>
                    <a:gd name="f43" fmla="val 3902"/>
                    <a:gd name="f44" fmla="val 4883"/>
                    <a:gd name="f45" fmla="val 3925"/>
                    <a:gd name="f46" fmla="val 4999"/>
                    <a:gd name="f47" fmla="val 3959"/>
                    <a:gd name="f48" fmla="val 5137"/>
                    <a:gd name="f49" fmla="val 3971"/>
                    <a:gd name="f50" fmla="val 5253"/>
                    <a:gd name="f51" fmla="val 5380"/>
                    <a:gd name="f52" fmla="val 5495"/>
                    <a:gd name="f53" fmla="val 5622"/>
                    <a:gd name="f54" fmla="val 3936"/>
                    <a:gd name="f55" fmla="val 5507"/>
                    <a:gd name="f56" fmla="val 3982"/>
                    <a:gd name="f57" fmla="val 3994"/>
                    <a:gd name="f58" fmla="val 5114"/>
                    <a:gd name="f59" fmla="val 4872"/>
                    <a:gd name="f60" fmla="val 4630"/>
                    <a:gd name="f61" fmla="val 4399"/>
                    <a:gd name="f62" fmla="val 3821"/>
                    <a:gd name="f63" fmla="val 4168"/>
                    <a:gd name="f64" fmla="val 3718"/>
                    <a:gd name="f65" fmla="val 3463"/>
                    <a:gd name="f66" fmla="val 3371"/>
                    <a:gd name="f67" fmla="val 3105"/>
                    <a:gd name="f68" fmla="val 3060"/>
                    <a:gd name="f69" fmla="val 2713"/>
                    <a:gd name="f70" fmla="val 2771"/>
                    <a:gd name="f71" fmla="val 2309"/>
                    <a:gd name="f72" fmla="val 2494"/>
                    <a:gd name="f73" fmla="val 1893"/>
                    <a:gd name="f74" fmla="val 2159"/>
                    <a:gd name="f75" fmla="val 1535"/>
                    <a:gd name="f76" fmla="val 1154"/>
                    <a:gd name="f77" fmla="val 1444"/>
                    <a:gd name="f78" fmla="val 3002"/>
                    <a:gd name="f79" fmla="val 2702"/>
                    <a:gd name="f80" fmla="val 300"/>
                    <a:gd name="f81" fmla="val 2621"/>
                    <a:gd name="f82" fmla="val 393"/>
                    <a:gd name="f83" fmla="val 2448"/>
                    <a:gd name="f84" fmla="val 785"/>
                    <a:gd name="f85" fmla="val 2263"/>
                    <a:gd name="f86" fmla="val 385"/>
                    <a:gd name="f87" fmla="val 2004"/>
                    <a:gd name="f88" fmla="val 295"/>
                    <a:gd name="f89" fmla="val 1715"/>
                    <a:gd name="f90" fmla="val 1478"/>
                    <a:gd name="f91" fmla="val 1220"/>
                    <a:gd name="f92" fmla="val 355"/>
                    <a:gd name="f93" fmla="val 965"/>
                    <a:gd name="f94" fmla="val 815"/>
                    <a:gd name="f95" fmla="val 665"/>
                    <a:gd name="f96" fmla="val 334"/>
                    <a:gd name="f97" fmla="val 1155"/>
                    <a:gd name="f98" fmla="val 567"/>
                    <a:gd name="f99" fmla="val 486"/>
                    <a:gd name="f100" fmla="val 1674"/>
                    <a:gd name="f101" fmla="val 1109"/>
                    <a:gd name="f102" fmla="val 1905"/>
                    <a:gd name="f103" fmla="val 717"/>
                    <a:gd name="f104" fmla="val 336"/>
                    <a:gd name="f105" fmla="val 1928"/>
                    <a:gd name="f106" fmla="val 1"/>
                    <a:gd name="f107" fmla="val 2147"/>
                    <a:gd name="f108" fmla="val 52"/>
                    <a:gd name="f109" fmla="val 2144"/>
                    <a:gd name="f110" fmla="val 103"/>
                    <a:gd name="f111" fmla="val 2143"/>
                    <a:gd name="f112" fmla="val 154"/>
                    <a:gd name="f113" fmla="val 1269"/>
                    <a:gd name="f114" fmla="val 2372"/>
                    <a:gd name="f115" fmla="val 2847"/>
                    <a:gd name="f116" fmla="val 3233"/>
                    <a:gd name="f117" fmla="val 3509"/>
                    <a:gd name="f118" fmla="val 3808"/>
                    <a:gd name="f119" fmla="val 3952"/>
                    <a:gd name="f120" fmla="val 4445"/>
                    <a:gd name="f121" fmla="val 4204"/>
                    <a:gd name="f122" fmla="val 5106"/>
                    <a:gd name="f123" fmla="val 5307"/>
                    <a:gd name="f124" fmla="val 5510"/>
                    <a:gd name="f125" fmla="val 4181"/>
                    <a:gd name="f126" fmla="val 5715"/>
                    <a:gd name="f127" fmla="val 4132"/>
                    <a:gd name="f128" fmla="val 5888"/>
                    <a:gd name="f129" fmla="val 4086"/>
                    <a:gd name="f130" fmla="val 6072"/>
                    <a:gd name="f131" fmla="val 4017"/>
                    <a:gd name="f132" fmla="val 6257"/>
                    <a:gd name="f133" fmla="val 6592"/>
                    <a:gd name="f134" fmla="val 3786"/>
                    <a:gd name="f135" fmla="val 6857"/>
                    <a:gd name="f136" fmla="val 3532"/>
                    <a:gd name="f137" fmla="val 7157"/>
                    <a:gd name="f138" fmla="val 3347"/>
                    <a:gd name="f139" fmla="val 6702"/>
                    <a:gd name="f140" fmla="val 3621"/>
                    <a:gd name="f141" fmla="val 6158"/>
                    <a:gd name="f142" fmla="val 5619"/>
                    <a:gd name="f143" fmla="val 5406"/>
                    <a:gd name="f144" fmla="val 5193"/>
                    <a:gd name="f145" fmla="val 3761"/>
                    <a:gd name="f146" fmla="val 4987"/>
                    <a:gd name="f147" fmla="val 4595"/>
                    <a:gd name="f148" fmla="val 3613"/>
                    <a:gd name="f149" fmla="val 3949"/>
                    <a:gd name="f150" fmla="val 3394"/>
                    <a:gd name="f151" fmla="val 2920"/>
                    <a:gd name="f152" fmla="val 3891"/>
                    <a:gd name="f153" fmla="val 2759"/>
                    <a:gd name="f154" fmla="val 2574"/>
                    <a:gd name="f155" fmla="val 4041"/>
                    <a:gd name="f156" fmla="val 2459"/>
                    <a:gd name="f157" fmla="val 4097"/>
                    <a:gd name="f158" fmla="val 2402"/>
                    <a:gd name="f159" fmla="val 4184"/>
                    <a:gd name="f160" fmla="val 2374"/>
                    <a:gd name="f161" fmla="val 4270"/>
                    <a:gd name="f162" fmla="val 4360"/>
                    <a:gd name="f163" fmla="val 4449"/>
                    <a:gd name="f164" fmla="val 2405"/>
                    <a:gd name="f165" fmla="val 4503"/>
                    <a:gd name="f166" fmla="val 2470"/>
                    <a:gd name="f167" fmla="val 4456"/>
                    <a:gd name="f168" fmla="val 2251"/>
                    <a:gd name="f169" fmla="val 4237"/>
                    <a:gd name="f170" fmla="val 2089"/>
                    <a:gd name="f171" fmla="val 4029"/>
                    <a:gd name="f172" fmla="val 3810"/>
                    <a:gd name="f173" fmla="val 2112"/>
                    <a:gd name="f174" fmla="val 3637"/>
                    <a:gd name="f175" fmla="val 3602"/>
                    <a:gd name="f176" fmla="val 2528"/>
                    <a:gd name="f177" fmla="val 3256"/>
                    <a:gd name="f178" fmla="val 1916"/>
                    <a:gd name="f179" fmla="val 3198"/>
                    <a:gd name="f180" fmla="val 1258"/>
                    <a:gd name="f181" fmla="val 3325"/>
                    <a:gd name="f182" fmla="val 566"/>
                    <a:gd name="f183" fmla="val 3152"/>
                    <a:gd name="f184" fmla="val 681"/>
                    <a:gd name="f185" fmla="val 3037"/>
                    <a:gd name="f186" fmla="val 797"/>
                    <a:gd name="f187" fmla="val 2944"/>
                    <a:gd name="f188" fmla="*/ f0 1 7158"/>
                    <a:gd name="f189" fmla="*/ f1 1 4205"/>
                    <a:gd name="f190" fmla="val f2"/>
                    <a:gd name="f191" fmla="val f3"/>
                    <a:gd name="f192" fmla="val f4"/>
                    <a:gd name="f193" fmla="+- f192 0 f190"/>
                    <a:gd name="f194" fmla="+- f191 0 f190"/>
                    <a:gd name="f195" fmla="*/ f194 1 7158"/>
                    <a:gd name="f196" fmla="*/ f193 1 4205"/>
                    <a:gd name="f197" fmla="*/ f190 1 f195"/>
                    <a:gd name="f198" fmla="*/ f191 1 f195"/>
                    <a:gd name="f199" fmla="*/ f190 1 f196"/>
                    <a:gd name="f200" fmla="*/ f192 1 f196"/>
                    <a:gd name="f201" fmla="*/ f197 f188 1"/>
                    <a:gd name="f202" fmla="*/ f198 f188 1"/>
                    <a:gd name="f203" fmla="*/ f200 f189 1"/>
                    <a:gd name="f204" fmla="*/ f199 f189 1"/>
                  </a:gdLst>
                  <a:ahLst/>
                  <a:cxnLst>
                    <a:cxn ang="3cd4">
                      <a:pos x="hc" y="t"/>
                    </a:cxn>
                    <a:cxn ang="0">
                      <a:pos x="r" y="vc"/>
                    </a:cxn>
                    <a:cxn ang="cd4">
                      <a:pos x="hc" y="b"/>
                    </a:cxn>
                    <a:cxn ang="cd2">
                      <a:pos x="l" y="vc"/>
                    </a:cxn>
                  </a:cxnLst>
                  <a:rect l="f201" t="f204" r="f202" b="f203"/>
                  <a:pathLst>
                    <a:path w="7158" h="4205">
                      <a:moveTo>
                        <a:pt x="f5" y="f6"/>
                      </a:moveTo>
                      <a:lnTo>
                        <a:pt x="f5" y="f6"/>
                      </a:lnTo>
                      <a:cubicBezTo>
                        <a:pt x="f7" y="f6"/>
                        <a:pt x="f7" y="f6"/>
                        <a:pt x="f7" y="f6"/>
                      </a:cubicBezTo>
                      <a:lnTo>
                        <a:pt x="f7" y="f6"/>
                      </a:lnTo>
                      <a:cubicBezTo>
                        <a:pt x="f7" y="f6"/>
                        <a:pt x="f7" y="f6"/>
                        <a:pt x="f5" y="f6"/>
                      </a:cubicBezTo>
                      <a:close/>
                      <a:moveTo>
                        <a:pt x="f8" y="f9"/>
                      </a:moveTo>
                      <a:lnTo>
                        <a:pt x="f8" y="f9"/>
                      </a:ln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49"/>
                      </a:cubicBezTo>
                      <a:cubicBezTo>
                        <a:pt x="f51" y="f49"/>
                        <a:pt x="f52" y="f47"/>
                        <a:pt x="f53" y="f54"/>
                      </a:cubicBezTo>
                      <a:lnTo>
                        <a:pt x="f53" y="f54"/>
                      </a:lnTo>
                      <a:cubicBezTo>
                        <a:pt x="f55" y="f49"/>
                        <a:pt x="f51" y="f56"/>
                        <a:pt x="f50" y="f57"/>
                      </a:cubicBezTo>
                      <a:cubicBezTo>
                        <a:pt x="f58" y="f57"/>
                        <a:pt x="f46" y="f56"/>
                        <a:pt x="f59" y="f49"/>
                      </a:cubicBezTo>
                      <a:cubicBezTo>
                        <a:pt x="f60" y="f45"/>
                        <a:pt x="f61" y="f62"/>
                        <a:pt x="f63" y="f35"/>
                      </a:cubicBezTo>
                      <a:cubicBezTo>
                        <a:pt x="f64" y="f65"/>
                        <a:pt x="f66" y="f67"/>
                        <a:pt x="f68" y="f69"/>
                      </a:cubicBezTo>
                      <a:cubicBezTo>
                        <a:pt x="f70" y="f71"/>
                        <a:pt x="f72" y="f73"/>
                        <a:pt x="f74" y="f75"/>
                      </a:cubicBezTo>
                      <a:cubicBezTo>
                        <a:pt x="f16" y="f76"/>
                        <a:pt x="f77" y="f13"/>
                        <a:pt x="f8" y="f9"/>
                      </a:cubicBezTo>
                      <a:close/>
                      <a:moveTo>
                        <a:pt x="f78" y="f2"/>
                      </a:moveTo>
                      <a:lnTo>
                        <a:pt x="f78" y="f2"/>
                      </a:lnTo>
                      <a:cubicBezTo>
                        <a:pt x="f79" y="f80"/>
                        <a:pt x="f81" y="f82"/>
                        <a:pt x="f83" y="f84"/>
                      </a:cubicBezTo>
                      <a:cubicBezTo>
                        <a:pt x="f85" y="f86"/>
                        <a:pt x="f87" y="f88"/>
                        <a:pt x="f89" y="f88"/>
                      </a:cubicBezTo>
                      <a:cubicBezTo>
                        <a:pt x="f90" y="f88"/>
                        <a:pt x="f91" y="f92"/>
                        <a:pt x="f93" y="f92"/>
                      </a:cubicBezTo>
                      <a:cubicBezTo>
                        <a:pt x="f94" y="f92"/>
                        <a:pt x="f95" y="f96"/>
                        <a:pt x="f7" y="f6"/>
                      </a:cubicBezTo>
                      <a:lnTo>
                        <a:pt x="f7" y="f6"/>
                      </a:lnTo>
                      <a:cubicBezTo>
                        <a:pt x="f97" y="f98"/>
                        <a:pt x="f99" y="f100"/>
                        <a:pt x="f101" y="f102"/>
                      </a:cubicBezTo>
                      <a:cubicBezTo>
                        <a:pt x="f103" y="f102"/>
                        <a:pt x="f104" y="f105"/>
                        <a:pt x="f106" y="f107"/>
                      </a:cubicBezTo>
                      <a:cubicBezTo>
                        <a:pt x="f108" y="f109"/>
                        <a:pt x="f110" y="f111"/>
                        <a:pt x="f112" y="f111"/>
                      </a:cubicBezTo>
                      <a:cubicBezTo>
                        <a:pt x="f113" y="f111"/>
                        <a:pt x="f114" y="f115"/>
                        <a:pt x="f116" y="f117"/>
                      </a:cubicBezTo>
                      <a:cubicBezTo>
                        <a:pt x="f118" y="f119"/>
                        <a:pt x="f120" y="f121"/>
                        <a:pt x="f122" y="f121"/>
                      </a:cubicBezTo>
                      <a:cubicBezTo>
                        <a:pt x="f123" y="f121"/>
                        <a:pt x="f124" y="f125"/>
                        <a:pt x="f126" y="f127"/>
                      </a:cubicBezTo>
                      <a:cubicBezTo>
                        <a:pt x="f128" y="f129"/>
                        <a:pt x="f130" y="f131"/>
                        <a:pt x="f132" y="f54"/>
                      </a:cubicBezTo>
                      <a:cubicBezTo>
                        <a:pt x="f133" y="f134"/>
                        <a:pt x="f135" y="f136"/>
                        <a:pt x="f137" y="f138"/>
                      </a:cubicBezTo>
                      <a:lnTo>
                        <a:pt x="f137" y="f138"/>
                      </a:lnTo>
                      <a:cubicBezTo>
                        <a:pt x="f139" y="f140"/>
                        <a:pt x="f141" y="f30"/>
                        <a:pt x="f142" y="f30"/>
                      </a:cubicBezTo>
                      <a:cubicBezTo>
                        <a:pt x="f143" y="f30"/>
                        <a:pt x="f144" y="f145"/>
                        <a:pt x="f146" y="f35"/>
                      </a:cubicBezTo>
                      <a:cubicBezTo>
                        <a:pt x="f147" y="f148"/>
                        <a:pt x="f149" y="f150"/>
                        <a:pt x="f43" y="f151"/>
                      </a:cubicBezTo>
                      <a:cubicBezTo>
                        <a:pt x="f152" y="f153"/>
                        <a:pt x="f45" y="f154"/>
                        <a:pt x="f155" y="f156"/>
                      </a:cubicBezTo>
                      <a:cubicBezTo>
                        <a:pt x="f157" y="f158"/>
                        <a:pt x="f159" y="f160"/>
                        <a:pt x="f161" y="f160"/>
                      </a:cubicBezTo>
                      <a:cubicBezTo>
                        <a:pt x="f162" y="f160"/>
                        <a:pt x="f163" y="f164"/>
                        <a:pt x="f165" y="f166"/>
                      </a:cubicBezTo>
                      <a:cubicBezTo>
                        <a:pt x="f167" y="f168"/>
                        <a:pt x="f169" y="f170"/>
                        <a:pt x="f171" y="f170"/>
                      </a:cubicBezTo>
                      <a:cubicBezTo>
                        <a:pt x="f172" y="f173"/>
                        <a:pt x="f174" y="f71"/>
                        <a:pt x="f175" y="f176"/>
                      </a:cubicBezTo>
                      <a:cubicBezTo>
                        <a:pt x="f177" y="f178"/>
                        <a:pt x="f179" y="f180"/>
                        <a:pt x="f181" y="f182"/>
                      </a:cubicBezTo>
                      <a:lnTo>
                        <a:pt x="f181" y="f182"/>
                      </a:lnTo>
                      <a:cubicBezTo>
                        <a:pt x="f181" y="f182"/>
                        <a:pt x="f183" y="f184"/>
                        <a:pt x="f185" y="f186"/>
                      </a:cubicBezTo>
                      <a:cubicBezTo>
                        <a:pt x="f185" y="f186"/>
                        <a:pt x="f187" y="f5"/>
                        <a:pt x="f78"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2401;p31">
                  <a:extLst>
                    <a:ext uri="{FF2B5EF4-FFF2-40B4-BE49-F238E27FC236}">
                      <a16:creationId xmlns:a16="http://schemas.microsoft.com/office/drawing/2014/main" id="{0949EB86-38A4-4AAE-8812-48214E9E6CB8}"/>
                    </a:ext>
                  </a:extLst>
                </p:cNvPr>
                <p:cNvSpPr/>
                <p:nvPr/>
              </p:nvSpPr>
              <p:spPr>
                <a:xfrm>
                  <a:off x="337495" y="686120"/>
                  <a:ext cx="152156" cy="44348"/>
                </a:xfrm>
                <a:custGeom>
                  <a:avLst/>
                  <a:gdLst>
                    <a:gd name="f0" fmla="val w"/>
                    <a:gd name="f1" fmla="val h"/>
                    <a:gd name="f2" fmla="val 0"/>
                    <a:gd name="f3" fmla="val 4711"/>
                    <a:gd name="f4" fmla="val 1373"/>
                    <a:gd name="f5" fmla="val 2355"/>
                    <a:gd name="f6" fmla="val 622"/>
                    <a:gd name="f7" fmla="val 2586"/>
                    <a:gd name="f8" fmla="val 645"/>
                    <a:gd name="f9" fmla="val 2817"/>
                    <a:gd name="f10" fmla="val 668"/>
                    <a:gd name="f11" fmla="val 3048"/>
                    <a:gd name="f12" fmla="val 715"/>
                    <a:gd name="f13" fmla="val 3279"/>
                    <a:gd name="f14" fmla="val 761"/>
                    <a:gd name="f15" fmla="val 3487"/>
                    <a:gd name="f16" fmla="val 830"/>
                    <a:gd name="f17" fmla="val 3706"/>
                    <a:gd name="f18" fmla="val 911"/>
                    <a:gd name="f19" fmla="val 853"/>
                    <a:gd name="f20" fmla="val 3267"/>
                    <a:gd name="f21" fmla="val 795"/>
                    <a:gd name="f22" fmla="val 3036"/>
                    <a:gd name="f23" fmla="val 2806"/>
                    <a:gd name="f24" fmla="val 680"/>
                    <a:gd name="f25" fmla="val 2298"/>
                    <a:gd name="f26" fmla="val 677"/>
                    <a:gd name="f27" fmla="val 2240"/>
                    <a:gd name="f28" fmla="val 676"/>
                    <a:gd name="f29" fmla="val 2182"/>
                    <a:gd name="f30" fmla="val 2008"/>
                    <a:gd name="f31" fmla="val 1833"/>
                    <a:gd name="f32" fmla="val 689"/>
                    <a:gd name="f33" fmla="val 1651"/>
                    <a:gd name="f34" fmla="val 1421"/>
                    <a:gd name="f35" fmla="val 726"/>
                    <a:gd name="f36" fmla="val 1190"/>
                    <a:gd name="f37" fmla="val 772"/>
                    <a:gd name="f38" fmla="val 947"/>
                    <a:gd name="f39" fmla="val 818"/>
                    <a:gd name="f40" fmla="val 1178"/>
                    <a:gd name="f41" fmla="val 703"/>
                    <a:gd name="f42" fmla="val 1882"/>
                    <a:gd name="f43" fmla="val 2125"/>
                    <a:gd name="f44" fmla="val 1149"/>
                    <a:gd name="f45" fmla="val 956"/>
                    <a:gd name="f46" fmla="val 778"/>
                    <a:gd name="f47" fmla="val 25"/>
                    <a:gd name="f48" fmla="val 624"/>
                    <a:gd name="f49" fmla="val 80"/>
                    <a:gd name="f50" fmla="val 659"/>
                    <a:gd name="f51" fmla="val 126"/>
                    <a:gd name="f52" fmla="val 1351"/>
                    <a:gd name="f53" fmla="val 264"/>
                    <a:gd name="f54" fmla="val 1524"/>
                    <a:gd name="f55" fmla="val 391"/>
                    <a:gd name="f56" fmla="val 1498"/>
                    <a:gd name="f57" fmla="val 390"/>
                    <a:gd name="f58" fmla="val 1472"/>
                    <a:gd name="f59" fmla="val 389"/>
                    <a:gd name="f60" fmla="val 1445"/>
                    <a:gd name="f61" fmla="val 928"/>
                    <a:gd name="f62" fmla="val 308"/>
                    <a:gd name="f63" fmla="val 701"/>
                    <a:gd name="f64" fmla="val 1"/>
                    <a:gd name="f65" fmla="val 1119"/>
                    <a:gd name="f66" fmla="val 628"/>
                    <a:gd name="f67" fmla="val 973"/>
                    <a:gd name="f68" fmla="val 1275"/>
                    <a:gd name="f69" fmla="val 900"/>
                    <a:gd name="f70" fmla="val 1922"/>
                    <a:gd name="f71" fmla="val 2870"/>
                    <a:gd name="f72" fmla="val 3818"/>
                    <a:gd name="f73" fmla="val 1057"/>
                    <a:gd name="f74" fmla="val 4710"/>
                    <a:gd name="f75" fmla="val 1372"/>
                    <a:gd name="f76" fmla="val 4008"/>
                    <a:gd name="f77" fmla="val 868"/>
                    <a:gd name="f78" fmla="val 2300"/>
                    <a:gd name="f79" fmla="*/ f0 1 4711"/>
                    <a:gd name="f80" fmla="*/ f1 1 1373"/>
                    <a:gd name="f81" fmla="val f2"/>
                    <a:gd name="f82" fmla="val f3"/>
                    <a:gd name="f83" fmla="val f4"/>
                    <a:gd name="f84" fmla="+- f83 0 f81"/>
                    <a:gd name="f85" fmla="+- f82 0 f81"/>
                    <a:gd name="f86" fmla="*/ f85 1 4711"/>
                    <a:gd name="f87" fmla="*/ f84 1 1373"/>
                    <a:gd name="f88" fmla="*/ f81 1 f86"/>
                    <a:gd name="f89" fmla="*/ f82 1 f86"/>
                    <a:gd name="f90" fmla="*/ f81 1 f87"/>
                    <a:gd name="f91" fmla="*/ f83 1 f87"/>
                    <a:gd name="f92" fmla="*/ f88 f79 1"/>
                    <a:gd name="f93" fmla="*/ f89 f79 1"/>
                    <a:gd name="f94" fmla="*/ f91 f80 1"/>
                    <a:gd name="f95" fmla="*/ f90 f80 1"/>
                  </a:gdLst>
                  <a:ahLst/>
                  <a:cxnLst>
                    <a:cxn ang="3cd4">
                      <a:pos x="hc" y="t"/>
                    </a:cxn>
                    <a:cxn ang="0">
                      <a:pos x="r" y="vc"/>
                    </a:cxn>
                    <a:cxn ang="cd4">
                      <a:pos x="hc" y="b"/>
                    </a:cxn>
                    <a:cxn ang="cd2">
                      <a:pos x="l" y="vc"/>
                    </a:cxn>
                  </a:cxnLst>
                  <a:rect l="f92" t="f95" r="f93" b="f94"/>
                  <a:pathLst>
                    <a:path w="4711" h="1373">
                      <a:moveTo>
                        <a:pt x="f5" y="f6"/>
                      </a:moveTo>
                      <a:cubicBezTo>
                        <a:pt x="f7" y="f8"/>
                        <a:pt x="f9" y="f10"/>
                        <a:pt x="f11" y="f12"/>
                      </a:cubicBezTo>
                      <a:cubicBezTo>
                        <a:pt x="f13" y="f14"/>
                        <a:pt x="f15" y="f16"/>
                        <a:pt x="f17" y="f18"/>
                      </a:cubicBezTo>
                      <a:cubicBezTo>
                        <a:pt x="f15" y="f19"/>
                        <a:pt x="f20" y="f21"/>
                        <a:pt x="f22" y="f14"/>
                      </a:cubicBezTo>
                      <a:cubicBezTo>
                        <a:pt x="f23" y="f12"/>
                        <a:pt x="f7" y="f24"/>
                        <a:pt x="f5" y="f24"/>
                      </a:cubicBezTo>
                      <a:cubicBezTo>
                        <a:pt x="f25" y="f26"/>
                        <a:pt x="f27" y="f28"/>
                        <a:pt x="f29" y="f28"/>
                      </a:cubicBezTo>
                      <a:cubicBezTo>
                        <a:pt x="f30" y="f28"/>
                        <a:pt x="f31" y="f32"/>
                        <a:pt x="f33" y="f12"/>
                      </a:cubicBezTo>
                      <a:cubicBezTo>
                        <a:pt x="f34" y="f35"/>
                        <a:pt x="f36" y="f37"/>
                        <a:pt x="f38" y="f39"/>
                      </a:cubicBezTo>
                      <a:cubicBezTo>
                        <a:pt x="f40" y="f14"/>
                        <a:pt x="f34" y="f41"/>
                        <a:pt x="f33" y="f10"/>
                      </a:cubicBezTo>
                      <a:cubicBezTo>
                        <a:pt x="f42" y="f8"/>
                        <a:pt x="f43" y="f6"/>
                        <a:pt x="f5" y="f6"/>
                      </a:cubicBezTo>
                      <a:close/>
                      <a:moveTo>
                        <a:pt x="f44" y="f2"/>
                      </a:moveTo>
                      <a:cubicBezTo>
                        <a:pt x="f45" y="f2"/>
                        <a:pt x="f46" y="f47"/>
                        <a:pt x="f48" y="f49"/>
                      </a:cubicBezTo>
                      <a:cubicBezTo>
                        <a:pt x="f50" y="f51"/>
                        <a:pt x="f52" y="f53"/>
                        <a:pt x="f54" y="f55"/>
                      </a:cubicBezTo>
                      <a:cubicBezTo>
                        <a:pt x="f56" y="f57"/>
                        <a:pt x="f58" y="f59"/>
                        <a:pt x="f60" y="f59"/>
                      </a:cubicBezTo>
                      <a:cubicBezTo>
                        <a:pt x="f61" y="f59"/>
                        <a:pt x="f62" y="f63"/>
                        <a:pt x="f64" y="f65"/>
                      </a:cubicBezTo>
                      <a:cubicBezTo>
                        <a:pt x="f66" y="f67"/>
                        <a:pt x="f68" y="f69"/>
                        <a:pt x="f70" y="f69"/>
                      </a:cubicBezTo>
                      <a:cubicBezTo>
                        <a:pt x="f71" y="f69"/>
                        <a:pt x="f72" y="f73"/>
                        <a:pt x="f74" y="f75"/>
                      </a:cubicBezTo>
                      <a:cubicBezTo>
                        <a:pt x="f76" y="f77"/>
                        <a:pt x="f78" y="f2"/>
                        <a:pt x="f44"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2402;p31">
                  <a:extLst>
                    <a:ext uri="{FF2B5EF4-FFF2-40B4-BE49-F238E27FC236}">
                      <a16:creationId xmlns:a16="http://schemas.microsoft.com/office/drawing/2014/main" id="{39F662D2-125D-4213-BD8F-5AA2272B31CA}"/>
                    </a:ext>
                  </a:extLst>
                </p:cNvPr>
                <p:cNvSpPr/>
                <p:nvPr/>
              </p:nvSpPr>
              <p:spPr>
                <a:xfrm>
                  <a:off x="634438" y="697614"/>
                  <a:ext cx="93405" cy="163942"/>
                </a:xfrm>
                <a:custGeom>
                  <a:avLst/>
                  <a:gdLst>
                    <a:gd name="f0" fmla="val w"/>
                    <a:gd name="f1" fmla="val h"/>
                    <a:gd name="f2" fmla="val 0"/>
                    <a:gd name="f3" fmla="val 2892"/>
                    <a:gd name="f4" fmla="val 5076"/>
                    <a:gd name="f5" fmla="val 410"/>
                    <a:gd name="f6" fmla="val 1"/>
                    <a:gd name="f7" fmla="val 5075"/>
                    <a:gd name="f8" fmla="val 1285"/>
                    <a:gd name="f9" fmla="val 1330"/>
                    <a:gd name="f10" fmla="val 1377"/>
                    <a:gd name="f11" fmla="val 5069"/>
                    <a:gd name="f12" fmla="val 1426"/>
                    <a:gd name="f13" fmla="val 5056"/>
                    <a:gd name="f14" fmla="val 4675"/>
                    <a:gd name="f15" fmla="*/ f0 1 2892"/>
                    <a:gd name="f16" fmla="*/ f1 1 5076"/>
                    <a:gd name="f17" fmla="val f2"/>
                    <a:gd name="f18" fmla="val f3"/>
                    <a:gd name="f19" fmla="val f4"/>
                    <a:gd name="f20" fmla="+- f19 0 f17"/>
                    <a:gd name="f21" fmla="+- f18 0 f17"/>
                    <a:gd name="f22" fmla="*/ f21 1 2892"/>
                    <a:gd name="f23" fmla="*/ f20 1 507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892" h="5076">
                      <a:moveTo>
                        <a:pt x="f5" y="f6"/>
                      </a:moveTo>
                      <a:cubicBezTo>
                        <a:pt x="f5" y="f6"/>
                        <a:pt x="f6" y="f7"/>
                        <a:pt x="f8" y="f7"/>
                      </a:cubicBezTo>
                      <a:cubicBezTo>
                        <a:pt x="f9" y="f7"/>
                        <a:pt x="f10" y="f11"/>
                        <a:pt x="f12" y="f13"/>
                      </a:cubicBezTo>
                      <a:cubicBezTo>
                        <a:pt x="f3" y="f14"/>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2403;p31">
                  <a:extLst>
                    <a:ext uri="{FF2B5EF4-FFF2-40B4-BE49-F238E27FC236}">
                      <a16:creationId xmlns:a16="http://schemas.microsoft.com/office/drawing/2014/main" id="{86F94226-E861-40A2-A084-2013770CA63D}"/>
                    </a:ext>
                  </a:extLst>
                </p:cNvPr>
                <p:cNvSpPr/>
                <p:nvPr/>
              </p:nvSpPr>
              <p:spPr>
                <a:xfrm>
                  <a:off x="673391" y="696132"/>
                  <a:ext cx="139848" cy="103738"/>
                </a:xfrm>
                <a:custGeom>
                  <a:avLst/>
                  <a:gdLst>
                    <a:gd name="f0" fmla="val w"/>
                    <a:gd name="f1" fmla="val h"/>
                    <a:gd name="f2" fmla="val 0"/>
                    <a:gd name="f3" fmla="val 4330"/>
                    <a:gd name="f4" fmla="val 3212"/>
                    <a:gd name="f5" fmla="val 1"/>
                    <a:gd name="f6" fmla="val 1740"/>
                    <a:gd name="f7" fmla="val 2867"/>
                    <a:gd name="f8" fmla="val 3021"/>
                    <a:gd name="f9" fmla="val 3165"/>
                    <a:gd name="f10" fmla="val 3151"/>
                    <a:gd name="f11" fmla="val 3290"/>
                    <a:gd name="f12" fmla="val 3013"/>
                    <a:gd name="f13" fmla="val 4329"/>
                    <a:gd name="f14" fmla="val 1870"/>
                    <a:gd name="f15" fmla="*/ f0 1 4330"/>
                    <a:gd name="f16" fmla="*/ f1 1 3212"/>
                    <a:gd name="f17" fmla="val f2"/>
                    <a:gd name="f18" fmla="val f3"/>
                    <a:gd name="f19" fmla="val f4"/>
                    <a:gd name="f20" fmla="+- f19 0 f17"/>
                    <a:gd name="f21" fmla="+- f18 0 f17"/>
                    <a:gd name="f22" fmla="*/ f21 1 4330"/>
                    <a:gd name="f23" fmla="*/ f20 1 3212"/>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330" h="3212">
                      <a:moveTo>
                        <a:pt x="f5" y="f5"/>
                      </a:moveTo>
                      <a:lnTo>
                        <a:pt x="f5" y="f5"/>
                      </a:lnTo>
                      <a:cubicBezTo>
                        <a:pt x="f5" y="f5"/>
                        <a:pt x="f6" y="f4"/>
                        <a:pt x="f7" y="f4"/>
                      </a:cubicBezTo>
                      <a:cubicBezTo>
                        <a:pt x="f8" y="f4"/>
                        <a:pt x="f9" y="f10"/>
                        <a:pt x="f11" y="f12"/>
                      </a:cubicBezTo>
                      <a:cubicBezTo>
                        <a:pt x="f13" y="f14"/>
                        <a:pt x="f5" y="f5"/>
                        <a:pt x="f5" y="f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2404;p31">
                  <a:extLst>
                    <a:ext uri="{FF2B5EF4-FFF2-40B4-BE49-F238E27FC236}">
                      <a16:creationId xmlns:a16="http://schemas.microsoft.com/office/drawing/2014/main" id="{E8113E60-8D70-4857-9E41-D8D2362A75CB}"/>
                    </a:ext>
                  </a:extLst>
                </p:cNvPr>
                <p:cNvSpPr/>
                <p:nvPr/>
              </p:nvSpPr>
              <p:spPr>
                <a:xfrm>
                  <a:off x="671901" y="661705"/>
                  <a:ext cx="169593" cy="45180"/>
                </a:xfrm>
                <a:custGeom>
                  <a:avLst/>
                  <a:gdLst>
                    <a:gd name="f0" fmla="val w"/>
                    <a:gd name="f1" fmla="val h"/>
                    <a:gd name="f2" fmla="val 0"/>
                    <a:gd name="f3" fmla="val 5251"/>
                    <a:gd name="f4" fmla="val 1399"/>
                    <a:gd name="f5" fmla="val 3070"/>
                    <a:gd name="f6" fmla="val 1"/>
                    <a:gd name="f7" fmla="val 1641"/>
                    <a:gd name="f8" fmla="val 282"/>
                    <a:gd name="f9" fmla="val 2633"/>
                    <a:gd name="f10" fmla="val 1398"/>
                    <a:gd name="f11" fmla="val 4133"/>
                    <a:gd name="f12" fmla="val 4673"/>
                    <a:gd name="f13" fmla="val 5067"/>
                    <a:gd name="f14" fmla="val 1253"/>
                    <a:gd name="f15" fmla="val 5137"/>
                    <a:gd name="f16" fmla="val 859"/>
                    <a:gd name="f17" fmla="val 186"/>
                    <a:gd name="f18" fmla="val 4230"/>
                    <a:gd name="f19" fmla="*/ f0 1 5251"/>
                    <a:gd name="f20" fmla="*/ f1 1 1399"/>
                    <a:gd name="f21" fmla="val f2"/>
                    <a:gd name="f22" fmla="val f3"/>
                    <a:gd name="f23" fmla="val f4"/>
                    <a:gd name="f24" fmla="+- f23 0 f21"/>
                    <a:gd name="f25" fmla="+- f22 0 f21"/>
                    <a:gd name="f26" fmla="*/ f25 1 5251"/>
                    <a:gd name="f27" fmla="*/ f24 1 1399"/>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251" h="1399">
                      <a:moveTo>
                        <a:pt x="f5" y="f6"/>
                      </a:moveTo>
                      <a:cubicBezTo>
                        <a:pt x="f7" y="f6"/>
                        <a:pt x="f6" y="f8"/>
                        <a:pt x="f6" y="f8"/>
                      </a:cubicBezTo>
                      <a:cubicBezTo>
                        <a:pt x="f6" y="f8"/>
                        <a:pt x="f9" y="f10"/>
                        <a:pt x="f11" y="f10"/>
                      </a:cubicBezTo>
                      <a:cubicBezTo>
                        <a:pt x="f12" y="f10"/>
                        <a:pt x="f13" y="f14"/>
                        <a:pt x="f15" y="f16"/>
                      </a:cubicBezTo>
                      <a:cubicBezTo>
                        <a:pt x="f3"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9" name="Google Shape;2405;p31">
                <a:extLst>
                  <a:ext uri="{FF2B5EF4-FFF2-40B4-BE49-F238E27FC236}">
                    <a16:creationId xmlns:a16="http://schemas.microsoft.com/office/drawing/2014/main" id="{D0BA1534-F65B-49A1-B683-7F7CAB345235}"/>
                  </a:ext>
                </a:extLst>
              </p:cNvPr>
              <p:cNvGrpSpPr/>
              <p:nvPr/>
            </p:nvGrpSpPr>
            <p:grpSpPr>
              <a:xfrm>
                <a:off x="76178" y="4248695"/>
                <a:ext cx="779169" cy="746662"/>
                <a:chOff x="76178" y="4248695"/>
                <a:chExt cx="779169" cy="746662"/>
              </a:xfrm>
            </p:grpSpPr>
            <p:sp>
              <p:nvSpPr>
                <p:cNvPr id="40" name="Google Shape;2406;p31">
                  <a:extLst>
                    <a:ext uri="{FF2B5EF4-FFF2-40B4-BE49-F238E27FC236}">
                      <a16:creationId xmlns:a16="http://schemas.microsoft.com/office/drawing/2014/main" id="{4C76C8CA-E6B7-4EBF-973E-79DC95ED3732}"/>
                    </a:ext>
                  </a:extLst>
                </p:cNvPr>
                <p:cNvSpPr/>
                <p:nvPr/>
              </p:nvSpPr>
              <p:spPr>
                <a:xfrm>
                  <a:off x="76178" y="4329153"/>
                  <a:ext cx="271430" cy="179350"/>
                </a:xfrm>
                <a:custGeom>
                  <a:avLst/>
                  <a:gdLst>
                    <a:gd name="f0" fmla="val w"/>
                    <a:gd name="f1" fmla="val h"/>
                    <a:gd name="f2" fmla="val 0"/>
                    <a:gd name="f3" fmla="val 8404"/>
                    <a:gd name="f4" fmla="val 5553"/>
                    <a:gd name="f5" fmla="val 2020"/>
                    <a:gd name="f6" fmla="val 1547"/>
                    <a:gd name="f7" fmla="val 577"/>
                    <a:gd name="f8" fmla="val 1443"/>
                    <a:gd name="f9" fmla="val 1524"/>
                    <a:gd name="f10" fmla="val 1940"/>
                    <a:gd name="f11" fmla="val 2089"/>
                    <a:gd name="f12" fmla="val 1854"/>
                    <a:gd name="f13" fmla="val 2072"/>
                    <a:gd name="f14" fmla="val 1765"/>
                    <a:gd name="f15" fmla="val 2064"/>
                    <a:gd name="f16" fmla="val 1673"/>
                    <a:gd name="f17" fmla="val 1031"/>
                    <a:gd name="f18" fmla="val 273"/>
                    <a:gd name="f19" fmla="val 2468"/>
                    <a:gd name="f20" fmla="val 3013"/>
                    <a:gd name="f21" fmla="val 440"/>
                    <a:gd name="f22" fmla="val 2873"/>
                    <a:gd name="f23" fmla="val 809"/>
                    <a:gd name="f24" fmla="val 2822"/>
                    <a:gd name="f25" fmla="val 1167"/>
                    <a:gd name="f26" fmla="val 2814"/>
                    <a:gd name="f27" fmla="val 3113"/>
                    <a:gd name="f28" fmla="val 4375"/>
                    <a:gd name="f29" fmla="val 3186"/>
                    <a:gd name="f30" fmla="val 7131"/>
                    <a:gd name="f31" fmla="val 3333"/>
                    <a:gd name="f32" fmla="val 8249"/>
                    <a:gd name="f33" fmla="val 4785"/>
                    <a:gd name="f34" fmla="val 8397"/>
                    <a:gd name="f35" fmla="val 5514"/>
                    <a:gd name="f36" fmla="val 8142"/>
                    <a:gd name="f37" fmla="val 4156"/>
                    <a:gd name="f38" fmla="val 7110"/>
                    <a:gd name="f39" fmla="val 2963"/>
                    <a:gd name="f40" fmla="val 5795"/>
                    <a:gd name="f41" fmla="val 2540"/>
                    <a:gd name="f42" fmla="val 5241"/>
                    <a:gd name="f43" fmla="val 2366"/>
                    <a:gd name="f44" fmla="val 4675"/>
                    <a:gd name="f45" fmla="val 2309"/>
                    <a:gd name="f46" fmla="val 4121"/>
                    <a:gd name="f47" fmla="val 2193"/>
                    <a:gd name="f48" fmla="val 3555"/>
                    <a:gd name="f49" fmla="val 2078"/>
                    <a:gd name="f50" fmla="val 2990"/>
                    <a:gd name="f51" fmla="val 1905"/>
                    <a:gd name="f52" fmla="val 2563"/>
                    <a:gd name="f53" fmla="val 2124"/>
                    <a:gd name="f54" fmla="val 1154"/>
                    <a:gd name="f55" fmla="val 1847"/>
                    <a:gd name="f56" fmla="val 543"/>
                    <a:gd name="f57" fmla="val 8399"/>
                    <a:gd name="f58" fmla="val 5527"/>
                    <a:gd name="f59" fmla="val 8401"/>
                    <a:gd name="f60" fmla="val 5540"/>
                    <a:gd name="f61" fmla="val 8403"/>
                    <a:gd name="f62" fmla="val 5552"/>
                    <a:gd name="f63" fmla="*/ f0 1 8404"/>
                    <a:gd name="f64" fmla="*/ f1 1 5553"/>
                    <a:gd name="f65" fmla="val f2"/>
                    <a:gd name="f66" fmla="val f3"/>
                    <a:gd name="f67" fmla="val f4"/>
                    <a:gd name="f68" fmla="+- f67 0 f65"/>
                    <a:gd name="f69" fmla="+- f66 0 f65"/>
                    <a:gd name="f70" fmla="*/ f69 1 8404"/>
                    <a:gd name="f71" fmla="*/ f68 1 5553"/>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8404" h="5553">
                      <a:moveTo>
                        <a:pt x="f5" y="f2"/>
                      </a:moveTo>
                      <a:lnTo>
                        <a:pt x="f5" y="f2"/>
                      </a:lnTo>
                      <a:cubicBezTo>
                        <a:pt x="f6" y="f7"/>
                        <a:pt x="f8" y="f9"/>
                        <a:pt x="f10" y="f11"/>
                      </a:cubicBezTo>
                      <a:cubicBezTo>
                        <a:pt x="f12" y="f13"/>
                        <a:pt x="f14" y="f15"/>
                        <a:pt x="f16" y="f15"/>
                      </a:cubicBezTo>
                      <a:cubicBezTo>
                        <a:pt x="f17" y="f15"/>
                        <a:pt x="f18" y="f19"/>
                        <a:pt x="f2" y="f20"/>
                      </a:cubicBezTo>
                      <a:cubicBezTo>
                        <a:pt x="f21" y="f22"/>
                        <a:pt x="f23" y="f24"/>
                        <a:pt x="f25" y="f24"/>
                      </a:cubicBezTo>
                      <a:cubicBezTo>
                        <a:pt x="f5" y="f24"/>
                        <a:pt x="f26" y="f27"/>
                        <a:pt x="f28" y="f29"/>
                      </a:cubicBezTo>
                      <a:cubicBezTo>
                        <a:pt x="f30" y="f31"/>
                        <a:pt x="f32" y="f33"/>
                        <a:pt x="f34" y="f35"/>
                      </a:cubicBezTo>
                      <a:lnTo>
                        <a:pt x="f34" y="f35"/>
                      </a:lnTo>
                      <a:cubicBezTo>
                        <a:pt x="f36" y="f37"/>
                        <a:pt x="f38" y="f39"/>
                        <a:pt x="f40" y="f41"/>
                      </a:cubicBezTo>
                      <a:cubicBezTo>
                        <a:pt x="f42" y="f43"/>
                        <a:pt x="f44" y="f45"/>
                        <a:pt x="f46" y="f47"/>
                      </a:cubicBezTo>
                      <a:cubicBezTo>
                        <a:pt x="f48" y="f49"/>
                        <a:pt x="f50" y="f51"/>
                        <a:pt x="f52" y="f9"/>
                      </a:cubicBezTo>
                      <a:cubicBezTo>
                        <a:pt x="f53" y="f54"/>
                        <a:pt x="f55" y="f56"/>
                        <a:pt x="f5" y="f2"/>
                      </a:cubicBezTo>
                      <a:close/>
                      <a:moveTo>
                        <a:pt x="f34" y="f35"/>
                      </a:moveTo>
                      <a:cubicBezTo>
                        <a:pt x="f57" y="f58"/>
                        <a:pt x="f59" y="f60"/>
                        <a:pt x="f61" y="f62"/>
                      </a:cubicBezTo>
                      <a:cubicBezTo>
                        <a:pt x="f59" y="f60"/>
                        <a:pt x="f57" y="f58"/>
                        <a:pt x="f34" y="f3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 name="Google Shape;2407;p31">
                  <a:extLst>
                    <a:ext uri="{FF2B5EF4-FFF2-40B4-BE49-F238E27FC236}">
                      <a16:creationId xmlns:a16="http://schemas.microsoft.com/office/drawing/2014/main" id="{71ADC7FB-91E5-494C-B481-A7AEFA366F5A}"/>
                    </a:ext>
                  </a:extLst>
                </p:cNvPr>
                <p:cNvSpPr/>
                <p:nvPr/>
              </p:nvSpPr>
              <p:spPr>
                <a:xfrm>
                  <a:off x="131344" y="4453274"/>
                  <a:ext cx="214033" cy="95856"/>
                </a:xfrm>
                <a:custGeom>
                  <a:avLst/>
                  <a:gdLst>
                    <a:gd name="f0" fmla="val w"/>
                    <a:gd name="f1" fmla="val h"/>
                    <a:gd name="f2" fmla="val 0"/>
                    <a:gd name="f3" fmla="val 6627"/>
                    <a:gd name="f4" fmla="val 2968"/>
                    <a:gd name="f5" fmla="val 4496"/>
                    <a:gd name="f6" fmla="val 424"/>
                    <a:gd name="f7" fmla="val 4675"/>
                    <a:gd name="f8" fmla="val 4852"/>
                    <a:gd name="f9" fmla="val 441"/>
                    <a:gd name="f10" fmla="val 5022"/>
                    <a:gd name="f11" fmla="val 486"/>
                    <a:gd name="f12" fmla="val 5137"/>
                    <a:gd name="f13" fmla="val 509"/>
                    <a:gd name="f14" fmla="val 5229"/>
                    <a:gd name="f15" fmla="val 555"/>
                    <a:gd name="f16" fmla="val 5333"/>
                    <a:gd name="f17" fmla="val 601"/>
                    <a:gd name="f18" fmla="val 5437"/>
                    <a:gd name="f19" fmla="val 659"/>
                    <a:gd name="f20" fmla="val 5541"/>
                    <a:gd name="f21" fmla="val 717"/>
                    <a:gd name="f22" fmla="val 5622"/>
                    <a:gd name="f23" fmla="val 786"/>
                    <a:gd name="f24" fmla="val 5315"/>
                    <a:gd name="f25" fmla="val 548"/>
                    <a:gd name="f26" fmla="val 4924"/>
                    <a:gd name="f27" fmla="val 455"/>
                    <a:gd name="f28" fmla="val 4542"/>
                    <a:gd name="f29" fmla="val 4478"/>
                    <a:gd name="f30" fmla="val 4415"/>
                    <a:gd name="f31" fmla="val 458"/>
                    <a:gd name="f32" fmla="val 4352"/>
                    <a:gd name="f33" fmla="val 463"/>
                    <a:gd name="f34" fmla="val 3914"/>
                    <a:gd name="f35" fmla="val 497"/>
                    <a:gd name="f36" fmla="val 3487"/>
                    <a:gd name="f37" fmla="val 670"/>
                    <a:gd name="f38" fmla="val 3083"/>
                    <a:gd name="f39" fmla="val 855"/>
                    <a:gd name="f40" fmla="val 2679"/>
                    <a:gd name="f41" fmla="val 1040"/>
                    <a:gd name="f42" fmla="val 2298"/>
                    <a:gd name="f43" fmla="val 1271"/>
                    <a:gd name="f44" fmla="val 1859"/>
                    <a:gd name="f45" fmla="val 1432"/>
                    <a:gd name="f46" fmla="val 1640"/>
                    <a:gd name="f47" fmla="val 1525"/>
                    <a:gd name="f48" fmla="val 1582"/>
                    <a:gd name="f49" fmla="val 1213"/>
                    <a:gd name="f50" fmla="val 993"/>
                    <a:gd name="f51" fmla="val 1675"/>
                    <a:gd name="f52" fmla="val 762"/>
                    <a:gd name="f53" fmla="val 1709"/>
                    <a:gd name="f54" fmla="val 532"/>
                    <a:gd name="f55" fmla="val 1721"/>
                    <a:gd name="f56" fmla="val 982"/>
                    <a:gd name="f57" fmla="val 1663"/>
                    <a:gd name="f58" fmla="val 1836"/>
                    <a:gd name="f59" fmla="val 1386"/>
                    <a:gd name="f60" fmla="val 2240"/>
                    <a:gd name="f61" fmla="val 1224"/>
                    <a:gd name="f62" fmla="val 2621"/>
                    <a:gd name="f63" fmla="val 994"/>
                    <a:gd name="f64" fmla="val 3048"/>
                    <a:gd name="f65" fmla="val 797"/>
                    <a:gd name="f66" fmla="val 3452"/>
                    <a:gd name="f67" fmla="val 613"/>
                    <a:gd name="f68" fmla="val 3879"/>
                    <a:gd name="f69" fmla="val 451"/>
                    <a:gd name="f70" fmla="val 4341"/>
                    <a:gd name="f71" fmla="val 428"/>
                    <a:gd name="f72" fmla="val 4393"/>
                    <a:gd name="f73" fmla="val 425"/>
                    <a:gd name="f74" fmla="val 4444"/>
                    <a:gd name="f75" fmla="val 6597"/>
                    <a:gd name="f76" fmla="val 1795"/>
                    <a:gd name="f77" fmla="val 6606"/>
                    <a:gd name="f78" fmla="val 1809"/>
                    <a:gd name="f79" fmla="val 6616"/>
                    <a:gd name="f80" fmla="val 1823"/>
                    <a:gd name="f81" fmla="val 6626"/>
                    <a:gd name="f82" fmla="val 6617"/>
                    <a:gd name="f83" fmla="val 6607"/>
                    <a:gd name="f84" fmla="val 289"/>
                    <a:gd name="f85" fmla="val 1"/>
                    <a:gd name="f86" fmla="val 485"/>
                    <a:gd name="f87" fmla="val 336"/>
                    <a:gd name="f88" fmla="val 1120"/>
                    <a:gd name="f89" fmla="val 1109"/>
                    <a:gd name="f90" fmla="val 658"/>
                    <a:gd name="f91" fmla="val 1098"/>
                    <a:gd name="f92" fmla="val 657"/>
                    <a:gd name="f93" fmla="val 1087"/>
                    <a:gd name="f94" fmla="val 535"/>
                    <a:gd name="f95" fmla="val 623"/>
                    <a:gd name="f96" fmla="val 1778"/>
                    <a:gd name="f97" fmla="val 517"/>
                    <a:gd name="f98" fmla="val 861"/>
                    <a:gd name="f99" fmla="val 2309"/>
                    <a:gd name="f100" fmla="val 1309"/>
                    <a:gd name="f101" fmla="val 1452"/>
                    <a:gd name="f102" fmla="val 1605"/>
                    <a:gd name="f103" fmla="val 2255"/>
                    <a:gd name="f104" fmla="val 2113"/>
                    <a:gd name="f105" fmla="val 1755"/>
                    <a:gd name="f106" fmla="val 2494"/>
                    <a:gd name="f107" fmla="val 1790"/>
                    <a:gd name="f108" fmla="val 2598"/>
                    <a:gd name="f109" fmla="val 1917"/>
                    <a:gd name="f110" fmla="val 2967"/>
                    <a:gd name="f111" fmla="val 2078"/>
                    <a:gd name="f112" fmla="val 2517"/>
                    <a:gd name="f113" fmla="val 2263"/>
                    <a:gd name="f114" fmla="val 2332"/>
                    <a:gd name="f115" fmla="val 2459"/>
                    <a:gd name="f116" fmla="val 2413"/>
                    <a:gd name="f117" fmla="val 2633"/>
                    <a:gd name="f118" fmla="val 2586"/>
                    <a:gd name="f119" fmla="val 2009"/>
                    <a:gd name="f120" fmla="val 2875"/>
                    <a:gd name="f121" fmla="val 1490"/>
                    <a:gd name="f122" fmla="val 3406"/>
                    <a:gd name="f123" fmla="val 1132"/>
                    <a:gd name="f124" fmla="val 3348"/>
                    <a:gd name="f125" fmla="val 1317"/>
                    <a:gd name="f126" fmla="val 1571"/>
                    <a:gd name="f127" fmla="val 3579"/>
                    <a:gd name="f128" fmla="val 1651"/>
                    <a:gd name="f129" fmla="val 3638"/>
                    <a:gd name="f130" fmla="val 1687"/>
                    <a:gd name="f131" fmla="val 3706"/>
                    <a:gd name="f132" fmla="val 1704"/>
                    <a:gd name="f133" fmla="val 3773"/>
                    <a:gd name="f134" fmla="val 3903"/>
                    <a:gd name="f135" fmla="val 4034"/>
                    <a:gd name="f136" fmla="val 1642"/>
                    <a:gd name="f137" fmla="val 4110"/>
                    <a:gd name="f138" fmla="val 1536"/>
                    <a:gd name="f139" fmla="val 4080"/>
                    <a:gd name="f140" fmla="val 1552"/>
                    <a:gd name="f141" fmla="val 4047"/>
                    <a:gd name="f142" fmla="val 1559"/>
                    <a:gd name="f143" fmla="val 4012"/>
                    <a:gd name="f144" fmla="val 3895"/>
                    <a:gd name="f145" fmla="val 3762"/>
                    <a:gd name="f146" fmla="val 1478"/>
                    <a:gd name="f147" fmla="val 3717"/>
                    <a:gd name="f148" fmla="val 1363"/>
                    <a:gd name="f149" fmla="val 3660"/>
                    <a:gd name="f150" fmla="val 1063"/>
                    <a:gd name="f151" fmla="val 3798"/>
                    <a:gd name="f152" fmla="val 936"/>
                    <a:gd name="f153" fmla="val 3934"/>
                    <a:gd name="f154" fmla="val 712"/>
                    <a:gd name="f155" fmla="val 4197"/>
                    <a:gd name="f156" fmla="val 652"/>
                    <a:gd name="f157" fmla="val 4464"/>
                    <a:gd name="f158" fmla="val 4651"/>
                    <a:gd name="f159" fmla="val 4840"/>
                    <a:gd name="f160" fmla="val 681"/>
                    <a:gd name="f161" fmla="val 4987"/>
                    <a:gd name="f162" fmla="val 705"/>
                    <a:gd name="f163" fmla="val 5651"/>
                    <a:gd name="f164" fmla="val 829"/>
                    <a:gd name="f165" fmla="val 6216"/>
                    <a:gd name="f166" fmla="val 6420"/>
                    <a:gd name="f167" fmla="val 1539"/>
                    <a:gd name="f168" fmla="val 6326"/>
                    <a:gd name="f169" fmla="val 1246"/>
                    <a:gd name="f170" fmla="val 6118"/>
                    <a:gd name="f171" fmla="val 1005"/>
                    <a:gd name="f172" fmla="val 6003"/>
                    <a:gd name="f173" fmla="val 5876"/>
                    <a:gd name="f174" fmla="val 740"/>
                    <a:gd name="f175" fmla="val 5737"/>
                    <a:gd name="f176" fmla="val 624"/>
                    <a:gd name="f177" fmla="val 5283"/>
                    <a:gd name="f178" fmla="val 252"/>
                    <a:gd name="f179" fmla="val 4751"/>
                    <a:gd name="f180" fmla="val 87"/>
                    <a:gd name="f181" fmla="val 4172"/>
                    <a:gd name="f182" fmla="val 3943"/>
                    <a:gd name="f183" fmla="val 113"/>
                    <a:gd name="f184" fmla="val 3463"/>
                    <a:gd name="f185" fmla="val 162"/>
                    <a:gd name="f186" fmla="val 2971"/>
                    <a:gd name="f187" fmla="val 266"/>
                    <a:gd name="f188" fmla="val 354"/>
                    <a:gd name="f189" fmla="val 1864"/>
                    <a:gd name="f190" fmla="val 1305"/>
                    <a:gd name="f191" fmla="val 755"/>
                    <a:gd name="f192" fmla="val 263"/>
                    <a:gd name="f193" fmla="*/ f0 1 6627"/>
                    <a:gd name="f194" fmla="*/ f1 1 2968"/>
                    <a:gd name="f195" fmla="val f2"/>
                    <a:gd name="f196" fmla="val f3"/>
                    <a:gd name="f197" fmla="val f4"/>
                    <a:gd name="f198" fmla="+- f197 0 f195"/>
                    <a:gd name="f199" fmla="+- f196 0 f195"/>
                    <a:gd name="f200" fmla="*/ f199 1 6627"/>
                    <a:gd name="f201" fmla="*/ f198 1 2968"/>
                    <a:gd name="f202" fmla="*/ f195 1 f200"/>
                    <a:gd name="f203" fmla="*/ f196 1 f200"/>
                    <a:gd name="f204" fmla="*/ f195 1 f201"/>
                    <a:gd name="f205" fmla="*/ f197 1 f201"/>
                    <a:gd name="f206" fmla="*/ f202 f193 1"/>
                    <a:gd name="f207" fmla="*/ f203 f193 1"/>
                    <a:gd name="f208" fmla="*/ f205 f194 1"/>
                    <a:gd name="f209" fmla="*/ f204 f194 1"/>
                  </a:gdLst>
                  <a:ahLst/>
                  <a:cxnLst>
                    <a:cxn ang="3cd4">
                      <a:pos x="hc" y="t"/>
                    </a:cxn>
                    <a:cxn ang="0">
                      <a:pos x="r" y="vc"/>
                    </a:cxn>
                    <a:cxn ang="cd4">
                      <a:pos x="hc" y="b"/>
                    </a:cxn>
                    <a:cxn ang="cd2">
                      <a:pos x="l" y="vc"/>
                    </a:cxn>
                  </a:cxnLst>
                  <a:rect l="f206" t="f209" r="f207" b="f208"/>
                  <a:pathLst>
                    <a:path w="6627" h="2968">
                      <a:moveTo>
                        <a:pt x="f5" y="f6"/>
                      </a:moveTo>
                      <a:cubicBezTo>
                        <a:pt x="f7" y="f6"/>
                        <a:pt x="f8" y="f9"/>
                        <a:pt x="f10" y="f11"/>
                      </a:cubicBezTo>
                      <a:cubicBezTo>
                        <a:pt x="f12" y="f13"/>
                        <a:pt x="f14" y="f15"/>
                        <a:pt x="f16" y="f17"/>
                      </a:cubicBezTo>
                      <a:cubicBezTo>
                        <a:pt x="f18" y="f19"/>
                        <a:pt x="f20" y="f21"/>
                        <a:pt x="f22" y="f23"/>
                      </a:cubicBezTo>
                      <a:cubicBezTo>
                        <a:pt x="f24" y="f25"/>
                        <a:pt x="f26" y="f27"/>
                        <a:pt x="f28" y="f27"/>
                      </a:cubicBezTo>
                      <a:cubicBezTo>
                        <a:pt x="f29" y="f27"/>
                        <a:pt x="f30" y="f31"/>
                        <a:pt x="f32" y="f33"/>
                      </a:cubicBezTo>
                      <a:cubicBezTo>
                        <a:pt x="f34" y="f35"/>
                        <a:pt x="f36" y="f37"/>
                        <a:pt x="f38" y="f39"/>
                      </a:cubicBezTo>
                      <a:cubicBezTo>
                        <a:pt x="f40" y="f41"/>
                        <a:pt x="f42" y="f43"/>
                        <a:pt x="f44" y="f45"/>
                      </a:cubicBezTo>
                      <a:cubicBezTo>
                        <a:pt x="f46" y="f47"/>
                        <a:pt x="f45" y="f48"/>
                        <a:pt x="f49" y="f46"/>
                      </a:cubicBezTo>
                      <a:cubicBezTo>
                        <a:pt x="f50" y="f51"/>
                        <a:pt x="f52" y="f53"/>
                        <a:pt x="f54" y="f55"/>
                      </a:cubicBezTo>
                      <a:cubicBezTo>
                        <a:pt x="f56" y="f57"/>
                        <a:pt x="f45" y="f48"/>
                        <a:pt x="f58" y="f59"/>
                      </a:cubicBezTo>
                      <a:cubicBezTo>
                        <a:pt x="f60" y="f61"/>
                        <a:pt x="f62" y="f63"/>
                        <a:pt x="f64" y="f65"/>
                      </a:cubicBezTo>
                      <a:cubicBezTo>
                        <a:pt x="f66" y="f67"/>
                        <a:pt x="f68" y="f69"/>
                        <a:pt x="f70" y="f71"/>
                      </a:cubicBezTo>
                      <a:cubicBezTo>
                        <a:pt x="f72" y="f73"/>
                        <a:pt x="f74" y="f6"/>
                        <a:pt x="f5" y="f6"/>
                      </a:cubicBezTo>
                      <a:close/>
                      <a:moveTo>
                        <a:pt x="f75" y="f76"/>
                      </a:moveTo>
                      <a:cubicBezTo>
                        <a:pt x="f77" y="f78"/>
                        <a:pt x="f79" y="f80"/>
                        <a:pt x="f81" y="f58"/>
                      </a:cubicBezTo>
                      <a:cubicBezTo>
                        <a:pt x="f82" y="f80"/>
                        <a:pt x="f83" y="f78"/>
                        <a:pt x="f75" y="f76"/>
                      </a:cubicBezTo>
                      <a:close/>
                      <a:moveTo>
                        <a:pt x="f84" y="f85"/>
                      </a:moveTo>
                      <a:lnTo>
                        <a:pt x="f84" y="f85"/>
                      </a:lnTo>
                      <a:cubicBezTo>
                        <a:pt x="f86" y="f87"/>
                        <a:pt x="f23" y="f13"/>
                        <a:pt x="f88" y="f19"/>
                      </a:cubicBezTo>
                      <a:cubicBezTo>
                        <a:pt x="f89" y="f90"/>
                        <a:pt x="f91" y="f92"/>
                        <a:pt x="f93" y="f92"/>
                      </a:cubicBezTo>
                      <a:cubicBezTo>
                        <a:pt x="f94" y="f92"/>
                        <a:pt x="f95" y="f96"/>
                        <a:pt x="f85" y="f96"/>
                      </a:cubicBezTo>
                      <a:cubicBezTo>
                        <a:pt x="f97" y="f96"/>
                        <a:pt x="f98" y="f99"/>
                        <a:pt x="f100" y="f99"/>
                      </a:cubicBezTo>
                      <a:cubicBezTo>
                        <a:pt x="f101" y="f99"/>
                        <a:pt x="f102" y="f103"/>
                        <a:pt x="f96" y="f104"/>
                      </a:cubicBezTo>
                      <a:lnTo>
                        <a:pt x="f96" y="f104"/>
                      </a:lnTo>
                      <a:cubicBezTo>
                        <a:pt x="f105" y="f106"/>
                        <a:pt x="f107" y="f108"/>
                        <a:pt x="f109" y="f110"/>
                      </a:cubicBezTo>
                      <a:cubicBezTo>
                        <a:pt x="f111" y="f112"/>
                        <a:pt x="f113" y="f114"/>
                        <a:pt x="f113" y="f114"/>
                      </a:cubicBezTo>
                      <a:cubicBezTo>
                        <a:pt x="f99" y="f115"/>
                        <a:pt x="f116" y="f117"/>
                        <a:pt x="f116" y="f117"/>
                      </a:cubicBezTo>
                      <a:cubicBezTo>
                        <a:pt x="f118" y="f119"/>
                        <a:pt x="f120" y="f121"/>
                        <a:pt x="f122" y="f123"/>
                      </a:cubicBezTo>
                      <a:lnTo>
                        <a:pt x="f122" y="f123"/>
                      </a:lnTo>
                      <a:cubicBezTo>
                        <a:pt x="f124" y="f125"/>
                        <a:pt x="f122" y="f126"/>
                        <a:pt x="f127" y="f128"/>
                      </a:cubicBezTo>
                      <a:cubicBezTo>
                        <a:pt x="f129" y="f130"/>
                        <a:pt x="f131" y="f132"/>
                        <a:pt x="f133" y="f132"/>
                      </a:cubicBezTo>
                      <a:cubicBezTo>
                        <a:pt x="f134" y="f132"/>
                        <a:pt x="f135" y="f136"/>
                        <a:pt x="f137" y="f138"/>
                      </a:cubicBezTo>
                      <a:lnTo>
                        <a:pt x="f137" y="f138"/>
                      </a:lnTo>
                      <a:cubicBezTo>
                        <a:pt x="f139" y="f140"/>
                        <a:pt x="f141" y="f142"/>
                        <a:pt x="f143" y="f142"/>
                      </a:cubicBezTo>
                      <a:cubicBezTo>
                        <a:pt x="f144" y="f142"/>
                        <a:pt x="f145" y="f146"/>
                        <a:pt x="f147" y="f148"/>
                      </a:cubicBezTo>
                      <a:cubicBezTo>
                        <a:pt x="f149" y="f61"/>
                        <a:pt x="f147" y="f150"/>
                        <a:pt x="f151" y="f152"/>
                      </a:cubicBezTo>
                      <a:cubicBezTo>
                        <a:pt x="f153" y="f154"/>
                        <a:pt x="f155" y="f156"/>
                        <a:pt x="f157" y="f156"/>
                      </a:cubicBezTo>
                      <a:cubicBezTo>
                        <a:pt x="f158" y="f156"/>
                        <a:pt x="f159" y="f160"/>
                        <a:pt x="f161" y="f162"/>
                      </a:cubicBezTo>
                      <a:cubicBezTo>
                        <a:pt x="f163" y="f164"/>
                        <a:pt x="f165" y="f43"/>
                        <a:pt x="f75" y="f76"/>
                      </a:cubicBezTo>
                      <a:lnTo>
                        <a:pt x="f75" y="f76"/>
                      </a:lnTo>
                      <a:cubicBezTo>
                        <a:pt x="f166" y="f167"/>
                        <a:pt x="f168" y="f169"/>
                        <a:pt x="f170" y="f171"/>
                      </a:cubicBezTo>
                      <a:cubicBezTo>
                        <a:pt x="f172" y="f39"/>
                        <a:pt x="f173" y="f174"/>
                        <a:pt x="f175" y="f176"/>
                      </a:cubicBezTo>
                      <a:cubicBezTo>
                        <a:pt x="f177" y="f178"/>
                        <a:pt x="f179" y="f180"/>
                        <a:pt x="f181" y="f180"/>
                      </a:cubicBezTo>
                      <a:cubicBezTo>
                        <a:pt x="f182" y="f180"/>
                        <a:pt x="f131" y="f183"/>
                        <a:pt x="f184" y="f185"/>
                      </a:cubicBezTo>
                      <a:cubicBezTo>
                        <a:pt x="f186" y="f187"/>
                        <a:pt x="f116" y="f188"/>
                        <a:pt x="f189" y="f188"/>
                      </a:cubicBezTo>
                      <a:cubicBezTo>
                        <a:pt x="f190" y="f188"/>
                        <a:pt x="f191" y="f192"/>
                        <a:pt x="f84" y="f8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Google Shape;2408;p31">
                  <a:extLst>
                    <a:ext uri="{FF2B5EF4-FFF2-40B4-BE49-F238E27FC236}">
                      <a16:creationId xmlns:a16="http://schemas.microsoft.com/office/drawing/2014/main" id="{FD1450D5-E4C2-4E9F-8344-C51296445087}"/>
                    </a:ext>
                  </a:extLst>
                </p:cNvPr>
                <p:cNvSpPr/>
                <p:nvPr/>
              </p:nvSpPr>
              <p:spPr>
                <a:xfrm>
                  <a:off x="171971" y="4440966"/>
                  <a:ext cx="78318" cy="10369"/>
                </a:xfrm>
                <a:custGeom>
                  <a:avLst/>
                  <a:gdLst>
                    <a:gd name="f0" fmla="val w"/>
                    <a:gd name="f1" fmla="val h"/>
                    <a:gd name="f2" fmla="val 0"/>
                    <a:gd name="f3" fmla="val 2425"/>
                    <a:gd name="f4" fmla="val 321"/>
                    <a:gd name="f5" fmla="val 1"/>
                    <a:gd name="f6" fmla="val 434"/>
                    <a:gd name="f7" fmla="val 211"/>
                    <a:gd name="f8" fmla="val 897"/>
                    <a:gd name="f9" fmla="val 320"/>
                    <a:gd name="f10" fmla="val 1365"/>
                    <a:gd name="f11" fmla="val 1719"/>
                    <a:gd name="f12" fmla="val 2076"/>
                    <a:gd name="f13" fmla="val 257"/>
                    <a:gd name="f14" fmla="val 128"/>
                    <a:gd name="f15" fmla="*/ f0 1 2425"/>
                    <a:gd name="f16" fmla="*/ f1 1 321"/>
                    <a:gd name="f17" fmla="val f2"/>
                    <a:gd name="f18" fmla="val f3"/>
                    <a:gd name="f19" fmla="val f4"/>
                    <a:gd name="f20" fmla="+- f19 0 f17"/>
                    <a:gd name="f21" fmla="+- f18 0 f17"/>
                    <a:gd name="f22" fmla="*/ f21 1 2425"/>
                    <a:gd name="f23" fmla="*/ f20 1 32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425" h="321">
                      <a:moveTo>
                        <a:pt x="f5" y="f5"/>
                      </a:moveTo>
                      <a:lnTo>
                        <a:pt x="f5" y="f5"/>
                      </a:lnTo>
                      <a:cubicBezTo>
                        <a:pt x="f6" y="f7"/>
                        <a:pt x="f8" y="f9"/>
                        <a:pt x="f10" y="f9"/>
                      </a:cubicBezTo>
                      <a:cubicBezTo>
                        <a:pt x="f11" y="f9"/>
                        <a:pt x="f12" y="f13"/>
                        <a:pt x="f3" y="f14"/>
                      </a:cubicBezTo>
                      <a:lnTo>
                        <a:pt x="f5"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2409;p31">
                  <a:extLst>
                    <a:ext uri="{FF2B5EF4-FFF2-40B4-BE49-F238E27FC236}">
                      <a16:creationId xmlns:a16="http://schemas.microsoft.com/office/drawing/2014/main" id="{2DA18F95-D9A8-43D6-8969-BA6E1BE3FDB7}"/>
                    </a:ext>
                  </a:extLst>
                </p:cNvPr>
                <p:cNvSpPr/>
                <p:nvPr/>
              </p:nvSpPr>
              <p:spPr>
                <a:xfrm>
                  <a:off x="312889" y="4315556"/>
                  <a:ext cx="102193" cy="75447"/>
                </a:xfrm>
                <a:custGeom>
                  <a:avLst/>
                  <a:gdLst>
                    <a:gd name="f0" fmla="val w"/>
                    <a:gd name="f1" fmla="val h"/>
                    <a:gd name="f2" fmla="val 0"/>
                    <a:gd name="f3" fmla="val 3164"/>
                    <a:gd name="f4" fmla="val 2336"/>
                    <a:gd name="f5" fmla="val 1284"/>
                    <a:gd name="f6" fmla="val 1199"/>
                    <a:gd name="f7" fmla="val 1286"/>
                    <a:gd name="f8" fmla="val 1205"/>
                    <a:gd name="f9" fmla="val 1290"/>
                    <a:gd name="f10" fmla="val 1212"/>
                    <a:gd name="f11" fmla="val 1294"/>
                    <a:gd name="f12" fmla="val 1218"/>
                    <a:gd name="f13" fmla="val 1211"/>
                    <a:gd name="f14" fmla="val 1287"/>
                    <a:gd name="f15" fmla="val 740"/>
                    <a:gd name="f16" fmla="val 340"/>
                    <a:gd name="f17" fmla="val 901"/>
                    <a:gd name="f18" fmla="val 467"/>
                    <a:gd name="f19" fmla="val 1005"/>
                    <a:gd name="f20" fmla="val 617"/>
                    <a:gd name="f21" fmla="val 1086"/>
                    <a:gd name="f22" fmla="val 779"/>
                    <a:gd name="f23" fmla="val 1152"/>
                    <a:gd name="f24" fmla="val 923"/>
                    <a:gd name="f25" fmla="val 1208"/>
                    <a:gd name="f26" fmla="val 1056"/>
                    <a:gd name="f27" fmla="val 1271"/>
                    <a:gd name="f28" fmla="val 1168"/>
                    <a:gd name="f29" fmla="val 1133"/>
                    <a:gd name="f30" fmla="val 1114"/>
                    <a:gd name="f31" fmla="val 1259"/>
                    <a:gd name="f32" fmla="val 941"/>
                    <a:gd name="f33" fmla="val 767"/>
                    <a:gd name="f34" fmla="val 1386"/>
                    <a:gd name="f35" fmla="val 1328"/>
                    <a:gd name="f36" fmla="val 1317"/>
                    <a:gd name="f37" fmla="val 1091"/>
                    <a:gd name="f38" fmla="val 1340"/>
                    <a:gd name="f39" fmla="val 1206"/>
                    <a:gd name="f40" fmla="val 1375"/>
                    <a:gd name="f41" fmla="val 1322"/>
                    <a:gd name="f42" fmla="val 1421"/>
                    <a:gd name="f43" fmla="val 1437"/>
                    <a:gd name="f44" fmla="val 1478"/>
                    <a:gd name="f45" fmla="val 1529"/>
                    <a:gd name="f46" fmla="val 1548"/>
                    <a:gd name="f47" fmla="val 1610"/>
                    <a:gd name="f48" fmla="val 1628"/>
                    <a:gd name="f49" fmla="val 1691"/>
                    <a:gd name="f50" fmla="val 1767"/>
                    <a:gd name="f51" fmla="val 1806"/>
                    <a:gd name="f52" fmla="val 1929"/>
                    <a:gd name="f53" fmla="val 1887"/>
                    <a:gd name="f54" fmla="val 2079"/>
                    <a:gd name="f55" fmla="val 1979"/>
                    <a:gd name="f56" fmla="val 1905"/>
                    <a:gd name="f57" fmla="val 1922"/>
                    <a:gd name="f58" fmla="val 1732"/>
                    <a:gd name="f59" fmla="val 1852"/>
                    <a:gd name="f60" fmla="val 1594"/>
                    <a:gd name="f61" fmla="val 1726"/>
                    <a:gd name="f62" fmla="val 1444"/>
                    <a:gd name="f63" fmla="val 1460"/>
                    <a:gd name="f64" fmla="val 1248"/>
                    <a:gd name="f65" fmla="val 1298"/>
                    <a:gd name="f66" fmla="val 1155"/>
                    <a:gd name="f67" fmla="val 1137"/>
                    <a:gd name="f68" fmla="val 964"/>
                    <a:gd name="f69" fmla="val 1017"/>
                    <a:gd name="f70" fmla="val 802"/>
                    <a:gd name="f71" fmla="val 936"/>
                    <a:gd name="f72" fmla="val 652"/>
                    <a:gd name="f73" fmla="val 855"/>
                    <a:gd name="f74" fmla="val 490"/>
                    <a:gd name="f75" fmla="val 619"/>
                    <a:gd name="f76" fmla="val 1"/>
                    <a:gd name="f77" fmla="val 380"/>
                    <a:gd name="f78" fmla="val 200"/>
                    <a:gd name="f79" fmla="val 149"/>
                    <a:gd name="f80" fmla="val 306"/>
                    <a:gd name="f81" fmla="val 209"/>
                    <a:gd name="f82" fmla="val 393"/>
                    <a:gd name="f83" fmla="val 444"/>
                    <a:gd name="f84" fmla="val 520"/>
                    <a:gd name="f85" fmla="val 659"/>
                    <a:gd name="f86" fmla="val 791"/>
                    <a:gd name="f87" fmla="val 728"/>
                    <a:gd name="f88" fmla="val 998"/>
                    <a:gd name="f89" fmla="val 832"/>
                    <a:gd name="f90" fmla="val 1183"/>
                    <a:gd name="f91" fmla="val 1679"/>
                    <a:gd name="f92" fmla="val 1536"/>
                    <a:gd name="f93" fmla="val 2049"/>
                    <a:gd name="f94" fmla="val 2067"/>
                    <a:gd name="f95" fmla="val 2222"/>
                    <a:gd name="f96" fmla="val 2285"/>
                    <a:gd name="f97" fmla="val 2294"/>
                    <a:gd name="f98" fmla="val 2517"/>
                    <a:gd name="f99" fmla="val 2335"/>
                    <a:gd name="f100" fmla="val 2751"/>
                    <a:gd name="f101" fmla="val 2888"/>
                    <a:gd name="f102" fmla="val 3027"/>
                    <a:gd name="f103" fmla="val 2321"/>
                    <a:gd name="f104" fmla="val 2291"/>
                    <a:gd name="f105" fmla="val 3002"/>
                    <a:gd name="f106" fmla="val 2280"/>
                    <a:gd name="f107" fmla="val 2840"/>
                    <a:gd name="f108" fmla="val 2690"/>
                    <a:gd name="f109" fmla="val 2153"/>
                    <a:gd name="f110" fmla="val 2333"/>
                    <a:gd name="f111" fmla="val 2102"/>
                    <a:gd name="f112" fmla="val 1587"/>
                    <a:gd name="f113" fmla="val 2113"/>
                    <a:gd name="f114" fmla="val 1195"/>
                    <a:gd name="f115" fmla="val 2125"/>
                    <a:gd name="f116" fmla="val 814"/>
                    <a:gd name="f117" fmla="val 2402"/>
                    <a:gd name="f118" fmla="val 410"/>
                    <a:gd name="f119" fmla="val 2760"/>
                    <a:gd name="f120" fmla="val 260"/>
                    <a:gd name="f121" fmla="val 2676"/>
                    <a:gd name="f122" fmla="val 148"/>
                    <a:gd name="f123" fmla="val 2539"/>
                    <a:gd name="f124" fmla="val 73"/>
                    <a:gd name="f125" fmla="val 2398"/>
                    <a:gd name="f126" fmla="val 2365"/>
                    <a:gd name="f127" fmla="val 2331"/>
                    <a:gd name="f128" fmla="val 78"/>
                    <a:gd name="f129" fmla="val 2298"/>
                    <a:gd name="f130" fmla="val 86"/>
                    <a:gd name="f131" fmla="val 121"/>
                    <a:gd name="f132" fmla="val 2009"/>
                    <a:gd name="f133" fmla="val 271"/>
                    <a:gd name="f134" fmla="val 1963"/>
                    <a:gd name="f135" fmla="val 329"/>
                    <a:gd name="f136" fmla="val 1859"/>
                    <a:gd name="f137" fmla="val 202"/>
                    <a:gd name="f138" fmla="val 1779"/>
                    <a:gd name="f139" fmla="val 1722"/>
                    <a:gd name="f140" fmla="val 57"/>
                    <a:gd name="f141" fmla="val 1627"/>
                    <a:gd name="f142" fmla="val 15"/>
                    <a:gd name="f143" fmla="val 1539"/>
                    <a:gd name="f144" fmla="val 1501"/>
                    <a:gd name="f145" fmla="val 1464"/>
                    <a:gd name="f146" fmla="val 23"/>
                    <a:gd name="f147" fmla="val 1432"/>
                    <a:gd name="f148" fmla="val 40"/>
                    <a:gd name="f149" fmla="val 1305"/>
                    <a:gd name="f150" fmla="val 248"/>
                    <a:gd name="f151" fmla="val 1167"/>
                    <a:gd name="f152" fmla="val 144"/>
                    <a:gd name="f153" fmla="val 29"/>
                    <a:gd name="f154" fmla="val 694"/>
                    <a:gd name="f155" fmla="val 6"/>
                    <a:gd name="f156" fmla="val 668"/>
                    <a:gd name="f157" fmla="val 2"/>
                    <a:gd name="f158" fmla="val 643"/>
                    <a:gd name="f159" fmla="*/ f0 1 3164"/>
                    <a:gd name="f160" fmla="*/ f1 1 2336"/>
                    <a:gd name="f161" fmla="val f2"/>
                    <a:gd name="f162" fmla="val f3"/>
                    <a:gd name="f163" fmla="val f4"/>
                    <a:gd name="f164" fmla="+- f163 0 f161"/>
                    <a:gd name="f165" fmla="+- f162 0 f161"/>
                    <a:gd name="f166" fmla="*/ f165 1 3164"/>
                    <a:gd name="f167" fmla="*/ f164 1 2336"/>
                    <a:gd name="f168" fmla="*/ f161 1 f166"/>
                    <a:gd name="f169" fmla="*/ f162 1 f166"/>
                    <a:gd name="f170" fmla="*/ f161 1 f167"/>
                    <a:gd name="f171" fmla="*/ f163 1 f167"/>
                    <a:gd name="f172" fmla="*/ f168 f159 1"/>
                    <a:gd name="f173" fmla="*/ f169 f159 1"/>
                    <a:gd name="f174" fmla="*/ f171 f160 1"/>
                    <a:gd name="f175" fmla="*/ f170 f160 1"/>
                  </a:gdLst>
                  <a:ahLst/>
                  <a:cxnLst>
                    <a:cxn ang="3cd4">
                      <a:pos x="hc" y="t"/>
                    </a:cxn>
                    <a:cxn ang="0">
                      <a:pos x="r" y="vc"/>
                    </a:cxn>
                    <a:cxn ang="cd4">
                      <a:pos x="hc" y="b"/>
                    </a:cxn>
                    <a:cxn ang="cd2">
                      <a:pos x="l" y="vc"/>
                    </a:cxn>
                  </a:cxnLst>
                  <a:rect l="f172" t="f175" r="f173" b="f174"/>
                  <a:pathLst>
                    <a:path w="3164" h="2336">
                      <a:moveTo>
                        <a:pt x="f5" y="f6"/>
                      </a:moveTo>
                      <a:cubicBezTo>
                        <a:pt x="f7" y="f8"/>
                        <a:pt x="f9" y="f10"/>
                        <a:pt x="f11" y="f12"/>
                      </a:cubicBezTo>
                      <a:cubicBezTo>
                        <a:pt x="f9" y="f13"/>
                        <a:pt x="f14" y="f8"/>
                        <a:pt x="f5" y="f6"/>
                      </a:cubicBezTo>
                      <a:close/>
                      <a:moveTo>
                        <a:pt x="f15" y="f16"/>
                      </a:moveTo>
                      <a:lnTo>
                        <a:pt x="f15" y="f16"/>
                      </a:lnTo>
                      <a:cubicBezTo>
                        <a:pt x="f17" y="f18"/>
                        <a:pt x="f19" y="f20"/>
                        <a:pt x="f21" y="f22"/>
                      </a:cubicBezTo>
                      <a:cubicBezTo>
                        <a:pt x="f23" y="f24"/>
                        <a:pt x="f25" y="f26"/>
                        <a:pt x="f5" y="f6"/>
                      </a:cubicBezTo>
                      <a:lnTo>
                        <a:pt x="f5" y="f6"/>
                      </a:lnTo>
                      <a:cubicBezTo>
                        <a:pt x="f27" y="f28"/>
                        <a:pt x="f27" y="f29"/>
                        <a:pt x="f27" y="f30"/>
                      </a:cubicBezTo>
                      <a:cubicBezTo>
                        <a:pt x="f31" y="f32"/>
                        <a:pt x="f11" y="f33"/>
                        <a:pt x="f34" y="f20"/>
                      </a:cubicBezTo>
                      <a:lnTo>
                        <a:pt x="f34" y="f20"/>
                      </a:lnTo>
                      <a:cubicBezTo>
                        <a:pt x="f35" y="f22"/>
                        <a:pt x="f36" y="f32"/>
                        <a:pt x="f35"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47"/>
                        <a:pt x="f35" y="f63"/>
                        <a:pt x="f64" y="f65"/>
                      </a:cubicBezTo>
                      <a:cubicBezTo>
                        <a:pt x="f66" y="f67"/>
                        <a:pt x="f21" y="f68"/>
                        <a:pt x="f69" y="f70"/>
                      </a:cubicBezTo>
                      <a:cubicBezTo>
                        <a:pt x="f71" y="f72"/>
                        <a:pt x="f73" y="f74"/>
                        <a:pt x="f15" y="f16"/>
                      </a:cubicBezTo>
                      <a:close/>
                      <a:moveTo>
                        <a:pt x="f75" y="f76"/>
                      </a:moveTo>
                      <a:cubicBezTo>
                        <a:pt x="f77" y="f76"/>
                        <a:pt x="f78" y="f79"/>
                        <a:pt x="f76" y="f80"/>
                      </a:cubicBezTo>
                      <a:cubicBezTo>
                        <a:pt x="f81" y="f80"/>
                        <a:pt x="f82" y="f83"/>
                        <a:pt x="f84" y="f20"/>
                      </a:cubicBezTo>
                      <a:cubicBezTo>
                        <a:pt x="f85" y="f86"/>
                        <a:pt x="f87" y="f88"/>
                        <a:pt x="f89" y="f90"/>
                      </a:cubicBezTo>
                      <a:cubicBezTo>
                        <a:pt x="f21" y="f91"/>
                        <a:pt x="f92" y="f93"/>
                        <a:pt x="f94" y="f95"/>
                      </a:cubicBezTo>
                      <a:cubicBezTo>
                        <a:pt x="f96" y="f97"/>
                        <a:pt x="f98" y="f99"/>
                        <a:pt x="f100" y="f99"/>
                      </a:cubicBezTo>
                      <a:cubicBezTo>
                        <a:pt x="f101" y="f99"/>
                        <a:pt x="f102" y="f103"/>
                        <a:pt x="f3" y="f104"/>
                      </a:cubicBezTo>
                      <a:cubicBezTo>
                        <a:pt x="f105" y="f106"/>
                        <a:pt x="f107" y="f95"/>
                        <a:pt x="f108" y="f109"/>
                      </a:cubicBezTo>
                      <a:cubicBezTo>
                        <a:pt x="f110" y="f55"/>
                        <a:pt x="f111" y="f112"/>
                        <a:pt x="f113" y="f114"/>
                      </a:cubicBezTo>
                      <a:cubicBezTo>
                        <a:pt x="f115" y="f116"/>
                        <a:pt x="f117" y="f118"/>
                        <a:pt x="f119" y="f120"/>
                      </a:cubicBezTo>
                      <a:cubicBezTo>
                        <a:pt x="f121" y="f122"/>
                        <a:pt x="f123" y="f124"/>
                        <a:pt x="f125" y="f124"/>
                      </a:cubicBezTo>
                      <a:cubicBezTo>
                        <a:pt x="f126" y="f124"/>
                        <a:pt x="f127" y="f128"/>
                        <a:pt x="f129" y="f130"/>
                      </a:cubicBezTo>
                      <a:cubicBezTo>
                        <a:pt x="f115" y="f131"/>
                        <a:pt x="f132" y="f133"/>
                        <a:pt x="f134" y="f83"/>
                      </a:cubicBezTo>
                      <a:cubicBezTo>
                        <a:pt x="f52" y="f135"/>
                        <a:pt x="f136" y="f137"/>
                        <a:pt x="f138" y="f131"/>
                      </a:cubicBezTo>
                      <a:cubicBezTo>
                        <a:pt x="f139" y="f140"/>
                        <a:pt x="f141" y="f142"/>
                        <a:pt x="f143" y="f142"/>
                      </a:cubicBezTo>
                      <a:cubicBezTo>
                        <a:pt x="f144" y="f142"/>
                        <a:pt x="f145" y="f146"/>
                        <a:pt x="f147" y="f148"/>
                      </a:cubicBezTo>
                      <a:cubicBezTo>
                        <a:pt x="f38" y="f130"/>
                        <a:pt x="f149" y="f150"/>
                        <a:pt x="f35" y="f135"/>
                      </a:cubicBezTo>
                      <a:cubicBezTo>
                        <a:pt x="f151" y="f152"/>
                        <a:pt x="f71" y="f153"/>
                        <a:pt x="f154" y="f155"/>
                      </a:cubicBezTo>
                      <a:cubicBezTo>
                        <a:pt x="f156" y="f157"/>
                        <a:pt x="f158" y="f76"/>
                        <a:pt x="f75" y="f7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Google Shape;2410;p31">
                  <a:extLst>
                    <a:ext uri="{FF2B5EF4-FFF2-40B4-BE49-F238E27FC236}">
                      <a16:creationId xmlns:a16="http://schemas.microsoft.com/office/drawing/2014/main" id="{04A92813-E778-4343-94B1-24A253073502}"/>
                    </a:ext>
                  </a:extLst>
                </p:cNvPr>
                <p:cNvSpPr/>
                <p:nvPr/>
              </p:nvSpPr>
              <p:spPr>
                <a:xfrm>
                  <a:off x="228261" y="4249802"/>
                  <a:ext cx="250179" cy="158776"/>
                </a:xfrm>
                <a:custGeom>
                  <a:avLst/>
                  <a:gdLst>
                    <a:gd name="f0" fmla="val w"/>
                    <a:gd name="f1" fmla="val h"/>
                    <a:gd name="f2" fmla="val 0"/>
                    <a:gd name="f3" fmla="val 7746"/>
                    <a:gd name="f4" fmla="val 4916"/>
                    <a:gd name="f5" fmla="val 601"/>
                    <a:gd name="f6" fmla="val 287"/>
                    <a:gd name="f7" fmla="val 486"/>
                    <a:gd name="f8" fmla="val 564"/>
                    <a:gd name="f9" fmla="val 416"/>
                    <a:gd name="f10" fmla="val 841"/>
                    <a:gd name="f11" fmla="val 393"/>
                    <a:gd name="f12" fmla="val 1130"/>
                    <a:gd name="f13" fmla="val 359"/>
                    <a:gd name="f14" fmla="val 1407"/>
                    <a:gd name="f15" fmla="val 1695"/>
                    <a:gd name="f16" fmla="val 428"/>
                    <a:gd name="f17" fmla="val 1961"/>
                    <a:gd name="f18" fmla="val 2238"/>
                    <a:gd name="f19" fmla="val 2503"/>
                    <a:gd name="f20" fmla="val 739"/>
                    <a:gd name="f21" fmla="val 2757"/>
                    <a:gd name="f22" fmla="val 866"/>
                    <a:gd name="f23" fmla="val 3000"/>
                    <a:gd name="f24" fmla="val 1028"/>
                    <a:gd name="f25" fmla="val 3254"/>
                    <a:gd name="f26" fmla="val 1224"/>
                    <a:gd name="f27" fmla="val 3450"/>
                    <a:gd name="f28" fmla="val 1005"/>
                    <a:gd name="f29" fmla="val 3265"/>
                    <a:gd name="f30" fmla="val 832"/>
                    <a:gd name="f31" fmla="val 3034"/>
                    <a:gd name="f32" fmla="val 693"/>
                    <a:gd name="f33" fmla="val 2769"/>
                    <a:gd name="f34" fmla="val 543"/>
                    <a:gd name="f35" fmla="val 2526"/>
                    <a:gd name="f36" fmla="val 439"/>
                    <a:gd name="f37" fmla="val 2249"/>
                    <a:gd name="f38" fmla="val 370"/>
                    <a:gd name="f39" fmla="val 1972"/>
                    <a:gd name="f40" fmla="val 301"/>
                    <a:gd name="f41" fmla="val 1707"/>
                    <a:gd name="f42" fmla="val 1395"/>
                    <a:gd name="f43" fmla="val 347"/>
                    <a:gd name="f44" fmla="val 1107"/>
                    <a:gd name="f45" fmla="val 382"/>
                    <a:gd name="f46" fmla="val 818"/>
                    <a:gd name="f47" fmla="val 474"/>
                    <a:gd name="f48" fmla="val 553"/>
                    <a:gd name="f49" fmla="val 770"/>
                    <a:gd name="f50" fmla="val 736"/>
                    <a:gd name="f51" fmla="val 698"/>
                    <a:gd name="f52" fmla="val 11"/>
                    <a:gd name="f53" fmla="val 659"/>
                    <a:gd name="f54" fmla="val 33"/>
                    <a:gd name="f55" fmla="val 589"/>
                    <a:gd name="f56" fmla="val 79"/>
                    <a:gd name="f57" fmla="val 532"/>
                    <a:gd name="f58" fmla="val 149"/>
                    <a:gd name="f59" fmla="val 218"/>
                    <a:gd name="f60" fmla="val 12"/>
                    <a:gd name="f61" fmla="val 1037"/>
                    <a:gd name="f62" fmla="val 1"/>
                    <a:gd name="f63" fmla="val 2007"/>
                    <a:gd name="f64" fmla="val 520"/>
                    <a:gd name="f65" fmla="val 2861"/>
                    <a:gd name="f66" fmla="val 1040"/>
                    <a:gd name="f67" fmla="val 3715"/>
                    <a:gd name="f68" fmla="val 1951"/>
                    <a:gd name="f69" fmla="val 4258"/>
                    <a:gd name="f70" fmla="val 2886"/>
                    <a:gd name="f71" fmla="val 4558"/>
                    <a:gd name="f72" fmla="val 3602"/>
                    <a:gd name="f73" fmla="val 4793"/>
                    <a:gd name="f74" fmla="val 4302"/>
                    <a:gd name="f75" fmla="val 4992"/>
                    <a:gd name="f76" fmla="val 5927"/>
                    <a:gd name="f77" fmla="val 6842"/>
                    <a:gd name="f78" fmla="val 4690"/>
                    <a:gd name="f79" fmla="val 4212"/>
                    <a:gd name="f80" fmla="val 7173"/>
                    <a:gd name="f81" fmla="val 4512"/>
                    <a:gd name="f82" fmla="val 6491"/>
                    <a:gd name="f83" fmla="val 4646"/>
                    <a:gd name="f84" fmla="val 5818"/>
                    <a:gd name="f85" fmla="val 5326"/>
                    <a:gd name="f86" fmla="val 4837"/>
                    <a:gd name="f87" fmla="val 4574"/>
                    <a:gd name="f88" fmla="val 4399"/>
                    <a:gd name="f89" fmla="val 4443"/>
                    <a:gd name="f90" fmla="val 4041"/>
                    <a:gd name="f91" fmla="val 4350"/>
                    <a:gd name="f92" fmla="val 3694"/>
                    <a:gd name="f93" fmla="val 4200"/>
                    <a:gd name="f94" fmla="val 3371"/>
                    <a:gd name="f95" fmla="val 4015"/>
                    <a:gd name="f96" fmla="val 3221"/>
                    <a:gd name="f97" fmla="val 3923"/>
                    <a:gd name="f98" fmla="val 3083"/>
                    <a:gd name="f99" fmla="val 3808"/>
                    <a:gd name="f100" fmla="val 2956"/>
                    <a:gd name="f101" fmla="val 2829"/>
                    <a:gd name="f102" fmla="val 3600"/>
                    <a:gd name="f103" fmla="val 2702"/>
                    <a:gd name="f104" fmla="val 3484"/>
                    <a:gd name="f105" fmla="val 2540"/>
                    <a:gd name="f106" fmla="val 3381"/>
                    <a:gd name="f107" fmla="val 2443"/>
                    <a:gd name="f108" fmla="val 3313"/>
                    <a:gd name="f109" fmla="val 2326"/>
                    <a:gd name="f110" fmla="val 3270"/>
                    <a:gd name="f111" fmla="val 2212"/>
                    <a:gd name="f112" fmla="val 2150"/>
                    <a:gd name="f113" fmla="val 2089"/>
                    <a:gd name="f114" fmla="val 3283"/>
                    <a:gd name="f115" fmla="val 2032"/>
                    <a:gd name="f116" fmla="val 3311"/>
                    <a:gd name="f117" fmla="val 1872"/>
                    <a:gd name="f118" fmla="val 3380"/>
                    <a:gd name="f119" fmla="val 1791"/>
                    <a:gd name="f120" fmla="val 3551"/>
                    <a:gd name="f121" fmla="val 1880"/>
                    <a:gd name="f122" fmla="val 3688"/>
                    <a:gd name="f123" fmla="val 1444"/>
                    <a:gd name="f124" fmla="val 3020"/>
                    <a:gd name="f125" fmla="val 2248"/>
                    <a:gd name="f126" fmla="val 1582"/>
                    <a:gd name="f127" fmla="val 1499"/>
                    <a:gd name="f128" fmla="val 1702"/>
                    <a:gd name="f129" fmla="val 929"/>
                    <a:gd name="f130" fmla="val 1491"/>
                    <a:gd name="f131" fmla="val 380"/>
                    <a:gd name="f132" fmla="val 1161"/>
                    <a:gd name="f133" fmla="val 1077"/>
                    <a:gd name="f134" fmla="val 985"/>
                    <a:gd name="f135" fmla="val 415"/>
                    <a:gd name="f136" fmla="val 890"/>
                    <a:gd name="f137" fmla="val 495"/>
                    <a:gd name="f138" fmla="val 403"/>
                    <a:gd name="f139" fmla="val 947"/>
                    <a:gd name="f140" fmla="val 322"/>
                    <a:gd name="f141" fmla="val 96"/>
                    <a:gd name="f142" fmla="val 875"/>
                    <a:gd name="f143" fmla="*/ f0 1 7746"/>
                    <a:gd name="f144" fmla="*/ f1 1 4916"/>
                    <a:gd name="f145" fmla="val f2"/>
                    <a:gd name="f146" fmla="val f3"/>
                    <a:gd name="f147" fmla="val f4"/>
                    <a:gd name="f148" fmla="+- f147 0 f145"/>
                    <a:gd name="f149" fmla="+- f146 0 f145"/>
                    <a:gd name="f150" fmla="*/ f149 1 7746"/>
                    <a:gd name="f151" fmla="*/ f148 1 4916"/>
                    <a:gd name="f152" fmla="*/ f145 1 f150"/>
                    <a:gd name="f153" fmla="*/ f146 1 f150"/>
                    <a:gd name="f154" fmla="*/ f145 1 f151"/>
                    <a:gd name="f155" fmla="*/ f147 1 f151"/>
                    <a:gd name="f156" fmla="*/ f152 f143 1"/>
                    <a:gd name="f157" fmla="*/ f153 f143 1"/>
                    <a:gd name="f158" fmla="*/ f155 f144 1"/>
                    <a:gd name="f159" fmla="*/ f154 f144 1"/>
                  </a:gdLst>
                  <a:ahLst/>
                  <a:cxnLst>
                    <a:cxn ang="3cd4">
                      <a:pos x="hc" y="t"/>
                    </a:cxn>
                    <a:cxn ang="0">
                      <a:pos x="r" y="vc"/>
                    </a:cxn>
                    <a:cxn ang="cd4">
                      <a:pos x="hc" y="b"/>
                    </a:cxn>
                    <a:cxn ang="cd2">
                      <a:pos x="l" y="vc"/>
                    </a:cxn>
                  </a:cxnLst>
                  <a:rect l="f156" t="f159" r="f157" b="f158"/>
                  <a:pathLst>
                    <a:path w="7746" h="4916">
                      <a:moveTo>
                        <a:pt x="f5" y="f6"/>
                      </a:moveTo>
                      <a:lnTo>
                        <a:pt x="f5" y="f6"/>
                      </a:lnTo>
                      <a:cubicBezTo>
                        <a:pt x="f7" y="f8"/>
                        <a:pt x="f9" y="f10"/>
                        <a:pt x="f11" y="f12"/>
                      </a:cubicBezTo>
                      <a:cubicBezTo>
                        <a:pt x="f13" y="f14"/>
                        <a:pt x="f13" y="f15"/>
                        <a:pt x="f16" y="f17"/>
                      </a:cubicBezTo>
                      <a:cubicBezTo>
                        <a:pt x="f7" y="f18"/>
                        <a:pt x="f5" y="f19"/>
                        <a:pt x="f20" y="f21"/>
                      </a:cubicBezTo>
                      <a:cubicBezTo>
                        <a:pt x="f22" y="f23"/>
                        <a:pt x="f24" y="f25"/>
                        <a:pt x="f26" y="f27"/>
                      </a:cubicBezTo>
                      <a:cubicBezTo>
                        <a:pt x="f28" y="f29"/>
                        <a:pt x="f30" y="f31"/>
                        <a:pt x="f32" y="f33"/>
                      </a:cubicBezTo>
                      <a:cubicBezTo>
                        <a:pt x="f34" y="f35"/>
                        <a:pt x="f36" y="f37"/>
                        <a:pt x="f38" y="f39"/>
                      </a:cubicBezTo>
                      <a:cubicBezTo>
                        <a:pt x="f40" y="f41"/>
                        <a:pt x="f40" y="f42"/>
                        <a:pt x="f43" y="f44"/>
                      </a:cubicBezTo>
                      <a:cubicBezTo>
                        <a:pt x="f45" y="f46"/>
                        <a:pt x="f47" y="f48"/>
                        <a:pt x="f5" y="f6"/>
                      </a:cubicBezTo>
                      <a:close/>
                      <a:moveTo>
                        <a:pt x="f49" y="f2"/>
                      </a:moveTo>
                      <a:cubicBezTo>
                        <a:pt x="f50" y="f2"/>
                        <a:pt x="f51" y="f52"/>
                        <a:pt x="f53" y="f54"/>
                      </a:cubicBezTo>
                      <a:cubicBezTo>
                        <a:pt x="f55" y="f56"/>
                        <a:pt x="f57" y="f58"/>
                        <a:pt x="f7" y="f59"/>
                      </a:cubicBezTo>
                      <a:cubicBezTo>
                        <a:pt x="f60" y="f61"/>
                        <a:pt x="f62" y="f63"/>
                        <a:pt x="f64" y="f65"/>
                      </a:cubicBezTo>
                      <a:cubicBezTo>
                        <a:pt x="f66" y="f67"/>
                        <a:pt x="f68" y="f69"/>
                        <a:pt x="f70" y="f71"/>
                      </a:cubicBezTo>
                      <a:cubicBezTo>
                        <a:pt x="f72" y="f73"/>
                        <a:pt x="f74" y="f4"/>
                        <a:pt x="f75" y="f4"/>
                      </a:cubicBezTo>
                      <a:cubicBezTo>
                        <a:pt x="f76" y="f4"/>
                        <a:pt x="f77" y="f78"/>
                        <a:pt x="f3" y="f79"/>
                      </a:cubicBezTo>
                      <a:lnTo>
                        <a:pt x="f3" y="f79"/>
                      </a:lnTo>
                      <a:cubicBezTo>
                        <a:pt x="f80" y="f81"/>
                        <a:pt x="f82" y="f83"/>
                        <a:pt x="f84" y="f83"/>
                      </a:cubicBezTo>
                      <a:cubicBezTo>
                        <a:pt x="f85" y="f83"/>
                        <a:pt x="f86" y="f87"/>
                        <a:pt x="f88" y="f89"/>
                      </a:cubicBezTo>
                      <a:cubicBezTo>
                        <a:pt x="f90" y="f91"/>
                        <a:pt x="f92" y="f93"/>
                        <a:pt x="f94" y="f95"/>
                      </a:cubicBezTo>
                      <a:cubicBezTo>
                        <a:pt x="f96" y="f97"/>
                        <a:pt x="f98" y="f99"/>
                        <a:pt x="f100" y="f67"/>
                      </a:cubicBezTo>
                      <a:cubicBezTo>
                        <a:pt x="f101" y="f102"/>
                        <a:pt x="f103" y="f104"/>
                        <a:pt x="f105" y="f106"/>
                      </a:cubicBezTo>
                      <a:cubicBezTo>
                        <a:pt x="f107" y="f108"/>
                        <a:pt x="f109" y="f110"/>
                        <a:pt x="f111" y="f110"/>
                      </a:cubicBezTo>
                      <a:cubicBezTo>
                        <a:pt x="f112" y="f110"/>
                        <a:pt x="f113" y="f114"/>
                        <a:pt x="f115" y="f116"/>
                      </a:cubicBezTo>
                      <a:cubicBezTo>
                        <a:pt x="f117" y="f118"/>
                        <a:pt x="f119" y="f120"/>
                        <a:pt x="f121" y="f122"/>
                      </a:cubicBezTo>
                      <a:lnTo>
                        <a:pt x="f121" y="f122"/>
                      </a:lnTo>
                      <a:cubicBezTo>
                        <a:pt x="f123" y="f124"/>
                        <a:pt x="f123" y="f125"/>
                        <a:pt x="f126" y="f127"/>
                      </a:cubicBezTo>
                      <a:cubicBezTo>
                        <a:pt x="f128" y="f129"/>
                        <a:pt x="f130" y="f131"/>
                        <a:pt x="f132" y="f131"/>
                      </a:cubicBezTo>
                      <a:cubicBezTo>
                        <a:pt x="f133" y="f131"/>
                        <a:pt x="f134" y="f135"/>
                        <a:pt x="f136" y="f137"/>
                      </a:cubicBezTo>
                      <a:cubicBezTo>
                        <a:pt x="f136" y="f138"/>
                        <a:pt x="f139" y="f140"/>
                        <a:pt x="f139" y="f59"/>
                      </a:cubicBezTo>
                      <a:cubicBezTo>
                        <a:pt x="f139" y="f141"/>
                        <a:pt x="f142" y="f2"/>
                        <a:pt x="f49"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 name="Google Shape;2411;p31">
                  <a:extLst>
                    <a:ext uri="{FF2B5EF4-FFF2-40B4-BE49-F238E27FC236}">
                      <a16:creationId xmlns:a16="http://schemas.microsoft.com/office/drawing/2014/main" id="{56337C1D-2D27-4264-B8F8-A0707828E0DB}"/>
                    </a:ext>
                  </a:extLst>
                </p:cNvPr>
                <p:cNvSpPr/>
                <p:nvPr/>
              </p:nvSpPr>
              <p:spPr>
                <a:xfrm>
                  <a:off x="195096" y="4326017"/>
                  <a:ext cx="104771" cy="67272"/>
                </a:xfrm>
                <a:custGeom>
                  <a:avLst/>
                  <a:gdLst>
                    <a:gd name="f0" fmla="val w"/>
                    <a:gd name="f1" fmla="val h"/>
                    <a:gd name="f2" fmla="val 0"/>
                    <a:gd name="f3" fmla="val 3244"/>
                    <a:gd name="f4" fmla="val 2083"/>
                    <a:gd name="f5" fmla="val 869"/>
                    <a:gd name="f6" fmla="val 829"/>
                    <a:gd name="f7" fmla="val 802"/>
                    <a:gd name="f8" fmla="val 40"/>
                    <a:gd name="f9" fmla="val 797"/>
                    <a:gd name="f10" fmla="val 143"/>
                    <a:gd name="f11" fmla="val 774"/>
                    <a:gd name="f12" fmla="val 213"/>
                    <a:gd name="f13" fmla="val 843"/>
                    <a:gd name="f14" fmla="val 317"/>
                    <a:gd name="f15" fmla="val 878"/>
                    <a:gd name="f16" fmla="val 374"/>
                    <a:gd name="f17" fmla="val 791"/>
                    <a:gd name="f18" fmla="val 334"/>
                    <a:gd name="f19" fmla="val 694"/>
                    <a:gd name="f20" fmla="val 311"/>
                    <a:gd name="f21" fmla="val 596"/>
                    <a:gd name="f22" fmla="val 472"/>
                    <a:gd name="f23" fmla="val 346"/>
                    <a:gd name="f24" fmla="val 348"/>
                    <a:gd name="f25" fmla="val 243"/>
                    <a:gd name="f26" fmla="val 432"/>
                    <a:gd name="f27" fmla="val 70"/>
                    <a:gd name="f28" fmla="val 570"/>
                    <a:gd name="f29" fmla="val 847"/>
                    <a:gd name="f30" fmla="val 81"/>
                    <a:gd name="f31" fmla="val 1067"/>
                    <a:gd name="f32" fmla="val 168"/>
                    <a:gd name="f33" fmla="val 1263"/>
                    <a:gd name="f34" fmla="val 400"/>
                    <a:gd name="f35" fmla="val 1356"/>
                    <a:gd name="f36" fmla="val 620"/>
                    <a:gd name="f37" fmla="val 626"/>
                    <a:gd name="f38" fmla="val 633"/>
                    <a:gd name="f39" fmla="val 640"/>
                    <a:gd name="f40" fmla="val 641"/>
                    <a:gd name="f41" fmla="val 642"/>
                    <a:gd name="f42" fmla="val 648"/>
                    <a:gd name="f43" fmla="val 653"/>
                    <a:gd name="f44" fmla="val 658"/>
                    <a:gd name="f45" fmla="val 1355"/>
                    <a:gd name="f46" fmla="val 652"/>
                    <a:gd name="f47" fmla="val 646"/>
                    <a:gd name="f48" fmla="val 521"/>
                    <a:gd name="f49" fmla="val 1354"/>
                    <a:gd name="f50" fmla="val 429"/>
                    <a:gd name="f51" fmla="val 1233"/>
                    <a:gd name="f52" fmla="val 451"/>
                    <a:gd name="f53" fmla="val 1101"/>
                    <a:gd name="f54" fmla="val 462"/>
                    <a:gd name="f55" fmla="val 974"/>
                    <a:gd name="f56" fmla="val 578"/>
                    <a:gd name="f57" fmla="val 894"/>
                    <a:gd name="f58" fmla="val 693"/>
                    <a:gd name="f59" fmla="val 859"/>
                    <a:gd name="f60" fmla="val 706"/>
                    <a:gd name="f61" fmla="val 858"/>
                    <a:gd name="f62" fmla="val 720"/>
                    <a:gd name="f63" fmla="val 857"/>
                    <a:gd name="f64" fmla="val 733"/>
                    <a:gd name="f65" fmla="val 846"/>
                    <a:gd name="f66" fmla="val 958"/>
                    <a:gd name="f67" fmla="val 900"/>
                    <a:gd name="f68" fmla="val 1051"/>
                    <a:gd name="f69" fmla="val 951"/>
                    <a:gd name="f70" fmla="val 1155"/>
                    <a:gd name="f71" fmla="val 1009"/>
                    <a:gd name="f72" fmla="val 1259"/>
                    <a:gd name="f73" fmla="val 1090"/>
                    <a:gd name="f74" fmla="val 1339"/>
                    <a:gd name="f75" fmla="val 1182"/>
                    <a:gd name="f76" fmla="val 1893"/>
                    <a:gd name="f77" fmla="val 1667"/>
                    <a:gd name="f78" fmla="val 2528"/>
                    <a:gd name="f79" fmla="val 1932"/>
                    <a:gd name="f80" fmla="val 2471"/>
                    <a:gd name="f81" fmla="val 1909"/>
                    <a:gd name="f82" fmla="val 1709"/>
                    <a:gd name="f83" fmla="val 1293"/>
                    <a:gd name="f84" fmla="val 467"/>
                    <a:gd name="f85" fmla="val 1249"/>
                    <a:gd name="f86" fmla="val 422"/>
                    <a:gd name="f87" fmla="val 996"/>
                    <a:gd name="f88" fmla="*/ f0 1 3244"/>
                    <a:gd name="f89" fmla="*/ f1 1 2083"/>
                    <a:gd name="f90" fmla="val f2"/>
                    <a:gd name="f91" fmla="val f3"/>
                    <a:gd name="f92" fmla="val f4"/>
                    <a:gd name="f93" fmla="+- f92 0 f90"/>
                    <a:gd name="f94" fmla="+- f91 0 f90"/>
                    <a:gd name="f95" fmla="*/ f94 1 3244"/>
                    <a:gd name="f96" fmla="*/ f93 1 2083"/>
                    <a:gd name="f97" fmla="*/ f90 1 f95"/>
                    <a:gd name="f98" fmla="*/ f91 1 f95"/>
                    <a:gd name="f99" fmla="*/ f90 1 f96"/>
                    <a:gd name="f100" fmla="*/ f92 1 f96"/>
                    <a:gd name="f101" fmla="*/ f97 f88 1"/>
                    <a:gd name="f102" fmla="*/ f98 f88 1"/>
                    <a:gd name="f103" fmla="*/ f100 f89 1"/>
                    <a:gd name="f104" fmla="*/ f99 f89 1"/>
                  </a:gdLst>
                  <a:ahLst/>
                  <a:cxnLst>
                    <a:cxn ang="3cd4">
                      <a:pos x="hc" y="t"/>
                    </a:cxn>
                    <a:cxn ang="0">
                      <a:pos x="r" y="vc"/>
                    </a:cxn>
                    <a:cxn ang="cd4">
                      <a:pos x="hc" y="b"/>
                    </a:cxn>
                    <a:cxn ang="cd2">
                      <a:pos x="l" y="vc"/>
                    </a:cxn>
                  </a:cxnLst>
                  <a:rect l="f101" t="f104" r="f102" b="f103"/>
                  <a:pathLst>
                    <a:path w="3244" h="2083">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8"/>
                        <a:pt x="f2" y="f29"/>
                        <a:pt x="f30" y="f31"/>
                      </a:cubicBezTo>
                      <a:cubicBezTo>
                        <a:pt x="f32" y="f33"/>
                        <a:pt x="f34" y="f35"/>
                        <a:pt x="f36" y="f35"/>
                      </a:cubicBezTo>
                      <a:cubicBezTo>
                        <a:pt x="f37" y="f35"/>
                        <a:pt x="f38" y="f35"/>
                        <a:pt x="f39" y="f35"/>
                      </a:cubicBezTo>
                      <a:lnTo>
                        <a:pt x="f39" y="f35"/>
                      </a:lnTo>
                      <a:cubicBezTo>
                        <a:pt x="f39" y="f35"/>
                        <a:pt x="f40" y="f35"/>
                        <a:pt x="f41" y="f35"/>
                      </a:cubicBezTo>
                      <a:cubicBezTo>
                        <a:pt x="f42" y="f35"/>
                        <a:pt x="f43" y="f35"/>
                        <a:pt x="f44" y="f45"/>
                      </a:cubicBezTo>
                      <a:lnTo>
                        <a:pt x="f44" y="f45"/>
                      </a:lnTo>
                      <a:cubicBezTo>
                        <a:pt x="f46" y="f35"/>
                        <a:pt x="f47" y="f35"/>
                        <a:pt x="f39" y="f35"/>
                      </a:cubicBezTo>
                      <a:lnTo>
                        <a:pt x="f39" y="f35"/>
                      </a:lnTo>
                      <a:cubicBezTo>
                        <a:pt x="f48" y="f49"/>
                        <a:pt x="f50" y="f51"/>
                        <a:pt x="f52" y="f53"/>
                      </a:cubicBezTo>
                      <a:cubicBezTo>
                        <a:pt x="f54" y="f55"/>
                        <a:pt x="f56" y="f57"/>
                        <a:pt x="f58" y="f59"/>
                      </a:cubicBezTo>
                      <a:cubicBezTo>
                        <a:pt x="f60" y="f61"/>
                        <a:pt x="f62" y="f63"/>
                        <a:pt x="f64" y="f63"/>
                      </a:cubicBezTo>
                      <a:cubicBezTo>
                        <a:pt x="f65" y="f63"/>
                        <a:pt x="f66" y="f67"/>
                        <a:pt x="f68" y="f69"/>
                      </a:cubicBezTo>
                      <a:cubicBezTo>
                        <a:pt x="f70" y="f71"/>
                        <a:pt x="f72" y="f73"/>
                        <a:pt x="f74" y="f75"/>
                      </a:cubicBezTo>
                      <a:cubicBezTo>
                        <a:pt x="f76" y="f77"/>
                        <a:pt x="f78" y="f79"/>
                        <a:pt x="f3" y="f4"/>
                      </a:cubicBezTo>
                      <a:cubicBezTo>
                        <a:pt x="f80" y="f81"/>
                        <a:pt x="f82" y="f73"/>
                        <a:pt x="f83" y="f84"/>
                      </a:cubicBezTo>
                      <a:cubicBezTo>
                        <a:pt x="f85" y="f86"/>
                        <a:pt x="f87"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 name="Google Shape;2412;p31">
                  <a:extLst>
                    <a:ext uri="{FF2B5EF4-FFF2-40B4-BE49-F238E27FC236}">
                      <a16:creationId xmlns:a16="http://schemas.microsoft.com/office/drawing/2014/main" id="{8D67F334-F006-4639-A1FB-28A42F770DD7}"/>
                    </a:ext>
                  </a:extLst>
                </p:cNvPr>
                <p:cNvSpPr/>
                <p:nvPr/>
              </p:nvSpPr>
              <p:spPr>
                <a:xfrm>
                  <a:off x="383362" y="4377699"/>
                  <a:ext cx="227438" cy="140497"/>
                </a:xfrm>
                <a:custGeom>
                  <a:avLst/>
                  <a:gdLst>
                    <a:gd name="f0" fmla="val w"/>
                    <a:gd name="f1" fmla="val h"/>
                    <a:gd name="f2" fmla="val 0"/>
                    <a:gd name="f3" fmla="val 7042"/>
                    <a:gd name="f4" fmla="val 4350"/>
                    <a:gd name="f5" fmla="val 7025"/>
                    <a:gd name="f6" fmla="val 706"/>
                    <a:gd name="f7" fmla="val 7031"/>
                    <a:gd name="f8" fmla="val 708"/>
                    <a:gd name="f9" fmla="val 7036"/>
                    <a:gd name="f10" fmla="val 711"/>
                    <a:gd name="f11" fmla="val 713"/>
                    <a:gd name="f12" fmla="val 5137"/>
                    <a:gd name="f13" fmla="val 229"/>
                    <a:gd name="f14" fmla="val 5264"/>
                    <a:gd name="f15" fmla="val 5379"/>
                    <a:gd name="f16" fmla="val 5518"/>
                    <a:gd name="f17" fmla="val 252"/>
                    <a:gd name="f18" fmla="val 5449"/>
                    <a:gd name="f19" fmla="val 246"/>
                    <a:gd name="f20" fmla="val 5385"/>
                    <a:gd name="f21" fmla="val 243"/>
                    <a:gd name="f22" fmla="val 5323"/>
                    <a:gd name="f23" fmla="val 5261"/>
                    <a:gd name="f24" fmla="val 5200"/>
                    <a:gd name="f25" fmla="val 5010"/>
                    <a:gd name="f26" fmla="val 275"/>
                    <a:gd name="f27" fmla="val 4895"/>
                    <a:gd name="f28" fmla="val 298"/>
                    <a:gd name="f29" fmla="val 4779"/>
                    <a:gd name="f30" fmla="val 332"/>
                    <a:gd name="f31" fmla="val 4433"/>
                    <a:gd name="f32" fmla="val 459"/>
                    <a:gd name="f33" fmla="val 4317"/>
                    <a:gd name="f34" fmla="val 517"/>
                    <a:gd name="f35" fmla="val 4214"/>
                    <a:gd name="f36" fmla="val 575"/>
                    <a:gd name="f37" fmla="val 4110"/>
                    <a:gd name="f38" fmla="val 644"/>
                    <a:gd name="f39" fmla="val 3706"/>
                    <a:gd name="f40" fmla="val 921"/>
                    <a:gd name="f41" fmla="val 3394"/>
                    <a:gd name="f42" fmla="val 1314"/>
                    <a:gd name="f43" fmla="val 3105"/>
                    <a:gd name="f44" fmla="val 1706"/>
                    <a:gd name="f45" fmla="val 2817"/>
                    <a:gd name="f46" fmla="val 2110"/>
                    <a:gd name="f47" fmla="val 2563"/>
                    <a:gd name="f48" fmla="val 2549"/>
                    <a:gd name="f49" fmla="val 2251"/>
                    <a:gd name="f50" fmla="val 2941"/>
                    <a:gd name="f51" fmla="val 2090"/>
                    <a:gd name="f52" fmla="val 3137"/>
                    <a:gd name="f53" fmla="val 1917"/>
                    <a:gd name="f54" fmla="val 3310"/>
                    <a:gd name="f55" fmla="val 1743"/>
                    <a:gd name="f56" fmla="val 3484"/>
                    <a:gd name="f57" fmla="val 1559"/>
                    <a:gd name="f58" fmla="val 3645"/>
                    <a:gd name="f59" fmla="val 1351"/>
                    <a:gd name="f60" fmla="val 3807"/>
                    <a:gd name="f61" fmla="val 1155"/>
                    <a:gd name="f62" fmla="val 3934"/>
                    <a:gd name="f63" fmla="val 3634"/>
                    <a:gd name="f64" fmla="val 3299"/>
                    <a:gd name="f65" fmla="val 2228"/>
                    <a:gd name="f66" fmla="val 2906"/>
                    <a:gd name="f67" fmla="val 2517"/>
                    <a:gd name="f68" fmla="val 2526"/>
                    <a:gd name="f69" fmla="val 2759"/>
                    <a:gd name="f70" fmla="val 2087"/>
                    <a:gd name="f71" fmla="val 3048"/>
                    <a:gd name="f72" fmla="val 1683"/>
                    <a:gd name="f73" fmla="val 3336"/>
                    <a:gd name="f74" fmla="val 1279"/>
                    <a:gd name="f75" fmla="val 3648"/>
                    <a:gd name="f76" fmla="val 887"/>
                    <a:gd name="f77" fmla="val 4087"/>
                    <a:gd name="f78" fmla="val 598"/>
                    <a:gd name="f79" fmla="val 4306"/>
                    <a:gd name="f80" fmla="val 471"/>
                    <a:gd name="f81" fmla="val 4514"/>
                    <a:gd name="f82" fmla="val 356"/>
                    <a:gd name="f83" fmla="val 4768"/>
                    <a:gd name="f84" fmla="val 286"/>
                    <a:gd name="f85" fmla="val 4883"/>
                    <a:gd name="f86" fmla="val 5138"/>
                    <a:gd name="f87" fmla="val 1"/>
                    <a:gd name="f88" fmla="val 4407"/>
                    <a:gd name="f89" fmla="val 3713"/>
                    <a:gd name="f90" fmla="val 313"/>
                    <a:gd name="f91" fmla="val 3117"/>
                    <a:gd name="f92" fmla="val 840"/>
                    <a:gd name="f93" fmla="val 2274"/>
                    <a:gd name="f94" fmla="val 1602"/>
                    <a:gd name="f95" fmla="val 1166"/>
                    <a:gd name="f96" fmla="val 2422"/>
                    <a:gd name="f97" fmla="val 2433"/>
                    <a:gd name="f98" fmla="val 244"/>
                    <a:gd name="f99" fmla="val 2574"/>
                    <a:gd name="f100" fmla="val 498"/>
                    <a:gd name="f101" fmla="val 2620"/>
                    <a:gd name="f102" fmla="val 758"/>
                    <a:gd name="f103" fmla="val 881"/>
                    <a:gd name="f104" fmla="val 1006"/>
                    <a:gd name="f105" fmla="val 2610"/>
                    <a:gd name="f106" fmla="val 1132"/>
                    <a:gd name="f107" fmla="val 2595"/>
                    <a:gd name="f108" fmla="val 531"/>
                    <a:gd name="f109" fmla="val 2872"/>
                    <a:gd name="f110" fmla="val 1270"/>
                    <a:gd name="f111" fmla="val 670"/>
                    <a:gd name="f112" fmla="val 4280"/>
                    <a:gd name="f113" fmla="val 851"/>
                    <a:gd name="f114" fmla="val 4176"/>
                    <a:gd name="f115" fmla="val 1051"/>
                    <a:gd name="f116" fmla="val 4154"/>
                    <a:gd name="f117" fmla="val 1252"/>
                    <a:gd name="f118" fmla="val 1409"/>
                    <a:gd name="f119" fmla="val 1567"/>
                    <a:gd name="f120" fmla="val 4167"/>
                    <a:gd name="f121" fmla="val 1717"/>
                    <a:gd name="f122" fmla="val 2061"/>
                    <a:gd name="f123" fmla="val 2367"/>
                    <a:gd name="f124" fmla="val 4095"/>
                    <a:gd name="f125" fmla="val 2540"/>
                    <a:gd name="f126" fmla="val 3622"/>
                    <a:gd name="f127" fmla="val 2725"/>
                    <a:gd name="f128" fmla="val 3991"/>
                    <a:gd name="f129" fmla="val 2828"/>
                    <a:gd name="f130" fmla="val 4084"/>
                    <a:gd name="f131" fmla="val 3152"/>
                    <a:gd name="f132" fmla="val 4349"/>
                    <a:gd name="f133" fmla="val 3830"/>
                    <a:gd name="f134" fmla="val 3129"/>
                    <a:gd name="f135" fmla="val 3564"/>
                    <a:gd name="f136" fmla="val 3244"/>
                    <a:gd name="f137" fmla="val 3657"/>
                    <a:gd name="f138" fmla="val 3440"/>
                    <a:gd name="f139" fmla="val 3761"/>
                    <a:gd name="f140" fmla="val 3267"/>
                    <a:gd name="f141" fmla="val 3080"/>
                    <a:gd name="f142" fmla="val 3567"/>
                    <a:gd name="f143" fmla="val 1787"/>
                    <a:gd name="f144" fmla="val 3613"/>
                    <a:gd name="f145" fmla="val 2006"/>
                    <a:gd name="f146" fmla="val 3798"/>
                    <a:gd name="f147" fmla="val 2191"/>
                    <a:gd name="f148" fmla="val 4017"/>
                    <a:gd name="f149" fmla="val 4225"/>
                    <a:gd name="f150" fmla="val 4456"/>
                    <a:gd name="f151" fmla="val 4409"/>
                    <a:gd name="f152" fmla="val 1868"/>
                    <a:gd name="f153" fmla="val 4307"/>
                    <a:gd name="f154" fmla="val 1909"/>
                    <a:gd name="f155" fmla="val 4202"/>
                    <a:gd name="f156" fmla="val 4128"/>
                    <a:gd name="f157" fmla="val 4052"/>
                    <a:gd name="f158" fmla="val 1888"/>
                    <a:gd name="f159" fmla="val 3994"/>
                    <a:gd name="f160" fmla="val 1845"/>
                    <a:gd name="f161" fmla="val 3867"/>
                    <a:gd name="f162" fmla="val 1741"/>
                    <a:gd name="f163" fmla="val 3821"/>
                    <a:gd name="f164" fmla="val 1556"/>
                    <a:gd name="f165" fmla="val 3844"/>
                    <a:gd name="f166" fmla="val 1394"/>
                    <a:gd name="f167" fmla="val 3856"/>
                    <a:gd name="f168" fmla="val 4491"/>
                    <a:gd name="f169" fmla="val 4860"/>
                    <a:gd name="f170" fmla="val 5122"/>
                    <a:gd name="f171" fmla="val 424"/>
                    <a:gd name="f172" fmla="val 5396"/>
                    <a:gd name="f173" fmla="val 382"/>
                    <a:gd name="f174" fmla="val 5670"/>
                    <a:gd name="f175" fmla="val 6141"/>
                    <a:gd name="f176" fmla="val 6612"/>
                    <a:gd name="f177" fmla="val 505"/>
                    <a:gd name="f178" fmla="val 6699"/>
                    <a:gd name="f179" fmla="val 544"/>
                    <a:gd name="f180" fmla="val 6447"/>
                    <a:gd name="f181" fmla="val 319"/>
                    <a:gd name="f182" fmla="val 6107"/>
                    <a:gd name="f183" fmla="val 194"/>
                    <a:gd name="f184" fmla="val 5922"/>
                    <a:gd name="f185" fmla="val 125"/>
                    <a:gd name="f186" fmla="val 5726"/>
                    <a:gd name="f187" fmla="val 79"/>
                    <a:gd name="f188" fmla="val 5541"/>
                    <a:gd name="f189" fmla="val 32"/>
                    <a:gd name="f190" fmla="val 5406"/>
                    <a:gd name="f191" fmla="val 11"/>
                    <a:gd name="f192" fmla="val 5271"/>
                    <a:gd name="f193" fmla="*/ f0 1 7042"/>
                    <a:gd name="f194" fmla="*/ f1 1 4350"/>
                    <a:gd name="f195" fmla="val f2"/>
                    <a:gd name="f196" fmla="val f3"/>
                    <a:gd name="f197" fmla="val f4"/>
                    <a:gd name="f198" fmla="+- f197 0 f195"/>
                    <a:gd name="f199" fmla="+- f196 0 f195"/>
                    <a:gd name="f200" fmla="*/ f199 1 7042"/>
                    <a:gd name="f201" fmla="*/ f198 1 4350"/>
                    <a:gd name="f202" fmla="*/ f195 1 f200"/>
                    <a:gd name="f203" fmla="*/ f196 1 f200"/>
                    <a:gd name="f204" fmla="*/ f195 1 f201"/>
                    <a:gd name="f205" fmla="*/ f197 1 f201"/>
                    <a:gd name="f206" fmla="*/ f202 f193 1"/>
                    <a:gd name="f207" fmla="*/ f203 f193 1"/>
                    <a:gd name="f208" fmla="*/ f205 f194 1"/>
                    <a:gd name="f209" fmla="*/ f204 f194 1"/>
                  </a:gdLst>
                  <a:ahLst/>
                  <a:cxnLst>
                    <a:cxn ang="3cd4">
                      <a:pos x="hc" y="t"/>
                    </a:cxn>
                    <a:cxn ang="0">
                      <a:pos x="r" y="vc"/>
                    </a:cxn>
                    <a:cxn ang="cd4">
                      <a:pos x="hc" y="b"/>
                    </a:cxn>
                    <a:cxn ang="cd2">
                      <a:pos x="l" y="vc"/>
                    </a:cxn>
                  </a:cxnLst>
                  <a:rect l="f206" t="f209" r="f207" b="f208"/>
                  <a:pathLst>
                    <a:path w="7042" h="4350">
                      <a:moveTo>
                        <a:pt x="f5" y="f6"/>
                      </a:moveTo>
                      <a:cubicBezTo>
                        <a:pt x="f7" y="f8"/>
                        <a:pt x="f9" y="f10"/>
                        <a:pt x="f3" y="f11"/>
                      </a:cubicBezTo>
                      <a:cubicBezTo>
                        <a:pt x="f9" y="f10"/>
                        <a:pt x="f7" y="f8"/>
                        <a:pt x="f5" y="f6"/>
                      </a:cubicBezTo>
                      <a:close/>
                      <a:moveTo>
                        <a:pt x="f12" y="f13"/>
                      </a:moveTo>
                      <a:cubicBezTo>
                        <a:pt x="f14" y="f13"/>
                        <a:pt x="f15" y="f13"/>
                        <a:pt x="f16" y="f17"/>
                      </a:cubicBezTo>
                      <a:cubicBezTo>
                        <a:pt x="f18" y="f19"/>
                        <a:pt x="f20" y="f21"/>
                        <a:pt x="f22" y="f21"/>
                      </a:cubicBezTo>
                      <a:cubicBezTo>
                        <a:pt x="f23" y="f21"/>
                        <a:pt x="f24" y="f19"/>
                        <a:pt x="f12" y="f17"/>
                      </a:cubicBezTo>
                      <a:cubicBezTo>
                        <a:pt x="f25" y="f26"/>
                        <a:pt x="f27" y="f28"/>
                        <a:pt x="f29" y="f30"/>
                      </a:cubicBez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57" y="f63"/>
                        <a:pt x="f53" y="f64"/>
                        <a:pt x="f65" y="f66"/>
                      </a:cubicBezTo>
                      <a:cubicBezTo>
                        <a:pt x="f67" y="f68"/>
                        <a:pt x="f69" y="f70"/>
                        <a:pt x="f71" y="f72"/>
                      </a:cubicBezTo>
                      <a:cubicBezTo>
                        <a:pt x="f73" y="f74"/>
                        <a:pt x="f75" y="f76"/>
                        <a:pt x="f77" y="f78"/>
                      </a:cubicBezTo>
                      <a:cubicBezTo>
                        <a:pt x="f79" y="f80"/>
                        <a:pt x="f81" y="f82"/>
                        <a:pt x="f83" y="f84"/>
                      </a:cubicBezTo>
                      <a:cubicBezTo>
                        <a:pt x="f85" y="f17"/>
                        <a:pt x="f25" y="f13"/>
                        <a:pt x="f12" y="f13"/>
                      </a:cubicBezTo>
                      <a:close/>
                      <a:moveTo>
                        <a:pt x="f86" y="f87"/>
                      </a:moveTo>
                      <a:cubicBezTo>
                        <a:pt x="f88" y="f87"/>
                        <a:pt x="f89" y="f90"/>
                        <a:pt x="f91" y="f92"/>
                      </a:cubicBezTo>
                      <a:cubicBezTo>
                        <a:pt x="f93" y="f94"/>
                        <a:pt x="f95" y="f96"/>
                        <a:pt x="f87" y="f97"/>
                      </a:cubicBezTo>
                      <a:cubicBezTo>
                        <a:pt x="f98" y="f99"/>
                        <a:pt x="f100" y="f101"/>
                        <a:pt x="f102" y="f101"/>
                      </a:cubicBezTo>
                      <a:cubicBezTo>
                        <a:pt x="f103" y="f101"/>
                        <a:pt x="f104" y="f105"/>
                        <a:pt x="f106" y="f107"/>
                      </a:cubicBezTo>
                      <a:lnTo>
                        <a:pt x="f106" y="f107"/>
                      </a:lnTo>
                      <a:cubicBezTo>
                        <a:pt x="f108" y="f109"/>
                        <a:pt x="f110" y="f62"/>
                        <a:pt x="f111" y="f112"/>
                      </a:cubicBezTo>
                      <a:cubicBezTo>
                        <a:pt x="f113" y="f114"/>
                        <a:pt x="f115" y="f116"/>
                        <a:pt x="f117" y="f116"/>
                      </a:cubicBezTo>
                      <a:cubicBezTo>
                        <a:pt x="f118" y="f116"/>
                        <a:pt x="f119" y="f120"/>
                        <a:pt x="f121" y="f120"/>
                      </a:cubicBezTo>
                      <a:cubicBezTo>
                        <a:pt x="f122" y="f120"/>
                        <a:pt x="f123" y="f124"/>
                        <a:pt x="f125" y="f126"/>
                      </a:cubicBezTo>
                      <a:cubicBezTo>
                        <a:pt x="f127" y="f128"/>
                        <a:pt x="f129" y="f130"/>
                        <a:pt x="f131" y="f132"/>
                      </a:cubicBezTo>
                      <a:cubicBezTo>
                        <a:pt x="f71" y="f133"/>
                        <a:pt x="f134" y="f135"/>
                        <a:pt x="f134" y="f135"/>
                      </a:cubicBezTo>
                      <a:lnTo>
                        <a:pt x="f134" y="f135"/>
                      </a:lnTo>
                      <a:cubicBezTo>
                        <a:pt x="f136" y="f137"/>
                        <a:pt x="f138" y="f139"/>
                        <a:pt x="f138" y="f139"/>
                      </a:cubicBezTo>
                      <a:cubicBezTo>
                        <a:pt x="f140" y="f141"/>
                        <a:pt x="f140" y="f96"/>
                        <a:pt x="f142" y="f143"/>
                      </a:cubicBezTo>
                      <a:cubicBezTo>
                        <a:pt x="f144" y="f145"/>
                        <a:pt x="f146" y="f147"/>
                        <a:pt x="f148" y="f147"/>
                      </a:cubicBezTo>
                      <a:cubicBezTo>
                        <a:pt x="f149" y="f147"/>
                        <a:pt x="f31" y="f145"/>
                        <a:pt x="f150" y="f143"/>
                      </a:cubicBezTo>
                      <a:lnTo>
                        <a:pt x="f150" y="f143"/>
                      </a:lnTo>
                      <a:cubicBezTo>
                        <a:pt x="f151" y="f152"/>
                        <a:pt x="f153" y="f154"/>
                        <a:pt x="f155" y="f154"/>
                      </a:cubicBezTo>
                      <a:cubicBezTo>
                        <a:pt x="f156" y="f154"/>
                        <a:pt x="f157" y="f158"/>
                        <a:pt x="f159" y="f160"/>
                      </a:cubicBezTo>
                      <a:cubicBezTo>
                        <a:pt x="f161" y="f162"/>
                        <a:pt x="f163" y="f164"/>
                        <a:pt x="f165" y="f166"/>
                      </a:cubicBezTo>
                      <a:cubicBezTo>
                        <a:pt x="f167" y="f40"/>
                        <a:pt x="f168" y="f38"/>
                        <a:pt x="f169" y="f34"/>
                      </a:cubicBezTo>
                      <a:cubicBezTo>
                        <a:pt x="f170" y="f171"/>
                        <a:pt x="f172" y="f173"/>
                        <a:pt x="f174" y="f173"/>
                      </a:cubicBezTo>
                      <a:cubicBezTo>
                        <a:pt x="f175" y="f173"/>
                        <a:pt x="f176" y="f177"/>
                        <a:pt x="f5" y="f6"/>
                      </a:cubicBezTo>
                      <a:lnTo>
                        <a:pt x="f5" y="f6"/>
                      </a:lnTo>
                      <a:cubicBezTo>
                        <a:pt x="f178" y="f179"/>
                        <a:pt x="f180" y="f181"/>
                        <a:pt x="f182" y="f183"/>
                      </a:cubicBezTo>
                      <a:cubicBezTo>
                        <a:pt x="f184" y="f185"/>
                        <a:pt x="f186" y="f187"/>
                        <a:pt x="f188" y="f189"/>
                      </a:cubicBezTo>
                      <a:cubicBezTo>
                        <a:pt x="f190" y="f191"/>
                        <a:pt x="f192" y="f87"/>
                        <a:pt x="f86" y="f87"/>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 name="Google Shape;2413;p31">
                  <a:extLst>
                    <a:ext uri="{FF2B5EF4-FFF2-40B4-BE49-F238E27FC236}">
                      <a16:creationId xmlns:a16="http://schemas.microsoft.com/office/drawing/2014/main" id="{82853686-7A9A-47B7-B8BD-4502C9542A04}"/>
                    </a:ext>
                  </a:extLst>
                </p:cNvPr>
                <p:cNvSpPr/>
                <p:nvPr/>
              </p:nvSpPr>
              <p:spPr>
                <a:xfrm>
                  <a:off x="321832" y="4394396"/>
                  <a:ext cx="150665" cy="53583"/>
                </a:xfrm>
                <a:custGeom>
                  <a:avLst/>
                  <a:gdLst>
                    <a:gd name="f0" fmla="val w"/>
                    <a:gd name="f1" fmla="val h"/>
                    <a:gd name="f2" fmla="val 0"/>
                    <a:gd name="f3" fmla="val 4665"/>
                    <a:gd name="f4" fmla="val 1659"/>
                    <a:gd name="f5" fmla="val 3706"/>
                    <a:gd name="f6" fmla="val 520"/>
                    <a:gd name="f7" fmla="val 3510"/>
                    <a:gd name="f8" fmla="val 623"/>
                    <a:gd name="f9" fmla="val 3302"/>
                    <a:gd name="f10" fmla="val 704"/>
                    <a:gd name="f11" fmla="val 3094"/>
                    <a:gd name="f12" fmla="val 774"/>
                    <a:gd name="f13" fmla="val 2875"/>
                    <a:gd name="f14" fmla="val 854"/>
                    <a:gd name="f15" fmla="val 2644"/>
                    <a:gd name="f16" fmla="val 889"/>
                    <a:gd name="f17" fmla="val 2413"/>
                    <a:gd name="f18" fmla="val 924"/>
                    <a:gd name="f19" fmla="val 2278"/>
                    <a:gd name="f20" fmla="val 937"/>
                    <a:gd name="f21" fmla="val 2139"/>
                    <a:gd name="f22" fmla="val 943"/>
                    <a:gd name="f23" fmla="val 2000"/>
                    <a:gd name="f24" fmla="val 1903"/>
                    <a:gd name="f25" fmla="val 1805"/>
                    <a:gd name="f26" fmla="val 940"/>
                    <a:gd name="f27" fmla="val 1709"/>
                    <a:gd name="f28" fmla="val 935"/>
                    <a:gd name="f29" fmla="val 1455"/>
                    <a:gd name="f30" fmla="val 1224"/>
                    <a:gd name="f31" fmla="val 982"/>
                    <a:gd name="f32" fmla="val 1201"/>
                    <a:gd name="f33" fmla="val 866"/>
                    <a:gd name="f34" fmla="val 1444"/>
                    <a:gd name="f35" fmla="val 877"/>
                    <a:gd name="f36" fmla="val 1675"/>
                    <a:gd name="f37" fmla="val 1906"/>
                    <a:gd name="f38" fmla="val 2148"/>
                    <a:gd name="f39" fmla="val 2379"/>
                    <a:gd name="f40" fmla="val 2610"/>
                    <a:gd name="f41" fmla="val 831"/>
                    <a:gd name="f42" fmla="val 2840"/>
                    <a:gd name="f43" fmla="val 797"/>
                    <a:gd name="f44" fmla="val 3060"/>
                    <a:gd name="f45" fmla="val 739"/>
                    <a:gd name="f46" fmla="val 3279"/>
                    <a:gd name="f47" fmla="val 681"/>
                    <a:gd name="f48" fmla="val 3498"/>
                    <a:gd name="f49" fmla="val 600"/>
                    <a:gd name="f50" fmla="val 4664"/>
                    <a:gd name="f51" fmla="val 3613"/>
                    <a:gd name="f52" fmla="val 468"/>
                    <a:gd name="f53" fmla="val 2464"/>
                    <a:gd name="f54" fmla="val 706"/>
                    <a:gd name="f55" fmla="val 1316"/>
                    <a:gd name="f56" fmla="val 876"/>
                    <a:gd name="f57" fmla="val 436"/>
                    <a:gd name="f58" fmla="val 671"/>
                    <a:gd name="f59" fmla="val 1"/>
                    <a:gd name="f60" fmla="val 310"/>
                    <a:gd name="f61" fmla="val 896"/>
                    <a:gd name="f62" fmla="val 1235"/>
                    <a:gd name="f63" fmla="val 1388"/>
                    <a:gd name="f64" fmla="val 1447"/>
                    <a:gd name="f65" fmla="val 1504"/>
                    <a:gd name="f66" fmla="val 1231"/>
                    <a:gd name="f67" fmla="val 1559"/>
                    <a:gd name="f68" fmla="val 1386"/>
                    <a:gd name="f69" fmla="val 1374"/>
                    <a:gd name="f70" fmla="val 705"/>
                    <a:gd name="f71" fmla="val 1570"/>
                    <a:gd name="f72" fmla="val 694"/>
                    <a:gd name="f73" fmla="val 1616"/>
                    <a:gd name="f74" fmla="val 804"/>
                    <a:gd name="f75" fmla="val 1645"/>
                    <a:gd name="f76" fmla="val 926"/>
                    <a:gd name="f77" fmla="val 1055"/>
                    <a:gd name="f78" fmla="val 2203"/>
                    <a:gd name="f79" fmla="val 3979"/>
                    <a:gd name="f80" fmla="val 592"/>
                    <a:gd name="f81" fmla="*/ f0 1 4665"/>
                    <a:gd name="f82" fmla="*/ f1 1 1659"/>
                    <a:gd name="f83" fmla="val f2"/>
                    <a:gd name="f84" fmla="val f3"/>
                    <a:gd name="f85" fmla="val f4"/>
                    <a:gd name="f86" fmla="+- f85 0 f83"/>
                    <a:gd name="f87" fmla="+- f84 0 f83"/>
                    <a:gd name="f88" fmla="*/ f87 1 4665"/>
                    <a:gd name="f89" fmla="*/ f86 1 1659"/>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4665" h="1659">
                      <a:moveTo>
                        <a:pt x="f5" y="f6"/>
                      </a:moveTo>
                      <a:lnTo>
                        <a:pt x="f5" y="f6"/>
                      </a:lnTo>
                      <a:cubicBezTo>
                        <a:pt x="f7" y="f8"/>
                        <a:pt x="f9" y="f10"/>
                        <a:pt x="f11" y="f12"/>
                      </a:cubicBezTo>
                      <a:cubicBezTo>
                        <a:pt x="f13" y="f14"/>
                        <a:pt x="f15" y="f16"/>
                        <a:pt x="f17" y="f18"/>
                      </a:cubicBezTo>
                      <a:cubicBezTo>
                        <a:pt x="f19" y="f20"/>
                        <a:pt x="f21" y="f22"/>
                        <a:pt x="f23" y="f22"/>
                      </a:cubicBezTo>
                      <a:cubicBezTo>
                        <a:pt x="f24" y="f22"/>
                        <a:pt x="f25" y="f26"/>
                        <a:pt x="f27" y="f28"/>
                      </a:cubicBezTo>
                      <a:cubicBezTo>
                        <a:pt x="f29" y="f18"/>
                        <a:pt x="f30" y="f16"/>
                        <a:pt x="f31" y="f14"/>
                      </a:cubicBezTo>
                      <a:lnTo>
                        <a:pt x="f31" y="f14"/>
                      </a:lnTo>
                      <a:cubicBezTo>
                        <a:pt x="f32" y="f33"/>
                        <a:pt x="f34" y="f35"/>
                        <a:pt x="f36" y="f16"/>
                      </a:cubicBezTo>
                      <a:cubicBezTo>
                        <a:pt x="f37" y="f16"/>
                        <a:pt x="f38" y="f16"/>
                        <a:pt x="f39" y="f33"/>
                      </a:cubicBezTo>
                      <a:cubicBezTo>
                        <a:pt x="f40" y="f41"/>
                        <a:pt x="f42" y="f43"/>
                        <a:pt x="f44" y="f45"/>
                      </a:cubicBezTo>
                      <a:cubicBezTo>
                        <a:pt x="f46" y="f47"/>
                        <a:pt x="f48" y="f49"/>
                        <a:pt x="f5" y="f6"/>
                      </a:cubicBezTo>
                      <a:close/>
                      <a:moveTo>
                        <a:pt x="f50" y="f2"/>
                      </a:moveTo>
                      <a:lnTo>
                        <a:pt x="f50" y="f2"/>
                      </a:lnTo>
                      <a:cubicBezTo>
                        <a:pt x="f51" y="f52"/>
                        <a:pt x="f53" y="f54"/>
                        <a:pt x="f55" y="f54"/>
                      </a:cubicBezTo>
                      <a:cubicBezTo>
                        <a:pt x="f56" y="f54"/>
                        <a:pt x="f57" y="f58"/>
                        <a:pt x="f59" y="f49"/>
                      </a:cubicBezTo>
                      <a:lnTo>
                        <a:pt x="f59" y="f49"/>
                      </a:lnTo>
                      <a:cubicBezTo>
                        <a:pt x="f60" y="f31"/>
                        <a:pt x="f61" y="f62"/>
                        <a:pt x="f63" y="f62"/>
                      </a:cubicBezTo>
                      <a:cubicBezTo>
                        <a:pt x="f64" y="f62"/>
                        <a:pt x="f65" y="f66"/>
                        <a:pt x="f67" y="f30"/>
                      </a:cubicBezTo>
                      <a:lnTo>
                        <a:pt x="f67" y="f30"/>
                      </a:lnTo>
                      <a:cubicBezTo>
                        <a:pt x="f68" y="f69"/>
                        <a:pt x="f70" y="f71"/>
                        <a:pt x="f72" y="f73"/>
                      </a:cubicBezTo>
                      <a:cubicBezTo>
                        <a:pt x="f74" y="f75"/>
                        <a:pt x="f76" y="f4"/>
                        <a:pt x="f77" y="f4"/>
                      </a:cubicBezTo>
                      <a:cubicBezTo>
                        <a:pt x="f78" y="f4"/>
                        <a:pt x="f79" y="f80"/>
                        <a:pt x="f50"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 name="Google Shape;2414;p31">
                  <a:extLst>
                    <a:ext uri="{FF2B5EF4-FFF2-40B4-BE49-F238E27FC236}">
                      <a16:creationId xmlns:a16="http://schemas.microsoft.com/office/drawing/2014/main" id="{521D949A-1416-4331-992E-C54C7081E387}"/>
                    </a:ext>
                  </a:extLst>
                </p:cNvPr>
                <p:cNvSpPr/>
                <p:nvPr/>
              </p:nvSpPr>
              <p:spPr>
                <a:xfrm>
                  <a:off x="587282" y="4730648"/>
                  <a:ext cx="194620" cy="264709"/>
                </a:xfrm>
                <a:custGeom>
                  <a:avLst/>
                  <a:gdLst>
                    <a:gd name="f0" fmla="val w"/>
                    <a:gd name="f1" fmla="val h"/>
                    <a:gd name="f2" fmla="val 0"/>
                    <a:gd name="f3" fmla="val 6026"/>
                    <a:gd name="f4" fmla="val 8196"/>
                    <a:gd name="f5" fmla="val 1"/>
                    <a:gd name="f6" fmla="val 20"/>
                    <a:gd name="f7" fmla="val 3"/>
                    <a:gd name="f8" fmla="val 40"/>
                    <a:gd name="f9" fmla="val 5"/>
                    <a:gd name="f10" fmla="val 59"/>
                    <a:gd name="f11" fmla="val 7"/>
                    <a:gd name="f12" fmla="val 39"/>
                    <a:gd name="f13" fmla="val 4"/>
                    <a:gd name="f14" fmla="val 19"/>
                    <a:gd name="f15" fmla="val 2"/>
                    <a:gd name="f16" fmla="val 819"/>
                    <a:gd name="f17" fmla="val 111"/>
                    <a:gd name="f18" fmla="val 2318"/>
                    <a:gd name="f19" fmla="val 1135"/>
                    <a:gd name="f20" fmla="val 2655"/>
                    <a:gd name="f21" fmla="val 3856"/>
                    <a:gd name="f22" fmla="val 2921"/>
                    <a:gd name="f23" fmla="val 6049"/>
                    <a:gd name="f24" fmla="val 3521"/>
                    <a:gd name="f25" fmla="val 6684"/>
                    <a:gd name="f26" fmla="val 3163"/>
                    <a:gd name="f27" fmla="val 3775"/>
                    <a:gd name="f28" fmla="val 7838"/>
                    <a:gd name="f29" fmla="val 4144"/>
                    <a:gd name="f30" fmla="val 6868"/>
                    <a:gd name="f31" fmla="val 3948"/>
                    <a:gd name="f32" fmla="val 6199"/>
                    <a:gd name="f33" fmla="val 4179"/>
                    <a:gd name="f34" fmla="val 6371"/>
                    <a:gd name="f35" fmla="val 4466"/>
                    <a:gd name="f36" fmla="val 6449"/>
                    <a:gd name="f37" fmla="val 4762"/>
                    <a:gd name="f38" fmla="val 5222"/>
                    <a:gd name="f39" fmla="val 5703"/>
                    <a:gd name="f40" fmla="val 6261"/>
                    <a:gd name="f41" fmla="val 5945"/>
                    <a:gd name="f42" fmla="val 5878"/>
                    <a:gd name="f43" fmla="val 6005"/>
                    <a:gd name="f44" fmla="val 5724"/>
                    <a:gd name="f45" fmla="val 6032"/>
                    <a:gd name="f46" fmla="val 5570"/>
                    <a:gd name="f47" fmla="val 5156"/>
                    <a:gd name="f48" fmla="val 4739"/>
                    <a:gd name="f49" fmla="val 5835"/>
                    <a:gd name="f50" fmla="val 4444"/>
                    <a:gd name="f51" fmla="val 5541"/>
                    <a:gd name="f52" fmla="val 4040"/>
                    <a:gd name="f53" fmla="val 5137"/>
                    <a:gd name="f54" fmla="val 3809"/>
                    <a:gd name="f55" fmla="val 4583"/>
                    <a:gd name="f56" fmla="val 3671"/>
                    <a:gd name="f57" fmla="val 4029"/>
                    <a:gd name="f58" fmla="val 3486"/>
                    <a:gd name="f59" fmla="val 3429"/>
                    <a:gd name="f60" fmla="val 3209"/>
                    <a:gd name="f61" fmla="val 2390"/>
                    <a:gd name="f62" fmla="val 2686"/>
                    <a:gd name="f63" fmla="val 1104"/>
                    <a:gd name="f64" fmla="val 1422"/>
                    <a:gd name="f65" fmla="val 166"/>
                    <a:gd name="f66" fmla="*/ f0 1 6026"/>
                    <a:gd name="f67" fmla="*/ f1 1 8196"/>
                    <a:gd name="f68" fmla="val f2"/>
                    <a:gd name="f69" fmla="val f3"/>
                    <a:gd name="f70" fmla="val f4"/>
                    <a:gd name="f71" fmla="+- f70 0 f68"/>
                    <a:gd name="f72" fmla="+- f69 0 f68"/>
                    <a:gd name="f73" fmla="*/ f72 1 6026"/>
                    <a:gd name="f74" fmla="*/ f71 1 8196"/>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6026" h="8196">
                      <a:moveTo>
                        <a:pt x="f2" y="f5"/>
                      </a:moveTo>
                      <a:cubicBezTo>
                        <a:pt x="f6" y="f7"/>
                        <a:pt x="f8" y="f9"/>
                        <a:pt x="f10" y="f11"/>
                      </a:cubicBezTo>
                      <a:lnTo>
                        <a:pt x="f10" y="f11"/>
                      </a:lnTo>
                      <a:cubicBezTo>
                        <a:pt x="f12" y="f13"/>
                        <a:pt x="f14" y="f15"/>
                        <a:pt x="f2" y="f5"/>
                      </a:cubicBezTo>
                      <a:close/>
                      <a:moveTo>
                        <a:pt x="f10" y="f11"/>
                      </a:moveTo>
                      <a:cubicBezTo>
                        <a:pt x="f16" y="f17"/>
                        <a:pt x="f18" y="f19"/>
                        <a:pt x="f20" y="f21"/>
                      </a:cubicBezTo>
                      <a:cubicBezTo>
                        <a:pt x="f22" y="f23"/>
                        <a:pt x="f24" y="f25"/>
                        <a:pt x="f26" y="f4"/>
                      </a:cubicBezTo>
                      <a:cubicBezTo>
                        <a:pt x="f27" y="f28"/>
                        <a:pt x="f29" y="f30"/>
                        <a:pt x="f31" y="f32"/>
                      </a:cubicBezTo>
                      <a:lnTo>
                        <a:pt x="f31" y="f32"/>
                      </a:lnTo>
                      <a:cubicBezTo>
                        <a:pt x="f33" y="f34"/>
                        <a:pt x="f35" y="f36"/>
                        <a:pt x="f37" y="f36"/>
                      </a:cubicBezTo>
                      <a:cubicBezTo>
                        <a:pt x="f38" y="f36"/>
                        <a:pt x="f39" y="f40"/>
                        <a:pt x="f3" y="f41"/>
                      </a:cubicBezTo>
                      <a:lnTo>
                        <a:pt x="f3" y="f41"/>
                      </a:lnTo>
                      <a:cubicBezTo>
                        <a:pt x="f42" y="f43"/>
                        <a:pt x="f44" y="f45"/>
                        <a:pt x="f46" y="f45"/>
                      </a:cubicBezTo>
                      <a:cubicBezTo>
                        <a:pt x="f47" y="f45"/>
                        <a:pt x="f48" y="f49"/>
                        <a:pt x="f50" y="f51"/>
                      </a:cubicBezTo>
                      <a:cubicBezTo>
                        <a:pt x="f52" y="f53"/>
                        <a:pt x="f54" y="f55"/>
                        <a:pt x="f56" y="f57"/>
                      </a:cubicBezTo>
                      <a:cubicBezTo>
                        <a:pt x="f24" y="f58"/>
                        <a:pt x="f59" y="f22"/>
                        <a:pt x="f60" y="f61"/>
                      </a:cubicBezTo>
                      <a:cubicBezTo>
                        <a:pt x="f62" y="f63"/>
                        <a:pt x="f64" y="f65"/>
                        <a:pt x="f10" y="f11"/>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2415;p31">
                  <a:extLst>
                    <a:ext uri="{FF2B5EF4-FFF2-40B4-BE49-F238E27FC236}">
                      <a16:creationId xmlns:a16="http://schemas.microsoft.com/office/drawing/2014/main" id="{A6FEC4BA-F1FE-41D6-953F-1C31C9F6571B}"/>
                    </a:ext>
                  </a:extLst>
                </p:cNvPr>
                <p:cNvSpPr/>
                <p:nvPr/>
              </p:nvSpPr>
              <p:spPr>
                <a:xfrm>
                  <a:off x="559311" y="4732513"/>
                  <a:ext cx="98087" cy="213649"/>
                </a:xfrm>
                <a:custGeom>
                  <a:avLst/>
                  <a:gdLst>
                    <a:gd name="f0" fmla="val w"/>
                    <a:gd name="f1" fmla="val h"/>
                    <a:gd name="f2" fmla="val 0"/>
                    <a:gd name="f3" fmla="val 3037"/>
                    <a:gd name="f4" fmla="val 6615"/>
                    <a:gd name="f5" fmla="val 728"/>
                    <a:gd name="f6" fmla="val 750"/>
                    <a:gd name="f7" fmla="val 14"/>
                    <a:gd name="f8" fmla="val 772"/>
                    <a:gd name="f9" fmla="val 27"/>
                    <a:gd name="f10" fmla="val 795"/>
                    <a:gd name="f11" fmla="val 40"/>
                    <a:gd name="f12" fmla="val 13"/>
                    <a:gd name="f13" fmla="val 1998"/>
                    <a:gd name="f14" fmla="val 1136"/>
                    <a:gd name="f15" fmla="val 2022"/>
                    <a:gd name="f16" fmla="val 1168"/>
                    <a:gd name="f17" fmla="val 2045"/>
                    <a:gd name="f18" fmla="val 1201"/>
                    <a:gd name="f19" fmla="val 2067"/>
                    <a:gd name="f20" fmla="val 1235"/>
                    <a:gd name="f21" fmla="val 2124"/>
                    <a:gd name="f22" fmla="val 1328"/>
                    <a:gd name="f23" fmla="val 2171"/>
                    <a:gd name="f24" fmla="val 1432"/>
                    <a:gd name="f25" fmla="val 2217"/>
                    <a:gd name="f26" fmla="val 1535"/>
                    <a:gd name="f27" fmla="val 2286"/>
                    <a:gd name="f28" fmla="val 1755"/>
                    <a:gd name="f29" fmla="val 2332"/>
                    <a:gd name="f30" fmla="val 1986"/>
                    <a:gd name="f31" fmla="val 2193"/>
                    <a:gd name="f32" fmla="val 2344"/>
                    <a:gd name="f33" fmla="val 2655"/>
                    <a:gd name="f34" fmla="val 3105"/>
                    <a:gd name="f35" fmla="val 2055"/>
                    <a:gd name="f36" fmla="val 3521"/>
                    <a:gd name="f37" fmla="val 1894"/>
                    <a:gd name="f38" fmla="val 3948"/>
                    <a:gd name="f39" fmla="val 1709"/>
                    <a:gd name="f40" fmla="val 4352"/>
                    <a:gd name="f41" fmla="val 1570"/>
                    <a:gd name="f42" fmla="val 4779"/>
                    <a:gd name="f43" fmla="val 1420"/>
                    <a:gd name="f44" fmla="val 5194"/>
                    <a:gd name="f45" fmla="val 1351"/>
                    <a:gd name="f46" fmla="val 5645"/>
                    <a:gd name="f47" fmla="val 1340"/>
                    <a:gd name="f48" fmla="val 6106"/>
                    <a:gd name="f49" fmla="val 5875"/>
                    <a:gd name="f50" fmla="val 5656"/>
                    <a:gd name="f51" fmla="val 1363"/>
                    <a:gd name="f52" fmla="val 5425"/>
                    <a:gd name="f53" fmla="val 1386"/>
                    <a:gd name="f54" fmla="val 4987"/>
                    <a:gd name="f55" fmla="val 1513"/>
                    <a:gd name="f56" fmla="val 4767"/>
                    <a:gd name="f57" fmla="val 1640"/>
                    <a:gd name="f58" fmla="val 4329"/>
                    <a:gd name="f59" fmla="val 1836"/>
                    <a:gd name="f60" fmla="val 3925"/>
                    <a:gd name="f61" fmla="val 3509"/>
                    <a:gd name="f62" fmla="val 2159"/>
                    <a:gd name="f63" fmla="val 3094"/>
                    <a:gd name="f64" fmla="val 2216"/>
                    <a:gd name="f65" fmla="val 1837"/>
                    <a:gd name="f66" fmla="val 2204"/>
                    <a:gd name="f67" fmla="val 1449"/>
                    <a:gd name="f68" fmla="val 1344"/>
                    <a:gd name="f69" fmla="val 378"/>
                    <a:gd name="f70" fmla="val 1820"/>
                    <a:gd name="f71" fmla="val 915"/>
                    <a:gd name="f72" fmla="val 1547"/>
                    <a:gd name="f73" fmla="val 2101"/>
                    <a:gd name="f74" fmla="val 1893"/>
                    <a:gd name="f75" fmla="val 2517"/>
                    <a:gd name="f76" fmla="val 1871"/>
                    <a:gd name="f77" fmla="val 2759"/>
                    <a:gd name="f78" fmla="val 1783"/>
                    <a:gd name="f79" fmla="val 2829"/>
                    <a:gd name="f80" fmla="val 1669"/>
                    <a:gd name="f81" fmla="val 2879"/>
                    <a:gd name="f82" fmla="val 1553"/>
                    <a:gd name="f83" fmla="val 1517"/>
                    <a:gd name="f84" fmla="val 1480"/>
                    <a:gd name="f85" fmla="val 2874"/>
                    <a:gd name="f86" fmla="val 1443"/>
                    <a:gd name="f87" fmla="val 2863"/>
                    <a:gd name="f88" fmla="val 1305"/>
                    <a:gd name="f89" fmla="val 2817"/>
                    <a:gd name="f90" fmla="val 1190"/>
                    <a:gd name="f91" fmla="val 2632"/>
                    <a:gd name="f92" fmla="val 1247"/>
                    <a:gd name="f93" fmla="val 2482"/>
                    <a:gd name="f94" fmla="val 1097"/>
                    <a:gd name="f95" fmla="val 2620"/>
                    <a:gd name="f96" fmla="val 1074"/>
                    <a:gd name="f97" fmla="val 1178"/>
                    <a:gd name="f98" fmla="val 3036"/>
                    <a:gd name="f99" fmla="val 1239"/>
                    <a:gd name="f100" fmla="val 3150"/>
                    <a:gd name="f101" fmla="val 1371"/>
                    <a:gd name="f102" fmla="val 3199"/>
                    <a:gd name="f103" fmla="val 1506"/>
                    <a:gd name="f104" fmla="val 1576"/>
                    <a:gd name="f105" fmla="val 1646"/>
                    <a:gd name="f106" fmla="val 3186"/>
                    <a:gd name="f107" fmla="val 3163"/>
                    <a:gd name="f108" fmla="val 3705"/>
                    <a:gd name="f109" fmla="val 889"/>
                    <a:gd name="f110" fmla="val 4063"/>
                    <a:gd name="f111" fmla="val 289"/>
                    <a:gd name="f112" fmla="val 4271"/>
                    <a:gd name="f113" fmla="val 462"/>
                    <a:gd name="f114" fmla="val 4363"/>
                    <a:gd name="f115" fmla="val 612"/>
                    <a:gd name="f116" fmla="val 4410"/>
                    <a:gd name="f117" fmla="val 439"/>
                    <a:gd name="f118" fmla="val 4606"/>
                    <a:gd name="f119" fmla="val 1"/>
                    <a:gd name="f120" fmla="val 4790"/>
                    <a:gd name="f121" fmla="val 257"/>
                    <a:gd name="f122" fmla="val 4861"/>
                    <a:gd name="f123" fmla="val 388"/>
                    <a:gd name="f124" fmla="val 4899"/>
                    <a:gd name="f125" fmla="val 560"/>
                    <a:gd name="f126" fmla="val 642"/>
                    <a:gd name="f127" fmla="val 734"/>
                    <a:gd name="f128" fmla="val 4890"/>
                    <a:gd name="f129" fmla="val 855"/>
                    <a:gd name="f130" fmla="val 4871"/>
                    <a:gd name="f131" fmla="val 325"/>
                    <a:gd name="f132" fmla="val 5620"/>
                    <a:gd name="f133" fmla="val 1268"/>
                    <a:gd name="f134" fmla="val 5932"/>
                    <a:gd name="f135" fmla="val 1316"/>
                    <a:gd name="f136" fmla="val 6611"/>
                    <a:gd name="f137" fmla="val 1274"/>
                    <a:gd name="f138" fmla="val 5979"/>
                    <a:gd name="f139" fmla="val 2448"/>
                    <a:gd name="f140" fmla="val 5990"/>
                    <a:gd name="f141" fmla="val 2355"/>
                    <a:gd name="f142" fmla="val 5402"/>
                    <a:gd name="f143" fmla="val 5748"/>
                    <a:gd name="f144" fmla="val 2725"/>
                    <a:gd name="f145" fmla="val 6014"/>
                    <a:gd name="f146" fmla="val 6199"/>
                    <a:gd name="f147" fmla="val 5298"/>
                    <a:gd name="f148" fmla="val 2505"/>
                    <a:gd name="f149" fmla="val 4040"/>
                    <a:gd name="f150" fmla="val 2748"/>
                    <a:gd name="f151" fmla="val 2182"/>
                    <a:gd name="f152" fmla="val 2563"/>
                    <a:gd name="f153" fmla="val 1385"/>
                    <a:gd name="f154" fmla="val 797"/>
                    <a:gd name="f155" fmla="val 1882"/>
                    <a:gd name="f156" fmla="val 681"/>
                    <a:gd name="f157" fmla="val 566"/>
                    <a:gd name="f158" fmla="val 1594"/>
                    <a:gd name="f159" fmla="val 450"/>
                    <a:gd name="f160" fmla="val 1339"/>
                    <a:gd name="f161" fmla="val 280"/>
                    <a:gd name="f162" fmla="val 1054"/>
                    <a:gd name="f163" fmla="val 189"/>
                    <a:gd name="f164" fmla="val 6612"/>
                    <a:gd name="f165" fmla="val 6613"/>
                    <a:gd name="f166" fmla="val 1317"/>
                    <a:gd name="f167" fmla="val 6614"/>
                    <a:gd name="f168" fmla="*/ f0 1 3037"/>
                    <a:gd name="f169" fmla="*/ f1 1 6615"/>
                    <a:gd name="f170" fmla="val f2"/>
                    <a:gd name="f171" fmla="val f3"/>
                    <a:gd name="f172" fmla="val f4"/>
                    <a:gd name="f173" fmla="+- f172 0 f170"/>
                    <a:gd name="f174" fmla="+- f171 0 f170"/>
                    <a:gd name="f175" fmla="*/ f174 1 3037"/>
                    <a:gd name="f176" fmla="*/ f173 1 6615"/>
                    <a:gd name="f177" fmla="*/ f170 1 f175"/>
                    <a:gd name="f178" fmla="*/ f171 1 f175"/>
                    <a:gd name="f179" fmla="*/ f170 1 f176"/>
                    <a:gd name="f180" fmla="*/ f172 1 f176"/>
                    <a:gd name="f181" fmla="*/ f177 f168 1"/>
                    <a:gd name="f182" fmla="*/ f178 f168 1"/>
                    <a:gd name="f183" fmla="*/ f180 f169 1"/>
                    <a:gd name="f184" fmla="*/ f179 f169 1"/>
                  </a:gdLst>
                  <a:ahLst/>
                  <a:cxnLst>
                    <a:cxn ang="3cd4">
                      <a:pos x="hc" y="t"/>
                    </a:cxn>
                    <a:cxn ang="0">
                      <a:pos x="r" y="vc"/>
                    </a:cxn>
                    <a:cxn ang="cd4">
                      <a:pos x="hc" y="b"/>
                    </a:cxn>
                    <a:cxn ang="cd2">
                      <a:pos x="l" y="vc"/>
                    </a:cxn>
                  </a:cxnLst>
                  <a:rect l="f181" t="f184" r="f182" b="f183"/>
                  <a:pathLst>
                    <a:path w="3037" h="6615">
                      <a:moveTo>
                        <a:pt x="f5" y="f2"/>
                      </a:moveTo>
                      <a:cubicBezTo>
                        <a:pt x="f6" y="f7"/>
                        <a:pt x="f8" y="f9"/>
                        <a:pt x="f10" y="f11"/>
                      </a:cubicBezTo>
                      <a:lnTo>
                        <a:pt x="f10" y="f11"/>
                      </a:lnTo>
                      <a:cubicBezTo>
                        <a:pt x="f8" y="f9"/>
                        <a:pt x="f6" y="f12"/>
                        <a:pt x="f5" y="f2"/>
                      </a:cubicBezTo>
                      <a:close/>
                      <a:moveTo>
                        <a:pt x="f13" y="f14"/>
                      </a:moveTo>
                      <a:cubicBezTo>
                        <a:pt x="f15" y="f16"/>
                        <a:pt x="f17" y="f18"/>
                        <a:pt x="f19" y="f20"/>
                      </a:cubicBezTo>
                      <a:cubicBezTo>
                        <a:pt x="f21" y="f22"/>
                        <a:pt x="f23" y="f24"/>
                        <a:pt x="f25" y="f26"/>
                      </a:cubicBezTo>
                      <a:cubicBezTo>
                        <a:pt x="f27" y="f28"/>
                        <a:pt x="f29" y="f30"/>
                        <a:pt x="f29" y="f31"/>
                      </a:cubicBezTo>
                      <a:cubicBezTo>
                        <a:pt x="f32" y="f33"/>
                        <a:pt x="f25" y="f34"/>
                        <a:pt x="f35" y="f36"/>
                      </a:cubicBezTo>
                      <a:cubicBezTo>
                        <a:pt x="f37" y="f38"/>
                        <a:pt x="f39" y="f40"/>
                        <a:pt x="f41" y="f42"/>
                      </a:cubicBezTo>
                      <a:cubicBezTo>
                        <a:pt x="f43" y="f44"/>
                        <a:pt x="f45" y="f46"/>
                        <a:pt x="f47" y="f48"/>
                      </a:cubicBezTo>
                      <a:cubicBezTo>
                        <a:pt x="f47" y="f49"/>
                        <a:pt x="f47" y="f50"/>
                        <a:pt x="f51" y="f52"/>
                      </a:cubicBezTo>
                      <a:cubicBezTo>
                        <a:pt x="f53" y="f44"/>
                        <a:pt x="f24" y="f54"/>
                        <a:pt x="f55" y="f56"/>
                      </a:cubicBezTo>
                      <a:cubicBezTo>
                        <a:pt x="f57" y="f58"/>
                        <a:pt x="f59" y="f60"/>
                        <a:pt x="f13" y="f61"/>
                      </a:cubicBezTo>
                      <a:cubicBezTo>
                        <a:pt x="f62" y="f63"/>
                        <a:pt x="f27" y="f33"/>
                        <a:pt x="f27" y="f64"/>
                      </a:cubicBezTo>
                      <a:cubicBezTo>
                        <a:pt x="f27" y="f65"/>
                        <a:pt x="f66" y="f67"/>
                        <a:pt x="f13" y="f14"/>
                      </a:cubicBezTo>
                      <a:close/>
                      <a:moveTo>
                        <a:pt x="f10" y="f11"/>
                      </a:moveTo>
                      <a:lnTo>
                        <a:pt x="f10" y="f11"/>
                      </a:lnTo>
                      <a:cubicBezTo>
                        <a:pt x="f68" y="f69"/>
                        <a:pt x="f70" y="f71"/>
                        <a:pt x="f13" y="f72"/>
                      </a:cubicBezTo>
                      <a:cubicBezTo>
                        <a:pt x="f73" y="f74"/>
                        <a:pt x="f25" y="f75"/>
                        <a:pt x="f76" y="f77"/>
                      </a:cubicBezTo>
                      <a:cubicBezTo>
                        <a:pt x="f78" y="f79"/>
                        <a:pt x="f80" y="f81"/>
                        <a:pt x="f82" y="f81"/>
                      </a:cubicBezTo>
                      <a:cubicBezTo>
                        <a:pt x="f83" y="f81"/>
                        <a:pt x="f84" y="f85"/>
                        <a:pt x="f86" y="f87"/>
                      </a:cubicBezTo>
                      <a:cubicBezTo>
                        <a:pt x="f88" y="f89"/>
                        <a:pt x="f90" y="f91"/>
                        <a:pt x="f92" y="f93"/>
                      </a:cubicBezTo>
                      <a:lnTo>
                        <a:pt x="f92" y="f93"/>
                      </a:lnTo>
                      <a:cubicBezTo>
                        <a:pt x="f94" y="f95"/>
                        <a:pt x="f96" y="f87"/>
                        <a:pt x="f97" y="f98"/>
                      </a:cubicBezTo>
                      <a:cubicBezTo>
                        <a:pt x="f99" y="f100"/>
                        <a:pt x="f101" y="f102"/>
                        <a:pt x="f103" y="f102"/>
                      </a:cubicBezTo>
                      <a:cubicBezTo>
                        <a:pt x="f104" y="f102"/>
                        <a:pt x="f105" y="f106"/>
                        <a:pt x="f39" y="f107"/>
                      </a:cubicBezTo>
                      <a:lnTo>
                        <a:pt x="f39" y="f107"/>
                      </a:lnTo>
                      <a:cubicBezTo>
                        <a:pt x="f53" y="f108"/>
                        <a:pt x="f109" y="f110"/>
                        <a:pt x="f111" y="f112"/>
                      </a:cubicBezTo>
                      <a:cubicBezTo>
                        <a:pt x="f111" y="f112"/>
                        <a:pt x="f113" y="f114"/>
                        <a:pt x="f115" y="f116"/>
                      </a:cubicBezTo>
                      <a:cubicBezTo>
                        <a:pt x="f115" y="f116"/>
                        <a:pt x="f117" y="f118"/>
                        <a:pt x="f119" y="f120"/>
                      </a:cubicBezTo>
                      <a:cubicBezTo>
                        <a:pt x="f121" y="f122"/>
                        <a:pt x="f123" y="f124"/>
                        <a:pt x="f125" y="f124"/>
                      </a:cubicBezTo>
                      <a:cubicBezTo>
                        <a:pt x="f126" y="f124"/>
                        <a:pt x="f127" y="f128"/>
                        <a:pt x="f129" y="f130"/>
                      </a:cubicBezTo>
                      <a:lnTo>
                        <a:pt x="f129" y="f130"/>
                      </a:lnTo>
                      <a:cubicBezTo>
                        <a:pt x="f131" y="f132"/>
                        <a:pt x="f133" y="f134"/>
                        <a:pt x="f135" y="f136"/>
                      </a:cubicBezTo>
                      <a:lnTo>
                        <a:pt x="f135" y="f136"/>
                      </a:lnTo>
                      <a:cubicBezTo>
                        <a:pt x="f137" y="f138"/>
                        <a:pt x="f139" y="f140"/>
                        <a:pt x="f141" y="f142"/>
                      </a:cubicBezTo>
                      <a:lnTo>
                        <a:pt x="f141" y="f142"/>
                      </a:lnTo>
                      <a:cubicBezTo>
                        <a:pt x="f75" y="f143"/>
                        <a:pt x="f144" y="f145"/>
                        <a:pt x="f98" y="f146"/>
                      </a:cubicBezTo>
                      <a:cubicBezTo>
                        <a:pt x="f139" y="f147"/>
                        <a:pt x="f148" y="f149"/>
                        <a:pt x="f91" y="f98"/>
                      </a:cubicBezTo>
                      <a:cubicBezTo>
                        <a:pt x="f150" y="f151"/>
                        <a:pt x="f152" y="f153"/>
                        <a:pt x="f13" y="f154"/>
                      </a:cubicBezTo>
                      <a:cubicBezTo>
                        <a:pt x="f155" y="f156"/>
                        <a:pt x="f28" y="f157"/>
                        <a:pt x="f158" y="f159"/>
                      </a:cubicBezTo>
                      <a:cubicBezTo>
                        <a:pt x="f160" y="f161"/>
                        <a:pt x="f162" y="f163"/>
                        <a:pt x="f10" y="f11"/>
                      </a:cubicBezTo>
                      <a:close/>
                      <a:moveTo>
                        <a:pt x="f135" y="f136"/>
                      </a:moveTo>
                      <a:cubicBezTo>
                        <a:pt x="f135" y="f164"/>
                        <a:pt x="f135" y="f165"/>
                        <a:pt x="f166" y="f167"/>
                      </a:cubicBezTo>
                      <a:cubicBezTo>
                        <a:pt x="f135" y="f165"/>
                        <a:pt x="f135" y="f164"/>
                        <a:pt x="f135" y="f13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2416;p31">
                  <a:extLst>
                    <a:ext uri="{FF2B5EF4-FFF2-40B4-BE49-F238E27FC236}">
                      <a16:creationId xmlns:a16="http://schemas.microsoft.com/office/drawing/2014/main" id="{AC36C3EB-F49B-41A0-A6D4-DEC9AEC08424}"/>
                    </a:ext>
                  </a:extLst>
                </p:cNvPr>
                <p:cNvSpPr/>
                <p:nvPr/>
              </p:nvSpPr>
              <p:spPr>
                <a:xfrm>
                  <a:off x="650293" y="4823112"/>
                  <a:ext cx="18278" cy="77934"/>
                </a:xfrm>
                <a:custGeom>
                  <a:avLst/>
                  <a:gdLst>
                    <a:gd name="f0" fmla="val w"/>
                    <a:gd name="f1" fmla="val h"/>
                    <a:gd name="f2" fmla="val 0"/>
                    <a:gd name="f3" fmla="val 566"/>
                    <a:gd name="f4" fmla="val 2413"/>
                    <a:gd name="f5" fmla="val 254"/>
                    <a:gd name="f6" fmla="val 831"/>
                    <a:gd name="f7" fmla="val 139"/>
                    <a:gd name="f8" fmla="val 1674"/>
                    <a:gd name="f9" fmla="val 462"/>
                    <a:gd name="f10" fmla="val 1605"/>
                    <a:gd name="f11" fmla="val 346"/>
                    <a:gd name="f12" fmla="val 808"/>
                    <a:gd name="f13" fmla="*/ f0 1 566"/>
                    <a:gd name="f14" fmla="*/ f1 1 2413"/>
                    <a:gd name="f15" fmla="val f2"/>
                    <a:gd name="f16" fmla="val f3"/>
                    <a:gd name="f17" fmla="val f4"/>
                    <a:gd name="f18" fmla="+- f17 0 f15"/>
                    <a:gd name="f19" fmla="+- f16 0 f15"/>
                    <a:gd name="f20" fmla="*/ f19 1 566"/>
                    <a:gd name="f21" fmla="*/ f18 1 241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566" h="2413">
                      <a:moveTo>
                        <a:pt x="f5" y="f2"/>
                      </a:moveTo>
                      <a:cubicBezTo>
                        <a:pt x="f2" y="f6"/>
                        <a:pt x="f7" y="f8"/>
                        <a:pt x="f3" y="f4"/>
                      </a:cubicBezTo>
                      <a:cubicBezTo>
                        <a:pt x="f9" y="f10"/>
                        <a:pt x="f11" y="f1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 name="Google Shape;2417;p31">
                  <a:extLst>
                    <a:ext uri="{FF2B5EF4-FFF2-40B4-BE49-F238E27FC236}">
                      <a16:creationId xmlns:a16="http://schemas.microsoft.com/office/drawing/2014/main" id="{C4B4D38D-2B50-4029-B67B-2AFC606BAB3C}"/>
                    </a:ext>
                  </a:extLst>
                </p:cNvPr>
                <p:cNvSpPr/>
                <p:nvPr/>
              </p:nvSpPr>
              <p:spPr>
                <a:xfrm>
                  <a:off x="699488" y="4654972"/>
                  <a:ext cx="82808" cy="96953"/>
                </a:xfrm>
                <a:custGeom>
                  <a:avLst/>
                  <a:gdLst>
                    <a:gd name="f0" fmla="val w"/>
                    <a:gd name="f1" fmla="val h"/>
                    <a:gd name="f2" fmla="val 0"/>
                    <a:gd name="f3" fmla="val 2564"/>
                    <a:gd name="f4" fmla="val 3002"/>
                    <a:gd name="f5" fmla="val 1282"/>
                    <a:gd name="f6" fmla="val 1755"/>
                    <a:gd name="f7" fmla="val 1284"/>
                    <a:gd name="f8" fmla="val 1756"/>
                    <a:gd name="f9" fmla="val 1287"/>
                    <a:gd name="f10" fmla="val 1757"/>
                    <a:gd name="f11" fmla="val 1289"/>
                    <a:gd name="f12" fmla="val 1758"/>
                    <a:gd name="f13" fmla="val 462"/>
                    <a:gd name="f14" fmla="val 1016"/>
                    <a:gd name="f15" fmla="val 543"/>
                    <a:gd name="f16" fmla="val 1178"/>
                    <a:gd name="f17" fmla="val 647"/>
                    <a:gd name="f18" fmla="val 1328"/>
                    <a:gd name="f19" fmla="val 774"/>
                    <a:gd name="f20" fmla="val 1455"/>
                    <a:gd name="f21" fmla="val 843"/>
                    <a:gd name="f22" fmla="val 1524"/>
                    <a:gd name="f23" fmla="val 947"/>
                    <a:gd name="f24" fmla="val 1593"/>
                    <a:gd name="f25" fmla="val 1040"/>
                    <a:gd name="f26" fmla="val 1639"/>
                    <a:gd name="f27" fmla="val 1155"/>
                    <a:gd name="f28" fmla="val 1686"/>
                    <a:gd name="f29" fmla="val 1270"/>
                    <a:gd name="f30" fmla="val 1697"/>
                    <a:gd name="f31" fmla="val 1386"/>
                    <a:gd name="f32" fmla="val 1536"/>
                    <a:gd name="f33" fmla="val 1663"/>
                    <a:gd name="f34" fmla="val 1859"/>
                    <a:gd name="f35" fmla="val 1605"/>
                    <a:gd name="f36" fmla="val 1732"/>
                    <a:gd name="f37" fmla="val 1720"/>
                    <a:gd name="f38" fmla="val 1559"/>
                    <a:gd name="f39" fmla="val 1766"/>
                    <a:gd name="f40" fmla="val 1354"/>
                    <a:gd name="f41" fmla="val 1314"/>
                    <a:gd name="f42" fmla="val 1426"/>
                    <a:gd name="f43" fmla="val 1815"/>
                    <a:gd name="f44" fmla="val 1585"/>
                    <a:gd name="f45" fmla="val 1871"/>
                    <a:gd name="f46" fmla="val 1928"/>
                    <a:gd name="f47" fmla="val 1882"/>
                    <a:gd name="f48" fmla="val 2020"/>
                    <a:gd name="f49" fmla="val 2044"/>
                    <a:gd name="f50" fmla="val 2101"/>
                    <a:gd name="f51" fmla="val 2171"/>
                    <a:gd name="f52" fmla="val 2228"/>
                    <a:gd name="f53" fmla="val 2032"/>
                    <a:gd name="f54" fmla="val 2113"/>
                    <a:gd name="f55" fmla="val 2043"/>
                    <a:gd name="f56" fmla="val 1986"/>
                    <a:gd name="f57" fmla="val 1351"/>
                    <a:gd name="f58" fmla="val 1870"/>
                    <a:gd name="f59" fmla="val 1190"/>
                    <a:gd name="f60" fmla="val 1801"/>
                    <a:gd name="f61" fmla="val 855"/>
                    <a:gd name="f62" fmla="val 1628"/>
                    <a:gd name="f63" fmla="val 751"/>
                    <a:gd name="f64" fmla="val 1478"/>
                    <a:gd name="f65" fmla="val 612"/>
                    <a:gd name="f66" fmla="val 532"/>
                    <a:gd name="f67" fmla="val 35"/>
                    <a:gd name="f68" fmla="val 1"/>
                    <a:gd name="f69" fmla="val 358"/>
                    <a:gd name="f70" fmla="val 58"/>
                    <a:gd name="f71" fmla="val 728"/>
                    <a:gd name="f72" fmla="val 197"/>
                    <a:gd name="f73" fmla="val 1074"/>
                    <a:gd name="f74" fmla="val 416"/>
                    <a:gd name="f75" fmla="val 1582"/>
                    <a:gd name="f76" fmla="val 832"/>
                    <a:gd name="f77" fmla="val 1997"/>
                    <a:gd name="f78" fmla="val 1340"/>
                    <a:gd name="f79" fmla="val 2320"/>
                    <a:gd name="f80" fmla="val 1744"/>
                    <a:gd name="f81" fmla="val 2378"/>
                    <a:gd name="f82" fmla="val 2494"/>
                    <a:gd name="f83" fmla="val 2598"/>
                    <a:gd name="f84" fmla="val 2263"/>
                    <a:gd name="f85" fmla="val 2782"/>
                    <a:gd name="f86" fmla="val 3001"/>
                    <a:gd name="f87" fmla="val 2425"/>
                    <a:gd name="f88" fmla="val 2563"/>
                    <a:gd name="f89" fmla="val 2551"/>
                    <a:gd name="f90" fmla="val 2517"/>
                    <a:gd name="f91" fmla="val 2286"/>
                    <a:gd name="f92" fmla="val 2482"/>
                    <a:gd name="f93" fmla="val 2332"/>
                    <a:gd name="f94" fmla="val 1824"/>
                    <a:gd name="f95" fmla="val 2148"/>
                    <a:gd name="f96" fmla="val 2163"/>
                    <a:gd name="f97" fmla="val 1689"/>
                    <a:gd name="f98" fmla="val 2180"/>
                    <a:gd name="f99" fmla="val 1691"/>
                    <a:gd name="f100" fmla="val 2197"/>
                    <a:gd name="f101" fmla="val 2291"/>
                    <a:gd name="f102" fmla="val 2397"/>
                    <a:gd name="f103" fmla="val 2436"/>
                    <a:gd name="f104" fmla="val 1570"/>
                    <a:gd name="f105" fmla="val 1305"/>
                    <a:gd name="f106" fmla="val 2344"/>
                    <a:gd name="f107" fmla="val 1224"/>
                    <a:gd name="f108" fmla="val 2251"/>
                    <a:gd name="f109" fmla="val 1132"/>
                    <a:gd name="f110" fmla="val 2136"/>
                    <a:gd name="f111" fmla="val 1097"/>
                    <a:gd name="f112" fmla="val 1998"/>
                    <a:gd name="f113" fmla="val 1051"/>
                    <a:gd name="f114" fmla="val 2159"/>
                    <a:gd name="f115" fmla="val 993"/>
                    <a:gd name="f116" fmla="val 2321"/>
                    <a:gd name="f117" fmla="val 866"/>
                    <a:gd name="f118" fmla="val 693"/>
                    <a:gd name="f119" fmla="val 520"/>
                    <a:gd name="f120" fmla="val 324"/>
                    <a:gd name="f121" fmla="val 243"/>
                    <a:gd name="f122" fmla="val 1617"/>
                    <a:gd name="f123" fmla="val 924"/>
                    <a:gd name="f124" fmla="val 958"/>
                    <a:gd name="f125" fmla="val 1186"/>
                    <a:gd name="f126" fmla="val 963"/>
                    <a:gd name="f127" fmla="val 1148"/>
                    <a:gd name="f128" fmla="val 965"/>
                    <a:gd name="f129" fmla="val 1110"/>
                    <a:gd name="f130" fmla="val 755"/>
                    <a:gd name="f131" fmla="val 409"/>
                    <a:gd name="f132" fmla="val 775"/>
                    <a:gd name="f133" fmla="val 232"/>
                    <a:gd name="f134" fmla="val 139"/>
                    <a:gd name="f135" fmla="val 301"/>
                    <a:gd name="f136" fmla="val 70"/>
                    <a:gd name="f137" fmla="val 150"/>
                    <a:gd name="f138" fmla="*/ f0 1 2564"/>
                    <a:gd name="f139" fmla="*/ f1 1 3002"/>
                    <a:gd name="f140" fmla="val f2"/>
                    <a:gd name="f141" fmla="val f3"/>
                    <a:gd name="f142" fmla="val f4"/>
                    <a:gd name="f143" fmla="+- f142 0 f140"/>
                    <a:gd name="f144" fmla="+- f141 0 f140"/>
                    <a:gd name="f145" fmla="*/ f144 1 2564"/>
                    <a:gd name="f146" fmla="*/ f143 1 3002"/>
                    <a:gd name="f147" fmla="*/ f140 1 f145"/>
                    <a:gd name="f148" fmla="*/ f141 1 f145"/>
                    <a:gd name="f149" fmla="*/ f140 1 f146"/>
                    <a:gd name="f150" fmla="*/ f142 1 f146"/>
                    <a:gd name="f151" fmla="*/ f147 f138 1"/>
                    <a:gd name="f152" fmla="*/ f148 f138 1"/>
                    <a:gd name="f153" fmla="*/ f150 f139 1"/>
                    <a:gd name="f154" fmla="*/ f149 f139 1"/>
                  </a:gdLst>
                  <a:ahLst/>
                  <a:cxnLst>
                    <a:cxn ang="3cd4">
                      <a:pos x="hc" y="t"/>
                    </a:cxn>
                    <a:cxn ang="0">
                      <a:pos x="r" y="vc"/>
                    </a:cxn>
                    <a:cxn ang="cd4">
                      <a:pos x="hc" y="b"/>
                    </a:cxn>
                    <a:cxn ang="cd2">
                      <a:pos x="l" y="vc"/>
                    </a:cxn>
                  </a:cxnLst>
                  <a:rect l="f151" t="f154" r="f152" b="f153"/>
                  <a:pathLst>
                    <a:path w="2564" h="3002">
                      <a:moveTo>
                        <a:pt x="f5" y="f6"/>
                      </a:moveTo>
                      <a:lnTo>
                        <a:pt x="f5" y="f6"/>
                      </a:lnTo>
                      <a:cubicBezTo>
                        <a:pt x="f7" y="f8"/>
                        <a:pt x="f9" y="f10"/>
                        <a:pt x="f11" y="f12"/>
                      </a:cubicBezTo>
                      <a:lnTo>
                        <a:pt x="f11" y="f12"/>
                      </a:lnTo>
                      <a:cubicBezTo>
                        <a:pt x="f9" y="f10"/>
                        <a:pt x="f7" y="f8"/>
                        <a:pt x="f5" y="f6"/>
                      </a:cubicBezTo>
                      <a:close/>
                      <a:moveTo>
                        <a:pt x="f13" y="f14"/>
                      </a:moveTo>
                      <a:cubicBezTo>
                        <a:pt x="f15" y="f16"/>
                        <a:pt x="f17" y="f18"/>
                        <a:pt x="f19" y="f20"/>
                      </a:cubicBezTo>
                      <a:cubicBezTo>
                        <a:pt x="f21" y="f22"/>
                        <a:pt x="f23" y="f24"/>
                        <a:pt x="f25" y="f26"/>
                      </a:cubicBezTo>
                      <a:cubicBezTo>
                        <a:pt x="f27" y="f28"/>
                        <a:pt x="f29" y="f30"/>
                        <a:pt x="f31" y="f30"/>
                      </a:cubicBezTo>
                      <a:cubicBezTo>
                        <a:pt x="f32" y="f30"/>
                        <a:pt x="f30" y="f33"/>
                        <a:pt x="f34" y="f35"/>
                      </a:cubicBezTo>
                      <a:lnTo>
                        <a:pt x="f34" y="f35"/>
                      </a:lnTo>
                      <a:cubicBezTo>
                        <a:pt x="f36" y="f37"/>
                        <a:pt x="f38" y="f39"/>
                        <a:pt x="f31" y="f39"/>
                      </a:cubicBezTo>
                      <a:cubicBezTo>
                        <a:pt x="f40" y="f39"/>
                        <a:pt x="f41" y="f39"/>
                        <a:pt x="f11" y="f12"/>
                      </a:cubicBezTo>
                      <a:lnTo>
                        <a:pt x="f11" y="f12"/>
                      </a:lnTo>
                      <a:cubicBezTo>
                        <a:pt x="f42" y="f43"/>
                        <a:pt x="f44" y="f45"/>
                        <a:pt x="f36" y="f46"/>
                      </a:cubicBezTo>
                      <a:cubicBezTo>
                        <a:pt x="f47" y="f48"/>
                        <a:pt x="f49" y="f50"/>
                        <a:pt x="f51" y="f52"/>
                      </a:cubicBezTo>
                      <a:cubicBezTo>
                        <a:pt x="f53" y="f54"/>
                        <a:pt x="f45" y="f55"/>
                        <a:pt x="f30" y="f56"/>
                      </a:cubicBezTo>
                      <a:cubicBezTo>
                        <a:pt x="f22" y="f46"/>
                        <a:pt x="f57" y="f58"/>
                        <a:pt x="f59" y="f60"/>
                      </a:cubicBezTo>
                      <a:cubicBezTo>
                        <a:pt x="f14" y="f36"/>
                        <a:pt x="f61" y="f62"/>
                        <a:pt x="f63" y="f64"/>
                      </a:cubicBezTo>
                      <a:cubicBezTo>
                        <a:pt x="f65" y="f57"/>
                        <a:pt x="f66" y="f16"/>
                        <a:pt x="f13" y="f14"/>
                      </a:cubicBezTo>
                      <a:close/>
                      <a:moveTo>
                        <a:pt x="f67" y="f2"/>
                      </a:moveTo>
                      <a:cubicBezTo>
                        <a:pt x="f68" y="f69"/>
                        <a:pt x="f70" y="f71"/>
                        <a:pt x="f72" y="f73"/>
                      </a:cubicBezTo>
                      <a:cubicBezTo>
                        <a:pt x="f74" y="f75"/>
                        <a:pt x="f76" y="f77"/>
                        <a:pt x="f78" y="f52"/>
                      </a:cubicBezTo>
                      <a:cubicBezTo>
                        <a:pt x="f32" y="f79"/>
                        <a:pt x="f80" y="f81"/>
                        <a:pt x="f46" y="f82"/>
                      </a:cubicBezTo>
                      <a:cubicBezTo>
                        <a:pt x="f50" y="f83"/>
                        <a:pt x="f84" y="f85"/>
                        <a:pt x="f84" y="f86"/>
                      </a:cubicBezTo>
                      <a:cubicBezTo>
                        <a:pt x="f87" y="f85"/>
                        <a:pt x="f88" y="f89"/>
                        <a:pt x="f90" y="f91"/>
                      </a:cubicBezTo>
                      <a:cubicBezTo>
                        <a:pt x="f92" y="f55"/>
                        <a:pt x="f93" y="f94"/>
                        <a:pt x="f95" y="f28"/>
                      </a:cubicBezTo>
                      <a:lnTo>
                        <a:pt x="f95" y="f28"/>
                      </a:lnTo>
                      <a:cubicBezTo>
                        <a:pt x="f96" y="f97"/>
                        <a:pt x="f98" y="f99"/>
                        <a:pt x="f100" y="f99"/>
                      </a:cubicBezTo>
                      <a:cubicBezTo>
                        <a:pt x="f101" y="f99"/>
                        <a:pt x="f102" y="f26"/>
                        <a:pt x="f103" y="f104"/>
                      </a:cubicBezTo>
                      <a:cubicBezTo>
                        <a:pt x="f82" y="f20"/>
                        <a:pt x="f103" y="f105"/>
                        <a:pt x="f106" y="f107"/>
                      </a:cubicBezTo>
                      <a:cubicBezTo>
                        <a:pt x="f108" y="f109"/>
                        <a:pt x="f110" y="f111"/>
                        <a:pt x="f112" y="f113"/>
                      </a:cubicBezTo>
                      <a:cubicBezTo>
                        <a:pt x="f114" y="f115"/>
                        <a:pt x="f116" y="f117"/>
                        <a:pt x="f93" y="f118"/>
                      </a:cubicBezTo>
                      <a:cubicBezTo>
                        <a:pt x="f106" y="f119"/>
                        <a:pt x="f84" y="f120"/>
                        <a:pt x="f54" y="f121"/>
                      </a:cubicBezTo>
                      <a:cubicBezTo>
                        <a:pt x="f112" y="f65"/>
                        <a:pt x="f122" y="f123"/>
                        <a:pt x="f107" y="f124"/>
                      </a:cubicBezTo>
                      <a:cubicBezTo>
                        <a:pt x="f125" y="f126"/>
                        <a:pt x="f127" y="f128"/>
                        <a:pt x="f129" y="f128"/>
                      </a:cubicBezTo>
                      <a:cubicBezTo>
                        <a:pt x="f130" y="f128"/>
                        <a:pt x="f131" y="f132"/>
                        <a:pt x="f133" y="f13"/>
                      </a:cubicBezTo>
                      <a:cubicBezTo>
                        <a:pt x="f134" y="f135"/>
                        <a:pt x="f136" y="f137"/>
                        <a:pt x="f67"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 name="Google Shape;2418;p31">
                  <a:extLst>
                    <a:ext uri="{FF2B5EF4-FFF2-40B4-BE49-F238E27FC236}">
                      <a16:creationId xmlns:a16="http://schemas.microsoft.com/office/drawing/2014/main" id="{BE50802B-077F-4FA4-BBE2-E0719F3B447D}"/>
                    </a:ext>
                  </a:extLst>
                </p:cNvPr>
                <p:cNvSpPr/>
                <p:nvPr/>
              </p:nvSpPr>
              <p:spPr>
                <a:xfrm>
                  <a:off x="677908" y="4590114"/>
                  <a:ext cx="177439" cy="239682"/>
                </a:xfrm>
                <a:custGeom>
                  <a:avLst/>
                  <a:gdLst>
                    <a:gd name="f0" fmla="val w"/>
                    <a:gd name="f1" fmla="val h"/>
                    <a:gd name="f2" fmla="val 0"/>
                    <a:gd name="f3" fmla="val 5494"/>
                    <a:gd name="f4" fmla="val 7421"/>
                    <a:gd name="f5" fmla="val 692"/>
                    <a:gd name="f6" fmla="val 681"/>
                    <a:gd name="f7" fmla="val 24"/>
                    <a:gd name="f8" fmla="val 671"/>
                    <a:gd name="f9" fmla="val 49"/>
                    <a:gd name="f10" fmla="val 661"/>
                    <a:gd name="f11" fmla="val 73"/>
                    <a:gd name="f12" fmla="val 1950"/>
                    <a:gd name="f13" fmla="val 6475"/>
                    <a:gd name="f14" fmla="val 2181"/>
                    <a:gd name="f15" fmla="val 6649"/>
                    <a:gd name="f16" fmla="val 2423"/>
                    <a:gd name="f17" fmla="val 6799"/>
                    <a:gd name="f18" fmla="val 2689"/>
                    <a:gd name="f19" fmla="val 6914"/>
                    <a:gd name="f20" fmla="val 2943"/>
                    <a:gd name="f21" fmla="val 7029"/>
                    <a:gd name="f22" fmla="val 3220"/>
                    <a:gd name="f23" fmla="val 7110"/>
                    <a:gd name="f24" fmla="val 3497"/>
                    <a:gd name="f25" fmla="val 7156"/>
                    <a:gd name="f26" fmla="val 3622"/>
                    <a:gd name="f27" fmla="val 7178"/>
                    <a:gd name="f28" fmla="val 3752"/>
                    <a:gd name="f29" fmla="val 7190"/>
                    <a:gd name="f30" fmla="val 3884"/>
                    <a:gd name="f31" fmla="val 4032"/>
                    <a:gd name="f32" fmla="val 4181"/>
                    <a:gd name="f33" fmla="val 7175"/>
                    <a:gd name="f34" fmla="val 4328"/>
                    <a:gd name="f35" fmla="val 7145"/>
                    <a:gd name="f36" fmla="val 4605"/>
                    <a:gd name="f37" fmla="val 7087"/>
                    <a:gd name="f38" fmla="val 4882"/>
                    <a:gd name="f39" fmla="val 6983"/>
                    <a:gd name="f40" fmla="val 5136"/>
                    <a:gd name="f41" fmla="val 6868"/>
                    <a:gd name="f42" fmla="val 4893"/>
                    <a:gd name="f43" fmla="val 7006"/>
                    <a:gd name="f44" fmla="val 4616"/>
                    <a:gd name="f45" fmla="val 4339"/>
                    <a:gd name="f46" fmla="val 7180"/>
                    <a:gd name="f47" fmla="val 4170"/>
                    <a:gd name="f48" fmla="val 7216"/>
                    <a:gd name="f49" fmla="val 3981"/>
                    <a:gd name="f50" fmla="val 7244"/>
                    <a:gd name="f51" fmla="val 3792"/>
                    <a:gd name="f52" fmla="val 3685"/>
                    <a:gd name="f53" fmla="val 3578"/>
                    <a:gd name="f54" fmla="val 7235"/>
                    <a:gd name="f55" fmla="val 3474"/>
                    <a:gd name="f56" fmla="val 7214"/>
                    <a:gd name="f57" fmla="val 3185"/>
                    <a:gd name="f58" fmla="val 7168"/>
                    <a:gd name="f59" fmla="val 2919"/>
                    <a:gd name="f60" fmla="val 2654"/>
                    <a:gd name="f61" fmla="val 6949"/>
                    <a:gd name="f62" fmla="val 2400"/>
                    <a:gd name="f63" fmla="val 6822"/>
                    <a:gd name="f64" fmla="val 2146"/>
                    <a:gd name="f65" fmla="val 6683"/>
                    <a:gd name="f66" fmla="val 1"/>
                    <a:gd name="f67" fmla="val 1676"/>
                    <a:gd name="f68" fmla="val 55"/>
                    <a:gd name="f69" fmla="val 3257"/>
                    <a:gd name="f70" fmla="val 715"/>
                    <a:gd name="f71" fmla="val 4871"/>
                    <a:gd name="f72" fmla="val 1096"/>
                    <a:gd name="f73" fmla="val 5794"/>
                    <a:gd name="f74" fmla="val 1719"/>
                    <a:gd name="f75" fmla="val 2596"/>
                    <a:gd name="f76" fmla="val 2983"/>
                    <a:gd name="f77" fmla="val 7319"/>
                    <a:gd name="f78" fmla="val 3389"/>
                    <a:gd name="f79" fmla="val 7420"/>
                    <a:gd name="f80" fmla="val 3790"/>
                    <a:gd name="f81" fmla="val 4298"/>
                    <a:gd name="f82" fmla="val 4800"/>
                    <a:gd name="f83" fmla="val 7258"/>
                    <a:gd name="f84" fmla="val 5251"/>
                    <a:gd name="f85" fmla="val 5320"/>
                    <a:gd name="f86" fmla="val 5401"/>
                    <a:gd name="f87" fmla="val 6856"/>
                    <a:gd name="f88" fmla="val 5424"/>
                    <a:gd name="f89" fmla="val 6764"/>
                    <a:gd name="f90" fmla="val 6602"/>
                    <a:gd name="f91" fmla="val 5367"/>
                    <a:gd name="f92" fmla="val 6487"/>
                    <a:gd name="f93" fmla="val 5205"/>
                    <a:gd name="f94" fmla="val 5113"/>
                    <a:gd name="f95" fmla="val 5020"/>
                    <a:gd name="f96" fmla="val 6568"/>
                    <a:gd name="f97" fmla="val 4939"/>
                    <a:gd name="f98" fmla="val 5216"/>
                    <a:gd name="f99" fmla="val 6163"/>
                    <a:gd name="f100" fmla="val 4816"/>
                    <a:gd name="f101" fmla="val 5890"/>
                    <a:gd name="f102" fmla="val 4286"/>
                    <a:gd name="f103" fmla="val 4151"/>
                    <a:gd name="f104" fmla="val 4008"/>
                    <a:gd name="f105" fmla="val 5907"/>
                    <a:gd name="f106" fmla="val 3866"/>
                    <a:gd name="f107" fmla="val 5944"/>
                    <a:gd name="f108" fmla="val 3519"/>
                    <a:gd name="f109" fmla="val 6037"/>
                    <a:gd name="f110" fmla="val 3167"/>
                    <a:gd name="f111" fmla="val 6098"/>
                    <a:gd name="f112" fmla="val 2819"/>
                    <a:gd name="f113" fmla="val 2439"/>
                    <a:gd name="f114" fmla="val 2064"/>
                    <a:gd name="f115" fmla="val 6025"/>
                    <a:gd name="f116" fmla="val 1703"/>
                    <a:gd name="f117" fmla="val 5839"/>
                    <a:gd name="f118" fmla="val 1728"/>
                    <a:gd name="f119" fmla="val 5849"/>
                    <a:gd name="f120" fmla="val 1753"/>
                    <a:gd name="f121" fmla="val 5854"/>
                    <a:gd name="f122" fmla="val 1778"/>
                    <a:gd name="f123" fmla="val 1885"/>
                    <a:gd name="f124" fmla="val 1989"/>
                    <a:gd name="f125" fmla="val 5771"/>
                    <a:gd name="f126" fmla="val 2031"/>
                    <a:gd name="f127" fmla="val 5644"/>
                    <a:gd name="f128" fmla="val 2088"/>
                    <a:gd name="f129" fmla="val 5471"/>
                    <a:gd name="f130" fmla="val 5275"/>
                    <a:gd name="f131" fmla="val 1915"/>
                    <a:gd name="f132" fmla="val 1811"/>
                    <a:gd name="f133" fmla="val 4986"/>
                    <a:gd name="f134" fmla="val 1684"/>
                    <a:gd name="f135" fmla="val 1557"/>
                    <a:gd name="f136" fmla="val 4744"/>
                    <a:gd name="f137" fmla="val 1442"/>
                    <a:gd name="f138" fmla="val 4629"/>
                    <a:gd name="f139" fmla="val 1315"/>
                    <a:gd name="f140" fmla="val 4502"/>
                    <a:gd name="f141" fmla="val 1223"/>
                    <a:gd name="f142" fmla="val 4352"/>
                    <a:gd name="f143" fmla="val 1026"/>
                    <a:gd name="f144" fmla="val 4051"/>
                    <a:gd name="f145" fmla="val 853"/>
                    <a:gd name="f146" fmla="val 3705"/>
                    <a:gd name="f147" fmla="val 3359"/>
                    <a:gd name="f148" fmla="val 343"/>
                    <a:gd name="f149" fmla="val 2356"/>
                    <a:gd name="f150" fmla="val 246"/>
                    <a:gd name="f151" fmla="val 1099"/>
                    <a:gd name="f152" fmla="*/ f0 1 5494"/>
                    <a:gd name="f153" fmla="*/ f1 1 7421"/>
                    <a:gd name="f154" fmla="val f2"/>
                    <a:gd name="f155" fmla="val f3"/>
                    <a:gd name="f156" fmla="val f4"/>
                    <a:gd name="f157" fmla="+- f156 0 f154"/>
                    <a:gd name="f158" fmla="+- f155 0 f154"/>
                    <a:gd name="f159" fmla="*/ f158 1 5494"/>
                    <a:gd name="f160" fmla="*/ f157 1 7421"/>
                    <a:gd name="f161" fmla="*/ f154 1 f159"/>
                    <a:gd name="f162" fmla="*/ f155 1 f159"/>
                    <a:gd name="f163" fmla="*/ f154 1 f160"/>
                    <a:gd name="f164" fmla="*/ f156 1 f160"/>
                    <a:gd name="f165" fmla="*/ f161 f152 1"/>
                    <a:gd name="f166" fmla="*/ f162 f152 1"/>
                    <a:gd name="f167" fmla="*/ f164 f153 1"/>
                    <a:gd name="f168" fmla="*/ f163 f153 1"/>
                  </a:gdLst>
                  <a:ahLst/>
                  <a:cxnLst>
                    <a:cxn ang="3cd4">
                      <a:pos x="hc" y="t"/>
                    </a:cxn>
                    <a:cxn ang="0">
                      <a:pos x="r" y="vc"/>
                    </a:cxn>
                    <a:cxn ang="cd4">
                      <a:pos x="hc" y="b"/>
                    </a:cxn>
                    <a:cxn ang="cd2">
                      <a:pos x="l" y="vc"/>
                    </a:cxn>
                  </a:cxnLst>
                  <a:rect l="f165" t="f168" r="f166" b="f167"/>
                  <a:pathLst>
                    <a:path w="5494" h="7421">
                      <a:moveTo>
                        <a:pt x="f5" y="f2"/>
                      </a:moveTo>
                      <a:cubicBezTo>
                        <a:pt x="f6" y="f7"/>
                        <a:pt x="f8" y="f9"/>
                        <a:pt x="f10" y="f11"/>
                      </a:cubicBezTo>
                      <a:lnTo>
                        <a:pt x="f10" y="f11"/>
                      </a:lnTo>
                      <a:cubicBezTo>
                        <a:pt x="f8" y="f9"/>
                        <a:pt x="f6" y="f7"/>
                        <a:pt x="f5" y="f2"/>
                      </a:cubicBezTo>
                      <a:close/>
                      <a:moveTo>
                        <a:pt x="f12" y="f13"/>
                      </a:moveTo>
                      <a:lnTo>
                        <a:pt x="f12" y="f13"/>
                      </a:lnTo>
                      <a:cubicBezTo>
                        <a:pt x="f14" y="f15"/>
                        <a:pt x="f16" y="f17"/>
                        <a:pt x="f18" y="f19"/>
                      </a:cubicBezTo>
                      <a:cubicBezTo>
                        <a:pt x="f20" y="f21"/>
                        <a:pt x="f22" y="f23"/>
                        <a:pt x="f24" y="f25"/>
                      </a:cubicBezTo>
                      <a:cubicBezTo>
                        <a:pt x="f26" y="f27"/>
                        <a:pt x="f28" y="f29"/>
                        <a:pt x="f30" y="f29"/>
                      </a:cubicBezTo>
                      <a:cubicBezTo>
                        <a:pt x="f31" y="f29"/>
                        <a:pt x="f32" y="f33"/>
                        <a:pt x="f34" y="f35"/>
                      </a:cubicBezTo>
                      <a:cubicBezTo>
                        <a:pt x="f36" y="f37"/>
                        <a:pt x="f38" y="f39"/>
                        <a:pt x="f40" y="f41"/>
                      </a:cubicBezTo>
                      <a:lnTo>
                        <a:pt x="f40" y="f41"/>
                      </a:lnTo>
                      <a:cubicBezTo>
                        <a:pt x="f42" y="f43"/>
                        <a:pt x="f44" y="f23"/>
                        <a:pt x="f45" y="f46"/>
                      </a:cubicBezTo>
                      <a:cubicBezTo>
                        <a:pt x="f47" y="f48"/>
                        <a:pt x="f49" y="f50"/>
                        <a:pt x="f51" y="f50"/>
                      </a:cubicBezTo>
                      <a:cubicBezTo>
                        <a:pt x="f52" y="f50"/>
                        <a:pt x="f53" y="f54"/>
                        <a:pt x="f55" y="f56"/>
                      </a:cubicBezTo>
                      <a:cubicBezTo>
                        <a:pt x="f57" y="f58"/>
                        <a:pt x="f59" y="f37"/>
                        <a:pt x="f60" y="f61"/>
                      </a:cubicBezTo>
                      <a:cubicBezTo>
                        <a:pt x="f62" y="f63"/>
                        <a:pt x="f64" y="f65"/>
                        <a:pt x="f12" y="f13"/>
                      </a:cubicBezTo>
                      <a:close/>
                      <a:moveTo>
                        <a:pt x="f10" y="f11"/>
                      </a:moveTo>
                      <a:cubicBezTo>
                        <a:pt x="f66" y="f67"/>
                        <a:pt x="f68" y="f69"/>
                        <a:pt x="f70" y="f71"/>
                      </a:cubicBezTo>
                      <a:cubicBezTo>
                        <a:pt x="f72" y="f73"/>
                        <a:pt x="f74" y="f15"/>
                        <a:pt x="f75" y="f23"/>
                      </a:cubicBezTo>
                      <a:cubicBezTo>
                        <a:pt x="f76" y="f77"/>
                        <a:pt x="f78" y="f79"/>
                        <a:pt x="f80" y="f79"/>
                      </a:cubicBezTo>
                      <a:cubicBezTo>
                        <a:pt x="f81" y="f79"/>
                        <a:pt x="f82" y="f83"/>
                        <a:pt x="f84" y="f61"/>
                      </a:cubicBezTo>
                      <a:cubicBezTo>
                        <a:pt x="f85" y="f19"/>
                        <a:pt x="f86" y="f87"/>
                        <a:pt x="f88" y="f89"/>
                      </a:cubicBezTo>
                      <a:cubicBezTo>
                        <a:pt x="f3" y="f90"/>
                        <a:pt x="f91" y="f92"/>
                        <a:pt x="f93" y="f92"/>
                      </a:cubicBezTo>
                      <a:cubicBezTo>
                        <a:pt x="f94" y="f92"/>
                        <a:pt x="f95" y="f96"/>
                        <a:pt x="f97" y="f96"/>
                      </a:cubicBezTo>
                      <a:cubicBezTo>
                        <a:pt x="f98" y="f99"/>
                        <a:pt x="f100" y="f101"/>
                        <a:pt x="f102" y="f101"/>
                      </a:cubicBezTo>
                      <a:cubicBezTo>
                        <a:pt x="f103" y="f101"/>
                        <a:pt x="f104" y="f105"/>
                        <a:pt x="f106" y="f107"/>
                      </a:cubicBezTo>
                      <a:cubicBezTo>
                        <a:pt x="f108" y="f109"/>
                        <a:pt x="f110" y="f111"/>
                        <a:pt x="f112" y="f111"/>
                      </a:cubicBezTo>
                      <a:cubicBezTo>
                        <a:pt x="f113" y="f111"/>
                        <a:pt x="f114" y="f115"/>
                        <a:pt x="f116" y="f117"/>
                      </a:cubicBezTo>
                      <a:lnTo>
                        <a:pt x="f116" y="f117"/>
                      </a:lnTo>
                      <a:cubicBezTo>
                        <a:pt x="f118" y="f119"/>
                        <a:pt x="f120" y="f121"/>
                        <a:pt x="f122" y="f121"/>
                      </a:cubicBezTo>
                      <a:cubicBezTo>
                        <a:pt x="f123" y="f121"/>
                        <a:pt x="f124" y="f125"/>
                        <a:pt x="f126" y="f127"/>
                      </a:cubicBezTo>
                      <a:cubicBezTo>
                        <a:pt x="f128" y="f129"/>
                        <a:pt x="f126" y="f130"/>
                        <a:pt x="f131" y="f40"/>
                      </a:cubicBezTo>
                      <a:cubicBezTo>
                        <a:pt x="f132" y="f133"/>
                        <a:pt x="f134" y="f71"/>
                        <a:pt x="f135" y="f136"/>
                      </a:cubicBezTo>
                      <a:cubicBezTo>
                        <a:pt x="f137" y="f138"/>
                        <a:pt x="f139" y="f140"/>
                        <a:pt x="f141" y="f142"/>
                      </a:cubicBezTo>
                      <a:cubicBezTo>
                        <a:pt x="f143" y="f144"/>
                        <a:pt x="f145" y="f146"/>
                        <a:pt x="f70" y="f147"/>
                      </a:cubicBezTo>
                      <a:cubicBezTo>
                        <a:pt x="f148" y="f149"/>
                        <a:pt x="f150" y="f151"/>
                        <a:pt x="f10" y="f11"/>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 name="Google Shape;2419;p31">
                  <a:extLst>
                    <a:ext uri="{FF2B5EF4-FFF2-40B4-BE49-F238E27FC236}">
                      <a16:creationId xmlns:a16="http://schemas.microsoft.com/office/drawing/2014/main" id="{5E4BA3E0-8354-47A1-A2E3-7D66483F51B8}"/>
                    </a:ext>
                  </a:extLst>
                </p:cNvPr>
                <p:cNvSpPr/>
                <p:nvPr/>
              </p:nvSpPr>
              <p:spPr>
                <a:xfrm>
                  <a:off x="705816" y="4769437"/>
                  <a:ext cx="83164" cy="100611"/>
                </a:xfrm>
                <a:custGeom>
                  <a:avLst/>
                  <a:gdLst>
                    <a:gd name="f0" fmla="val w"/>
                    <a:gd name="f1" fmla="val h"/>
                    <a:gd name="f2" fmla="val 0"/>
                    <a:gd name="f3" fmla="val 2575"/>
                    <a:gd name="f4" fmla="val 3115"/>
                    <a:gd name="f5" fmla="val 1"/>
                    <a:gd name="f6" fmla="val 4"/>
                    <a:gd name="f7" fmla="val 9"/>
                    <a:gd name="f8" fmla="val 6"/>
                    <a:gd name="f9" fmla="val 18"/>
                    <a:gd name="f10" fmla="val 27"/>
                    <a:gd name="f11" fmla="val 7"/>
                    <a:gd name="f12" fmla="val 228"/>
                    <a:gd name="f13" fmla="val 720"/>
                    <a:gd name="f14" fmla="val 527"/>
                    <a:gd name="f15" fmla="val 1334"/>
                    <a:gd name="f16" fmla="val 1051"/>
                    <a:gd name="f17" fmla="val 1835"/>
                    <a:gd name="f18" fmla="val 1144"/>
                    <a:gd name="f19" fmla="val 1916"/>
                    <a:gd name="f20" fmla="val 1248"/>
                    <a:gd name="f21" fmla="val 2008"/>
                    <a:gd name="f22" fmla="val 1317"/>
                    <a:gd name="f23" fmla="val 2112"/>
                    <a:gd name="f24" fmla="val 1386"/>
                    <a:gd name="f25" fmla="val 2205"/>
                    <a:gd name="f26" fmla="val 1432"/>
                    <a:gd name="f27" fmla="val 2343"/>
                    <a:gd name="f28" fmla="val 1421"/>
                    <a:gd name="f29" fmla="val 2459"/>
                    <a:gd name="f30" fmla="val 1398"/>
                    <a:gd name="f31" fmla="val 2586"/>
                    <a:gd name="f32" fmla="val 2701"/>
                    <a:gd name="f33" fmla="val 1201"/>
                    <a:gd name="f34" fmla="val 2724"/>
                    <a:gd name="f35" fmla="val 1186"/>
                    <a:gd name="f36" fmla="val 2729"/>
                    <a:gd name="f37" fmla="val 1170"/>
                    <a:gd name="f38" fmla="val 2731"/>
                    <a:gd name="f39" fmla="val 1154"/>
                    <a:gd name="f40" fmla="val 1049"/>
                    <a:gd name="f41" fmla="val 936"/>
                    <a:gd name="f42" fmla="val 2638"/>
                    <a:gd name="f43" fmla="val 2528"/>
                    <a:gd name="f44" fmla="val 2759"/>
                    <a:gd name="f45" fmla="val 3013"/>
                    <a:gd name="f46" fmla="val 1271"/>
                    <a:gd name="f47" fmla="val 3093"/>
                    <a:gd name="f48" fmla="val 3108"/>
                    <a:gd name="f49" fmla="val 1366"/>
                    <a:gd name="f50" fmla="val 1416"/>
                    <a:gd name="f51" fmla="val 1601"/>
                    <a:gd name="f52" fmla="val 1794"/>
                    <a:gd name="f53" fmla="val 3020"/>
                    <a:gd name="f54" fmla="val 1894"/>
                    <a:gd name="f55" fmla="val 2874"/>
                    <a:gd name="f56" fmla="val 2021"/>
                    <a:gd name="f57" fmla="val 2689"/>
                    <a:gd name="f58" fmla="val 2009"/>
                    <a:gd name="f59" fmla="val 2435"/>
                    <a:gd name="f60" fmla="val 1905"/>
                    <a:gd name="f61" fmla="val 2239"/>
                    <a:gd name="f62" fmla="val 1966"/>
                    <a:gd name="f63" fmla="val 2279"/>
                    <a:gd name="f64" fmla="val 2043"/>
                    <a:gd name="f65" fmla="val 2311"/>
                    <a:gd name="f66" fmla="val 2115"/>
                    <a:gd name="f67" fmla="val 2126"/>
                    <a:gd name="f68" fmla="val 2137"/>
                    <a:gd name="f69" fmla="val 2310"/>
                    <a:gd name="f70" fmla="val 2148"/>
                    <a:gd name="f71" fmla="val 2309"/>
                    <a:gd name="f72" fmla="val 2251"/>
                    <a:gd name="f73" fmla="val 1848"/>
                    <a:gd name="f74" fmla="val 1881"/>
                    <a:gd name="f75" fmla="val 1778"/>
                    <a:gd name="f76" fmla="val 1117"/>
                    <a:gd name="f77" fmla="val 1459"/>
                    <a:gd name="f78" fmla="val 253"/>
                    <a:gd name="f79" fmla="val 778"/>
                    <a:gd name="f80" fmla="*/ f0 1 2575"/>
                    <a:gd name="f81" fmla="*/ f1 1 3115"/>
                    <a:gd name="f82" fmla="val f2"/>
                    <a:gd name="f83" fmla="val f3"/>
                    <a:gd name="f84" fmla="val f4"/>
                    <a:gd name="f85" fmla="+- f84 0 f82"/>
                    <a:gd name="f86" fmla="+- f83 0 f82"/>
                    <a:gd name="f87" fmla="*/ f86 1 2575"/>
                    <a:gd name="f88" fmla="*/ f85 1 3115"/>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2575" h="3115">
                      <a:moveTo>
                        <a:pt x="f5" y="f2"/>
                      </a:moveTo>
                      <a:cubicBezTo>
                        <a:pt x="f6" y="f7"/>
                        <a:pt x="f8" y="f9"/>
                        <a:pt x="f7" y="f10"/>
                      </a:cubicBezTo>
                      <a:lnTo>
                        <a:pt x="f7" y="f10"/>
                      </a:lnTo>
                      <a:cubicBezTo>
                        <a:pt x="f11" y="f9"/>
                        <a:pt x="f6" y="f7"/>
                        <a:pt x="f5" y="f2"/>
                      </a:cubicBezTo>
                      <a:close/>
                      <a:moveTo>
                        <a:pt x="f7" y="f10"/>
                      </a:moveTo>
                      <a:lnTo>
                        <a:pt x="f7" y="f10"/>
                      </a:lnTo>
                      <a:cubicBezTo>
                        <a:pt x="f12" y="f13"/>
                        <a:pt x="f14" y="f15"/>
                        <a:pt x="f16" y="f17"/>
                      </a:cubicBezTo>
                      <a:cubicBezTo>
                        <a:pt x="f18" y="f19"/>
                        <a:pt x="f20" y="f21"/>
                        <a:pt x="f22" y="f23"/>
                      </a:cubicBezTo>
                      <a:cubicBezTo>
                        <a:pt x="f24" y="f25"/>
                        <a:pt x="f26" y="f27"/>
                        <a:pt x="f28" y="f29"/>
                      </a:cubicBezTo>
                      <a:cubicBezTo>
                        <a:pt x="f30" y="f31"/>
                        <a:pt x="f22" y="f32"/>
                        <a:pt x="f33" y="f34"/>
                      </a:cubicBezTo>
                      <a:cubicBezTo>
                        <a:pt x="f35" y="f36"/>
                        <a:pt x="f37" y="f38"/>
                        <a:pt x="f39" y="f38"/>
                      </a:cubicBezTo>
                      <a:cubicBezTo>
                        <a:pt x="f40" y="f38"/>
                        <a:pt x="f41" y="f42"/>
                        <a:pt x="f41" y="f43"/>
                      </a:cubicBezTo>
                      <a:lnTo>
                        <a:pt x="f41" y="f43"/>
                      </a:lnTo>
                      <a:cubicBezTo>
                        <a:pt x="f41" y="f44"/>
                        <a:pt x="f16" y="f45"/>
                        <a:pt x="f46" y="f47"/>
                      </a:cubicBezTo>
                      <a:cubicBezTo>
                        <a:pt x="f22" y="f48"/>
                        <a:pt x="f49" y="f4"/>
                        <a:pt x="f50" y="f4"/>
                      </a:cubicBezTo>
                      <a:cubicBezTo>
                        <a:pt x="f51" y="f4"/>
                        <a:pt x="f52" y="f53"/>
                        <a:pt x="f54" y="f55"/>
                      </a:cubicBezTo>
                      <a:cubicBezTo>
                        <a:pt x="f56" y="f57"/>
                        <a:pt x="f58" y="f59"/>
                        <a:pt x="f60" y="f61"/>
                      </a:cubicBezTo>
                      <a:lnTo>
                        <a:pt x="f60" y="f61"/>
                      </a:lnTo>
                      <a:cubicBezTo>
                        <a:pt x="f62" y="f63"/>
                        <a:pt x="f64" y="f65"/>
                        <a:pt x="f66" y="f65"/>
                      </a:cubicBezTo>
                      <a:cubicBezTo>
                        <a:pt x="f67" y="f65"/>
                        <a:pt x="f68" y="f69"/>
                        <a:pt x="f70" y="f71"/>
                      </a:cubicBezTo>
                      <a:cubicBezTo>
                        <a:pt x="f3" y="f72"/>
                        <a:pt x="f73" y="f74"/>
                        <a:pt x="f75" y="f17"/>
                      </a:cubicBezTo>
                      <a:cubicBezTo>
                        <a:pt x="f76" y="f77"/>
                        <a:pt x="f78" y="f79"/>
                        <a:pt x="f7" y="f1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 name="Google Shape;2420;p31">
                  <a:extLst>
                    <a:ext uri="{FF2B5EF4-FFF2-40B4-BE49-F238E27FC236}">
                      <a16:creationId xmlns:a16="http://schemas.microsoft.com/office/drawing/2014/main" id="{FD6515F9-0DAA-41A6-A736-FBB26B1F3EFD}"/>
                    </a:ext>
                  </a:extLst>
                </p:cNvPr>
                <p:cNvSpPr/>
                <p:nvPr/>
              </p:nvSpPr>
              <p:spPr>
                <a:xfrm>
                  <a:off x="562447" y="4459986"/>
                  <a:ext cx="144923" cy="231187"/>
                </a:xfrm>
                <a:custGeom>
                  <a:avLst/>
                  <a:gdLst>
                    <a:gd name="f0" fmla="val 360"/>
                    <a:gd name="f1" fmla="val w"/>
                    <a:gd name="f2" fmla="val h"/>
                    <a:gd name="f3" fmla="val 0"/>
                    <a:gd name="f4" fmla="val 4487"/>
                    <a:gd name="f5" fmla="val 7158"/>
                    <a:gd name="f6" fmla="val 4071"/>
                    <a:gd name="f7" fmla="val 1536"/>
                    <a:gd name="f8" fmla="val 4094"/>
                    <a:gd name="f9" fmla="val 1651"/>
                    <a:gd name="f10" fmla="val 4105"/>
                    <a:gd name="f11" fmla="val 1778"/>
                    <a:gd name="f12" fmla="val 4128"/>
                    <a:gd name="f13" fmla="val 1905"/>
                    <a:gd name="f14" fmla="val 2032"/>
                    <a:gd name="f15" fmla="val 2148"/>
                    <a:gd name="f16" fmla="val 2286"/>
                    <a:gd name="f17" fmla="val 4047"/>
                    <a:gd name="f18" fmla="val 2528"/>
                    <a:gd name="f19" fmla="val 3955"/>
                    <a:gd name="f20" fmla="val 2759"/>
                    <a:gd name="f21" fmla="val 3840"/>
                    <a:gd name="f22" fmla="val 2990"/>
                    <a:gd name="f23" fmla="val 3586"/>
                    <a:gd name="f24" fmla="val 3440"/>
                    <a:gd name="f25" fmla="val 3228"/>
                    <a:gd name="f26" fmla="val 3787"/>
                    <a:gd name="f27" fmla="val 2835"/>
                    <a:gd name="f28" fmla="val 4098"/>
                    <a:gd name="f29" fmla="val 2431"/>
                    <a:gd name="f30" fmla="val 4375"/>
                    <a:gd name="f31" fmla="val 2027"/>
                    <a:gd name="f32" fmla="val 4664"/>
                    <a:gd name="f33" fmla="val 1658"/>
                    <a:gd name="f34" fmla="val 4999"/>
                    <a:gd name="f35" fmla="val 1277"/>
                    <a:gd name="f36" fmla="val 5310"/>
                    <a:gd name="f37" fmla="val 977"/>
                    <a:gd name="f38" fmla="val 5714"/>
                    <a:gd name="f39" fmla="val 723"/>
                    <a:gd name="f40" fmla="val 6130"/>
                    <a:gd name="f41" fmla="val 839"/>
                    <a:gd name="f42" fmla="val 5922"/>
                    <a:gd name="f43" fmla="val 5703"/>
                    <a:gd name="f44" fmla="val 1127"/>
                    <a:gd name="f45" fmla="val 5518"/>
                    <a:gd name="f46" fmla="val 1266"/>
                    <a:gd name="f47" fmla="val 1439"/>
                    <a:gd name="f48" fmla="val 5137"/>
                    <a:gd name="f49" fmla="val 1623"/>
                    <a:gd name="f50" fmla="val 4964"/>
                    <a:gd name="f51" fmla="val 1993"/>
                    <a:gd name="f52" fmla="val 4629"/>
                    <a:gd name="f53" fmla="val 2408"/>
                    <a:gd name="f54" fmla="val 4341"/>
                    <a:gd name="f55" fmla="val 2778"/>
                    <a:gd name="f56" fmla="val 4029"/>
                    <a:gd name="f57" fmla="val 3170"/>
                    <a:gd name="f58" fmla="val 3706"/>
                    <a:gd name="f59" fmla="val 3528"/>
                    <a:gd name="f60" fmla="val 3360"/>
                    <a:gd name="f61" fmla="val 3782"/>
                    <a:gd name="f62" fmla="val 2944"/>
                    <a:gd name="f63" fmla="val 2840"/>
                    <a:gd name="f64" fmla="val 3897"/>
                    <a:gd name="f65" fmla="val 2725"/>
                    <a:gd name="f66" fmla="val 3932"/>
                    <a:gd name="f67" fmla="val 2609"/>
                    <a:gd name="f68" fmla="val 3978"/>
                    <a:gd name="f69" fmla="val 2494"/>
                    <a:gd name="f70" fmla="val 4024"/>
                    <a:gd name="f71" fmla="val 2378"/>
                    <a:gd name="f72" fmla="val 2263"/>
                    <a:gd name="f73" fmla="val 4082"/>
                    <a:gd name="f74" fmla="val 2021"/>
                    <a:gd name="f75" fmla="val 1663"/>
                    <a:gd name="f76" fmla="val 404"/>
                    <a:gd name="f77" fmla="val 6628"/>
                    <a:gd name="f78" fmla="val 403"/>
                    <a:gd name="f79" fmla="val 6631"/>
                    <a:gd name="f80" fmla="val 401"/>
                    <a:gd name="f81" fmla="val 6635"/>
                    <a:gd name="f82" fmla="val 400"/>
                    <a:gd name="f83" fmla="val 6638"/>
                    <a:gd name="f84" fmla="val 3493"/>
                    <a:gd name="f85" fmla="val 1"/>
                    <a:gd name="f86" fmla="val 3863"/>
                    <a:gd name="f87" fmla="val 635"/>
                    <a:gd name="f88" fmla="val 4036"/>
                    <a:gd name="f89" fmla="val 1443"/>
                    <a:gd name="f90" fmla="val 3851"/>
                    <a:gd name="f91" fmla="val 2171"/>
                    <a:gd name="f92" fmla="val 3747"/>
                    <a:gd name="f93" fmla="val 2552"/>
                    <a:gd name="f94" fmla="val 3209"/>
                    <a:gd name="f95" fmla="val 3055"/>
                    <a:gd name="f96" fmla="val 3244"/>
                    <a:gd name="f97" fmla="val 3024"/>
                    <a:gd name="f98" fmla="val 3249"/>
                    <a:gd name="f99" fmla="val 2992"/>
                    <a:gd name="f100" fmla="val 3251"/>
                    <a:gd name="f101" fmla="val 2960"/>
                    <a:gd name="f102" fmla="val 2825"/>
                    <a:gd name="f103" fmla="val 2686"/>
                    <a:gd name="f104" fmla="val 3210"/>
                    <a:gd name="f105" fmla="val 2593"/>
                    <a:gd name="f106" fmla="val 3117"/>
                    <a:gd name="f107" fmla="val 2478"/>
                    <a:gd name="f108" fmla="val 3002"/>
                    <a:gd name="f109" fmla="val 2605"/>
                    <a:gd name="f110" fmla="val 2655"/>
                    <a:gd name="f111" fmla="val 2397"/>
                    <a:gd name="f112" fmla="val 2702"/>
                    <a:gd name="f113" fmla="val 2235"/>
                    <a:gd name="f114" fmla="val 2909"/>
                    <a:gd name="f115" fmla="val 3129"/>
                    <a:gd name="f116" fmla="val 2247"/>
                    <a:gd name="f117" fmla="val 3348"/>
                    <a:gd name="f118" fmla="val 2455"/>
                    <a:gd name="f119" fmla="val 3521"/>
                    <a:gd name="f120" fmla="val 2662"/>
                    <a:gd name="f121" fmla="val 3544"/>
                    <a:gd name="f122" fmla="val 2252"/>
                    <a:gd name="f123" fmla="val 3781"/>
                    <a:gd name="f124" fmla="val 1808"/>
                    <a:gd name="f125" fmla="val 3883"/>
                    <a:gd name="f126" fmla="val 1348"/>
                    <a:gd name="f127" fmla="val 1135"/>
                    <a:gd name="f128" fmla="val 919"/>
                    <a:gd name="f129" fmla="val 3861"/>
                    <a:gd name="f130" fmla="val 700"/>
                    <a:gd name="f131" fmla="val 3821"/>
                    <a:gd name="f132" fmla="val 816"/>
                    <a:gd name="f133" fmla="val 3994"/>
                    <a:gd name="f134" fmla="val 931"/>
                    <a:gd name="f135" fmla="val 4110"/>
                    <a:gd name="f136" fmla="val 768"/>
                    <a:gd name="f137" fmla="val 4173"/>
                    <a:gd name="f138" fmla="val 449"/>
                    <a:gd name="f139" fmla="val 259"/>
                    <a:gd name="f140" fmla="val 4169"/>
                    <a:gd name="f141" fmla="val 146"/>
                    <a:gd name="f142" fmla="val 4156"/>
                    <a:gd name="f143" fmla="val 446"/>
                    <a:gd name="f144" fmla="val 4456"/>
                    <a:gd name="f145" fmla="val 527"/>
                    <a:gd name="f146" fmla="val 4525"/>
                    <a:gd name="f147" fmla="val 4698"/>
                    <a:gd name="f148" fmla="val 5135"/>
                    <a:gd name="f149" fmla="val 728"/>
                    <a:gd name="f150" fmla="val 5949"/>
                    <a:gd name="f151" fmla="val 533"/>
                    <a:gd name="f152" fmla="val 6369"/>
                    <a:gd name="f153" fmla="val 803"/>
                    <a:gd name="f154" fmla="val 6332"/>
                    <a:gd name="f155" fmla="val 1090"/>
                    <a:gd name="f156" fmla="val 1203"/>
                    <a:gd name="f157" fmla="val 1319"/>
                    <a:gd name="f158" fmla="val 6338"/>
                    <a:gd name="f159" fmla="val 1430"/>
                    <a:gd name="f160" fmla="val 1708"/>
                    <a:gd name="f161" fmla="val 1955"/>
                    <a:gd name="f162" fmla="val 6302"/>
                    <a:gd name="f163" fmla="val 2051"/>
                    <a:gd name="f164" fmla="val 6049"/>
                    <a:gd name="f165" fmla="val 6441"/>
                    <a:gd name="f166" fmla="val 2074"/>
                    <a:gd name="f167" fmla="val 6811"/>
                    <a:gd name="f168" fmla="val 2293"/>
                    <a:gd name="f169" fmla="val 7157"/>
                    <a:gd name="f170" fmla="val 2212"/>
                    <a:gd name="f171" fmla="val 5991"/>
                    <a:gd name="f172" fmla="val 2951"/>
                    <a:gd name="f173" fmla="val 4825"/>
                    <a:gd name="f174" fmla="val 3643"/>
                    <a:gd name="f175" fmla="val 3925"/>
                    <a:gd name="f176" fmla="val 4221"/>
                    <a:gd name="f177" fmla="val 3175"/>
                    <a:gd name="f178" fmla="val 4486"/>
                    <a:gd name="f179" fmla="val 2321"/>
                    <a:gd name="f180" fmla="val 4267"/>
                    <a:gd name="f181" fmla="val 1270"/>
                    <a:gd name="f182" fmla="val 4151"/>
                    <a:gd name="f183" fmla="val 1086"/>
                    <a:gd name="f184" fmla="val 901"/>
                    <a:gd name="f185" fmla="val 3920"/>
                    <a:gd name="f186" fmla="val 566"/>
                    <a:gd name="f187" fmla="val 3678"/>
                    <a:gd name="f188" fmla="val 301"/>
                    <a:gd name="f189" fmla="*/ f1 1 4487"/>
                    <a:gd name="f190" fmla="*/ f2 1 7158"/>
                    <a:gd name="f191" fmla="val f3"/>
                    <a:gd name="f192" fmla="val f4"/>
                    <a:gd name="f193" fmla="val f5"/>
                    <a:gd name="f194" fmla="+- f193 0 f191"/>
                    <a:gd name="f195" fmla="+- f192 0 f191"/>
                    <a:gd name="f196" fmla="*/ f195 1 4487"/>
                    <a:gd name="f197" fmla="*/ f194 1 7158"/>
                    <a:gd name="f198" fmla="*/ f191 1 f196"/>
                    <a:gd name="f199" fmla="*/ f192 1 f196"/>
                    <a:gd name="f200" fmla="*/ f191 1 f197"/>
                    <a:gd name="f201" fmla="*/ f193 1 f197"/>
                    <a:gd name="f202" fmla="*/ f198 f189 1"/>
                    <a:gd name="f203" fmla="*/ f199 f189 1"/>
                    <a:gd name="f204" fmla="*/ f201 f190 1"/>
                    <a:gd name="f205" fmla="*/ f200 f190 1"/>
                  </a:gdLst>
                  <a:ahLst/>
                  <a:cxnLst>
                    <a:cxn ang="3cd4">
                      <a:pos x="hc" y="t"/>
                    </a:cxn>
                    <a:cxn ang="0">
                      <a:pos x="r" y="vc"/>
                    </a:cxn>
                    <a:cxn ang="cd4">
                      <a:pos x="hc" y="b"/>
                    </a:cxn>
                    <a:cxn ang="cd2">
                      <a:pos x="l" y="vc"/>
                    </a:cxn>
                  </a:cxnLst>
                  <a:rect l="f202" t="f205" r="f203" b="f204"/>
                  <a:pathLst>
                    <a:path w="4487" h="7158">
                      <a:moveTo>
                        <a:pt x="f6" y="f7"/>
                      </a:moveTo>
                      <a:lnTo>
                        <a:pt x="f6" y="f7"/>
                      </a:lnTo>
                      <a:cubicBezTo>
                        <a:pt x="f8" y="f9"/>
                        <a:pt x="f10" y="f11"/>
                        <a:pt x="f12" y="f13"/>
                      </a:cubicBezTo>
                      <a:cubicBezTo>
                        <a:pt x="f12" y="f14"/>
                        <a:pt x="f10" y="f15"/>
                        <a:pt x="f8"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37" y="f43"/>
                        <a:pt x="f44" y="f45"/>
                      </a:cubicBezTo>
                      <a:cubicBezTo>
                        <a:pt x="f46" y="f36"/>
                        <a:pt x="f47" y="f48"/>
                        <a:pt x="f49" y="f50"/>
                      </a:cubicBezTo>
                      <a:cubicBezTo>
                        <a:pt x="f51" y="f52"/>
                        <a:pt x="f53" y="f54"/>
                        <a:pt x="f55" y="f56"/>
                      </a:cubicBezTo>
                      <a:cubicBezTo>
                        <a:pt x="f57" y="f58"/>
                        <a:pt x="f59" y="f60"/>
                        <a:pt x="f61" y="f62"/>
                      </a:cubicBezTo>
                      <a:cubicBezTo>
                        <a:pt x="f21" y="f63"/>
                        <a:pt x="f64" y="f65"/>
                        <a:pt x="f66" y="f67"/>
                      </a:cubicBezTo>
                      <a:cubicBezTo>
                        <a:pt x="f68" y="f69"/>
                        <a:pt x="f70" y="f71"/>
                        <a:pt x="f17" y="f72"/>
                      </a:cubicBezTo>
                      <a:cubicBezTo>
                        <a:pt x="f73" y="f15"/>
                        <a:pt x="f8" y="f74"/>
                        <a:pt x="f8" y="f13"/>
                      </a:cubicBezTo>
                      <a:cubicBezTo>
                        <a:pt x="f8" y="f11"/>
                        <a:pt x="f73" y="f75"/>
                        <a:pt x="f6" y="f7"/>
                      </a:cubicBezTo>
                      <a:close/>
                      <a:moveTo>
                        <a:pt x="f76" y="f77"/>
                      </a:moveTo>
                      <a:lnTo>
                        <a:pt x="f76" y="f77"/>
                      </a:lnTo>
                      <a:cubicBezTo>
                        <a:pt x="f78" y="f79"/>
                        <a:pt x="f80" y="f81"/>
                        <a:pt x="f82" y="f83"/>
                      </a:cubicBezTo>
                      <a:cubicBezTo>
                        <a:pt x="f80" y="f81"/>
                        <a:pt x="f78" y="f79"/>
                        <a:pt x="f76" y="f77"/>
                      </a:cubicBezTo>
                      <a:close/>
                      <a:moveTo>
                        <a:pt x="f84" y="f85"/>
                      </a:moveTo>
                      <a:cubicBezTo>
                        <a:pt x="f86" y="f87"/>
                        <a:pt x="f88" y="f89"/>
                        <a:pt x="f90" y="f91"/>
                      </a:cubicBezTo>
                      <a:cubicBezTo>
                        <a:pt x="f92" y="f93"/>
                        <a:pt x="f59" y="f94"/>
                        <a:pt x="f95" y="f96"/>
                      </a:cubicBezTo>
                      <a:cubicBezTo>
                        <a:pt x="f97" y="f98"/>
                        <a:pt x="f99" y="f100"/>
                        <a:pt x="f101" y="f100"/>
                      </a:cubicBezTo>
                      <a:cubicBezTo>
                        <a:pt x="f102" y="f100"/>
                        <a:pt x="f103" y="f104"/>
                        <a:pt x="f105" y="f106"/>
                      </a:cubicBezTo>
                      <a:cubicBezTo>
                        <a:pt x="f107" y="f108"/>
                        <a:pt x="f107" y="f20"/>
                        <a:pt x="f109" y="f110"/>
                      </a:cubicBezTo>
                      <a:lnTo>
                        <a:pt x="f109" y="f110"/>
                      </a:lnTo>
                      <a:cubicBezTo>
                        <a:pt x="f111" y="f112"/>
                        <a:pt x="f113" y="f114"/>
                        <a:pt x="f113" y="f115"/>
                      </a:cubicBezTo>
                      <a:cubicBezTo>
                        <a:pt x="f116" y="f117"/>
                        <a:pt x="f118" y="f119"/>
                        <a:pt x="f120" y="f121"/>
                      </a:cubicBezTo>
                      <a:cubicBezTo>
                        <a:pt x="f122" y="f123"/>
                        <a:pt x="f124" y="f125"/>
                        <a:pt x="f126" y="f125"/>
                      </a:cubicBezTo>
                      <a:cubicBezTo>
                        <a:pt x="f127" y="f125"/>
                        <a:pt x="f128" y="f129"/>
                        <a:pt x="f130" y="f131"/>
                      </a:cubicBezTo>
                      <a:lnTo>
                        <a:pt x="f130" y="f131"/>
                      </a:lnTo>
                      <a:cubicBezTo>
                        <a:pt x="f130" y="f131"/>
                        <a:pt x="f132" y="f133"/>
                        <a:pt x="f134" y="f135"/>
                      </a:cubicBezTo>
                      <a:cubicBezTo>
                        <a:pt x="f134" y="f135"/>
                        <a:pt x="f136" y="f137"/>
                        <a:pt x="f138" y="f137"/>
                      </a:cubicBezTo>
                      <a:cubicBezTo>
                        <a:pt x="f0" y="f137"/>
                        <a:pt x="f139" y="f140"/>
                        <a:pt x="f141" y="f142"/>
                      </a:cubicBezTo>
                      <a:lnTo>
                        <a:pt x="f141" y="f142"/>
                      </a:lnTo>
                      <a:cubicBezTo>
                        <a:pt x="f143" y="f144"/>
                        <a:pt x="f145" y="f146"/>
                        <a:pt x="f128" y="f147"/>
                      </a:cubicBezTo>
                      <a:cubicBezTo>
                        <a:pt x="f3" y="f148"/>
                        <a:pt x="f149" y="f150"/>
                        <a:pt x="f76" y="f77"/>
                      </a:cubicBezTo>
                      <a:lnTo>
                        <a:pt x="f76" y="f77"/>
                      </a:lnTo>
                      <a:cubicBezTo>
                        <a:pt x="f151" y="f152"/>
                        <a:pt x="f153" y="f154"/>
                        <a:pt x="f155" y="f154"/>
                      </a:cubicBezTo>
                      <a:cubicBezTo>
                        <a:pt x="f156" y="f154"/>
                        <a:pt x="f157" y="f158"/>
                        <a:pt x="f159" y="f158"/>
                      </a:cubicBezTo>
                      <a:cubicBezTo>
                        <a:pt x="f160" y="f158"/>
                        <a:pt x="f161" y="f162"/>
                        <a:pt x="f163" y="f164"/>
                      </a:cubicBezTo>
                      <a:cubicBezTo>
                        <a:pt x="f163" y="f165"/>
                        <a:pt x="f166" y="f167"/>
                        <a:pt x="f168" y="f169"/>
                      </a:cubicBezTo>
                      <a:cubicBezTo>
                        <a:pt x="f170" y="f171"/>
                        <a:pt x="f172" y="f173"/>
                        <a:pt x="f174" y="f175"/>
                      </a:cubicBezTo>
                      <a:cubicBezTo>
                        <a:pt x="f176" y="f177"/>
                        <a:pt x="f178" y="f179"/>
                        <a:pt x="f180" y="f89"/>
                      </a:cubicBezTo>
                      <a:cubicBezTo>
                        <a:pt x="f176" y="f181"/>
                        <a:pt x="f182" y="f183"/>
                        <a:pt x="f73" y="f184"/>
                      </a:cubicBezTo>
                      <a:cubicBezTo>
                        <a:pt x="f185" y="f186"/>
                        <a:pt x="f187" y="f188"/>
                        <a:pt x="f84" y="f8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 name="Google Shape;2421;p31">
                  <a:extLst>
                    <a:ext uri="{FF2B5EF4-FFF2-40B4-BE49-F238E27FC236}">
                      <a16:creationId xmlns:a16="http://schemas.microsoft.com/office/drawing/2014/main" id="{E169B6E5-046D-4855-80F5-3DB110BA2D85}"/>
                    </a:ext>
                  </a:extLst>
                </p:cNvPr>
                <p:cNvSpPr/>
                <p:nvPr/>
              </p:nvSpPr>
              <p:spPr>
                <a:xfrm>
                  <a:off x="637995" y="4597191"/>
                  <a:ext cx="54068" cy="151762"/>
                </a:xfrm>
                <a:custGeom>
                  <a:avLst/>
                  <a:gdLst>
                    <a:gd name="f0" fmla="val w"/>
                    <a:gd name="f1" fmla="val h"/>
                    <a:gd name="f2" fmla="val 0"/>
                    <a:gd name="f3" fmla="val 1674"/>
                    <a:gd name="f4" fmla="val 4699"/>
                    <a:gd name="f5" fmla="val 1201"/>
                    <a:gd name="f6" fmla="val 1005"/>
                    <a:gd name="f7" fmla="val 1143"/>
                    <a:gd name="f8" fmla="val 1224"/>
                    <a:gd name="f9" fmla="val 1085"/>
                    <a:gd name="f10" fmla="val 1443"/>
                    <a:gd name="f11" fmla="val 1051"/>
                    <a:gd name="f12" fmla="val 1004"/>
                    <a:gd name="f13" fmla="val 1905"/>
                    <a:gd name="f14" fmla="val 970"/>
                    <a:gd name="f15" fmla="val 2113"/>
                    <a:gd name="f16" fmla="val 2343"/>
                    <a:gd name="f17" fmla="val 958"/>
                    <a:gd name="f18" fmla="val 2574"/>
                    <a:gd name="f19" fmla="val 2805"/>
                    <a:gd name="f20" fmla="val 3059"/>
                    <a:gd name="f21" fmla="val 1027"/>
                    <a:gd name="f22" fmla="val 3302"/>
                    <a:gd name="f23" fmla="val 1074"/>
                    <a:gd name="f24" fmla="val 3532"/>
                    <a:gd name="f25" fmla="val 1108"/>
                    <a:gd name="f26" fmla="val 3763"/>
                    <a:gd name="f27" fmla="val 993"/>
                    <a:gd name="f28" fmla="val 3290"/>
                    <a:gd name="f29" fmla="val 935"/>
                    <a:gd name="f30" fmla="val 2828"/>
                    <a:gd name="f31" fmla="val 912"/>
                    <a:gd name="f32" fmla="val 1882"/>
                    <a:gd name="f33" fmla="val 1651"/>
                    <a:gd name="f34" fmla="val 1420"/>
                    <a:gd name="f35" fmla="val 1120"/>
                    <a:gd name="f36" fmla="val 820"/>
                    <a:gd name="f37" fmla="val 3013"/>
                    <a:gd name="f38" fmla="val 370"/>
                    <a:gd name="f39" fmla="val 4075"/>
                    <a:gd name="f40" fmla="val 416"/>
                    <a:gd name="f41" fmla="val 4052"/>
                    <a:gd name="f42" fmla="val 554"/>
                    <a:gd name="f43" fmla="val 3359"/>
                    <a:gd name="f44" fmla="val 693"/>
                    <a:gd name="f45" fmla="val 3186"/>
                    <a:gd name="f46" fmla="val 658"/>
                    <a:gd name="f47" fmla="val 3729"/>
                    <a:gd name="f48" fmla="val 981"/>
                    <a:gd name="f49" fmla="val 4398"/>
                    <a:gd name="f50" fmla="val 1408"/>
                    <a:gd name="f51" fmla="val 4698"/>
                    <a:gd name="f52" fmla="val 3151"/>
                    <a:gd name="f53" fmla="val 1131"/>
                    <a:gd name="f54" fmla="val 1501"/>
                    <a:gd name="f55" fmla="*/ f0 1 1674"/>
                    <a:gd name="f56" fmla="*/ f1 1 4699"/>
                    <a:gd name="f57" fmla="val f2"/>
                    <a:gd name="f58" fmla="val f3"/>
                    <a:gd name="f59" fmla="val f4"/>
                    <a:gd name="f60" fmla="+- f59 0 f57"/>
                    <a:gd name="f61" fmla="+- f58 0 f57"/>
                    <a:gd name="f62" fmla="*/ f61 1 1674"/>
                    <a:gd name="f63" fmla="*/ f60 1 469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674" h="4699">
                      <a:moveTo>
                        <a:pt x="f5" y="f6"/>
                      </a:moveTo>
                      <a:lnTo>
                        <a:pt x="f5" y="f6"/>
                      </a:lnTo>
                      <a:cubicBezTo>
                        <a:pt x="f7" y="f8"/>
                        <a:pt x="f9" y="f10"/>
                        <a:pt x="f11" y="f3"/>
                      </a:cubicBezTo>
                      <a:cubicBezTo>
                        <a:pt x="f12" y="f13"/>
                        <a:pt x="f14" y="f15"/>
                        <a:pt x="f14" y="f16"/>
                      </a:cubicBezTo>
                      <a:cubicBezTo>
                        <a:pt x="f17" y="f18"/>
                        <a:pt x="f14" y="f19"/>
                        <a:pt x="f12" y="f20"/>
                      </a:cubicBezTo>
                      <a:cubicBezTo>
                        <a:pt x="f21" y="f22"/>
                        <a:pt x="f23" y="f24"/>
                        <a:pt x="f25" y="f26"/>
                      </a:cubicBezTo>
                      <a:cubicBezTo>
                        <a:pt x="f11" y="f24"/>
                        <a:pt x="f27" y="f28"/>
                        <a:pt x="f17" y="f20"/>
                      </a:cubicBezTo>
                      <a:cubicBezTo>
                        <a:pt x="f29" y="f30"/>
                        <a:pt x="f31" y="f18"/>
                        <a:pt x="f31" y="f16"/>
                      </a:cubicBezTo>
                      <a:cubicBezTo>
                        <a:pt x="f29" y="f15"/>
                        <a:pt x="f17" y="f32"/>
                        <a:pt x="f12" y="f33"/>
                      </a:cubicBezTo>
                      <a:cubicBezTo>
                        <a:pt x="f11" y="f34"/>
                        <a:pt x="f35" y="f8"/>
                        <a:pt x="f5" y="f6"/>
                      </a:cubicBezTo>
                      <a:close/>
                      <a:moveTo>
                        <a:pt x="f3" y="f2"/>
                      </a:moveTo>
                      <a:lnTo>
                        <a:pt x="f3" y="f2"/>
                      </a:lnTo>
                      <a:cubicBezTo>
                        <a:pt x="f23" y="f36"/>
                        <a:pt x="f2" y="f37"/>
                        <a:pt x="f38" y="f39"/>
                      </a:cubicBezTo>
                      <a:cubicBezTo>
                        <a:pt x="f40" y="f41"/>
                        <a:pt x="f42" y="f43"/>
                        <a:pt x="f44" y="f45"/>
                      </a:cubicBezTo>
                      <a:lnTo>
                        <a:pt x="f44" y="f45"/>
                      </a:lnTo>
                      <a:cubicBezTo>
                        <a:pt x="f46" y="f47"/>
                        <a:pt x="f48" y="f49"/>
                        <a:pt x="f50" y="f51"/>
                      </a:cubicBezTo>
                      <a:cubicBezTo>
                        <a:pt x="f11" y="f52"/>
                        <a:pt x="f53" y="f54"/>
                        <a:pt x="f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 name="Google Shape;2422;p31">
                  <a:extLst>
                    <a:ext uri="{FF2B5EF4-FFF2-40B4-BE49-F238E27FC236}">
                      <a16:creationId xmlns:a16="http://schemas.microsoft.com/office/drawing/2014/main" id="{8E87F9C0-74AB-449F-B593-955020AAE00B}"/>
                    </a:ext>
                  </a:extLst>
                </p:cNvPr>
                <p:cNvSpPr/>
                <p:nvPr/>
              </p:nvSpPr>
              <p:spPr>
                <a:xfrm>
                  <a:off x="658852" y="4391168"/>
                  <a:ext cx="171340" cy="50063"/>
                </a:xfrm>
                <a:custGeom>
                  <a:avLst/>
                  <a:gdLst>
                    <a:gd name="f0" fmla="val w"/>
                    <a:gd name="f1" fmla="val h"/>
                    <a:gd name="f2" fmla="val 0"/>
                    <a:gd name="f3" fmla="val 5305"/>
                    <a:gd name="f4" fmla="val 1550"/>
                    <a:gd name="f5" fmla="val 4245"/>
                    <a:gd name="f6" fmla="val 1"/>
                    <a:gd name="f7" fmla="val 2797"/>
                    <a:gd name="f8" fmla="val 1485"/>
                    <a:gd name="f9" fmla="val 782"/>
                    <a:gd name="f10" fmla="val 1732"/>
                    <a:gd name="f11" fmla="val 3291"/>
                    <a:gd name="f12" fmla="val 5304"/>
                    <a:gd name="f13" fmla="val 1376"/>
                    <a:gd name="f14" fmla="val 5068"/>
                    <a:gd name="f15" fmla="val 458"/>
                    <a:gd name="f16" fmla="val 4979"/>
                    <a:gd name="f17" fmla="val 128"/>
                    <a:gd name="f18" fmla="val 4670"/>
                    <a:gd name="f19" fmla="*/ f0 1 5305"/>
                    <a:gd name="f20" fmla="*/ f1 1 1550"/>
                    <a:gd name="f21" fmla="val f2"/>
                    <a:gd name="f22" fmla="val f3"/>
                    <a:gd name="f23" fmla="val f4"/>
                    <a:gd name="f24" fmla="+- f23 0 f21"/>
                    <a:gd name="f25" fmla="+- f22 0 f21"/>
                    <a:gd name="f26" fmla="*/ f25 1 5305"/>
                    <a:gd name="f27" fmla="*/ f24 1 1550"/>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305" h="1550">
                      <a:moveTo>
                        <a:pt x="f5" y="f6"/>
                      </a:moveTo>
                      <a:cubicBezTo>
                        <a:pt x="f7" y="f6"/>
                        <a:pt x="f6" y="f8"/>
                        <a:pt x="f6" y="f8"/>
                      </a:cubicBezTo>
                      <a:cubicBezTo>
                        <a:pt x="f6" y="f8"/>
                        <a:pt x="f9" y="f4"/>
                        <a:pt x="f10" y="f4"/>
                      </a:cubicBezTo>
                      <a:cubicBezTo>
                        <a:pt x="f11" y="f4"/>
                        <a:pt x="f12" y="f13"/>
                        <a:pt x="f14" y="f15"/>
                      </a:cubicBezTo>
                      <a:cubicBezTo>
                        <a:pt x="f16"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 name="Google Shape;2423;p31">
                  <a:extLst>
                    <a:ext uri="{FF2B5EF4-FFF2-40B4-BE49-F238E27FC236}">
                      <a16:creationId xmlns:a16="http://schemas.microsoft.com/office/drawing/2014/main" id="{5B9CCC04-78BC-4A50-B3F3-DE00B9759366}"/>
                    </a:ext>
                  </a:extLst>
                </p:cNvPr>
                <p:cNvSpPr/>
                <p:nvPr/>
              </p:nvSpPr>
              <p:spPr>
                <a:xfrm>
                  <a:off x="657727" y="4301959"/>
                  <a:ext cx="134261" cy="111456"/>
                </a:xfrm>
                <a:custGeom>
                  <a:avLst/>
                  <a:gdLst>
                    <a:gd name="f0" fmla="val w"/>
                    <a:gd name="f1" fmla="val h"/>
                    <a:gd name="f2" fmla="val 0"/>
                    <a:gd name="f3" fmla="val 4157"/>
                    <a:gd name="f4" fmla="val 3451"/>
                    <a:gd name="f5" fmla="val 2636"/>
                    <a:gd name="f6" fmla="val 1501"/>
                    <a:gd name="f7" fmla="val 1"/>
                    <a:gd name="f8" fmla="val 4156"/>
                    <a:gd name="f9" fmla="val 1200"/>
                    <a:gd name="f10" fmla="val 3025"/>
                    <a:gd name="f11" fmla="val 161"/>
                    <a:gd name="f12" fmla="val 2903"/>
                    <a:gd name="f13" fmla="val 50"/>
                    <a:gd name="f14" fmla="val 2772"/>
                    <a:gd name="f15" fmla="*/ f0 1 4157"/>
                    <a:gd name="f16" fmla="*/ f1 1 3451"/>
                    <a:gd name="f17" fmla="val f2"/>
                    <a:gd name="f18" fmla="val f3"/>
                    <a:gd name="f19" fmla="val f4"/>
                    <a:gd name="f20" fmla="+- f19 0 f17"/>
                    <a:gd name="f21" fmla="+- f18 0 f17"/>
                    <a:gd name="f22" fmla="*/ f21 1 4157"/>
                    <a:gd name="f23" fmla="*/ f20 1 345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7" h="3450">
                      <a:moveTo>
                        <a:pt x="f5" y="f2"/>
                      </a:moveTo>
                      <a:cubicBezTo>
                        <a:pt x="f6" y="f2"/>
                        <a:pt x="f7" y="f4"/>
                        <a:pt x="f7" y="f4"/>
                      </a:cubicBezTo>
                      <a:cubicBezTo>
                        <a:pt x="f7" y="f4"/>
                        <a:pt x="f8" y="f9"/>
                        <a:pt x="f10" y="f11"/>
                      </a:cubicBezTo>
                      <a:cubicBezTo>
                        <a:pt x="f12" y="f13"/>
                        <a:pt x="f14"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 name="Google Shape;2424;p31">
                  <a:extLst>
                    <a:ext uri="{FF2B5EF4-FFF2-40B4-BE49-F238E27FC236}">
                      <a16:creationId xmlns:a16="http://schemas.microsoft.com/office/drawing/2014/main" id="{5FAC63F4-16D8-4CB5-970B-DECE6B6D7301}"/>
                    </a:ext>
                  </a:extLst>
                </p:cNvPr>
                <p:cNvSpPr/>
                <p:nvPr/>
              </p:nvSpPr>
              <p:spPr>
                <a:xfrm>
                  <a:off x="604336" y="4248695"/>
                  <a:ext cx="94439" cy="166201"/>
                </a:xfrm>
                <a:custGeom>
                  <a:avLst/>
                  <a:gdLst>
                    <a:gd name="f0" fmla="val w"/>
                    <a:gd name="f1" fmla="val h"/>
                    <a:gd name="f2" fmla="val 0"/>
                    <a:gd name="f3" fmla="val 2924"/>
                    <a:gd name="f4" fmla="val 5146"/>
                    <a:gd name="f5" fmla="val 1343"/>
                    <a:gd name="f6" fmla="val 869"/>
                    <a:gd name="f7" fmla="val 263"/>
                    <a:gd name="f8" fmla="val 1446"/>
                    <a:gd name="f9" fmla="val 10"/>
                    <a:gd name="f10" fmla="val 1410"/>
                    <a:gd name="f11" fmla="val 3"/>
                    <a:gd name="f12" fmla="val 1376"/>
                    <a:gd name="f13" fmla="*/ f0 1 2924"/>
                    <a:gd name="f14" fmla="*/ f1 1 5146"/>
                    <a:gd name="f15" fmla="val f2"/>
                    <a:gd name="f16" fmla="val f3"/>
                    <a:gd name="f17" fmla="val f4"/>
                    <a:gd name="f18" fmla="+- f17 0 f15"/>
                    <a:gd name="f19" fmla="+- f16 0 f15"/>
                    <a:gd name="f20" fmla="*/ f19 1 2924"/>
                    <a:gd name="f21" fmla="*/ f18 1 514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924" h="5146">
                      <a:moveTo>
                        <a:pt x="f5" y="f2"/>
                      </a:moveTo>
                      <a:cubicBezTo>
                        <a:pt x="f2" y="f2"/>
                        <a:pt x="f6" y="f4"/>
                        <a:pt x="f6" y="f4"/>
                      </a:cubicBezTo>
                      <a:cubicBezTo>
                        <a:pt x="f6" y="f4"/>
                        <a:pt x="f3" y="f7"/>
                        <a:pt x="f8" y="f9"/>
                      </a:cubicBezTo>
                      <a:cubicBezTo>
                        <a:pt x="f10" y="f11"/>
                        <a:pt x="f12"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59" name="Google Shape;2425;p31">
                <a:extLst>
                  <a:ext uri="{FF2B5EF4-FFF2-40B4-BE49-F238E27FC236}">
                    <a16:creationId xmlns:a16="http://schemas.microsoft.com/office/drawing/2014/main" id="{D1E47FF3-144B-42E5-9AC9-A556582EB3ED}"/>
                  </a:ext>
                </a:extLst>
              </p:cNvPr>
              <p:cNvGrpSpPr/>
              <p:nvPr/>
            </p:nvGrpSpPr>
            <p:grpSpPr>
              <a:xfrm>
                <a:off x="1005218" y="4721203"/>
                <a:ext cx="8138855" cy="211875"/>
                <a:chOff x="1005218" y="4721203"/>
                <a:chExt cx="8138855" cy="211875"/>
              </a:xfrm>
            </p:grpSpPr>
            <p:sp>
              <p:nvSpPr>
                <p:cNvPr id="60" name="Google Shape;2426;p31">
                  <a:extLst>
                    <a:ext uri="{FF2B5EF4-FFF2-40B4-BE49-F238E27FC236}">
                      <a16:creationId xmlns:a16="http://schemas.microsoft.com/office/drawing/2014/main" id="{7A581156-F935-49C7-A259-4A70F4494BD7}"/>
                    </a:ext>
                  </a:extLst>
                </p:cNvPr>
                <p:cNvSpPr/>
                <p:nvPr/>
              </p:nvSpPr>
              <p:spPr>
                <a:xfrm rot="10800009" flipH="1">
                  <a:off x="4842452" y="4918063"/>
                  <a:ext cx="4301621"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61" name="Google Shape;2427;p31">
                  <a:extLst>
                    <a:ext uri="{FF2B5EF4-FFF2-40B4-BE49-F238E27FC236}">
                      <a16:creationId xmlns:a16="http://schemas.microsoft.com/office/drawing/2014/main" id="{0A305C6C-CFB8-43C0-B231-9225E713DB9D}"/>
                    </a:ext>
                  </a:extLst>
                </p:cNvPr>
                <p:cNvGrpSpPr/>
                <p:nvPr/>
              </p:nvGrpSpPr>
              <p:grpSpPr>
                <a:xfrm>
                  <a:off x="1005218" y="4721203"/>
                  <a:ext cx="3295963" cy="211875"/>
                  <a:chOff x="1005218" y="4721203"/>
                  <a:chExt cx="3295963" cy="211875"/>
                </a:xfrm>
              </p:grpSpPr>
              <p:sp>
                <p:nvSpPr>
                  <p:cNvPr id="62" name="Google Shape;2428;p31">
                    <a:extLst>
                      <a:ext uri="{FF2B5EF4-FFF2-40B4-BE49-F238E27FC236}">
                        <a16:creationId xmlns:a16="http://schemas.microsoft.com/office/drawing/2014/main" id="{BEFD9D95-2BAE-4F2E-8EE1-69D62119E35B}"/>
                      </a:ext>
                    </a:extLst>
                  </p:cNvPr>
                  <p:cNvSpPr/>
                  <p:nvPr/>
                </p:nvSpPr>
                <p:spPr>
                  <a:xfrm rot="10800009" flipH="1">
                    <a:off x="1136096" y="4918063"/>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 name="Google Shape;2429;p31">
                    <a:extLst>
                      <a:ext uri="{FF2B5EF4-FFF2-40B4-BE49-F238E27FC236}">
                        <a16:creationId xmlns:a16="http://schemas.microsoft.com/office/drawing/2014/main" id="{7D500640-A683-4F28-8D81-BB3A8DDADC51}"/>
                      </a:ext>
                    </a:extLst>
                  </p:cNvPr>
                  <p:cNvSpPr/>
                  <p:nvPr/>
                </p:nvSpPr>
                <p:spPr>
                  <a:xfrm rot="10800009" flipH="1">
                    <a:off x="1005218" y="4721203"/>
                    <a:ext cx="143953" cy="211875"/>
                  </a:xfrm>
                  <a:custGeom>
                    <a:avLst/>
                    <a:gdLst>
                      <a:gd name="f0" fmla="val w"/>
                      <a:gd name="f1" fmla="val h"/>
                      <a:gd name="f2" fmla="val 0"/>
                      <a:gd name="f3" fmla="val 4457"/>
                      <a:gd name="f4" fmla="val 6560"/>
                      <a:gd name="f5" fmla="val 3933"/>
                      <a:gd name="f6" fmla="val 1"/>
                      <a:gd name="f7" fmla="val 2886"/>
                      <a:gd name="f8" fmla="val 1831"/>
                      <a:gd name="f9" fmla="val 436"/>
                      <a:gd name="f10" fmla="val 1097"/>
                      <a:gd name="f11" fmla="val 1215"/>
                      <a:gd name="f12" fmla="val 705"/>
                      <a:gd name="f13" fmla="val 1607"/>
                      <a:gd name="f14" fmla="val 405"/>
                      <a:gd name="f15" fmla="val 2104"/>
                      <a:gd name="f16" fmla="val 209"/>
                      <a:gd name="f17" fmla="val 2635"/>
                      <a:gd name="f18" fmla="val 174"/>
                      <a:gd name="f19" fmla="val 2761"/>
                      <a:gd name="f20" fmla="val 139"/>
                      <a:gd name="f21" fmla="val 2912"/>
                      <a:gd name="f22" fmla="val 93"/>
                      <a:gd name="f23" fmla="val 3039"/>
                      <a:gd name="f24" fmla="val 24"/>
                      <a:gd name="f25" fmla="val 3454"/>
                      <a:gd name="f26" fmla="val 3893"/>
                      <a:gd name="f27" fmla="val 4054"/>
                      <a:gd name="f28" fmla="val 4193"/>
                      <a:gd name="f29" fmla="val 4354"/>
                      <a:gd name="f30" fmla="val 105"/>
                      <a:gd name="f31" fmla="val 4955"/>
                      <a:gd name="f32" fmla="val 440"/>
                      <a:gd name="f33" fmla="val 5532"/>
                      <a:gd name="f34" fmla="val 913"/>
                      <a:gd name="f35" fmla="val 5936"/>
                      <a:gd name="f36" fmla="val 1397"/>
                      <a:gd name="f37" fmla="val 6330"/>
                      <a:gd name="f38" fmla="val 1992"/>
                      <a:gd name="f39" fmla="val 6559"/>
                      <a:gd name="f40" fmla="val 2642"/>
                      <a:gd name="f41" fmla="val 2658"/>
                      <a:gd name="f42" fmla="val 2674"/>
                      <a:gd name="f43" fmla="val 2690"/>
                      <a:gd name="f44" fmla="val 3441"/>
                      <a:gd name="f45" fmla="val 6524"/>
                      <a:gd name="f46" fmla="val 4133"/>
                      <a:gd name="f47" fmla="val 6005"/>
                      <a:gd name="f48" fmla="val 4364"/>
                      <a:gd name="f49" fmla="val 5278"/>
                      <a:gd name="f50" fmla="val 4422"/>
                      <a:gd name="f51" fmla="val 5105"/>
                      <a:gd name="f52" fmla="val 4456"/>
                      <a:gd name="f53" fmla="val 4908"/>
                      <a:gd name="f54" fmla="val 4712"/>
                      <a:gd name="f55" fmla="val 4481"/>
                      <a:gd name="f56" fmla="val 4387"/>
                      <a:gd name="f57" fmla="val 4239"/>
                      <a:gd name="f58" fmla="val 4272"/>
                      <a:gd name="f59" fmla="val 4031"/>
                      <a:gd name="f60" fmla="val 4041"/>
                      <a:gd name="f61" fmla="val 3627"/>
                      <a:gd name="f62" fmla="val 3579"/>
                      <a:gd name="f63" fmla="val 3339"/>
                      <a:gd name="f64" fmla="val 3083"/>
                      <a:gd name="f65" fmla="val 2898"/>
                      <a:gd name="f66" fmla="val 2829"/>
                      <a:gd name="f67" fmla="val 2771"/>
                      <a:gd name="f68" fmla="val 3350"/>
                      <a:gd name="f69" fmla="val 3373"/>
                      <a:gd name="f70" fmla="val 2333"/>
                      <a:gd name="f71" fmla="val 3489"/>
                      <a:gd name="f72" fmla="val 2136"/>
                      <a:gd name="f73" fmla="val 3858"/>
                      <a:gd name="f74" fmla="val 2229"/>
                      <a:gd name="f75" fmla="val 4216"/>
                      <a:gd name="f76" fmla="val 2323"/>
                      <a:gd name="f77" fmla="val 4519"/>
                      <a:gd name="f78" fmla="val 2597"/>
                      <a:gd name="f79" fmla="val 4705"/>
                      <a:gd name="f80" fmla="val 2889"/>
                      <a:gd name="f81" fmla="val 2953"/>
                      <a:gd name="f82" fmla="val 3018"/>
                      <a:gd name="f83" fmla="val 4696"/>
                      <a:gd name="f84" fmla="val 4678"/>
                      <a:gd name="f85" fmla="val 3117"/>
                      <a:gd name="f86" fmla="val 3141"/>
                      <a:gd name="f87" fmla="val 3175"/>
                      <a:gd name="f88" fmla="val 3187"/>
                      <a:gd name="f89" fmla="val 3198"/>
                      <a:gd name="f90" fmla="val 4735"/>
                      <a:gd name="f91" fmla="val 4758"/>
                      <a:gd name="f92" fmla="val 4816"/>
                      <a:gd name="f93" fmla="val 4885"/>
                      <a:gd name="f94" fmla="val 4943"/>
                      <a:gd name="f95" fmla="val 3129"/>
                      <a:gd name="f96" fmla="val 5197"/>
                      <a:gd name="f97" fmla="val 5428"/>
                      <a:gd name="f98" fmla="val 2610"/>
                      <a:gd name="f99" fmla="val 5462"/>
                      <a:gd name="f100" fmla="val 2575"/>
                      <a:gd name="f101" fmla="val 5465"/>
                      <a:gd name="f102" fmla="val 2540"/>
                      <a:gd name="f103" fmla="val 5466"/>
                      <a:gd name="f104" fmla="val 2505"/>
                      <a:gd name="f105" fmla="val 2180"/>
                      <a:gd name="f106" fmla="val 1806"/>
                      <a:gd name="f107" fmla="val 5370"/>
                      <a:gd name="f108" fmla="val 1536"/>
                      <a:gd name="f109" fmla="val 5162"/>
                      <a:gd name="f110" fmla="val 1224"/>
                      <a:gd name="f111" fmla="val 4931"/>
                      <a:gd name="f112" fmla="val 970"/>
                      <a:gd name="f113" fmla="val 4585"/>
                      <a:gd name="f114" fmla="val 890"/>
                      <a:gd name="f115" fmla="val 855"/>
                      <a:gd name="f116" fmla="val 4089"/>
                      <a:gd name="f117" fmla="val 3985"/>
                      <a:gd name="f118" fmla="val 844"/>
                      <a:gd name="f119" fmla="val 3558"/>
                      <a:gd name="f120" fmla="val 3223"/>
                      <a:gd name="f121" fmla="val 3108"/>
                      <a:gd name="f122" fmla="val 936"/>
                      <a:gd name="f123" fmla="val 3004"/>
                      <a:gd name="f124" fmla="val 959"/>
                      <a:gd name="f125" fmla="val 2900"/>
                      <a:gd name="f126" fmla="val 1074"/>
                      <a:gd name="f127" fmla="val 2450"/>
                      <a:gd name="f128" fmla="val 1305"/>
                      <a:gd name="f129" fmla="val 2046"/>
                      <a:gd name="f130" fmla="val 1594"/>
                      <a:gd name="f131" fmla="val 1688"/>
                      <a:gd name="f132" fmla="val 2171"/>
                      <a:gd name="f133" fmla="val 961"/>
                      <a:gd name="f134" fmla="val 499"/>
                      <a:gd name="f135" fmla="val 4052"/>
                      <a:gd name="f136" fmla="val 476"/>
                      <a:gd name="f137" fmla="val 4179"/>
                      <a:gd name="f138" fmla="val 372"/>
                      <a:gd name="f139" fmla="val 234"/>
                      <a:gd name="f140" fmla="val 4283"/>
                      <a:gd name="f141" fmla="val 118"/>
                      <a:gd name="f142" fmla="val 3"/>
                      <a:gd name="f143" fmla="val 4013"/>
                      <a:gd name="f144" fmla="val 2"/>
                      <a:gd name="f145" fmla="val 3973"/>
                      <a:gd name="f146" fmla="*/ f0 1 4457"/>
                      <a:gd name="f147" fmla="*/ f1 1 6560"/>
                      <a:gd name="f148" fmla="val f2"/>
                      <a:gd name="f149" fmla="val f3"/>
                      <a:gd name="f150" fmla="val f4"/>
                      <a:gd name="f151" fmla="+- f150 0 f148"/>
                      <a:gd name="f152" fmla="+- f149 0 f148"/>
                      <a:gd name="f153" fmla="*/ f152 1 4457"/>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57" h="6560">
                        <a:moveTo>
                          <a:pt x="f5" y="f6"/>
                        </a:moveTo>
                        <a:cubicBezTo>
                          <a:pt x="f7" y="f6"/>
                          <a:pt x="f8" y="f9"/>
                          <a:pt x="f10" y="f11"/>
                        </a:cubicBezTo>
                        <a:cubicBezTo>
                          <a:pt x="f12" y="f13"/>
                          <a:pt x="f14" y="f15"/>
                          <a:pt x="f16" y="f17"/>
                        </a:cubicBezTo>
                        <a:cubicBezTo>
                          <a:pt x="f18" y="f19"/>
                          <a:pt x="f20" y="f21"/>
                          <a:pt x="f22" y="f23"/>
                        </a:cubicBezTo>
                        <a:lnTo>
                          <a:pt x="f24" y="f25"/>
                        </a:lnTo>
                        <a:lnTo>
                          <a:pt x="f6" y="f26"/>
                        </a:lnTo>
                        <a:cubicBezTo>
                          <a:pt x="f6" y="f27"/>
                          <a:pt x="f6" y="f28"/>
                          <a:pt x="f24" y="f29"/>
                        </a:cubicBezTo>
                        <a:cubicBezTo>
                          <a:pt x="f30" y="f31"/>
                          <a:pt x="f32" y="f33"/>
                          <a:pt x="f34" y="f35"/>
                        </a:cubicBezTo>
                        <a:cubicBezTo>
                          <a:pt x="f36" y="f37"/>
                          <a:pt x="f38" y="f39"/>
                          <a:pt x="f40" y="f39"/>
                        </a:cubicBezTo>
                        <a:cubicBezTo>
                          <a:pt x="f41" y="f39"/>
                          <a:pt x="f42" y="f39"/>
                          <a:pt x="f43" y="f39"/>
                        </a:cubicBezTo>
                        <a:cubicBezTo>
                          <a:pt x="f44" y="f45"/>
                          <a:pt x="f46" y="f47"/>
                          <a:pt x="f48" y="f49"/>
                        </a:cubicBezTo>
                        <a:cubicBezTo>
                          <a:pt x="f50" y="f51"/>
                          <a:pt x="f52" y="f53"/>
                          <a:pt x="f52" y="f54"/>
                        </a:cubicBezTo>
                        <a:cubicBezTo>
                          <a:pt x="f52" y="f55"/>
                          <a:pt x="f56" y="f57"/>
                          <a:pt x="f58" y="f59"/>
                        </a:cubicBezTo>
                        <a:cubicBezTo>
                          <a:pt x="f60" y="f61"/>
                          <a:pt x="f62" y="f63"/>
                          <a:pt x="f64" y="f63"/>
                        </a:cubicBezTo>
                        <a:lnTo>
                          <a:pt x="f65" y="f63"/>
                        </a:lnTo>
                        <a:cubicBezTo>
                          <a:pt x="f66" y="f63"/>
                          <a:pt x="f67" y="f68"/>
                          <a:pt x="f43" y="f69"/>
                        </a:cubicBezTo>
                        <a:cubicBezTo>
                          <a:pt x="f70" y="f71"/>
                          <a:pt x="f72" y="f73"/>
                          <a:pt x="f74" y="f75"/>
                        </a:cubicBezTo>
                        <a:cubicBezTo>
                          <a:pt x="f76" y="f77"/>
                          <a:pt x="f78" y="f79"/>
                          <a:pt x="f80" y="f79"/>
                        </a:cubicBezTo>
                        <a:cubicBezTo>
                          <a:pt x="f81" y="f79"/>
                          <a:pt x="f82" y="f83"/>
                          <a:pt x="f64" y="f84"/>
                        </a:cubicBezTo>
                        <a:cubicBezTo>
                          <a:pt x="f85" y="f84"/>
                          <a:pt x="f86" y="f84"/>
                          <a:pt x="f87" y="f54"/>
                        </a:cubicBezTo>
                        <a:cubicBezTo>
                          <a:pt x="f88" y="f54"/>
                          <a:pt x="f89" y="f90"/>
                          <a:pt x="f89" y="f91"/>
                        </a:cubicBezTo>
                        <a:cubicBezTo>
                          <a:pt x="f89" y="f92"/>
                          <a:pt x="f89" y="f93"/>
                          <a:pt x="f88" y="f94"/>
                        </a:cubicBezTo>
                        <a:cubicBezTo>
                          <a:pt x="f95" y="f96"/>
                          <a:pt x="f65" y="f97"/>
                          <a:pt x="f98" y="f99"/>
                        </a:cubicBezTo>
                        <a:cubicBezTo>
                          <a:pt x="f100" y="f101"/>
                          <a:pt x="f102" y="f103"/>
                          <a:pt x="f104" y="f103"/>
                        </a:cubicBezTo>
                        <a:cubicBezTo>
                          <a:pt x="f105" y="f103"/>
                          <a:pt x="f106" y="f107"/>
                          <a:pt x="f108" y="f109"/>
                        </a:cubicBezTo>
                        <a:cubicBezTo>
                          <a:pt x="f110" y="f111"/>
                          <a:pt x="f112" y="f113"/>
                          <a:pt x="f114" y="f28"/>
                        </a:cubicBezTo>
                        <a:cubicBezTo>
                          <a:pt x="f115" y="f116"/>
                          <a:pt x="f115" y="f117"/>
                          <a:pt x="f118" y="f26"/>
                        </a:cubicBezTo>
                        <a:lnTo>
                          <a:pt x="f118" y="f119"/>
                        </a:lnTo>
                        <a:lnTo>
                          <a:pt x="f114" y="f120"/>
                        </a:lnTo>
                        <a:cubicBezTo>
                          <a:pt x="f34" y="f121"/>
                          <a:pt x="f122" y="f123"/>
                          <a:pt x="f124" y="f125"/>
                        </a:cubicBezTo>
                        <a:cubicBezTo>
                          <a:pt x="f126" y="f127"/>
                          <a:pt x="f128" y="f129"/>
                          <a:pt x="f130" y="f131"/>
                        </a:cubicBezTo>
                        <a:cubicBezTo>
                          <a:pt x="f132" y="f133"/>
                          <a:pt x="f64" y="f134"/>
                          <a:pt x="f135" y="f136"/>
                        </a:cubicBezTo>
                        <a:cubicBezTo>
                          <a:pt x="f137" y="f136"/>
                          <a:pt x="f58" y="f138"/>
                          <a:pt x="f58" y="f139"/>
                        </a:cubicBezTo>
                        <a:cubicBezTo>
                          <a:pt x="f140" y="f141"/>
                          <a:pt x="f137" y="f142"/>
                          <a:pt x="f135"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grpSp>
    </p:spTree>
    <p:extLst>
      <p:ext uri="{BB962C8B-B14F-4D97-AF65-F5344CB8AC3E}">
        <p14:creationId xmlns:p14="http://schemas.microsoft.com/office/powerpoint/2010/main" val="30371015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_HEADER">
    <p:bg>
      <p:bgPr>
        <a:blipFill>
          <a:blip r:embed="rId2">
            <a:alphaModFix/>
          </a:blip>
          <a:stretch>
            <a:fillRect/>
          </a:stretch>
        </a:blipFill>
        <a:effectLst/>
      </p:bgPr>
    </p:bg>
    <p:spTree>
      <p:nvGrpSpPr>
        <p:cNvPr id="1" name=""/>
        <p:cNvGrpSpPr/>
        <p:nvPr/>
      </p:nvGrpSpPr>
      <p:grpSpPr>
        <a:xfrm>
          <a:off x="0" y="0"/>
          <a:ext cx="0" cy="0"/>
          <a:chOff x="0" y="0"/>
          <a:chExt cx="0" cy="0"/>
        </a:xfrm>
      </p:grpSpPr>
      <p:grpSp>
        <p:nvGrpSpPr>
          <p:cNvPr id="2" name="Google Shape;155;p3">
            <a:extLst>
              <a:ext uri="{FF2B5EF4-FFF2-40B4-BE49-F238E27FC236}">
                <a16:creationId xmlns:a16="http://schemas.microsoft.com/office/drawing/2014/main" id="{15D16B71-458F-4B97-AA1C-4A1000E4338C}"/>
              </a:ext>
            </a:extLst>
          </p:cNvPr>
          <p:cNvGrpSpPr/>
          <p:nvPr/>
        </p:nvGrpSpPr>
        <p:grpSpPr>
          <a:xfrm>
            <a:off x="76178" y="114912"/>
            <a:ext cx="8991496" cy="4900599"/>
            <a:chOff x="76178" y="114912"/>
            <a:chExt cx="8991496" cy="4900599"/>
          </a:xfrm>
        </p:grpSpPr>
        <p:grpSp>
          <p:nvGrpSpPr>
            <p:cNvPr id="3" name="Google Shape;156;p3">
              <a:extLst>
                <a:ext uri="{FF2B5EF4-FFF2-40B4-BE49-F238E27FC236}">
                  <a16:creationId xmlns:a16="http://schemas.microsoft.com/office/drawing/2014/main" id="{AE835A2B-0DC4-4276-91A5-941F222BD2E4}"/>
                </a:ext>
              </a:extLst>
            </p:cNvPr>
            <p:cNvGrpSpPr/>
            <p:nvPr/>
          </p:nvGrpSpPr>
          <p:grpSpPr>
            <a:xfrm>
              <a:off x="4477112" y="4842845"/>
              <a:ext cx="189784" cy="172666"/>
              <a:chOff x="4477112" y="4842845"/>
              <a:chExt cx="189784" cy="172666"/>
            </a:xfrm>
          </p:grpSpPr>
          <p:sp>
            <p:nvSpPr>
              <p:cNvPr id="4" name="Google Shape;157;p3">
                <a:extLst>
                  <a:ext uri="{FF2B5EF4-FFF2-40B4-BE49-F238E27FC236}">
                    <a16:creationId xmlns:a16="http://schemas.microsoft.com/office/drawing/2014/main" id="{EE868B16-16AB-45D0-AA5A-4AE54C9FE86C}"/>
                  </a:ext>
                </a:extLst>
              </p:cNvPr>
              <p:cNvSpPr/>
              <p:nvPr/>
            </p:nvSpPr>
            <p:spPr>
              <a:xfrm>
                <a:off x="4535634" y="4842845"/>
                <a:ext cx="73481" cy="172666"/>
              </a:xfrm>
              <a:custGeom>
                <a:avLst/>
                <a:gdLst>
                  <a:gd name="f0" fmla="val w"/>
                  <a:gd name="f1" fmla="val h"/>
                  <a:gd name="f2" fmla="val 0"/>
                  <a:gd name="f3" fmla="val 2275"/>
                  <a:gd name="f4" fmla="val 5346"/>
                  <a:gd name="f5" fmla="val 1131"/>
                  <a:gd name="f6" fmla="val 1"/>
                  <a:gd name="f7" fmla="val 1201"/>
                  <a:gd name="f8" fmla="val 2679"/>
                  <a:gd name="f9" fmla="val 4145"/>
                  <a:gd name="f10" fmla="val 5345"/>
                  <a:gd name="f11" fmla="val 2274"/>
                  <a:gd name="f12" fmla="*/ f0 1 2275"/>
                  <a:gd name="f13" fmla="*/ f1 1 5346"/>
                  <a:gd name="f14" fmla="val f2"/>
                  <a:gd name="f15" fmla="val f3"/>
                  <a:gd name="f16" fmla="val f4"/>
                  <a:gd name="f17" fmla="+- f16 0 f14"/>
                  <a:gd name="f18" fmla="+- f15 0 f14"/>
                  <a:gd name="f19" fmla="*/ f18 1 2275"/>
                  <a:gd name="f20" fmla="*/ f17 1 534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275" h="5346">
                    <a:moveTo>
                      <a:pt x="f5" y="f6"/>
                    </a:moveTo>
                    <a:cubicBezTo>
                      <a:pt x="f5" y="f6"/>
                      <a:pt x="f2" y="f7"/>
                      <a:pt x="f2" y="f8"/>
                    </a:cubicBezTo>
                    <a:cubicBezTo>
                      <a:pt x="f2" y="f9"/>
                      <a:pt x="f5" y="f10"/>
                      <a:pt x="f5" y="f10"/>
                    </a:cubicBezTo>
                    <a:cubicBezTo>
                      <a:pt x="f5" y="f10"/>
                      <a:pt x="f11" y="f9"/>
                      <a:pt x="f11" y="f8"/>
                    </a:cubicBezTo>
                    <a:cubicBezTo>
                      <a:pt x="f11" y="f7"/>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158;p3">
                <a:extLst>
                  <a:ext uri="{FF2B5EF4-FFF2-40B4-BE49-F238E27FC236}">
                    <a16:creationId xmlns:a16="http://schemas.microsoft.com/office/drawing/2014/main" id="{5AAEF242-BBAC-4EFB-B4C6-DD7A5FFF6404}"/>
                  </a:ext>
                </a:extLst>
              </p:cNvPr>
              <p:cNvSpPr/>
              <p:nvPr/>
            </p:nvSpPr>
            <p:spPr>
              <a:xfrm>
                <a:off x="4477112" y="4862998"/>
                <a:ext cx="60396" cy="60432"/>
              </a:xfrm>
              <a:custGeom>
                <a:avLst/>
                <a:gdLst>
                  <a:gd name="f0" fmla="val w"/>
                  <a:gd name="f1" fmla="val h"/>
                  <a:gd name="f2" fmla="val 0"/>
                  <a:gd name="f3" fmla="val 1870"/>
                  <a:gd name="f4" fmla="val 1871"/>
                  <a:gd name="f5" fmla="val 1062"/>
                  <a:gd name="f6" fmla="val 23"/>
                  <a:gd name="f7" fmla="val 543"/>
                  <a:gd name="f8" fmla="val 531"/>
                  <a:gd name="f9" fmla="val 35"/>
                  <a:gd name="f10" fmla="val 808"/>
                  <a:gd name="f11" fmla="val 1847"/>
                  <a:gd name="f12" fmla="val 1327"/>
                  <a:gd name="f13" fmla="val 1328"/>
                  <a:gd name="f14" fmla="*/ f0 1 1870"/>
                  <a:gd name="f15" fmla="*/ f1 1 1871"/>
                  <a:gd name="f16" fmla="val f2"/>
                  <a:gd name="f17" fmla="val f3"/>
                  <a:gd name="f18" fmla="val f4"/>
                  <a:gd name="f19" fmla="+- f18 0 f16"/>
                  <a:gd name="f20" fmla="+- f17 0 f16"/>
                  <a:gd name="f21" fmla="*/ f20 1 1870"/>
                  <a:gd name="f22" fmla="*/ f19 1 187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870" h="1870">
                    <a:moveTo>
                      <a:pt x="f3" y="f2"/>
                    </a:moveTo>
                    <a:lnTo>
                      <a:pt x="f3" y="f2"/>
                    </a:lnTo>
                    <a:cubicBezTo>
                      <a:pt x="f3" y="f2"/>
                      <a:pt x="f5" y="f6"/>
                      <a:pt x="f7" y="f8"/>
                    </a:cubicBezTo>
                    <a:cubicBezTo>
                      <a:pt x="f9" y="f5"/>
                      <a:pt x="f2" y="f3"/>
                      <a:pt x="f2" y="f3"/>
                    </a:cubicBezTo>
                    <a:cubicBezTo>
                      <a:pt x="f2" y="f3"/>
                      <a:pt x="f10" y="f11"/>
                      <a:pt x="f12" y="f13"/>
                    </a:cubicBezTo>
                    <a:cubicBezTo>
                      <a:pt x="f11" y="f10"/>
                      <a:pt x="f3" y="f2"/>
                      <a:pt x="f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59;p3">
                <a:extLst>
                  <a:ext uri="{FF2B5EF4-FFF2-40B4-BE49-F238E27FC236}">
                    <a16:creationId xmlns:a16="http://schemas.microsoft.com/office/drawing/2014/main" id="{8CDDE9E2-D7AA-4179-A34A-CE6E67BC7123}"/>
                  </a:ext>
                </a:extLst>
              </p:cNvPr>
              <p:cNvSpPr/>
              <p:nvPr/>
            </p:nvSpPr>
            <p:spPr>
              <a:xfrm>
                <a:off x="4606820" y="4862998"/>
                <a:ext cx="60076" cy="60432"/>
              </a:xfrm>
              <a:custGeom>
                <a:avLst/>
                <a:gdLst>
                  <a:gd name="f0" fmla="val w"/>
                  <a:gd name="f1" fmla="val h"/>
                  <a:gd name="f2" fmla="val 0"/>
                  <a:gd name="f3" fmla="val 1860"/>
                  <a:gd name="f4" fmla="val 1871"/>
                  <a:gd name="f5" fmla="val 1"/>
                  <a:gd name="f6" fmla="val 12"/>
                  <a:gd name="f7" fmla="val 808"/>
                  <a:gd name="f8" fmla="val 532"/>
                  <a:gd name="f9" fmla="val 1328"/>
                  <a:gd name="f10" fmla="val 1051"/>
                  <a:gd name="f11" fmla="val 1847"/>
                  <a:gd name="f12" fmla="val 1859"/>
                  <a:gd name="f13" fmla="val 1870"/>
                  <a:gd name="f14" fmla="val 1836"/>
                  <a:gd name="f15" fmla="val 1062"/>
                  <a:gd name="f16" fmla="val 531"/>
                  <a:gd name="f17" fmla="val 809"/>
                  <a:gd name="f18" fmla="val 23"/>
                  <a:gd name="f19" fmla="*/ f0 1 1860"/>
                  <a:gd name="f20" fmla="*/ f1 1 1871"/>
                  <a:gd name="f21" fmla="val f2"/>
                  <a:gd name="f22" fmla="val f3"/>
                  <a:gd name="f23" fmla="val f4"/>
                  <a:gd name="f24" fmla="+- f23 0 f21"/>
                  <a:gd name="f25" fmla="+- f22 0 f21"/>
                  <a:gd name="f26" fmla="*/ f25 1 1860"/>
                  <a:gd name="f27" fmla="*/ f24 1 1871"/>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860" h="1870">
                    <a:moveTo>
                      <a:pt x="f5" y="f2"/>
                    </a:moveTo>
                    <a:cubicBezTo>
                      <a:pt x="f5" y="f2"/>
                      <a:pt x="f6" y="f7"/>
                      <a:pt x="f8" y="f9"/>
                    </a:cubicBezTo>
                    <a:cubicBezTo>
                      <a:pt x="f10" y="f11"/>
                      <a:pt x="f12" y="f13"/>
                      <a:pt x="f12" y="f13"/>
                    </a:cubicBezTo>
                    <a:cubicBezTo>
                      <a:pt x="f12" y="f13"/>
                      <a:pt x="f14" y="f15"/>
                      <a:pt x="f9" y="f16"/>
                    </a:cubicBezTo>
                    <a:cubicBezTo>
                      <a:pt x="f17" y="f18"/>
                      <a:pt x="f5"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7" name="Google Shape;160;p3">
              <a:extLst>
                <a:ext uri="{FF2B5EF4-FFF2-40B4-BE49-F238E27FC236}">
                  <a16:creationId xmlns:a16="http://schemas.microsoft.com/office/drawing/2014/main" id="{DB243B98-334C-4E08-A7DA-403C2F1EC85C}"/>
                </a:ext>
              </a:extLst>
            </p:cNvPr>
            <p:cNvGrpSpPr/>
            <p:nvPr/>
          </p:nvGrpSpPr>
          <p:grpSpPr>
            <a:xfrm>
              <a:off x="194310" y="1034698"/>
              <a:ext cx="213649" cy="3005888"/>
              <a:chOff x="194310" y="1034698"/>
              <a:chExt cx="213649" cy="3005888"/>
            </a:xfrm>
          </p:grpSpPr>
          <p:sp>
            <p:nvSpPr>
              <p:cNvPr id="8" name="Google Shape;161;p3">
                <a:extLst>
                  <a:ext uri="{FF2B5EF4-FFF2-40B4-BE49-F238E27FC236}">
                    <a16:creationId xmlns:a16="http://schemas.microsoft.com/office/drawing/2014/main" id="{8E215B43-6BA1-4ED9-B9B8-EE77EEFFAC06}"/>
                  </a:ext>
                </a:extLst>
              </p:cNvPr>
              <p:cNvSpPr/>
              <p:nvPr/>
            </p:nvSpPr>
            <p:spPr>
              <a:xfrm>
                <a:off x="196175" y="1165530"/>
                <a:ext cx="14923" cy="1487491"/>
              </a:xfrm>
              <a:custGeom>
                <a:avLst/>
                <a:gdLst>
                  <a:gd name="f0" fmla="val w"/>
                  <a:gd name="f1" fmla="val h"/>
                  <a:gd name="f2" fmla="val 0"/>
                  <a:gd name="f3" fmla="val 462"/>
                  <a:gd name="f4" fmla="val 46056"/>
                  <a:gd name="f5" fmla="val 1"/>
                  <a:gd name="f6" fmla="*/ f0 1 462"/>
                  <a:gd name="f7" fmla="*/ f1 1 46056"/>
                  <a:gd name="f8" fmla="val f2"/>
                  <a:gd name="f9" fmla="val f3"/>
                  <a:gd name="f10" fmla="val f4"/>
                  <a:gd name="f11" fmla="+- f10 0 f8"/>
                  <a:gd name="f12" fmla="+- f9 0 f8"/>
                  <a:gd name="f13" fmla="*/ f12 1 462"/>
                  <a:gd name="f14" fmla="*/ f11 1 4605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62" h="46056">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162;p3">
                <a:extLst>
                  <a:ext uri="{FF2B5EF4-FFF2-40B4-BE49-F238E27FC236}">
                    <a16:creationId xmlns:a16="http://schemas.microsoft.com/office/drawing/2014/main" id="{D29DD966-1139-433A-A14B-958948E4320C}"/>
                  </a:ext>
                </a:extLst>
              </p:cNvPr>
              <p:cNvSpPr/>
              <p:nvPr/>
            </p:nvSpPr>
            <p:spPr>
              <a:xfrm>
                <a:off x="194310" y="1034698"/>
                <a:ext cx="213649" cy="143917"/>
              </a:xfrm>
              <a:custGeom>
                <a:avLst/>
                <a:gdLst>
                  <a:gd name="f0" fmla="val w"/>
                  <a:gd name="f1" fmla="val h"/>
                  <a:gd name="f2" fmla="val 0"/>
                  <a:gd name="f3" fmla="val 6615"/>
                  <a:gd name="f4" fmla="val 4456"/>
                  <a:gd name="f5" fmla="val 3925"/>
                  <a:gd name="f6" fmla="val 3498"/>
                  <a:gd name="f7" fmla="val 35"/>
                  <a:gd name="f8" fmla="val 3071"/>
                  <a:gd name="f9" fmla="val 104"/>
                  <a:gd name="f10" fmla="val 2944"/>
                  <a:gd name="f11" fmla="val 151"/>
                  <a:gd name="f12" fmla="val 2805"/>
                  <a:gd name="f13" fmla="val 174"/>
                  <a:gd name="f14" fmla="val 2667"/>
                  <a:gd name="f15" fmla="val 220"/>
                  <a:gd name="f16" fmla="val 2136"/>
                  <a:gd name="f17" fmla="val 404"/>
                  <a:gd name="f18" fmla="val 1651"/>
                  <a:gd name="f19" fmla="val 705"/>
                  <a:gd name="f20" fmla="val 1259"/>
                  <a:gd name="f21" fmla="val 1097"/>
                  <a:gd name="f22" fmla="val 451"/>
                  <a:gd name="f23" fmla="val 1859"/>
                  <a:gd name="f24" fmla="val 1"/>
                  <a:gd name="f25" fmla="val 2978"/>
                  <a:gd name="f26" fmla="val 47"/>
                  <a:gd name="f27" fmla="val 4052"/>
                  <a:gd name="f28" fmla="val 4183"/>
                  <a:gd name="f29" fmla="val 149"/>
                  <a:gd name="f30" fmla="val 4272"/>
                  <a:gd name="f31" fmla="val 258"/>
                  <a:gd name="f32" fmla="val 265"/>
                  <a:gd name="f33" fmla="val 271"/>
                  <a:gd name="f34" fmla="val 278"/>
                  <a:gd name="f35" fmla="val 4271"/>
                  <a:gd name="f36" fmla="val 405"/>
                  <a:gd name="f37" fmla="val 508"/>
                  <a:gd name="f38" fmla="val 4167"/>
                  <a:gd name="f39" fmla="val 543"/>
                  <a:gd name="f40" fmla="val 3094"/>
                  <a:gd name="f41" fmla="val 1005"/>
                  <a:gd name="f42" fmla="val 2182"/>
                  <a:gd name="f43" fmla="val 1720"/>
                  <a:gd name="f44" fmla="val 1605"/>
                  <a:gd name="f45" fmla="val 2078"/>
                  <a:gd name="f46" fmla="val 1316"/>
                  <a:gd name="f47" fmla="val 2482"/>
                  <a:gd name="f48" fmla="val 1085"/>
                  <a:gd name="f49" fmla="val 2932"/>
                  <a:gd name="f50" fmla="val 970"/>
                  <a:gd name="f51" fmla="val 3048"/>
                  <a:gd name="f52" fmla="val 935"/>
                  <a:gd name="f53" fmla="val 3152"/>
                  <a:gd name="f54" fmla="val 924"/>
                  <a:gd name="f55" fmla="val 3267"/>
                  <a:gd name="f56" fmla="val 901"/>
                  <a:gd name="f57" fmla="val 3590"/>
                  <a:gd name="f58" fmla="val 855"/>
                  <a:gd name="f59" fmla="val 4029"/>
                  <a:gd name="f60" fmla="val 866"/>
                  <a:gd name="f61" fmla="val 4133"/>
                  <a:gd name="f62" fmla="val 4225"/>
                  <a:gd name="f63" fmla="val 4618"/>
                  <a:gd name="f64" fmla="val 982"/>
                  <a:gd name="f65" fmla="val 4964"/>
                  <a:gd name="f66" fmla="val 1224"/>
                  <a:gd name="f67" fmla="val 5195"/>
                  <a:gd name="f68" fmla="val 1547"/>
                  <a:gd name="f69" fmla="val 5426"/>
                  <a:gd name="f70" fmla="val 1847"/>
                  <a:gd name="f71" fmla="val 5529"/>
                  <a:gd name="f72" fmla="val 2263"/>
                  <a:gd name="f73" fmla="val 5495"/>
                  <a:gd name="f74" fmla="val 2609"/>
                  <a:gd name="f75" fmla="val 5472"/>
                  <a:gd name="f76" fmla="val 2898"/>
                  <a:gd name="f77" fmla="val 5241"/>
                  <a:gd name="f78" fmla="val 3128"/>
                  <a:gd name="f79" fmla="val 4975"/>
                  <a:gd name="f80" fmla="val 3186"/>
                  <a:gd name="f81" fmla="val 4918"/>
                  <a:gd name="f82" fmla="val 3209"/>
                  <a:gd name="f83" fmla="val 4848"/>
                  <a:gd name="f84" fmla="val 4791"/>
                  <a:gd name="f85" fmla="val 4779"/>
                  <a:gd name="f86" fmla="val 4756"/>
                  <a:gd name="f87" fmla="val 3175"/>
                  <a:gd name="f88" fmla="val 4722"/>
                  <a:gd name="f89" fmla="val 3117"/>
                  <a:gd name="f90" fmla="val 4825"/>
                  <a:gd name="f91" fmla="val 2725"/>
                  <a:gd name="f92" fmla="val 2355"/>
                  <a:gd name="f93" fmla="val 4260"/>
                  <a:gd name="f94" fmla="val 2240"/>
                  <a:gd name="f95" fmla="val 4197"/>
                  <a:gd name="f96" fmla="val 2222"/>
                  <a:gd name="f97" fmla="val 4134"/>
                  <a:gd name="f98" fmla="val 2213"/>
                  <a:gd name="f99" fmla="val 4072"/>
                  <a:gd name="f100" fmla="val 3777"/>
                  <a:gd name="f101" fmla="val 3501"/>
                  <a:gd name="f102" fmla="val 2406"/>
                  <a:gd name="f103" fmla="val 3406"/>
                  <a:gd name="f104" fmla="val 2701"/>
                  <a:gd name="f105" fmla="val 3394"/>
                  <a:gd name="f106" fmla="val 2771"/>
                  <a:gd name="f107" fmla="val 3383"/>
                  <a:gd name="f108" fmla="val 2828"/>
                  <a:gd name="f109" fmla="val 3579"/>
                  <a:gd name="f110" fmla="val 3671"/>
                  <a:gd name="f111" fmla="val 4040"/>
                  <a:gd name="f112" fmla="val 4075"/>
                  <a:gd name="f113" fmla="val 4387"/>
                  <a:gd name="f114" fmla="val 4514"/>
                  <a:gd name="f115" fmla="val 4745"/>
                  <a:gd name="f116" fmla="val 4952"/>
                  <a:gd name="f117" fmla="val 5137"/>
                  <a:gd name="f118" fmla="val 4433"/>
                  <a:gd name="f119" fmla="val 5310"/>
                  <a:gd name="f120" fmla="val 4375"/>
                  <a:gd name="f121" fmla="val 6049"/>
                  <a:gd name="f122" fmla="val 4144"/>
                  <a:gd name="f123" fmla="val 6568"/>
                  <a:gd name="f124" fmla="val 3452"/>
                  <a:gd name="f125" fmla="val 6603"/>
                  <a:gd name="f126" fmla="val 6614"/>
                  <a:gd name="f127" fmla="val 2020"/>
                  <a:gd name="f128" fmla="val 6384"/>
                  <a:gd name="f129" fmla="val 1420"/>
                  <a:gd name="f130" fmla="val 5980"/>
                  <a:gd name="f131" fmla="val 5576"/>
                  <a:gd name="f132" fmla="val 4999"/>
                  <a:gd name="f133" fmla="val 116"/>
                  <a:gd name="f134" fmla="val 4237"/>
                  <a:gd name="f135" fmla="val 4087"/>
                  <a:gd name="f136" fmla="*/ f0 1 6615"/>
                  <a:gd name="f137" fmla="*/ f1 1 4456"/>
                  <a:gd name="f138" fmla="val f2"/>
                  <a:gd name="f139" fmla="val f3"/>
                  <a:gd name="f140" fmla="val f4"/>
                  <a:gd name="f141" fmla="+- f140 0 f138"/>
                  <a:gd name="f142" fmla="+- f139 0 f138"/>
                  <a:gd name="f143" fmla="*/ f142 1 6615"/>
                  <a:gd name="f144" fmla="*/ f141 1 4456"/>
                  <a:gd name="f145" fmla="*/ f138 1 f143"/>
                  <a:gd name="f146" fmla="*/ f139 1 f143"/>
                  <a:gd name="f147" fmla="*/ f138 1 f144"/>
                  <a:gd name="f148" fmla="*/ f140 1 f144"/>
                  <a:gd name="f149" fmla="*/ f145 f136 1"/>
                  <a:gd name="f150" fmla="*/ f146 f136 1"/>
                  <a:gd name="f151" fmla="*/ f148 f137 1"/>
                  <a:gd name="f152" fmla="*/ f147 f137 1"/>
                </a:gdLst>
                <a:ahLst/>
                <a:cxnLst>
                  <a:cxn ang="3cd4">
                    <a:pos x="hc" y="t"/>
                  </a:cxn>
                  <a:cxn ang="0">
                    <a:pos x="r" y="vc"/>
                  </a:cxn>
                  <a:cxn ang="cd4">
                    <a:pos x="hc" y="b"/>
                  </a:cxn>
                  <a:cxn ang="cd2">
                    <a:pos x="l" y="vc"/>
                  </a:cxn>
                </a:cxnLst>
                <a:rect l="f149" t="f152" r="f150" b="f151"/>
                <a:pathLst>
                  <a:path w="6615" h="4456">
                    <a:moveTo>
                      <a:pt x="f5" y="f2"/>
                    </a:moveTo>
                    <a:lnTo>
                      <a:pt x="f6" y="f7"/>
                    </a:lnTo>
                    <a:lnTo>
                      <a:pt x="f8" y="f9"/>
                    </a:lnTo>
                    <a:cubicBezTo>
                      <a:pt x="f10" y="f11"/>
                      <a:pt x="f12" y="f13"/>
                      <a:pt x="f14" y="f15"/>
                    </a:cubicBezTo>
                    <a:cubicBezTo>
                      <a:pt x="f16" y="f17"/>
                      <a:pt x="f18" y="f19"/>
                      <a:pt x="f20" y="f21"/>
                    </a:cubicBezTo>
                    <a:cubicBezTo>
                      <a:pt x="f22" y="f23"/>
                      <a:pt x="f24" y="f25"/>
                      <a:pt x="f26" y="f27"/>
                    </a:cubicBezTo>
                    <a:cubicBezTo>
                      <a:pt x="f26" y="f28"/>
                      <a:pt x="f29" y="f30"/>
                      <a:pt x="f31" y="f30"/>
                    </a:cubicBezTo>
                    <a:cubicBezTo>
                      <a:pt x="f32" y="f30"/>
                      <a:pt x="f33" y="f30"/>
                      <a:pt x="f34" y="f35"/>
                    </a:cubicBezTo>
                    <a:cubicBezTo>
                      <a:pt x="f36" y="f35"/>
                      <a:pt x="f37" y="f38"/>
                      <a:pt x="f37" y="f27"/>
                    </a:cubicBezTo>
                    <a:cubicBezTo>
                      <a:pt x="f39" y="f40"/>
                      <a:pt x="f41" y="f42"/>
                      <a:pt x="f43" y="f44"/>
                    </a:cubicBezTo>
                    <a:cubicBezTo>
                      <a:pt x="f45" y="f46"/>
                      <a:pt x="f47" y="f48"/>
                      <a:pt x="f49" y="f50"/>
                    </a:cubicBezTo>
                    <a:cubicBezTo>
                      <a:pt x="f51" y="f52"/>
                      <a:pt x="f53" y="f54"/>
                      <a:pt x="f55" y="f56"/>
                    </a:cubicBezTo>
                    <a:lnTo>
                      <a:pt x="f57" y="f58"/>
                    </a:lnTo>
                    <a:lnTo>
                      <a:pt x="f5" y="f58"/>
                    </a:lnTo>
                    <a:cubicBezTo>
                      <a:pt x="f59" y="f60"/>
                      <a:pt x="f61" y="f60"/>
                      <a:pt x="f62" y="f56"/>
                    </a:cubicBezTo>
                    <a:cubicBezTo>
                      <a:pt x="f63" y="f64"/>
                      <a:pt x="f65" y="f66"/>
                      <a:pt x="f67" y="f68"/>
                    </a:cubicBezTo>
                    <a:cubicBezTo>
                      <a:pt x="f69" y="f70"/>
                      <a:pt x="f71" y="f72"/>
                      <a:pt x="f73" y="f74"/>
                    </a:cubicBezTo>
                    <a:cubicBezTo>
                      <a:pt x="f75" y="f76"/>
                      <a:pt x="f77" y="f78"/>
                      <a:pt x="f79" y="f80"/>
                    </a:cubicBezTo>
                    <a:cubicBezTo>
                      <a:pt x="f81" y="f82"/>
                      <a:pt x="f83" y="f82"/>
                      <a:pt x="f84" y="f82"/>
                    </a:cubicBezTo>
                    <a:cubicBezTo>
                      <a:pt x="f85" y="f82"/>
                      <a:pt x="f86" y="f80"/>
                      <a:pt x="f86" y="f87"/>
                    </a:cubicBezTo>
                    <a:cubicBezTo>
                      <a:pt x="f88" y="f53"/>
                      <a:pt x="f88" y="f89"/>
                      <a:pt x="f88" y="f40"/>
                    </a:cubicBezTo>
                    <a:cubicBezTo>
                      <a:pt x="f90" y="f91"/>
                      <a:pt x="f63" y="f92"/>
                      <a:pt x="f93" y="f94"/>
                    </a:cubicBezTo>
                    <a:cubicBezTo>
                      <a:pt x="f95" y="f96"/>
                      <a:pt x="f97" y="f98"/>
                      <a:pt x="f99" y="f98"/>
                    </a:cubicBezTo>
                    <a:cubicBezTo>
                      <a:pt x="f100" y="f98"/>
                      <a:pt x="f101" y="f102"/>
                      <a:pt x="f103" y="f104"/>
                    </a:cubicBezTo>
                    <a:cubicBezTo>
                      <a:pt x="f105" y="f106"/>
                      <a:pt x="f107" y="f108"/>
                      <a:pt x="f107" y="f76"/>
                    </a:cubicBezTo>
                    <a:lnTo>
                      <a:pt x="f107" y="f40"/>
                    </a:lnTo>
                    <a:cubicBezTo>
                      <a:pt x="f107" y="f109"/>
                      <a:pt x="f110" y="f111"/>
                      <a:pt x="f112" y="f35"/>
                    </a:cubicBezTo>
                    <a:cubicBezTo>
                      <a:pt x="f35" y="f113"/>
                      <a:pt x="f114" y="f4"/>
                      <a:pt x="f115" y="f4"/>
                    </a:cubicBezTo>
                    <a:cubicBezTo>
                      <a:pt x="f116" y="f4"/>
                      <a:pt x="f117" y="f118"/>
                      <a:pt x="f119" y="f120"/>
                    </a:cubicBezTo>
                    <a:cubicBezTo>
                      <a:pt x="f121" y="f122"/>
                      <a:pt x="f123" y="f124"/>
                      <a:pt x="f125" y="f104"/>
                    </a:cubicBezTo>
                    <a:cubicBezTo>
                      <a:pt x="f126" y="f127"/>
                      <a:pt x="f128" y="f129"/>
                      <a:pt x="f130" y="f54"/>
                    </a:cubicBezTo>
                    <a:cubicBezTo>
                      <a:pt x="f131" y="f22"/>
                      <a:pt x="f132" y="f133"/>
                      <a:pt x="f113" y="f7"/>
                    </a:cubicBezTo>
                    <a:cubicBezTo>
                      <a:pt x="f134" y="f2"/>
                      <a:pt x="f135"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163;p3">
                <a:extLst>
                  <a:ext uri="{FF2B5EF4-FFF2-40B4-BE49-F238E27FC236}">
                    <a16:creationId xmlns:a16="http://schemas.microsoft.com/office/drawing/2014/main" id="{4CFE0C44-E648-4F02-BE39-C9751D4BAE98}"/>
                  </a:ext>
                </a:extLst>
              </p:cNvPr>
              <p:cNvSpPr/>
              <p:nvPr/>
            </p:nvSpPr>
            <p:spPr>
              <a:xfrm>
                <a:off x="196175" y="2421870"/>
                <a:ext cx="14923" cy="1487491"/>
              </a:xfrm>
              <a:custGeom>
                <a:avLst/>
                <a:gdLst>
                  <a:gd name="f0" fmla="val w"/>
                  <a:gd name="f1" fmla="val h"/>
                  <a:gd name="f2" fmla="val 0"/>
                  <a:gd name="f3" fmla="val 462"/>
                  <a:gd name="f4" fmla="val 46056"/>
                  <a:gd name="f5" fmla="val 46055"/>
                  <a:gd name="f6" fmla="*/ f0 1 462"/>
                  <a:gd name="f7" fmla="*/ f1 1 46056"/>
                  <a:gd name="f8" fmla="val f2"/>
                  <a:gd name="f9" fmla="val f3"/>
                  <a:gd name="f10" fmla="val f4"/>
                  <a:gd name="f11" fmla="+- f10 0 f8"/>
                  <a:gd name="f12" fmla="+- f9 0 f8"/>
                  <a:gd name="f13" fmla="*/ f12 1 462"/>
                  <a:gd name="f14" fmla="*/ f11 1 4605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62" h="46056">
                    <a:moveTo>
                      <a:pt x="f2" y="f2"/>
                    </a:moveTo>
                    <a:lnTo>
                      <a:pt x="f2" y="f5"/>
                    </a:lnTo>
                    <a:lnTo>
                      <a:pt x="f3" y="f5"/>
                    </a:lnTo>
                    <a:lnTo>
                      <a:pt x="f3" y="f2"/>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164;p3">
                <a:extLst>
                  <a:ext uri="{FF2B5EF4-FFF2-40B4-BE49-F238E27FC236}">
                    <a16:creationId xmlns:a16="http://schemas.microsoft.com/office/drawing/2014/main" id="{C52D92D4-722B-4E90-A884-3B6188BE2651}"/>
                  </a:ext>
                </a:extLst>
              </p:cNvPr>
              <p:cNvSpPr/>
              <p:nvPr/>
            </p:nvSpPr>
            <p:spPr>
              <a:xfrm>
                <a:off x="194310" y="3896285"/>
                <a:ext cx="213649" cy="144301"/>
              </a:xfrm>
              <a:custGeom>
                <a:avLst/>
                <a:gdLst>
                  <a:gd name="f0" fmla="val w"/>
                  <a:gd name="f1" fmla="val h"/>
                  <a:gd name="f2" fmla="val 0"/>
                  <a:gd name="f3" fmla="val 6615"/>
                  <a:gd name="f4" fmla="val 4468"/>
                  <a:gd name="f5" fmla="val 4745"/>
                  <a:gd name="f6" fmla="val 4514"/>
                  <a:gd name="f7" fmla="val 4271"/>
                  <a:gd name="f8" fmla="val 81"/>
                  <a:gd name="f9" fmla="val 4075"/>
                  <a:gd name="f10" fmla="val 197"/>
                  <a:gd name="f11" fmla="val 3671"/>
                  <a:gd name="f12" fmla="val 427"/>
                  <a:gd name="f13" fmla="val 3383"/>
                  <a:gd name="f14" fmla="val 889"/>
                  <a:gd name="f15" fmla="val 1374"/>
                  <a:gd name="f16" fmla="val 1559"/>
                  <a:gd name="f17" fmla="val 1639"/>
                  <a:gd name="f18" fmla="val 3394"/>
                  <a:gd name="f19" fmla="val 1697"/>
                  <a:gd name="f20" fmla="val 3406"/>
                  <a:gd name="f21" fmla="val 1766"/>
                  <a:gd name="f22" fmla="val 3501"/>
                  <a:gd name="f23" fmla="val 2062"/>
                  <a:gd name="f24" fmla="val 3777"/>
                  <a:gd name="f25" fmla="val 2255"/>
                  <a:gd name="f26" fmla="val 4072"/>
                  <a:gd name="f27" fmla="val 4134"/>
                  <a:gd name="f28" fmla="val 4197"/>
                  <a:gd name="f29" fmla="val 2246"/>
                  <a:gd name="f30" fmla="val 4260"/>
                  <a:gd name="f31" fmla="val 2228"/>
                  <a:gd name="f32" fmla="val 4618"/>
                  <a:gd name="f33" fmla="val 2113"/>
                  <a:gd name="f34" fmla="val 4825"/>
                  <a:gd name="f35" fmla="val 1732"/>
                  <a:gd name="f36" fmla="val 4722"/>
                  <a:gd name="f37" fmla="val 1351"/>
                  <a:gd name="f38" fmla="val 1316"/>
                  <a:gd name="f39" fmla="val 4756"/>
                  <a:gd name="f40" fmla="val 1293"/>
                  <a:gd name="f41" fmla="val 1270"/>
                  <a:gd name="f42" fmla="val 4779"/>
                  <a:gd name="f43" fmla="val 1259"/>
                  <a:gd name="f44" fmla="val 4791"/>
                  <a:gd name="f45" fmla="val 4848"/>
                  <a:gd name="f46" fmla="val 4918"/>
                  <a:gd name="f47" fmla="val 4975"/>
                  <a:gd name="f48" fmla="val 5241"/>
                  <a:gd name="f49" fmla="val 1328"/>
                  <a:gd name="f50" fmla="val 5472"/>
                  <a:gd name="f51" fmla="val 5495"/>
                  <a:gd name="f52" fmla="val 1847"/>
                  <a:gd name="f53" fmla="val 5529"/>
                  <a:gd name="f54" fmla="val 2194"/>
                  <a:gd name="f55" fmla="val 5426"/>
                  <a:gd name="f56" fmla="val 2621"/>
                  <a:gd name="f57" fmla="val 5195"/>
                  <a:gd name="f58" fmla="val 2921"/>
                  <a:gd name="f59" fmla="val 4964"/>
                  <a:gd name="f60" fmla="val 3232"/>
                  <a:gd name="f61" fmla="val 3486"/>
                  <a:gd name="f62" fmla="val 4225"/>
                  <a:gd name="f63" fmla="val 3567"/>
                  <a:gd name="f64" fmla="val 4133"/>
                  <a:gd name="f65" fmla="val 3602"/>
                  <a:gd name="f66" fmla="val 4029"/>
                  <a:gd name="f67" fmla="val 3925"/>
                  <a:gd name="f68" fmla="val 3613"/>
                  <a:gd name="f69" fmla="val 3590"/>
                  <a:gd name="f70" fmla="val 3267"/>
                  <a:gd name="f71" fmla="val 3152"/>
                  <a:gd name="f72" fmla="val 3544"/>
                  <a:gd name="f73" fmla="val 3048"/>
                  <a:gd name="f74" fmla="val 3521"/>
                  <a:gd name="f75" fmla="val 2932"/>
                  <a:gd name="f76" fmla="val 3498"/>
                  <a:gd name="f77" fmla="val 2482"/>
                  <a:gd name="f78" fmla="val 3382"/>
                  <a:gd name="f79" fmla="val 2078"/>
                  <a:gd name="f80" fmla="val 1720"/>
                  <a:gd name="f81" fmla="val 2863"/>
                  <a:gd name="f82" fmla="val 1005"/>
                  <a:gd name="f83" fmla="val 2286"/>
                  <a:gd name="f84" fmla="val 543"/>
                  <a:gd name="f85" fmla="val 508"/>
                  <a:gd name="f86" fmla="val 404"/>
                  <a:gd name="f87" fmla="val 289"/>
                  <a:gd name="f88" fmla="val 405"/>
                  <a:gd name="f89" fmla="val 278"/>
                  <a:gd name="f90" fmla="val 267"/>
                  <a:gd name="f91" fmla="val 194"/>
                  <a:gd name="f92" fmla="val 256"/>
                  <a:gd name="f93" fmla="val 193"/>
                  <a:gd name="f94" fmla="val 245"/>
                  <a:gd name="f95" fmla="val 141"/>
                  <a:gd name="f96" fmla="val 47"/>
                  <a:gd name="f97" fmla="val 1"/>
                  <a:gd name="f98" fmla="val 1489"/>
                  <a:gd name="f99" fmla="val 451"/>
                  <a:gd name="f100" fmla="val 2598"/>
                  <a:gd name="f101" fmla="val 3371"/>
                  <a:gd name="f102" fmla="val 1651"/>
                  <a:gd name="f103" fmla="val 3752"/>
                  <a:gd name="f104" fmla="val 2136"/>
                  <a:gd name="f105" fmla="val 4063"/>
                  <a:gd name="f106" fmla="val 2667"/>
                  <a:gd name="f107" fmla="val 4248"/>
                  <a:gd name="f108" fmla="val 2805"/>
                  <a:gd name="f109" fmla="val 4294"/>
                  <a:gd name="f110" fmla="val 2944"/>
                  <a:gd name="f111" fmla="val 4317"/>
                  <a:gd name="f112" fmla="val 3071"/>
                  <a:gd name="f113" fmla="val 4364"/>
                  <a:gd name="f114" fmla="val 4433"/>
                  <a:gd name="f115" fmla="val 4467"/>
                  <a:gd name="f116" fmla="val 4087"/>
                  <a:gd name="f117" fmla="val 4237"/>
                  <a:gd name="f118" fmla="val 4387"/>
                  <a:gd name="f119" fmla="val 4999"/>
                  <a:gd name="f120" fmla="val 4352"/>
                  <a:gd name="f121" fmla="val 5576"/>
                  <a:gd name="f122" fmla="val 4017"/>
                  <a:gd name="f123" fmla="val 5980"/>
                  <a:gd name="f124" fmla="val 6384"/>
                  <a:gd name="f125" fmla="val 6614"/>
                  <a:gd name="f126" fmla="val 2447"/>
                  <a:gd name="f127" fmla="val 6603"/>
                  <a:gd name="f128" fmla="val 6568"/>
                  <a:gd name="f129" fmla="val 1016"/>
                  <a:gd name="f130" fmla="val 6049"/>
                  <a:gd name="f131" fmla="val 324"/>
                  <a:gd name="f132" fmla="val 5310"/>
                  <a:gd name="f133" fmla="val 93"/>
                  <a:gd name="f134" fmla="val 5137"/>
                  <a:gd name="f135" fmla="val 35"/>
                  <a:gd name="f136" fmla="val 4952"/>
                  <a:gd name="f137" fmla="*/ f0 1 6615"/>
                  <a:gd name="f138" fmla="*/ f1 1 4468"/>
                  <a:gd name="f139" fmla="val f2"/>
                  <a:gd name="f140" fmla="val f3"/>
                  <a:gd name="f141" fmla="val f4"/>
                  <a:gd name="f142" fmla="+- f141 0 f139"/>
                  <a:gd name="f143" fmla="+- f140 0 f139"/>
                  <a:gd name="f144" fmla="*/ f143 1 6615"/>
                  <a:gd name="f145" fmla="*/ f142 1 4468"/>
                  <a:gd name="f146" fmla="*/ f139 1 f144"/>
                  <a:gd name="f147" fmla="*/ f140 1 f144"/>
                  <a:gd name="f148" fmla="*/ f139 1 f145"/>
                  <a:gd name="f149" fmla="*/ f141 1 f145"/>
                  <a:gd name="f150" fmla="*/ f146 f137 1"/>
                  <a:gd name="f151" fmla="*/ f147 f137 1"/>
                  <a:gd name="f152" fmla="*/ f149 f138 1"/>
                  <a:gd name="f153" fmla="*/ f148 f138 1"/>
                </a:gdLst>
                <a:ahLst/>
                <a:cxnLst>
                  <a:cxn ang="3cd4">
                    <a:pos x="hc" y="t"/>
                  </a:cxn>
                  <a:cxn ang="0">
                    <a:pos x="r" y="vc"/>
                  </a:cxn>
                  <a:cxn ang="cd4">
                    <a:pos x="hc" y="b"/>
                  </a:cxn>
                  <a:cxn ang="cd2">
                    <a:pos x="l" y="vc"/>
                  </a:cxn>
                </a:cxnLst>
                <a:rect l="f150" t="f153" r="f151" b="f152"/>
                <a:pathLst>
                  <a:path w="6615" h="4468">
                    <a:moveTo>
                      <a:pt x="f5" y="f2"/>
                    </a:moveTo>
                    <a:cubicBezTo>
                      <a:pt x="f6" y="f2"/>
                      <a:pt x="f7" y="f8"/>
                      <a:pt x="f9" y="f10"/>
                    </a:cubicBezTo>
                    <a:cubicBezTo>
                      <a:pt x="f11" y="f12"/>
                      <a:pt x="f13" y="f14"/>
                      <a:pt x="f13" y="f15"/>
                    </a:cubicBezTo>
                    <a:lnTo>
                      <a:pt x="f13" y="f16"/>
                    </a:lnTo>
                    <a:cubicBezTo>
                      <a:pt x="f13" y="f17"/>
                      <a:pt x="f18" y="f19"/>
                      <a:pt x="f20" y="f21"/>
                    </a:cubicBezTo>
                    <a:cubicBezTo>
                      <a:pt x="f22" y="f23"/>
                      <a:pt x="f24" y="f25"/>
                      <a:pt x="f26" y="f25"/>
                    </a:cubicBezTo>
                    <a:cubicBezTo>
                      <a:pt x="f27" y="f25"/>
                      <a:pt x="f28" y="f29"/>
                      <a:pt x="f30" y="f31"/>
                    </a:cubicBezTo>
                    <a:cubicBezTo>
                      <a:pt x="f32" y="f33"/>
                      <a:pt x="f34" y="f35"/>
                      <a:pt x="f36" y="f15"/>
                    </a:cubicBezTo>
                    <a:cubicBezTo>
                      <a:pt x="f36" y="f37"/>
                      <a:pt x="f36" y="f38"/>
                      <a:pt x="f39" y="f40"/>
                    </a:cubicBezTo>
                    <a:cubicBezTo>
                      <a:pt x="f39" y="f41"/>
                      <a:pt x="f42" y="f43"/>
                      <a:pt x="f44" y="f43"/>
                    </a:cubicBezTo>
                    <a:cubicBezTo>
                      <a:pt x="f45" y="f43"/>
                      <a:pt x="f46" y="f43"/>
                      <a:pt x="f47" y="f41"/>
                    </a:cubicBezTo>
                    <a:cubicBezTo>
                      <a:pt x="f48" y="f49"/>
                      <a:pt x="f50" y="f16"/>
                      <a:pt x="f51" y="f52"/>
                    </a:cubicBezTo>
                    <a:cubicBezTo>
                      <a:pt x="f53" y="f54"/>
                      <a:pt x="f55" y="f56"/>
                      <a:pt x="f57" y="f58"/>
                    </a:cubicBezTo>
                    <a:cubicBezTo>
                      <a:pt x="f59" y="f60"/>
                      <a:pt x="f32" y="f61"/>
                      <a:pt x="f62" y="f63"/>
                    </a:cubicBezTo>
                    <a:cubicBezTo>
                      <a:pt x="f64" y="f65"/>
                      <a:pt x="f66" y="f65"/>
                      <a:pt x="f67" y="f68"/>
                    </a:cubicBezTo>
                    <a:lnTo>
                      <a:pt x="f69" y="f68"/>
                    </a:lnTo>
                    <a:lnTo>
                      <a:pt x="f70" y="f63"/>
                    </a:lnTo>
                    <a:cubicBezTo>
                      <a:pt x="f71" y="f72"/>
                      <a:pt x="f73" y="f74"/>
                      <a:pt x="f75" y="f76"/>
                    </a:cubicBezTo>
                    <a:cubicBezTo>
                      <a:pt x="f77" y="f78"/>
                      <a:pt x="f79" y="f71"/>
                      <a:pt x="f80" y="f81"/>
                    </a:cubicBezTo>
                    <a:cubicBezTo>
                      <a:pt x="f82" y="f83"/>
                      <a:pt x="f84" y="f15"/>
                      <a:pt x="f85" y="f86"/>
                    </a:cubicBezTo>
                    <a:cubicBezTo>
                      <a:pt x="f85" y="f87"/>
                      <a:pt x="f88" y="f10"/>
                      <a:pt x="f89" y="f10"/>
                    </a:cubicBezTo>
                    <a:cubicBezTo>
                      <a:pt x="f90" y="f91"/>
                      <a:pt x="f92" y="f93"/>
                      <a:pt x="f94" y="f93"/>
                    </a:cubicBezTo>
                    <a:cubicBezTo>
                      <a:pt x="f95" y="f93"/>
                      <a:pt x="f96" y="f87"/>
                      <a:pt x="f96" y="f86"/>
                    </a:cubicBezTo>
                    <a:cubicBezTo>
                      <a:pt x="f97" y="f98"/>
                      <a:pt x="f99" y="f100"/>
                      <a:pt x="f43" y="f101"/>
                    </a:cubicBezTo>
                    <a:cubicBezTo>
                      <a:pt x="f102" y="f103"/>
                      <a:pt x="f104" y="f105"/>
                      <a:pt x="f106" y="f107"/>
                    </a:cubicBezTo>
                    <a:cubicBezTo>
                      <a:pt x="f108" y="f109"/>
                      <a:pt x="f110" y="f111"/>
                      <a:pt x="f112" y="f113"/>
                    </a:cubicBezTo>
                    <a:lnTo>
                      <a:pt x="f76" y="f114"/>
                    </a:lnTo>
                    <a:lnTo>
                      <a:pt x="f67" y="f115"/>
                    </a:lnTo>
                    <a:cubicBezTo>
                      <a:pt x="f116" y="f115"/>
                      <a:pt x="f117" y="f115"/>
                      <a:pt x="f118" y="f114"/>
                    </a:cubicBezTo>
                    <a:cubicBezTo>
                      <a:pt x="f119" y="f120"/>
                      <a:pt x="f121" y="f122"/>
                      <a:pt x="f123" y="f72"/>
                    </a:cubicBezTo>
                    <a:cubicBezTo>
                      <a:pt x="f124" y="f73"/>
                      <a:pt x="f125" y="f126"/>
                      <a:pt x="f127" y="f21"/>
                    </a:cubicBezTo>
                    <a:cubicBezTo>
                      <a:pt x="f128" y="f129"/>
                      <a:pt x="f130" y="f131"/>
                      <a:pt x="f132" y="f133"/>
                    </a:cubicBezTo>
                    <a:cubicBezTo>
                      <a:pt x="f134" y="f135"/>
                      <a:pt x="f136"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2" name="Google Shape;165;p3">
              <a:extLst>
                <a:ext uri="{FF2B5EF4-FFF2-40B4-BE49-F238E27FC236}">
                  <a16:creationId xmlns:a16="http://schemas.microsoft.com/office/drawing/2014/main" id="{D7C5DB9D-9297-49BA-BD10-8FAE70C2ED0B}"/>
                </a:ext>
              </a:extLst>
            </p:cNvPr>
            <p:cNvGrpSpPr/>
            <p:nvPr/>
          </p:nvGrpSpPr>
          <p:grpSpPr>
            <a:xfrm>
              <a:off x="1018925" y="4718368"/>
              <a:ext cx="3295953" cy="211903"/>
              <a:chOff x="1018925" y="4718368"/>
              <a:chExt cx="3295953" cy="211903"/>
            </a:xfrm>
          </p:grpSpPr>
          <p:sp>
            <p:nvSpPr>
              <p:cNvPr id="13" name="Google Shape;166;p3">
                <a:extLst>
                  <a:ext uri="{FF2B5EF4-FFF2-40B4-BE49-F238E27FC236}">
                    <a16:creationId xmlns:a16="http://schemas.microsoft.com/office/drawing/2014/main" id="{9FB89877-9BE2-47E1-A354-1D8A1B1E1AF8}"/>
                  </a:ext>
                </a:extLst>
              </p:cNvPr>
              <p:cNvSpPr/>
              <p:nvPr/>
            </p:nvSpPr>
            <p:spPr>
              <a:xfrm>
                <a:off x="1149793" y="4915229"/>
                <a:ext cx="3165085" cy="14950"/>
              </a:xfrm>
              <a:custGeom>
                <a:avLst/>
                <a:gdLst>
                  <a:gd name="f0" fmla="val w"/>
                  <a:gd name="f1" fmla="val h"/>
                  <a:gd name="f2" fmla="val 0"/>
                  <a:gd name="f3" fmla="val 97998"/>
                  <a:gd name="f4" fmla="val 463"/>
                  <a:gd name="f5" fmla="val 1"/>
                  <a:gd name="f6" fmla="val 462"/>
                  <a:gd name="f7" fmla="*/ f0 1 97998"/>
                  <a:gd name="f8" fmla="*/ f1 1 463"/>
                  <a:gd name="f9" fmla="val f2"/>
                  <a:gd name="f10" fmla="val f3"/>
                  <a:gd name="f11" fmla="val f4"/>
                  <a:gd name="f12" fmla="+- f11 0 f9"/>
                  <a:gd name="f13" fmla="+- f10 0 f9"/>
                  <a:gd name="f14" fmla="*/ f13 1 97998"/>
                  <a:gd name="f15" fmla="*/ f12 1 463"/>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97998" h="462">
                    <a:moveTo>
                      <a:pt x="f2" y="f5"/>
                    </a:moveTo>
                    <a:lnTo>
                      <a:pt x="f2" y="f6"/>
                    </a:lnTo>
                    <a:lnTo>
                      <a:pt x="f3" y="f6"/>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167;p3">
                <a:extLst>
                  <a:ext uri="{FF2B5EF4-FFF2-40B4-BE49-F238E27FC236}">
                    <a16:creationId xmlns:a16="http://schemas.microsoft.com/office/drawing/2014/main" id="{0E42ED9D-5598-4A58-B9AC-69D568DFDEB3}"/>
                  </a:ext>
                </a:extLst>
              </p:cNvPr>
              <p:cNvSpPr/>
              <p:nvPr/>
            </p:nvSpPr>
            <p:spPr>
              <a:xfrm>
                <a:off x="1018925" y="4718368"/>
                <a:ext cx="143953" cy="211903"/>
              </a:xfrm>
              <a:custGeom>
                <a:avLst/>
                <a:gdLst>
                  <a:gd name="f0" fmla="val w"/>
                  <a:gd name="f1" fmla="val h"/>
                  <a:gd name="f2" fmla="val 0"/>
                  <a:gd name="f3" fmla="val 4457"/>
                  <a:gd name="f4" fmla="val 6561"/>
                  <a:gd name="f5" fmla="val 2642"/>
                  <a:gd name="f6" fmla="val 1"/>
                  <a:gd name="f7" fmla="val 1992"/>
                  <a:gd name="f8" fmla="val 1397"/>
                  <a:gd name="f9" fmla="val 230"/>
                  <a:gd name="f10" fmla="val 913"/>
                  <a:gd name="f11" fmla="val 625"/>
                  <a:gd name="f12" fmla="val 440"/>
                  <a:gd name="f13" fmla="val 1029"/>
                  <a:gd name="f14" fmla="val 105"/>
                  <a:gd name="f15" fmla="val 1606"/>
                  <a:gd name="f16" fmla="val 24"/>
                  <a:gd name="f17" fmla="val 2217"/>
                  <a:gd name="f18" fmla="val 2368"/>
                  <a:gd name="f19" fmla="val 2518"/>
                  <a:gd name="f20" fmla="val 2679"/>
                  <a:gd name="f21" fmla="val 3106"/>
                  <a:gd name="f22" fmla="val 93"/>
                  <a:gd name="f23" fmla="val 3522"/>
                  <a:gd name="f24" fmla="val 139"/>
                  <a:gd name="f25" fmla="val 3660"/>
                  <a:gd name="f26" fmla="val 174"/>
                  <a:gd name="f27" fmla="val 3799"/>
                  <a:gd name="f28" fmla="val 209"/>
                  <a:gd name="f29" fmla="val 3926"/>
                  <a:gd name="f30" fmla="val 405"/>
                  <a:gd name="f31" fmla="val 4468"/>
                  <a:gd name="f32" fmla="val 705"/>
                  <a:gd name="f33" fmla="val 4953"/>
                  <a:gd name="f34" fmla="val 1097"/>
                  <a:gd name="f35" fmla="val 5346"/>
                  <a:gd name="f36" fmla="val 1824"/>
                  <a:gd name="f37" fmla="val 6116"/>
                  <a:gd name="f38" fmla="val 2864"/>
                  <a:gd name="f39" fmla="val 3900"/>
                  <a:gd name="f40" fmla="val 3951"/>
                  <a:gd name="f41" fmla="val 4002"/>
                  <a:gd name="f42" fmla="val 6560"/>
                  <a:gd name="f43" fmla="val 4052"/>
                  <a:gd name="f44" fmla="val 6557"/>
                  <a:gd name="f45" fmla="val 4179"/>
                  <a:gd name="f46" fmla="val 4283"/>
                  <a:gd name="f47" fmla="val 6442"/>
                  <a:gd name="f48" fmla="val 4272"/>
                  <a:gd name="f49" fmla="val 6327"/>
                  <a:gd name="f50" fmla="val 6177"/>
                  <a:gd name="f51" fmla="val 6096"/>
                  <a:gd name="f52" fmla="val 3083"/>
                  <a:gd name="f53" fmla="val 6061"/>
                  <a:gd name="f54" fmla="val 2171"/>
                  <a:gd name="f55" fmla="val 5599"/>
                  <a:gd name="f56" fmla="val 1594"/>
                  <a:gd name="f57" fmla="val 4884"/>
                  <a:gd name="f58" fmla="val 1305"/>
                  <a:gd name="f59" fmla="val 4514"/>
                  <a:gd name="f60" fmla="val 1074"/>
                  <a:gd name="f61" fmla="val 4122"/>
                  <a:gd name="f62" fmla="val 959"/>
                  <a:gd name="f63" fmla="val 3672"/>
                  <a:gd name="f64" fmla="val 936"/>
                  <a:gd name="f65" fmla="val 3556"/>
                  <a:gd name="f66" fmla="val 3453"/>
                  <a:gd name="f67" fmla="val 890"/>
                  <a:gd name="f68" fmla="val 3337"/>
                  <a:gd name="f69" fmla="val 844"/>
                  <a:gd name="f70" fmla="val 3002"/>
                  <a:gd name="f71" fmla="val 855"/>
                  <a:gd name="f72" fmla="val 2575"/>
                  <a:gd name="f73" fmla="val 2471"/>
                  <a:gd name="f74" fmla="val 970"/>
                  <a:gd name="f75" fmla="val 1987"/>
                  <a:gd name="f76" fmla="val 1224"/>
                  <a:gd name="f77" fmla="val 1640"/>
                  <a:gd name="f78" fmla="val 1536"/>
                  <a:gd name="f79" fmla="val 1409"/>
                  <a:gd name="f80" fmla="val 1809"/>
                  <a:gd name="f81" fmla="val 1200"/>
                  <a:gd name="f82" fmla="val 2187"/>
                  <a:gd name="f83" fmla="val 1095"/>
                  <a:gd name="f84" fmla="val 2513"/>
                  <a:gd name="f85" fmla="val 2546"/>
                  <a:gd name="f86" fmla="val 2578"/>
                  <a:gd name="f87" fmla="val 1096"/>
                  <a:gd name="f88" fmla="val 2610"/>
                  <a:gd name="f89" fmla="val 1098"/>
                  <a:gd name="f90" fmla="val 2898"/>
                  <a:gd name="f91" fmla="val 1132"/>
                  <a:gd name="f92" fmla="val 3129"/>
                  <a:gd name="f93" fmla="val 1363"/>
                  <a:gd name="f94" fmla="val 3187"/>
                  <a:gd name="f95" fmla="val 1617"/>
                  <a:gd name="f96" fmla="val 3198"/>
                  <a:gd name="f97" fmla="val 1675"/>
                  <a:gd name="f98" fmla="val 1756"/>
                  <a:gd name="f99" fmla="val 1813"/>
                  <a:gd name="f100" fmla="val 1825"/>
                  <a:gd name="f101" fmla="val 1848"/>
                  <a:gd name="f102" fmla="val 3175"/>
                  <a:gd name="f103" fmla="val 3141"/>
                  <a:gd name="f104" fmla="val 1883"/>
                  <a:gd name="f105" fmla="val 3117"/>
                  <a:gd name="f106" fmla="val 3020"/>
                  <a:gd name="f107" fmla="val 1865"/>
                  <a:gd name="f108" fmla="val 2957"/>
                  <a:gd name="f109" fmla="val 1856"/>
                  <a:gd name="f110" fmla="val 2895"/>
                  <a:gd name="f111" fmla="val 2600"/>
                  <a:gd name="f112" fmla="val 2324"/>
                  <a:gd name="f113" fmla="val 2049"/>
                  <a:gd name="f114" fmla="val 2229"/>
                  <a:gd name="f115" fmla="val 2344"/>
                  <a:gd name="f116" fmla="val 2136"/>
                  <a:gd name="f117" fmla="val 2702"/>
                  <a:gd name="f118" fmla="val 2333"/>
                  <a:gd name="f119" fmla="val 2690"/>
                  <a:gd name="f120" fmla="val 3199"/>
                  <a:gd name="f121" fmla="val 2771"/>
                  <a:gd name="f122" fmla="val 3210"/>
                  <a:gd name="f123" fmla="val 2829"/>
                  <a:gd name="f124" fmla="val 3222"/>
                  <a:gd name="f125" fmla="val 3579"/>
                  <a:gd name="f126" fmla="val 4041"/>
                  <a:gd name="f127" fmla="val 2933"/>
                  <a:gd name="f128" fmla="val 2529"/>
                  <a:gd name="f129" fmla="val 4387"/>
                  <a:gd name="f130" fmla="val 4456"/>
                  <a:gd name="f131" fmla="val 2079"/>
                  <a:gd name="f132" fmla="val 1652"/>
                  <a:gd name="f133" fmla="val 4422"/>
                  <a:gd name="f134" fmla="val 1467"/>
                  <a:gd name="f135" fmla="val 4364"/>
                  <a:gd name="f136" fmla="val 1294"/>
                  <a:gd name="f137" fmla="val 4133"/>
                  <a:gd name="f138" fmla="val 555"/>
                  <a:gd name="f139" fmla="val 3441"/>
                  <a:gd name="f140" fmla="val 36"/>
                  <a:gd name="f141" fmla="val 2674"/>
                  <a:gd name="f142" fmla="val 2658"/>
                  <a:gd name="f143" fmla="*/ f0 1 4457"/>
                  <a:gd name="f144" fmla="*/ f1 1 6561"/>
                  <a:gd name="f145" fmla="val f2"/>
                  <a:gd name="f146" fmla="val f3"/>
                  <a:gd name="f147" fmla="val f4"/>
                  <a:gd name="f148" fmla="+- f147 0 f145"/>
                  <a:gd name="f149" fmla="+- f146 0 f145"/>
                  <a:gd name="f150" fmla="*/ f149 1 4457"/>
                  <a:gd name="f151" fmla="*/ f148 1 6561"/>
                  <a:gd name="f152" fmla="*/ f145 1 f150"/>
                  <a:gd name="f153" fmla="*/ f146 1 f150"/>
                  <a:gd name="f154" fmla="*/ f145 1 f151"/>
                  <a:gd name="f155" fmla="*/ f147 1 f151"/>
                  <a:gd name="f156" fmla="*/ f152 f143 1"/>
                  <a:gd name="f157" fmla="*/ f153 f143 1"/>
                  <a:gd name="f158" fmla="*/ f155 f144 1"/>
                  <a:gd name="f159" fmla="*/ f154 f144 1"/>
                </a:gdLst>
                <a:ahLst/>
                <a:cxnLst>
                  <a:cxn ang="3cd4">
                    <a:pos x="hc" y="t"/>
                  </a:cxn>
                  <a:cxn ang="0">
                    <a:pos x="r" y="vc"/>
                  </a:cxn>
                  <a:cxn ang="cd4">
                    <a:pos x="hc" y="b"/>
                  </a:cxn>
                  <a:cxn ang="cd2">
                    <a:pos x="l" y="vc"/>
                  </a:cxn>
                </a:cxnLst>
                <a:rect l="f156" t="f159" r="f157" b="f158"/>
                <a:pathLst>
                  <a:path w="4457" h="6561">
                    <a:moveTo>
                      <a:pt x="f5" y="f6"/>
                    </a:moveTo>
                    <a:cubicBezTo>
                      <a:pt x="f7" y="f6"/>
                      <a:pt x="f8" y="f9"/>
                      <a:pt x="f10" y="f11"/>
                    </a:cubicBezTo>
                    <a:cubicBezTo>
                      <a:pt x="f12" y="f13"/>
                      <a:pt x="f14" y="f15"/>
                      <a:pt x="f16" y="f17"/>
                    </a:cubicBezTo>
                    <a:cubicBezTo>
                      <a:pt x="f6" y="f18"/>
                      <a:pt x="f6" y="f19"/>
                      <a:pt x="f6" y="f20"/>
                    </a:cubicBezTo>
                    <a:lnTo>
                      <a:pt x="f16" y="f21"/>
                    </a:lnTo>
                    <a:lnTo>
                      <a:pt x="f22" y="f23"/>
                    </a:lnTo>
                    <a:cubicBezTo>
                      <a:pt x="f24" y="f25"/>
                      <a:pt x="f26" y="f27"/>
                      <a:pt x="f28" y="f29"/>
                    </a:cubicBezTo>
                    <a:cubicBezTo>
                      <a:pt x="f30" y="f31"/>
                      <a:pt x="f32" y="f33"/>
                      <a:pt x="f34" y="f35"/>
                    </a:cubicBezTo>
                    <a:cubicBezTo>
                      <a:pt x="f36" y="f37"/>
                      <a:pt x="f38" y="f4"/>
                      <a:pt x="f39" y="f4"/>
                    </a:cubicBezTo>
                    <a:cubicBezTo>
                      <a:pt x="f40" y="f4"/>
                      <a:pt x="f41" y="f42"/>
                      <a:pt x="f43" y="f44"/>
                    </a:cubicBezTo>
                    <a:cubicBezTo>
                      <a:pt x="f45" y="f44"/>
                      <a:pt x="f46" y="f47"/>
                      <a:pt x="f48" y="f49"/>
                    </a:cubicBezTo>
                    <a:cubicBezTo>
                      <a:pt x="f48" y="f50"/>
                      <a:pt x="f45" y="f51"/>
                      <a:pt x="f43" y="f51"/>
                    </a:cubicBezTo>
                    <a:cubicBezTo>
                      <a:pt x="f52" y="f53"/>
                      <a:pt x="f54" y="f55"/>
                      <a:pt x="f56" y="f57"/>
                    </a:cubicBezTo>
                    <a:cubicBezTo>
                      <a:pt x="f58" y="f59"/>
                      <a:pt x="f60" y="f61"/>
                      <a:pt x="f62" y="f63"/>
                    </a:cubicBezTo>
                    <a:cubicBezTo>
                      <a:pt x="f64" y="f65"/>
                      <a:pt x="f10" y="f66"/>
                      <a:pt x="f67" y="f68"/>
                    </a:cubicBezTo>
                    <a:lnTo>
                      <a:pt x="f69" y="f70"/>
                    </a:lnTo>
                    <a:lnTo>
                      <a:pt x="f69" y="f20"/>
                    </a:lnTo>
                    <a:cubicBezTo>
                      <a:pt x="f71" y="f72"/>
                      <a:pt x="f71" y="f73"/>
                      <a:pt x="f67" y="f18"/>
                    </a:cubicBezTo>
                    <a:cubicBezTo>
                      <a:pt x="f74" y="f75"/>
                      <a:pt x="f76" y="f77"/>
                      <a:pt x="f78" y="f79"/>
                    </a:cubicBezTo>
                    <a:cubicBezTo>
                      <a:pt x="f80" y="f81"/>
                      <a:pt x="f82" y="f83"/>
                      <a:pt x="f84" y="f83"/>
                    </a:cubicBezTo>
                    <a:cubicBezTo>
                      <a:pt x="f85" y="f83"/>
                      <a:pt x="f86" y="f87"/>
                      <a:pt x="f88" y="f89"/>
                    </a:cubicBezTo>
                    <a:cubicBezTo>
                      <a:pt x="f90" y="f91"/>
                      <a:pt x="f92" y="f93"/>
                      <a:pt x="f94" y="f95"/>
                    </a:cubicBezTo>
                    <a:cubicBezTo>
                      <a:pt x="f96" y="f97"/>
                      <a:pt x="f96" y="f98"/>
                      <a:pt x="f96" y="f99"/>
                    </a:cubicBezTo>
                    <a:cubicBezTo>
                      <a:pt x="f96" y="f100"/>
                      <a:pt x="f94" y="f101"/>
                      <a:pt x="f102" y="f101"/>
                    </a:cubicBezTo>
                    <a:cubicBezTo>
                      <a:pt x="f103" y="f104"/>
                      <a:pt x="f105" y="f104"/>
                      <a:pt x="f52" y="f104"/>
                    </a:cubicBezTo>
                    <a:cubicBezTo>
                      <a:pt x="f106" y="f107"/>
                      <a:pt x="f108" y="f109"/>
                      <a:pt x="f110" y="f109"/>
                    </a:cubicBezTo>
                    <a:cubicBezTo>
                      <a:pt x="f111" y="f109"/>
                      <a:pt x="f112" y="f113"/>
                      <a:pt x="f114" y="f115"/>
                    </a:cubicBezTo>
                    <a:cubicBezTo>
                      <a:pt x="f116" y="f117"/>
                      <a:pt x="f118" y="f52"/>
                      <a:pt x="f119" y="f120"/>
                    </a:cubicBezTo>
                    <a:cubicBezTo>
                      <a:pt x="f121" y="f122"/>
                      <a:pt x="f123" y="f124"/>
                      <a:pt x="f90" y="f124"/>
                    </a:cubicBezTo>
                    <a:lnTo>
                      <a:pt x="f52" y="f124"/>
                    </a:lnTo>
                    <a:cubicBezTo>
                      <a:pt x="f125" y="f124"/>
                      <a:pt x="f126" y="f127"/>
                      <a:pt x="f48" y="f128"/>
                    </a:cubicBezTo>
                    <a:cubicBezTo>
                      <a:pt x="f129" y="f118"/>
                      <a:pt x="f130" y="f131"/>
                      <a:pt x="f130" y="f101"/>
                    </a:cubicBezTo>
                    <a:cubicBezTo>
                      <a:pt x="f130" y="f132"/>
                      <a:pt x="f133" y="f134"/>
                      <a:pt x="f135" y="f136"/>
                    </a:cubicBezTo>
                    <a:cubicBezTo>
                      <a:pt x="f137" y="f138"/>
                      <a:pt x="f139" y="f140"/>
                      <a:pt x="f119" y="f6"/>
                    </a:cubicBezTo>
                    <a:cubicBezTo>
                      <a:pt x="f141" y="f6"/>
                      <a:pt x="f142"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5" name="Google Shape;168;p3">
              <a:extLst>
                <a:ext uri="{FF2B5EF4-FFF2-40B4-BE49-F238E27FC236}">
                  <a16:creationId xmlns:a16="http://schemas.microsoft.com/office/drawing/2014/main" id="{0F7339FB-738F-4E49-9362-970683C8EE88}"/>
                </a:ext>
              </a:extLst>
            </p:cNvPr>
            <p:cNvGrpSpPr/>
            <p:nvPr/>
          </p:nvGrpSpPr>
          <p:grpSpPr>
            <a:xfrm>
              <a:off x="4856158" y="4718368"/>
              <a:ext cx="3296311" cy="211903"/>
              <a:chOff x="4856158" y="4718368"/>
              <a:chExt cx="3296311" cy="211903"/>
            </a:xfrm>
          </p:grpSpPr>
          <p:sp>
            <p:nvSpPr>
              <p:cNvPr id="16" name="Google Shape;169;p3">
                <a:extLst>
                  <a:ext uri="{FF2B5EF4-FFF2-40B4-BE49-F238E27FC236}">
                    <a16:creationId xmlns:a16="http://schemas.microsoft.com/office/drawing/2014/main" id="{612D99D1-2E83-446C-AD79-3AF2BEBB444F}"/>
                  </a:ext>
                </a:extLst>
              </p:cNvPr>
              <p:cNvSpPr/>
              <p:nvPr/>
            </p:nvSpPr>
            <p:spPr>
              <a:xfrm>
                <a:off x="4856158" y="4915229"/>
                <a:ext cx="3165085" cy="14950"/>
              </a:xfrm>
              <a:custGeom>
                <a:avLst/>
                <a:gdLst>
                  <a:gd name="f0" fmla="val w"/>
                  <a:gd name="f1" fmla="val h"/>
                  <a:gd name="f2" fmla="val 0"/>
                  <a:gd name="f3" fmla="val 97998"/>
                  <a:gd name="f4" fmla="val 463"/>
                  <a:gd name="f5" fmla="val 1"/>
                  <a:gd name="f6" fmla="val 462"/>
                  <a:gd name="f7" fmla="*/ f0 1 97998"/>
                  <a:gd name="f8" fmla="*/ f1 1 463"/>
                  <a:gd name="f9" fmla="val f2"/>
                  <a:gd name="f10" fmla="val f3"/>
                  <a:gd name="f11" fmla="val f4"/>
                  <a:gd name="f12" fmla="+- f11 0 f9"/>
                  <a:gd name="f13" fmla="+- f10 0 f9"/>
                  <a:gd name="f14" fmla="*/ f13 1 97998"/>
                  <a:gd name="f15" fmla="*/ f12 1 463"/>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97998" h="462">
                    <a:moveTo>
                      <a:pt x="f2" y="f5"/>
                    </a:moveTo>
                    <a:lnTo>
                      <a:pt x="f2" y="f6"/>
                    </a:lnTo>
                    <a:lnTo>
                      <a:pt x="f3" y="f6"/>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170;p3">
                <a:extLst>
                  <a:ext uri="{FF2B5EF4-FFF2-40B4-BE49-F238E27FC236}">
                    <a16:creationId xmlns:a16="http://schemas.microsoft.com/office/drawing/2014/main" id="{8E8B38C3-4076-44F1-B958-DE5F9AC82F42}"/>
                  </a:ext>
                </a:extLst>
              </p:cNvPr>
              <p:cNvSpPr/>
              <p:nvPr/>
            </p:nvSpPr>
            <p:spPr>
              <a:xfrm>
                <a:off x="8008168" y="4718368"/>
                <a:ext cx="144301" cy="211903"/>
              </a:xfrm>
              <a:custGeom>
                <a:avLst/>
                <a:gdLst>
                  <a:gd name="f0" fmla="val w"/>
                  <a:gd name="f1" fmla="val h"/>
                  <a:gd name="f2" fmla="val 0"/>
                  <a:gd name="f3" fmla="val 4468"/>
                  <a:gd name="f4" fmla="val 6561"/>
                  <a:gd name="f5" fmla="val 1815"/>
                  <a:gd name="f6" fmla="val 1"/>
                  <a:gd name="f7" fmla="val 1799"/>
                  <a:gd name="f8" fmla="val 1783"/>
                  <a:gd name="f9" fmla="val 1767"/>
                  <a:gd name="f10" fmla="val 1016"/>
                  <a:gd name="f11" fmla="val 36"/>
                  <a:gd name="f12" fmla="val 324"/>
                  <a:gd name="f13" fmla="val 555"/>
                  <a:gd name="f14" fmla="val 93"/>
                  <a:gd name="f15" fmla="val 1294"/>
                  <a:gd name="f16" fmla="val 35"/>
                  <a:gd name="f17" fmla="val 1467"/>
                  <a:gd name="f18" fmla="val 1652"/>
                  <a:gd name="f19" fmla="val 1848"/>
                  <a:gd name="f20" fmla="val 2079"/>
                  <a:gd name="f21" fmla="val 81"/>
                  <a:gd name="f22" fmla="val 2333"/>
                  <a:gd name="f23" fmla="val 197"/>
                  <a:gd name="f24" fmla="val 2529"/>
                  <a:gd name="f25" fmla="val 428"/>
                  <a:gd name="f26" fmla="val 2933"/>
                  <a:gd name="f27" fmla="val 889"/>
                  <a:gd name="f28" fmla="val 3222"/>
                  <a:gd name="f29" fmla="val 1374"/>
                  <a:gd name="f30" fmla="val 1559"/>
                  <a:gd name="f31" fmla="val 1640"/>
                  <a:gd name="f32" fmla="val 1697"/>
                  <a:gd name="f33" fmla="val 3210"/>
                  <a:gd name="f34" fmla="val 3199"/>
                  <a:gd name="f35" fmla="val 2124"/>
                  <a:gd name="f36" fmla="val 3083"/>
                  <a:gd name="f37" fmla="val 2332"/>
                  <a:gd name="f38" fmla="val 2702"/>
                  <a:gd name="f39" fmla="val 2228"/>
                  <a:gd name="f40" fmla="val 2344"/>
                  <a:gd name="f41" fmla="val 2133"/>
                  <a:gd name="f42" fmla="val 2049"/>
                  <a:gd name="f43" fmla="val 1857"/>
                  <a:gd name="f44" fmla="val 1856"/>
                  <a:gd name="f45" fmla="val 1562"/>
                  <a:gd name="f46" fmla="val 1500"/>
                  <a:gd name="f47" fmla="val 1437"/>
                  <a:gd name="f48" fmla="val 1865"/>
                  <a:gd name="f49" fmla="val 1883"/>
                  <a:gd name="f50" fmla="val 1351"/>
                  <a:gd name="f51" fmla="val 1317"/>
                  <a:gd name="f52" fmla="val 1293"/>
                  <a:gd name="f53" fmla="val 1270"/>
                  <a:gd name="f54" fmla="val 1259"/>
                  <a:gd name="f55" fmla="val 1825"/>
                  <a:gd name="f56" fmla="val 1813"/>
                  <a:gd name="f57" fmla="val 1756"/>
                  <a:gd name="f58" fmla="val 1675"/>
                  <a:gd name="f59" fmla="val 1617"/>
                  <a:gd name="f60" fmla="val 1328"/>
                  <a:gd name="f61" fmla="val 1363"/>
                  <a:gd name="f62" fmla="val 1132"/>
                  <a:gd name="f63" fmla="val 1847"/>
                  <a:gd name="f64" fmla="val 1098"/>
                  <a:gd name="f65" fmla="val 1879"/>
                  <a:gd name="f66" fmla="val 1096"/>
                  <a:gd name="f67" fmla="val 1911"/>
                  <a:gd name="f68" fmla="val 1095"/>
                  <a:gd name="f69" fmla="val 1944"/>
                  <a:gd name="f70" fmla="val 2270"/>
                  <a:gd name="f71" fmla="val 2648"/>
                  <a:gd name="f72" fmla="val 1200"/>
                  <a:gd name="f73" fmla="val 2921"/>
                  <a:gd name="f74" fmla="val 1409"/>
                  <a:gd name="f75" fmla="val 3233"/>
                  <a:gd name="f76" fmla="val 3487"/>
                  <a:gd name="f77" fmla="val 1987"/>
                  <a:gd name="f78" fmla="val 3567"/>
                  <a:gd name="f79" fmla="val 2368"/>
                  <a:gd name="f80" fmla="val 3602"/>
                  <a:gd name="f81" fmla="val 2471"/>
                  <a:gd name="f82" fmla="val 2575"/>
                  <a:gd name="f83" fmla="val 3613"/>
                  <a:gd name="f84" fmla="val 2679"/>
                  <a:gd name="f85" fmla="val 3002"/>
                  <a:gd name="f86" fmla="val 3337"/>
                  <a:gd name="f87" fmla="val 3544"/>
                  <a:gd name="f88" fmla="val 3453"/>
                  <a:gd name="f89" fmla="val 3521"/>
                  <a:gd name="f90" fmla="val 3556"/>
                  <a:gd name="f91" fmla="val 3498"/>
                  <a:gd name="f92" fmla="val 3672"/>
                  <a:gd name="f93" fmla="val 3383"/>
                  <a:gd name="f94" fmla="val 4122"/>
                  <a:gd name="f95" fmla="val 3152"/>
                  <a:gd name="f96" fmla="val 4514"/>
                  <a:gd name="f97" fmla="val 2863"/>
                  <a:gd name="f98" fmla="val 4884"/>
                  <a:gd name="f99" fmla="val 2286"/>
                  <a:gd name="f100" fmla="val 5599"/>
                  <a:gd name="f101" fmla="val 6061"/>
                  <a:gd name="f102" fmla="val 405"/>
                  <a:gd name="f103" fmla="val 6096"/>
                  <a:gd name="f104" fmla="val 278"/>
                  <a:gd name="f105" fmla="val 6177"/>
                  <a:gd name="f106" fmla="val 6327"/>
                  <a:gd name="f107" fmla="val 174"/>
                  <a:gd name="f108" fmla="val 6442"/>
                  <a:gd name="f109" fmla="val 6557"/>
                  <a:gd name="f110" fmla="val 455"/>
                  <a:gd name="f111" fmla="val 6560"/>
                  <a:gd name="f112" fmla="val 506"/>
                  <a:gd name="f113" fmla="val 557"/>
                  <a:gd name="f114" fmla="val 1593"/>
                  <a:gd name="f115" fmla="val 2634"/>
                  <a:gd name="f116" fmla="val 6116"/>
                  <a:gd name="f117" fmla="val 3371"/>
                  <a:gd name="f118" fmla="val 5346"/>
                  <a:gd name="f119" fmla="val 3752"/>
                  <a:gd name="f120" fmla="val 4953"/>
                  <a:gd name="f121" fmla="val 4064"/>
                  <a:gd name="f122" fmla="val 4248"/>
                  <a:gd name="f123" fmla="val 3926"/>
                  <a:gd name="f124" fmla="val 4283"/>
                  <a:gd name="f125" fmla="val 3799"/>
                  <a:gd name="f126" fmla="val 4318"/>
                  <a:gd name="f127" fmla="val 3660"/>
                  <a:gd name="f128" fmla="val 4364"/>
                  <a:gd name="f129" fmla="val 3522"/>
                  <a:gd name="f130" fmla="val 4433"/>
                  <a:gd name="f131" fmla="val 3106"/>
                  <a:gd name="f132" fmla="val 2518"/>
                  <a:gd name="f133" fmla="val 2217"/>
                  <a:gd name="f134" fmla="val 4341"/>
                  <a:gd name="f135" fmla="val 1606"/>
                  <a:gd name="f136" fmla="val 4017"/>
                  <a:gd name="f137" fmla="val 1029"/>
                  <a:gd name="f138" fmla="val 3533"/>
                  <a:gd name="f139" fmla="val 625"/>
                  <a:gd name="f140" fmla="val 3059"/>
                  <a:gd name="f141" fmla="val 230"/>
                  <a:gd name="f142" fmla="val 2476"/>
                  <a:gd name="f143" fmla="*/ f0 1 4468"/>
                  <a:gd name="f144" fmla="*/ f1 1 6561"/>
                  <a:gd name="f145" fmla="val f2"/>
                  <a:gd name="f146" fmla="val f3"/>
                  <a:gd name="f147" fmla="val f4"/>
                  <a:gd name="f148" fmla="+- f147 0 f145"/>
                  <a:gd name="f149" fmla="+- f146 0 f145"/>
                  <a:gd name="f150" fmla="*/ f149 1 4468"/>
                  <a:gd name="f151" fmla="*/ f148 1 6561"/>
                  <a:gd name="f152" fmla="*/ f145 1 f150"/>
                  <a:gd name="f153" fmla="*/ f146 1 f150"/>
                  <a:gd name="f154" fmla="*/ f145 1 f151"/>
                  <a:gd name="f155" fmla="*/ f147 1 f151"/>
                  <a:gd name="f156" fmla="*/ f152 f143 1"/>
                  <a:gd name="f157" fmla="*/ f153 f143 1"/>
                  <a:gd name="f158" fmla="*/ f155 f144 1"/>
                  <a:gd name="f159" fmla="*/ f154 f144 1"/>
                </a:gdLst>
                <a:ahLst/>
                <a:cxnLst>
                  <a:cxn ang="3cd4">
                    <a:pos x="hc" y="t"/>
                  </a:cxn>
                  <a:cxn ang="0">
                    <a:pos x="r" y="vc"/>
                  </a:cxn>
                  <a:cxn ang="cd4">
                    <a:pos x="hc" y="b"/>
                  </a:cxn>
                  <a:cxn ang="cd2">
                    <a:pos x="l" y="vc"/>
                  </a:cxn>
                </a:cxnLst>
                <a:rect l="f156" t="f159" r="f157" b="f158"/>
                <a:pathLst>
                  <a:path w="4468" h="6561">
                    <a:moveTo>
                      <a:pt x="f5" y="f6"/>
                    </a:moveTo>
                    <a:cubicBezTo>
                      <a:pt x="f7" y="f6"/>
                      <a:pt x="f8" y="f6"/>
                      <a:pt x="f9" y="f6"/>
                    </a:cubicBezTo>
                    <a:cubicBezTo>
                      <a:pt x="f10" y="f11"/>
                      <a:pt x="f12" y="f13"/>
                      <a:pt x="f14" y="f15"/>
                    </a:cubicBezTo>
                    <a:cubicBezTo>
                      <a:pt x="f16" y="f17"/>
                      <a:pt x="f6" y="f18"/>
                      <a:pt x="f6" y="f19"/>
                    </a:cubicBezTo>
                    <a:cubicBezTo>
                      <a:pt x="f6" y="f20"/>
                      <a:pt x="f21" y="f22"/>
                      <a:pt x="f23" y="f24"/>
                    </a:cubicBezTo>
                    <a:cubicBezTo>
                      <a:pt x="f25" y="f26"/>
                      <a:pt x="f27" y="f28"/>
                      <a:pt x="f29" y="f28"/>
                    </a:cubicBezTo>
                    <a:lnTo>
                      <a:pt x="f30" y="f28"/>
                    </a:lnTo>
                    <a:cubicBezTo>
                      <a:pt x="f31" y="f28"/>
                      <a:pt x="f32" y="f33"/>
                      <a:pt x="f9" y="f34"/>
                    </a:cubicBezTo>
                    <a:cubicBezTo>
                      <a:pt x="f35" y="f36"/>
                      <a:pt x="f37" y="f38"/>
                      <a:pt x="f39" y="f40"/>
                    </a:cubicBezTo>
                    <a:cubicBezTo>
                      <a:pt x="f41" y="f42"/>
                      <a:pt x="f43" y="f44"/>
                      <a:pt x="f45" y="f44"/>
                    </a:cubicBezTo>
                    <a:cubicBezTo>
                      <a:pt x="f46" y="f44"/>
                      <a:pt x="f47" y="f48"/>
                      <a:pt x="f29" y="f49"/>
                    </a:cubicBezTo>
                    <a:cubicBezTo>
                      <a:pt x="f50" y="f49"/>
                      <a:pt x="f51" y="f49"/>
                      <a:pt x="f52" y="f19"/>
                    </a:cubicBezTo>
                    <a:cubicBezTo>
                      <a:pt x="f53" y="f19"/>
                      <a:pt x="f54" y="f55"/>
                      <a:pt x="f54" y="f56"/>
                    </a:cubicBezTo>
                    <a:cubicBezTo>
                      <a:pt x="f54" y="f57"/>
                      <a:pt x="f54" y="f58"/>
                      <a:pt x="f53" y="f59"/>
                    </a:cubicBezTo>
                    <a:cubicBezTo>
                      <a:pt x="f60" y="f61"/>
                      <a:pt x="f30" y="f62"/>
                      <a:pt x="f63" y="f64"/>
                    </a:cubicBezTo>
                    <a:cubicBezTo>
                      <a:pt x="f65" y="f66"/>
                      <a:pt x="f67" y="f68"/>
                      <a:pt x="f69" y="f68"/>
                    </a:cubicBezTo>
                    <a:cubicBezTo>
                      <a:pt x="f70" y="f68"/>
                      <a:pt x="f71" y="f72"/>
                      <a:pt x="f73" y="f74"/>
                    </a:cubicBezTo>
                    <a:cubicBezTo>
                      <a:pt x="f75" y="f31"/>
                      <a:pt x="f76" y="f77"/>
                      <a:pt x="f78" y="f79"/>
                    </a:cubicBezTo>
                    <a:cubicBezTo>
                      <a:pt x="f80" y="f81"/>
                      <a:pt x="f80" y="f82"/>
                      <a:pt x="f83" y="f84"/>
                    </a:cubicBezTo>
                    <a:lnTo>
                      <a:pt x="f83" y="f85"/>
                    </a:lnTo>
                    <a:lnTo>
                      <a:pt x="f78" y="f86"/>
                    </a:lnTo>
                    <a:cubicBezTo>
                      <a:pt x="f87" y="f88"/>
                      <a:pt x="f89" y="f90"/>
                      <a:pt x="f91" y="f92"/>
                    </a:cubicBezTo>
                    <a:cubicBezTo>
                      <a:pt x="f93" y="f94"/>
                      <a:pt x="f95" y="f96"/>
                      <a:pt x="f97" y="f98"/>
                    </a:cubicBezTo>
                    <a:cubicBezTo>
                      <a:pt x="f99" y="f100"/>
                      <a:pt x="f29" y="f101"/>
                      <a:pt x="f102" y="f103"/>
                    </a:cubicBezTo>
                    <a:cubicBezTo>
                      <a:pt x="f104" y="f103"/>
                      <a:pt x="f23" y="f105"/>
                      <a:pt x="f23" y="f106"/>
                    </a:cubicBezTo>
                    <a:cubicBezTo>
                      <a:pt x="f107" y="f108"/>
                      <a:pt x="f104" y="f109"/>
                      <a:pt x="f102" y="f109"/>
                    </a:cubicBezTo>
                    <a:cubicBezTo>
                      <a:pt x="f110" y="f111"/>
                      <a:pt x="f112" y="f4"/>
                      <a:pt x="f113" y="f4"/>
                    </a:cubicBezTo>
                    <a:cubicBezTo>
                      <a:pt x="f114" y="f4"/>
                      <a:pt x="f115" y="f116"/>
                      <a:pt x="f117" y="f118"/>
                    </a:cubicBezTo>
                    <a:cubicBezTo>
                      <a:pt x="f119" y="f120"/>
                      <a:pt x="f121" y="f3"/>
                      <a:pt x="f122" y="f123"/>
                    </a:cubicBezTo>
                    <a:cubicBezTo>
                      <a:pt x="f124" y="f125"/>
                      <a:pt x="f126" y="f127"/>
                      <a:pt x="f128" y="f129"/>
                    </a:cubicBezTo>
                    <a:lnTo>
                      <a:pt x="f130" y="f131"/>
                    </a:lnTo>
                    <a:lnTo>
                      <a:pt x="f3" y="f84"/>
                    </a:lnTo>
                    <a:cubicBezTo>
                      <a:pt x="f3" y="f132"/>
                      <a:pt x="f3" y="f79"/>
                      <a:pt x="f130" y="f133"/>
                    </a:cubicBezTo>
                    <a:cubicBezTo>
                      <a:pt x="f134" y="f135"/>
                      <a:pt x="f136" y="f137"/>
                      <a:pt x="f138" y="f139"/>
                    </a:cubicBezTo>
                    <a:cubicBezTo>
                      <a:pt x="f140" y="f141"/>
                      <a:pt x="f142"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8" name="Google Shape;171;p3">
              <a:extLst>
                <a:ext uri="{FF2B5EF4-FFF2-40B4-BE49-F238E27FC236}">
                  <a16:creationId xmlns:a16="http://schemas.microsoft.com/office/drawing/2014/main" id="{09432792-6F39-469C-83F5-44819342F4E2}"/>
                </a:ext>
              </a:extLst>
            </p:cNvPr>
            <p:cNvGrpSpPr/>
            <p:nvPr/>
          </p:nvGrpSpPr>
          <p:grpSpPr>
            <a:xfrm>
              <a:off x="1005227" y="213210"/>
              <a:ext cx="7133545" cy="211875"/>
              <a:chOff x="1005227" y="213210"/>
              <a:chExt cx="7133545" cy="211875"/>
            </a:xfrm>
          </p:grpSpPr>
          <p:grpSp>
            <p:nvGrpSpPr>
              <p:cNvPr id="19" name="Google Shape;172;p3">
                <a:extLst>
                  <a:ext uri="{FF2B5EF4-FFF2-40B4-BE49-F238E27FC236}">
                    <a16:creationId xmlns:a16="http://schemas.microsoft.com/office/drawing/2014/main" id="{B3187386-D7FC-45F9-8EE5-B57F6561EF04}"/>
                  </a:ext>
                </a:extLst>
              </p:cNvPr>
              <p:cNvGrpSpPr/>
              <p:nvPr/>
            </p:nvGrpSpPr>
            <p:grpSpPr>
              <a:xfrm>
                <a:off x="4842461" y="213210"/>
                <a:ext cx="3296311" cy="211875"/>
                <a:chOff x="4842461" y="213210"/>
                <a:chExt cx="3296311" cy="211875"/>
              </a:xfrm>
            </p:grpSpPr>
            <p:sp>
              <p:nvSpPr>
                <p:cNvPr id="20" name="Google Shape;173;p3">
                  <a:extLst>
                    <a:ext uri="{FF2B5EF4-FFF2-40B4-BE49-F238E27FC236}">
                      <a16:creationId xmlns:a16="http://schemas.microsoft.com/office/drawing/2014/main" id="{693CB437-1833-48B3-8BDC-D30A97345D41}"/>
                    </a:ext>
                  </a:extLst>
                </p:cNvPr>
                <p:cNvSpPr/>
                <p:nvPr/>
              </p:nvSpPr>
              <p:spPr>
                <a:xfrm>
                  <a:off x="4842461" y="213274"/>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174;p3">
                  <a:extLst>
                    <a:ext uri="{FF2B5EF4-FFF2-40B4-BE49-F238E27FC236}">
                      <a16:creationId xmlns:a16="http://schemas.microsoft.com/office/drawing/2014/main" id="{DBDDF6A3-9AB7-40CE-A29B-D028C0E9D259}"/>
                    </a:ext>
                  </a:extLst>
                </p:cNvPr>
                <p:cNvSpPr/>
                <p:nvPr/>
              </p:nvSpPr>
              <p:spPr>
                <a:xfrm>
                  <a:off x="7994471" y="213210"/>
                  <a:ext cx="144301" cy="211875"/>
                </a:xfrm>
                <a:custGeom>
                  <a:avLst/>
                  <a:gdLst>
                    <a:gd name="f0" fmla="val w"/>
                    <a:gd name="f1" fmla="val h"/>
                    <a:gd name="f2" fmla="val 0"/>
                    <a:gd name="f3" fmla="val 4468"/>
                    <a:gd name="f4" fmla="val 6560"/>
                    <a:gd name="f5" fmla="val 524"/>
                    <a:gd name="f6" fmla="val 1"/>
                    <a:gd name="f7" fmla="val 484"/>
                    <a:gd name="f8" fmla="val 444"/>
                    <a:gd name="f9" fmla="val 2"/>
                    <a:gd name="f10" fmla="val 405"/>
                    <a:gd name="f11" fmla="val 3"/>
                    <a:gd name="f12" fmla="val 278"/>
                    <a:gd name="f13" fmla="val 174"/>
                    <a:gd name="f14" fmla="val 118"/>
                    <a:gd name="f15" fmla="val 197"/>
                    <a:gd name="f16" fmla="val 234"/>
                    <a:gd name="f17" fmla="val 372"/>
                    <a:gd name="f18" fmla="val 476"/>
                    <a:gd name="f19" fmla="val 1374"/>
                    <a:gd name="f20" fmla="val 499"/>
                    <a:gd name="f21" fmla="val 2286"/>
                    <a:gd name="f22" fmla="val 961"/>
                    <a:gd name="f23" fmla="val 2863"/>
                    <a:gd name="f24" fmla="val 1688"/>
                    <a:gd name="f25" fmla="val 3152"/>
                    <a:gd name="f26" fmla="val 2046"/>
                    <a:gd name="f27" fmla="val 3383"/>
                    <a:gd name="f28" fmla="val 2450"/>
                    <a:gd name="f29" fmla="val 3498"/>
                    <a:gd name="f30" fmla="val 2900"/>
                    <a:gd name="f31" fmla="val 3521"/>
                    <a:gd name="f32" fmla="val 3004"/>
                    <a:gd name="f33" fmla="val 3544"/>
                    <a:gd name="f34" fmla="val 3108"/>
                    <a:gd name="f35" fmla="val 3567"/>
                    <a:gd name="f36" fmla="val 3223"/>
                    <a:gd name="f37" fmla="val 3613"/>
                    <a:gd name="f38" fmla="val 3558"/>
                    <a:gd name="f39" fmla="val 3893"/>
                    <a:gd name="f40" fmla="val 3602"/>
                    <a:gd name="f41" fmla="val 3985"/>
                    <a:gd name="f42" fmla="val 4089"/>
                    <a:gd name="f43" fmla="val 4193"/>
                    <a:gd name="f44" fmla="val 3487"/>
                    <a:gd name="f45" fmla="val 4585"/>
                    <a:gd name="f46" fmla="val 3233"/>
                    <a:gd name="f47" fmla="val 4931"/>
                    <a:gd name="f48" fmla="val 2921"/>
                    <a:gd name="f49" fmla="val 5162"/>
                    <a:gd name="f50" fmla="val 2651"/>
                    <a:gd name="f51" fmla="val 5370"/>
                    <a:gd name="f52" fmla="val 2277"/>
                    <a:gd name="f53" fmla="val 5466"/>
                    <a:gd name="f54" fmla="val 1953"/>
                    <a:gd name="f55" fmla="val 1917"/>
                    <a:gd name="f56" fmla="val 1882"/>
                    <a:gd name="f57" fmla="val 5465"/>
                    <a:gd name="f58" fmla="val 1847"/>
                    <a:gd name="f59" fmla="val 5462"/>
                    <a:gd name="f60" fmla="val 1559"/>
                    <a:gd name="f61" fmla="val 5428"/>
                    <a:gd name="f62" fmla="val 1328"/>
                    <a:gd name="f63" fmla="val 5197"/>
                    <a:gd name="f64" fmla="val 1270"/>
                    <a:gd name="f65" fmla="val 4943"/>
                    <a:gd name="f66" fmla="val 1259"/>
                    <a:gd name="f67" fmla="val 4885"/>
                    <a:gd name="f68" fmla="val 4816"/>
                    <a:gd name="f69" fmla="val 4758"/>
                    <a:gd name="f70" fmla="val 4735"/>
                    <a:gd name="f71" fmla="val 4712"/>
                    <a:gd name="f72" fmla="val 1293"/>
                    <a:gd name="f73" fmla="val 1317"/>
                    <a:gd name="f74" fmla="val 4678"/>
                    <a:gd name="f75" fmla="val 1351"/>
                    <a:gd name="f76" fmla="val 1439"/>
                    <a:gd name="f77" fmla="val 4696"/>
                    <a:gd name="f78" fmla="val 1504"/>
                    <a:gd name="f79" fmla="val 4705"/>
                    <a:gd name="f80" fmla="val 1568"/>
                    <a:gd name="f81" fmla="val 1861"/>
                    <a:gd name="f82" fmla="val 2134"/>
                    <a:gd name="f83" fmla="val 4519"/>
                    <a:gd name="f84" fmla="val 2228"/>
                    <a:gd name="f85" fmla="val 4216"/>
                    <a:gd name="f86" fmla="val 2332"/>
                    <a:gd name="f87" fmla="val 3858"/>
                    <a:gd name="f88" fmla="val 2124"/>
                    <a:gd name="f89" fmla="val 3489"/>
                    <a:gd name="f90" fmla="val 1767"/>
                    <a:gd name="f91" fmla="val 3373"/>
                    <a:gd name="f92" fmla="val 1697"/>
                    <a:gd name="f93" fmla="val 3350"/>
                    <a:gd name="f94" fmla="val 1640"/>
                    <a:gd name="f95" fmla="val 3339"/>
                    <a:gd name="f96" fmla="val 889"/>
                    <a:gd name="f97" fmla="val 428"/>
                    <a:gd name="f98" fmla="val 3627"/>
                    <a:gd name="f99" fmla="val 4031"/>
                    <a:gd name="f100" fmla="val 81"/>
                    <a:gd name="f101" fmla="val 4239"/>
                    <a:gd name="f102" fmla="val 4481"/>
                    <a:gd name="f103" fmla="val 4908"/>
                    <a:gd name="f104" fmla="val 35"/>
                    <a:gd name="f105" fmla="val 5105"/>
                    <a:gd name="f106" fmla="val 93"/>
                    <a:gd name="f107" fmla="val 5278"/>
                    <a:gd name="f108" fmla="val 324"/>
                    <a:gd name="f109" fmla="val 6005"/>
                    <a:gd name="f110" fmla="val 1016"/>
                    <a:gd name="f111" fmla="val 6524"/>
                    <a:gd name="f112" fmla="val 6559"/>
                    <a:gd name="f113" fmla="val 1783"/>
                    <a:gd name="f114" fmla="val 1799"/>
                    <a:gd name="f115" fmla="val 1815"/>
                    <a:gd name="f116" fmla="val 2476"/>
                    <a:gd name="f117" fmla="val 3059"/>
                    <a:gd name="f118" fmla="val 6330"/>
                    <a:gd name="f119" fmla="val 3533"/>
                    <a:gd name="f120" fmla="val 5936"/>
                    <a:gd name="f121" fmla="val 4017"/>
                    <a:gd name="f122" fmla="val 5532"/>
                    <a:gd name="f123" fmla="val 4341"/>
                    <a:gd name="f124" fmla="val 4955"/>
                    <a:gd name="f125" fmla="val 4433"/>
                    <a:gd name="f126" fmla="val 4354"/>
                    <a:gd name="f127" fmla="val 4054"/>
                    <a:gd name="f128" fmla="val 3454"/>
                    <a:gd name="f129" fmla="val 4364"/>
                    <a:gd name="f130" fmla="val 3039"/>
                    <a:gd name="f131" fmla="val 4318"/>
                    <a:gd name="f132" fmla="val 2912"/>
                    <a:gd name="f133" fmla="val 4283"/>
                    <a:gd name="f134" fmla="val 2761"/>
                    <a:gd name="f135" fmla="val 4248"/>
                    <a:gd name="f136" fmla="val 2635"/>
                    <a:gd name="f137" fmla="val 4064"/>
                    <a:gd name="f138" fmla="val 2104"/>
                    <a:gd name="f139" fmla="val 3752"/>
                    <a:gd name="f140" fmla="val 1607"/>
                    <a:gd name="f141" fmla="val 3371"/>
                    <a:gd name="f142" fmla="val 1215"/>
                    <a:gd name="f143" fmla="val 2626"/>
                    <a:gd name="f144" fmla="val 436"/>
                    <a:gd name="f145" fmla="val 1571"/>
                    <a:gd name="f146" fmla="*/ f0 1 4468"/>
                    <a:gd name="f147" fmla="*/ f1 1 6560"/>
                    <a:gd name="f148" fmla="val f2"/>
                    <a:gd name="f149" fmla="val f3"/>
                    <a:gd name="f150" fmla="val f4"/>
                    <a:gd name="f151" fmla="+- f150 0 f148"/>
                    <a:gd name="f152" fmla="+- f149 0 f148"/>
                    <a:gd name="f153" fmla="*/ f152 1 4468"/>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68" h="6560">
                      <a:moveTo>
                        <a:pt x="f5" y="f6"/>
                      </a:moveTo>
                      <a:cubicBezTo>
                        <a:pt x="f7" y="f6"/>
                        <a:pt x="f8" y="f9"/>
                        <a:pt x="f10" y="f11"/>
                      </a:cubicBezTo>
                      <a:cubicBezTo>
                        <a:pt x="f12" y="f11"/>
                        <a:pt x="f13" y="f14"/>
                        <a:pt x="f15" y="f16"/>
                      </a:cubicBezTo>
                      <a:cubicBezTo>
                        <a:pt x="f15" y="f17"/>
                        <a:pt x="f12" y="f18"/>
                        <a:pt x="f10" y="f18"/>
                      </a:cubicBezTo>
                      <a:cubicBezTo>
                        <a:pt x="f19" y="f20"/>
                        <a:pt x="f21" y="f22"/>
                        <a:pt x="f23" y="f24"/>
                      </a:cubicBezTo>
                      <a:cubicBezTo>
                        <a:pt x="f25" y="f26"/>
                        <a:pt x="f27" y="f28"/>
                        <a:pt x="f29" y="f30"/>
                      </a:cubicBezTo>
                      <a:cubicBezTo>
                        <a:pt x="f31" y="f32"/>
                        <a:pt x="f33" y="f34"/>
                        <a:pt x="f35" y="f36"/>
                      </a:cubicBezTo>
                      <a:lnTo>
                        <a:pt x="f37" y="f38"/>
                      </a:lnTo>
                      <a:lnTo>
                        <a:pt x="f37" y="f39"/>
                      </a:lnTo>
                      <a:cubicBezTo>
                        <a:pt x="f40" y="f41"/>
                        <a:pt x="f40" y="f42"/>
                        <a:pt x="f35" y="f43"/>
                      </a:cubicBezTo>
                      <a:cubicBezTo>
                        <a:pt x="f44" y="f45"/>
                        <a:pt x="f46" y="f47"/>
                        <a:pt x="f48" y="f49"/>
                      </a:cubicBezTo>
                      <a:cubicBezTo>
                        <a:pt x="f50" y="f51"/>
                        <a:pt x="f52" y="f53"/>
                        <a:pt x="f54" y="f53"/>
                      </a:cubicBezTo>
                      <a:cubicBezTo>
                        <a:pt x="f55" y="f53"/>
                        <a:pt x="f56" y="f57"/>
                        <a:pt x="f58" y="f59"/>
                      </a:cubicBezTo>
                      <a:cubicBezTo>
                        <a:pt x="f60" y="f61"/>
                        <a:pt x="f62" y="f63"/>
                        <a:pt x="f64" y="f65"/>
                      </a:cubicBezTo>
                      <a:cubicBezTo>
                        <a:pt x="f66" y="f67"/>
                        <a:pt x="f66" y="f68"/>
                        <a:pt x="f66" y="f69"/>
                      </a:cubicBezTo>
                      <a:cubicBezTo>
                        <a:pt x="f66" y="f70"/>
                        <a:pt x="f64" y="f71"/>
                        <a:pt x="f72" y="f71"/>
                      </a:cubicBezTo>
                      <a:cubicBezTo>
                        <a:pt x="f73" y="f74"/>
                        <a:pt x="f75" y="f74"/>
                        <a:pt x="f19" y="f74"/>
                      </a:cubicBezTo>
                      <a:cubicBezTo>
                        <a:pt x="f76" y="f77"/>
                        <a:pt x="f78" y="f79"/>
                        <a:pt x="f80" y="f79"/>
                      </a:cubicBezTo>
                      <a:cubicBezTo>
                        <a:pt x="f81" y="f79"/>
                        <a:pt x="f82" y="f83"/>
                        <a:pt x="f84" y="f85"/>
                      </a:cubicBezTo>
                      <a:cubicBezTo>
                        <a:pt x="f86" y="f87"/>
                        <a:pt x="f88" y="f89"/>
                        <a:pt x="f90" y="f91"/>
                      </a:cubicBezTo>
                      <a:cubicBezTo>
                        <a:pt x="f92" y="f93"/>
                        <a:pt x="f94" y="f95"/>
                        <a:pt x="f60" y="f95"/>
                      </a:cubicBezTo>
                      <a:lnTo>
                        <a:pt x="f19" y="f95"/>
                      </a:lnTo>
                      <a:cubicBezTo>
                        <a:pt x="f96" y="f95"/>
                        <a:pt x="f97" y="f98"/>
                        <a:pt x="f15" y="f99"/>
                      </a:cubicBezTo>
                      <a:cubicBezTo>
                        <a:pt x="f100" y="f101"/>
                        <a:pt x="f6" y="f102"/>
                        <a:pt x="f6" y="f71"/>
                      </a:cubicBezTo>
                      <a:cubicBezTo>
                        <a:pt x="f6" y="f103"/>
                        <a:pt x="f104" y="f105"/>
                        <a:pt x="f106" y="f107"/>
                      </a:cubicBezTo>
                      <a:cubicBezTo>
                        <a:pt x="f108" y="f109"/>
                        <a:pt x="f110" y="f111"/>
                        <a:pt x="f90" y="f112"/>
                      </a:cubicBezTo>
                      <a:cubicBezTo>
                        <a:pt x="f113" y="f112"/>
                        <a:pt x="f114" y="f112"/>
                        <a:pt x="f115" y="f112"/>
                      </a:cubicBezTo>
                      <a:cubicBezTo>
                        <a:pt x="f116" y="f112"/>
                        <a:pt x="f117" y="f118"/>
                        <a:pt x="f119" y="f120"/>
                      </a:cubicBezTo>
                      <a:cubicBezTo>
                        <a:pt x="f121" y="f122"/>
                        <a:pt x="f123" y="f124"/>
                        <a:pt x="f125" y="f126"/>
                      </a:cubicBezTo>
                      <a:cubicBezTo>
                        <a:pt x="f3" y="f43"/>
                        <a:pt x="f3" y="f127"/>
                        <a:pt x="f3" y="f39"/>
                      </a:cubicBezTo>
                      <a:lnTo>
                        <a:pt x="f125" y="f128"/>
                      </a:lnTo>
                      <a:lnTo>
                        <a:pt x="f129" y="f130"/>
                      </a:lnTo>
                      <a:cubicBezTo>
                        <a:pt x="f131" y="f132"/>
                        <a:pt x="f133" y="f134"/>
                        <a:pt x="f135" y="f136"/>
                      </a:cubicBezTo>
                      <a:cubicBezTo>
                        <a:pt x="f137" y="f138"/>
                        <a:pt x="f139" y="f140"/>
                        <a:pt x="f141"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2" name="Google Shape;175;p3">
                <a:extLst>
                  <a:ext uri="{FF2B5EF4-FFF2-40B4-BE49-F238E27FC236}">
                    <a16:creationId xmlns:a16="http://schemas.microsoft.com/office/drawing/2014/main" id="{F3CE35FF-1DEE-41E9-A1B2-27AC589821CE}"/>
                  </a:ext>
                </a:extLst>
              </p:cNvPr>
              <p:cNvGrpSpPr/>
              <p:nvPr/>
            </p:nvGrpSpPr>
            <p:grpSpPr>
              <a:xfrm>
                <a:off x="1005227" y="213210"/>
                <a:ext cx="3295954" cy="211875"/>
                <a:chOff x="1005227" y="213210"/>
                <a:chExt cx="3295954" cy="211875"/>
              </a:xfrm>
            </p:grpSpPr>
            <p:sp>
              <p:nvSpPr>
                <p:cNvPr id="23" name="Google Shape;176;p3">
                  <a:extLst>
                    <a:ext uri="{FF2B5EF4-FFF2-40B4-BE49-F238E27FC236}">
                      <a16:creationId xmlns:a16="http://schemas.microsoft.com/office/drawing/2014/main" id="{72907B37-8A19-48CE-BA43-A5065F4660B4}"/>
                    </a:ext>
                  </a:extLst>
                </p:cNvPr>
                <p:cNvSpPr/>
                <p:nvPr/>
              </p:nvSpPr>
              <p:spPr>
                <a:xfrm>
                  <a:off x="1136096" y="213274"/>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177;p3">
                  <a:extLst>
                    <a:ext uri="{FF2B5EF4-FFF2-40B4-BE49-F238E27FC236}">
                      <a16:creationId xmlns:a16="http://schemas.microsoft.com/office/drawing/2014/main" id="{4FAFE71E-BC35-458A-9E9E-FAB1E446FF87}"/>
                    </a:ext>
                  </a:extLst>
                </p:cNvPr>
                <p:cNvSpPr/>
                <p:nvPr/>
              </p:nvSpPr>
              <p:spPr>
                <a:xfrm>
                  <a:off x="1005227" y="213210"/>
                  <a:ext cx="143953" cy="211875"/>
                </a:xfrm>
                <a:custGeom>
                  <a:avLst/>
                  <a:gdLst>
                    <a:gd name="f0" fmla="val w"/>
                    <a:gd name="f1" fmla="val h"/>
                    <a:gd name="f2" fmla="val 0"/>
                    <a:gd name="f3" fmla="val 4457"/>
                    <a:gd name="f4" fmla="val 6560"/>
                    <a:gd name="f5" fmla="val 3933"/>
                    <a:gd name="f6" fmla="val 1"/>
                    <a:gd name="f7" fmla="val 2886"/>
                    <a:gd name="f8" fmla="val 1831"/>
                    <a:gd name="f9" fmla="val 436"/>
                    <a:gd name="f10" fmla="val 1097"/>
                    <a:gd name="f11" fmla="val 1215"/>
                    <a:gd name="f12" fmla="val 705"/>
                    <a:gd name="f13" fmla="val 1607"/>
                    <a:gd name="f14" fmla="val 405"/>
                    <a:gd name="f15" fmla="val 2104"/>
                    <a:gd name="f16" fmla="val 209"/>
                    <a:gd name="f17" fmla="val 2635"/>
                    <a:gd name="f18" fmla="val 174"/>
                    <a:gd name="f19" fmla="val 2761"/>
                    <a:gd name="f20" fmla="val 139"/>
                    <a:gd name="f21" fmla="val 2912"/>
                    <a:gd name="f22" fmla="val 93"/>
                    <a:gd name="f23" fmla="val 3039"/>
                    <a:gd name="f24" fmla="val 24"/>
                    <a:gd name="f25" fmla="val 3454"/>
                    <a:gd name="f26" fmla="val 3893"/>
                    <a:gd name="f27" fmla="val 4054"/>
                    <a:gd name="f28" fmla="val 4193"/>
                    <a:gd name="f29" fmla="val 4354"/>
                    <a:gd name="f30" fmla="val 105"/>
                    <a:gd name="f31" fmla="val 4955"/>
                    <a:gd name="f32" fmla="val 440"/>
                    <a:gd name="f33" fmla="val 5532"/>
                    <a:gd name="f34" fmla="val 913"/>
                    <a:gd name="f35" fmla="val 5936"/>
                    <a:gd name="f36" fmla="val 1397"/>
                    <a:gd name="f37" fmla="val 6330"/>
                    <a:gd name="f38" fmla="val 1992"/>
                    <a:gd name="f39" fmla="val 6559"/>
                    <a:gd name="f40" fmla="val 2642"/>
                    <a:gd name="f41" fmla="val 2658"/>
                    <a:gd name="f42" fmla="val 2674"/>
                    <a:gd name="f43" fmla="val 2690"/>
                    <a:gd name="f44" fmla="val 3441"/>
                    <a:gd name="f45" fmla="val 6524"/>
                    <a:gd name="f46" fmla="val 4133"/>
                    <a:gd name="f47" fmla="val 6005"/>
                    <a:gd name="f48" fmla="val 4364"/>
                    <a:gd name="f49" fmla="val 5278"/>
                    <a:gd name="f50" fmla="val 4422"/>
                    <a:gd name="f51" fmla="val 5105"/>
                    <a:gd name="f52" fmla="val 4456"/>
                    <a:gd name="f53" fmla="val 4908"/>
                    <a:gd name="f54" fmla="val 4712"/>
                    <a:gd name="f55" fmla="val 4481"/>
                    <a:gd name="f56" fmla="val 4387"/>
                    <a:gd name="f57" fmla="val 4239"/>
                    <a:gd name="f58" fmla="val 4272"/>
                    <a:gd name="f59" fmla="val 4031"/>
                    <a:gd name="f60" fmla="val 4041"/>
                    <a:gd name="f61" fmla="val 3627"/>
                    <a:gd name="f62" fmla="val 3579"/>
                    <a:gd name="f63" fmla="val 3339"/>
                    <a:gd name="f64" fmla="val 3083"/>
                    <a:gd name="f65" fmla="val 2898"/>
                    <a:gd name="f66" fmla="val 2829"/>
                    <a:gd name="f67" fmla="val 2771"/>
                    <a:gd name="f68" fmla="val 3350"/>
                    <a:gd name="f69" fmla="val 3373"/>
                    <a:gd name="f70" fmla="val 2333"/>
                    <a:gd name="f71" fmla="val 3489"/>
                    <a:gd name="f72" fmla="val 2136"/>
                    <a:gd name="f73" fmla="val 3858"/>
                    <a:gd name="f74" fmla="val 2229"/>
                    <a:gd name="f75" fmla="val 4216"/>
                    <a:gd name="f76" fmla="val 2323"/>
                    <a:gd name="f77" fmla="val 4519"/>
                    <a:gd name="f78" fmla="val 2597"/>
                    <a:gd name="f79" fmla="val 4705"/>
                    <a:gd name="f80" fmla="val 2889"/>
                    <a:gd name="f81" fmla="val 2953"/>
                    <a:gd name="f82" fmla="val 3018"/>
                    <a:gd name="f83" fmla="val 4696"/>
                    <a:gd name="f84" fmla="val 4678"/>
                    <a:gd name="f85" fmla="val 3117"/>
                    <a:gd name="f86" fmla="val 3141"/>
                    <a:gd name="f87" fmla="val 3175"/>
                    <a:gd name="f88" fmla="val 3187"/>
                    <a:gd name="f89" fmla="val 3198"/>
                    <a:gd name="f90" fmla="val 4735"/>
                    <a:gd name="f91" fmla="val 4758"/>
                    <a:gd name="f92" fmla="val 4816"/>
                    <a:gd name="f93" fmla="val 4885"/>
                    <a:gd name="f94" fmla="val 4943"/>
                    <a:gd name="f95" fmla="val 3129"/>
                    <a:gd name="f96" fmla="val 5197"/>
                    <a:gd name="f97" fmla="val 5428"/>
                    <a:gd name="f98" fmla="val 2610"/>
                    <a:gd name="f99" fmla="val 5462"/>
                    <a:gd name="f100" fmla="val 2575"/>
                    <a:gd name="f101" fmla="val 5465"/>
                    <a:gd name="f102" fmla="val 2540"/>
                    <a:gd name="f103" fmla="val 5466"/>
                    <a:gd name="f104" fmla="val 2505"/>
                    <a:gd name="f105" fmla="val 2180"/>
                    <a:gd name="f106" fmla="val 1806"/>
                    <a:gd name="f107" fmla="val 5370"/>
                    <a:gd name="f108" fmla="val 1536"/>
                    <a:gd name="f109" fmla="val 5162"/>
                    <a:gd name="f110" fmla="val 1224"/>
                    <a:gd name="f111" fmla="val 4931"/>
                    <a:gd name="f112" fmla="val 970"/>
                    <a:gd name="f113" fmla="val 4585"/>
                    <a:gd name="f114" fmla="val 890"/>
                    <a:gd name="f115" fmla="val 855"/>
                    <a:gd name="f116" fmla="val 4089"/>
                    <a:gd name="f117" fmla="val 3985"/>
                    <a:gd name="f118" fmla="val 844"/>
                    <a:gd name="f119" fmla="val 3558"/>
                    <a:gd name="f120" fmla="val 3223"/>
                    <a:gd name="f121" fmla="val 3108"/>
                    <a:gd name="f122" fmla="val 936"/>
                    <a:gd name="f123" fmla="val 3004"/>
                    <a:gd name="f124" fmla="val 959"/>
                    <a:gd name="f125" fmla="val 2900"/>
                    <a:gd name="f126" fmla="val 1074"/>
                    <a:gd name="f127" fmla="val 2450"/>
                    <a:gd name="f128" fmla="val 1305"/>
                    <a:gd name="f129" fmla="val 2046"/>
                    <a:gd name="f130" fmla="val 1594"/>
                    <a:gd name="f131" fmla="val 1688"/>
                    <a:gd name="f132" fmla="val 2171"/>
                    <a:gd name="f133" fmla="val 961"/>
                    <a:gd name="f134" fmla="val 499"/>
                    <a:gd name="f135" fmla="val 4052"/>
                    <a:gd name="f136" fmla="val 476"/>
                    <a:gd name="f137" fmla="val 4179"/>
                    <a:gd name="f138" fmla="val 372"/>
                    <a:gd name="f139" fmla="val 234"/>
                    <a:gd name="f140" fmla="val 4283"/>
                    <a:gd name="f141" fmla="val 118"/>
                    <a:gd name="f142" fmla="val 3"/>
                    <a:gd name="f143" fmla="val 4013"/>
                    <a:gd name="f144" fmla="val 2"/>
                    <a:gd name="f145" fmla="val 3973"/>
                    <a:gd name="f146" fmla="*/ f0 1 4457"/>
                    <a:gd name="f147" fmla="*/ f1 1 6560"/>
                    <a:gd name="f148" fmla="val f2"/>
                    <a:gd name="f149" fmla="val f3"/>
                    <a:gd name="f150" fmla="val f4"/>
                    <a:gd name="f151" fmla="+- f150 0 f148"/>
                    <a:gd name="f152" fmla="+- f149 0 f148"/>
                    <a:gd name="f153" fmla="*/ f152 1 4457"/>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57" h="6560">
                      <a:moveTo>
                        <a:pt x="f5" y="f6"/>
                      </a:moveTo>
                      <a:cubicBezTo>
                        <a:pt x="f7" y="f6"/>
                        <a:pt x="f8" y="f9"/>
                        <a:pt x="f10" y="f11"/>
                      </a:cubicBezTo>
                      <a:cubicBezTo>
                        <a:pt x="f12" y="f13"/>
                        <a:pt x="f14" y="f15"/>
                        <a:pt x="f16" y="f17"/>
                      </a:cubicBezTo>
                      <a:cubicBezTo>
                        <a:pt x="f18" y="f19"/>
                        <a:pt x="f20" y="f21"/>
                        <a:pt x="f22" y="f23"/>
                      </a:cubicBezTo>
                      <a:lnTo>
                        <a:pt x="f24" y="f25"/>
                      </a:lnTo>
                      <a:lnTo>
                        <a:pt x="f6" y="f26"/>
                      </a:lnTo>
                      <a:cubicBezTo>
                        <a:pt x="f6" y="f27"/>
                        <a:pt x="f6" y="f28"/>
                        <a:pt x="f24" y="f29"/>
                      </a:cubicBezTo>
                      <a:cubicBezTo>
                        <a:pt x="f30" y="f31"/>
                        <a:pt x="f32" y="f33"/>
                        <a:pt x="f34" y="f35"/>
                      </a:cubicBezTo>
                      <a:cubicBezTo>
                        <a:pt x="f36" y="f37"/>
                        <a:pt x="f38" y="f39"/>
                        <a:pt x="f40" y="f39"/>
                      </a:cubicBezTo>
                      <a:cubicBezTo>
                        <a:pt x="f41" y="f39"/>
                        <a:pt x="f42" y="f39"/>
                        <a:pt x="f43" y="f39"/>
                      </a:cubicBezTo>
                      <a:cubicBezTo>
                        <a:pt x="f44" y="f45"/>
                        <a:pt x="f46" y="f47"/>
                        <a:pt x="f48" y="f49"/>
                      </a:cubicBezTo>
                      <a:cubicBezTo>
                        <a:pt x="f50" y="f51"/>
                        <a:pt x="f52" y="f53"/>
                        <a:pt x="f52" y="f54"/>
                      </a:cubicBezTo>
                      <a:cubicBezTo>
                        <a:pt x="f52" y="f55"/>
                        <a:pt x="f56" y="f57"/>
                        <a:pt x="f58" y="f59"/>
                      </a:cubicBezTo>
                      <a:cubicBezTo>
                        <a:pt x="f60" y="f61"/>
                        <a:pt x="f62" y="f63"/>
                        <a:pt x="f64" y="f63"/>
                      </a:cubicBezTo>
                      <a:lnTo>
                        <a:pt x="f65" y="f63"/>
                      </a:lnTo>
                      <a:cubicBezTo>
                        <a:pt x="f66" y="f63"/>
                        <a:pt x="f67" y="f68"/>
                        <a:pt x="f43" y="f69"/>
                      </a:cubicBezTo>
                      <a:cubicBezTo>
                        <a:pt x="f70" y="f71"/>
                        <a:pt x="f72" y="f73"/>
                        <a:pt x="f74" y="f75"/>
                      </a:cubicBezTo>
                      <a:cubicBezTo>
                        <a:pt x="f76" y="f77"/>
                        <a:pt x="f78" y="f79"/>
                        <a:pt x="f80" y="f79"/>
                      </a:cubicBezTo>
                      <a:cubicBezTo>
                        <a:pt x="f81" y="f79"/>
                        <a:pt x="f82" y="f83"/>
                        <a:pt x="f64" y="f84"/>
                      </a:cubicBezTo>
                      <a:cubicBezTo>
                        <a:pt x="f85" y="f84"/>
                        <a:pt x="f86" y="f84"/>
                        <a:pt x="f87" y="f54"/>
                      </a:cubicBezTo>
                      <a:cubicBezTo>
                        <a:pt x="f88" y="f54"/>
                        <a:pt x="f89" y="f90"/>
                        <a:pt x="f89" y="f91"/>
                      </a:cubicBezTo>
                      <a:cubicBezTo>
                        <a:pt x="f89" y="f92"/>
                        <a:pt x="f89" y="f93"/>
                        <a:pt x="f88" y="f94"/>
                      </a:cubicBezTo>
                      <a:cubicBezTo>
                        <a:pt x="f95" y="f96"/>
                        <a:pt x="f65" y="f97"/>
                        <a:pt x="f98" y="f99"/>
                      </a:cubicBezTo>
                      <a:cubicBezTo>
                        <a:pt x="f100" y="f101"/>
                        <a:pt x="f102" y="f103"/>
                        <a:pt x="f104" y="f103"/>
                      </a:cubicBezTo>
                      <a:cubicBezTo>
                        <a:pt x="f105" y="f103"/>
                        <a:pt x="f106" y="f107"/>
                        <a:pt x="f108" y="f109"/>
                      </a:cubicBezTo>
                      <a:cubicBezTo>
                        <a:pt x="f110" y="f111"/>
                        <a:pt x="f112" y="f113"/>
                        <a:pt x="f114" y="f28"/>
                      </a:cubicBezTo>
                      <a:cubicBezTo>
                        <a:pt x="f115" y="f116"/>
                        <a:pt x="f115" y="f117"/>
                        <a:pt x="f118" y="f26"/>
                      </a:cubicBezTo>
                      <a:lnTo>
                        <a:pt x="f118" y="f119"/>
                      </a:lnTo>
                      <a:lnTo>
                        <a:pt x="f114" y="f120"/>
                      </a:lnTo>
                      <a:cubicBezTo>
                        <a:pt x="f34" y="f121"/>
                        <a:pt x="f122" y="f123"/>
                        <a:pt x="f124" y="f125"/>
                      </a:cubicBezTo>
                      <a:cubicBezTo>
                        <a:pt x="f126" y="f127"/>
                        <a:pt x="f128" y="f129"/>
                        <a:pt x="f130" y="f131"/>
                      </a:cubicBezTo>
                      <a:cubicBezTo>
                        <a:pt x="f132" y="f133"/>
                        <a:pt x="f64" y="f134"/>
                        <a:pt x="f135" y="f136"/>
                      </a:cubicBezTo>
                      <a:cubicBezTo>
                        <a:pt x="f137" y="f136"/>
                        <a:pt x="f58" y="f138"/>
                        <a:pt x="f58" y="f139"/>
                      </a:cubicBezTo>
                      <a:cubicBezTo>
                        <a:pt x="f140" y="f141"/>
                        <a:pt x="f137" y="f142"/>
                        <a:pt x="f135"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25" name="Google Shape;178;p3">
              <a:extLst>
                <a:ext uri="{FF2B5EF4-FFF2-40B4-BE49-F238E27FC236}">
                  <a16:creationId xmlns:a16="http://schemas.microsoft.com/office/drawing/2014/main" id="{718532FE-9E59-4A19-8360-428C15C5550D}"/>
                </a:ext>
              </a:extLst>
            </p:cNvPr>
            <p:cNvGrpSpPr/>
            <p:nvPr/>
          </p:nvGrpSpPr>
          <p:grpSpPr>
            <a:xfrm>
              <a:off x="91449" y="114940"/>
              <a:ext cx="750045" cy="777202"/>
              <a:chOff x="91449" y="114940"/>
              <a:chExt cx="750045" cy="777202"/>
            </a:xfrm>
          </p:grpSpPr>
          <p:sp>
            <p:nvSpPr>
              <p:cNvPr id="26" name="Google Shape;179;p3">
                <a:extLst>
                  <a:ext uri="{FF2B5EF4-FFF2-40B4-BE49-F238E27FC236}">
                    <a16:creationId xmlns:a16="http://schemas.microsoft.com/office/drawing/2014/main" id="{8DB7F99A-2706-41A1-B407-77F4EC9ECB21}"/>
                  </a:ext>
                </a:extLst>
              </p:cNvPr>
              <p:cNvSpPr/>
              <p:nvPr/>
            </p:nvSpPr>
            <p:spPr>
              <a:xfrm>
                <a:off x="578339" y="114940"/>
                <a:ext cx="179350" cy="271430"/>
              </a:xfrm>
              <a:custGeom>
                <a:avLst/>
                <a:gdLst>
                  <a:gd name="f0" fmla="val w"/>
                  <a:gd name="f1" fmla="val h"/>
                  <a:gd name="f2" fmla="val 0"/>
                  <a:gd name="f3" fmla="val 5553"/>
                  <a:gd name="f4" fmla="val 8404"/>
                  <a:gd name="f5" fmla="val 2528"/>
                  <a:gd name="f6" fmla="val 1"/>
                  <a:gd name="f7" fmla="val 3013"/>
                  <a:gd name="f8" fmla="val 1490"/>
                  <a:gd name="f9" fmla="val 2459"/>
                  <a:gd name="f10" fmla="val 2148"/>
                  <a:gd name="f11" fmla="val 2367"/>
                  <a:gd name="f12" fmla="val 4375"/>
                  <a:gd name="f13" fmla="val 2228"/>
                  <a:gd name="f14" fmla="val 7157"/>
                  <a:gd name="f15" fmla="val 728"/>
                  <a:gd name="f16" fmla="val 8265"/>
                  <a:gd name="f17" fmla="val 1362"/>
                  <a:gd name="f18" fmla="val 8150"/>
                  <a:gd name="f19" fmla="val 2574"/>
                  <a:gd name="f20" fmla="val 7111"/>
                  <a:gd name="f21" fmla="val 5783"/>
                  <a:gd name="f22" fmla="val 3186"/>
                  <a:gd name="f23" fmla="val 5241"/>
                  <a:gd name="f24" fmla="val 3244"/>
                  <a:gd name="f25" fmla="val 4675"/>
                  <a:gd name="f26" fmla="val 3359"/>
                  <a:gd name="f27" fmla="val 4110"/>
                  <a:gd name="f28" fmla="val 3475"/>
                  <a:gd name="f29" fmla="val 3544"/>
                  <a:gd name="f30" fmla="val 3648"/>
                  <a:gd name="f31" fmla="val 2990"/>
                  <a:gd name="f32" fmla="val 4017"/>
                  <a:gd name="f33" fmla="val 2552"/>
                  <a:gd name="f34" fmla="val 4319"/>
                  <a:gd name="f35" fmla="val 2213"/>
                  <a:gd name="f36" fmla="val 4760"/>
                  <a:gd name="f37" fmla="val 1968"/>
                  <a:gd name="f38" fmla="val 5205"/>
                  <a:gd name="f39" fmla="val 5322"/>
                  <a:gd name="f40" fmla="val 5438"/>
                  <a:gd name="f41" fmla="val 1985"/>
                  <a:gd name="f42" fmla="val 5552"/>
                  <a:gd name="f43" fmla="val 2021"/>
                  <a:gd name="f44" fmla="val 5235"/>
                  <a:gd name="f45" fmla="val 1760"/>
                  <a:gd name="f46" fmla="val 4801"/>
                  <a:gd name="f47" fmla="val 1611"/>
                  <a:gd name="f48" fmla="val 4382"/>
                  <a:gd name="f49" fmla="val 4039"/>
                  <a:gd name="f50" fmla="val 3706"/>
                  <a:gd name="f51" fmla="val 1710"/>
                  <a:gd name="f52" fmla="val 3452"/>
                  <a:gd name="f53" fmla="val 1928"/>
                  <a:gd name="f54" fmla="val 3602"/>
                  <a:gd name="f55" fmla="val 1259"/>
                  <a:gd name="f56" fmla="val 3151"/>
                  <a:gd name="f57" fmla="val 301"/>
                  <a:gd name="f58" fmla="*/ f0 1 5553"/>
                  <a:gd name="f59" fmla="*/ f1 1 8404"/>
                  <a:gd name="f60" fmla="val f2"/>
                  <a:gd name="f61" fmla="val f3"/>
                  <a:gd name="f62" fmla="val f4"/>
                  <a:gd name="f63" fmla="+- f62 0 f60"/>
                  <a:gd name="f64" fmla="+- f61 0 f60"/>
                  <a:gd name="f65" fmla="*/ f64 1 5553"/>
                  <a:gd name="f66" fmla="*/ f63 1 8404"/>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5553" h="8404">
                    <a:moveTo>
                      <a:pt x="f5" y="f6"/>
                    </a:moveTo>
                    <a:cubicBezTo>
                      <a:pt x="f7" y="f8"/>
                      <a:pt x="f9" y="f10"/>
                      <a:pt x="f11" y="f12"/>
                    </a:cubicBezTo>
                    <a:cubicBezTo>
                      <a:pt x="f13" y="f14"/>
                      <a:pt x="f15" y="f16"/>
                      <a:pt x="f2" y="f4"/>
                    </a:cubicBezTo>
                    <a:cubicBezTo>
                      <a:pt x="f17" y="f18"/>
                      <a:pt x="f19" y="f20"/>
                      <a:pt x="f7" y="f21"/>
                    </a:cubicBezTo>
                    <a:cubicBezTo>
                      <a:pt x="f22" y="f23"/>
                      <a:pt x="f24" y="f25"/>
                      <a:pt x="f26" y="f27"/>
                    </a:cubicBezTo>
                    <a:cubicBezTo>
                      <a:pt x="f28"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54" y="f55"/>
                      <a:pt x="f56" y="f57"/>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180;p3">
                <a:extLst>
                  <a:ext uri="{FF2B5EF4-FFF2-40B4-BE49-F238E27FC236}">
                    <a16:creationId xmlns:a16="http://schemas.microsoft.com/office/drawing/2014/main" id="{3D569135-D653-4A1D-98A5-C6BB15C08736}"/>
                  </a:ext>
                </a:extLst>
              </p:cNvPr>
              <p:cNvSpPr/>
              <p:nvPr/>
            </p:nvSpPr>
            <p:spPr>
              <a:xfrm>
                <a:off x="538060" y="169356"/>
                <a:ext cx="96213" cy="214033"/>
              </a:xfrm>
              <a:custGeom>
                <a:avLst/>
                <a:gdLst>
                  <a:gd name="f0" fmla="val w"/>
                  <a:gd name="f1" fmla="val h"/>
                  <a:gd name="f2" fmla="val 0"/>
                  <a:gd name="f3" fmla="val 2979"/>
                  <a:gd name="f4" fmla="val 6627"/>
                  <a:gd name="f5" fmla="val 1236"/>
                  <a:gd name="f6" fmla="val 543"/>
                  <a:gd name="f7" fmla="val 1293"/>
                  <a:gd name="f8" fmla="val 982"/>
                  <a:gd name="f9" fmla="val 1386"/>
                  <a:gd name="f10" fmla="val 1432"/>
                  <a:gd name="f11" fmla="val 1571"/>
                  <a:gd name="f12" fmla="val 1836"/>
                  <a:gd name="f13" fmla="val 1744"/>
                  <a:gd name="f14" fmla="val 2252"/>
                  <a:gd name="f15" fmla="val 1963"/>
                  <a:gd name="f16" fmla="val 2644"/>
                  <a:gd name="f17" fmla="val 2171"/>
                  <a:gd name="f18" fmla="val 3048"/>
                  <a:gd name="f19" fmla="val 2355"/>
                  <a:gd name="f20" fmla="val 3452"/>
                  <a:gd name="f21" fmla="val 2517"/>
                  <a:gd name="f22" fmla="val 3891"/>
                  <a:gd name="f23" fmla="val 2540"/>
                  <a:gd name="f24" fmla="val 4352"/>
                  <a:gd name="f25" fmla="val 2552"/>
                  <a:gd name="f26" fmla="val 4583"/>
                  <a:gd name="f27" fmla="val 4814"/>
                  <a:gd name="f28" fmla="val 2482"/>
                  <a:gd name="f29" fmla="val 5022"/>
                  <a:gd name="f30" fmla="val 2459"/>
                  <a:gd name="f31" fmla="val 5137"/>
                  <a:gd name="f32" fmla="val 2413"/>
                  <a:gd name="f33" fmla="val 5241"/>
                  <a:gd name="f34" fmla="val 2367"/>
                  <a:gd name="f35" fmla="val 5345"/>
                  <a:gd name="f36" fmla="val 2309"/>
                  <a:gd name="f37" fmla="val 5449"/>
                  <a:gd name="f38" fmla="val 5541"/>
                  <a:gd name="f39" fmla="val 2182"/>
                  <a:gd name="f40" fmla="val 5634"/>
                  <a:gd name="f41" fmla="val 2448"/>
                  <a:gd name="f42" fmla="val 5276"/>
                  <a:gd name="f43" fmla="val 4791"/>
                  <a:gd name="f44" fmla="val 2494"/>
                  <a:gd name="f45" fmla="val 4364"/>
                  <a:gd name="f46" fmla="val 2471"/>
                  <a:gd name="f47" fmla="val 3914"/>
                  <a:gd name="f48" fmla="val 2298"/>
                  <a:gd name="f49" fmla="val 3498"/>
                  <a:gd name="f50" fmla="val 2101"/>
                  <a:gd name="f51" fmla="val 3094"/>
                  <a:gd name="f52" fmla="val 1917"/>
                  <a:gd name="f53" fmla="val 2690"/>
                  <a:gd name="f54" fmla="val 1686"/>
                  <a:gd name="f55" fmla="val 1524"/>
                  <a:gd name="f56" fmla="val 1871"/>
                  <a:gd name="f57" fmla="val 1444"/>
                  <a:gd name="f58" fmla="val 1651"/>
                  <a:gd name="f59" fmla="val 1328"/>
                  <a:gd name="f60" fmla="val 1213"/>
                  <a:gd name="f61" fmla="val 1282"/>
                  <a:gd name="f62" fmla="val 1005"/>
                  <a:gd name="f63" fmla="val 1259"/>
                  <a:gd name="f64" fmla="val 774"/>
                  <a:gd name="f65" fmla="val 1190"/>
                  <a:gd name="f66" fmla="val 1"/>
                  <a:gd name="f67" fmla="val 682"/>
                  <a:gd name="f68" fmla="val 266"/>
                  <a:gd name="f69" fmla="val 1074"/>
                  <a:gd name="f70" fmla="val 855"/>
                  <a:gd name="f71" fmla="val 1778"/>
                  <a:gd name="f72" fmla="val 800"/>
                  <a:gd name="f73" fmla="val 1777"/>
                  <a:gd name="f74" fmla="val 751"/>
                  <a:gd name="f75" fmla="val 1776"/>
                  <a:gd name="f76" fmla="val 706"/>
                  <a:gd name="f77" fmla="val 436"/>
                  <a:gd name="f78" fmla="val 307"/>
                  <a:gd name="f79" fmla="val 1810"/>
                  <a:gd name="f80" fmla="val 1928"/>
                  <a:gd name="f81" fmla="val 451"/>
                  <a:gd name="f82" fmla="val 2079"/>
                  <a:gd name="f83" fmla="val 636"/>
                  <a:gd name="f84" fmla="val 2275"/>
                  <a:gd name="f85" fmla="val 509"/>
                  <a:gd name="f86" fmla="val 335"/>
                  <a:gd name="f87" fmla="val 959"/>
                  <a:gd name="f88" fmla="val 2586"/>
                  <a:gd name="f89" fmla="val 1478"/>
                  <a:gd name="f90" fmla="val 2875"/>
                  <a:gd name="f91" fmla="val 3406"/>
                  <a:gd name="f92" fmla="val 1790"/>
                  <a:gd name="f93" fmla="val 3391"/>
                  <a:gd name="f94" fmla="val 1739"/>
                  <a:gd name="f95" fmla="val 3384"/>
                  <a:gd name="f96" fmla="val 1688"/>
                  <a:gd name="f97" fmla="val 1535"/>
                  <a:gd name="f98" fmla="val 1377"/>
                  <a:gd name="f99" fmla="val 3449"/>
                  <a:gd name="f100" fmla="val 1317"/>
                  <a:gd name="f101" fmla="val 3579"/>
                  <a:gd name="f102" fmla="val 3752"/>
                  <a:gd name="f103" fmla="val 1270"/>
                  <a:gd name="f104" fmla="val 4006"/>
                  <a:gd name="f105" fmla="val 4122"/>
                  <a:gd name="f106" fmla="val 1363"/>
                  <a:gd name="f107" fmla="val 3983"/>
                  <a:gd name="f108" fmla="val 1455"/>
                  <a:gd name="f109" fmla="val 3787"/>
                  <a:gd name="f110" fmla="val 1605"/>
                  <a:gd name="f111" fmla="val 3729"/>
                  <a:gd name="f112" fmla="val 1645"/>
                  <a:gd name="f113" fmla="val 3713"/>
                  <a:gd name="f114" fmla="val 1687"/>
                  <a:gd name="f115" fmla="val 3705"/>
                  <a:gd name="f116" fmla="val 1729"/>
                  <a:gd name="f117" fmla="val 1834"/>
                  <a:gd name="f118" fmla="val 1942"/>
                  <a:gd name="f119" fmla="val 3749"/>
                  <a:gd name="f120" fmla="val 2032"/>
                  <a:gd name="f121" fmla="val 3798"/>
                  <a:gd name="f122" fmla="val 4029"/>
                  <a:gd name="f123" fmla="val 2321"/>
                  <a:gd name="f124" fmla="val 4641"/>
                  <a:gd name="f125" fmla="val 2263"/>
                  <a:gd name="f126" fmla="val 4999"/>
                  <a:gd name="f127" fmla="val 2138"/>
                  <a:gd name="f128" fmla="val 5672"/>
                  <a:gd name="f129" fmla="val 1685"/>
                  <a:gd name="f130" fmla="val 6244"/>
                  <a:gd name="f131" fmla="val 1150"/>
                  <a:gd name="f132" fmla="val 6614"/>
                  <a:gd name="f133" fmla="val 1411"/>
                  <a:gd name="f134" fmla="val 6437"/>
                  <a:gd name="f135" fmla="val 1715"/>
                  <a:gd name="f136" fmla="val 6333"/>
                  <a:gd name="f137" fmla="val 6118"/>
                  <a:gd name="f138" fmla="val 2113"/>
                  <a:gd name="f139" fmla="val 6003"/>
                  <a:gd name="f140" fmla="val 2228"/>
                  <a:gd name="f141" fmla="val 5876"/>
                  <a:gd name="f142" fmla="val 2344"/>
                  <a:gd name="f143" fmla="val 5749"/>
                  <a:gd name="f144" fmla="val 2863"/>
                  <a:gd name="f145" fmla="val 5114"/>
                  <a:gd name="f146" fmla="val 4318"/>
                  <a:gd name="f147" fmla="val 2806"/>
                  <a:gd name="f148" fmla="val 3464"/>
                  <a:gd name="f149" fmla="val 2598"/>
                  <a:gd name="f150" fmla="val 2436"/>
                  <a:gd name="f151" fmla="val 2956"/>
                  <a:gd name="f152" fmla="val 289"/>
                  <a:gd name="f153" fmla="val 2632"/>
                  <a:gd name="f154" fmla="val 797"/>
                  <a:gd name="f155" fmla="val 1132"/>
                  <a:gd name="f156" fmla="val 1144"/>
                  <a:gd name="f157" fmla="val 6618"/>
                  <a:gd name="f158" fmla="val 1138"/>
                  <a:gd name="f159" fmla="val 6622"/>
                  <a:gd name="f160" fmla="val 6626"/>
                  <a:gd name="f161" fmla="*/ f0 1 2979"/>
                  <a:gd name="f162" fmla="*/ f1 1 6627"/>
                  <a:gd name="f163" fmla="val f2"/>
                  <a:gd name="f164" fmla="val f3"/>
                  <a:gd name="f165" fmla="val f4"/>
                  <a:gd name="f166" fmla="+- f165 0 f163"/>
                  <a:gd name="f167" fmla="+- f164 0 f163"/>
                  <a:gd name="f168" fmla="*/ f167 1 2979"/>
                  <a:gd name="f169" fmla="*/ f166 1 6627"/>
                  <a:gd name="f170" fmla="*/ f163 1 f168"/>
                  <a:gd name="f171" fmla="*/ f164 1 f168"/>
                  <a:gd name="f172" fmla="*/ f163 1 f169"/>
                  <a:gd name="f173" fmla="*/ f165 1 f169"/>
                  <a:gd name="f174" fmla="*/ f170 f161 1"/>
                  <a:gd name="f175" fmla="*/ f171 f161 1"/>
                  <a:gd name="f176" fmla="*/ f173 f162 1"/>
                  <a:gd name="f177" fmla="*/ f172 f162 1"/>
                </a:gdLst>
                <a:ahLst/>
                <a:cxnLst>
                  <a:cxn ang="3cd4">
                    <a:pos x="hc" y="t"/>
                  </a:cxn>
                  <a:cxn ang="0">
                    <a:pos x="r" y="vc"/>
                  </a:cxn>
                  <a:cxn ang="cd4">
                    <a:pos x="hc" y="b"/>
                  </a:cxn>
                  <a:cxn ang="cd2">
                    <a:pos x="l" y="vc"/>
                  </a:cxn>
                </a:cxnLst>
                <a:rect l="f174" t="f177" r="f175" b="f176"/>
                <a:pathLst>
                  <a:path w="2979" h="6627">
                    <a:moveTo>
                      <a:pt x="f5" y="f6"/>
                    </a:moveTo>
                    <a:cubicBezTo>
                      <a:pt x="f7" y="f8"/>
                      <a:pt x="f9" y="f10"/>
                      <a:pt x="f11" y="f12"/>
                    </a:cubicBezTo>
                    <a:cubicBezTo>
                      <a:pt x="f13" y="f14"/>
                      <a:pt x="f15" y="f16"/>
                      <a:pt x="f17" y="f18"/>
                    </a:cubicBezTo>
                    <a:cubicBezTo>
                      <a:pt x="f19" y="f20"/>
                      <a:pt x="f21" y="f22"/>
                      <a:pt x="f23" y="f24"/>
                    </a:cubicBezTo>
                    <a:cubicBezTo>
                      <a:pt x="f25" y="f26"/>
                      <a:pt x="f23" y="f27"/>
                      <a:pt x="f28" y="f29"/>
                    </a:cubicBezTo>
                    <a:cubicBezTo>
                      <a:pt x="f30" y="f31"/>
                      <a:pt x="f32" y="f33"/>
                      <a:pt x="f34" y="f35"/>
                    </a:cubicBezTo>
                    <a:cubicBezTo>
                      <a:pt x="f36" y="f37"/>
                      <a:pt x="f14" y="f38"/>
                      <a:pt x="f39" y="f40"/>
                    </a:cubicBezTo>
                    <a:cubicBezTo>
                      <a:pt x="f41" y="f42"/>
                      <a:pt x="f23" y="f43"/>
                      <a:pt x="f44" y="f45"/>
                    </a:cubicBezTo>
                    <a:cubicBezTo>
                      <a:pt x="f46" y="f47"/>
                      <a:pt x="f48" y="f49"/>
                      <a:pt x="f50" y="f51"/>
                    </a:cubicBezTo>
                    <a:cubicBezTo>
                      <a:pt x="f52" y="f53"/>
                      <a:pt x="f54" y="f48"/>
                      <a:pt x="f55" y="f56"/>
                    </a:cubicBezTo>
                    <a:cubicBezTo>
                      <a:pt x="f57" y="f58"/>
                      <a:pt x="f9" y="f10"/>
                      <a:pt x="f59" y="f60"/>
                    </a:cubicBezTo>
                    <a:cubicBezTo>
                      <a:pt x="f61" y="f62"/>
                      <a:pt x="f63" y="f64"/>
                      <a:pt x="f5" y="f6"/>
                    </a:cubicBezTo>
                    <a:close/>
                    <a:moveTo>
                      <a:pt x="f65" y="f66"/>
                    </a:moveTo>
                    <a:cubicBezTo>
                      <a:pt x="f65" y="f67"/>
                      <a:pt x="f68" y="f69"/>
                      <a:pt x="f70" y="f71"/>
                    </a:cubicBezTo>
                    <a:cubicBezTo>
                      <a:pt x="f72" y="f73"/>
                      <a:pt x="f74" y="f75"/>
                      <a:pt x="f76" y="f75"/>
                    </a:cubicBezTo>
                    <a:cubicBezTo>
                      <a:pt x="f77" y="f75"/>
                      <a:pt x="f78" y="f79"/>
                      <a:pt x="f66" y="f80"/>
                    </a:cubicBezTo>
                    <a:cubicBezTo>
                      <a:pt x="f81" y="f82"/>
                      <a:pt x="f83" y="f84"/>
                      <a:pt x="f83" y="f84"/>
                    </a:cubicBezTo>
                    <a:cubicBezTo>
                      <a:pt x="f85" y="f36"/>
                      <a:pt x="f86" y="f32"/>
                      <a:pt x="f86" y="f32"/>
                    </a:cubicBezTo>
                    <a:cubicBezTo>
                      <a:pt x="f87" y="f88"/>
                      <a:pt x="f89" y="f90"/>
                      <a:pt x="f12" y="f91"/>
                    </a:cubicBezTo>
                    <a:cubicBezTo>
                      <a:pt x="f92" y="f93"/>
                      <a:pt x="f94" y="f95"/>
                      <a:pt x="f96" y="f95"/>
                    </a:cubicBezTo>
                    <a:cubicBezTo>
                      <a:pt x="f97" y="f95"/>
                      <a:pt x="f98" y="f99"/>
                      <a:pt x="f100" y="f101"/>
                    </a:cubicBezTo>
                    <a:cubicBezTo>
                      <a:pt x="f60" y="f102"/>
                      <a:pt x="f103" y="f104"/>
                      <a:pt x="f10" y="f105"/>
                    </a:cubicBezTo>
                    <a:cubicBezTo>
                      <a:pt x="f106" y="f107"/>
                      <a:pt x="f108" y="f109"/>
                      <a:pt x="f110" y="f111"/>
                    </a:cubicBezTo>
                    <a:cubicBezTo>
                      <a:pt x="f112" y="f113"/>
                      <a:pt x="f114" y="f115"/>
                      <a:pt x="f116" y="f115"/>
                    </a:cubicBezTo>
                    <a:cubicBezTo>
                      <a:pt x="f117" y="f115"/>
                      <a:pt x="f118" y="f119"/>
                      <a:pt x="f120" y="f121"/>
                    </a:cubicBezTo>
                    <a:cubicBezTo>
                      <a:pt x="f32" y="f122"/>
                      <a:pt x="f123" y="f124"/>
                      <a:pt x="f125" y="f126"/>
                    </a:cubicBezTo>
                    <a:cubicBezTo>
                      <a:pt x="f127" y="f128"/>
                      <a:pt x="f129" y="f130"/>
                      <a:pt x="f131" y="f132"/>
                    </a:cubicBezTo>
                    <a:lnTo>
                      <a:pt x="f131" y="f132"/>
                    </a:lnTo>
                    <a:cubicBezTo>
                      <a:pt x="f133" y="f134"/>
                      <a:pt x="f135" y="f136"/>
                      <a:pt x="f15" y="f137"/>
                    </a:cubicBezTo>
                    <a:cubicBezTo>
                      <a:pt x="f138" y="f139"/>
                      <a:pt x="f140" y="f141"/>
                      <a:pt x="f142" y="f143"/>
                    </a:cubicBezTo>
                    <a:cubicBezTo>
                      <a:pt x="f144" y="f145"/>
                      <a:pt x="f3" y="f146"/>
                      <a:pt x="f147" y="f148"/>
                    </a:cubicBezTo>
                    <a:cubicBezTo>
                      <a:pt x="f149" y="f46"/>
                      <a:pt x="f150" y="f60"/>
                      <a:pt x="f151" y="f152"/>
                    </a:cubicBezTo>
                    <a:lnTo>
                      <a:pt x="f151" y="f152"/>
                    </a:lnTo>
                    <a:cubicBezTo>
                      <a:pt x="f153" y="f85"/>
                      <a:pt x="f30" y="f154"/>
                      <a:pt x="f36" y="f155"/>
                    </a:cubicBezTo>
                    <a:cubicBezTo>
                      <a:pt x="f19" y="f6"/>
                      <a:pt x="f65" y="f83"/>
                      <a:pt x="f65" y="f66"/>
                    </a:cubicBezTo>
                    <a:close/>
                    <a:moveTo>
                      <a:pt x="f131" y="f132"/>
                    </a:moveTo>
                    <a:cubicBezTo>
                      <a:pt x="f156" y="f157"/>
                      <a:pt x="f158" y="f159"/>
                      <a:pt x="f155" y="f160"/>
                    </a:cubicBezTo>
                    <a:cubicBezTo>
                      <a:pt x="f158" y="f159"/>
                      <a:pt x="f156" y="f157"/>
                      <a:pt x="f131" y="f13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181;p3">
                <a:extLst>
                  <a:ext uri="{FF2B5EF4-FFF2-40B4-BE49-F238E27FC236}">
                    <a16:creationId xmlns:a16="http://schemas.microsoft.com/office/drawing/2014/main" id="{F66EA68F-2050-4AF2-A5F9-73F207D86E67}"/>
                  </a:ext>
                </a:extLst>
              </p:cNvPr>
              <p:cNvSpPr/>
              <p:nvPr/>
            </p:nvSpPr>
            <p:spPr>
              <a:xfrm>
                <a:off x="632371" y="209991"/>
                <a:ext cx="13853" cy="78318"/>
              </a:xfrm>
              <a:custGeom>
                <a:avLst/>
                <a:gdLst>
                  <a:gd name="f0" fmla="val w"/>
                  <a:gd name="f1" fmla="val h"/>
                  <a:gd name="f2" fmla="val 0"/>
                  <a:gd name="f3" fmla="val 429"/>
                  <a:gd name="f4" fmla="val 2425"/>
                  <a:gd name="f5" fmla="val 428"/>
                  <a:gd name="f6" fmla="val 1"/>
                  <a:gd name="f7" fmla="val 47"/>
                  <a:gd name="f8" fmla="val 786"/>
                  <a:gd name="f9" fmla="val 1617"/>
                  <a:gd name="f10" fmla="val 301"/>
                  <a:gd name="f11" fmla="*/ f0 1 429"/>
                  <a:gd name="f12" fmla="*/ f1 1 2425"/>
                  <a:gd name="f13" fmla="val f2"/>
                  <a:gd name="f14" fmla="val f3"/>
                  <a:gd name="f15" fmla="val f4"/>
                  <a:gd name="f16" fmla="+- f15 0 f13"/>
                  <a:gd name="f17" fmla="+- f14 0 f13"/>
                  <a:gd name="f18" fmla="*/ f17 1 429"/>
                  <a:gd name="f19" fmla="*/ f16 1 2425"/>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429" h="2425">
                    <a:moveTo>
                      <a:pt x="f5" y="f6"/>
                    </a:moveTo>
                    <a:lnTo>
                      <a:pt x="f5" y="f6"/>
                    </a:lnTo>
                    <a:cubicBezTo>
                      <a:pt x="f7" y="f8"/>
                      <a:pt x="f6" y="f9"/>
                      <a:pt x="f10" y="f4"/>
                    </a:cubicBezTo>
                    <a:lnTo>
                      <a:pt x="f5" y="f6"/>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182;p3">
                <a:extLst>
                  <a:ext uri="{FF2B5EF4-FFF2-40B4-BE49-F238E27FC236}">
                    <a16:creationId xmlns:a16="http://schemas.microsoft.com/office/drawing/2014/main" id="{8D7EB144-25A0-4E2C-9CDF-3D8283F4B549}"/>
                  </a:ext>
                </a:extLst>
              </p:cNvPr>
              <p:cNvSpPr/>
              <p:nvPr/>
            </p:nvSpPr>
            <p:spPr>
              <a:xfrm>
                <a:off x="695026" y="351294"/>
                <a:ext cx="77577" cy="101800"/>
              </a:xfrm>
              <a:custGeom>
                <a:avLst/>
                <a:gdLst>
                  <a:gd name="f0" fmla="val w"/>
                  <a:gd name="f1" fmla="val h"/>
                  <a:gd name="f2" fmla="val 0"/>
                  <a:gd name="f3" fmla="val 2402"/>
                  <a:gd name="f4" fmla="val 3152"/>
                  <a:gd name="f5" fmla="val 2020"/>
                  <a:gd name="f6" fmla="val 728"/>
                  <a:gd name="f7" fmla="val 1905"/>
                  <a:gd name="f8" fmla="val 889"/>
                  <a:gd name="f9" fmla="val 1755"/>
                  <a:gd name="f10" fmla="val 993"/>
                  <a:gd name="f11" fmla="val 1593"/>
                  <a:gd name="f12" fmla="val 1086"/>
                  <a:gd name="f13" fmla="val 1443"/>
                  <a:gd name="f14" fmla="val 1155"/>
                  <a:gd name="f15" fmla="val 1304"/>
                  <a:gd name="f16" fmla="val 1213"/>
                  <a:gd name="f17" fmla="val 1154"/>
                  <a:gd name="f18" fmla="val 1282"/>
                  <a:gd name="f19" fmla="val 1189"/>
                  <a:gd name="f20" fmla="val 1270"/>
                  <a:gd name="f21" fmla="val 1235"/>
                  <a:gd name="f22" fmla="val 1258"/>
                  <a:gd name="f23" fmla="val 1285"/>
                  <a:gd name="f24" fmla="val 1269"/>
                  <a:gd name="f25" fmla="val 1311"/>
                  <a:gd name="f26" fmla="val 1268"/>
                  <a:gd name="f27" fmla="val 1337"/>
                  <a:gd name="f28" fmla="val 1483"/>
                  <a:gd name="f29" fmla="val 1627"/>
                  <a:gd name="f30" fmla="val 1298"/>
                  <a:gd name="f31" fmla="val 1386"/>
                  <a:gd name="f32" fmla="val 1629"/>
                  <a:gd name="f33" fmla="val 1341"/>
                  <a:gd name="f34" fmla="val 1504"/>
                  <a:gd name="f35" fmla="val 1324"/>
                  <a:gd name="f36" fmla="val 1379"/>
                  <a:gd name="f37" fmla="val 1342"/>
                  <a:gd name="f38" fmla="val 1306"/>
                  <a:gd name="f39" fmla="val 1325"/>
                  <a:gd name="f40" fmla="val 1328"/>
                  <a:gd name="f41" fmla="val 1340"/>
                  <a:gd name="f42" fmla="val 1039"/>
                  <a:gd name="f43" fmla="val 1374"/>
                  <a:gd name="f44" fmla="val 924"/>
                  <a:gd name="f45" fmla="val 1409"/>
                  <a:gd name="f46" fmla="val 843"/>
                  <a:gd name="f47" fmla="val 1467"/>
                  <a:gd name="f48" fmla="val 750"/>
                  <a:gd name="f49" fmla="val 1547"/>
                  <a:gd name="f50" fmla="val 681"/>
                  <a:gd name="f51" fmla="val 1628"/>
                  <a:gd name="f52" fmla="val 566"/>
                  <a:gd name="f53" fmla="val 485"/>
                  <a:gd name="f54" fmla="val 1917"/>
                  <a:gd name="f55" fmla="val 393"/>
                  <a:gd name="f56" fmla="val 2078"/>
                  <a:gd name="f57" fmla="val 450"/>
                  <a:gd name="f58" fmla="val 520"/>
                  <a:gd name="f59" fmla="val 1732"/>
                  <a:gd name="f60" fmla="val 635"/>
                  <a:gd name="f61" fmla="val 1582"/>
                  <a:gd name="f62" fmla="val 912"/>
                  <a:gd name="f63" fmla="val 1074"/>
                  <a:gd name="f64" fmla="val 1236"/>
                  <a:gd name="f65" fmla="val 1224"/>
                  <a:gd name="f66" fmla="val 1408"/>
                  <a:gd name="f67" fmla="val 1558"/>
                  <a:gd name="f68" fmla="val 1005"/>
                  <a:gd name="f69" fmla="val 1720"/>
                  <a:gd name="f70" fmla="val 936"/>
                  <a:gd name="f71" fmla="val 1882"/>
                  <a:gd name="f72" fmla="val 2066"/>
                  <a:gd name="f73" fmla="val 1"/>
                  <a:gd name="f74" fmla="val 2055"/>
                  <a:gd name="f75" fmla="val 197"/>
                  <a:gd name="f76" fmla="val 1928"/>
                  <a:gd name="f77" fmla="val 405"/>
                  <a:gd name="f78" fmla="val 647"/>
                  <a:gd name="f79" fmla="val 716"/>
                  <a:gd name="f80" fmla="val 820"/>
                  <a:gd name="f81" fmla="val 693"/>
                  <a:gd name="f82" fmla="val 323"/>
                  <a:gd name="f83" fmla="val 1524"/>
                  <a:gd name="f84" fmla="val 150"/>
                  <a:gd name="f85" fmla="val 2067"/>
                  <a:gd name="f86" fmla="val 35"/>
                  <a:gd name="f87" fmla="val 2413"/>
                  <a:gd name="f88" fmla="val 2782"/>
                  <a:gd name="f89" fmla="val 81"/>
                  <a:gd name="f90" fmla="val 93"/>
                  <a:gd name="f91" fmla="val 3002"/>
                  <a:gd name="f92" fmla="val 2840"/>
                  <a:gd name="f93" fmla="val 219"/>
                  <a:gd name="f94" fmla="val 2679"/>
                  <a:gd name="f95" fmla="val 388"/>
                  <a:gd name="f96" fmla="val 2329"/>
                  <a:gd name="f97" fmla="val 766"/>
                  <a:gd name="f98" fmla="val 2101"/>
                  <a:gd name="f99" fmla="val 1149"/>
                  <a:gd name="f100" fmla="val 1159"/>
                  <a:gd name="f101" fmla="val 1168"/>
                  <a:gd name="f102" fmla="val 1178"/>
                  <a:gd name="f103" fmla="val 2113"/>
                  <a:gd name="f104" fmla="val 1962"/>
                  <a:gd name="f105" fmla="val 2390"/>
                  <a:gd name="f106" fmla="val 2112"/>
                  <a:gd name="f107" fmla="val 2759"/>
                  <a:gd name="f108" fmla="val 2251"/>
                  <a:gd name="f109" fmla="val 2655"/>
                  <a:gd name="f110" fmla="val 2332"/>
                  <a:gd name="f111" fmla="val 2471"/>
                  <a:gd name="f112" fmla="val 2286"/>
                  <a:gd name="f113" fmla="val 1998"/>
                  <a:gd name="f114" fmla="val 1963"/>
                  <a:gd name="f115" fmla="val 2043"/>
                  <a:gd name="f116" fmla="val 2170"/>
                  <a:gd name="f117" fmla="val 1859"/>
                  <a:gd name="f118" fmla="val 1778"/>
                  <a:gd name="f119" fmla="val 2343"/>
                  <a:gd name="f120" fmla="val 1686"/>
                  <a:gd name="f121" fmla="val 2389"/>
                  <a:gd name="f122" fmla="val 1420"/>
                  <a:gd name="f123" fmla="val 2296"/>
                  <a:gd name="f124" fmla="val 1358"/>
                  <a:gd name="f125" fmla="val 2192"/>
                  <a:gd name="f126" fmla="val 1316"/>
                  <a:gd name="f127" fmla="val 2109"/>
                  <a:gd name="f128" fmla="val 2085"/>
                  <a:gd name="f129" fmla="val 2062"/>
                  <a:gd name="f130" fmla="val 1320"/>
                  <a:gd name="f131" fmla="val 2228"/>
                  <a:gd name="f132" fmla="val 1166"/>
                  <a:gd name="f133" fmla="val 2366"/>
                  <a:gd name="f134" fmla="val 2401"/>
                  <a:gd name="f135" fmla="val 416"/>
                  <a:gd name="f136" fmla="val 2239"/>
                  <a:gd name="f137" fmla="val 208"/>
                  <a:gd name="f138" fmla="*/ f0 1 2402"/>
                  <a:gd name="f139" fmla="*/ f1 1 3152"/>
                  <a:gd name="f140" fmla="val f2"/>
                  <a:gd name="f141" fmla="val f3"/>
                  <a:gd name="f142" fmla="val f4"/>
                  <a:gd name="f143" fmla="+- f142 0 f140"/>
                  <a:gd name="f144" fmla="+- f141 0 f140"/>
                  <a:gd name="f145" fmla="*/ f144 1 2402"/>
                  <a:gd name="f146" fmla="*/ f143 1 3152"/>
                  <a:gd name="f147" fmla="*/ f140 1 f145"/>
                  <a:gd name="f148" fmla="*/ f141 1 f145"/>
                  <a:gd name="f149" fmla="*/ f140 1 f146"/>
                  <a:gd name="f150" fmla="*/ f142 1 f146"/>
                  <a:gd name="f151" fmla="*/ f147 f138 1"/>
                  <a:gd name="f152" fmla="*/ f148 f138 1"/>
                  <a:gd name="f153" fmla="*/ f150 f139 1"/>
                  <a:gd name="f154" fmla="*/ f149 f139 1"/>
                </a:gdLst>
                <a:ahLst/>
                <a:cxnLst>
                  <a:cxn ang="3cd4">
                    <a:pos x="hc" y="t"/>
                  </a:cxn>
                  <a:cxn ang="0">
                    <a:pos x="r" y="vc"/>
                  </a:cxn>
                  <a:cxn ang="cd4">
                    <a:pos x="hc" y="b"/>
                  </a:cxn>
                  <a:cxn ang="cd2">
                    <a:pos x="l" y="vc"/>
                  </a:cxn>
                </a:cxnLst>
                <a:rect l="f151" t="f154" r="f152" b="f153"/>
                <a:pathLst>
                  <a:path w="2402" h="3152">
                    <a:moveTo>
                      <a:pt x="f5" y="f6"/>
                    </a:moveTo>
                    <a:cubicBezTo>
                      <a:pt x="f7" y="f8"/>
                      <a:pt x="f9" y="f10"/>
                      <a:pt x="f11" y="f12"/>
                    </a:cubicBezTo>
                    <a:cubicBezTo>
                      <a:pt x="f13" y="f14"/>
                      <a:pt x="f15" y="f16"/>
                      <a:pt x="f17" y="f18"/>
                    </a:cubicBezTo>
                    <a:cubicBezTo>
                      <a:pt x="f19" y="f20"/>
                      <a:pt x="f21" y="f20"/>
                      <a:pt x="f22" y="f20"/>
                    </a:cubicBezTo>
                    <a:cubicBezTo>
                      <a:pt x="f23" y="f24"/>
                      <a:pt x="f25" y="f26"/>
                      <a:pt x="f27" y="f26"/>
                    </a:cubicBezTo>
                    <a:cubicBezTo>
                      <a:pt x="f28" y="f26"/>
                      <a:pt x="f29" y="f30"/>
                      <a:pt x="f9" y="f31"/>
                    </a:cubicBezTo>
                    <a:cubicBezTo>
                      <a:pt x="f32" y="f33"/>
                      <a:pt x="f34" y="f35"/>
                      <a:pt x="f36" y="f35"/>
                    </a:cubicBezTo>
                    <a:cubicBezTo>
                      <a:pt x="f37" y="f35"/>
                      <a:pt x="f38" y="f39"/>
                      <a:pt x="f20" y="f40"/>
                    </a:cubicBezTo>
                    <a:cubicBezTo>
                      <a:pt x="f17" y="f41"/>
                      <a:pt x="f42" y="f43"/>
                      <a:pt x="f44" y="f45"/>
                    </a:cubicBezTo>
                    <a:cubicBezTo>
                      <a:pt x="f46" y="f47"/>
                      <a:pt x="f48" y="f49"/>
                      <a:pt x="f50" y="f51"/>
                    </a:cubicBezTo>
                    <a:cubicBezTo>
                      <a:pt x="f52" y="f9"/>
                      <a:pt x="f53" y="f54"/>
                      <a:pt x="f55" y="f56"/>
                    </a:cubicBezTo>
                    <a:cubicBezTo>
                      <a:pt x="f57" y="f7"/>
                      <a:pt x="f58" y="f59"/>
                      <a:pt x="f60" y="f61"/>
                    </a:cubicBezTo>
                    <a:cubicBezTo>
                      <a:pt x="f48" y="f13"/>
                      <a:pt x="f62" y="f40"/>
                      <a:pt x="f63" y="f64"/>
                    </a:cubicBezTo>
                    <a:cubicBezTo>
                      <a:pt x="f65" y="f14"/>
                      <a:pt x="f66" y="f63"/>
                      <a:pt x="f67" y="f68"/>
                    </a:cubicBezTo>
                    <a:cubicBezTo>
                      <a:pt x="f69" y="f70"/>
                      <a:pt x="f71" y="f46"/>
                      <a:pt x="f5" y="f6"/>
                    </a:cubicBezTo>
                    <a:close/>
                    <a:moveTo>
                      <a:pt x="f72" y="f73"/>
                    </a:moveTo>
                    <a:cubicBezTo>
                      <a:pt x="f74" y="f75"/>
                      <a:pt x="f76" y="f77"/>
                      <a:pt x="f9" y="f58"/>
                    </a:cubicBezTo>
                    <a:cubicBezTo>
                      <a:pt x="f61" y="f78"/>
                      <a:pt x="f43" y="f79"/>
                      <a:pt x="f19" y="f80"/>
                    </a:cubicBezTo>
                    <a:cubicBezTo>
                      <a:pt x="f81" y="f12"/>
                      <a:pt x="f82" y="f83"/>
                      <a:pt x="f84" y="f85"/>
                    </a:cubicBezTo>
                    <a:cubicBezTo>
                      <a:pt x="f86" y="f87"/>
                      <a:pt x="f2" y="f88"/>
                      <a:pt x="f89" y="f4"/>
                    </a:cubicBezTo>
                    <a:cubicBezTo>
                      <a:pt x="f90" y="f91"/>
                      <a:pt x="f84" y="f92"/>
                      <a:pt x="f93" y="f94"/>
                    </a:cubicBezTo>
                    <a:cubicBezTo>
                      <a:pt x="f95" y="f96"/>
                      <a:pt x="f97" y="f98"/>
                      <a:pt x="f99" y="f98"/>
                    </a:cubicBezTo>
                    <a:cubicBezTo>
                      <a:pt x="f100" y="f98"/>
                      <a:pt x="f101" y="f98"/>
                      <a:pt x="f102" y="f98"/>
                    </a:cubicBezTo>
                    <a:cubicBezTo>
                      <a:pt x="f67" y="f103"/>
                      <a:pt x="f104" y="f105"/>
                      <a:pt x="f106" y="f107"/>
                    </a:cubicBezTo>
                    <a:cubicBezTo>
                      <a:pt x="f108" y="f109"/>
                      <a:pt x="f110" y="f111"/>
                      <a:pt x="f112" y="f112"/>
                    </a:cubicBezTo>
                    <a:cubicBezTo>
                      <a:pt x="f108" y="f103"/>
                      <a:pt x="f98" y="f113"/>
                      <a:pt x="f76" y="f114"/>
                    </a:cubicBezTo>
                    <a:cubicBezTo>
                      <a:pt x="f115" y="f54"/>
                      <a:pt x="f116" y="f117"/>
                      <a:pt x="f108" y="f118"/>
                    </a:cubicBezTo>
                    <a:cubicBezTo>
                      <a:pt x="f119" y="f120"/>
                      <a:pt x="f121" y="f83"/>
                      <a:pt x="f110" y="f122"/>
                    </a:cubicBezTo>
                    <a:cubicBezTo>
                      <a:pt x="f123" y="f124"/>
                      <a:pt x="f125" y="f126"/>
                      <a:pt x="f127" y="f126"/>
                    </a:cubicBezTo>
                    <a:cubicBezTo>
                      <a:pt x="f128" y="f126"/>
                      <a:pt x="f129" y="f130"/>
                      <a:pt x="f115" y="f40"/>
                    </a:cubicBezTo>
                    <a:cubicBezTo>
                      <a:pt x="f131" y="f132"/>
                      <a:pt x="f119" y="f70"/>
                      <a:pt x="f133" y="f81"/>
                    </a:cubicBezTo>
                    <a:cubicBezTo>
                      <a:pt x="f134" y="f135"/>
                      <a:pt x="f136" y="f137"/>
                      <a:pt x="f72" y="f73"/>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183;p3">
                <a:extLst>
                  <a:ext uri="{FF2B5EF4-FFF2-40B4-BE49-F238E27FC236}">
                    <a16:creationId xmlns:a16="http://schemas.microsoft.com/office/drawing/2014/main" id="{56C64D5E-F909-451A-8799-85845379EE4B}"/>
                  </a:ext>
                </a:extLst>
              </p:cNvPr>
              <p:cNvSpPr/>
              <p:nvPr/>
            </p:nvSpPr>
            <p:spPr>
              <a:xfrm>
                <a:off x="672294" y="270671"/>
                <a:ext cx="167042" cy="246174"/>
              </a:xfrm>
              <a:custGeom>
                <a:avLst/>
                <a:gdLst>
                  <a:gd name="f0" fmla="val 180"/>
                  <a:gd name="f1" fmla="val w"/>
                  <a:gd name="f2" fmla="val h"/>
                  <a:gd name="f3" fmla="val 0"/>
                  <a:gd name="f4" fmla="val 5172"/>
                  <a:gd name="f5" fmla="val 7622"/>
                  <a:gd name="f6" fmla="val 3617"/>
                  <a:gd name="f7" fmla="val 3743"/>
                  <a:gd name="f8" fmla="val 3870"/>
                  <a:gd name="f9" fmla="val 191"/>
                  <a:gd name="f10" fmla="val 3994"/>
                  <a:gd name="f11" fmla="val 211"/>
                  <a:gd name="f12" fmla="val 4282"/>
                  <a:gd name="f13" fmla="val 257"/>
                  <a:gd name="f14" fmla="val 4559"/>
                  <a:gd name="f15" fmla="val 338"/>
                  <a:gd name="f16" fmla="val 4813"/>
                  <a:gd name="f17" fmla="val 477"/>
                  <a:gd name="f18" fmla="val 4548"/>
                  <a:gd name="f19" fmla="val 373"/>
                  <a:gd name="f20" fmla="val 4271"/>
                  <a:gd name="f21" fmla="val 292"/>
                  <a:gd name="f22" fmla="val 3982"/>
                  <a:gd name="f23" fmla="val 3873"/>
                  <a:gd name="f24" fmla="val 244"/>
                  <a:gd name="f25" fmla="val 3761"/>
                  <a:gd name="f26" fmla="val 235"/>
                  <a:gd name="f27" fmla="val 3650"/>
                  <a:gd name="f28" fmla="val 3481"/>
                  <a:gd name="f29" fmla="val 3312"/>
                  <a:gd name="f30" fmla="val 255"/>
                  <a:gd name="f31" fmla="val 3151"/>
                  <a:gd name="f32" fmla="val 304"/>
                  <a:gd name="f33" fmla="val 2874"/>
                  <a:gd name="f34" fmla="val 361"/>
                  <a:gd name="f35" fmla="val 2609"/>
                  <a:gd name="f36" fmla="val 2355"/>
                  <a:gd name="f37" fmla="val 604"/>
                  <a:gd name="f38" fmla="val 2112"/>
                  <a:gd name="f39" fmla="val 731"/>
                  <a:gd name="f40" fmla="val 1858"/>
                  <a:gd name="f41" fmla="val 892"/>
                  <a:gd name="f42" fmla="val 1662"/>
                  <a:gd name="f43" fmla="val 1088"/>
                  <a:gd name="f44" fmla="val 1847"/>
                  <a:gd name="f45" fmla="val 881"/>
                  <a:gd name="f46" fmla="val 2078"/>
                  <a:gd name="f47" fmla="val 708"/>
                  <a:gd name="f48" fmla="val 2332"/>
                  <a:gd name="f49" fmla="val 557"/>
                  <a:gd name="f50" fmla="val 2586"/>
                  <a:gd name="f51" fmla="val 419"/>
                  <a:gd name="f52" fmla="val 2851"/>
                  <a:gd name="f53" fmla="val 315"/>
                  <a:gd name="f54" fmla="val 3128"/>
                  <a:gd name="f55" fmla="val 246"/>
                  <a:gd name="f56" fmla="val 3286"/>
                  <a:gd name="f57" fmla="val 200"/>
                  <a:gd name="f58" fmla="val 3451"/>
                  <a:gd name="f59" fmla="val 3586"/>
                  <a:gd name="f60" fmla="val 1"/>
                  <a:gd name="f61" fmla="val 3134"/>
                  <a:gd name="f62" fmla="val 2678"/>
                  <a:gd name="f63" fmla="val 125"/>
                  <a:gd name="f64" fmla="val 2251"/>
                  <a:gd name="f65" fmla="val 384"/>
                  <a:gd name="f66" fmla="val 1397"/>
                  <a:gd name="f67" fmla="val 904"/>
                  <a:gd name="f68" fmla="val 854"/>
                  <a:gd name="f69" fmla="val 1816"/>
                  <a:gd name="f70" fmla="val 543"/>
                  <a:gd name="f71" fmla="val 2751"/>
                  <a:gd name="f72" fmla="val 4447"/>
                  <a:gd name="f73" fmla="val 69"/>
                  <a:gd name="f74" fmla="val 6040"/>
                  <a:gd name="f75" fmla="val 900"/>
                  <a:gd name="f76" fmla="val 381"/>
                  <a:gd name="f77" fmla="val 6617"/>
                  <a:gd name="f78" fmla="val 358"/>
                  <a:gd name="f79" fmla="val 5313"/>
                  <a:gd name="f80" fmla="val 670"/>
                  <a:gd name="f81" fmla="val 4274"/>
                  <a:gd name="f82" fmla="val 762"/>
                  <a:gd name="f83" fmla="val 3905"/>
                  <a:gd name="f84" fmla="val 912"/>
                  <a:gd name="f85" fmla="val 3559"/>
                  <a:gd name="f86" fmla="val 1097"/>
                  <a:gd name="f87" fmla="val 3247"/>
                  <a:gd name="f88" fmla="val 1189"/>
                  <a:gd name="f89" fmla="val 3085"/>
                  <a:gd name="f90" fmla="val 1304"/>
                  <a:gd name="f91" fmla="val 2958"/>
                  <a:gd name="f92" fmla="val 2820"/>
                  <a:gd name="f93" fmla="val 1512"/>
                  <a:gd name="f94" fmla="val 2693"/>
                  <a:gd name="f95" fmla="val 1628"/>
                  <a:gd name="f96" fmla="val 2566"/>
                  <a:gd name="f97" fmla="val 1731"/>
                  <a:gd name="f98" fmla="val 2404"/>
                  <a:gd name="f99" fmla="val 1835"/>
                  <a:gd name="f100" fmla="val 2266"/>
                  <a:gd name="f101" fmla="val 1882"/>
                  <a:gd name="f102" fmla="val 2058"/>
                  <a:gd name="f103" fmla="val 1801"/>
                  <a:gd name="f104" fmla="val 1896"/>
                  <a:gd name="f105" fmla="val 1752"/>
                  <a:gd name="f106" fmla="val 1791"/>
                  <a:gd name="f107" fmla="val 1652"/>
                  <a:gd name="f108" fmla="val 1714"/>
                  <a:gd name="f109" fmla="val 1548"/>
                  <a:gd name="f110" fmla="val 1513"/>
                  <a:gd name="f111" fmla="val 1477"/>
                  <a:gd name="f112" fmla="val 1723"/>
                  <a:gd name="f113" fmla="val 1443"/>
                  <a:gd name="f114" fmla="val 1742"/>
                  <a:gd name="f115" fmla="val 1861"/>
                  <a:gd name="f116" fmla="val 1469"/>
                  <a:gd name="f117" fmla="val 2319"/>
                  <a:gd name="f118" fmla="val 1368"/>
                  <a:gd name="f119" fmla="val 2786"/>
                  <a:gd name="f120" fmla="val 3061"/>
                  <a:gd name="f121" fmla="val 3338"/>
                  <a:gd name="f122" fmla="val 1403"/>
                  <a:gd name="f123" fmla="val 3613"/>
                  <a:gd name="f124" fmla="val 1458"/>
                  <a:gd name="f125" fmla="val 3719"/>
                  <a:gd name="f126" fmla="val 1478"/>
                  <a:gd name="f127" fmla="val 3824"/>
                  <a:gd name="f128" fmla="val 1488"/>
                  <a:gd name="f129" fmla="val 3925"/>
                  <a:gd name="f130" fmla="val 4507"/>
                  <a:gd name="f131" fmla="val 4952"/>
                  <a:gd name="f132" fmla="val 1168"/>
                  <a:gd name="f133" fmla="val 4617"/>
                  <a:gd name="f134" fmla="val 765"/>
                  <a:gd name="f135" fmla="val 4709"/>
                  <a:gd name="f136" fmla="val 4790"/>
                  <a:gd name="f137" fmla="val 823"/>
                  <a:gd name="f138" fmla="val 4894"/>
                  <a:gd name="f139" fmla="val 5056"/>
                  <a:gd name="f140" fmla="val 5171"/>
                  <a:gd name="f141" fmla="val 696"/>
                  <a:gd name="f142" fmla="val 5079"/>
                  <a:gd name="f143" fmla="val 534"/>
                  <a:gd name="f144" fmla="val 5033"/>
                  <a:gd name="f145" fmla="val 465"/>
                  <a:gd name="f146" fmla="val 4963"/>
                  <a:gd name="f147" fmla="val 407"/>
                  <a:gd name="f148" fmla="val 4484"/>
                  <a:gd name="f149" fmla="val 4037"/>
                  <a:gd name="f150" fmla="*/ f1 1 5172"/>
                  <a:gd name="f151" fmla="*/ f2 1 7622"/>
                  <a:gd name="f152" fmla="val f3"/>
                  <a:gd name="f153" fmla="val f4"/>
                  <a:gd name="f154" fmla="val f5"/>
                  <a:gd name="f155" fmla="+- f154 0 f152"/>
                  <a:gd name="f156" fmla="+- f153 0 f152"/>
                  <a:gd name="f157" fmla="*/ f156 1 5172"/>
                  <a:gd name="f158" fmla="*/ f155 1 762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5172" h="7622">
                    <a:moveTo>
                      <a:pt x="f6" y="f0"/>
                    </a:moveTo>
                    <a:cubicBezTo>
                      <a:pt x="f7" y="f0"/>
                      <a:pt x="f8" y="f9"/>
                      <a:pt x="f10" y="f11"/>
                    </a:cubicBezTo>
                    <a:cubicBezTo>
                      <a:pt x="f12" y="f13"/>
                      <a:pt x="f14" y="f15"/>
                      <a:pt x="f16" y="f17"/>
                    </a:cubicBezTo>
                    <a:cubicBezTo>
                      <a:pt x="f18" y="f19"/>
                      <a:pt x="f20" y="f21"/>
                      <a:pt x="f22" y="f13"/>
                    </a:cubicBezTo>
                    <a:cubicBezTo>
                      <a:pt x="f23" y="f24"/>
                      <a:pt x="f25" y="f26"/>
                      <a:pt x="f27" y="f26"/>
                    </a:cubicBezTo>
                    <a:cubicBezTo>
                      <a:pt x="f28" y="f26"/>
                      <a:pt x="f29" y="f30"/>
                      <a:pt x="f31" y="f32"/>
                    </a:cubicBezTo>
                    <a:cubicBezTo>
                      <a:pt x="f33" y="f34"/>
                      <a:pt x="f35" y="f17"/>
                      <a:pt x="f36" y="f37"/>
                    </a:cubicBezTo>
                    <a:cubicBezTo>
                      <a:pt x="f38" y="f39"/>
                      <a:pt x="f40" y="f41"/>
                      <a:pt x="f42" y="f43"/>
                    </a:cubicBezTo>
                    <a:cubicBezTo>
                      <a:pt x="f44" y="f45"/>
                      <a:pt x="f46" y="f47"/>
                      <a:pt x="f48" y="f49"/>
                    </a:cubicBezTo>
                    <a:cubicBezTo>
                      <a:pt x="f50" y="f51"/>
                      <a:pt x="f52" y="f53"/>
                      <a:pt x="f54" y="f55"/>
                    </a:cubicBezTo>
                    <a:cubicBezTo>
                      <a:pt x="f56" y="f57"/>
                      <a:pt x="f58" y="f0"/>
                      <a:pt x="f6" y="f0"/>
                    </a:cubicBezTo>
                    <a:close/>
                    <a:moveTo>
                      <a:pt x="f59" y="f60"/>
                    </a:moveTo>
                    <a:cubicBezTo>
                      <a:pt x="f61" y="f60"/>
                      <a:pt x="f62" y="f63"/>
                      <a:pt x="f64" y="f65"/>
                    </a:cubicBezTo>
                    <a:cubicBezTo>
                      <a:pt x="f66" y="f67"/>
                      <a:pt x="f68" y="f69"/>
                      <a:pt x="f70" y="f71"/>
                    </a:cubicBezTo>
                    <a:cubicBezTo>
                      <a:pt x="f3" y="f72"/>
                      <a:pt x="f73" y="f74"/>
                      <a:pt x="f75" y="f5"/>
                    </a:cubicBezTo>
                    <a:cubicBezTo>
                      <a:pt x="f76" y="f77"/>
                      <a:pt x="f78" y="f79"/>
                      <a:pt x="f80" y="f81"/>
                    </a:cubicBezTo>
                    <a:cubicBezTo>
                      <a:pt x="f82" y="f83"/>
                      <a:pt x="f84" y="f85"/>
                      <a:pt x="f86" y="f87"/>
                    </a:cubicBezTo>
                    <a:cubicBezTo>
                      <a:pt x="f88" y="f89"/>
                      <a:pt x="f90" y="f91"/>
                      <a:pt x="f66" y="f92"/>
                    </a:cubicBezTo>
                    <a:cubicBezTo>
                      <a:pt x="f93" y="f94"/>
                      <a:pt x="f95" y="f96"/>
                      <a:pt x="f97" y="f98"/>
                    </a:cubicBezTo>
                    <a:cubicBezTo>
                      <a:pt x="f99" y="f100"/>
                      <a:pt x="f101" y="f102"/>
                      <a:pt x="f103" y="f104"/>
                    </a:cubicBezTo>
                    <a:cubicBezTo>
                      <a:pt x="f105" y="f106"/>
                      <a:pt x="f107" y="f108"/>
                      <a:pt x="f109" y="f108"/>
                    </a:cubicBezTo>
                    <a:cubicBezTo>
                      <a:pt x="f110" y="f108"/>
                      <a:pt x="f111" y="f112"/>
                      <a:pt x="f113" y="f114"/>
                    </a:cubicBezTo>
                    <a:lnTo>
                      <a:pt x="f113" y="f114"/>
                    </a:lnTo>
                    <a:cubicBezTo>
                      <a:pt x="f115" y="f116"/>
                      <a:pt x="f117" y="f118"/>
                      <a:pt x="f119" y="f118"/>
                    </a:cubicBezTo>
                    <a:cubicBezTo>
                      <a:pt x="f120" y="f118"/>
                      <a:pt x="f121" y="f122"/>
                      <a:pt x="f123" y="f124"/>
                    </a:cubicBezTo>
                    <a:cubicBezTo>
                      <a:pt x="f125" y="f126"/>
                      <a:pt x="f127" y="f128"/>
                      <a:pt x="f129" y="f128"/>
                    </a:cubicBezTo>
                    <a:cubicBezTo>
                      <a:pt x="f130" y="f128"/>
                      <a:pt x="f131" y="f132"/>
                      <a:pt x="f133" y="f134"/>
                    </a:cubicBezTo>
                    <a:cubicBezTo>
                      <a:pt x="f135" y="f134"/>
                      <a:pt x="f136" y="f137"/>
                      <a:pt x="f138" y="f137"/>
                    </a:cubicBezTo>
                    <a:cubicBezTo>
                      <a:pt x="f139" y="f137"/>
                      <a:pt x="f140" y="f141"/>
                      <a:pt x="f142" y="f143"/>
                    </a:cubicBezTo>
                    <a:cubicBezTo>
                      <a:pt x="f144" y="f145"/>
                      <a:pt x="f146" y="f147"/>
                      <a:pt x="f138" y="f34"/>
                    </a:cubicBezTo>
                    <a:cubicBezTo>
                      <a:pt x="f148" y="f63"/>
                      <a:pt x="f149" y="f60"/>
                      <a:pt x="f59" y="f6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184;p3">
                <a:extLst>
                  <a:ext uri="{FF2B5EF4-FFF2-40B4-BE49-F238E27FC236}">
                    <a16:creationId xmlns:a16="http://schemas.microsoft.com/office/drawing/2014/main" id="{BF660BE2-C769-43D3-8A50-77D0BE684AA6}"/>
                  </a:ext>
                </a:extLst>
              </p:cNvPr>
              <p:cNvSpPr/>
              <p:nvPr/>
            </p:nvSpPr>
            <p:spPr>
              <a:xfrm>
                <a:off x="693901" y="234854"/>
                <a:ext cx="76837" cy="103418"/>
              </a:xfrm>
              <a:custGeom>
                <a:avLst/>
                <a:gdLst>
                  <a:gd name="f0" fmla="val w"/>
                  <a:gd name="f1" fmla="val h"/>
                  <a:gd name="f2" fmla="val 0"/>
                  <a:gd name="f3" fmla="val 2379"/>
                  <a:gd name="f4" fmla="val 3202"/>
                  <a:gd name="f5" fmla="val 727"/>
                  <a:gd name="f6" fmla="val 597"/>
                  <a:gd name="f7" fmla="val 603"/>
                  <a:gd name="f8" fmla="val 610"/>
                  <a:gd name="f9" fmla="val 728"/>
                  <a:gd name="f10" fmla="val 616"/>
                  <a:gd name="f11" fmla="val 604"/>
                  <a:gd name="f12" fmla="val 1214"/>
                  <a:gd name="f13" fmla="val 1146"/>
                  <a:gd name="f14" fmla="val 1079"/>
                  <a:gd name="f15" fmla="val 13"/>
                  <a:gd name="f16" fmla="val 1016"/>
                  <a:gd name="f17" fmla="val 39"/>
                  <a:gd name="f18" fmla="val 814"/>
                  <a:gd name="f19" fmla="val 129"/>
                  <a:gd name="f20" fmla="val 721"/>
                  <a:gd name="f21" fmla="val 372"/>
                  <a:gd name="f22" fmla="val 729"/>
                  <a:gd name="f23" fmla="val 485"/>
                  <a:gd name="f24" fmla="val 837"/>
                  <a:gd name="f25" fmla="val 396"/>
                  <a:gd name="f26" fmla="val 961"/>
                  <a:gd name="f27" fmla="val 968"/>
                  <a:gd name="f28" fmla="val 975"/>
                  <a:gd name="f29" fmla="val 982"/>
                  <a:gd name="f30" fmla="val 397"/>
                  <a:gd name="f31" fmla="val 1109"/>
                  <a:gd name="f32" fmla="val 420"/>
                  <a:gd name="f33" fmla="val 1189"/>
                  <a:gd name="f34" fmla="val 535"/>
                  <a:gd name="f35" fmla="val 1224"/>
                  <a:gd name="f36" fmla="val 651"/>
                  <a:gd name="f37" fmla="val 1236"/>
                  <a:gd name="f38" fmla="val 778"/>
                  <a:gd name="f39" fmla="val 905"/>
                  <a:gd name="f40" fmla="val 1132"/>
                  <a:gd name="f41" fmla="val 1009"/>
                  <a:gd name="f42" fmla="val 1074"/>
                  <a:gd name="f43" fmla="val 1112"/>
                  <a:gd name="f44" fmla="val 993"/>
                  <a:gd name="f45" fmla="val 1205"/>
                  <a:gd name="f46" fmla="val 901"/>
                  <a:gd name="f47" fmla="val 1297"/>
                  <a:gd name="f48" fmla="val 416"/>
                  <a:gd name="f49" fmla="val 1840"/>
                  <a:gd name="f50" fmla="val 151"/>
                  <a:gd name="f51" fmla="val 2474"/>
                  <a:gd name="f52" fmla="val 1"/>
                  <a:gd name="f53" fmla="val 162"/>
                  <a:gd name="f54" fmla="val 2417"/>
                  <a:gd name="f55" fmla="val 1666"/>
                  <a:gd name="f56" fmla="val 1617"/>
                  <a:gd name="f57" fmla="val 1251"/>
                  <a:gd name="f58" fmla="val 1674"/>
                  <a:gd name="f59" fmla="val 1193"/>
                  <a:gd name="f60" fmla="val 2378"/>
                  <a:gd name="f61" fmla="val 1940"/>
                  <a:gd name="f62" fmla="val 743"/>
                  <a:gd name="f63" fmla="val 1934"/>
                  <a:gd name="f64" fmla="val 742"/>
                  <a:gd name="f65" fmla="val 1927"/>
                  <a:gd name="f66" fmla="val 1921"/>
                  <a:gd name="f67" fmla="val 1853"/>
                  <a:gd name="f68" fmla="val 1761"/>
                  <a:gd name="f69" fmla="val 793"/>
                  <a:gd name="f70" fmla="val 1709"/>
                  <a:gd name="f71" fmla="val 835"/>
                  <a:gd name="f72" fmla="val 1801"/>
                  <a:gd name="f73" fmla="val 628"/>
                  <a:gd name="f74" fmla="val 385"/>
                  <a:gd name="f75" fmla="val 1651"/>
                  <a:gd name="f76" fmla="val 201"/>
                  <a:gd name="f77" fmla="val 1552"/>
                  <a:gd name="f78" fmla="val 77"/>
                  <a:gd name="f79" fmla="val 1383"/>
                  <a:gd name="f80" fmla="*/ f0 1 2379"/>
                  <a:gd name="f81" fmla="*/ f1 1 3202"/>
                  <a:gd name="f82" fmla="val f2"/>
                  <a:gd name="f83" fmla="val f3"/>
                  <a:gd name="f84" fmla="val f4"/>
                  <a:gd name="f85" fmla="+- f84 0 f82"/>
                  <a:gd name="f86" fmla="+- f83 0 f82"/>
                  <a:gd name="f87" fmla="*/ f86 1 2379"/>
                  <a:gd name="f88" fmla="*/ f85 1 3202"/>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2379" h="3202">
                    <a:moveTo>
                      <a:pt x="f5" y="f6"/>
                    </a:moveTo>
                    <a:cubicBezTo>
                      <a:pt x="f5" y="f7"/>
                      <a:pt x="f5" y="f8"/>
                      <a:pt x="f9" y="f10"/>
                    </a:cubicBezTo>
                    <a:cubicBezTo>
                      <a:pt x="f5" y="f8"/>
                      <a:pt x="f5" y="f11"/>
                      <a:pt x="f5" y="f6"/>
                    </a:cubicBezTo>
                    <a:close/>
                    <a:moveTo>
                      <a:pt x="f12" y="f2"/>
                    </a:moveTo>
                    <a:cubicBezTo>
                      <a:pt x="f13" y="f2"/>
                      <a:pt x="f14" y="f15"/>
                      <a:pt x="f16" y="f17"/>
                    </a:cubicBezTo>
                    <a:cubicBezTo>
                      <a:pt x="f18" y="f19"/>
                      <a:pt x="f20" y="f21"/>
                      <a:pt x="f5" y="f6"/>
                    </a:cubicBezTo>
                    <a:lnTo>
                      <a:pt x="f5" y="f6"/>
                    </a:lnTo>
                    <a:cubicBezTo>
                      <a:pt x="f22" y="f23"/>
                      <a:pt x="f24" y="f25"/>
                      <a:pt x="f26" y="f25"/>
                    </a:cubicBezTo>
                    <a:cubicBezTo>
                      <a:pt x="f27" y="f25"/>
                      <a:pt x="f28" y="f25"/>
                      <a:pt x="f29" y="f30"/>
                    </a:cubicBezTo>
                    <a:cubicBezTo>
                      <a:pt x="f31" y="f32"/>
                      <a:pt x="f33" y="f34"/>
                      <a:pt x="f35" y="f36"/>
                    </a:cubicBezTo>
                    <a:cubicBezTo>
                      <a:pt x="f37" y="f38"/>
                      <a:pt x="f33" y="f39"/>
                      <a:pt x="f40" y="f41"/>
                    </a:cubicBezTo>
                    <a:cubicBezTo>
                      <a:pt x="f42" y="f43"/>
                      <a:pt x="f44" y="f45"/>
                      <a:pt x="f46" y="f47"/>
                    </a:cubicBezTo>
                    <a:cubicBezTo>
                      <a:pt x="f48" y="f49"/>
                      <a:pt x="f50" y="f51"/>
                      <a:pt x="f52" y="f4"/>
                    </a:cubicBezTo>
                    <a:cubicBezTo>
                      <a:pt x="f53" y="f54"/>
                      <a:pt x="f44" y="f55"/>
                      <a:pt x="f56" y="f57"/>
                    </a:cubicBezTo>
                    <a:cubicBezTo>
                      <a:pt x="f58" y="f59"/>
                      <a:pt x="f60" y="f38"/>
                      <a:pt x="f61" y="f62"/>
                    </a:cubicBezTo>
                    <a:cubicBezTo>
                      <a:pt x="f63" y="f64"/>
                      <a:pt x="f65" y="f64"/>
                      <a:pt x="f66" y="f64"/>
                    </a:cubicBezTo>
                    <a:cubicBezTo>
                      <a:pt x="f67" y="f64"/>
                      <a:pt x="f68" y="f69"/>
                      <a:pt x="f70" y="f71"/>
                    </a:cubicBezTo>
                    <a:cubicBezTo>
                      <a:pt x="f72" y="f73"/>
                      <a:pt x="f72" y="f74"/>
                      <a:pt x="f75" y="f76"/>
                    </a:cubicBezTo>
                    <a:cubicBezTo>
                      <a:pt x="f77" y="f78"/>
                      <a:pt x="f79" y="f2"/>
                      <a:pt x="f12"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185;p3">
                <a:extLst>
                  <a:ext uri="{FF2B5EF4-FFF2-40B4-BE49-F238E27FC236}">
                    <a16:creationId xmlns:a16="http://schemas.microsoft.com/office/drawing/2014/main" id="{E3D095B5-62BA-4817-A26C-6448F83854EE}"/>
                  </a:ext>
                </a:extLst>
              </p:cNvPr>
              <p:cNvSpPr/>
              <p:nvPr/>
            </p:nvSpPr>
            <p:spPr>
              <a:xfrm>
                <a:off x="561962" y="421373"/>
                <a:ext cx="150994" cy="227438"/>
              </a:xfrm>
              <a:custGeom>
                <a:avLst/>
                <a:gdLst>
                  <a:gd name="f0" fmla="val w"/>
                  <a:gd name="f1" fmla="val h"/>
                  <a:gd name="f2" fmla="val 0"/>
                  <a:gd name="f3" fmla="val 4675"/>
                  <a:gd name="f4" fmla="val 7042"/>
                  <a:gd name="f5" fmla="val 288"/>
                  <a:gd name="f6" fmla="val 670"/>
                  <a:gd name="f7" fmla="val 671"/>
                  <a:gd name="f8" fmla="val 289"/>
                  <a:gd name="f9" fmla="val 672"/>
                  <a:gd name="f10" fmla="val 673"/>
                  <a:gd name="f11" fmla="val 634"/>
                  <a:gd name="f12" fmla="val 1166"/>
                  <a:gd name="f13" fmla="val 934"/>
                  <a:gd name="f14" fmla="val 1559"/>
                  <a:gd name="f15" fmla="val 1269"/>
                  <a:gd name="f16" fmla="val 1928"/>
                  <a:gd name="f17" fmla="val 1650"/>
                  <a:gd name="f18" fmla="val 2228"/>
                  <a:gd name="f19" fmla="val 2042"/>
                  <a:gd name="f20" fmla="val 2517"/>
                  <a:gd name="f21" fmla="val 2481"/>
                  <a:gd name="f22" fmla="val 2759"/>
                  <a:gd name="f23" fmla="val 2885"/>
                  <a:gd name="f24" fmla="val 3048"/>
                  <a:gd name="f25" fmla="val 3289"/>
                  <a:gd name="f26" fmla="val 3336"/>
                  <a:gd name="f27" fmla="val 3670"/>
                  <a:gd name="f28" fmla="val 3660"/>
                  <a:gd name="f29" fmla="val 3959"/>
                  <a:gd name="f30" fmla="val 4087"/>
                  <a:gd name="f31" fmla="val 4097"/>
                  <a:gd name="f32" fmla="val 4306"/>
                  <a:gd name="f33" fmla="val 4213"/>
                  <a:gd name="f34" fmla="val 4525"/>
                  <a:gd name="f35" fmla="val 4282"/>
                  <a:gd name="f36" fmla="val 4768"/>
                  <a:gd name="f37" fmla="val 4305"/>
                  <a:gd name="f38" fmla="val 4883"/>
                  <a:gd name="f39" fmla="val 4339"/>
                  <a:gd name="f40" fmla="val 5010"/>
                  <a:gd name="f41" fmla="val 5149"/>
                  <a:gd name="f42" fmla="val 5276"/>
                  <a:gd name="f43" fmla="val 5391"/>
                  <a:gd name="f44" fmla="val 4316"/>
                  <a:gd name="f45" fmla="val 5518"/>
                  <a:gd name="f46" fmla="val 4328"/>
                  <a:gd name="f47" fmla="val 4293"/>
                  <a:gd name="f48" fmla="val 4270"/>
                  <a:gd name="f49" fmla="val 4895"/>
                  <a:gd name="f50" fmla="val 4236"/>
                  <a:gd name="f51" fmla="val 4779"/>
                  <a:gd name="f52" fmla="val 4109"/>
                  <a:gd name="f53" fmla="val 4433"/>
                  <a:gd name="f54" fmla="val 4051"/>
                  <a:gd name="f55" fmla="val 4318"/>
                  <a:gd name="f56" fmla="val 3993"/>
                  <a:gd name="f57" fmla="val 4225"/>
                  <a:gd name="f58" fmla="val 3924"/>
                  <a:gd name="f59" fmla="val 4121"/>
                  <a:gd name="f60" fmla="val 3647"/>
                  <a:gd name="f61" fmla="val 3717"/>
                  <a:gd name="f62" fmla="val 3254"/>
                  <a:gd name="f63" fmla="val 3394"/>
                  <a:gd name="f64" fmla="val 2850"/>
                  <a:gd name="f65" fmla="val 3106"/>
                  <a:gd name="f66" fmla="val 2446"/>
                  <a:gd name="f67" fmla="val 2817"/>
                  <a:gd name="f68" fmla="val 2019"/>
                  <a:gd name="f69" fmla="val 2575"/>
                  <a:gd name="f70" fmla="val 1627"/>
                  <a:gd name="f71" fmla="val 2251"/>
                  <a:gd name="f72" fmla="val 1419"/>
                  <a:gd name="f73" fmla="val 2101"/>
                  <a:gd name="f74" fmla="val 1246"/>
                  <a:gd name="f75" fmla="val 1073"/>
                  <a:gd name="f76" fmla="val 1755"/>
                  <a:gd name="f77" fmla="val 923"/>
                  <a:gd name="f78" fmla="val 761"/>
                  <a:gd name="f79" fmla="val 1363"/>
                  <a:gd name="f80" fmla="val 2135"/>
                  <a:gd name="f81" fmla="val 1"/>
                  <a:gd name="f82" fmla="val 1927"/>
                  <a:gd name="f83" fmla="val 370"/>
                  <a:gd name="f84" fmla="val 1916"/>
                  <a:gd name="f85" fmla="val 739"/>
                  <a:gd name="f86" fmla="val 1973"/>
                  <a:gd name="f87" fmla="val 1132"/>
                  <a:gd name="f88" fmla="val 1880"/>
                  <a:gd name="f89" fmla="val 935"/>
                  <a:gd name="f90" fmla="val 1700"/>
                  <a:gd name="f91" fmla="val 886"/>
                  <a:gd name="f92" fmla="val 1487"/>
                  <a:gd name="f93" fmla="val 1283"/>
                  <a:gd name="f94" fmla="val 1050"/>
                  <a:gd name="f95" fmla="val 931"/>
                  <a:gd name="f96" fmla="val 837"/>
                  <a:gd name="f97" fmla="val 611"/>
                  <a:gd name="f98" fmla="val 408"/>
                  <a:gd name="f99" fmla="val 881"/>
                  <a:gd name="f100" fmla="val 656"/>
                  <a:gd name="f101" fmla="val 1319"/>
                  <a:gd name="f102" fmla="val 2206"/>
                  <a:gd name="f103" fmla="val 946"/>
                  <a:gd name="f104" fmla="val 2552"/>
                  <a:gd name="f105" fmla="val 577"/>
                  <a:gd name="f106" fmla="val 2736"/>
                  <a:gd name="f107" fmla="val 484"/>
                  <a:gd name="f108" fmla="val 2840"/>
                  <a:gd name="f109" fmla="val 219"/>
                  <a:gd name="f110" fmla="val 3152"/>
                  <a:gd name="f111" fmla="val 406"/>
                  <a:gd name="f112" fmla="val 3114"/>
                  <a:gd name="f113" fmla="val 560"/>
                  <a:gd name="f114" fmla="val 3102"/>
                  <a:gd name="f115" fmla="val 680"/>
                  <a:gd name="f116" fmla="val 895"/>
                  <a:gd name="f117" fmla="val 1004"/>
                  <a:gd name="f118" fmla="val 3140"/>
                  <a:gd name="f119" fmla="val 911"/>
                  <a:gd name="f120" fmla="val 3256"/>
                  <a:gd name="f121" fmla="val 807"/>
                  <a:gd name="f122" fmla="val 3440"/>
                  <a:gd name="f123" fmla="val 1101"/>
                  <a:gd name="f124" fmla="val 3366"/>
                  <a:gd name="f125" fmla="val 1391"/>
                  <a:gd name="f126" fmla="val 3323"/>
                  <a:gd name="f127" fmla="val 1676"/>
                  <a:gd name="f128" fmla="val 2052"/>
                  <a:gd name="f129" fmla="val 2420"/>
                  <a:gd name="f130" fmla="val 3397"/>
                  <a:gd name="f131" fmla="val 2781"/>
                  <a:gd name="f132" fmla="val 3567"/>
                  <a:gd name="f133" fmla="val 2562"/>
                  <a:gd name="f134" fmla="val 3613"/>
                  <a:gd name="f135" fmla="val 2377"/>
                  <a:gd name="f136" fmla="val 3798"/>
                  <a:gd name="f137" fmla="val 4017"/>
                  <a:gd name="f138" fmla="val 4237"/>
                  <a:gd name="f139" fmla="val 4468"/>
                  <a:gd name="f140" fmla="val 2643"/>
                  <a:gd name="f141" fmla="val 4375"/>
                  <a:gd name="f142" fmla="val 2620"/>
                  <a:gd name="f143" fmla="val 4133"/>
                  <a:gd name="f144" fmla="val 2724"/>
                  <a:gd name="f145" fmla="val 4006"/>
                  <a:gd name="f146" fmla="val 2815"/>
                  <a:gd name="f147" fmla="val 3884"/>
                  <a:gd name="f148" fmla="val 2970"/>
                  <a:gd name="f149" fmla="val 3842"/>
                  <a:gd name="f150" fmla="val 3116"/>
                  <a:gd name="f151" fmla="val 3136"/>
                  <a:gd name="f152" fmla="val 3155"/>
                  <a:gd name="f153" fmla="val 3843"/>
                  <a:gd name="f154" fmla="val 3174"/>
                  <a:gd name="f155" fmla="val 3844"/>
                  <a:gd name="f156" fmla="val 3856"/>
                  <a:gd name="f157" fmla="val 4491"/>
                  <a:gd name="f158" fmla="val 4872"/>
                  <a:gd name="f159" fmla="val 4291"/>
                  <a:gd name="f160" fmla="val 5570"/>
                  <a:gd name="f161" fmla="val 4180"/>
                  <a:gd name="f162" fmla="val 6370"/>
                  <a:gd name="f163" fmla="val 3851"/>
                  <a:gd name="f164" fmla="val 7025"/>
                  <a:gd name="f165" fmla="val 4012"/>
                  <a:gd name="f166" fmla="val 6709"/>
                  <a:gd name="f167" fmla="val 4238"/>
                  <a:gd name="f168" fmla="val 6447"/>
                  <a:gd name="f169" fmla="val 4363"/>
                  <a:gd name="f170" fmla="val 6107"/>
                  <a:gd name="f171" fmla="val 4443"/>
                  <a:gd name="f172" fmla="val 5922"/>
                  <a:gd name="f173" fmla="val 4478"/>
                  <a:gd name="f174" fmla="val 5737"/>
                  <a:gd name="f175" fmla="val 4524"/>
                  <a:gd name="f176" fmla="val 5541"/>
                  <a:gd name="f177" fmla="val 4674"/>
                  <a:gd name="f178" fmla="val 4664"/>
                  <a:gd name="f179" fmla="val 4351"/>
                  <a:gd name="f180" fmla="val 3833"/>
                  <a:gd name="f181" fmla="val 3716"/>
                  <a:gd name="f182" fmla="val 3117"/>
                  <a:gd name="f183" fmla="val 2966"/>
                  <a:gd name="f184" fmla="val 2286"/>
                  <a:gd name="f185" fmla="val 2146"/>
                  <a:gd name="f186" fmla="val 1178"/>
                  <a:gd name="f187" fmla="val 3849"/>
                  <a:gd name="f188" fmla="val 7031"/>
                  <a:gd name="f189" fmla="val 3846"/>
                  <a:gd name="f190" fmla="val 7036"/>
                  <a:gd name="f191" fmla="*/ f0 1 4675"/>
                  <a:gd name="f192" fmla="*/ f1 1 7042"/>
                  <a:gd name="f193" fmla="val f2"/>
                  <a:gd name="f194" fmla="val f3"/>
                  <a:gd name="f195" fmla="val f4"/>
                  <a:gd name="f196" fmla="+- f195 0 f193"/>
                  <a:gd name="f197" fmla="+- f194 0 f193"/>
                  <a:gd name="f198" fmla="*/ f197 1 4675"/>
                  <a:gd name="f199" fmla="*/ f196 1 7042"/>
                  <a:gd name="f200" fmla="*/ f193 1 f198"/>
                  <a:gd name="f201" fmla="*/ f194 1 f198"/>
                  <a:gd name="f202" fmla="*/ f193 1 f199"/>
                  <a:gd name="f203" fmla="*/ f195 1 f199"/>
                  <a:gd name="f204" fmla="*/ f200 f191 1"/>
                  <a:gd name="f205" fmla="*/ f201 f191 1"/>
                  <a:gd name="f206" fmla="*/ f203 f192 1"/>
                  <a:gd name="f207" fmla="*/ f202 f192 1"/>
                </a:gdLst>
                <a:ahLst/>
                <a:cxnLst>
                  <a:cxn ang="3cd4">
                    <a:pos x="hc" y="t"/>
                  </a:cxn>
                  <a:cxn ang="0">
                    <a:pos x="r" y="vc"/>
                  </a:cxn>
                  <a:cxn ang="cd4">
                    <a:pos x="hc" y="b"/>
                  </a:cxn>
                  <a:cxn ang="cd2">
                    <a:pos x="l" y="vc"/>
                  </a:cxn>
                </a:cxnLst>
                <a:rect l="f204" t="f207" r="f205" b="f206"/>
                <a:pathLst>
                  <a:path w="4675" h="7042">
                    <a:moveTo>
                      <a:pt x="f5" y="f6"/>
                    </a:moveTo>
                    <a:cubicBezTo>
                      <a:pt x="f5" y="f7"/>
                      <a:pt x="f8" y="f9"/>
                      <a:pt x="f8" y="f10"/>
                    </a:cubicBezTo>
                    <a:lnTo>
                      <a:pt x="f8" y="f10"/>
                    </a:lnTo>
                    <a:cubicBezTo>
                      <a:pt x="f8" y="f9"/>
                      <a:pt x="f5" y="f7"/>
                      <a:pt x="f5" y="f6"/>
                    </a:cubicBezTo>
                    <a:close/>
                    <a:moveTo>
                      <a:pt x="f11" y="f12"/>
                    </a:move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39" y="f41"/>
                    </a:cubicBezTo>
                    <a:cubicBezTo>
                      <a:pt x="f39" y="f42"/>
                      <a:pt x="f39" y="f43"/>
                      <a:pt x="f44" y="f45"/>
                    </a:cubicBezTo>
                    <a:cubicBezTo>
                      <a:pt x="f46" y="f43"/>
                      <a:pt x="f46" y="f42"/>
                      <a:pt x="f44" y="f41"/>
                    </a:cubicBezTo>
                    <a:cubicBezTo>
                      <a:pt x="f47" y="f40"/>
                      <a:pt x="f48" y="f49"/>
                      <a:pt x="f50" y="f51"/>
                    </a:cubicBezTo>
                    <a:lnTo>
                      <a:pt x="f52" y="f53"/>
                    </a:lnTo>
                    <a:cubicBezTo>
                      <a:pt x="f54" y="f55"/>
                      <a:pt x="f56" y="f57"/>
                      <a:pt x="f58" y="f59"/>
                    </a:cubicBezTo>
                    <a:cubicBezTo>
                      <a:pt x="f60" y="f61"/>
                      <a:pt x="f62" y="f63"/>
                      <a:pt x="f64" y="f65"/>
                    </a:cubicBezTo>
                    <a:cubicBezTo>
                      <a:pt x="f66" y="f67"/>
                      <a:pt x="f68" y="f69"/>
                      <a:pt x="f70" y="f71"/>
                    </a:cubicBezTo>
                    <a:cubicBezTo>
                      <a:pt x="f72" y="f73"/>
                      <a:pt x="f74" y="f16"/>
                      <a:pt x="f75" y="f76"/>
                    </a:cubicBezTo>
                    <a:cubicBezTo>
                      <a:pt x="f77" y="f14"/>
                      <a:pt x="f78" y="f79"/>
                      <a:pt x="f11" y="f12"/>
                    </a:cubicBezTo>
                    <a:close/>
                    <a:moveTo>
                      <a:pt x="f80" y="f81"/>
                    </a:moveTo>
                    <a:cubicBezTo>
                      <a:pt x="f82" y="f83"/>
                      <a:pt x="f84" y="f85"/>
                      <a:pt x="f86" y="f87"/>
                    </a:cubicBezTo>
                    <a:cubicBezTo>
                      <a:pt x="f88" y="f89"/>
                      <a:pt x="f90" y="f91"/>
                      <a:pt x="f92" y="f91"/>
                    </a:cubicBezTo>
                    <a:cubicBezTo>
                      <a:pt x="f93" y="f91"/>
                      <a:pt x="f94" y="f95"/>
                      <a:pt x="f96" y="f95"/>
                    </a:cubicBezTo>
                    <a:cubicBezTo>
                      <a:pt x="f97" y="f95"/>
                      <a:pt x="f98" y="f99"/>
                      <a:pt x="f8" y="f10"/>
                    </a:cubicBezTo>
                    <a:lnTo>
                      <a:pt x="f8" y="f10"/>
                    </a:lnTo>
                    <a:cubicBezTo>
                      <a:pt x="f100" y="f101"/>
                      <a:pt x="f81" y="f102"/>
                      <a:pt x="f103" y="f104"/>
                    </a:cubicBezTo>
                    <a:cubicBezTo>
                      <a:pt x="f105" y="f106"/>
                      <a:pt x="f107" y="f108"/>
                      <a:pt x="f109" y="f110"/>
                    </a:cubicBezTo>
                    <a:cubicBezTo>
                      <a:pt x="f111" y="f112"/>
                      <a:pt x="f113" y="f114"/>
                      <a:pt x="f115" y="f114"/>
                    </a:cubicBezTo>
                    <a:cubicBezTo>
                      <a:pt x="f116" y="f114"/>
                      <a:pt x="f117" y="f118"/>
                      <a:pt x="f117" y="f118"/>
                    </a:cubicBezTo>
                    <a:cubicBezTo>
                      <a:pt x="f119" y="f120"/>
                      <a:pt x="f121" y="f122"/>
                      <a:pt x="f121" y="f122"/>
                    </a:cubicBezTo>
                    <a:cubicBezTo>
                      <a:pt x="f123" y="f124"/>
                      <a:pt x="f125" y="f126"/>
                      <a:pt x="f127" y="f126"/>
                    </a:cubicBezTo>
                    <a:cubicBezTo>
                      <a:pt x="f128" y="f126"/>
                      <a:pt x="f129" y="f130"/>
                      <a:pt x="f131" y="f132"/>
                    </a:cubicBezTo>
                    <a:cubicBezTo>
                      <a:pt x="f133" y="f134"/>
                      <a:pt x="f135" y="f136"/>
                      <a:pt x="f135" y="f137"/>
                    </a:cubicBezTo>
                    <a:cubicBezTo>
                      <a:pt x="f135" y="f138"/>
                      <a:pt x="f133" y="f53"/>
                      <a:pt x="f131" y="f139"/>
                    </a:cubicBezTo>
                    <a:cubicBezTo>
                      <a:pt x="f140" y="f141"/>
                      <a:pt x="f142" y="f143"/>
                      <a:pt x="f144" y="f145"/>
                    </a:cubicBezTo>
                    <a:cubicBezTo>
                      <a:pt x="f146" y="f147"/>
                      <a:pt x="f148" y="f149"/>
                      <a:pt x="f150" y="f149"/>
                    </a:cubicBezTo>
                    <a:cubicBezTo>
                      <a:pt x="f151" y="f149"/>
                      <a:pt x="f152" y="f153"/>
                      <a:pt x="f154" y="f155"/>
                    </a:cubicBezTo>
                    <a:cubicBezTo>
                      <a:pt x="f60" y="f156"/>
                      <a:pt x="f58" y="f157"/>
                      <a:pt x="f54" y="f158"/>
                    </a:cubicBezTo>
                    <a:cubicBezTo>
                      <a:pt x="f159" y="f160"/>
                      <a:pt x="f161" y="f162"/>
                      <a:pt x="f163" y="f164"/>
                    </a:cubicBezTo>
                    <a:lnTo>
                      <a:pt x="f163" y="f164"/>
                    </a:lnTo>
                    <a:cubicBezTo>
                      <a:pt x="f165" y="f166"/>
                      <a:pt x="f167" y="f168"/>
                      <a:pt x="f169" y="f170"/>
                    </a:cubicBezTo>
                    <a:cubicBezTo>
                      <a:pt x="f171" y="f172"/>
                      <a:pt x="f173" y="f174"/>
                      <a:pt x="f175" y="f176"/>
                    </a:cubicBezTo>
                    <a:cubicBezTo>
                      <a:pt x="f177" y="f178"/>
                      <a:pt x="f179" y="f180"/>
                      <a:pt x="f181" y="f182"/>
                    </a:cubicBezTo>
                    <a:cubicBezTo>
                      <a:pt x="f183" y="f184"/>
                      <a:pt x="f185" y="f186"/>
                      <a:pt x="f80" y="f81"/>
                    </a:cubicBezTo>
                    <a:close/>
                    <a:moveTo>
                      <a:pt x="f163" y="f164"/>
                    </a:moveTo>
                    <a:cubicBezTo>
                      <a:pt x="f187" y="f188"/>
                      <a:pt x="f189" y="f190"/>
                      <a:pt x="f153" y="f4"/>
                    </a:cubicBezTo>
                    <a:cubicBezTo>
                      <a:pt x="f189" y="f190"/>
                      <a:pt x="f187" y="f188"/>
                      <a:pt x="f163" y="f164"/>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186;p3">
                <a:extLst>
                  <a:ext uri="{FF2B5EF4-FFF2-40B4-BE49-F238E27FC236}">
                    <a16:creationId xmlns:a16="http://schemas.microsoft.com/office/drawing/2014/main" id="{DFB60C3C-F984-46F0-BD0B-E1F08B8B38B7}"/>
                  </a:ext>
                </a:extLst>
              </p:cNvPr>
              <p:cNvSpPr/>
              <p:nvPr/>
            </p:nvSpPr>
            <p:spPr>
              <a:xfrm>
                <a:off x="631274" y="360621"/>
                <a:ext cx="61529" cy="150638"/>
              </a:xfrm>
              <a:custGeom>
                <a:avLst/>
                <a:gdLst>
                  <a:gd name="f0" fmla="val w"/>
                  <a:gd name="f1" fmla="val h"/>
                  <a:gd name="f2" fmla="val 0"/>
                  <a:gd name="f3" fmla="val 1905"/>
                  <a:gd name="f4" fmla="val 4664"/>
                  <a:gd name="f5" fmla="val 1051"/>
                  <a:gd name="f6" fmla="val 970"/>
                  <a:gd name="f7" fmla="val 1039"/>
                  <a:gd name="f8" fmla="val 1178"/>
                  <a:gd name="f9" fmla="val 1016"/>
                  <a:gd name="f10" fmla="val 1431"/>
                  <a:gd name="f11" fmla="val 1662"/>
                  <a:gd name="f12" fmla="val 1893"/>
                  <a:gd name="f13" fmla="val 2136"/>
                  <a:gd name="f14" fmla="val 2366"/>
                  <a:gd name="f15" fmla="val 1062"/>
                  <a:gd name="f16" fmla="val 2597"/>
                  <a:gd name="f17" fmla="val 1108"/>
                  <a:gd name="f18" fmla="val 2828"/>
                  <a:gd name="f19" fmla="val 1166"/>
                  <a:gd name="f20" fmla="val 3047"/>
                  <a:gd name="f21" fmla="val 1224"/>
                  <a:gd name="f22" fmla="val 3255"/>
                  <a:gd name="f23" fmla="val 1305"/>
                  <a:gd name="f24" fmla="val 3475"/>
                  <a:gd name="f25" fmla="val 1385"/>
                  <a:gd name="f26" fmla="val 3694"/>
                  <a:gd name="f27" fmla="val 1282"/>
                  <a:gd name="f28" fmla="val 3486"/>
                  <a:gd name="f29" fmla="val 1201"/>
                  <a:gd name="f30" fmla="val 3290"/>
                  <a:gd name="f31" fmla="val 1120"/>
                  <a:gd name="f32" fmla="val 3071"/>
                  <a:gd name="f33" fmla="val 2851"/>
                  <a:gd name="f34" fmla="val 1005"/>
                  <a:gd name="f35" fmla="val 2620"/>
                  <a:gd name="f36" fmla="val 981"/>
                  <a:gd name="f37" fmla="val 2390"/>
                  <a:gd name="f38" fmla="val 947"/>
                  <a:gd name="f39" fmla="val 2159"/>
                  <a:gd name="f40" fmla="val 1916"/>
                  <a:gd name="f41" fmla="val 1685"/>
                  <a:gd name="f42" fmla="val 1443"/>
                  <a:gd name="f43" fmla="val 1212"/>
                  <a:gd name="f44" fmla="val 878"/>
                  <a:gd name="f45" fmla="val 323"/>
                  <a:gd name="f46" fmla="val 612"/>
                  <a:gd name="f47" fmla="val 1027"/>
                  <a:gd name="f48" fmla="val 681"/>
                  <a:gd name="f49" fmla="val 1558"/>
                  <a:gd name="f50" fmla="val 531"/>
                  <a:gd name="f51" fmla="val 335"/>
                  <a:gd name="f52" fmla="val 704"/>
                  <a:gd name="f53" fmla="val 289"/>
                  <a:gd name="f54" fmla="val 693"/>
                  <a:gd name="f55" fmla="val 1789"/>
                  <a:gd name="f56" fmla="val 1247"/>
                  <a:gd name="f57" fmla="val 3890"/>
                  <a:gd name="f58" fmla="val 4663"/>
                  <a:gd name="f59" fmla="val 1259"/>
                  <a:gd name="f60" fmla="val 3198"/>
                  <a:gd name="f61" fmla="val 1570"/>
                  <a:gd name="f62" fmla="*/ f0 1 1905"/>
                  <a:gd name="f63" fmla="*/ f1 1 4664"/>
                  <a:gd name="f64" fmla="val f2"/>
                  <a:gd name="f65" fmla="val f3"/>
                  <a:gd name="f66" fmla="val f4"/>
                  <a:gd name="f67" fmla="+- f66 0 f64"/>
                  <a:gd name="f68" fmla="+- f65 0 f64"/>
                  <a:gd name="f69" fmla="*/ f68 1 1905"/>
                  <a:gd name="f70" fmla="*/ f67 1 4664"/>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1905" h="4664">
                    <a:moveTo>
                      <a:pt x="f5" y="f6"/>
                    </a:moveTo>
                    <a:lnTo>
                      <a:pt x="f5" y="f6"/>
                    </a:lnTo>
                    <a:cubicBezTo>
                      <a:pt x="f7" y="f8"/>
                      <a:pt x="f9" y="f10"/>
                      <a:pt x="f9" y="f11"/>
                    </a:cubicBezTo>
                    <a:cubicBezTo>
                      <a:pt x="f9" y="f12"/>
                      <a:pt x="f9" y="f13"/>
                      <a:pt x="f7" y="f14"/>
                    </a:cubicBezTo>
                    <a:cubicBezTo>
                      <a:pt x="f15" y="f16"/>
                      <a:pt x="f17" y="f18"/>
                      <a:pt x="f19" y="f20"/>
                    </a:cubicBezTo>
                    <a:cubicBezTo>
                      <a:pt x="f21" y="f22"/>
                      <a:pt x="f23" y="f24"/>
                      <a:pt x="f25" y="f26"/>
                    </a:cubicBezTo>
                    <a:cubicBezTo>
                      <a:pt x="f27" y="f28"/>
                      <a:pt x="f29" y="f30"/>
                      <a:pt x="f31" y="f32"/>
                    </a:cubicBezTo>
                    <a:cubicBezTo>
                      <a:pt x="f5" y="f33"/>
                      <a:pt x="f34" y="f35"/>
                      <a:pt x="f36" y="f37"/>
                    </a:cubicBezTo>
                    <a:cubicBezTo>
                      <a:pt x="f38" y="f39"/>
                      <a:pt x="f38" y="f40"/>
                      <a:pt x="f6" y="f41"/>
                    </a:cubicBezTo>
                    <a:cubicBezTo>
                      <a:pt x="f36" y="f42"/>
                      <a:pt x="f9" y="f43"/>
                      <a:pt x="f5" y="f6"/>
                    </a:cubicBezTo>
                    <a:close/>
                    <a:moveTo>
                      <a:pt x="f23" y="f2"/>
                    </a:moveTo>
                    <a:lnTo>
                      <a:pt x="f23" y="f2"/>
                    </a:lnTo>
                    <a:cubicBezTo>
                      <a:pt x="f44" y="f45"/>
                      <a:pt x="f46" y="f47"/>
                      <a:pt x="f48" y="f49"/>
                    </a:cubicBezTo>
                    <a:cubicBezTo>
                      <a:pt x="f50" y="f25"/>
                      <a:pt x="f51" y="f52"/>
                      <a:pt x="f53" y="f54"/>
                    </a:cubicBezTo>
                    <a:lnTo>
                      <a:pt x="f53" y="f54"/>
                    </a:lnTo>
                    <a:cubicBezTo>
                      <a:pt x="f2" y="f55"/>
                      <a:pt x="f56" y="f57"/>
                      <a:pt x="f3" y="f58"/>
                    </a:cubicBezTo>
                    <a:cubicBezTo>
                      <a:pt x="f59" y="f60"/>
                      <a:pt x="f5" y="f61"/>
                      <a:pt x="f2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187;p3">
                <a:extLst>
                  <a:ext uri="{FF2B5EF4-FFF2-40B4-BE49-F238E27FC236}">
                    <a16:creationId xmlns:a16="http://schemas.microsoft.com/office/drawing/2014/main" id="{FDF6A98E-6835-4C87-B89E-0AC487AC2451}"/>
                  </a:ext>
                </a:extLst>
              </p:cNvPr>
              <p:cNvSpPr/>
              <p:nvPr/>
            </p:nvSpPr>
            <p:spPr>
              <a:xfrm>
                <a:off x="91449" y="625659"/>
                <a:ext cx="264709" cy="194273"/>
              </a:xfrm>
              <a:custGeom>
                <a:avLst/>
                <a:gdLst>
                  <a:gd name="f0" fmla="val w"/>
                  <a:gd name="f1" fmla="val h"/>
                  <a:gd name="f2" fmla="val 0"/>
                  <a:gd name="f3" fmla="val 8196"/>
                  <a:gd name="f4" fmla="val 6015"/>
                  <a:gd name="f5" fmla="val 1"/>
                  <a:gd name="f6" fmla="val 8127"/>
                  <a:gd name="f7" fmla="val 740"/>
                  <a:gd name="f8" fmla="val 7134"/>
                  <a:gd name="f9" fmla="val 2321"/>
                  <a:gd name="f10" fmla="val 4352"/>
                  <a:gd name="f11" fmla="val 2656"/>
                  <a:gd name="f12" fmla="val 2634"/>
                  <a:gd name="f13" fmla="val 2855"/>
                  <a:gd name="f14" fmla="val 1872"/>
                  <a:gd name="f15" fmla="val 3273"/>
                  <a:gd name="f16" fmla="val 891"/>
                  <a:gd name="f17" fmla="val 619"/>
                  <a:gd name="f18" fmla="val 331"/>
                  <a:gd name="f19" fmla="val 3241"/>
                  <a:gd name="f20" fmla="val 3164"/>
                  <a:gd name="f21" fmla="val 301"/>
                  <a:gd name="f22" fmla="val 3651"/>
                  <a:gd name="f23" fmla="val 989"/>
                  <a:gd name="f24" fmla="val 3994"/>
                  <a:gd name="f25" fmla="val 1602"/>
                  <a:gd name="f26" fmla="val 1744"/>
                  <a:gd name="f27" fmla="val 1881"/>
                  <a:gd name="f28" fmla="val 3976"/>
                  <a:gd name="f29" fmla="val 2009"/>
                  <a:gd name="f30" fmla="val 3937"/>
                  <a:gd name="f31" fmla="val 1570"/>
                  <a:gd name="f32" fmla="val 4526"/>
                  <a:gd name="f33" fmla="val 1732"/>
                  <a:gd name="f34" fmla="val 5484"/>
                  <a:gd name="f35" fmla="val 2263"/>
                  <a:gd name="f36" fmla="val 2044"/>
                  <a:gd name="f37" fmla="val 4849"/>
                  <a:gd name="f38" fmla="val 2655"/>
                  <a:gd name="f39" fmla="val 4445"/>
                  <a:gd name="f40" fmla="val 3059"/>
                  <a:gd name="f41" fmla="val 4041"/>
                  <a:gd name="f42" fmla="val 3625"/>
                  <a:gd name="f43" fmla="val 3810"/>
                  <a:gd name="f44" fmla="val 4179"/>
                  <a:gd name="f45" fmla="val 3660"/>
                  <a:gd name="f46" fmla="val 4722"/>
                  <a:gd name="f47" fmla="val 3521"/>
                  <a:gd name="f48" fmla="val 5287"/>
                  <a:gd name="f49" fmla="val 3418"/>
                  <a:gd name="f50" fmla="val 5818"/>
                  <a:gd name="f51" fmla="val 3198"/>
                  <a:gd name="f52" fmla="val 7122"/>
                  <a:gd name="f53" fmla="val 2667"/>
                  <a:gd name="f54" fmla="val 8069"/>
                  <a:gd name="f55" fmla="val 1386"/>
                  <a:gd name="f56" fmla="*/ f0 1 8196"/>
                  <a:gd name="f57" fmla="*/ f1 1 6015"/>
                  <a:gd name="f58" fmla="val f2"/>
                  <a:gd name="f59" fmla="val f3"/>
                  <a:gd name="f60" fmla="val f4"/>
                  <a:gd name="f61" fmla="+- f60 0 f58"/>
                  <a:gd name="f62" fmla="+- f59 0 f58"/>
                  <a:gd name="f63" fmla="*/ f62 1 8196"/>
                  <a:gd name="f64" fmla="*/ f61 1 6015"/>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196" h="6015">
                    <a:moveTo>
                      <a:pt x="f3" y="f5"/>
                    </a:moveTo>
                    <a:lnTo>
                      <a:pt x="f3" y="f5"/>
                    </a:lnTo>
                    <a:cubicBezTo>
                      <a:pt x="f6" y="f7"/>
                      <a:pt x="f8" y="f9"/>
                      <a:pt x="f10" y="f11"/>
                    </a:cubicBezTo>
                    <a:cubicBezTo>
                      <a:pt x="f12" y="f13"/>
                      <a:pt x="f14" y="f15"/>
                      <a:pt x="f16" y="f15"/>
                    </a:cubicBezTo>
                    <a:cubicBezTo>
                      <a:pt x="f17" y="f15"/>
                      <a:pt x="f18" y="f19"/>
                      <a:pt x="f5" y="f20"/>
                    </a:cubicBezTo>
                    <a:lnTo>
                      <a:pt x="f5" y="f20"/>
                    </a:lnTo>
                    <a:cubicBezTo>
                      <a:pt x="f21" y="f22"/>
                      <a:pt x="f23" y="f24"/>
                      <a:pt x="f25" y="f24"/>
                    </a:cubicBezTo>
                    <a:cubicBezTo>
                      <a:pt x="f26" y="f24"/>
                      <a:pt x="f27" y="f28"/>
                      <a:pt x="f29" y="f30"/>
                    </a:cubicBezTo>
                    <a:lnTo>
                      <a:pt x="f29" y="f30"/>
                    </a:lnTo>
                    <a:cubicBezTo>
                      <a:pt x="f31" y="f32"/>
                      <a:pt x="f33" y="f34"/>
                      <a:pt x="f35" y="f4"/>
                    </a:cubicBezTo>
                    <a:cubicBezTo>
                      <a:pt x="f36" y="f34"/>
                      <a:pt x="f35" y="f37"/>
                      <a:pt x="f38" y="f39"/>
                    </a:cubicBezTo>
                    <a:cubicBezTo>
                      <a:pt x="f40" y="f41"/>
                      <a:pt x="f42" y="f43"/>
                      <a:pt x="f44" y="f45"/>
                    </a:cubicBezTo>
                    <a:cubicBezTo>
                      <a:pt x="f46" y="f47"/>
                      <a:pt x="f48" y="f49"/>
                      <a:pt x="f50" y="f51"/>
                    </a:cubicBezTo>
                    <a:cubicBezTo>
                      <a:pt x="f52" y="f53"/>
                      <a:pt x="f54" y="f55"/>
                      <a:pt x="f3" y="f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188;p3">
                <a:extLst>
                  <a:ext uri="{FF2B5EF4-FFF2-40B4-BE49-F238E27FC236}">
                    <a16:creationId xmlns:a16="http://schemas.microsoft.com/office/drawing/2014/main" id="{9699CE74-C414-4282-9674-00E9C7151D22}"/>
                  </a:ext>
                </a:extLst>
              </p:cNvPr>
              <p:cNvSpPr/>
              <p:nvPr/>
            </p:nvSpPr>
            <p:spPr>
              <a:xfrm>
                <a:off x="141027" y="597715"/>
                <a:ext cx="213292" cy="97703"/>
              </a:xfrm>
              <a:custGeom>
                <a:avLst/>
                <a:gdLst>
                  <a:gd name="f0" fmla="val w"/>
                  <a:gd name="f1" fmla="val h"/>
                  <a:gd name="f2" fmla="val 0"/>
                  <a:gd name="f3" fmla="val 6604"/>
                  <a:gd name="f4" fmla="val 3025"/>
                  <a:gd name="f5" fmla="val 6603"/>
                  <a:gd name="f6" fmla="val 716"/>
                  <a:gd name="f7" fmla="val 6596"/>
                  <a:gd name="f8" fmla="val 727"/>
                  <a:gd name="f9" fmla="val 6590"/>
                  <a:gd name="f10" fmla="val 739"/>
                  <a:gd name="f11" fmla="val 6583"/>
                  <a:gd name="f12" fmla="val 751"/>
                  <a:gd name="f13" fmla="val 6597"/>
                  <a:gd name="f14" fmla="val 728"/>
                  <a:gd name="f15" fmla="val 4"/>
                  <a:gd name="f16" fmla="val 1316"/>
                  <a:gd name="f17" fmla="val 3"/>
                  <a:gd name="f18" fmla="val 2"/>
                  <a:gd name="f19" fmla="val 1"/>
                  <a:gd name="f20" fmla="val 509"/>
                  <a:gd name="f21" fmla="val 1328"/>
                  <a:gd name="f22" fmla="val 740"/>
                  <a:gd name="f23" fmla="val 959"/>
                  <a:gd name="f24" fmla="val 1190"/>
                  <a:gd name="f25" fmla="val 1362"/>
                  <a:gd name="f26" fmla="val 1421"/>
                  <a:gd name="f27" fmla="val 1385"/>
                  <a:gd name="f28" fmla="val 1628"/>
                  <a:gd name="f29" fmla="val 1432"/>
                  <a:gd name="f30" fmla="val 1848"/>
                  <a:gd name="f31" fmla="val 1501"/>
                  <a:gd name="f32" fmla="val 2286"/>
                  <a:gd name="f33" fmla="val 2690"/>
                  <a:gd name="f34" fmla="val 1836"/>
                  <a:gd name="f35" fmla="val 3106"/>
                  <a:gd name="f36" fmla="val 1997"/>
                  <a:gd name="f37" fmla="val 3521"/>
                  <a:gd name="f38" fmla="val 2147"/>
                  <a:gd name="f39" fmla="val 3960"/>
                  <a:gd name="f40" fmla="val 4399"/>
                  <a:gd name="f41" fmla="val 4836"/>
                  <a:gd name="f42" fmla="val 5284"/>
                  <a:gd name="f43" fmla="val 2166"/>
                  <a:gd name="f44" fmla="val 5616"/>
                  <a:gd name="f45" fmla="val 1884"/>
                  <a:gd name="f46" fmla="val 5536"/>
                  <a:gd name="f47" fmla="val 1954"/>
                  <a:gd name="f48" fmla="val 5462"/>
                  <a:gd name="f49" fmla="val 2015"/>
                  <a:gd name="f50" fmla="val 5380"/>
                  <a:gd name="f51" fmla="val 2066"/>
                  <a:gd name="f52" fmla="val 5287"/>
                  <a:gd name="f53" fmla="val 2124"/>
                  <a:gd name="f54" fmla="val 5183"/>
                  <a:gd name="f55" fmla="val 2159"/>
                  <a:gd name="f56" fmla="val 5080"/>
                  <a:gd name="f57" fmla="val 2205"/>
                  <a:gd name="f58" fmla="val 4860"/>
                  <a:gd name="f59" fmla="val 4629"/>
                  <a:gd name="f60" fmla="val 2320"/>
                  <a:gd name="f61" fmla="val 4422"/>
                  <a:gd name="f62" fmla="val 4387"/>
                  <a:gd name="f63" fmla="val 2322"/>
                  <a:gd name="f64" fmla="val 4353"/>
                  <a:gd name="f65" fmla="val 2323"/>
                  <a:gd name="f66" fmla="val 4319"/>
                  <a:gd name="f67" fmla="val 3894"/>
                  <a:gd name="f68" fmla="val 3479"/>
                  <a:gd name="f69" fmla="val 2194"/>
                  <a:gd name="f70" fmla="val 3094"/>
                  <a:gd name="f71" fmla="val 2055"/>
                  <a:gd name="f72" fmla="val 2667"/>
                  <a:gd name="f73" fmla="val 1905"/>
                  <a:gd name="f74" fmla="val 2252"/>
                  <a:gd name="f75" fmla="val 1709"/>
                  <a:gd name="f76" fmla="val 1559"/>
                  <a:gd name="f77" fmla="val 1420"/>
                  <a:gd name="f78" fmla="val 970"/>
                  <a:gd name="f79" fmla="val 1339"/>
                  <a:gd name="f80" fmla="val 1813"/>
                  <a:gd name="f81" fmla="val 1721"/>
                  <a:gd name="f82" fmla="val 370"/>
                  <a:gd name="f83" fmla="val 1686"/>
                  <a:gd name="f84" fmla="val 474"/>
                  <a:gd name="f85" fmla="val 1744"/>
                  <a:gd name="f86" fmla="val 854"/>
                  <a:gd name="f87" fmla="val 1579"/>
                  <a:gd name="f88" fmla="val 735"/>
                  <a:gd name="f89" fmla="val 1435"/>
                  <a:gd name="f90" fmla="val 689"/>
                  <a:gd name="f91" fmla="val 1305"/>
                  <a:gd name="f92" fmla="val 840"/>
                  <a:gd name="f93" fmla="val 533"/>
                  <a:gd name="f94" fmla="val 1278"/>
                  <a:gd name="f95" fmla="val 15"/>
                  <a:gd name="f96" fmla="val 1315"/>
                  <a:gd name="f97" fmla="val 26"/>
                  <a:gd name="f98" fmla="val 37"/>
                  <a:gd name="f99" fmla="val 615"/>
                  <a:gd name="f100" fmla="val 635"/>
                  <a:gd name="f101" fmla="val 2359"/>
                  <a:gd name="f102" fmla="val 1156"/>
                  <a:gd name="f103" fmla="val 1174"/>
                  <a:gd name="f104" fmla="val 1193"/>
                  <a:gd name="f105" fmla="val 2358"/>
                  <a:gd name="f106" fmla="val 1213"/>
                  <a:gd name="f107" fmla="val 2355"/>
                  <a:gd name="f108" fmla="val 866"/>
                  <a:gd name="f109" fmla="val 2517"/>
                  <a:gd name="f110" fmla="val 578"/>
                  <a:gd name="f111" fmla="val 2713"/>
                  <a:gd name="f112" fmla="val 416"/>
                  <a:gd name="f113" fmla="val 3024"/>
                  <a:gd name="f114" fmla="val 989"/>
                  <a:gd name="f115" fmla="val 2650"/>
                  <a:gd name="f116" fmla="val 1706"/>
                  <a:gd name="f117" fmla="val 2537"/>
                  <a:gd name="f118" fmla="val 2410"/>
                  <a:gd name="f119" fmla="val 2814"/>
                  <a:gd name="f120" fmla="val 3213"/>
                  <a:gd name="f121" fmla="val 2574"/>
                  <a:gd name="f122" fmla="val 3579"/>
                  <a:gd name="f123" fmla="val 2620"/>
                  <a:gd name="f124" fmla="val 3739"/>
                  <a:gd name="f125" fmla="val 2642"/>
                  <a:gd name="f126" fmla="val 3897"/>
                  <a:gd name="f127" fmla="val 2653"/>
                  <a:gd name="f128" fmla="val 4052"/>
                  <a:gd name="f129" fmla="val 4721"/>
                  <a:gd name="f130" fmla="val 5331"/>
                  <a:gd name="f131" fmla="val 2445"/>
                  <a:gd name="f132" fmla="val 5818"/>
                  <a:gd name="f133" fmla="val 1986"/>
                  <a:gd name="f134" fmla="val 5934"/>
                  <a:gd name="f135" fmla="val 1870"/>
                  <a:gd name="f136" fmla="val 6049"/>
                  <a:gd name="f137" fmla="val 1743"/>
                  <a:gd name="f138" fmla="val 6165"/>
                  <a:gd name="f139" fmla="val 1582"/>
                  <a:gd name="f140" fmla="val 6342"/>
                  <a:gd name="f141" fmla="val 1327"/>
                  <a:gd name="f142" fmla="val 6434"/>
                  <a:gd name="f143" fmla="val 1020"/>
                  <a:gd name="f144" fmla="val 6258"/>
                  <a:gd name="f145" fmla="val 1313"/>
                  <a:gd name="f146" fmla="val 5713"/>
                  <a:gd name="f147" fmla="val 1805"/>
                  <a:gd name="f148" fmla="val 5068"/>
                  <a:gd name="f149" fmla="val 4897"/>
                  <a:gd name="f150" fmla="val 2037"/>
                  <a:gd name="f151" fmla="val 4659"/>
                  <a:gd name="f152" fmla="val 2091"/>
                  <a:gd name="f153" fmla="val 4432"/>
                  <a:gd name="f154" fmla="val 4199"/>
                  <a:gd name="f155" fmla="val 3979"/>
                  <a:gd name="f156" fmla="val 2034"/>
                  <a:gd name="f157" fmla="val 3856"/>
                  <a:gd name="f158" fmla="val 1859"/>
                  <a:gd name="f159" fmla="val 3764"/>
                  <a:gd name="f160" fmla="val 3706"/>
                  <a:gd name="f161" fmla="val 3752"/>
                  <a:gd name="f162" fmla="val 1443"/>
                  <a:gd name="f163" fmla="val 3790"/>
                  <a:gd name="f164" fmla="val 1320"/>
                  <a:gd name="f165" fmla="val 3921"/>
                  <a:gd name="f166" fmla="val 1220"/>
                  <a:gd name="f167" fmla="val 4043"/>
                  <a:gd name="f168" fmla="val 4070"/>
                  <a:gd name="f169" fmla="val 4097"/>
                  <a:gd name="f170" fmla="val 1225"/>
                  <a:gd name="f171" fmla="val 4122"/>
                  <a:gd name="f172" fmla="val 1235"/>
                  <a:gd name="f173" fmla="val 4045"/>
                  <a:gd name="f174" fmla="val 1151"/>
                  <a:gd name="f175" fmla="val 3925"/>
                  <a:gd name="f176" fmla="val 1106"/>
                  <a:gd name="f177" fmla="val 3805"/>
                  <a:gd name="f178" fmla="val 3726"/>
                  <a:gd name="f179" fmla="val 3647"/>
                  <a:gd name="f180" fmla="val 1125"/>
                  <a:gd name="f181" fmla="val 1166"/>
                  <a:gd name="f182" fmla="val 3406"/>
                  <a:gd name="f183" fmla="val 1270"/>
                  <a:gd name="f184" fmla="val 3371"/>
                  <a:gd name="f185" fmla="val 1512"/>
                  <a:gd name="f186" fmla="val 3452"/>
                  <a:gd name="f187" fmla="val 1697"/>
                  <a:gd name="f188" fmla="val 2898"/>
                  <a:gd name="f189" fmla="val 2552"/>
                  <a:gd name="f190" fmla="val 878"/>
                  <a:gd name="f191" fmla="val 2332"/>
                  <a:gd name="f192" fmla="val 289"/>
                  <a:gd name="f193" fmla="val 462"/>
                  <a:gd name="f194" fmla="val 601"/>
                  <a:gd name="f195" fmla="val 2009"/>
                  <a:gd name="f196" fmla="val 427"/>
                  <a:gd name="f197" fmla="*/ f0 1 6604"/>
                  <a:gd name="f198" fmla="*/ f1 1 3025"/>
                  <a:gd name="f199" fmla="val f2"/>
                  <a:gd name="f200" fmla="val f3"/>
                  <a:gd name="f201" fmla="val f4"/>
                  <a:gd name="f202" fmla="+- f201 0 f199"/>
                  <a:gd name="f203" fmla="+- f200 0 f199"/>
                  <a:gd name="f204" fmla="*/ f203 1 6604"/>
                  <a:gd name="f205" fmla="*/ f202 1 3025"/>
                  <a:gd name="f206" fmla="*/ f199 1 f204"/>
                  <a:gd name="f207" fmla="*/ f200 1 f204"/>
                  <a:gd name="f208" fmla="*/ f199 1 f205"/>
                  <a:gd name="f209" fmla="*/ f201 1 f205"/>
                  <a:gd name="f210" fmla="*/ f206 f197 1"/>
                  <a:gd name="f211" fmla="*/ f207 f197 1"/>
                  <a:gd name="f212" fmla="*/ f209 f198 1"/>
                  <a:gd name="f213" fmla="*/ f208 f198 1"/>
                </a:gdLst>
                <a:ahLst/>
                <a:cxnLst>
                  <a:cxn ang="3cd4">
                    <a:pos x="hc" y="t"/>
                  </a:cxn>
                  <a:cxn ang="0">
                    <a:pos x="r" y="vc"/>
                  </a:cxn>
                  <a:cxn ang="cd4">
                    <a:pos x="hc" y="b"/>
                  </a:cxn>
                  <a:cxn ang="cd2">
                    <a:pos x="l" y="vc"/>
                  </a:cxn>
                </a:cxnLst>
                <a:rect l="f210" t="f213" r="f211" b="f212"/>
                <a:pathLst>
                  <a:path w="6604" h="3025">
                    <a:moveTo>
                      <a:pt x="f5" y="f6"/>
                    </a:moveTo>
                    <a:lnTo>
                      <a:pt x="f5" y="f6"/>
                    </a:lnTo>
                    <a:cubicBezTo>
                      <a:pt x="f7" y="f8"/>
                      <a:pt x="f9" y="f10"/>
                      <a:pt x="f11" y="f12"/>
                    </a:cubicBezTo>
                    <a:lnTo>
                      <a:pt x="f11" y="f12"/>
                    </a:lnTo>
                    <a:cubicBezTo>
                      <a:pt x="f9" y="f10"/>
                      <a:pt x="f13" y="f14"/>
                      <a:pt x="f5" y="f6"/>
                    </a:cubicBezTo>
                    <a:close/>
                    <a:moveTo>
                      <a:pt x="f15" y="f16"/>
                    </a:moveTo>
                    <a:cubicBezTo>
                      <a:pt x="f17" y="f16"/>
                      <a:pt x="f18" y="f16"/>
                      <a:pt x="f19" y="f16"/>
                    </a:cubicBezTo>
                    <a:cubicBezTo>
                      <a:pt x="f18" y="f16"/>
                      <a:pt x="f17" y="f16"/>
                      <a:pt x="f15" y="f16"/>
                    </a:cubicBezTo>
                    <a:close/>
                    <a:moveTo>
                      <a:pt x="f20" y="f21"/>
                    </a:moveTo>
                    <a:cubicBezTo>
                      <a:pt x="f22" y="f21"/>
                      <a:pt x="f23" y="f21"/>
                      <a:pt x="f24" y="f25"/>
                    </a:cubicBezTo>
                    <a:cubicBezTo>
                      <a:pt x="f26" y="f27"/>
                      <a:pt x="f28" y="f29"/>
                      <a:pt x="f30" y="f31"/>
                    </a:cubicBezTo>
                    <a:cubicBezTo>
                      <a:pt x="f32" y="f28"/>
                      <a:pt x="f33" y="f34"/>
                      <a:pt x="f35" y="f36"/>
                    </a:cubicBezTo>
                    <a:cubicBezTo>
                      <a:pt x="f37" y="f38"/>
                      <a:pt x="f39" y="f32"/>
                      <a:pt x="f40" y="f32"/>
                    </a:cubicBezTo>
                    <a:cubicBezTo>
                      <a:pt x="f41" y="f32"/>
                      <a:pt x="f42" y="f43"/>
                      <a:pt x="f44" y="f45"/>
                    </a:cubicBezTo>
                    <a:lnTo>
                      <a:pt x="f44" y="f45"/>
                    </a:lnTo>
                    <a:cubicBezTo>
                      <a:pt x="f46" y="f47"/>
                      <a:pt x="f48" y="f49"/>
                      <a:pt x="f50" y="f51"/>
                    </a:cubicBezTo>
                    <a:cubicBezTo>
                      <a:pt x="f52" y="f53"/>
                      <a:pt x="f54" y="f55"/>
                      <a:pt x="f56" y="f57"/>
                    </a:cubicBezTo>
                    <a:cubicBezTo>
                      <a:pt x="f58" y="f32"/>
                      <a:pt x="f59" y="f60"/>
                      <a:pt x="f61" y="f60"/>
                    </a:cubicBezTo>
                    <a:cubicBezTo>
                      <a:pt x="f62" y="f63"/>
                      <a:pt x="f64" y="f65"/>
                      <a:pt x="f66" y="f65"/>
                    </a:cubicBezTo>
                    <a:cubicBezTo>
                      <a:pt x="f67" y="f65"/>
                      <a:pt x="f68" y="f69"/>
                      <a:pt x="f70" y="f71"/>
                    </a:cubicBezTo>
                    <a:cubicBezTo>
                      <a:pt x="f72" y="f73"/>
                      <a:pt x="f74" y="f75"/>
                      <a:pt x="f34" y="f76"/>
                    </a:cubicBezTo>
                    <a:cubicBezTo>
                      <a:pt x="f26" y="f77"/>
                      <a:pt x="f78" y="f79"/>
                      <a:pt x="f20" y="f21"/>
                    </a:cubicBezTo>
                    <a:close/>
                    <a:moveTo>
                      <a:pt x="f80" y="f2"/>
                    </a:moveTo>
                    <a:cubicBezTo>
                      <a:pt x="f81" y="f82"/>
                      <a:pt x="f83" y="f84"/>
                      <a:pt x="f85" y="f86"/>
                    </a:cubicBezTo>
                    <a:cubicBezTo>
                      <a:pt x="f87" y="f88"/>
                      <a:pt x="f89" y="f90"/>
                      <a:pt x="f91" y="f90"/>
                    </a:cubicBezTo>
                    <a:cubicBezTo>
                      <a:pt x="f92" y="f90"/>
                      <a:pt x="f93" y="f94"/>
                      <a:pt x="f15" y="f16"/>
                    </a:cubicBezTo>
                    <a:lnTo>
                      <a:pt x="f15" y="f16"/>
                    </a:lnTo>
                    <a:cubicBezTo>
                      <a:pt x="f95" y="f96"/>
                      <a:pt x="f97" y="f96"/>
                      <a:pt x="f98" y="f96"/>
                    </a:cubicBezTo>
                    <a:cubicBezTo>
                      <a:pt x="f99" y="f96"/>
                      <a:pt x="f100" y="f101"/>
                      <a:pt x="f102" y="f101"/>
                    </a:cubicBezTo>
                    <a:cubicBezTo>
                      <a:pt x="f103" y="f101"/>
                      <a:pt x="f104" y="f105"/>
                      <a:pt x="f106" y="f107"/>
                    </a:cubicBezTo>
                    <a:lnTo>
                      <a:pt x="f106" y="f107"/>
                    </a:lnTo>
                    <a:cubicBezTo>
                      <a:pt x="f108" y="f109"/>
                      <a:pt x="f110" y="f111"/>
                      <a:pt x="f112" y="f113"/>
                    </a:cubicBezTo>
                    <a:cubicBezTo>
                      <a:pt x="f114" y="f115"/>
                      <a:pt x="f116" y="f117"/>
                      <a:pt x="f118" y="f117"/>
                    </a:cubicBezTo>
                    <a:cubicBezTo>
                      <a:pt x="f119" y="f117"/>
                      <a:pt x="f120" y="f121"/>
                      <a:pt x="f122" y="f123"/>
                    </a:cubicBezTo>
                    <a:cubicBezTo>
                      <a:pt x="f124" y="f125"/>
                      <a:pt x="f126" y="f127"/>
                      <a:pt x="f128" y="f127"/>
                    </a:cubicBezTo>
                    <a:cubicBezTo>
                      <a:pt x="f129" y="f127"/>
                      <a:pt x="f130" y="f131"/>
                      <a:pt x="f132" y="f133"/>
                    </a:cubicBezTo>
                    <a:cubicBezTo>
                      <a:pt x="f134" y="f135"/>
                      <a:pt x="f136" y="f137"/>
                      <a:pt x="f138" y="f139"/>
                    </a:cubicBezTo>
                    <a:cubicBezTo>
                      <a:pt x="f140" y="f141"/>
                      <a:pt x="f142" y="f143"/>
                      <a:pt x="f11" y="f12"/>
                    </a:cubicBezTo>
                    <a:lnTo>
                      <a:pt x="f11" y="f12"/>
                    </a:lnTo>
                    <a:cubicBezTo>
                      <a:pt x="f144" y="f145"/>
                      <a:pt x="f146" y="f147"/>
                      <a:pt x="f148" y="f133"/>
                    </a:cubicBezTo>
                    <a:cubicBezTo>
                      <a:pt x="f149" y="f150"/>
                      <a:pt x="f151" y="f152"/>
                      <a:pt x="f153" y="f152"/>
                    </a:cubicBezTo>
                    <a:cubicBezTo>
                      <a:pt x="f154" y="f152"/>
                      <a:pt x="f155" y="f156"/>
                      <a:pt x="f157" y="f158"/>
                    </a:cubicBezTo>
                    <a:cubicBezTo>
                      <a:pt x="f159" y="f137"/>
                      <a:pt x="f160" y="f139"/>
                      <a:pt x="f161" y="f162"/>
                    </a:cubicBezTo>
                    <a:cubicBezTo>
                      <a:pt x="f163" y="f164"/>
                      <a:pt x="f165" y="f166"/>
                      <a:pt x="f167" y="f166"/>
                    </a:cubicBezTo>
                    <a:cubicBezTo>
                      <a:pt x="f168" y="f166"/>
                      <a:pt x="f169" y="f170"/>
                      <a:pt x="f171" y="f172"/>
                    </a:cubicBezTo>
                    <a:cubicBezTo>
                      <a:pt x="f173" y="f174"/>
                      <a:pt x="f175" y="f176"/>
                      <a:pt x="f177" y="f176"/>
                    </a:cubicBezTo>
                    <a:cubicBezTo>
                      <a:pt x="f178" y="f176"/>
                      <a:pt x="f179" y="f180"/>
                      <a:pt x="f122" y="f181"/>
                    </a:cubicBezTo>
                    <a:cubicBezTo>
                      <a:pt x="f182" y="f183"/>
                      <a:pt x="f184" y="f185"/>
                      <a:pt x="f186" y="f187"/>
                    </a:cubicBezTo>
                    <a:cubicBezTo>
                      <a:pt x="f188" y="f27"/>
                      <a:pt x="f189" y="f190"/>
                      <a:pt x="f191" y="f192"/>
                    </a:cubicBezTo>
                    <a:cubicBezTo>
                      <a:pt x="f191" y="f192"/>
                      <a:pt x="f74" y="f193"/>
                      <a:pt x="f57" y="f194"/>
                    </a:cubicBezTo>
                    <a:cubicBezTo>
                      <a:pt x="f57" y="f194"/>
                      <a:pt x="f195" y="f196"/>
                      <a:pt x="f80"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189;p3">
                <a:extLst>
                  <a:ext uri="{FF2B5EF4-FFF2-40B4-BE49-F238E27FC236}">
                    <a16:creationId xmlns:a16="http://schemas.microsoft.com/office/drawing/2014/main" id="{BAD0925C-7D03-419D-B305-9CC5F7C3AA4A}"/>
                  </a:ext>
                </a:extLst>
              </p:cNvPr>
              <p:cNvSpPr/>
              <p:nvPr/>
            </p:nvSpPr>
            <p:spPr>
              <a:xfrm>
                <a:off x="185760" y="692575"/>
                <a:ext cx="77961" cy="14401"/>
              </a:xfrm>
              <a:custGeom>
                <a:avLst/>
                <a:gdLst>
                  <a:gd name="f0" fmla="val w"/>
                  <a:gd name="f1" fmla="val h"/>
                  <a:gd name="f2" fmla="val 0"/>
                  <a:gd name="f3" fmla="val 2414"/>
                  <a:gd name="f4" fmla="val 446"/>
                  <a:gd name="f5" fmla="val 1581"/>
                  <a:gd name="f6" fmla="val 1"/>
                  <a:gd name="f7" fmla="val 1036"/>
                  <a:gd name="f8" fmla="val 498"/>
                  <a:gd name="f9" fmla="val 154"/>
                  <a:gd name="f10" fmla="val 445"/>
                  <a:gd name="f11" fmla="val 809"/>
                  <a:gd name="f12" fmla="val 341"/>
                  <a:gd name="f13" fmla="val 1605"/>
                  <a:gd name="f14" fmla="val 226"/>
                  <a:gd name="f15" fmla="val 2413"/>
                  <a:gd name="f16" fmla="val 122"/>
                  <a:gd name="f17" fmla="val 2137"/>
                  <a:gd name="f18" fmla="val 40"/>
                  <a:gd name="f19" fmla="val 1858"/>
                  <a:gd name="f20" fmla="*/ f0 1 2414"/>
                  <a:gd name="f21" fmla="*/ f1 1 446"/>
                  <a:gd name="f22" fmla="val f2"/>
                  <a:gd name="f23" fmla="val f3"/>
                  <a:gd name="f24" fmla="val f4"/>
                  <a:gd name="f25" fmla="+- f24 0 f22"/>
                  <a:gd name="f26" fmla="+- f23 0 f22"/>
                  <a:gd name="f27" fmla="*/ f26 1 2414"/>
                  <a:gd name="f28" fmla="*/ f25 1 446"/>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414" h="446">
                    <a:moveTo>
                      <a:pt x="f5" y="f6"/>
                    </a:moveTo>
                    <a:cubicBezTo>
                      <a:pt x="f7" y="f6"/>
                      <a:pt x="f8" y="f9"/>
                      <a:pt x="f6" y="f10"/>
                    </a:cubicBezTo>
                    <a:cubicBezTo>
                      <a:pt x="f11" y="f12"/>
                      <a:pt x="f13" y="f14"/>
                      <a:pt x="f15" y="f16"/>
                    </a:cubicBezTo>
                    <a:cubicBezTo>
                      <a:pt x="f17" y="f18"/>
                      <a:pt x="f19"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190;p3">
                <a:extLst>
                  <a:ext uri="{FF2B5EF4-FFF2-40B4-BE49-F238E27FC236}">
                    <a16:creationId xmlns:a16="http://schemas.microsoft.com/office/drawing/2014/main" id="{2B35BFB0-0DA5-40C5-B099-7A92B587CA54}"/>
                  </a:ext>
                </a:extLst>
              </p:cNvPr>
              <p:cNvSpPr/>
              <p:nvPr/>
            </p:nvSpPr>
            <p:spPr>
              <a:xfrm>
                <a:off x="335264" y="738506"/>
                <a:ext cx="96953" cy="80970"/>
              </a:xfrm>
              <a:custGeom>
                <a:avLst/>
                <a:gdLst>
                  <a:gd name="f0" fmla="val w"/>
                  <a:gd name="f1" fmla="val h"/>
                  <a:gd name="f2" fmla="val 0"/>
                  <a:gd name="f3" fmla="val 3002"/>
                  <a:gd name="f4" fmla="val 2507"/>
                  <a:gd name="f5" fmla="val 1236"/>
                  <a:gd name="f6" fmla="val 1251"/>
                  <a:gd name="f7" fmla="val 1228"/>
                  <a:gd name="f8" fmla="val 1262"/>
                  <a:gd name="f9" fmla="val 1223"/>
                  <a:gd name="f10" fmla="val 1274"/>
                  <a:gd name="f11" fmla="val 1220"/>
                  <a:gd name="f12" fmla="val 1286"/>
                  <a:gd name="f13" fmla="val 1225"/>
                  <a:gd name="f14" fmla="val 1230"/>
                  <a:gd name="f15" fmla="val 1263"/>
                  <a:gd name="f16" fmla="val 1963"/>
                  <a:gd name="f17" fmla="val 431"/>
                  <a:gd name="f18" fmla="val 1813"/>
                  <a:gd name="f19" fmla="val 524"/>
                  <a:gd name="f20" fmla="val 1663"/>
                  <a:gd name="f21" fmla="val 616"/>
                  <a:gd name="f22" fmla="val 1536"/>
                  <a:gd name="f23" fmla="val 755"/>
                  <a:gd name="f24" fmla="val 1466"/>
                  <a:gd name="f25" fmla="val 824"/>
                  <a:gd name="f26" fmla="val 1386"/>
                  <a:gd name="f27" fmla="val 928"/>
                  <a:gd name="f28" fmla="val 1351"/>
                  <a:gd name="f29" fmla="val 1009"/>
                  <a:gd name="f30" fmla="val 1305"/>
                  <a:gd name="f31" fmla="val 1124"/>
                  <a:gd name="f32" fmla="val 1293"/>
                  <a:gd name="f33" fmla="val 1239"/>
                  <a:gd name="f34" fmla="val 1355"/>
                  <a:gd name="f35" fmla="val 1516"/>
                  <a:gd name="f36" fmla="val 1316"/>
                  <a:gd name="f37" fmla="val 1678"/>
                  <a:gd name="f38" fmla="val 1374"/>
                  <a:gd name="f39" fmla="val 1828"/>
                  <a:gd name="f40" fmla="val 1259"/>
                  <a:gd name="f41" fmla="val 1701"/>
                  <a:gd name="f42" fmla="val 1212"/>
                  <a:gd name="f43" fmla="val 1528"/>
                  <a:gd name="f44" fmla="val 1339"/>
                  <a:gd name="f45" fmla="val 1312"/>
                  <a:gd name="f46" fmla="val 1159"/>
                  <a:gd name="f47" fmla="val 1426"/>
                  <a:gd name="f48" fmla="val 1115"/>
                  <a:gd name="f49" fmla="val 1573"/>
                  <a:gd name="f50" fmla="val 1051"/>
                  <a:gd name="f51" fmla="val 982"/>
                  <a:gd name="f52" fmla="val 1863"/>
                  <a:gd name="f53" fmla="val 901"/>
                  <a:gd name="f54" fmla="val 2036"/>
                  <a:gd name="f55" fmla="val 751"/>
                  <a:gd name="f56" fmla="val 2151"/>
                  <a:gd name="f57" fmla="val 866"/>
                  <a:gd name="f58" fmla="val 2001"/>
                  <a:gd name="f59" fmla="val 935"/>
                  <a:gd name="f60" fmla="val 1851"/>
                  <a:gd name="f61" fmla="val 1005"/>
                  <a:gd name="f62" fmla="val 1062"/>
                  <a:gd name="f63" fmla="val 1505"/>
                  <a:gd name="f64" fmla="val 1120"/>
                  <a:gd name="f65" fmla="val 1332"/>
                  <a:gd name="f66" fmla="val 1189"/>
                  <a:gd name="f67" fmla="val 1170"/>
                  <a:gd name="f68" fmla="val 997"/>
                  <a:gd name="f69" fmla="val 1363"/>
                  <a:gd name="f70" fmla="val 835"/>
                  <a:gd name="f71" fmla="val 1501"/>
                  <a:gd name="f72" fmla="val 720"/>
                  <a:gd name="f73" fmla="val 1640"/>
                  <a:gd name="f74" fmla="val 593"/>
                  <a:gd name="f75" fmla="val 501"/>
                  <a:gd name="f76" fmla="val 2759"/>
                  <a:gd name="f77" fmla="val 2479"/>
                  <a:gd name="f78" fmla="val 2196"/>
                  <a:gd name="f79" fmla="val 61"/>
                  <a:gd name="f80" fmla="val 1928"/>
                  <a:gd name="f81" fmla="val 178"/>
                  <a:gd name="f82" fmla="val 1420"/>
                  <a:gd name="f83" fmla="val 385"/>
                  <a:gd name="f84" fmla="val 812"/>
                  <a:gd name="f85" fmla="val 774"/>
                  <a:gd name="f86" fmla="val 1309"/>
                  <a:gd name="f87" fmla="val 682"/>
                  <a:gd name="f88" fmla="val 624"/>
                  <a:gd name="f89" fmla="val 1713"/>
                  <a:gd name="f90" fmla="val 508"/>
                  <a:gd name="f91" fmla="val 1909"/>
                  <a:gd name="f92" fmla="val 393"/>
                  <a:gd name="f93" fmla="val 2082"/>
                  <a:gd name="f94" fmla="val 220"/>
                  <a:gd name="f95" fmla="val 2232"/>
                  <a:gd name="f96" fmla="val 1"/>
                  <a:gd name="f97" fmla="val 192"/>
                  <a:gd name="f98" fmla="val 2374"/>
                  <a:gd name="f99" fmla="val 2506"/>
                  <a:gd name="f100" fmla="val 618"/>
                  <a:gd name="f101" fmla="val 650"/>
                  <a:gd name="f102" fmla="val 683"/>
                  <a:gd name="f103" fmla="val 2503"/>
                  <a:gd name="f104" fmla="val 716"/>
                  <a:gd name="f105" fmla="val 2498"/>
                  <a:gd name="f106" fmla="val 959"/>
                  <a:gd name="f107" fmla="val 2451"/>
                  <a:gd name="f108" fmla="val 1178"/>
                  <a:gd name="f109" fmla="val 2313"/>
                  <a:gd name="f110" fmla="val 2117"/>
                  <a:gd name="f111" fmla="val 2221"/>
                  <a:gd name="f112" fmla="val 2371"/>
                  <a:gd name="f113" fmla="val 1432"/>
                  <a:gd name="f114" fmla="val 2405"/>
                  <a:gd name="f115" fmla="val 1464"/>
                  <a:gd name="f116" fmla="val 2422"/>
                  <a:gd name="f117" fmla="val 1500"/>
                  <a:gd name="f118" fmla="val 2429"/>
                  <a:gd name="f119" fmla="val 1535"/>
                  <a:gd name="f120" fmla="val 1626"/>
                  <a:gd name="f121" fmla="val 1720"/>
                  <a:gd name="f122" fmla="val 2382"/>
                  <a:gd name="f123" fmla="val 1778"/>
                  <a:gd name="f124" fmla="val 2324"/>
                  <a:gd name="f125" fmla="val 1870"/>
                  <a:gd name="f126" fmla="val 1905"/>
                  <a:gd name="f127" fmla="val 2105"/>
                  <a:gd name="f128" fmla="val 1951"/>
                  <a:gd name="f129" fmla="val 1978"/>
                  <a:gd name="f130" fmla="val 2009"/>
                  <a:gd name="f131" fmla="val 2140"/>
                  <a:gd name="f132" fmla="val 2136"/>
                  <a:gd name="f133" fmla="val 2290"/>
                  <a:gd name="f134" fmla="val 2309"/>
                  <a:gd name="f135" fmla="val 2319"/>
                  <a:gd name="f136" fmla="val 2314"/>
                  <a:gd name="f137" fmla="val 2329"/>
                  <a:gd name="f138" fmla="val 2339"/>
                  <a:gd name="f139" fmla="val 2504"/>
                  <a:gd name="f140" fmla="val 2683"/>
                  <a:gd name="f141" fmla="val 2224"/>
                  <a:gd name="f142" fmla="val 2094"/>
                  <a:gd name="f143" fmla="val 2390"/>
                  <a:gd name="f144" fmla="val 2078"/>
                  <a:gd name="f145" fmla="val 1586"/>
                  <a:gd name="f146" fmla="val 2044"/>
                  <a:gd name="f147" fmla="val 1193"/>
                  <a:gd name="f148" fmla="val 1997"/>
                  <a:gd name="f149" fmla="val 2194"/>
                  <a:gd name="f150" fmla="val 408"/>
                  <a:gd name="f151" fmla="val 2540"/>
                  <a:gd name="f152" fmla="val 201"/>
                  <a:gd name="f153" fmla="val 2701"/>
                  <a:gd name="f154" fmla="val 120"/>
                  <a:gd name="f155" fmla="val 2852"/>
                  <a:gd name="f156" fmla="val 39"/>
                  <a:gd name="f157" fmla="val 16"/>
                  <a:gd name="f158" fmla="val 2921"/>
                  <a:gd name="f159" fmla="val 6"/>
                  <a:gd name="f160" fmla="val 2840"/>
                  <a:gd name="f161" fmla="*/ f0 1 3002"/>
                  <a:gd name="f162" fmla="*/ f1 1 2507"/>
                  <a:gd name="f163" fmla="val f2"/>
                  <a:gd name="f164" fmla="val f3"/>
                  <a:gd name="f165" fmla="val f4"/>
                  <a:gd name="f166" fmla="+- f165 0 f163"/>
                  <a:gd name="f167" fmla="+- f164 0 f163"/>
                  <a:gd name="f168" fmla="*/ f167 1 3002"/>
                  <a:gd name="f169" fmla="*/ f166 1 2507"/>
                  <a:gd name="f170" fmla="*/ f163 1 f168"/>
                  <a:gd name="f171" fmla="*/ f164 1 f168"/>
                  <a:gd name="f172" fmla="*/ f163 1 f169"/>
                  <a:gd name="f173" fmla="*/ f165 1 f169"/>
                  <a:gd name="f174" fmla="*/ f170 f161 1"/>
                  <a:gd name="f175" fmla="*/ f171 f161 1"/>
                  <a:gd name="f176" fmla="*/ f173 f162 1"/>
                  <a:gd name="f177" fmla="*/ f172 f162 1"/>
                </a:gdLst>
                <a:ahLst/>
                <a:cxnLst>
                  <a:cxn ang="3cd4">
                    <a:pos x="hc" y="t"/>
                  </a:cxn>
                  <a:cxn ang="0">
                    <a:pos x="r" y="vc"/>
                  </a:cxn>
                  <a:cxn ang="cd4">
                    <a:pos x="hc" y="b"/>
                  </a:cxn>
                  <a:cxn ang="cd2">
                    <a:pos x="l" y="vc"/>
                  </a:cxn>
                </a:cxnLst>
                <a:rect l="f174" t="f177" r="f175" b="f176"/>
                <a:pathLst>
                  <a:path w="3002" h="2507">
                    <a:moveTo>
                      <a:pt x="f5" y="f6"/>
                    </a:moveTo>
                    <a:cubicBezTo>
                      <a:pt x="f7" y="f8"/>
                      <a:pt x="f9" y="f10"/>
                      <a:pt x="f11" y="f12"/>
                    </a:cubicBezTo>
                    <a:lnTo>
                      <a:pt x="f11" y="f12"/>
                    </a:lnTo>
                    <a:cubicBezTo>
                      <a:pt x="f13" y="f10"/>
                      <a:pt x="f14" y="f15"/>
                      <a:pt x="f5" y="f6"/>
                    </a:cubicBezTo>
                    <a:close/>
                    <a:moveTo>
                      <a:pt x="f16" y="f17"/>
                    </a:moveTo>
                    <a:lnTo>
                      <a:pt x="f16" y="f17"/>
                    </a:lnTo>
                    <a:cubicBezTo>
                      <a:pt x="f18" y="f19"/>
                      <a:pt x="f20" y="f21"/>
                      <a:pt x="f22" y="f23"/>
                    </a:cubicBezTo>
                    <a:cubicBezTo>
                      <a:pt x="f24" y="f25"/>
                      <a:pt x="f26" y="f27"/>
                      <a:pt x="f28" y="f29"/>
                    </a:cubicBezTo>
                    <a:cubicBezTo>
                      <a:pt x="f30" y="f31"/>
                      <a:pt x="f32" y="f33"/>
                      <a:pt x="f32" y="f34"/>
                    </a:cubicBezTo>
                    <a:cubicBezTo>
                      <a:pt x="f32" y="f35"/>
                      <a:pt x="f36" y="f37"/>
                      <a:pt x="f38" y="f39"/>
                    </a:cubicBezTo>
                    <a:cubicBezTo>
                      <a:pt x="f40" y="f41"/>
                      <a:pt x="f42" y="f43"/>
                      <a:pt x="f42" y="f34"/>
                    </a:cubicBezTo>
                    <a:cubicBezTo>
                      <a:pt x="f42" y="f44"/>
                      <a:pt x="f42" y="f45"/>
                      <a:pt x="f11" y="f12"/>
                    </a:cubicBezTo>
                    <a:lnTo>
                      <a:pt x="f11" y="f12"/>
                    </a:lnTo>
                    <a:cubicBezTo>
                      <a:pt x="f46" y="f47"/>
                      <a:pt x="f48" y="f49"/>
                      <a:pt x="f50" y="f41"/>
                    </a:cubicBezTo>
                    <a:cubicBezTo>
                      <a:pt x="f51" y="f52"/>
                      <a:pt x="f53" y="f54"/>
                      <a:pt x="f55" y="f56"/>
                    </a:cubicBezTo>
                    <a:cubicBezTo>
                      <a:pt x="f57" y="f58"/>
                      <a:pt x="f59" y="f60"/>
                      <a:pt x="f61" y="f37"/>
                    </a:cubicBezTo>
                    <a:cubicBezTo>
                      <a:pt x="f62" y="f63"/>
                      <a:pt x="f64" y="f65"/>
                      <a:pt x="f66" y="f67"/>
                    </a:cubicBezTo>
                    <a:cubicBezTo>
                      <a:pt x="f40" y="f68"/>
                      <a:pt x="f69" y="f70"/>
                      <a:pt x="f71" y="f72"/>
                    </a:cubicBezTo>
                    <a:cubicBezTo>
                      <a:pt x="f73" y="f74"/>
                      <a:pt x="f18" y="f75"/>
                      <a:pt x="f16" y="f17"/>
                    </a:cubicBezTo>
                    <a:close/>
                    <a:moveTo>
                      <a:pt x="f76" y="f2"/>
                    </a:moveTo>
                    <a:cubicBezTo>
                      <a:pt x="f77" y="f2"/>
                      <a:pt x="f78" y="f79"/>
                      <a:pt x="f80" y="f81"/>
                    </a:cubicBezTo>
                    <a:cubicBezTo>
                      <a:pt x="f82" y="f83"/>
                      <a:pt x="f61" y="f84"/>
                      <a:pt x="f85" y="f86"/>
                    </a:cubicBezTo>
                    <a:cubicBezTo>
                      <a:pt x="f87" y="f35"/>
                      <a:pt x="f88" y="f89"/>
                      <a:pt x="f90" y="f91"/>
                    </a:cubicBezTo>
                    <a:cubicBezTo>
                      <a:pt x="f92" y="f93"/>
                      <a:pt x="f94" y="f95"/>
                      <a:pt x="f96" y="f95"/>
                    </a:cubicBezTo>
                    <a:cubicBezTo>
                      <a:pt x="f97" y="f98"/>
                      <a:pt x="f92" y="f99"/>
                      <a:pt x="f100" y="f99"/>
                    </a:cubicBezTo>
                    <a:cubicBezTo>
                      <a:pt x="f101" y="f99"/>
                      <a:pt x="f102" y="f103"/>
                      <a:pt x="f104" y="f105"/>
                    </a:cubicBezTo>
                    <a:cubicBezTo>
                      <a:pt x="f106" y="f107"/>
                      <a:pt x="f108" y="f109"/>
                      <a:pt x="f36" y="f110"/>
                    </a:cubicBezTo>
                    <a:lnTo>
                      <a:pt x="f36" y="f110"/>
                    </a:lnTo>
                    <a:cubicBezTo>
                      <a:pt x="f32" y="f111"/>
                      <a:pt x="f28" y="f112"/>
                      <a:pt x="f113" y="f114"/>
                    </a:cubicBezTo>
                    <a:cubicBezTo>
                      <a:pt x="f115" y="f116"/>
                      <a:pt x="f117" y="f118"/>
                      <a:pt x="f119" y="f118"/>
                    </a:cubicBezTo>
                    <a:cubicBezTo>
                      <a:pt x="f120" y="f118"/>
                      <a:pt x="f121" y="f122"/>
                      <a:pt x="f123" y="f124"/>
                    </a:cubicBezTo>
                    <a:cubicBezTo>
                      <a:pt x="f125" y="f111"/>
                      <a:pt x="f126" y="f127"/>
                      <a:pt x="f128" y="f129"/>
                    </a:cubicBezTo>
                    <a:cubicBezTo>
                      <a:pt x="f130" y="f131"/>
                      <a:pt x="f132" y="f133"/>
                      <a:pt x="f134" y="f109"/>
                    </a:cubicBezTo>
                    <a:cubicBezTo>
                      <a:pt x="f135" y="f136"/>
                      <a:pt x="f137" y="f136"/>
                      <a:pt x="f138" y="f136"/>
                    </a:cubicBezTo>
                    <a:cubicBezTo>
                      <a:pt x="f139" y="f136"/>
                      <a:pt x="f140" y="f141"/>
                      <a:pt x="f76" y="f142"/>
                    </a:cubicBezTo>
                    <a:cubicBezTo>
                      <a:pt x="f143" y="f129"/>
                      <a:pt x="f144" y="f145"/>
                      <a:pt x="f146" y="f147"/>
                    </a:cubicBezTo>
                    <a:cubicBezTo>
                      <a:pt x="f148" y="f84"/>
                      <a:pt x="f149" y="f150"/>
                      <a:pt x="f151" y="f152"/>
                    </a:cubicBezTo>
                    <a:cubicBezTo>
                      <a:pt x="f153" y="f154"/>
                      <a:pt x="f155" y="f156"/>
                      <a:pt x="f3" y="f157"/>
                    </a:cubicBezTo>
                    <a:cubicBezTo>
                      <a:pt x="f158" y="f159"/>
                      <a:pt x="f160" y="f2"/>
                      <a:pt x="f76"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191;p3">
                <a:extLst>
                  <a:ext uri="{FF2B5EF4-FFF2-40B4-BE49-F238E27FC236}">
                    <a16:creationId xmlns:a16="http://schemas.microsoft.com/office/drawing/2014/main" id="{EBEF52E6-06BC-4AA4-933E-C22F02639CC6}"/>
                  </a:ext>
                </a:extLst>
              </p:cNvPr>
              <p:cNvSpPr/>
              <p:nvPr/>
            </p:nvSpPr>
            <p:spPr>
              <a:xfrm>
                <a:off x="252136" y="722165"/>
                <a:ext cx="244976" cy="169977"/>
              </a:xfrm>
              <a:custGeom>
                <a:avLst/>
                <a:gdLst>
                  <a:gd name="f0" fmla="val w"/>
                  <a:gd name="f1" fmla="val h"/>
                  <a:gd name="f2" fmla="val 0"/>
                  <a:gd name="f3" fmla="val 7585"/>
                  <a:gd name="f4" fmla="val 5263"/>
                  <a:gd name="f5" fmla="val 1109"/>
                  <a:gd name="f6" fmla="val 1757"/>
                  <a:gd name="f7" fmla="val 935"/>
                  <a:gd name="f8" fmla="val 1988"/>
                  <a:gd name="f9" fmla="val 785"/>
                  <a:gd name="f10" fmla="val 2242"/>
                  <a:gd name="f11" fmla="val 670"/>
                  <a:gd name="f12" fmla="val 2496"/>
                  <a:gd name="f13" fmla="val 555"/>
                  <a:gd name="f14" fmla="val 2761"/>
                  <a:gd name="f15" fmla="val 474"/>
                  <a:gd name="f16" fmla="val 3027"/>
                  <a:gd name="f17" fmla="val 428"/>
                  <a:gd name="f18" fmla="val 3304"/>
                  <a:gd name="f19" fmla="val 381"/>
                  <a:gd name="f20" fmla="val 3581"/>
                  <a:gd name="f21" fmla="val 3869"/>
                  <a:gd name="f22" fmla="val 439"/>
                  <a:gd name="f23" fmla="val 4146"/>
                  <a:gd name="f24" fmla="val 497"/>
                  <a:gd name="f25" fmla="val 4412"/>
                  <a:gd name="f26" fmla="val 601"/>
                  <a:gd name="f27" fmla="val 4689"/>
                  <a:gd name="f28" fmla="val 716"/>
                  <a:gd name="f29" fmla="val 4954"/>
                  <a:gd name="f30" fmla="val 578"/>
                  <a:gd name="f31" fmla="val 4700"/>
                  <a:gd name="f32" fmla="val 4435"/>
                  <a:gd name="f33" fmla="val 404"/>
                  <a:gd name="f34" fmla="val 4158"/>
                  <a:gd name="f35" fmla="val 347"/>
                  <a:gd name="f36" fmla="val 3881"/>
                  <a:gd name="f37" fmla="val 312"/>
                  <a:gd name="f38" fmla="val 370"/>
                  <a:gd name="f39" fmla="val 3292"/>
                  <a:gd name="f40" fmla="val 416"/>
                  <a:gd name="f41" fmla="val 3004"/>
                  <a:gd name="f42" fmla="val 2727"/>
                  <a:gd name="f43" fmla="val 624"/>
                  <a:gd name="f44" fmla="val 2473"/>
                  <a:gd name="f45" fmla="val 762"/>
                  <a:gd name="f46" fmla="val 2207"/>
                  <a:gd name="f47" fmla="val 901"/>
                  <a:gd name="f48" fmla="val 1965"/>
                  <a:gd name="f49" fmla="val 5224"/>
                  <a:gd name="f50" fmla="val 1"/>
                  <a:gd name="f51" fmla="val 4391"/>
                  <a:gd name="f52" fmla="val 3557"/>
                  <a:gd name="f53" fmla="val 183"/>
                  <a:gd name="f54" fmla="val 2713"/>
                  <a:gd name="f55" fmla="val 533"/>
                  <a:gd name="f56" fmla="val 1790"/>
                  <a:gd name="f57" fmla="val 903"/>
                  <a:gd name="f58" fmla="val 1526"/>
                  <a:gd name="f59" fmla="val 2403"/>
                  <a:gd name="f60" fmla="val 81"/>
                  <a:gd name="f61" fmla="val 4262"/>
                  <a:gd name="f62" fmla="val 635"/>
                  <a:gd name="f63" fmla="val 5070"/>
                  <a:gd name="f64" fmla="val 5139"/>
                  <a:gd name="f65" fmla="val 728"/>
                  <a:gd name="f66" fmla="val 5208"/>
                  <a:gd name="f67" fmla="val 820"/>
                  <a:gd name="f68" fmla="val 5243"/>
                  <a:gd name="f69" fmla="val 851"/>
                  <a:gd name="f70" fmla="val 5256"/>
                  <a:gd name="f71" fmla="val 880"/>
                  <a:gd name="f72" fmla="val 5262"/>
                  <a:gd name="f73" fmla="val 907"/>
                  <a:gd name="f74" fmla="val 1022"/>
                  <a:gd name="f75" fmla="val 1097"/>
                  <a:gd name="f76" fmla="val 5154"/>
                  <a:gd name="f77" fmla="val 5024"/>
                  <a:gd name="f78" fmla="val 4920"/>
                  <a:gd name="f79" fmla="val 1016"/>
                  <a:gd name="f80" fmla="val 4827"/>
                  <a:gd name="f81" fmla="val 4747"/>
                  <a:gd name="f82" fmla="val 1108"/>
                  <a:gd name="f83" fmla="val 4809"/>
                  <a:gd name="f84" fmla="val 1193"/>
                  <a:gd name="f85" fmla="val 4837"/>
                  <a:gd name="f86" fmla="val 1270"/>
                  <a:gd name="f87" fmla="val 1617"/>
                  <a:gd name="f88" fmla="val 1791"/>
                  <a:gd name="f89" fmla="val 4259"/>
                  <a:gd name="f90" fmla="val 1640"/>
                  <a:gd name="f91" fmla="val 3673"/>
                  <a:gd name="f92" fmla="val 1435"/>
                  <a:gd name="f93" fmla="val 2956"/>
                  <a:gd name="f94" fmla="val 1387"/>
                  <a:gd name="f95" fmla="val 2194"/>
                  <a:gd name="f96" fmla="val 1751"/>
                  <a:gd name="f97" fmla="val 1498"/>
                  <a:gd name="f98" fmla="val 1687"/>
                  <a:gd name="f99" fmla="val 1778"/>
                  <a:gd name="f100" fmla="val 1795"/>
                  <a:gd name="f101" fmla="val 1940"/>
                  <a:gd name="f102" fmla="val 1849"/>
                  <a:gd name="f103" fmla="val 1986"/>
                  <a:gd name="f104" fmla="val 1865"/>
                  <a:gd name="f105" fmla="val 2034"/>
                  <a:gd name="f106" fmla="val 1872"/>
                  <a:gd name="f107" fmla="val 2082"/>
                  <a:gd name="f108" fmla="val 2214"/>
                  <a:gd name="f109" fmla="val 2346"/>
                  <a:gd name="f110" fmla="val 1818"/>
                  <a:gd name="f111" fmla="val 2448"/>
                  <a:gd name="f112" fmla="val 1734"/>
                  <a:gd name="f113" fmla="val 2598"/>
                  <a:gd name="f114" fmla="val 1630"/>
                  <a:gd name="f115" fmla="val 1503"/>
                  <a:gd name="f116" fmla="val 2840"/>
                  <a:gd name="f117" fmla="val 1365"/>
                  <a:gd name="f118" fmla="val 2955"/>
                  <a:gd name="f119" fmla="val 1249"/>
                  <a:gd name="f120" fmla="val 3082"/>
                  <a:gd name="f121" fmla="val 1122"/>
                  <a:gd name="f122" fmla="val 3232"/>
                  <a:gd name="f123" fmla="val 1041"/>
                  <a:gd name="f124" fmla="val 3533"/>
                  <a:gd name="f125" fmla="val 834"/>
                  <a:gd name="f126" fmla="val 3879"/>
                  <a:gd name="f127" fmla="val 660"/>
                  <a:gd name="f128" fmla="val 4225"/>
                  <a:gd name="f129" fmla="val 4774"/>
                  <a:gd name="f130" fmla="val 324"/>
                  <a:gd name="f131" fmla="val 5399"/>
                  <a:gd name="f132" fmla="val 203"/>
                  <a:gd name="f133" fmla="val 6020"/>
                  <a:gd name="f134" fmla="val 6562"/>
                  <a:gd name="f135" fmla="val 7100"/>
                  <a:gd name="f136" fmla="val 295"/>
                  <a:gd name="f137" fmla="val 7584"/>
                  <a:gd name="f138" fmla="val 499"/>
                  <a:gd name="f139" fmla="val 6794"/>
                  <a:gd name="f140" fmla="val 163"/>
                  <a:gd name="f141" fmla="val 6010"/>
                  <a:gd name="f142" fmla="*/ f0 1 7585"/>
                  <a:gd name="f143" fmla="*/ f1 1 5263"/>
                  <a:gd name="f144" fmla="val f2"/>
                  <a:gd name="f145" fmla="val f3"/>
                  <a:gd name="f146" fmla="val f4"/>
                  <a:gd name="f147" fmla="+- f146 0 f144"/>
                  <a:gd name="f148" fmla="+- f145 0 f144"/>
                  <a:gd name="f149" fmla="*/ f148 1 7585"/>
                  <a:gd name="f150" fmla="*/ f147 1 5263"/>
                  <a:gd name="f151" fmla="*/ f144 1 f149"/>
                  <a:gd name="f152" fmla="*/ f145 1 f149"/>
                  <a:gd name="f153" fmla="*/ f144 1 f150"/>
                  <a:gd name="f154" fmla="*/ f146 1 f150"/>
                  <a:gd name="f155" fmla="*/ f151 f142 1"/>
                  <a:gd name="f156" fmla="*/ f152 f142 1"/>
                  <a:gd name="f157" fmla="*/ f154 f143 1"/>
                  <a:gd name="f158" fmla="*/ f153 f143 1"/>
                </a:gdLst>
                <a:ahLst/>
                <a:cxnLst>
                  <a:cxn ang="3cd4">
                    <a:pos x="hc" y="t"/>
                  </a:cxn>
                  <a:cxn ang="0">
                    <a:pos x="r" y="vc"/>
                  </a:cxn>
                  <a:cxn ang="cd4">
                    <a:pos x="hc" y="b"/>
                  </a:cxn>
                  <a:cxn ang="cd2">
                    <a:pos x="l" y="vc"/>
                  </a:cxn>
                </a:cxnLst>
                <a:rect l="f155" t="f158" r="f156" b="f157"/>
                <a:pathLst>
                  <a:path w="7584" h="5263">
                    <a:moveTo>
                      <a:pt x="f5" y="f6"/>
                    </a:moveTo>
                    <a:lnTo>
                      <a:pt x="f5" y="f6"/>
                    </a:lnTo>
                    <a:cubicBezTo>
                      <a:pt x="f7" y="f8"/>
                      <a:pt x="f9" y="f10"/>
                      <a:pt x="f11" y="f12"/>
                    </a:cubicBezTo>
                    <a:cubicBezTo>
                      <a:pt x="f13" y="f14"/>
                      <a:pt x="f15" y="f16"/>
                      <a:pt x="f17" y="f18"/>
                    </a:cubicBezTo>
                    <a:cubicBezTo>
                      <a:pt x="f19" y="f20"/>
                      <a:pt x="f19" y="f21"/>
                      <a:pt x="f22" y="f23"/>
                    </a:cubicBezTo>
                    <a:cubicBezTo>
                      <a:pt x="f24" y="f25"/>
                      <a:pt x="f26" y="f27"/>
                      <a:pt x="f28" y="f29"/>
                    </a:cubicBezTo>
                    <a:cubicBezTo>
                      <a:pt x="f30" y="f31"/>
                      <a:pt x="f15" y="f32"/>
                      <a:pt x="f33" y="f34"/>
                    </a:cubicBezTo>
                    <a:cubicBezTo>
                      <a:pt x="f35" y="f36"/>
                      <a:pt x="f37" y="f20"/>
                      <a:pt x="f38" y="f39"/>
                    </a:cubicBezTo>
                    <a:cubicBezTo>
                      <a:pt x="f40" y="f41"/>
                      <a:pt x="f24" y="f42"/>
                      <a:pt x="f43" y="f44"/>
                    </a:cubicBezTo>
                    <a:cubicBezTo>
                      <a:pt x="f45" y="f46"/>
                      <a:pt x="f47" y="f48"/>
                      <a:pt x="f5" y="f6"/>
                    </a:cubicBezTo>
                    <a:close/>
                    <a:moveTo>
                      <a:pt x="f49" y="f50"/>
                    </a:moveTo>
                    <a:cubicBezTo>
                      <a:pt x="f51" y="f50"/>
                      <a:pt x="f52" y="f53"/>
                      <a:pt x="f54" y="f55"/>
                    </a:cubicBezTo>
                    <a:cubicBezTo>
                      <a:pt x="f56" y="f57"/>
                      <a:pt x="f7" y="f58"/>
                      <a:pt x="f15" y="f59"/>
                    </a:cubicBezTo>
                    <a:cubicBezTo>
                      <a:pt x="f2" y="f39"/>
                      <a:pt x="f60" y="f61"/>
                      <a:pt x="f62" y="f63"/>
                    </a:cubicBezTo>
                    <a:cubicBezTo>
                      <a:pt x="f11" y="f64"/>
                      <a:pt x="f65" y="f66"/>
                      <a:pt x="f67" y="f68"/>
                    </a:cubicBezTo>
                    <a:cubicBezTo>
                      <a:pt x="f69" y="f70"/>
                      <a:pt x="f71" y="f72"/>
                      <a:pt x="f73" y="f72"/>
                    </a:cubicBezTo>
                    <a:cubicBezTo>
                      <a:pt x="f74" y="f72"/>
                      <a:pt x="f75" y="f76"/>
                      <a:pt x="f75" y="f77"/>
                    </a:cubicBezTo>
                    <a:cubicBezTo>
                      <a:pt x="f75" y="f78"/>
                      <a:pt x="f79" y="f80"/>
                      <a:pt x="f79" y="f81"/>
                    </a:cubicBezTo>
                    <a:lnTo>
                      <a:pt x="f79" y="f81"/>
                    </a:lnTo>
                    <a:cubicBezTo>
                      <a:pt x="f82" y="f83"/>
                      <a:pt x="f84" y="f85"/>
                      <a:pt x="f86" y="f85"/>
                    </a:cubicBezTo>
                    <a:cubicBezTo>
                      <a:pt x="f87" y="f85"/>
                      <a:pt x="f88" y="f89"/>
                      <a:pt x="f90" y="f91"/>
                    </a:cubicBezTo>
                    <a:cubicBezTo>
                      <a:pt x="f92" y="f93"/>
                      <a:pt x="f94" y="f95"/>
                      <a:pt x="f96" y="f97"/>
                    </a:cubicBezTo>
                    <a:lnTo>
                      <a:pt x="f96" y="f97"/>
                    </a:lnTo>
                    <a:cubicBezTo>
                      <a:pt x="f98" y="f90"/>
                      <a:pt x="f99" y="f100"/>
                      <a:pt x="f101" y="f102"/>
                    </a:cubicBezTo>
                    <a:cubicBezTo>
                      <a:pt x="f103" y="f104"/>
                      <a:pt x="f105" y="f106"/>
                      <a:pt x="f107" y="f106"/>
                    </a:cubicBezTo>
                    <a:cubicBezTo>
                      <a:pt x="f108" y="f106"/>
                      <a:pt x="f109" y="f110"/>
                      <a:pt x="f111" y="f112"/>
                    </a:cubicBezTo>
                    <a:cubicBezTo>
                      <a:pt x="f113" y="f114"/>
                      <a:pt x="f54" y="f115"/>
                      <a:pt x="f116" y="f117"/>
                    </a:cubicBezTo>
                    <a:cubicBezTo>
                      <a:pt x="f118" y="f119"/>
                      <a:pt x="f120" y="f121"/>
                      <a:pt x="f122" y="f123"/>
                    </a:cubicBezTo>
                    <a:cubicBezTo>
                      <a:pt x="f124" y="f125"/>
                      <a:pt x="f126" y="f127"/>
                      <a:pt x="f128" y="f55"/>
                    </a:cubicBezTo>
                    <a:cubicBezTo>
                      <a:pt x="f129" y="f130"/>
                      <a:pt x="f131" y="f132"/>
                      <a:pt x="f133" y="f132"/>
                    </a:cubicBezTo>
                    <a:cubicBezTo>
                      <a:pt x="f134" y="f132"/>
                      <a:pt x="f135" y="f136"/>
                      <a:pt x="f137" y="f138"/>
                    </a:cubicBezTo>
                    <a:cubicBezTo>
                      <a:pt x="f139" y="f140"/>
                      <a:pt x="f141" y="f50"/>
                      <a:pt x="f49" y="f5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192;p3">
                <a:extLst>
                  <a:ext uri="{FF2B5EF4-FFF2-40B4-BE49-F238E27FC236}">
                    <a16:creationId xmlns:a16="http://schemas.microsoft.com/office/drawing/2014/main" id="{45951F73-1318-470D-AE57-E952F4999F01}"/>
                  </a:ext>
                </a:extLst>
              </p:cNvPr>
              <p:cNvSpPr/>
              <p:nvPr/>
            </p:nvSpPr>
            <p:spPr>
              <a:xfrm>
                <a:off x="215213" y="744605"/>
                <a:ext cx="102193" cy="73508"/>
              </a:xfrm>
              <a:custGeom>
                <a:avLst/>
                <a:gdLst>
                  <a:gd name="f0" fmla="val w"/>
                  <a:gd name="f1" fmla="val h"/>
                  <a:gd name="f2" fmla="val 0"/>
                  <a:gd name="f3" fmla="val 3164"/>
                  <a:gd name="f4" fmla="val 2276"/>
                  <a:gd name="f5" fmla="val 3163"/>
                  <a:gd name="f6" fmla="val 2448"/>
                  <a:gd name="f7" fmla="val 208"/>
                  <a:gd name="f8" fmla="val 1836"/>
                  <a:gd name="f9" fmla="val 519"/>
                  <a:gd name="f10" fmla="val 1328"/>
                  <a:gd name="f11" fmla="val 1050"/>
                  <a:gd name="f12" fmla="val 1236"/>
                  <a:gd name="f13" fmla="val 1143"/>
                  <a:gd name="f14" fmla="val 1155"/>
                  <a:gd name="f15" fmla="val 1235"/>
                  <a:gd name="f16" fmla="val 1051"/>
                  <a:gd name="f17" fmla="val 1316"/>
                  <a:gd name="f18" fmla="val 966"/>
                  <a:gd name="f19" fmla="val 1373"/>
                  <a:gd name="f20" fmla="val 865"/>
                  <a:gd name="f21" fmla="val 1414"/>
                  <a:gd name="f22" fmla="val 767"/>
                  <a:gd name="f23" fmla="val 746"/>
                  <a:gd name="f24" fmla="val 725"/>
                  <a:gd name="f25" fmla="val 1412"/>
                  <a:gd name="f26" fmla="val 705"/>
                  <a:gd name="f27" fmla="val 1408"/>
                  <a:gd name="f28" fmla="val 578"/>
                  <a:gd name="f29" fmla="val 1397"/>
                  <a:gd name="f30" fmla="val 462"/>
                  <a:gd name="f31" fmla="val 428"/>
                  <a:gd name="f32" fmla="val 1201"/>
                  <a:gd name="f33" fmla="val 405"/>
                  <a:gd name="f34" fmla="val 1085"/>
                  <a:gd name="f35" fmla="val 509"/>
                  <a:gd name="f36" fmla="val 935"/>
                  <a:gd name="f37" fmla="val 636"/>
                  <a:gd name="f38" fmla="val 139"/>
                  <a:gd name="f39" fmla="val 70"/>
                  <a:gd name="f40" fmla="val 1270"/>
                  <a:gd name="f41" fmla="val 1"/>
                  <a:gd name="f42" fmla="val 1489"/>
                  <a:gd name="f43" fmla="val 105"/>
                  <a:gd name="f44" fmla="val 1755"/>
                  <a:gd name="f45" fmla="val 289"/>
                  <a:gd name="f46" fmla="val 1893"/>
                  <a:gd name="f47" fmla="val 382"/>
                  <a:gd name="f48" fmla="val 1957"/>
                  <a:gd name="f49" fmla="val 488"/>
                  <a:gd name="f50" fmla="val 1985"/>
                  <a:gd name="f51" fmla="val 598"/>
                  <a:gd name="f52" fmla="val 708"/>
                  <a:gd name="f53" fmla="val 820"/>
                  <a:gd name="f54" fmla="val 924"/>
                  <a:gd name="f55" fmla="val 1905"/>
                  <a:gd name="f56" fmla="val 878"/>
                  <a:gd name="f57" fmla="val 1974"/>
                  <a:gd name="f58" fmla="val 832"/>
                  <a:gd name="f59" fmla="val 2066"/>
                  <a:gd name="f60" fmla="val 855"/>
                  <a:gd name="f61" fmla="val 2147"/>
                  <a:gd name="f62" fmla="val 868"/>
                  <a:gd name="f63" fmla="val 2239"/>
                  <a:gd name="f64" fmla="val 896"/>
                  <a:gd name="f65" fmla="val 933"/>
                  <a:gd name="f66" fmla="val 1061"/>
                  <a:gd name="f67" fmla="val 1292"/>
                  <a:gd name="f68" fmla="val 1831"/>
                  <a:gd name="f69" fmla="val 1778"/>
                  <a:gd name="f70" fmla="val 1721"/>
                  <a:gd name="f71" fmla="val 1097"/>
                  <a:gd name="f72" fmla="val 2390"/>
                  <a:gd name="f73" fmla="val 231"/>
                  <a:gd name="f74" fmla="*/ f0 1 3164"/>
                  <a:gd name="f75" fmla="*/ f1 1 2276"/>
                  <a:gd name="f76" fmla="val f2"/>
                  <a:gd name="f77" fmla="val f3"/>
                  <a:gd name="f78" fmla="val f4"/>
                  <a:gd name="f79" fmla="+- f78 0 f76"/>
                  <a:gd name="f80" fmla="+- f77 0 f76"/>
                  <a:gd name="f81" fmla="*/ f80 1 3164"/>
                  <a:gd name="f82" fmla="*/ f79 1 227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3164" h="2276">
                    <a:moveTo>
                      <a:pt x="f5" y="f2"/>
                    </a:moveTo>
                    <a:lnTo>
                      <a:pt x="f5" y="f2"/>
                    </a:lnTo>
                    <a:cubicBezTo>
                      <a:pt x="f6" y="f7"/>
                      <a:pt x="f8" y="f9"/>
                      <a:pt x="f10" y="f11"/>
                    </a:cubicBezTo>
                    <a:cubicBezTo>
                      <a:pt x="f12" y="f13"/>
                      <a:pt x="f14" y="f15"/>
                      <a:pt x="f16" y="f17"/>
                    </a:cubicBezTo>
                    <a:cubicBezTo>
                      <a:pt x="f18" y="f19"/>
                      <a:pt x="f20" y="f21"/>
                      <a:pt x="f22" y="f21"/>
                    </a:cubicBezTo>
                    <a:cubicBezTo>
                      <a:pt x="f23" y="f21"/>
                      <a:pt x="f24" y="f25"/>
                      <a:pt x="f26" y="f27"/>
                    </a:cubicBezTo>
                    <a:cubicBezTo>
                      <a:pt x="f28" y="f29"/>
                      <a:pt x="f30" y="f17"/>
                      <a:pt x="f31" y="f32"/>
                    </a:cubicBezTo>
                    <a:cubicBezTo>
                      <a:pt x="f33" y="f34"/>
                      <a:pt x="f35" y="f36"/>
                      <a:pt x="f37" y="f36"/>
                    </a:cubicBezTo>
                    <a:cubicBezTo>
                      <a:pt x="f33" y="f36"/>
                      <a:pt x="f38" y="f11"/>
                      <a:pt x="f39" y="f40"/>
                    </a:cubicBezTo>
                    <a:cubicBezTo>
                      <a:pt x="f41" y="f42"/>
                      <a:pt x="f43" y="f44"/>
                      <a:pt x="f45" y="f46"/>
                    </a:cubicBezTo>
                    <a:cubicBezTo>
                      <a:pt x="f47" y="f48"/>
                      <a:pt x="f49" y="f50"/>
                      <a:pt x="f51" y="f50"/>
                    </a:cubicBezTo>
                    <a:cubicBezTo>
                      <a:pt x="f52" y="f50"/>
                      <a:pt x="f53" y="f48"/>
                      <a:pt x="f54" y="f55"/>
                    </a:cubicBezTo>
                    <a:lnTo>
                      <a:pt x="f54" y="f55"/>
                    </a:lnTo>
                    <a:cubicBezTo>
                      <a:pt x="f56" y="f57"/>
                      <a:pt x="f58" y="f59"/>
                      <a:pt x="f60" y="f61"/>
                    </a:cubicBezTo>
                    <a:cubicBezTo>
                      <a:pt x="f62" y="f63"/>
                      <a:pt x="f64" y="f4"/>
                      <a:pt x="f65" y="f4"/>
                    </a:cubicBezTo>
                    <a:cubicBezTo>
                      <a:pt x="f66" y="f4"/>
                      <a:pt x="f67" y="f68"/>
                      <a:pt x="f10" y="f69"/>
                    </a:cubicBezTo>
                    <a:cubicBezTo>
                      <a:pt x="f70" y="f71"/>
                      <a:pt x="f72" y="f73"/>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 name="Google Shape;193;p3">
                <a:extLst>
                  <a:ext uri="{FF2B5EF4-FFF2-40B4-BE49-F238E27FC236}">
                    <a16:creationId xmlns:a16="http://schemas.microsoft.com/office/drawing/2014/main" id="{F1907687-679A-4E1A-A5BC-69433430F605}"/>
                  </a:ext>
                </a:extLst>
              </p:cNvPr>
              <p:cNvSpPr/>
              <p:nvPr/>
            </p:nvSpPr>
            <p:spPr>
              <a:xfrm>
                <a:off x="396017" y="605177"/>
                <a:ext cx="231187" cy="135806"/>
              </a:xfrm>
              <a:custGeom>
                <a:avLst/>
                <a:gdLst>
                  <a:gd name="f0" fmla="val w"/>
                  <a:gd name="f1" fmla="val h"/>
                  <a:gd name="f2" fmla="val 0"/>
                  <a:gd name="f3" fmla="val 7158"/>
                  <a:gd name="f4" fmla="val 4205"/>
                  <a:gd name="f5" fmla="val 520"/>
                  <a:gd name="f6" fmla="val 266"/>
                  <a:gd name="f7" fmla="val 521"/>
                  <a:gd name="f8" fmla="val 1017"/>
                  <a:gd name="f9" fmla="val 589"/>
                  <a:gd name="f10" fmla="val 1236"/>
                  <a:gd name="f11" fmla="val 704"/>
                  <a:gd name="f12" fmla="val 1455"/>
                  <a:gd name="f13" fmla="val 854"/>
                  <a:gd name="f14" fmla="val 1640"/>
                  <a:gd name="f15" fmla="val 993"/>
                  <a:gd name="f16" fmla="val 1848"/>
                  <a:gd name="f17" fmla="val 1143"/>
                  <a:gd name="f18" fmla="val 2021"/>
                  <a:gd name="f19" fmla="val 1316"/>
                  <a:gd name="f20" fmla="val 2194"/>
                  <a:gd name="f21" fmla="val 1501"/>
                  <a:gd name="f22" fmla="val 2517"/>
                  <a:gd name="f23" fmla="val 1859"/>
                  <a:gd name="f24" fmla="val 2806"/>
                  <a:gd name="f25" fmla="val 2286"/>
                  <a:gd name="f26" fmla="val 3129"/>
                  <a:gd name="f27" fmla="val 2655"/>
                  <a:gd name="f28" fmla="val 3441"/>
                  <a:gd name="f29" fmla="val 3047"/>
                  <a:gd name="f30" fmla="val 3787"/>
                  <a:gd name="f31" fmla="val 3405"/>
                  <a:gd name="f32" fmla="val 4214"/>
                  <a:gd name="f33" fmla="val 3648"/>
                  <a:gd name="f34" fmla="val 4306"/>
                  <a:gd name="f35" fmla="val 3705"/>
                  <a:gd name="f36" fmla="val 4422"/>
                  <a:gd name="f37" fmla="val 3763"/>
                  <a:gd name="f38" fmla="val 4537"/>
                  <a:gd name="f39" fmla="val 3809"/>
                  <a:gd name="f40" fmla="val 4653"/>
                  <a:gd name="f41" fmla="val 3855"/>
                  <a:gd name="f42" fmla="val 4768"/>
                  <a:gd name="f43" fmla="val 3902"/>
                  <a:gd name="f44" fmla="val 4883"/>
                  <a:gd name="f45" fmla="val 3925"/>
                  <a:gd name="f46" fmla="val 4999"/>
                  <a:gd name="f47" fmla="val 3959"/>
                  <a:gd name="f48" fmla="val 5137"/>
                  <a:gd name="f49" fmla="val 3971"/>
                  <a:gd name="f50" fmla="val 5253"/>
                  <a:gd name="f51" fmla="val 5380"/>
                  <a:gd name="f52" fmla="val 5495"/>
                  <a:gd name="f53" fmla="val 5622"/>
                  <a:gd name="f54" fmla="val 3936"/>
                  <a:gd name="f55" fmla="val 5507"/>
                  <a:gd name="f56" fmla="val 3982"/>
                  <a:gd name="f57" fmla="val 3994"/>
                  <a:gd name="f58" fmla="val 5114"/>
                  <a:gd name="f59" fmla="val 4872"/>
                  <a:gd name="f60" fmla="val 4630"/>
                  <a:gd name="f61" fmla="val 4399"/>
                  <a:gd name="f62" fmla="val 3821"/>
                  <a:gd name="f63" fmla="val 4168"/>
                  <a:gd name="f64" fmla="val 3718"/>
                  <a:gd name="f65" fmla="val 3463"/>
                  <a:gd name="f66" fmla="val 3371"/>
                  <a:gd name="f67" fmla="val 3105"/>
                  <a:gd name="f68" fmla="val 3060"/>
                  <a:gd name="f69" fmla="val 2713"/>
                  <a:gd name="f70" fmla="val 2771"/>
                  <a:gd name="f71" fmla="val 2309"/>
                  <a:gd name="f72" fmla="val 2494"/>
                  <a:gd name="f73" fmla="val 1893"/>
                  <a:gd name="f74" fmla="val 2159"/>
                  <a:gd name="f75" fmla="val 1535"/>
                  <a:gd name="f76" fmla="val 1154"/>
                  <a:gd name="f77" fmla="val 1444"/>
                  <a:gd name="f78" fmla="val 3002"/>
                  <a:gd name="f79" fmla="val 2702"/>
                  <a:gd name="f80" fmla="val 300"/>
                  <a:gd name="f81" fmla="val 2621"/>
                  <a:gd name="f82" fmla="val 393"/>
                  <a:gd name="f83" fmla="val 2448"/>
                  <a:gd name="f84" fmla="val 785"/>
                  <a:gd name="f85" fmla="val 2263"/>
                  <a:gd name="f86" fmla="val 385"/>
                  <a:gd name="f87" fmla="val 2004"/>
                  <a:gd name="f88" fmla="val 295"/>
                  <a:gd name="f89" fmla="val 1715"/>
                  <a:gd name="f90" fmla="val 1478"/>
                  <a:gd name="f91" fmla="val 1220"/>
                  <a:gd name="f92" fmla="val 355"/>
                  <a:gd name="f93" fmla="val 965"/>
                  <a:gd name="f94" fmla="val 815"/>
                  <a:gd name="f95" fmla="val 665"/>
                  <a:gd name="f96" fmla="val 334"/>
                  <a:gd name="f97" fmla="val 1155"/>
                  <a:gd name="f98" fmla="val 567"/>
                  <a:gd name="f99" fmla="val 486"/>
                  <a:gd name="f100" fmla="val 1674"/>
                  <a:gd name="f101" fmla="val 1109"/>
                  <a:gd name="f102" fmla="val 1905"/>
                  <a:gd name="f103" fmla="val 717"/>
                  <a:gd name="f104" fmla="val 336"/>
                  <a:gd name="f105" fmla="val 1928"/>
                  <a:gd name="f106" fmla="val 1"/>
                  <a:gd name="f107" fmla="val 2147"/>
                  <a:gd name="f108" fmla="val 52"/>
                  <a:gd name="f109" fmla="val 2144"/>
                  <a:gd name="f110" fmla="val 103"/>
                  <a:gd name="f111" fmla="val 2143"/>
                  <a:gd name="f112" fmla="val 154"/>
                  <a:gd name="f113" fmla="val 1269"/>
                  <a:gd name="f114" fmla="val 2372"/>
                  <a:gd name="f115" fmla="val 2847"/>
                  <a:gd name="f116" fmla="val 3233"/>
                  <a:gd name="f117" fmla="val 3509"/>
                  <a:gd name="f118" fmla="val 3808"/>
                  <a:gd name="f119" fmla="val 3952"/>
                  <a:gd name="f120" fmla="val 4445"/>
                  <a:gd name="f121" fmla="val 4204"/>
                  <a:gd name="f122" fmla="val 5106"/>
                  <a:gd name="f123" fmla="val 5307"/>
                  <a:gd name="f124" fmla="val 5510"/>
                  <a:gd name="f125" fmla="val 4181"/>
                  <a:gd name="f126" fmla="val 5715"/>
                  <a:gd name="f127" fmla="val 4132"/>
                  <a:gd name="f128" fmla="val 5888"/>
                  <a:gd name="f129" fmla="val 4086"/>
                  <a:gd name="f130" fmla="val 6072"/>
                  <a:gd name="f131" fmla="val 4017"/>
                  <a:gd name="f132" fmla="val 6257"/>
                  <a:gd name="f133" fmla="val 6592"/>
                  <a:gd name="f134" fmla="val 3786"/>
                  <a:gd name="f135" fmla="val 6857"/>
                  <a:gd name="f136" fmla="val 3532"/>
                  <a:gd name="f137" fmla="val 7157"/>
                  <a:gd name="f138" fmla="val 3347"/>
                  <a:gd name="f139" fmla="val 6702"/>
                  <a:gd name="f140" fmla="val 3621"/>
                  <a:gd name="f141" fmla="val 6158"/>
                  <a:gd name="f142" fmla="val 5619"/>
                  <a:gd name="f143" fmla="val 5406"/>
                  <a:gd name="f144" fmla="val 5193"/>
                  <a:gd name="f145" fmla="val 3761"/>
                  <a:gd name="f146" fmla="val 4987"/>
                  <a:gd name="f147" fmla="val 4595"/>
                  <a:gd name="f148" fmla="val 3613"/>
                  <a:gd name="f149" fmla="val 3949"/>
                  <a:gd name="f150" fmla="val 3394"/>
                  <a:gd name="f151" fmla="val 2920"/>
                  <a:gd name="f152" fmla="val 3891"/>
                  <a:gd name="f153" fmla="val 2759"/>
                  <a:gd name="f154" fmla="val 2574"/>
                  <a:gd name="f155" fmla="val 4041"/>
                  <a:gd name="f156" fmla="val 2459"/>
                  <a:gd name="f157" fmla="val 4097"/>
                  <a:gd name="f158" fmla="val 2402"/>
                  <a:gd name="f159" fmla="val 4184"/>
                  <a:gd name="f160" fmla="val 2374"/>
                  <a:gd name="f161" fmla="val 4270"/>
                  <a:gd name="f162" fmla="val 4360"/>
                  <a:gd name="f163" fmla="val 4449"/>
                  <a:gd name="f164" fmla="val 2405"/>
                  <a:gd name="f165" fmla="val 4503"/>
                  <a:gd name="f166" fmla="val 2470"/>
                  <a:gd name="f167" fmla="val 4456"/>
                  <a:gd name="f168" fmla="val 2251"/>
                  <a:gd name="f169" fmla="val 4237"/>
                  <a:gd name="f170" fmla="val 2089"/>
                  <a:gd name="f171" fmla="val 4029"/>
                  <a:gd name="f172" fmla="val 3810"/>
                  <a:gd name="f173" fmla="val 2112"/>
                  <a:gd name="f174" fmla="val 3637"/>
                  <a:gd name="f175" fmla="val 3602"/>
                  <a:gd name="f176" fmla="val 2528"/>
                  <a:gd name="f177" fmla="val 3256"/>
                  <a:gd name="f178" fmla="val 1916"/>
                  <a:gd name="f179" fmla="val 3198"/>
                  <a:gd name="f180" fmla="val 1258"/>
                  <a:gd name="f181" fmla="val 3325"/>
                  <a:gd name="f182" fmla="val 566"/>
                  <a:gd name="f183" fmla="val 3152"/>
                  <a:gd name="f184" fmla="val 681"/>
                  <a:gd name="f185" fmla="val 3037"/>
                  <a:gd name="f186" fmla="val 797"/>
                  <a:gd name="f187" fmla="val 2944"/>
                  <a:gd name="f188" fmla="*/ f0 1 7158"/>
                  <a:gd name="f189" fmla="*/ f1 1 4205"/>
                  <a:gd name="f190" fmla="val f2"/>
                  <a:gd name="f191" fmla="val f3"/>
                  <a:gd name="f192" fmla="val f4"/>
                  <a:gd name="f193" fmla="+- f192 0 f190"/>
                  <a:gd name="f194" fmla="+- f191 0 f190"/>
                  <a:gd name="f195" fmla="*/ f194 1 7158"/>
                  <a:gd name="f196" fmla="*/ f193 1 4205"/>
                  <a:gd name="f197" fmla="*/ f190 1 f195"/>
                  <a:gd name="f198" fmla="*/ f191 1 f195"/>
                  <a:gd name="f199" fmla="*/ f190 1 f196"/>
                  <a:gd name="f200" fmla="*/ f192 1 f196"/>
                  <a:gd name="f201" fmla="*/ f197 f188 1"/>
                  <a:gd name="f202" fmla="*/ f198 f188 1"/>
                  <a:gd name="f203" fmla="*/ f200 f189 1"/>
                  <a:gd name="f204" fmla="*/ f199 f189 1"/>
                </a:gdLst>
                <a:ahLst/>
                <a:cxnLst>
                  <a:cxn ang="3cd4">
                    <a:pos x="hc" y="t"/>
                  </a:cxn>
                  <a:cxn ang="0">
                    <a:pos x="r" y="vc"/>
                  </a:cxn>
                  <a:cxn ang="cd4">
                    <a:pos x="hc" y="b"/>
                  </a:cxn>
                  <a:cxn ang="cd2">
                    <a:pos x="l" y="vc"/>
                  </a:cxn>
                </a:cxnLst>
                <a:rect l="f201" t="f204" r="f202" b="f203"/>
                <a:pathLst>
                  <a:path w="7158" h="4205">
                    <a:moveTo>
                      <a:pt x="f5" y="f6"/>
                    </a:moveTo>
                    <a:lnTo>
                      <a:pt x="f5" y="f6"/>
                    </a:lnTo>
                    <a:cubicBezTo>
                      <a:pt x="f7" y="f6"/>
                      <a:pt x="f7" y="f6"/>
                      <a:pt x="f7" y="f6"/>
                    </a:cubicBezTo>
                    <a:lnTo>
                      <a:pt x="f7" y="f6"/>
                    </a:lnTo>
                    <a:cubicBezTo>
                      <a:pt x="f7" y="f6"/>
                      <a:pt x="f7" y="f6"/>
                      <a:pt x="f5" y="f6"/>
                    </a:cubicBezTo>
                    <a:close/>
                    <a:moveTo>
                      <a:pt x="f8" y="f9"/>
                    </a:moveTo>
                    <a:lnTo>
                      <a:pt x="f8" y="f9"/>
                    </a:ln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49"/>
                    </a:cubicBezTo>
                    <a:cubicBezTo>
                      <a:pt x="f51" y="f49"/>
                      <a:pt x="f52" y="f47"/>
                      <a:pt x="f53" y="f54"/>
                    </a:cubicBezTo>
                    <a:lnTo>
                      <a:pt x="f53" y="f54"/>
                    </a:lnTo>
                    <a:cubicBezTo>
                      <a:pt x="f55" y="f49"/>
                      <a:pt x="f51" y="f56"/>
                      <a:pt x="f50" y="f57"/>
                    </a:cubicBezTo>
                    <a:cubicBezTo>
                      <a:pt x="f58" y="f57"/>
                      <a:pt x="f46" y="f56"/>
                      <a:pt x="f59" y="f49"/>
                    </a:cubicBezTo>
                    <a:cubicBezTo>
                      <a:pt x="f60" y="f45"/>
                      <a:pt x="f61" y="f62"/>
                      <a:pt x="f63" y="f35"/>
                    </a:cubicBezTo>
                    <a:cubicBezTo>
                      <a:pt x="f64" y="f65"/>
                      <a:pt x="f66" y="f67"/>
                      <a:pt x="f68" y="f69"/>
                    </a:cubicBezTo>
                    <a:cubicBezTo>
                      <a:pt x="f70" y="f71"/>
                      <a:pt x="f72" y="f73"/>
                      <a:pt x="f74" y="f75"/>
                    </a:cubicBezTo>
                    <a:cubicBezTo>
                      <a:pt x="f16" y="f76"/>
                      <a:pt x="f77" y="f13"/>
                      <a:pt x="f8" y="f9"/>
                    </a:cubicBezTo>
                    <a:close/>
                    <a:moveTo>
                      <a:pt x="f78" y="f2"/>
                    </a:moveTo>
                    <a:lnTo>
                      <a:pt x="f78" y="f2"/>
                    </a:lnTo>
                    <a:cubicBezTo>
                      <a:pt x="f79" y="f80"/>
                      <a:pt x="f81" y="f82"/>
                      <a:pt x="f83" y="f84"/>
                    </a:cubicBezTo>
                    <a:cubicBezTo>
                      <a:pt x="f85" y="f86"/>
                      <a:pt x="f87" y="f88"/>
                      <a:pt x="f89" y="f88"/>
                    </a:cubicBezTo>
                    <a:cubicBezTo>
                      <a:pt x="f90" y="f88"/>
                      <a:pt x="f91" y="f92"/>
                      <a:pt x="f93" y="f92"/>
                    </a:cubicBezTo>
                    <a:cubicBezTo>
                      <a:pt x="f94" y="f92"/>
                      <a:pt x="f95" y="f96"/>
                      <a:pt x="f7" y="f6"/>
                    </a:cubicBezTo>
                    <a:lnTo>
                      <a:pt x="f7" y="f6"/>
                    </a:lnTo>
                    <a:cubicBezTo>
                      <a:pt x="f97" y="f98"/>
                      <a:pt x="f99" y="f100"/>
                      <a:pt x="f101" y="f102"/>
                    </a:cubicBezTo>
                    <a:cubicBezTo>
                      <a:pt x="f103" y="f102"/>
                      <a:pt x="f104" y="f105"/>
                      <a:pt x="f106" y="f107"/>
                    </a:cubicBezTo>
                    <a:cubicBezTo>
                      <a:pt x="f108" y="f109"/>
                      <a:pt x="f110" y="f111"/>
                      <a:pt x="f112" y="f111"/>
                    </a:cubicBezTo>
                    <a:cubicBezTo>
                      <a:pt x="f113" y="f111"/>
                      <a:pt x="f114" y="f115"/>
                      <a:pt x="f116" y="f117"/>
                    </a:cubicBezTo>
                    <a:cubicBezTo>
                      <a:pt x="f118" y="f119"/>
                      <a:pt x="f120" y="f121"/>
                      <a:pt x="f122" y="f121"/>
                    </a:cubicBezTo>
                    <a:cubicBezTo>
                      <a:pt x="f123" y="f121"/>
                      <a:pt x="f124" y="f125"/>
                      <a:pt x="f126" y="f127"/>
                    </a:cubicBezTo>
                    <a:cubicBezTo>
                      <a:pt x="f128" y="f129"/>
                      <a:pt x="f130" y="f131"/>
                      <a:pt x="f132" y="f54"/>
                    </a:cubicBezTo>
                    <a:cubicBezTo>
                      <a:pt x="f133" y="f134"/>
                      <a:pt x="f135" y="f136"/>
                      <a:pt x="f137" y="f138"/>
                    </a:cubicBezTo>
                    <a:lnTo>
                      <a:pt x="f137" y="f138"/>
                    </a:lnTo>
                    <a:cubicBezTo>
                      <a:pt x="f139" y="f140"/>
                      <a:pt x="f141" y="f30"/>
                      <a:pt x="f142" y="f30"/>
                    </a:cubicBezTo>
                    <a:cubicBezTo>
                      <a:pt x="f143" y="f30"/>
                      <a:pt x="f144" y="f145"/>
                      <a:pt x="f146" y="f35"/>
                    </a:cubicBezTo>
                    <a:cubicBezTo>
                      <a:pt x="f147" y="f148"/>
                      <a:pt x="f149" y="f150"/>
                      <a:pt x="f43" y="f151"/>
                    </a:cubicBezTo>
                    <a:cubicBezTo>
                      <a:pt x="f152" y="f153"/>
                      <a:pt x="f45" y="f154"/>
                      <a:pt x="f155" y="f156"/>
                    </a:cubicBezTo>
                    <a:cubicBezTo>
                      <a:pt x="f157" y="f158"/>
                      <a:pt x="f159" y="f160"/>
                      <a:pt x="f161" y="f160"/>
                    </a:cubicBezTo>
                    <a:cubicBezTo>
                      <a:pt x="f162" y="f160"/>
                      <a:pt x="f163" y="f164"/>
                      <a:pt x="f165" y="f166"/>
                    </a:cubicBezTo>
                    <a:cubicBezTo>
                      <a:pt x="f167" y="f168"/>
                      <a:pt x="f169" y="f170"/>
                      <a:pt x="f171" y="f170"/>
                    </a:cubicBezTo>
                    <a:cubicBezTo>
                      <a:pt x="f172" y="f173"/>
                      <a:pt x="f174" y="f71"/>
                      <a:pt x="f175" y="f176"/>
                    </a:cubicBezTo>
                    <a:cubicBezTo>
                      <a:pt x="f177" y="f178"/>
                      <a:pt x="f179" y="f180"/>
                      <a:pt x="f181" y="f182"/>
                    </a:cubicBezTo>
                    <a:lnTo>
                      <a:pt x="f181" y="f182"/>
                    </a:lnTo>
                    <a:cubicBezTo>
                      <a:pt x="f181" y="f182"/>
                      <a:pt x="f183" y="f184"/>
                      <a:pt x="f185" y="f186"/>
                    </a:cubicBezTo>
                    <a:cubicBezTo>
                      <a:pt x="f185" y="f186"/>
                      <a:pt x="f187" y="f5"/>
                      <a:pt x="f78"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 name="Google Shape;194;p3">
                <a:extLst>
                  <a:ext uri="{FF2B5EF4-FFF2-40B4-BE49-F238E27FC236}">
                    <a16:creationId xmlns:a16="http://schemas.microsoft.com/office/drawing/2014/main" id="{41E75AEC-725D-49F9-8E0D-45D98D4B503D}"/>
                  </a:ext>
                </a:extLst>
              </p:cNvPr>
              <p:cNvSpPr/>
              <p:nvPr/>
            </p:nvSpPr>
            <p:spPr>
              <a:xfrm>
                <a:off x="337495" y="686120"/>
                <a:ext cx="152156" cy="44348"/>
              </a:xfrm>
              <a:custGeom>
                <a:avLst/>
                <a:gdLst>
                  <a:gd name="f0" fmla="val w"/>
                  <a:gd name="f1" fmla="val h"/>
                  <a:gd name="f2" fmla="val 0"/>
                  <a:gd name="f3" fmla="val 4711"/>
                  <a:gd name="f4" fmla="val 1373"/>
                  <a:gd name="f5" fmla="val 2355"/>
                  <a:gd name="f6" fmla="val 622"/>
                  <a:gd name="f7" fmla="val 2586"/>
                  <a:gd name="f8" fmla="val 645"/>
                  <a:gd name="f9" fmla="val 2817"/>
                  <a:gd name="f10" fmla="val 668"/>
                  <a:gd name="f11" fmla="val 3048"/>
                  <a:gd name="f12" fmla="val 715"/>
                  <a:gd name="f13" fmla="val 3279"/>
                  <a:gd name="f14" fmla="val 761"/>
                  <a:gd name="f15" fmla="val 3487"/>
                  <a:gd name="f16" fmla="val 830"/>
                  <a:gd name="f17" fmla="val 3706"/>
                  <a:gd name="f18" fmla="val 911"/>
                  <a:gd name="f19" fmla="val 853"/>
                  <a:gd name="f20" fmla="val 3267"/>
                  <a:gd name="f21" fmla="val 795"/>
                  <a:gd name="f22" fmla="val 3036"/>
                  <a:gd name="f23" fmla="val 2806"/>
                  <a:gd name="f24" fmla="val 680"/>
                  <a:gd name="f25" fmla="val 2298"/>
                  <a:gd name="f26" fmla="val 677"/>
                  <a:gd name="f27" fmla="val 2240"/>
                  <a:gd name="f28" fmla="val 676"/>
                  <a:gd name="f29" fmla="val 2182"/>
                  <a:gd name="f30" fmla="val 2008"/>
                  <a:gd name="f31" fmla="val 1833"/>
                  <a:gd name="f32" fmla="val 689"/>
                  <a:gd name="f33" fmla="val 1651"/>
                  <a:gd name="f34" fmla="val 1421"/>
                  <a:gd name="f35" fmla="val 726"/>
                  <a:gd name="f36" fmla="val 1190"/>
                  <a:gd name="f37" fmla="val 772"/>
                  <a:gd name="f38" fmla="val 947"/>
                  <a:gd name="f39" fmla="val 818"/>
                  <a:gd name="f40" fmla="val 1178"/>
                  <a:gd name="f41" fmla="val 703"/>
                  <a:gd name="f42" fmla="val 1882"/>
                  <a:gd name="f43" fmla="val 2125"/>
                  <a:gd name="f44" fmla="val 1149"/>
                  <a:gd name="f45" fmla="val 956"/>
                  <a:gd name="f46" fmla="val 778"/>
                  <a:gd name="f47" fmla="val 25"/>
                  <a:gd name="f48" fmla="val 624"/>
                  <a:gd name="f49" fmla="val 80"/>
                  <a:gd name="f50" fmla="val 659"/>
                  <a:gd name="f51" fmla="val 126"/>
                  <a:gd name="f52" fmla="val 1351"/>
                  <a:gd name="f53" fmla="val 264"/>
                  <a:gd name="f54" fmla="val 1524"/>
                  <a:gd name="f55" fmla="val 391"/>
                  <a:gd name="f56" fmla="val 1498"/>
                  <a:gd name="f57" fmla="val 390"/>
                  <a:gd name="f58" fmla="val 1472"/>
                  <a:gd name="f59" fmla="val 389"/>
                  <a:gd name="f60" fmla="val 1445"/>
                  <a:gd name="f61" fmla="val 928"/>
                  <a:gd name="f62" fmla="val 308"/>
                  <a:gd name="f63" fmla="val 701"/>
                  <a:gd name="f64" fmla="val 1"/>
                  <a:gd name="f65" fmla="val 1119"/>
                  <a:gd name="f66" fmla="val 628"/>
                  <a:gd name="f67" fmla="val 973"/>
                  <a:gd name="f68" fmla="val 1275"/>
                  <a:gd name="f69" fmla="val 900"/>
                  <a:gd name="f70" fmla="val 1922"/>
                  <a:gd name="f71" fmla="val 2870"/>
                  <a:gd name="f72" fmla="val 3818"/>
                  <a:gd name="f73" fmla="val 1057"/>
                  <a:gd name="f74" fmla="val 4710"/>
                  <a:gd name="f75" fmla="val 1372"/>
                  <a:gd name="f76" fmla="val 4008"/>
                  <a:gd name="f77" fmla="val 868"/>
                  <a:gd name="f78" fmla="val 2300"/>
                  <a:gd name="f79" fmla="*/ f0 1 4711"/>
                  <a:gd name="f80" fmla="*/ f1 1 1373"/>
                  <a:gd name="f81" fmla="val f2"/>
                  <a:gd name="f82" fmla="val f3"/>
                  <a:gd name="f83" fmla="val f4"/>
                  <a:gd name="f84" fmla="+- f83 0 f81"/>
                  <a:gd name="f85" fmla="+- f82 0 f81"/>
                  <a:gd name="f86" fmla="*/ f85 1 4711"/>
                  <a:gd name="f87" fmla="*/ f84 1 1373"/>
                  <a:gd name="f88" fmla="*/ f81 1 f86"/>
                  <a:gd name="f89" fmla="*/ f82 1 f86"/>
                  <a:gd name="f90" fmla="*/ f81 1 f87"/>
                  <a:gd name="f91" fmla="*/ f83 1 f87"/>
                  <a:gd name="f92" fmla="*/ f88 f79 1"/>
                  <a:gd name="f93" fmla="*/ f89 f79 1"/>
                  <a:gd name="f94" fmla="*/ f91 f80 1"/>
                  <a:gd name="f95" fmla="*/ f90 f80 1"/>
                </a:gdLst>
                <a:ahLst/>
                <a:cxnLst>
                  <a:cxn ang="3cd4">
                    <a:pos x="hc" y="t"/>
                  </a:cxn>
                  <a:cxn ang="0">
                    <a:pos x="r" y="vc"/>
                  </a:cxn>
                  <a:cxn ang="cd4">
                    <a:pos x="hc" y="b"/>
                  </a:cxn>
                  <a:cxn ang="cd2">
                    <a:pos x="l" y="vc"/>
                  </a:cxn>
                </a:cxnLst>
                <a:rect l="f92" t="f95" r="f93" b="f94"/>
                <a:pathLst>
                  <a:path w="4711" h="1373">
                    <a:moveTo>
                      <a:pt x="f5" y="f6"/>
                    </a:moveTo>
                    <a:cubicBezTo>
                      <a:pt x="f7" y="f8"/>
                      <a:pt x="f9" y="f10"/>
                      <a:pt x="f11" y="f12"/>
                    </a:cubicBezTo>
                    <a:cubicBezTo>
                      <a:pt x="f13" y="f14"/>
                      <a:pt x="f15" y="f16"/>
                      <a:pt x="f17" y="f18"/>
                    </a:cubicBezTo>
                    <a:cubicBezTo>
                      <a:pt x="f15" y="f19"/>
                      <a:pt x="f20" y="f21"/>
                      <a:pt x="f22" y="f14"/>
                    </a:cubicBezTo>
                    <a:cubicBezTo>
                      <a:pt x="f23" y="f12"/>
                      <a:pt x="f7" y="f24"/>
                      <a:pt x="f5" y="f24"/>
                    </a:cubicBezTo>
                    <a:cubicBezTo>
                      <a:pt x="f25" y="f26"/>
                      <a:pt x="f27" y="f28"/>
                      <a:pt x="f29" y="f28"/>
                    </a:cubicBezTo>
                    <a:cubicBezTo>
                      <a:pt x="f30" y="f28"/>
                      <a:pt x="f31" y="f32"/>
                      <a:pt x="f33" y="f12"/>
                    </a:cubicBezTo>
                    <a:cubicBezTo>
                      <a:pt x="f34" y="f35"/>
                      <a:pt x="f36" y="f37"/>
                      <a:pt x="f38" y="f39"/>
                    </a:cubicBezTo>
                    <a:cubicBezTo>
                      <a:pt x="f40" y="f14"/>
                      <a:pt x="f34" y="f41"/>
                      <a:pt x="f33" y="f10"/>
                    </a:cubicBezTo>
                    <a:cubicBezTo>
                      <a:pt x="f42" y="f8"/>
                      <a:pt x="f43" y="f6"/>
                      <a:pt x="f5" y="f6"/>
                    </a:cubicBezTo>
                    <a:close/>
                    <a:moveTo>
                      <a:pt x="f44" y="f2"/>
                    </a:moveTo>
                    <a:cubicBezTo>
                      <a:pt x="f45" y="f2"/>
                      <a:pt x="f46" y="f47"/>
                      <a:pt x="f48" y="f49"/>
                    </a:cubicBezTo>
                    <a:cubicBezTo>
                      <a:pt x="f50" y="f51"/>
                      <a:pt x="f52" y="f53"/>
                      <a:pt x="f54" y="f55"/>
                    </a:cubicBezTo>
                    <a:cubicBezTo>
                      <a:pt x="f56" y="f57"/>
                      <a:pt x="f58" y="f59"/>
                      <a:pt x="f60" y="f59"/>
                    </a:cubicBezTo>
                    <a:cubicBezTo>
                      <a:pt x="f61" y="f59"/>
                      <a:pt x="f62" y="f63"/>
                      <a:pt x="f64" y="f65"/>
                    </a:cubicBezTo>
                    <a:cubicBezTo>
                      <a:pt x="f66" y="f67"/>
                      <a:pt x="f68" y="f69"/>
                      <a:pt x="f70" y="f69"/>
                    </a:cubicBezTo>
                    <a:cubicBezTo>
                      <a:pt x="f71" y="f69"/>
                      <a:pt x="f72" y="f73"/>
                      <a:pt x="f74" y="f75"/>
                    </a:cubicBezTo>
                    <a:cubicBezTo>
                      <a:pt x="f76" y="f77"/>
                      <a:pt x="f78" y="f2"/>
                      <a:pt x="f44"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Google Shape;195;p3">
                <a:extLst>
                  <a:ext uri="{FF2B5EF4-FFF2-40B4-BE49-F238E27FC236}">
                    <a16:creationId xmlns:a16="http://schemas.microsoft.com/office/drawing/2014/main" id="{B60B5C97-9E9E-4B02-9495-092D41FCA986}"/>
                  </a:ext>
                </a:extLst>
              </p:cNvPr>
              <p:cNvSpPr/>
              <p:nvPr/>
            </p:nvSpPr>
            <p:spPr>
              <a:xfrm>
                <a:off x="634438" y="697614"/>
                <a:ext cx="93405" cy="163942"/>
              </a:xfrm>
              <a:custGeom>
                <a:avLst/>
                <a:gdLst>
                  <a:gd name="f0" fmla="val w"/>
                  <a:gd name="f1" fmla="val h"/>
                  <a:gd name="f2" fmla="val 0"/>
                  <a:gd name="f3" fmla="val 2892"/>
                  <a:gd name="f4" fmla="val 5076"/>
                  <a:gd name="f5" fmla="val 410"/>
                  <a:gd name="f6" fmla="val 1"/>
                  <a:gd name="f7" fmla="val 5075"/>
                  <a:gd name="f8" fmla="val 1285"/>
                  <a:gd name="f9" fmla="val 1330"/>
                  <a:gd name="f10" fmla="val 1377"/>
                  <a:gd name="f11" fmla="val 5069"/>
                  <a:gd name="f12" fmla="val 1426"/>
                  <a:gd name="f13" fmla="val 5056"/>
                  <a:gd name="f14" fmla="val 4675"/>
                  <a:gd name="f15" fmla="*/ f0 1 2892"/>
                  <a:gd name="f16" fmla="*/ f1 1 5076"/>
                  <a:gd name="f17" fmla="val f2"/>
                  <a:gd name="f18" fmla="val f3"/>
                  <a:gd name="f19" fmla="val f4"/>
                  <a:gd name="f20" fmla="+- f19 0 f17"/>
                  <a:gd name="f21" fmla="+- f18 0 f17"/>
                  <a:gd name="f22" fmla="*/ f21 1 2892"/>
                  <a:gd name="f23" fmla="*/ f20 1 507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892" h="5076">
                    <a:moveTo>
                      <a:pt x="f5" y="f6"/>
                    </a:moveTo>
                    <a:cubicBezTo>
                      <a:pt x="f5" y="f6"/>
                      <a:pt x="f6" y="f7"/>
                      <a:pt x="f8" y="f7"/>
                    </a:cubicBezTo>
                    <a:cubicBezTo>
                      <a:pt x="f9" y="f7"/>
                      <a:pt x="f10" y="f11"/>
                      <a:pt x="f12" y="f13"/>
                    </a:cubicBezTo>
                    <a:cubicBezTo>
                      <a:pt x="f3" y="f14"/>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196;p3">
                <a:extLst>
                  <a:ext uri="{FF2B5EF4-FFF2-40B4-BE49-F238E27FC236}">
                    <a16:creationId xmlns:a16="http://schemas.microsoft.com/office/drawing/2014/main" id="{B919D5F0-F8B6-4F94-BB07-D7565D4B5EE6}"/>
                  </a:ext>
                </a:extLst>
              </p:cNvPr>
              <p:cNvSpPr/>
              <p:nvPr/>
            </p:nvSpPr>
            <p:spPr>
              <a:xfrm>
                <a:off x="673391" y="696132"/>
                <a:ext cx="139848" cy="103738"/>
              </a:xfrm>
              <a:custGeom>
                <a:avLst/>
                <a:gdLst>
                  <a:gd name="f0" fmla="val w"/>
                  <a:gd name="f1" fmla="val h"/>
                  <a:gd name="f2" fmla="val 0"/>
                  <a:gd name="f3" fmla="val 4330"/>
                  <a:gd name="f4" fmla="val 3212"/>
                  <a:gd name="f5" fmla="val 1"/>
                  <a:gd name="f6" fmla="val 1740"/>
                  <a:gd name="f7" fmla="val 2867"/>
                  <a:gd name="f8" fmla="val 3021"/>
                  <a:gd name="f9" fmla="val 3165"/>
                  <a:gd name="f10" fmla="val 3151"/>
                  <a:gd name="f11" fmla="val 3290"/>
                  <a:gd name="f12" fmla="val 3013"/>
                  <a:gd name="f13" fmla="val 4329"/>
                  <a:gd name="f14" fmla="val 1870"/>
                  <a:gd name="f15" fmla="*/ f0 1 4330"/>
                  <a:gd name="f16" fmla="*/ f1 1 3212"/>
                  <a:gd name="f17" fmla="val f2"/>
                  <a:gd name="f18" fmla="val f3"/>
                  <a:gd name="f19" fmla="val f4"/>
                  <a:gd name="f20" fmla="+- f19 0 f17"/>
                  <a:gd name="f21" fmla="+- f18 0 f17"/>
                  <a:gd name="f22" fmla="*/ f21 1 4330"/>
                  <a:gd name="f23" fmla="*/ f20 1 3212"/>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330" h="3212">
                    <a:moveTo>
                      <a:pt x="f5" y="f5"/>
                    </a:moveTo>
                    <a:lnTo>
                      <a:pt x="f5" y="f5"/>
                    </a:lnTo>
                    <a:cubicBezTo>
                      <a:pt x="f5" y="f5"/>
                      <a:pt x="f6" y="f4"/>
                      <a:pt x="f7" y="f4"/>
                    </a:cubicBezTo>
                    <a:cubicBezTo>
                      <a:pt x="f8" y="f4"/>
                      <a:pt x="f9" y="f10"/>
                      <a:pt x="f11" y="f12"/>
                    </a:cubicBezTo>
                    <a:cubicBezTo>
                      <a:pt x="f13" y="f14"/>
                      <a:pt x="f5" y="f5"/>
                      <a:pt x="f5" y="f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Google Shape;197;p3">
                <a:extLst>
                  <a:ext uri="{FF2B5EF4-FFF2-40B4-BE49-F238E27FC236}">
                    <a16:creationId xmlns:a16="http://schemas.microsoft.com/office/drawing/2014/main" id="{8A8298F8-5631-4F94-B10C-3DB7BB4A56C0}"/>
                  </a:ext>
                </a:extLst>
              </p:cNvPr>
              <p:cNvSpPr/>
              <p:nvPr/>
            </p:nvSpPr>
            <p:spPr>
              <a:xfrm>
                <a:off x="671901" y="661705"/>
                <a:ext cx="169593" cy="45180"/>
              </a:xfrm>
              <a:custGeom>
                <a:avLst/>
                <a:gdLst>
                  <a:gd name="f0" fmla="val w"/>
                  <a:gd name="f1" fmla="val h"/>
                  <a:gd name="f2" fmla="val 0"/>
                  <a:gd name="f3" fmla="val 5251"/>
                  <a:gd name="f4" fmla="val 1399"/>
                  <a:gd name="f5" fmla="val 3070"/>
                  <a:gd name="f6" fmla="val 1"/>
                  <a:gd name="f7" fmla="val 1641"/>
                  <a:gd name="f8" fmla="val 282"/>
                  <a:gd name="f9" fmla="val 2633"/>
                  <a:gd name="f10" fmla="val 1398"/>
                  <a:gd name="f11" fmla="val 4133"/>
                  <a:gd name="f12" fmla="val 4673"/>
                  <a:gd name="f13" fmla="val 5067"/>
                  <a:gd name="f14" fmla="val 1253"/>
                  <a:gd name="f15" fmla="val 5137"/>
                  <a:gd name="f16" fmla="val 859"/>
                  <a:gd name="f17" fmla="val 186"/>
                  <a:gd name="f18" fmla="val 4230"/>
                  <a:gd name="f19" fmla="*/ f0 1 5251"/>
                  <a:gd name="f20" fmla="*/ f1 1 1399"/>
                  <a:gd name="f21" fmla="val f2"/>
                  <a:gd name="f22" fmla="val f3"/>
                  <a:gd name="f23" fmla="val f4"/>
                  <a:gd name="f24" fmla="+- f23 0 f21"/>
                  <a:gd name="f25" fmla="+- f22 0 f21"/>
                  <a:gd name="f26" fmla="*/ f25 1 5251"/>
                  <a:gd name="f27" fmla="*/ f24 1 1399"/>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251" h="1399">
                    <a:moveTo>
                      <a:pt x="f5" y="f6"/>
                    </a:moveTo>
                    <a:cubicBezTo>
                      <a:pt x="f7" y="f6"/>
                      <a:pt x="f6" y="f8"/>
                      <a:pt x="f6" y="f8"/>
                    </a:cubicBezTo>
                    <a:cubicBezTo>
                      <a:pt x="f6" y="f8"/>
                      <a:pt x="f9" y="f10"/>
                      <a:pt x="f11" y="f10"/>
                    </a:cubicBezTo>
                    <a:cubicBezTo>
                      <a:pt x="f12" y="f10"/>
                      <a:pt x="f13" y="f14"/>
                      <a:pt x="f15" y="f16"/>
                    </a:cubicBezTo>
                    <a:cubicBezTo>
                      <a:pt x="f3"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45" name="Google Shape;198;p3">
              <a:extLst>
                <a:ext uri="{FF2B5EF4-FFF2-40B4-BE49-F238E27FC236}">
                  <a16:creationId xmlns:a16="http://schemas.microsoft.com/office/drawing/2014/main" id="{45E2FA19-B372-46DF-9689-CEA5DD279408}"/>
                </a:ext>
              </a:extLst>
            </p:cNvPr>
            <p:cNvGrpSpPr/>
            <p:nvPr/>
          </p:nvGrpSpPr>
          <p:grpSpPr>
            <a:xfrm>
              <a:off x="76178" y="4248695"/>
              <a:ext cx="779169" cy="746662"/>
              <a:chOff x="76178" y="4248695"/>
              <a:chExt cx="779169" cy="746662"/>
            </a:xfrm>
          </p:grpSpPr>
          <p:sp>
            <p:nvSpPr>
              <p:cNvPr id="46" name="Google Shape;199;p3">
                <a:extLst>
                  <a:ext uri="{FF2B5EF4-FFF2-40B4-BE49-F238E27FC236}">
                    <a16:creationId xmlns:a16="http://schemas.microsoft.com/office/drawing/2014/main" id="{C6FA5320-D515-484C-A537-E1280C65C2E3}"/>
                  </a:ext>
                </a:extLst>
              </p:cNvPr>
              <p:cNvSpPr/>
              <p:nvPr/>
            </p:nvSpPr>
            <p:spPr>
              <a:xfrm>
                <a:off x="76178" y="4329153"/>
                <a:ext cx="271430" cy="179350"/>
              </a:xfrm>
              <a:custGeom>
                <a:avLst/>
                <a:gdLst>
                  <a:gd name="f0" fmla="val w"/>
                  <a:gd name="f1" fmla="val h"/>
                  <a:gd name="f2" fmla="val 0"/>
                  <a:gd name="f3" fmla="val 8404"/>
                  <a:gd name="f4" fmla="val 5553"/>
                  <a:gd name="f5" fmla="val 2020"/>
                  <a:gd name="f6" fmla="val 1547"/>
                  <a:gd name="f7" fmla="val 577"/>
                  <a:gd name="f8" fmla="val 1443"/>
                  <a:gd name="f9" fmla="val 1524"/>
                  <a:gd name="f10" fmla="val 1940"/>
                  <a:gd name="f11" fmla="val 2089"/>
                  <a:gd name="f12" fmla="val 1854"/>
                  <a:gd name="f13" fmla="val 2072"/>
                  <a:gd name="f14" fmla="val 1765"/>
                  <a:gd name="f15" fmla="val 2064"/>
                  <a:gd name="f16" fmla="val 1673"/>
                  <a:gd name="f17" fmla="val 1031"/>
                  <a:gd name="f18" fmla="val 273"/>
                  <a:gd name="f19" fmla="val 2468"/>
                  <a:gd name="f20" fmla="val 3013"/>
                  <a:gd name="f21" fmla="val 440"/>
                  <a:gd name="f22" fmla="val 2873"/>
                  <a:gd name="f23" fmla="val 809"/>
                  <a:gd name="f24" fmla="val 2822"/>
                  <a:gd name="f25" fmla="val 1167"/>
                  <a:gd name="f26" fmla="val 2814"/>
                  <a:gd name="f27" fmla="val 3113"/>
                  <a:gd name="f28" fmla="val 4375"/>
                  <a:gd name="f29" fmla="val 3186"/>
                  <a:gd name="f30" fmla="val 7131"/>
                  <a:gd name="f31" fmla="val 3333"/>
                  <a:gd name="f32" fmla="val 8249"/>
                  <a:gd name="f33" fmla="val 4785"/>
                  <a:gd name="f34" fmla="val 8397"/>
                  <a:gd name="f35" fmla="val 5514"/>
                  <a:gd name="f36" fmla="val 8142"/>
                  <a:gd name="f37" fmla="val 4156"/>
                  <a:gd name="f38" fmla="val 7110"/>
                  <a:gd name="f39" fmla="val 2963"/>
                  <a:gd name="f40" fmla="val 5795"/>
                  <a:gd name="f41" fmla="val 2540"/>
                  <a:gd name="f42" fmla="val 5241"/>
                  <a:gd name="f43" fmla="val 2366"/>
                  <a:gd name="f44" fmla="val 4675"/>
                  <a:gd name="f45" fmla="val 2309"/>
                  <a:gd name="f46" fmla="val 4121"/>
                  <a:gd name="f47" fmla="val 2193"/>
                  <a:gd name="f48" fmla="val 3555"/>
                  <a:gd name="f49" fmla="val 2078"/>
                  <a:gd name="f50" fmla="val 2990"/>
                  <a:gd name="f51" fmla="val 1905"/>
                  <a:gd name="f52" fmla="val 2563"/>
                  <a:gd name="f53" fmla="val 2124"/>
                  <a:gd name="f54" fmla="val 1154"/>
                  <a:gd name="f55" fmla="val 1847"/>
                  <a:gd name="f56" fmla="val 543"/>
                  <a:gd name="f57" fmla="val 8399"/>
                  <a:gd name="f58" fmla="val 5527"/>
                  <a:gd name="f59" fmla="val 8401"/>
                  <a:gd name="f60" fmla="val 5540"/>
                  <a:gd name="f61" fmla="val 8403"/>
                  <a:gd name="f62" fmla="val 5552"/>
                  <a:gd name="f63" fmla="*/ f0 1 8404"/>
                  <a:gd name="f64" fmla="*/ f1 1 5553"/>
                  <a:gd name="f65" fmla="val f2"/>
                  <a:gd name="f66" fmla="val f3"/>
                  <a:gd name="f67" fmla="val f4"/>
                  <a:gd name="f68" fmla="+- f67 0 f65"/>
                  <a:gd name="f69" fmla="+- f66 0 f65"/>
                  <a:gd name="f70" fmla="*/ f69 1 8404"/>
                  <a:gd name="f71" fmla="*/ f68 1 5553"/>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8404" h="5553">
                    <a:moveTo>
                      <a:pt x="f5" y="f2"/>
                    </a:moveTo>
                    <a:lnTo>
                      <a:pt x="f5" y="f2"/>
                    </a:lnTo>
                    <a:cubicBezTo>
                      <a:pt x="f6" y="f7"/>
                      <a:pt x="f8" y="f9"/>
                      <a:pt x="f10" y="f11"/>
                    </a:cubicBezTo>
                    <a:cubicBezTo>
                      <a:pt x="f12" y="f13"/>
                      <a:pt x="f14" y="f15"/>
                      <a:pt x="f16" y="f15"/>
                    </a:cubicBezTo>
                    <a:cubicBezTo>
                      <a:pt x="f17" y="f15"/>
                      <a:pt x="f18" y="f19"/>
                      <a:pt x="f2" y="f20"/>
                    </a:cubicBezTo>
                    <a:cubicBezTo>
                      <a:pt x="f21" y="f22"/>
                      <a:pt x="f23" y="f24"/>
                      <a:pt x="f25" y="f24"/>
                    </a:cubicBezTo>
                    <a:cubicBezTo>
                      <a:pt x="f5" y="f24"/>
                      <a:pt x="f26" y="f27"/>
                      <a:pt x="f28" y="f29"/>
                    </a:cubicBezTo>
                    <a:cubicBezTo>
                      <a:pt x="f30" y="f31"/>
                      <a:pt x="f32" y="f33"/>
                      <a:pt x="f34" y="f35"/>
                    </a:cubicBezTo>
                    <a:lnTo>
                      <a:pt x="f34" y="f35"/>
                    </a:lnTo>
                    <a:cubicBezTo>
                      <a:pt x="f36" y="f37"/>
                      <a:pt x="f38" y="f39"/>
                      <a:pt x="f40" y="f41"/>
                    </a:cubicBezTo>
                    <a:cubicBezTo>
                      <a:pt x="f42" y="f43"/>
                      <a:pt x="f44" y="f45"/>
                      <a:pt x="f46" y="f47"/>
                    </a:cubicBezTo>
                    <a:cubicBezTo>
                      <a:pt x="f48" y="f49"/>
                      <a:pt x="f50" y="f51"/>
                      <a:pt x="f52" y="f9"/>
                    </a:cubicBezTo>
                    <a:cubicBezTo>
                      <a:pt x="f53" y="f54"/>
                      <a:pt x="f55" y="f56"/>
                      <a:pt x="f5" y="f2"/>
                    </a:cubicBezTo>
                    <a:close/>
                    <a:moveTo>
                      <a:pt x="f34" y="f35"/>
                    </a:moveTo>
                    <a:cubicBezTo>
                      <a:pt x="f57" y="f58"/>
                      <a:pt x="f59" y="f60"/>
                      <a:pt x="f61" y="f62"/>
                    </a:cubicBezTo>
                    <a:cubicBezTo>
                      <a:pt x="f59" y="f60"/>
                      <a:pt x="f57" y="f58"/>
                      <a:pt x="f34" y="f3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 name="Google Shape;200;p3">
                <a:extLst>
                  <a:ext uri="{FF2B5EF4-FFF2-40B4-BE49-F238E27FC236}">
                    <a16:creationId xmlns:a16="http://schemas.microsoft.com/office/drawing/2014/main" id="{D2603E85-4832-48DC-BFD6-56BFC64C9968}"/>
                  </a:ext>
                </a:extLst>
              </p:cNvPr>
              <p:cNvSpPr/>
              <p:nvPr/>
            </p:nvSpPr>
            <p:spPr>
              <a:xfrm>
                <a:off x="131344" y="4453274"/>
                <a:ext cx="214033" cy="95856"/>
              </a:xfrm>
              <a:custGeom>
                <a:avLst/>
                <a:gdLst>
                  <a:gd name="f0" fmla="val w"/>
                  <a:gd name="f1" fmla="val h"/>
                  <a:gd name="f2" fmla="val 0"/>
                  <a:gd name="f3" fmla="val 6627"/>
                  <a:gd name="f4" fmla="val 2968"/>
                  <a:gd name="f5" fmla="val 4496"/>
                  <a:gd name="f6" fmla="val 424"/>
                  <a:gd name="f7" fmla="val 4675"/>
                  <a:gd name="f8" fmla="val 4852"/>
                  <a:gd name="f9" fmla="val 441"/>
                  <a:gd name="f10" fmla="val 5022"/>
                  <a:gd name="f11" fmla="val 486"/>
                  <a:gd name="f12" fmla="val 5137"/>
                  <a:gd name="f13" fmla="val 509"/>
                  <a:gd name="f14" fmla="val 5229"/>
                  <a:gd name="f15" fmla="val 555"/>
                  <a:gd name="f16" fmla="val 5333"/>
                  <a:gd name="f17" fmla="val 601"/>
                  <a:gd name="f18" fmla="val 5437"/>
                  <a:gd name="f19" fmla="val 659"/>
                  <a:gd name="f20" fmla="val 5541"/>
                  <a:gd name="f21" fmla="val 717"/>
                  <a:gd name="f22" fmla="val 5622"/>
                  <a:gd name="f23" fmla="val 786"/>
                  <a:gd name="f24" fmla="val 5315"/>
                  <a:gd name="f25" fmla="val 548"/>
                  <a:gd name="f26" fmla="val 4924"/>
                  <a:gd name="f27" fmla="val 455"/>
                  <a:gd name="f28" fmla="val 4542"/>
                  <a:gd name="f29" fmla="val 4478"/>
                  <a:gd name="f30" fmla="val 4415"/>
                  <a:gd name="f31" fmla="val 458"/>
                  <a:gd name="f32" fmla="val 4352"/>
                  <a:gd name="f33" fmla="val 463"/>
                  <a:gd name="f34" fmla="val 3914"/>
                  <a:gd name="f35" fmla="val 497"/>
                  <a:gd name="f36" fmla="val 3487"/>
                  <a:gd name="f37" fmla="val 670"/>
                  <a:gd name="f38" fmla="val 3083"/>
                  <a:gd name="f39" fmla="val 855"/>
                  <a:gd name="f40" fmla="val 2679"/>
                  <a:gd name="f41" fmla="val 1040"/>
                  <a:gd name="f42" fmla="val 2298"/>
                  <a:gd name="f43" fmla="val 1271"/>
                  <a:gd name="f44" fmla="val 1859"/>
                  <a:gd name="f45" fmla="val 1432"/>
                  <a:gd name="f46" fmla="val 1640"/>
                  <a:gd name="f47" fmla="val 1525"/>
                  <a:gd name="f48" fmla="val 1582"/>
                  <a:gd name="f49" fmla="val 1213"/>
                  <a:gd name="f50" fmla="val 993"/>
                  <a:gd name="f51" fmla="val 1675"/>
                  <a:gd name="f52" fmla="val 762"/>
                  <a:gd name="f53" fmla="val 1709"/>
                  <a:gd name="f54" fmla="val 532"/>
                  <a:gd name="f55" fmla="val 1721"/>
                  <a:gd name="f56" fmla="val 982"/>
                  <a:gd name="f57" fmla="val 1663"/>
                  <a:gd name="f58" fmla="val 1836"/>
                  <a:gd name="f59" fmla="val 1386"/>
                  <a:gd name="f60" fmla="val 2240"/>
                  <a:gd name="f61" fmla="val 1224"/>
                  <a:gd name="f62" fmla="val 2621"/>
                  <a:gd name="f63" fmla="val 994"/>
                  <a:gd name="f64" fmla="val 3048"/>
                  <a:gd name="f65" fmla="val 797"/>
                  <a:gd name="f66" fmla="val 3452"/>
                  <a:gd name="f67" fmla="val 613"/>
                  <a:gd name="f68" fmla="val 3879"/>
                  <a:gd name="f69" fmla="val 451"/>
                  <a:gd name="f70" fmla="val 4341"/>
                  <a:gd name="f71" fmla="val 428"/>
                  <a:gd name="f72" fmla="val 4393"/>
                  <a:gd name="f73" fmla="val 425"/>
                  <a:gd name="f74" fmla="val 4444"/>
                  <a:gd name="f75" fmla="val 6597"/>
                  <a:gd name="f76" fmla="val 1795"/>
                  <a:gd name="f77" fmla="val 6606"/>
                  <a:gd name="f78" fmla="val 1809"/>
                  <a:gd name="f79" fmla="val 6616"/>
                  <a:gd name="f80" fmla="val 1823"/>
                  <a:gd name="f81" fmla="val 6626"/>
                  <a:gd name="f82" fmla="val 6617"/>
                  <a:gd name="f83" fmla="val 6607"/>
                  <a:gd name="f84" fmla="val 289"/>
                  <a:gd name="f85" fmla="val 1"/>
                  <a:gd name="f86" fmla="val 485"/>
                  <a:gd name="f87" fmla="val 336"/>
                  <a:gd name="f88" fmla="val 1120"/>
                  <a:gd name="f89" fmla="val 1109"/>
                  <a:gd name="f90" fmla="val 658"/>
                  <a:gd name="f91" fmla="val 1098"/>
                  <a:gd name="f92" fmla="val 657"/>
                  <a:gd name="f93" fmla="val 1087"/>
                  <a:gd name="f94" fmla="val 535"/>
                  <a:gd name="f95" fmla="val 623"/>
                  <a:gd name="f96" fmla="val 1778"/>
                  <a:gd name="f97" fmla="val 517"/>
                  <a:gd name="f98" fmla="val 861"/>
                  <a:gd name="f99" fmla="val 2309"/>
                  <a:gd name="f100" fmla="val 1309"/>
                  <a:gd name="f101" fmla="val 1452"/>
                  <a:gd name="f102" fmla="val 1605"/>
                  <a:gd name="f103" fmla="val 2255"/>
                  <a:gd name="f104" fmla="val 2113"/>
                  <a:gd name="f105" fmla="val 1755"/>
                  <a:gd name="f106" fmla="val 2494"/>
                  <a:gd name="f107" fmla="val 1790"/>
                  <a:gd name="f108" fmla="val 2598"/>
                  <a:gd name="f109" fmla="val 1917"/>
                  <a:gd name="f110" fmla="val 2967"/>
                  <a:gd name="f111" fmla="val 2078"/>
                  <a:gd name="f112" fmla="val 2517"/>
                  <a:gd name="f113" fmla="val 2263"/>
                  <a:gd name="f114" fmla="val 2332"/>
                  <a:gd name="f115" fmla="val 2459"/>
                  <a:gd name="f116" fmla="val 2413"/>
                  <a:gd name="f117" fmla="val 2633"/>
                  <a:gd name="f118" fmla="val 2586"/>
                  <a:gd name="f119" fmla="val 2009"/>
                  <a:gd name="f120" fmla="val 2875"/>
                  <a:gd name="f121" fmla="val 1490"/>
                  <a:gd name="f122" fmla="val 3406"/>
                  <a:gd name="f123" fmla="val 1132"/>
                  <a:gd name="f124" fmla="val 3348"/>
                  <a:gd name="f125" fmla="val 1317"/>
                  <a:gd name="f126" fmla="val 1571"/>
                  <a:gd name="f127" fmla="val 3579"/>
                  <a:gd name="f128" fmla="val 1651"/>
                  <a:gd name="f129" fmla="val 3638"/>
                  <a:gd name="f130" fmla="val 1687"/>
                  <a:gd name="f131" fmla="val 3706"/>
                  <a:gd name="f132" fmla="val 1704"/>
                  <a:gd name="f133" fmla="val 3773"/>
                  <a:gd name="f134" fmla="val 3903"/>
                  <a:gd name="f135" fmla="val 4034"/>
                  <a:gd name="f136" fmla="val 1642"/>
                  <a:gd name="f137" fmla="val 4110"/>
                  <a:gd name="f138" fmla="val 1536"/>
                  <a:gd name="f139" fmla="val 4080"/>
                  <a:gd name="f140" fmla="val 1552"/>
                  <a:gd name="f141" fmla="val 4047"/>
                  <a:gd name="f142" fmla="val 1559"/>
                  <a:gd name="f143" fmla="val 4012"/>
                  <a:gd name="f144" fmla="val 3895"/>
                  <a:gd name="f145" fmla="val 3762"/>
                  <a:gd name="f146" fmla="val 1478"/>
                  <a:gd name="f147" fmla="val 3717"/>
                  <a:gd name="f148" fmla="val 1363"/>
                  <a:gd name="f149" fmla="val 3660"/>
                  <a:gd name="f150" fmla="val 1063"/>
                  <a:gd name="f151" fmla="val 3798"/>
                  <a:gd name="f152" fmla="val 936"/>
                  <a:gd name="f153" fmla="val 3934"/>
                  <a:gd name="f154" fmla="val 712"/>
                  <a:gd name="f155" fmla="val 4197"/>
                  <a:gd name="f156" fmla="val 652"/>
                  <a:gd name="f157" fmla="val 4464"/>
                  <a:gd name="f158" fmla="val 4651"/>
                  <a:gd name="f159" fmla="val 4840"/>
                  <a:gd name="f160" fmla="val 681"/>
                  <a:gd name="f161" fmla="val 4987"/>
                  <a:gd name="f162" fmla="val 705"/>
                  <a:gd name="f163" fmla="val 5651"/>
                  <a:gd name="f164" fmla="val 829"/>
                  <a:gd name="f165" fmla="val 6216"/>
                  <a:gd name="f166" fmla="val 6420"/>
                  <a:gd name="f167" fmla="val 1539"/>
                  <a:gd name="f168" fmla="val 6326"/>
                  <a:gd name="f169" fmla="val 1246"/>
                  <a:gd name="f170" fmla="val 6118"/>
                  <a:gd name="f171" fmla="val 1005"/>
                  <a:gd name="f172" fmla="val 6003"/>
                  <a:gd name="f173" fmla="val 5876"/>
                  <a:gd name="f174" fmla="val 740"/>
                  <a:gd name="f175" fmla="val 5737"/>
                  <a:gd name="f176" fmla="val 624"/>
                  <a:gd name="f177" fmla="val 5283"/>
                  <a:gd name="f178" fmla="val 252"/>
                  <a:gd name="f179" fmla="val 4751"/>
                  <a:gd name="f180" fmla="val 87"/>
                  <a:gd name="f181" fmla="val 4172"/>
                  <a:gd name="f182" fmla="val 3943"/>
                  <a:gd name="f183" fmla="val 113"/>
                  <a:gd name="f184" fmla="val 3463"/>
                  <a:gd name="f185" fmla="val 162"/>
                  <a:gd name="f186" fmla="val 2971"/>
                  <a:gd name="f187" fmla="val 266"/>
                  <a:gd name="f188" fmla="val 354"/>
                  <a:gd name="f189" fmla="val 1864"/>
                  <a:gd name="f190" fmla="val 1305"/>
                  <a:gd name="f191" fmla="val 755"/>
                  <a:gd name="f192" fmla="val 263"/>
                  <a:gd name="f193" fmla="*/ f0 1 6627"/>
                  <a:gd name="f194" fmla="*/ f1 1 2968"/>
                  <a:gd name="f195" fmla="val f2"/>
                  <a:gd name="f196" fmla="val f3"/>
                  <a:gd name="f197" fmla="val f4"/>
                  <a:gd name="f198" fmla="+- f197 0 f195"/>
                  <a:gd name="f199" fmla="+- f196 0 f195"/>
                  <a:gd name="f200" fmla="*/ f199 1 6627"/>
                  <a:gd name="f201" fmla="*/ f198 1 2968"/>
                  <a:gd name="f202" fmla="*/ f195 1 f200"/>
                  <a:gd name="f203" fmla="*/ f196 1 f200"/>
                  <a:gd name="f204" fmla="*/ f195 1 f201"/>
                  <a:gd name="f205" fmla="*/ f197 1 f201"/>
                  <a:gd name="f206" fmla="*/ f202 f193 1"/>
                  <a:gd name="f207" fmla="*/ f203 f193 1"/>
                  <a:gd name="f208" fmla="*/ f205 f194 1"/>
                  <a:gd name="f209" fmla="*/ f204 f194 1"/>
                </a:gdLst>
                <a:ahLst/>
                <a:cxnLst>
                  <a:cxn ang="3cd4">
                    <a:pos x="hc" y="t"/>
                  </a:cxn>
                  <a:cxn ang="0">
                    <a:pos x="r" y="vc"/>
                  </a:cxn>
                  <a:cxn ang="cd4">
                    <a:pos x="hc" y="b"/>
                  </a:cxn>
                  <a:cxn ang="cd2">
                    <a:pos x="l" y="vc"/>
                  </a:cxn>
                </a:cxnLst>
                <a:rect l="f206" t="f209" r="f207" b="f208"/>
                <a:pathLst>
                  <a:path w="6627" h="2968">
                    <a:moveTo>
                      <a:pt x="f5" y="f6"/>
                    </a:moveTo>
                    <a:cubicBezTo>
                      <a:pt x="f7" y="f6"/>
                      <a:pt x="f8" y="f9"/>
                      <a:pt x="f10" y="f11"/>
                    </a:cubicBezTo>
                    <a:cubicBezTo>
                      <a:pt x="f12" y="f13"/>
                      <a:pt x="f14" y="f15"/>
                      <a:pt x="f16" y="f17"/>
                    </a:cubicBezTo>
                    <a:cubicBezTo>
                      <a:pt x="f18" y="f19"/>
                      <a:pt x="f20" y="f21"/>
                      <a:pt x="f22" y="f23"/>
                    </a:cubicBezTo>
                    <a:cubicBezTo>
                      <a:pt x="f24" y="f25"/>
                      <a:pt x="f26" y="f27"/>
                      <a:pt x="f28" y="f27"/>
                    </a:cubicBezTo>
                    <a:cubicBezTo>
                      <a:pt x="f29" y="f27"/>
                      <a:pt x="f30" y="f31"/>
                      <a:pt x="f32" y="f33"/>
                    </a:cubicBezTo>
                    <a:cubicBezTo>
                      <a:pt x="f34" y="f35"/>
                      <a:pt x="f36" y="f37"/>
                      <a:pt x="f38" y="f39"/>
                    </a:cubicBezTo>
                    <a:cubicBezTo>
                      <a:pt x="f40" y="f41"/>
                      <a:pt x="f42" y="f43"/>
                      <a:pt x="f44" y="f45"/>
                    </a:cubicBezTo>
                    <a:cubicBezTo>
                      <a:pt x="f46" y="f47"/>
                      <a:pt x="f45" y="f48"/>
                      <a:pt x="f49" y="f46"/>
                    </a:cubicBezTo>
                    <a:cubicBezTo>
                      <a:pt x="f50" y="f51"/>
                      <a:pt x="f52" y="f53"/>
                      <a:pt x="f54" y="f55"/>
                    </a:cubicBezTo>
                    <a:cubicBezTo>
                      <a:pt x="f56" y="f57"/>
                      <a:pt x="f45" y="f48"/>
                      <a:pt x="f58" y="f59"/>
                    </a:cubicBezTo>
                    <a:cubicBezTo>
                      <a:pt x="f60" y="f61"/>
                      <a:pt x="f62" y="f63"/>
                      <a:pt x="f64" y="f65"/>
                    </a:cubicBezTo>
                    <a:cubicBezTo>
                      <a:pt x="f66" y="f67"/>
                      <a:pt x="f68" y="f69"/>
                      <a:pt x="f70" y="f71"/>
                    </a:cubicBezTo>
                    <a:cubicBezTo>
                      <a:pt x="f72" y="f73"/>
                      <a:pt x="f74" y="f6"/>
                      <a:pt x="f5" y="f6"/>
                    </a:cubicBezTo>
                    <a:close/>
                    <a:moveTo>
                      <a:pt x="f75" y="f76"/>
                    </a:moveTo>
                    <a:cubicBezTo>
                      <a:pt x="f77" y="f78"/>
                      <a:pt x="f79" y="f80"/>
                      <a:pt x="f81" y="f58"/>
                    </a:cubicBezTo>
                    <a:cubicBezTo>
                      <a:pt x="f82" y="f80"/>
                      <a:pt x="f83" y="f78"/>
                      <a:pt x="f75" y="f76"/>
                    </a:cubicBezTo>
                    <a:close/>
                    <a:moveTo>
                      <a:pt x="f84" y="f85"/>
                    </a:moveTo>
                    <a:lnTo>
                      <a:pt x="f84" y="f85"/>
                    </a:lnTo>
                    <a:cubicBezTo>
                      <a:pt x="f86" y="f87"/>
                      <a:pt x="f23" y="f13"/>
                      <a:pt x="f88" y="f19"/>
                    </a:cubicBezTo>
                    <a:cubicBezTo>
                      <a:pt x="f89" y="f90"/>
                      <a:pt x="f91" y="f92"/>
                      <a:pt x="f93" y="f92"/>
                    </a:cubicBezTo>
                    <a:cubicBezTo>
                      <a:pt x="f94" y="f92"/>
                      <a:pt x="f95" y="f96"/>
                      <a:pt x="f85" y="f96"/>
                    </a:cubicBezTo>
                    <a:cubicBezTo>
                      <a:pt x="f97" y="f96"/>
                      <a:pt x="f98" y="f99"/>
                      <a:pt x="f100" y="f99"/>
                    </a:cubicBezTo>
                    <a:cubicBezTo>
                      <a:pt x="f101" y="f99"/>
                      <a:pt x="f102" y="f103"/>
                      <a:pt x="f96" y="f104"/>
                    </a:cubicBezTo>
                    <a:lnTo>
                      <a:pt x="f96" y="f104"/>
                    </a:lnTo>
                    <a:cubicBezTo>
                      <a:pt x="f105" y="f106"/>
                      <a:pt x="f107" y="f108"/>
                      <a:pt x="f109" y="f110"/>
                    </a:cubicBezTo>
                    <a:cubicBezTo>
                      <a:pt x="f111" y="f112"/>
                      <a:pt x="f113" y="f114"/>
                      <a:pt x="f113" y="f114"/>
                    </a:cubicBezTo>
                    <a:cubicBezTo>
                      <a:pt x="f99" y="f115"/>
                      <a:pt x="f116" y="f117"/>
                      <a:pt x="f116" y="f117"/>
                    </a:cubicBezTo>
                    <a:cubicBezTo>
                      <a:pt x="f118" y="f119"/>
                      <a:pt x="f120" y="f121"/>
                      <a:pt x="f122" y="f123"/>
                    </a:cubicBezTo>
                    <a:lnTo>
                      <a:pt x="f122" y="f123"/>
                    </a:lnTo>
                    <a:cubicBezTo>
                      <a:pt x="f124" y="f125"/>
                      <a:pt x="f122" y="f126"/>
                      <a:pt x="f127" y="f128"/>
                    </a:cubicBezTo>
                    <a:cubicBezTo>
                      <a:pt x="f129" y="f130"/>
                      <a:pt x="f131" y="f132"/>
                      <a:pt x="f133" y="f132"/>
                    </a:cubicBezTo>
                    <a:cubicBezTo>
                      <a:pt x="f134" y="f132"/>
                      <a:pt x="f135" y="f136"/>
                      <a:pt x="f137" y="f138"/>
                    </a:cubicBezTo>
                    <a:lnTo>
                      <a:pt x="f137" y="f138"/>
                    </a:lnTo>
                    <a:cubicBezTo>
                      <a:pt x="f139" y="f140"/>
                      <a:pt x="f141" y="f142"/>
                      <a:pt x="f143" y="f142"/>
                    </a:cubicBezTo>
                    <a:cubicBezTo>
                      <a:pt x="f144" y="f142"/>
                      <a:pt x="f145" y="f146"/>
                      <a:pt x="f147" y="f148"/>
                    </a:cubicBezTo>
                    <a:cubicBezTo>
                      <a:pt x="f149" y="f61"/>
                      <a:pt x="f147" y="f150"/>
                      <a:pt x="f151" y="f152"/>
                    </a:cubicBezTo>
                    <a:cubicBezTo>
                      <a:pt x="f153" y="f154"/>
                      <a:pt x="f155" y="f156"/>
                      <a:pt x="f157" y="f156"/>
                    </a:cubicBezTo>
                    <a:cubicBezTo>
                      <a:pt x="f158" y="f156"/>
                      <a:pt x="f159" y="f160"/>
                      <a:pt x="f161" y="f162"/>
                    </a:cubicBezTo>
                    <a:cubicBezTo>
                      <a:pt x="f163" y="f164"/>
                      <a:pt x="f165" y="f43"/>
                      <a:pt x="f75" y="f76"/>
                    </a:cubicBezTo>
                    <a:lnTo>
                      <a:pt x="f75" y="f76"/>
                    </a:lnTo>
                    <a:cubicBezTo>
                      <a:pt x="f166" y="f167"/>
                      <a:pt x="f168" y="f169"/>
                      <a:pt x="f170" y="f171"/>
                    </a:cubicBezTo>
                    <a:cubicBezTo>
                      <a:pt x="f172" y="f39"/>
                      <a:pt x="f173" y="f174"/>
                      <a:pt x="f175" y="f176"/>
                    </a:cubicBezTo>
                    <a:cubicBezTo>
                      <a:pt x="f177" y="f178"/>
                      <a:pt x="f179" y="f180"/>
                      <a:pt x="f181" y="f180"/>
                    </a:cubicBezTo>
                    <a:cubicBezTo>
                      <a:pt x="f182" y="f180"/>
                      <a:pt x="f131" y="f183"/>
                      <a:pt x="f184" y="f185"/>
                    </a:cubicBezTo>
                    <a:cubicBezTo>
                      <a:pt x="f186" y="f187"/>
                      <a:pt x="f116" y="f188"/>
                      <a:pt x="f189" y="f188"/>
                    </a:cubicBezTo>
                    <a:cubicBezTo>
                      <a:pt x="f190" y="f188"/>
                      <a:pt x="f191" y="f192"/>
                      <a:pt x="f84" y="f8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 name="Google Shape;201;p3">
                <a:extLst>
                  <a:ext uri="{FF2B5EF4-FFF2-40B4-BE49-F238E27FC236}">
                    <a16:creationId xmlns:a16="http://schemas.microsoft.com/office/drawing/2014/main" id="{BA99980D-6AD7-4BC4-B321-523ADA786913}"/>
                  </a:ext>
                </a:extLst>
              </p:cNvPr>
              <p:cNvSpPr/>
              <p:nvPr/>
            </p:nvSpPr>
            <p:spPr>
              <a:xfrm>
                <a:off x="171971" y="4440966"/>
                <a:ext cx="78318" cy="10369"/>
              </a:xfrm>
              <a:custGeom>
                <a:avLst/>
                <a:gdLst>
                  <a:gd name="f0" fmla="val w"/>
                  <a:gd name="f1" fmla="val h"/>
                  <a:gd name="f2" fmla="val 0"/>
                  <a:gd name="f3" fmla="val 2425"/>
                  <a:gd name="f4" fmla="val 321"/>
                  <a:gd name="f5" fmla="val 1"/>
                  <a:gd name="f6" fmla="val 434"/>
                  <a:gd name="f7" fmla="val 211"/>
                  <a:gd name="f8" fmla="val 897"/>
                  <a:gd name="f9" fmla="val 320"/>
                  <a:gd name="f10" fmla="val 1365"/>
                  <a:gd name="f11" fmla="val 1719"/>
                  <a:gd name="f12" fmla="val 2076"/>
                  <a:gd name="f13" fmla="val 257"/>
                  <a:gd name="f14" fmla="val 128"/>
                  <a:gd name="f15" fmla="*/ f0 1 2425"/>
                  <a:gd name="f16" fmla="*/ f1 1 321"/>
                  <a:gd name="f17" fmla="val f2"/>
                  <a:gd name="f18" fmla="val f3"/>
                  <a:gd name="f19" fmla="val f4"/>
                  <a:gd name="f20" fmla="+- f19 0 f17"/>
                  <a:gd name="f21" fmla="+- f18 0 f17"/>
                  <a:gd name="f22" fmla="*/ f21 1 2425"/>
                  <a:gd name="f23" fmla="*/ f20 1 32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425" h="321">
                    <a:moveTo>
                      <a:pt x="f5" y="f5"/>
                    </a:moveTo>
                    <a:lnTo>
                      <a:pt x="f5" y="f5"/>
                    </a:lnTo>
                    <a:cubicBezTo>
                      <a:pt x="f6" y="f7"/>
                      <a:pt x="f8" y="f9"/>
                      <a:pt x="f10" y="f9"/>
                    </a:cubicBezTo>
                    <a:cubicBezTo>
                      <a:pt x="f11" y="f9"/>
                      <a:pt x="f12" y="f13"/>
                      <a:pt x="f3" y="f14"/>
                    </a:cubicBezTo>
                    <a:lnTo>
                      <a:pt x="f5"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202;p3">
                <a:extLst>
                  <a:ext uri="{FF2B5EF4-FFF2-40B4-BE49-F238E27FC236}">
                    <a16:creationId xmlns:a16="http://schemas.microsoft.com/office/drawing/2014/main" id="{97478E6A-D866-41C5-92CF-CCAF78BB7245}"/>
                  </a:ext>
                </a:extLst>
              </p:cNvPr>
              <p:cNvSpPr/>
              <p:nvPr/>
            </p:nvSpPr>
            <p:spPr>
              <a:xfrm>
                <a:off x="312889" y="4315556"/>
                <a:ext cx="102193" cy="75447"/>
              </a:xfrm>
              <a:custGeom>
                <a:avLst/>
                <a:gdLst>
                  <a:gd name="f0" fmla="val w"/>
                  <a:gd name="f1" fmla="val h"/>
                  <a:gd name="f2" fmla="val 0"/>
                  <a:gd name="f3" fmla="val 3164"/>
                  <a:gd name="f4" fmla="val 2336"/>
                  <a:gd name="f5" fmla="val 1284"/>
                  <a:gd name="f6" fmla="val 1199"/>
                  <a:gd name="f7" fmla="val 1286"/>
                  <a:gd name="f8" fmla="val 1205"/>
                  <a:gd name="f9" fmla="val 1290"/>
                  <a:gd name="f10" fmla="val 1212"/>
                  <a:gd name="f11" fmla="val 1294"/>
                  <a:gd name="f12" fmla="val 1218"/>
                  <a:gd name="f13" fmla="val 1211"/>
                  <a:gd name="f14" fmla="val 1287"/>
                  <a:gd name="f15" fmla="val 740"/>
                  <a:gd name="f16" fmla="val 340"/>
                  <a:gd name="f17" fmla="val 901"/>
                  <a:gd name="f18" fmla="val 467"/>
                  <a:gd name="f19" fmla="val 1005"/>
                  <a:gd name="f20" fmla="val 617"/>
                  <a:gd name="f21" fmla="val 1086"/>
                  <a:gd name="f22" fmla="val 779"/>
                  <a:gd name="f23" fmla="val 1152"/>
                  <a:gd name="f24" fmla="val 923"/>
                  <a:gd name="f25" fmla="val 1208"/>
                  <a:gd name="f26" fmla="val 1056"/>
                  <a:gd name="f27" fmla="val 1271"/>
                  <a:gd name="f28" fmla="val 1168"/>
                  <a:gd name="f29" fmla="val 1133"/>
                  <a:gd name="f30" fmla="val 1114"/>
                  <a:gd name="f31" fmla="val 1259"/>
                  <a:gd name="f32" fmla="val 941"/>
                  <a:gd name="f33" fmla="val 767"/>
                  <a:gd name="f34" fmla="val 1386"/>
                  <a:gd name="f35" fmla="val 1328"/>
                  <a:gd name="f36" fmla="val 1317"/>
                  <a:gd name="f37" fmla="val 1091"/>
                  <a:gd name="f38" fmla="val 1340"/>
                  <a:gd name="f39" fmla="val 1206"/>
                  <a:gd name="f40" fmla="val 1375"/>
                  <a:gd name="f41" fmla="val 1322"/>
                  <a:gd name="f42" fmla="val 1421"/>
                  <a:gd name="f43" fmla="val 1437"/>
                  <a:gd name="f44" fmla="val 1478"/>
                  <a:gd name="f45" fmla="val 1529"/>
                  <a:gd name="f46" fmla="val 1548"/>
                  <a:gd name="f47" fmla="val 1610"/>
                  <a:gd name="f48" fmla="val 1628"/>
                  <a:gd name="f49" fmla="val 1691"/>
                  <a:gd name="f50" fmla="val 1767"/>
                  <a:gd name="f51" fmla="val 1806"/>
                  <a:gd name="f52" fmla="val 1929"/>
                  <a:gd name="f53" fmla="val 1887"/>
                  <a:gd name="f54" fmla="val 2079"/>
                  <a:gd name="f55" fmla="val 1979"/>
                  <a:gd name="f56" fmla="val 1905"/>
                  <a:gd name="f57" fmla="val 1922"/>
                  <a:gd name="f58" fmla="val 1732"/>
                  <a:gd name="f59" fmla="val 1852"/>
                  <a:gd name="f60" fmla="val 1594"/>
                  <a:gd name="f61" fmla="val 1726"/>
                  <a:gd name="f62" fmla="val 1444"/>
                  <a:gd name="f63" fmla="val 1460"/>
                  <a:gd name="f64" fmla="val 1248"/>
                  <a:gd name="f65" fmla="val 1298"/>
                  <a:gd name="f66" fmla="val 1155"/>
                  <a:gd name="f67" fmla="val 1137"/>
                  <a:gd name="f68" fmla="val 964"/>
                  <a:gd name="f69" fmla="val 1017"/>
                  <a:gd name="f70" fmla="val 802"/>
                  <a:gd name="f71" fmla="val 936"/>
                  <a:gd name="f72" fmla="val 652"/>
                  <a:gd name="f73" fmla="val 855"/>
                  <a:gd name="f74" fmla="val 490"/>
                  <a:gd name="f75" fmla="val 619"/>
                  <a:gd name="f76" fmla="val 1"/>
                  <a:gd name="f77" fmla="val 380"/>
                  <a:gd name="f78" fmla="val 200"/>
                  <a:gd name="f79" fmla="val 149"/>
                  <a:gd name="f80" fmla="val 306"/>
                  <a:gd name="f81" fmla="val 209"/>
                  <a:gd name="f82" fmla="val 393"/>
                  <a:gd name="f83" fmla="val 444"/>
                  <a:gd name="f84" fmla="val 520"/>
                  <a:gd name="f85" fmla="val 659"/>
                  <a:gd name="f86" fmla="val 791"/>
                  <a:gd name="f87" fmla="val 728"/>
                  <a:gd name="f88" fmla="val 998"/>
                  <a:gd name="f89" fmla="val 832"/>
                  <a:gd name="f90" fmla="val 1183"/>
                  <a:gd name="f91" fmla="val 1679"/>
                  <a:gd name="f92" fmla="val 1536"/>
                  <a:gd name="f93" fmla="val 2049"/>
                  <a:gd name="f94" fmla="val 2067"/>
                  <a:gd name="f95" fmla="val 2222"/>
                  <a:gd name="f96" fmla="val 2285"/>
                  <a:gd name="f97" fmla="val 2294"/>
                  <a:gd name="f98" fmla="val 2517"/>
                  <a:gd name="f99" fmla="val 2335"/>
                  <a:gd name="f100" fmla="val 2751"/>
                  <a:gd name="f101" fmla="val 2888"/>
                  <a:gd name="f102" fmla="val 3027"/>
                  <a:gd name="f103" fmla="val 2321"/>
                  <a:gd name="f104" fmla="val 2291"/>
                  <a:gd name="f105" fmla="val 3002"/>
                  <a:gd name="f106" fmla="val 2280"/>
                  <a:gd name="f107" fmla="val 2840"/>
                  <a:gd name="f108" fmla="val 2690"/>
                  <a:gd name="f109" fmla="val 2153"/>
                  <a:gd name="f110" fmla="val 2333"/>
                  <a:gd name="f111" fmla="val 2102"/>
                  <a:gd name="f112" fmla="val 1587"/>
                  <a:gd name="f113" fmla="val 2113"/>
                  <a:gd name="f114" fmla="val 1195"/>
                  <a:gd name="f115" fmla="val 2125"/>
                  <a:gd name="f116" fmla="val 814"/>
                  <a:gd name="f117" fmla="val 2402"/>
                  <a:gd name="f118" fmla="val 410"/>
                  <a:gd name="f119" fmla="val 2760"/>
                  <a:gd name="f120" fmla="val 260"/>
                  <a:gd name="f121" fmla="val 2676"/>
                  <a:gd name="f122" fmla="val 148"/>
                  <a:gd name="f123" fmla="val 2539"/>
                  <a:gd name="f124" fmla="val 73"/>
                  <a:gd name="f125" fmla="val 2398"/>
                  <a:gd name="f126" fmla="val 2365"/>
                  <a:gd name="f127" fmla="val 2331"/>
                  <a:gd name="f128" fmla="val 78"/>
                  <a:gd name="f129" fmla="val 2298"/>
                  <a:gd name="f130" fmla="val 86"/>
                  <a:gd name="f131" fmla="val 121"/>
                  <a:gd name="f132" fmla="val 2009"/>
                  <a:gd name="f133" fmla="val 271"/>
                  <a:gd name="f134" fmla="val 1963"/>
                  <a:gd name="f135" fmla="val 329"/>
                  <a:gd name="f136" fmla="val 1859"/>
                  <a:gd name="f137" fmla="val 202"/>
                  <a:gd name="f138" fmla="val 1779"/>
                  <a:gd name="f139" fmla="val 1722"/>
                  <a:gd name="f140" fmla="val 57"/>
                  <a:gd name="f141" fmla="val 1627"/>
                  <a:gd name="f142" fmla="val 15"/>
                  <a:gd name="f143" fmla="val 1539"/>
                  <a:gd name="f144" fmla="val 1501"/>
                  <a:gd name="f145" fmla="val 1464"/>
                  <a:gd name="f146" fmla="val 23"/>
                  <a:gd name="f147" fmla="val 1432"/>
                  <a:gd name="f148" fmla="val 40"/>
                  <a:gd name="f149" fmla="val 1305"/>
                  <a:gd name="f150" fmla="val 248"/>
                  <a:gd name="f151" fmla="val 1167"/>
                  <a:gd name="f152" fmla="val 144"/>
                  <a:gd name="f153" fmla="val 29"/>
                  <a:gd name="f154" fmla="val 694"/>
                  <a:gd name="f155" fmla="val 6"/>
                  <a:gd name="f156" fmla="val 668"/>
                  <a:gd name="f157" fmla="val 2"/>
                  <a:gd name="f158" fmla="val 643"/>
                  <a:gd name="f159" fmla="*/ f0 1 3164"/>
                  <a:gd name="f160" fmla="*/ f1 1 2336"/>
                  <a:gd name="f161" fmla="val f2"/>
                  <a:gd name="f162" fmla="val f3"/>
                  <a:gd name="f163" fmla="val f4"/>
                  <a:gd name="f164" fmla="+- f163 0 f161"/>
                  <a:gd name="f165" fmla="+- f162 0 f161"/>
                  <a:gd name="f166" fmla="*/ f165 1 3164"/>
                  <a:gd name="f167" fmla="*/ f164 1 2336"/>
                  <a:gd name="f168" fmla="*/ f161 1 f166"/>
                  <a:gd name="f169" fmla="*/ f162 1 f166"/>
                  <a:gd name="f170" fmla="*/ f161 1 f167"/>
                  <a:gd name="f171" fmla="*/ f163 1 f167"/>
                  <a:gd name="f172" fmla="*/ f168 f159 1"/>
                  <a:gd name="f173" fmla="*/ f169 f159 1"/>
                  <a:gd name="f174" fmla="*/ f171 f160 1"/>
                  <a:gd name="f175" fmla="*/ f170 f160 1"/>
                </a:gdLst>
                <a:ahLst/>
                <a:cxnLst>
                  <a:cxn ang="3cd4">
                    <a:pos x="hc" y="t"/>
                  </a:cxn>
                  <a:cxn ang="0">
                    <a:pos x="r" y="vc"/>
                  </a:cxn>
                  <a:cxn ang="cd4">
                    <a:pos x="hc" y="b"/>
                  </a:cxn>
                  <a:cxn ang="cd2">
                    <a:pos x="l" y="vc"/>
                  </a:cxn>
                </a:cxnLst>
                <a:rect l="f172" t="f175" r="f173" b="f174"/>
                <a:pathLst>
                  <a:path w="3164" h="2336">
                    <a:moveTo>
                      <a:pt x="f5" y="f6"/>
                    </a:moveTo>
                    <a:cubicBezTo>
                      <a:pt x="f7" y="f8"/>
                      <a:pt x="f9" y="f10"/>
                      <a:pt x="f11" y="f12"/>
                    </a:cubicBezTo>
                    <a:cubicBezTo>
                      <a:pt x="f9" y="f13"/>
                      <a:pt x="f14" y="f8"/>
                      <a:pt x="f5" y="f6"/>
                    </a:cubicBezTo>
                    <a:close/>
                    <a:moveTo>
                      <a:pt x="f15" y="f16"/>
                    </a:moveTo>
                    <a:lnTo>
                      <a:pt x="f15" y="f16"/>
                    </a:lnTo>
                    <a:cubicBezTo>
                      <a:pt x="f17" y="f18"/>
                      <a:pt x="f19" y="f20"/>
                      <a:pt x="f21" y="f22"/>
                    </a:cubicBezTo>
                    <a:cubicBezTo>
                      <a:pt x="f23" y="f24"/>
                      <a:pt x="f25" y="f26"/>
                      <a:pt x="f5" y="f6"/>
                    </a:cubicBezTo>
                    <a:lnTo>
                      <a:pt x="f5" y="f6"/>
                    </a:lnTo>
                    <a:cubicBezTo>
                      <a:pt x="f27" y="f28"/>
                      <a:pt x="f27" y="f29"/>
                      <a:pt x="f27" y="f30"/>
                    </a:cubicBezTo>
                    <a:cubicBezTo>
                      <a:pt x="f31" y="f32"/>
                      <a:pt x="f11" y="f33"/>
                      <a:pt x="f34" y="f20"/>
                    </a:cubicBezTo>
                    <a:lnTo>
                      <a:pt x="f34" y="f20"/>
                    </a:lnTo>
                    <a:cubicBezTo>
                      <a:pt x="f35" y="f22"/>
                      <a:pt x="f36" y="f32"/>
                      <a:pt x="f35"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47"/>
                      <a:pt x="f35" y="f63"/>
                      <a:pt x="f64" y="f65"/>
                    </a:cubicBezTo>
                    <a:cubicBezTo>
                      <a:pt x="f66" y="f67"/>
                      <a:pt x="f21" y="f68"/>
                      <a:pt x="f69" y="f70"/>
                    </a:cubicBezTo>
                    <a:cubicBezTo>
                      <a:pt x="f71" y="f72"/>
                      <a:pt x="f73" y="f74"/>
                      <a:pt x="f15" y="f16"/>
                    </a:cubicBezTo>
                    <a:close/>
                    <a:moveTo>
                      <a:pt x="f75" y="f76"/>
                    </a:moveTo>
                    <a:cubicBezTo>
                      <a:pt x="f77" y="f76"/>
                      <a:pt x="f78" y="f79"/>
                      <a:pt x="f76" y="f80"/>
                    </a:cubicBezTo>
                    <a:cubicBezTo>
                      <a:pt x="f81" y="f80"/>
                      <a:pt x="f82" y="f83"/>
                      <a:pt x="f84" y="f20"/>
                    </a:cubicBezTo>
                    <a:cubicBezTo>
                      <a:pt x="f85" y="f86"/>
                      <a:pt x="f87" y="f88"/>
                      <a:pt x="f89" y="f90"/>
                    </a:cubicBezTo>
                    <a:cubicBezTo>
                      <a:pt x="f21" y="f91"/>
                      <a:pt x="f92" y="f93"/>
                      <a:pt x="f94" y="f95"/>
                    </a:cubicBezTo>
                    <a:cubicBezTo>
                      <a:pt x="f96" y="f97"/>
                      <a:pt x="f98" y="f99"/>
                      <a:pt x="f100" y="f99"/>
                    </a:cubicBezTo>
                    <a:cubicBezTo>
                      <a:pt x="f101" y="f99"/>
                      <a:pt x="f102" y="f103"/>
                      <a:pt x="f3" y="f104"/>
                    </a:cubicBezTo>
                    <a:cubicBezTo>
                      <a:pt x="f105" y="f106"/>
                      <a:pt x="f107" y="f95"/>
                      <a:pt x="f108" y="f109"/>
                    </a:cubicBezTo>
                    <a:cubicBezTo>
                      <a:pt x="f110" y="f55"/>
                      <a:pt x="f111" y="f112"/>
                      <a:pt x="f113" y="f114"/>
                    </a:cubicBezTo>
                    <a:cubicBezTo>
                      <a:pt x="f115" y="f116"/>
                      <a:pt x="f117" y="f118"/>
                      <a:pt x="f119" y="f120"/>
                    </a:cubicBezTo>
                    <a:cubicBezTo>
                      <a:pt x="f121" y="f122"/>
                      <a:pt x="f123" y="f124"/>
                      <a:pt x="f125" y="f124"/>
                    </a:cubicBezTo>
                    <a:cubicBezTo>
                      <a:pt x="f126" y="f124"/>
                      <a:pt x="f127" y="f128"/>
                      <a:pt x="f129" y="f130"/>
                    </a:cubicBezTo>
                    <a:cubicBezTo>
                      <a:pt x="f115" y="f131"/>
                      <a:pt x="f132" y="f133"/>
                      <a:pt x="f134" y="f83"/>
                    </a:cubicBezTo>
                    <a:cubicBezTo>
                      <a:pt x="f52" y="f135"/>
                      <a:pt x="f136" y="f137"/>
                      <a:pt x="f138" y="f131"/>
                    </a:cubicBezTo>
                    <a:cubicBezTo>
                      <a:pt x="f139" y="f140"/>
                      <a:pt x="f141" y="f142"/>
                      <a:pt x="f143" y="f142"/>
                    </a:cubicBezTo>
                    <a:cubicBezTo>
                      <a:pt x="f144" y="f142"/>
                      <a:pt x="f145" y="f146"/>
                      <a:pt x="f147" y="f148"/>
                    </a:cubicBezTo>
                    <a:cubicBezTo>
                      <a:pt x="f38" y="f130"/>
                      <a:pt x="f149" y="f150"/>
                      <a:pt x="f35" y="f135"/>
                    </a:cubicBezTo>
                    <a:cubicBezTo>
                      <a:pt x="f151" y="f152"/>
                      <a:pt x="f71" y="f153"/>
                      <a:pt x="f154" y="f155"/>
                    </a:cubicBezTo>
                    <a:cubicBezTo>
                      <a:pt x="f156" y="f157"/>
                      <a:pt x="f158" y="f76"/>
                      <a:pt x="f75" y="f7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203;p3">
                <a:extLst>
                  <a:ext uri="{FF2B5EF4-FFF2-40B4-BE49-F238E27FC236}">
                    <a16:creationId xmlns:a16="http://schemas.microsoft.com/office/drawing/2014/main" id="{55A8D340-BFB0-46E6-AE31-B7F843F5E63C}"/>
                  </a:ext>
                </a:extLst>
              </p:cNvPr>
              <p:cNvSpPr/>
              <p:nvPr/>
            </p:nvSpPr>
            <p:spPr>
              <a:xfrm>
                <a:off x="228261" y="4249802"/>
                <a:ext cx="250179" cy="158776"/>
              </a:xfrm>
              <a:custGeom>
                <a:avLst/>
                <a:gdLst>
                  <a:gd name="f0" fmla="val w"/>
                  <a:gd name="f1" fmla="val h"/>
                  <a:gd name="f2" fmla="val 0"/>
                  <a:gd name="f3" fmla="val 7746"/>
                  <a:gd name="f4" fmla="val 4916"/>
                  <a:gd name="f5" fmla="val 601"/>
                  <a:gd name="f6" fmla="val 287"/>
                  <a:gd name="f7" fmla="val 486"/>
                  <a:gd name="f8" fmla="val 564"/>
                  <a:gd name="f9" fmla="val 416"/>
                  <a:gd name="f10" fmla="val 841"/>
                  <a:gd name="f11" fmla="val 393"/>
                  <a:gd name="f12" fmla="val 1130"/>
                  <a:gd name="f13" fmla="val 359"/>
                  <a:gd name="f14" fmla="val 1407"/>
                  <a:gd name="f15" fmla="val 1695"/>
                  <a:gd name="f16" fmla="val 428"/>
                  <a:gd name="f17" fmla="val 1961"/>
                  <a:gd name="f18" fmla="val 2238"/>
                  <a:gd name="f19" fmla="val 2503"/>
                  <a:gd name="f20" fmla="val 739"/>
                  <a:gd name="f21" fmla="val 2757"/>
                  <a:gd name="f22" fmla="val 866"/>
                  <a:gd name="f23" fmla="val 3000"/>
                  <a:gd name="f24" fmla="val 1028"/>
                  <a:gd name="f25" fmla="val 3254"/>
                  <a:gd name="f26" fmla="val 1224"/>
                  <a:gd name="f27" fmla="val 3450"/>
                  <a:gd name="f28" fmla="val 1005"/>
                  <a:gd name="f29" fmla="val 3265"/>
                  <a:gd name="f30" fmla="val 832"/>
                  <a:gd name="f31" fmla="val 3034"/>
                  <a:gd name="f32" fmla="val 693"/>
                  <a:gd name="f33" fmla="val 2769"/>
                  <a:gd name="f34" fmla="val 543"/>
                  <a:gd name="f35" fmla="val 2526"/>
                  <a:gd name="f36" fmla="val 439"/>
                  <a:gd name="f37" fmla="val 2249"/>
                  <a:gd name="f38" fmla="val 370"/>
                  <a:gd name="f39" fmla="val 1972"/>
                  <a:gd name="f40" fmla="val 301"/>
                  <a:gd name="f41" fmla="val 1707"/>
                  <a:gd name="f42" fmla="val 1395"/>
                  <a:gd name="f43" fmla="val 347"/>
                  <a:gd name="f44" fmla="val 1107"/>
                  <a:gd name="f45" fmla="val 382"/>
                  <a:gd name="f46" fmla="val 818"/>
                  <a:gd name="f47" fmla="val 474"/>
                  <a:gd name="f48" fmla="val 553"/>
                  <a:gd name="f49" fmla="val 770"/>
                  <a:gd name="f50" fmla="val 736"/>
                  <a:gd name="f51" fmla="val 698"/>
                  <a:gd name="f52" fmla="val 11"/>
                  <a:gd name="f53" fmla="val 659"/>
                  <a:gd name="f54" fmla="val 33"/>
                  <a:gd name="f55" fmla="val 589"/>
                  <a:gd name="f56" fmla="val 79"/>
                  <a:gd name="f57" fmla="val 532"/>
                  <a:gd name="f58" fmla="val 149"/>
                  <a:gd name="f59" fmla="val 218"/>
                  <a:gd name="f60" fmla="val 12"/>
                  <a:gd name="f61" fmla="val 1037"/>
                  <a:gd name="f62" fmla="val 1"/>
                  <a:gd name="f63" fmla="val 2007"/>
                  <a:gd name="f64" fmla="val 520"/>
                  <a:gd name="f65" fmla="val 2861"/>
                  <a:gd name="f66" fmla="val 1040"/>
                  <a:gd name="f67" fmla="val 3715"/>
                  <a:gd name="f68" fmla="val 1951"/>
                  <a:gd name="f69" fmla="val 4258"/>
                  <a:gd name="f70" fmla="val 2886"/>
                  <a:gd name="f71" fmla="val 4558"/>
                  <a:gd name="f72" fmla="val 3602"/>
                  <a:gd name="f73" fmla="val 4793"/>
                  <a:gd name="f74" fmla="val 4302"/>
                  <a:gd name="f75" fmla="val 4992"/>
                  <a:gd name="f76" fmla="val 5927"/>
                  <a:gd name="f77" fmla="val 6842"/>
                  <a:gd name="f78" fmla="val 4690"/>
                  <a:gd name="f79" fmla="val 4212"/>
                  <a:gd name="f80" fmla="val 7173"/>
                  <a:gd name="f81" fmla="val 4512"/>
                  <a:gd name="f82" fmla="val 6491"/>
                  <a:gd name="f83" fmla="val 4646"/>
                  <a:gd name="f84" fmla="val 5818"/>
                  <a:gd name="f85" fmla="val 5326"/>
                  <a:gd name="f86" fmla="val 4837"/>
                  <a:gd name="f87" fmla="val 4574"/>
                  <a:gd name="f88" fmla="val 4399"/>
                  <a:gd name="f89" fmla="val 4443"/>
                  <a:gd name="f90" fmla="val 4041"/>
                  <a:gd name="f91" fmla="val 4350"/>
                  <a:gd name="f92" fmla="val 3694"/>
                  <a:gd name="f93" fmla="val 4200"/>
                  <a:gd name="f94" fmla="val 3371"/>
                  <a:gd name="f95" fmla="val 4015"/>
                  <a:gd name="f96" fmla="val 3221"/>
                  <a:gd name="f97" fmla="val 3923"/>
                  <a:gd name="f98" fmla="val 3083"/>
                  <a:gd name="f99" fmla="val 3808"/>
                  <a:gd name="f100" fmla="val 2956"/>
                  <a:gd name="f101" fmla="val 2829"/>
                  <a:gd name="f102" fmla="val 3600"/>
                  <a:gd name="f103" fmla="val 2702"/>
                  <a:gd name="f104" fmla="val 3484"/>
                  <a:gd name="f105" fmla="val 2540"/>
                  <a:gd name="f106" fmla="val 3381"/>
                  <a:gd name="f107" fmla="val 2443"/>
                  <a:gd name="f108" fmla="val 3313"/>
                  <a:gd name="f109" fmla="val 2326"/>
                  <a:gd name="f110" fmla="val 3270"/>
                  <a:gd name="f111" fmla="val 2212"/>
                  <a:gd name="f112" fmla="val 2150"/>
                  <a:gd name="f113" fmla="val 2089"/>
                  <a:gd name="f114" fmla="val 3283"/>
                  <a:gd name="f115" fmla="val 2032"/>
                  <a:gd name="f116" fmla="val 3311"/>
                  <a:gd name="f117" fmla="val 1872"/>
                  <a:gd name="f118" fmla="val 3380"/>
                  <a:gd name="f119" fmla="val 1791"/>
                  <a:gd name="f120" fmla="val 3551"/>
                  <a:gd name="f121" fmla="val 1880"/>
                  <a:gd name="f122" fmla="val 3688"/>
                  <a:gd name="f123" fmla="val 1444"/>
                  <a:gd name="f124" fmla="val 3020"/>
                  <a:gd name="f125" fmla="val 2248"/>
                  <a:gd name="f126" fmla="val 1582"/>
                  <a:gd name="f127" fmla="val 1499"/>
                  <a:gd name="f128" fmla="val 1702"/>
                  <a:gd name="f129" fmla="val 929"/>
                  <a:gd name="f130" fmla="val 1491"/>
                  <a:gd name="f131" fmla="val 380"/>
                  <a:gd name="f132" fmla="val 1161"/>
                  <a:gd name="f133" fmla="val 1077"/>
                  <a:gd name="f134" fmla="val 985"/>
                  <a:gd name="f135" fmla="val 415"/>
                  <a:gd name="f136" fmla="val 890"/>
                  <a:gd name="f137" fmla="val 495"/>
                  <a:gd name="f138" fmla="val 403"/>
                  <a:gd name="f139" fmla="val 947"/>
                  <a:gd name="f140" fmla="val 322"/>
                  <a:gd name="f141" fmla="val 96"/>
                  <a:gd name="f142" fmla="val 875"/>
                  <a:gd name="f143" fmla="*/ f0 1 7746"/>
                  <a:gd name="f144" fmla="*/ f1 1 4916"/>
                  <a:gd name="f145" fmla="val f2"/>
                  <a:gd name="f146" fmla="val f3"/>
                  <a:gd name="f147" fmla="val f4"/>
                  <a:gd name="f148" fmla="+- f147 0 f145"/>
                  <a:gd name="f149" fmla="+- f146 0 f145"/>
                  <a:gd name="f150" fmla="*/ f149 1 7746"/>
                  <a:gd name="f151" fmla="*/ f148 1 4916"/>
                  <a:gd name="f152" fmla="*/ f145 1 f150"/>
                  <a:gd name="f153" fmla="*/ f146 1 f150"/>
                  <a:gd name="f154" fmla="*/ f145 1 f151"/>
                  <a:gd name="f155" fmla="*/ f147 1 f151"/>
                  <a:gd name="f156" fmla="*/ f152 f143 1"/>
                  <a:gd name="f157" fmla="*/ f153 f143 1"/>
                  <a:gd name="f158" fmla="*/ f155 f144 1"/>
                  <a:gd name="f159" fmla="*/ f154 f144 1"/>
                </a:gdLst>
                <a:ahLst/>
                <a:cxnLst>
                  <a:cxn ang="3cd4">
                    <a:pos x="hc" y="t"/>
                  </a:cxn>
                  <a:cxn ang="0">
                    <a:pos x="r" y="vc"/>
                  </a:cxn>
                  <a:cxn ang="cd4">
                    <a:pos x="hc" y="b"/>
                  </a:cxn>
                  <a:cxn ang="cd2">
                    <a:pos x="l" y="vc"/>
                  </a:cxn>
                </a:cxnLst>
                <a:rect l="f156" t="f159" r="f157" b="f158"/>
                <a:pathLst>
                  <a:path w="7746" h="4916">
                    <a:moveTo>
                      <a:pt x="f5" y="f6"/>
                    </a:moveTo>
                    <a:lnTo>
                      <a:pt x="f5" y="f6"/>
                    </a:lnTo>
                    <a:cubicBezTo>
                      <a:pt x="f7" y="f8"/>
                      <a:pt x="f9" y="f10"/>
                      <a:pt x="f11" y="f12"/>
                    </a:cubicBezTo>
                    <a:cubicBezTo>
                      <a:pt x="f13" y="f14"/>
                      <a:pt x="f13" y="f15"/>
                      <a:pt x="f16" y="f17"/>
                    </a:cubicBezTo>
                    <a:cubicBezTo>
                      <a:pt x="f7" y="f18"/>
                      <a:pt x="f5" y="f19"/>
                      <a:pt x="f20" y="f21"/>
                    </a:cubicBezTo>
                    <a:cubicBezTo>
                      <a:pt x="f22" y="f23"/>
                      <a:pt x="f24" y="f25"/>
                      <a:pt x="f26" y="f27"/>
                    </a:cubicBezTo>
                    <a:cubicBezTo>
                      <a:pt x="f28" y="f29"/>
                      <a:pt x="f30" y="f31"/>
                      <a:pt x="f32" y="f33"/>
                    </a:cubicBezTo>
                    <a:cubicBezTo>
                      <a:pt x="f34" y="f35"/>
                      <a:pt x="f36" y="f37"/>
                      <a:pt x="f38" y="f39"/>
                    </a:cubicBezTo>
                    <a:cubicBezTo>
                      <a:pt x="f40" y="f41"/>
                      <a:pt x="f40" y="f42"/>
                      <a:pt x="f43" y="f44"/>
                    </a:cubicBezTo>
                    <a:cubicBezTo>
                      <a:pt x="f45" y="f46"/>
                      <a:pt x="f47" y="f48"/>
                      <a:pt x="f5" y="f6"/>
                    </a:cubicBezTo>
                    <a:close/>
                    <a:moveTo>
                      <a:pt x="f49" y="f2"/>
                    </a:moveTo>
                    <a:cubicBezTo>
                      <a:pt x="f50" y="f2"/>
                      <a:pt x="f51" y="f52"/>
                      <a:pt x="f53" y="f54"/>
                    </a:cubicBezTo>
                    <a:cubicBezTo>
                      <a:pt x="f55" y="f56"/>
                      <a:pt x="f57" y="f58"/>
                      <a:pt x="f7" y="f59"/>
                    </a:cubicBezTo>
                    <a:cubicBezTo>
                      <a:pt x="f60" y="f61"/>
                      <a:pt x="f62" y="f63"/>
                      <a:pt x="f64" y="f65"/>
                    </a:cubicBezTo>
                    <a:cubicBezTo>
                      <a:pt x="f66" y="f67"/>
                      <a:pt x="f68" y="f69"/>
                      <a:pt x="f70" y="f71"/>
                    </a:cubicBezTo>
                    <a:cubicBezTo>
                      <a:pt x="f72" y="f73"/>
                      <a:pt x="f74" y="f4"/>
                      <a:pt x="f75" y="f4"/>
                    </a:cubicBezTo>
                    <a:cubicBezTo>
                      <a:pt x="f76" y="f4"/>
                      <a:pt x="f77" y="f78"/>
                      <a:pt x="f3" y="f79"/>
                    </a:cubicBezTo>
                    <a:lnTo>
                      <a:pt x="f3" y="f79"/>
                    </a:lnTo>
                    <a:cubicBezTo>
                      <a:pt x="f80" y="f81"/>
                      <a:pt x="f82" y="f83"/>
                      <a:pt x="f84" y="f83"/>
                    </a:cubicBezTo>
                    <a:cubicBezTo>
                      <a:pt x="f85" y="f83"/>
                      <a:pt x="f86" y="f87"/>
                      <a:pt x="f88" y="f89"/>
                    </a:cubicBezTo>
                    <a:cubicBezTo>
                      <a:pt x="f90" y="f91"/>
                      <a:pt x="f92" y="f93"/>
                      <a:pt x="f94" y="f95"/>
                    </a:cubicBezTo>
                    <a:cubicBezTo>
                      <a:pt x="f96" y="f97"/>
                      <a:pt x="f98" y="f99"/>
                      <a:pt x="f100" y="f67"/>
                    </a:cubicBezTo>
                    <a:cubicBezTo>
                      <a:pt x="f101" y="f102"/>
                      <a:pt x="f103" y="f104"/>
                      <a:pt x="f105" y="f106"/>
                    </a:cubicBezTo>
                    <a:cubicBezTo>
                      <a:pt x="f107" y="f108"/>
                      <a:pt x="f109" y="f110"/>
                      <a:pt x="f111" y="f110"/>
                    </a:cubicBezTo>
                    <a:cubicBezTo>
                      <a:pt x="f112" y="f110"/>
                      <a:pt x="f113" y="f114"/>
                      <a:pt x="f115" y="f116"/>
                    </a:cubicBezTo>
                    <a:cubicBezTo>
                      <a:pt x="f117" y="f118"/>
                      <a:pt x="f119" y="f120"/>
                      <a:pt x="f121" y="f122"/>
                    </a:cubicBezTo>
                    <a:lnTo>
                      <a:pt x="f121" y="f122"/>
                    </a:lnTo>
                    <a:cubicBezTo>
                      <a:pt x="f123" y="f124"/>
                      <a:pt x="f123" y="f125"/>
                      <a:pt x="f126" y="f127"/>
                    </a:cubicBezTo>
                    <a:cubicBezTo>
                      <a:pt x="f128" y="f129"/>
                      <a:pt x="f130" y="f131"/>
                      <a:pt x="f132" y="f131"/>
                    </a:cubicBezTo>
                    <a:cubicBezTo>
                      <a:pt x="f133" y="f131"/>
                      <a:pt x="f134" y="f135"/>
                      <a:pt x="f136" y="f137"/>
                    </a:cubicBezTo>
                    <a:cubicBezTo>
                      <a:pt x="f136" y="f138"/>
                      <a:pt x="f139" y="f140"/>
                      <a:pt x="f139" y="f59"/>
                    </a:cubicBezTo>
                    <a:cubicBezTo>
                      <a:pt x="f139" y="f141"/>
                      <a:pt x="f142" y="f2"/>
                      <a:pt x="f49"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 name="Google Shape;204;p3">
                <a:extLst>
                  <a:ext uri="{FF2B5EF4-FFF2-40B4-BE49-F238E27FC236}">
                    <a16:creationId xmlns:a16="http://schemas.microsoft.com/office/drawing/2014/main" id="{D48BF229-A0BD-421C-BF2D-5A6E1673CFAB}"/>
                  </a:ext>
                </a:extLst>
              </p:cNvPr>
              <p:cNvSpPr/>
              <p:nvPr/>
            </p:nvSpPr>
            <p:spPr>
              <a:xfrm>
                <a:off x="195096" y="4326017"/>
                <a:ext cx="104771" cy="67272"/>
              </a:xfrm>
              <a:custGeom>
                <a:avLst/>
                <a:gdLst>
                  <a:gd name="f0" fmla="val w"/>
                  <a:gd name="f1" fmla="val h"/>
                  <a:gd name="f2" fmla="val 0"/>
                  <a:gd name="f3" fmla="val 3244"/>
                  <a:gd name="f4" fmla="val 2083"/>
                  <a:gd name="f5" fmla="val 869"/>
                  <a:gd name="f6" fmla="val 829"/>
                  <a:gd name="f7" fmla="val 802"/>
                  <a:gd name="f8" fmla="val 40"/>
                  <a:gd name="f9" fmla="val 797"/>
                  <a:gd name="f10" fmla="val 143"/>
                  <a:gd name="f11" fmla="val 774"/>
                  <a:gd name="f12" fmla="val 213"/>
                  <a:gd name="f13" fmla="val 843"/>
                  <a:gd name="f14" fmla="val 317"/>
                  <a:gd name="f15" fmla="val 878"/>
                  <a:gd name="f16" fmla="val 374"/>
                  <a:gd name="f17" fmla="val 791"/>
                  <a:gd name="f18" fmla="val 334"/>
                  <a:gd name="f19" fmla="val 694"/>
                  <a:gd name="f20" fmla="val 311"/>
                  <a:gd name="f21" fmla="val 596"/>
                  <a:gd name="f22" fmla="val 472"/>
                  <a:gd name="f23" fmla="val 346"/>
                  <a:gd name="f24" fmla="val 348"/>
                  <a:gd name="f25" fmla="val 243"/>
                  <a:gd name="f26" fmla="val 432"/>
                  <a:gd name="f27" fmla="val 70"/>
                  <a:gd name="f28" fmla="val 570"/>
                  <a:gd name="f29" fmla="val 847"/>
                  <a:gd name="f30" fmla="val 81"/>
                  <a:gd name="f31" fmla="val 1067"/>
                  <a:gd name="f32" fmla="val 168"/>
                  <a:gd name="f33" fmla="val 1263"/>
                  <a:gd name="f34" fmla="val 400"/>
                  <a:gd name="f35" fmla="val 1356"/>
                  <a:gd name="f36" fmla="val 620"/>
                  <a:gd name="f37" fmla="val 626"/>
                  <a:gd name="f38" fmla="val 633"/>
                  <a:gd name="f39" fmla="val 640"/>
                  <a:gd name="f40" fmla="val 641"/>
                  <a:gd name="f41" fmla="val 642"/>
                  <a:gd name="f42" fmla="val 648"/>
                  <a:gd name="f43" fmla="val 653"/>
                  <a:gd name="f44" fmla="val 658"/>
                  <a:gd name="f45" fmla="val 1355"/>
                  <a:gd name="f46" fmla="val 652"/>
                  <a:gd name="f47" fmla="val 646"/>
                  <a:gd name="f48" fmla="val 521"/>
                  <a:gd name="f49" fmla="val 1354"/>
                  <a:gd name="f50" fmla="val 429"/>
                  <a:gd name="f51" fmla="val 1233"/>
                  <a:gd name="f52" fmla="val 451"/>
                  <a:gd name="f53" fmla="val 1101"/>
                  <a:gd name="f54" fmla="val 462"/>
                  <a:gd name="f55" fmla="val 974"/>
                  <a:gd name="f56" fmla="val 578"/>
                  <a:gd name="f57" fmla="val 894"/>
                  <a:gd name="f58" fmla="val 693"/>
                  <a:gd name="f59" fmla="val 859"/>
                  <a:gd name="f60" fmla="val 706"/>
                  <a:gd name="f61" fmla="val 858"/>
                  <a:gd name="f62" fmla="val 720"/>
                  <a:gd name="f63" fmla="val 857"/>
                  <a:gd name="f64" fmla="val 733"/>
                  <a:gd name="f65" fmla="val 846"/>
                  <a:gd name="f66" fmla="val 958"/>
                  <a:gd name="f67" fmla="val 900"/>
                  <a:gd name="f68" fmla="val 1051"/>
                  <a:gd name="f69" fmla="val 951"/>
                  <a:gd name="f70" fmla="val 1155"/>
                  <a:gd name="f71" fmla="val 1009"/>
                  <a:gd name="f72" fmla="val 1259"/>
                  <a:gd name="f73" fmla="val 1090"/>
                  <a:gd name="f74" fmla="val 1339"/>
                  <a:gd name="f75" fmla="val 1182"/>
                  <a:gd name="f76" fmla="val 1893"/>
                  <a:gd name="f77" fmla="val 1667"/>
                  <a:gd name="f78" fmla="val 2528"/>
                  <a:gd name="f79" fmla="val 1932"/>
                  <a:gd name="f80" fmla="val 2471"/>
                  <a:gd name="f81" fmla="val 1909"/>
                  <a:gd name="f82" fmla="val 1709"/>
                  <a:gd name="f83" fmla="val 1293"/>
                  <a:gd name="f84" fmla="val 467"/>
                  <a:gd name="f85" fmla="val 1249"/>
                  <a:gd name="f86" fmla="val 422"/>
                  <a:gd name="f87" fmla="val 996"/>
                  <a:gd name="f88" fmla="*/ f0 1 3244"/>
                  <a:gd name="f89" fmla="*/ f1 1 2083"/>
                  <a:gd name="f90" fmla="val f2"/>
                  <a:gd name="f91" fmla="val f3"/>
                  <a:gd name="f92" fmla="val f4"/>
                  <a:gd name="f93" fmla="+- f92 0 f90"/>
                  <a:gd name="f94" fmla="+- f91 0 f90"/>
                  <a:gd name="f95" fmla="*/ f94 1 3244"/>
                  <a:gd name="f96" fmla="*/ f93 1 2083"/>
                  <a:gd name="f97" fmla="*/ f90 1 f95"/>
                  <a:gd name="f98" fmla="*/ f91 1 f95"/>
                  <a:gd name="f99" fmla="*/ f90 1 f96"/>
                  <a:gd name="f100" fmla="*/ f92 1 f96"/>
                  <a:gd name="f101" fmla="*/ f97 f88 1"/>
                  <a:gd name="f102" fmla="*/ f98 f88 1"/>
                  <a:gd name="f103" fmla="*/ f100 f89 1"/>
                  <a:gd name="f104" fmla="*/ f99 f89 1"/>
                </a:gdLst>
                <a:ahLst/>
                <a:cxnLst>
                  <a:cxn ang="3cd4">
                    <a:pos x="hc" y="t"/>
                  </a:cxn>
                  <a:cxn ang="0">
                    <a:pos x="r" y="vc"/>
                  </a:cxn>
                  <a:cxn ang="cd4">
                    <a:pos x="hc" y="b"/>
                  </a:cxn>
                  <a:cxn ang="cd2">
                    <a:pos x="l" y="vc"/>
                  </a:cxn>
                </a:cxnLst>
                <a:rect l="f101" t="f104" r="f102" b="f103"/>
                <a:pathLst>
                  <a:path w="3244" h="2083">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8"/>
                      <a:pt x="f2" y="f29"/>
                      <a:pt x="f30" y="f31"/>
                    </a:cubicBezTo>
                    <a:cubicBezTo>
                      <a:pt x="f32" y="f33"/>
                      <a:pt x="f34" y="f35"/>
                      <a:pt x="f36" y="f35"/>
                    </a:cubicBezTo>
                    <a:cubicBezTo>
                      <a:pt x="f37" y="f35"/>
                      <a:pt x="f38" y="f35"/>
                      <a:pt x="f39" y="f35"/>
                    </a:cubicBezTo>
                    <a:lnTo>
                      <a:pt x="f39" y="f35"/>
                    </a:lnTo>
                    <a:cubicBezTo>
                      <a:pt x="f39" y="f35"/>
                      <a:pt x="f40" y="f35"/>
                      <a:pt x="f41" y="f35"/>
                    </a:cubicBezTo>
                    <a:cubicBezTo>
                      <a:pt x="f42" y="f35"/>
                      <a:pt x="f43" y="f35"/>
                      <a:pt x="f44" y="f45"/>
                    </a:cubicBezTo>
                    <a:lnTo>
                      <a:pt x="f44" y="f45"/>
                    </a:lnTo>
                    <a:cubicBezTo>
                      <a:pt x="f46" y="f35"/>
                      <a:pt x="f47" y="f35"/>
                      <a:pt x="f39" y="f35"/>
                    </a:cubicBezTo>
                    <a:lnTo>
                      <a:pt x="f39" y="f35"/>
                    </a:lnTo>
                    <a:cubicBezTo>
                      <a:pt x="f48" y="f49"/>
                      <a:pt x="f50" y="f51"/>
                      <a:pt x="f52" y="f53"/>
                    </a:cubicBezTo>
                    <a:cubicBezTo>
                      <a:pt x="f54" y="f55"/>
                      <a:pt x="f56" y="f57"/>
                      <a:pt x="f58" y="f59"/>
                    </a:cubicBezTo>
                    <a:cubicBezTo>
                      <a:pt x="f60" y="f61"/>
                      <a:pt x="f62" y="f63"/>
                      <a:pt x="f64" y="f63"/>
                    </a:cubicBezTo>
                    <a:cubicBezTo>
                      <a:pt x="f65" y="f63"/>
                      <a:pt x="f66" y="f67"/>
                      <a:pt x="f68" y="f69"/>
                    </a:cubicBezTo>
                    <a:cubicBezTo>
                      <a:pt x="f70" y="f71"/>
                      <a:pt x="f72" y="f73"/>
                      <a:pt x="f74" y="f75"/>
                    </a:cubicBezTo>
                    <a:cubicBezTo>
                      <a:pt x="f76" y="f77"/>
                      <a:pt x="f78" y="f79"/>
                      <a:pt x="f3" y="f4"/>
                    </a:cubicBezTo>
                    <a:cubicBezTo>
                      <a:pt x="f80" y="f81"/>
                      <a:pt x="f82" y="f73"/>
                      <a:pt x="f83" y="f84"/>
                    </a:cubicBezTo>
                    <a:cubicBezTo>
                      <a:pt x="f85" y="f86"/>
                      <a:pt x="f87"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 name="Google Shape;205;p3">
                <a:extLst>
                  <a:ext uri="{FF2B5EF4-FFF2-40B4-BE49-F238E27FC236}">
                    <a16:creationId xmlns:a16="http://schemas.microsoft.com/office/drawing/2014/main" id="{27877517-BE20-4108-AEC1-3B2EECF7F7F8}"/>
                  </a:ext>
                </a:extLst>
              </p:cNvPr>
              <p:cNvSpPr/>
              <p:nvPr/>
            </p:nvSpPr>
            <p:spPr>
              <a:xfrm>
                <a:off x="383362" y="4377699"/>
                <a:ext cx="227438" cy="140497"/>
              </a:xfrm>
              <a:custGeom>
                <a:avLst/>
                <a:gdLst>
                  <a:gd name="f0" fmla="val w"/>
                  <a:gd name="f1" fmla="val h"/>
                  <a:gd name="f2" fmla="val 0"/>
                  <a:gd name="f3" fmla="val 7042"/>
                  <a:gd name="f4" fmla="val 4350"/>
                  <a:gd name="f5" fmla="val 7025"/>
                  <a:gd name="f6" fmla="val 706"/>
                  <a:gd name="f7" fmla="val 7031"/>
                  <a:gd name="f8" fmla="val 708"/>
                  <a:gd name="f9" fmla="val 7036"/>
                  <a:gd name="f10" fmla="val 711"/>
                  <a:gd name="f11" fmla="val 713"/>
                  <a:gd name="f12" fmla="val 5137"/>
                  <a:gd name="f13" fmla="val 229"/>
                  <a:gd name="f14" fmla="val 5264"/>
                  <a:gd name="f15" fmla="val 5379"/>
                  <a:gd name="f16" fmla="val 5518"/>
                  <a:gd name="f17" fmla="val 252"/>
                  <a:gd name="f18" fmla="val 5449"/>
                  <a:gd name="f19" fmla="val 246"/>
                  <a:gd name="f20" fmla="val 5385"/>
                  <a:gd name="f21" fmla="val 243"/>
                  <a:gd name="f22" fmla="val 5323"/>
                  <a:gd name="f23" fmla="val 5261"/>
                  <a:gd name="f24" fmla="val 5200"/>
                  <a:gd name="f25" fmla="val 5010"/>
                  <a:gd name="f26" fmla="val 275"/>
                  <a:gd name="f27" fmla="val 4895"/>
                  <a:gd name="f28" fmla="val 298"/>
                  <a:gd name="f29" fmla="val 4779"/>
                  <a:gd name="f30" fmla="val 332"/>
                  <a:gd name="f31" fmla="val 4433"/>
                  <a:gd name="f32" fmla="val 459"/>
                  <a:gd name="f33" fmla="val 4317"/>
                  <a:gd name="f34" fmla="val 517"/>
                  <a:gd name="f35" fmla="val 4214"/>
                  <a:gd name="f36" fmla="val 575"/>
                  <a:gd name="f37" fmla="val 4110"/>
                  <a:gd name="f38" fmla="val 644"/>
                  <a:gd name="f39" fmla="val 3706"/>
                  <a:gd name="f40" fmla="val 921"/>
                  <a:gd name="f41" fmla="val 3394"/>
                  <a:gd name="f42" fmla="val 1314"/>
                  <a:gd name="f43" fmla="val 3105"/>
                  <a:gd name="f44" fmla="val 1706"/>
                  <a:gd name="f45" fmla="val 2817"/>
                  <a:gd name="f46" fmla="val 2110"/>
                  <a:gd name="f47" fmla="val 2563"/>
                  <a:gd name="f48" fmla="val 2549"/>
                  <a:gd name="f49" fmla="val 2251"/>
                  <a:gd name="f50" fmla="val 2941"/>
                  <a:gd name="f51" fmla="val 2090"/>
                  <a:gd name="f52" fmla="val 3137"/>
                  <a:gd name="f53" fmla="val 1917"/>
                  <a:gd name="f54" fmla="val 3310"/>
                  <a:gd name="f55" fmla="val 1743"/>
                  <a:gd name="f56" fmla="val 3484"/>
                  <a:gd name="f57" fmla="val 1559"/>
                  <a:gd name="f58" fmla="val 3645"/>
                  <a:gd name="f59" fmla="val 1351"/>
                  <a:gd name="f60" fmla="val 3807"/>
                  <a:gd name="f61" fmla="val 1155"/>
                  <a:gd name="f62" fmla="val 3934"/>
                  <a:gd name="f63" fmla="val 3634"/>
                  <a:gd name="f64" fmla="val 3299"/>
                  <a:gd name="f65" fmla="val 2228"/>
                  <a:gd name="f66" fmla="val 2906"/>
                  <a:gd name="f67" fmla="val 2517"/>
                  <a:gd name="f68" fmla="val 2526"/>
                  <a:gd name="f69" fmla="val 2759"/>
                  <a:gd name="f70" fmla="val 2087"/>
                  <a:gd name="f71" fmla="val 3048"/>
                  <a:gd name="f72" fmla="val 1683"/>
                  <a:gd name="f73" fmla="val 3336"/>
                  <a:gd name="f74" fmla="val 1279"/>
                  <a:gd name="f75" fmla="val 3648"/>
                  <a:gd name="f76" fmla="val 887"/>
                  <a:gd name="f77" fmla="val 4087"/>
                  <a:gd name="f78" fmla="val 598"/>
                  <a:gd name="f79" fmla="val 4306"/>
                  <a:gd name="f80" fmla="val 471"/>
                  <a:gd name="f81" fmla="val 4514"/>
                  <a:gd name="f82" fmla="val 356"/>
                  <a:gd name="f83" fmla="val 4768"/>
                  <a:gd name="f84" fmla="val 286"/>
                  <a:gd name="f85" fmla="val 4883"/>
                  <a:gd name="f86" fmla="val 5138"/>
                  <a:gd name="f87" fmla="val 1"/>
                  <a:gd name="f88" fmla="val 4407"/>
                  <a:gd name="f89" fmla="val 3713"/>
                  <a:gd name="f90" fmla="val 313"/>
                  <a:gd name="f91" fmla="val 3117"/>
                  <a:gd name="f92" fmla="val 840"/>
                  <a:gd name="f93" fmla="val 2274"/>
                  <a:gd name="f94" fmla="val 1602"/>
                  <a:gd name="f95" fmla="val 1166"/>
                  <a:gd name="f96" fmla="val 2422"/>
                  <a:gd name="f97" fmla="val 2433"/>
                  <a:gd name="f98" fmla="val 244"/>
                  <a:gd name="f99" fmla="val 2574"/>
                  <a:gd name="f100" fmla="val 498"/>
                  <a:gd name="f101" fmla="val 2620"/>
                  <a:gd name="f102" fmla="val 758"/>
                  <a:gd name="f103" fmla="val 881"/>
                  <a:gd name="f104" fmla="val 1006"/>
                  <a:gd name="f105" fmla="val 2610"/>
                  <a:gd name="f106" fmla="val 1132"/>
                  <a:gd name="f107" fmla="val 2595"/>
                  <a:gd name="f108" fmla="val 531"/>
                  <a:gd name="f109" fmla="val 2872"/>
                  <a:gd name="f110" fmla="val 1270"/>
                  <a:gd name="f111" fmla="val 670"/>
                  <a:gd name="f112" fmla="val 4280"/>
                  <a:gd name="f113" fmla="val 851"/>
                  <a:gd name="f114" fmla="val 4176"/>
                  <a:gd name="f115" fmla="val 1051"/>
                  <a:gd name="f116" fmla="val 4154"/>
                  <a:gd name="f117" fmla="val 1252"/>
                  <a:gd name="f118" fmla="val 1409"/>
                  <a:gd name="f119" fmla="val 1567"/>
                  <a:gd name="f120" fmla="val 4167"/>
                  <a:gd name="f121" fmla="val 1717"/>
                  <a:gd name="f122" fmla="val 2061"/>
                  <a:gd name="f123" fmla="val 2367"/>
                  <a:gd name="f124" fmla="val 4095"/>
                  <a:gd name="f125" fmla="val 2540"/>
                  <a:gd name="f126" fmla="val 3622"/>
                  <a:gd name="f127" fmla="val 2725"/>
                  <a:gd name="f128" fmla="val 3991"/>
                  <a:gd name="f129" fmla="val 2828"/>
                  <a:gd name="f130" fmla="val 4084"/>
                  <a:gd name="f131" fmla="val 3152"/>
                  <a:gd name="f132" fmla="val 4349"/>
                  <a:gd name="f133" fmla="val 3830"/>
                  <a:gd name="f134" fmla="val 3129"/>
                  <a:gd name="f135" fmla="val 3564"/>
                  <a:gd name="f136" fmla="val 3244"/>
                  <a:gd name="f137" fmla="val 3657"/>
                  <a:gd name="f138" fmla="val 3440"/>
                  <a:gd name="f139" fmla="val 3761"/>
                  <a:gd name="f140" fmla="val 3267"/>
                  <a:gd name="f141" fmla="val 3080"/>
                  <a:gd name="f142" fmla="val 3567"/>
                  <a:gd name="f143" fmla="val 1787"/>
                  <a:gd name="f144" fmla="val 3613"/>
                  <a:gd name="f145" fmla="val 2006"/>
                  <a:gd name="f146" fmla="val 3798"/>
                  <a:gd name="f147" fmla="val 2191"/>
                  <a:gd name="f148" fmla="val 4017"/>
                  <a:gd name="f149" fmla="val 4225"/>
                  <a:gd name="f150" fmla="val 4456"/>
                  <a:gd name="f151" fmla="val 4409"/>
                  <a:gd name="f152" fmla="val 1868"/>
                  <a:gd name="f153" fmla="val 4307"/>
                  <a:gd name="f154" fmla="val 1909"/>
                  <a:gd name="f155" fmla="val 4202"/>
                  <a:gd name="f156" fmla="val 4128"/>
                  <a:gd name="f157" fmla="val 4052"/>
                  <a:gd name="f158" fmla="val 1888"/>
                  <a:gd name="f159" fmla="val 3994"/>
                  <a:gd name="f160" fmla="val 1845"/>
                  <a:gd name="f161" fmla="val 3867"/>
                  <a:gd name="f162" fmla="val 1741"/>
                  <a:gd name="f163" fmla="val 3821"/>
                  <a:gd name="f164" fmla="val 1556"/>
                  <a:gd name="f165" fmla="val 3844"/>
                  <a:gd name="f166" fmla="val 1394"/>
                  <a:gd name="f167" fmla="val 3856"/>
                  <a:gd name="f168" fmla="val 4491"/>
                  <a:gd name="f169" fmla="val 4860"/>
                  <a:gd name="f170" fmla="val 5122"/>
                  <a:gd name="f171" fmla="val 424"/>
                  <a:gd name="f172" fmla="val 5396"/>
                  <a:gd name="f173" fmla="val 382"/>
                  <a:gd name="f174" fmla="val 5670"/>
                  <a:gd name="f175" fmla="val 6141"/>
                  <a:gd name="f176" fmla="val 6612"/>
                  <a:gd name="f177" fmla="val 505"/>
                  <a:gd name="f178" fmla="val 6699"/>
                  <a:gd name="f179" fmla="val 544"/>
                  <a:gd name="f180" fmla="val 6447"/>
                  <a:gd name="f181" fmla="val 319"/>
                  <a:gd name="f182" fmla="val 6107"/>
                  <a:gd name="f183" fmla="val 194"/>
                  <a:gd name="f184" fmla="val 5922"/>
                  <a:gd name="f185" fmla="val 125"/>
                  <a:gd name="f186" fmla="val 5726"/>
                  <a:gd name="f187" fmla="val 79"/>
                  <a:gd name="f188" fmla="val 5541"/>
                  <a:gd name="f189" fmla="val 32"/>
                  <a:gd name="f190" fmla="val 5406"/>
                  <a:gd name="f191" fmla="val 11"/>
                  <a:gd name="f192" fmla="val 5271"/>
                  <a:gd name="f193" fmla="*/ f0 1 7042"/>
                  <a:gd name="f194" fmla="*/ f1 1 4350"/>
                  <a:gd name="f195" fmla="val f2"/>
                  <a:gd name="f196" fmla="val f3"/>
                  <a:gd name="f197" fmla="val f4"/>
                  <a:gd name="f198" fmla="+- f197 0 f195"/>
                  <a:gd name="f199" fmla="+- f196 0 f195"/>
                  <a:gd name="f200" fmla="*/ f199 1 7042"/>
                  <a:gd name="f201" fmla="*/ f198 1 4350"/>
                  <a:gd name="f202" fmla="*/ f195 1 f200"/>
                  <a:gd name="f203" fmla="*/ f196 1 f200"/>
                  <a:gd name="f204" fmla="*/ f195 1 f201"/>
                  <a:gd name="f205" fmla="*/ f197 1 f201"/>
                  <a:gd name="f206" fmla="*/ f202 f193 1"/>
                  <a:gd name="f207" fmla="*/ f203 f193 1"/>
                  <a:gd name="f208" fmla="*/ f205 f194 1"/>
                  <a:gd name="f209" fmla="*/ f204 f194 1"/>
                </a:gdLst>
                <a:ahLst/>
                <a:cxnLst>
                  <a:cxn ang="3cd4">
                    <a:pos x="hc" y="t"/>
                  </a:cxn>
                  <a:cxn ang="0">
                    <a:pos x="r" y="vc"/>
                  </a:cxn>
                  <a:cxn ang="cd4">
                    <a:pos x="hc" y="b"/>
                  </a:cxn>
                  <a:cxn ang="cd2">
                    <a:pos x="l" y="vc"/>
                  </a:cxn>
                </a:cxnLst>
                <a:rect l="f206" t="f209" r="f207" b="f208"/>
                <a:pathLst>
                  <a:path w="7042" h="4350">
                    <a:moveTo>
                      <a:pt x="f5" y="f6"/>
                    </a:moveTo>
                    <a:cubicBezTo>
                      <a:pt x="f7" y="f8"/>
                      <a:pt x="f9" y="f10"/>
                      <a:pt x="f3" y="f11"/>
                    </a:cubicBezTo>
                    <a:cubicBezTo>
                      <a:pt x="f9" y="f10"/>
                      <a:pt x="f7" y="f8"/>
                      <a:pt x="f5" y="f6"/>
                    </a:cubicBezTo>
                    <a:close/>
                    <a:moveTo>
                      <a:pt x="f12" y="f13"/>
                    </a:moveTo>
                    <a:cubicBezTo>
                      <a:pt x="f14" y="f13"/>
                      <a:pt x="f15" y="f13"/>
                      <a:pt x="f16" y="f17"/>
                    </a:cubicBezTo>
                    <a:cubicBezTo>
                      <a:pt x="f18" y="f19"/>
                      <a:pt x="f20" y="f21"/>
                      <a:pt x="f22" y="f21"/>
                    </a:cubicBezTo>
                    <a:cubicBezTo>
                      <a:pt x="f23" y="f21"/>
                      <a:pt x="f24" y="f19"/>
                      <a:pt x="f12" y="f17"/>
                    </a:cubicBezTo>
                    <a:cubicBezTo>
                      <a:pt x="f25" y="f26"/>
                      <a:pt x="f27" y="f28"/>
                      <a:pt x="f29" y="f30"/>
                    </a:cubicBez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57" y="f63"/>
                      <a:pt x="f53" y="f64"/>
                      <a:pt x="f65" y="f66"/>
                    </a:cubicBezTo>
                    <a:cubicBezTo>
                      <a:pt x="f67" y="f68"/>
                      <a:pt x="f69" y="f70"/>
                      <a:pt x="f71" y="f72"/>
                    </a:cubicBezTo>
                    <a:cubicBezTo>
                      <a:pt x="f73" y="f74"/>
                      <a:pt x="f75" y="f76"/>
                      <a:pt x="f77" y="f78"/>
                    </a:cubicBezTo>
                    <a:cubicBezTo>
                      <a:pt x="f79" y="f80"/>
                      <a:pt x="f81" y="f82"/>
                      <a:pt x="f83" y="f84"/>
                    </a:cubicBezTo>
                    <a:cubicBezTo>
                      <a:pt x="f85" y="f17"/>
                      <a:pt x="f25" y="f13"/>
                      <a:pt x="f12" y="f13"/>
                    </a:cubicBezTo>
                    <a:close/>
                    <a:moveTo>
                      <a:pt x="f86" y="f87"/>
                    </a:moveTo>
                    <a:cubicBezTo>
                      <a:pt x="f88" y="f87"/>
                      <a:pt x="f89" y="f90"/>
                      <a:pt x="f91" y="f92"/>
                    </a:cubicBezTo>
                    <a:cubicBezTo>
                      <a:pt x="f93" y="f94"/>
                      <a:pt x="f95" y="f96"/>
                      <a:pt x="f87" y="f97"/>
                    </a:cubicBezTo>
                    <a:cubicBezTo>
                      <a:pt x="f98" y="f99"/>
                      <a:pt x="f100" y="f101"/>
                      <a:pt x="f102" y="f101"/>
                    </a:cubicBezTo>
                    <a:cubicBezTo>
                      <a:pt x="f103" y="f101"/>
                      <a:pt x="f104" y="f105"/>
                      <a:pt x="f106" y="f107"/>
                    </a:cubicBezTo>
                    <a:lnTo>
                      <a:pt x="f106" y="f107"/>
                    </a:lnTo>
                    <a:cubicBezTo>
                      <a:pt x="f108" y="f109"/>
                      <a:pt x="f110" y="f62"/>
                      <a:pt x="f111" y="f112"/>
                    </a:cubicBezTo>
                    <a:cubicBezTo>
                      <a:pt x="f113" y="f114"/>
                      <a:pt x="f115" y="f116"/>
                      <a:pt x="f117" y="f116"/>
                    </a:cubicBezTo>
                    <a:cubicBezTo>
                      <a:pt x="f118" y="f116"/>
                      <a:pt x="f119" y="f120"/>
                      <a:pt x="f121" y="f120"/>
                    </a:cubicBezTo>
                    <a:cubicBezTo>
                      <a:pt x="f122" y="f120"/>
                      <a:pt x="f123" y="f124"/>
                      <a:pt x="f125" y="f126"/>
                    </a:cubicBezTo>
                    <a:cubicBezTo>
                      <a:pt x="f127" y="f128"/>
                      <a:pt x="f129" y="f130"/>
                      <a:pt x="f131" y="f132"/>
                    </a:cubicBezTo>
                    <a:cubicBezTo>
                      <a:pt x="f71" y="f133"/>
                      <a:pt x="f134" y="f135"/>
                      <a:pt x="f134" y="f135"/>
                    </a:cubicBezTo>
                    <a:lnTo>
                      <a:pt x="f134" y="f135"/>
                    </a:lnTo>
                    <a:cubicBezTo>
                      <a:pt x="f136" y="f137"/>
                      <a:pt x="f138" y="f139"/>
                      <a:pt x="f138" y="f139"/>
                    </a:cubicBezTo>
                    <a:cubicBezTo>
                      <a:pt x="f140" y="f141"/>
                      <a:pt x="f140" y="f96"/>
                      <a:pt x="f142" y="f143"/>
                    </a:cubicBezTo>
                    <a:cubicBezTo>
                      <a:pt x="f144" y="f145"/>
                      <a:pt x="f146" y="f147"/>
                      <a:pt x="f148" y="f147"/>
                    </a:cubicBezTo>
                    <a:cubicBezTo>
                      <a:pt x="f149" y="f147"/>
                      <a:pt x="f31" y="f145"/>
                      <a:pt x="f150" y="f143"/>
                    </a:cubicBezTo>
                    <a:lnTo>
                      <a:pt x="f150" y="f143"/>
                    </a:lnTo>
                    <a:cubicBezTo>
                      <a:pt x="f151" y="f152"/>
                      <a:pt x="f153" y="f154"/>
                      <a:pt x="f155" y="f154"/>
                    </a:cubicBezTo>
                    <a:cubicBezTo>
                      <a:pt x="f156" y="f154"/>
                      <a:pt x="f157" y="f158"/>
                      <a:pt x="f159" y="f160"/>
                    </a:cubicBezTo>
                    <a:cubicBezTo>
                      <a:pt x="f161" y="f162"/>
                      <a:pt x="f163" y="f164"/>
                      <a:pt x="f165" y="f166"/>
                    </a:cubicBezTo>
                    <a:cubicBezTo>
                      <a:pt x="f167" y="f40"/>
                      <a:pt x="f168" y="f38"/>
                      <a:pt x="f169" y="f34"/>
                    </a:cubicBezTo>
                    <a:cubicBezTo>
                      <a:pt x="f170" y="f171"/>
                      <a:pt x="f172" y="f173"/>
                      <a:pt x="f174" y="f173"/>
                    </a:cubicBezTo>
                    <a:cubicBezTo>
                      <a:pt x="f175" y="f173"/>
                      <a:pt x="f176" y="f177"/>
                      <a:pt x="f5" y="f6"/>
                    </a:cubicBezTo>
                    <a:lnTo>
                      <a:pt x="f5" y="f6"/>
                    </a:lnTo>
                    <a:cubicBezTo>
                      <a:pt x="f178" y="f179"/>
                      <a:pt x="f180" y="f181"/>
                      <a:pt x="f182" y="f183"/>
                    </a:cubicBezTo>
                    <a:cubicBezTo>
                      <a:pt x="f184" y="f185"/>
                      <a:pt x="f186" y="f187"/>
                      <a:pt x="f188" y="f189"/>
                    </a:cubicBezTo>
                    <a:cubicBezTo>
                      <a:pt x="f190" y="f191"/>
                      <a:pt x="f192" y="f87"/>
                      <a:pt x="f86" y="f87"/>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 name="Google Shape;206;p3">
                <a:extLst>
                  <a:ext uri="{FF2B5EF4-FFF2-40B4-BE49-F238E27FC236}">
                    <a16:creationId xmlns:a16="http://schemas.microsoft.com/office/drawing/2014/main" id="{7B485A54-434D-4652-AF18-C392986CD85E}"/>
                  </a:ext>
                </a:extLst>
              </p:cNvPr>
              <p:cNvSpPr/>
              <p:nvPr/>
            </p:nvSpPr>
            <p:spPr>
              <a:xfrm>
                <a:off x="321832" y="4394396"/>
                <a:ext cx="150665" cy="53583"/>
              </a:xfrm>
              <a:custGeom>
                <a:avLst/>
                <a:gdLst>
                  <a:gd name="f0" fmla="val w"/>
                  <a:gd name="f1" fmla="val h"/>
                  <a:gd name="f2" fmla="val 0"/>
                  <a:gd name="f3" fmla="val 4665"/>
                  <a:gd name="f4" fmla="val 1659"/>
                  <a:gd name="f5" fmla="val 3706"/>
                  <a:gd name="f6" fmla="val 520"/>
                  <a:gd name="f7" fmla="val 3510"/>
                  <a:gd name="f8" fmla="val 623"/>
                  <a:gd name="f9" fmla="val 3302"/>
                  <a:gd name="f10" fmla="val 704"/>
                  <a:gd name="f11" fmla="val 3094"/>
                  <a:gd name="f12" fmla="val 774"/>
                  <a:gd name="f13" fmla="val 2875"/>
                  <a:gd name="f14" fmla="val 854"/>
                  <a:gd name="f15" fmla="val 2644"/>
                  <a:gd name="f16" fmla="val 889"/>
                  <a:gd name="f17" fmla="val 2413"/>
                  <a:gd name="f18" fmla="val 924"/>
                  <a:gd name="f19" fmla="val 2278"/>
                  <a:gd name="f20" fmla="val 937"/>
                  <a:gd name="f21" fmla="val 2139"/>
                  <a:gd name="f22" fmla="val 943"/>
                  <a:gd name="f23" fmla="val 2000"/>
                  <a:gd name="f24" fmla="val 1903"/>
                  <a:gd name="f25" fmla="val 1805"/>
                  <a:gd name="f26" fmla="val 940"/>
                  <a:gd name="f27" fmla="val 1709"/>
                  <a:gd name="f28" fmla="val 935"/>
                  <a:gd name="f29" fmla="val 1455"/>
                  <a:gd name="f30" fmla="val 1224"/>
                  <a:gd name="f31" fmla="val 982"/>
                  <a:gd name="f32" fmla="val 1201"/>
                  <a:gd name="f33" fmla="val 866"/>
                  <a:gd name="f34" fmla="val 1444"/>
                  <a:gd name="f35" fmla="val 877"/>
                  <a:gd name="f36" fmla="val 1675"/>
                  <a:gd name="f37" fmla="val 1906"/>
                  <a:gd name="f38" fmla="val 2148"/>
                  <a:gd name="f39" fmla="val 2379"/>
                  <a:gd name="f40" fmla="val 2610"/>
                  <a:gd name="f41" fmla="val 831"/>
                  <a:gd name="f42" fmla="val 2840"/>
                  <a:gd name="f43" fmla="val 797"/>
                  <a:gd name="f44" fmla="val 3060"/>
                  <a:gd name="f45" fmla="val 739"/>
                  <a:gd name="f46" fmla="val 3279"/>
                  <a:gd name="f47" fmla="val 681"/>
                  <a:gd name="f48" fmla="val 3498"/>
                  <a:gd name="f49" fmla="val 600"/>
                  <a:gd name="f50" fmla="val 4664"/>
                  <a:gd name="f51" fmla="val 3613"/>
                  <a:gd name="f52" fmla="val 468"/>
                  <a:gd name="f53" fmla="val 2464"/>
                  <a:gd name="f54" fmla="val 706"/>
                  <a:gd name="f55" fmla="val 1316"/>
                  <a:gd name="f56" fmla="val 876"/>
                  <a:gd name="f57" fmla="val 436"/>
                  <a:gd name="f58" fmla="val 671"/>
                  <a:gd name="f59" fmla="val 1"/>
                  <a:gd name="f60" fmla="val 310"/>
                  <a:gd name="f61" fmla="val 896"/>
                  <a:gd name="f62" fmla="val 1235"/>
                  <a:gd name="f63" fmla="val 1388"/>
                  <a:gd name="f64" fmla="val 1447"/>
                  <a:gd name="f65" fmla="val 1504"/>
                  <a:gd name="f66" fmla="val 1231"/>
                  <a:gd name="f67" fmla="val 1559"/>
                  <a:gd name="f68" fmla="val 1386"/>
                  <a:gd name="f69" fmla="val 1374"/>
                  <a:gd name="f70" fmla="val 705"/>
                  <a:gd name="f71" fmla="val 1570"/>
                  <a:gd name="f72" fmla="val 694"/>
                  <a:gd name="f73" fmla="val 1616"/>
                  <a:gd name="f74" fmla="val 804"/>
                  <a:gd name="f75" fmla="val 1645"/>
                  <a:gd name="f76" fmla="val 926"/>
                  <a:gd name="f77" fmla="val 1055"/>
                  <a:gd name="f78" fmla="val 2203"/>
                  <a:gd name="f79" fmla="val 3979"/>
                  <a:gd name="f80" fmla="val 592"/>
                  <a:gd name="f81" fmla="*/ f0 1 4665"/>
                  <a:gd name="f82" fmla="*/ f1 1 1659"/>
                  <a:gd name="f83" fmla="val f2"/>
                  <a:gd name="f84" fmla="val f3"/>
                  <a:gd name="f85" fmla="val f4"/>
                  <a:gd name="f86" fmla="+- f85 0 f83"/>
                  <a:gd name="f87" fmla="+- f84 0 f83"/>
                  <a:gd name="f88" fmla="*/ f87 1 4665"/>
                  <a:gd name="f89" fmla="*/ f86 1 1659"/>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4665" h="1659">
                    <a:moveTo>
                      <a:pt x="f5" y="f6"/>
                    </a:moveTo>
                    <a:lnTo>
                      <a:pt x="f5" y="f6"/>
                    </a:lnTo>
                    <a:cubicBezTo>
                      <a:pt x="f7" y="f8"/>
                      <a:pt x="f9" y="f10"/>
                      <a:pt x="f11" y="f12"/>
                    </a:cubicBezTo>
                    <a:cubicBezTo>
                      <a:pt x="f13" y="f14"/>
                      <a:pt x="f15" y="f16"/>
                      <a:pt x="f17" y="f18"/>
                    </a:cubicBezTo>
                    <a:cubicBezTo>
                      <a:pt x="f19" y="f20"/>
                      <a:pt x="f21" y="f22"/>
                      <a:pt x="f23" y="f22"/>
                    </a:cubicBezTo>
                    <a:cubicBezTo>
                      <a:pt x="f24" y="f22"/>
                      <a:pt x="f25" y="f26"/>
                      <a:pt x="f27" y="f28"/>
                    </a:cubicBezTo>
                    <a:cubicBezTo>
                      <a:pt x="f29" y="f18"/>
                      <a:pt x="f30" y="f16"/>
                      <a:pt x="f31" y="f14"/>
                    </a:cubicBezTo>
                    <a:lnTo>
                      <a:pt x="f31" y="f14"/>
                    </a:lnTo>
                    <a:cubicBezTo>
                      <a:pt x="f32" y="f33"/>
                      <a:pt x="f34" y="f35"/>
                      <a:pt x="f36" y="f16"/>
                    </a:cubicBezTo>
                    <a:cubicBezTo>
                      <a:pt x="f37" y="f16"/>
                      <a:pt x="f38" y="f16"/>
                      <a:pt x="f39" y="f33"/>
                    </a:cubicBezTo>
                    <a:cubicBezTo>
                      <a:pt x="f40" y="f41"/>
                      <a:pt x="f42" y="f43"/>
                      <a:pt x="f44" y="f45"/>
                    </a:cubicBezTo>
                    <a:cubicBezTo>
                      <a:pt x="f46" y="f47"/>
                      <a:pt x="f48" y="f49"/>
                      <a:pt x="f5" y="f6"/>
                    </a:cubicBezTo>
                    <a:close/>
                    <a:moveTo>
                      <a:pt x="f50" y="f2"/>
                    </a:moveTo>
                    <a:lnTo>
                      <a:pt x="f50" y="f2"/>
                    </a:lnTo>
                    <a:cubicBezTo>
                      <a:pt x="f51" y="f52"/>
                      <a:pt x="f53" y="f54"/>
                      <a:pt x="f55" y="f54"/>
                    </a:cubicBezTo>
                    <a:cubicBezTo>
                      <a:pt x="f56" y="f54"/>
                      <a:pt x="f57" y="f58"/>
                      <a:pt x="f59" y="f49"/>
                    </a:cubicBezTo>
                    <a:lnTo>
                      <a:pt x="f59" y="f49"/>
                    </a:lnTo>
                    <a:cubicBezTo>
                      <a:pt x="f60" y="f31"/>
                      <a:pt x="f61" y="f62"/>
                      <a:pt x="f63" y="f62"/>
                    </a:cubicBezTo>
                    <a:cubicBezTo>
                      <a:pt x="f64" y="f62"/>
                      <a:pt x="f65" y="f66"/>
                      <a:pt x="f67" y="f30"/>
                    </a:cubicBezTo>
                    <a:lnTo>
                      <a:pt x="f67" y="f30"/>
                    </a:lnTo>
                    <a:cubicBezTo>
                      <a:pt x="f68" y="f69"/>
                      <a:pt x="f70" y="f71"/>
                      <a:pt x="f72" y="f73"/>
                    </a:cubicBezTo>
                    <a:cubicBezTo>
                      <a:pt x="f74" y="f75"/>
                      <a:pt x="f76" y="f4"/>
                      <a:pt x="f77" y="f4"/>
                    </a:cubicBezTo>
                    <a:cubicBezTo>
                      <a:pt x="f78" y="f4"/>
                      <a:pt x="f79" y="f80"/>
                      <a:pt x="f50"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 name="Google Shape;207;p3">
                <a:extLst>
                  <a:ext uri="{FF2B5EF4-FFF2-40B4-BE49-F238E27FC236}">
                    <a16:creationId xmlns:a16="http://schemas.microsoft.com/office/drawing/2014/main" id="{33A20B13-A798-417A-9719-2DE8D2F355D7}"/>
                  </a:ext>
                </a:extLst>
              </p:cNvPr>
              <p:cNvSpPr/>
              <p:nvPr/>
            </p:nvSpPr>
            <p:spPr>
              <a:xfrm>
                <a:off x="587282" y="4730648"/>
                <a:ext cx="194620" cy="264709"/>
              </a:xfrm>
              <a:custGeom>
                <a:avLst/>
                <a:gdLst>
                  <a:gd name="f0" fmla="val w"/>
                  <a:gd name="f1" fmla="val h"/>
                  <a:gd name="f2" fmla="val 0"/>
                  <a:gd name="f3" fmla="val 6026"/>
                  <a:gd name="f4" fmla="val 8196"/>
                  <a:gd name="f5" fmla="val 1"/>
                  <a:gd name="f6" fmla="val 20"/>
                  <a:gd name="f7" fmla="val 3"/>
                  <a:gd name="f8" fmla="val 40"/>
                  <a:gd name="f9" fmla="val 5"/>
                  <a:gd name="f10" fmla="val 59"/>
                  <a:gd name="f11" fmla="val 7"/>
                  <a:gd name="f12" fmla="val 39"/>
                  <a:gd name="f13" fmla="val 4"/>
                  <a:gd name="f14" fmla="val 19"/>
                  <a:gd name="f15" fmla="val 2"/>
                  <a:gd name="f16" fmla="val 819"/>
                  <a:gd name="f17" fmla="val 111"/>
                  <a:gd name="f18" fmla="val 2318"/>
                  <a:gd name="f19" fmla="val 1135"/>
                  <a:gd name="f20" fmla="val 2655"/>
                  <a:gd name="f21" fmla="val 3856"/>
                  <a:gd name="f22" fmla="val 2921"/>
                  <a:gd name="f23" fmla="val 6049"/>
                  <a:gd name="f24" fmla="val 3521"/>
                  <a:gd name="f25" fmla="val 6684"/>
                  <a:gd name="f26" fmla="val 3163"/>
                  <a:gd name="f27" fmla="val 3775"/>
                  <a:gd name="f28" fmla="val 7838"/>
                  <a:gd name="f29" fmla="val 4144"/>
                  <a:gd name="f30" fmla="val 6868"/>
                  <a:gd name="f31" fmla="val 3948"/>
                  <a:gd name="f32" fmla="val 6199"/>
                  <a:gd name="f33" fmla="val 4179"/>
                  <a:gd name="f34" fmla="val 6371"/>
                  <a:gd name="f35" fmla="val 4466"/>
                  <a:gd name="f36" fmla="val 6449"/>
                  <a:gd name="f37" fmla="val 4762"/>
                  <a:gd name="f38" fmla="val 5222"/>
                  <a:gd name="f39" fmla="val 5703"/>
                  <a:gd name="f40" fmla="val 6261"/>
                  <a:gd name="f41" fmla="val 5945"/>
                  <a:gd name="f42" fmla="val 5878"/>
                  <a:gd name="f43" fmla="val 6005"/>
                  <a:gd name="f44" fmla="val 5724"/>
                  <a:gd name="f45" fmla="val 6032"/>
                  <a:gd name="f46" fmla="val 5570"/>
                  <a:gd name="f47" fmla="val 5156"/>
                  <a:gd name="f48" fmla="val 4739"/>
                  <a:gd name="f49" fmla="val 5835"/>
                  <a:gd name="f50" fmla="val 4444"/>
                  <a:gd name="f51" fmla="val 5541"/>
                  <a:gd name="f52" fmla="val 4040"/>
                  <a:gd name="f53" fmla="val 5137"/>
                  <a:gd name="f54" fmla="val 3809"/>
                  <a:gd name="f55" fmla="val 4583"/>
                  <a:gd name="f56" fmla="val 3671"/>
                  <a:gd name="f57" fmla="val 4029"/>
                  <a:gd name="f58" fmla="val 3486"/>
                  <a:gd name="f59" fmla="val 3429"/>
                  <a:gd name="f60" fmla="val 3209"/>
                  <a:gd name="f61" fmla="val 2390"/>
                  <a:gd name="f62" fmla="val 2686"/>
                  <a:gd name="f63" fmla="val 1104"/>
                  <a:gd name="f64" fmla="val 1422"/>
                  <a:gd name="f65" fmla="val 166"/>
                  <a:gd name="f66" fmla="*/ f0 1 6026"/>
                  <a:gd name="f67" fmla="*/ f1 1 8196"/>
                  <a:gd name="f68" fmla="val f2"/>
                  <a:gd name="f69" fmla="val f3"/>
                  <a:gd name="f70" fmla="val f4"/>
                  <a:gd name="f71" fmla="+- f70 0 f68"/>
                  <a:gd name="f72" fmla="+- f69 0 f68"/>
                  <a:gd name="f73" fmla="*/ f72 1 6026"/>
                  <a:gd name="f74" fmla="*/ f71 1 8196"/>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6026" h="8196">
                    <a:moveTo>
                      <a:pt x="f2" y="f5"/>
                    </a:moveTo>
                    <a:cubicBezTo>
                      <a:pt x="f6" y="f7"/>
                      <a:pt x="f8" y="f9"/>
                      <a:pt x="f10" y="f11"/>
                    </a:cubicBezTo>
                    <a:lnTo>
                      <a:pt x="f10" y="f11"/>
                    </a:lnTo>
                    <a:cubicBezTo>
                      <a:pt x="f12" y="f13"/>
                      <a:pt x="f14" y="f15"/>
                      <a:pt x="f2" y="f5"/>
                    </a:cubicBezTo>
                    <a:close/>
                    <a:moveTo>
                      <a:pt x="f10" y="f11"/>
                    </a:moveTo>
                    <a:cubicBezTo>
                      <a:pt x="f16" y="f17"/>
                      <a:pt x="f18" y="f19"/>
                      <a:pt x="f20" y="f21"/>
                    </a:cubicBezTo>
                    <a:cubicBezTo>
                      <a:pt x="f22" y="f23"/>
                      <a:pt x="f24" y="f25"/>
                      <a:pt x="f26" y="f4"/>
                    </a:cubicBezTo>
                    <a:cubicBezTo>
                      <a:pt x="f27" y="f28"/>
                      <a:pt x="f29" y="f30"/>
                      <a:pt x="f31" y="f32"/>
                    </a:cubicBezTo>
                    <a:lnTo>
                      <a:pt x="f31" y="f32"/>
                    </a:lnTo>
                    <a:cubicBezTo>
                      <a:pt x="f33" y="f34"/>
                      <a:pt x="f35" y="f36"/>
                      <a:pt x="f37" y="f36"/>
                    </a:cubicBezTo>
                    <a:cubicBezTo>
                      <a:pt x="f38" y="f36"/>
                      <a:pt x="f39" y="f40"/>
                      <a:pt x="f3" y="f41"/>
                    </a:cubicBezTo>
                    <a:lnTo>
                      <a:pt x="f3" y="f41"/>
                    </a:lnTo>
                    <a:cubicBezTo>
                      <a:pt x="f42" y="f43"/>
                      <a:pt x="f44" y="f45"/>
                      <a:pt x="f46" y="f45"/>
                    </a:cubicBezTo>
                    <a:cubicBezTo>
                      <a:pt x="f47" y="f45"/>
                      <a:pt x="f48" y="f49"/>
                      <a:pt x="f50" y="f51"/>
                    </a:cubicBezTo>
                    <a:cubicBezTo>
                      <a:pt x="f52" y="f53"/>
                      <a:pt x="f54" y="f55"/>
                      <a:pt x="f56" y="f57"/>
                    </a:cubicBezTo>
                    <a:cubicBezTo>
                      <a:pt x="f24" y="f58"/>
                      <a:pt x="f59" y="f22"/>
                      <a:pt x="f60" y="f61"/>
                    </a:cubicBezTo>
                    <a:cubicBezTo>
                      <a:pt x="f62" y="f63"/>
                      <a:pt x="f64" y="f65"/>
                      <a:pt x="f10" y="f11"/>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 name="Google Shape;208;p3">
                <a:extLst>
                  <a:ext uri="{FF2B5EF4-FFF2-40B4-BE49-F238E27FC236}">
                    <a16:creationId xmlns:a16="http://schemas.microsoft.com/office/drawing/2014/main" id="{AF226B5B-C465-4A12-BE8A-7BEC1FDD1FA9}"/>
                  </a:ext>
                </a:extLst>
              </p:cNvPr>
              <p:cNvSpPr/>
              <p:nvPr/>
            </p:nvSpPr>
            <p:spPr>
              <a:xfrm>
                <a:off x="559311" y="4732513"/>
                <a:ext cx="98087" cy="213649"/>
              </a:xfrm>
              <a:custGeom>
                <a:avLst/>
                <a:gdLst>
                  <a:gd name="f0" fmla="val w"/>
                  <a:gd name="f1" fmla="val h"/>
                  <a:gd name="f2" fmla="val 0"/>
                  <a:gd name="f3" fmla="val 3037"/>
                  <a:gd name="f4" fmla="val 6615"/>
                  <a:gd name="f5" fmla="val 728"/>
                  <a:gd name="f6" fmla="val 750"/>
                  <a:gd name="f7" fmla="val 14"/>
                  <a:gd name="f8" fmla="val 772"/>
                  <a:gd name="f9" fmla="val 27"/>
                  <a:gd name="f10" fmla="val 795"/>
                  <a:gd name="f11" fmla="val 40"/>
                  <a:gd name="f12" fmla="val 13"/>
                  <a:gd name="f13" fmla="val 1998"/>
                  <a:gd name="f14" fmla="val 1136"/>
                  <a:gd name="f15" fmla="val 2022"/>
                  <a:gd name="f16" fmla="val 1168"/>
                  <a:gd name="f17" fmla="val 2045"/>
                  <a:gd name="f18" fmla="val 1201"/>
                  <a:gd name="f19" fmla="val 2067"/>
                  <a:gd name="f20" fmla="val 1235"/>
                  <a:gd name="f21" fmla="val 2124"/>
                  <a:gd name="f22" fmla="val 1328"/>
                  <a:gd name="f23" fmla="val 2171"/>
                  <a:gd name="f24" fmla="val 1432"/>
                  <a:gd name="f25" fmla="val 2217"/>
                  <a:gd name="f26" fmla="val 1535"/>
                  <a:gd name="f27" fmla="val 2286"/>
                  <a:gd name="f28" fmla="val 1755"/>
                  <a:gd name="f29" fmla="val 2332"/>
                  <a:gd name="f30" fmla="val 1986"/>
                  <a:gd name="f31" fmla="val 2193"/>
                  <a:gd name="f32" fmla="val 2344"/>
                  <a:gd name="f33" fmla="val 2655"/>
                  <a:gd name="f34" fmla="val 3105"/>
                  <a:gd name="f35" fmla="val 2055"/>
                  <a:gd name="f36" fmla="val 3521"/>
                  <a:gd name="f37" fmla="val 1894"/>
                  <a:gd name="f38" fmla="val 3948"/>
                  <a:gd name="f39" fmla="val 1709"/>
                  <a:gd name="f40" fmla="val 4352"/>
                  <a:gd name="f41" fmla="val 1570"/>
                  <a:gd name="f42" fmla="val 4779"/>
                  <a:gd name="f43" fmla="val 1420"/>
                  <a:gd name="f44" fmla="val 5194"/>
                  <a:gd name="f45" fmla="val 1351"/>
                  <a:gd name="f46" fmla="val 5645"/>
                  <a:gd name="f47" fmla="val 1340"/>
                  <a:gd name="f48" fmla="val 6106"/>
                  <a:gd name="f49" fmla="val 5875"/>
                  <a:gd name="f50" fmla="val 5656"/>
                  <a:gd name="f51" fmla="val 1363"/>
                  <a:gd name="f52" fmla="val 5425"/>
                  <a:gd name="f53" fmla="val 1386"/>
                  <a:gd name="f54" fmla="val 4987"/>
                  <a:gd name="f55" fmla="val 1513"/>
                  <a:gd name="f56" fmla="val 4767"/>
                  <a:gd name="f57" fmla="val 1640"/>
                  <a:gd name="f58" fmla="val 4329"/>
                  <a:gd name="f59" fmla="val 1836"/>
                  <a:gd name="f60" fmla="val 3925"/>
                  <a:gd name="f61" fmla="val 3509"/>
                  <a:gd name="f62" fmla="val 2159"/>
                  <a:gd name="f63" fmla="val 3094"/>
                  <a:gd name="f64" fmla="val 2216"/>
                  <a:gd name="f65" fmla="val 1837"/>
                  <a:gd name="f66" fmla="val 2204"/>
                  <a:gd name="f67" fmla="val 1449"/>
                  <a:gd name="f68" fmla="val 1344"/>
                  <a:gd name="f69" fmla="val 378"/>
                  <a:gd name="f70" fmla="val 1820"/>
                  <a:gd name="f71" fmla="val 915"/>
                  <a:gd name="f72" fmla="val 1547"/>
                  <a:gd name="f73" fmla="val 2101"/>
                  <a:gd name="f74" fmla="val 1893"/>
                  <a:gd name="f75" fmla="val 2517"/>
                  <a:gd name="f76" fmla="val 1871"/>
                  <a:gd name="f77" fmla="val 2759"/>
                  <a:gd name="f78" fmla="val 1783"/>
                  <a:gd name="f79" fmla="val 2829"/>
                  <a:gd name="f80" fmla="val 1669"/>
                  <a:gd name="f81" fmla="val 2879"/>
                  <a:gd name="f82" fmla="val 1553"/>
                  <a:gd name="f83" fmla="val 1517"/>
                  <a:gd name="f84" fmla="val 1480"/>
                  <a:gd name="f85" fmla="val 2874"/>
                  <a:gd name="f86" fmla="val 1443"/>
                  <a:gd name="f87" fmla="val 2863"/>
                  <a:gd name="f88" fmla="val 1305"/>
                  <a:gd name="f89" fmla="val 2817"/>
                  <a:gd name="f90" fmla="val 1190"/>
                  <a:gd name="f91" fmla="val 2632"/>
                  <a:gd name="f92" fmla="val 1247"/>
                  <a:gd name="f93" fmla="val 2482"/>
                  <a:gd name="f94" fmla="val 1097"/>
                  <a:gd name="f95" fmla="val 2620"/>
                  <a:gd name="f96" fmla="val 1074"/>
                  <a:gd name="f97" fmla="val 1178"/>
                  <a:gd name="f98" fmla="val 3036"/>
                  <a:gd name="f99" fmla="val 1239"/>
                  <a:gd name="f100" fmla="val 3150"/>
                  <a:gd name="f101" fmla="val 1371"/>
                  <a:gd name="f102" fmla="val 3199"/>
                  <a:gd name="f103" fmla="val 1506"/>
                  <a:gd name="f104" fmla="val 1576"/>
                  <a:gd name="f105" fmla="val 1646"/>
                  <a:gd name="f106" fmla="val 3186"/>
                  <a:gd name="f107" fmla="val 3163"/>
                  <a:gd name="f108" fmla="val 3705"/>
                  <a:gd name="f109" fmla="val 889"/>
                  <a:gd name="f110" fmla="val 4063"/>
                  <a:gd name="f111" fmla="val 289"/>
                  <a:gd name="f112" fmla="val 4271"/>
                  <a:gd name="f113" fmla="val 462"/>
                  <a:gd name="f114" fmla="val 4363"/>
                  <a:gd name="f115" fmla="val 612"/>
                  <a:gd name="f116" fmla="val 4410"/>
                  <a:gd name="f117" fmla="val 439"/>
                  <a:gd name="f118" fmla="val 4606"/>
                  <a:gd name="f119" fmla="val 1"/>
                  <a:gd name="f120" fmla="val 4790"/>
                  <a:gd name="f121" fmla="val 257"/>
                  <a:gd name="f122" fmla="val 4861"/>
                  <a:gd name="f123" fmla="val 388"/>
                  <a:gd name="f124" fmla="val 4899"/>
                  <a:gd name="f125" fmla="val 560"/>
                  <a:gd name="f126" fmla="val 642"/>
                  <a:gd name="f127" fmla="val 734"/>
                  <a:gd name="f128" fmla="val 4890"/>
                  <a:gd name="f129" fmla="val 855"/>
                  <a:gd name="f130" fmla="val 4871"/>
                  <a:gd name="f131" fmla="val 325"/>
                  <a:gd name="f132" fmla="val 5620"/>
                  <a:gd name="f133" fmla="val 1268"/>
                  <a:gd name="f134" fmla="val 5932"/>
                  <a:gd name="f135" fmla="val 1316"/>
                  <a:gd name="f136" fmla="val 6611"/>
                  <a:gd name="f137" fmla="val 1274"/>
                  <a:gd name="f138" fmla="val 5979"/>
                  <a:gd name="f139" fmla="val 2448"/>
                  <a:gd name="f140" fmla="val 5990"/>
                  <a:gd name="f141" fmla="val 2355"/>
                  <a:gd name="f142" fmla="val 5402"/>
                  <a:gd name="f143" fmla="val 5748"/>
                  <a:gd name="f144" fmla="val 2725"/>
                  <a:gd name="f145" fmla="val 6014"/>
                  <a:gd name="f146" fmla="val 6199"/>
                  <a:gd name="f147" fmla="val 5298"/>
                  <a:gd name="f148" fmla="val 2505"/>
                  <a:gd name="f149" fmla="val 4040"/>
                  <a:gd name="f150" fmla="val 2748"/>
                  <a:gd name="f151" fmla="val 2182"/>
                  <a:gd name="f152" fmla="val 2563"/>
                  <a:gd name="f153" fmla="val 1385"/>
                  <a:gd name="f154" fmla="val 797"/>
                  <a:gd name="f155" fmla="val 1882"/>
                  <a:gd name="f156" fmla="val 681"/>
                  <a:gd name="f157" fmla="val 566"/>
                  <a:gd name="f158" fmla="val 1594"/>
                  <a:gd name="f159" fmla="val 450"/>
                  <a:gd name="f160" fmla="val 1339"/>
                  <a:gd name="f161" fmla="val 280"/>
                  <a:gd name="f162" fmla="val 1054"/>
                  <a:gd name="f163" fmla="val 189"/>
                  <a:gd name="f164" fmla="val 6612"/>
                  <a:gd name="f165" fmla="val 6613"/>
                  <a:gd name="f166" fmla="val 1317"/>
                  <a:gd name="f167" fmla="val 6614"/>
                  <a:gd name="f168" fmla="*/ f0 1 3037"/>
                  <a:gd name="f169" fmla="*/ f1 1 6615"/>
                  <a:gd name="f170" fmla="val f2"/>
                  <a:gd name="f171" fmla="val f3"/>
                  <a:gd name="f172" fmla="val f4"/>
                  <a:gd name="f173" fmla="+- f172 0 f170"/>
                  <a:gd name="f174" fmla="+- f171 0 f170"/>
                  <a:gd name="f175" fmla="*/ f174 1 3037"/>
                  <a:gd name="f176" fmla="*/ f173 1 6615"/>
                  <a:gd name="f177" fmla="*/ f170 1 f175"/>
                  <a:gd name="f178" fmla="*/ f171 1 f175"/>
                  <a:gd name="f179" fmla="*/ f170 1 f176"/>
                  <a:gd name="f180" fmla="*/ f172 1 f176"/>
                  <a:gd name="f181" fmla="*/ f177 f168 1"/>
                  <a:gd name="f182" fmla="*/ f178 f168 1"/>
                  <a:gd name="f183" fmla="*/ f180 f169 1"/>
                  <a:gd name="f184" fmla="*/ f179 f169 1"/>
                </a:gdLst>
                <a:ahLst/>
                <a:cxnLst>
                  <a:cxn ang="3cd4">
                    <a:pos x="hc" y="t"/>
                  </a:cxn>
                  <a:cxn ang="0">
                    <a:pos x="r" y="vc"/>
                  </a:cxn>
                  <a:cxn ang="cd4">
                    <a:pos x="hc" y="b"/>
                  </a:cxn>
                  <a:cxn ang="cd2">
                    <a:pos x="l" y="vc"/>
                  </a:cxn>
                </a:cxnLst>
                <a:rect l="f181" t="f184" r="f182" b="f183"/>
                <a:pathLst>
                  <a:path w="3037" h="6615">
                    <a:moveTo>
                      <a:pt x="f5" y="f2"/>
                    </a:moveTo>
                    <a:cubicBezTo>
                      <a:pt x="f6" y="f7"/>
                      <a:pt x="f8" y="f9"/>
                      <a:pt x="f10" y="f11"/>
                    </a:cubicBezTo>
                    <a:lnTo>
                      <a:pt x="f10" y="f11"/>
                    </a:lnTo>
                    <a:cubicBezTo>
                      <a:pt x="f8" y="f9"/>
                      <a:pt x="f6" y="f12"/>
                      <a:pt x="f5" y="f2"/>
                    </a:cubicBezTo>
                    <a:close/>
                    <a:moveTo>
                      <a:pt x="f13" y="f14"/>
                    </a:moveTo>
                    <a:cubicBezTo>
                      <a:pt x="f15" y="f16"/>
                      <a:pt x="f17" y="f18"/>
                      <a:pt x="f19" y="f20"/>
                    </a:cubicBezTo>
                    <a:cubicBezTo>
                      <a:pt x="f21" y="f22"/>
                      <a:pt x="f23" y="f24"/>
                      <a:pt x="f25" y="f26"/>
                    </a:cubicBezTo>
                    <a:cubicBezTo>
                      <a:pt x="f27" y="f28"/>
                      <a:pt x="f29" y="f30"/>
                      <a:pt x="f29" y="f31"/>
                    </a:cubicBezTo>
                    <a:cubicBezTo>
                      <a:pt x="f32" y="f33"/>
                      <a:pt x="f25" y="f34"/>
                      <a:pt x="f35" y="f36"/>
                    </a:cubicBezTo>
                    <a:cubicBezTo>
                      <a:pt x="f37" y="f38"/>
                      <a:pt x="f39" y="f40"/>
                      <a:pt x="f41" y="f42"/>
                    </a:cubicBezTo>
                    <a:cubicBezTo>
                      <a:pt x="f43" y="f44"/>
                      <a:pt x="f45" y="f46"/>
                      <a:pt x="f47" y="f48"/>
                    </a:cubicBezTo>
                    <a:cubicBezTo>
                      <a:pt x="f47" y="f49"/>
                      <a:pt x="f47" y="f50"/>
                      <a:pt x="f51" y="f52"/>
                    </a:cubicBezTo>
                    <a:cubicBezTo>
                      <a:pt x="f53" y="f44"/>
                      <a:pt x="f24" y="f54"/>
                      <a:pt x="f55" y="f56"/>
                    </a:cubicBezTo>
                    <a:cubicBezTo>
                      <a:pt x="f57" y="f58"/>
                      <a:pt x="f59" y="f60"/>
                      <a:pt x="f13" y="f61"/>
                    </a:cubicBezTo>
                    <a:cubicBezTo>
                      <a:pt x="f62" y="f63"/>
                      <a:pt x="f27" y="f33"/>
                      <a:pt x="f27" y="f64"/>
                    </a:cubicBezTo>
                    <a:cubicBezTo>
                      <a:pt x="f27" y="f65"/>
                      <a:pt x="f66" y="f67"/>
                      <a:pt x="f13" y="f14"/>
                    </a:cubicBezTo>
                    <a:close/>
                    <a:moveTo>
                      <a:pt x="f10" y="f11"/>
                    </a:moveTo>
                    <a:lnTo>
                      <a:pt x="f10" y="f11"/>
                    </a:lnTo>
                    <a:cubicBezTo>
                      <a:pt x="f68" y="f69"/>
                      <a:pt x="f70" y="f71"/>
                      <a:pt x="f13" y="f72"/>
                    </a:cubicBezTo>
                    <a:cubicBezTo>
                      <a:pt x="f73" y="f74"/>
                      <a:pt x="f25" y="f75"/>
                      <a:pt x="f76" y="f77"/>
                    </a:cubicBezTo>
                    <a:cubicBezTo>
                      <a:pt x="f78" y="f79"/>
                      <a:pt x="f80" y="f81"/>
                      <a:pt x="f82" y="f81"/>
                    </a:cubicBezTo>
                    <a:cubicBezTo>
                      <a:pt x="f83" y="f81"/>
                      <a:pt x="f84" y="f85"/>
                      <a:pt x="f86" y="f87"/>
                    </a:cubicBezTo>
                    <a:cubicBezTo>
                      <a:pt x="f88" y="f89"/>
                      <a:pt x="f90" y="f91"/>
                      <a:pt x="f92" y="f93"/>
                    </a:cubicBezTo>
                    <a:lnTo>
                      <a:pt x="f92" y="f93"/>
                    </a:lnTo>
                    <a:cubicBezTo>
                      <a:pt x="f94" y="f95"/>
                      <a:pt x="f96" y="f87"/>
                      <a:pt x="f97" y="f98"/>
                    </a:cubicBezTo>
                    <a:cubicBezTo>
                      <a:pt x="f99" y="f100"/>
                      <a:pt x="f101" y="f102"/>
                      <a:pt x="f103" y="f102"/>
                    </a:cubicBezTo>
                    <a:cubicBezTo>
                      <a:pt x="f104" y="f102"/>
                      <a:pt x="f105" y="f106"/>
                      <a:pt x="f39" y="f107"/>
                    </a:cubicBezTo>
                    <a:lnTo>
                      <a:pt x="f39" y="f107"/>
                    </a:lnTo>
                    <a:cubicBezTo>
                      <a:pt x="f53" y="f108"/>
                      <a:pt x="f109" y="f110"/>
                      <a:pt x="f111" y="f112"/>
                    </a:cubicBezTo>
                    <a:cubicBezTo>
                      <a:pt x="f111" y="f112"/>
                      <a:pt x="f113" y="f114"/>
                      <a:pt x="f115" y="f116"/>
                    </a:cubicBezTo>
                    <a:cubicBezTo>
                      <a:pt x="f115" y="f116"/>
                      <a:pt x="f117" y="f118"/>
                      <a:pt x="f119" y="f120"/>
                    </a:cubicBezTo>
                    <a:cubicBezTo>
                      <a:pt x="f121" y="f122"/>
                      <a:pt x="f123" y="f124"/>
                      <a:pt x="f125" y="f124"/>
                    </a:cubicBezTo>
                    <a:cubicBezTo>
                      <a:pt x="f126" y="f124"/>
                      <a:pt x="f127" y="f128"/>
                      <a:pt x="f129" y="f130"/>
                    </a:cubicBezTo>
                    <a:lnTo>
                      <a:pt x="f129" y="f130"/>
                    </a:lnTo>
                    <a:cubicBezTo>
                      <a:pt x="f131" y="f132"/>
                      <a:pt x="f133" y="f134"/>
                      <a:pt x="f135" y="f136"/>
                    </a:cubicBezTo>
                    <a:lnTo>
                      <a:pt x="f135" y="f136"/>
                    </a:lnTo>
                    <a:cubicBezTo>
                      <a:pt x="f137" y="f138"/>
                      <a:pt x="f139" y="f140"/>
                      <a:pt x="f141" y="f142"/>
                    </a:cubicBezTo>
                    <a:lnTo>
                      <a:pt x="f141" y="f142"/>
                    </a:lnTo>
                    <a:cubicBezTo>
                      <a:pt x="f75" y="f143"/>
                      <a:pt x="f144" y="f145"/>
                      <a:pt x="f98" y="f146"/>
                    </a:cubicBezTo>
                    <a:cubicBezTo>
                      <a:pt x="f139" y="f147"/>
                      <a:pt x="f148" y="f149"/>
                      <a:pt x="f91" y="f98"/>
                    </a:cubicBezTo>
                    <a:cubicBezTo>
                      <a:pt x="f150" y="f151"/>
                      <a:pt x="f152" y="f153"/>
                      <a:pt x="f13" y="f154"/>
                    </a:cubicBezTo>
                    <a:cubicBezTo>
                      <a:pt x="f155" y="f156"/>
                      <a:pt x="f28" y="f157"/>
                      <a:pt x="f158" y="f159"/>
                    </a:cubicBezTo>
                    <a:cubicBezTo>
                      <a:pt x="f160" y="f161"/>
                      <a:pt x="f162" y="f163"/>
                      <a:pt x="f10" y="f11"/>
                    </a:cubicBezTo>
                    <a:close/>
                    <a:moveTo>
                      <a:pt x="f135" y="f136"/>
                    </a:moveTo>
                    <a:cubicBezTo>
                      <a:pt x="f135" y="f164"/>
                      <a:pt x="f135" y="f165"/>
                      <a:pt x="f166" y="f167"/>
                    </a:cubicBezTo>
                    <a:cubicBezTo>
                      <a:pt x="f135" y="f165"/>
                      <a:pt x="f135" y="f164"/>
                      <a:pt x="f135" y="f13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 name="Google Shape;209;p3">
                <a:extLst>
                  <a:ext uri="{FF2B5EF4-FFF2-40B4-BE49-F238E27FC236}">
                    <a16:creationId xmlns:a16="http://schemas.microsoft.com/office/drawing/2014/main" id="{E1295ED2-B0E3-43E5-9528-3382467AFB0B}"/>
                  </a:ext>
                </a:extLst>
              </p:cNvPr>
              <p:cNvSpPr/>
              <p:nvPr/>
            </p:nvSpPr>
            <p:spPr>
              <a:xfrm>
                <a:off x="650293" y="4823112"/>
                <a:ext cx="18278" cy="77934"/>
              </a:xfrm>
              <a:custGeom>
                <a:avLst/>
                <a:gdLst>
                  <a:gd name="f0" fmla="val w"/>
                  <a:gd name="f1" fmla="val h"/>
                  <a:gd name="f2" fmla="val 0"/>
                  <a:gd name="f3" fmla="val 566"/>
                  <a:gd name="f4" fmla="val 2413"/>
                  <a:gd name="f5" fmla="val 254"/>
                  <a:gd name="f6" fmla="val 831"/>
                  <a:gd name="f7" fmla="val 139"/>
                  <a:gd name="f8" fmla="val 1674"/>
                  <a:gd name="f9" fmla="val 462"/>
                  <a:gd name="f10" fmla="val 1605"/>
                  <a:gd name="f11" fmla="val 346"/>
                  <a:gd name="f12" fmla="val 808"/>
                  <a:gd name="f13" fmla="*/ f0 1 566"/>
                  <a:gd name="f14" fmla="*/ f1 1 2413"/>
                  <a:gd name="f15" fmla="val f2"/>
                  <a:gd name="f16" fmla="val f3"/>
                  <a:gd name="f17" fmla="val f4"/>
                  <a:gd name="f18" fmla="+- f17 0 f15"/>
                  <a:gd name="f19" fmla="+- f16 0 f15"/>
                  <a:gd name="f20" fmla="*/ f19 1 566"/>
                  <a:gd name="f21" fmla="*/ f18 1 241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566" h="2413">
                    <a:moveTo>
                      <a:pt x="f5" y="f2"/>
                    </a:moveTo>
                    <a:cubicBezTo>
                      <a:pt x="f2" y="f6"/>
                      <a:pt x="f7" y="f8"/>
                      <a:pt x="f3" y="f4"/>
                    </a:cubicBezTo>
                    <a:cubicBezTo>
                      <a:pt x="f9" y="f10"/>
                      <a:pt x="f11" y="f1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 name="Google Shape;210;p3">
                <a:extLst>
                  <a:ext uri="{FF2B5EF4-FFF2-40B4-BE49-F238E27FC236}">
                    <a16:creationId xmlns:a16="http://schemas.microsoft.com/office/drawing/2014/main" id="{04187F90-335F-4148-90F0-7CB7620F1F3C}"/>
                  </a:ext>
                </a:extLst>
              </p:cNvPr>
              <p:cNvSpPr/>
              <p:nvPr/>
            </p:nvSpPr>
            <p:spPr>
              <a:xfrm>
                <a:off x="699488" y="4654972"/>
                <a:ext cx="82808" cy="96953"/>
              </a:xfrm>
              <a:custGeom>
                <a:avLst/>
                <a:gdLst>
                  <a:gd name="f0" fmla="val w"/>
                  <a:gd name="f1" fmla="val h"/>
                  <a:gd name="f2" fmla="val 0"/>
                  <a:gd name="f3" fmla="val 2564"/>
                  <a:gd name="f4" fmla="val 3002"/>
                  <a:gd name="f5" fmla="val 1282"/>
                  <a:gd name="f6" fmla="val 1755"/>
                  <a:gd name="f7" fmla="val 1284"/>
                  <a:gd name="f8" fmla="val 1756"/>
                  <a:gd name="f9" fmla="val 1287"/>
                  <a:gd name="f10" fmla="val 1757"/>
                  <a:gd name="f11" fmla="val 1289"/>
                  <a:gd name="f12" fmla="val 1758"/>
                  <a:gd name="f13" fmla="val 462"/>
                  <a:gd name="f14" fmla="val 1016"/>
                  <a:gd name="f15" fmla="val 543"/>
                  <a:gd name="f16" fmla="val 1178"/>
                  <a:gd name="f17" fmla="val 647"/>
                  <a:gd name="f18" fmla="val 1328"/>
                  <a:gd name="f19" fmla="val 774"/>
                  <a:gd name="f20" fmla="val 1455"/>
                  <a:gd name="f21" fmla="val 843"/>
                  <a:gd name="f22" fmla="val 1524"/>
                  <a:gd name="f23" fmla="val 947"/>
                  <a:gd name="f24" fmla="val 1593"/>
                  <a:gd name="f25" fmla="val 1040"/>
                  <a:gd name="f26" fmla="val 1639"/>
                  <a:gd name="f27" fmla="val 1155"/>
                  <a:gd name="f28" fmla="val 1686"/>
                  <a:gd name="f29" fmla="val 1270"/>
                  <a:gd name="f30" fmla="val 1697"/>
                  <a:gd name="f31" fmla="val 1386"/>
                  <a:gd name="f32" fmla="val 1536"/>
                  <a:gd name="f33" fmla="val 1663"/>
                  <a:gd name="f34" fmla="val 1859"/>
                  <a:gd name="f35" fmla="val 1605"/>
                  <a:gd name="f36" fmla="val 1732"/>
                  <a:gd name="f37" fmla="val 1720"/>
                  <a:gd name="f38" fmla="val 1559"/>
                  <a:gd name="f39" fmla="val 1766"/>
                  <a:gd name="f40" fmla="val 1354"/>
                  <a:gd name="f41" fmla="val 1314"/>
                  <a:gd name="f42" fmla="val 1426"/>
                  <a:gd name="f43" fmla="val 1815"/>
                  <a:gd name="f44" fmla="val 1585"/>
                  <a:gd name="f45" fmla="val 1871"/>
                  <a:gd name="f46" fmla="val 1928"/>
                  <a:gd name="f47" fmla="val 1882"/>
                  <a:gd name="f48" fmla="val 2020"/>
                  <a:gd name="f49" fmla="val 2044"/>
                  <a:gd name="f50" fmla="val 2101"/>
                  <a:gd name="f51" fmla="val 2171"/>
                  <a:gd name="f52" fmla="val 2228"/>
                  <a:gd name="f53" fmla="val 2032"/>
                  <a:gd name="f54" fmla="val 2113"/>
                  <a:gd name="f55" fmla="val 2043"/>
                  <a:gd name="f56" fmla="val 1986"/>
                  <a:gd name="f57" fmla="val 1351"/>
                  <a:gd name="f58" fmla="val 1870"/>
                  <a:gd name="f59" fmla="val 1190"/>
                  <a:gd name="f60" fmla="val 1801"/>
                  <a:gd name="f61" fmla="val 855"/>
                  <a:gd name="f62" fmla="val 1628"/>
                  <a:gd name="f63" fmla="val 751"/>
                  <a:gd name="f64" fmla="val 1478"/>
                  <a:gd name="f65" fmla="val 612"/>
                  <a:gd name="f66" fmla="val 532"/>
                  <a:gd name="f67" fmla="val 35"/>
                  <a:gd name="f68" fmla="val 1"/>
                  <a:gd name="f69" fmla="val 358"/>
                  <a:gd name="f70" fmla="val 58"/>
                  <a:gd name="f71" fmla="val 728"/>
                  <a:gd name="f72" fmla="val 197"/>
                  <a:gd name="f73" fmla="val 1074"/>
                  <a:gd name="f74" fmla="val 416"/>
                  <a:gd name="f75" fmla="val 1582"/>
                  <a:gd name="f76" fmla="val 832"/>
                  <a:gd name="f77" fmla="val 1997"/>
                  <a:gd name="f78" fmla="val 1340"/>
                  <a:gd name="f79" fmla="val 2320"/>
                  <a:gd name="f80" fmla="val 1744"/>
                  <a:gd name="f81" fmla="val 2378"/>
                  <a:gd name="f82" fmla="val 2494"/>
                  <a:gd name="f83" fmla="val 2598"/>
                  <a:gd name="f84" fmla="val 2263"/>
                  <a:gd name="f85" fmla="val 2782"/>
                  <a:gd name="f86" fmla="val 3001"/>
                  <a:gd name="f87" fmla="val 2425"/>
                  <a:gd name="f88" fmla="val 2563"/>
                  <a:gd name="f89" fmla="val 2551"/>
                  <a:gd name="f90" fmla="val 2517"/>
                  <a:gd name="f91" fmla="val 2286"/>
                  <a:gd name="f92" fmla="val 2482"/>
                  <a:gd name="f93" fmla="val 2332"/>
                  <a:gd name="f94" fmla="val 1824"/>
                  <a:gd name="f95" fmla="val 2148"/>
                  <a:gd name="f96" fmla="val 2163"/>
                  <a:gd name="f97" fmla="val 1689"/>
                  <a:gd name="f98" fmla="val 2180"/>
                  <a:gd name="f99" fmla="val 1691"/>
                  <a:gd name="f100" fmla="val 2197"/>
                  <a:gd name="f101" fmla="val 2291"/>
                  <a:gd name="f102" fmla="val 2397"/>
                  <a:gd name="f103" fmla="val 2436"/>
                  <a:gd name="f104" fmla="val 1570"/>
                  <a:gd name="f105" fmla="val 1305"/>
                  <a:gd name="f106" fmla="val 2344"/>
                  <a:gd name="f107" fmla="val 1224"/>
                  <a:gd name="f108" fmla="val 2251"/>
                  <a:gd name="f109" fmla="val 1132"/>
                  <a:gd name="f110" fmla="val 2136"/>
                  <a:gd name="f111" fmla="val 1097"/>
                  <a:gd name="f112" fmla="val 1998"/>
                  <a:gd name="f113" fmla="val 1051"/>
                  <a:gd name="f114" fmla="val 2159"/>
                  <a:gd name="f115" fmla="val 993"/>
                  <a:gd name="f116" fmla="val 2321"/>
                  <a:gd name="f117" fmla="val 866"/>
                  <a:gd name="f118" fmla="val 693"/>
                  <a:gd name="f119" fmla="val 520"/>
                  <a:gd name="f120" fmla="val 324"/>
                  <a:gd name="f121" fmla="val 243"/>
                  <a:gd name="f122" fmla="val 1617"/>
                  <a:gd name="f123" fmla="val 924"/>
                  <a:gd name="f124" fmla="val 958"/>
                  <a:gd name="f125" fmla="val 1186"/>
                  <a:gd name="f126" fmla="val 963"/>
                  <a:gd name="f127" fmla="val 1148"/>
                  <a:gd name="f128" fmla="val 965"/>
                  <a:gd name="f129" fmla="val 1110"/>
                  <a:gd name="f130" fmla="val 755"/>
                  <a:gd name="f131" fmla="val 409"/>
                  <a:gd name="f132" fmla="val 775"/>
                  <a:gd name="f133" fmla="val 232"/>
                  <a:gd name="f134" fmla="val 139"/>
                  <a:gd name="f135" fmla="val 301"/>
                  <a:gd name="f136" fmla="val 70"/>
                  <a:gd name="f137" fmla="val 150"/>
                  <a:gd name="f138" fmla="*/ f0 1 2564"/>
                  <a:gd name="f139" fmla="*/ f1 1 3002"/>
                  <a:gd name="f140" fmla="val f2"/>
                  <a:gd name="f141" fmla="val f3"/>
                  <a:gd name="f142" fmla="val f4"/>
                  <a:gd name="f143" fmla="+- f142 0 f140"/>
                  <a:gd name="f144" fmla="+- f141 0 f140"/>
                  <a:gd name="f145" fmla="*/ f144 1 2564"/>
                  <a:gd name="f146" fmla="*/ f143 1 3002"/>
                  <a:gd name="f147" fmla="*/ f140 1 f145"/>
                  <a:gd name="f148" fmla="*/ f141 1 f145"/>
                  <a:gd name="f149" fmla="*/ f140 1 f146"/>
                  <a:gd name="f150" fmla="*/ f142 1 f146"/>
                  <a:gd name="f151" fmla="*/ f147 f138 1"/>
                  <a:gd name="f152" fmla="*/ f148 f138 1"/>
                  <a:gd name="f153" fmla="*/ f150 f139 1"/>
                  <a:gd name="f154" fmla="*/ f149 f139 1"/>
                </a:gdLst>
                <a:ahLst/>
                <a:cxnLst>
                  <a:cxn ang="3cd4">
                    <a:pos x="hc" y="t"/>
                  </a:cxn>
                  <a:cxn ang="0">
                    <a:pos x="r" y="vc"/>
                  </a:cxn>
                  <a:cxn ang="cd4">
                    <a:pos x="hc" y="b"/>
                  </a:cxn>
                  <a:cxn ang="cd2">
                    <a:pos x="l" y="vc"/>
                  </a:cxn>
                </a:cxnLst>
                <a:rect l="f151" t="f154" r="f152" b="f153"/>
                <a:pathLst>
                  <a:path w="2564" h="3002">
                    <a:moveTo>
                      <a:pt x="f5" y="f6"/>
                    </a:moveTo>
                    <a:lnTo>
                      <a:pt x="f5" y="f6"/>
                    </a:lnTo>
                    <a:cubicBezTo>
                      <a:pt x="f7" y="f8"/>
                      <a:pt x="f9" y="f10"/>
                      <a:pt x="f11" y="f12"/>
                    </a:cubicBezTo>
                    <a:lnTo>
                      <a:pt x="f11" y="f12"/>
                    </a:lnTo>
                    <a:cubicBezTo>
                      <a:pt x="f9" y="f10"/>
                      <a:pt x="f7" y="f8"/>
                      <a:pt x="f5" y="f6"/>
                    </a:cubicBezTo>
                    <a:close/>
                    <a:moveTo>
                      <a:pt x="f13" y="f14"/>
                    </a:moveTo>
                    <a:cubicBezTo>
                      <a:pt x="f15" y="f16"/>
                      <a:pt x="f17" y="f18"/>
                      <a:pt x="f19" y="f20"/>
                    </a:cubicBezTo>
                    <a:cubicBezTo>
                      <a:pt x="f21" y="f22"/>
                      <a:pt x="f23" y="f24"/>
                      <a:pt x="f25" y="f26"/>
                    </a:cubicBezTo>
                    <a:cubicBezTo>
                      <a:pt x="f27" y="f28"/>
                      <a:pt x="f29" y="f30"/>
                      <a:pt x="f31" y="f30"/>
                    </a:cubicBezTo>
                    <a:cubicBezTo>
                      <a:pt x="f32" y="f30"/>
                      <a:pt x="f30" y="f33"/>
                      <a:pt x="f34" y="f35"/>
                    </a:cubicBezTo>
                    <a:lnTo>
                      <a:pt x="f34" y="f35"/>
                    </a:lnTo>
                    <a:cubicBezTo>
                      <a:pt x="f36" y="f37"/>
                      <a:pt x="f38" y="f39"/>
                      <a:pt x="f31" y="f39"/>
                    </a:cubicBezTo>
                    <a:cubicBezTo>
                      <a:pt x="f40" y="f39"/>
                      <a:pt x="f41" y="f39"/>
                      <a:pt x="f11" y="f12"/>
                    </a:cubicBezTo>
                    <a:lnTo>
                      <a:pt x="f11" y="f12"/>
                    </a:lnTo>
                    <a:cubicBezTo>
                      <a:pt x="f42" y="f43"/>
                      <a:pt x="f44" y="f45"/>
                      <a:pt x="f36" y="f46"/>
                    </a:cubicBezTo>
                    <a:cubicBezTo>
                      <a:pt x="f47" y="f48"/>
                      <a:pt x="f49" y="f50"/>
                      <a:pt x="f51" y="f52"/>
                    </a:cubicBezTo>
                    <a:cubicBezTo>
                      <a:pt x="f53" y="f54"/>
                      <a:pt x="f45" y="f55"/>
                      <a:pt x="f30" y="f56"/>
                    </a:cubicBezTo>
                    <a:cubicBezTo>
                      <a:pt x="f22" y="f46"/>
                      <a:pt x="f57" y="f58"/>
                      <a:pt x="f59" y="f60"/>
                    </a:cubicBezTo>
                    <a:cubicBezTo>
                      <a:pt x="f14" y="f36"/>
                      <a:pt x="f61" y="f62"/>
                      <a:pt x="f63" y="f64"/>
                    </a:cubicBezTo>
                    <a:cubicBezTo>
                      <a:pt x="f65" y="f57"/>
                      <a:pt x="f66" y="f16"/>
                      <a:pt x="f13" y="f14"/>
                    </a:cubicBezTo>
                    <a:close/>
                    <a:moveTo>
                      <a:pt x="f67" y="f2"/>
                    </a:moveTo>
                    <a:cubicBezTo>
                      <a:pt x="f68" y="f69"/>
                      <a:pt x="f70" y="f71"/>
                      <a:pt x="f72" y="f73"/>
                    </a:cubicBezTo>
                    <a:cubicBezTo>
                      <a:pt x="f74" y="f75"/>
                      <a:pt x="f76" y="f77"/>
                      <a:pt x="f78" y="f52"/>
                    </a:cubicBezTo>
                    <a:cubicBezTo>
                      <a:pt x="f32" y="f79"/>
                      <a:pt x="f80" y="f81"/>
                      <a:pt x="f46" y="f82"/>
                    </a:cubicBezTo>
                    <a:cubicBezTo>
                      <a:pt x="f50" y="f83"/>
                      <a:pt x="f84" y="f85"/>
                      <a:pt x="f84" y="f86"/>
                    </a:cubicBezTo>
                    <a:cubicBezTo>
                      <a:pt x="f87" y="f85"/>
                      <a:pt x="f88" y="f89"/>
                      <a:pt x="f90" y="f91"/>
                    </a:cubicBezTo>
                    <a:cubicBezTo>
                      <a:pt x="f92" y="f55"/>
                      <a:pt x="f93" y="f94"/>
                      <a:pt x="f95" y="f28"/>
                    </a:cubicBezTo>
                    <a:lnTo>
                      <a:pt x="f95" y="f28"/>
                    </a:lnTo>
                    <a:cubicBezTo>
                      <a:pt x="f96" y="f97"/>
                      <a:pt x="f98" y="f99"/>
                      <a:pt x="f100" y="f99"/>
                    </a:cubicBezTo>
                    <a:cubicBezTo>
                      <a:pt x="f101" y="f99"/>
                      <a:pt x="f102" y="f26"/>
                      <a:pt x="f103" y="f104"/>
                    </a:cubicBezTo>
                    <a:cubicBezTo>
                      <a:pt x="f82" y="f20"/>
                      <a:pt x="f103" y="f105"/>
                      <a:pt x="f106" y="f107"/>
                    </a:cubicBezTo>
                    <a:cubicBezTo>
                      <a:pt x="f108" y="f109"/>
                      <a:pt x="f110" y="f111"/>
                      <a:pt x="f112" y="f113"/>
                    </a:cubicBezTo>
                    <a:cubicBezTo>
                      <a:pt x="f114" y="f115"/>
                      <a:pt x="f116" y="f117"/>
                      <a:pt x="f93" y="f118"/>
                    </a:cubicBezTo>
                    <a:cubicBezTo>
                      <a:pt x="f106" y="f119"/>
                      <a:pt x="f84" y="f120"/>
                      <a:pt x="f54" y="f121"/>
                    </a:cubicBezTo>
                    <a:cubicBezTo>
                      <a:pt x="f112" y="f65"/>
                      <a:pt x="f122" y="f123"/>
                      <a:pt x="f107" y="f124"/>
                    </a:cubicBezTo>
                    <a:cubicBezTo>
                      <a:pt x="f125" y="f126"/>
                      <a:pt x="f127" y="f128"/>
                      <a:pt x="f129" y="f128"/>
                    </a:cubicBezTo>
                    <a:cubicBezTo>
                      <a:pt x="f130" y="f128"/>
                      <a:pt x="f131" y="f132"/>
                      <a:pt x="f133" y="f13"/>
                    </a:cubicBezTo>
                    <a:cubicBezTo>
                      <a:pt x="f134" y="f135"/>
                      <a:pt x="f136" y="f137"/>
                      <a:pt x="f67"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 name="Google Shape;211;p3">
                <a:extLst>
                  <a:ext uri="{FF2B5EF4-FFF2-40B4-BE49-F238E27FC236}">
                    <a16:creationId xmlns:a16="http://schemas.microsoft.com/office/drawing/2014/main" id="{C1457F5F-702C-4F1C-9D11-D5821A71C3E5}"/>
                  </a:ext>
                </a:extLst>
              </p:cNvPr>
              <p:cNvSpPr/>
              <p:nvPr/>
            </p:nvSpPr>
            <p:spPr>
              <a:xfrm>
                <a:off x="677908" y="4590114"/>
                <a:ext cx="177439" cy="239682"/>
              </a:xfrm>
              <a:custGeom>
                <a:avLst/>
                <a:gdLst>
                  <a:gd name="f0" fmla="val w"/>
                  <a:gd name="f1" fmla="val h"/>
                  <a:gd name="f2" fmla="val 0"/>
                  <a:gd name="f3" fmla="val 5494"/>
                  <a:gd name="f4" fmla="val 7421"/>
                  <a:gd name="f5" fmla="val 692"/>
                  <a:gd name="f6" fmla="val 681"/>
                  <a:gd name="f7" fmla="val 24"/>
                  <a:gd name="f8" fmla="val 671"/>
                  <a:gd name="f9" fmla="val 49"/>
                  <a:gd name="f10" fmla="val 661"/>
                  <a:gd name="f11" fmla="val 73"/>
                  <a:gd name="f12" fmla="val 1950"/>
                  <a:gd name="f13" fmla="val 6475"/>
                  <a:gd name="f14" fmla="val 2181"/>
                  <a:gd name="f15" fmla="val 6649"/>
                  <a:gd name="f16" fmla="val 2423"/>
                  <a:gd name="f17" fmla="val 6799"/>
                  <a:gd name="f18" fmla="val 2689"/>
                  <a:gd name="f19" fmla="val 6914"/>
                  <a:gd name="f20" fmla="val 2943"/>
                  <a:gd name="f21" fmla="val 7029"/>
                  <a:gd name="f22" fmla="val 3220"/>
                  <a:gd name="f23" fmla="val 7110"/>
                  <a:gd name="f24" fmla="val 3497"/>
                  <a:gd name="f25" fmla="val 7156"/>
                  <a:gd name="f26" fmla="val 3622"/>
                  <a:gd name="f27" fmla="val 7178"/>
                  <a:gd name="f28" fmla="val 3752"/>
                  <a:gd name="f29" fmla="val 7190"/>
                  <a:gd name="f30" fmla="val 3884"/>
                  <a:gd name="f31" fmla="val 4032"/>
                  <a:gd name="f32" fmla="val 4181"/>
                  <a:gd name="f33" fmla="val 7175"/>
                  <a:gd name="f34" fmla="val 4328"/>
                  <a:gd name="f35" fmla="val 7145"/>
                  <a:gd name="f36" fmla="val 4605"/>
                  <a:gd name="f37" fmla="val 7087"/>
                  <a:gd name="f38" fmla="val 4882"/>
                  <a:gd name="f39" fmla="val 6983"/>
                  <a:gd name="f40" fmla="val 5136"/>
                  <a:gd name="f41" fmla="val 6868"/>
                  <a:gd name="f42" fmla="val 4893"/>
                  <a:gd name="f43" fmla="val 7006"/>
                  <a:gd name="f44" fmla="val 4616"/>
                  <a:gd name="f45" fmla="val 4339"/>
                  <a:gd name="f46" fmla="val 7180"/>
                  <a:gd name="f47" fmla="val 4170"/>
                  <a:gd name="f48" fmla="val 7216"/>
                  <a:gd name="f49" fmla="val 3981"/>
                  <a:gd name="f50" fmla="val 7244"/>
                  <a:gd name="f51" fmla="val 3792"/>
                  <a:gd name="f52" fmla="val 3685"/>
                  <a:gd name="f53" fmla="val 3578"/>
                  <a:gd name="f54" fmla="val 7235"/>
                  <a:gd name="f55" fmla="val 3474"/>
                  <a:gd name="f56" fmla="val 7214"/>
                  <a:gd name="f57" fmla="val 3185"/>
                  <a:gd name="f58" fmla="val 7168"/>
                  <a:gd name="f59" fmla="val 2919"/>
                  <a:gd name="f60" fmla="val 2654"/>
                  <a:gd name="f61" fmla="val 6949"/>
                  <a:gd name="f62" fmla="val 2400"/>
                  <a:gd name="f63" fmla="val 6822"/>
                  <a:gd name="f64" fmla="val 2146"/>
                  <a:gd name="f65" fmla="val 6683"/>
                  <a:gd name="f66" fmla="val 1"/>
                  <a:gd name="f67" fmla="val 1676"/>
                  <a:gd name="f68" fmla="val 55"/>
                  <a:gd name="f69" fmla="val 3257"/>
                  <a:gd name="f70" fmla="val 715"/>
                  <a:gd name="f71" fmla="val 4871"/>
                  <a:gd name="f72" fmla="val 1096"/>
                  <a:gd name="f73" fmla="val 5794"/>
                  <a:gd name="f74" fmla="val 1719"/>
                  <a:gd name="f75" fmla="val 2596"/>
                  <a:gd name="f76" fmla="val 2983"/>
                  <a:gd name="f77" fmla="val 7319"/>
                  <a:gd name="f78" fmla="val 3389"/>
                  <a:gd name="f79" fmla="val 7420"/>
                  <a:gd name="f80" fmla="val 3790"/>
                  <a:gd name="f81" fmla="val 4298"/>
                  <a:gd name="f82" fmla="val 4800"/>
                  <a:gd name="f83" fmla="val 7258"/>
                  <a:gd name="f84" fmla="val 5251"/>
                  <a:gd name="f85" fmla="val 5320"/>
                  <a:gd name="f86" fmla="val 5401"/>
                  <a:gd name="f87" fmla="val 6856"/>
                  <a:gd name="f88" fmla="val 5424"/>
                  <a:gd name="f89" fmla="val 6764"/>
                  <a:gd name="f90" fmla="val 6602"/>
                  <a:gd name="f91" fmla="val 5367"/>
                  <a:gd name="f92" fmla="val 6487"/>
                  <a:gd name="f93" fmla="val 5205"/>
                  <a:gd name="f94" fmla="val 5113"/>
                  <a:gd name="f95" fmla="val 5020"/>
                  <a:gd name="f96" fmla="val 6568"/>
                  <a:gd name="f97" fmla="val 4939"/>
                  <a:gd name="f98" fmla="val 5216"/>
                  <a:gd name="f99" fmla="val 6163"/>
                  <a:gd name="f100" fmla="val 4816"/>
                  <a:gd name="f101" fmla="val 5890"/>
                  <a:gd name="f102" fmla="val 4286"/>
                  <a:gd name="f103" fmla="val 4151"/>
                  <a:gd name="f104" fmla="val 4008"/>
                  <a:gd name="f105" fmla="val 5907"/>
                  <a:gd name="f106" fmla="val 3866"/>
                  <a:gd name="f107" fmla="val 5944"/>
                  <a:gd name="f108" fmla="val 3519"/>
                  <a:gd name="f109" fmla="val 6037"/>
                  <a:gd name="f110" fmla="val 3167"/>
                  <a:gd name="f111" fmla="val 6098"/>
                  <a:gd name="f112" fmla="val 2819"/>
                  <a:gd name="f113" fmla="val 2439"/>
                  <a:gd name="f114" fmla="val 2064"/>
                  <a:gd name="f115" fmla="val 6025"/>
                  <a:gd name="f116" fmla="val 1703"/>
                  <a:gd name="f117" fmla="val 5839"/>
                  <a:gd name="f118" fmla="val 1728"/>
                  <a:gd name="f119" fmla="val 5849"/>
                  <a:gd name="f120" fmla="val 1753"/>
                  <a:gd name="f121" fmla="val 5854"/>
                  <a:gd name="f122" fmla="val 1778"/>
                  <a:gd name="f123" fmla="val 1885"/>
                  <a:gd name="f124" fmla="val 1989"/>
                  <a:gd name="f125" fmla="val 5771"/>
                  <a:gd name="f126" fmla="val 2031"/>
                  <a:gd name="f127" fmla="val 5644"/>
                  <a:gd name="f128" fmla="val 2088"/>
                  <a:gd name="f129" fmla="val 5471"/>
                  <a:gd name="f130" fmla="val 5275"/>
                  <a:gd name="f131" fmla="val 1915"/>
                  <a:gd name="f132" fmla="val 1811"/>
                  <a:gd name="f133" fmla="val 4986"/>
                  <a:gd name="f134" fmla="val 1684"/>
                  <a:gd name="f135" fmla="val 1557"/>
                  <a:gd name="f136" fmla="val 4744"/>
                  <a:gd name="f137" fmla="val 1442"/>
                  <a:gd name="f138" fmla="val 4629"/>
                  <a:gd name="f139" fmla="val 1315"/>
                  <a:gd name="f140" fmla="val 4502"/>
                  <a:gd name="f141" fmla="val 1223"/>
                  <a:gd name="f142" fmla="val 4352"/>
                  <a:gd name="f143" fmla="val 1026"/>
                  <a:gd name="f144" fmla="val 4051"/>
                  <a:gd name="f145" fmla="val 853"/>
                  <a:gd name="f146" fmla="val 3705"/>
                  <a:gd name="f147" fmla="val 3359"/>
                  <a:gd name="f148" fmla="val 343"/>
                  <a:gd name="f149" fmla="val 2356"/>
                  <a:gd name="f150" fmla="val 246"/>
                  <a:gd name="f151" fmla="val 1099"/>
                  <a:gd name="f152" fmla="*/ f0 1 5494"/>
                  <a:gd name="f153" fmla="*/ f1 1 7421"/>
                  <a:gd name="f154" fmla="val f2"/>
                  <a:gd name="f155" fmla="val f3"/>
                  <a:gd name="f156" fmla="val f4"/>
                  <a:gd name="f157" fmla="+- f156 0 f154"/>
                  <a:gd name="f158" fmla="+- f155 0 f154"/>
                  <a:gd name="f159" fmla="*/ f158 1 5494"/>
                  <a:gd name="f160" fmla="*/ f157 1 7421"/>
                  <a:gd name="f161" fmla="*/ f154 1 f159"/>
                  <a:gd name="f162" fmla="*/ f155 1 f159"/>
                  <a:gd name="f163" fmla="*/ f154 1 f160"/>
                  <a:gd name="f164" fmla="*/ f156 1 f160"/>
                  <a:gd name="f165" fmla="*/ f161 f152 1"/>
                  <a:gd name="f166" fmla="*/ f162 f152 1"/>
                  <a:gd name="f167" fmla="*/ f164 f153 1"/>
                  <a:gd name="f168" fmla="*/ f163 f153 1"/>
                </a:gdLst>
                <a:ahLst/>
                <a:cxnLst>
                  <a:cxn ang="3cd4">
                    <a:pos x="hc" y="t"/>
                  </a:cxn>
                  <a:cxn ang="0">
                    <a:pos x="r" y="vc"/>
                  </a:cxn>
                  <a:cxn ang="cd4">
                    <a:pos x="hc" y="b"/>
                  </a:cxn>
                  <a:cxn ang="cd2">
                    <a:pos x="l" y="vc"/>
                  </a:cxn>
                </a:cxnLst>
                <a:rect l="f165" t="f168" r="f166" b="f167"/>
                <a:pathLst>
                  <a:path w="5494" h="7421">
                    <a:moveTo>
                      <a:pt x="f5" y="f2"/>
                    </a:moveTo>
                    <a:cubicBezTo>
                      <a:pt x="f6" y="f7"/>
                      <a:pt x="f8" y="f9"/>
                      <a:pt x="f10" y="f11"/>
                    </a:cubicBezTo>
                    <a:lnTo>
                      <a:pt x="f10" y="f11"/>
                    </a:lnTo>
                    <a:cubicBezTo>
                      <a:pt x="f8" y="f9"/>
                      <a:pt x="f6" y="f7"/>
                      <a:pt x="f5" y="f2"/>
                    </a:cubicBezTo>
                    <a:close/>
                    <a:moveTo>
                      <a:pt x="f12" y="f13"/>
                    </a:moveTo>
                    <a:lnTo>
                      <a:pt x="f12" y="f13"/>
                    </a:lnTo>
                    <a:cubicBezTo>
                      <a:pt x="f14" y="f15"/>
                      <a:pt x="f16" y="f17"/>
                      <a:pt x="f18" y="f19"/>
                    </a:cubicBezTo>
                    <a:cubicBezTo>
                      <a:pt x="f20" y="f21"/>
                      <a:pt x="f22" y="f23"/>
                      <a:pt x="f24" y="f25"/>
                    </a:cubicBezTo>
                    <a:cubicBezTo>
                      <a:pt x="f26" y="f27"/>
                      <a:pt x="f28" y="f29"/>
                      <a:pt x="f30" y="f29"/>
                    </a:cubicBezTo>
                    <a:cubicBezTo>
                      <a:pt x="f31" y="f29"/>
                      <a:pt x="f32" y="f33"/>
                      <a:pt x="f34" y="f35"/>
                    </a:cubicBezTo>
                    <a:cubicBezTo>
                      <a:pt x="f36" y="f37"/>
                      <a:pt x="f38" y="f39"/>
                      <a:pt x="f40" y="f41"/>
                    </a:cubicBezTo>
                    <a:lnTo>
                      <a:pt x="f40" y="f41"/>
                    </a:lnTo>
                    <a:cubicBezTo>
                      <a:pt x="f42" y="f43"/>
                      <a:pt x="f44" y="f23"/>
                      <a:pt x="f45" y="f46"/>
                    </a:cubicBezTo>
                    <a:cubicBezTo>
                      <a:pt x="f47" y="f48"/>
                      <a:pt x="f49" y="f50"/>
                      <a:pt x="f51" y="f50"/>
                    </a:cubicBezTo>
                    <a:cubicBezTo>
                      <a:pt x="f52" y="f50"/>
                      <a:pt x="f53" y="f54"/>
                      <a:pt x="f55" y="f56"/>
                    </a:cubicBezTo>
                    <a:cubicBezTo>
                      <a:pt x="f57" y="f58"/>
                      <a:pt x="f59" y="f37"/>
                      <a:pt x="f60" y="f61"/>
                    </a:cubicBezTo>
                    <a:cubicBezTo>
                      <a:pt x="f62" y="f63"/>
                      <a:pt x="f64" y="f65"/>
                      <a:pt x="f12" y="f13"/>
                    </a:cubicBezTo>
                    <a:close/>
                    <a:moveTo>
                      <a:pt x="f10" y="f11"/>
                    </a:moveTo>
                    <a:cubicBezTo>
                      <a:pt x="f66" y="f67"/>
                      <a:pt x="f68" y="f69"/>
                      <a:pt x="f70" y="f71"/>
                    </a:cubicBezTo>
                    <a:cubicBezTo>
                      <a:pt x="f72" y="f73"/>
                      <a:pt x="f74" y="f15"/>
                      <a:pt x="f75" y="f23"/>
                    </a:cubicBezTo>
                    <a:cubicBezTo>
                      <a:pt x="f76" y="f77"/>
                      <a:pt x="f78" y="f79"/>
                      <a:pt x="f80" y="f79"/>
                    </a:cubicBezTo>
                    <a:cubicBezTo>
                      <a:pt x="f81" y="f79"/>
                      <a:pt x="f82" y="f83"/>
                      <a:pt x="f84" y="f61"/>
                    </a:cubicBezTo>
                    <a:cubicBezTo>
                      <a:pt x="f85" y="f19"/>
                      <a:pt x="f86" y="f87"/>
                      <a:pt x="f88" y="f89"/>
                    </a:cubicBezTo>
                    <a:cubicBezTo>
                      <a:pt x="f3" y="f90"/>
                      <a:pt x="f91" y="f92"/>
                      <a:pt x="f93" y="f92"/>
                    </a:cubicBezTo>
                    <a:cubicBezTo>
                      <a:pt x="f94" y="f92"/>
                      <a:pt x="f95" y="f96"/>
                      <a:pt x="f97" y="f96"/>
                    </a:cubicBezTo>
                    <a:cubicBezTo>
                      <a:pt x="f98" y="f99"/>
                      <a:pt x="f100" y="f101"/>
                      <a:pt x="f102" y="f101"/>
                    </a:cubicBezTo>
                    <a:cubicBezTo>
                      <a:pt x="f103" y="f101"/>
                      <a:pt x="f104" y="f105"/>
                      <a:pt x="f106" y="f107"/>
                    </a:cubicBezTo>
                    <a:cubicBezTo>
                      <a:pt x="f108" y="f109"/>
                      <a:pt x="f110" y="f111"/>
                      <a:pt x="f112" y="f111"/>
                    </a:cubicBezTo>
                    <a:cubicBezTo>
                      <a:pt x="f113" y="f111"/>
                      <a:pt x="f114" y="f115"/>
                      <a:pt x="f116" y="f117"/>
                    </a:cubicBezTo>
                    <a:lnTo>
                      <a:pt x="f116" y="f117"/>
                    </a:lnTo>
                    <a:cubicBezTo>
                      <a:pt x="f118" y="f119"/>
                      <a:pt x="f120" y="f121"/>
                      <a:pt x="f122" y="f121"/>
                    </a:cubicBezTo>
                    <a:cubicBezTo>
                      <a:pt x="f123" y="f121"/>
                      <a:pt x="f124" y="f125"/>
                      <a:pt x="f126" y="f127"/>
                    </a:cubicBezTo>
                    <a:cubicBezTo>
                      <a:pt x="f128" y="f129"/>
                      <a:pt x="f126" y="f130"/>
                      <a:pt x="f131" y="f40"/>
                    </a:cubicBezTo>
                    <a:cubicBezTo>
                      <a:pt x="f132" y="f133"/>
                      <a:pt x="f134" y="f71"/>
                      <a:pt x="f135" y="f136"/>
                    </a:cubicBezTo>
                    <a:cubicBezTo>
                      <a:pt x="f137" y="f138"/>
                      <a:pt x="f139" y="f140"/>
                      <a:pt x="f141" y="f142"/>
                    </a:cubicBezTo>
                    <a:cubicBezTo>
                      <a:pt x="f143" y="f144"/>
                      <a:pt x="f145" y="f146"/>
                      <a:pt x="f70" y="f147"/>
                    </a:cubicBezTo>
                    <a:cubicBezTo>
                      <a:pt x="f148" y="f149"/>
                      <a:pt x="f150" y="f151"/>
                      <a:pt x="f10" y="f11"/>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9" name="Google Shape;212;p3">
                <a:extLst>
                  <a:ext uri="{FF2B5EF4-FFF2-40B4-BE49-F238E27FC236}">
                    <a16:creationId xmlns:a16="http://schemas.microsoft.com/office/drawing/2014/main" id="{FDA8F8BA-857C-493A-A563-CE076AB8BFBA}"/>
                  </a:ext>
                </a:extLst>
              </p:cNvPr>
              <p:cNvSpPr/>
              <p:nvPr/>
            </p:nvSpPr>
            <p:spPr>
              <a:xfrm>
                <a:off x="705816" y="4769437"/>
                <a:ext cx="83164" cy="100611"/>
              </a:xfrm>
              <a:custGeom>
                <a:avLst/>
                <a:gdLst>
                  <a:gd name="f0" fmla="val w"/>
                  <a:gd name="f1" fmla="val h"/>
                  <a:gd name="f2" fmla="val 0"/>
                  <a:gd name="f3" fmla="val 2575"/>
                  <a:gd name="f4" fmla="val 3115"/>
                  <a:gd name="f5" fmla="val 1"/>
                  <a:gd name="f6" fmla="val 4"/>
                  <a:gd name="f7" fmla="val 9"/>
                  <a:gd name="f8" fmla="val 6"/>
                  <a:gd name="f9" fmla="val 18"/>
                  <a:gd name="f10" fmla="val 27"/>
                  <a:gd name="f11" fmla="val 7"/>
                  <a:gd name="f12" fmla="val 228"/>
                  <a:gd name="f13" fmla="val 720"/>
                  <a:gd name="f14" fmla="val 527"/>
                  <a:gd name="f15" fmla="val 1334"/>
                  <a:gd name="f16" fmla="val 1051"/>
                  <a:gd name="f17" fmla="val 1835"/>
                  <a:gd name="f18" fmla="val 1144"/>
                  <a:gd name="f19" fmla="val 1916"/>
                  <a:gd name="f20" fmla="val 1248"/>
                  <a:gd name="f21" fmla="val 2008"/>
                  <a:gd name="f22" fmla="val 1317"/>
                  <a:gd name="f23" fmla="val 2112"/>
                  <a:gd name="f24" fmla="val 1386"/>
                  <a:gd name="f25" fmla="val 2205"/>
                  <a:gd name="f26" fmla="val 1432"/>
                  <a:gd name="f27" fmla="val 2343"/>
                  <a:gd name="f28" fmla="val 1421"/>
                  <a:gd name="f29" fmla="val 2459"/>
                  <a:gd name="f30" fmla="val 1398"/>
                  <a:gd name="f31" fmla="val 2586"/>
                  <a:gd name="f32" fmla="val 2701"/>
                  <a:gd name="f33" fmla="val 1201"/>
                  <a:gd name="f34" fmla="val 2724"/>
                  <a:gd name="f35" fmla="val 1186"/>
                  <a:gd name="f36" fmla="val 2729"/>
                  <a:gd name="f37" fmla="val 1170"/>
                  <a:gd name="f38" fmla="val 2731"/>
                  <a:gd name="f39" fmla="val 1154"/>
                  <a:gd name="f40" fmla="val 1049"/>
                  <a:gd name="f41" fmla="val 936"/>
                  <a:gd name="f42" fmla="val 2638"/>
                  <a:gd name="f43" fmla="val 2528"/>
                  <a:gd name="f44" fmla="val 2759"/>
                  <a:gd name="f45" fmla="val 3013"/>
                  <a:gd name="f46" fmla="val 1271"/>
                  <a:gd name="f47" fmla="val 3093"/>
                  <a:gd name="f48" fmla="val 3108"/>
                  <a:gd name="f49" fmla="val 1366"/>
                  <a:gd name="f50" fmla="val 1416"/>
                  <a:gd name="f51" fmla="val 1601"/>
                  <a:gd name="f52" fmla="val 1794"/>
                  <a:gd name="f53" fmla="val 3020"/>
                  <a:gd name="f54" fmla="val 1894"/>
                  <a:gd name="f55" fmla="val 2874"/>
                  <a:gd name="f56" fmla="val 2021"/>
                  <a:gd name="f57" fmla="val 2689"/>
                  <a:gd name="f58" fmla="val 2009"/>
                  <a:gd name="f59" fmla="val 2435"/>
                  <a:gd name="f60" fmla="val 1905"/>
                  <a:gd name="f61" fmla="val 2239"/>
                  <a:gd name="f62" fmla="val 1966"/>
                  <a:gd name="f63" fmla="val 2279"/>
                  <a:gd name="f64" fmla="val 2043"/>
                  <a:gd name="f65" fmla="val 2311"/>
                  <a:gd name="f66" fmla="val 2115"/>
                  <a:gd name="f67" fmla="val 2126"/>
                  <a:gd name="f68" fmla="val 2137"/>
                  <a:gd name="f69" fmla="val 2310"/>
                  <a:gd name="f70" fmla="val 2148"/>
                  <a:gd name="f71" fmla="val 2309"/>
                  <a:gd name="f72" fmla="val 2251"/>
                  <a:gd name="f73" fmla="val 1848"/>
                  <a:gd name="f74" fmla="val 1881"/>
                  <a:gd name="f75" fmla="val 1778"/>
                  <a:gd name="f76" fmla="val 1117"/>
                  <a:gd name="f77" fmla="val 1459"/>
                  <a:gd name="f78" fmla="val 253"/>
                  <a:gd name="f79" fmla="val 778"/>
                  <a:gd name="f80" fmla="*/ f0 1 2575"/>
                  <a:gd name="f81" fmla="*/ f1 1 3115"/>
                  <a:gd name="f82" fmla="val f2"/>
                  <a:gd name="f83" fmla="val f3"/>
                  <a:gd name="f84" fmla="val f4"/>
                  <a:gd name="f85" fmla="+- f84 0 f82"/>
                  <a:gd name="f86" fmla="+- f83 0 f82"/>
                  <a:gd name="f87" fmla="*/ f86 1 2575"/>
                  <a:gd name="f88" fmla="*/ f85 1 3115"/>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2575" h="3115">
                    <a:moveTo>
                      <a:pt x="f5" y="f2"/>
                    </a:moveTo>
                    <a:cubicBezTo>
                      <a:pt x="f6" y="f7"/>
                      <a:pt x="f8" y="f9"/>
                      <a:pt x="f7" y="f10"/>
                    </a:cubicBezTo>
                    <a:lnTo>
                      <a:pt x="f7" y="f10"/>
                    </a:lnTo>
                    <a:cubicBezTo>
                      <a:pt x="f11" y="f9"/>
                      <a:pt x="f6" y="f7"/>
                      <a:pt x="f5" y="f2"/>
                    </a:cubicBezTo>
                    <a:close/>
                    <a:moveTo>
                      <a:pt x="f7" y="f10"/>
                    </a:moveTo>
                    <a:lnTo>
                      <a:pt x="f7" y="f10"/>
                    </a:lnTo>
                    <a:cubicBezTo>
                      <a:pt x="f12" y="f13"/>
                      <a:pt x="f14" y="f15"/>
                      <a:pt x="f16" y="f17"/>
                    </a:cubicBezTo>
                    <a:cubicBezTo>
                      <a:pt x="f18" y="f19"/>
                      <a:pt x="f20" y="f21"/>
                      <a:pt x="f22" y="f23"/>
                    </a:cubicBezTo>
                    <a:cubicBezTo>
                      <a:pt x="f24" y="f25"/>
                      <a:pt x="f26" y="f27"/>
                      <a:pt x="f28" y="f29"/>
                    </a:cubicBezTo>
                    <a:cubicBezTo>
                      <a:pt x="f30" y="f31"/>
                      <a:pt x="f22" y="f32"/>
                      <a:pt x="f33" y="f34"/>
                    </a:cubicBezTo>
                    <a:cubicBezTo>
                      <a:pt x="f35" y="f36"/>
                      <a:pt x="f37" y="f38"/>
                      <a:pt x="f39" y="f38"/>
                    </a:cubicBezTo>
                    <a:cubicBezTo>
                      <a:pt x="f40" y="f38"/>
                      <a:pt x="f41" y="f42"/>
                      <a:pt x="f41" y="f43"/>
                    </a:cubicBezTo>
                    <a:lnTo>
                      <a:pt x="f41" y="f43"/>
                    </a:lnTo>
                    <a:cubicBezTo>
                      <a:pt x="f41" y="f44"/>
                      <a:pt x="f16" y="f45"/>
                      <a:pt x="f46" y="f47"/>
                    </a:cubicBezTo>
                    <a:cubicBezTo>
                      <a:pt x="f22" y="f48"/>
                      <a:pt x="f49" y="f4"/>
                      <a:pt x="f50" y="f4"/>
                    </a:cubicBezTo>
                    <a:cubicBezTo>
                      <a:pt x="f51" y="f4"/>
                      <a:pt x="f52" y="f53"/>
                      <a:pt x="f54" y="f55"/>
                    </a:cubicBezTo>
                    <a:cubicBezTo>
                      <a:pt x="f56" y="f57"/>
                      <a:pt x="f58" y="f59"/>
                      <a:pt x="f60" y="f61"/>
                    </a:cubicBezTo>
                    <a:lnTo>
                      <a:pt x="f60" y="f61"/>
                    </a:lnTo>
                    <a:cubicBezTo>
                      <a:pt x="f62" y="f63"/>
                      <a:pt x="f64" y="f65"/>
                      <a:pt x="f66" y="f65"/>
                    </a:cubicBezTo>
                    <a:cubicBezTo>
                      <a:pt x="f67" y="f65"/>
                      <a:pt x="f68" y="f69"/>
                      <a:pt x="f70" y="f71"/>
                    </a:cubicBezTo>
                    <a:cubicBezTo>
                      <a:pt x="f3" y="f72"/>
                      <a:pt x="f73" y="f74"/>
                      <a:pt x="f75" y="f17"/>
                    </a:cubicBezTo>
                    <a:cubicBezTo>
                      <a:pt x="f76" y="f77"/>
                      <a:pt x="f78" y="f79"/>
                      <a:pt x="f7" y="f1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0" name="Google Shape;213;p3">
                <a:extLst>
                  <a:ext uri="{FF2B5EF4-FFF2-40B4-BE49-F238E27FC236}">
                    <a16:creationId xmlns:a16="http://schemas.microsoft.com/office/drawing/2014/main" id="{16DBC19D-8C33-4E73-AACC-3FCC41DF0621}"/>
                  </a:ext>
                </a:extLst>
              </p:cNvPr>
              <p:cNvSpPr/>
              <p:nvPr/>
            </p:nvSpPr>
            <p:spPr>
              <a:xfrm>
                <a:off x="562447" y="4459986"/>
                <a:ext cx="144923" cy="231187"/>
              </a:xfrm>
              <a:custGeom>
                <a:avLst/>
                <a:gdLst>
                  <a:gd name="f0" fmla="val 360"/>
                  <a:gd name="f1" fmla="val w"/>
                  <a:gd name="f2" fmla="val h"/>
                  <a:gd name="f3" fmla="val 0"/>
                  <a:gd name="f4" fmla="val 4487"/>
                  <a:gd name="f5" fmla="val 7158"/>
                  <a:gd name="f6" fmla="val 4071"/>
                  <a:gd name="f7" fmla="val 1536"/>
                  <a:gd name="f8" fmla="val 4094"/>
                  <a:gd name="f9" fmla="val 1651"/>
                  <a:gd name="f10" fmla="val 4105"/>
                  <a:gd name="f11" fmla="val 1778"/>
                  <a:gd name="f12" fmla="val 4128"/>
                  <a:gd name="f13" fmla="val 1905"/>
                  <a:gd name="f14" fmla="val 2032"/>
                  <a:gd name="f15" fmla="val 2148"/>
                  <a:gd name="f16" fmla="val 2286"/>
                  <a:gd name="f17" fmla="val 4047"/>
                  <a:gd name="f18" fmla="val 2528"/>
                  <a:gd name="f19" fmla="val 3955"/>
                  <a:gd name="f20" fmla="val 2759"/>
                  <a:gd name="f21" fmla="val 3840"/>
                  <a:gd name="f22" fmla="val 2990"/>
                  <a:gd name="f23" fmla="val 3586"/>
                  <a:gd name="f24" fmla="val 3440"/>
                  <a:gd name="f25" fmla="val 3228"/>
                  <a:gd name="f26" fmla="val 3787"/>
                  <a:gd name="f27" fmla="val 2835"/>
                  <a:gd name="f28" fmla="val 4098"/>
                  <a:gd name="f29" fmla="val 2431"/>
                  <a:gd name="f30" fmla="val 4375"/>
                  <a:gd name="f31" fmla="val 2027"/>
                  <a:gd name="f32" fmla="val 4664"/>
                  <a:gd name="f33" fmla="val 1658"/>
                  <a:gd name="f34" fmla="val 4999"/>
                  <a:gd name="f35" fmla="val 1277"/>
                  <a:gd name="f36" fmla="val 5310"/>
                  <a:gd name="f37" fmla="val 977"/>
                  <a:gd name="f38" fmla="val 5714"/>
                  <a:gd name="f39" fmla="val 723"/>
                  <a:gd name="f40" fmla="val 6130"/>
                  <a:gd name="f41" fmla="val 839"/>
                  <a:gd name="f42" fmla="val 5922"/>
                  <a:gd name="f43" fmla="val 5703"/>
                  <a:gd name="f44" fmla="val 1127"/>
                  <a:gd name="f45" fmla="val 5518"/>
                  <a:gd name="f46" fmla="val 1266"/>
                  <a:gd name="f47" fmla="val 1439"/>
                  <a:gd name="f48" fmla="val 5137"/>
                  <a:gd name="f49" fmla="val 1623"/>
                  <a:gd name="f50" fmla="val 4964"/>
                  <a:gd name="f51" fmla="val 1993"/>
                  <a:gd name="f52" fmla="val 4629"/>
                  <a:gd name="f53" fmla="val 2408"/>
                  <a:gd name="f54" fmla="val 4341"/>
                  <a:gd name="f55" fmla="val 2778"/>
                  <a:gd name="f56" fmla="val 4029"/>
                  <a:gd name="f57" fmla="val 3170"/>
                  <a:gd name="f58" fmla="val 3706"/>
                  <a:gd name="f59" fmla="val 3528"/>
                  <a:gd name="f60" fmla="val 3360"/>
                  <a:gd name="f61" fmla="val 3782"/>
                  <a:gd name="f62" fmla="val 2944"/>
                  <a:gd name="f63" fmla="val 2840"/>
                  <a:gd name="f64" fmla="val 3897"/>
                  <a:gd name="f65" fmla="val 2725"/>
                  <a:gd name="f66" fmla="val 3932"/>
                  <a:gd name="f67" fmla="val 2609"/>
                  <a:gd name="f68" fmla="val 3978"/>
                  <a:gd name="f69" fmla="val 2494"/>
                  <a:gd name="f70" fmla="val 4024"/>
                  <a:gd name="f71" fmla="val 2378"/>
                  <a:gd name="f72" fmla="val 2263"/>
                  <a:gd name="f73" fmla="val 4082"/>
                  <a:gd name="f74" fmla="val 2021"/>
                  <a:gd name="f75" fmla="val 1663"/>
                  <a:gd name="f76" fmla="val 404"/>
                  <a:gd name="f77" fmla="val 6628"/>
                  <a:gd name="f78" fmla="val 403"/>
                  <a:gd name="f79" fmla="val 6631"/>
                  <a:gd name="f80" fmla="val 401"/>
                  <a:gd name="f81" fmla="val 6635"/>
                  <a:gd name="f82" fmla="val 400"/>
                  <a:gd name="f83" fmla="val 6638"/>
                  <a:gd name="f84" fmla="val 3493"/>
                  <a:gd name="f85" fmla="val 1"/>
                  <a:gd name="f86" fmla="val 3863"/>
                  <a:gd name="f87" fmla="val 635"/>
                  <a:gd name="f88" fmla="val 4036"/>
                  <a:gd name="f89" fmla="val 1443"/>
                  <a:gd name="f90" fmla="val 3851"/>
                  <a:gd name="f91" fmla="val 2171"/>
                  <a:gd name="f92" fmla="val 3747"/>
                  <a:gd name="f93" fmla="val 2552"/>
                  <a:gd name="f94" fmla="val 3209"/>
                  <a:gd name="f95" fmla="val 3055"/>
                  <a:gd name="f96" fmla="val 3244"/>
                  <a:gd name="f97" fmla="val 3024"/>
                  <a:gd name="f98" fmla="val 3249"/>
                  <a:gd name="f99" fmla="val 2992"/>
                  <a:gd name="f100" fmla="val 3251"/>
                  <a:gd name="f101" fmla="val 2960"/>
                  <a:gd name="f102" fmla="val 2825"/>
                  <a:gd name="f103" fmla="val 2686"/>
                  <a:gd name="f104" fmla="val 3210"/>
                  <a:gd name="f105" fmla="val 2593"/>
                  <a:gd name="f106" fmla="val 3117"/>
                  <a:gd name="f107" fmla="val 2478"/>
                  <a:gd name="f108" fmla="val 3002"/>
                  <a:gd name="f109" fmla="val 2605"/>
                  <a:gd name="f110" fmla="val 2655"/>
                  <a:gd name="f111" fmla="val 2397"/>
                  <a:gd name="f112" fmla="val 2702"/>
                  <a:gd name="f113" fmla="val 2235"/>
                  <a:gd name="f114" fmla="val 2909"/>
                  <a:gd name="f115" fmla="val 3129"/>
                  <a:gd name="f116" fmla="val 2247"/>
                  <a:gd name="f117" fmla="val 3348"/>
                  <a:gd name="f118" fmla="val 2455"/>
                  <a:gd name="f119" fmla="val 3521"/>
                  <a:gd name="f120" fmla="val 2662"/>
                  <a:gd name="f121" fmla="val 3544"/>
                  <a:gd name="f122" fmla="val 2252"/>
                  <a:gd name="f123" fmla="val 3781"/>
                  <a:gd name="f124" fmla="val 1808"/>
                  <a:gd name="f125" fmla="val 3883"/>
                  <a:gd name="f126" fmla="val 1348"/>
                  <a:gd name="f127" fmla="val 1135"/>
                  <a:gd name="f128" fmla="val 919"/>
                  <a:gd name="f129" fmla="val 3861"/>
                  <a:gd name="f130" fmla="val 700"/>
                  <a:gd name="f131" fmla="val 3821"/>
                  <a:gd name="f132" fmla="val 816"/>
                  <a:gd name="f133" fmla="val 3994"/>
                  <a:gd name="f134" fmla="val 931"/>
                  <a:gd name="f135" fmla="val 4110"/>
                  <a:gd name="f136" fmla="val 768"/>
                  <a:gd name="f137" fmla="val 4173"/>
                  <a:gd name="f138" fmla="val 449"/>
                  <a:gd name="f139" fmla="val 259"/>
                  <a:gd name="f140" fmla="val 4169"/>
                  <a:gd name="f141" fmla="val 146"/>
                  <a:gd name="f142" fmla="val 4156"/>
                  <a:gd name="f143" fmla="val 446"/>
                  <a:gd name="f144" fmla="val 4456"/>
                  <a:gd name="f145" fmla="val 527"/>
                  <a:gd name="f146" fmla="val 4525"/>
                  <a:gd name="f147" fmla="val 4698"/>
                  <a:gd name="f148" fmla="val 5135"/>
                  <a:gd name="f149" fmla="val 728"/>
                  <a:gd name="f150" fmla="val 5949"/>
                  <a:gd name="f151" fmla="val 533"/>
                  <a:gd name="f152" fmla="val 6369"/>
                  <a:gd name="f153" fmla="val 803"/>
                  <a:gd name="f154" fmla="val 6332"/>
                  <a:gd name="f155" fmla="val 1090"/>
                  <a:gd name="f156" fmla="val 1203"/>
                  <a:gd name="f157" fmla="val 1319"/>
                  <a:gd name="f158" fmla="val 6338"/>
                  <a:gd name="f159" fmla="val 1430"/>
                  <a:gd name="f160" fmla="val 1708"/>
                  <a:gd name="f161" fmla="val 1955"/>
                  <a:gd name="f162" fmla="val 6302"/>
                  <a:gd name="f163" fmla="val 2051"/>
                  <a:gd name="f164" fmla="val 6049"/>
                  <a:gd name="f165" fmla="val 6441"/>
                  <a:gd name="f166" fmla="val 2074"/>
                  <a:gd name="f167" fmla="val 6811"/>
                  <a:gd name="f168" fmla="val 2293"/>
                  <a:gd name="f169" fmla="val 7157"/>
                  <a:gd name="f170" fmla="val 2212"/>
                  <a:gd name="f171" fmla="val 5991"/>
                  <a:gd name="f172" fmla="val 2951"/>
                  <a:gd name="f173" fmla="val 4825"/>
                  <a:gd name="f174" fmla="val 3643"/>
                  <a:gd name="f175" fmla="val 3925"/>
                  <a:gd name="f176" fmla="val 4221"/>
                  <a:gd name="f177" fmla="val 3175"/>
                  <a:gd name="f178" fmla="val 4486"/>
                  <a:gd name="f179" fmla="val 2321"/>
                  <a:gd name="f180" fmla="val 4267"/>
                  <a:gd name="f181" fmla="val 1270"/>
                  <a:gd name="f182" fmla="val 4151"/>
                  <a:gd name="f183" fmla="val 1086"/>
                  <a:gd name="f184" fmla="val 901"/>
                  <a:gd name="f185" fmla="val 3920"/>
                  <a:gd name="f186" fmla="val 566"/>
                  <a:gd name="f187" fmla="val 3678"/>
                  <a:gd name="f188" fmla="val 301"/>
                  <a:gd name="f189" fmla="*/ f1 1 4487"/>
                  <a:gd name="f190" fmla="*/ f2 1 7158"/>
                  <a:gd name="f191" fmla="val f3"/>
                  <a:gd name="f192" fmla="val f4"/>
                  <a:gd name="f193" fmla="val f5"/>
                  <a:gd name="f194" fmla="+- f193 0 f191"/>
                  <a:gd name="f195" fmla="+- f192 0 f191"/>
                  <a:gd name="f196" fmla="*/ f195 1 4487"/>
                  <a:gd name="f197" fmla="*/ f194 1 7158"/>
                  <a:gd name="f198" fmla="*/ f191 1 f196"/>
                  <a:gd name="f199" fmla="*/ f192 1 f196"/>
                  <a:gd name="f200" fmla="*/ f191 1 f197"/>
                  <a:gd name="f201" fmla="*/ f193 1 f197"/>
                  <a:gd name="f202" fmla="*/ f198 f189 1"/>
                  <a:gd name="f203" fmla="*/ f199 f189 1"/>
                  <a:gd name="f204" fmla="*/ f201 f190 1"/>
                  <a:gd name="f205" fmla="*/ f200 f190 1"/>
                </a:gdLst>
                <a:ahLst/>
                <a:cxnLst>
                  <a:cxn ang="3cd4">
                    <a:pos x="hc" y="t"/>
                  </a:cxn>
                  <a:cxn ang="0">
                    <a:pos x="r" y="vc"/>
                  </a:cxn>
                  <a:cxn ang="cd4">
                    <a:pos x="hc" y="b"/>
                  </a:cxn>
                  <a:cxn ang="cd2">
                    <a:pos x="l" y="vc"/>
                  </a:cxn>
                </a:cxnLst>
                <a:rect l="f202" t="f205" r="f203" b="f204"/>
                <a:pathLst>
                  <a:path w="4487" h="7158">
                    <a:moveTo>
                      <a:pt x="f6" y="f7"/>
                    </a:moveTo>
                    <a:lnTo>
                      <a:pt x="f6" y="f7"/>
                    </a:lnTo>
                    <a:cubicBezTo>
                      <a:pt x="f8" y="f9"/>
                      <a:pt x="f10" y="f11"/>
                      <a:pt x="f12" y="f13"/>
                    </a:cubicBezTo>
                    <a:cubicBezTo>
                      <a:pt x="f12" y="f14"/>
                      <a:pt x="f10" y="f15"/>
                      <a:pt x="f8"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37" y="f43"/>
                      <a:pt x="f44" y="f45"/>
                    </a:cubicBezTo>
                    <a:cubicBezTo>
                      <a:pt x="f46" y="f36"/>
                      <a:pt x="f47" y="f48"/>
                      <a:pt x="f49" y="f50"/>
                    </a:cubicBezTo>
                    <a:cubicBezTo>
                      <a:pt x="f51" y="f52"/>
                      <a:pt x="f53" y="f54"/>
                      <a:pt x="f55" y="f56"/>
                    </a:cubicBezTo>
                    <a:cubicBezTo>
                      <a:pt x="f57" y="f58"/>
                      <a:pt x="f59" y="f60"/>
                      <a:pt x="f61" y="f62"/>
                    </a:cubicBezTo>
                    <a:cubicBezTo>
                      <a:pt x="f21" y="f63"/>
                      <a:pt x="f64" y="f65"/>
                      <a:pt x="f66" y="f67"/>
                    </a:cubicBezTo>
                    <a:cubicBezTo>
                      <a:pt x="f68" y="f69"/>
                      <a:pt x="f70" y="f71"/>
                      <a:pt x="f17" y="f72"/>
                    </a:cubicBezTo>
                    <a:cubicBezTo>
                      <a:pt x="f73" y="f15"/>
                      <a:pt x="f8" y="f74"/>
                      <a:pt x="f8" y="f13"/>
                    </a:cubicBezTo>
                    <a:cubicBezTo>
                      <a:pt x="f8" y="f11"/>
                      <a:pt x="f73" y="f75"/>
                      <a:pt x="f6" y="f7"/>
                    </a:cubicBezTo>
                    <a:close/>
                    <a:moveTo>
                      <a:pt x="f76" y="f77"/>
                    </a:moveTo>
                    <a:lnTo>
                      <a:pt x="f76" y="f77"/>
                    </a:lnTo>
                    <a:cubicBezTo>
                      <a:pt x="f78" y="f79"/>
                      <a:pt x="f80" y="f81"/>
                      <a:pt x="f82" y="f83"/>
                    </a:cubicBezTo>
                    <a:cubicBezTo>
                      <a:pt x="f80" y="f81"/>
                      <a:pt x="f78" y="f79"/>
                      <a:pt x="f76" y="f77"/>
                    </a:cubicBezTo>
                    <a:close/>
                    <a:moveTo>
                      <a:pt x="f84" y="f85"/>
                    </a:moveTo>
                    <a:cubicBezTo>
                      <a:pt x="f86" y="f87"/>
                      <a:pt x="f88" y="f89"/>
                      <a:pt x="f90" y="f91"/>
                    </a:cubicBezTo>
                    <a:cubicBezTo>
                      <a:pt x="f92" y="f93"/>
                      <a:pt x="f59" y="f94"/>
                      <a:pt x="f95" y="f96"/>
                    </a:cubicBezTo>
                    <a:cubicBezTo>
                      <a:pt x="f97" y="f98"/>
                      <a:pt x="f99" y="f100"/>
                      <a:pt x="f101" y="f100"/>
                    </a:cubicBezTo>
                    <a:cubicBezTo>
                      <a:pt x="f102" y="f100"/>
                      <a:pt x="f103" y="f104"/>
                      <a:pt x="f105" y="f106"/>
                    </a:cubicBezTo>
                    <a:cubicBezTo>
                      <a:pt x="f107" y="f108"/>
                      <a:pt x="f107" y="f20"/>
                      <a:pt x="f109" y="f110"/>
                    </a:cubicBezTo>
                    <a:lnTo>
                      <a:pt x="f109" y="f110"/>
                    </a:lnTo>
                    <a:cubicBezTo>
                      <a:pt x="f111" y="f112"/>
                      <a:pt x="f113" y="f114"/>
                      <a:pt x="f113" y="f115"/>
                    </a:cubicBezTo>
                    <a:cubicBezTo>
                      <a:pt x="f116" y="f117"/>
                      <a:pt x="f118" y="f119"/>
                      <a:pt x="f120" y="f121"/>
                    </a:cubicBezTo>
                    <a:cubicBezTo>
                      <a:pt x="f122" y="f123"/>
                      <a:pt x="f124" y="f125"/>
                      <a:pt x="f126" y="f125"/>
                    </a:cubicBezTo>
                    <a:cubicBezTo>
                      <a:pt x="f127" y="f125"/>
                      <a:pt x="f128" y="f129"/>
                      <a:pt x="f130" y="f131"/>
                    </a:cubicBezTo>
                    <a:lnTo>
                      <a:pt x="f130" y="f131"/>
                    </a:lnTo>
                    <a:cubicBezTo>
                      <a:pt x="f130" y="f131"/>
                      <a:pt x="f132" y="f133"/>
                      <a:pt x="f134" y="f135"/>
                    </a:cubicBezTo>
                    <a:cubicBezTo>
                      <a:pt x="f134" y="f135"/>
                      <a:pt x="f136" y="f137"/>
                      <a:pt x="f138" y="f137"/>
                    </a:cubicBezTo>
                    <a:cubicBezTo>
                      <a:pt x="f0" y="f137"/>
                      <a:pt x="f139" y="f140"/>
                      <a:pt x="f141" y="f142"/>
                    </a:cubicBezTo>
                    <a:lnTo>
                      <a:pt x="f141" y="f142"/>
                    </a:lnTo>
                    <a:cubicBezTo>
                      <a:pt x="f143" y="f144"/>
                      <a:pt x="f145" y="f146"/>
                      <a:pt x="f128" y="f147"/>
                    </a:cubicBezTo>
                    <a:cubicBezTo>
                      <a:pt x="f3" y="f148"/>
                      <a:pt x="f149" y="f150"/>
                      <a:pt x="f76" y="f77"/>
                    </a:cubicBezTo>
                    <a:lnTo>
                      <a:pt x="f76" y="f77"/>
                    </a:lnTo>
                    <a:cubicBezTo>
                      <a:pt x="f151" y="f152"/>
                      <a:pt x="f153" y="f154"/>
                      <a:pt x="f155" y="f154"/>
                    </a:cubicBezTo>
                    <a:cubicBezTo>
                      <a:pt x="f156" y="f154"/>
                      <a:pt x="f157" y="f158"/>
                      <a:pt x="f159" y="f158"/>
                    </a:cubicBezTo>
                    <a:cubicBezTo>
                      <a:pt x="f160" y="f158"/>
                      <a:pt x="f161" y="f162"/>
                      <a:pt x="f163" y="f164"/>
                    </a:cubicBezTo>
                    <a:cubicBezTo>
                      <a:pt x="f163" y="f165"/>
                      <a:pt x="f166" y="f167"/>
                      <a:pt x="f168" y="f169"/>
                    </a:cubicBezTo>
                    <a:cubicBezTo>
                      <a:pt x="f170" y="f171"/>
                      <a:pt x="f172" y="f173"/>
                      <a:pt x="f174" y="f175"/>
                    </a:cubicBezTo>
                    <a:cubicBezTo>
                      <a:pt x="f176" y="f177"/>
                      <a:pt x="f178" y="f179"/>
                      <a:pt x="f180" y="f89"/>
                    </a:cubicBezTo>
                    <a:cubicBezTo>
                      <a:pt x="f176" y="f181"/>
                      <a:pt x="f182" y="f183"/>
                      <a:pt x="f73" y="f184"/>
                    </a:cubicBezTo>
                    <a:cubicBezTo>
                      <a:pt x="f185" y="f186"/>
                      <a:pt x="f187" y="f188"/>
                      <a:pt x="f84" y="f8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1" name="Google Shape;214;p3">
                <a:extLst>
                  <a:ext uri="{FF2B5EF4-FFF2-40B4-BE49-F238E27FC236}">
                    <a16:creationId xmlns:a16="http://schemas.microsoft.com/office/drawing/2014/main" id="{5BE1DD08-B6BD-4C92-B9C0-4B7FF5BD929E}"/>
                  </a:ext>
                </a:extLst>
              </p:cNvPr>
              <p:cNvSpPr/>
              <p:nvPr/>
            </p:nvSpPr>
            <p:spPr>
              <a:xfrm>
                <a:off x="637995" y="4597191"/>
                <a:ext cx="54068" cy="151762"/>
              </a:xfrm>
              <a:custGeom>
                <a:avLst/>
                <a:gdLst>
                  <a:gd name="f0" fmla="val w"/>
                  <a:gd name="f1" fmla="val h"/>
                  <a:gd name="f2" fmla="val 0"/>
                  <a:gd name="f3" fmla="val 1674"/>
                  <a:gd name="f4" fmla="val 4699"/>
                  <a:gd name="f5" fmla="val 1201"/>
                  <a:gd name="f6" fmla="val 1005"/>
                  <a:gd name="f7" fmla="val 1143"/>
                  <a:gd name="f8" fmla="val 1224"/>
                  <a:gd name="f9" fmla="val 1085"/>
                  <a:gd name="f10" fmla="val 1443"/>
                  <a:gd name="f11" fmla="val 1051"/>
                  <a:gd name="f12" fmla="val 1004"/>
                  <a:gd name="f13" fmla="val 1905"/>
                  <a:gd name="f14" fmla="val 970"/>
                  <a:gd name="f15" fmla="val 2113"/>
                  <a:gd name="f16" fmla="val 2343"/>
                  <a:gd name="f17" fmla="val 958"/>
                  <a:gd name="f18" fmla="val 2574"/>
                  <a:gd name="f19" fmla="val 2805"/>
                  <a:gd name="f20" fmla="val 3059"/>
                  <a:gd name="f21" fmla="val 1027"/>
                  <a:gd name="f22" fmla="val 3302"/>
                  <a:gd name="f23" fmla="val 1074"/>
                  <a:gd name="f24" fmla="val 3532"/>
                  <a:gd name="f25" fmla="val 1108"/>
                  <a:gd name="f26" fmla="val 3763"/>
                  <a:gd name="f27" fmla="val 993"/>
                  <a:gd name="f28" fmla="val 3290"/>
                  <a:gd name="f29" fmla="val 935"/>
                  <a:gd name="f30" fmla="val 2828"/>
                  <a:gd name="f31" fmla="val 912"/>
                  <a:gd name="f32" fmla="val 1882"/>
                  <a:gd name="f33" fmla="val 1651"/>
                  <a:gd name="f34" fmla="val 1420"/>
                  <a:gd name="f35" fmla="val 1120"/>
                  <a:gd name="f36" fmla="val 820"/>
                  <a:gd name="f37" fmla="val 3013"/>
                  <a:gd name="f38" fmla="val 370"/>
                  <a:gd name="f39" fmla="val 4075"/>
                  <a:gd name="f40" fmla="val 416"/>
                  <a:gd name="f41" fmla="val 4052"/>
                  <a:gd name="f42" fmla="val 554"/>
                  <a:gd name="f43" fmla="val 3359"/>
                  <a:gd name="f44" fmla="val 693"/>
                  <a:gd name="f45" fmla="val 3186"/>
                  <a:gd name="f46" fmla="val 658"/>
                  <a:gd name="f47" fmla="val 3729"/>
                  <a:gd name="f48" fmla="val 981"/>
                  <a:gd name="f49" fmla="val 4398"/>
                  <a:gd name="f50" fmla="val 1408"/>
                  <a:gd name="f51" fmla="val 4698"/>
                  <a:gd name="f52" fmla="val 3151"/>
                  <a:gd name="f53" fmla="val 1131"/>
                  <a:gd name="f54" fmla="val 1501"/>
                  <a:gd name="f55" fmla="*/ f0 1 1674"/>
                  <a:gd name="f56" fmla="*/ f1 1 4699"/>
                  <a:gd name="f57" fmla="val f2"/>
                  <a:gd name="f58" fmla="val f3"/>
                  <a:gd name="f59" fmla="val f4"/>
                  <a:gd name="f60" fmla="+- f59 0 f57"/>
                  <a:gd name="f61" fmla="+- f58 0 f57"/>
                  <a:gd name="f62" fmla="*/ f61 1 1674"/>
                  <a:gd name="f63" fmla="*/ f60 1 469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674" h="4699">
                    <a:moveTo>
                      <a:pt x="f5" y="f6"/>
                    </a:moveTo>
                    <a:lnTo>
                      <a:pt x="f5" y="f6"/>
                    </a:lnTo>
                    <a:cubicBezTo>
                      <a:pt x="f7" y="f8"/>
                      <a:pt x="f9" y="f10"/>
                      <a:pt x="f11" y="f3"/>
                    </a:cubicBezTo>
                    <a:cubicBezTo>
                      <a:pt x="f12" y="f13"/>
                      <a:pt x="f14" y="f15"/>
                      <a:pt x="f14" y="f16"/>
                    </a:cubicBezTo>
                    <a:cubicBezTo>
                      <a:pt x="f17" y="f18"/>
                      <a:pt x="f14" y="f19"/>
                      <a:pt x="f12" y="f20"/>
                    </a:cubicBezTo>
                    <a:cubicBezTo>
                      <a:pt x="f21" y="f22"/>
                      <a:pt x="f23" y="f24"/>
                      <a:pt x="f25" y="f26"/>
                    </a:cubicBezTo>
                    <a:cubicBezTo>
                      <a:pt x="f11" y="f24"/>
                      <a:pt x="f27" y="f28"/>
                      <a:pt x="f17" y="f20"/>
                    </a:cubicBezTo>
                    <a:cubicBezTo>
                      <a:pt x="f29" y="f30"/>
                      <a:pt x="f31" y="f18"/>
                      <a:pt x="f31" y="f16"/>
                    </a:cubicBezTo>
                    <a:cubicBezTo>
                      <a:pt x="f29" y="f15"/>
                      <a:pt x="f17" y="f32"/>
                      <a:pt x="f12" y="f33"/>
                    </a:cubicBezTo>
                    <a:cubicBezTo>
                      <a:pt x="f11" y="f34"/>
                      <a:pt x="f35" y="f8"/>
                      <a:pt x="f5" y="f6"/>
                    </a:cubicBezTo>
                    <a:close/>
                    <a:moveTo>
                      <a:pt x="f3" y="f2"/>
                    </a:moveTo>
                    <a:lnTo>
                      <a:pt x="f3" y="f2"/>
                    </a:lnTo>
                    <a:cubicBezTo>
                      <a:pt x="f23" y="f36"/>
                      <a:pt x="f2" y="f37"/>
                      <a:pt x="f38" y="f39"/>
                    </a:cubicBezTo>
                    <a:cubicBezTo>
                      <a:pt x="f40" y="f41"/>
                      <a:pt x="f42" y="f43"/>
                      <a:pt x="f44" y="f45"/>
                    </a:cubicBezTo>
                    <a:lnTo>
                      <a:pt x="f44" y="f45"/>
                    </a:lnTo>
                    <a:cubicBezTo>
                      <a:pt x="f46" y="f47"/>
                      <a:pt x="f48" y="f49"/>
                      <a:pt x="f50" y="f51"/>
                    </a:cubicBezTo>
                    <a:cubicBezTo>
                      <a:pt x="f11" y="f52"/>
                      <a:pt x="f53" y="f54"/>
                      <a:pt x="f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2" name="Google Shape;215;p3">
                <a:extLst>
                  <a:ext uri="{FF2B5EF4-FFF2-40B4-BE49-F238E27FC236}">
                    <a16:creationId xmlns:a16="http://schemas.microsoft.com/office/drawing/2014/main" id="{EC123CBB-F7E6-40E0-9F14-BF61A80B5AAA}"/>
                  </a:ext>
                </a:extLst>
              </p:cNvPr>
              <p:cNvSpPr/>
              <p:nvPr/>
            </p:nvSpPr>
            <p:spPr>
              <a:xfrm>
                <a:off x="658852" y="4391168"/>
                <a:ext cx="171340" cy="50063"/>
              </a:xfrm>
              <a:custGeom>
                <a:avLst/>
                <a:gdLst>
                  <a:gd name="f0" fmla="val w"/>
                  <a:gd name="f1" fmla="val h"/>
                  <a:gd name="f2" fmla="val 0"/>
                  <a:gd name="f3" fmla="val 5305"/>
                  <a:gd name="f4" fmla="val 1550"/>
                  <a:gd name="f5" fmla="val 4245"/>
                  <a:gd name="f6" fmla="val 1"/>
                  <a:gd name="f7" fmla="val 2797"/>
                  <a:gd name="f8" fmla="val 1485"/>
                  <a:gd name="f9" fmla="val 782"/>
                  <a:gd name="f10" fmla="val 1732"/>
                  <a:gd name="f11" fmla="val 3291"/>
                  <a:gd name="f12" fmla="val 5304"/>
                  <a:gd name="f13" fmla="val 1376"/>
                  <a:gd name="f14" fmla="val 5068"/>
                  <a:gd name="f15" fmla="val 458"/>
                  <a:gd name="f16" fmla="val 4979"/>
                  <a:gd name="f17" fmla="val 128"/>
                  <a:gd name="f18" fmla="val 4670"/>
                  <a:gd name="f19" fmla="*/ f0 1 5305"/>
                  <a:gd name="f20" fmla="*/ f1 1 1550"/>
                  <a:gd name="f21" fmla="val f2"/>
                  <a:gd name="f22" fmla="val f3"/>
                  <a:gd name="f23" fmla="val f4"/>
                  <a:gd name="f24" fmla="+- f23 0 f21"/>
                  <a:gd name="f25" fmla="+- f22 0 f21"/>
                  <a:gd name="f26" fmla="*/ f25 1 5305"/>
                  <a:gd name="f27" fmla="*/ f24 1 1550"/>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305" h="1550">
                    <a:moveTo>
                      <a:pt x="f5" y="f6"/>
                    </a:moveTo>
                    <a:cubicBezTo>
                      <a:pt x="f7" y="f6"/>
                      <a:pt x="f6" y="f8"/>
                      <a:pt x="f6" y="f8"/>
                    </a:cubicBezTo>
                    <a:cubicBezTo>
                      <a:pt x="f6" y="f8"/>
                      <a:pt x="f9" y="f4"/>
                      <a:pt x="f10" y="f4"/>
                    </a:cubicBezTo>
                    <a:cubicBezTo>
                      <a:pt x="f11" y="f4"/>
                      <a:pt x="f12" y="f13"/>
                      <a:pt x="f14" y="f15"/>
                    </a:cubicBezTo>
                    <a:cubicBezTo>
                      <a:pt x="f16"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 name="Google Shape;216;p3">
                <a:extLst>
                  <a:ext uri="{FF2B5EF4-FFF2-40B4-BE49-F238E27FC236}">
                    <a16:creationId xmlns:a16="http://schemas.microsoft.com/office/drawing/2014/main" id="{14A2B39F-60E8-49CA-9998-BD62C12CA78B}"/>
                  </a:ext>
                </a:extLst>
              </p:cNvPr>
              <p:cNvSpPr/>
              <p:nvPr/>
            </p:nvSpPr>
            <p:spPr>
              <a:xfrm>
                <a:off x="657727" y="4301959"/>
                <a:ext cx="134261" cy="111456"/>
              </a:xfrm>
              <a:custGeom>
                <a:avLst/>
                <a:gdLst>
                  <a:gd name="f0" fmla="val w"/>
                  <a:gd name="f1" fmla="val h"/>
                  <a:gd name="f2" fmla="val 0"/>
                  <a:gd name="f3" fmla="val 4157"/>
                  <a:gd name="f4" fmla="val 3451"/>
                  <a:gd name="f5" fmla="val 2636"/>
                  <a:gd name="f6" fmla="val 1501"/>
                  <a:gd name="f7" fmla="val 1"/>
                  <a:gd name="f8" fmla="val 4156"/>
                  <a:gd name="f9" fmla="val 1200"/>
                  <a:gd name="f10" fmla="val 3025"/>
                  <a:gd name="f11" fmla="val 161"/>
                  <a:gd name="f12" fmla="val 2903"/>
                  <a:gd name="f13" fmla="val 50"/>
                  <a:gd name="f14" fmla="val 2772"/>
                  <a:gd name="f15" fmla="*/ f0 1 4157"/>
                  <a:gd name="f16" fmla="*/ f1 1 3451"/>
                  <a:gd name="f17" fmla="val f2"/>
                  <a:gd name="f18" fmla="val f3"/>
                  <a:gd name="f19" fmla="val f4"/>
                  <a:gd name="f20" fmla="+- f19 0 f17"/>
                  <a:gd name="f21" fmla="+- f18 0 f17"/>
                  <a:gd name="f22" fmla="*/ f21 1 4157"/>
                  <a:gd name="f23" fmla="*/ f20 1 345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7" h="3450">
                    <a:moveTo>
                      <a:pt x="f5" y="f2"/>
                    </a:moveTo>
                    <a:cubicBezTo>
                      <a:pt x="f6" y="f2"/>
                      <a:pt x="f7" y="f4"/>
                      <a:pt x="f7" y="f4"/>
                    </a:cubicBezTo>
                    <a:cubicBezTo>
                      <a:pt x="f7" y="f4"/>
                      <a:pt x="f8" y="f9"/>
                      <a:pt x="f10" y="f11"/>
                    </a:cubicBezTo>
                    <a:cubicBezTo>
                      <a:pt x="f12" y="f13"/>
                      <a:pt x="f14"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4" name="Google Shape;217;p3">
                <a:extLst>
                  <a:ext uri="{FF2B5EF4-FFF2-40B4-BE49-F238E27FC236}">
                    <a16:creationId xmlns:a16="http://schemas.microsoft.com/office/drawing/2014/main" id="{EE57ECE3-5BCC-43FB-A08E-E3DDFD29CC1F}"/>
                  </a:ext>
                </a:extLst>
              </p:cNvPr>
              <p:cNvSpPr/>
              <p:nvPr/>
            </p:nvSpPr>
            <p:spPr>
              <a:xfrm>
                <a:off x="604336" y="4248695"/>
                <a:ext cx="94439" cy="166201"/>
              </a:xfrm>
              <a:custGeom>
                <a:avLst/>
                <a:gdLst>
                  <a:gd name="f0" fmla="val w"/>
                  <a:gd name="f1" fmla="val h"/>
                  <a:gd name="f2" fmla="val 0"/>
                  <a:gd name="f3" fmla="val 2924"/>
                  <a:gd name="f4" fmla="val 5146"/>
                  <a:gd name="f5" fmla="val 1343"/>
                  <a:gd name="f6" fmla="val 869"/>
                  <a:gd name="f7" fmla="val 263"/>
                  <a:gd name="f8" fmla="val 1446"/>
                  <a:gd name="f9" fmla="val 10"/>
                  <a:gd name="f10" fmla="val 1410"/>
                  <a:gd name="f11" fmla="val 3"/>
                  <a:gd name="f12" fmla="val 1376"/>
                  <a:gd name="f13" fmla="*/ f0 1 2924"/>
                  <a:gd name="f14" fmla="*/ f1 1 5146"/>
                  <a:gd name="f15" fmla="val f2"/>
                  <a:gd name="f16" fmla="val f3"/>
                  <a:gd name="f17" fmla="val f4"/>
                  <a:gd name="f18" fmla="+- f17 0 f15"/>
                  <a:gd name="f19" fmla="+- f16 0 f15"/>
                  <a:gd name="f20" fmla="*/ f19 1 2924"/>
                  <a:gd name="f21" fmla="*/ f18 1 514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924" h="5146">
                    <a:moveTo>
                      <a:pt x="f5" y="f2"/>
                    </a:moveTo>
                    <a:cubicBezTo>
                      <a:pt x="f2" y="f2"/>
                      <a:pt x="f6" y="f4"/>
                      <a:pt x="f6" y="f4"/>
                    </a:cubicBezTo>
                    <a:cubicBezTo>
                      <a:pt x="f6" y="f4"/>
                      <a:pt x="f3" y="f7"/>
                      <a:pt x="f8" y="f9"/>
                    </a:cubicBezTo>
                    <a:cubicBezTo>
                      <a:pt x="f10" y="f11"/>
                      <a:pt x="f12"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65" name="Google Shape;218;p3">
              <a:extLst>
                <a:ext uri="{FF2B5EF4-FFF2-40B4-BE49-F238E27FC236}">
                  <a16:creationId xmlns:a16="http://schemas.microsoft.com/office/drawing/2014/main" id="{A8945D94-534E-4A4F-8898-BA5B8163D45D}"/>
                </a:ext>
              </a:extLst>
            </p:cNvPr>
            <p:cNvGrpSpPr/>
            <p:nvPr/>
          </p:nvGrpSpPr>
          <p:grpSpPr>
            <a:xfrm>
              <a:off x="8735866" y="1034698"/>
              <a:ext cx="213292" cy="3005888"/>
              <a:chOff x="8735866" y="1034698"/>
              <a:chExt cx="213292" cy="3005888"/>
            </a:xfrm>
          </p:grpSpPr>
          <p:sp>
            <p:nvSpPr>
              <p:cNvPr id="66" name="Google Shape;219;p3">
                <a:extLst>
                  <a:ext uri="{FF2B5EF4-FFF2-40B4-BE49-F238E27FC236}">
                    <a16:creationId xmlns:a16="http://schemas.microsoft.com/office/drawing/2014/main" id="{0AB86C3E-A400-43C8-A1EF-921CDCD27AA5}"/>
                  </a:ext>
                </a:extLst>
              </p:cNvPr>
              <p:cNvSpPr/>
              <p:nvPr/>
            </p:nvSpPr>
            <p:spPr>
              <a:xfrm>
                <a:off x="8932718" y="1165530"/>
                <a:ext cx="14950" cy="1487491"/>
              </a:xfrm>
              <a:custGeom>
                <a:avLst/>
                <a:gdLst>
                  <a:gd name="f0" fmla="val w"/>
                  <a:gd name="f1" fmla="val h"/>
                  <a:gd name="f2" fmla="val 0"/>
                  <a:gd name="f3" fmla="val 463"/>
                  <a:gd name="f4" fmla="val 46056"/>
                  <a:gd name="f5" fmla="val 1"/>
                  <a:gd name="f6" fmla="val 462"/>
                  <a:gd name="f7" fmla="*/ f0 1 463"/>
                  <a:gd name="f8" fmla="*/ f1 1 46056"/>
                  <a:gd name="f9" fmla="val f2"/>
                  <a:gd name="f10" fmla="val f3"/>
                  <a:gd name="f11" fmla="val f4"/>
                  <a:gd name="f12" fmla="+- f11 0 f9"/>
                  <a:gd name="f13" fmla="+- f10 0 f9"/>
                  <a:gd name="f14" fmla="*/ f13 1 463"/>
                  <a:gd name="f15" fmla="*/ f12 1 4605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462" h="46056">
                    <a:moveTo>
                      <a:pt x="f2" y="f5"/>
                    </a:moveTo>
                    <a:lnTo>
                      <a:pt x="f2" y="f4"/>
                    </a:lnTo>
                    <a:lnTo>
                      <a:pt x="f6" y="f4"/>
                    </a:lnTo>
                    <a:lnTo>
                      <a:pt x="f6"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7" name="Google Shape;220;p3">
                <a:extLst>
                  <a:ext uri="{FF2B5EF4-FFF2-40B4-BE49-F238E27FC236}">
                    <a16:creationId xmlns:a16="http://schemas.microsoft.com/office/drawing/2014/main" id="{EEB49958-0656-4C0B-A278-6259403C8275}"/>
                  </a:ext>
                </a:extLst>
              </p:cNvPr>
              <p:cNvSpPr/>
              <p:nvPr/>
            </p:nvSpPr>
            <p:spPr>
              <a:xfrm>
                <a:off x="8735866" y="1034698"/>
                <a:ext cx="213292" cy="143917"/>
              </a:xfrm>
              <a:custGeom>
                <a:avLst/>
                <a:gdLst>
                  <a:gd name="f0" fmla="val w"/>
                  <a:gd name="f1" fmla="val h"/>
                  <a:gd name="f2" fmla="val 0"/>
                  <a:gd name="f3" fmla="val 6604"/>
                  <a:gd name="f4" fmla="val 4456"/>
                  <a:gd name="f5" fmla="val 2679"/>
                  <a:gd name="f6" fmla="val 2517"/>
                  <a:gd name="f7" fmla="val 2379"/>
                  <a:gd name="f8" fmla="val 2217"/>
                  <a:gd name="f9" fmla="val 35"/>
                  <a:gd name="f10" fmla="val 1617"/>
                  <a:gd name="f11" fmla="val 116"/>
                  <a:gd name="f12" fmla="val 1040"/>
                  <a:gd name="f13" fmla="val 451"/>
                  <a:gd name="f14" fmla="val 636"/>
                  <a:gd name="f15" fmla="val 924"/>
                  <a:gd name="f16" fmla="val 232"/>
                  <a:gd name="f17" fmla="val 1420"/>
                  <a:gd name="f18" fmla="val 1"/>
                  <a:gd name="f19" fmla="val 2020"/>
                  <a:gd name="f20" fmla="val 12"/>
                  <a:gd name="f21" fmla="val 2701"/>
                  <a:gd name="f22" fmla="val 36"/>
                  <a:gd name="f23" fmla="val 3452"/>
                  <a:gd name="f24" fmla="val 555"/>
                  <a:gd name="f25" fmla="val 4144"/>
                  <a:gd name="f26" fmla="val 1294"/>
                  <a:gd name="f27" fmla="val 4375"/>
                  <a:gd name="f28" fmla="val 1467"/>
                  <a:gd name="f29" fmla="val 4433"/>
                  <a:gd name="f30" fmla="val 1652"/>
                  <a:gd name="f31" fmla="val 1859"/>
                  <a:gd name="f32" fmla="val 2090"/>
                  <a:gd name="f33" fmla="val 2333"/>
                  <a:gd name="f34" fmla="val 4387"/>
                  <a:gd name="f35" fmla="val 2540"/>
                  <a:gd name="f36" fmla="val 4271"/>
                  <a:gd name="f37" fmla="val 2944"/>
                  <a:gd name="f38" fmla="val 4040"/>
                  <a:gd name="f39" fmla="val 3233"/>
                  <a:gd name="f40" fmla="val 3579"/>
                  <a:gd name="f41" fmla="val 3094"/>
                  <a:gd name="f42" fmla="val 2898"/>
                  <a:gd name="f43" fmla="val 2828"/>
                  <a:gd name="f44" fmla="val 3210"/>
                  <a:gd name="f45" fmla="val 2771"/>
                  <a:gd name="f46" fmla="val 3198"/>
                  <a:gd name="f47" fmla="val 3103"/>
                  <a:gd name="f48" fmla="val 2406"/>
                  <a:gd name="f49" fmla="val 2835"/>
                  <a:gd name="f50" fmla="val 2213"/>
                  <a:gd name="f51" fmla="val 2536"/>
                  <a:gd name="f52" fmla="val 2473"/>
                  <a:gd name="f53" fmla="val 2409"/>
                  <a:gd name="f54" fmla="val 2222"/>
                  <a:gd name="f55" fmla="val 2344"/>
                  <a:gd name="f56" fmla="val 2240"/>
                  <a:gd name="f57" fmla="val 1986"/>
                  <a:gd name="f58" fmla="val 2355"/>
                  <a:gd name="f59" fmla="val 1790"/>
                  <a:gd name="f60" fmla="val 2725"/>
                  <a:gd name="f61" fmla="val 1882"/>
                  <a:gd name="f62" fmla="val 3117"/>
                  <a:gd name="f63" fmla="val 3152"/>
                  <a:gd name="f64" fmla="val 3175"/>
                  <a:gd name="f65" fmla="val 3186"/>
                  <a:gd name="f66" fmla="val 1825"/>
                  <a:gd name="f67" fmla="val 3209"/>
                  <a:gd name="f68" fmla="val 1813"/>
                  <a:gd name="f69" fmla="val 1755"/>
                  <a:gd name="f70" fmla="val 1686"/>
                  <a:gd name="f71" fmla="val 1628"/>
                  <a:gd name="f72" fmla="val 1363"/>
                  <a:gd name="f73" fmla="val 3128"/>
                  <a:gd name="f74" fmla="val 1132"/>
                  <a:gd name="f75" fmla="val 1109"/>
                  <a:gd name="f76" fmla="val 2609"/>
                  <a:gd name="f77" fmla="val 1074"/>
                  <a:gd name="f78" fmla="val 2263"/>
                  <a:gd name="f79" fmla="val 1178"/>
                  <a:gd name="f80" fmla="val 1847"/>
                  <a:gd name="f81" fmla="val 1409"/>
                  <a:gd name="f82" fmla="val 1547"/>
                  <a:gd name="f83" fmla="val 1640"/>
                  <a:gd name="f84" fmla="val 1224"/>
                  <a:gd name="f85" fmla="val 982"/>
                  <a:gd name="f86" fmla="val 901"/>
                  <a:gd name="f87" fmla="val 2483"/>
                  <a:gd name="f88" fmla="val 866"/>
                  <a:gd name="f89" fmla="val 2575"/>
                  <a:gd name="f90" fmla="val 855"/>
                  <a:gd name="f91" fmla="val 3014"/>
                  <a:gd name="f92" fmla="val 3348"/>
                  <a:gd name="f93" fmla="val 3464"/>
                  <a:gd name="f94" fmla="val 3556"/>
                  <a:gd name="f95" fmla="val 935"/>
                  <a:gd name="f96" fmla="val 3671"/>
                  <a:gd name="f97" fmla="val 970"/>
                  <a:gd name="f98" fmla="val 4122"/>
                  <a:gd name="f99" fmla="val 1085"/>
                  <a:gd name="f100" fmla="val 4526"/>
                  <a:gd name="f101" fmla="val 1316"/>
                  <a:gd name="f102" fmla="val 4883"/>
                  <a:gd name="f103" fmla="val 1605"/>
                  <a:gd name="f104" fmla="val 5611"/>
                  <a:gd name="f105" fmla="val 2182"/>
                  <a:gd name="f106" fmla="val 6072"/>
                  <a:gd name="f107" fmla="val 6095"/>
                  <a:gd name="f108" fmla="val 4052"/>
                  <a:gd name="f109" fmla="val 6119"/>
                  <a:gd name="f110" fmla="val 4167"/>
                  <a:gd name="f111" fmla="val 6199"/>
                  <a:gd name="f112" fmla="val 6326"/>
                  <a:gd name="f113" fmla="val 6333"/>
                  <a:gd name="f114" fmla="val 4272"/>
                  <a:gd name="f115" fmla="val 6339"/>
                  <a:gd name="f116" fmla="val 6346"/>
                  <a:gd name="f117" fmla="val 6454"/>
                  <a:gd name="f118" fmla="val 6557"/>
                  <a:gd name="f119" fmla="val 4183"/>
                  <a:gd name="f120" fmla="val 6603"/>
                  <a:gd name="f121" fmla="val 2978"/>
                  <a:gd name="f122" fmla="val 6153"/>
                  <a:gd name="f123" fmla="val 5345"/>
                  <a:gd name="f124" fmla="val 1097"/>
                  <a:gd name="f125" fmla="val 4964"/>
                  <a:gd name="f126" fmla="val 705"/>
                  <a:gd name="f127" fmla="val 4468"/>
                  <a:gd name="f128" fmla="val 404"/>
                  <a:gd name="f129" fmla="val 3937"/>
                  <a:gd name="f130" fmla="val 220"/>
                  <a:gd name="f131" fmla="val 3810"/>
                  <a:gd name="f132" fmla="val 174"/>
                  <a:gd name="f133" fmla="val 3660"/>
                  <a:gd name="f134" fmla="val 151"/>
                  <a:gd name="f135" fmla="val 3533"/>
                  <a:gd name="f136" fmla="val 104"/>
                  <a:gd name="f137" fmla="*/ f0 1 6604"/>
                  <a:gd name="f138" fmla="*/ f1 1 4456"/>
                  <a:gd name="f139" fmla="val f2"/>
                  <a:gd name="f140" fmla="val f3"/>
                  <a:gd name="f141" fmla="val f4"/>
                  <a:gd name="f142" fmla="+- f141 0 f139"/>
                  <a:gd name="f143" fmla="+- f140 0 f139"/>
                  <a:gd name="f144" fmla="*/ f143 1 6604"/>
                  <a:gd name="f145" fmla="*/ f142 1 4456"/>
                  <a:gd name="f146" fmla="*/ f139 1 f144"/>
                  <a:gd name="f147" fmla="*/ f140 1 f144"/>
                  <a:gd name="f148" fmla="*/ f139 1 f145"/>
                  <a:gd name="f149" fmla="*/ f141 1 f145"/>
                  <a:gd name="f150" fmla="*/ f146 f137 1"/>
                  <a:gd name="f151" fmla="*/ f147 f137 1"/>
                  <a:gd name="f152" fmla="*/ f149 f138 1"/>
                  <a:gd name="f153" fmla="*/ f148 f138 1"/>
                </a:gdLst>
                <a:ahLst/>
                <a:cxnLst>
                  <a:cxn ang="3cd4">
                    <a:pos x="hc" y="t"/>
                  </a:cxn>
                  <a:cxn ang="0">
                    <a:pos x="r" y="vc"/>
                  </a:cxn>
                  <a:cxn ang="cd4">
                    <a:pos x="hc" y="b"/>
                  </a:cxn>
                  <a:cxn ang="cd2">
                    <a:pos x="l" y="vc"/>
                  </a:cxn>
                </a:cxnLst>
                <a:rect l="f150" t="f153" r="f151" b="f152"/>
                <a:pathLst>
                  <a:path w="6604" h="4456">
                    <a:moveTo>
                      <a:pt x="f5" y="f2"/>
                    </a:moveTo>
                    <a:cubicBezTo>
                      <a:pt x="f6" y="f2"/>
                      <a:pt x="f7" y="f2"/>
                      <a:pt x="f8" y="f9"/>
                    </a:cubicBezTo>
                    <a:cubicBezTo>
                      <a:pt x="f10" y="f11"/>
                      <a:pt x="f12" y="f13"/>
                      <a:pt x="f14" y="f15"/>
                    </a:cubicBezTo>
                    <a:cubicBezTo>
                      <a:pt x="f16" y="f17"/>
                      <a:pt x="f18" y="f19"/>
                      <a:pt x="f20" y="f21"/>
                    </a:cubicBezTo>
                    <a:cubicBezTo>
                      <a:pt x="f22" y="f23"/>
                      <a:pt x="f24" y="f25"/>
                      <a:pt x="f26" y="f27"/>
                    </a:cubicBezTo>
                    <a:cubicBezTo>
                      <a:pt x="f28" y="f29"/>
                      <a:pt x="f30" y="f4"/>
                      <a:pt x="f31" y="f4"/>
                    </a:cubicBezTo>
                    <a:cubicBezTo>
                      <a:pt x="f32" y="f4"/>
                      <a:pt x="f33" y="f34"/>
                      <a:pt x="f35" y="f36"/>
                    </a:cubicBezTo>
                    <a:cubicBezTo>
                      <a:pt x="f37" y="f38"/>
                      <a:pt x="f39" y="f40"/>
                      <a:pt x="f39" y="f41"/>
                    </a:cubicBezTo>
                    <a:lnTo>
                      <a:pt x="f39" y="f42"/>
                    </a:lnTo>
                    <a:cubicBezTo>
                      <a:pt x="f39" y="f43"/>
                      <a:pt x="f44" y="f45"/>
                      <a:pt x="f46" y="f21"/>
                    </a:cubicBezTo>
                    <a:cubicBezTo>
                      <a:pt x="f47" y="f48"/>
                      <a:pt x="f49" y="f50"/>
                      <a:pt x="f51" y="f50"/>
                    </a:cubicBezTo>
                    <a:cubicBezTo>
                      <a:pt x="f52" y="f50"/>
                      <a:pt x="f53" y="f54"/>
                      <a:pt x="f55" y="f56"/>
                    </a:cubicBezTo>
                    <a:cubicBezTo>
                      <a:pt x="f57" y="f58"/>
                      <a:pt x="f59" y="f60"/>
                      <a:pt x="f61" y="f41"/>
                    </a:cubicBezTo>
                    <a:cubicBezTo>
                      <a:pt x="f61" y="f62"/>
                      <a:pt x="f61" y="f63"/>
                      <a:pt x="f31" y="f64"/>
                    </a:cubicBezTo>
                    <a:cubicBezTo>
                      <a:pt x="f31" y="f65"/>
                      <a:pt x="f66" y="f67"/>
                      <a:pt x="f68" y="f67"/>
                    </a:cubicBezTo>
                    <a:cubicBezTo>
                      <a:pt x="f69" y="f67"/>
                      <a:pt x="f70" y="f67"/>
                      <a:pt x="f71" y="f65"/>
                    </a:cubicBezTo>
                    <a:cubicBezTo>
                      <a:pt x="f72" y="f73"/>
                      <a:pt x="f74" y="f42"/>
                      <a:pt x="f75" y="f76"/>
                    </a:cubicBezTo>
                    <a:cubicBezTo>
                      <a:pt x="f77" y="f78"/>
                      <a:pt x="f79" y="f80"/>
                      <a:pt x="f81" y="f82"/>
                    </a:cubicBezTo>
                    <a:cubicBezTo>
                      <a:pt x="f83" y="f84"/>
                      <a:pt x="f57" y="f85"/>
                      <a:pt x="f7" y="f86"/>
                    </a:cubicBezTo>
                    <a:cubicBezTo>
                      <a:pt x="f87" y="f88"/>
                      <a:pt x="f89" y="f88"/>
                      <a:pt x="f5" y="f90"/>
                    </a:cubicBezTo>
                    <a:lnTo>
                      <a:pt x="f91" y="f90"/>
                    </a:lnTo>
                    <a:lnTo>
                      <a:pt x="f92" y="f86"/>
                    </a:lnTo>
                    <a:cubicBezTo>
                      <a:pt x="f93" y="f15"/>
                      <a:pt x="f94" y="f95"/>
                      <a:pt x="f96" y="f97"/>
                    </a:cubicBezTo>
                    <a:cubicBezTo>
                      <a:pt x="f98" y="f99"/>
                      <a:pt x="f100" y="f101"/>
                      <a:pt x="f102" y="f103"/>
                    </a:cubicBezTo>
                    <a:cubicBezTo>
                      <a:pt x="f104" y="f105"/>
                      <a:pt x="f106" y="f41"/>
                      <a:pt x="f107" y="f108"/>
                    </a:cubicBezTo>
                    <a:cubicBezTo>
                      <a:pt x="f109" y="f110"/>
                      <a:pt x="f111" y="f36"/>
                      <a:pt x="f112" y="f36"/>
                    </a:cubicBezTo>
                    <a:cubicBezTo>
                      <a:pt x="f113" y="f114"/>
                      <a:pt x="f115" y="f114"/>
                      <a:pt x="f116" y="f114"/>
                    </a:cubicBezTo>
                    <a:cubicBezTo>
                      <a:pt x="f117" y="f114"/>
                      <a:pt x="f118" y="f119"/>
                      <a:pt x="f118" y="f108"/>
                    </a:cubicBezTo>
                    <a:cubicBezTo>
                      <a:pt x="f120" y="f121"/>
                      <a:pt x="f122" y="f31"/>
                      <a:pt x="f123" y="f124"/>
                    </a:cubicBezTo>
                    <a:cubicBezTo>
                      <a:pt x="f125" y="f126"/>
                      <a:pt x="f127" y="f128"/>
                      <a:pt x="f129" y="f130"/>
                    </a:cubicBezTo>
                    <a:cubicBezTo>
                      <a:pt x="f131" y="f132"/>
                      <a:pt x="f133" y="f134"/>
                      <a:pt x="f135" y="f136"/>
                    </a:cubicBezTo>
                    <a:lnTo>
                      <a:pt x="f62" y="f9"/>
                    </a:lnTo>
                    <a:lnTo>
                      <a:pt x="f5" y="f2"/>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8" name="Google Shape;221;p3">
                <a:extLst>
                  <a:ext uri="{FF2B5EF4-FFF2-40B4-BE49-F238E27FC236}">
                    <a16:creationId xmlns:a16="http://schemas.microsoft.com/office/drawing/2014/main" id="{6D4FC3A5-2F08-480C-B3A2-5430316BACB1}"/>
                  </a:ext>
                </a:extLst>
              </p:cNvPr>
              <p:cNvSpPr/>
              <p:nvPr/>
            </p:nvSpPr>
            <p:spPr>
              <a:xfrm>
                <a:off x="8932718" y="2421870"/>
                <a:ext cx="14950" cy="1487491"/>
              </a:xfrm>
              <a:custGeom>
                <a:avLst/>
                <a:gdLst>
                  <a:gd name="f0" fmla="val w"/>
                  <a:gd name="f1" fmla="val h"/>
                  <a:gd name="f2" fmla="val 0"/>
                  <a:gd name="f3" fmla="val 463"/>
                  <a:gd name="f4" fmla="val 46056"/>
                  <a:gd name="f5" fmla="val 46055"/>
                  <a:gd name="f6" fmla="val 462"/>
                  <a:gd name="f7" fmla="*/ f0 1 463"/>
                  <a:gd name="f8" fmla="*/ f1 1 46056"/>
                  <a:gd name="f9" fmla="val f2"/>
                  <a:gd name="f10" fmla="val f3"/>
                  <a:gd name="f11" fmla="val f4"/>
                  <a:gd name="f12" fmla="+- f11 0 f9"/>
                  <a:gd name="f13" fmla="+- f10 0 f9"/>
                  <a:gd name="f14" fmla="*/ f13 1 463"/>
                  <a:gd name="f15" fmla="*/ f12 1 4605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462" h="46056">
                    <a:moveTo>
                      <a:pt x="f2" y="f2"/>
                    </a:moveTo>
                    <a:lnTo>
                      <a:pt x="f2" y="f5"/>
                    </a:lnTo>
                    <a:lnTo>
                      <a:pt x="f6" y="f5"/>
                    </a:lnTo>
                    <a:lnTo>
                      <a:pt x="f6" y="f2"/>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9" name="Google Shape;222;p3">
                <a:extLst>
                  <a:ext uri="{FF2B5EF4-FFF2-40B4-BE49-F238E27FC236}">
                    <a16:creationId xmlns:a16="http://schemas.microsoft.com/office/drawing/2014/main" id="{01259965-4A89-4D57-B137-89A0846CF4C3}"/>
                  </a:ext>
                </a:extLst>
              </p:cNvPr>
              <p:cNvSpPr/>
              <p:nvPr/>
            </p:nvSpPr>
            <p:spPr>
              <a:xfrm>
                <a:off x="8735866" y="3896285"/>
                <a:ext cx="213292" cy="144301"/>
              </a:xfrm>
              <a:custGeom>
                <a:avLst/>
                <a:gdLst>
                  <a:gd name="f0" fmla="val w"/>
                  <a:gd name="f1" fmla="val h"/>
                  <a:gd name="f2" fmla="val 0"/>
                  <a:gd name="f3" fmla="val 6604"/>
                  <a:gd name="f4" fmla="val 4468"/>
                  <a:gd name="f5" fmla="val 1859"/>
                  <a:gd name="f6" fmla="val 1652"/>
                  <a:gd name="f7" fmla="val 1467"/>
                  <a:gd name="f8" fmla="val 35"/>
                  <a:gd name="f9" fmla="val 1294"/>
                  <a:gd name="f10" fmla="val 93"/>
                  <a:gd name="f11" fmla="val 555"/>
                  <a:gd name="f12" fmla="val 324"/>
                  <a:gd name="f13" fmla="val 36"/>
                  <a:gd name="f14" fmla="val 1016"/>
                  <a:gd name="f15" fmla="val 12"/>
                  <a:gd name="f16" fmla="val 1766"/>
                  <a:gd name="f17" fmla="val 1"/>
                  <a:gd name="f18" fmla="val 2447"/>
                  <a:gd name="f19" fmla="val 232"/>
                  <a:gd name="f20" fmla="val 3048"/>
                  <a:gd name="f21" fmla="val 636"/>
                  <a:gd name="f22" fmla="val 3544"/>
                  <a:gd name="f23" fmla="val 1040"/>
                  <a:gd name="f24" fmla="val 4017"/>
                  <a:gd name="f25" fmla="val 1617"/>
                  <a:gd name="f26" fmla="val 4352"/>
                  <a:gd name="f27" fmla="val 2217"/>
                  <a:gd name="f28" fmla="val 4433"/>
                  <a:gd name="f29" fmla="val 2379"/>
                  <a:gd name="f30" fmla="val 4467"/>
                  <a:gd name="f31" fmla="val 2517"/>
                  <a:gd name="f32" fmla="val 2679"/>
                  <a:gd name="f33" fmla="val 3117"/>
                  <a:gd name="f34" fmla="val 3533"/>
                  <a:gd name="f35" fmla="val 4364"/>
                  <a:gd name="f36" fmla="val 3660"/>
                  <a:gd name="f37" fmla="val 4317"/>
                  <a:gd name="f38" fmla="val 3810"/>
                  <a:gd name="f39" fmla="val 4294"/>
                  <a:gd name="f40" fmla="val 3937"/>
                  <a:gd name="f41" fmla="val 4248"/>
                  <a:gd name="f42" fmla="val 4063"/>
                  <a:gd name="f43" fmla="val 4964"/>
                  <a:gd name="f44" fmla="val 3752"/>
                  <a:gd name="f45" fmla="val 5345"/>
                  <a:gd name="f46" fmla="val 3371"/>
                  <a:gd name="f47" fmla="val 6153"/>
                  <a:gd name="f48" fmla="val 2598"/>
                  <a:gd name="f49" fmla="val 6603"/>
                  <a:gd name="f50" fmla="val 1489"/>
                  <a:gd name="f51" fmla="val 6557"/>
                  <a:gd name="f52" fmla="val 404"/>
                  <a:gd name="f53" fmla="val 289"/>
                  <a:gd name="f54" fmla="val 6463"/>
                  <a:gd name="f55" fmla="val 193"/>
                  <a:gd name="f56" fmla="val 6359"/>
                  <a:gd name="f57" fmla="val 6348"/>
                  <a:gd name="f58" fmla="val 6337"/>
                  <a:gd name="f59" fmla="val 194"/>
                  <a:gd name="f60" fmla="val 6326"/>
                  <a:gd name="f61" fmla="val 197"/>
                  <a:gd name="f62" fmla="val 6199"/>
                  <a:gd name="f63" fmla="val 6119"/>
                  <a:gd name="f64" fmla="val 6095"/>
                  <a:gd name="f65" fmla="val 6072"/>
                  <a:gd name="f66" fmla="val 1374"/>
                  <a:gd name="f67" fmla="val 5611"/>
                  <a:gd name="f68" fmla="val 2286"/>
                  <a:gd name="f69" fmla="val 4883"/>
                  <a:gd name="f70" fmla="val 2863"/>
                  <a:gd name="f71" fmla="val 4526"/>
                  <a:gd name="f72" fmla="val 3152"/>
                  <a:gd name="f73" fmla="val 4122"/>
                  <a:gd name="f74" fmla="val 3382"/>
                  <a:gd name="f75" fmla="val 3671"/>
                  <a:gd name="f76" fmla="val 3498"/>
                  <a:gd name="f77" fmla="val 3556"/>
                  <a:gd name="f78" fmla="val 3521"/>
                  <a:gd name="f79" fmla="val 3464"/>
                  <a:gd name="f80" fmla="val 3348"/>
                  <a:gd name="f81" fmla="val 3567"/>
                  <a:gd name="f82" fmla="val 3014"/>
                  <a:gd name="f83" fmla="val 3613"/>
                  <a:gd name="f84" fmla="val 2575"/>
                  <a:gd name="f85" fmla="val 3602"/>
                  <a:gd name="f86" fmla="val 2483"/>
                  <a:gd name="f87" fmla="val 1986"/>
                  <a:gd name="f88" fmla="val 3486"/>
                  <a:gd name="f89" fmla="val 1640"/>
                  <a:gd name="f90" fmla="val 3232"/>
                  <a:gd name="f91" fmla="val 1409"/>
                  <a:gd name="f92" fmla="val 2921"/>
                  <a:gd name="f93" fmla="val 1178"/>
                  <a:gd name="f94" fmla="val 2621"/>
                  <a:gd name="f95" fmla="val 1074"/>
                  <a:gd name="f96" fmla="val 2194"/>
                  <a:gd name="f97" fmla="val 1109"/>
                  <a:gd name="f98" fmla="val 1847"/>
                  <a:gd name="f99" fmla="val 1132"/>
                  <a:gd name="f100" fmla="val 1559"/>
                  <a:gd name="f101" fmla="val 1363"/>
                  <a:gd name="f102" fmla="val 1328"/>
                  <a:gd name="f103" fmla="val 1628"/>
                  <a:gd name="f104" fmla="val 1270"/>
                  <a:gd name="f105" fmla="val 1686"/>
                  <a:gd name="f106" fmla="val 1259"/>
                  <a:gd name="f107" fmla="val 1755"/>
                  <a:gd name="f108" fmla="val 1813"/>
                  <a:gd name="f109" fmla="val 1825"/>
                  <a:gd name="f110" fmla="val 1293"/>
                  <a:gd name="f111" fmla="val 1882"/>
                  <a:gd name="f112" fmla="val 1316"/>
                  <a:gd name="f113" fmla="val 1351"/>
                  <a:gd name="f114" fmla="val 1790"/>
                  <a:gd name="f115" fmla="val 1732"/>
                  <a:gd name="f116" fmla="val 2113"/>
                  <a:gd name="f117" fmla="val 2344"/>
                  <a:gd name="f118" fmla="val 2228"/>
                  <a:gd name="f119" fmla="val 2409"/>
                  <a:gd name="f120" fmla="val 2246"/>
                  <a:gd name="f121" fmla="val 2473"/>
                  <a:gd name="f122" fmla="val 2255"/>
                  <a:gd name="f123" fmla="val 2536"/>
                  <a:gd name="f124" fmla="val 2835"/>
                  <a:gd name="f125" fmla="val 3103"/>
                  <a:gd name="f126" fmla="val 2062"/>
                  <a:gd name="f127" fmla="val 3198"/>
                  <a:gd name="f128" fmla="val 3210"/>
                  <a:gd name="f129" fmla="val 1697"/>
                  <a:gd name="f130" fmla="val 3233"/>
                  <a:gd name="f131" fmla="val 1639"/>
                  <a:gd name="f132" fmla="val 889"/>
                  <a:gd name="f133" fmla="val 2944"/>
                  <a:gd name="f134" fmla="val 427"/>
                  <a:gd name="f135" fmla="val 2540"/>
                  <a:gd name="f136" fmla="val 2333"/>
                  <a:gd name="f137" fmla="val 81"/>
                  <a:gd name="f138" fmla="val 2090"/>
                  <a:gd name="f139" fmla="*/ f0 1 6604"/>
                  <a:gd name="f140" fmla="*/ f1 1 4468"/>
                  <a:gd name="f141" fmla="val f2"/>
                  <a:gd name="f142" fmla="val f3"/>
                  <a:gd name="f143" fmla="val f4"/>
                  <a:gd name="f144" fmla="+- f143 0 f141"/>
                  <a:gd name="f145" fmla="+- f142 0 f141"/>
                  <a:gd name="f146" fmla="*/ f145 1 6604"/>
                  <a:gd name="f147" fmla="*/ f144 1 4468"/>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6604" h="4468">
                    <a:moveTo>
                      <a:pt x="f5" y="f2"/>
                    </a:moveTo>
                    <a:cubicBezTo>
                      <a:pt x="f6" y="f2"/>
                      <a:pt x="f7" y="f8"/>
                      <a:pt x="f9" y="f10"/>
                    </a:cubicBezTo>
                    <a:cubicBezTo>
                      <a:pt x="f11" y="f12"/>
                      <a:pt x="f13" y="f14"/>
                      <a:pt x="f15" y="f16"/>
                    </a:cubicBezTo>
                    <a:cubicBezTo>
                      <a:pt x="f17" y="f18"/>
                      <a:pt x="f19" y="f20"/>
                      <a:pt x="f21" y="f22"/>
                    </a:cubicBezTo>
                    <a:cubicBezTo>
                      <a:pt x="f23" y="f24"/>
                      <a:pt x="f25" y="f26"/>
                      <a:pt x="f27" y="f28"/>
                    </a:cubicBezTo>
                    <a:cubicBezTo>
                      <a:pt x="f29" y="f30"/>
                      <a:pt x="f31" y="f30"/>
                      <a:pt x="f32" y="f30"/>
                    </a:cubicBezTo>
                    <a:lnTo>
                      <a:pt x="f33" y="f28"/>
                    </a:lnTo>
                    <a:lnTo>
                      <a:pt x="f34" y="f35"/>
                    </a:lnTo>
                    <a:cubicBezTo>
                      <a:pt x="f36" y="f37"/>
                      <a:pt x="f38" y="f39"/>
                      <a:pt x="f40" y="f41"/>
                    </a:cubicBezTo>
                    <a:cubicBezTo>
                      <a:pt x="f4" y="f42"/>
                      <a:pt x="f43" y="f44"/>
                      <a:pt x="f45" y="f46"/>
                    </a:cubicBezTo>
                    <a:cubicBezTo>
                      <a:pt x="f47" y="f48"/>
                      <a:pt x="f49" y="f50"/>
                      <a:pt x="f51" y="f52"/>
                    </a:cubicBezTo>
                    <a:cubicBezTo>
                      <a:pt x="f51" y="f53"/>
                      <a:pt x="f54" y="f55"/>
                      <a:pt x="f56" y="f55"/>
                    </a:cubicBezTo>
                    <a:cubicBezTo>
                      <a:pt x="f57" y="f55"/>
                      <a:pt x="f58" y="f59"/>
                      <a:pt x="f60" y="f61"/>
                    </a:cubicBezTo>
                    <a:cubicBezTo>
                      <a:pt x="f62" y="f61"/>
                      <a:pt x="f63" y="f53"/>
                      <a:pt x="f64" y="f52"/>
                    </a:cubicBezTo>
                    <a:cubicBezTo>
                      <a:pt x="f65" y="f66"/>
                      <a:pt x="f67" y="f68"/>
                      <a:pt x="f69" y="f70"/>
                    </a:cubicBezTo>
                    <a:cubicBezTo>
                      <a:pt x="f71" y="f72"/>
                      <a:pt x="f73" y="f74"/>
                      <a:pt x="f75" y="f76"/>
                    </a:cubicBezTo>
                    <a:cubicBezTo>
                      <a:pt x="f77" y="f78"/>
                      <a:pt x="f79" y="f22"/>
                      <a:pt x="f80" y="f81"/>
                    </a:cubicBezTo>
                    <a:lnTo>
                      <a:pt x="f82" y="f83"/>
                    </a:lnTo>
                    <a:lnTo>
                      <a:pt x="f32" y="f83"/>
                    </a:lnTo>
                    <a:cubicBezTo>
                      <a:pt x="f84" y="f85"/>
                      <a:pt x="f86" y="f85"/>
                      <a:pt x="f29" y="f81"/>
                    </a:cubicBezTo>
                    <a:cubicBezTo>
                      <a:pt x="f87" y="f88"/>
                      <a:pt x="f89" y="f90"/>
                      <a:pt x="f91" y="f92"/>
                    </a:cubicBezTo>
                    <a:cubicBezTo>
                      <a:pt x="f93" y="f94"/>
                      <a:pt x="f95" y="f96"/>
                      <a:pt x="f97" y="f98"/>
                    </a:cubicBezTo>
                    <a:cubicBezTo>
                      <a:pt x="f99" y="f100"/>
                      <a:pt x="f101" y="f102"/>
                      <a:pt x="f103" y="f104"/>
                    </a:cubicBezTo>
                    <a:cubicBezTo>
                      <a:pt x="f105" y="f106"/>
                      <a:pt x="f107" y="f106"/>
                      <a:pt x="f108" y="f106"/>
                    </a:cubicBezTo>
                    <a:cubicBezTo>
                      <a:pt x="f109" y="f106"/>
                      <a:pt x="f5" y="f104"/>
                      <a:pt x="f5" y="f110"/>
                    </a:cubicBezTo>
                    <a:cubicBezTo>
                      <a:pt x="f111" y="f112"/>
                      <a:pt x="f111" y="f113"/>
                      <a:pt x="f111" y="f66"/>
                    </a:cubicBezTo>
                    <a:cubicBezTo>
                      <a:pt x="f114" y="f115"/>
                      <a:pt x="f87" y="f116"/>
                      <a:pt x="f117" y="f118"/>
                    </a:cubicBezTo>
                    <a:cubicBezTo>
                      <a:pt x="f119" y="f120"/>
                      <a:pt x="f121" y="f122"/>
                      <a:pt x="f123" y="f122"/>
                    </a:cubicBezTo>
                    <a:cubicBezTo>
                      <a:pt x="f124" y="f122"/>
                      <a:pt x="f125" y="f126"/>
                      <a:pt x="f127" y="f16"/>
                    </a:cubicBezTo>
                    <a:cubicBezTo>
                      <a:pt x="f128" y="f129"/>
                      <a:pt x="f130" y="f131"/>
                      <a:pt x="f130" y="f100"/>
                    </a:cubicBezTo>
                    <a:lnTo>
                      <a:pt x="f130" y="f66"/>
                    </a:lnTo>
                    <a:cubicBezTo>
                      <a:pt x="f130" y="f132"/>
                      <a:pt x="f133" y="f134"/>
                      <a:pt x="f135" y="f61"/>
                    </a:cubicBezTo>
                    <a:cubicBezTo>
                      <a:pt x="f136" y="f137"/>
                      <a:pt x="f138"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70" name="Google Shape;223;p3">
              <a:extLst>
                <a:ext uri="{FF2B5EF4-FFF2-40B4-BE49-F238E27FC236}">
                  <a16:creationId xmlns:a16="http://schemas.microsoft.com/office/drawing/2014/main" id="{1BBF62C5-5C75-4FF8-A514-6AA61F90850D}"/>
                </a:ext>
              </a:extLst>
            </p:cNvPr>
            <p:cNvGrpSpPr/>
            <p:nvPr/>
          </p:nvGrpSpPr>
          <p:grpSpPr>
            <a:xfrm>
              <a:off x="8302322" y="114940"/>
              <a:ext cx="750045" cy="777047"/>
              <a:chOff x="8302322" y="114940"/>
              <a:chExt cx="750045" cy="777047"/>
            </a:xfrm>
          </p:grpSpPr>
          <p:sp>
            <p:nvSpPr>
              <p:cNvPr id="71" name="Google Shape;224;p3">
                <a:extLst>
                  <a:ext uri="{FF2B5EF4-FFF2-40B4-BE49-F238E27FC236}">
                    <a16:creationId xmlns:a16="http://schemas.microsoft.com/office/drawing/2014/main" id="{B420165C-20F2-4FA1-B4ED-16E1EE579162}"/>
                  </a:ext>
                </a:extLst>
              </p:cNvPr>
              <p:cNvSpPr/>
              <p:nvPr/>
            </p:nvSpPr>
            <p:spPr>
              <a:xfrm>
                <a:off x="8386520" y="114940"/>
                <a:ext cx="179350" cy="271430"/>
              </a:xfrm>
              <a:custGeom>
                <a:avLst/>
                <a:gdLst>
                  <a:gd name="f0" fmla="val w"/>
                  <a:gd name="f1" fmla="val h"/>
                  <a:gd name="f2" fmla="val 0"/>
                  <a:gd name="f3" fmla="val 5553"/>
                  <a:gd name="f4" fmla="val 8404"/>
                  <a:gd name="f5" fmla="val 3013"/>
                  <a:gd name="f6" fmla="val 1"/>
                  <a:gd name="f7" fmla="val 2390"/>
                  <a:gd name="f8" fmla="val 301"/>
                  <a:gd name="f9" fmla="val 1951"/>
                  <a:gd name="f10" fmla="val 1259"/>
                  <a:gd name="f11" fmla="val 2090"/>
                  <a:gd name="f12" fmla="val 1928"/>
                  <a:gd name="f13" fmla="val 1836"/>
                  <a:gd name="f14" fmla="val 1710"/>
                  <a:gd name="f15" fmla="val 1505"/>
                  <a:gd name="f16" fmla="val 1611"/>
                  <a:gd name="f17" fmla="val 1165"/>
                  <a:gd name="f18" fmla="val 748"/>
                  <a:gd name="f19" fmla="val 318"/>
                  <a:gd name="f20" fmla="val 1760"/>
                  <a:gd name="f21" fmla="val 2021"/>
                  <a:gd name="f22" fmla="val 113"/>
                  <a:gd name="f23" fmla="val 1985"/>
                  <a:gd name="f24" fmla="val 228"/>
                  <a:gd name="f25" fmla="val 1968"/>
                  <a:gd name="f26" fmla="val 343"/>
                  <a:gd name="f27" fmla="val 785"/>
                  <a:gd name="f28" fmla="val 1231"/>
                  <a:gd name="f29" fmla="val 2213"/>
                  <a:gd name="f30" fmla="val 1524"/>
                  <a:gd name="f31" fmla="val 2552"/>
                  <a:gd name="f32" fmla="val 1905"/>
                  <a:gd name="f33" fmla="val 2990"/>
                  <a:gd name="f34" fmla="val 2078"/>
                  <a:gd name="f35" fmla="val 3544"/>
                  <a:gd name="f36" fmla="val 2194"/>
                  <a:gd name="f37" fmla="val 4110"/>
                  <a:gd name="f38" fmla="val 2309"/>
                  <a:gd name="f39" fmla="val 4675"/>
                  <a:gd name="f40" fmla="val 2367"/>
                  <a:gd name="f41" fmla="val 5241"/>
                  <a:gd name="f42" fmla="val 2540"/>
                  <a:gd name="f43" fmla="val 5783"/>
                  <a:gd name="f44" fmla="val 2967"/>
                  <a:gd name="f45" fmla="val 7111"/>
                  <a:gd name="f46" fmla="val 4179"/>
                  <a:gd name="f47" fmla="val 8150"/>
                  <a:gd name="f48" fmla="val 4814"/>
                  <a:gd name="f49" fmla="val 8265"/>
                  <a:gd name="f50" fmla="val 3313"/>
                  <a:gd name="f51" fmla="val 7157"/>
                  <a:gd name="f52" fmla="val 3186"/>
                  <a:gd name="f53" fmla="val 4375"/>
                  <a:gd name="f54" fmla="val 3083"/>
                  <a:gd name="f55" fmla="val 2148"/>
                  <a:gd name="f56" fmla="val 1490"/>
                  <a:gd name="f57" fmla="*/ f0 1 5553"/>
                  <a:gd name="f58" fmla="*/ f1 1 8404"/>
                  <a:gd name="f59" fmla="val f2"/>
                  <a:gd name="f60" fmla="val f3"/>
                  <a:gd name="f61" fmla="val f4"/>
                  <a:gd name="f62" fmla="+- f61 0 f59"/>
                  <a:gd name="f63" fmla="+- f60 0 f59"/>
                  <a:gd name="f64" fmla="*/ f63 1 5553"/>
                  <a:gd name="f65" fmla="*/ f62 1 8404"/>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5553" h="8404">
                    <a:moveTo>
                      <a:pt x="f5" y="f6"/>
                    </a:moveTo>
                    <a:lnTo>
                      <a:pt x="f5" y="f6"/>
                    </a:lnTo>
                    <a:cubicBezTo>
                      <a:pt x="f7" y="f8"/>
                      <a:pt x="f9" y="f10"/>
                      <a:pt x="f11" y="f12"/>
                    </a:cubicBezTo>
                    <a:cubicBezTo>
                      <a:pt x="f13" y="f14"/>
                      <a:pt x="f15" y="f16"/>
                      <a:pt x="f17" y="f16"/>
                    </a:cubicBezTo>
                    <a:cubicBezTo>
                      <a:pt x="f18" y="f16"/>
                      <a:pt x="f19" y="f20"/>
                      <a:pt x="f6" y="f21"/>
                    </a:cubicBezTo>
                    <a:cubicBezTo>
                      <a:pt x="f22" y="f23"/>
                      <a:pt x="f24" y="f25"/>
                      <a:pt x="f26" y="f25"/>
                    </a:cubicBezTo>
                    <a:cubicBezTo>
                      <a:pt x="f27" y="f25"/>
                      <a:pt x="f28" y="f29"/>
                      <a:pt x="f30" y="f31"/>
                    </a:cubicBezTo>
                    <a:cubicBezTo>
                      <a:pt x="f32" y="f33"/>
                      <a:pt x="f34" y="f35"/>
                      <a:pt x="f36" y="f37"/>
                    </a:cubicBezTo>
                    <a:cubicBezTo>
                      <a:pt x="f38" y="f39"/>
                      <a:pt x="f40" y="f41"/>
                      <a:pt x="f42" y="f43"/>
                    </a:cubicBezTo>
                    <a:cubicBezTo>
                      <a:pt x="f44" y="f45"/>
                      <a:pt x="f46" y="f47"/>
                      <a:pt x="f3" y="f4"/>
                    </a:cubicBezTo>
                    <a:cubicBezTo>
                      <a:pt x="f48" y="f49"/>
                      <a:pt x="f50" y="f51"/>
                      <a:pt x="f52" y="f53"/>
                    </a:cubicBezTo>
                    <a:cubicBezTo>
                      <a:pt x="f54" y="f55"/>
                      <a:pt x="f42" y="f5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2" name="Google Shape;225;p3">
                <a:extLst>
                  <a:ext uri="{FF2B5EF4-FFF2-40B4-BE49-F238E27FC236}">
                    <a16:creationId xmlns:a16="http://schemas.microsoft.com/office/drawing/2014/main" id="{1EB882EA-C179-44F4-8718-3A1DFA3934A8}"/>
                  </a:ext>
                </a:extLst>
              </p:cNvPr>
              <p:cNvSpPr/>
              <p:nvPr/>
            </p:nvSpPr>
            <p:spPr>
              <a:xfrm>
                <a:off x="8510668" y="170105"/>
                <a:ext cx="96213" cy="213649"/>
              </a:xfrm>
              <a:custGeom>
                <a:avLst/>
                <a:gdLst>
                  <a:gd name="f0" fmla="val w"/>
                  <a:gd name="f1" fmla="val h"/>
                  <a:gd name="f2" fmla="val 0"/>
                  <a:gd name="f3" fmla="val 2979"/>
                  <a:gd name="f4" fmla="val 6615"/>
                  <a:gd name="f5" fmla="val 1709"/>
                  <a:gd name="f6" fmla="val 520"/>
                  <a:gd name="f7" fmla="val 1697"/>
                  <a:gd name="f8" fmla="val 751"/>
                  <a:gd name="f9" fmla="val 1662"/>
                  <a:gd name="f10" fmla="val 959"/>
                  <a:gd name="f11" fmla="val 1628"/>
                  <a:gd name="f12" fmla="val 1190"/>
                  <a:gd name="f13" fmla="val 1582"/>
                  <a:gd name="f14" fmla="val 1409"/>
                  <a:gd name="f15" fmla="val 1512"/>
                  <a:gd name="f16" fmla="val 1420"/>
                  <a:gd name="f17" fmla="val 1848"/>
                  <a:gd name="f18" fmla="val 1247"/>
                  <a:gd name="f19" fmla="val 2263"/>
                  <a:gd name="f20" fmla="val 1028"/>
                  <a:gd name="f21" fmla="val 2656"/>
                  <a:gd name="f22" fmla="val 843"/>
                  <a:gd name="f23" fmla="val 3071"/>
                  <a:gd name="f24" fmla="val 658"/>
                  <a:gd name="f25" fmla="val 3475"/>
                  <a:gd name="f26" fmla="val 497"/>
                  <a:gd name="f27" fmla="val 3891"/>
                  <a:gd name="f28" fmla="val 450"/>
                  <a:gd name="f29" fmla="val 4341"/>
                  <a:gd name="f30" fmla="val 419"/>
                  <a:gd name="f31" fmla="val 4742"/>
                  <a:gd name="f32" fmla="val 484"/>
                  <a:gd name="f33" fmla="val 5172"/>
                  <a:gd name="f34" fmla="val 707"/>
                  <a:gd name="f35" fmla="val 5517"/>
                  <a:gd name="f36" fmla="val 665"/>
                  <a:gd name="f37" fmla="val 5455"/>
                  <a:gd name="f38" fmla="val 627"/>
                  <a:gd name="f39" fmla="val 5391"/>
                  <a:gd name="f40" fmla="val 589"/>
                  <a:gd name="f41" fmla="val 5322"/>
                  <a:gd name="f42" fmla="val 543"/>
                  <a:gd name="f43" fmla="val 5218"/>
                  <a:gd name="f44" fmla="val 5114"/>
                  <a:gd name="f45" fmla="val 474"/>
                  <a:gd name="f46" fmla="val 4999"/>
                  <a:gd name="f47" fmla="val 416"/>
                  <a:gd name="f48" fmla="val 4780"/>
                  <a:gd name="f49" fmla="val 393"/>
                  <a:gd name="f50" fmla="val 4560"/>
                  <a:gd name="f51" fmla="val 4318"/>
                  <a:gd name="f52" fmla="val 439"/>
                  <a:gd name="f53" fmla="val 3856"/>
                  <a:gd name="f54" fmla="val 601"/>
                  <a:gd name="f55" fmla="val 3429"/>
                  <a:gd name="f56" fmla="val 785"/>
                  <a:gd name="f57" fmla="val 3025"/>
                  <a:gd name="f58" fmla="val 970"/>
                  <a:gd name="f59" fmla="val 2621"/>
                  <a:gd name="f60" fmla="val 1201"/>
                  <a:gd name="f61" fmla="val 2229"/>
                  <a:gd name="f62" fmla="val 1374"/>
                  <a:gd name="f63" fmla="val 1813"/>
                  <a:gd name="f64" fmla="val 1547"/>
                  <a:gd name="f65" fmla="val 1651"/>
                  <a:gd name="f66" fmla="val 1801"/>
                  <a:gd name="f67" fmla="val 1"/>
                  <a:gd name="f68" fmla="val 636"/>
                  <a:gd name="f69" fmla="val 624"/>
                  <a:gd name="f70" fmla="val 532"/>
                  <a:gd name="f71" fmla="val 670"/>
                  <a:gd name="f72" fmla="val 1121"/>
                  <a:gd name="f73" fmla="val 774"/>
                  <a:gd name="f74" fmla="val 324"/>
                  <a:gd name="f75" fmla="val 486"/>
                  <a:gd name="f76" fmla="val 23"/>
                  <a:gd name="f77" fmla="val 290"/>
                  <a:gd name="f78" fmla="val 1224"/>
                  <a:gd name="f79" fmla="val 2460"/>
                  <a:gd name="f80" fmla="val 185"/>
                  <a:gd name="f81" fmla="val 3464"/>
                  <a:gd name="f82" fmla="val 4306"/>
                  <a:gd name="f83" fmla="val 116"/>
                  <a:gd name="f84" fmla="val 5103"/>
                  <a:gd name="f85" fmla="val 647"/>
                  <a:gd name="f86" fmla="val 5738"/>
                  <a:gd name="f87" fmla="val 739"/>
                  <a:gd name="f88" fmla="val 5865"/>
                  <a:gd name="f89" fmla="val 866"/>
                  <a:gd name="f90" fmla="val 6003"/>
                  <a:gd name="f91" fmla="val 1016"/>
                  <a:gd name="f92" fmla="val 6119"/>
                  <a:gd name="f93" fmla="val 1264"/>
                  <a:gd name="f94" fmla="val 6322"/>
                  <a:gd name="f95" fmla="val 1568"/>
                  <a:gd name="f96" fmla="val 6426"/>
                  <a:gd name="f97" fmla="val 1830"/>
                  <a:gd name="f98" fmla="val 6603"/>
                  <a:gd name="f99" fmla="val 1295"/>
                  <a:gd name="f100" fmla="val 6233"/>
                  <a:gd name="f101" fmla="val 842"/>
                  <a:gd name="f102" fmla="val 5638"/>
                  <a:gd name="f103" fmla="val 716"/>
                  <a:gd name="f104" fmla="val 4987"/>
                  <a:gd name="f105" fmla="val 635"/>
                  <a:gd name="f106" fmla="val 4630"/>
                  <a:gd name="f107" fmla="val 566"/>
                  <a:gd name="f108" fmla="val 4006"/>
                  <a:gd name="f109" fmla="val 947"/>
                  <a:gd name="f110" fmla="val 3787"/>
                  <a:gd name="f111" fmla="val 1037"/>
                  <a:gd name="f112" fmla="val 3738"/>
                  <a:gd name="f113" fmla="val 1145"/>
                  <a:gd name="f114" fmla="val 3694"/>
                  <a:gd name="f115" fmla="val 1250"/>
                  <a:gd name="f116" fmla="val 1292"/>
                  <a:gd name="f117" fmla="val 1334"/>
                  <a:gd name="f118" fmla="val 3701"/>
                  <a:gd name="f119" fmla="val 3718"/>
                  <a:gd name="f120" fmla="val 1524"/>
                  <a:gd name="f121" fmla="val 3775"/>
                  <a:gd name="f122" fmla="val 1605"/>
                  <a:gd name="f123" fmla="val 3983"/>
                  <a:gd name="f124" fmla="val 4110"/>
                  <a:gd name="f125" fmla="val 3995"/>
                  <a:gd name="f126" fmla="val 1755"/>
                  <a:gd name="f127" fmla="val 3752"/>
                  <a:gd name="f128" fmla="val 3579"/>
                  <a:gd name="f129" fmla="val 1585"/>
                  <a:gd name="f130" fmla="val 3449"/>
                  <a:gd name="f131" fmla="val 1435"/>
                  <a:gd name="f132" fmla="val 3384"/>
                  <a:gd name="f133" fmla="val 1288"/>
                  <a:gd name="f134" fmla="val 1238"/>
                  <a:gd name="f135" fmla="val 1189"/>
                  <a:gd name="f136" fmla="val 3392"/>
                  <a:gd name="f137" fmla="val 1143"/>
                  <a:gd name="f138" fmla="val 3406"/>
                  <a:gd name="f139" fmla="val 1501"/>
                  <a:gd name="f140" fmla="val 2887"/>
                  <a:gd name="f141" fmla="val 2020"/>
                  <a:gd name="f142" fmla="val 2575"/>
                  <a:gd name="f143" fmla="val 2644"/>
                  <a:gd name="f144" fmla="val 2402"/>
                  <a:gd name="f145" fmla="val 2494"/>
                  <a:gd name="f146" fmla="val 2309"/>
                  <a:gd name="f147" fmla="val 2343"/>
                  <a:gd name="f148" fmla="val 2528"/>
                  <a:gd name="f149" fmla="val 2079"/>
                  <a:gd name="f150" fmla="val 2978"/>
                  <a:gd name="f151" fmla="val 1917"/>
                  <a:gd name="f152" fmla="val 2663"/>
                  <a:gd name="f153" fmla="val 1805"/>
                  <a:gd name="f154" fmla="val 2545"/>
                  <a:gd name="f155" fmla="val 1765"/>
                  <a:gd name="f156" fmla="val 2252"/>
                  <a:gd name="f157" fmla="val 2213"/>
                  <a:gd name="f158" fmla="val 2171"/>
                  <a:gd name="f159" fmla="val 1766"/>
                  <a:gd name="f160" fmla="val 2124"/>
                  <a:gd name="f161" fmla="val 1767"/>
                  <a:gd name="f162" fmla="val 2713"/>
                  <a:gd name="f163" fmla="val 1063"/>
                  <a:gd name="f164" fmla="val 1835"/>
                  <a:gd name="f165" fmla="val 6607"/>
                  <a:gd name="f166" fmla="val 1841"/>
                  <a:gd name="f167" fmla="val 6611"/>
                  <a:gd name="f168" fmla="val 1847"/>
                  <a:gd name="f169" fmla="val 1836"/>
                  <a:gd name="f170" fmla="*/ f0 1 2979"/>
                  <a:gd name="f171" fmla="*/ f1 1 6615"/>
                  <a:gd name="f172" fmla="val f2"/>
                  <a:gd name="f173" fmla="val f3"/>
                  <a:gd name="f174" fmla="val f4"/>
                  <a:gd name="f175" fmla="+- f174 0 f172"/>
                  <a:gd name="f176" fmla="+- f173 0 f172"/>
                  <a:gd name="f177" fmla="*/ f176 1 2979"/>
                  <a:gd name="f178" fmla="*/ f175 1 6615"/>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2979" h="6615">
                    <a:moveTo>
                      <a:pt x="f5" y="f6"/>
                    </a:moveTo>
                    <a:cubicBezTo>
                      <a:pt x="f7" y="f8"/>
                      <a:pt x="f9" y="f10"/>
                      <a:pt x="f11" y="f12"/>
                    </a:cubicBezTo>
                    <a:cubicBezTo>
                      <a:pt x="f13" y="f14"/>
                      <a:pt x="f15" y="f11"/>
                      <a:pt x="f16" y="f17"/>
                    </a:cubicBezTo>
                    <a:cubicBezTo>
                      <a:pt x="f18" y="f19"/>
                      <a:pt x="f20" y="f21"/>
                      <a:pt x="f22" y="f23"/>
                    </a:cubicBezTo>
                    <a:cubicBezTo>
                      <a:pt x="f24" y="f25"/>
                      <a:pt x="f26" y="f27"/>
                      <a:pt x="f28" y="f29"/>
                    </a:cubicBezTo>
                    <a:cubicBezTo>
                      <a:pt x="f30" y="f31"/>
                      <a:pt x="f32" y="f33"/>
                      <a:pt x="f34" y="f35"/>
                    </a:cubicBezTo>
                    <a:lnTo>
                      <a:pt x="f34" y="f35"/>
                    </a:lnTo>
                    <a:cubicBezTo>
                      <a:pt x="f36" y="f37"/>
                      <a:pt x="f38" y="f39"/>
                      <a:pt x="f40" y="f41"/>
                    </a:cubicBezTo>
                    <a:cubicBezTo>
                      <a:pt x="f42" y="f43"/>
                      <a:pt x="f26" y="f44"/>
                      <a:pt x="f45" y="f46"/>
                    </a:cubicBezTo>
                    <a:cubicBezTo>
                      <a:pt x="f47" y="f48"/>
                      <a:pt x="f49" y="f50"/>
                      <a:pt x="f47" y="f51"/>
                    </a:cubicBezTo>
                    <a:cubicBezTo>
                      <a:pt x="f52" y="f53"/>
                      <a:pt x="f54" y="f55"/>
                      <a:pt x="f56" y="f57"/>
                    </a:cubicBezTo>
                    <a:cubicBezTo>
                      <a:pt x="f58" y="f59"/>
                      <a:pt x="f60" y="f61"/>
                      <a:pt x="f62" y="f63"/>
                    </a:cubicBezTo>
                    <a:cubicBezTo>
                      <a:pt x="f64" y="f14"/>
                      <a:pt x="f65" y="f10"/>
                      <a:pt x="f5" y="f6"/>
                    </a:cubicBezTo>
                    <a:close/>
                    <a:moveTo>
                      <a:pt x="f66" y="f67"/>
                    </a:moveTo>
                    <a:cubicBezTo>
                      <a:pt x="f66" y="f68"/>
                      <a:pt x="f69" y="f70"/>
                      <a:pt x="f71" y="f72"/>
                    </a:cubicBezTo>
                    <a:cubicBezTo>
                      <a:pt x="f26" y="f73"/>
                      <a:pt x="f74" y="f75"/>
                      <a:pt x="f76" y="f77"/>
                    </a:cubicBezTo>
                    <a:lnTo>
                      <a:pt x="f76" y="f77"/>
                    </a:lnTo>
                    <a:cubicBezTo>
                      <a:pt x="f42" y="f78"/>
                      <a:pt x="f49" y="f79"/>
                      <a:pt x="f80" y="f81"/>
                    </a:cubicBezTo>
                    <a:cubicBezTo>
                      <a:pt x="f2" y="f82"/>
                      <a:pt x="f83" y="f84"/>
                      <a:pt x="f85" y="f86"/>
                    </a:cubicBezTo>
                    <a:cubicBezTo>
                      <a:pt x="f87" y="f88"/>
                      <a:pt x="f89" y="f90"/>
                      <a:pt x="f91" y="f92"/>
                    </a:cubicBezTo>
                    <a:cubicBezTo>
                      <a:pt x="f93" y="f94"/>
                      <a:pt x="f95" y="f96"/>
                      <a:pt x="f97" y="f98"/>
                    </a:cubicBezTo>
                    <a:lnTo>
                      <a:pt x="f97" y="f98"/>
                    </a:lnTo>
                    <a:cubicBezTo>
                      <a:pt x="f99" y="f100"/>
                      <a:pt x="f101" y="f102"/>
                      <a:pt x="f103" y="f104"/>
                    </a:cubicBezTo>
                    <a:cubicBezTo>
                      <a:pt x="f105" y="f106"/>
                      <a:pt x="f107" y="f108"/>
                      <a:pt x="f109" y="f110"/>
                    </a:cubicBezTo>
                    <a:cubicBezTo>
                      <a:pt x="f111" y="f112"/>
                      <a:pt x="f113" y="f114"/>
                      <a:pt x="f115" y="f114"/>
                    </a:cubicBezTo>
                    <a:cubicBezTo>
                      <a:pt x="f116" y="f114"/>
                      <a:pt x="f117" y="f118"/>
                      <a:pt x="f62" y="f119"/>
                    </a:cubicBezTo>
                    <a:cubicBezTo>
                      <a:pt x="f120" y="f121"/>
                      <a:pt x="f122" y="f123"/>
                      <a:pt x="f64" y="f124"/>
                    </a:cubicBezTo>
                    <a:cubicBezTo>
                      <a:pt x="f5" y="f125"/>
                      <a:pt x="f126" y="f127"/>
                      <a:pt x="f9" y="f128"/>
                    </a:cubicBezTo>
                    <a:cubicBezTo>
                      <a:pt x="f129" y="f130"/>
                      <a:pt x="f131" y="f132"/>
                      <a:pt x="f133" y="f132"/>
                    </a:cubicBezTo>
                    <a:cubicBezTo>
                      <a:pt x="f134" y="f132"/>
                      <a:pt x="f135" y="f136"/>
                      <a:pt x="f137" y="f138"/>
                    </a:cubicBezTo>
                    <a:cubicBezTo>
                      <a:pt x="f139" y="f140"/>
                      <a:pt x="f141" y="f142"/>
                      <a:pt x="f143" y="f144"/>
                    </a:cubicBezTo>
                    <a:cubicBezTo>
                      <a:pt x="f143" y="f144"/>
                      <a:pt x="f145" y="f146"/>
                      <a:pt x="f147" y="f19"/>
                    </a:cubicBezTo>
                    <a:cubicBezTo>
                      <a:pt x="f147" y="f19"/>
                      <a:pt x="f148" y="f149"/>
                      <a:pt x="f150" y="f151"/>
                    </a:cubicBezTo>
                    <a:cubicBezTo>
                      <a:pt x="f152" y="f153"/>
                      <a:pt x="f154" y="f155"/>
                      <a:pt x="f156" y="f155"/>
                    </a:cubicBezTo>
                    <a:cubicBezTo>
                      <a:pt x="f157" y="f155"/>
                      <a:pt x="f158" y="f159"/>
                      <a:pt x="f160" y="f161"/>
                    </a:cubicBezTo>
                    <a:cubicBezTo>
                      <a:pt x="f162" y="f163"/>
                      <a:pt x="f66" y="f71"/>
                      <a:pt x="f66" y="f67"/>
                    </a:cubicBezTo>
                    <a:close/>
                    <a:moveTo>
                      <a:pt x="f97" y="f98"/>
                    </a:moveTo>
                    <a:lnTo>
                      <a:pt x="f97" y="f98"/>
                    </a:lnTo>
                    <a:cubicBezTo>
                      <a:pt x="f164" y="f165"/>
                      <a:pt x="f166" y="f167"/>
                      <a:pt x="f168" y="f4"/>
                    </a:cubicBezTo>
                    <a:cubicBezTo>
                      <a:pt x="f166" y="f167"/>
                      <a:pt x="f169" y="f165"/>
                      <a:pt x="f97" y="f98"/>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3" name="Google Shape;226;p3">
                <a:extLst>
                  <a:ext uri="{FF2B5EF4-FFF2-40B4-BE49-F238E27FC236}">
                    <a16:creationId xmlns:a16="http://schemas.microsoft.com/office/drawing/2014/main" id="{02EEA381-D845-460D-BFF7-E9CC32BB9553}"/>
                  </a:ext>
                </a:extLst>
              </p:cNvPr>
              <p:cNvSpPr/>
              <p:nvPr/>
            </p:nvSpPr>
            <p:spPr>
              <a:xfrm>
                <a:off x="8497976" y="209991"/>
                <a:ext cx="13825" cy="78318"/>
              </a:xfrm>
              <a:custGeom>
                <a:avLst/>
                <a:gdLst>
                  <a:gd name="f0" fmla="val w"/>
                  <a:gd name="f1" fmla="val h"/>
                  <a:gd name="f2" fmla="val 0"/>
                  <a:gd name="f3" fmla="val 428"/>
                  <a:gd name="f4" fmla="val 2425"/>
                  <a:gd name="f5" fmla="val 1"/>
                  <a:gd name="f6" fmla="val 128"/>
                  <a:gd name="f7" fmla="val 1617"/>
                  <a:gd name="f8" fmla="val 370"/>
                  <a:gd name="f9" fmla="val 786"/>
                  <a:gd name="f10" fmla="*/ f0 1 428"/>
                  <a:gd name="f11" fmla="*/ f1 1 2425"/>
                  <a:gd name="f12" fmla="val f2"/>
                  <a:gd name="f13" fmla="val f3"/>
                  <a:gd name="f14" fmla="val f4"/>
                  <a:gd name="f15" fmla="+- f14 0 f12"/>
                  <a:gd name="f16" fmla="+- f13 0 f12"/>
                  <a:gd name="f17" fmla="*/ f16 1 428"/>
                  <a:gd name="f18" fmla="*/ f15 1 2425"/>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428" h="2425">
                    <a:moveTo>
                      <a:pt x="f5" y="f5"/>
                    </a:moveTo>
                    <a:lnTo>
                      <a:pt x="f6" y="f4"/>
                    </a:lnTo>
                    <a:cubicBezTo>
                      <a:pt x="f3" y="f7"/>
                      <a:pt x="f8" y="f9"/>
                      <a:pt x="f5" y="f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4" name="Google Shape;227;p3">
                <a:extLst>
                  <a:ext uri="{FF2B5EF4-FFF2-40B4-BE49-F238E27FC236}">
                    <a16:creationId xmlns:a16="http://schemas.microsoft.com/office/drawing/2014/main" id="{EB866572-D790-4974-B150-EF8C58DE75D6}"/>
                  </a:ext>
                </a:extLst>
              </p:cNvPr>
              <p:cNvSpPr/>
              <p:nvPr/>
            </p:nvSpPr>
            <p:spPr>
              <a:xfrm>
                <a:off x="8371597" y="350937"/>
                <a:ext cx="77221" cy="101800"/>
              </a:xfrm>
              <a:custGeom>
                <a:avLst/>
                <a:gdLst>
                  <a:gd name="f0" fmla="val w"/>
                  <a:gd name="f1" fmla="val h"/>
                  <a:gd name="f2" fmla="val 0"/>
                  <a:gd name="f3" fmla="val 2391"/>
                  <a:gd name="f4" fmla="val 3152"/>
                  <a:gd name="f5" fmla="val 370"/>
                  <a:gd name="f6" fmla="val 762"/>
                  <a:gd name="f7" fmla="val 509"/>
                  <a:gd name="f8" fmla="val 877"/>
                  <a:gd name="f9" fmla="val 659"/>
                  <a:gd name="f10" fmla="val 958"/>
                  <a:gd name="f11" fmla="val 832"/>
                  <a:gd name="f12" fmla="val 1039"/>
                  <a:gd name="f13" fmla="val 994"/>
                  <a:gd name="f14" fmla="val 1108"/>
                  <a:gd name="f15" fmla="val 1167"/>
                  <a:gd name="f16" fmla="val 1177"/>
                  <a:gd name="f17" fmla="val 1328"/>
                  <a:gd name="f18" fmla="val 1270"/>
                  <a:gd name="f19" fmla="val 1490"/>
                  <a:gd name="f20" fmla="val 1351"/>
                  <a:gd name="f21" fmla="val 1640"/>
                  <a:gd name="f22" fmla="val 1466"/>
                  <a:gd name="f23" fmla="val 1755"/>
                  <a:gd name="f24" fmla="val 1616"/>
                  <a:gd name="f25" fmla="val 1871"/>
                  <a:gd name="f26" fmla="val 1952"/>
                  <a:gd name="f27" fmla="val 1928"/>
                  <a:gd name="f28" fmla="val 2009"/>
                  <a:gd name="f29" fmla="val 2101"/>
                  <a:gd name="f30" fmla="val 1929"/>
                  <a:gd name="f31" fmla="val 1939"/>
                  <a:gd name="f32" fmla="val 1836"/>
                  <a:gd name="f33" fmla="val 1789"/>
                  <a:gd name="f34" fmla="val 1721"/>
                  <a:gd name="f35" fmla="val 1651"/>
                  <a:gd name="f36" fmla="val 1570"/>
                  <a:gd name="f37" fmla="val 1559"/>
                  <a:gd name="f38" fmla="val 1512"/>
                  <a:gd name="f39" fmla="val 1467"/>
                  <a:gd name="f40" fmla="val 1443"/>
                  <a:gd name="f41" fmla="val 1397"/>
                  <a:gd name="f42" fmla="val 1236"/>
                  <a:gd name="f43" fmla="val 1362"/>
                  <a:gd name="f44" fmla="val 1121"/>
                  <a:gd name="f45" fmla="val 1087"/>
                  <a:gd name="f46" fmla="val 1348"/>
                  <a:gd name="f47" fmla="val 1053"/>
                  <a:gd name="f48" fmla="val 1347"/>
                  <a:gd name="f49" fmla="val 1018"/>
                  <a:gd name="f50" fmla="val 898"/>
                  <a:gd name="f51" fmla="val 773"/>
                  <a:gd name="f52" fmla="val 1364"/>
                  <a:gd name="f53" fmla="val 647"/>
                  <a:gd name="f54" fmla="val 1408"/>
                  <a:gd name="f55" fmla="val 749"/>
                  <a:gd name="f56" fmla="val 1325"/>
                  <a:gd name="f57" fmla="val 896"/>
                  <a:gd name="f58" fmla="val 1286"/>
                  <a:gd name="f59" fmla="val 1040"/>
                  <a:gd name="f60" fmla="val 1075"/>
                  <a:gd name="f61" fmla="val 1110"/>
                  <a:gd name="f62" fmla="val 1288"/>
                  <a:gd name="f63" fmla="val 1144"/>
                  <a:gd name="f64" fmla="val 1293"/>
                  <a:gd name="f65" fmla="val 1213"/>
                  <a:gd name="f66" fmla="val 1304"/>
                  <a:gd name="f67" fmla="val 1097"/>
                  <a:gd name="f68" fmla="val 1235"/>
                  <a:gd name="f69" fmla="val 947"/>
                  <a:gd name="f70" fmla="val 809"/>
                  <a:gd name="f71" fmla="val 1004"/>
                  <a:gd name="f72" fmla="val 486"/>
                  <a:gd name="f73" fmla="val 900"/>
                  <a:gd name="f74" fmla="val 347"/>
                  <a:gd name="f75" fmla="val 174"/>
                  <a:gd name="f76" fmla="val 208"/>
                  <a:gd name="f77" fmla="val 1"/>
                  <a:gd name="f78" fmla="val 416"/>
                  <a:gd name="f79" fmla="val 47"/>
                  <a:gd name="f80" fmla="val 693"/>
                  <a:gd name="f81" fmla="val 70"/>
                  <a:gd name="f82" fmla="val 935"/>
                  <a:gd name="f83" fmla="val 197"/>
                  <a:gd name="f84" fmla="val 1166"/>
                  <a:gd name="f85" fmla="val 1327"/>
                  <a:gd name="f86" fmla="val 349"/>
                  <a:gd name="f87" fmla="val 1320"/>
                  <a:gd name="f88" fmla="val 325"/>
                  <a:gd name="f89" fmla="val 1316"/>
                  <a:gd name="f90" fmla="val 300"/>
                  <a:gd name="f91" fmla="val 215"/>
                  <a:gd name="f92" fmla="val 117"/>
                  <a:gd name="f93" fmla="val 1358"/>
                  <a:gd name="f94" fmla="val 82"/>
                  <a:gd name="f95" fmla="val 1420"/>
                  <a:gd name="f96" fmla="val 12"/>
                  <a:gd name="f97" fmla="val 1535"/>
                  <a:gd name="f98" fmla="val 59"/>
                  <a:gd name="f99" fmla="val 1685"/>
                  <a:gd name="f100" fmla="val 163"/>
                  <a:gd name="f101" fmla="val 1766"/>
                  <a:gd name="f102" fmla="val 243"/>
                  <a:gd name="f103" fmla="val 1858"/>
                  <a:gd name="f104" fmla="val 1916"/>
                  <a:gd name="f105" fmla="val 1962"/>
                  <a:gd name="f106" fmla="val 313"/>
                  <a:gd name="f107" fmla="val 1997"/>
                  <a:gd name="f108" fmla="val 2112"/>
                  <a:gd name="f109" fmla="val 128"/>
                  <a:gd name="f110" fmla="val 2286"/>
                  <a:gd name="f111" fmla="val 105"/>
                  <a:gd name="f112" fmla="val 2459"/>
                  <a:gd name="f113" fmla="val 2655"/>
                  <a:gd name="f114" fmla="val 301"/>
                  <a:gd name="f115" fmla="val 2747"/>
                  <a:gd name="f116" fmla="val 451"/>
                  <a:gd name="f117" fmla="val 2389"/>
                  <a:gd name="f118" fmla="val 855"/>
                  <a:gd name="f119" fmla="val 1245"/>
                  <a:gd name="f120" fmla="val 1254"/>
                  <a:gd name="f121" fmla="val 2100"/>
                  <a:gd name="f122" fmla="val 1263"/>
                  <a:gd name="f123" fmla="val 1646"/>
                  <a:gd name="f124" fmla="val 2025"/>
                  <a:gd name="f125" fmla="val 2340"/>
                  <a:gd name="f126" fmla="val 2194"/>
                  <a:gd name="f127" fmla="val 2678"/>
                  <a:gd name="f128" fmla="val 2263"/>
                  <a:gd name="f129" fmla="val 2840"/>
                  <a:gd name="f130" fmla="val 2321"/>
                  <a:gd name="f131" fmla="val 3001"/>
                  <a:gd name="f132" fmla="val 2333"/>
                  <a:gd name="f133" fmla="val 3151"/>
                  <a:gd name="f134" fmla="val 2390"/>
                  <a:gd name="f135" fmla="val 2793"/>
                  <a:gd name="f136" fmla="val 2379"/>
                  <a:gd name="f137" fmla="val 2424"/>
                  <a:gd name="f138" fmla="val 2055"/>
                  <a:gd name="f139" fmla="val 2090"/>
                  <a:gd name="f140" fmla="val 1698"/>
                  <a:gd name="f141" fmla="val 1074"/>
                  <a:gd name="f142" fmla="val 1224"/>
                  <a:gd name="f143" fmla="val 820"/>
                  <a:gd name="f144" fmla="val 716"/>
                  <a:gd name="f145" fmla="val 646"/>
                  <a:gd name="f146" fmla="val 520"/>
                  <a:gd name="f147" fmla="val 474"/>
                  <a:gd name="f148" fmla="val 336"/>
                  <a:gd name="f149" fmla="*/ f0 1 2391"/>
                  <a:gd name="f150" fmla="*/ f1 1 3152"/>
                  <a:gd name="f151" fmla="val f2"/>
                  <a:gd name="f152" fmla="val f3"/>
                  <a:gd name="f153" fmla="val f4"/>
                  <a:gd name="f154" fmla="+- f153 0 f151"/>
                  <a:gd name="f155" fmla="+- f152 0 f151"/>
                  <a:gd name="f156" fmla="*/ f155 1 2391"/>
                  <a:gd name="f157" fmla="*/ f154 1 3152"/>
                  <a:gd name="f158" fmla="*/ f151 1 f156"/>
                  <a:gd name="f159" fmla="*/ f152 1 f156"/>
                  <a:gd name="f160" fmla="*/ f151 1 f157"/>
                  <a:gd name="f161" fmla="*/ f153 1 f157"/>
                  <a:gd name="f162" fmla="*/ f158 f149 1"/>
                  <a:gd name="f163" fmla="*/ f159 f149 1"/>
                  <a:gd name="f164" fmla="*/ f161 f150 1"/>
                  <a:gd name="f165" fmla="*/ f160 f150 1"/>
                </a:gdLst>
                <a:ahLst/>
                <a:cxnLst>
                  <a:cxn ang="3cd4">
                    <a:pos x="hc" y="t"/>
                  </a:cxn>
                  <a:cxn ang="0">
                    <a:pos x="r" y="vc"/>
                  </a:cxn>
                  <a:cxn ang="cd4">
                    <a:pos x="hc" y="b"/>
                  </a:cxn>
                  <a:cxn ang="cd2">
                    <a:pos x="l" y="vc"/>
                  </a:cxn>
                </a:cxnLst>
                <a:rect l="f162" t="f165" r="f163" b="f164"/>
                <a:pathLst>
                  <a:path w="2391" h="3152">
                    <a:moveTo>
                      <a:pt x="f5" y="f6"/>
                    </a:moveTo>
                    <a:cubicBezTo>
                      <a:pt x="f7" y="f8"/>
                      <a:pt x="f9" y="f10"/>
                      <a:pt x="f11" y="f12"/>
                    </a:cubicBezTo>
                    <a:cubicBezTo>
                      <a:pt x="f13" y="f14"/>
                      <a:pt x="f15" y="f16"/>
                      <a:pt x="f17" y="f18"/>
                    </a:cubicBezTo>
                    <a:cubicBezTo>
                      <a:pt x="f19" y="f20"/>
                      <a:pt x="f21" y="f22"/>
                      <a:pt x="f23" y="f24"/>
                    </a:cubicBezTo>
                    <a:cubicBezTo>
                      <a:pt x="f25" y="f23"/>
                      <a:pt x="f26" y="f27"/>
                      <a:pt x="f28" y="f29"/>
                    </a:cubicBezTo>
                    <a:cubicBezTo>
                      <a:pt x="f30" y="f31"/>
                      <a:pt x="f32" y="f33"/>
                      <a:pt x="f34" y="f35"/>
                    </a:cubicBezTo>
                    <a:cubicBezTo>
                      <a:pt x="f21" y="f36"/>
                      <a:pt x="f37" y="f38"/>
                      <a:pt x="f39" y="f40"/>
                    </a:cubicBezTo>
                    <a:cubicBezTo>
                      <a:pt x="f20" y="f41"/>
                      <a:pt x="f42" y="f43"/>
                      <a:pt x="f44" y="f20"/>
                    </a:cubicBezTo>
                    <a:cubicBezTo>
                      <a:pt x="f45" y="f46"/>
                      <a:pt x="f47" y="f48"/>
                      <a:pt x="f49" y="f48"/>
                    </a:cubicBezTo>
                    <a:cubicBezTo>
                      <a:pt x="f50" y="f48"/>
                      <a:pt x="f51" y="f52"/>
                      <a:pt x="f53" y="f54"/>
                    </a:cubicBezTo>
                    <a:cubicBezTo>
                      <a:pt x="f55" y="f56"/>
                      <a:pt x="f57" y="f58"/>
                      <a:pt x="f59" y="f58"/>
                    </a:cubicBezTo>
                    <a:cubicBezTo>
                      <a:pt x="f60" y="f58"/>
                      <a:pt x="f61" y="f62"/>
                      <a:pt x="f63" y="f64"/>
                    </a:cubicBezTo>
                    <a:cubicBezTo>
                      <a:pt x="f15" y="f64"/>
                      <a:pt x="f65" y="f66"/>
                      <a:pt x="f42" y="f66"/>
                    </a:cubicBezTo>
                    <a:cubicBezTo>
                      <a:pt x="f67" y="f68"/>
                      <a:pt x="f69" y="f16"/>
                      <a:pt x="f70" y="f14"/>
                    </a:cubicBezTo>
                    <a:cubicBezTo>
                      <a:pt x="f53" y="f71"/>
                      <a:pt x="f72" y="f73"/>
                      <a:pt x="f5" y="f6"/>
                    </a:cubicBezTo>
                    <a:close/>
                    <a:moveTo>
                      <a:pt x="f74" y="f2"/>
                    </a:moveTo>
                    <a:lnTo>
                      <a:pt x="f74" y="f2"/>
                    </a:lnTo>
                    <a:cubicBezTo>
                      <a:pt x="f75" y="f76"/>
                      <a:pt x="f77" y="f78"/>
                      <a:pt x="f79" y="f80"/>
                    </a:cubicBezTo>
                    <a:cubicBezTo>
                      <a:pt x="f81" y="f82"/>
                      <a:pt x="f83" y="f84"/>
                      <a:pt x="f5" y="f85"/>
                    </a:cubicBezTo>
                    <a:cubicBezTo>
                      <a:pt x="f86" y="f87"/>
                      <a:pt x="f88" y="f89"/>
                      <a:pt x="f90" y="f89"/>
                    </a:cubicBezTo>
                    <a:cubicBezTo>
                      <a:pt x="f91" y="f89"/>
                      <a:pt x="f92" y="f93"/>
                      <a:pt x="f94" y="f95"/>
                    </a:cubicBezTo>
                    <a:cubicBezTo>
                      <a:pt x="f96" y="f97"/>
                      <a:pt x="f98" y="f99"/>
                      <a:pt x="f100" y="f101"/>
                    </a:cubicBezTo>
                    <a:cubicBezTo>
                      <a:pt x="f102" y="f103"/>
                      <a:pt x="f5" y="f104"/>
                      <a:pt x="f72" y="f105"/>
                    </a:cubicBezTo>
                    <a:cubicBezTo>
                      <a:pt x="f106" y="f107"/>
                      <a:pt x="f100" y="f108"/>
                      <a:pt x="f109" y="f110"/>
                    </a:cubicBezTo>
                    <a:cubicBezTo>
                      <a:pt x="f111" y="f112"/>
                      <a:pt x="f75" y="f113"/>
                      <a:pt x="f114" y="f115"/>
                    </a:cubicBezTo>
                    <a:cubicBezTo>
                      <a:pt x="f116" y="f117"/>
                      <a:pt x="f118" y="f29"/>
                      <a:pt x="f42" y="f29"/>
                    </a:cubicBezTo>
                    <a:cubicBezTo>
                      <a:pt x="f119" y="f29"/>
                      <a:pt x="f120" y="f121"/>
                      <a:pt x="f122" y="f121"/>
                    </a:cubicBezTo>
                    <a:cubicBezTo>
                      <a:pt x="f123" y="f121"/>
                      <a:pt x="f124" y="f125"/>
                      <a:pt x="f126" y="f127"/>
                    </a:cubicBezTo>
                    <a:cubicBezTo>
                      <a:pt x="f128" y="f129"/>
                      <a:pt x="f130" y="f131"/>
                      <a:pt x="f132" y="f133"/>
                    </a:cubicBezTo>
                    <a:cubicBezTo>
                      <a:pt x="f134" y="f135"/>
                      <a:pt x="f136" y="f137"/>
                      <a:pt x="f128" y="f138"/>
                    </a:cubicBezTo>
                    <a:cubicBezTo>
                      <a:pt x="f139" y="f97"/>
                      <a:pt x="f140" y="f141"/>
                      <a:pt x="f142" y="f143"/>
                    </a:cubicBezTo>
                    <a:cubicBezTo>
                      <a:pt x="f59" y="f144"/>
                      <a:pt x="f11" y="f145"/>
                      <a:pt x="f9" y="f146"/>
                    </a:cubicBezTo>
                    <a:cubicBezTo>
                      <a:pt x="f147" y="f78"/>
                      <a:pt x="f148" y="f76"/>
                      <a:pt x="f74"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5" name="Google Shape;228;p3">
                <a:extLst>
                  <a:ext uri="{FF2B5EF4-FFF2-40B4-BE49-F238E27FC236}">
                    <a16:creationId xmlns:a16="http://schemas.microsoft.com/office/drawing/2014/main" id="{1325A52E-23AD-4FB4-8FBC-A635D9C9D50C}"/>
                  </a:ext>
                </a:extLst>
              </p:cNvPr>
              <p:cNvSpPr/>
              <p:nvPr/>
            </p:nvSpPr>
            <p:spPr>
              <a:xfrm>
                <a:off x="8304516" y="270808"/>
                <a:ext cx="166265" cy="246430"/>
              </a:xfrm>
              <a:custGeom>
                <a:avLst/>
                <a:gdLst>
                  <a:gd name="f0" fmla="val w"/>
                  <a:gd name="f1" fmla="val h"/>
                  <a:gd name="f2" fmla="val 0"/>
                  <a:gd name="f3" fmla="val 5148"/>
                  <a:gd name="f4" fmla="val 7630"/>
                  <a:gd name="f5" fmla="val 1550"/>
                  <a:gd name="f6" fmla="val 164"/>
                  <a:gd name="f7" fmla="val 1715"/>
                  <a:gd name="f8" fmla="val 1879"/>
                  <a:gd name="f9" fmla="val 184"/>
                  <a:gd name="f10" fmla="val 2043"/>
                  <a:gd name="f11" fmla="val 230"/>
                  <a:gd name="f12" fmla="val 2320"/>
                  <a:gd name="f13" fmla="val 300"/>
                  <a:gd name="f14" fmla="val 2597"/>
                  <a:gd name="f15" fmla="val 403"/>
                  <a:gd name="f16" fmla="val 2840"/>
                  <a:gd name="f17" fmla="val 542"/>
                  <a:gd name="f18" fmla="val 3082"/>
                  <a:gd name="f19" fmla="val 692"/>
                  <a:gd name="f20" fmla="val 3313"/>
                  <a:gd name="f21" fmla="val 865"/>
                  <a:gd name="f22" fmla="val 3521"/>
                  <a:gd name="f23" fmla="val 1073"/>
                  <a:gd name="f24" fmla="val 3301"/>
                  <a:gd name="f25" fmla="val 888"/>
                  <a:gd name="f26" fmla="val 3071"/>
                  <a:gd name="f27" fmla="val 715"/>
                  <a:gd name="f28" fmla="val 2828"/>
                  <a:gd name="f29" fmla="val 588"/>
                  <a:gd name="f30" fmla="val 2586"/>
                  <a:gd name="f31" fmla="val 461"/>
                  <a:gd name="f32" fmla="val 2309"/>
                  <a:gd name="f33" fmla="val 357"/>
                  <a:gd name="f34" fmla="val 2032"/>
                  <a:gd name="f35" fmla="val 288"/>
                  <a:gd name="f36" fmla="val 1861"/>
                  <a:gd name="f37" fmla="val 238"/>
                  <a:gd name="f38" fmla="val 1687"/>
                  <a:gd name="f39" fmla="val 215"/>
                  <a:gd name="f40" fmla="val 1516"/>
                  <a:gd name="f41" fmla="val 1409"/>
                  <a:gd name="f42" fmla="val 1303"/>
                  <a:gd name="f43" fmla="val 224"/>
                  <a:gd name="f44" fmla="val 1201"/>
                  <a:gd name="f45" fmla="val 242"/>
                  <a:gd name="f46" fmla="val 912"/>
                  <a:gd name="f47" fmla="val 635"/>
                  <a:gd name="f48" fmla="val 369"/>
                  <a:gd name="f49" fmla="val 358"/>
                  <a:gd name="f50" fmla="val 624"/>
                  <a:gd name="f51" fmla="val 346"/>
                  <a:gd name="f52" fmla="val 889"/>
                  <a:gd name="f53" fmla="val 1178"/>
                  <a:gd name="f54" fmla="val 196"/>
                  <a:gd name="f55" fmla="val 1302"/>
                  <a:gd name="f56" fmla="val 176"/>
                  <a:gd name="f57" fmla="val 1426"/>
                  <a:gd name="f58" fmla="val 1581"/>
                  <a:gd name="f59" fmla="val 1"/>
                  <a:gd name="f60" fmla="val 1132"/>
                  <a:gd name="f61" fmla="val 679"/>
                  <a:gd name="f62" fmla="val 128"/>
                  <a:gd name="f63" fmla="val 254"/>
                  <a:gd name="f64" fmla="val 185"/>
                  <a:gd name="f65" fmla="val 415"/>
                  <a:gd name="f66" fmla="val 116"/>
                  <a:gd name="f67" fmla="val 473"/>
                  <a:gd name="f68" fmla="val 69"/>
                  <a:gd name="f69" fmla="val 831"/>
                  <a:gd name="f70" fmla="val 450"/>
                  <a:gd name="f71" fmla="val 773"/>
                  <a:gd name="f72" fmla="val 531"/>
                  <a:gd name="f73" fmla="val 219"/>
                  <a:gd name="f74" fmla="val 1173"/>
                  <a:gd name="f75" fmla="val 650"/>
                  <a:gd name="f76" fmla="val 1499"/>
                  <a:gd name="f77" fmla="val 1223"/>
                  <a:gd name="f78" fmla="val 1328"/>
                  <a:gd name="f79" fmla="val 1437"/>
                  <a:gd name="f80" fmla="val 1488"/>
                  <a:gd name="f81" fmla="val 1547"/>
                  <a:gd name="f82" fmla="val 1465"/>
                  <a:gd name="f83" fmla="val 1817"/>
                  <a:gd name="f84" fmla="val 1416"/>
                  <a:gd name="f85" fmla="val 2088"/>
                  <a:gd name="f86" fmla="val 1384"/>
                  <a:gd name="f87" fmla="val 2357"/>
                  <a:gd name="f88" fmla="val 3290"/>
                  <a:gd name="f89" fmla="val 1482"/>
                  <a:gd name="f90" fmla="val 3721"/>
                  <a:gd name="f91" fmla="val 1753"/>
                  <a:gd name="f92" fmla="val 3681"/>
                  <a:gd name="f93" fmla="val 1730"/>
                  <a:gd name="f94" fmla="val 3640"/>
                  <a:gd name="f95" fmla="val 1719"/>
                  <a:gd name="f96" fmla="val 3600"/>
                  <a:gd name="f97" fmla="val 3494"/>
                  <a:gd name="f98" fmla="val 3396"/>
                  <a:gd name="f99" fmla="val 1795"/>
                  <a:gd name="f100" fmla="val 3348"/>
                  <a:gd name="f101" fmla="val 1916"/>
                  <a:gd name="f102" fmla="val 3278"/>
                  <a:gd name="f103" fmla="val 2089"/>
                  <a:gd name="f104" fmla="val 2273"/>
                  <a:gd name="f105" fmla="val 3417"/>
                  <a:gd name="f106" fmla="val 2423"/>
                  <a:gd name="f107" fmla="val 2562"/>
                  <a:gd name="f108" fmla="val 3636"/>
                  <a:gd name="f109" fmla="val 2712"/>
                  <a:gd name="f110" fmla="val 3752"/>
                  <a:gd name="f111" fmla="val 2839"/>
                  <a:gd name="f112" fmla="val 3867"/>
                  <a:gd name="f113" fmla="val 2966"/>
                  <a:gd name="f114" fmla="val 3971"/>
                  <a:gd name="f115" fmla="val 3093"/>
                  <a:gd name="f116" fmla="val 4052"/>
                  <a:gd name="f117" fmla="val 3254"/>
                  <a:gd name="f118" fmla="val 4236"/>
                  <a:gd name="f119" fmla="val 3578"/>
                  <a:gd name="f120" fmla="val 4375"/>
                  <a:gd name="f121" fmla="val 3935"/>
                  <a:gd name="f122" fmla="val 4490"/>
                  <a:gd name="f123" fmla="val 4282"/>
                  <a:gd name="f124" fmla="val 4801"/>
                  <a:gd name="f125" fmla="val 5329"/>
                  <a:gd name="f126" fmla="val 4779"/>
                  <a:gd name="f127" fmla="val 6628"/>
                  <a:gd name="f128" fmla="val 4265"/>
                  <a:gd name="f129" fmla="val 7619"/>
                  <a:gd name="f130" fmla="val 5079"/>
                  <a:gd name="f131" fmla="val 6052"/>
                  <a:gd name="f132" fmla="val 5147"/>
                  <a:gd name="f133" fmla="val 4451"/>
                  <a:gd name="f134" fmla="val 4606"/>
                  <a:gd name="f135" fmla="val 2770"/>
                  <a:gd name="f136" fmla="val 4294"/>
                  <a:gd name="f137" fmla="val 1823"/>
                  <a:gd name="f138" fmla="val 923"/>
                  <a:gd name="f139" fmla="val 2897"/>
                  <a:gd name="f140" fmla="val 2485"/>
                  <a:gd name="f141" fmla="val 131"/>
                  <a:gd name="f142" fmla="val 2035"/>
                  <a:gd name="f143" fmla="val 4263"/>
                  <a:gd name="f144" fmla="val 7622"/>
                  <a:gd name="f145" fmla="val 4261"/>
                  <a:gd name="f146" fmla="val 7626"/>
                  <a:gd name="f147" fmla="val 4259"/>
                  <a:gd name="f148" fmla="val 7629"/>
                  <a:gd name="f149" fmla="*/ f0 1 5148"/>
                  <a:gd name="f150" fmla="*/ f1 1 7630"/>
                  <a:gd name="f151" fmla="val f2"/>
                  <a:gd name="f152" fmla="val f3"/>
                  <a:gd name="f153" fmla="val f4"/>
                  <a:gd name="f154" fmla="+- f153 0 f151"/>
                  <a:gd name="f155" fmla="+- f152 0 f151"/>
                  <a:gd name="f156" fmla="*/ f155 1 5148"/>
                  <a:gd name="f157" fmla="*/ f154 1 7630"/>
                  <a:gd name="f158" fmla="*/ f151 1 f156"/>
                  <a:gd name="f159" fmla="*/ f152 1 f156"/>
                  <a:gd name="f160" fmla="*/ f151 1 f157"/>
                  <a:gd name="f161" fmla="*/ f153 1 f157"/>
                  <a:gd name="f162" fmla="*/ f158 f149 1"/>
                  <a:gd name="f163" fmla="*/ f159 f149 1"/>
                  <a:gd name="f164" fmla="*/ f161 f150 1"/>
                  <a:gd name="f165" fmla="*/ f160 f150 1"/>
                </a:gdLst>
                <a:ahLst/>
                <a:cxnLst>
                  <a:cxn ang="3cd4">
                    <a:pos x="hc" y="t"/>
                  </a:cxn>
                  <a:cxn ang="0">
                    <a:pos x="r" y="vc"/>
                  </a:cxn>
                  <a:cxn ang="cd4">
                    <a:pos x="hc" y="b"/>
                  </a:cxn>
                  <a:cxn ang="cd2">
                    <a:pos x="l" y="vc"/>
                  </a:cxn>
                </a:cxnLst>
                <a:rect l="f162" t="f165" r="f163" b="f164"/>
                <a:pathLst>
                  <a:path w="5148" h="7630">
                    <a:moveTo>
                      <a:pt x="f5" y="f6"/>
                    </a:moveTo>
                    <a:cubicBezTo>
                      <a:pt x="f7" y="f6"/>
                      <a:pt x="f8" y="f9"/>
                      <a:pt x="f10" y="f11"/>
                    </a:cubicBez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39"/>
                    </a:cubicBezTo>
                    <a:cubicBezTo>
                      <a:pt x="f41" y="f39"/>
                      <a:pt x="f42" y="f43"/>
                      <a:pt x="f44" y="f45"/>
                    </a:cubicBezTo>
                    <a:cubicBezTo>
                      <a:pt x="f46" y="f35"/>
                      <a:pt x="f47" y="f48"/>
                      <a:pt x="f49" y="f31"/>
                    </a:cubicBezTo>
                    <a:cubicBezTo>
                      <a:pt x="f50" y="f51"/>
                      <a:pt x="f52" y="f45"/>
                      <a:pt x="f53" y="f54"/>
                    </a:cubicBezTo>
                    <a:cubicBezTo>
                      <a:pt x="f55" y="f56"/>
                      <a:pt x="f57" y="f6"/>
                      <a:pt x="f5" y="f6"/>
                    </a:cubicBezTo>
                    <a:close/>
                    <a:moveTo>
                      <a:pt x="f58" y="f59"/>
                    </a:moveTo>
                    <a:cubicBezTo>
                      <a:pt x="f60" y="f59"/>
                      <a:pt x="f61" y="f62"/>
                      <a:pt x="f63" y="f48"/>
                    </a:cubicBezTo>
                    <a:cubicBezTo>
                      <a:pt x="f64" y="f65"/>
                      <a:pt x="f66" y="f67"/>
                      <a:pt x="f68" y="f17"/>
                    </a:cubicBezTo>
                    <a:cubicBezTo>
                      <a:pt x="f2" y="f19"/>
                      <a:pt x="f66" y="f69"/>
                      <a:pt x="f63" y="f69"/>
                    </a:cubicBezTo>
                    <a:cubicBezTo>
                      <a:pt x="f49" y="f69"/>
                      <a:pt x="f70" y="f71"/>
                      <a:pt x="f72" y="f71"/>
                    </a:cubicBezTo>
                    <a:cubicBezTo>
                      <a:pt x="f73" y="f74"/>
                      <a:pt x="f75" y="f76"/>
                      <a:pt x="f77" y="f76"/>
                    </a:cubicBezTo>
                    <a:cubicBezTo>
                      <a:pt x="f78" y="f76"/>
                      <a:pt x="f79" y="f80"/>
                      <a:pt x="f81" y="f82"/>
                    </a:cubicBezTo>
                    <a:cubicBezTo>
                      <a:pt x="f83" y="f84"/>
                      <a:pt x="f85" y="f86"/>
                      <a:pt x="f87" y="f86"/>
                    </a:cubicBezTo>
                    <a:cubicBezTo>
                      <a:pt x="f28" y="f86"/>
                      <a:pt x="f88" y="f89"/>
                      <a:pt x="f90" y="f91"/>
                    </a:cubicBezTo>
                    <a:lnTo>
                      <a:pt x="f90" y="f91"/>
                    </a:lnTo>
                    <a:cubicBezTo>
                      <a:pt x="f92" y="f93"/>
                      <a:pt x="f94" y="f95"/>
                      <a:pt x="f96" y="f95"/>
                    </a:cubicBezTo>
                    <a:cubicBezTo>
                      <a:pt x="f97" y="f95"/>
                      <a:pt x="f98" y="f99"/>
                      <a:pt x="f100" y="f101"/>
                    </a:cubicBezTo>
                    <a:cubicBezTo>
                      <a:pt x="f102" y="f103"/>
                      <a:pt x="f20" y="f104"/>
                      <a:pt x="f105" y="f106"/>
                    </a:cubicBezTo>
                    <a:cubicBezTo>
                      <a:pt x="f22" y="f107"/>
                      <a:pt x="f108" y="f109"/>
                      <a:pt x="f110" y="f111"/>
                    </a:cubicBezTo>
                    <a:cubicBezTo>
                      <a:pt x="f112" y="f113"/>
                      <a:pt x="f114" y="f115"/>
                      <a:pt x="f116" y="f117"/>
                    </a:cubicBezTo>
                    <a:cubicBezTo>
                      <a:pt x="f118" y="f119"/>
                      <a:pt x="f120" y="f121"/>
                      <a:pt x="f122" y="f123"/>
                    </a:cubicBezTo>
                    <a:cubicBezTo>
                      <a:pt x="f124" y="f125"/>
                      <a:pt x="f126" y="f127"/>
                      <a:pt x="f128" y="f129"/>
                    </a:cubicBezTo>
                    <a:lnTo>
                      <a:pt x="f128" y="f129"/>
                    </a:lnTo>
                    <a:cubicBezTo>
                      <a:pt x="f130" y="f131"/>
                      <a:pt x="f132" y="f133"/>
                      <a:pt x="f134" y="f135"/>
                    </a:cubicBezTo>
                    <a:cubicBezTo>
                      <a:pt x="f136" y="f137"/>
                      <a:pt x="f110" y="f138"/>
                      <a:pt x="f139" y="f15"/>
                    </a:cubicBezTo>
                    <a:cubicBezTo>
                      <a:pt x="f140" y="f141"/>
                      <a:pt x="f142" y="f59"/>
                      <a:pt x="f58" y="f59"/>
                    </a:cubicBezTo>
                    <a:close/>
                    <a:moveTo>
                      <a:pt x="f128" y="f129"/>
                    </a:moveTo>
                    <a:cubicBezTo>
                      <a:pt x="f143" y="f144"/>
                      <a:pt x="f145" y="f146"/>
                      <a:pt x="f147" y="f148"/>
                    </a:cubicBezTo>
                    <a:cubicBezTo>
                      <a:pt x="f145" y="f146"/>
                      <a:pt x="f143" y="f144"/>
                      <a:pt x="f128" y="f129"/>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6" name="Google Shape;229;p3">
                <a:extLst>
                  <a:ext uri="{FF2B5EF4-FFF2-40B4-BE49-F238E27FC236}">
                    <a16:creationId xmlns:a16="http://schemas.microsoft.com/office/drawing/2014/main" id="{02F8330A-464F-4FF7-8729-9E6BE7C7D3B1}"/>
                  </a:ext>
                </a:extLst>
              </p:cNvPr>
              <p:cNvSpPr/>
              <p:nvPr/>
            </p:nvSpPr>
            <p:spPr>
              <a:xfrm>
                <a:off x="8373471" y="234854"/>
                <a:ext cx="76837" cy="103418"/>
              </a:xfrm>
              <a:custGeom>
                <a:avLst/>
                <a:gdLst>
                  <a:gd name="f0" fmla="val w"/>
                  <a:gd name="f1" fmla="val h"/>
                  <a:gd name="f2" fmla="val 0"/>
                  <a:gd name="f3" fmla="val 2379"/>
                  <a:gd name="f4" fmla="val 3202"/>
                  <a:gd name="f5" fmla="val 1642"/>
                  <a:gd name="f6" fmla="val 584"/>
                  <a:gd name="f7" fmla="val 595"/>
                  <a:gd name="f8" fmla="val 1641"/>
                  <a:gd name="f9" fmla="val 605"/>
                  <a:gd name="f10" fmla="val 1640"/>
                  <a:gd name="f11" fmla="val 616"/>
                  <a:gd name="f12" fmla="val 594"/>
                  <a:gd name="f13" fmla="val 1161"/>
                  <a:gd name="f14" fmla="val 995"/>
                  <a:gd name="f15" fmla="val 823"/>
                  <a:gd name="f16" fmla="val 77"/>
                  <a:gd name="f17" fmla="val 716"/>
                  <a:gd name="f18" fmla="val 201"/>
                  <a:gd name="f19" fmla="val 578"/>
                  <a:gd name="f20" fmla="val 385"/>
                  <a:gd name="f21" fmla="val 628"/>
                  <a:gd name="f22" fmla="val 659"/>
                  <a:gd name="f23" fmla="val 835"/>
                  <a:gd name="f24" fmla="val 606"/>
                  <a:gd name="f25" fmla="val 793"/>
                  <a:gd name="f26" fmla="val 524"/>
                  <a:gd name="f27" fmla="val 742"/>
                  <a:gd name="f28" fmla="val 449"/>
                  <a:gd name="f29" fmla="val 442"/>
                  <a:gd name="f30" fmla="val 435"/>
                  <a:gd name="f31" fmla="val 428"/>
                  <a:gd name="f32" fmla="val 743"/>
                  <a:gd name="f33" fmla="val 1"/>
                  <a:gd name="f34" fmla="val 778"/>
                  <a:gd name="f35" fmla="val 705"/>
                  <a:gd name="f36" fmla="val 1193"/>
                  <a:gd name="f37" fmla="val 762"/>
                  <a:gd name="f38" fmla="val 1251"/>
                  <a:gd name="f39" fmla="val 1384"/>
                  <a:gd name="f40" fmla="val 1666"/>
                  <a:gd name="f41" fmla="val 2201"/>
                  <a:gd name="f42" fmla="val 2413"/>
                  <a:gd name="f43" fmla="val 2377"/>
                  <a:gd name="f44" fmla="val 3196"/>
                  <a:gd name="f45" fmla="val 2216"/>
                  <a:gd name="f46" fmla="val 2471"/>
                  <a:gd name="f47" fmla="val 1962"/>
                  <a:gd name="f48" fmla="val 1838"/>
                  <a:gd name="f49" fmla="val 1467"/>
                  <a:gd name="f50" fmla="val 1297"/>
                  <a:gd name="f51" fmla="val 1386"/>
                  <a:gd name="f52" fmla="val 1205"/>
                  <a:gd name="f53" fmla="val 1293"/>
                  <a:gd name="f54" fmla="val 1112"/>
                  <a:gd name="f55" fmla="val 1236"/>
                  <a:gd name="f56" fmla="val 1009"/>
                  <a:gd name="f57" fmla="val 1178"/>
                  <a:gd name="f58" fmla="val 905"/>
                  <a:gd name="f59" fmla="val 1143"/>
                  <a:gd name="f60" fmla="val 1155"/>
                  <a:gd name="f61" fmla="val 651"/>
                  <a:gd name="f62" fmla="val 535"/>
                  <a:gd name="f63" fmla="val 1270"/>
                  <a:gd name="f64" fmla="val 420"/>
                  <a:gd name="f65" fmla="val 1397"/>
                  <a:gd name="f66" fmla="val 397"/>
                  <a:gd name="f67" fmla="val 1404"/>
                  <a:gd name="f68" fmla="val 396"/>
                  <a:gd name="f69" fmla="val 1410"/>
                  <a:gd name="f70" fmla="val 1417"/>
                  <a:gd name="f71" fmla="val 1527"/>
                  <a:gd name="f72" fmla="val 1639"/>
                  <a:gd name="f73" fmla="val 478"/>
                  <a:gd name="f74" fmla="val 1654"/>
                  <a:gd name="f75" fmla="val 362"/>
                  <a:gd name="f76" fmla="val 1560"/>
                  <a:gd name="f77" fmla="val 127"/>
                  <a:gd name="f78" fmla="val 1351"/>
                  <a:gd name="f79" fmla="val 39"/>
                  <a:gd name="f80" fmla="val 1292"/>
                  <a:gd name="f81" fmla="val 13"/>
                  <a:gd name="f82" fmla="val 1227"/>
                  <a:gd name="f83" fmla="val 2378"/>
                  <a:gd name="f84" fmla="val 3198"/>
                  <a:gd name="f85" fmla="val 3200"/>
                  <a:gd name="f86" fmla="*/ f0 1 2379"/>
                  <a:gd name="f87" fmla="*/ f1 1 3202"/>
                  <a:gd name="f88" fmla="val f2"/>
                  <a:gd name="f89" fmla="val f3"/>
                  <a:gd name="f90" fmla="val f4"/>
                  <a:gd name="f91" fmla="+- f90 0 f88"/>
                  <a:gd name="f92" fmla="+- f89 0 f88"/>
                  <a:gd name="f93" fmla="*/ f92 1 2379"/>
                  <a:gd name="f94" fmla="*/ f91 1 3202"/>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2379" h="3202">
                    <a:moveTo>
                      <a:pt x="f5" y="f6"/>
                    </a:moveTo>
                    <a:cubicBezTo>
                      <a:pt x="f5" y="f7"/>
                      <a:pt x="f8" y="f9"/>
                      <a:pt x="f10" y="f11"/>
                    </a:cubicBezTo>
                    <a:cubicBezTo>
                      <a:pt x="f5" y="f9"/>
                      <a:pt x="f5" y="f12"/>
                      <a:pt x="f5" y="f6"/>
                    </a:cubicBezTo>
                    <a:close/>
                    <a:moveTo>
                      <a:pt x="f13" y="f2"/>
                    </a:moveTo>
                    <a:cubicBezTo>
                      <a:pt x="f14" y="f2"/>
                      <a:pt x="f15" y="f16"/>
                      <a:pt x="f17" y="f18"/>
                    </a:cubicBezTo>
                    <a:cubicBezTo>
                      <a:pt x="f19" y="f20"/>
                      <a:pt x="f19" y="f21"/>
                      <a:pt x="f22" y="f23"/>
                    </a:cubicBezTo>
                    <a:cubicBezTo>
                      <a:pt x="f24" y="f25"/>
                      <a:pt x="f26" y="f27"/>
                      <a:pt x="f28" y="f27"/>
                    </a:cubicBezTo>
                    <a:cubicBezTo>
                      <a:pt x="f29" y="f27"/>
                      <a:pt x="f30" y="f27"/>
                      <a:pt x="f31" y="f32"/>
                    </a:cubicBezTo>
                    <a:cubicBezTo>
                      <a:pt x="f33" y="f34"/>
                      <a:pt x="f35" y="f36"/>
                      <a:pt x="f37" y="f38"/>
                    </a:cubicBezTo>
                    <a:cubicBezTo>
                      <a:pt x="f39" y="f40"/>
                      <a:pt x="f41" y="f42"/>
                      <a:pt x="f43" y="f44"/>
                    </a:cubicBezTo>
                    <a:lnTo>
                      <a:pt x="f43" y="f44"/>
                    </a:lnTo>
                    <a:cubicBezTo>
                      <a:pt x="f45" y="f46"/>
                      <a:pt x="f47" y="f48"/>
                      <a:pt x="f49" y="f50"/>
                    </a:cubicBezTo>
                    <a:cubicBezTo>
                      <a:pt x="f51" y="f52"/>
                      <a:pt x="f53" y="f54"/>
                      <a:pt x="f55" y="f56"/>
                    </a:cubicBezTo>
                    <a:cubicBezTo>
                      <a:pt x="f57" y="f58"/>
                      <a:pt x="f59" y="f34"/>
                      <a:pt x="f60" y="f61"/>
                    </a:cubicBezTo>
                    <a:cubicBezTo>
                      <a:pt x="f57" y="f62"/>
                      <a:pt x="f63" y="f64"/>
                      <a:pt x="f65" y="f66"/>
                    </a:cubicBezTo>
                    <a:cubicBezTo>
                      <a:pt x="f67" y="f68"/>
                      <a:pt x="f69" y="f68"/>
                      <a:pt x="f70" y="f68"/>
                    </a:cubicBezTo>
                    <a:cubicBezTo>
                      <a:pt x="f71" y="f68"/>
                      <a:pt x="f72" y="f73"/>
                      <a:pt x="f5" y="f6"/>
                    </a:cubicBezTo>
                    <a:lnTo>
                      <a:pt x="f5" y="f6"/>
                    </a:lnTo>
                    <a:cubicBezTo>
                      <a:pt x="f74" y="f75"/>
                      <a:pt x="f76" y="f77"/>
                      <a:pt x="f78" y="f79"/>
                    </a:cubicBezTo>
                    <a:cubicBezTo>
                      <a:pt x="f80" y="f81"/>
                      <a:pt x="f82" y="f2"/>
                      <a:pt x="f13" y="f2"/>
                    </a:cubicBezTo>
                    <a:close/>
                    <a:moveTo>
                      <a:pt x="f43" y="f44"/>
                    </a:moveTo>
                    <a:lnTo>
                      <a:pt x="f43" y="f44"/>
                    </a:lnTo>
                    <a:cubicBezTo>
                      <a:pt x="f83" y="f84"/>
                      <a:pt x="f83" y="f85"/>
                      <a:pt x="f83" y="f4"/>
                    </a:cubicBezTo>
                    <a:cubicBezTo>
                      <a:pt x="f83" y="f85"/>
                      <a:pt x="f83" y="f84"/>
                      <a:pt x="f43" y="f44"/>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7" name="Google Shape;230;p3">
                <a:extLst>
                  <a:ext uri="{FF2B5EF4-FFF2-40B4-BE49-F238E27FC236}">
                    <a16:creationId xmlns:a16="http://schemas.microsoft.com/office/drawing/2014/main" id="{6E6C411A-84E6-41C5-A8B7-32A11CFAC02B}"/>
                  </a:ext>
                </a:extLst>
              </p:cNvPr>
              <p:cNvSpPr/>
              <p:nvPr/>
            </p:nvSpPr>
            <p:spPr>
              <a:xfrm>
                <a:off x="8431993" y="422114"/>
                <a:ext cx="150921" cy="227438"/>
              </a:xfrm>
              <a:custGeom>
                <a:avLst/>
                <a:gdLst>
                  <a:gd name="f0" fmla="val w"/>
                  <a:gd name="f1" fmla="val h"/>
                  <a:gd name="f2" fmla="val 0"/>
                  <a:gd name="f3" fmla="val 4673"/>
                  <a:gd name="f4" fmla="val 7042"/>
                  <a:gd name="f5" fmla="val 4387"/>
                  <a:gd name="f6" fmla="val 659"/>
                  <a:gd name="f7" fmla="val 4386"/>
                  <a:gd name="f8" fmla="val 661"/>
                  <a:gd name="f9" fmla="val 4384"/>
                  <a:gd name="f10" fmla="val 663"/>
                  <a:gd name="f11" fmla="val 4383"/>
                  <a:gd name="f12" fmla="val 666"/>
                  <a:gd name="f13" fmla="val 3980"/>
                  <a:gd name="f14" fmla="val 1173"/>
                  <a:gd name="f15" fmla="val 3844"/>
                  <a:gd name="f16" fmla="val 1362"/>
                  <a:gd name="f17" fmla="val 3715"/>
                  <a:gd name="f18" fmla="val 1541"/>
                  <a:gd name="f19" fmla="val 3568"/>
                  <a:gd name="f20" fmla="val 1721"/>
                  <a:gd name="f21" fmla="val 3406"/>
                  <a:gd name="f22" fmla="val 1905"/>
                  <a:gd name="f23" fmla="val 3221"/>
                  <a:gd name="f24" fmla="val 2078"/>
                  <a:gd name="f25" fmla="val 3025"/>
                  <a:gd name="f26" fmla="val 2217"/>
                  <a:gd name="f27" fmla="val 2633"/>
                  <a:gd name="f28" fmla="val 2517"/>
                  <a:gd name="f29" fmla="val 2194"/>
                  <a:gd name="f30" fmla="val 2782"/>
                  <a:gd name="f31" fmla="val 1790"/>
                  <a:gd name="f32" fmla="val 3071"/>
                  <a:gd name="f33" fmla="val 1386"/>
                  <a:gd name="f34" fmla="val 3348"/>
                  <a:gd name="f35" fmla="val 1005"/>
                  <a:gd name="f36" fmla="val 3660"/>
                  <a:gd name="f37" fmla="val 728"/>
                  <a:gd name="f38" fmla="val 4087"/>
                  <a:gd name="f39" fmla="val 4179"/>
                  <a:gd name="f40" fmla="val 601"/>
                  <a:gd name="f41" fmla="val 4283"/>
                  <a:gd name="f42" fmla="val 543"/>
                  <a:gd name="f43" fmla="val 4398"/>
                  <a:gd name="f44" fmla="val 486"/>
                  <a:gd name="f45" fmla="val 4514"/>
                  <a:gd name="f46" fmla="val 439"/>
                  <a:gd name="f47" fmla="val 4629"/>
                  <a:gd name="f48" fmla="val 405"/>
                  <a:gd name="f49" fmla="val 4745"/>
                  <a:gd name="f50" fmla="val 382"/>
                  <a:gd name="f51" fmla="val 4860"/>
                  <a:gd name="f52" fmla="val 347"/>
                  <a:gd name="f53" fmla="val 4987"/>
                  <a:gd name="f54" fmla="val 336"/>
                  <a:gd name="f55" fmla="val 5103"/>
                  <a:gd name="f56" fmla="val 324"/>
                  <a:gd name="f57" fmla="val 5241"/>
                  <a:gd name="f58" fmla="val 5356"/>
                  <a:gd name="f59" fmla="val 5483"/>
                  <a:gd name="f60" fmla="val 5368"/>
                  <a:gd name="f61" fmla="val 312"/>
                  <a:gd name="f62" fmla="val 4976"/>
                  <a:gd name="f63" fmla="val 370"/>
                  <a:gd name="f64" fmla="val 4733"/>
                  <a:gd name="f65" fmla="val 4491"/>
                  <a:gd name="f66" fmla="val 4260"/>
                  <a:gd name="f67" fmla="val 682"/>
                  <a:gd name="f68" fmla="val 4052"/>
                  <a:gd name="f69" fmla="val 959"/>
                  <a:gd name="f70" fmla="val 3637"/>
                  <a:gd name="f71" fmla="val 1351"/>
                  <a:gd name="f72" fmla="val 3302"/>
                  <a:gd name="f73" fmla="val 1767"/>
                  <a:gd name="f74" fmla="val 3013"/>
                  <a:gd name="f75" fmla="val 2171"/>
                  <a:gd name="f76" fmla="val 2736"/>
                  <a:gd name="f77" fmla="val 2598"/>
                  <a:gd name="f78" fmla="val 2494"/>
                  <a:gd name="f79" fmla="val 2990"/>
                  <a:gd name="f80" fmla="val 3377"/>
                  <a:gd name="f81" fmla="val 1918"/>
                  <a:gd name="f82" fmla="val 3700"/>
                  <a:gd name="f83" fmla="val 1558"/>
                  <a:gd name="f84" fmla="val 2540"/>
                  <a:gd name="f85" fmla="val 1"/>
                  <a:gd name="f86" fmla="val 2529"/>
                  <a:gd name="f87" fmla="val 1167"/>
                  <a:gd name="f88" fmla="val 1709"/>
                  <a:gd name="f89" fmla="val 2275"/>
                  <a:gd name="f90" fmla="val 3117"/>
                  <a:gd name="f91" fmla="val 3821"/>
                  <a:gd name="f92" fmla="val 4641"/>
                  <a:gd name="f93" fmla="val 151"/>
                  <a:gd name="f94" fmla="val 5541"/>
                  <a:gd name="f95" fmla="val 174"/>
                  <a:gd name="f96" fmla="val 5726"/>
                  <a:gd name="f97" fmla="val 232"/>
                  <a:gd name="f98" fmla="val 5911"/>
                  <a:gd name="f99" fmla="val 6107"/>
                  <a:gd name="f100" fmla="val 6453"/>
                  <a:gd name="f101" fmla="val 670"/>
                  <a:gd name="f102" fmla="val 6719"/>
                  <a:gd name="f103" fmla="val 832"/>
                  <a:gd name="f104" fmla="val 509"/>
                  <a:gd name="f105" fmla="val 6372"/>
                  <a:gd name="f106" fmla="val 5564"/>
                  <a:gd name="f107" fmla="val 624"/>
                  <a:gd name="f108" fmla="val 751"/>
                  <a:gd name="f109" fmla="val 1028"/>
                  <a:gd name="f110" fmla="val 3856"/>
                  <a:gd name="f111" fmla="val 1501"/>
                  <a:gd name="f112" fmla="val 3833"/>
                  <a:gd name="f113" fmla="val 1663"/>
                  <a:gd name="f114" fmla="val 1848"/>
                  <a:gd name="f115" fmla="val 3879"/>
                  <a:gd name="f116" fmla="val 1952"/>
                  <a:gd name="f117" fmla="val 3994"/>
                  <a:gd name="f118" fmla="val 2055"/>
                  <a:gd name="f119" fmla="val 4121"/>
                  <a:gd name="f120" fmla="val 2032"/>
                  <a:gd name="f121" fmla="val 4375"/>
                  <a:gd name="f122" fmla="val 1894"/>
                  <a:gd name="f123" fmla="val 4456"/>
                  <a:gd name="f124" fmla="val 2113"/>
                  <a:gd name="f125" fmla="val 4433"/>
                  <a:gd name="f126" fmla="val 2298"/>
                  <a:gd name="f127" fmla="val 4225"/>
                  <a:gd name="f128" fmla="val 4006"/>
                  <a:gd name="f129" fmla="val 3798"/>
                  <a:gd name="f130" fmla="val 3602"/>
                  <a:gd name="f131" fmla="val 3567"/>
                  <a:gd name="f132" fmla="val 2258"/>
                  <a:gd name="f133" fmla="val 3389"/>
                  <a:gd name="f134" fmla="val 2629"/>
                  <a:gd name="f135" fmla="val 3313"/>
                  <a:gd name="f136" fmla="val 3008"/>
                  <a:gd name="f137" fmla="val 3290"/>
                  <a:gd name="f138" fmla="val 3577"/>
                  <a:gd name="f139" fmla="val 3355"/>
                  <a:gd name="f140" fmla="val 3868"/>
                  <a:gd name="f141" fmla="val 3429"/>
                  <a:gd name="f142" fmla="val 3764"/>
                  <a:gd name="f143" fmla="val 3244"/>
                  <a:gd name="f144" fmla="val 3671"/>
                  <a:gd name="f145" fmla="val 3129"/>
                  <a:gd name="f146" fmla="val 3777"/>
                  <a:gd name="f147" fmla="val 3101"/>
                  <a:gd name="f148" fmla="val 3986"/>
                  <a:gd name="f149" fmla="val 4108"/>
                  <a:gd name="f150" fmla="val 4265"/>
                  <a:gd name="f151" fmla="val 3111"/>
                  <a:gd name="f152" fmla="val 3140"/>
                  <a:gd name="f153" fmla="val 4191"/>
                  <a:gd name="f154" fmla="val 2829"/>
                  <a:gd name="f155" fmla="val 4098"/>
                  <a:gd name="f156" fmla="val 3729"/>
                  <a:gd name="f157" fmla="val 4672"/>
                  <a:gd name="f158" fmla="val 2184"/>
                  <a:gd name="f159" fmla="val 4022"/>
                  <a:gd name="f160" fmla="val 1300"/>
                  <a:gd name="f161" fmla="val 4264"/>
                  <a:gd name="f162" fmla="val 870"/>
                  <a:gd name="f163" fmla="val 4062"/>
                  <a:gd name="f164" fmla="val 920"/>
                  <a:gd name="f165" fmla="val 3838"/>
                  <a:gd name="f166" fmla="val 3625"/>
                  <a:gd name="f167" fmla="val 3392"/>
                  <a:gd name="f168" fmla="val 875"/>
                  <a:gd name="f169" fmla="val 3188"/>
                  <a:gd name="f170" fmla="val 2975"/>
                  <a:gd name="f171" fmla="val 2795"/>
                  <a:gd name="f172" fmla="val 923"/>
                  <a:gd name="f173" fmla="val 2702"/>
                  <a:gd name="f174" fmla="val 1120"/>
                  <a:gd name="f175" fmla="val 716"/>
                  <a:gd name="f176" fmla="val 2713"/>
                  <a:gd name="f177" fmla="*/ f0 1 4673"/>
                  <a:gd name="f178" fmla="*/ f1 1 7042"/>
                  <a:gd name="f179" fmla="val f2"/>
                  <a:gd name="f180" fmla="val f3"/>
                  <a:gd name="f181" fmla="val f4"/>
                  <a:gd name="f182" fmla="+- f181 0 f179"/>
                  <a:gd name="f183" fmla="+- f180 0 f179"/>
                  <a:gd name="f184" fmla="*/ f183 1 4673"/>
                  <a:gd name="f185" fmla="*/ f182 1 7042"/>
                  <a:gd name="f186" fmla="*/ f179 1 f184"/>
                  <a:gd name="f187" fmla="*/ f180 1 f184"/>
                  <a:gd name="f188" fmla="*/ f179 1 f185"/>
                  <a:gd name="f189" fmla="*/ f181 1 f185"/>
                  <a:gd name="f190" fmla="*/ f186 f177 1"/>
                  <a:gd name="f191" fmla="*/ f187 f177 1"/>
                  <a:gd name="f192" fmla="*/ f189 f178 1"/>
                  <a:gd name="f193" fmla="*/ f188 f178 1"/>
                </a:gdLst>
                <a:ahLst/>
                <a:cxnLst>
                  <a:cxn ang="3cd4">
                    <a:pos x="hc" y="t"/>
                  </a:cxn>
                  <a:cxn ang="0">
                    <a:pos x="r" y="vc"/>
                  </a:cxn>
                  <a:cxn ang="cd4">
                    <a:pos x="hc" y="b"/>
                  </a:cxn>
                  <a:cxn ang="cd2">
                    <a:pos x="l" y="vc"/>
                  </a:cxn>
                </a:cxnLst>
                <a:rect l="f190" t="f193" r="f191" b="f192"/>
                <a:pathLst>
                  <a:path w="4673" h="7042">
                    <a:moveTo>
                      <a:pt x="f5" y="f6"/>
                    </a:moveTo>
                    <a:lnTo>
                      <a:pt x="f5" y="f6"/>
                    </a:lnTo>
                    <a:cubicBezTo>
                      <a:pt x="f7" y="f8"/>
                      <a:pt x="f9" y="f10"/>
                      <a:pt x="f11" y="f12"/>
                    </a:cubicBezTo>
                    <a:lnTo>
                      <a:pt x="f11" y="f12"/>
                    </a:lnTo>
                    <a:cubicBezTo>
                      <a:pt x="f9" y="f10"/>
                      <a:pt x="f7" y="f8"/>
                      <a:pt x="f5" y="f6"/>
                    </a:cubicBez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6" y="f39"/>
                      <a:pt x="f40" y="f41"/>
                      <a:pt x="f42" y="f43"/>
                    </a:cubicBezTo>
                    <a:cubicBezTo>
                      <a:pt x="f44" y="f45"/>
                      <a:pt x="f46" y="f47"/>
                      <a:pt x="f48" y="f49"/>
                    </a:cubicBezTo>
                    <a:cubicBezTo>
                      <a:pt x="f50" y="f51"/>
                      <a:pt x="f52" y="f53"/>
                      <a:pt x="f54" y="f55"/>
                    </a:cubicBezTo>
                    <a:cubicBezTo>
                      <a:pt x="f56" y="f57"/>
                      <a:pt x="f56" y="f58"/>
                      <a:pt x="f54" y="f59"/>
                    </a:cubicBezTo>
                    <a:cubicBezTo>
                      <a:pt x="f56" y="f60"/>
                      <a:pt x="f61" y="f57"/>
                      <a:pt x="f61" y="f55"/>
                    </a:cubicBezTo>
                    <a:cubicBezTo>
                      <a:pt x="f56" y="f62"/>
                      <a:pt x="f54" y="f51"/>
                      <a:pt x="f63" y="f64"/>
                    </a:cubicBezTo>
                    <a:cubicBezTo>
                      <a:pt x="f46" y="f65"/>
                      <a:pt x="f42" y="f66"/>
                      <a:pt x="f67" y="f68"/>
                    </a:cubicBezTo>
                    <a:cubicBezTo>
                      <a:pt x="f69" y="f70"/>
                      <a:pt x="f71" y="f72"/>
                      <a:pt x="f73" y="f74"/>
                    </a:cubicBezTo>
                    <a:cubicBezTo>
                      <a:pt x="f75" y="f76"/>
                      <a:pt x="f77" y="f78"/>
                      <a:pt x="f79" y="f29"/>
                    </a:cubicBezTo>
                    <a:cubicBezTo>
                      <a:pt x="f80" y="f81"/>
                      <a:pt x="f82" y="f83"/>
                      <a:pt x="f13" y="f14"/>
                    </a:cubicBezTo>
                    <a:close/>
                    <a:moveTo>
                      <a:pt x="f84" y="f85"/>
                    </a:moveTo>
                    <a:cubicBezTo>
                      <a:pt x="f86" y="f87"/>
                      <a:pt x="f88" y="f89"/>
                      <a:pt x="f69" y="f90"/>
                    </a:cubicBezTo>
                    <a:cubicBezTo>
                      <a:pt x="f56" y="f91"/>
                      <a:pt x="f85" y="f92"/>
                      <a:pt x="f93" y="f94"/>
                    </a:cubicBezTo>
                    <a:cubicBezTo>
                      <a:pt x="f95" y="f96"/>
                      <a:pt x="f97" y="f98"/>
                      <a:pt x="f61" y="f99"/>
                    </a:cubicBezTo>
                    <a:cubicBezTo>
                      <a:pt x="f46" y="f100"/>
                      <a:pt x="f101" y="f102"/>
                      <a:pt x="f103" y="f4"/>
                    </a:cubicBezTo>
                    <a:cubicBezTo>
                      <a:pt x="f104" y="f105"/>
                      <a:pt x="f50" y="f106"/>
                      <a:pt x="f107" y="f51"/>
                    </a:cubicBezTo>
                    <a:cubicBezTo>
                      <a:pt x="f108" y="f65"/>
                      <a:pt x="f109" y="f110"/>
                      <a:pt x="f111" y="f112"/>
                    </a:cubicBezTo>
                    <a:cubicBezTo>
                      <a:pt x="f113" y="f112"/>
                      <a:pt x="f114" y="f115"/>
                      <a:pt x="f116" y="f117"/>
                    </a:cubicBezTo>
                    <a:cubicBezTo>
                      <a:pt x="f118" y="f119"/>
                      <a:pt x="f120" y="f121"/>
                      <a:pt x="f122" y="f123"/>
                    </a:cubicBezTo>
                    <a:cubicBezTo>
                      <a:pt x="f124" y="f125"/>
                      <a:pt x="f126" y="f127"/>
                      <a:pt x="f126" y="f128"/>
                    </a:cubicBezTo>
                    <a:cubicBezTo>
                      <a:pt x="f126" y="f129"/>
                      <a:pt x="f124" y="f130"/>
                      <a:pt x="f122" y="f131"/>
                    </a:cubicBezTo>
                    <a:cubicBezTo>
                      <a:pt x="f132" y="f133"/>
                      <a:pt x="f134" y="f135"/>
                      <a:pt x="f136" y="f135"/>
                    </a:cubicBezTo>
                    <a:cubicBezTo>
                      <a:pt x="f137" y="f135"/>
                      <a:pt x="f138" y="f139"/>
                      <a:pt x="f140" y="f141"/>
                    </a:cubicBezTo>
                    <a:cubicBezTo>
                      <a:pt x="f140" y="f141"/>
                      <a:pt x="f142" y="f143"/>
                      <a:pt x="f144" y="f145"/>
                    </a:cubicBezTo>
                    <a:cubicBezTo>
                      <a:pt x="f144" y="f145"/>
                      <a:pt x="f146" y="f147"/>
                      <a:pt x="f148" y="f147"/>
                    </a:cubicBezTo>
                    <a:cubicBezTo>
                      <a:pt x="f149" y="f147"/>
                      <a:pt x="f150" y="f151"/>
                      <a:pt x="f123" y="f152"/>
                    </a:cubicBezTo>
                    <a:cubicBezTo>
                      <a:pt x="f153" y="f154"/>
                      <a:pt x="f155" y="f76"/>
                      <a:pt x="f156" y="f84"/>
                    </a:cubicBezTo>
                    <a:cubicBezTo>
                      <a:pt x="f157" y="f158"/>
                      <a:pt x="f159" y="f160"/>
                      <a:pt x="f11" y="f12"/>
                    </a:cubicBezTo>
                    <a:lnTo>
                      <a:pt x="f11" y="f12"/>
                    </a:lnTo>
                    <a:cubicBezTo>
                      <a:pt x="f161" y="f162"/>
                      <a:pt x="f163" y="f164"/>
                      <a:pt x="f165" y="f164"/>
                    </a:cubicBezTo>
                    <a:cubicBezTo>
                      <a:pt x="f166" y="f164"/>
                      <a:pt x="f167" y="f168"/>
                      <a:pt x="f169" y="f168"/>
                    </a:cubicBezTo>
                    <a:cubicBezTo>
                      <a:pt x="f170" y="f168"/>
                      <a:pt x="f171" y="f172"/>
                      <a:pt x="f173" y="f174"/>
                    </a:cubicBezTo>
                    <a:cubicBezTo>
                      <a:pt x="f76" y="f175"/>
                      <a:pt x="f176" y="f52"/>
                      <a:pt x="f84" y="f8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8" name="Google Shape;231;p3">
                <a:extLst>
                  <a:ext uri="{FF2B5EF4-FFF2-40B4-BE49-F238E27FC236}">
                    <a16:creationId xmlns:a16="http://schemas.microsoft.com/office/drawing/2014/main" id="{FCB048CE-C0B3-4A9D-AA4D-27E9E9904C1B}"/>
                  </a:ext>
                </a:extLst>
              </p:cNvPr>
              <p:cNvSpPr/>
              <p:nvPr/>
            </p:nvSpPr>
            <p:spPr>
              <a:xfrm>
                <a:off x="8451762" y="360237"/>
                <a:ext cx="61557" cy="150281"/>
              </a:xfrm>
              <a:custGeom>
                <a:avLst/>
                <a:gdLst>
                  <a:gd name="f0" fmla="val w"/>
                  <a:gd name="f1" fmla="val h"/>
                  <a:gd name="f2" fmla="val 0"/>
                  <a:gd name="f3" fmla="val 1906"/>
                  <a:gd name="f4" fmla="val 4653"/>
                  <a:gd name="f5" fmla="val 832"/>
                  <a:gd name="f6" fmla="val 959"/>
                  <a:gd name="f7" fmla="val 878"/>
                  <a:gd name="f8" fmla="val 1190"/>
                  <a:gd name="f9" fmla="val 912"/>
                  <a:gd name="f10" fmla="val 1443"/>
                  <a:gd name="f11" fmla="val 924"/>
                  <a:gd name="f12" fmla="val 1686"/>
                  <a:gd name="f13" fmla="val 936"/>
                  <a:gd name="f14" fmla="val 1928"/>
                  <a:gd name="f15" fmla="val 2159"/>
                  <a:gd name="f16" fmla="val 2390"/>
                  <a:gd name="f17" fmla="val 2621"/>
                  <a:gd name="f18" fmla="val 2852"/>
                  <a:gd name="f19" fmla="val 762"/>
                  <a:gd name="f20" fmla="val 3071"/>
                  <a:gd name="f21" fmla="val 693"/>
                  <a:gd name="f22" fmla="val 3290"/>
                  <a:gd name="f23" fmla="val 601"/>
                  <a:gd name="f24" fmla="val 3498"/>
                  <a:gd name="f25" fmla="val 508"/>
                  <a:gd name="f26" fmla="val 3694"/>
                  <a:gd name="f27" fmla="val 589"/>
                  <a:gd name="f28" fmla="val 3475"/>
                  <a:gd name="f29" fmla="val 659"/>
                  <a:gd name="f30" fmla="val 3267"/>
                  <a:gd name="f31" fmla="val 716"/>
                  <a:gd name="f32" fmla="val 3036"/>
                  <a:gd name="f33" fmla="val 774"/>
                  <a:gd name="f34" fmla="val 2829"/>
                  <a:gd name="f35" fmla="val 820"/>
                  <a:gd name="f36" fmla="val 2598"/>
                  <a:gd name="f37" fmla="val 855"/>
                  <a:gd name="f38" fmla="val 2367"/>
                  <a:gd name="f39" fmla="val 2136"/>
                  <a:gd name="f40" fmla="val 1905"/>
                  <a:gd name="f41" fmla="val 1651"/>
                  <a:gd name="f42" fmla="val 866"/>
                  <a:gd name="f43" fmla="val 1"/>
                  <a:gd name="f44" fmla="val 1570"/>
                  <a:gd name="f45" fmla="val 635"/>
                  <a:gd name="f46" fmla="val 3210"/>
                  <a:gd name="f47" fmla="val 4652"/>
                  <a:gd name="f48" fmla="val 3891"/>
                  <a:gd name="f49" fmla="val 1790"/>
                  <a:gd name="f50" fmla="val 1617"/>
                  <a:gd name="f51" fmla="val 705"/>
                  <a:gd name="f52" fmla="val 1374"/>
                  <a:gd name="f53" fmla="val 1397"/>
                  <a:gd name="f54" fmla="val 1224"/>
                  <a:gd name="f55" fmla="val 1559"/>
                  <a:gd name="f56" fmla="val 1282"/>
                  <a:gd name="f57" fmla="val 1039"/>
                  <a:gd name="f58" fmla="val 1005"/>
                  <a:gd name="f59" fmla="val 335"/>
                  <a:gd name="f60" fmla="*/ f0 1 1906"/>
                  <a:gd name="f61" fmla="*/ f1 1 4653"/>
                  <a:gd name="f62" fmla="val f2"/>
                  <a:gd name="f63" fmla="val f3"/>
                  <a:gd name="f64" fmla="val f4"/>
                  <a:gd name="f65" fmla="+- f64 0 f62"/>
                  <a:gd name="f66" fmla="+- f63 0 f62"/>
                  <a:gd name="f67" fmla="*/ f66 1 1906"/>
                  <a:gd name="f68" fmla="*/ f65 1 4653"/>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906" h="4653">
                    <a:moveTo>
                      <a:pt x="f5" y="f6"/>
                    </a:moveTo>
                    <a:lnTo>
                      <a:pt x="f5" y="f6"/>
                    </a:lnTo>
                    <a:cubicBezTo>
                      <a:pt x="f7" y="f8"/>
                      <a:pt x="f9" y="f10"/>
                      <a:pt x="f11" y="f12"/>
                    </a:cubicBezTo>
                    <a:cubicBezTo>
                      <a:pt x="f13" y="f14"/>
                      <a:pt x="f11" y="f15"/>
                      <a:pt x="f9" y="f16"/>
                    </a:cubicBezTo>
                    <a:cubicBezTo>
                      <a:pt x="f7" y="f17"/>
                      <a:pt x="f5" y="f18"/>
                      <a:pt x="f19" y="f20"/>
                    </a:cubicBezTo>
                    <a:cubicBezTo>
                      <a:pt x="f21" y="f22"/>
                      <a:pt x="f23" y="f24"/>
                      <a:pt x="f25" y="f26"/>
                    </a:cubicBezTo>
                    <a:cubicBezTo>
                      <a:pt x="f27" y="f28"/>
                      <a:pt x="f29" y="f30"/>
                      <a:pt x="f31" y="f32"/>
                    </a:cubicBezTo>
                    <a:cubicBezTo>
                      <a:pt x="f33" y="f34"/>
                      <a:pt x="f35" y="f36"/>
                      <a:pt x="f37" y="f38"/>
                    </a:cubicBezTo>
                    <a:cubicBezTo>
                      <a:pt x="f7" y="f39"/>
                      <a:pt x="f7" y="f40"/>
                      <a:pt x="f7" y="f41"/>
                    </a:cubicBezTo>
                    <a:cubicBezTo>
                      <a:pt x="f42" y="f10"/>
                      <a:pt x="f37" y="f8"/>
                      <a:pt x="f5" y="f6"/>
                    </a:cubicBezTo>
                    <a:close/>
                    <a:moveTo>
                      <a:pt x="f23" y="f43"/>
                    </a:moveTo>
                    <a:lnTo>
                      <a:pt x="f23" y="f43"/>
                    </a:lnTo>
                    <a:cubicBezTo>
                      <a:pt x="f37" y="f44"/>
                      <a:pt x="f45" y="f46"/>
                      <a:pt x="f43" y="f47"/>
                    </a:cubicBezTo>
                    <a:cubicBezTo>
                      <a:pt x="f29" y="f48"/>
                      <a:pt x="f40" y="f49"/>
                      <a:pt x="f50" y="f21"/>
                    </a:cubicBezTo>
                    <a:lnTo>
                      <a:pt x="f50" y="f21"/>
                    </a:lnTo>
                    <a:cubicBezTo>
                      <a:pt x="f44" y="f51"/>
                      <a:pt x="f52" y="f53"/>
                      <a:pt x="f54" y="f55"/>
                    </a:cubicBezTo>
                    <a:cubicBezTo>
                      <a:pt x="f56" y="f57"/>
                      <a:pt x="f58" y="f59"/>
                      <a:pt x="f23" y="f43"/>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9" name="Google Shape;232;p3">
                <a:extLst>
                  <a:ext uri="{FF2B5EF4-FFF2-40B4-BE49-F238E27FC236}">
                    <a16:creationId xmlns:a16="http://schemas.microsoft.com/office/drawing/2014/main" id="{CE087A8A-64B4-4C6A-B33B-D2D98A5948C4}"/>
                  </a:ext>
                </a:extLst>
              </p:cNvPr>
              <p:cNvSpPr/>
              <p:nvPr/>
            </p:nvSpPr>
            <p:spPr>
              <a:xfrm>
                <a:off x="8787658" y="625687"/>
                <a:ext cx="264709" cy="194236"/>
              </a:xfrm>
              <a:custGeom>
                <a:avLst/>
                <a:gdLst>
                  <a:gd name="f0" fmla="val w"/>
                  <a:gd name="f1" fmla="val h"/>
                  <a:gd name="f2" fmla="val 0"/>
                  <a:gd name="f3" fmla="val 8196"/>
                  <a:gd name="f4" fmla="val 6014"/>
                  <a:gd name="f5" fmla="val 1"/>
                  <a:gd name="f6" fmla="val 127"/>
                  <a:gd name="f7" fmla="val 1385"/>
                  <a:gd name="f8" fmla="val 1086"/>
                  <a:gd name="f9" fmla="val 2666"/>
                  <a:gd name="f10" fmla="val 2378"/>
                  <a:gd name="f11" fmla="val 3197"/>
                  <a:gd name="f12" fmla="val 2921"/>
                  <a:gd name="f13" fmla="val 3417"/>
                  <a:gd name="f14" fmla="val 3475"/>
                  <a:gd name="f15" fmla="val 3520"/>
                  <a:gd name="f16" fmla="val 4029"/>
                  <a:gd name="f17" fmla="val 3659"/>
                  <a:gd name="f18" fmla="val 4571"/>
                  <a:gd name="f19" fmla="val 3809"/>
                  <a:gd name="f20" fmla="val 5137"/>
                  <a:gd name="f21" fmla="val 4040"/>
                  <a:gd name="f22" fmla="val 5541"/>
                  <a:gd name="f23" fmla="val 4444"/>
                  <a:gd name="f24" fmla="val 5945"/>
                  <a:gd name="f25" fmla="val 4848"/>
                  <a:gd name="f26" fmla="val 6164"/>
                  <a:gd name="f27" fmla="val 5483"/>
                  <a:gd name="f28" fmla="val 6464"/>
                  <a:gd name="f29" fmla="val 6638"/>
                  <a:gd name="f30" fmla="val 4525"/>
                  <a:gd name="f31" fmla="val 6187"/>
                  <a:gd name="f32" fmla="val 3936"/>
                  <a:gd name="f33" fmla="val 6315"/>
                  <a:gd name="f34" fmla="val 3975"/>
                  <a:gd name="f35" fmla="val 6453"/>
                  <a:gd name="f36" fmla="val 3993"/>
                  <a:gd name="f37" fmla="val 6595"/>
                  <a:gd name="f38" fmla="val 7210"/>
                  <a:gd name="f39" fmla="val 7905"/>
                  <a:gd name="f40" fmla="val 3650"/>
                  <a:gd name="f41" fmla="val 3163"/>
                  <a:gd name="f42" fmla="val 7868"/>
                  <a:gd name="f43" fmla="val 3240"/>
                  <a:gd name="f44" fmla="val 7582"/>
                  <a:gd name="f45" fmla="val 3272"/>
                  <a:gd name="f46" fmla="val 7312"/>
                  <a:gd name="f47" fmla="val 6335"/>
                  <a:gd name="f48" fmla="val 5574"/>
                  <a:gd name="f49" fmla="val 2854"/>
                  <a:gd name="f50" fmla="val 3856"/>
                  <a:gd name="f51" fmla="val 2655"/>
                  <a:gd name="f52" fmla="val 1051"/>
                  <a:gd name="f53" fmla="val 2320"/>
                  <a:gd name="f54" fmla="val 70"/>
                  <a:gd name="f55" fmla="val 739"/>
                  <a:gd name="f56" fmla="*/ f0 1 8196"/>
                  <a:gd name="f57" fmla="*/ f1 1 6014"/>
                  <a:gd name="f58" fmla="val f2"/>
                  <a:gd name="f59" fmla="val f3"/>
                  <a:gd name="f60" fmla="val f4"/>
                  <a:gd name="f61" fmla="+- f60 0 f58"/>
                  <a:gd name="f62" fmla="+- f59 0 f58"/>
                  <a:gd name="f63" fmla="*/ f62 1 8196"/>
                  <a:gd name="f64" fmla="*/ f61 1 6014"/>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196" h="6014">
                    <a:moveTo>
                      <a:pt x="f5" y="f2"/>
                    </a:moveTo>
                    <a:cubicBezTo>
                      <a:pt x="f6" y="f7"/>
                      <a:pt x="f8" y="f9"/>
                      <a:pt x="f10" y="f11"/>
                    </a:cubicBezTo>
                    <a:cubicBezTo>
                      <a:pt x="f12" y="f13"/>
                      <a:pt x="f14" y="f15"/>
                      <a:pt x="f16" y="f17"/>
                    </a:cubicBezTo>
                    <a:cubicBezTo>
                      <a:pt x="f18" y="f19"/>
                      <a:pt x="f20" y="f21"/>
                      <a:pt x="f22" y="f23"/>
                    </a:cubicBezTo>
                    <a:cubicBezTo>
                      <a:pt x="f24" y="f25"/>
                      <a:pt x="f26" y="f27"/>
                      <a:pt x="f24" y="f4"/>
                    </a:cubicBezTo>
                    <a:cubicBezTo>
                      <a:pt x="f28" y="f27"/>
                      <a:pt x="f29" y="f30"/>
                      <a:pt x="f31" y="f32"/>
                    </a:cubicBezTo>
                    <a:lnTo>
                      <a:pt x="f31" y="f32"/>
                    </a:lnTo>
                    <a:cubicBezTo>
                      <a:pt x="f33" y="f34"/>
                      <a:pt x="f35" y="f36"/>
                      <a:pt x="f37" y="f36"/>
                    </a:cubicBezTo>
                    <a:cubicBezTo>
                      <a:pt x="f38" y="f36"/>
                      <a:pt x="f39" y="f40"/>
                      <a:pt x="f3" y="f41"/>
                    </a:cubicBezTo>
                    <a:lnTo>
                      <a:pt x="f3" y="f41"/>
                    </a:lnTo>
                    <a:cubicBezTo>
                      <a:pt x="f42" y="f43"/>
                      <a:pt x="f44" y="f45"/>
                      <a:pt x="f46" y="f45"/>
                    </a:cubicBezTo>
                    <a:cubicBezTo>
                      <a:pt x="f47" y="f45"/>
                      <a:pt x="f48" y="f49"/>
                      <a:pt x="f50" y="f51"/>
                    </a:cubicBezTo>
                    <a:cubicBezTo>
                      <a:pt x="f52" y="f53"/>
                      <a:pt x="f54" y="f55"/>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0" name="Google Shape;233;p3">
                <a:extLst>
                  <a:ext uri="{FF2B5EF4-FFF2-40B4-BE49-F238E27FC236}">
                    <a16:creationId xmlns:a16="http://schemas.microsoft.com/office/drawing/2014/main" id="{E78AF7A7-0A05-446B-99C0-7273C37E62BC}"/>
                  </a:ext>
                </a:extLst>
              </p:cNvPr>
              <p:cNvSpPr/>
              <p:nvPr/>
            </p:nvSpPr>
            <p:spPr>
              <a:xfrm>
                <a:off x="8790273" y="597715"/>
                <a:ext cx="213649" cy="98051"/>
              </a:xfrm>
              <a:custGeom>
                <a:avLst/>
                <a:gdLst>
                  <a:gd name="f0" fmla="val w"/>
                  <a:gd name="f1" fmla="val h"/>
                  <a:gd name="f2" fmla="val 0"/>
                  <a:gd name="f3" fmla="val 6615"/>
                  <a:gd name="f4" fmla="val 3036"/>
                  <a:gd name="f5" fmla="val 6611"/>
                  <a:gd name="f6" fmla="val 1316"/>
                  <a:gd name="f7" fmla="val 6612"/>
                  <a:gd name="f8" fmla="val 6613"/>
                  <a:gd name="f9" fmla="val 6614"/>
                  <a:gd name="f10" fmla="val 5912"/>
                  <a:gd name="f11" fmla="val 1335"/>
                  <a:gd name="f12" fmla="val 5969"/>
                  <a:gd name="f13" fmla="val 6026"/>
                  <a:gd name="f14" fmla="val 1336"/>
                  <a:gd name="f15" fmla="val 6083"/>
                  <a:gd name="f16" fmla="val 1339"/>
                  <a:gd name="f17" fmla="val 5633"/>
                  <a:gd name="f18" fmla="val 1362"/>
                  <a:gd name="f19" fmla="val 5183"/>
                  <a:gd name="f20" fmla="val 1432"/>
                  <a:gd name="f21" fmla="val 4756"/>
                  <a:gd name="f22" fmla="val 1570"/>
                  <a:gd name="f23" fmla="val 4317"/>
                  <a:gd name="f24" fmla="val 1709"/>
                  <a:gd name="f25" fmla="val 3913"/>
                  <a:gd name="f26" fmla="val 1905"/>
                  <a:gd name="f27" fmla="val 3498"/>
                  <a:gd name="f28" fmla="val 2066"/>
                  <a:gd name="f29" fmla="val 3100"/>
                  <a:gd name="f30" fmla="val 2221"/>
                  <a:gd name="f31" fmla="val 2670"/>
                  <a:gd name="f32" fmla="val 2344"/>
                  <a:gd name="f33" fmla="val 2229"/>
                  <a:gd name="f34" fmla="val 2209"/>
                  <a:gd name="f35" fmla="val 2190"/>
                  <a:gd name="f36" fmla="val 2170"/>
                  <a:gd name="f37" fmla="val 2343"/>
                  <a:gd name="f38" fmla="val 1939"/>
                  <a:gd name="f39" fmla="val 2297"/>
                  <a:gd name="f40" fmla="val 1512"/>
                  <a:gd name="f41" fmla="val 2228"/>
                  <a:gd name="f42" fmla="val 1409"/>
                  <a:gd name="f43" fmla="val 2182"/>
                  <a:gd name="f44" fmla="val 1293"/>
                  <a:gd name="f45" fmla="val 2136"/>
                  <a:gd name="f46" fmla="val 1201"/>
                  <a:gd name="f47" fmla="val 2078"/>
                  <a:gd name="f48" fmla="val 1108"/>
                  <a:gd name="f49" fmla="val 2020"/>
                  <a:gd name="f50" fmla="val 1016"/>
                  <a:gd name="f51" fmla="val 1951"/>
                  <a:gd name="f52" fmla="val 947"/>
                  <a:gd name="f53" fmla="val 1870"/>
                  <a:gd name="f54" fmla="val 1755"/>
                  <a:gd name="f55" fmla="val 2632"/>
                  <a:gd name="f56" fmla="val 3071"/>
                  <a:gd name="f57" fmla="val 2159"/>
                  <a:gd name="f58" fmla="val 3486"/>
                  <a:gd name="f59" fmla="val 2009"/>
                  <a:gd name="f60" fmla="val 3902"/>
                  <a:gd name="f61" fmla="val 1847"/>
                  <a:gd name="f62" fmla="val 4306"/>
                  <a:gd name="f63" fmla="val 1662"/>
                  <a:gd name="f64" fmla="val 4744"/>
                  <a:gd name="f65" fmla="val 4952"/>
                  <a:gd name="f66" fmla="val 1443"/>
                  <a:gd name="f67" fmla="val 5171"/>
                  <a:gd name="f68" fmla="val 1397"/>
                  <a:gd name="f69" fmla="val 5402"/>
                  <a:gd name="f70" fmla="val 1374"/>
                  <a:gd name="f71" fmla="val 5575"/>
                  <a:gd name="f72" fmla="val 1348"/>
                  <a:gd name="f73" fmla="val 5742"/>
                  <a:gd name="f74" fmla="val 4802"/>
                  <a:gd name="f75" fmla="val 4606"/>
                  <a:gd name="f76" fmla="val 439"/>
                  <a:gd name="f77" fmla="val 4410"/>
                  <a:gd name="f78" fmla="val 612"/>
                  <a:gd name="f79" fmla="val 4375"/>
                  <a:gd name="f80" fmla="val 462"/>
                  <a:gd name="f81" fmla="val 4283"/>
                  <a:gd name="f82" fmla="val 289"/>
                  <a:gd name="f83" fmla="val 4063"/>
                  <a:gd name="f84" fmla="val 901"/>
                  <a:gd name="f85" fmla="val 3729"/>
                  <a:gd name="f86" fmla="val 1385"/>
                  <a:gd name="f87" fmla="val 3163"/>
                  <a:gd name="f88" fmla="val 3244"/>
                  <a:gd name="f89" fmla="val 3209"/>
                  <a:gd name="f90" fmla="val 1282"/>
                  <a:gd name="f91" fmla="val 1166"/>
                  <a:gd name="f92" fmla="val 2968"/>
                  <a:gd name="f93" fmla="val 1130"/>
                  <a:gd name="f94" fmla="val 2891"/>
                  <a:gd name="f95" fmla="val 1111"/>
                  <a:gd name="f96" fmla="val 2815"/>
                  <a:gd name="f97" fmla="val 2696"/>
                  <a:gd name="f98" fmla="val 2578"/>
                  <a:gd name="f99" fmla="val 1156"/>
                  <a:gd name="f100" fmla="val 2494"/>
                  <a:gd name="f101" fmla="val 1247"/>
                  <a:gd name="f102" fmla="val 2516"/>
                  <a:gd name="f103" fmla="val 1236"/>
                  <a:gd name="f104" fmla="val 2542"/>
                  <a:gd name="f105" fmla="val 1232"/>
                  <a:gd name="f106" fmla="val 2568"/>
                  <a:gd name="f107" fmla="val 2687"/>
                  <a:gd name="f108" fmla="val 2825"/>
                  <a:gd name="f109" fmla="val 1330"/>
                  <a:gd name="f110" fmla="val 2863"/>
                  <a:gd name="f111" fmla="val 2909"/>
                  <a:gd name="f112" fmla="val 1593"/>
                  <a:gd name="f113" fmla="val 2851"/>
                  <a:gd name="f114" fmla="val 1743"/>
                  <a:gd name="f115" fmla="val 2759"/>
                  <a:gd name="f116" fmla="val 1859"/>
                  <a:gd name="f117" fmla="val 2629"/>
                  <a:gd name="f118" fmla="val 2036"/>
                  <a:gd name="f119" fmla="val 2404"/>
                  <a:gd name="f120" fmla="val 2093"/>
                  <a:gd name="f121" fmla="val 2169"/>
                  <a:gd name="f122" fmla="val 1947"/>
                  <a:gd name="f123" fmla="val 1716"/>
                  <a:gd name="f124" fmla="val 2042"/>
                  <a:gd name="f125" fmla="val 1547"/>
                  <a:gd name="f126" fmla="val 1997"/>
                  <a:gd name="f127" fmla="val 889"/>
                  <a:gd name="f128" fmla="val 1824"/>
                  <a:gd name="f129" fmla="val 347"/>
                  <a:gd name="f130" fmla="val 727"/>
                  <a:gd name="f131" fmla="val 162"/>
                  <a:gd name="f132" fmla="val 254"/>
                  <a:gd name="f133" fmla="val 450"/>
                  <a:gd name="f134" fmla="val 554"/>
                  <a:gd name="f135" fmla="val 1732"/>
                  <a:gd name="f136" fmla="val 670"/>
                  <a:gd name="f137" fmla="val 1882"/>
                  <a:gd name="f138" fmla="val 797"/>
                  <a:gd name="f139" fmla="val 1287"/>
                  <a:gd name="f140" fmla="val 2458"/>
                  <a:gd name="f141" fmla="val 1912"/>
                  <a:gd name="f142" fmla="val 2656"/>
                  <a:gd name="f143" fmla="val 2608"/>
                  <a:gd name="f144" fmla="val 2748"/>
                  <a:gd name="f145" fmla="val 2647"/>
                  <a:gd name="f146" fmla="val 3407"/>
                  <a:gd name="f147" fmla="val 2581"/>
                  <a:gd name="f148" fmla="val 3813"/>
                  <a:gd name="f149" fmla="val 2541"/>
                  <a:gd name="f150" fmla="val 4222"/>
                  <a:gd name="f151" fmla="val 4921"/>
                  <a:gd name="f152" fmla="val 5631"/>
                  <a:gd name="f153" fmla="val 2658"/>
                  <a:gd name="f154" fmla="val 6199"/>
                  <a:gd name="f155" fmla="val 6014"/>
                  <a:gd name="f156" fmla="val 2713"/>
                  <a:gd name="f157" fmla="val 5725"/>
                  <a:gd name="f158" fmla="val 2517"/>
                  <a:gd name="f159" fmla="val 2355"/>
                  <a:gd name="f160" fmla="val 5425"/>
                  <a:gd name="f161" fmla="val 2358"/>
                  <a:gd name="f162" fmla="val 5446"/>
                  <a:gd name="f163" fmla="val 2360"/>
                  <a:gd name="f164" fmla="val 5466"/>
                  <a:gd name="f165" fmla="val 5981"/>
                  <a:gd name="f166" fmla="val 6003"/>
                  <a:gd name="f167" fmla="val 1315"/>
                  <a:gd name="f168" fmla="val 6578"/>
                  <a:gd name="f169" fmla="val 6589"/>
                  <a:gd name="f170" fmla="val 6600"/>
                  <a:gd name="f171" fmla="val 6080"/>
                  <a:gd name="f172" fmla="val 1278"/>
                  <a:gd name="f173" fmla="val 5774"/>
                  <a:gd name="f174" fmla="val 693"/>
                  <a:gd name="f175" fmla="val 5308"/>
                  <a:gd name="f176" fmla="val 5177"/>
                  <a:gd name="f177" fmla="val 5035"/>
                  <a:gd name="f178" fmla="val 739"/>
                  <a:gd name="f179" fmla="val 4871"/>
                  <a:gd name="f180" fmla="val 854"/>
                  <a:gd name="f181" fmla="val 4917"/>
                  <a:gd name="f182" fmla="val 474"/>
                  <a:gd name="f183" fmla="val 4894"/>
                  <a:gd name="f184" fmla="val 358"/>
                  <a:gd name="f185" fmla="*/ f0 1 6615"/>
                  <a:gd name="f186" fmla="*/ f1 1 3036"/>
                  <a:gd name="f187" fmla="val f2"/>
                  <a:gd name="f188" fmla="val f3"/>
                  <a:gd name="f189" fmla="val f4"/>
                  <a:gd name="f190" fmla="+- f189 0 f187"/>
                  <a:gd name="f191" fmla="+- f188 0 f187"/>
                  <a:gd name="f192" fmla="*/ f191 1 6615"/>
                  <a:gd name="f193" fmla="*/ f190 1 3036"/>
                  <a:gd name="f194" fmla="*/ f187 1 f192"/>
                  <a:gd name="f195" fmla="*/ f188 1 f192"/>
                  <a:gd name="f196" fmla="*/ f187 1 f193"/>
                  <a:gd name="f197" fmla="*/ f189 1 f193"/>
                  <a:gd name="f198" fmla="*/ f194 f185 1"/>
                  <a:gd name="f199" fmla="*/ f195 f185 1"/>
                  <a:gd name="f200" fmla="*/ f197 f186 1"/>
                  <a:gd name="f201" fmla="*/ f196 f186 1"/>
                </a:gdLst>
                <a:ahLst/>
                <a:cxnLst>
                  <a:cxn ang="3cd4">
                    <a:pos x="hc" y="t"/>
                  </a:cxn>
                  <a:cxn ang="0">
                    <a:pos x="r" y="vc"/>
                  </a:cxn>
                  <a:cxn ang="cd4">
                    <a:pos x="hc" y="b"/>
                  </a:cxn>
                  <a:cxn ang="cd2">
                    <a:pos x="l" y="vc"/>
                  </a:cxn>
                </a:cxnLst>
                <a:rect l="f198" t="f201" r="f199" b="f200"/>
                <a:pathLst>
                  <a:path w="6615" h="3036">
                    <a:moveTo>
                      <a:pt x="f5" y="f6"/>
                    </a:moveTo>
                    <a:cubicBezTo>
                      <a:pt x="f7" y="f6"/>
                      <a:pt x="f8" y="f6"/>
                      <a:pt x="f9" y="f6"/>
                    </a:cubicBezTo>
                    <a:cubicBezTo>
                      <a:pt x="f8" y="f6"/>
                      <a:pt x="f7" y="f6"/>
                      <a:pt x="f5" y="f6"/>
                    </a:cubicBezTo>
                    <a:close/>
                    <a:moveTo>
                      <a:pt x="f10" y="f11"/>
                    </a:moveTo>
                    <a:cubicBezTo>
                      <a:pt x="f12" y="f11"/>
                      <a:pt x="f13" y="f14"/>
                      <a:pt x="f15" y="f16"/>
                    </a:cubicBezTo>
                    <a:cubicBezTo>
                      <a:pt x="f17" y="f18"/>
                      <a:pt x="f19" y="f20"/>
                      <a:pt x="f21" y="f22"/>
                    </a:cubicBezTo>
                    <a:cubicBezTo>
                      <a:pt x="f23" y="f24"/>
                      <a:pt x="f25" y="f26"/>
                      <a:pt x="f27" y="f28"/>
                    </a:cubicBezTo>
                    <a:cubicBezTo>
                      <a:pt x="f29" y="f30"/>
                      <a:pt x="f31" y="f32"/>
                      <a:pt x="f33" y="f32"/>
                    </a:cubicBezTo>
                    <a:cubicBezTo>
                      <a:pt x="f34" y="f32"/>
                      <a:pt x="f35" y="f32"/>
                      <a:pt x="f36" y="f37"/>
                    </a:cubicBezTo>
                    <a:cubicBezTo>
                      <a:pt x="f38" y="f37"/>
                      <a:pt x="f24" y="f39"/>
                      <a:pt x="f40" y="f41"/>
                    </a:cubicBezTo>
                    <a:cubicBezTo>
                      <a:pt x="f42" y="f43"/>
                      <a:pt x="f44" y="f45"/>
                      <a:pt x="f46" y="f47"/>
                    </a:cubicBezTo>
                    <a:cubicBezTo>
                      <a:pt x="f48" y="f49"/>
                      <a:pt x="f50" y="f51"/>
                      <a:pt x="f52" y="f53"/>
                    </a:cubicBezTo>
                    <a:lnTo>
                      <a:pt x="f52" y="f53"/>
                    </a:lnTo>
                    <a:cubicBezTo>
                      <a:pt x="f44" y="f43"/>
                      <a:pt x="f54" y="f39"/>
                      <a:pt x="f43" y="f39"/>
                    </a:cubicBezTo>
                    <a:cubicBezTo>
                      <a:pt x="f55" y="f39"/>
                      <a:pt x="f56" y="f57"/>
                      <a:pt x="f58" y="f59"/>
                    </a:cubicBezTo>
                    <a:cubicBezTo>
                      <a:pt x="f60" y="f61"/>
                      <a:pt x="f62" y="f63"/>
                      <a:pt x="f64" y="f40"/>
                    </a:cubicBezTo>
                    <a:cubicBezTo>
                      <a:pt x="f65" y="f66"/>
                      <a:pt x="f67" y="f68"/>
                      <a:pt x="f69" y="f70"/>
                    </a:cubicBezTo>
                    <a:cubicBezTo>
                      <a:pt x="f71" y="f72"/>
                      <a:pt x="f73" y="f11"/>
                      <a:pt x="f10" y="f11"/>
                    </a:cubicBezTo>
                    <a:close/>
                    <a:moveTo>
                      <a:pt x="f74" y="f2"/>
                    </a:moveTo>
                    <a:cubicBezTo>
                      <a:pt x="f75" y="f76"/>
                      <a:pt x="f77" y="f78"/>
                      <a:pt x="f77" y="f78"/>
                    </a:cubicBezTo>
                    <a:cubicBezTo>
                      <a:pt x="f79" y="f80"/>
                      <a:pt x="f81" y="f82"/>
                      <a:pt x="f81" y="f82"/>
                    </a:cubicBezTo>
                    <a:cubicBezTo>
                      <a:pt x="f83" y="f84"/>
                      <a:pt x="f85" y="f86"/>
                      <a:pt x="f87" y="f24"/>
                    </a:cubicBezTo>
                    <a:cubicBezTo>
                      <a:pt x="f88" y="f40"/>
                      <a:pt x="f89" y="f90"/>
                      <a:pt x="f4" y="f91"/>
                    </a:cubicBezTo>
                    <a:cubicBezTo>
                      <a:pt x="f92" y="f93"/>
                      <a:pt x="f94" y="f95"/>
                      <a:pt x="f96" y="f95"/>
                    </a:cubicBezTo>
                    <a:cubicBezTo>
                      <a:pt x="f97" y="f95"/>
                      <a:pt x="f98" y="f99"/>
                      <a:pt x="f100" y="f101"/>
                    </a:cubicBezTo>
                    <a:cubicBezTo>
                      <a:pt x="f102" y="f103"/>
                      <a:pt x="f104" y="f105"/>
                      <a:pt x="f106" y="f105"/>
                    </a:cubicBezTo>
                    <a:cubicBezTo>
                      <a:pt x="f107" y="f105"/>
                      <a:pt x="f108" y="f109"/>
                      <a:pt x="f110" y="f66"/>
                    </a:cubicBezTo>
                    <a:cubicBezTo>
                      <a:pt x="f111" y="f112"/>
                      <a:pt x="f113" y="f114"/>
                      <a:pt x="f115" y="f116"/>
                    </a:cubicBezTo>
                    <a:cubicBezTo>
                      <a:pt x="f117" y="f118"/>
                      <a:pt x="f119" y="f120"/>
                      <a:pt x="f121" y="f120"/>
                    </a:cubicBezTo>
                    <a:cubicBezTo>
                      <a:pt x="f122" y="f120"/>
                      <a:pt x="f123" y="f124"/>
                      <a:pt x="f125" y="f126"/>
                    </a:cubicBezTo>
                    <a:cubicBezTo>
                      <a:pt x="f127" y="f128"/>
                      <a:pt x="f129" y="f6"/>
                      <a:pt x="f2" y="f130"/>
                    </a:cubicBezTo>
                    <a:lnTo>
                      <a:pt x="f2" y="f130"/>
                    </a:lnTo>
                    <a:cubicBezTo>
                      <a:pt x="f131" y="f50"/>
                      <a:pt x="f132" y="f6"/>
                      <a:pt x="f133" y="f112"/>
                    </a:cubicBezTo>
                    <a:cubicBezTo>
                      <a:pt x="f134" y="f135"/>
                      <a:pt x="f136" y="f137"/>
                      <a:pt x="f138" y="f126"/>
                    </a:cubicBezTo>
                    <a:cubicBezTo>
                      <a:pt x="f139" y="f140"/>
                      <a:pt x="f141" y="f142"/>
                      <a:pt x="f143" y="f142"/>
                    </a:cubicBezTo>
                    <a:cubicBezTo>
                      <a:pt x="f144" y="f142"/>
                      <a:pt x="f94" y="f145"/>
                      <a:pt x="f4" y="f55"/>
                    </a:cubicBezTo>
                    <a:cubicBezTo>
                      <a:pt x="f146" y="f147"/>
                      <a:pt x="f148" y="f149"/>
                      <a:pt x="f150" y="f149"/>
                    </a:cubicBezTo>
                    <a:cubicBezTo>
                      <a:pt x="f151" y="f149"/>
                      <a:pt x="f152" y="f153"/>
                      <a:pt x="f154" y="f4"/>
                    </a:cubicBezTo>
                    <a:cubicBezTo>
                      <a:pt x="f155" y="f156"/>
                      <a:pt x="f157" y="f158"/>
                      <a:pt x="f69" y="f159"/>
                    </a:cubicBezTo>
                    <a:lnTo>
                      <a:pt x="f69" y="f159"/>
                    </a:lnTo>
                    <a:cubicBezTo>
                      <a:pt x="f160" y="f161"/>
                      <a:pt x="f162" y="f163"/>
                      <a:pt x="f164" y="f163"/>
                    </a:cubicBezTo>
                    <a:cubicBezTo>
                      <a:pt x="f165" y="f163"/>
                      <a:pt x="f166" y="f167"/>
                      <a:pt x="f168" y="f167"/>
                    </a:cubicBezTo>
                    <a:cubicBezTo>
                      <a:pt x="f169" y="f167"/>
                      <a:pt x="f170" y="f167"/>
                      <a:pt x="f5" y="f6"/>
                    </a:cubicBezTo>
                    <a:lnTo>
                      <a:pt x="f5" y="f6"/>
                    </a:lnTo>
                    <a:cubicBezTo>
                      <a:pt x="f171" y="f172"/>
                      <a:pt x="f173" y="f174"/>
                      <a:pt x="f175" y="f174"/>
                    </a:cubicBezTo>
                    <a:cubicBezTo>
                      <a:pt x="f176" y="f174"/>
                      <a:pt x="f177" y="f178"/>
                      <a:pt x="f179" y="f180"/>
                    </a:cubicBezTo>
                    <a:cubicBezTo>
                      <a:pt x="f181" y="f182"/>
                      <a:pt x="f183" y="f184"/>
                      <a:pt x="f74"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1" name="Google Shape;234;p3">
                <a:extLst>
                  <a:ext uri="{FF2B5EF4-FFF2-40B4-BE49-F238E27FC236}">
                    <a16:creationId xmlns:a16="http://schemas.microsoft.com/office/drawing/2014/main" id="{96CC73B5-E7FB-46B6-8AFB-F5E070BE0B32}"/>
                  </a:ext>
                </a:extLst>
              </p:cNvPr>
              <p:cNvSpPr/>
              <p:nvPr/>
            </p:nvSpPr>
            <p:spPr>
              <a:xfrm>
                <a:off x="8880479" y="692575"/>
                <a:ext cx="77961" cy="14401"/>
              </a:xfrm>
              <a:custGeom>
                <a:avLst/>
                <a:gdLst>
                  <a:gd name="f0" fmla="val w"/>
                  <a:gd name="f1" fmla="val h"/>
                  <a:gd name="f2" fmla="val 0"/>
                  <a:gd name="f3" fmla="val 2414"/>
                  <a:gd name="f4" fmla="val 446"/>
                  <a:gd name="f5" fmla="val 833"/>
                  <a:gd name="f6" fmla="val 1"/>
                  <a:gd name="f7" fmla="val 556"/>
                  <a:gd name="f8" fmla="val 277"/>
                  <a:gd name="f9" fmla="val 40"/>
                  <a:gd name="f10" fmla="val 122"/>
                  <a:gd name="f11" fmla="val 809"/>
                  <a:gd name="f12" fmla="val 226"/>
                  <a:gd name="f13" fmla="val 1605"/>
                  <a:gd name="f14" fmla="val 341"/>
                  <a:gd name="f15" fmla="val 2413"/>
                  <a:gd name="f16" fmla="val 445"/>
                  <a:gd name="f17" fmla="val 1916"/>
                  <a:gd name="f18" fmla="val 154"/>
                  <a:gd name="f19" fmla="val 1378"/>
                  <a:gd name="f20" fmla="*/ f0 1 2414"/>
                  <a:gd name="f21" fmla="*/ f1 1 446"/>
                  <a:gd name="f22" fmla="val f2"/>
                  <a:gd name="f23" fmla="val f3"/>
                  <a:gd name="f24" fmla="val f4"/>
                  <a:gd name="f25" fmla="+- f24 0 f22"/>
                  <a:gd name="f26" fmla="+- f23 0 f22"/>
                  <a:gd name="f27" fmla="*/ f26 1 2414"/>
                  <a:gd name="f28" fmla="*/ f25 1 446"/>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414" h="446">
                    <a:moveTo>
                      <a:pt x="f5" y="f6"/>
                    </a:moveTo>
                    <a:cubicBezTo>
                      <a:pt x="f7" y="f6"/>
                      <a:pt x="f8" y="f9"/>
                      <a:pt x="f6" y="f10"/>
                    </a:cubicBezTo>
                    <a:cubicBezTo>
                      <a:pt x="f11" y="f12"/>
                      <a:pt x="f13" y="f14"/>
                      <a:pt x="f15" y="f16"/>
                    </a:cubicBezTo>
                    <a:cubicBezTo>
                      <a:pt x="f17" y="f18"/>
                      <a:pt x="f19"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2" name="Google Shape;235;p3">
                <a:extLst>
                  <a:ext uri="{FF2B5EF4-FFF2-40B4-BE49-F238E27FC236}">
                    <a16:creationId xmlns:a16="http://schemas.microsoft.com/office/drawing/2014/main" id="{72FB3D6C-12E5-4FCB-968B-01DD769012AA}"/>
                  </a:ext>
                </a:extLst>
              </p:cNvPr>
              <p:cNvSpPr/>
              <p:nvPr/>
            </p:nvSpPr>
            <p:spPr>
              <a:xfrm>
                <a:off x="8711589" y="738121"/>
                <a:ext cx="96953" cy="81098"/>
              </a:xfrm>
              <a:custGeom>
                <a:avLst/>
                <a:gdLst>
                  <a:gd name="f0" fmla="val w"/>
                  <a:gd name="f1" fmla="val h"/>
                  <a:gd name="f2" fmla="val 0"/>
                  <a:gd name="f3" fmla="val 3002"/>
                  <a:gd name="f4" fmla="val 2511"/>
                  <a:gd name="f5" fmla="val 1040"/>
                  <a:gd name="f6" fmla="val 443"/>
                  <a:gd name="f7" fmla="val 1213"/>
                  <a:gd name="f8" fmla="val 501"/>
                  <a:gd name="f9" fmla="val 1374"/>
                  <a:gd name="f10" fmla="val 605"/>
                  <a:gd name="f11" fmla="val 1501"/>
                  <a:gd name="f12" fmla="val 732"/>
                  <a:gd name="f13" fmla="val 1640"/>
                  <a:gd name="f14" fmla="val 859"/>
                  <a:gd name="f15" fmla="val 1732"/>
                  <a:gd name="f16" fmla="val 1021"/>
                  <a:gd name="f17" fmla="val 1825"/>
                  <a:gd name="f18" fmla="val 1182"/>
                  <a:gd name="f19" fmla="val 1894"/>
                  <a:gd name="f20" fmla="val 1355"/>
                  <a:gd name="f21" fmla="val 1952"/>
                  <a:gd name="f22" fmla="val 1528"/>
                  <a:gd name="f23" fmla="val 2009"/>
                  <a:gd name="f24" fmla="val 1679"/>
                  <a:gd name="f25" fmla="val 2067"/>
                  <a:gd name="f26" fmla="val 1852"/>
                  <a:gd name="f27" fmla="val 2136"/>
                  <a:gd name="f28" fmla="val 2013"/>
                  <a:gd name="f29" fmla="val 2252"/>
                  <a:gd name="f30" fmla="val 2163"/>
                  <a:gd name="f31" fmla="val 2113"/>
                  <a:gd name="f32" fmla="val 2048"/>
                  <a:gd name="f33" fmla="val 2021"/>
                  <a:gd name="f34" fmla="val 1875"/>
                  <a:gd name="f35" fmla="val 1713"/>
                  <a:gd name="f36" fmla="val 1575"/>
                  <a:gd name="f37" fmla="val 1836"/>
                  <a:gd name="f38" fmla="val 1413"/>
                  <a:gd name="f39" fmla="val 1778"/>
                  <a:gd name="f40" fmla="val 1263"/>
                  <a:gd name="f41" fmla="val 1298"/>
                  <a:gd name="f42" fmla="val 1790"/>
                  <a:gd name="f43" fmla="val 1344"/>
                  <a:gd name="f44" fmla="val 1367"/>
                  <a:gd name="f45" fmla="val 1540"/>
                  <a:gd name="f46" fmla="val 1755"/>
                  <a:gd name="f47" fmla="val 1840"/>
                  <a:gd name="f48" fmla="val 1698"/>
                  <a:gd name="f49" fmla="val 1690"/>
                  <a:gd name="f50" fmla="val 1721"/>
                  <a:gd name="f51" fmla="val 1251"/>
                  <a:gd name="f52" fmla="val 1686"/>
                  <a:gd name="f53" fmla="val 1136"/>
                  <a:gd name="f54" fmla="val 1663"/>
                  <a:gd name="f55" fmla="val 1605"/>
                  <a:gd name="f56" fmla="val 940"/>
                  <a:gd name="f57" fmla="val 1548"/>
                  <a:gd name="f58" fmla="val 836"/>
                  <a:gd name="f59" fmla="val 1478"/>
                  <a:gd name="f60" fmla="val 755"/>
                  <a:gd name="f61" fmla="val 1363"/>
                  <a:gd name="f62" fmla="val 628"/>
                  <a:gd name="f63" fmla="val 1201"/>
                  <a:gd name="f64" fmla="val 524"/>
                  <a:gd name="f65" fmla="val 255"/>
                  <a:gd name="f66" fmla="val 1"/>
                  <a:gd name="f67" fmla="val 170"/>
                  <a:gd name="f68" fmla="val 85"/>
                  <a:gd name="f69" fmla="val 6"/>
                  <a:gd name="f70" fmla="val 16"/>
                  <a:gd name="f71" fmla="val 162"/>
                  <a:gd name="f72" fmla="val 39"/>
                  <a:gd name="f73" fmla="val 312"/>
                  <a:gd name="f74" fmla="val 109"/>
                  <a:gd name="f75" fmla="val 463"/>
                  <a:gd name="f76" fmla="val 201"/>
                  <a:gd name="f77" fmla="val 809"/>
                  <a:gd name="f78" fmla="val 397"/>
                  <a:gd name="f79" fmla="val 1017"/>
                  <a:gd name="f80" fmla="val 801"/>
                  <a:gd name="f81" fmla="val 970"/>
                  <a:gd name="f82" fmla="val 1194"/>
                  <a:gd name="f83" fmla="val 924"/>
                  <a:gd name="f84" fmla="val 1586"/>
                  <a:gd name="f85" fmla="val 624"/>
                  <a:gd name="f86" fmla="val 1979"/>
                  <a:gd name="f87" fmla="val 2094"/>
                  <a:gd name="f88" fmla="val 338"/>
                  <a:gd name="f89" fmla="val 2218"/>
                  <a:gd name="f90" fmla="val 485"/>
                  <a:gd name="f91" fmla="val 2305"/>
                  <a:gd name="f92" fmla="val 640"/>
                  <a:gd name="f93" fmla="val 658"/>
                  <a:gd name="f94" fmla="val 676"/>
                  <a:gd name="f95" fmla="val 2304"/>
                  <a:gd name="f96" fmla="val 693"/>
                  <a:gd name="f97" fmla="val 2302"/>
                  <a:gd name="f98" fmla="val 867"/>
                  <a:gd name="f99" fmla="val 2290"/>
                  <a:gd name="f100" fmla="val 993"/>
                  <a:gd name="f101" fmla="val 2129"/>
                  <a:gd name="f102" fmla="val 1063"/>
                  <a:gd name="f103" fmla="val 1097"/>
                  <a:gd name="f104" fmla="val 1144"/>
                  <a:gd name="f105" fmla="val 2221"/>
                  <a:gd name="f106" fmla="val 1236"/>
                  <a:gd name="f107" fmla="val 2325"/>
                  <a:gd name="f108" fmla="val 1292"/>
                  <a:gd name="f109" fmla="val 2389"/>
                  <a:gd name="f110" fmla="val 1382"/>
                  <a:gd name="f111" fmla="val 2431"/>
                  <a:gd name="f112" fmla="val 1470"/>
                  <a:gd name="f113" fmla="val 1509"/>
                  <a:gd name="f114" fmla="val 1547"/>
                  <a:gd name="f115" fmla="val 2423"/>
                  <a:gd name="f116" fmla="val 1582"/>
                  <a:gd name="f117" fmla="val 2406"/>
                  <a:gd name="f118" fmla="val 2360"/>
                  <a:gd name="f119" fmla="val 2117"/>
                  <a:gd name="f120" fmla="val 2055"/>
                  <a:gd name="f121" fmla="val 2452"/>
                  <a:gd name="f122" fmla="val 2298"/>
                  <a:gd name="f123" fmla="val 2498"/>
                  <a:gd name="f124" fmla="val 2339"/>
                  <a:gd name="f125" fmla="val 2507"/>
                  <a:gd name="f126" fmla="val 2379"/>
                  <a:gd name="f127" fmla="val 2418"/>
                  <a:gd name="f128" fmla="val 2640"/>
                  <a:gd name="f129" fmla="val 2825"/>
                  <a:gd name="f130" fmla="val 2380"/>
                  <a:gd name="f131" fmla="val 2233"/>
                  <a:gd name="f132" fmla="val 2994"/>
                  <a:gd name="f133" fmla="val 2987"/>
                  <a:gd name="f134" fmla="val 2979"/>
                  <a:gd name="f135" fmla="val 2782"/>
                  <a:gd name="f136" fmla="val 2617"/>
                  <a:gd name="f137" fmla="val 2087"/>
                  <a:gd name="f138" fmla="val 2506"/>
                  <a:gd name="f139" fmla="val 1898"/>
                  <a:gd name="f140" fmla="val 2390"/>
                  <a:gd name="f141" fmla="val 2332"/>
                  <a:gd name="f142" fmla="val 1517"/>
                  <a:gd name="f143" fmla="val 2240"/>
                  <a:gd name="f144" fmla="val 1309"/>
                  <a:gd name="f145" fmla="val 1594"/>
                  <a:gd name="f146" fmla="val 386"/>
                  <a:gd name="f147" fmla="val 1086"/>
                  <a:gd name="f148" fmla="val 166"/>
                  <a:gd name="f149" fmla="val 827"/>
                  <a:gd name="f150" fmla="val 60"/>
                  <a:gd name="f151" fmla="val 541"/>
                  <a:gd name="f152" fmla="*/ f0 1 3002"/>
                  <a:gd name="f153" fmla="*/ f1 1 2511"/>
                  <a:gd name="f154" fmla="val f2"/>
                  <a:gd name="f155" fmla="val f3"/>
                  <a:gd name="f156" fmla="val f4"/>
                  <a:gd name="f157" fmla="+- f156 0 f154"/>
                  <a:gd name="f158" fmla="+- f155 0 f154"/>
                  <a:gd name="f159" fmla="*/ f158 1 3002"/>
                  <a:gd name="f160" fmla="*/ f157 1 2511"/>
                  <a:gd name="f161" fmla="*/ f154 1 f159"/>
                  <a:gd name="f162" fmla="*/ f155 1 f159"/>
                  <a:gd name="f163" fmla="*/ f154 1 f160"/>
                  <a:gd name="f164" fmla="*/ f156 1 f160"/>
                  <a:gd name="f165" fmla="*/ f161 f152 1"/>
                  <a:gd name="f166" fmla="*/ f162 f152 1"/>
                  <a:gd name="f167" fmla="*/ f164 f153 1"/>
                  <a:gd name="f168" fmla="*/ f163 f153 1"/>
                </a:gdLst>
                <a:ahLst/>
                <a:cxnLst>
                  <a:cxn ang="3cd4">
                    <a:pos x="hc" y="t"/>
                  </a:cxn>
                  <a:cxn ang="0">
                    <a:pos x="r" y="vc"/>
                  </a:cxn>
                  <a:cxn ang="cd4">
                    <a:pos x="hc" y="b"/>
                  </a:cxn>
                  <a:cxn ang="cd2">
                    <a:pos x="l" y="vc"/>
                  </a:cxn>
                </a:cxnLst>
                <a:rect l="f165" t="f168" r="f166" b="f167"/>
                <a:pathLst>
                  <a:path w="3002" h="2511">
                    <a:moveTo>
                      <a:pt x="f5" y="f6"/>
                    </a:moveTo>
                    <a:lnTo>
                      <a:pt x="f5" y="f6"/>
                    </a:ln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21" y="f35"/>
                    </a:cubicBezTo>
                    <a:cubicBezTo>
                      <a:pt x="f19" y="f36"/>
                      <a:pt x="f37" y="f38"/>
                      <a:pt x="f39" y="f40"/>
                    </a:cubicBezTo>
                    <a:lnTo>
                      <a:pt x="f39" y="f40"/>
                    </a:lnTo>
                    <a:cubicBezTo>
                      <a:pt x="f39" y="f41"/>
                      <a:pt x="f42" y="f43"/>
                      <a:pt x="f42" y="f44"/>
                    </a:cubicBezTo>
                    <a:cubicBezTo>
                      <a:pt x="f42" y="f45"/>
                      <a:pt x="f46" y="f35"/>
                      <a:pt x="f13" y="f47"/>
                    </a:cubicBezTo>
                    <a:cubicBezTo>
                      <a:pt x="f48" y="f49"/>
                      <a:pt x="f50" y="f22"/>
                      <a:pt x="f50" y="f44"/>
                    </a:cubicBezTo>
                    <a:cubicBezTo>
                      <a:pt x="f50" y="f51"/>
                      <a:pt x="f52" y="f53"/>
                      <a:pt x="f54" y="f16"/>
                    </a:cubicBezTo>
                    <a:cubicBezTo>
                      <a:pt x="f55" y="f56"/>
                      <a:pt x="f57" y="f58"/>
                      <a:pt x="f59" y="f60"/>
                    </a:cubicBezTo>
                    <a:cubicBezTo>
                      <a:pt x="f61" y="f62"/>
                      <a:pt x="f63" y="f64"/>
                      <a:pt x="f5" y="f6"/>
                    </a:cubicBezTo>
                    <a:close/>
                    <a:moveTo>
                      <a:pt x="f65" y="f66"/>
                    </a:moveTo>
                    <a:cubicBezTo>
                      <a:pt x="f67" y="f66"/>
                      <a:pt x="f68" y="f69"/>
                      <a:pt x="f66" y="f70"/>
                    </a:cubicBezTo>
                    <a:cubicBezTo>
                      <a:pt x="f71" y="f72"/>
                      <a:pt x="f73" y="f74"/>
                      <a:pt x="f75" y="f76"/>
                    </a:cubicBezTo>
                    <a:cubicBezTo>
                      <a:pt x="f77" y="f78"/>
                      <a:pt x="f79" y="f80"/>
                      <a:pt x="f81" y="f82"/>
                    </a:cubicBezTo>
                    <a:cubicBezTo>
                      <a:pt x="f83" y="f84"/>
                      <a:pt x="f85" y="f86"/>
                      <a:pt x="f65" y="f87"/>
                    </a:cubicBezTo>
                    <a:cubicBezTo>
                      <a:pt x="f88" y="f89"/>
                      <a:pt x="f90" y="f91"/>
                      <a:pt x="f92" y="f91"/>
                    </a:cubicBezTo>
                    <a:cubicBezTo>
                      <a:pt x="f93" y="f91"/>
                      <a:pt x="f94" y="f95"/>
                      <a:pt x="f96" y="f97"/>
                    </a:cubicBezTo>
                    <a:cubicBezTo>
                      <a:pt x="f98" y="f99"/>
                      <a:pt x="f100" y="f101"/>
                      <a:pt x="f102" y="f86"/>
                    </a:cubicBezTo>
                    <a:cubicBezTo>
                      <a:pt x="f103" y="f87"/>
                      <a:pt x="f104" y="f105"/>
                      <a:pt x="f106" y="f107"/>
                    </a:cubicBezTo>
                    <a:cubicBezTo>
                      <a:pt x="f108" y="f109"/>
                      <a:pt x="f110" y="f111"/>
                      <a:pt x="f112" y="f111"/>
                    </a:cubicBezTo>
                    <a:cubicBezTo>
                      <a:pt x="f113" y="f111"/>
                      <a:pt x="f114" y="f115"/>
                      <a:pt x="f116" y="f117"/>
                    </a:cubicBezTo>
                    <a:cubicBezTo>
                      <a:pt x="f54" y="f118"/>
                      <a:pt x="f50" y="f105"/>
                      <a:pt x="f48" y="f119"/>
                    </a:cubicBezTo>
                    <a:lnTo>
                      <a:pt x="f48" y="f119"/>
                    </a:lnTo>
                    <a:cubicBezTo>
                      <a:pt x="f37" y="f97"/>
                      <a:pt x="f120" y="f121"/>
                      <a:pt x="f122" y="f123"/>
                    </a:cubicBezTo>
                    <a:cubicBezTo>
                      <a:pt x="f124" y="f125"/>
                      <a:pt x="f126" y="f4"/>
                      <a:pt x="f127" y="f4"/>
                    </a:cubicBezTo>
                    <a:cubicBezTo>
                      <a:pt x="f128" y="f4"/>
                      <a:pt x="f129" y="f130"/>
                      <a:pt x="f3" y="f131"/>
                    </a:cubicBezTo>
                    <a:lnTo>
                      <a:pt x="f3" y="f131"/>
                    </a:lnTo>
                    <a:cubicBezTo>
                      <a:pt x="f132" y="f131"/>
                      <a:pt x="f133" y="f131"/>
                      <a:pt x="f134" y="f131"/>
                    </a:cubicBezTo>
                    <a:cubicBezTo>
                      <a:pt x="f135" y="f131"/>
                      <a:pt x="f136" y="f137"/>
                      <a:pt x="f138" y="f139"/>
                    </a:cubicBezTo>
                    <a:cubicBezTo>
                      <a:pt x="f140" y="f35"/>
                      <a:pt x="f141" y="f142"/>
                      <a:pt x="f143" y="f144"/>
                    </a:cubicBezTo>
                    <a:cubicBezTo>
                      <a:pt x="f33" y="f80"/>
                      <a:pt x="f145" y="f146"/>
                      <a:pt x="f147" y="f148"/>
                    </a:cubicBezTo>
                    <a:cubicBezTo>
                      <a:pt x="f149" y="f150"/>
                      <a:pt x="f151" y="f66"/>
                      <a:pt x="f65" y="f6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3" name="Google Shape;236;p3">
                <a:extLst>
                  <a:ext uri="{FF2B5EF4-FFF2-40B4-BE49-F238E27FC236}">
                    <a16:creationId xmlns:a16="http://schemas.microsoft.com/office/drawing/2014/main" id="{F7C63AD9-060E-4738-8982-91E76E5B2170}"/>
                  </a:ext>
                </a:extLst>
              </p:cNvPr>
              <p:cNvSpPr/>
              <p:nvPr/>
            </p:nvSpPr>
            <p:spPr>
              <a:xfrm>
                <a:off x="8647873" y="722357"/>
                <a:ext cx="244199" cy="169630"/>
              </a:xfrm>
              <a:custGeom>
                <a:avLst/>
                <a:gdLst>
                  <a:gd name="f0" fmla="val 180"/>
                  <a:gd name="f1" fmla="val w"/>
                  <a:gd name="f2" fmla="val h"/>
                  <a:gd name="f3" fmla="val 0"/>
                  <a:gd name="f4" fmla="val 7561"/>
                  <a:gd name="f5" fmla="val 5252"/>
                  <a:gd name="f6" fmla="val 13"/>
                  <a:gd name="f7" fmla="val 499"/>
                  <a:gd name="f8" fmla="val 9"/>
                  <a:gd name="f9" fmla="val 501"/>
                  <a:gd name="f10" fmla="val 4"/>
                  <a:gd name="f11" fmla="val 503"/>
                  <a:gd name="f12" fmla="val 504"/>
                  <a:gd name="f13" fmla="val 6429"/>
                  <a:gd name="f14" fmla="val 1751"/>
                  <a:gd name="f15" fmla="val 6637"/>
                  <a:gd name="f16" fmla="val 1959"/>
                  <a:gd name="f17" fmla="val 6799"/>
                  <a:gd name="f18" fmla="val 2201"/>
                  <a:gd name="f19" fmla="val 6914"/>
                  <a:gd name="f20" fmla="val 2467"/>
                  <a:gd name="f21" fmla="val 7041"/>
                  <a:gd name="f22" fmla="val 2721"/>
                  <a:gd name="f23" fmla="val 7122"/>
                  <a:gd name="f24" fmla="val 2998"/>
                  <a:gd name="f25" fmla="val 7168"/>
                  <a:gd name="f26" fmla="val 3286"/>
                  <a:gd name="f27" fmla="val 7226"/>
                  <a:gd name="f28" fmla="val 3575"/>
                  <a:gd name="f29" fmla="val 7203"/>
                  <a:gd name="f30" fmla="val 3863"/>
                  <a:gd name="f31" fmla="val 7145"/>
                  <a:gd name="f32" fmla="val 4152"/>
                  <a:gd name="f33" fmla="val 7064"/>
                  <a:gd name="f34" fmla="val 4429"/>
                  <a:gd name="f35" fmla="val 6972"/>
                  <a:gd name="f36" fmla="val 4694"/>
                  <a:gd name="f37" fmla="val 6822"/>
                  <a:gd name="f38" fmla="val 4948"/>
                  <a:gd name="f39" fmla="val 6960"/>
                  <a:gd name="f40" fmla="val 4683"/>
                  <a:gd name="f41" fmla="val 7053"/>
                  <a:gd name="f42" fmla="val 4406"/>
                  <a:gd name="f43" fmla="val 7099"/>
                  <a:gd name="f44" fmla="val 4140"/>
                  <a:gd name="f45" fmla="val 7156"/>
                  <a:gd name="f46" fmla="val 7110"/>
                  <a:gd name="f47" fmla="val 3298"/>
                  <a:gd name="f48" fmla="val 7076"/>
                  <a:gd name="f49" fmla="val 3021"/>
                  <a:gd name="f50" fmla="val 6983"/>
                  <a:gd name="f51" fmla="val 2744"/>
                  <a:gd name="f52" fmla="val 6868"/>
                  <a:gd name="f53" fmla="val 2490"/>
                  <a:gd name="f54" fmla="val 6752"/>
                  <a:gd name="f55" fmla="val 2224"/>
                  <a:gd name="f56" fmla="val 6614"/>
                  <a:gd name="f57" fmla="val 1982"/>
                  <a:gd name="f58" fmla="val 2382"/>
                  <a:gd name="f59" fmla="val 1"/>
                  <a:gd name="f60" fmla="val 1592"/>
                  <a:gd name="f61" fmla="val 805"/>
                  <a:gd name="f62" fmla="val 164"/>
                  <a:gd name="f63" fmla="val 495"/>
                  <a:gd name="f64" fmla="val 296"/>
                  <a:gd name="f65" fmla="val 1040"/>
                  <a:gd name="f66" fmla="val 203"/>
                  <a:gd name="f67" fmla="val 1587"/>
                  <a:gd name="f68" fmla="val 2204"/>
                  <a:gd name="f69" fmla="val 2823"/>
                  <a:gd name="f70" fmla="val 320"/>
                  <a:gd name="f71" fmla="val 3359"/>
                  <a:gd name="f72" fmla="val 527"/>
                  <a:gd name="f73" fmla="val 3705"/>
                  <a:gd name="f74" fmla="val 654"/>
                  <a:gd name="f75" fmla="val 4040"/>
                  <a:gd name="f76" fmla="val 828"/>
                  <a:gd name="f77" fmla="val 4363"/>
                  <a:gd name="f78" fmla="val 1035"/>
                  <a:gd name="f79" fmla="val 4502"/>
                  <a:gd name="f80" fmla="val 1128"/>
                  <a:gd name="f81" fmla="val 4629"/>
                  <a:gd name="f82" fmla="val 1255"/>
                  <a:gd name="f83" fmla="val 4744"/>
                  <a:gd name="f84" fmla="val 1370"/>
                  <a:gd name="f85" fmla="val 4883"/>
                  <a:gd name="f86" fmla="val 1497"/>
                  <a:gd name="f87" fmla="val 4998"/>
                  <a:gd name="f88" fmla="val 1624"/>
                  <a:gd name="f89" fmla="val 5137"/>
                  <a:gd name="f90" fmla="val 1728"/>
                  <a:gd name="f91" fmla="val 5249"/>
                  <a:gd name="f92" fmla="val 1806"/>
                  <a:gd name="f93" fmla="val 5381"/>
                  <a:gd name="f94" fmla="val 1864"/>
                  <a:gd name="f95" fmla="val 5513"/>
                  <a:gd name="f96" fmla="val 5557"/>
                  <a:gd name="f97" fmla="val 5601"/>
                  <a:gd name="f98" fmla="val 1858"/>
                  <a:gd name="f99" fmla="val 5644"/>
                  <a:gd name="f100" fmla="val 1843"/>
                  <a:gd name="f101" fmla="val 5818"/>
                  <a:gd name="f102" fmla="val 1786"/>
                  <a:gd name="f103" fmla="val 5898"/>
                  <a:gd name="f104" fmla="val 1462"/>
                  <a:gd name="f105" fmla="val 6210"/>
                  <a:gd name="f106" fmla="val 2190"/>
                  <a:gd name="f107" fmla="val 6152"/>
                  <a:gd name="f108" fmla="val 2940"/>
                  <a:gd name="f109" fmla="val 5944"/>
                  <a:gd name="f110" fmla="val 3679"/>
                  <a:gd name="f111" fmla="val 5793"/>
                  <a:gd name="f112" fmla="val 4257"/>
                  <a:gd name="f113" fmla="val 5968"/>
                  <a:gd name="f114" fmla="val 4827"/>
                  <a:gd name="f115" fmla="val 6317"/>
                  <a:gd name="f116" fmla="val 6393"/>
                  <a:gd name="f117" fmla="val 6477"/>
                  <a:gd name="f118" fmla="val 4800"/>
                  <a:gd name="f119" fmla="val 6568"/>
                  <a:gd name="f120" fmla="val 4741"/>
                  <a:gd name="f121" fmla="val 4833"/>
                  <a:gd name="f122" fmla="val 6499"/>
                  <a:gd name="f123" fmla="val 4914"/>
                  <a:gd name="f124" fmla="val 5018"/>
                  <a:gd name="f125" fmla="val 6480"/>
                  <a:gd name="f126" fmla="val 5150"/>
                  <a:gd name="f127" fmla="val 6570"/>
                  <a:gd name="f128" fmla="val 6686"/>
                  <a:gd name="f129" fmla="val 6711"/>
                  <a:gd name="f130" fmla="val 6737"/>
                  <a:gd name="f131" fmla="val 5247"/>
                  <a:gd name="f132" fmla="val 6764"/>
                  <a:gd name="f133" fmla="val 5237"/>
                  <a:gd name="f134" fmla="val 6856"/>
                  <a:gd name="f135" fmla="val 5202"/>
                  <a:gd name="f136" fmla="val 6903"/>
                  <a:gd name="f137" fmla="val 5133"/>
                  <a:gd name="f138" fmla="val 5064"/>
                  <a:gd name="f139" fmla="val 7480"/>
                  <a:gd name="f140" fmla="val 4256"/>
                  <a:gd name="f141" fmla="val 7560"/>
                  <a:gd name="f142" fmla="val 2409"/>
                  <a:gd name="f143" fmla="val 6672"/>
                  <a:gd name="f144" fmla="val 1520"/>
                  <a:gd name="f145" fmla="val 5806"/>
                  <a:gd name="f146" fmla="val 897"/>
                  <a:gd name="f147" fmla="val 3209"/>
                  <a:gd name="f148" fmla="*/ f1 1 7561"/>
                  <a:gd name="f149" fmla="*/ f2 1 5252"/>
                  <a:gd name="f150" fmla="val f3"/>
                  <a:gd name="f151" fmla="val f4"/>
                  <a:gd name="f152" fmla="val f5"/>
                  <a:gd name="f153" fmla="+- f152 0 f150"/>
                  <a:gd name="f154" fmla="+- f151 0 f150"/>
                  <a:gd name="f155" fmla="*/ f154 1 7561"/>
                  <a:gd name="f156" fmla="*/ f153 1 5252"/>
                  <a:gd name="f157" fmla="*/ f150 1 f155"/>
                  <a:gd name="f158" fmla="*/ f151 1 f155"/>
                  <a:gd name="f159" fmla="*/ f150 1 f156"/>
                  <a:gd name="f160" fmla="*/ f152 1 f156"/>
                  <a:gd name="f161" fmla="*/ f157 f148 1"/>
                  <a:gd name="f162" fmla="*/ f158 f148 1"/>
                  <a:gd name="f163" fmla="*/ f160 f149 1"/>
                  <a:gd name="f164" fmla="*/ f159 f149 1"/>
                </a:gdLst>
                <a:ahLst/>
                <a:cxnLst>
                  <a:cxn ang="3cd4">
                    <a:pos x="hc" y="t"/>
                  </a:cxn>
                  <a:cxn ang="0">
                    <a:pos x="r" y="vc"/>
                  </a:cxn>
                  <a:cxn ang="cd4">
                    <a:pos x="hc" y="b"/>
                  </a:cxn>
                  <a:cxn ang="cd2">
                    <a:pos x="l" y="vc"/>
                  </a:cxn>
                </a:cxnLst>
                <a:rect l="f161" t="f164" r="f162" b="f163"/>
                <a:pathLst>
                  <a:path w="7561" h="5252">
                    <a:moveTo>
                      <a:pt x="f6" y="f7"/>
                    </a:moveTo>
                    <a:cubicBezTo>
                      <a:pt x="f8" y="f9"/>
                      <a:pt x="f10" y="f11"/>
                      <a:pt x="f3" y="f12"/>
                    </a:cubicBezTo>
                    <a:cubicBezTo>
                      <a:pt x="f10" y="f11"/>
                      <a:pt x="f8" y="f9"/>
                      <a:pt x="f6" y="f7"/>
                    </a:cubicBezTo>
                    <a:close/>
                    <a:moveTo>
                      <a:pt x="f13" y="f14"/>
                    </a:moveTo>
                    <a:lnTo>
                      <a:pt x="f13" y="f14"/>
                    </a:ln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30"/>
                      <a:pt x="f25" y="f28"/>
                      <a:pt x="f46" y="f47"/>
                    </a:cubicBezTo>
                    <a:cubicBezTo>
                      <a:pt x="f48" y="f49"/>
                      <a:pt x="f50" y="f51"/>
                      <a:pt x="f52" y="f53"/>
                    </a:cubicBezTo>
                    <a:cubicBezTo>
                      <a:pt x="f54" y="f55"/>
                      <a:pt x="f56" y="f57"/>
                      <a:pt x="f13" y="f14"/>
                    </a:cubicBezTo>
                    <a:close/>
                    <a:moveTo>
                      <a:pt x="f58" y="f59"/>
                    </a:moveTo>
                    <a:cubicBezTo>
                      <a:pt x="f60" y="f59"/>
                      <a:pt x="f61" y="f62"/>
                      <a:pt x="f6" y="f7"/>
                    </a:cubicBezTo>
                    <a:lnTo>
                      <a:pt x="f6" y="f7"/>
                    </a:lnTo>
                    <a:cubicBezTo>
                      <a:pt x="f63" y="f64"/>
                      <a:pt x="f65" y="f66"/>
                      <a:pt x="f67" y="f66"/>
                    </a:cubicBezTo>
                    <a:cubicBezTo>
                      <a:pt x="f68" y="f66"/>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4"/>
                    </a:cubicBezTo>
                    <a:cubicBezTo>
                      <a:pt x="f96" y="f94"/>
                      <a:pt x="f97" y="f98"/>
                      <a:pt x="f99" y="f100"/>
                    </a:cubicBezTo>
                    <a:cubicBezTo>
                      <a:pt x="f101" y="f102"/>
                      <a:pt x="f103" y="f88"/>
                      <a:pt x="f101" y="f104"/>
                    </a:cubicBezTo>
                    <a:lnTo>
                      <a:pt x="f101" y="f104"/>
                    </a:lnTo>
                    <a:cubicBezTo>
                      <a:pt x="f105" y="f106"/>
                      <a:pt x="f107" y="f108"/>
                      <a:pt x="f109" y="f110"/>
                    </a:cubicBezTo>
                    <a:cubicBezTo>
                      <a:pt x="f111" y="f112"/>
                      <a:pt x="f113" y="f114"/>
                      <a:pt x="f115" y="f114"/>
                    </a:cubicBezTo>
                    <a:cubicBezTo>
                      <a:pt x="f116" y="f114"/>
                      <a:pt x="f117" y="f118"/>
                      <a:pt x="f119" y="f120"/>
                    </a:cubicBezTo>
                    <a:lnTo>
                      <a:pt x="f119" y="f120"/>
                    </a:lnTo>
                    <a:cubicBezTo>
                      <a:pt x="f119" y="f121"/>
                      <a:pt x="f122" y="f123"/>
                      <a:pt x="f122" y="f124"/>
                    </a:cubicBezTo>
                    <a:cubicBezTo>
                      <a:pt x="f125" y="f126"/>
                      <a:pt x="f127" y="f5"/>
                      <a:pt x="f128" y="f5"/>
                    </a:cubicBezTo>
                    <a:cubicBezTo>
                      <a:pt x="f129" y="f5"/>
                      <a:pt x="f130" y="f131"/>
                      <a:pt x="f132" y="f133"/>
                    </a:cubicBezTo>
                    <a:cubicBezTo>
                      <a:pt x="f134" y="f135"/>
                      <a:pt x="f136" y="f137"/>
                      <a:pt x="f39" y="f138"/>
                    </a:cubicBezTo>
                    <a:cubicBezTo>
                      <a:pt x="f139" y="f140"/>
                      <a:pt x="f141" y="f26"/>
                      <a:pt x="f46" y="f142"/>
                    </a:cubicBezTo>
                    <a:cubicBezTo>
                      <a:pt x="f143" y="f144"/>
                      <a:pt x="f145" y="f146"/>
                      <a:pt x="f85" y="f72"/>
                    </a:cubicBezTo>
                    <a:cubicBezTo>
                      <a:pt x="f75" y="f0"/>
                      <a:pt x="f147" y="f59"/>
                      <a:pt x="f58" y="f59"/>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4" name="Google Shape;237;p3">
                <a:extLst>
                  <a:ext uri="{FF2B5EF4-FFF2-40B4-BE49-F238E27FC236}">
                    <a16:creationId xmlns:a16="http://schemas.microsoft.com/office/drawing/2014/main" id="{EC6250B7-6FCF-45E1-9101-9CD3095C12A7}"/>
                  </a:ext>
                </a:extLst>
              </p:cNvPr>
              <p:cNvSpPr/>
              <p:nvPr/>
            </p:nvSpPr>
            <p:spPr>
              <a:xfrm>
                <a:off x="8826794" y="744605"/>
                <a:ext cx="102193" cy="73508"/>
              </a:xfrm>
              <a:custGeom>
                <a:avLst/>
                <a:gdLst>
                  <a:gd name="f0" fmla="val w"/>
                  <a:gd name="f1" fmla="val h"/>
                  <a:gd name="f2" fmla="val 0"/>
                  <a:gd name="f3" fmla="val 3164"/>
                  <a:gd name="f4" fmla="val 2276"/>
                  <a:gd name="f5" fmla="val 1"/>
                  <a:gd name="f6" fmla="val 762"/>
                  <a:gd name="f7" fmla="val 231"/>
                  <a:gd name="f8" fmla="val 1443"/>
                  <a:gd name="f9" fmla="val 1097"/>
                  <a:gd name="f10" fmla="val 1836"/>
                  <a:gd name="f11" fmla="val 1778"/>
                  <a:gd name="f12" fmla="val 1872"/>
                  <a:gd name="f13" fmla="val 1831"/>
                  <a:gd name="f14" fmla="val 2103"/>
                  <a:gd name="f15" fmla="val 2231"/>
                  <a:gd name="f16" fmla="val 2268"/>
                  <a:gd name="f17" fmla="val 2296"/>
                  <a:gd name="f18" fmla="val 2239"/>
                  <a:gd name="f19" fmla="val 2309"/>
                  <a:gd name="f20" fmla="val 2147"/>
                  <a:gd name="f21" fmla="val 2321"/>
                  <a:gd name="f22" fmla="val 2066"/>
                  <a:gd name="f23" fmla="val 2286"/>
                  <a:gd name="f24" fmla="val 1974"/>
                  <a:gd name="f25" fmla="val 2240"/>
                  <a:gd name="f26" fmla="val 1905"/>
                  <a:gd name="f27" fmla="val 2338"/>
                  <a:gd name="f28" fmla="val 1957"/>
                  <a:gd name="f29" fmla="val 2450"/>
                  <a:gd name="f30" fmla="val 1985"/>
                  <a:gd name="f31" fmla="val 2562"/>
                  <a:gd name="f32" fmla="val 2673"/>
                  <a:gd name="f33" fmla="val 2782"/>
                  <a:gd name="f34" fmla="val 2875"/>
                  <a:gd name="f35" fmla="val 1893"/>
                  <a:gd name="f36" fmla="val 3059"/>
                  <a:gd name="f37" fmla="val 1755"/>
                  <a:gd name="f38" fmla="val 3163"/>
                  <a:gd name="f39" fmla="val 1489"/>
                  <a:gd name="f40" fmla="val 3094"/>
                  <a:gd name="f41" fmla="val 1270"/>
                  <a:gd name="f42" fmla="val 3013"/>
                  <a:gd name="f43" fmla="val 1050"/>
                  <a:gd name="f44" fmla="val 2759"/>
                  <a:gd name="f45" fmla="val 935"/>
                  <a:gd name="f46" fmla="val 2528"/>
                  <a:gd name="f47" fmla="val 2655"/>
                  <a:gd name="f48" fmla="val 1085"/>
                  <a:gd name="f49" fmla="val 2725"/>
                  <a:gd name="f50" fmla="val 1201"/>
                  <a:gd name="f51" fmla="val 2701"/>
                  <a:gd name="f52" fmla="val 1316"/>
                  <a:gd name="f53" fmla="val 2586"/>
                  <a:gd name="f54" fmla="val 1397"/>
                  <a:gd name="f55" fmla="val 2459"/>
                  <a:gd name="f56" fmla="val 1408"/>
                  <a:gd name="f57" fmla="val 2439"/>
                  <a:gd name="f58" fmla="val 1412"/>
                  <a:gd name="f59" fmla="val 2417"/>
                  <a:gd name="f60" fmla="val 1414"/>
                  <a:gd name="f61" fmla="val 2396"/>
                  <a:gd name="f62" fmla="val 2189"/>
                  <a:gd name="f63" fmla="val 1373"/>
                  <a:gd name="f64" fmla="val 2113"/>
                  <a:gd name="f65" fmla="val 2009"/>
                  <a:gd name="f66" fmla="val 1235"/>
                  <a:gd name="f67" fmla="val 1917"/>
                  <a:gd name="f68" fmla="val 1143"/>
                  <a:gd name="f69" fmla="val 1328"/>
                  <a:gd name="f70" fmla="val 519"/>
                  <a:gd name="f71" fmla="val 705"/>
                  <a:gd name="f72" fmla="val 208"/>
                  <a:gd name="f73" fmla="*/ f0 1 3164"/>
                  <a:gd name="f74" fmla="*/ f1 1 2276"/>
                  <a:gd name="f75" fmla="val f2"/>
                  <a:gd name="f76" fmla="val f3"/>
                  <a:gd name="f77" fmla="val f4"/>
                  <a:gd name="f78" fmla="+- f77 0 f75"/>
                  <a:gd name="f79" fmla="+- f76 0 f75"/>
                  <a:gd name="f80" fmla="*/ f79 1 3164"/>
                  <a:gd name="f81" fmla="*/ f78 1 2276"/>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3164" h="2276">
                    <a:moveTo>
                      <a:pt x="f5" y="f2"/>
                    </a:moveTo>
                    <a:cubicBezTo>
                      <a:pt x="f6" y="f7"/>
                      <a:pt x="f8" y="f9"/>
                      <a:pt x="f10" y="f11"/>
                    </a:cubicBezTo>
                    <a:cubicBezTo>
                      <a:pt x="f12" y="f13"/>
                      <a:pt x="f14" y="f4"/>
                      <a:pt x="f15" y="f4"/>
                    </a:cubicBezTo>
                    <a:cubicBezTo>
                      <a:pt x="f16" y="f4"/>
                      <a:pt x="f17" y="f18"/>
                      <a:pt x="f19" y="f20"/>
                    </a:cubicBezTo>
                    <a:cubicBezTo>
                      <a:pt x="f21" y="f22"/>
                      <a:pt x="f23" y="f24"/>
                      <a:pt x="f25" y="f26"/>
                    </a:cubicBezTo>
                    <a:lnTo>
                      <a:pt x="f25" y="f26"/>
                    </a:lnTo>
                    <a:cubicBezTo>
                      <a:pt x="f27" y="f28"/>
                      <a:pt x="f29" y="f30"/>
                      <a:pt x="f31" y="f30"/>
                    </a:cubicBezTo>
                    <a:cubicBezTo>
                      <a:pt x="f32" y="f30"/>
                      <a:pt x="f33" y="f28"/>
                      <a:pt x="f34" y="f35"/>
                    </a:cubicBezTo>
                    <a:cubicBezTo>
                      <a:pt x="f36" y="f37"/>
                      <a:pt x="f38" y="f39"/>
                      <a:pt x="f40" y="f41"/>
                    </a:cubicBezTo>
                    <a:cubicBezTo>
                      <a:pt x="f42" y="f43"/>
                      <a:pt x="f44" y="f45"/>
                      <a:pt x="f46" y="f45"/>
                    </a:cubicBezTo>
                    <a:cubicBezTo>
                      <a:pt x="f47" y="f45"/>
                      <a:pt x="f44" y="f48"/>
                      <a:pt x="f49" y="f50"/>
                    </a:cubicBezTo>
                    <a:cubicBezTo>
                      <a:pt x="f51" y="f52"/>
                      <a:pt x="f53" y="f54"/>
                      <a:pt x="f55" y="f56"/>
                    </a:cubicBezTo>
                    <a:cubicBezTo>
                      <a:pt x="f57" y="f58"/>
                      <a:pt x="f59" y="f60"/>
                      <a:pt x="f61" y="f60"/>
                    </a:cubicBezTo>
                    <a:cubicBezTo>
                      <a:pt x="f17" y="f60"/>
                      <a:pt x="f62" y="f63"/>
                      <a:pt x="f64" y="f52"/>
                    </a:cubicBezTo>
                    <a:cubicBezTo>
                      <a:pt x="f65" y="f66"/>
                      <a:pt x="f67" y="f68"/>
                      <a:pt x="f10" y="f43"/>
                    </a:cubicBezTo>
                    <a:cubicBezTo>
                      <a:pt x="f69" y="f70"/>
                      <a:pt x="f71" y="f7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5" name="Google Shape;238;p3">
                <a:extLst>
                  <a:ext uri="{FF2B5EF4-FFF2-40B4-BE49-F238E27FC236}">
                    <a16:creationId xmlns:a16="http://schemas.microsoft.com/office/drawing/2014/main" id="{13EEEFF1-5B1A-4659-A13E-27F05C31C053}"/>
                  </a:ext>
                </a:extLst>
              </p:cNvPr>
              <p:cNvSpPr/>
              <p:nvPr/>
            </p:nvSpPr>
            <p:spPr>
              <a:xfrm>
                <a:off x="8517005" y="605533"/>
                <a:ext cx="231151" cy="135806"/>
              </a:xfrm>
              <a:custGeom>
                <a:avLst/>
                <a:gdLst>
                  <a:gd name="f0" fmla="val 360"/>
                  <a:gd name="f1" fmla="val w"/>
                  <a:gd name="f2" fmla="val h"/>
                  <a:gd name="f3" fmla="val 0"/>
                  <a:gd name="f4" fmla="val 7157"/>
                  <a:gd name="f5" fmla="val 4205"/>
                  <a:gd name="f6" fmla="val 6638"/>
                  <a:gd name="f7" fmla="val 266"/>
                  <a:gd name="f8" fmla="val 6634"/>
                  <a:gd name="f9" fmla="val 268"/>
                  <a:gd name="f10" fmla="val 6631"/>
                  <a:gd name="f11" fmla="val 269"/>
                  <a:gd name="f12" fmla="val 6628"/>
                  <a:gd name="f13" fmla="val 271"/>
                  <a:gd name="f14" fmla="val 1"/>
                  <a:gd name="f15" fmla="val 3348"/>
                  <a:gd name="f16" fmla="val 18"/>
                  <a:gd name="f17" fmla="val 3358"/>
                  <a:gd name="f18" fmla="val 35"/>
                  <a:gd name="f19" fmla="val 3368"/>
                  <a:gd name="f20" fmla="val 52"/>
                  <a:gd name="f21" fmla="val 3378"/>
                  <a:gd name="f22" fmla="val 6107"/>
                  <a:gd name="f23" fmla="val 555"/>
                  <a:gd name="f24" fmla="val 5680"/>
                  <a:gd name="f25" fmla="val 809"/>
                  <a:gd name="f26" fmla="val 5299"/>
                  <a:gd name="f27" fmla="val 1132"/>
                  <a:gd name="f28" fmla="val 4964"/>
                  <a:gd name="f29" fmla="val 1490"/>
                  <a:gd name="f30" fmla="val 4664"/>
                  <a:gd name="f31" fmla="val 1882"/>
                  <a:gd name="f32" fmla="val 4387"/>
                  <a:gd name="f33" fmla="val 2298"/>
                  <a:gd name="f34" fmla="val 4064"/>
                  <a:gd name="f35" fmla="val 2679"/>
                  <a:gd name="f36" fmla="val 3752"/>
                  <a:gd name="f37" fmla="val 3048"/>
                  <a:gd name="f38" fmla="val 3406"/>
                  <a:gd name="f39" fmla="val 3429"/>
                  <a:gd name="f40" fmla="val 2955"/>
                  <a:gd name="f41" fmla="val 3671"/>
                  <a:gd name="f42" fmla="val 2736"/>
                  <a:gd name="f43" fmla="val 3787"/>
                  <a:gd name="f44" fmla="val 2494"/>
                  <a:gd name="f45" fmla="val 3891"/>
                  <a:gd name="f46" fmla="val 2251"/>
                  <a:gd name="f47" fmla="val 3925"/>
                  <a:gd name="f48" fmla="val 2113"/>
                  <a:gd name="f49" fmla="val 3948"/>
                  <a:gd name="f50" fmla="val 2009"/>
                  <a:gd name="f51" fmla="val 3960"/>
                  <a:gd name="f52" fmla="val 1870"/>
                  <a:gd name="f53" fmla="val 1743"/>
                  <a:gd name="f54" fmla="val 1628"/>
                  <a:gd name="f55" fmla="val 1501"/>
                  <a:gd name="f56" fmla="val 3902"/>
                  <a:gd name="f57" fmla="val 1617"/>
                  <a:gd name="f58" fmla="val 2124"/>
                  <a:gd name="f59" fmla="val 3914"/>
                  <a:gd name="f60" fmla="val 2240"/>
                  <a:gd name="f61" fmla="val 3879"/>
                  <a:gd name="f62" fmla="val 2355"/>
                  <a:gd name="f63" fmla="val 3856"/>
                  <a:gd name="f64" fmla="val 2471"/>
                  <a:gd name="f65" fmla="val 3821"/>
                  <a:gd name="f66" fmla="val 2586"/>
                  <a:gd name="f67" fmla="val 3764"/>
                  <a:gd name="f68" fmla="val 2702"/>
                  <a:gd name="f69" fmla="val 3729"/>
                  <a:gd name="f70" fmla="val 2817"/>
                  <a:gd name="f71" fmla="val 2909"/>
                  <a:gd name="f72" fmla="val 3614"/>
                  <a:gd name="f73" fmla="val 3360"/>
                  <a:gd name="f74" fmla="val 3694"/>
                  <a:gd name="f75" fmla="val 3002"/>
                  <a:gd name="f76" fmla="val 3994"/>
                  <a:gd name="f77" fmla="val 2609"/>
                  <a:gd name="f78" fmla="val 4318"/>
                  <a:gd name="f79" fmla="val 4583"/>
                  <a:gd name="f80" fmla="val 1824"/>
                  <a:gd name="f81" fmla="val 4929"/>
                  <a:gd name="f82" fmla="val 1455"/>
                  <a:gd name="f83" fmla="val 5102"/>
                  <a:gd name="f84" fmla="val 1270"/>
                  <a:gd name="f85" fmla="val 5276"/>
                  <a:gd name="f86" fmla="val 1109"/>
                  <a:gd name="f87" fmla="val 5483"/>
                  <a:gd name="f88" fmla="val 959"/>
                  <a:gd name="f89" fmla="val 5887"/>
                  <a:gd name="f90" fmla="val 670"/>
                  <a:gd name="f91" fmla="val 4156"/>
                  <a:gd name="f92" fmla="val 4214"/>
                  <a:gd name="f93" fmla="val 520"/>
                  <a:gd name="f94" fmla="val 4110"/>
                  <a:gd name="f95" fmla="val 797"/>
                  <a:gd name="f96" fmla="val 682"/>
                  <a:gd name="f97" fmla="val 566"/>
                  <a:gd name="f98" fmla="val 1259"/>
                  <a:gd name="f99" fmla="val 3890"/>
                  <a:gd name="f100" fmla="val 1917"/>
                  <a:gd name="f101" fmla="val 3544"/>
                  <a:gd name="f102" fmla="val 2529"/>
                  <a:gd name="f103" fmla="val 3521"/>
                  <a:gd name="f104" fmla="val 2309"/>
                  <a:gd name="f105" fmla="val 3129"/>
                  <a:gd name="f106" fmla="val 2090"/>
                  <a:gd name="f107" fmla="val 3122"/>
                  <a:gd name="f108" fmla="val 3115"/>
                  <a:gd name="f109" fmla="val 2089"/>
                  <a:gd name="f110" fmla="val 3108"/>
                  <a:gd name="f111" fmla="val 2896"/>
                  <a:gd name="f112" fmla="val 2689"/>
                  <a:gd name="f113" fmla="val 2258"/>
                  <a:gd name="f114" fmla="val 2655"/>
                  <a:gd name="f115" fmla="val 2709"/>
                  <a:gd name="f116" fmla="val 2406"/>
                  <a:gd name="f117" fmla="val 2798"/>
                  <a:gd name="f118" fmla="val 2374"/>
                  <a:gd name="f119" fmla="val 2888"/>
                  <a:gd name="f120" fmla="val 2974"/>
                  <a:gd name="f121" fmla="val 3061"/>
                  <a:gd name="f122" fmla="val 2403"/>
                  <a:gd name="f123" fmla="val 3117"/>
                  <a:gd name="f124" fmla="val 2459"/>
                  <a:gd name="f125" fmla="val 3232"/>
                  <a:gd name="f126" fmla="val 2575"/>
                  <a:gd name="f127" fmla="val 3256"/>
                  <a:gd name="f128" fmla="val 2748"/>
                  <a:gd name="f129" fmla="val 3244"/>
                  <a:gd name="f130" fmla="val 2921"/>
                  <a:gd name="f131" fmla="val 3198"/>
                  <a:gd name="f132" fmla="val 3394"/>
                  <a:gd name="f133" fmla="val 2551"/>
                  <a:gd name="f134" fmla="val 2159"/>
                  <a:gd name="f135" fmla="val 3706"/>
                  <a:gd name="f136" fmla="val 1956"/>
                  <a:gd name="f137" fmla="val 3761"/>
                  <a:gd name="f138" fmla="val 1747"/>
                  <a:gd name="f139" fmla="val 1537"/>
                  <a:gd name="f140" fmla="val 1024"/>
                  <a:gd name="f141" fmla="val 504"/>
                  <a:gd name="f142" fmla="val 3633"/>
                  <a:gd name="f143" fmla="val 341"/>
                  <a:gd name="f144" fmla="val 3551"/>
                  <a:gd name="f145" fmla="val 584"/>
                  <a:gd name="f146" fmla="val 3795"/>
                  <a:gd name="f147" fmla="val 889"/>
                  <a:gd name="f148" fmla="val 3937"/>
                  <a:gd name="f149" fmla="val 1086"/>
                  <a:gd name="f150" fmla="val 4029"/>
                  <a:gd name="f151" fmla="val 4087"/>
                  <a:gd name="f152" fmla="val 1443"/>
                  <a:gd name="f153" fmla="val 4133"/>
                  <a:gd name="f154" fmla="val 1648"/>
                  <a:gd name="f155" fmla="val 4181"/>
                  <a:gd name="f156" fmla="val 1851"/>
                  <a:gd name="f157" fmla="val 2051"/>
                  <a:gd name="f158" fmla="val 3341"/>
                  <a:gd name="f159" fmla="val 3952"/>
                  <a:gd name="f160" fmla="val 3510"/>
                  <a:gd name="f161" fmla="val 4775"/>
                  <a:gd name="f162" fmla="val 2858"/>
                  <a:gd name="f163" fmla="val 5890"/>
                  <a:gd name="f164" fmla="val 2143"/>
                  <a:gd name="f165" fmla="val 7006"/>
                  <a:gd name="f166" fmla="val 7056"/>
                  <a:gd name="f167" fmla="val 7107"/>
                  <a:gd name="f168" fmla="val 2145"/>
                  <a:gd name="f169" fmla="val 2148"/>
                  <a:gd name="f170" fmla="val 6865"/>
                  <a:gd name="f171" fmla="val 1946"/>
                  <a:gd name="f172" fmla="val 6528"/>
                  <a:gd name="f173" fmla="val 1903"/>
                  <a:gd name="f174" fmla="val 6194"/>
                  <a:gd name="f175" fmla="val 6146"/>
                  <a:gd name="f176" fmla="val 6097"/>
                  <a:gd name="f177" fmla="val 1904"/>
                  <a:gd name="f178" fmla="val 6049"/>
                  <a:gd name="f179" fmla="val 1905"/>
                  <a:gd name="f180" fmla="val 6658"/>
                  <a:gd name="f181" fmla="val 1676"/>
                  <a:gd name="f182" fmla="val 6009"/>
                  <a:gd name="f183" fmla="val 577"/>
                  <a:gd name="f184" fmla="val 6485"/>
                  <a:gd name="f185" fmla="val 339"/>
                  <a:gd name="f186" fmla="val 6336"/>
                  <a:gd name="f187" fmla="val 6185"/>
                  <a:gd name="f188" fmla="val 5930"/>
                  <a:gd name="f189" fmla="val 5672"/>
                  <a:gd name="f190" fmla="val 299"/>
                  <a:gd name="f191" fmla="val 5434"/>
                  <a:gd name="f192" fmla="val 5146"/>
                  <a:gd name="f193" fmla="val 4887"/>
                  <a:gd name="f194" fmla="val 389"/>
                  <a:gd name="f195" fmla="val 4698"/>
                  <a:gd name="f196" fmla="val 786"/>
                  <a:gd name="f197" fmla="val 4548"/>
                  <a:gd name="f198" fmla="val 393"/>
                  <a:gd name="f199" fmla="val 4456"/>
                  <a:gd name="f200" fmla="val 301"/>
                  <a:gd name="f201" fmla="*/ f1 1 7157"/>
                  <a:gd name="f202" fmla="*/ f2 1 4205"/>
                  <a:gd name="f203" fmla="val f3"/>
                  <a:gd name="f204" fmla="val f4"/>
                  <a:gd name="f205" fmla="val f5"/>
                  <a:gd name="f206" fmla="+- f205 0 f203"/>
                  <a:gd name="f207" fmla="+- f204 0 f203"/>
                  <a:gd name="f208" fmla="*/ f207 1 7157"/>
                  <a:gd name="f209" fmla="*/ f206 1 4205"/>
                  <a:gd name="f210" fmla="*/ f203 1 f208"/>
                  <a:gd name="f211" fmla="*/ f204 1 f208"/>
                  <a:gd name="f212" fmla="*/ f203 1 f209"/>
                  <a:gd name="f213" fmla="*/ f205 1 f209"/>
                  <a:gd name="f214" fmla="*/ f210 f201 1"/>
                  <a:gd name="f215" fmla="*/ f211 f201 1"/>
                  <a:gd name="f216" fmla="*/ f213 f202 1"/>
                  <a:gd name="f217" fmla="*/ f212 f202 1"/>
                </a:gdLst>
                <a:ahLst/>
                <a:cxnLst>
                  <a:cxn ang="3cd4">
                    <a:pos x="hc" y="t"/>
                  </a:cxn>
                  <a:cxn ang="0">
                    <a:pos x="r" y="vc"/>
                  </a:cxn>
                  <a:cxn ang="cd4">
                    <a:pos x="hc" y="b"/>
                  </a:cxn>
                  <a:cxn ang="cd2">
                    <a:pos x="l" y="vc"/>
                  </a:cxn>
                </a:cxnLst>
                <a:rect l="f214" t="f217" r="f215" b="f216"/>
                <a:pathLst>
                  <a:path w="7157" h="4205">
                    <a:moveTo>
                      <a:pt x="f6" y="f7"/>
                    </a:moveTo>
                    <a:cubicBezTo>
                      <a:pt x="f8" y="f9"/>
                      <a:pt x="f10" y="f11"/>
                      <a:pt x="f12" y="f13"/>
                    </a:cubicBezTo>
                    <a:lnTo>
                      <a:pt x="f12" y="f13"/>
                    </a:lnTo>
                    <a:cubicBezTo>
                      <a:pt x="f10" y="f11"/>
                      <a:pt x="f8" y="f9"/>
                      <a:pt x="f6" y="f7"/>
                    </a:cubicBezTo>
                    <a:close/>
                    <a:moveTo>
                      <a:pt x="f14" y="f15"/>
                    </a:moveTo>
                    <a:cubicBezTo>
                      <a:pt x="f16" y="f17"/>
                      <a:pt x="f18" y="f19"/>
                      <a:pt x="f20" y="f21"/>
                    </a:cubicBezTo>
                    <a:lnTo>
                      <a:pt x="f20" y="f21"/>
                    </a:lnTo>
                    <a:cubicBezTo>
                      <a:pt x="f18" y="f19"/>
                      <a:pt x="f16" y="f17"/>
                      <a:pt x="f14" y="f15"/>
                    </a:cubicBezTo>
                    <a:close/>
                    <a:moveTo>
                      <a:pt x="f22" y="f23"/>
                    </a:moveTo>
                    <a:lnTo>
                      <a:pt x="f22" y="f23"/>
                    </a:ln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1"/>
                    </a:cubicBezTo>
                    <a:cubicBezTo>
                      <a:pt x="f53" y="f51"/>
                      <a:pt x="f54" y="f49"/>
                      <a:pt x="f55" y="f56"/>
                    </a:cubicBezTo>
                    <a:lnTo>
                      <a:pt x="f55" y="f56"/>
                    </a:lnTo>
                    <a:cubicBezTo>
                      <a:pt x="f57" y="f47"/>
                      <a:pt x="f53" y="f47"/>
                      <a:pt x="f52" y="f47"/>
                    </a:cubicBezTo>
                    <a:cubicBezTo>
                      <a:pt x="f50" y="f47"/>
                      <a:pt x="f58" y="f59"/>
                      <a:pt x="f60" y="f61"/>
                    </a:cubicBezTo>
                    <a:cubicBezTo>
                      <a:pt x="f62" y="f63"/>
                      <a:pt x="f64" y="f65"/>
                      <a:pt x="f66" y="f67"/>
                    </a:cubicBezTo>
                    <a:cubicBezTo>
                      <a:pt x="f68" y="f69"/>
                      <a:pt x="f70" y="f41"/>
                      <a:pt x="f71" y="f72"/>
                    </a:cubicBezTo>
                    <a:cubicBezTo>
                      <a:pt x="f15" y="f73"/>
                      <a:pt x="f74" y="f75"/>
                      <a:pt x="f76" y="f77"/>
                    </a:cubicBezTo>
                    <a:cubicBezTo>
                      <a:pt x="f78" y="f60"/>
                      <a:pt x="f79" y="f80"/>
                      <a:pt x="f81" y="f82"/>
                    </a:cubicBezTo>
                    <a:cubicBezTo>
                      <a:pt x="f83" y="f84"/>
                      <a:pt x="f85" y="f86"/>
                      <a:pt x="f87" y="f88"/>
                    </a:cubicBezTo>
                    <a:cubicBezTo>
                      <a:pt x="f24" y="f25"/>
                      <a:pt x="f89" y="f90"/>
                      <a:pt x="f22" y="f23"/>
                    </a:cubicBezTo>
                    <a:close/>
                    <a:moveTo>
                      <a:pt x="f91" y="f14"/>
                    </a:moveTo>
                    <a:lnTo>
                      <a:pt x="f91" y="f14"/>
                    </a:lnTo>
                    <a:cubicBezTo>
                      <a:pt x="f92" y="f93"/>
                      <a:pt x="f94" y="f95"/>
                      <a:pt x="f94" y="f95"/>
                    </a:cubicBezTo>
                    <a:cubicBezTo>
                      <a:pt x="f76" y="f96"/>
                      <a:pt x="f65" y="f97"/>
                      <a:pt x="f65" y="f97"/>
                    </a:cubicBezTo>
                    <a:lnTo>
                      <a:pt x="f65" y="f97"/>
                    </a:lnTo>
                    <a:cubicBezTo>
                      <a:pt x="f49" y="f98"/>
                      <a:pt x="f99" y="f100"/>
                      <a:pt x="f101" y="f102"/>
                    </a:cubicBezTo>
                    <a:cubicBezTo>
                      <a:pt x="f103" y="f104"/>
                      <a:pt x="f15" y="f48"/>
                      <a:pt x="f105" y="f106"/>
                    </a:cubicBezTo>
                    <a:cubicBezTo>
                      <a:pt x="f107" y="f106"/>
                      <a:pt x="f108" y="f109"/>
                      <a:pt x="f110" y="f109"/>
                    </a:cubicBezTo>
                    <a:cubicBezTo>
                      <a:pt x="f111" y="f109"/>
                      <a:pt x="f112" y="f113"/>
                      <a:pt x="f114" y="f64"/>
                    </a:cubicBezTo>
                    <a:cubicBezTo>
                      <a:pt x="f115" y="f116"/>
                      <a:pt x="f117" y="f118"/>
                      <a:pt x="f119" y="f118"/>
                    </a:cubicBezTo>
                    <a:cubicBezTo>
                      <a:pt x="f120" y="f118"/>
                      <a:pt x="f121" y="f122"/>
                      <a:pt x="f123" y="f124"/>
                    </a:cubicBezTo>
                    <a:cubicBezTo>
                      <a:pt x="f125" y="f126"/>
                      <a:pt x="f127" y="f128"/>
                      <a:pt x="f129" y="f130"/>
                    </a:cubicBezTo>
                    <a:cubicBezTo>
                      <a:pt x="f131" y="f132"/>
                      <a:pt x="f133" y="f72"/>
                      <a:pt x="f134" y="f135"/>
                    </a:cubicBezTo>
                    <a:cubicBezTo>
                      <a:pt x="f136" y="f137"/>
                      <a:pt x="f138" y="f43"/>
                      <a:pt x="f139" y="f43"/>
                    </a:cubicBezTo>
                    <a:cubicBezTo>
                      <a:pt x="f140" y="f43"/>
                      <a:pt x="f141" y="f142"/>
                      <a:pt x="f20" y="f21"/>
                    </a:cubicBezTo>
                    <a:lnTo>
                      <a:pt x="f20" y="f21"/>
                    </a:lnTo>
                    <a:cubicBezTo>
                      <a:pt x="f143" y="f144"/>
                      <a:pt x="f145" y="f146"/>
                      <a:pt x="f147" y="f148"/>
                    </a:cubicBezTo>
                    <a:cubicBezTo>
                      <a:pt x="f149" y="f150"/>
                      <a:pt x="f98" y="f151"/>
                      <a:pt x="f152" y="f153"/>
                    </a:cubicBezTo>
                    <a:cubicBezTo>
                      <a:pt x="f154" y="f155"/>
                      <a:pt x="f156" y="f5"/>
                      <a:pt x="f157" y="f5"/>
                    </a:cubicBezTo>
                    <a:cubicBezTo>
                      <a:pt x="f115" y="f5"/>
                      <a:pt x="f158" y="f159"/>
                      <a:pt x="f47" y="f160"/>
                    </a:cubicBezTo>
                    <a:cubicBezTo>
                      <a:pt x="f161" y="f162"/>
                      <a:pt x="f163" y="f164"/>
                      <a:pt x="f165" y="f164"/>
                    </a:cubicBezTo>
                    <a:cubicBezTo>
                      <a:pt x="f166" y="f164"/>
                      <a:pt x="f167" y="f168"/>
                      <a:pt x="f4" y="f169"/>
                    </a:cubicBezTo>
                    <a:cubicBezTo>
                      <a:pt x="f170" y="f171"/>
                      <a:pt x="f172" y="f173"/>
                      <a:pt x="f174" y="f173"/>
                    </a:cubicBezTo>
                    <a:cubicBezTo>
                      <a:pt x="f175" y="f173"/>
                      <a:pt x="f176" y="f177"/>
                      <a:pt x="f178" y="f179"/>
                    </a:cubicBezTo>
                    <a:cubicBezTo>
                      <a:pt x="f180" y="f181"/>
                      <a:pt x="f182" y="f183"/>
                      <a:pt x="f12" y="f13"/>
                    </a:cubicBezTo>
                    <a:lnTo>
                      <a:pt x="f12" y="f13"/>
                    </a:lnTo>
                    <a:cubicBezTo>
                      <a:pt x="f184" y="f185"/>
                      <a:pt x="f186" y="f0"/>
                      <a:pt x="f187" y="f0"/>
                    </a:cubicBezTo>
                    <a:cubicBezTo>
                      <a:pt x="f188" y="f0"/>
                      <a:pt x="f189" y="f190"/>
                      <a:pt x="f191" y="f190"/>
                    </a:cubicBezTo>
                    <a:cubicBezTo>
                      <a:pt x="f192" y="f190"/>
                      <a:pt x="f193" y="f194"/>
                      <a:pt x="f195" y="f196"/>
                    </a:cubicBezTo>
                    <a:cubicBezTo>
                      <a:pt x="f197" y="f198"/>
                      <a:pt x="f199" y="f200"/>
                      <a:pt x="f91" y="f14"/>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6" name="Google Shape;239;p3">
                <a:extLst>
                  <a:ext uri="{FF2B5EF4-FFF2-40B4-BE49-F238E27FC236}">
                    <a16:creationId xmlns:a16="http://schemas.microsoft.com/office/drawing/2014/main" id="{79F491AC-7FCD-4C83-A319-05D2581324A7}"/>
                  </a:ext>
                </a:extLst>
              </p:cNvPr>
              <p:cNvSpPr/>
              <p:nvPr/>
            </p:nvSpPr>
            <p:spPr>
              <a:xfrm>
                <a:off x="8654558" y="685726"/>
                <a:ext cx="151762" cy="44348"/>
              </a:xfrm>
              <a:custGeom>
                <a:avLst/>
                <a:gdLst>
                  <a:gd name="f0" fmla="val w"/>
                  <a:gd name="f1" fmla="val h"/>
                  <a:gd name="f2" fmla="val 0"/>
                  <a:gd name="f3" fmla="val 4699"/>
                  <a:gd name="f4" fmla="val 1373"/>
                  <a:gd name="f5" fmla="val 2344"/>
                  <a:gd name="f6" fmla="val 634"/>
                  <a:gd name="f7" fmla="val 2575"/>
                  <a:gd name="f8" fmla="val 2829"/>
                  <a:gd name="f9" fmla="val 3060"/>
                  <a:gd name="f10" fmla="val 680"/>
                  <a:gd name="f11" fmla="val 3290"/>
                  <a:gd name="f12" fmla="val 715"/>
                  <a:gd name="f13" fmla="val 3533"/>
                  <a:gd name="f14" fmla="val 750"/>
                  <a:gd name="f15" fmla="val 3764"/>
                  <a:gd name="f16" fmla="val 830"/>
                  <a:gd name="f17" fmla="val 3521"/>
                  <a:gd name="f18" fmla="val 784"/>
                  <a:gd name="f19" fmla="val 738"/>
                  <a:gd name="f20" fmla="val 727"/>
                  <a:gd name="f21" fmla="val 692"/>
                  <a:gd name="f22" fmla="val 2113"/>
                  <a:gd name="f23" fmla="val 1882"/>
                  <a:gd name="f24" fmla="val 1674"/>
                  <a:gd name="f25" fmla="val 773"/>
                  <a:gd name="f26" fmla="val 1444"/>
                  <a:gd name="f27" fmla="val 807"/>
                  <a:gd name="f28" fmla="val 1224"/>
                  <a:gd name="f29" fmla="val 865"/>
                  <a:gd name="f30" fmla="val 1005"/>
                  <a:gd name="f31" fmla="val 923"/>
                  <a:gd name="f32" fmla="val 1213"/>
                  <a:gd name="f33" fmla="val 842"/>
                  <a:gd name="f34" fmla="val 1421"/>
                  <a:gd name="f35" fmla="val 1651"/>
                  <a:gd name="f36" fmla="val 657"/>
                  <a:gd name="f37" fmla="val 3555"/>
                  <a:gd name="f38" fmla="val 1"/>
                  <a:gd name="f39" fmla="val 2411"/>
                  <a:gd name="f40" fmla="val 703"/>
                  <a:gd name="f41" fmla="val 869"/>
                  <a:gd name="f42" fmla="val 895"/>
                  <a:gd name="f43" fmla="val 1057"/>
                  <a:gd name="f44" fmla="val 1838"/>
                  <a:gd name="f45" fmla="val 896"/>
                  <a:gd name="f46" fmla="val 2785"/>
                  <a:gd name="f47" fmla="val 3426"/>
                  <a:gd name="f48" fmla="val 4069"/>
                  <a:gd name="f49" fmla="val 970"/>
                  <a:gd name="f50" fmla="val 1119"/>
                  <a:gd name="f51" fmla="val 4398"/>
                  <a:gd name="f52" fmla="val 706"/>
                  <a:gd name="f53" fmla="val 3762"/>
                  <a:gd name="f54" fmla="val 391"/>
                  <a:gd name="f55" fmla="val 3241"/>
                  <a:gd name="f56" fmla="val 3223"/>
                  <a:gd name="f57" fmla="val 3204"/>
                  <a:gd name="f58" fmla="val 3187"/>
                  <a:gd name="f59" fmla="val 392"/>
                  <a:gd name="f60" fmla="val 3360"/>
                  <a:gd name="f61" fmla="val 265"/>
                  <a:gd name="f62" fmla="val 4052"/>
                  <a:gd name="f63" fmla="val 103"/>
                  <a:gd name="f64" fmla="val 4075"/>
                  <a:gd name="f65" fmla="val 80"/>
                  <a:gd name="f66" fmla="val 3923"/>
                  <a:gd name="f67" fmla="val 25"/>
                  <a:gd name="f68" fmla="val 3747"/>
                  <a:gd name="f69" fmla="*/ f0 1 4699"/>
                  <a:gd name="f70" fmla="*/ f1 1 1373"/>
                  <a:gd name="f71" fmla="val f2"/>
                  <a:gd name="f72" fmla="val f3"/>
                  <a:gd name="f73" fmla="val f4"/>
                  <a:gd name="f74" fmla="+- f73 0 f71"/>
                  <a:gd name="f75" fmla="+- f72 0 f71"/>
                  <a:gd name="f76" fmla="*/ f75 1 4699"/>
                  <a:gd name="f77" fmla="*/ f74 1 1373"/>
                  <a:gd name="f78" fmla="*/ f71 1 f76"/>
                  <a:gd name="f79" fmla="*/ f72 1 f76"/>
                  <a:gd name="f80" fmla="*/ f71 1 f77"/>
                  <a:gd name="f81" fmla="*/ f73 1 f77"/>
                  <a:gd name="f82" fmla="*/ f78 f69 1"/>
                  <a:gd name="f83" fmla="*/ f79 f69 1"/>
                  <a:gd name="f84" fmla="*/ f81 f70 1"/>
                  <a:gd name="f85" fmla="*/ f80 f70 1"/>
                </a:gdLst>
                <a:ahLst/>
                <a:cxnLst>
                  <a:cxn ang="3cd4">
                    <a:pos x="hc" y="t"/>
                  </a:cxn>
                  <a:cxn ang="0">
                    <a:pos x="r" y="vc"/>
                  </a:cxn>
                  <a:cxn ang="cd4">
                    <a:pos x="hc" y="b"/>
                  </a:cxn>
                  <a:cxn ang="cd2">
                    <a:pos x="l" y="vc"/>
                  </a:cxn>
                </a:cxnLst>
                <a:rect l="f82" t="f85" r="f83" b="f84"/>
                <a:pathLst>
                  <a:path w="4699" h="1373">
                    <a:moveTo>
                      <a:pt x="f5" y="f6"/>
                    </a:moveTo>
                    <a:cubicBezTo>
                      <a:pt x="f7" y="f6"/>
                      <a:pt x="f8" y="f6"/>
                      <a:pt x="f9" y="f10"/>
                    </a:cubicBezTo>
                    <a:cubicBezTo>
                      <a:pt x="f11" y="f12"/>
                      <a:pt x="f13" y="f14"/>
                      <a:pt x="f15" y="f16"/>
                    </a:cubicBezTo>
                    <a:cubicBezTo>
                      <a:pt x="f17" y="f18"/>
                      <a:pt x="f11" y="f19"/>
                      <a:pt x="f9" y="f20"/>
                    </a:cubicBezTo>
                    <a:cubicBezTo>
                      <a:pt x="f8" y="f12"/>
                      <a:pt x="f7" y="f21"/>
                      <a:pt x="f5" y="f21"/>
                    </a:cubicBezTo>
                    <a:cubicBezTo>
                      <a:pt x="f22" y="f21"/>
                      <a:pt x="f23" y="f20"/>
                      <a:pt x="f24" y="f25"/>
                    </a:cubicBezTo>
                    <a:cubicBezTo>
                      <a:pt x="f26" y="f27"/>
                      <a:pt x="f28" y="f29"/>
                      <a:pt x="f30" y="f31"/>
                    </a:cubicBezTo>
                    <a:cubicBezTo>
                      <a:pt x="f32" y="f33"/>
                      <a:pt x="f34" y="f25"/>
                      <a:pt x="f35" y="f20"/>
                    </a:cubicBezTo>
                    <a:cubicBezTo>
                      <a:pt x="f23" y="f10"/>
                      <a:pt x="f22" y="f36"/>
                      <a:pt x="f5" y="f6"/>
                    </a:cubicBezTo>
                    <a:close/>
                    <a:moveTo>
                      <a:pt x="f37" y="f38"/>
                    </a:moveTo>
                    <a:cubicBezTo>
                      <a:pt x="f39" y="f38"/>
                      <a:pt x="f40" y="f41"/>
                      <a:pt x="f38" y="f4"/>
                    </a:cubicBezTo>
                    <a:cubicBezTo>
                      <a:pt x="f42" y="f43"/>
                      <a:pt x="f44" y="f45"/>
                      <a:pt x="f46" y="f45"/>
                    </a:cubicBezTo>
                    <a:cubicBezTo>
                      <a:pt x="f47" y="f45"/>
                      <a:pt x="f48" y="f49"/>
                      <a:pt x="f3" y="f50"/>
                    </a:cubicBezTo>
                    <a:cubicBezTo>
                      <a:pt x="f51" y="f52"/>
                      <a:pt x="f53" y="f54"/>
                      <a:pt x="f55" y="f54"/>
                    </a:cubicBezTo>
                    <a:cubicBezTo>
                      <a:pt x="f56" y="f54"/>
                      <a:pt x="f57" y="f54"/>
                      <a:pt x="f58" y="f59"/>
                    </a:cubicBezTo>
                    <a:cubicBezTo>
                      <a:pt x="f60" y="f61"/>
                      <a:pt x="f62" y="f63"/>
                      <a:pt x="f64" y="f65"/>
                    </a:cubicBezTo>
                    <a:cubicBezTo>
                      <a:pt x="f66" y="f67"/>
                      <a:pt x="f68" y="f38"/>
                      <a:pt x="f37" y="f38"/>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7" name="Google Shape;240;p3">
                <a:extLst>
                  <a:ext uri="{FF2B5EF4-FFF2-40B4-BE49-F238E27FC236}">
                    <a16:creationId xmlns:a16="http://schemas.microsoft.com/office/drawing/2014/main" id="{8320746B-42B4-4142-9143-1033627EBC43}"/>
                  </a:ext>
                </a:extLst>
              </p:cNvPr>
              <p:cNvSpPr/>
              <p:nvPr/>
            </p:nvSpPr>
            <p:spPr>
              <a:xfrm>
                <a:off x="8416366" y="697614"/>
                <a:ext cx="93049" cy="163942"/>
              </a:xfrm>
              <a:custGeom>
                <a:avLst/>
                <a:gdLst>
                  <a:gd name="f0" fmla="val w"/>
                  <a:gd name="f1" fmla="val h"/>
                  <a:gd name="f2" fmla="val 0"/>
                  <a:gd name="f3" fmla="val 2881"/>
                  <a:gd name="f4" fmla="val 5076"/>
                  <a:gd name="f5" fmla="val 2482"/>
                  <a:gd name="f6" fmla="val 1"/>
                  <a:gd name="f7" fmla="val 2481"/>
                  <a:gd name="f8" fmla="val 4675"/>
                  <a:gd name="f9" fmla="val 1454"/>
                  <a:gd name="f10" fmla="val 5056"/>
                  <a:gd name="f11" fmla="val 1504"/>
                  <a:gd name="f12" fmla="val 5069"/>
                  <a:gd name="f13" fmla="val 1551"/>
                  <a:gd name="f14" fmla="val 5075"/>
                  <a:gd name="f15" fmla="val 1596"/>
                  <a:gd name="f16" fmla="val 2880"/>
                  <a:gd name="f17" fmla="*/ f0 1 2881"/>
                  <a:gd name="f18" fmla="*/ f1 1 5076"/>
                  <a:gd name="f19" fmla="val f2"/>
                  <a:gd name="f20" fmla="val f3"/>
                  <a:gd name="f21" fmla="val f4"/>
                  <a:gd name="f22" fmla="+- f21 0 f19"/>
                  <a:gd name="f23" fmla="+- f20 0 f19"/>
                  <a:gd name="f24" fmla="*/ f23 1 2881"/>
                  <a:gd name="f25" fmla="*/ f22 1 5076"/>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2881" h="5076">
                    <a:moveTo>
                      <a:pt x="f5" y="f6"/>
                    </a:moveTo>
                    <a:cubicBezTo>
                      <a:pt x="f7" y="f6"/>
                      <a:pt x="f2" y="f8"/>
                      <a:pt x="f9" y="f10"/>
                    </a:cubicBezTo>
                    <a:cubicBezTo>
                      <a:pt x="f11" y="f12"/>
                      <a:pt x="f13" y="f14"/>
                      <a:pt x="f15" y="f14"/>
                    </a:cubicBezTo>
                    <a:cubicBezTo>
                      <a:pt x="f16" y="f14"/>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8" name="Google Shape;241;p3">
                <a:extLst>
                  <a:ext uri="{FF2B5EF4-FFF2-40B4-BE49-F238E27FC236}">
                    <a16:creationId xmlns:a16="http://schemas.microsoft.com/office/drawing/2014/main" id="{B9DFE7D6-4A7A-4886-B062-6169FC726259}"/>
                  </a:ext>
                </a:extLst>
              </p:cNvPr>
              <p:cNvSpPr/>
              <p:nvPr/>
            </p:nvSpPr>
            <p:spPr>
              <a:xfrm>
                <a:off x="8330613" y="696132"/>
                <a:ext cx="140204" cy="103738"/>
              </a:xfrm>
              <a:custGeom>
                <a:avLst/>
                <a:gdLst>
                  <a:gd name="f0" fmla="val w"/>
                  <a:gd name="f1" fmla="val h"/>
                  <a:gd name="f2" fmla="val 0"/>
                  <a:gd name="f3" fmla="val 4341"/>
                  <a:gd name="f4" fmla="val 3212"/>
                  <a:gd name="f5" fmla="val 4340"/>
                  <a:gd name="f6" fmla="val 1"/>
                  <a:gd name="f7" fmla="val 1870"/>
                  <a:gd name="f8" fmla="val 1051"/>
                  <a:gd name="f9" fmla="val 3013"/>
                  <a:gd name="f10" fmla="val 1176"/>
                  <a:gd name="f11" fmla="val 3151"/>
                  <a:gd name="f12" fmla="val 1319"/>
                  <a:gd name="f13" fmla="val 1474"/>
                  <a:gd name="f14" fmla="val 2601"/>
                  <a:gd name="f15" fmla="*/ f0 1 4341"/>
                  <a:gd name="f16" fmla="*/ f1 1 3212"/>
                  <a:gd name="f17" fmla="val f2"/>
                  <a:gd name="f18" fmla="val f3"/>
                  <a:gd name="f19" fmla="val f4"/>
                  <a:gd name="f20" fmla="+- f19 0 f17"/>
                  <a:gd name="f21" fmla="+- f18 0 f17"/>
                  <a:gd name="f22" fmla="*/ f21 1 4341"/>
                  <a:gd name="f23" fmla="*/ f20 1 3212"/>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341" h="3212">
                    <a:moveTo>
                      <a:pt x="f5" y="f6"/>
                    </a:moveTo>
                    <a:cubicBezTo>
                      <a:pt x="f5" y="f6"/>
                      <a:pt x="f2" y="f7"/>
                      <a:pt x="f8" y="f9"/>
                    </a:cubicBezTo>
                    <a:cubicBezTo>
                      <a:pt x="f10" y="f11"/>
                      <a:pt x="f12" y="f4"/>
                      <a:pt x="f13" y="f4"/>
                    </a:cubicBezTo>
                    <a:cubicBezTo>
                      <a:pt x="f14" y="f4"/>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9" name="Google Shape;242;p3">
                <a:extLst>
                  <a:ext uri="{FF2B5EF4-FFF2-40B4-BE49-F238E27FC236}">
                    <a16:creationId xmlns:a16="http://schemas.microsoft.com/office/drawing/2014/main" id="{C7B6640A-667B-40CC-A5DD-EC0781C43A93}"/>
                  </a:ext>
                </a:extLst>
              </p:cNvPr>
              <p:cNvSpPr/>
              <p:nvPr/>
            </p:nvSpPr>
            <p:spPr>
              <a:xfrm>
                <a:off x="8302322" y="661705"/>
                <a:ext cx="169593" cy="45180"/>
              </a:xfrm>
              <a:custGeom>
                <a:avLst/>
                <a:gdLst>
                  <a:gd name="f0" fmla="val w"/>
                  <a:gd name="f1" fmla="val h"/>
                  <a:gd name="f2" fmla="val 0"/>
                  <a:gd name="f3" fmla="val 5251"/>
                  <a:gd name="f4" fmla="val 1399"/>
                  <a:gd name="f5" fmla="val 2182"/>
                  <a:gd name="f6" fmla="val 1"/>
                  <a:gd name="f7" fmla="val 1021"/>
                  <a:gd name="f8" fmla="val 186"/>
                  <a:gd name="f9" fmla="val 114"/>
                  <a:gd name="f10" fmla="val 859"/>
                  <a:gd name="f11" fmla="val 182"/>
                  <a:gd name="f12" fmla="val 1253"/>
                  <a:gd name="f13" fmla="val 574"/>
                  <a:gd name="f14" fmla="val 1398"/>
                  <a:gd name="f15" fmla="val 1114"/>
                  <a:gd name="f16" fmla="val 2612"/>
                  <a:gd name="f17" fmla="val 282"/>
                  <a:gd name="f18" fmla="val 3610"/>
                  <a:gd name="f19" fmla="*/ f0 1 5251"/>
                  <a:gd name="f20" fmla="*/ f1 1 1399"/>
                  <a:gd name="f21" fmla="val f2"/>
                  <a:gd name="f22" fmla="val f3"/>
                  <a:gd name="f23" fmla="val f4"/>
                  <a:gd name="f24" fmla="+- f23 0 f21"/>
                  <a:gd name="f25" fmla="+- f22 0 f21"/>
                  <a:gd name="f26" fmla="*/ f25 1 5251"/>
                  <a:gd name="f27" fmla="*/ f24 1 1399"/>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251" h="1399">
                    <a:moveTo>
                      <a:pt x="f5" y="f6"/>
                    </a:moveTo>
                    <a:cubicBezTo>
                      <a:pt x="f7" y="f6"/>
                      <a:pt x="f6" y="f8"/>
                      <a:pt x="f9" y="f10"/>
                    </a:cubicBezTo>
                    <a:cubicBezTo>
                      <a:pt x="f11" y="f12"/>
                      <a:pt x="f13" y="f14"/>
                      <a:pt x="f15" y="f14"/>
                    </a:cubicBezTo>
                    <a:cubicBezTo>
                      <a:pt x="f16" y="f14"/>
                      <a:pt x="f3" y="f17"/>
                      <a:pt x="f3" y="f17"/>
                    </a:cubicBezTo>
                    <a:cubicBezTo>
                      <a:pt x="f3"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90" name="Google Shape;243;p3">
              <a:extLst>
                <a:ext uri="{FF2B5EF4-FFF2-40B4-BE49-F238E27FC236}">
                  <a16:creationId xmlns:a16="http://schemas.microsoft.com/office/drawing/2014/main" id="{98D52AE4-B09F-4189-A62E-F0FE1231B9A5}"/>
                </a:ext>
              </a:extLst>
            </p:cNvPr>
            <p:cNvGrpSpPr/>
            <p:nvPr/>
          </p:nvGrpSpPr>
          <p:grpSpPr>
            <a:xfrm>
              <a:off x="8288917" y="4248695"/>
              <a:ext cx="778757" cy="746662"/>
              <a:chOff x="8288917" y="4248695"/>
              <a:chExt cx="778757" cy="746662"/>
            </a:xfrm>
          </p:grpSpPr>
          <p:sp>
            <p:nvSpPr>
              <p:cNvPr id="91" name="Google Shape;244;p3">
                <a:extLst>
                  <a:ext uri="{FF2B5EF4-FFF2-40B4-BE49-F238E27FC236}">
                    <a16:creationId xmlns:a16="http://schemas.microsoft.com/office/drawing/2014/main" id="{C3E5116F-D4CE-4B5C-87B4-9D41850A0F86}"/>
                  </a:ext>
                </a:extLst>
              </p:cNvPr>
              <p:cNvSpPr/>
              <p:nvPr/>
            </p:nvSpPr>
            <p:spPr>
              <a:xfrm>
                <a:off x="8796601" y="4329153"/>
                <a:ext cx="271073" cy="179350"/>
              </a:xfrm>
              <a:custGeom>
                <a:avLst/>
                <a:gdLst>
                  <a:gd name="f0" fmla="val w"/>
                  <a:gd name="f1" fmla="val h"/>
                  <a:gd name="f2" fmla="val 0"/>
                  <a:gd name="f3" fmla="val 8393"/>
                  <a:gd name="f4" fmla="val 5553"/>
                  <a:gd name="f5" fmla="val 6372"/>
                  <a:gd name="f6" fmla="val 6545"/>
                  <a:gd name="f7" fmla="val 543"/>
                  <a:gd name="f8" fmla="val 6268"/>
                  <a:gd name="f9" fmla="val 1154"/>
                  <a:gd name="f10" fmla="val 5841"/>
                  <a:gd name="f11" fmla="val 1524"/>
                  <a:gd name="f12" fmla="val 5403"/>
                  <a:gd name="f13" fmla="val 1905"/>
                  <a:gd name="f14" fmla="val 4848"/>
                  <a:gd name="f15" fmla="val 2078"/>
                  <a:gd name="f16" fmla="val 4283"/>
                  <a:gd name="f17" fmla="val 2193"/>
                  <a:gd name="f18" fmla="val 3717"/>
                  <a:gd name="f19" fmla="val 2309"/>
                  <a:gd name="f20" fmla="val 3163"/>
                  <a:gd name="f21" fmla="val 2366"/>
                  <a:gd name="f22" fmla="val 2609"/>
                  <a:gd name="f23" fmla="val 2540"/>
                  <a:gd name="f24" fmla="val 1294"/>
                  <a:gd name="f25" fmla="val 2963"/>
                  <a:gd name="f26" fmla="val 262"/>
                  <a:gd name="f27" fmla="val 4156"/>
                  <a:gd name="f28" fmla="val 7"/>
                  <a:gd name="f29" fmla="val 5514"/>
                  <a:gd name="f30" fmla="val 155"/>
                  <a:gd name="f31" fmla="val 4785"/>
                  <a:gd name="f32" fmla="val 1273"/>
                  <a:gd name="f33" fmla="val 3333"/>
                  <a:gd name="f34" fmla="val 4029"/>
                  <a:gd name="f35" fmla="val 3186"/>
                  <a:gd name="f36" fmla="val 5590"/>
                  <a:gd name="f37" fmla="val 3113"/>
                  <a:gd name="f38" fmla="val 6384"/>
                  <a:gd name="f39" fmla="val 2822"/>
                  <a:gd name="f40" fmla="val 7233"/>
                  <a:gd name="f41" fmla="val 7590"/>
                  <a:gd name="f42" fmla="val 7956"/>
                  <a:gd name="f43" fmla="val 2873"/>
                  <a:gd name="f44" fmla="val 8392"/>
                  <a:gd name="f45" fmla="val 3013"/>
                  <a:gd name="f46" fmla="val 8130"/>
                  <a:gd name="f47" fmla="val 2468"/>
                  <a:gd name="f48" fmla="val 7364"/>
                  <a:gd name="f49" fmla="val 2064"/>
                  <a:gd name="f50" fmla="val 6728"/>
                  <a:gd name="f51" fmla="val 6637"/>
                  <a:gd name="f52" fmla="val 6548"/>
                  <a:gd name="f53" fmla="val 2072"/>
                  <a:gd name="f54" fmla="val 6464"/>
                  <a:gd name="f55" fmla="val 2089"/>
                  <a:gd name="f56" fmla="val 6949"/>
                  <a:gd name="f57" fmla="val 6845"/>
                  <a:gd name="f58" fmla="val 577"/>
                  <a:gd name="f59" fmla="val 5"/>
                  <a:gd name="f60" fmla="val 5527"/>
                  <a:gd name="f61" fmla="val 3"/>
                  <a:gd name="f62" fmla="val 5540"/>
                  <a:gd name="f63" fmla="val 1"/>
                  <a:gd name="f64" fmla="val 5552"/>
                  <a:gd name="f65" fmla="*/ f0 1 8393"/>
                  <a:gd name="f66" fmla="*/ f1 1 5553"/>
                  <a:gd name="f67" fmla="val f2"/>
                  <a:gd name="f68" fmla="val f3"/>
                  <a:gd name="f69" fmla="val f4"/>
                  <a:gd name="f70" fmla="+- f69 0 f67"/>
                  <a:gd name="f71" fmla="+- f68 0 f67"/>
                  <a:gd name="f72" fmla="*/ f71 1 8393"/>
                  <a:gd name="f73" fmla="*/ f70 1 5553"/>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8393" h="5553">
                    <a:moveTo>
                      <a:pt x="f5" y="f2"/>
                    </a:moveTo>
                    <a:lnTo>
                      <a:pt x="f5" y="f2"/>
                    </a:lnTo>
                    <a:cubicBezTo>
                      <a:pt x="f6" y="f7"/>
                      <a:pt x="f8" y="f9"/>
                      <a:pt x="f10" y="f11"/>
                    </a:cubicBezTo>
                    <a:cubicBezTo>
                      <a:pt x="f12" y="f13"/>
                      <a:pt x="f14" y="f15"/>
                      <a:pt x="f16" y="f17"/>
                    </a:cubicBezTo>
                    <a:cubicBezTo>
                      <a:pt x="f18" y="f19"/>
                      <a:pt x="f20" y="f21"/>
                      <a:pt x="f22" y="f23"/>
                    </a:cubicBezTo>
                    <a:cubicBezTo>
                      <a:pt x="f24" y="f25"/>
                      <a:pt x="f26" y="f27"/>
                      <a:pt x="f28" y="f29"/>
                    </a:cubicBezTo>
                    <a:lnTo>
                      <a:pt x="f28" y="f29"/>
                    </a:lnTo>
                    <a:cubicBezTo>
                      <a:pt x="f30" y="f31"/>
                      <a:pt x="f32" y="f33"/>
                      <a:pt x="f34" y="f35"/>
                    </a:cubicBezTo>
                    <a:cubicBezTo>
                      <a:pt x="f36" y="f37"/>
                      <a:pt x="f38" y="f39"/>
                      <a:pt x="f40" y="f39"/>
                    </a:cubicBezTo>
                    <a:cubicBezTo>
                      <a:pt x="f41" y="f39"/>
                      <a:pt x="f42" y="f43"/>
                      <a:pt x="f44" y="f45"/>
                    </a:cubicBezTo>
                    <a:cubicBezTo>
                      <a:pt x="f46" y="f47"/>
                      <a:pt x="f48" y="f49"/>
                      <a:pt x="f50" y="f49"/>
                    </a:cubicBezTo>
                    <a:cubicBezTo>
                      <a:pt x="f51" y="f49"/>
                      <a:pt x="f52" y="f53"/>
                      <a:pt x="f54" y="f55"/>
                    </a:cubicBezTo>
                    <a:cubicBezTo>
                      <a:pt x="f56" y="f11"/>
                      <a:pt x="f57" y="f58"/>
                      <a:pt x="f5" y="f2"/>
                    </a:cubicBezTo>
                    <a:close/>
                    <a:moveTo>
                      <a:pt x="f28" y="f29"/>
                    </a:moveTo>
                    <a:lnTo>
                      <a:pt x="f28" y="f29"/>
                    </a:lnTo>
                    <a:cubicBezTo>
                      <a:pt x="f59" y="f60"/>
                      <a:pt x="f61" y="f62"/>
                      <a:pt x="f63" y="f64"/>
                    </a:cubicBezTo>
                    <a:cubicBezTo>
                      <a:pt x="f61" y="f62"/>
                      <a:pt x="f59" y="f60"/>
                      <a:pt x="f28" y="f29"/>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2" name="Google Shape;245;p3">
                <a:extLst>
                  <a:ext uri="{FF2B5EF4-FFF2-40B4-BE49-F238E27FC236}">
                    <a16:creationId xmlns:a16="http://schemas.microsoft.com/office/drawing/2014/main" id="{143613F7-69D6-4A51-9799-9B2CE1FD9697}"/>
                  </a:ext>
                </a:extLst>
              </p:cNvPr>
              <p:cNvSpPr/>
              <p:nvPr/>
            </p:nvSpPr>
            <p:spPr>
              <a:xfrm>
                <a:off x="8798475" y="4454399"/>
                <a:ext cx="214006" cy="95472"/>
              </a:xfrm>
              <a:custGeom>
                <a:avLst/>
                <a:gdLst>
                  <a:gd name="f0" fmla="val w"/>
                  <a:gd name="f1" fmla="val h"/>
                  <a:gd name="f2" fmla="val 0"/>
                  <a:gd name="f3" fmla="val 6626"/>
                  <a:gd name="f4" fmla="val 2956"/>
                  <a:gd name="f5" fmla="val 2142"/>
                  <a:gd name="f6" fmla="val 389"/>
                  <a:gd name="f7" fmla="val 2193"/>
                  <a:gd name="f8" fmla="val 2245"/>
                  <a:gd name="f9" fmla="val 390"/>
                  <a:gd name="f10" fmla="val 2297"/>
                  <a:gd name="f11" fmla="val 393"/>
                  <a:gd name="f12" fmla="val 2759"/>
                  <a:gd name="f13" fmla="val 416"/>
                  <a:gd name="f14" fmla="val 3186"/>
                  <a:gd name="f15" fmla="val 578"/>
                  <a:gd name="f16" fmla="val 3590"/>
                  <a:gd name="f17" fmla="val 762"/>
                  <a:gd name="f18" fmla="val 3994"/>
                  <a:gd name="f19" fmla="val 959"/>
                  <a:gd name="f20" fmla="val 4398"/>
                  <a:gd name="f21" fmla="val 1189"/>
                  <a:gd name="f22" fmla="val 4802"/>
                  <a:gd name="f23" fmla="val 1363"/>
                  <a:gd name="f24" fmla="val 5206"/>
                  <a:gd name="f25" fmla="val 1536"/>
                  <a:gd name="f26" fmla="val 5656"/>
                  <a:gd name="f27" fmla="val 1628"/>
                  <a:gd name="f28" fmla="val 6106"/>
                  <a:gd name="f29" fmla="val 1686"/>
                  <a:gd name="f30" fmla="val 5875"/>
                  <a:gd name="f31" fmla="val 1674"/>
                  <a:gd name="f32" fmla="val 1651"/>
                  <a:gd name="f33" fmla="val 5425"/>
                  <a:gd name="f34" fmla="val 1605"/>
                  <a:gd name="f35" fmla="val 1559"/>
                  <a:gd name="f36" fmla="val 4987"/>
                  <a:gd name="f37" fmla="val 1490"/>
                  <a:gd name="f38" fmla="val 4779"/>
                  <a:gd name="f39" fmla="val 1397"/>
                  <a:gd name="f40" fmla="val 4352"/>
                  <a:gd name="f41" fmla="val 1224"/>
                  <a:gd name="f42" fmla="val 3971"/>
                  <a:gd name="f43" fmla="val 1016"/>
                  <a:gd name="f44" fmla="val 3544"/>
                  <a:gd name="f45" fmla="val 820"/>
                  <a:gd name="f46" fmla="val 3140"/>
                  <a:gd name="f47" fmla="val 635"/>
                  <a:gd name="f48" fmla="val 2724"/>
                  <a:gd name="f49" fmla="val 474"/>
                  <a:gd name="f50" fmla="val 2274"/>
                  <a:gd name="f51" fmla="val 439"/>
                  <a:gd name="f52" fmla="val 2198"/>
                  <a:gd name="f53" fmla="val 431"/>
                  <a:gd name="f54" fmla="val 2121"/>
                  <a:gd name="f55" fmla="val 427"/>
                  <a:gd name="f56" fmla="val 2044"/>
                  <a:gd name="f57" fmla="val 1719"/>
                  <a:gd name="f58" fmla="val 1392"/>
                  <a:gd name="f59" fmla="val 502"/>
                  <a:gd name="f60" fmla="val 1109"/>
                  <a:gd name="f61" fmla="val 679"/>
                  <a:gd name="f62" fmla="val 1171"/>
                  <a:gd name="f63" fmla="val 639"/>
                  <a:gd name="f64" fmla="val 1234"/>
                  <a:gd name="f65" fmla="val 603"/>
                  <a:gd name="f66" fmla="val 1293"/>
                  <a:gd name="f67" fmla="val 566"/>
                  <a:gd name="f68" fmla="val 520"/>
                  <a:gd name="f69" fmla="val 1501"/>
                  <a:gd name="f70" fmla="val 1616"/>
                  <a:gd name="f71" fmla="val 451"/>
                  <a:gd name="f72" fmla="val 1786"/>
                  <a:gd name="f73" fmla="val 406"/>
                  <a:gd name="f74" fmla="val 1963"/>
                  <a:gd name="f75" fmla="val 6337"/>
                  <a:gd name="f76" fmla="val 1"/>
                  <a:gd name="f77" fmla="val 5856"/>
                  <a:gd name="f78" fmla="val 264"/>
                  <a:gd name="f79" fmla="val 5301"/>
                  <a:gd name="f80" fmla="val 358"/>
                  <a:gd name="f81" fmla="val 4741"/>
                  <a:gd name="f82" fmla="val 4199"/>
                  <a:gd name="f83" fmla="val 3651"/>
                  <a:gd name="f84" fmla="val 270"/>
                  <a:gd name="f85" fmla="val 3163"/>
                  <a:gd name="f86" fmla="val 162"/>
                  <a:gd name="f87" fmla="val 2920"/>
                  <a:gd name="f88" fmla="val 113"/>
                  <a:gd name="f89" fmla="val 2683"/>
                  <a:gd name="f90" fmla="val 87"/>
                  <a:gd name="f91" fmla="val 2452"/>
                  <a:gd name="f92" fmla="val 1870"/>
                  <a:gd name="f93" fmla="val 1332"/>
                  <a:gd name="f94" fmla="val 252"/>
                  <a:gd name="f95" fmla="val 878"/>
                  <a:gd name="f96" fmla="val 624"/>
                  <a:gd name="f97" fmla="val 751"/>
                  <a:gd name="f98" fmla="val 728"/>
                  <a:gd name="f99" fmla="val 855"/>
                  <a:gd name="f100" fmla="val 508"/>
                  <a:gd name="f101" fmla="val 993"/>
                  <a:gd name="f102" fmla="val 289"/>
                  <a:gd name="f103" fmla="val 1259"/>
                  <a:gd name="f104" fmla="val 185"/>
                  <a:gd name="f105" fmla="val 1836"/>
                  <a:gd name="f106" fmla="val 370"/>
                  <a:gd name="f107" fmla="val 1282"/>
                  <a:gd name="f108" fmla="val 970"/>
                  <a:gd name="f109" fmla="val 693"/>
                  <a:gd name="f110" fmla="val 1770"/>
                  <a:gd name="f111" fmla="val 666"/>
                  <a:gd name="f112" fmla="val 1954"/>
                  <a:gd name="f113" fmla="val 638"/>
                  <a:gd name="f114" fmla="val 2138"/>
                  <a:gd name="f115" fmla="val 2417"/>
                  <a:gd name="f116" fmla="val 2696"/>
                  <a:gd name="f117" fmla="val 701"/>
                  <a:gd name="f118" fmla="val 2828"/>
                  <a:gd name="f119" fmla="val 924"/>
                  <a:gd name="f120" fmla="val 2897"/>
                  <a:gd name="f121" fmla="val 1051"/>
                  <a:gd name="f122" fmla="val 2955"/>
                  <a:gd name="f123" fmla="val 1212"/>
                  <a:gd name="f124" fmla="val 2852"/>
                  <a:gd name="f125" fmla="val 1472"/>
                  <a:gd name="f126" fmla="val 2719"/>
                  <a:gd name="f127" fmla="val 1553"/>
                  <a:gd name="f128" fmla="val 2597"/>
                  <a:gd name="f129" fmla="val 2565"/>
                  <a:gd name="f130" fmla="val 2534"/>
                  <a:gd name="f131" fmla="val 1548"/>
                  <a:gd name="f132" fmla="val 2505"/>
                  <a:gd name="f133" fmla="val 2583"/>
                  <a:gd name="f134" fmla="val 1637"/>
                  <a:gd name="f135" fmla="val 2723"/>
                  <a:gd name="f136" fmla="val 1690"/>
                  <a:gd name="f137" fmla="val 2859"/>
                  <a:gd name="f138" fmla="val 2925"/>
                  <a:gd name="f139" fmla="val 2991"/>
                  <a:gd name="f140" fmla="val 1678"/>
                  <a:gd name="f141" fmla="val 3048"/>
                  <a:gd name="f142" fmla="val 3221"/>
                  <a:gd name="f143" fmla="val 1547"/>
                  <a:gd name="f144" fmla="val 3278"/>
                  <a:gd name="f145" fmla="val 1316"/>
                  <a:gd name="f146" fmla="val 1132"/>
                  <a:gd name="f147" fmla="val 3740"/>
                  <a:gd name="f148" fmla="val 4040"/>
                  <a:gd name="f149" fmla="val 2009"/>
                  <a:gd name="f150" fmla="val 4213"/>
                  <a:gd name="f151" fmla="val 2632"/>
                  <a:gd name="f152" fmla="val 4317"/>
                  <a:gd name="f153" fmla="val 2471"/>
                  <a:gd name="f154" fmla="val 2321"/>
                  <a:gd name="f155" fmla="val 4548"/>
                  <a:gd name="f156" fmla="val 2517"/>
                  <a:gd name="f157" fmla="val 4698"/>
                  <a:gd name="f158" fmla="val 4837"/>
                  <a:gd name="f159" fmla="val 2598"/>
                  <a:gd name="f160" fmla="val 4860"/>
                  <a:gd name="f161" fmla="val 2494"/>
                  <a:gd name="f162" fmla="val 4848"/>
                  <a:gd name="f163" fmla="val 2113"/>
                  <a:gd name="f164" fmla="val 5018"/>
                  <a:gd name="f165" fmla="val 2255"/>
                  <a:gd name="f166" fmla="val 5170"/>
                  <a:gd name="f167" fmla="val 2309"/>
                  <a:gd name="f168" fmla="val 5313"/>
                  <a:gd name="f169" fmla="val 5759"/>
                  <a:gd name="f170" fmla="val 6109"/>
                  <a:gd name="f171" fmla="val 1778"/>
                  <a:gd name="f172" fmla="val 6000"/>
                  <a:gd name="f173" fmla="val 6081"/>
                  <a:gd name="f174" fmla="val 646"/>
                  <a:gd name="f175" fmla="val 5520"/>
                  <a:gd name="f176" fmla="val 5512"/>
                  <a:gd name="f177" fmla="val 5503"/>
                  <a:gd name="f178" fmla="val 5495"/>
                  <a:gd name="f179" fmla="val 647"/>
                  <a:gd name="f180" fmla="val 5841"/>
                  <a:gd name="f181" fmla="val 6141"/>
                  <a:gd name="f182" fmla="val 301"/>
                  <a:gd name="f183" fmla="*/ f0 1 6626"/>
                  <a:gd name="f184" fmla="*/ f1 1 2956"/>
                  <a:gd name="f185" fmla="val f2"/>
                  <a:gd name="f186" fmla="val f3"/>
                  <a:gd name="f187" fmla="val f4"/>
                  <a:gd name="f188" fmla="+- f187 0 f185"/>
                  <a:gd name="f189" fmla="+- f186 0 f185"/>
                  <a:gd name="f190" fmla="*/ f189 1 6626"/>
                  <a:gd name="f191" fmla="*/ f188 1 2956"/>
                  <a:gd name="f192" fmla="*/ f185 1 f190"/>
                  <a:gd name="f193" fmla="*/ f186 1 f190"/>
                  <a:gd name="f194" fmla="*/ f185 1 f191"/>
                  <a:gd name="f195" fmla="*/ f187 1 f191"/>
                  <a:gd name="f196" fmla="*/ f192 f183 1"/>
                  <a:gd name="f197" fmla="*/ f193 f183 1"/>
                  <a:gd name="f198" fmla="*/ f195 f184 1"/>
                  <a:gd name="f199" fmla="*/ f194 f184 1"/>
                </a:gdLst>
                <a:ahLst/>
                <a:cxnLst>
                  <a:cxn ang="3cd4">
                    <a:pos x="hc" y="t"/>
                  </a:cxn>
                  <a:cxn ang="0">
                    <a:pos x="r" y="vc"/>
                  </a:cxn>
                  <a:cxn ang="cd4">
                    <a:pos x="hc" y="b"/>
                  </a:cxn>
                  <a:cxn ang="cd2">
                    <a:pos x="l" y="vc"/>
                  </a:cxn>
                </a:cxnLst>
                <a:rect l="f196" t="f199" r="f197" b="f198"/>
                <a:pathLst>
                  <a:path w="6626" h="2956">
                    <a:moveTo>
                      <a:pt x="f5" y="f6"/>
                    </a:moveTo>
                    <a:cubicBezTo>
                      <a:pt x="f7" y="f6"/>
                      <a:pt x="f8" y="f9"/>
                      <a:pt x="f10" y="f11"/>
                    </a:cubicBezTo>
                    <a:cubicBezTo>
                      <a:pt x="f12" y="f13"/>
                      <a:pt x="f14" y="f15"/>
                      <a:pt x="f16" y="f17"/>
                    </a:cubicBezTo>
                    <a:cubicBezTo>
                      <a:pt x="f18" y="f19"/>
                      <a:pt x="f20" y="f21"/>
                      <a:pt x="f22" y="f23"/>
                    </a:cubicBezTo>
                    <a:cubicBezTo>
                      <a:pt x="f24" y="f25"/>
                      <a:pt x="f26" y="f27"/>
                      <a:pt x="f28" y="f29"/>
                    </a:cubicBezTo>
                    <a:cubicBezTo>
                      <a:pt x="f30" y="f31"/>
                      <a:pt x="f26" y="f32"/>
                      <a:pt x="f33" y="f34"/>
                    </a:cubicBezTo>
                    <a:cubicBezTo>
                      <a:pt x="f24" y="f35"/>
                      <a:pt x="f36" y="f37"/>
                      <a:pt x="f38" y="f39"/>
                    </a:cubicBezTo>
                    <a:cubicBezTo>
                      <a:pt x="f40" y="f41"/>
                      <a:pt x="f42" y="f43"/>
                      <a:pt x="f44" y="f45"/>
                    </a:cubicBezTo>
                    <a:cubicBezTo>
                      <a:pt x="f46" y="f47"/>
                      <a:pt x="f48" y="f49"/>
                      <a:pt x="f50" y="f51"/>
                    </a:cubicBezTo>
                    <a:cubicBezTo>
                      <a:pt x="f52" y="f53"/>
                      <a:pt x="f54" y="f55"/>
                      <a:pt x="f56" y="f55"/>
                    </a:cubicBezTo>
                    <a:cubicBezTo>
                      <a:pt x="f57" y="f55"/>
                      <a:pt x="f58" y="f59"/>
                      <a:pt x="f60" y="f61"/>
                    </a:cubicBezTo>
                    <a:lnTo>
                      <a:pt x="f60" y="f61"/>
                    </a:lnTo>
                    <a:cubicBezTo>
                      <a:pt x="f62" y="f63"/>
                      <a:pt x="f64" y="f65"/>
                      <a:pt x="f66" y="f67"/>
                    </a:cubicBezTo>
                    <a:cubicBezTo>
                      <a:pt x="f39" y="f68"/>
                      <a:pt x="f69" y="f49"/>
                      <a:pt x="f70" y="f71"/>
                    </a:cubicBezTo>
                    <a:cubicBezTo>
                      <a:pt x="f72" y="f73"/>
                      <a:pt x="f74" y="f6"/>
                      <a:pt x="f5" y="f6"/>
                    </a:cubicBezTo>
                    <a:close/>
                    <a:moveTo>
                      <a:pt x="f75" y="f76"/>
                    </a:moveTo>
                    <a:cubicBezTo>
                      <a:pt x="f77" y="f78"/>
                      <a:pt x="f79" y="f80"/>
                      <a:pt x="f81" y="f80"/>
                    </a:cubicBezTo>
                    <a:cubicBezTo>
                      <a:pt x="f82" y="f80"/>
                      <a:pt x="f83" y="f84"/>
                      <a:pt x="f85" y="f86"/>
                    </a:cubicBezTo>
                    <a:cubicBezTo>
                      <a:pt x="f87" y="f88"/>
                      <a:pt x="f89" y="f90"/>
                      <a:pt x="f91" y="f90"/>
                    </a:cubicBezTo>
                    <a:cubicBezTo>
                      <a:pt x="f92" y="f90"/>
                      <a:pt x="f93" y="f94"/>
                      <a:pt x="f95" y="f96"/>
                    </a:cubicBezTo>
                    <a:cubicBezTo>
                      <a:pt x="f97" y="f98"/>
                      <a:pt x="f96" y="f99"/>
                      <a:pt x="f100" y="f101"/>
                    </a:cubicBezTo>
                    <a:cubicBezTo>
                      <a:pt x="f102" y="f103"/>
                      <a:pt x="f104" y="f35"/>
                      <a:pt x="f2" y="f105"/>
                    </a:cubicBezTo>
                    <a:cubicBezTo>
                      <a:pt x="f106" y="f107"/>
                      <a:pt x="f108" y="f45"/>
                      <a:pt x="f27" y="f109"/>
                    </a:cubicBezTo>
                    <a:cubicBezTo>
                      <a:pt x="f110" y="f111"/>
                      <a:pt x="f112" y="f113"/>
                      <a:pt x="f114" y="f113"/>
                    </a:cubicBezTo>
                    <a:cubicBezTo>
                      <a:pt x="f115" y="f113"/>
                      <a:pt x="f116" y="f117"/>
                      <a:pt x="f118" y="f119"/>
                    </a:cubicBezTo>
                    <a:cubicBezTo>
                      <a:pt x="f120" y="f121"/>
                      <a:pt x="f122" y="f123"/>
                      <a:pt x="f120" y="f23"/>
                    </a:cubicBezTo>
                    <a:cubicBezTo>
                      <a:pt x="f124" y="f125"/>
                      <a:pt x="f126" y="f127"/>
                      <a:pt x="f128" y="f127"/>
                    </a:cubicBezTo>
                    <a:cubicBezTo>
                      <a:pt x="f129" y="f127"/>
                      <a:pt x="f130" y="f131"/>
                      <a:pt x="f132" y="f25"/>
                    </a:cubicBezTo>
                    <a:lnTo>
                      <a:pt x="f132" y="f25"/>
                    </a:lnTo>
                    <a:cubicBezTo>
                      <a:pt x="f133" y="f134"/>
                      <a:pt x="f135" y="f136"/>
                      <a:pt x="f137" y="f136"/>
                    </a:cubicBezTo>
                    <a:cubicBezTo>
                      <a:pt x="f138" y="f136"/>
                      <a:pt x="f139" y="f140"/>
                      <a:pt x="f141" y="f32"/>
                    </a:cubicBezTo>
                    <a:cubicBezTo>
                      <a:pt x="f142" y="f143"/>
                      <a:pt x="f144" y="f145"/>
                      <a:pt x="f142" y="f146"/>
                    </a:cubicBezTo>
                    <a:lnTo>
                      <a:pt x="f142" y="f146"/>
                    </a:lnTo>
                    <a:cubicBezTo>
                      <a:pt x="f147" y="f37"/>
                      <a:pt x="f148" y="f149"/>
                      <a:pt x="f150" y="f151"/>
                    </a:cubicBezTo>
                    <a:cubicBezTo>
                      <a:pt x="f150" y="f151"/>
                      <a:pt x="f152" y="f153"/>
                      <a:pt x="f40" y="f154"/>
                    </a:cubicBezTo>
                    <a:cubicBezTo>
                      <a:pt x="f40" y="f154"/>
                      <a:pt x="f155" y="f156"/>
                      <a:pt x="f157" y="f122"/>
                    </a:cubicBezTo>
                    <a:cubicBezTo>
                      <a:pt x="f158" y="f159"/>
                      <a:pt x="f160" y="f161"/>
                      <a:pt x="f162" y="f163"/>
                    </a:cubicBezTo>
                    <a:lnTo>
                      <a:pt x="f162" y="f163"/>
                    </a:lnTo>
                    <a:cubicBezTo>
                      <a:pt x="f164" y="f165"/>
                      <a:pt x="f166" y="f167"/>
                      <a:pt x="f168" y="f167"/>
                    </a:cubicBezTo>
                    <a:cubicBezTo>
                      <a:pt x="f169" y="f167"/>
                      <a:pt x="f170" y="f171"/>
                      <a:pt x="f3" y="f171"/>
                    </a:cubicBezTo>
                    <a:cubicBezTo>
                      <a:pt x="f172" y="f171"/>
                      <a:pt x="f173" y="f174"/>
                      <a:pt x="f175" y="f174"/>
                    </a:cubicBezTo>
                    <a:cubicBezTo>
                      <a:pt x="f176" y="f174"/>
                      <a:pt x="f177" y="f174"/>
                      <a:pt x="f178" y="f179"/>
                    </a:cubicBezTo>
                    <a:cubicBezTo>
                      <a:pt x="f180" y="f49"/>
                      <a:pt x="f181" y="f182"/>
                      <a:pt x="f75" y="f7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3" name="Google Shape;246;p3">
                <a:extLst>
                  <a:ext uri="{FF2B5EF4-FFF2-40B4-BE49-F238E27FC236}">
                    <a16:creationId xmlns:a16="http://schemas.microsoft.com/office/drawing/2014/main" id="{445706DE-1CA6-42D9-A1BD-AD76233643F9}"/>
                  </a:ext>
                </a:extLst>
              </p:cNvPr>
              <p:cNvSpPr/>
              <p:nvPr/>
            </p:nvSpPr>
            <p:spPr>
              <a:xfrm>
                <a:off x="8893911" y="4440966"/>
                <a:ext cx="78318" cy="10369"/>
              </a:xfrm>
              <a:custGeom>
                <a:avLst/>
                <a:gdLst>
                  <a:gd name="f0" fmla="val w"/>
                  <a:gd name="f1" fmla="val h"/>
                  <a:gd name="f2" fmla="val 0"/>
                  <a:gd name="f3" fmla="val 2425"/>
                  <a:gd name="f4" fmla="val 321"/>
                  <a:gd name="f5" fmla="val 2424"/>
                  <a:gd name="f6" fmla="val 1"/>
                  <a:gd name="f7" fmla="val 128"/>
                  <a:gd name="f8" fmla="val 349"/>
                  <a:gd name="f9" fmla="val 257"/>
                  <a:gd name="f10" fmla="val 704"/>
                  <a:gd name="f11" fmla="val 320"/>
                  <a:gd name="f12" fmla="val 1057"/>
                  <a:gd name="f13" fmla="val 1522"/>
                  <a:gd name="f14" fmla="val 1984"/>
                  <a:gd name="f15" fmla="val 211"/>
                  <a:gd name="f16" fmla="*/ f0 1 2425"/>
                  <a:gd name="f17" fmla="*/ f1 1 321"/>
                  <a:gd name="f18" fmla="val f2"/>
                  <a:gd name="f19" fmla="val f3"/>
                  <a:gd name="f20" fmla="val f4"/>
                  <a:gd name="f21" fmla="+- f20 0 f18"/>
                  <a:gd name="f22" fmla="+- f19 0 f18"/>
                  <a:gd name="f23" fmla="*/ f22 1 2425"/>
                  <a:gd name="f24" fmla="*/ f21 1 321"/>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425" h="321">
                    <a:moveTo>
                      <a:pt x="f5" y="f6"/>
                    </a:moveTo>
                    <a:lnTo>
                      <a:pt x="f2" y="f7"/>
                    </a:lnTo>
                    <a:cubicBezTo>
                      <a:pt x="f8" y="f9"/>
                      <a:pt x="f10" y="f11"/>
                      <a:pt x="f12" y="f11"/>
                    </a:cubicBezTo>
                    <a:cubicBezTo>
                      <a:pt x="f13" y="f11"/>
                      <a:pt x="f14" y="f15"/>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4" name="Google Shape;247;p3">
                <a:extLst>
                  <a:ext uri="{FF2B5EF4-FFF2-40B4-BE49-F238E27FC236}">
                    <a16:creationId xmlns:a16="http://schemas.microsoft.com/office/drawing/2014/main" id="{F8B7BF22-1C6C-4650-B186-213BFED65030}"/>
                  </a:ext>
                </a:extLst>
              </p:cNvPr>
              <p:cNvSpPr/>
              <p:nvPr/>
            </p:nvSpPr>
            <p:spPr>
              <a:xfrm>
                <a:off x="8729484" y="4315849"/>
                <a:ext cx="102193" cy="75447"/>
              </a:xfrm>
              <a:custGeom>
                <a:avLst/>
                <a:gdLst>
                  <a:gd name="f0" fmla="val w"/>
                  <a:gd name="f1" fmla="val h"/>
                  <a:gd name="f2" fmla="val 0"/>
                  <a:gd name="f3" fmla="val 3164"/>
                  <a:gd name="f4" fmla="val 2336"/>
                  <a:gd name="f5" fmla="val 2390"/>
                  <a:gd name="f6" fmla="val 343"/>
                  <a:gd name="f7" fmla="val 2275"/>
                  <a:gd name="f8" fmla="val 470"/>
                  <a:gd name="f9" fmla="val 2194"/>
                  <a:gd name="f10" fmla="val 632"/>
                  <a:gd name="f11" fmla="val 2125"/>
                  <a:gd name="f12" fmla="val 805"/>
                  <a:gd name="f13" fmla="val 2044"/>
                  <a:gd name="f14" fmla="val 955"/>
                  <a:gd name="f15" fmla="val 1975"/>
                  <a:gd name="f16" fmla="val 1128"/>
                  <a:gd name="f17" fmla="val 1894"/>
                  <a:gd name="f18" fmla="val 1289"/>
                  <a:gd name="f19" fmla="val 1802"/>
                  <a:gd name="f20" fmla="val 1451"/>
                  <a:gd name="f21" fmla="val 1686"/>
                  <a:gd name="f22" fmla="val 1613"/>
                  <a:gd name="f23" fmla="val 1548"/>
                  <a:gd name="f24" fmla="val 1728"/>
                  <a:gd name="f25" fmla="val 1398"/>
                  <a:gd name="f26" fmla="val 1843"/>
                  <a:gd name="f27" fmla="val 1224"/>
                  <a:gd name="f28" fmla="val 1913"/>
                  <a:gd name="f29" fmla="val 1051"/>
                  <a:gd name="f30" fmla="val 1970"/>
                  <a:gd name="f31" fmla="val 1213"/>
                  <a:gd name="f32" fmla="val 1901"/>
                  <a:gd name="f33" fmla="val 1374"/>
                  <a:gd name="f34" fmla="val 1797"/>
                  <a:gd name="f35" fmla="val 1501"/>
                  <a:gd name="f36" fmla="val 1682"/>
                  <a:gd name="f37" fmla="val 1582"/>
                  <a:gd name="f38" fmla="val 1640"/>
                  <a:gd name="f39" fmla="val 1520"/>
                  <a:gd name="f40" fmla="val 1709"/>
                  <a:gd name="f41" fmla="val 1439"/>
                  <a:gd name="f42" fmla="val 1755"/>
                  <a:gd name="f43" fmla="val 1324"/>
                  <a:gd name="f44" fmla="val 1790"/>
                  <a:gd name="f45" fmla="val 1209"/>
                  <a:gd name="f46" fmla="val 1093"/>
                  <a:gd name="f47" fmla="val 1813"/>
                  <a:gd name="f48" fmla="val 932"/>
                  <a:gd name="f49" fmla="val 770"/>
                  <a:gd name="f50" fmla="val 1744"/>
                  <a:gd name="f51" fmla="val 608"/>
                  <a:gd name="f52" fmla="val 1848"/>
                  <a:gd name="f53" fmla="val 747"/>
                  <a:gd name="f54" fmla="val 1882"/>
                  <a:gd name="f55" fmla="val 1859"/>
                  <a:gd name="f56" fmla="val 1105"/>
                  <a:gd name="f57" fmla="val 1174"/>
                  <a:gd name="f58" fmla="val 1917"/>
                  <a:gd name="f59" fmla="val 1059"/>
                  <a:gd name="f60" fmla="val 920"/>
                  <a:gd name="f61" fmla="val 2148"/>
                  <a:gd name="f62" fmla="val 2252"/>
                  <a:gd name="f63" fmla="val 458"/>
                  <a:gd name="f64" fmla="val 2558"/>
                  <a:gd name="f65" fmla="val 1"/>
                  <a:gd name="f66" fmla="val 2529"/>
                  <a:gd name="f67" fmla="val 2501"/>
                  <a:gd name="f68" fmla="val 3"/>
                  <a:gd name="f69" fmla="val 2471"/>
                  <a:gd name="f70" fmla="val 8"/>
                  <a:gd name="f71" fmla="val 2217"/>
                  <a:gd name="f72" fmla="val 31"/>
                  <a:gd name="f73" fmla="val 1986"/>
                  <a:gd name="f74" fmla="val 170"/>
                  <a:gd name="f75" fmla="val 1836"/>
                  <a:gd name="f76" fmla="val 239"/>
                  <a:gd name="f77" fmla="val 89"/>
                  <a:gd name="f78" fmla="val 1732"/>
                  <a:gd name="f79" fmla="val 54"/>
                  <a:gd name="f80" fmla="val 1692"/>
                  <a:gd name="f81" fmla="val 26"/>
                  <a:gd name="f82" fmla="val 1647"/>
                  <a:gd name="f83" fmla="val 13"/>
                  <a:gd name="f84" fmla="val 1602"/>
                  <a:gd name="f85" fmla="val 1438"/>
                  <a:gd name="f86" fmla="val 56"/>
                  <a:gd name="f87" fmla="val 1386"/>
                  <a:gd name="f88" fmla="val 124"/>
                  <a:gd name="f89" fmla="val 1294"/>
                  <a:gd name="f90" fmla="val 204"/>
                  <a:gd name="f91" fmla="val 1236"/>
                  <a:gd name="f92" fmla="val 1201"/>
                  <a:gd name="f93" fmla="val 447"/>
                  <a:gd name="f94" fmla="val 1155"/>
                  <a:gd name="f95" fmla="val 274"/>
                  <a:gd name="f96" fmla="val 1040"/>
                  <a:gd name="f97" fmla="val 867"/>
                  <a:gd name="f98" fmla="val 844"/>
                  <a:gd name="f99" fmla="val 86"/>
                  <a:gd name="f100" fmla="val 822"/>
                  <a:gd name="f101" fmla="val 85"/>
                  <a:gd name="f102" fmla="val 800"/>
                  <a:gd name="f103" fmla="val 647"/>
                  <a:gd name="f104" fmla="val 495"/>
                  <a:gd name="f105" fmla="val 151"/>
                  <a:gd name="f106" fmla="val 405"/>
                  <a:gd name="f107" fmla="val 262"/>
                  <a:gd name="f108" fmla="val 763"/>
                  <a:gd name="f109" fmla="val 412"/>
                  <a:gd name="f110" fmla="val 816"/>
                  <a:gd name="f111" fmla="val 1063"/>
                  <a:gd name="f112" fmla="val 1590"/>
                  <a:gd name="f113" fmla="val 820"/>
                  <a:gd name="f114" fmla="val 1982"/>
                  <a:gd name="f115" fmla="val 474"/>
                  <a:gd name="f116" fmla="val 2155"/>
                  <a:gd name="f117" fmla="val 313"/>
                  <a:gd name="f118" fmla="val 2224"/>
                  <a:gd name="f119" fmla="val 2282"/>
                  <a:gd name="f120" fmla="val 2305"/>
                  <a:gd name="f121" fmla="val 126"/>
                  <a:gd name="f122" fmla="val 2325"/>
                  <a:gd name="f123" fmla="val 252"/>
                  <a:gd name="f124" fmla="val 379"/>
                  <a:gd name="f125" fmla="val 616"/>
                  <a:gd name="f126" fmla="val 857"/>
                  <a:gd name="f127" fmla="val 2300"/>
                  <a:gd name="f128" fmla="val 1097"/>
                  <a:gd name="f129" fmla="val 1617"/>
                  <a:gd name="f130" fmla="val 2051"/>
                  <a:gd name="f131" fmla="val 2079"/>
                  <a:gd name="f132" fmla="val 1670"/>
                  <a:gd name="f133" fmla="val 2332"/>
                  <a:gd name="f134" fmla="val 1186"/>
                  <a:gd name="f135" fmla="val 2436"/>
                  <a:gd name="f136" fmla="val 1001"/>
                  <a:gd name="f137" fmla="val 2506"/>
                  <a:gd name="f138" fmla="val 793"/>
                  <a:gd name="f139" fmla="val 2633"/>
                  <a:gd name="f140" fmla="val 2732"/>
                  <a:gd name="f141" fmla="val 443"/>
                  <a:gd name="f142" fmla="val 2928"/>
                  <a:gd name="f143" fmla="val 308"/>
                  <a:gd name="f144" fmla="val 3138"/>
                  <a:gd name="f145" fmla="val 3146"/>
                  <a:gd name="f146" fmla="val 3155"/>
                  <a:gd name="f147" fmla="val 2969"/>
                  <a:gd name="f148" fmla="val 154"/>
                  <a:gd name="f149" fmla="val 2783"/>
                  <a:gd name="f150" fmla="*/ f0 1 3164"/>
                  <a:gd name="f151" fmla="*/ f1 1 2336"/>
                  <a:gd name="f152" fmla="val f2"/>
                  <a:gd name="f153" fmla="val f3"/>
                  <a:gd name="f154" fmla="val f4"/>
                  <a:gd name="f155" fmla="+- f154 0 f152"/>
                  <a:gd name="f156" fmla="+- f153 0 f152"/>
                  <a:gd name="f157" fmla="*/ f156 1 3164"/>
                  <a:gd name="f158" fmla="*/ f155 1 2336"/>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3164" h="2336">
                    <a:moveTo>
                      <a:pt x="f5" y="f6"/>
                    </a:moveTo>
                    <a:lnTo>
                      <a:pt x="f5" y="f6"/>
                    </a:ln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22"/>
                      <a:pt x="f38" y="f39"/>
                      <a:pt x="f40" y="f41"/>
                    </a:cubicBezTo>
                    <a:cubicBezTo>
                      <a:pt x="f42" y="f43"/>
                      <a:pt x="f44" y="f45"/>
                      <a:pt x="f19" y="f46"/>
                    </a:cubicBezTo>
                    <a:cubicBezTo>
                      <a:pt x="f47" y="f48"/>
                      <a:pt x="f19" y="f49"/>
                      <a:pt x="f50" y="f51"/>
                    </a:cubicBezTo>
                    <a:lnTo>
                      <a:pt x="f50" y="f51"/>
                    </a:lnTo>
                    <a:cubicBezTo>
                      <a:pt x="f52" y="f53"/>
                      <a:pt x="f54" y="f48"/>
                      <a:pt x="f55" y="f56"/>
                    </a:cubicBezTo>
                    <a:cubicBezTo>
                      <a:pt x="f55" y="f16"/>
                      <a:pt x="f52" y="f57"/>
                      <a:pt x="f52" y="f45"/>
                    </a:cubicBezTo>
                    <a:cubicBezTo>
                      <a:pt x="f58" y="f59"/>
                      <a:pt x="f15" y="f60"/>
                      <a:pt x="f13" y="f49"/>
                    </a:cubicBezTo>
                    <a:cubicBezTo>
                      <a:pt x="f61" y="f51"/>
                      <a:pt x="f62" y="f63"/>
                      <a:pt x="f5" y="f6"/>
                    </a:cubicBezTo>
                    <a:close/>
                    <a:moveTo>
                      <a:pt x="f64" y="f65"/>
                    </a:moveTo>
                    <a:cubicBezTo>
                      <a:pt x="f66" y="f65"/>
                      <a:pt x="f67" y="f68"/>
                      <a:pt x="f69" y="f70"/>
                    </a:cubicBezTo>
                    <a:cubicBezTo>
                      <a:pt x="f71" y="f72"/>
                      <a:pt x="f73" y="f74"/>
                      <a:pt x="f75" y="f6"/>
                    </a:cubicBezTo>
                    <a:cubicBezTo>
                      <a:pt x="f55" y="f76"/>
                      <a:pt x="f47" y="f77"/>
                      <a:pt x="f78" y="f79"/>
                    </a:cubicBezTo>
                    <a:cubicBezTo>
                      <a:pt x="f80" y="f81"/>
                      <a:pt x="f82" y="f83"/>
                      <a:pt x="f84" y="f83"/>
                    </a:cubicBezTo>
                    <a:cubicBezTo>
                      <a:pt x="f39" y="f83"/>
                      <a:pt x="f85" y="f86"/>
                      <a:pt x="f87" y="f88"/>
                    </a:cubicBezTo>
                    <a:cubicBezTo>
                      <a:pt x="f89" y="f90"/>
                      <a:pt x="f91" y="f6"/>
                      <a:pt x="f92" y="f93"/>
                    </a:cubicBezTo>
                    <a:cubicBezTo>
                      <a:pt x="f94" y="f95"/>
                      <a:pt x="f96" y="f88"/>
                      <a:pt x="f97" y="f77"/>
                    </a:cubicBezTo>
                    <a:cubicBezTo>
                      <a:pt x="f98" y="f99"/>
                      <a:pt x="f100" y="f101"/>
                      <a:pt x="f102" y="f101"/>
                    </a:cubicBezTo>
                    <a:cubicBezTo>
                      <a:pt x="f103" y="f101"/>
                      <a:pt x="f104" y="f105"/>
                      <a:pt x="f106" y="f107"/>
                    </a:cubicBezTo>
                    <a:cubicBezTo>
                      <a:pt x="f108" y="f109"/>
                      <a:pt x="f29" y="f110"/>
                      <a:pt x="f29" y="f45"/>
                    </a:cubicBezTo>
                    <a:cubicBezTo>
                      <a:pt x="f111" y="f112"/>
                      <a:pt x="f113" y="f114"/>
                      <a:pt x="f115" y="f116"/>
                    </a:cubicBezTo>
                    <a:cubicBezTo>
                      <a:pt x="f117" y="f118"/>
                      <a:pt x="f105" y="f119"/>
                      <a:pt x="f65" y="f120"/>
                    </a:cubicBezTo>
                    <a:cubicBezTo>
                      <a:pt x="f121" y="f122"/>
                      <a:pt x="f123" y="f4"/>
                      <a:pt x="f124" y="f4"/>
                    </a:cubicBezTo>
                    <a:cubicBezTo>
                      <a:pt x="f125" y="f4"/>
                      <a:pt x="f126" y="f127"/>
                      <a:pt x="f128" y="f118"/>
                    </a:cubicBezTo>
                    <a:cubicBezTo>
                      <a:pt x="f129" y="f130"/>
                      <a:pt x="f131" y="f132"/>
                      <a:pt x="f133" y="f134"/>
                    </a:cubicBezTo>
                    <a:cubicBezTo>
                      <a:pt x="f135" y="f136"/>
                      <a:pt x="f137" y="f138"/>
                      <a:pt x="f139" y="f10"/>
                    </a:cubicBezTo>
                    <a:cubicBezTo>
                      <a:pt x="f140" y="f141"/>
                      <a:pt x="f142" y="f143"/>
                      <a:pt x="f144" y="f143"/>
                    </a:cubicBezTo>
                    <a:cubicBezTo>
                      <a:pt x="f145" y="f143"/>
                      <a:pt x="f146" y="f143"/>
                      <a:pt x="f3" y="f143"/>
                    </a:cubicBezTo>
                    <a:cubicBezTo>
                      <a:pt x="f147" y="f148"/>
                      <a:pt x="f149" y="f65"/>
                      <a:pt x="f64" y="f6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5" name="Google Shape;248;p3">
                <a:extLst>
                  <a:ext uri="{FF2B5EF4-FFF2-40B4-BE49-F238E27FC236}">
                    <a16:creationId xmlns:a16="http://schemas.microsoft.com/office/drawing/2014/main" id="{0FDFBC34-F6BB-49E6-99DA-00765BE4132B}"/>
                  </a:ext>
                </a:extLst>
              </p:cNvPr>
              <p:cNvSpPr/>
              <p:nvPr/>
            </p:nvSpPr>
            <p:spPr>
              <a:xfrm>
                <a:off x="8665018" y="4249088"/>
                <a:ext cx="250920" cy="158483"/>
              </a:xfrm>
              <a:custGeom>
                <a:avLst/>
                <a:gdLst>
                  <a:gd name="f0" fmla="val w"/>
                  <a:gd name="f1" fmla="val h"/>
                  <a:gd name="f2" fmla="val 0"/>
                  <a:gd name="f3" fmla="val 7769"/>
                  <a:gd name="f4" fmla="val 4907"/>
                  <a:gd name="f5" fmla="val 7180"/>
                  <a:gd name="f6" fmla="val 309"/>
                  <a:gd name="f7" fmla="val 7295"/>
                  <a:gd name="f8" fmla="val 575"/>
                  <a:gd name="f9" fmla="val 7387"/>
                  <a:gd name="f10" fmla="val 852"/>
                  <a:gd name="f11" fmla="val 7433"/>
                  <a:gd name="f12" fmla="val 1140"/>
                  <a:gd name="f13" fmla="val 7480"/>
                  <a:gd name="f14" fmla="val 1429"/>
                  <a:gd name="f15" fmla="val 1717"/>
                  <a:gd name="f16" fmla="val 7410"/>
                  <a:gd name="f17" fmla="val 2006"/>
                  <a:gd name="f18" fmla="val 7330"/>
                  <a:gd name="f19" fmla="val 2271"/>
                  <a:gd name="f20" fmla="val 7237"/>
                  <a:gd name="f21" fmla="val 2548"/>
                  <a:gd name="f22" fmla="val 7087"/>
                  <a:gd name="f23" fmla="val 2791"/>
                  <a:gd name="f24" fmla="val 6949"/>
                  <a:gd name="f25" fmla="val 3045"/>
                  <a:gd name="f26" fmla="val 6764"/>
                  <a:gd name="f27" fmla="val 3276"/>
                  <a:gd name="f28" fmla="val 6556"/>
                  <a:gd name="f29" fmla="val 3472"/>
                  <a:gd name="f30" fmla="val 6741"/>
                  <a:gd name="f31" fmla="val 3253"/>
                  <a:gd name="f32" fmla="val 6914"/>
                  <a:gd name="f33" fmla="val 3022"/>
                  <a:gd name="f34" fmla="val 7041"/>
                  <a:gd name="f35" fmla="val 2779"/>
                  <a:gd name="f36" fmla="val 2537"/>
                  <a:gd name="f37" fmla="val 7272"/>
                  <a:gd name="f38" fmla="val 2260"/>
                  <a:gd name="f39" fmla="val 7341"/>
                  <a:gd name="f40" fmla="val 1983"/>
                  <a:gd name="f41" fmla="val 7422"/>
                  <a:gd name="f42" fmla="val 1152"/>
                  <a:gd name="f43" fmla="val 7353"/>
                  <a:gd name="f44" fmla="val 863"/>
                  <a:gd name="f45" fmla="val 586"/>
                  <a:gd name="f46" fmla="val 7002"/>
                  <a:gd name="f47" fmla="val 6894"/>
                  <a:gd name="f48" fmla="val 6799"/>
                  <a:gd name="f49" fmla="val 97"/>
                  <a:gd name="f50" fmla="val 217"/>
                  <a:gd name="f51" fmla="val 6856"/>
                  <a:gd name="f52" fmla="val 402"/>
                  <a:gd name="f53" fmla="val 482"/>
                  <a:gd name="f54" fmla="val 411"/>
                  <a:gd name="f55" fmla="val 6677"/>
                  <a:gd name="f56" fmla="val 378"/>
                  <a:gd name="f57" fmla="val 6596"/>
                  <a:gd name="f58" fmla="val 6263"/>
                  <a:gd name="f59" fmla="val 6052"/>
                  <a:gd name="f60" fmla="val 931"/>
                  <a:gd name="f61" fmla="val 6164"/>
                  <a:gd name="f62" fmla="val 1498"/>
                  <a:gd name="f63" fmla="val 6313"/>
                  <a:gd name="f64" fmla="val 2244"/>
                  <a:gd name="f65" fmla="val 6314"/>
                  <a:gd name="f66" fmla="val 3001"/>
                  <a:gd name="f67" fmla="val 5872"/>
                  <a:gd name="f68" fmla="val 3679"/>
                  <a:gd name="f69" fmla="val 5963"/>
                  <a:gd name="f70" fmla="val 3532"/>
                  <a:gd name="f71" fmla="val 5882"/>
                  <a:gd name="f72" fmla="val 3366"/>
                  <a:gd name="f73" fmla="val 5714"/>
                  <a:gd name="f74" fmla="val 3299"/>
                  <a:gd name="f75" fmla="val 5664"/>
                  <a:gd name="f76" fmla="val 5607"/>
                  <a:gd name="f77" fmla="val 3265"/>
                  <a:gd name="f78" fmla="val 5549"/>
                  <a:gd name="f79" fmla="val 5433"/>
                  <a:gd name="f80" fmla="val 5310"/>
                  <a:gd name="f81" fmla="val 3306"/>
                  <a:gd name="f82" fmla="val 5217"/>
                  <a:gd name="f83" fmla="val 3368"/>
                  <a:gd name="f84" fmla="val 5067"/>
                  <a:gd name="f85" fmla="val 4929"/>
                  <a:gd name="f86" fmla="val 3587"/>
                  <a:gd name="f87" fmla="val 4790"/>
                  <a:gd name="f88" fmla="val 3703"/>
                  <a:gd name="f89" fmla="val 4663"/>
                  <a:gd name="f90" fmla="val 3818"/>
                  <a:gd name="f91" fmla="val 4536"/>
                  <a:gd name="f92" fmla="val 3922"/>
                  <a:gd name="f93" fmla="val 4375"/>
                  <a:gd name="f94" fmla="val 4003"/>
                  <a:gd name="f95" fmla="val 4063"/>
                  <a:gd name="f96" fmla="val 4199"/>
                  <a:gd name="f97" fmla="val 3694"/>
                  <a:gd name="f98" fmla="val 4326"/>
                  <a:gd name="f99" fmla="val 3347"/>
                  <a:gd name="f100" fmla="val 4441"/>
                  <a:gd name="f101" fmla="val 2904"/>
                  <a:gd name="f102" fmla="val 4573"/>
                  <a:gd name="f103" fmla="val 2417"/>
                  <a:gd name="f104" fmla="val 4645"/>
                  <a:gd name="f105" fmla="val 1926"/>
                  <a:gd name="f106" fmla="val 1256"/>
                  <a:gd name="f107" fmla="val 580"/>
                  <a:gd name="f108" fmla="val 4511"/>
                  <a:gd name="f109" fmla="val 4211"/>
                  <a:gd name="f110" fmla="val 912"/>
                  <a:gd name="f111" fmla="val 4683"/>
                  <a:gd name="f112" fmla="val 1828"/>
                  <a:gd name="f113" fmla="val 4906"/>
                  <a:gd name="f114" fmla="val 2766"/>
                  <a:gd name="f115" fmla="val 3454"/>
                  <a:gd name="f116" fmla="val 4153"/>
                  <a:gd name="f117" fmla="val 4786"/>
                  <a:gd name="f118" fmla="val 4871"/>
                  <a:gd name="f119" fmla="val 4557"/>
                  <a:gd name="f120" fmla="val 5806"/>
                  <a:gd name="f121" fmla="val 4245"/>
                  <a:gd name="f122" fmla="val 6718"/>
                  <a:gd name="f123" fmla="val 2849"/>
                  <a:gd name="f124" fmla="val 7768"/>
                  <a:gd name="f125" fmla="val 2029"/>
                  <a:gd name="f126" fmla="val 7757"/>
                  <a:gd name="f127" fmla="val 1059"/>
                  <a:gd name="f128" fmla="val 7260"/>
                  <a:gd name="f129" fmla="val 7214"/>
                  <a:gd name="f130" fmla="val 136"/>
                  <a:gd name="f131" fmla="val 7156"/>
                  <a:gd name="f132" fmla="val 67"/>
                  <a:gd name="f133" fmla="val 21"/>
                  <a:gd name="f134" fmla="val 7059"/>
                  <a:gd name="f135" fmla="val 6"/>
                  <a:gd name="f136" fmla="val 7030"/>
                  <a:gd name="f137" fmla="*/ f0 1 7769"/>
                  <a:gd name="f138" fmla="*/ f1 1 4907"/>
                  <a:gd name="f139" fmla="val f2"/>
                  <a:gd name="f140" fmla="val f3"/>
                  <a:gd name="f141" fmla="val f4"/>
                  <a:gd name="f142" fmla="+- f141 0 f139"/>
                  <a:gd name="f143" fmla="+- f140 0 f139"/>
                  <a:gd name="f144" fmla="*/ f143 1 7769"/>
                  <a:gd name="f145" fmla="*/ f142 1 4907"/>
                  <a:gd name="f146" fmla="*/ f139 1 f144"/>
                  <a:gd name="f147" fmla="*/ f140 1 f144"/>
                  <a:gd name="f148" fmla="*/ f139 1 f145"/>
                  <a:gd name="f149" fmla="*/ f141 1 f145"/>
                  <a:gd name="f150" fmla="*/ f146 f137 1"/>
                  <a:gd name="f151" fmla="*/ f147 f137 1"/>
                  <a:gd name="f152" fmla="*/ f149 f138 1"/>
                  <a:gd name="f153" fmla="*/ f148 f138 1"/>
                </a:gdLst>
                <a:ahLst/>
                <a:cxnLst>
                  <a:cxn ang="3cd4">
                    <a:pos x="hc" y="t"/>
                  </a:cxn>
                  <a:cxn ang="0">
                    <a:pos x="r" y="vc"/>
                  </a:cxn>
                  <a:cxn ang="cd4">
                    <a:pos x="hc" y="b"/>
                  </a:cxn>
                  <a:cxn ang="cd2">
                    <a:pos x="l" y="vc"/>
                  </a:cxn>
                </a:cxnLst>
                <a:rect l="f150" t="f153" r="f151" b="f152"/>
                <a:pathLst>
                  <a:path w="7769" h="4907">
                    <a:moveTo>
                      <a:pt x="f5" y="f6"/>
                    </a:moveTo>
                    <a:cubicBezTo>
                      <a:pt x="f7" y="f8"/>
                      <a:pt x="f9" y="f10"/>
                      <a:pt x="f11" y="f12"/>
                    </a:cubicBezTo>
                    <a:cubicBezTo>
                      <a:pt x="f13" y="f14"/>
                      <a:pt x="f13" y="f15"/>
                      <a:pt x="f16" y="f17"/>
                    </a:cubicBezTo>
                    <a:cubicBezTo>
                      <a:pt x="f18" y="f19"/>
                      <a:pt x="f20" y="f21"/>
                      <a:pt x="f22" y="f23"/>
                    </a:cubicBezTo>
                    <a:cubicBezTo>
                      <a:pt x="f24" y="f25"/>
                      <a:pt x="f26" y="f27"/>
                      <a:pt x="f28" y="f29"/>
                    </a:cubicBezTo>
                    <a:cubicBezTo>
                      <a:pt x="f30" y="f31"/>
                      <a:pt x="f32" y="f33"/>
                      <a:pt x="f34" y="f35"/>
                    </a:cubicBezTo>
                    <a:cubicBezTo>
                      <a:pt x="f5" y="f36"/>
                      <a:pt x="f37" y="f38"/>
                      <a:pt x="f39" y="f40"/>
                    </a:cubicBezTo>
                    <a:cubicBezTo>
                      <a:pt x="f41" y="f15"/>
                      <a:pt x="f11" y="f14"/>
                      <a:pt x="f9" y="f42"/>
                    </a:cubicBezTo>
                    <a:cubicBezTo>
                      <a:pt x="f43" y="f44"/>
                      <a:pt x="f37" y="f45"/>
                      <a:pt x="f5" y="f6"/>
                    </a:cubicBezTo>
                    <a:close/>
                    <a:moveTo>
                      <a:pt x="f46" y="f2"/>
                    </a:moveTo>
                    <a:cubicBezTo>
                      <a:pt x="f47" y="f2"/>
                      <a:pt x="f48" y="f49"/>
                      <a:pt x="f48" y="f50"/>
                    </a:cubicBezTo>
                    <a:cubicBezTo>
                      <a:pt x="f48" y="f6"/>
                      <a:pt x="f51" y="f52"/>
                      <a:pt x="f51" y="f53"/>
                    </a:cubicBezTo>
                    <a:cubicBezTo>
                      <a:pt x="f26" y="f54"/>
                      <a:pt x="f55" y="f56"/>
                      <a:pt x="f57" y="f56"/>
                    </a:cubicBezTo>
                    <a:cubicBezTo>
                      <a:pt x="f58" y="f56"/>
                      <a:pt x="f59" y="f60"/>
                      <a:pt x="f61" y="f62"/>
                    </a:cubicBezTo>
                    <a:cubicBezTo>
                      <a:pt x="f63" y="f64"/>
                      <a:pt x="f65" y="f66"/>
                      <a:pt x="f67" y="f68"/>
                    </a:cubicBezTo>
                    <a:lnTo>
                      <a:pt x="f67" y="f68"/>
                    </a:lnTo>
                    <a:cubicBezTo>
                      <a:pt x="f69" y="f70"/>
                      <a:pt x="f71" y="f72"/>
                      <a:pt x="f73" y="f74"/>
                    </a:cubicBezTo>
                    <a:cubicBezTo>
                      <a:pt x="f75" y="f27"/>
                      <a:pt x="f76" y="f77"/>
                      <a:pt x="f78" y="f77"/>
                    </a:cubicBezTo>
                    <a:cubicBezTo>
                      <a:pt x="f79" y="f77"/>
                      <a:pt x="f80" y="f81"/>
                      <a:pt x="f82" y="f83"/>
                    </a:cubicBezTo>
                    <a:cubicBezTo>
                      <a:pt x="f84" y="f29"/>
                      <a:pt x="f85" y="f86"/>
                      <a:pt x="f87" y="f88"/>
                    </a:cubicBezTo>
                    <a:cubicBezTo>
                      <a:pt x="f89" y="f90"/>
                      <a:pt x="f91" y="f92"/>
                      <a:pt x="f93" y="f94"/>
                    </a:cubicBezTo>
                    <a:cubicBezTo>
                      <a:pt x="f95" y="f96"/>
                      <a:pt x="f97" y="f98"/>
                      <a:pt x="f99" y="f100"/>
                    </a:cubicBezTo>
                    <a:cubicBezTo>
                      <a:pt x="f101" y="f102"/>
                      <a:pt x="f103" y="f104"/>
                      <a:pt x="f105" y="f104"/>
                    </a:cubicBezTo>
                    <a:cubicBezTo>
                      <a:pt x="f106" y="f104"/>
                      <a:pt x="f107" y="f108"/>
                      <a:pt x="f2" y="f109"/>
                    </a:cubicBezTo>
                    <a:lnTo>
                      <a:pt x="f2" y="f109"/>
                    </a:lnTo>
                    <a:cubicBezTo>
                      <a:pt x="f110" y="f111"/>
                      <a:pt x="f112" y="f113"/>
                      <a:pt x="f114" y="f113"/>
                    </a:cubicBezTo>
                    <a:cubicBezTo>
                      <a:pt x="f115" y="f113"/>
                      <a:pt x="f116" y="f117"/>
                      <a:pt x="f118" y="f119"/>
                    </a:cubicBezTo>
                    <a:cubicBezTo>
                      <a:pt x="f120" y="f121"/>
                      <a:pt x="f122" y="f88"/>
                      <a:pt x="f20" y="f123"/>
                    </a:cubicBezTo>
                    <a:cubicBezTo>
                      <a:pt x="f124" y="f125"/>
                      <a:pt x="f126" y="f127"/>
                      <a:pt x="f128" y="f50"/>
                    </a:cubicBezTo>
                    <a:cubicBezTo>
                      <a:pt x="f129" y="f130"/>
                      <a:pt x="f131" y="f132"/>
                      <a:pt x="f22" y="f133"/>
                    </a:cubicBezTo>
                    <a:cubicBezTo>
                      <a:pt x="f134" y="f135"/>
                      <a:pt x="f136" y="f2"/>
                      <a:pt x="f46"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6" name="Google Shape;249;p3">
                <a:extLst>
                  <a:ext uri="{FF2B5EF4-FFF2-40B4-BE49-F238E27FC236}">
                    <a16:creationId xmlns:a16="http://schemas.microsoft.com/office/drawing/2014/main" id="{7BA2AAAF-8172-493F-9E15-DF66A511F612}"/>
                  </a:ext>
                </a:extLst>
              </p:cNvPr>
              <p:cNvSpPr/>
              <p:nvPr/>
            </p:nvSpPr>
            <p:spPr>
              <a:xfrm>
                <a:off x="8843948" y="4326017"/>
                <a:ext cx="105165" cy="67272"/>
              </a:xfrm>
              <a:custGeom>
                <a:avLst/>
                <a:gdLst>
                  <a:gd name="f0" fmla="val w"/>
                  <a:gd name="f1" fmla="val h"/>
                  <a:gd name="f2" fmla="val 0"/>
                  <a:gd name="f3" fmla="val 3256"/>
                  <a:gd name="f4" fmla="val 2083"/>
                  <a:gd name="f5" fmla="val 2381"/>
                  <a:gd name="f6" fmla="val 2249"/>
                  <a:gd name="f7" fmla="val 1995"/>
                  <a:gd name="f8" fmla="val 422"/>
                  <a:gd name="f9" fmla="val 1951"/>
                  <a:gd name="f10" fmla="val 467"/>
                  <a:gd name="f11" fmla="val 1547"/>
                  <a:gd name="f12" fmla="val 1090"/>
                  <a:gd name="f13" fmla="val 785"/>
                  <a:gd name="f14" fmla="val 1909"/>
                  <a:gd name="f15" fmla="val 728"/>
                  <a:gd name="f16" fmla="val 1932"/>
                  <a:gd name="f17" fmla="val 1362"/>
                  <a:gd name="f18" fmla="val 1667"/>
                  <a:gd name="f19" fmla="val 1905"/>
                  <a:gd name="f20" fmla="val 1182"/>
                  <a:gd name="f21" fmla="val 1997"/>
                  <a:gd name="f22" fmla="val 2101"/>
                  <a:gd name="f23" fmla="val 1009"/>
                  <a:gd name="f24" fmla="val 2194"/>
                  <a:gd name="f25" fmla="val 951"/>
                  <a:gd name="f26" fmla="val 2287"/>
                  <a:gd name="f27" fmla="val 900"/>
                  <a:gd name="f28" fmla="val 2398"/>
                  <a:gd name="f29" fmla="val 857"/>
                  <a:gd name="f30" fmla="val 2520"/>
                  <a:gd name="f31" fmla="val 2534"/>
                  <a:gd name="f32" fmla="val 2548"/>
                  <a:gd name="f33" fmla="val 858"/>
                  <a:gd name="f34" fmla="val 2563"/>
                  <a:gd name="f35" fmla="val 859"/>
                  <a:gd name="f36" fmla="val 2678"/>
                  <a:gd name="f37" fmla="val 894"/>
                  <a:gd name="f38" fmla="val 2794"/>
                  <a:gd name="f39" fmla="val 974"/>
                  <a:gd name="f40" fmla="val 2805"/>
                  <a:gd name="f41" fmla="val 1101"/>
                  <a:gd name="f42" fmla="val 2816"/>
                  <a:gd name="f43" fmla="val 1233"/>
                  <a:gd name="f44" fmla="val 2723"/>
                  <a:gd name="f45" fmla="val 1354"/>
                  <a:gd name="f46" fmla="val 2605"/>
                  <a:gd name="f47" fmla="val 1356"/>
                  <a:gd name="f48" fmla="val 2599"/>
                  <a:gd name="f49" fmla="val 2592"/>
                  <a:gd name="f50" fmla="val 2586"/>
                  <a:gd name="f51" fmla="val 1355"/>
                  <a:gd name="f52" fmla="val 2591"/>
                  <a:gd name="f53" fmla="val 2597"/>
                  <a:gd name="f54" fmla="val 2602"/>
                  <a:gd name="f55" fmla="val 2603"/>
                  <a:gd name="f56" fmla="val 2604"/>
                  <a:gd name="f57" fmla="val 2611"/>
                  <a:gd name="f58" fmla="val 2618"/>
                  <a:gd name="f59" fmla="val 2625"/>
                  <a:gd name="f60" fmla="val 2846"/>
                  <a:gd name="f61" fmla="val 3087"/>
                  <a:gd name="f62" fmla="val 1263"/>
                  <a:gd name="f63" fmla="val 3163"/>
                  <a:gd name="f64" fmla="val 1067"/>
                  <a:gd name="f65" fmla="val 3255"/>
                  <a:gd name="f66" fmla="val 847"/>
                  <a:gd name="f67" fmla="val 3175"/>
                  <a:gd name="f68" fmla="val 570"/>
                  <a:gd name="f69" fmla="val 3002"/>
                  <a:gd name="f70" fmla="val 432"/>
                  <a:gd name="f71" fmla="val 2898"/>
                  <a:gd name="f72" fmla="val 348"/>
                  <a:gd name="f73" fmla="val 2776"/>
                  <a:gd name="f74" fmla="val 311"/>
                  <a:gd name="f75" fmla="val 2653"/>
                  <a:gd name="f76" fmla="val 2556"/>
                  <a:gd name="f77" fmla="val 2458"/>
                  <a:gd name="f78" fmla="val 334"/>
                  <a:gd name="f79" fmla="val 2367"/>
                  <a:gd name="f80" fmla="val 374"/>
                  <a:gd name="f81" fmla="val 2413"/>
                  <a:gd name="f82" fmla="val 317"/>
                  <a:gd name="f83" fmla="val 2471"/>
                  <a:gd name="f84" fmla="val 213"/>
                  <a:gd name="f85" fmla="val 2459"/>
                  <a:gd name="f86" fmla="val 143"/>
                  <a:gd name="f87" fmla="val 2451"/>
                  <a:gd name="f88" fmla="val 40"/>
                  <a:gd name="f89" fmla="val 2422"/>
                  <a:gd name="f90" fmla="*/ f0 1 3256"/>
                  <a:gd name="f91" fmla="*/ f1 1 2083"/>
                  <a:gd name="f92" fmla="val f2"/>
                  <a:gd name="f93" fmla="val f3"/>
                  <a:gd name="f94" fmla="val f4"/>
                  <a:gd name="f95" fmla="+- f94 0 f92"/>
                  <a:gd name="f96" fmla="+- f93 0 f92"/>
                  <a:gd name="f97" fmla="*/ f96 1 3256"/>
                  <a:gd name="f98" fmla="*/ f95 1 2083"/>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3256" h="2083">
                    <a:moveTo>
                      <a:pt x="f5" y="f2"/>
                    </a:moveTo>
                    <a:cubicBezTo>
                      <a:pt x="f6" y="f2"/>
                      <a:pt x="f7" y="f8"/>
                      <a:pt x="f9" y="f10"/>
                    </a:cubicBezTo>
                    <a:cubicBezTo>
                      <a:pt x="f11" y="f12"/>
                      <a:pt x="f13" y="f14"/>
                      <a:pt x="f2" y="f4"/>
                    </a:cubicBezTo>
                    <a:cubicBezTo>
                      <a:pt x="f15" y="f16"/>
                      <a:pt x="f17" y="f18"/>
                      <a:pt x="f19" y="f20"/>
                    </a:cubicBezTo>
                    <a:cubicBezTo>
                      <a:pt x="f21" y="f12"/>
                      <a:pt x="f22" y="f23"/>
                      <a:pt x="f24" y="f25"/>
                    </a:cubicBezTo>
                    <a:cubicBezTo>
                      <a:pt x="f26" y="f27"/>
                      <a:pt x="f28" y="f29"/>
                      <a:pt x="f30" y="f29"/>
                    </a:cubicBezTo>
                    <a:cubicBezTo>
                      <a:pt x="f31" y="f29"/>
                      <a:pt x="f32" y="f33"/>
                      <a:pt x="f34" y="f35"/>
                    </a:cubicBezTo>
                    <a:cubicBezTo>
                      <a:pt x="f36" y="f37"/>
                      <a:pt x="f38" y="f39"/>
                      <a:pt x="f40" y="f41"/>
                    </a:cubicBezTo>
                    <a:cubicBezTo>
                      <a:pt x="f42" y="f43"/>
                      <a:pt x="f44" y="f45"/>
                      <a:pt x="f46" y="f47"/>
                    </a:cubicBezTo>
                    <a:lnTo>
                      <a:pt x="f46" y="f47"/>
                    </a:lnTo>
                    <a:cubicBezTo>
                      <a:pt x="f48" y="f47"/>
                      <a:pt x="f49" y="f47"/>
                      <a:pt x="f50" y="f51"/>
                    </a:cubicBezTo>
                    <a:lnTo>
                      <a:pt x="f50" y="f51"/>
                    </a:lnTo>
                    <a:cubicBezTo>
                      <a:pt x="f52" y="f47"/>
                      <a:pt x="f53" y="f47"/>
                      <a:pt x="f54" y="f47"/>
                    </a:cubicBezTo>
                    <a:cubicBezTo>
                      <a:pt x="f55" y="f47"/>
                      <a:pt x="f56" y="f47"/>
                      <a:pt x="f46" y="f47"/>
                    </a:cubicBezTo>
                    <a:lnTo>
                      <a:pt x="f46" y="f47"/>
                    </a:lnTo>
                    <a:cubicBezTo>
                      <a:pt x="f57" y="f47"/>
                      <a:pt x="f58" y="f47"/>
                      <a:pt x="f59" y="f47"/>
                    </a:cubicBezTo>
                    <a:cubicBezTo>
                      <a:pt x="f60" y="f47"/>
                      <a:pt x="f61" y="f62"/>
                      <a:pt x="f63" y="f64"/>
                    </a:cubicBezTo>
                    <a:cubicBezTo>
                      <a:pt x="f65" y="f66"/>
                      <a:pt x="f67" y="f68"/>
                      <a:pt x="f69" y="f70"/>
                    </a:cubicBezTo>
                    <a:cubicBezTo>
                      <a:pt x="f71" y="f72"/>
                      <a:pt x="f73" y="f74"/>
                      <a:pt x="f75" y="f74"/>
                    </a:cubicBezTo>
                    <a:cubicBezTo>
                      <a:pt x="f76" y="f74"/>
                      <a:pt x="f77" y="f78"/>
                      <a:pt x="f79" y="f80"/>
                    </a:cubicBezTo>
                    <a:cubicBezTo>
                      <a:pt x="f81" y="f82"/>
                      <a:pt x="f83" y="f84"/>
                      <a:pt x="f85" y="f86"/>
                    </a:cubicBezTo>
                    <a:cubicBezTo>
                      <a:pt x="f87" y="f88"/>
                      <a:pt x="f89"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7" name="Google Shape;250;p3">
                <a:extLst>
                  <a:ext uri="{FF2B5EF4-FFF2-40B4-BE49-F238E27FC236}">
                    <a16:creationId xmlns:a16="http://schemas.microsoft.com/office/drawing/2014/main" id="{C9D26A91-0DE6-48D5-B18F-6106CCC3718E}"/>
                  </a:ext>
                </a:extLst>
              </p:cNvPr>
              <p:cNvSpPr/>
              <p:nvPr/>
            </p:nvSpPr>
            <p:spPr>
              <a:xfrm>
                <a:off x="8532668" y="4378311"/>
                <a:ext cx="227438" cy="140625"/>
              </a:xfrm>
              <a:custGeom>
                <a:avLst/>
                <a:gdLst>
                  <a:gd name="f0" fmla="val w"/>
                  <a:gd name="f1" fmla="val h"/>
                  <a:gd name="f2" fmla="val 0"/>
                  <a:gd name="f3" fmla="val 7042"/>
                  <a:gd name="f4" fmla="val 4354"/>
                  <a:gd name="f5" fmla="val 1940"/>
                  <a:gd name="f6" fmla="val 210"/>
                  <a:gd name="f7" fmla="val 2066"/>
                  <a:gd name="f8" fmla="val 221"/>
                  <a:gd name="f9" fmla="val 2182"/>
                  <a:gd name="f10" fmla="val 233"/>
                  <a:gd name="f11" fmla="val 2309"/>
                  <a:gd name="f12" fmla="val 267"/>
                  <a:gd name="f13" fmla="val 2563"/>
                  <a:gd name="f14" fmla="val 337"/>
                  <a:gd name="f15" fmla="val 2782"/>
                  <a:gd name="f16" fmla="val 440"/>
                  <a:gd name="f17" fmla="val 2990"/>
                  <a:gd name="f18" fmla="val 579"/>
                  <a:gd name="f19" fmla="val 3405"/>
                  <a:gd name="f20" fmla="val 856"/>
                  <a:gd name="f21" fmla="val 3740"/>
                  <a:gd name="f22" fmla="val 1248"/>
                  <a:gd name="f23" fmla="val 4029"/>
                  <a:gd name="f24" fmla="val 1664"/>
                  <a:gd name="f25" fmla="val 4306"/>
                  <a:gd name="f26" fmla="val 2068"/>
                  <a:gd name="f27" fmla="val 4548"/>
                  <a:gd name="f28" fmla="val 2507"/>
                  <a:gd name="f29" fmla="val 4848"/>
                  <a:gd name="f30" fmla="val 2887"/>
                  <a:gd name="f31" fmla="val 5137"/>
                  <a:gd name="f32" fmla="val 3291"/>
                  <a:gd name="f33" fmla="val 5518"/>
                  <a:gd name="f34" fmla="val 3626"/>
                  <a:gd name="f35" fmla="val 5922"/>
                  <a:gd name="f36" fmla="val 3915"/>
                  <a:gd name="f37" fmla="val 5714"/>
                  <a:gd name="f38" fmla="val 3776"/>
                  <a:gd name="f39" fmla="val 5333"/>
                  <a:gd name="f40" fmla="val 3465"/>
                  <a:gd name="f41" fmla="val 3315"/>
                  <a:gd name="f42" fmla="val 4964"/>
                  <a:gd name="f43" fmla="val 3118"/>
                  <a:gd name="f44" fmla="val 4825"/>
                  <a:gd name="f45" fmla="val 2922"/>
                  <a:gd name="f46" fmla="val 4525"/>
                  <a:gd name="f47" fmla="val 2530"/>
                  <a:gd name="f48" fmla="val 4260"/>
                  <a:gd name="f49" fmla="val 2103"/>
                  <a:gd name="f50" fmla="val 3971"/>
                  <a:gd name="f51" fmla="val 1699"/>
                  <a:gd name="f52" fmla="val 3694"/>
                  <a:gd name="f53" fmla="val 1295"/>
                  <a:gd name="f54" fmla="val 3382"/>
                  <a:gd name="f55" fmla="val 902"/>
                  <a:gd name="f56" fmla="val 2967"/>
                  <a:gd name="f57" fmla="val 625"/>
                  <a:gd name="f58" fmla="val 2863"/>
                  <a:gd name="f59" fmla="val 556"/>
                  <a:gd name="f60" fmla="val 2759"/>
                  <a:gd name="f61" fmla="val 498"/>
                  <a:gd name="f62" fmla="val 2644"/>
                  <a:gd name="f63" fmla="val 2528"/>
                  <a:gd name="f64" fmla="val 383"/>
                  <a:gd name="f65" fmla="val 2413"/>
                  <a:gd name="f66" fmla="val 2297"/>
                  <a:gd name="f67" fmla="val 313"/>
                  <a:gd name="f68" fmla="val 279"/>
                  <a:gd name="f69" fmla="val 2055"/>
                  <a:gd name="f70" fmla="val 256"/>
                  <a:gd name="f71" fmla="val 1876"/>
                  <a:gd name="f72" fmla="val 227"/>
                  <a:gd name="f73" fmla="val 1815"/>
                  <a:gd name="f74" fmla="val 224"/>
                  <a:gd name="f75" fmla="val 1753"/>
                  <a:gd name="f76" fmla="val 1691"/>
                  <a:gd name="f77" fmla="val 1628"/>
                  <a:gd name="f78" fmla="val 1559"/>
                  <a:gd name="f79" fmla="val 1674"/>
                  <a:gd name="f80" fmla="val 1813"/>
                  <a:gd name="f81" fmla="val 6377"/>
                  <a:gd name="f82" fmla="val 4269"/>
                  <a:gd name="f83" fmla="val 6379"/>
                  <a:gd name="f84" fmla="val 4270"/>
                  <a:gd name="f85" fmla="val 6381"/>
                  <a:gd name="f86" fmla="val 4271"/>
                  <a:gd name="f87" fmla="val 6383"/>
                  <a:gd name="f88" fmla="val 4273"/>
                  <a:gd name="f89" fmla="val 1935"/>
                  <a:gd name="f90" fmla="val 1792"/>
                  <a:gd name="f91" fmla="val 1648"/>
                  <a:gd name="f92" fmla="val 12"/>
                  <a:gd name="f93" fmla="val 1501"/>
                  <a:gd name="f94" fmla="val 36"/>
                  <a:gd name="f95" fmla="val 1316"/>
                  <a:gd name="f96" fmla="val 60"/>
                  <a:gd name="f97" fmla="val 1132"/>
                  <a:gd name="f98" fmla="val 117"/>
                  <a:gd name="f99" fmla="val 947"/>
                  <a:gd name="f100" fmla="val 198"/>
                  <a:gd name="f101" fmla="val 601"/>
                  <a:gd name="f102" fmla="val 325"/>
                  <a:gd name="f103" fmla="val 324"/>
                  <a:gd name="f104" fmla="val 717"/>
                  <a:gd name="f105" fmla="val 430"/>
                  <a:gd name="f106" fmla="val 510"/>
                  <a:gd name="f107" fmla="val 917"/>
                  <a:gd name="f108" fmla="val 1396"/>
                  <a:gd name="f109" fmla="val 1930"/>
                  <a:gd name="f110" fmla="val 423"/>
                  <a:gd name="f111" fmla="val 637"/>
                  <a:gd name="f112" fmla="val 3198"/>
                  <a:gd name="f113" fmla="val 914"/>
                  <a:gd name="f114" fmla="val 3209"/>
                  <a:gd name="f115" fmla="val 1387"/>
                  <a:gd name="f116" fmla="val 1549"/>
                  <a:gd name="f117" fmla="val 3163"/>
                  <a:gd name="f118" fmla="val 1733"/>
                  <a:gd name="f119" fmla="val 3048"/>
                  <a:gd name="f120" fmla="val 1837"/>
                  <a:gd name="f121" fmla="val 2993"/>
                  <a:gd name="f122" fmla="val 1882"/>
                  <a:gd name="f123" fmla="val 2917"/>
                  <a:gd name="f124" fmla="val 1905"/>
                  <a:gd name="f125" fmla="val 2840"/>
                  <a:gd name="f126" fmla="val 2739"/>
                  <a:gd name="f127" fmla="val 2638"/>
                  <a:gd name="f128" fmla="val 1865"/>
                  <a:gd name="f129" fmla="val 2586"/>
                  <a:gd name="f130" fmla="val 1779"/>
                  <a:gd name="f131" fmla="val 2621"/>
                  <a:gd name="f132" fmla="val 1999"/>
                  <a:gd name="f133" fmla="val 2817"/>
                  <a:gd name="f134" fmla="val 2183"/>
                  <a:gd name="f135" fmla="val 3036"/>
                  <a:gd name="f136" fmla="val 3255"/>
                  <a:gd name="f137" fmla="val 3440"/>
                  <a:gd name="f138" fmla="val 3475"/>
                  <a:gd name="f139" fmla="val 3786"/>
                  <a:gd name="f140" fmla="val 2414"/>
                  <a:gd name="f141" fmla="val 3084"/>
                  <a:gd name="f142" fmla="val 3613"/>
                  <a:gd name="f143" fmla="val 3753"/>
                  <a:gd name="f144" fmla="val 3798"/>
                  <a:gd name="f145" fmla="val 3661"/>
                  <a:gd name="f146" fmla="val 3913"/>
                  <a:gd name="f147" fmla="val 3557"/>
                  <a:gd name="f148" fmla="val 3983"/>
                  <a:gd name="f149" fmla="val 3834"/>
                  <a:gd name="f150" fmla="val 3902"/>
                  <a:gd name="f151" fmla="val 4353"/>
                  <a:gd name="f152" fmla="val 4213"/>
                  <a:gd name="f153" fmla="val 4076"/>
                  <a:gd name="f154" fmla="val 3984"/>
                  <a:gd name="f155" fmla="val 4502"/>
                  <a:gd name="f156" fmla="val 3615"/>
                  <a:gd name="f157" fmla="val 4687"/>
                  <a:gd name="f158" fmla="val 4088"/>
                  <a:gd name="f159" fmla="val 4998"/>
                  <a:gd name="f160" fmla="val 4160"/>
                  <a:gd name="f161" fmla="val 5343"/>
                  <a:gd name="f162" fmla="val 5494"/>
                  <a:gd name="f163" fmla="val 5652"/>
                  <a:gd name="f164" fmla="val 4146"/>
                  <a:gd name="f165" fmla="val 5808"/>
                  <a:gd name="f166" fmla="val 6005"/>
                  <a:gd name="f167" fmla="val 6200"/>
                  <a:gd name="f168" fmla="val 4168"/>
                  <a:gd name="f169" fmla="val 5777"/>
                  <a:gd name="f170" fmla="val 3918"/>
                  <a:gd name="f171" fmla="val 6508"/>
                  <a:gd name="f172" fmla="val 2587"/>
                  <a:gd name="f173" fmla="val 6041"/>
                  <a:gd name="f174" fmla="val 2598"/>
                  <a:gd name="f175" fmla="val 6158"/>
                  <a:gd name="f176" fmla="val 2605"/>
                  <a:gd name="f177" fmla="val 6271"/>
                  <a:gd name="f178" fmla="val 6542"/>
                  <a:gd name="f179" fmla="val 6798"/>
                  <a:gd name="f180" fmla="val 2564"/>
                  <a:gd name="f181" fmla="val 7041"/>
                  <a:gd name="f182" fmla="val 2426"/>
                  <a:gd name="f183" fmla="val 5876"/>
                  <a:gd name="f184" fmla="val 4767"/>
                  <a:gd name="f185" fmla="val 1595"/>
                  <a:gd name="f186" fmla="val 3925"/>
                  <a:gd name="f187" fmla="val 844"/>
                  <a:gd name="f188" fmla="val 3336"/>
                  <a:gd name="f189" fmla="val 2665"/>
                  <a:gd name="f190" fmla="*/ f0 1 7042"/>
                  <a:gd name="f191" fmla="*/ f1 1 4354"/>
                  <a:gd name="f192" fmla="val f2"/>
                  <a:gd name="f193" fmla="val f3"/>
                  <a:gd name="f194" fmla="val f4"/>
                  <a:gd name="f195" fmla="+- f194 0 f192"/>
                  <a:gd name="f196" fmla="+- f193 0 f192"/>
                  <a:gd name="f197" fmla="*/ f196 1 7042"/>
                  <a:gd name="f198" fmla="*/ f195 1 4354"/>
                  <a:gd name="f199" fmla="*/ f192 1 f197"/>
                  <a:gd name="f200" fmla="*/ f193 1 f197"/>
                  <a:gd name="f201" fmla="*/ f192 1 f198"/>
                  <a:gd name="f202" fmla="*/ f194 1 f198"/>
                  <a:gd name="f203" fmla="*/ f199 f190 1"/>
                  <a:gd name="f204" fmla="*/ f200 f190 1"/>
                  <a:gd name="f205" fmla="*/ f202 f191 1"/>
                  <a:gd name="f206" fmla="*/ f201 f191 1"/>
                </a:gdLst>
                <a:ahLst/>
                <a:cxnLst>
                  <a:cxn ang="3cd4">
                    <a:pos x="hc" y="t"/>
                  </a:cxn>
                  <a:cxn ang="0">
                    <a:pos x="r" y="vc"/>
                  </a:cxn>
                  <a:cxn ang="cd4">
                    <a:pos x="hc" y="b"/>
                  </a:cxn>
                  <a:cxn ang="cd2">
                    <a:pos x="l" y="vc"/>
                  </a:cxn>
                </a:cxnLst>
                <a:rect l="f203" t="f206" r="f204" b="f205"/>
                <a:pathLst>
                  <a:path w="7042" h="4354">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3" y="f34"/>
                      <a:pt x="f39" y="f40"/>
                    </a:cubicBezTo>
                    <a:cubicBezTo>
                      <a:pt x="f31" y="f41"/>
                      <a:pt x="f42" y="f43"/>
                      <a:pt x="f44" y="f45"/>
                    </a:cubicBezTo>
                    <a:cubicBezTo>
                      <a:pt x="f46" y="f47"/>
                      <a:pt x="f48" y="f49"/>
                      <a:pt x="f50" y="f51"/>
                    </a:cubicBezTo>
                    <a:cubicBezTo>
                      <a:pt x="f52" y="f53"/>
                      <a:pt x="f54" y="f55"/>
                      <a:pt x="f56" y="f57"/>
                    </a:cubicBezTo>
                    <a:cubicBezTo>
                      <a:pt x="f58" y="f59"/>
                      <a:pt x="f60" y="f61"/>
                      <a:pt x="f62" y="f16"/>
                    </a:cubicBezTo>
                    <a:cubicBezTo>
                      <a:pt x="f63" y="f64"/>
                      <a:pt x="f65" y="f14"/>
                      <a:pt x="f66" y="f67"/>
                    </a:cubicBezTo>
                    <a:cubicBezTo>
                      <a:pt x="f9" y="f68"/>
                      <a:pt x="f69" y="f70"/>
                      <a:pt x="f5" y="f10"/>
                    </a:cubicBezTo>
                    <a:cubicBezTo>
                      <a:pt x="f71" y="f72"/>
                      <a:pt x="f73" y="f74"/>
                      <a:pt x="f75" y="f74"/>
                    </a:cubicBezTo>
                    <a:cubicBezTo>
                      <a:pt x="f76" y="f74"/>
                      <a:pt x="f77" y="f72"/>
                      <a:pt x="f78" y="f10"/>
                    </a:cubicBezTo>
                    <a:cubicBezTo>
                      <a:pt x="f79" y="f8"/>
                      <a:pt x="f80" y="f6"/>
                      <a:pt x="f5" y="f6"/>
                    </a:cubicBezTo>
                    <a:close/>
                    <a:moveTo>
                      <a:pt x="f81" y="f82"/>
                    </a:moveTo>
                    <a:cubicBezTo>
                      <a:pt x="f83" y="f84"/>
                      <a:pt x="f85" y="f86"/>
                      <a:pt x="f87" y="f88"/>
                    </a:cubicBezTo>
                    <a:cubicBezTo>
                      <a:pt x="f85" y="f86"/>
                      <a:pt x="f83" y="f84"/>
                      <a:pt x="f81" y="f82"/>
                    </a:cubicBezTo>
                    <a:close/>
                    <a:moveTo>
                      <a:pt x="f89" y="f2"/>
                    </a:moveTo>
                    <a:cubicBezTo>
                      <a:pt x="f90" y="f2"/>
                      <a:pt x="f91" y="f92"/>
                      <a:pt x="f93" y="f94"/>
                    </a:cubicBezTo>
                    <a:cubicBezTo>
                      <a:pt x="f95" y="f96"/>
                      <a:pt x="f97" y="f98"/>
                      <a:pt x="f99" y="f100"/>
                    </a:cubicBezTo>
                    <a:cubicBezTo>
                      <a:pt x="f101" y="f102"/>
                      <a:pt x="f103" y="f59"/>
                      <a:pt x="f2" y="f104"/>
                    </a:cubicBezTo>
                    <a:cubicBezTo>
                      <a:pt x="f105" y="f106"/>
                      <a:pt x="f107" y="f64"/>
                      <a:pt x="f108" y="f64"/>
                    </a:cubicBezTo>
                    <a:cubicBezTo>
                      <a:pt x="f24" y="f64"/>
                      <a:pt x="f109" y="f110"/>
                      <a:pt x="f9" y="f106"/>
                    </a:cubicBezTo>
                    <a:cubicBezTo>
                      <a:pt x="f13" y="f111"/>
                      <a:pt x="f112" y="f113"/>
                      <a:pt x="f114" y="f115"/>
                    </a:cubicBezTo>
                    <a:cubicBezTo>
                      <a:pt x="f114" y="f116"/>
                      <a:pt x="f117" y="f118"/>
                      <a:pt x="f119" y="f120"/>
                    </a:cubicBezTo>
                    <a:cubicBezTo>
                      <a:pt x="f121" y="f122"/>
                      <a:pt x="f123" y="f124"/>
                      <a:pt x="f125" y="f124"/>
                    </a:cubicBezTo>
                    <a:cubicBezTo>
                      <a:pt x="f126" y="f124"/>
                      <a:pt x="f127" y="f128"/>
                      <a:pt x="f129" y="f130"/>
                    </a:cubicBezTo>
                    <a:lnTo>
                      <a:pt x="f129" y="f130"/>
                    </a:lnTo>
                    <a:cubicBezTo>
                      <a:pt x="f131" y="f132"/>
                      <a:pt x="f133" y="f134"/>
                      <a:pt x="f135" y="f134"/>
                    </a:cubicBezTo>
                    <a:cubicBezTo>
                      <a:pt x="f136" y="f134"/>
                      <a:pt x="f137" y="f132"/>
                      <a:pt x="f138" y="f130"/>
                    </a:cubicBezTo>
                    <a:cubicBezTo>
                      <a:pt x="f139" y="f140"/>
                      <a:pt x="f139" y="f141"/>
                      <a:pt x="f142" y="f143"/>
                    </a:cubicBezTo>
                    <a:cubicBezTo>
                      <a:pt x="f142" y="f143"/>
                      <a:pt x="f144" y="f145"/>
                      <a:pt x="f146" y="f147"/>
                    </a:cubicBezTo>
                    <a:lnTo>
                      <a:pt x="f146" y="f147"/>
                    </a:lnTo>
                    <a:cubicBezTo>
                      <a:pt x="f146" y="f147"/>
                      <a:pt x="f148" y="f149"/>
                      <a:pt x="f150" y="f151"/>
                    </a:cubicBezTo>
                    <a:cubicBezTo>
                      <a:pt x="f152" y="f153"/>
                      <a:pt x="f25" y="f154"/>
                      <a:pt x="f155" y="f156"/>
                    </a:cubicBezTo>
                    <a:cubicBezTo>
                      <a:pt x="f157" y="f158"/>
                      <a:pt x="f159" y="f160"/>
                      <a:pt x="f161" y="f160"/>
                    </a:cubicBezTo>
                    <a:cubicBezTo>
                      <a:pt x="f162" y="f160"/>
                      <a:pt x="f163" y="f164"/>
                      <a:pt x="f165" y="f164"/>
                    </a:cubicBezTo>
                    <a:cubicBezTo>
                      <a:pt x="f166" y="f164"/>
                      <a:pt x="f167" y="f168"/>
                      <a:pt x="f81" y="f82"/>
                    </a:cubicBezTo>
                    <a:lnTo>
                      <a:pt x="f81" y="f82"/>
                    </a:lnTo>
                    <a:cubicBezTo>
                      <a:pt x="f169" y="f170"/>
                      <a:pt x="f171" y="f58"/>
                      <a:pt x="f35" y="f172"/>
                    </a:cubicBezTo>
                    <a:lnTo>
                      <a:pt x="f35" y="f172"/>
                    </a:lnTo>
                    <a:cubicBezTo>
                      <a:pt x="f173" y="f174"/>
                      <a:pt x="f175" y="f176"/>
                      <a:pt x="f177" y="f176"/>
                    </a:cubicBezTo>
                    <a:cubicBezTo>
                      <a:pt x="f178" y="f176"/>
                      <a:pt x="f179" y="f180"/>
                      <a:pt x="f181" y="f182"/>
                    </a:cubicBezTo>
                    <a:cubicBezTo>
                      <a:pt x="f183" y="f140"/>
                      <a:pt x="f184" y="f185"/>
                      <a:pt x="f186" y="f187"/>
                    </a:cubicBezTo>
                    <a:cubicBezTo>
                      <a:pt x="f188" y="f67"/>
                      <a:pt x="f189" y="f2"/>
                      <a:pt x="f89"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8" name="Google Shape;251;p3">
                <a:extLst>
                  <a:ext uri="{FF2B5EF4-FFF2-40B4-BE49-F238E27FC236}">
                    <a16:creationId xmlns:a16="http://schemas.microsoft.com/office/drawing/2014/main" id="{DE868355-2A52-4A5A-8F53-66EC00FE4A5E}"/>
                  </a:ext>
                </a:extLst>
              </p:cNvPr>
              <p:cNvSpPr/>
              <p:nvPr/>
            </p:nvSpPr>
            <p:spPr>
              <a:xfrm>
                <a:off x="8671703" y="4394752"/>
                <a:ext cx="150638" cy="53611"/>
              </a:xfrm>
              <a:custGeom>
                <a:avLst/>
                <a:gdLst>
                  <a:gd name="f0" fmla="val w"/>
                  <a:gd name="f1" fmla="val h"/>
                  <a:gd name="f2" fmla="val 0"/>
                  <a:gd name="f3" fmla="val 4664"/>
                  <a:gd name="f4" fmla="val 1660"/>
                  <a:gd name="f5" fmla="val 970"/>
                  <a:gd name="f6" fmla="val 509"/>
                  <a:gd name="f7" fmla="val 1178"/>
                  <a:gd name="f8" fmla="val 589"/>
                  <a:gd name="f9" fmla="val 1386"/>
                  <a:gd name="f10" fmla="val 670"/>
                  <a:gd name="f11" fmla="val 1617"/>
                  <a:gd name="f12" fmla="val 728"/>
                  <a:gd name="f13" fmla="val 1836"/>
                  <a:gd name="f14" fmla="val 786"/>
                  <a:gd name="f15" fmla="val 2055"/>
                  <a:gd name="f16" fmla="val 820"/>
                  <a:gd name="f17" fmla="val 2298"/>
                  <a:gd name="f18" fmla="val 855"/>
                  <a:gd name="f19" fmla="val 2517"/>
                  <a:gd name="f20" fmla="val 878"/>
                  <a:gd name="f21" fmla="val 2759"/>
                  <a:gd name="f22" fmla="val 3002"/>
                  <a:gd name="f23" fmla="val 3221"/>
                  <a:gd name="f24" fmla="val 866"/>
                  <a:gd name="f25" fmla="val 3464"/>
                  <a:gd name="f26" fmla="val 3694"/>
                  <a:gd name="f27" fmla="val 843"/>
                  <a:gd name="f28" fmla="val 913"/>
                  <a:gd name="f29" fmla="val 2967"/>
                  <a:gd name="f30" fmla="val 924"/>
                  <a:gd name="f31" fmla="val 2896"/>
                  <a:gd name="f32" fmla="val 927"/>
                  <a:gd name="f33" fmla="val 2826"/>
                  <a:gd name="f34" fmla="val 929"/>
                  <a:gd name="f35" fmla="val 2757"/>
                  <a:gd name="f36" fmla="val 2590"/>
                  <a:gd name="f37" fmla="val 2426"/>
                  <a:gd name="f38" fmla="val 921"/>
                  <a:gd name="f39" fmla="val 2263"/>
                  <a:gd name="f40" fmla="val 2032"/>
                  <a:gd name="f41" fmla="val 1801"/>
                  <a:gd name="f42" fmla="val 1582"/>
                  <a:gd name="f43" fmla="val 763"/>
                  <a:gd name="f44" fmla="val 1363"/>
                  <a:gd name="f45" fmla="val 693"/>
                  <a:gd name="f46" fmla="val 1155"/>
                  <a:gd name="f47" fmla="val 612"/>
                  <a:gd name="f48" fmla="val 1"/>
                  <a:gd name="f49" fmla="val 685"/>
                  <a:gd name="f50" fmla="val 602"/>
                  <a:gd name="f51" fmla="val 2459"/>
                  <a:gd name="f52" fmla="val 3607"/>
                  <a:gd name="f53" fmla="val 3738"/>
                  <a:gd name="f54" fmla="val 3860"/>
                  <a:gd name="f55" fmla="val 1646"/>
                  <a:gd name="f56" fmla="val 3971"/>
                  <a:gd name="f57" fmla="val 3948"/>
                  <a:gd name="f58" fmla="val 1570"/>
                  <a:gd name="f59" fmla="val 3256"/>
                  <a:gd name="f60" fmla="val 1374"/>
                  <a:gd name="f61" fmla="val 3106"/>
                  <a:gd name="f62" fmla="val 1224"/>
                  <a:gd name="f63" fmla="val 3153"/>
                  <a:gd name="f64" fmla="val 1229"/>
                  <a:gd name="f65" fmla="val 3202"/>
                  <a:gd name="f66" fmla="val 1232"/>
                  <a:gd name="f67" fmla="val 3253"/>
                  <a:gd name="f68" fmla="val 3749"/>
                  <a:gd name="f69" fmla="val 4349"/>
                  <a:gd name="f70" fmla="val 979"/>
                  <a:gd name="f71" fmla="val 4243"/>
                  <a:gd name="f72" fmla="val 677"/>
                  <a:gd name="f73" fmla="val 3819"/>
                  <a:gd name="f74" fmla="val 709"/>
                  <a:gd name="f75" fmla="val 3394"/>
                  <a:gd name="f76" fmla="val 2224"/>
                  <a:gd name="f77" fmla="val 1060"/>
                  <a:gd name="f78" fmla="val 467"/>
                  <a:gd name="f79" fmla="*/ f0 1 4664"/>
                  <a:gd name="f80" fmla="*/ f1 1 1660"/>
                  <a:gd name="f81" fmla="val f2"/>
                  <a:gd name="f82" fmla="val f3"/>
                  <a:gd name="f83" fmla="val f4"/>
                  <a:gd name="f84" fmla="+- f83 0 f81"/>
                  <a:gd name="f85" fmla="+- f82 0 f81"/>
                  <a:gd name="f86" fmla="*/ f85 1 4664"/>
                  <a:gd name="f87" fmla="*/ f84 1 1660"/>
                  <a:gd name="f88" fmla="*/ f81 1 f86"/>
                  <a:gd name="f89" fmla="*/ f82 1 f86"/>
                  <a:gd name="f90" fmla="*/ f81 1 f87"/>
                  <a:gd name="f91" fmla="*/ f83 1 f87"/>
                  <a:gd name="f92" fmla="*/ f88 f79 1"/>
                  <a:gd name="f93" fmla="*/ f89 f79 1"/>
                  <a:gd name="f94" fmla="*/ f91 f80 1"/>
                  <a:gd name="f95" fmla="*/ f90 f80 1"/>
                </a:gdLst>
                <a:ahLst/>
                <a:cxnLst>
                  <a:cxn ang="3cd4">
                    <a:pos x="hc" y="t"/>
                  </a:cxn>
                  <a:cxn ang="0">
                    <a:pos x="r" y="vc"/>
                  </a:cxn>
                  <a:cxn ang="cd4">
                    <a:pos x="hc" y="b"/>
                  </a:cxn>
                  <a:cxn ang="cd2">
                    <a:pos x="l" y="vc"/>
                  </a:cxn>
                </a:cxnLst>
                <a:rect l="f92" t="f95" r="f93" b="f94"/>
                <a:pathLst>
                  <a:path w="4664" h="1660">
                    <a:moveTo>
                      <a:pt x="f5" y="f6"/>
                    </a:moveTo>
                    <a:lnTo>
                      <a:pt x="f5" y="f6"/>
                    </a:lnTo>
                    <a:cubicBezTo>
                      <a:pt x="f7" y="f8"/>
                      <a:pt x="f9" y="f10"/>
                      <a:pt x="f11" y="f12"/>
                    </a:cubicBezTo>
                    <a:cubicBezTo>
                      <a:pt x="f13" y="f14"/>
                      <a:pt x="f15" y="f16"/>
                      <a:pt x="f17" y="f18"/>
                    </a:cubicBezTo>
                    <a:cubicBezTo>
                      <a:pt x="f19" y="f20"/>
                      <a:pt x="f21" y="f20"/>
                      <a:pt x="f22" y="f20"/>
                    </a:cubicBezTo>
                    <a:cubicBezTo>
                      <a:pt x="f23" y="f24"/>
                      <a:pt x="f25" y="f18"/>
                      <a:pt x="f26" y="f27"/>
                    </a:cubicBezTo>
                    <a:lnTo>
                      <a:pt x="f26" y="f27"/>
                    </a:lnTo>
                    <a:cubicBezTo>
                      <a:pt x="f25" y="f20"/>
                      <a:pt x="f23" y="f28"/>
                      <a:pt x="f29" y="f30"/>
                    </a:cubicBezTo>
                    <a:cubicBezTo>
                      <a:pt x="f31" y="f32"/>
                      <a:pt x="f33" y="f34"/>
                      <a:pt x="f35" y="f34"/>
                    </a:cubicBezTo>
                    <a:cubicBezTo>
                      <a:pt x="f36" y="f34"/>
                      <a:pt x="f37" y="f38"/>
                      <a:pt x="f39" y="f28"/>
                    </a:cubicBezTo>
                    <a:cubicBezTo>
                      <a:pt x="f40" y="f20"/>
                      <a:pt x="f41" y="f27"/>
                      <a:pt x="f42" y="f43"/>
                    </a:cubicBezTo>
                    <a:cubicBezTo>
                      <a:pt x="f44" y="f45"/>
                      <a:pt x="f46" y="f47"/>
                      <a:pt x="f5" y="f6"/>
                    </a:cubicBezTo>
                    <a:close/>
                    <a:moveTo>
                      <a:pt x="f48" y="f48"/>
                    </a:moveTo>
                    <a:cubicBezTo>
                      <a:pt x="f49" y="f50"/>
                      <a:pt x="f51" y="f4"/>
                      <a:pt x="f52" y="f4"/>
                    </a:cubicBezTo>
                    <a:cubicBezTo>
                      <a:pt x="f53" y="f4"/>
                      <a:pt x="f54" y="f55"/>
                      <a:pt x="f56" y="f11"/>
                    </a:cubicBezTo>
                    <a:cubicBezTo>
                      <a:pt x="f57" y="f58"/>
                      <a:pt x="f59" y="f60"/>
                      <a:pt x="f61" y="f62"/>
                    </a:cubicBezTo>
                    <a:lnTo>
                      <a:pt x="f61" y="f62"/>
                    </a:lnTo>
                    <a:cubicBezTo>
                      <a:pt x="f63" y="f64"/>
                      <a:pt x="f65" y="f66"/>
                      <a:pt x="f67" y="f66"/>
                    </a:cubicBezTo>
                    <a:cubicBezTo>
                      <a:pt x="f68" y="f66"/>
                      <a:pt x="f69" y="f70"/>
                      <a:pt x="f3" y="f47"/>
                    </a:cubicBezTo>
                    <a:lnTo>
                      <a:pt x="f3" y="f47"/>
                    </a:lnTo>
                    <a:cubicBezTo>
                      <a:pt x="f71" y="f72"/>
                      <a:pt x="f73" y="f74"/>
                      <a:pt x="f75" y="f74"/>
                    </a:cubicBezTo>
                    <a:cubicBezTo>
                      <a:pt x="f76" y="f74"/>
                      <a:pt x="f77" y="f78"/>
                      <a:pt x="f48" y="f48"/>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9" name="Google Shape;252;p3">
                <a:extLst>
                  <a:ext uri="{FF2B5EF4-FFF2-40B4-BE49-F238E27FC236}">
                    <a16:creationId xmlns:a16="http://schemas.microsoft.com/office/drawing/2014/main" id="{B8A46BB1-B7FF-43FC-B453-2D2BBF0D188A}"/>
                  </a:ext>
                </a:extLst>
              </p:cNvPr>
              <p:cNvSpPr/>
              <p:nvPr/>
            </p:nvSpPr>
            <p:spPr>
              <a:xfrm>
                <a:off x="8362297" y="4730648"/>
                <a:ext cx="194273" cy="264709"/>
              </a:xfrm>
              <a:custGeom>
                <a:avLst/>
                <a:gdLst>
                  <a:gd name="f0" fmla="val w"/>
                  <a:gd name="f1" fmla="val h"/>
                  <a:gd name="f2" fmla="val 0"/>
                  <a:gd name="f3" fmla="val 6015"/>
                  <a:gd name="f4" fmla="val 8196"/>
                  <a:gd name="f5" fmla="val 6014"/>
                  <a:gd name="f6" fmla="val 1"/>
                  <a:gd name="f7" fmla="val 5995"/>
                  <a:gd name="f8" fmla="val 2"/>
                  <a:gd name="f9" fmla="val 5975"/>
                  <a:gd name="f10" fmla="val 4"/>
                  <a:gd name="f11" fmla="val 5955"/>
                  <a:gd name="f12" fmla="val 7"/>
                  <a:gd name="f13" fmla="val 5"/>
                  <a:gd name="f14" fmla="val 5994"/>
                  <a:gd name="f15" fmla="val 3"/>
                  <a:gd name="f16" fmla="val 4593"/>
                  <a:gd name="f17" fmla="val 166"/>
                  <a:gd name="f18" fmla="val 3340"/>
                  <a:gd name="f19" fmla="val 1104"/>
                  <a:gd name="f20" fmla="val 2817"/>
                  <a:gd name="f21" fmla="val 2390"/>
                  <a:gd name="f22" fmla="val 2597"/>
                  <a:gd name="f23" fmla="val 2921"/>
                  <a:gd name="f24" fmla="val 2494"/>
                  <a:gd name="f25" fmla="val 3486"/>
                  <a:gd name="f26" fmla="val 2355"/>
                  <a:gd name="f27" fmla="val 4029"/>
                  <a:gd name="f28" fmla="val 2205"/>
                  <a:gd name="f29" fmla="val 4583"/>
                  <a:gd name="f30" fmla="val 1974"/>
                  <a:gd name="f31" fmla="val 5137"/>
                  <a:gd name="f32" fmla="val 1570"/>
                  <a:gd name="f33" fmla="val 5541"/>
                  <a:gd name="f34" fmla="val 1276"/>
                  <a:gd name="f35" fmla="val 5835"/>
                  <a:gd name="f36" fmla="val 859"/>
                  <a:gd name="f37" fmla="val 6032"/>
                  <a:gd name="f38" fmla="val 449"/>
                  <a:gd name="f39" fmla="val 296"/>
                  <a:gd name="f40" fmla="val 144"/>
                  <a:gd name="f41" fmla="val 6005"/>
                  <a:gd name="f42" fmla="val 5945"/>
                  <a:gd name="f43" fmla="val 323"/>
                  <a:gd name="f44" fmla="val 6261"/>
                  <a:gd name="f45" fmla="val 800"/>
                  <a:gd name="f46" fmla="val 6449"/>
                  <a:gd name="f47" fmla="val 1259"/>
                  <a:gd name="f48" fmla="val 1555"/>
                  <a:gd name="f49" fmla="val 1843"/>
                  <a:gd name="f50" fmla="val 6371"/>
                  <a:gd name="f51" fmla="val 2078"/>
                  <a:gd name="f52" fmla="val 6199"/>
                  <a:gd name="f53" fmla="val 1870"/>
                  <a:gd name="f54" fmla="val 6868"/>
                  <a:gd name="f55" fmla="val 2251"/>
                  <a:gd name="f56" fmla="val 7838"/>
                  <a:gd name="f57" fmla="val 2851"/>
                  <a:gd name="f58" fmla="val 6684"/>
                  <a:gd name="f59" fmla="val 3105"/>
                  <a:gd name="f60" fmla="val 6049"/>
                  <a:gd name="f61" fmla="val 3359"/>
                  <a:gd name="f62" fmla="val 3856"/>
                  <a:gd name="f63" fmla="val 3697"/>
                  <a:gd name="f64" fmla="val 1135"/>
                  <a:gd name="f65" fmla="val 5195"/>
                  <a:gd name="f66" fmla="val 111"/>
                  <a:gd name="f67" fmla="*/ f0 1 6015"/>
                  <a:gd name="f68" fmla="*/ f1 1 8196"/>
                  <a:gd name="f69" fmla="val f2"/>
                  <a:gd name="f70" fmla="val f3"/>
                  <a:gd name="f71" fmla="val f4"/>
                  <a:gd name="f72" fmla="+- f71 0 f69"/>
                  <a:gd name="f73" fmla="+- f70 0 f69"/>
                  <a:gd name="f74" fmla="*/ f73 1 6015"/>
                  <a:gd name="f75" fmla="*/ f72 1 8196"/>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015" h="8196">
                    <a:moveTo>
                      <a:pt x="f5" y="f6"/>
                    </a:moveTo>
                    <a:cubicBezTo>
                      <a:pt x="f7" y="f8"/>
                      <a:pt x="f9" y="f10"/>
                      <a:pt x="f11" y="f12"/>
                    </a:cubicBezTo>
                    <a:lnTo>
                      <a:pt x="f11" y="f12"/>
                    </a:lnTo>
                    <a:cubicBezTo>
                      <a:pt x="f9" y="f13"/>
                      <a:pt x="f14" y="f15"/>
                      <a:pt x="f5" y="f6"/>
                    </a:cubicBezTo>
                    <a:close/>
                    <a:moveTo>
                      <a:pt x="f11" y="f12"/>
                    </a:moveTo>
                    <a:cubicBezTo>
                      <a:pt x="f16" y="f17"/>
                      <a:pt x="f18" y="f19"/>
                      <a:pt x="f20" y="f21"/>
                    </a:cubicBezTo>
                    <a:cubicBezTo>
                      <a:pt x="f22" y="f23"/>
                      <a:pt x="f24" y="f25"/>
                      <a:pt x="f26" y="f27"/>
                    </a:cubicBezTo>
                    <a:cubicBezTo>
                      <a:pt x="f28" y="f29"/>
                      <a:pt x="f30" y="f31"/>
                      <a:pt x="f32" y="f33"/>
                    </a:cubicBezTo>
                    <a:cubicBezTo>
                      <a:pt x="f34" y="f35"/>
                      <a:pt x="f36" y="f37"/>
                      <a:pt x="f38" y="f37"/>
                    </a:cubicBezTo>
                    <a:cubicBezTo>
                      <a:pt x="f39" y="f37"/>
                      <a:pt x="f40" y="f41"/>
                      <a:pt x="f2" y="f42"/>
                    </a:cubicBezTo>
                    <a:lnTo>
                      <a:pt x="f2" y="f42"/>
                    </a:lnTo>
                    <a:cubicBezTo>
                      <a:pt x="f43" y="f44"/>
                      <a:pt x="f45" y="f46"/>
                      <a:pt x="f47" y="f46"/>
                    </a:cubicBezTo>
                    <a:cubicBezTo>
                      <a:pt x="f48" y="f46"/>
                      <a:pt x="f49" y="f50"/>
                      <a:pt x="f51" y="f52"/>
                    </a:cubicBezTo>
                    <a:lnTo>
                      <a:pt x="f51" y="f52"/>
                    </a:lnTo>
                    <a:cubicBezTo>
                      <a:pt x="f53" y="f54"/>
                      <a:pt x="f55" y="f56"/>
                      <a:pt x="f57" y="f4"/>
                    </a:cubicBezTo>
                    <a:cubicBezTo>
                      <a:pt x="f24" y="f58"/>
                      <a:pt x="f59" y="f60"/>
                      <a:pt x="f61" y="f62"/>
                    </a:cubicBezTo>
                    <a:cubicBezTo>
                      <a:pt x="f63" y="f64"/>
                      <a:pt x="f65" y="f66"/>
                      <a:pt x="f11" y="f1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0" name="Google Shape;253;p3">
                <a:extLst>
                  <a:ext uri="{FF2B5EF4-FFF2-40B4-BE49-F238E27FC236}">
                    <a16:creationId xmlns:a16="http://schemas.microsoft.com/office/drawing/2014/main" id="{BBC2F575-1AF5-4EDE-BC08-9C7DB87A5D7B}"/>
                  </a:ext>
                </a:extLst>
              </p:cNvPr>
              <p:cNvSpPr/>
              <p:nvPr/>
            </p:nvSpPr>
            <p:spPr>
              <a:xfrm>
                <a:off x="8486802" y="4733611"/>
                <a:ext cx="97703" cy="213292"/>
              </a:xfrm>
              <a:custGeom>
                <a:avLst/>
                <a:gdLst>
                  <a:gd name="f0" fmla="val w"/>
                  <a:gd name="f1" fmla="val h"/>
                  <a:gd name="f2" fmla="val 0"/>
                  <a:gd name="f3" fmla="val 3025"/>
                  <a:gd name="f4" fmla="val 6604"/>
                  <a:gd name="f5" fmla="val 1155"/>
                  <a:gd name="f6" fmla="val 936"/>
                  <a:gd name="f7" fmla="val 843"/>
                  <a:gd name="f8" fmla="val 1282"/>
                  <a:gd name="f9" fmla="val 728"/>
                  <a:gd name="f10" fmla="val 1744"/>
                  <a:gd name="f11" fmla="val 2182"/>
                  <a:gd name="f12" fmla="val 2621"/>
                  <a:gd name="f13" fmla="val 866"/>
                  <a:gd name="f14" fmla="val 3060"/>
                  <a:gd name="f15" fmla="val 1016"/>
                  <a:gd name="f16" fmla="val 3475"/>
                  <a:gd name="f17" fmla="val 1178"/>
                  <a:gd name="f18" fmla="val 3891"/>
                  <a:gd name="f19" fmla="val 1363"/>
                  <a:gd name="f20" fmla="val 4295"/>
                  <a:gd name="f21" fmla="val 1513"/>
                  <a:gd name="f22" fmla="val 4733"/>
                  <a:gd name="f23" fmla="val 1582"/>
                  <a:gd name="f24" fmla="val 4941"/>
                  <a:gd name="f25" fmla="val 1628"/>
                  <a:gd name="f26" fmla="val 5160"/>
                  <a:gd name="f27" fmla="val 1651"/>
                  <a:gd name="f28" fmla="val 5391"/>
                  <a:gd name="f29" fmla="val 1686"/>
                  <a:gd name="f30" fmla="val 5622"/>
                  <a:gd name="f31" fmla="val 1697"/>
                  <a:gd name="f32" fmla="val 5841"/>
                  <a:gd name="f33" fmla="val 6072"/>
                  <a:gd name="f34" fmla="val 1674"/>
                  <a:gd name="f35" fmla="val 1593"/>
                  <a:gd name="f36" fmla="val 5172"/>
                  <a:gd name="f37" fmla="val 1455"/>
                  <a:gd name="f38" fmla="val 4745"/>
                  <a:gd name="f39" fmla="val 1328"/>
                  <a:gd name="f40" fmla="val 4318"/>
                  <a:gd name="f41" fmla="val 1120"/>
                  <a:gd name="f42" fmla="val 3914"/>
                  <a:gd name="f43" fmla="val 959"/>
                  <a:gd name="f44" fmla="val 3487"/>
                  <a:gd name="f45" fmla="val 809"/>
                  <a:gd name="f46" fmla="val 3071"/>
                  <a:gd name="f47" fmla="val 670"/>
                  <a:gd name="f48" fmla="val 693"/>
                  <a:gd name="f49" fmla="val 2159"/>
                  <a:gd name="f50" fmla="val 1929"/>
                  <a:gd name="f51" fmla="val 1698"/>
                  <a:gd name="f52" fmla="val 1501"/>
                  <a:gd name="f53" fmla="val 1398"/>
                  <a:gd name="f54" fmla="val 889"/>
                  <a:gd name="f55" fmla="val 947"/>
                  <a:gd name="f56" fmla="val 1190"/>
                  <a:gd name="f57" fmla="val 1005"/>
                  <a:gd name="f58" fmla="val 1097"/>
                  <a:gd name="f59" fmla="val 1074"/>
                  <a:gd name="f60" fmla="val 2309"/>
                  <a:gd name="f61" fmla="val 1"/>
                  <a:gd name="f62" fmla="val 2021"/>
                  <a:gd name="f63" fmla="val 163"/>
                  <a:gd name="f64" fmla="val 1709"/>
                  <a:gd name="f65" fmla="val 243"/>
                  <a:gd name="f66" fmla="val 1443"/>
                  <a:gd name="f67" fmla="val 451"/>
                  <a:gd name="f68" fmla="val 1293"/>
                  <a:gd name="f69" fmla="val 543"/>
                  <a:gd name="f70" fmla="val 659"/>
                  <a:gd name="f71" fmla="val 1039"/>
                  <a:gd name="f72" fmla="val 797"/>
                  <a:gd name="f73" fmla="val 474"/>
                  <a:gd name="f74" fmla="val 1386"/>
                  <a:gd name="f75" fmla="val 301"/>
                  <a:gd name="f76" fmla="val 405"/>
                  <a:gd name="f77" fmla="val 532"/>
                  <a:gd name="f78" fmla="val 4041"/>
                  <a:gd name="f79" fmla="val 589"/>
                  <a:gd name="f80" fmla="val 5299"/>
                  <a:gd name="f81" fmla="val 6188"/>
                  <a:gd name="f82" fmla="val 312"/>
                  <a:gd name="f83" fmla="val 5980"/>
                  <a:gd name="f84" fmla="val 520"/>
                  <a:gd name="f85" fmla="val 5714"/>
                  <a:gd name="f86" fmla="val 578"/>
                  <a:gd name="f87" fmla="val 5979"/>
                  <a:gd name="f88" fmla="val 1752"/>
                  <a:gd name="f89" fmla="val 5968"/>
                  <a:gd name="f90" fmla="val 6601"/>
                  <a:gd name="f91" fmla="val 1757"/>
                  <a:gd name="f92" fmla="val 5933"/>
                  <a:gd name="f93" fmla="val 2713"/>
                  <a:gd name="f94" fmla="val 5610"/>
                  <a:gd name="f95" fmla="val 2171"/>
                  <a:gd name="f96" fmla="val 4860"/>
                  <a:gd name="f97" fmla="val 2308"/>
                  <a:gd name="f98" fmla="val 4877"/>
                  <a:gd name="f99" fmla="val 2411"/>
                  <a:gd name="f100" fmla="val 4886"/>
                  <a:gd name="f101" fmla="val 2503"/>
                  <a:gd name="f102" fmla="val 2666"/>
                  <a:gd name="f103" fmla="val 2796"/>
                  <a:gd name="f104" fmla="val 4857"/>
                  <a:gd name="f105" fmla="val 4791"/>
                  <a:gd name="f106" fmla="val 2598"/>
                  <a:gd name="f107" fmla="val 4606"/>
                  <a:gd name="f108" fmla="val 2425"/>
                  <a:gd name="f109" fmla="val 4399"/>
                  <a:gd name="f110" fmla="val 2563"/>
                  <a:gd name="f111" fmla="val 4376"/>
                  <a:gd name="f112" fmla="val 2736"/>
                  <a:gd name="f113" fmla="val 4272"/>
                  <a:gd name="f114" fmla="val 2136"/>
                  <a:gd name="f115" fmla="val 4052"/>
                  <a:gd name="f116" fmla="val 1640"/>
                  <a:gd name="f117" fmla="val 3718"/>
                  <a:gd name="f118" fmla="val 3164"/>
                  <a:gd name="f119" fmla="val 3186"/>
                  <a:gd name="f120" fmla="val 1450"/>
                  <a:gd name="f121" fmla="val 3197"/>
                  <a:gd name="f122" fmla="val 1512"/>
                  <a:gd name="f123" fmla="val 1647"/>
                  <a:gd name="f124" fmla="val 1780"/>
                  <a:gd name="f125" fmla="val 3143"/>
                  <a:gd name="f126" fmla="val 1859"/>
                  <a:gd name="f127" fmla="val 1963"/>
                  <a:gd name="f128" fmla="val 2852"/>
                  <a:gd name="f129" fmla="val 1928"/>
                  <a:gd name="f130" fmla="val 1790"/>
                  <a:gd name="f131" fmla="val 2483"/>
                  <a:gd name="f132" fmla="val 1847"/>
                  <a:gd name="f133" fmla="val 2610"/>
                  <a:gd name="f134" fmla="val 1732"/>
                  <a:gd name="f135" fmla="val 2817"/>
                  <a:gd name="f136" fmla="val 1548"/>
                  <a:gd name="f137" fmla="val 2863"/>
                  <a:gd name="f138" fmla="val 2868"/>
                  <a:gd name="f139" fmla="val 1477"/>
                  <a:gd name="f140" fmla="val 1367"/>
                  <a:gd name="f141" fmla="val 1253"/>
                  <a:gd name="f142" fmla="val 2821"/>
                  <a:gd name="f143" fmla="val 1166"/>
                  <a:gd name="f144" fmla="val 2760"/>
                  <a:gd name="f145" fmla="val 820"/>
                  <a:gd name="f146" fmla="val 2494"/>
                  <a:gd name="f147" fmla="val 1894"/>
                  <a:gd name="f148" fmla="val 1213"/>
                  <a:gd name="f149" fmla="val 878"/>
                  <a:gd name="f150" fmla="val 347"/>
                  <a:gd name="f151" fmla="val 6602"/>
                  <a:gd name="f152" fmla="val 6603"/>
                  <a:gd name="f153" fmla="*/ f0 1 3025"/>
                  <a:gd name="f154" fmla="*/ f1 1 6604"/>
                  <a:gd name="f155" fmla="val f2"/>
                  <a:gd name="f156" fmla="val f3"/>
                  <a:gd name="f157" fmla="val f4"/>
                  <a:gd name="f158" fmla="+- f157 0 f155"/>
                  <a:gd name="f159" fmla="+- f156 0 f155"/>
                  <a:gd name="f160" fmla="*/ f159 1 3025"/>
                  <a:gd name="f161" fmla="*/ f158 1 6604"/>
                  <a:gd name="f162" fmla="*/ f155 1 f160"/>
                  <a:gd name="f163" fmla="*/ f156 1 f160"/>
                  <a:gd name="f164" fmla="*/ f155 1 f161"/>
                  <a:gd name="f165" fmla="*/ f157 1 f161"/>
                  <a:gd name="f166" fmla="*/ f162 f153 1"/>
                  <a:gd name="f167" fmla="*/ f163 f153 1"/>
                  <a:gd name="f168" fmla="*/ f165 f154 1"/>
                  <a:gd name="f169" fmla="*/ f164 f154 1"/>
                </a:gdLst>
                <a:ahLst/>
                <a:cxnLst>
                  <a:cxn ang="3cd4">
                    <a:pos x="hc" y="t"/>
                  </a:cxn>
                  <a:cxn ang="0">
                    <a:pos x="r" y="vc"/>
                  </a:cxn>
                  <a:cxn ang="cd4">
                    <a:pos x="hc" y="b"/>
                  </a:cxn>
                  <a:cxn ang="cd2">
                    <a:pos x="l" y="vc"/>
                  </a:cxn>
                </a:cxnLst>
                <a:rect l="f166" t="f169" r="f167" b="f168"/>
                <a:pathLst>
                  <a:path w="3025" h="6604">
                    <a:moveTo>
                      <a:pt x="f5" y="f6"/>
                    </a:moveTo>
                    <a:lnTo>
                      <a:pt x="f5" y="f6"/>
                    </a:lnTo>
                    <a:cubicBezTo>
                      <a:pt x="f7" y="f8"/>
                      <a:pt x="f9" y="f10"/>
                      <a:pt x="f9" y="f11"/>
                    </a:cubicBezTo>
                    <a:cubicBezTo>
                      <a:pt x="f9" y="f12"/>
                      <a:pt x="f13" y="f14"/>
                      <a:pt x="f15" y="f16"/>
                    </a:cubicBezTo>
                    <a:cubicBezTo>
                      <a:pt x="f17" y="f18"/>
                      <a:pt x="f19" y="f20"/>
                      <a:pt x="f21" y="f22"/>
                    </a:cubicBezTo>
                    <a:cubicBezTo>
                      <a:pt x="f23" y="f24"/>
                      <a:pt x="f25" y="f26"/>
                      <a:pt x="f27" y="f28"/>
                    </a:cubicBezTo>
                    <a:cubicBezTo>
                      <a:pt x="f29" y="f30"/>
                      <a:pt x="f31" y="f32"/>
                      <a:pt x="f29" y="f33"/>
                    </a:cubicBezTo>
                    <a:cubicBezTo>
                      <a:pt x="f34" y="f30"/>
                      <a:pt x="f35" y="f36"/>
                      <a:pt x="f37" y="f38"/>
                    </a:cubicBezTo>
                    <a:cubicBezTo>
                      <a:pt x="f39" y="f40"/>
                      <a:pt x="f41" y="f42"/>
                      <a:pt x="f43" y="f44"/>
                    </a:cubicBezTo>
                    <a:cubicBezTo>
                      <a:pt x="f45" y="f46"/>
                      <a:pt x="f47" y="f12"/>
                      <a:pt x="f48" y="f49"/>
                    </a:cubicBezTo>
                    <a:cubicBezTo>
                      <a:pt x="f48" y="f50"/>
                      <a:pt x="f9" y="f51"/>
                      <a:pt x="f45" y="f52"/>
                    </a:cubicBezTo>
                    <a:cubicBezTo>
                      <a:pt x="f7" y="f53"/>
                      <a:pt x="f54" y="f8"/>
                      <a:pt x="f55" y="f56"/>
                    </a:cubicBezTo>
                    <a:cubicBezTo>
                      <a:pt x="f57" y="f58"/>
                      <a:pt x="f59" y="f57"/>
                      <a:pt x="f5" y="f6"/>
                    </a:cubicBezTo>
                    <a:close/>
                    <a:moveTo>
                      <a:pt x="f60" y="f61"/>
                    </a:moveTo>
                    <a:cubicBezTo>
                      <a:pt x="f62" y="f63"/>
                      <a:pt x="f64" y="f65"/>
                      <a:pt x="f66" y="f67"/>
                    </a:cubicBezTo>
                    <a:cubicBezTo>
                      <a:pt x="f68" y="f69"/>
                      <a:pt x="f5" y="f70"/>
                      <a:pt x="f71" y="f72"/>
                    </a:cubicBezTo>
                    <a:cubicBezTo>
                      <a:pt x="f73" y="f74"/>
                      <a:pt x="f75" y="f49"/>
                      <a:pt x="f76" y="f3"/>
                    </a:cubicBezTo>
                    <a:cubicBezTo>
                      <a:pt x="f77" y="f78"/>
                      <a:pt x="f79" y="f80"/>
                      <a:pt x="f61" y="f81"/>
                    </a:cubicBezTo>
                    <a:cubicBezTo>
                      <a:pt x="f82" y="f83"/>
                      <a:pt x="f84" y="f85"/>
                      <a:pt x="f47" y="f28"/>
                    </a:cubicBezTo>
                    <a:lnTo>
                      <a:pt x="f47" y="f28"/>
                    </a:lnTo>
                    <a:cubicBezTo>
                      <a:pt x="f86" y="f87"/>
                      <a:pt x="f88" y="f89"/>
                      <a:pt x="f64" y="f90"/>
                    </a:cubicBezTo>
                    <a:lnTo>
                      <a:pt x="f64" y="f90"/>
                    </a:lnTo>
                    <a:cubicBezTo>
                      <a:pt x="f91" y="f92"/>
                      <a:pt x="f93" y="f94"/>
                      <a:pt x="f95" y="f96"/>
                    </a:cubicBezTo>
                    <a:lnTo>
                      <a:pt x="f95" y="f96"/>
                    </a:lnTo>
                    <a:cubicBezTo>
                      <a:pt x="f97" y="f98"/>
                      <a:pt x="f99" y="f100"/>
                      <a:pt x="f101" y="f100"/>
                    </a:cubicBezTo>
                    <a:cubicBezTo>
                      <a:pt x="f102" y="f100"/>
                      <a:pt x="f103" y="f104"/>
                      <a:pt x="f3" y="f105"/>
                    </a:cubicBezTo>
                    <a:cubicBezTo>
                      <a:pt x="f106" y="f107"/>
                      <a:pt x="f108" y="f109"/>
                      <a:pt x="f108" y="f109"/>
                    </a:cubicBezTo>
                    <a:cubicBezTo>
                      <a:pt x="f110" y="f111"/>
                      <a:pt x="f112" y="f113"/>
                      <a:pt x="f112" y="f113"/>
                    </a:cubicBezTo>
                    <a:cubicBezTo>
                      <a:pt x="f114" y="f115"/>
                      <a:pt x="f116" y="f117"/>
                      <a:pt x="f39" y="f118"/>
                    </a:cubicBezTo>
                    <a:lnTo>
                      <a:pt x="f39" y="f118"/>
                    </a:lnTo>
                    <a:cubicBezTo>
                      <a:pt x="f74" y="f119"/>
                      <a:pt x="f120" y="f121"/>
                      <a:pt x="f122" y="f121"/>
                    </a:cubicBezTo>
                    <a:cubicBezTo>
                      <a:pt x="f123" y="f121"/>
                      <a:pt x="f124" y="f125"/>
                      <a:pt x="f126" y="f3"/>
                    </a:cubicBezTo>
                    <a:cubicBezTo>
                      <a:pt x="f127" y="f128"/>
                      <a:pt x="f129" y="f12"/>
                      <a:pt x="f130" y="f131"/>
                    </a:cubicBezTo>
                    <a:lnTo>
                      <a:pt x="f130" y="f131"/>
                    </a:lnTo>
                    <a:cubicBezTo>
                      <a:pt x="f132" y="f133"/>
                      <a:pt x="f134" y="f135"/>
                      <a:pt x="f23" y="f128"/>
                    </a:cubicBezTo>
                    <a:cubicBezTo>
                      <a:pt x="f136" y="f137"/>
                      <a:pt x="f122" y="f138"/>
                      <a:pt x="f139" y="f138"/>
                    </a:cubicBezTo>
                    <a:cubicBezTo>
                      <a:pt x="f140" y="f138"/>
                      <a:pt x="f141" y="f142"/>
                      <a:pt x="f143" y="f144"/>
                    </a:cubicBezTo>
                    <a:cubicBezTo>
                      <a:pt x="f145" y="f146"/>
                      <a:pt x="f6" y="f147"/>
                      <a:pt x="f71" y="f136"/>
                    </a:cubicBezTo>
                    <a:cubicBezTo>
                      <a:pt x="f148" y="f149"/>
                      <a:pt x="f64" y="f150"/>
                      <a:pt x="f60" y="f61"/>
                    </a:cubicBezTo>
                    <a:close/>
                    <a:moveTo>
                      <a:pt x="f64" y="f90"/>
                    </a:moveTo>
                    <a:cubicBezTo>
                      <a:pt x="f64" y="f151"/>
                      <a:pt x="f64" y="f152"/>
                      <a:pt x="f64" y="f152"/>
                    </a:cubicBezTo>
                    <a:cubicBezTo>
                      <a:pt x="f64" y="f152"/>
                      <a:pt x="f64" y="f151"/>
                      <a:pt x="f64" y="f9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1" name="Google Shape;254;p3">
                <a:extLst>
                  <a:ext uri="{FF2B5EF4-FFF2-40B4-BE49-F238E27FC236}">
                    <a16:creationId xmlns:a16="http://schemas.microsoft.com/office/drawing/2014/main" id="{E8F76679-D185-4E0D-9493-6BDB5192D02C}"/>
                  </a:ext>
                </a:extLst>
              </p:cNvPr>
              <p:cNvSpPr/>
              <p:nvPr/>
            </p:nvSpPr>
            <p:spPr>
              <a:xfrm>
                <a:off x="8475628" y="4823112"/>
                <a:ext cx="17922" cy="77934"/>
              </a:xfrm>
              <a:custGeom>
                <a:avLst/>
                <a:gdLst>
                  <a:gd name="f0" fmla="val w"/>
                  <a:gd name="f1" fmla="val h"/>
                  <a:gd name="f2" fmla="val 0"/>
                  <a:gd name="f3" fmla="val 555"/>
                  <a:gd name="f4" fmla="val 2413"/>
                  <a:gd name="f5" fmla="val 312"/>
                  <a:gd name="f6" fmla="val 208"/>
                  <a:gd name="f7" fmla="val 808"/>
                  <a:gd name="f8" fmla="val 93"/>
                  <a:gd name="f9" fmla="val 1605"/>
                  <a:gd name="f10" fmla="val 427"/>
                  <a:gd name="f11" fmla="val 1674"/>
                  <a:gd name="f12" fmla="val 554"/>
                  <a:gd name="f13" fmla="val 831"/>
                  <a:gd name="f14" fmla="*/ f0 1 555"/>
                  <a:gd name="f15" fmla="*/ f1 1 2413"/>
                  <a:gd name="f16" fmla="val f2"/>
                  <a:gd name="f17" fmla="val f3"/>
                  <a:gd name="f18" fmla="val f4"/>
                  <a:gd name="f19" fmla="+- f18 0 f16"/>
                  <a:gd name="f20" fmla="+- f17 0 f16"/>
                  <a:gd name="f21" fmla="*/ f20 1 555"/>
                  <a:gd name="f22" fmla="*/ f19 1 2413"/>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555" h="2413">
                    <a:moveTo>
                      <a:pt x="f5" y="f2"/>
                    </a:moveTo>
                    <a:lnTo>
                      <a:pt x="f5" y="f2"/>
                    </a:lnTo>
                    <a:cubicBezTo>
                      <a:pt x="f6" y="f7"/>
                      <a:pt x="f8" y="f9"/>
                      <a:pt x="f2" y="f4"/>
                    </a:cubicBezTo>
                    <a:cubicBezTo>
                      <a:pt x="f10" y="f11"/>
                      <a:pt x="f12" y="f13"/>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2" name="Google Shape;255;p3">
                <a:extLst>
                  <a:ext uri="{FF2B5EF4-FFF2-40B4-BE49-F238E27FC236}">
                    <a16:creationId xmlns:a16="http://schemas.microsoft.com/office/drawing/2014/main" id="{45772328-36C1-4E6E-85BE-BEB72ACCB080}"/>
                  </a:ext>
                </a:extLst>
              </p:cNvPr>
              <p:cNvSpPr/>
              <p:nvPr/>
            </p:nvSpPr>
            <p:spPr>
              <a:xfrm>
                <a:off x="8361557" y="4654972"/>
                <a:ext cx="83521" cy="96953"/>
              </a:xfrm>
              <a:custGeom>
                <a:avLst/>
                <a:gdLst>
                  <a:gd name="f0" fmla="val w"/>
                  <a:gd name="f1" fmla="val h"/>
                  <a:gd name="f2" fmla="val 0"/>
                  <a:gd name="f3" fmla="val 2586"/>
                  <a:gd name="f4" fmla="val 3002"/>
                  <a:gd name="f5" fmla="val 2124"/>
                  <a:gd name="f6" fmla="val 1039"/>
                  <a:gd name="f7" fmla="val 2066"/>
                  <a:gd name="f8" fmla="val 1212"/>
                  <a:gd name="f9" fmla="val 1974"/>
                  <a:gd name="f10" fmla="val 1362"/>
                  <a:gd name="f11" fmla="val 1836"/>
                  <a:gd name="f12" fmla="val 1501"/>
                  <a:gd name="f13" fmla="val 1709"/>
                  <a:gd name="f14" fmla="val 1628"/>
                  <a:gd name="f15" fmla="val 1547"/>
                  <a:gd name="f16" fmla="val 1732"/>
                  <a:gd name="f17" fmla="val 1397"/>
                  <a:gd name="f18" fmla="val 1813"/>
                  <a:gd name="f19" fmla="val 1224"/>
                  <a:gd name="f20" fmla="val 1882"/>
                  <a:gd name="f21" fmla="val 1051"/>
                  <a:gd name="f22" fmla="val 1940"/>
                  <a:gd name="f23" fmla="val 889"/>
                  <a:gd name="f24" fmla="val 1997"/>
                  <a:gd name="f25" fmla="val 716"/>
                  <a:gd name="f26" fmla="val 2055"/>
                  <a:gd name="f27" fmla="val 554"/>
                  <a:gd name="f28" fmla="val 2136"/>
                  <a:gd name="f29" fmla="val 416"/>
                  <a:gd name="f30" fmla="val 2251"/>
                  <a:gd name="f31" fmla="val 508"/>
                  <a:gd name="f32" fmla="val 2101"/>
                  <a:gd name="f33" fmla="val 681"/>
                  <a:gd name="f34" fmla="val 2020"/>
                  <a:gd name="f35" fmla="val 854"/>
                  <a:gd name="f36" fmla="val 1004"/>
                  <a:gd name="f37" fmla="val 1155"/>
                  <a:gd name="f38" fmla="val 1824"/>
                  <a:gd name="f39" fmla="val 1305"/>
                  <a:gd name="f40" fmla="val 1766"/>
                  <a:gd name="f41" fmla="val 1270"/>
                  <a:gd name="f42" fmla="val 1235"/>
                  <a:gd name="f43" fmla="val 1790"/>
                  <a:gd name="f44" fmla="val 1201"/>
                  <a:gd name="f45" fmla="val 1028"/>
                  <a:gd name="f46" fmla="val 1743"/>
                  <a:gd name="f47" fmla="val 727"/>
                  <a:gd name="f48" fmla="val 1686"/>
                  <a:gd name="f49" fmla="val 1316"/>
                  <a:gd name="f50" fmla="val 1432"/>
                  <a:gd name="f51" fmla="val 1651"/>
                  <a:gd name="f52" fmla="val 1593"/>
                  <a:gd name="f53" fmla="val 1536"/>
                  <a:gd name="f54" fmla="val 1812"/>
                  <a:gd name="f55" fmla="val 1466"/>
                  <a:gd name="f56" fmla="val 1939"/>
                  <a:gd name="f57" fmla="val 1351"/>
                  <a:gd name="f58" fmla="val 2043"/>
                  <a:gd name="f59" fmla="val 1189"/>
                  <a:gd name="f60" fmla="val 2551"/>
                  <a:gd name="f61" fmla="val 2517"/>
                  <a:gd name="f62" fmla="val 150"/>
                  <a:gd name="f63" fmla="val 2447"/>
                  <a:gd name="f64" fmla="val 301"/>
                  <a:gd name="f65" fmla="val 2355"/>
                  <a:gd name="f66" fmla="val 462"/>
                  <a:gd name="f67" fmla="val 2178"/>
                  <a:gd name="f68" fmla="val 775"/>
                  <a:gd name="f69" fmla="val 1831"/>
                  <a:gd name="f70" fmla="val 965"/>
                  <a:gd name="f71" fmla="val 1477"/>
                  <a:gd name="f72" fmla="val 1439"/>
                  <a:gd name="f73" fmla="val 1400"/>
                  <a:gd name="f74" fmla="val 963"/>
                  <a:gd name="f75" fmla="val 958"/>
                  <a:gd name="f76" fmla="val 970"/>
                  <a:gd name="f77" fmla="val 924"/>
                  <a:gd name="f78" fmla="val 577"/>
                  <a:gd name="f79" fmla="val 612"/>
                  <a:gd name="f80" fmla="val 474"/>
                  <a:gd name="f81" fmla="val 243"/>
                  <a:gd name="f82" fmla="val 323"/>
                  <a:gd name="f83" fmla="val 347"/>
                  <a:gd name="f84" fmla="val 520"/>
                  <a:gd name="f85" fmla="val 254"/>
                  <a:gd name="f86" fmla="val 693"/>
                  <a:gd name="f87" fmla="val 266"/>
                  <a:gd name="f88" fmla="val 866"/>
                  <a:gd name="f89" fmla="val 427"/>
                  <a:gd name="f90" fmla="val 993"/>
                  <a:gd name="f91" fmla="val 1097"/>
                  <a:gd name="f92" fmla="val 335"/>
                  <a:gd name="f93" fmla="val 1132"/>
                  <a:gd name="f94" fmla="val 231"/>
                  <a:gd name="f95" fmla="val 139"/>
                  <a:gd name="f96" fmla="val 93"/>
                  <a:gd name="f97" fmla="val 1455"/>
                  <a:gd name="f98" fmla="val 1570"/>
                  <a:gd name="f99" fmla="val 190"/>
                  <a:gd name="f100" fmla="val 1639"/>
                  <a:gd name="f101" fmla="val 295"/>
                  <a:gd name="f102" fmla="val 1691"/>
                  <a:gd name="f103" fmla="val 390"/>
                  <a:gd name="f104" fmla="val 407"/>
                  <a:gd name="f105" fmla="val 423"/>
                  <a:gd name="f106" fmla="val 1689"/>
                  <a:gd name="f107" fmla="val 439"/>
                  <a:gd name="f108" fmla="val 104"/>
                  <a:gd name="f109" fmla="val 70"/>
                  <a:gd name="f110" fmla="val 2286"/>
                  <a:gd name="f111" fmla="val 2563"/>
                  <a:gd name="f112" fmla="val 2782"/>
                  <a:gd name="f113" fmla="val 3001"/>
                  <a:gd name="f114" fmla="val 312"/>
                  <a:gd name="f115" fmla="val 2598"/>
                  <a:gd name="f116" fmla="val 658"/>
                  <a:gd name="f117" fmla="val 2494"/>
                  <a:gd name="f118" fmla="val 843"/>
                  <a:gd name="f119" fmla="val 2378"/>
                  <a:gd name="f120" fmla="val 2320"/>
                  <a:gd name="f121" fmla="val 1247"/>
                  <a:gd name="f122" fmla="val 2228"/>
                  <a:gd name="f123" fmla="val 1755"/>
                  <a:gd name="f124" fmla="val 2170"/>
                  <a:gd name="f125" fmla="val 1582"/>
                  <a:gd name="f126" fmla="val 2390"/>
                  <a:gd name="f127" fmla="val 1074"/>
                  <a:gd name="f128" fmla="val 2528"/>
                  <a:gd name="f129" fmla="val 751"/>
                  <a:gd name="f130" fmla="val 358"/>
                  <a:gd name="f131" fmla="*/ f0 1 2586"/>
                  <a:gd name="f132" fmla="*/ f1 1 3002"/>
                  <a:gd name="f133" fmla="val f2"/>
                  <a:gd name="f134" fmla="val f3"/>
                  <a:gd name="f135" fmla="val f4"/>
                  <a:gd name="f136" fmla="+- f135 0 f133"/>
                  <a:gd name="f137" fmla="+- f134 0 f133"/>
                  <a:gd name="f138" fmla="*/ f137 1 2586"/>
                  <a:gd name="f139" fmla="*/ f136 1 3002"/>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2586" h="3002">
                    <a:moveTo>
                      <a:pt x="f5" y="f6"/>
                    </a:moveTo>
                    <a:lnTo>
                      <a:pt x="f5" y="f6"/>
                    </a:ln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22"/>
                    </a:cubicBezTo>
                    <a:cubicBezTo>
                      <a:pt x="f36" y="f20"/>
                      <a:pt x="f37" y="f38"/>
                      <a:pt x="f39" y="f40"/>
                    </a:cubicBezTo>
                    <a:cubicBezTo>
                      <a:pt x="f41" y="f40"/>
                      <a:pt x="f42" y="f43"/>
                      <a:pt x="f44" y="f43"/>
                    </a:cubicBezTo>
                    <a:cubicBezTo>
                      <a:pt x="f45" y="f43"/>
                      <a:pt x="f35" y="f46"/>
                      <a:pt x="f47" y="f14"/>
                    </a:cubicBezTo>
                    <a:lnTo>
                      <a:pt x="f47" y="f14"/>
                    </a:lnTo>
                    <a:cubicBezTo>
                      <a:pt x="f23" y="f48"/>
                      <a:pt x="f21" y="f13"/>
                      <a:pt x="f44" y="f13"/>
                    </a:cubicBezTo>
                    <a:cubicBezTo>
                      <a:pt x="f49" y="f13"/>
                      <a:pt x="f50" y="f48"/>
                      <a:pt x="f15" y="f51"/>
                    </a:cubicBezTo>
                    <a:cubicBezTo>
                      <a:pt x="f51" y="f52"/>
                      <a:pt x="f16" y="f53"/>
                      <a:pt x="f54" y="f55"/>
                    </a:cubicBezTo>
                    <a:cubicBezTo>
                      <a:pt x="f56" y="f57"/>
                      <a:pt x="f58" y="f59"/>
                      <a:pt x="f5" y="f6"/>
                    </a:cubicBezTo>
                    <a:close/>
                    <a:moveTo>
                      <a:pt x="f60" y="f2"/>
                    </a:moveTo>
                    <a:lnTo>
                      <a:pt x="f60" y="f2"/>
                    </a:lnTo>
                    <a:cubicBezTo>
                      <a:pt x="f61" y="f62"/>
                      <a:pt x="f63" y="f64"/>
                      <a:pt x="f65" y="f66"/>
                    </a:cubicBezTo>
                    <a:cubicBezTo>
                      <a:pt x="f67" y="f68"/>
                      <a:pt x="f69" y="f70"/>
                      <a:pt x="f71" y="f70"/>
                    </a:cubicBezTo>
                    <a:cubicBezTo>
                      <a:pt x="f72" y="f70"/>
                      <a:pt x="f73" y="f74"/>
                      <a:pt x="f10" y="f75"/>
                    </a:cubicBezTo>
                    <a:cubicBezTo>
                      <a:pt x="f76" y="f77"/>
                      <a:pt x="f78" y="f79"/>
                      <a:pt x="f80" y="f81"/>
                    </a:cubicBezTo>
                    <a:cubicBezTo>
                      <a:pt x="f82" y="f83"/>
                      <a:pt x="f81" y="f84"/>
                      <a:pt x="f85" y="f86"/>
                    </a:cubicBezTo>
                    <a:cubicBezTo>
                      <a:pt x="f87" y="f88"/>
                      <a:pt x="f89" y="f90"/>
                      <a:pt x="f78" y="f21"/>
                    </a:cubicBezTo>
                    <a:cubicBezTo>
                      <a:pt x="f80" y="f91"/>
                      <a:pt x="f92" y="f93"/>
                      <a:pt x="f94" y="f19"/>
                    </a:cubicBezTo>
                    <a:cubicBezTo>
                      <a:pt x="f95" y="f39"/>
                      <a:pt x="f96" y="f97"/>
                      <a:pt x="f62" y="f98"/>
                    </a:cubicBezTo>
                    <a:cubicBezTo>
                      <a:pt x="f99" y="f100"/>
                      <a:pt x="f101" y="f102"/>
                      <a:pt x="f103" y="f102"/>
                    </a:cubicBezTo>
                    <a:cubicBezTo>
                      <a:pt x="f104" y="f102"/>
                      <a:pt x="f105" y="f106"/>
                      <a:pt x="f107" y="f48"/>
                    </a:cubicBezTo>
                    <a:lnTo>
                      <a:pt x="f107" y="f48"/>
                    </a:lnTo>
                    <a:cubicBezTo>
                      <a:pt x="f85" y="f38"/>
                      <a:pt x="f108" y="f58"/>
                      <a:pt x="f109" y="f110"/>
                    </a:cubicBezTo>
                    <a:cubicBezTo>
                      <a:pt x="f2" y="f111"/>
                      <a:pt x="f62" y="f112"/>
                      <a:pt x="f82" y="f113"/>
                    </a:cubicBezTo>
                    <a:cubicBezTo>
                      <a:pt x="f114" y="f112"/>
                      <a:pt x="f80" y="f115"/>
                      <a:pt x="f116" y="f117"/>
                    </a:cubicBezTo>
                    <a:cubicBezTo>
                      <a:pt x="f118" y="f119"/>
                      <a:pt x="f21" y="f120"/>
                      <a:pt x="f121" y="f122"/>
                    </a:cubicBezTo>
                    <a:cubicBezTo>
                      <a:pt x="f123" y="f34"/>
                      <a:pt x="f124" y="f125"/>
                      <a:pt x="f126" y="f127"/>
                    </a:cubicBezTo>
                    <a:cubicBezTo>
                      <a:pt x="f128" y="f129"/>
                      <a:pt x="f3" y="f130"/>
                      <a:pt x="f60"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3" name="Google Shape;256;p3">
                <a:extLst>
                  <a:ext uri="{FF2B5EF4-FFF2-40B4-BE49-F238E27FC236}">
                    <a16:creationId xmlns:a16="http://schemas.microsoft.com/office/drawing/2014/main" id="{F1636DD5-7D4D-4D35-BB4F-BC62C0CC21D0}"/>
                  </a:ext>
                </a:extLst>
              </p:cNvPr>
              <p:cNvSpPr/>
              <p:nvPr/>
            </p:nvSpPr>
            <p:spPr>
              <a:xfrm>
                <a:off x="8288917" y="4590864"/>
                <a:ext cx="177411" cy="239225"/>
              </a:xfrm>
              <a:custGeom>
                <a:avLst/>
                <a:gdLst>
                  <a:gd name="f0" fmla="val w"/>
                  <a:gd name="f1" fmla="val h"/>
                  <a:gd name="f2" fmla="val 0"/>
                  <a:gd name="f3" fmla="val 5493"/>
                  <a:gd name="f4" fmla="val 7407"/>
                  <a:gd name="f5" fmla="val 3542"/>
                  <a:gd name="f6" fmla="val 6441"/>
                  <a:gd name="f7" fmla="val 3334"/>
                  <a:gd name="f8" fmla="val 6637"/>
                  <a:gd name="f9" fmla="val 3092"/>
                  <a:gd name="f10" fmla="val 6799"/>
                  <a:gd name="f11" fmla="val 2826"/>
                  <a:gd name="f12" fmla="val 6914"/>
                  <a:gd name="f13" fmla="val 2572"/>
                  <a:gd name="f14" fmla="val 7041"/>
                  <a:gd name="f15" fmla="val 2295"/>
                  <a:gd name="f16" fmla="val 7133"/>
                  <a:gd name="f17" fmla="val 2007"/>
                  <a:gd name="f18" fmla="val 7180"/>
                  <a:gd name="f19" fmla="val 1901"/>
                  <a:gd name="f20" fmla="val 7197"/>
                  <a:gd name="f21" fmla="val 1795"/>
                  <a:gd name="f22" fmla="val 7204"/>
                  <a:gd name="f23" fmla="val 1689"/>
                  <a:gd name="f24" fmla="val 1506"/>
                  <a:gd name="f25" fmla="val 1324"/>
                  <a:gd name="f26" fmla="val 7181"/>
                  <a:gd name="f27" fmla="val 1141"/>
                  <a:gd name="f28" fmla="val 7145"/>
                  <a:gd name="f29" fmla="val 864"/>
                  <a:gd name="f30" fmla="val 7076"/>
                  <a:gd name="f31" fmla="val 599"/>
                  <a:gd name="f32" fmla="val 6972"/>
                  <a:gd name="f33" fmla="val 345"/>
                  <a:gd name="f34" fmla="val 6822"/>
                  <a:gd name="f35" fmla="val 610"/>
                  <a:gd name="f36" fmla="val 6960"/>
                  <a:gd name="f37" fmla="val 887"/>
                  <a:gd name="f38" fmla="val 7064"/>
                  <a:gd name="f39" fmla="val 1164"/>
                  <a:gd name="f40" fmla="val 7099"/>
                  <a:gd name="f41" fmla="val 1323"/>
                  <a:gd name="f42" fmla="val 1489"/>
                  <a:gd name="f43" fmla="val 7155"/>
                  <a:gd name="f44" fmla="val 1656"/>
                  <a:gd name="f45" fmla="val 1770"/>
                  <a:gd name="f46" fmla="val 1883"/>
                  <a:gd name="f47" fmla="val 1995"/>
                  <a:gd name="f48" fmla="val 7122"/>
                  <a:gd name="f49" fmla="val 2272"/>
                  <a:gd name="f50" fmla="val 2538"/>
                  <a:gd name="f51" fmla="val 6983"/>
                  <a:gd name="f52" fmla="val 2803"/>
                  <a:gd name="f53" fmla="val 6868"/>
                  <a:gd name="f54" fmla="val 3057"/>
                  <a:gd name="f55" fmla="val 6753"/>
                  <a:gd name="f56" fmla="val 3311"/>
                  <a:gd name="f57" fmla="val 6614"/>
                  <a:gd name="f58" fmla="val 4800"/>
                  <a:gd name="f59" fmla="val 5227"/>
                  <a:gd name="f60" fmla="val 1027"/>
                  <a:gd name="f61" fmla="val 5158"/>
                  <a:gd name="f62" fmla="val 2343"/>
                  <a:gd name="f63" fmla="val 4766"/>
                  <a:gd name="f64" fmla="val 3371"/>
                  <a:gd name="f65" fmla="val 4639"/>
                  <a:gd name="f66" fmla="val 3717"/>
                  <a:gd name="f67" fmla="val 4465"/>
                  <a:gd name="f68" fmla="val 4040"/>
                  <a:gd name="f69" fmla="val 4258"/>
                  <a:gd name="f70" fmla="val 4363"/>
                  <a:gd name="f71" fmla="val 4165"/>
                  <a:gd name="f72" fmla="val 4502"/>
                  <a:gd name="f73" fmla="val 4050"/>
                  <a:gd name="f74" fmla="val 4629"/>
                  <a:gd name="f75" fmla="val 3934"/>
                  <a:gd name="f76" fmla="val 4756"/>
                  <a:gd name="f77" fmla="val 3796"/>
                  <a:gd name="f78" fmla="val 4883"/>
                  <a:gd name="f79" fmla="val 3669"/>
                  <a:gd name="f80" fmla="val 4998"/>
                  <a:gd name="f81" fmla="val 3565"/>
                  <a:gd name="f82" fmla="val 5137"/>
                  <a:gd name="f83" fmla="val 3473"/>
                  <a:gd name="f84" fmla="val 5287"/>
                  <a:gd name="f85" fmla="val 3392"/>
                  <a:gd name="f86" fmla="val 5471"/>
                  <a:gd name="f87" fmla="val 3450"/>
                  <a:gd name="f88" fmla="val 5644"/>
                  <a:gd name="f89" fmla="val 3492"/>
                  <a:gd name="f90" fmla="val 5771"/>
                  <a:gd name="f91" fmla="val 3589"/>
                  <a:gd name="f92" fmla="val 5854"/>
                  <a:gd name="f93" fmla="val 3701"/>
                  <a:gd name="f94" fmla="val 3738"/>
                  <a:gd name="f95" fmla="val 3777"/>
                  <a:gd name="f96" fmla="val 5845"/>
                  <a:gd name="f97" fmla="val 3815"/>
                  <a:gd name="f98" fmla="val 5826"/>
                  <a:gd name="f99" fmla="val 3435"/>
                  <a:gd name="f100" fmla="val 6027"/>
                  <a:gd name="f101" fmla="val 3049"/>
                  <a:gd name="f102" fmla="val 6107"/>
                  <a:gd name="f103" fmla="val 2663"/>
                  <a:gd name="f104" fmla="val 2316"/>
                  <a:gd name="f105" fmla="val 1968"/>
                  <a:gd name="f106" fmla="val 6042"/>
                  <a:gd name="f107" fmla="val 1626"/>
                  <a:gd name="f108" fmla="val 5945"/>
                  <a:gd name="f109" fmla="val 1481"/>
                  <a:gd name="f110" fmla="val 5907"/>
                  <a:gd name="f111" fmla="val 1338"/>
                  <a:gd name="f112" fmla="val 5890"/>
                  <a:gd name="f113" fmla="val 1203"/>
                  <a:gd name="f114" fmla="val 672"/>
                  <a:gd name="f115" fmla="val 285"/>
                  <a:gd name="f116" fmla="val 6163"/>
                  <a:gd name="f117" fmla="val 552"/>
                  <a:gd name="f118" fmla="val 6568"/>
                  <a:gd name="f119" fmla="val 472"/>
                  <a:gd name="f120" fmla="val 379"/>
                  <a:gd name="f121" fmla="val 6499"/>
                  <a:gd name="f122" fmla="val 275"/>
                  <a:gd name="f123" fmla="val 269"/>
                  <a:gd name="f124" fmla="val 6498"/>
                  <a:gd name="f125" fmla="val 263"/>
                  <a:gd name="f126" fmla="val 257"/>
                  <a:gd name="f127" fmla="val 115"/>
                  <a:gd name="f128" fmla="val 1"/>
                  <a:gd name="f129" fmla="val 6621"/>
                  <a:gd name="f130" fmla="val 56"/>
                  <a:gd name="f131" fmla="val 6776"/>
                  <a:gd name="f132" fmla="val 91"/>
                  <a:gd name="f133" fmla="val 6856"/>
                  <a:gd name="f134" fmla="val 160"/>
                  <a:gd name="f135" fmla="val 6903"/>
                  <a:gd name="f136" fmla="val 229"/>
                  <a:gd name="f137" fmla="val 691"/>
                  <a:gd name="f138" fmla="val 7253"/>
                  <a:gd name="f139" fmla="val 1196"/>
                  <a:gd name="f140" fmla="val 7406"/>
                  <a:gd name="f141" fmla="val 1708"/>
                  <a:gd name="f142" fmla="val 2105"/>
                  <a:gd name="f143" fmla="val 2507"/>
                  <a:gd name="f144" fmla="val 7314"/>
                  <a:gd name="f145" fmla="val 2896"/>
                  <a:gd name="f146" fmla="val 3773"/>
                  <a:gd name="f147" fmla="val 6672"/>
                  <a:gd name="f148" fmla="val 4396"/>
                  <a:gd name="f149" fmla="val 5806"/>
                  <a:gd name="f150" fmla="val 5447"/>
                  <a:gd name="f151" fmla="val 3232"/>
                  <a:gd name="f152" fmla="val 1639"/>
                  <a:gd name="f153" fmla="*/ f0 1 5493"/>
                  <a:gd name="f154" fmla="*/ f1 1 7407"/>
                  <a:gd name="f155" fmla="val f2"/>
                  <a:gd name="f156" fmla="val f3"/>
                  <a:gd name="f157" fmla="val f4"/>
                  <a:gd name="f158" fmla="+- f157 0 f155"/>
                  <a:gd name="f159" fmla="+- f156 0 f155"/>
                  <a:gd name="f160" fmla="*/ f159 1 5493"/>
                  <a:gd name="f161" fmla="*/ f158 1 7407"/>
                  <a:gd name="f162" fmla="*/ f155 1 f160"/>
                  <a:gd name="f163" fmla="*/ f156 1 f160"/>
                  <a:gd name="f164" fmla="*/ f155 1 f161"/>
                  <a:gd name="f165" fmla="*/ f157 1 f161"/>
                  <a:gd name="f166" fmla="*/ f162 f153 1"/>
                  <a:gd name="f167" fmla="*/ f163 f153 1"/>
                  <a:gd name="f168" fmla="*/ f165 f154 1"/>
                  <a:gd name="f169" fmla="*/ f164 f154 1"/>
                </a:gdLst>
                <a:ahLst/>
                <a:cxnLst>
                  <a:cxn ang="3cd4">
                    <a:pos x="hc" y="t"/>
                  </a:cxn>
                  <a:cxn ang="0">
                    <a:pos x="r" y="vc"/>
                  </a:cxn>
                  <a:cxn ang="cd4">
                    <a:pos x="hc" y="b"/>
                  </a:cxn>
                  <a:cxn ang="cd2">
                    <a:pos x="l" y="vc"/>
                  </a:cxn>
                </a:cxnLst>
                <a:rect l="f166" t="f169" r="f167" b="f168"/>
                <a:pathLst>
                  <a:path w="5493" h="7406">
                    <a:moveTo>
                      <a:pt x="f5" y="f6"/>
                    </a:moveTo>
                    <a:lnTo>
                      <a:pt x="f5" y="f6"/>
                    </a:lnTo>
                    <a:cubicBezTo>
                      <a:pt x="f7" y="f8"/>
                      <a:pt x="f9" y="f10"/>
                      <a:pt x="f11" y="f12"/>
                    </a:cubicBezTo>
                    <a:cubicBezTo>
                      <a:pt x="f13" y="f14"/>
                      <a:pt x="f15" y="f16"/>
                      <a:pt x="f17" y="f18"/>
                    </a:cubicBezTo>
                    <a:cubicBezTo>
                      <a:pt x="f19" y="f20"/>
                      <a:pt x="f21" y="f22"/>
                      <a:pt x="f23" y="f22"/>
                    </a:cubicBezTo>
                    <a:cubicBezTo>
                      <a:pt x="f24" y="f22"/>
                      <a:pt x="f25" y="f26"/>
                      <a:pt x="f27" y="f28"/>
                    </a:cubicBezTo>
                    <a:cubicBezTo>
                      <a:pt x="f29" y="f30"/>
                      <a:pt x="f31" y="f32"/>
                      <a:pt x="f33" y="f34"/>
                    </a:cubicBezTo>
                    <a:lnTo>
                      <a:pt x="f33" y="f34"/>
                    </a:lnTo>
                    <a:cubicBezTo>
                      <a:pt x="f35" y="f36"/>
                      <a:pt x="f37" y="f38"/>
                      <a:pt x="f39" y="f40"/>
                    </a:cubicBezTo>
                    <a:cubicBezTo>
                      <a:pt x="f41" y="f16"/>
                      <a:pt x="f42" y="f43"/>
                      <a:pt x="f44" y="f43"/>
                    </a:cubicBezTo>
                    <a:cubicBezTo>
                      <a:pt x="f45" y="f43"/>
                      <a:pt x="f46" y="f28"/>
                      <a:pt x="f47" y="f48"/>
                    </a:cubicBezTo>
                    <a:cubicBezTo>
                      <a:pt x="f49" y="f30"/>
                      <a:pt x="f50" y="f51"/>
                      <a:pt x="f52" y="f53"/>
                    </a:cubicBezTo>
                    <a:cubicBezTo>
                      <a:pt x="f54" y="f55"/>
                      <a:pt x="f56" y="f57"/>
                      <a:pt x="f5" y="f6"/>
                    </a:cubicBezTo>
                    <a:close/>
                    <a:moveTo>
                      <a:pt x="f58" y="f2"/>
                    </a:moveTo>
                    <a:cubicBezTo>
                      <a:pt x="f59" y="f60"/>
                      <a:pt x="f61" y="f62"/>
                      <a:pt x="f63" y="f64"/>
                    </a:cubicBezTo>
                    <a:cubicBezTo>
                      <a:pt x="f65" y="f66"/>
                      <a:pt x="f67" y="f68"/>
                      <a:pt x="f69" y="f70"/>
                    </a:cubicBezTo>
                    <a:cubicBezTo>
                      <a:pt x="f71" y="f72"/>
                      <a:pt x="f73" y="f74"/>
                      <a:pt x="f75" y="f76"/>
                    </a:cubicBezTo>
                    <a:cubicBezTo>
                      <a:pt x="f77" y="f78"/>
                      <a:pt x="f79" y="f80"/>
                      <a:pt x="f81" y="f82"/>
                    </a:cubicBezTo>
                    <a:cubicBezTo>
                      <a:pt x="f83" y="f84"/>
                      <a:pt x="f85" y="f86"/>
                      <a:pt x="f87" y="f88"/>
                    </a:cubicBezTo>
                    <a:cubicBezTo>
                      <a:pt x="f89" y="f90"/>
                      <a:pt x="f91" y="f92"/>
                      <a:pt x="f93" y="f92"/>
                    </a:cubicBezTo>
                    <a:cubicBezTo>
                      <a:pt x="f94" y="f92"/>
                      <a:pt x="f95" y="f96"/>
                      <a:pt x="f97" y="f98"/>
                    </a:cubicBezTo>
                    <a:lnTo>
                      <a:pt x="f97" y="f98"/>
                    </a:lnTo>
                    <a:cubicBezTo>
                      <a:pt x="f99" y="f100"/>
                      <a:pt x="f101" y="f102"/>
                      <a:pt x="f103" y="f102"/>
                    </a:cubicBezTo>
                    <a:cubicBezTo>
                      <a:pt x="f104" y="f102"/>
                      <a:pt x="f105" y="f106"/>
                      <a:pt x="f107" y="f108"/>
                    </a:cubicBezTo>
                    <a:cubicBezTo>
                      <a:pt x="f109" y="f110"/>
                      <a:pt x="f111" y="f112"/>
                      <a:pt x="f113" y="f112"/>
                    </a:cubicBezTo>
                    <a:cubicBezTo>
                      <a:pt x="f114" y="f112"/>
                      <a:pt x="f115" y="f116"/>
                      <a:pt x="f117" y="f118"/>
                    </a:cubicBezTo>
                    <a:cubicBezTo>
                      <a:pt x="f119" y="f118"/>
                      <a:pt x="f120" y="f121"/>
                      <a:pt x="f122" y="f121"/>
                    </a:cubicBezTo>
                    <a:cubicBezTo>
                      <a:pt x="f123" y="f124"/>
                      <a:pt x="f125" y="f124"/>
                      <a:pt x="f126" y="f124"/>
                    </a:cubicBezTo>
                    <a:cubicBezTo>
                      <a:pt x="f127" y="f124"/>
                      <a:pt x="f128" y="f129"/>
                      <a:pt x="f130" y="f131"/>
                    </a:cubicBezTo>
                    <a:cubicBezTo>
                      <a:pt x="f132" y="f133"/>
                      <a:pt x="f134" y="f135"/>
                      <a:pt x="f136" y="f36"/>
                    </a:cubicBezTo>
                    <a:cubicBezTo>
                      <a:pt x="f137" y="f138"/>
                      <a:pt x="f139" y="f140"/>
                      <a:pt x="f141" y="f140"/>
                    </a:cubicBezTo>
                    <a:cubicBezTo>
                      <a:pt x="f142" y="f140"/>
                      <a:pt x="f143" y="f144"/>
                      <a:pt x="f145" y="f48"/>
                    </a:cubicBezTo>
                    <a:cubicBezTo>
                      <a:pt x="f146" y="f147"/>
                      <a:pt x="f148" y="f149"/>
                      <a:pt x="f63" y="f78"/>
                    </a:cubicBezTo>
                    <a:cubicBezTo>
                      <a:pt x="f150" y="f151"/>
                      <a:pt x="f3" y="f152"/>
                      <a:pt x="f58"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4" name="Google Shape;257;p3">
                <a:extLst>
                  <a:ext uri="{FF2B5EF4-FFF2-40B4-BE49-F238E27FC236}">
                    <a16:creationId xmlns:a16="http://schemas.microsoft.com/office/drawing/2014/main" id="{4E086C44-0492-40F4-9A7D-72EE92707989}"/>
                  </a:ext>
                </a:extLst>
              </p:cNvPr>
              <p:cNvSpPr/>
              <p:nvPr/>
            </p:nvSpPr>
            <p:spPr>
              <a:xfrm>
                <a:off x="8354836" y="4769437"/>
                <a:ext cx="82780" cy="100611"/>
              </a:xfrm>
              <a:custGeom>
                <a:avLst/>
                <a:gdLst>
                  <a:gd name="f0" fmla="val w"/>
                  <a:gd name="f1" fmla="val h"/>
                  <a:gd name="f2" fmla="val 0"/>
                  <a:gd name="f3" fmla="val 2563"/>
                  <a:gd name="f4" fmla="val 3115"/>
                  <a:gd name="f5" fmla="val 2332"/>
                  <a:gd name="f6" fmla="val 762"/>
                  <a:gd name="f7" fmla="val 1466"/>
                  <a:gd name="f8" fmla="val 1454"/>
                  <a:gd name="f9" fmla="val 797"/>
                  <a:gd name="f10" fmla="val 1835"/>
                  <a:gd name="f11" fmla="val 716"/>
                  <a:gd name="f12" fmla="val 1881"/>
                  <a:gd name="f13" fmla="val 2251"/>
                  <a:gd name="f14" fmla="val 416"/>
                  <a:gd name="f15" fmla="val 2309"/>
                  <a:gd name="f16" fmla="val 428"/>
                  <a:gd name="f17" fmla="val 2310"/>
                  <a:gd name="f18" fmla="val 440"/>
                  <a:gd name="f19" fmla="val 2311"/>
                  <a:gd name="f20" fmla="val 452"/>
                  <a:gd name="f21" fmla="val 529"/>
                  <a:gd name="f22" fmla="val 598"/>
                  <a:gd name="f23" fmla="val 2279"/>
                  <a:gd name="f24" fmla="val 658"/>
                  <a:gd name="f25" fmla="val 2239"/>
                  <a:gd name="f26" fmla="val 566"/>
                  <a:gd name="f27" fmla="val 2435"/>
                  <a:gd name="f28" fmla="val 543"/>
                  <a:gd name="f29" fmla="val 2689"/>
                  <a:gd name="f30" fmla="val 682"/>
                  <a:gd name="f31" fmla="val 2874"/>
                  <a:gd name="f32" fmla="val 782"/>
                  <a:gd name="f33" fmla="val 3020"/>
                  <a:gd name="f34" fmla="val 975"/>
                  <a:gd name="f35" fmla="val 1154"/>
                  <a:gd name="f36" fmla="val 1202"/>
                  <a:gd name="f37" fmla="val 1249"/>
                  <a:gd name="f38" fmla="val 3108"/>
                  <a:gd name="f39" fmla="val 1293"/>
                  <a:gd name="f40" fmla="val 3093"/>
                  <a:gd name="f41" fmla="val 1513"/>
                  <a:gd name="f42" fmla="val 3013"/>
                  <a:gd name="f43" fmla="val 1628"/>
                  <a:gd name="f44" fmla="val 2759"/>
                  <a:gd name="f45" fmla="val 2528"/>
                  <a:gd name="f46" fmla="val 2638"/>
                  <a:gd name="f47" fmla="val 1524"/>
                  <a:gd name="f48" fmla="val 2731"/>
                  <a:gd name="f49" fmla="val 1421"/>
                  <a:gd name="f50" fmla="val 1405"/>
                  <a:gd name="f51" fmla="val 1389"/>
                  <a:gd name="f52" fmla="val 2729"/>
                  <a:gd name="f53" fmla="val 1374"/>
                  <a:gd name="f54" fmla="val 2724"/>
                  <a:gd name="f55" fmla="val 1259"/>
                  <a:gd name="f56" fmla="val 2701"/>
                  <a:gd name="f57" fmla="val 1166"/>
                  <a:gd name="f58" fmla="val 2586"/>
                  <a:gd name="f59" fmla="val 1155"/>
                  <a:gd name="f60" fmla="val 2459"/>
                  <a:gd name="f61" fmla="val 1143"/>
                  <a:gd name="f62" fmla="val 2343"/>
                  <a:gd name="f63" fmla="val 1178"/>
                  <a:gd name="f64" fmla="val 2205"/>
                  <a:gd name="f65" fmla="val 2112"/>
                  <a:gd name="f66" fmla="val 1328"/>
                  <a:gd name="f67" fmla="val 2008"/>
                  <a:gd name="f68" fmla="val 1432"/>
                  <a:gd name="f69" fmla="val 1916"/>
                  <a:gd name="f70" fmla="val 2044"/>
                  <a:gd name="f71" fmla="val 1327"/>
                  <a:gd name="f72" fmla="val 2355"/>
                  <a:gd name="f73" fmla="val 704"/>
                  <a:gd name="f74" fmla="*/ f0 1 2563"/>
                  <a:gd name="f75" fmla="*/ f1 1 3115"/>
                  <a:gd name="f76" fmla="val f2"/>
                  <a:gd name="f77" fmla="val f3"/>
                  <a:gd name="f78" fmla="val f4"/>
                  <a:gd name="f79" fmla="+- f78 0 f76"/>
                  <a:gd name="f80" fmla="+- f77 0 f76"/>
                  <a:gd name="f81" fmla="*/ f80 1 2563"/>
                  <a:gd name="f82" fmla="*/ f79 1 3115"/>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2563" h="3115">
                    <a:moveTo>
                      <a:pt x="f3" y="f2"/>
                    </a:moveTo>
                    <a:cubicBezTo>
                      <a:pt x="f5" y="f6"/>
                      <a:pt x="f7" y="f8"/>
                      <a:pt x="f9" y="f10"/>
                    </a:cubicBezTo>
                    <a:cubicBezTo>
                      <a:pt x="f11" y="f12"/>
                      <a:pt x="f2" y="f13"/>
                      <a:pt x="f14" y="f15"/>
                    </a:cubicBezTo>
                    <a:cubicBezTo>
                      <a:pt x="f16" y="f17"/>
                      <a:pt x="f18" y="f19"/>
                      <a:pt x="f20" y="f19"/>
                    </a:cubicBezTo>
                    <a:cubicBezTo>
                      <a:pt x="f21" y="f19"/>
                      <a:pt x="f22" y="f23"/>
                      <a:pt x="f24" y="f25"/>
                    </a:cubicBezTo>
                    <a:lnTo>
                      <a:pt x="f24" y="f25"/>
                    </a:lnTo>
                    <a:cubicBezTo>
                      <a:pt x="f26" y="f27"/>
                      <a:pt x="f28" y="f29"/>
                      <a:pt x="f30" y="f31"/>
                    </a:cubicBezTo>
                    <a:cubicBezTo>
                      <a:pt x="f32" y="f33"/>
                      <a:pt x="f34" y="f4"/>
                      <a:pt x="f35" y="f4"/>
                    </a:cubicBezTo>
                    <a:cubicBezTo>
                      <a:pt x="f36" y="f4"/>
                      <a:pt x="f37" y="f38"/>
                      <a:pt x="f39" y="f40"/>
                    </a:cubicBezTo>
                    <a:cubicBezTo>
                      <a:pt x="f41" y="f42"/>
                      <a:pt x="f43" y="f44"/>
                      <a:pt x="f43" y="f45"/>
                    </a:cubicBezTo>
                    <a:lnTo>
                      <a:pt x="f43" y="f45"/>
                    </a:lnTo>
                    <a:cubicBezTo>
                      <a:pt x="f43" y="f46"/>
                      <a:pt x="f47" y="f48"/>
                      <a:pt x="f49" y="f48"/>
                    </a:cubicBezTo>
                    <a:cubicBezTo>
                      <a:pt x="f50" y="f48"/>
                      <a:pt x="f51" y="f52"/>
                      <a:pt x="f53" y="f54"/>
                    </a:cubicBezTo>
                    <a:cubicBezTo>
                      <a:pt x="f55" y="f56"/>
                      <a:pt x="f57" y="f58"/>
                      <a:pt x="f59" y="f60"/>
                    </a:cubicBezTo>
                    <a:cubicBezTo>
                      <a:pt x="f61" y="f62"/>
                      <a:pt x="f63" y="f64"/>
                      <a:pt x="f55" y="f65"/>
                    </a:cubicBezTo>
                    <a:cubicBezTo>
                      <a:pt x="f66" y="f67"/>
                      <a:pt x="f68" y="f69"/>
                      <a:pt x="f41" y="f10"/>
                    </a:cubicBezTo>
                    <a:cubicBezTo>
                      <a:pt x="f70" y="f71"/>
                      <a:pt x="f72" y="f73"/>
                      <a:pt x="f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5" name="Google Shape;258;p3">
                <a:extLst>
                  <a:ext uri="{FF2B5EF4-FFF2-40B4-BE49-F238E27FC236}">
                    <a16:creationId xmlns:a16="http://schemas.microsoft.com/office/drawing/2014/main" id="{8E0AE44E-39C4-4709-8E36-E1CFF547DDD7}"/>
                  </a:ext>
                </a:extLst>
              </p:cNvPr>
              <p:cNvSpPr/>
              <p:nvPr/>
            </p:nvSpPr>
            <p:spPr>
              <a:xfrm>
                <a:off x="8436482" y="4459986"/>
                <a:ext cx="144658" cy="231187"/>
              </a:xfrm>
              <a:custGeom>
                <a:avLst/>
                <a:gdLst>
                  <a:gd name="f0" fmla="val w"/>
                  <a:gd name="f1" fmla="val h"/>
                  <a:gd name="f2" fmla="val 0"/>
                  <a:gd name="f3" fmla="val 4479"/>
                  <a:gd name="f4" fmla="val 7158"/>
                  <a:gd name="f5" fmla="val 993"/>
                  <a:gd name="f6" fmla="val 1"/>
                  <a:gd name="f7" fmla="val 977"/>
                  <a:gd name="f8" fmla="val 28"/>
                  <a:gd name="f9" fmla="val 962"/>
                  <a:gd name="f10" fmla="val 55"/>
                  <a:gd name="f11" fmla="val 946"/>
                  <a:gd name="f12" fmla="val 83"/>
                  <a:gd name="f13" fmla="val 56"/>
                  <a:gd name="f14" fmla="val 978"/>
                  <a:gd name="f15" fmla="val 439"/>
                  <a:gd name="f16" fmla="val 1501"/>
                  <a:gd name="f17" fmla="val 416"/>
                  <a:gd name="f18" fmla="val 1617"/>
                  <a:gd name="f19" fmla="val 1744"/>
                  <a:gd name="f20" fmla="val 1882"/>
                  <a:gd name="f21" fmla="val 2009"/>
                  <a:gd name="f22" fmla="val 427"/>
                  <a:gd name="f23" fmla="val 2124"/>
                  <a:gd name="f24" fmla="val 462"/>
                  <a:gd name="f25" fmla="val 2240"/>
                  <a:gd name="f26" fmla="val 485"/>
                  <a:gd name="f27" fmla="val 2355"/>
                  <a:gd name="f28" fmla="val 520"/>
                  <a:gd name="f29" fmla="val 2471"/>
                  <a:gd name="f30" fmla="val 566"/>
                  <a:gd name="f31" fmla="val 2586"/>
                  <a:gd name="f32" fmla="val 612"/>
                  <a:gd name="f33" fmla="val 2702"/>
                  <a:gd name="f34" fmla="val 670"/>
                  <a:gd name="f35" fmla="val 2817"/>
                  <a:gd name="f36" fmla="val 728"/>
                  <a:gd name="f37" fmla="val 2909"/>
                  <a:gd name="f38" fmla="val 970"/>
                  <a:gd name="f39" fmla="val 3348"/>
                  <a:gd name="f40" fmla="val 1339"/>
                  <a:gd name="f41" fmla="val 3694"/>
                  <a:gd name="f42" fmla="val 1720"/>
                  <a:gd name="f43" fmla="val 3994"/>
                  <a:gd name="f44" fmla="val 2101"/>
                  <a:gd name="f45" fmla="val 4318"/>
                  <a:gd name="f46" fmla="val 2517"/>
                  <a:gd name="f47" fmla="val 4595"/>
                  <a:gd name="f48" fmla="val 2874"/>
                  <a:gd name="f49" fmla="val 4929"/>
                  <a:gd name="f50" fmla="val 3071"/>
                  <a:gd name="f51" fmla="val 5114"/>
                  <a:gd name="f52" fmla="val 3232"/>
                  <a:gd name="f53" fmla="val 5276"/>
                  <a:gd name="f54" fmla="val 3382"/>
                  <a:gd name="f55" fmla="val 5483"/>
                  <a:gd name="f56" fmla="val 3532"/>
                  <a:gd name="f57" fmla="val 5680"/>
                  <a:gd name="f58" fmla="val 3671"/>
                  <a:gd name="f59" fmla="val 5887"/>
                  <a:gd name="f60" fmla="val 3786"/>
                  <a:gd name="f61" fmla="val 6107"/>
                  <a:gd name="f62" fmla="val 3209"/>
                  <a:gd name="f63" fmla="val 5299"/>
                  <a:gd name="f64" fmla="val 2851"/>
                  <a:gd name="f65" fmla="val 4964"/>
                  <a:gd name="f66" fmla="val 2459"/>
                  <a:gd name="f67" fmla="val 4664"/>
                  <a:gd name="f68" fmla="val 2043"/>
                  <a:gd name="f69" fmla="val 4375"/>
                  <a:gd name="f70" fmla="val 1674"/>
                  <a:gd name="f71" fmla="val 4075"/>
                  <a:gd name="f72" fmla="val 1293"/>
                  <a:gd name="f73" fmla="val 3752"/>
                  <a:gd name="f74" fmla="val 924"/>
                  <a:gd name="f75" fmla="val 3406"/>
                  <a:gd name="f76" fmla="val 2956"/>
                  <a:gd name="f77" fmla="val 554"/>
                  <a:gd name="f78" fmla="val 2748"/>
                  <a:gd name="f79" fmla="val 2494"/>
                  <a:gd name="f80" fmla="val 2251"/>
                  <a:gd name="f81" fmla="val 404"/>
                  <a:gd name="f82" fmla="val 381"/>
                  <a:gd name="f83" fmla="val 393"/>
                  <a:gd name="f84" fmla="val 1628"/>
                  <a:gd name="f85" fmla="val 6637"/>
                  <a:gd name="f86" fmla="val 6638"/>
                  <a:gd name="f87" fmla="val 775"/>
                  <a:gd name="f88" fmla="val 366"/>
                  <a:gd name="f89" fmla="val 541"/>
                  <a:gd name="f90" fmla="val 595"/>
                  <a:gd name="f91" fmla="val 901"/>
                  <a:gd name="f92" fmla="val 312"/>
                  <a:gd name="f93" fmla="val 1086"/>
                  <a:gd name="f94" fmla="val 254"/>
                  <a:gd name="f95" fmla="val 1259"/>
                  <a:gd name="f96" fmla="val 208"/>
                  <a:gd name="f97" fmla="val 1443"/>
                  <a:gd name="f98" fmla="val 2321"/>
                  <a:gd name="f99" fmla="val 3163"/>
                  <a:gd name="f100" fmla="val 831"/>
                  <a:gd name="f101" fmla="val 3925"/>
                  <a:gd name="f102" fmla="val 1512"/>
                  <a:gd name="f103" fmla="val 4825"/>
                  <a:gd name="f104" fmla="val 2263"/>
                  <a:gd name="f105" fmla="val 5991"/>
                  <a:gd name="f106" fmla="val 2193"/>
                  <a:gd name="f107" fmla="val 7157"/>
                  <a:gd name="f108" fmla="val 2424"/>
                  <a:gd name="f109" fmla="val 6811"/>
                  <a:gd name="f110" fmla="val 2447"/>
                  <a:gd name="f111" fmla="val 6441"/>
                  <a:gd name="f112" fmla="val 2436"/>
                  <a:gd name="f113" fmla="val 6049"/>
                  <a:gd name="f114" fmla="val 2531"/>
                  <a:gd name="f115" fmla="val 6302"/>
                  <a:gd name="f116" fmla="val 2776"/>
                  <a:gd name="f117" fmla="val 6338"/>
                  <a:gd name="f118" fmla="val 3052"/>
                  <a:gd name="f119" fmla="val 3162"/>
                  <a:gd name="f120" fmla="val 3277"/>
                  <a:gd name="f121" fmla="val 6332"/>
                  <a:gd name="f122" fmla="val 3390"/>
                  <a:gd name="f123" fmla="val 3677"/>
                  <a:gd name="f124" fmla="val 3948"/>
                  <a:gd name="f125" fmla="val 6370"/>
                  <a:gd name="f126" fmla="val 5956"/>
                  <a:gd name="f127" fmla="val 5137"/>
                  <a:gd name="f128" fmla="val 3555"/>
                  <a:gd name="f129" fmla="val 4710"/>
                  <a:gd name="f130" fmla="val 4548"/>
                  <a:gd name="f131" fmla="val 4040"/>
                  <a:gd name="f132" fmla="val 4456"/>
                  <a:gd name="f133" fmla="val 4340"/>
                  <a:gd name="f134" fmla="val 4156"/>
                  <a:gd name="f135" fmla="val 4227"/>
                  <a:gd name="f136" fmla="val 4169"/>
                  <a:gd name="f137" fmla="val 4126"/>
                  <a:gd name="f138" fmla="val 4173"/>
                  <a:gd name="f139" fmla="val 4036"/>
                  <a:gd name="f140" fmla="val 3714"/>
                  <a:gd name="f141" fmla="val 3544"/>
                  <a:gd name="f142" fmla="val 4110"/>
                  <a:gd name="f143" fmla="val 3659"/>
                  <a:gd name="f144" fmla="val 3775"/>
                  <a:gd name="f145" fmla="val 3821"/>
                  <a:gd name="f146" fmla="val 3548"/>
                  <a:gd name="f147" fmla="val 3867"/>
                  <a:gd name="f148" fmla="val 3325"/>
                  <a:gd name="f149" fmla="val 3891"/>
                  <a:gd name="f150" fmla="val 3106"/>
                  <a:gd name="f151" fmla="val 2656"/>
                  <a:gd name="f152" fmla="val 2224"/>
                  <a:gd name="f153" fmla="val 3789"/>
                  <a:gd name="f154" fmla="val 1813"/>
                  <a:gd name="f155" fmla="val 3556"/>
                  <a:gd name="f156" fmla="val 2032"/>
                  <a:gd name="f157" fmla="val 3521"/>
                  <a:gd name="f158" fmla="val 2228"/>
                  <a:gd name="f159" fmla="val 3129"/>
                  <a:gd name="f160" fmla="val 2921"/>
                  <a:gd name="f161" fmla="val 2090"/>
                  <a:gd name="f162" fmla="val 1870"/>
                  <a:gd name="f163" fmla="val 2655"/>
                  <a:gd name="f164" fmla="val 1997"/>
                  <a:gd name="f165" fmla="val 2759"/>
                  <a:gd name="f166" fmla="val 3002"/>
                  <a:gd name="f167" fmla="val 3117"/>
                  <a:gd name="f168" fmla="val 1789"/>
                  <a:gd name="f169" fmla="val 3210"/>
                  <a:gd name="f170" fmla="val 1658"/>
                  <a:gd name="f171" fmla="val 3251"/>
                  <a:gd name="f172" fmla="val 1520"/>
                  <a:gd name="f173" fmla="val 1487"/>
                  <a:gd name="f174" fmla="val 1453"/>
                  <a:gd name="f175" fmla="val 3249"/>
                  <a:gd name="f176" fmla="val 1420"/>
                  <a:gd name="f177" fmla="val 3244"/>
                  <a:gd name="f178" fmla="val 947"/>
                  <a:gd name="f179" fmla="val 2552"/>
                  <a:gd name="f180" fmla="val 635"/>
                  <a:gd name="f181" fmla="val 2171"/>
                  <a:gd name="f182" fmla="val 447"/>
                  <a:gd name="f183" fmla="val 1474"/>
                  <a:gd name="f184" fmla="val 598"/>
                  <a:gd name="f185" fmla="val 714"/>
                  <a:gd name="f186" fmla="*/ f0 1 4479"/>
                  <a:gd name="f187" fmla="*/ f1 1 7158"/>
                  <a:gd name="f188" fmla="val f2"/>
                  <a:gd name="f189" fmla="val f3"/>
                  <a:gd name="f190" fmla="val f4"/>
                  <a:gd name="f191" fmla="+- f190 0 f188"/>
                  <a:gd name="f192" fmla="+- f189 0 f188"/>
                  <a:gd name="f193" fmla="*/ f192 1 4479"/>
                  <a:gd name="f194" fmla="*/ f191 1 7158"/>
                  <a:gd name="f195" fmla="*/ f188 1 f193"/>
                  <a:gd name="f196" fmla="*/ f189 1 f193"/>
                  <a:gd name="f197" fmla="*/ f188 1 f194"/>
                  <a:gd name="f198" fmla="*/ f190 1 f194"/>
                  <a:gd name="f199" fmla="*/ f195 f186 1"/>
                  <a:gd name="f200" fmla="*/ f196 f186 1"/>
                  <a:gd name="f201" fmla="*/ f198 f187 1"/>
                  <a:gd name="f202" fmla="*/ f197 f187 1"/>
                </a:gdLst>
                <a:ahLst/>
                <a:cxnLst>
                  <a:cxn ang="3cd4">
                    <a:pos x="hc" y="t"/>
                  </a:cxn>
                  <a:cxn ang="0">
                    <a:pos x="r" y="vc"/>
                  </a:cxn>
                  <a:cxn ang="cd4">
                    <a:pos x="hc" y="b"/>
                  </a:cxn>
                  <a:cxn ang="cd2">
                    <a:pos x="l" y="vc"/>
                  </a:cxn>
                </a:cxnLst>
                <a:rect l="f199" t="f202" r="f200" b="f201"/>
                <a:pathLst>
                  <a:path w="4479" h="7158">
                    <a:moveTo>
                      <a:pt x="f5" y="f6"/>
                    </a:moveTo>
                    <a:cubicBezTo>
                      <a:pt x="f7" y="f8"/>
                      <a:pt x="f9" y="f10"/>
                      <a:pt x="f11" y="f12"/>
                    </a:cubicBezTo>
                    <a:lnTo>
                      <a:pt x="f11" y="f12"/>
                    </a:lnTo>
                    <a:cubicBezTo>
                      <a:pt x="f9" y="f13"/>
                      <a:pt x="f14" y="f8"/>
                      <a:pt x="f5" y="f6"/>
                    </a:cubicBezTo>
                    <a:close/>
                    <a:moveTo>
                      <a:pt x="f15" y="f16"/>
                    </a:moveTo>
                    <a:lnTo>
                      <a:pt x="f15" y="f16"/>
                    </a:lnTo>
                    <a:cubicBezTo>
                      <a:pt x="f17" y="f18"/>
                      <a:pt x="f17" y="f19"/>
                      <a:pt x="f17" y="f20"/>
                    </a:cubicBezTo>
                    <a:cubicBezTo>
                      <a:pt x="f17"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56" y="f57"/>
                      <a:pt x="f62" y="f63"/>
                      <a:pt x="f64" y="f65"/>
                    </a:cubicBezTo>
                    <a:cubicBezTo>
                      <a:pt x="f66" y="f67"/>
                      <a:pt x="f68" y="f69"/>
                      <a:pt x="f70" y="f71"/>
                    </a:cubicBezTo>
                    <a:cubicBezTo>
                      <a:pt x="f72" y="f73"/>
                      <a:pt x="f74" y="f75"/>
                      <a:pt x="f34" y="f76"/>
                    </a:cubicBezTo>
                    <a:cubicBezTo>
                      <a:pt x="f77" y="f78"/>
                      <a:pt x="f24" y="f79"/>
                      <a:pt x="f17" y="f80"/>
                    </a:cubicBezTo>
                    <a:cubicBezTo>
                      <a:pt x="f81" y="f23"/>
                      <a:pt x="f82" y="f21"/>
                      <a:pt x="f82" y="f20"/>
                    </a:cubicBezTo>
                    <a:cubicBezTo>
                      <a:pt x="f82" y="f19"/>
                      <a:pt x="f83" y="f84"/>
                      <a:pt x="f15" y="f16"/>
                    </a:cubicBezTo>
                    <a:close/>
                    <a:moveTo>
                      <a:pt x="f71" y="f85"/>
                    </a:moveTo>
                    <a:cubicBezTo>
                      <a:pt x="f71" y="f85"/>
                      <a:pt x="f71" y="f85"/>
                      <a:pt x="f71" y="f86"/>
                    </a:cubicBezTo>
                    <a:cubicBezTo>
                      <a:pt x="f71" y="f85"/>
                      <a:pt x="f71" y="f85"/>
                      <a:pt x="f71" y="f85"/>
                    </a:cubicBezTo>
                    <a:close/>
                    <a:moveTo>
                      <a:pt x="f11" y="f12"/>
                    </a:moveTo>
                    <a:cubicBezTo>
                      <a:pt x="f87" y="f88"/>
                      <a:pt x="f89" y="f90"/>
                      <a:pt x="f81" y="f91"/>
                    </a:cubicBezTo>
                    <a:cubicBezTo>
                      <a:pt x="f92" y="f93"/>
                      <a:pt x="f94" y="f95"/>
                      <a:pt x="f96" y="f97"/>
                    </a:cubicBezTo>
                    <a:cubicBezTo>
                      <a:pt x="f2" y="f98"/>
                      <a:pt x="f94" y="f99"/>
                      <a:pt x="f100" y="f101"/>
                    </a:cubicBezTo>
                    <a:cubicBezTo>
                      <a:pt x="f102" y="f103"/>
                      <a:pt x="f104" y="f105"/>
                      <a:pt x="f106" y="f107"/>
                    </a:cubicBezTo>
                    <a:cubicBezTo>
                      <a:pt x="f108" y="f109"/>
                      <a:pt x="f110" y="f111"/>
                      <a:pt x="f112" y="f113"/>
                    </a:cubicBezTo>
                    <a:lnTo>
                      <a:pt x="f112" y="f113"/>
                    </a:lnTo>
                    <a:cubicBezTo>
                      <a:pt x="f114" y="f115"/>
                      <a:pt x="f116" y="f117"/>
                      <a:pt x="f118" y="f117"/>
                    </a:cubicBezTo>
                    <a:cubicBezTo>
                      <a:pt x="f119" y="f117"/>
                      <a:pt x="f120" y="f121"/>
                      <a:pt x="f122" y="f121"/>
                    </a:cubicBezTo>
                    <a:cubicBezTo>
                      <a:pt x="f123" y="f121"/>
                      <a:pt x="f124" y="f125"/>
                      <a:pt x="f71" y="f85"/>
                    </a:cubicBezTo>
                    <a:lnTo>
                      <a:pt x="f71" y="f85"/>
                    </a:lnTo>
                    <a:cubicBezTo>
                      <a:pt x="f73" y="f126"/>
                      <a:pt x="f3" y="f127"/>
                      <a:pt x="f128" y="f129"/>
                    </a:cubicBezTo>
                    <a:cubicBezTo>
                      <a:pt x="f124" y="f130"/>
                      <a:pt x="f131" y="f132"/>
                      <a:pt x="f133" y="f134"/>
                    </a:cubicBezTo>
                    <a:lnTo>
                      <a:pt x="f133" y="f134"/>
                    </a:lnTo>
                    <a:cubicBezTo>
                      <a:pt x="f135" y="f136"/>
                      <a:pt x="f137" y="f138"/>
                      <a:pt x="f139" y="f138"/>
                    </a:cubicBezTo>
                    <a:cubicBezTo>
                      <a:pt x="f140" y="f138"/>
                      <a:pt x="f141" y="f142"/>
                      <a:pt x="f141" y="f142"/>
                    </a:cubicBezTo>
                    <a:cubicBezTo>
                      <a:pt x="f143" y="f43"/>
                      <a:pt x="f144" y="f145"/>
                      <a:pt x="f144" y="f145"/>
                    </a:cubicBezTo>
                    <a:lnTo>
                      <a:pt x="f144" y="f145"/>
                    </a:lnTo>
                    <a:cubicBezTo>
                      <a:pt x="f146" y="f147"/>
                      <a:pt x="f148" y="f149"/>
                      <a:pt x="f150" y="f149"/>
                    </a:cubicBezTo>
                    <a:cubicBezTo>
                      <a:pt x="f151" y="f149"/>
                      <a:pt x="f152" y="f153"/>
                      <a:pt x="f154" y="f155"/>
                    </a:cubicBezTo>
                    <a:cubicBezTo>
                      <a:pt x="f156" y="f157"/>
                      <a:pt x="f158" y="f39"/>
                      <a:pt x="f80" y="f159"/>
                    </a:cubicBezTo>
                    <a:cubicBezTo>
                      <a:pt x="f104" y="f160"/>
                      <a:pt x="f161" y="f33"/>
                      <a:pt x="f162" y="f163"/>
                    </a:cubicBezTo>
                    <a:lnTo>
                      <a:pt x="f162" y="f163"/>
                    </a:lnTo>
                    <a:cubicBezTo>
                      <a:pt x="f164" y="f165"/>
                      <a:pt x="f164" y="f166"/>
                      <a:pt x="f20" y="f167"/>
                    </a:cubicBezTo>
                    <a:cubicBezTo>
                      <a:pt x="f168" y="f169"/>
                      <a:pt x="f170" y="f171"/>
                      <a:pt x="f172" y="f171"/>
                    </a:cubicBezTo>
                    <a:cubicBezTo>
                      <a:pt x="f173" y="f171"/>
                      <a:pt x="f174" y="f175"/>
                      <a:pt x="f176" y="f177"/>
                    </a:cubicBezTo>
                    <a:cubicBezTo>
                      <a:pt x="f178" y="f62"/>
                      <a:pt x="f36" y="f179"/>
                      <a:pt x="f180" y="f181"/>
                    </a:cubicBezTo>
                    <a:cubicBezTo>
                      <a:pt x="f182" y="f183"/>
                      <a:pt x="f184" y="f185"/>
                      <a:pt x="f11" y="f1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6" name="Google Shape;259;p3">
                <a:extLst>
                  <a:ext uri="{FF2B5EF4-FFF2-40B4-BE49-F238E27FC236}">
                    <a16:creationId xmlns:a16="http://schemas.microsoft.com/office/drawing/2014/main" id="{4B5B8925-7CD6-4413-8E64-D24FC3A1BA40}"/>
                  </a:ext>
                </a:extLst>
              </p:cNvPr>
              <p:cNvSpPr/>
              <p:nvPr/>
            </p:nvSpPr>
            <p:spPr>
              <a:xfrm>
                <a:off x="8452146" y="4597548"/>
                <a:ext cx="54068" cy="151762"/>
              </a:xfrm>
              <a:custGeom>
                <a:avLst/>
                <a:gdLst>
                  <a:gd name="f0" fmla="val w"/>
                  <a:gd name="f1" fmla="val h"/>
                  <a:gd name="f2" fmla="val 0"/>
                  <a:gd name="f3" fmla="val 1674"/>
                  <a:gd name="f4" fmla="val 4699"/>
                  <a:gd name="f5" fmla="val 450"/>
                  <a:gd name="f6" fmla="val 994"/>
                  <a:gd name="f7" fmla="val 531"/>
                  <a:gd name="f8" fmla="val 1201"/>
                  <a:gd name="f9" fmla="val 612"/>
                  <a:gd name="f10" fmla="val 1409"/>
                  <a:gd name="f11" fmla="val 647"/>
                  <a:gd name="f12" fmla="val 1640"/>
                  <a:gd name="f13" fmla="val 693"/>
                  <a:gd name="f14" fmla="val 1871"/>
                  <a:gd name="f15" fmla="val 727"/>
                  <a:gd name="f16" fmla="val 2102"/>
                  <a:gd name="f17" fmla="val 739"/>
                  <a:gd name="f18" fmla="val 2332"/>
                  <a:gd name="f19" fmla="val 2563"/>
                  <a:gd name="f20" fmla="val 2806"/>
                  <a:gd name="f21" fmla="val 3037"/>
                  <a:gd name="f22" fmla="val 670"/>
                  <a:gd name="f23" fmla="val 3267"/>
                  <a:gd name="f24" fmla="val 623"/>
                  <a:gd name="f25" fmla="val 3521"/>
                  <a:gd name="f26" fmla="val 554"/>
                  <a:gd name="f27" fmla="val 3752"/>
                  <a:gd name="f28" fmla="val 589"/>
                  <a:gd name="f29" fmla="val 635"/>
                  <a:gd name="f30" fmla="val 3291"/>
                  <a:gd name="f31" fmla="val 3048"/>
                  <a:gd name="f32" fmla="val 658"/>
                  <a:gd name="f33" fmla="val 2817"/>
                  <a:gd name="f34" fmla="val 681"/>
                  <a:gd name="f35" fmla="val 1663"/>
                  <a:gd name="f36" fmla="val 566"/>
                  <a:gd name="f37" fmla="val 1432"/>
                  <a:gd name="f38" fmla="val 508"/>
                  <a:gd name="f39" fmla="val 1213"/>
                  <a:gd name="f40" fmla="val 1"/>
                  <a:gd name="f41" fmla="val 1501"/>
                  <a:gd name="f42" fmla="val 3140"/>
                  <a:gd name="f43" fmla="val 266"/>
                  <a:gd name="f44" fmla="val 4387"/>
                  <a:gd name="f45" fmla="val 1016"/>
                  <a:gd name="f46" fmla="val 3718"/>
                  <a:gd name="f47" fmla="val 981"/>
                  <a:gd name="f48" fmla="val 3187"/>
                  <a:gd name="f49" fmla="val 1108"/>
                  <a:gd name="f50" fmla="val 3360"/>
                  <a:gd name="f51" fmla="val 1270"/>
                  <a:gd name="f52" fmla="val 4052"/>
                  <a:gd name="f53" fmla="val 1304"/>
                  <a:gd name="f54" fmla="val 4087"/>
                  <a:gd name="f55" fmla="val 3013"/>
                  <a:gd name="f56" fmla="val 820"/>
                  <a:gd name="f57" fmla="*/ f0 1 1674"/>
                  <a:gd name="f58" fmla="*/ f1 1 4699"/>
                  <a:gd name="f59" fmla="val f2"/>
                  <a:gd name="f60" fmla="val f3"/>
                  <a:gd name="f61" fmla="val f4"/>
                  <a:gd name="f62" fmla="+- f61 0 f59"/>
                  <a:gd name="f63" fmla="+- f60 0 f59"/>
                  <a:gd name="f64" fmla="*/ f63 1 1674"/>
                  <a:gd name="f65" fmla="*/ f62 1 469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674" h="4699">
                    <a:moveTo>
                      <a:pt x="f5" y="f6"/>
                    </a:moveTo>
                    <a:lnTo>
                      <a:pt x="f5" y="f6"/>
                    </a:lnTo>
                    <a:cubicBezTo>
                      <a:pt x="f7" y="f8"/>
                      <a:pt x="f9" y="f10"/>
                      <a:pt x="f11" y="f12"/>
                    </a:cubicBezTo>
                    <a:cubicBezTo>
                      <a:pt x="f13" y="f14"/>
                      <a:pt x="f15" y="f16"/>
                      <a:pt x="f17" y="f18"/>
                    </a:cubicBezTo>
                    <a:cubicBezTo>
                      <a:pt x="f17" y="f19"/>
                      <a:pt x="f17" y="f20"/>
                      <a:pt x="f13" y="f21"/>
                    </a:cubicBezTo>
                    <a:cubicBezTo>
                      <a:pt x="f22" y="f23"/>
                      <a:pt x="f24" y="f25"/>
                      <a:pt x="f26" y="f27"/>
                    </a:cubicBezTo>
                    <a:cubicBezTo>
                      <a:pt x="f28" y="f25"/>
                      <a:pt x="f29" y="f30"/>
                      <a:pt x="f11" y="f31"/>
                    </a:cubicBezTo>
                    <a:cubicBezTo>
                      <a:pt x="f32" y="f33"/>
                      <a:pt x="f34" y="f19"/>
                      <a:pt x="f34" y="f18"/>
                    </a:cubicBezTo>
                    <a:cubicBezTo>
                      <a:pt x="f34" y="f16"/>
                      <a:pt x="f11" y="f14"/>
                      <a:pt x="f9" y="f35"/>
                    </a:cubicBezTo>
                    <a:cubicBezTo>
                      <a:pt x="f36" y="f37"/>
                      <a:pt x="f38" y="f39"/>
                      <a:pt x="f5" y="f6"/>
                    </a:cubicBezTo>
                    <a:close/>
                    <a:moveTo>
                      <a:pt x="f2" y="f40"/>
                    </a:moveTo>
                    <a:lnTo>
                      <a:pt x="f2" y="f40"/>
                    </a:lnTo>
                    <a:cubicBezTo>
                      <a:pt x="f7" y="f41"/>
                      <a:pt x="f24" y="f42"/>
                      <a:pt x="f43" y="f4"/>
                    </a:cubicBezTo>
                    <a:cubicBezTo>
                      <a:pt x="f13" y="f44"/>
                      <a:pt x="f45" y="f46"/>
                      <a:pt x="f47" y="f48"/>
                    </a:cubicBezTo>
                    <a:lnTo>
                      <a:pt x="f47" y="f48"/>
                    </a:lnTo>
                    <a:cubicBezTo>
                      <a:pt x="f49" y="f50"/>
                      <a:pt x="f51" y="f52"/>
                      <a:pt x="f53" y="f54"/>
                    </a:cubicBezTo>
                    <a:cubicBezTo>
                      <a:pt x="f3" y="f55"/>
                      <a:pt x="f28" y="f56"/>
                      <a:pt x="f2" y="f4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7" name="Google Shape;260;p3">
                <a:extLst>
                  <a:ext uri="{FF2B5EF4-FFF2-40B4-BE49-F238E27FC236}">
                    <a16:creationId xmlns:a16="http://schemas.microsoft.com/office/drawing/2014/main" id="{FF980D86-EA0A-42B2-A2B7-251A17A81C1F}"/>
                  </a:ext>
                </a:extLst>
              </p:cNvPr>
              <p:cNvSpPr/>
              <p:nvPr/>
            </p:nvSpPr>
            <p:spPr>
              <a:xfrm>
                <a:off x="8313788" y="4391168"/>
                <a:ext cx="171559" cy="50063"/>
              </a:xfrm>
              <a:custGeom>
                <a:avLst/>
                <a:gdLst>
                  <a:gd name="f0" fmla="val w"/>
                  <a:gd name="f1" fmla="val h"/>
                  <a:gd name="f2" fmla="val 0"/>
                  <a:gd name="f3" fmla="val 5312"/>
                  <a:gd name="f4" fmla="val 1550"/>
                  <a:gd name="f5" fmla="val 1067"/>
                  <a:gd name="f6" fmla="val 1"/>
                  <a:gd name="f7" fmla="val 642"/>
                  <a:gd name="f8" fmla="val 333"/>
                  <a:gd name="f9" fmla="val 128"/>
                  <a:gd name="f10" fmla="val 244"/>
                  <a:gd name="f11" fmla="val 458"/>
                  <a:gd name="f12" fmla="val 1376"/>
                  <a:gd name="f13" fmla="val 2016"/>
                  <a:gd name="f14" fmla="val 3577"/>
                  <a:gd name="f15" fmla="val 4529"/>
                  <a:gd name="f16" fmla="val 5311"/>
                  <a:gd name="f17" fmla="val 1485"/>
                  <a:gd name="f18" fmla="val 2515"/>
                  <a:gd name="f19" fmla="*/ f0 1 5312"/>
                  <a:gd name="f20" fmla="*/ f1 1 1550"/>
                  <a:gd name="f21" fmla="val f2"/>
                  <a:gd name="f22" fmla="val f3"/>
                  <a:gd name="f23" fmla="val f4"/>
                  <a:gd name="f24" fmla="+- f23 0 f21"/>
                  <a:gd name="f25" fmla="+- f22 0 f21"/>
                  <a:gd name="f26" fmla="*/ f25 1 5312"/>
                  <a:gd name="f27" fmla="*/ f24 1 1550"/>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312" h="1550">
                    <a:moveTo>
                      <a:pt x="f5" y="f6"/>
                    </a:moveTo>
                    <a:cubicBezTo>
                      <a:pt x="f7" y="f6"/>
                      <a:pt x="f8" y="f9"/>
                      <a:pt x="f10" y="f11"/>
                    </a:cubicBezTo>
                    <a:cubicBezTo>
                      <a:pt x="f2" y="f12"/>
                      <a:pt x="f13" y="f4"/>
                      <a:pt x="f14" y="f4"/>
                    </a:cubicBezTo>
                    <a:cubicBezTo>
                      <a:pt x="f15" y="f4"/>
                      <a:pt x="f16" y="f17"/>
                      <a:pt x="f16" y="f17"/>
                    </a:cubicBezTo>
                    <a:cubicBezTo>
                      <a:pt x="f16"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8" name="Google Shape;261;p3">
                <a:extLst>
                  <a:ext uri="{FF2B5EF4-FFF2-40B4-BE49-F238E27FC236}">
                    <a16:creationId xmlns:a16="http://schemas.microsoft.com/office/drawing/2014/main" id="{20CCC772-0D2F-468B-852F-E29E82DF118F}"/>
                  </a:ext>
                </a:extLst>
              </p:cNvPr>
              <p:cNvSpPr/>
              <p:nvPr/>
            </p:nvSpPr>
            <p:spPr>
              <a:xfrm>
                <a:off x="8351864" y="4301959"/>
                <a:ext cx="134224" cy="111456"/>
              </a:xfrm>
              <a:custGeom>
                <a:avLst/>
                <a:gdLst>
                  <a:gd name="f0" fmla="val w"/>
                  <a:gd name="f1" fmla="val h"/>
                  <a:gd name="f2" fmla="val 0"/>
                  <a:gd name="f3" fmla="val 4156"/>
                  <a:gd name="f4" fmla="val 3451"/>
                  <a:gd name="f5" fmla="val 1532"/>
                  <a:gd name="f6" fmla="val 1396"/>
                  <a:gd name="f7" fmla="val 1265"/>
                  <a:gd name="f8" fmla="val 50"/>
                  <a:gd name="f9" fmla="val 1143"/>
                  <a:gd name="f10" fmla="val 161"/>
                  <a:gd name="f11" fmla="val 1200"/>
                  <a:gd name="f12" fmla="val 2665"/>
                  <a:gd name="f13" fmla="*/ f0 1 4156"/>
                  <a:gd name="f14" fmla="*/ f1 1 3451"/>
                  <a:gd name="f15" fmla="val f2"/>
                  <a:gd name="f16" fmla="val f3"/>
                  <a:gd name="f17" fmla="val f4"/>
                  <a:gd name="f18" fmla="+- f17 0 f15"/>
                  <a:gd name="f19" fmla="+- f16 0 f15"/>
                  <a:gd name="f20" fmla="*/ f19 1 4156"/>
                  <a:gd name="f21" fmla="*/ f18 1 3451"/>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56" h="3450">
                    <a:moveTo>
                      <a:pt x="f5" y="f2"/>
                    </a:moveTo>
                    <a:cubicBezTo>
                      <a:pt x="f6" y="f2"/>
                      <a:pt x="f7" y="f8"/>
                      <a:pt x="f9" y="f10"/>
                    </a:cubicBezTo>
                    <a:cubicBezTo>
                      <a:pt x="f2" y="f11"/>
                      <a:pt x="f3" y="f4"/>
                      <a:pt x="f3" y="f4"/>
                    </a:cubicBezTo>
                    <a:cubicBezTo>
                      <a:pt x="f3" y="f4"/>
                      <a:pt x="f12"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9" name="Google Shape;262;p3">
                <a:extLst>
                  <a:ext uri="{FF2B5EF4-FFF2-40B4-BE49-F238E27FC236}">
                    <a16:creationId xmlns:a16="http://schemas.microsoft.com/office/drawing/2014/main" id="{B3DAA2DA-704B-45A6-9816-8C8CC5CA8234}"/>
                  </a:ext>
                </a:extLst>
              </p:cNvPr>
              <p:cNvSpPr/>
              <p:nvPr/>
            </p:nvSpPr>
            <p:spPr>
              <a:xfrm>
                <a:off x="8445041" y="4248695"/>
                <a:ext cx="94823" cy="166201"/>
              </a:xfrm>
              <a:custGeom>
                <a:avLst/>
                <a:gdLst>
                  <a:gd name="f0" fmla="val w"/>
                  <a:gd name="f1" fmla="val h"/>
                  <a:gd name="f2" fmla="val 0"/>
                  <a:gd name="f3" fmla="val 2936"/>
                  <a:gd name="f4" fmla="val 5146"/>
                  <a:gd name="f5" fmla="val 1593"/>
                  <a:gd name="f6" fmla="val 1560"/>
                  <a:gd name="f7" fmla="val 1526"/>
                  <a:gd name="f8" fmla="val 3"/>
                  <a:gd name="f9" fmla="val 1490"/>
                  <a:gd name="f10" fmla="val 10"/>
                  <a:gd name="f11" fmla="val 1"/>
                  <a:gd name="f12" fmla="val 263"/>
                  <a:gd name="f13" fmla="val 2067"/>
                  <a:gd name="f14" fmla="*/ f0 1 2936"/>
                  <a:gd name="f15" fmla="*/ f1 1 5146"/>
                  <a:gd name="f16" fmla="val f2"/>
                  <a:gd name="f17" fmla="val f3"/>
                  <a:gd name="f18" fmla="val f4"/>
                  <a:gd name="f19" fmla="+- f18 0 f16"/>
                  <a:gd name="f20" fmla="+- f17 0 f16"/>
                  <a:gd name="f21" fmla="*/ f20 1 2936"/>
                  <a:gd name="f22" fmla="*/ f19 1 514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936" h="5146">
                    <a:moveTo>
                      <a:pt x="f5" y="f2"/>
                    </a:moveTo>
                    <a:cubicBezTo>
                      <a:pt x="f6" y="f2"/>
                      <a:pt x="f7" y="f8"/>
                      <a:pt x="f9" y="f10"/>
                    </a:cubicBezTo>
                    <a:cubicBezTo>
                      <a:pt x="f11" y="f12"/>
                      <a:pt x="f13" y="f4"/>
                      <a:pt x="f13" y="f4"/>
                    </a:cubicBezTo>
                    <a:cubicBezTo>
                      <a:pt x="f13" y="f4"/>
                      <a:pt x="f3"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10" name="Google Shape;263;p3">
              <a:extLst>
                <a:ext uri="{FF2B5EF4-FFF2-40B4-BE49-F238E27FC236}">
                  <a16:creationId xmlns:a16="http://schemas.microsoft.com/office/drawing/2014/main" id="{D465C02F-F845-4DF4-9AEB-662C4955F81B}"/>
                </a:ext>
              </a:extLst>
            </p:cNvPr>
            <p:cNvSpPr/>
            <p:nvPr/>
          </p:nvSpPr>
          <p:spPr>
            <a:xfrm>
              <a:off x="4470391" y="114912"/>
              <a:ext cx="203216" cy="242325"/>
            </a:xfrm>
            <a:custGeom>
              <a:avLst/>
              <a:gdLst>
                <a:gd name="f0" fmla="val w"/>
                <a:gd name="f1" fmla="val h"/>
                <a:gd name="f2" fmla="val 0"/>
                <a:gd name="f3" fmla="val 6292"/>
                <a:gd name="f4" fmla="val 7503"/>
                <a:gd name="f5" fmla="val 3141"/>
                <a:gd name="f6" fmla="val 2979"/>
                <a:gd name="f7" fmla="val 2852"/>
                <a:gd name="f8" fmla="val 173"/>
                <a:gd name="f9" fmla="val 2794"/>
                <a:gd name="f10" fmla="val 427"/>
                <a:gd name="f11" fmla="val 2390"/>
                <a:gd name="f12" fmla="val 2944"/>
                <a:gd name="f13" fmla="val 2943"/>
                <a:gd name="f14" fmla="val 174"/>
                <a:gd name="f15" fmla="val 2401"/>
                <a:gd name="f16" fmla="val 416"/>
                <a:gd name="f17" fmla="val 2805"/>
                <a:gd name="f18" fmla="val 2863"/>
                <a:gd name="f19" fmla="val 1"/>
                <a:gd name="f20" fmla="val 2990"/>
                <a:gd name="f21" fmla="val 3151"/>
                <a:gd name="f22" fmla="val 3313"/>
                <a:gd name="f23" fmla="val 3440"/>
                <a:gd name="f24" fmla="val 3497"/>
                <a:gd name="f25" fmla="val 3901"/>
                <a:gd name="f26" fmla="val 2956"/>
                <a:gd name="f27" fmla="val 3347"/>
                <a:gd name="f28" fmla="val 7330"/>
                <a:gd name="f29" fmla="val 7087"/>
                <a:gd name="f30" fmla="val 3302"/>
                <a:gd name="f31" fmla="val 3429"/>
                <a:gd name="f32" fmla="val 3487"/>
                <a:gd name="f33" fmla="val 3891"/>
                <a:gd name="f34" fmla="val 3325"/>
                <a:gd name="f35" fmla="val 6107"/>
                <a:gd name="f36" fmla="val 5865"/>
                <a:gd name="f37" fmla="val 6119"/>
                <a:gd name="f38" fmla="val 3348"/>
                <a:gd name="f39" fmla="*/ f0 1 6292"/>
                <a:gd name="f40" fmla="*/ f1 1 7503"/>
                <a:gd name="f41" fmla="val f2"/>
                <a:gd name="f42" fmla="val f3"/>
                <a:gd name="f43" fmla="val f4"/>
                <a:gd name="f44" fmla="+- f43 0 f41"/>
                <a:gd name="f45" fmla="+- f42 0 f41"/>
                <a:gd name="f46" fmla="*/ f45 1 6292"/>
                <a:gd name="f47" fmla="*/ f44 1 7503"/>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6292" h="7503">
                  <a:moveTo>
                    <a:pt x="f5" y="f2"/>
                  </a:moveTo>
                  <a:cubicBezTo>
                    <a:pt x="f6" y="f2"/>
                    <a:pt x="f7" y="f8"/>
                    <a:pt x="f9" y="f10"/>
                  </a:cubicBezTo>
                  <a:lnTo>
                    <a:pt x="f11" y="f8"/>
                  </a:lnTo>
                  <a:lnTo>
                    <a:pt x="f12" y="f13"/>
                  </a:lnTo>
                  <a:lnTo>
                    <a:pt x="f14" y="f15"/>
                  </a:lnTo>
                  <a:lnTo>
                    <a:pt x="f16" y="f17"/>
                  </a:lnTo>
                  <a:cubicBezTo>
                    <a:pt x="f14" y="f18"/>
                    <a:pt x="f19" y="f20"/>
                    <a:pt x="f19" y="f21"/>
                  </a:cubicBezTo>
                  <a:cubicBezTo>
                    <a:pt x="f19" y="f22"/>
                    <a:pt x="f14" y="f23"/>
                    <a:pt x="f16" y="f24"/>
                  </a:cubicBezTo>
                  <a:lnTo>
                    <a:pt x="f14" y="f25"/>
                  </a:lnTo>
                  <a:lnTo>
                    <a:pt x="f14" y="f25"/>
                  </a:lnTo>
                  <a:lnTo>
                    <a:pt x="f26" y="f27"/>
                  </a:lnTo>
                  <a:lnTo>
                    <a:pt x="f11" y="f28"/>
                  </a:lnTo>
                  <a:lnTo>
                    <a:pt x="f9" y="f29"/>
                  </a:lnTo>
                  <a:cubicBezTo>
                    <a:pt x="f7" y="f28"/>
                    <a:pt x="f6" y="f4"/>
                    <a:pt x="f5" y="f4"/>
                  </a:cubicBezTo>
                  <a:cubicBezTo>
                    <a:pt x="f30" y="f4"/>
                    <a:pt x="f31" y="f28"/>
                    <a:pt x="f32" y="f29"/>
                  </a:cubicBezTo>
                  <a:lnTo>
                    <a:pt x="f33" y="f28"/>
                  </a:lnTo>
                  <a:lnTo>
                    <a:pt x="f34" y="f27"/>
                  </a:lnTo>
                  <a:lnTo>
                    <a:pt x="f34" y="f27"/>
                  </a:lnTo>
                  <a:lnTo>
                    <a:pt x="f35" y="f25"/>
                  </a:lnTo>
                  <a:lnTo>
                    <a:pt x="f35" y="f25"/>
                  </a:lnTo>
                  <a:lnTo>
                    <a:pt x="f36" y="f24"/>
                  </a:lnTo>
                  <a:cubicBezTo>
                    <a:pt x="f37" y="f23"/>
                    <a:pt x="f3" y="f22"/>
                    <a:pt x="f3" y="f21"/>
                  </a:cubicBezTo>
                  <a:cubicBezTo>
                    <a:pt x="f3" y="f20"/>
                    <a:pt x="f35" y="f18"/>
                    <a:pt x="f36" y="f17"/>
                  </a:cubicBezTo>
                  <a:lnTo>
                    <a:pt x="f37" y="f15"/>
                  </a:lnTo>
                  <a:lnTo>
                    <a:pt x="f38" y="f13"/>
                  </a:lnTo>
                  <a:lnTo>
                    <a:pt x="f33" y="f8"/>
                  </a:lnTo>
                  <a:lnTo>
                    <a:pt x="f32" y="f10"/>
                  </a:lnTo>
                  <a:cubicBezTo>
                    <a:pt x="f31" y="f8"/>
                    <a:pt x="f30"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11" name="Google Shape;264;p3">
            <a:extLst>
              <a:ext uri="{FF2B5EF4-FFF2-40B4-BE49-F238E27FC236}">
                <a16:creationId xmlns:a16="http://schemas.microsoft.com/office/drawing/2014/main" id="{3594E6CF-02FC-4A64-B6BF-C4F6E3279B1A}"/>
              </a:ext>
            </a:extLst>
          </p:cNvPr>
          <p:cNvSpPr txBox="1">
            <a:spLocks noGrp="1"/>
          </p:cNvSpPr>
          <p:nvPr>
            <p:ph type="title"/>
          </p:nvPr>
        </p:nvSpPr>
        <p:spPr>
          <a:xfrm>
            <a:off x="805376" y="1755776"/>
            <a:ext cx="5308796" cy="1946099"/>
          </a:xfrm>
        </p:spPr>
        <p:txBody>
          <a:bodyPr anchorCtr="0"/>
          <a:lstStyle>
            <a:lvl1pPr algn="l">
              <a:defRPr sz="5000">
                <a:solidFill>
                  <a:srgbClr val="D6B35F"/>
                </a:solidFill>
              </a:defRPr>
            </a:lvl1pPr>
          </a:lstStyle>
          <a:p>
            <a:pPr lvl="0"/>
            <a:endParaRPr lang="es-PE"/>
          </a:p>
        </p:txBody>
      </p:sp>
      <p:sp>
        <p:nvSpPr>
          <p:cNvPr id="112" name="Google Shape;265;p3">
            <a:extLst>
              <a:ext uri="{FF2B5EF4-FFF2-40B4-BE49-F238E27FC236}">
                <a16:creationId xmlns:a16="http://schemas.microsoft.com/office/drawing/2014/main" id="{7EDF736D-6AA3-4916-A4DD-314AAA621ED5}"/>
              </a:ext>
            </a:extLst>
          </p:cNvPr>
          <p:cNvSpPr txBox="1">
            <a:spLocks noGrp="1"/>
          </p:cNvSpPr>
          <p:nvPr>
            <p:ph type="subTitle" idx="4294967295"/>
          </p:nvPr>
        </p:nvSpPr>
        <p:spPr>
          <a:xfrm>
            <a:off x="805376" y="3612154"/>
            <a:ext cx="4276502" cy="522899"/>
          </a:xfrm>
        </p:spPr>
        <p:txBody>
          <a:bodyPr/>
          <a:lstStyle>
            <a:lvl1pPr>
              <a:buNone/>
              <a:defRPr sz="1500">
                <a:solidFill>
                  <a:srgbClr val="393231"/>
                </a:solidFill>
              </a:defRPr>
            </a:lvl1pPr>
          </a:lstStyle>
          <a:p>
            <a:pPr lvl="0"/>
            <a:endParaRPr lang="es-PE"/>
          </a:p>
        </p:txBody>
      </p:sp>
      <p:sp>
        <p:nvSpPr>
          <p:cNvPr id="113" name="Google Shape;266;p3">
            <a:extLst>
              <a:ext uri="{FF2B5EF4-FFF2-40B4-BE49-F238E27FC236}">
                <a16:creationId xmlns:a16="http://schemas.microsoft.com/office/drawing/2014/main" id="{B9C2398C-E2CB-4191-B29C-0D3EDFBE50EE}"/>
              </a:ext>
            </a:extLst>
          </p:cNvPr>
          <p:cNvSpPr txBox="1">
            <a:spLocks noGrp="1"/>
          </p:cNvSpPr>
          <p:nvPr>
            <p:ph type="title" idx="1"/>
          </p:nvPr>
        </p:nvSpPr>
        <p:spPr>
          <a:xfrm>
            <a:off x="779974" y="1008446"/>
            <a:ext cx="1137897" cy="772201"/>
          </a:xfrm>
        </p:spPr>
        <p:txBody>
          <a:bodyPr anchorCtr="0"/>
          <a:lstStyle>
            <a:lvl1pPr algn="l">
              <a:defRPr sz="6000">
                <a:solidFill>
                  <a:srgbClr val="5F5B52"/>
                </a:solidFill>
              </a:defRPr>
            </a:lvl1pPr>
          </a:lstStyle>
          <a:p>
            <a:pPr lvl="0"/>
            <a:r>
              <a:rPr lang="es-PE"/>
              <a:t>xx%</a:t>
            </a:r>
          </a:p>
        </p:txBody>
      </p:sp>
    </p:spTree>
    <p:extLst>
      <p:ext uri="{BB962C8B-B14F-4D97-AF65-F5344CB8AC3E}">
        <p14:creationId xmlns:p14="http://schemas.microsoft.com/office/powerpoint/2010/main" val="107648798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_5_1_1">
    <p:bg>
      <p:bgPr>
        <a:blipFill>
          <a:blip r:embed="rId2">
            <a:alphaModFix/>
          </a:blip>
          <a:stretch>
            <a:fillRect/>
          </a:stretch>
        </a:blipFill>
        <a:effectLst/>
      </p:bgPr>
    </p:bg>
    <p:spTree>
      <p:nvGrpSpPr>
        <p:cNvPr id="1" name=""/>
        <p:cNvGrpSpPr/>
        <p:nvPr/>
      </p:nvGrpSpPr>
      <p:grpSpPr>
        <a:xfrm>
          <a:off x="0" y="0"/>
          <a:ext cx="0" cy="0"/>
          <a:chOff x="0" y="0"/>
          <a:chExt cx="0" cy="0"/>
        </a:xfrm>
      </p:grpSpPr>
      <p:pic>
        <p:nvPicPr>
          <p:cNvPr id="2" name="Imagen 68">
            <a:extLst>
              <a:ext uri="{FF2B5EF4-FFF2-40B4-BE49-F238E27FC236}">
                <a16:creationId xmlns:a16="http://schemas.microsoft.com/office/drawing/2014/main" id="{DDF30818-05EB-4149-9244-402FEF0E2247}"/>
              </a:ext>
            </a:extLst>
          </p:cNvPr>
          <p:cNvPicPr>
            <a:picLocks noChangeAspect="1"/>
          </p:cNvPicPr>
          <p:nvPr/>
        </p:nvPicPr>
        <p:blipFill>
          <a:blip r:embed="rId3"/>
          <a:stretch>
            <a:fillRect/>
          </a:stretch>
        </p:blipFill>
        <p:spPr>
          <a:xfrm flipH="1">
            <a:off x="0" y="3691835"/>
            <a:ext cx="9144000" cy="1451664"/>
          </a:xfrm>
          <a:prstGeom prst="rect">
            <a:avLst/>
          </a:prstGeom>
          <a:noFill/>
          <a:ln cap="flat">
            <a:noFill/>
          </a:ln>
        </p:spPr>
      </p:pic>
      <p:grpSp>
        <p:nvGrpSpPr>
          <p:cNvPr id="3" name="Google Shape;2443;p32">
            <a:extLst>
              <a:ext uri="{FF2B5EF4-FFF2-40B4-BE49-F238E27FC236}">
                <a16:creationId xmlns:a16="http://schemas.microsoft.com/office/drawing/2014/main" id="{3A5D6A63-40BA-4DEA-96DC-EA316176E397}"/>
              </a:ext>
            </a:extLst>
          </p:cNvPr>
          <p:cNvGrpSpPr/>
          <p:nvPr/>
        </p:nvGrpSpPr>
        <p:grpSpPr>
          <a:xfrm>
            <a:off x="-18" y="210403"/>
            <a:ext cx="8138844" cy="211875"/>
            <a:chOff x="-18" y="210403"/>
            <a:chExt cx="8138844" cy="211875"/>
          </a:xfrm>
        </p:grpSpPr>
        <p:sp>
          <p:nvSpPr>
            <p:cNvPr id="4" name="Google Shape;2444;p32">
              <a:extLst>
                <a:ext uri="{FF2B5EF4-FFF2-40B4-BE49-F238E27FC236}">
                  <a16:creationId xmlns:a16="http://schemas.microsoft.com/office/drawing/2014/main" id="{12411B00-6CC0-4D6A-B082-BA690A71313D}"/>
                </a:ext>
              </a:extLst>
            </p:cNvPr>
            <p:cNvSpPr/>
            <p:nvPr/>
          </p:nvSpPr>
          <p:spPr>
            <a:xfrm flipH="1">
              <a:off x="-18" y="210458"/>
              <a:ext cx="4301621"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5" name="Google Shape;2445;p32">
              <a:extLst>
                <a:ext uri="{FF2B5EF4-FFF2-40B4-BE49-F238E27FC236}">
                  <a16:creationId xmlns:a16="http://schemas.microsoft.com/office/drawing/2014/main" id="{CCD00394-3E24-419C-BDA9-90A09017E8C7}"/>
                </a:ext>
              </a:extLst>
            </p:cNvPr>
            <p:cNvGrpSpPr/>
            <p:nvPr/>
          </p:nvGrpSpPr>
          <p:grpSpPr>
            <a:xfrm>
              <a:off x="4842863" y="210403"/>
              <a:ext cx="3295963" cy="211875"/>
              <a:chOff x="4842863" y="210403"/>
              <a:chExt cx="3295963" cy="211875"/>
            </a:xfrm>
          </p:grpSpPr>
          <p:sp>
            <p:nvSpPr>
              <p:cNvPr id="6" name="Google Shape;2446;p32">
                <a:extLst>
                  <a:ext uri="{FF2B5EF4-FFF2-40B4-BE49-F238E27FC236}">
                    <a16:creationId xmlns:a16="http://schemas.microsoft.com/office/drawing/2014/main" id="{593E0375-0130-4265-89D0-455DFEA47C23}"/>
                  </a:ext>
                </a:extLst>
              </p:cNvPr>
              <p:cNvSpPr/>
              <p:nvPr/>
            </p:nvSpPr>
            <p:spPr>
              <a:xfrm flipH="1">
                <a:off x="4842863" y="210467"/>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2447;p32">
                <a:extLst>
                  <a:ext uri="{FF2B5EF4-FFF2-40B4-BE49-F238E27FC236}">
                    <a16:creationId xmlns:a16="http://schemas.microsoft.com/office/drawing/2014/main" id="{09232199-E386-46F4-A878-F25EBAF7525D}"/>
                  </a:ext>
                </a:extLst>
              </p:cNvPr>
              <p:cNvSpPr/>
              <p:nvPr/>
            </p:nvSpPr>
            <p:spPr>
              <a:xfrm flipH="1">
                <a:off x="7994873" y="210403"/>
                <a:ext cx="143953" cy="211875"/>
              </a:xfrm>
              <a:custGeom>
                <a:avLst/>
                <a:gdLst>
                  <a:gd name="f0" fmla="val w"/>
                  <a:gd name="f1" fmla="val h"/>
                  <a:gd name="f2" fmla="val 0"/>
                  <a:gd name="f3" fmla="val 4457"/>
                  <a:gd name="f4" fmla="val 6560"/>
                  <a:gd name="f5" fmla="val 3933"/>
                  <a:gd name="f6" fmla="val 1"/>
                  <a:gd name="f7" fmla="val 2886"/>
                  <a:gd name="f8" fmla="val 1831"/>
                  <a:gd name="f9" fmla="val 436"/>
                  <a:gd name="f10" fmla="val 1097"/>
                  <a:gd name="f11" fmla="val 1215"/>
                  <a:gd name="f12" fmla="val 705"/>
                  <a:gd name="f13" fmla="val 1607"/>
                  <a:gd name="f14" fmla="val 405"/>
                  <a:gd name="f15" fmla="val 2104"/>
                  <a:gd name="f16" fmla="val 209"/>
                  <a:gd name="f17" fmla="val 2635"/>
                  <a:gd name="f18" fmla="val 174"/>
                  <a:gd name="f19" fmla="val 2761"/>
                  <a:gd name="f20" fmla="val 139"/>
                  <a:gd name="f21" fmla="val 2912"/>
                  <a:gd name="f22" fmla="val 93"/>
                  <a:gd name="f23" fmla="val 3039"/>
                  <a:gd name="f24" fmla="val 24"/>
                  <a:gd name="f25" fmla="val 3454"/>
                  <a:gd name="f26" fmla="val 3893"/>
                  <a:gd name="f27" fmla="val 4054"/>
                  <a:gd name="f28" fmla="val 4193"/>
                  <a:gd name="f29" fmla="val 4354"/>
                  <a:gd name="f30" fmla="val 105"/>
                  <a:gd name="f31" fmla="val 4955"/>
                  <a:gd name="f32" fmla="val 440"/>
                  <a:gd name="f33" fmla="val 5532"/>
                  <a:gd name="f34" fmla="val 913"/>
                  <a:gd name="f35" fmla="val 5936"/>
                  <a:gd name="f36" fmla="val 1397"/>
                  <a:gd name="f37" fmla="val 6330"/>
                  <a:gd name="f38" fmla="val 1992"/>
                  <a:gd name="f39" fmla="val 6559"/>
                  <a:gd name="f40" fmla="val 2642"/>
                  <a:gd name="f41" fmla="val 2658"/>
                  <a:gd name="f42" fmla="val 2674"/>
                  <a:gd name="f43" fmla="val 2690"/>
                  <a:gd name="f44" fmla="val 3441"/>
                  <a:gd name="f45" fmla="val 6524"/>
                  <a:gd name="f46" fmla="val 4133"/>
                  <a:gd name="f47" fmla="val 6005"/>
                  <a:gd name="f48" fmla="val 4364"/>
                  <a:gd name="f49" fmla="val 5278"/>
                  <a:gd name="f50" fmla="val 4422"/>
                  <a:gd name="f51" fmla="val 5105"/>
                  <a:gd name="f52" fmla="val 4456"/>
                  <a:gd name="f53" fmla="val 4908"/>
                  <a:gd name="f54" fmla="val 4712"/>
                  <a:gd name="f55" fmla="val 4481"/>
                  <a:gd name="f56" fmla="val 4387"/>
                  <a:gd name="f57" fmla="val 4239"/>
                  <a:gd name="f58" fmla="val 4272"/>
                  <a:gd name="f59" fmla="val 4031"/>
                  <a:gd name="f60" fmla="val 4041"/>
                  <a:gd name="f61" fmla="val 3627"/>
                  <a:gd name="f62" fmla="val 3579"/>
                  <a:gd name="f63" fmla="val 3339"/>
                  <a:gd name="f64" fmla="val 3083"/>
                  <a:gd name="f65" fmla="val 2898"/>
                  <a:gd name="f66" fmla="val 2829"/>
                  <a:gd name="f67" fmla="val 2771"/>
                  <a:gd name="f68" fmla="val 3350"/>
                  <a:gd name="f69" fmla="val 3373"/>
                  <a:gd name="f70" fmla="val 2333"/>
                  <a:gd name="f71" fmla="val 3489"/>
                  <a:gd name="f72" fmla="val 2136"/>
                  <a:gd name="f73" fmla="val 3858"/>
                  <a:gd name="f74" fmla="val 2229"/>
                  <a:gd name="f75" fmla="val 4216"/>
                  <a:gd name="f76" fmla="val 2323"/>
                  <a:gd name="f77" fmla="val 4519"/>
                  <a:gd name="f78" fmla="val 2597"/>
                  <a:gd name="f79" fmla="val 4705"/>
                  <a:gd name="f80" fmla="val 2889"/>
                  <a:gd name="f81" fmla="val 2953"/>
                  <a:gd name="f82" fmla="val 3018"/>
                  <a:gd name="f83" fmla="val 4696"/>
                  <a:gd name="f84" fmla="val 4678"/>
                  <a:gd name="f85" fmla="val 3117"/>
                  <a:gd name="f86" fmla="val 3141"/>
                  <a:gd name="f87" fmla="val 3175"/>
                  <a:gd name="f88" fmla="val 3187"/>
                  <a:gd name="f89" fmla="val 3198"/>
                  <a:gd name="f90" fmla="val 4735"/>
                  <a:gd name="f91" fmla="val 4758"/>
                  <a:gd name="f92" fmla="val 4816"/>
                  <a:gd name="f93" fmla="val 4885"/>
                  <a:gd name="f94" fmla="val 4943"/>
                  <a:gd name="f95" fmla="val 3129"/>
                  <a:gd name="f96" fmla="val 5197"/>
                  <a:gd name="f97" fmla="val 5428"/>
                  <a:gd name="f98" fmla="val 2610"/>
                  <a:gd name="f99" fmla="val 5462"/>
                  <a:gd name="f100" fmla="val 2575"/>
                  <a:gd name="f101" fmla="val 5465"/>
                  <a:gd name="f102" fmla="val 2540"/>
                  <a:gd name="f103" fmla="val 5466"/>
                  <a:gd name="f104" fmla="val 2505"/>
                  <a:gd name="f105" fmla="val 2180"/>
                  <a:gd name="f106" fmla="val 1806"/>
                  <a:gd name="f107" fmla="val 5370"/>
                  <a:gd name="f108" fmla="val 1536"/>
                  <a:gd name="f109" fmla="val 5162"/>
                  <a:gd name="f110" fmla="val 1224"/>
                  <a:gd name="f111" fmla="val 4931"/>
                  <a:gd name="f112" fmla="val 970"/>
                  <a:gd name="f113" fmla="val 4585"/>
                  <a:gd name="f114" fmla="val 890"/>
                  <a:gd name="f115" fmla="val 855"/>
                  <a:gd name="f116" fmla="val 4089"/>
                  <a:gd name="f117" fmla="val 3985"/>
                  <a:gd name="f118" fmla="val 844"/>
                  <a:gd name="f119" fmla="val 3558"/>
                  <a:gd name="f120" fmla="val 3223"/>
                  <a:gd name="f121" fmla="val 3108"/>
                  <a:gd name="f122" fmla="val 936"/>
                  <a:gd name="f123" fmla="val 3004"/>
                  <a:gd name="f124" fmla="val 959"/>
                  <a:gd name="f125" fmla="val 2900"/>
                  <a:gd name="f126" fmla="val 1074"/>
                  <a:gd name="f127" fmla="val 2450"/>
                  <a:gd name="f128" fmla="val 1305"/>
                  <a:gd name="f129" fmla="val 2046"/>
                  <a:gd name="f130" fmla="val 1594"/>
                  <a:gd name="f131" fmla="val 1688"/>
                  <a:gd name="f132" fmla="val 2171"/>
                  <a:gd name="f133" fmla="val 961"/>
                  <a:gd name="f134" fmla="val 499"/>
                  <a:gd name="f135" fmla="val 4052"/>
                  <a:gd name="f136" fmla="val 476"/>
                  <a:gd name="f137" fmla="val 4179"/>
                  <a:gd name="f138" fmla="val 372"/>
                  <a:gd name="f139" fmla="val 234"/>
                  <a:gd name="f140" fmla="val 4283"/>
                  <a:gd name="f141" fmla="val 118"/>
                  <a:gd name="f142" fmla="val 3"/>
                  <a:gd name="f143" fmla="val 4013"/>
                  <a:gd name="f144" fmla="val 2"/>
                  <a:gd name="f145" fmla="val 3973"/>
                  <a:gd name="f146" fmla="*/ f0 1 4457"/>
                  <a:gd name="f147" fmla="*/ f1 1 6560"/>
                  <a:gd name="f148" fmla="val f2"/>
                  <a:gd name="f149" fmla="val f3"/>
                  <a:gd name="f150" fmla="val f4"/>
                  <a:gd name="f151" fmla="+- f150 0 f148"/>
                  <a:gd name="f152" fmla="+- f149 0 f148"/>
                  <a:gd name="f153" fmla="*/ f152 1 4457"/>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57" h="6560">
                    <a:moveTo>
                      <a:pt x="f5" y="f6"/>
                    </a:moveTo>
                    <a:cubicBezTo>
                      <a:pt x="f7" y="f6"/>
                      <a:pt x="f8" y="f9"/>
                      <a:pt x="f10" y="f11"/>
                    </a:cubicBezTo>
                    <a:cubicBezTo>
                      <a:pt x="f12" y="f13"/>
                      <a:pt x="f14" y="f15"/>
                      <a:pt x="f16" y="f17"/>
                    </a:cubicBezTo>
                    <a:cubicBezTo>
                      <a:pt x="f18" y="f19"/>
                      <a:pt x="f20" y="f21"/>
                      <a:pt x="f22" y="f23"/>
                    </a:cubicBezTo>
                    <a:lnTo>
                      <a:pt x="f24" y="f25"/>
                    </a:lnTo>
                    <a:lnTo>
                      <a:pt x="f6" y="f26"/>
                    </a:lnTo>
                    <a:cubicBezTo>
                      <a:pt x="f6" y="f27"/>
                      <a:pt x="f6" y="f28"/>
                      <a:pt x="f24" y="f29"/>
                    </a:cubicBezTo>
                    <a:cubicBezTo>
                      <a:pt x="f30" y="f31"/>
                      <a:pt x="f32" y="f33"/>
                      <a:pt x="f34" y="f35"/>
                    </a:cubicBezTo>
                    <a:cubicBezTo>
                      <a:pt x="f36" y="f37"/>
                      <a:pt x="f38" y="f39"/>
                      <a:pt x="f40" y="f39"/>
                    </a:cubicBezTo>
                    <a:cubicBezTo>
                      <a:pt x="f41" y="f39"/>
                      <a:pt x="f42" y="f39"/>
                      <a:pt x="f43" y="f39"/>
                    </a:cubicBezTo>
                    <a:cubicBezTo>
                      <a:pt x="f44" y="f45"/>
                      <a:pt x="f46" y="f47"/>
                      <a:pt x="f48" y="f49"/>
                    </a:cubicBezTo>
                    <a:cubicBezTo>
                      <a:pt x="f50" y="f51"/>
                      <a:pt x="f52" y="f53"/>
                      <a:pt x="f52" y="f54"/>
                    </a:cubicBezTo>
                    <a:cubicBezTo>
                      <a:pt x="f52" y="f55"/>
                      <a:pt x="f56" y="f57"/>
                      <a:pt x="f58" y="f59"/>
                    </a:cubicBezTo>
                    <a:cubicBezTo>
                      <a:pt x="f60" y="f61"/>
                      <a:pt x="f62" y="f63"/>
                      <a:pt x="f64" y="f63"/>
                    </a:cubicBezTo>
                    <a:lnTo>
                      <a:pt x="f65" y="f63"/>
                    </a:lnTo>
                    <a:cubicBezTo>
                      <a:pt x="f66" y="f63"/>
                      <a:pt x="f67" y="f68"/>
                      <a:pt x="f43" y="f69"/>
                    </a:cubicBezTo>
                    <a:cubicBezTo>
                      <a:pt x="f70" y="f71"/>
                      <a:pt x="f72" y="f73"/>
                      <a:pt x="f74" y="f75"/>
                    </a:cubicBezTo>
                    <a:cubicBezTo>
                      <a:pt x="f76" y="f77"/>
                      <a:pt x="f78" y="f79"/>
                      <a:pt x="f80" y="f79"/>
                    </a:cubicBezTo>
                    <a:cubicBezTo>
                      <a:pt x="f81" y="f79"/>
                      <a:pt x="f82" y="f83"/>
                      <a:pt x="f64" y="f84"/>
                    </a:cubicBezTo>
                    <a:cubicBezTo>
                      <a:pt x="f85" y="f84"/>
                      <a:pt x="f86" y="f84"/>
                      <a:pt x="f87" y="f54"/>
                    </a:cubicBezTo>
                    <a:cubicBezTo>
                      <a:pt x="f88" y="f54"/>
                      <a:pt x="f89" y="f90"/>
                      <a:pt x="f89" y="f91"/>
                    </a:cubicBezTo>
                    <a:cubicBezTo>
                      <a:pt x="f89" y="f92"/>
                      <a:pt x="f89" y="f93"/>
                      <a:pt x="f88" y="f94"/>
                    </a:cubicBezTo>
                    <a:cubicBezTo>
                      <a:pt x="f95" y="f96"/>
                      <a:pt x="f65" y="f97"/>
                      <a:pt x="f98" y="f99"/>
                    </a:cubicBezTo>
                    <a:cubicBezTo>
                      <a:pt x="f100" y="f101"/>
                      <a:pt x="f102" y="f103"/>
                      <a:pt x="f104" y="f103"/>
                    </a:cubicBezTo>
                    <a:cubicBezTo>
                      <a:pt x="f105" y="f103"/>
                      <a:pt x="f106" y="f107"/>
                      <a:pt x="f108" y="f109"/>
                    </a:cubicBezTo>
                    <a:cubicBezTo>
                      <a:pt x="f110" y="f111"/>
                      <a:pt x="f112" y="f113"/>
                      <a:pt x="f114" y="f28"/>
                    </a:cubicBezTo>
                    <a:cubicBezTo>
                      <a:pt x="f115" y="f116"/>
                      <a:pt x="f115" y="f117"/>
                      <a:pt x="f118" y="f26"/>
                    </a:cubicBezTo>
                    <a:lnTo>
                      <a:pt x="f118" y="f119"/>
                    </a:lnTo>
                    <a:lnTo>
                      <a:pt x="f114" y="f120"/>
                    </a:lnTo>
                    <a:cubicBezTo>
                      <a:pt x="f34" y="f121"/>
                      <a:pt x="f122" y="f123"/>
                      <a:pt x="f124" y="f125"/>
                    </a:cubicBezTo>
                    <a:cubicBezTo>
                      <a:pt x="f126" y="f127"/>
                      <a:pt x="f128" y="f129"/>
                      <a:pt x="f130" y="f131"/>
                    </a:cubicBezTo>
                    <a:cubicBezTo>
                      <a:pt x="f132" y="f133"/>
                      <a:pt x="f64" y="f134"/>
                      <a:pt x="f135" y="f136"/>
                    </a:cubicBezTo>
                    <a:cubicBezTo>
                      <a:pt x="f137" y="f136"/>
                      <a:pt x="f58" y="f138"/>
                      <a:pt x="f58" y="f139"/>
                    </a:cubicBezTo>
                    <a:cubicBezTo>
                      <a:pt x="f140" y="f141"/>
                      <a:pt x="f137" y="f142"/>
                      <a:pt x="f135"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pic>
        <p:nvPicPr>
          <p:cNvPr id="8" name="Imagen 5">
            <a:extLst>
              <a:ext uri="{FF2B5EF4-FFF2-40B4-BE49-F238E27FC236}">
                <a16:creationId xmlns:a16="http://schemas.microsoft.com/office/drawing/2014/main" id="{9F5DCA92-48D7-4E68-B6D3-6F9E491710B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994873" y="4119070"/>
            <a:ext cx="1014718" cy="1024429"/>
          </a:xfrm>
          <a:prstGeom prst="rect">
            <a:avLst/>
          </a:prstGeom>
          <a:noFill/>
          <a:ln cap="flat">
            <a:noFill/>
          </a:ln>
        </p:spPr>
      </p:pic>
    </p:spTree>
    <p:extLst>
      <p:ext uri="{BB962C8B-B14F-4D97-AF65-F5344CB8AC3E}">
        <p14:creationId xmlns:p14="http://schemas.microsoft.com/office/powerpoint/2010/main" val="406566158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Background 2">
    <p:bg>
      <p:bgPr>
        <a:blipFill>
          <a:blip r:embed="rId2">
            <a:alphaModFix/>
          </a:blip>
          <a:stretch>
            <a:fillRect/>
          </a:stretch>
        </a:blipFill>
        <a:effectLst/>
      </p:bgPr>
    </p:bg>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7FAA2AD2-05BB-4E77-A8A5-37759B6209FD}"/>
              </a:ext>
            </a:extLst>
          </p:cNvPr>
          <p:cNvSpPr/>
          <p:nvPr/>
        </p:nvSpPr>
        <p:spPr>
          <a:xfrm>
            <a:off x="3172" y="4676771"/>
            <a:ext cx="9134471" cy="469901"/>
          </a:xfrm>
          <a:custGeom>
            <a:avLst/>
            <a:gdLst>
              <a:gd name="f0" fmla="val 10800000"/>
              <a:gd name="f1" fmla="val 5400000"/>
              <a:gd name="f2" fmla="val 180"/>
              <a:gd name="f3" fmla="val w"/>
              <a:gd name="f4" fmla="val h"/>
              <a:gd name="f5" fmla="val 0"/>
              <a:gd name="f6" fmla="val 2880"/>
              <a:gd name="f7" fmla="val 145"/>
              <a:gd name="f8" fmla="val 2846"/>
              <a:gd name="f9" fmla="val 2865"/>
              <a:gd name="f10" fmla="val 15"/>
              <a:gd name="f11" fmla="val 34"/>
              <a:gd name="f12" fmla="+- 0 0 -90"/>
              <a:gd name="f13" fmla="*/ f3 1 2880"/>
              <a:gd name="f14" fmla="*/ f4 1 145"/>
              <a:gd name="f15" fmla="val f5"/>
              <a:gd name="f16" fmla="val f6"/>
              <a:gd name="f17" fmla="val f7"/>
              <a:gd name="f18" fmla="*/ f12 f0 1"/>
              <a:gd name="f19" fmla="+- f17 0 f15"/>
              <a:gd name="f20" fmla="+- f16 0 f15"/>
              <a:gd name="f21" fmla="*/ f18 1 f2"/>
              <a:gd name="f22" fmla="*/ f20 1 2880"/>
              <a:gd name="f23" fmla="*/ f19 1 145"/>
              <a:gd name="f24" fmla="*/ 0 f20 1"/>
              <a:gd name="f25" fmla="*/ 0 f19 1"/>
              <a:gd name="f26" fmla="*/ 2846 f20 1"/>
              <a:gd name="f27" fmla="*/ 2880 f20 1"/>
              <a:gd name="f28" fmla="*/ 34 f19 1"/>
              <a:gd name="f29" fmla="*/ 145 f19 1"/>
              <a:gd name="f30" fmla="+- f21 0 f1"/>
              <a:gd name="f31" fmla="*/ f24 1 2880"/>
              <a:gd name="f32" fmla="*/ f25 1 145"/>
              <a:gd name="f33" fmla="*/ f26 1 2880"/>
              <a:gd name="f34" fmla="*/ f27 1 2880"/>
              <a:gd name="f35" fmla="*/ f28 1 145"/>
              <a:gd name="f36" fmla="*/ f29 1 145"/>
              <a:gd name="f37" fmla="*/ 0 1 f22"/>
              <a:gd name="f38" fmla="*/ f16 1 f22"/>
              <a:gd name="f39" fmla="*/ 0 1 f23"/>
              <a:gd name="f40" fmla="*/ f17 1 f23"/>
              <a:gd name="f41" fmla="*/ f31 1 f22"/>
              <a:gd name="f42" fmla="*/ f32 1 f23"/>
              <a:gd name="f43" fmla="*/ f33 1 f22"/>
              <a:gd name="f44" fmla="*/ f34 1 f22"/>
              <a:gd name="f45" fmla="*/ f35 1 f23"/>
              <a:gd name="f46" fmla="*/ f36 1 f23"/>
              <a:gd name="f47" fmla="*/ f37 f13 1"/>
              <a:gd name="f48" fmla="*/ f38 f13 1"/>
              <a:gd name="f49" fmla="*/ f40 f14 1"/>
              <a:gd name="f50" fmla="*/ f39 f14 1"/>
              <a:gd name="f51" fmla="*/ f41 f13 1"/>
              <a:gd name="f52" fmla="*/ f42 f14 1"/>
              <a:gd name="f53" fmla="*/ f43 f13 1"/>
              <a:gd name="f54" fmla="*/ f44 f13 1"/>
              <a:gd name="f55" fmla="*/ f45 f14 1"/>
              <a:gd name="f56" fmla="*/ f46 f14 1"/>
            </a:gdLst>
            <a:ahLst/>
            <a:cxnLst>
              <a:cxn ang="3cd4">
                <a:pos x="hc" y="t"/>
              </a:cxn>
              <a:cxn ang="0">
                <a:pos x="r" y="vc"/>
              </a:cxn>
              <a:cxn ang="cd4">
                <a:pos x="hc" y="b"/>
              </a:cxn>
              <a:cxn ang="cd2">
                <a:pos x="l" y="vc"/>
              </a:cxn>
              <a:cxn ang="f30">
                <a:pos x="f51" y="f52"/>
              </a:cxn>
              <a:cxn ang="f30">
                <a:pos x="f53" y="f52"/>
              </a:cxn>
              <a:cxn ang="f30">
                <a:pos x="f54" y="f55"/>
              </a:cxn>
              <a:cxn ang="f30">
                <a:pos x="f54" y="f56"/>
              </a:cxn>
              <a:cxn ang="f30">
                <a:pos x="f51" y="f56"/>
              </a:cxn>
              <a:cxn ang="f30">
                <a:pos x="f51" y="f52"/>
              </a:cxn>
            </a:cxnLst>
            <a:rect l="f47" t="f50" r="f48" b="f49"/>
            <a:pathLst>
              <a:path w="2880" h="145">
                <a:moveTo>
                  <a:pt x="f5" y="f5"/>
                </a:moveTo>
                <a:cubicBezTo>
                  <a:pt x="f8" y="f5"/>
                  <a:pt x="f8" y="f5"/>
                  <a:pt x="f8" y="f5"/>
                </a:cubicBezTo>
                <a:cubicBezTo>
                  <a:pt x="f9" y="f5"/>
                  <a:pt x="f6" y="f10"/>
                  <a:pt x="f6" y="f11"/>
                </a:cubicBezTo>
                <a:cubicBezTo>
                  <a:pt x="f6" y="f7"/>
                  <a:pt x="f6" y="f7"/>
                  <a:pt x="f6" y="f7"/>
                </a:cubicBezTo>
                <a:cubicBezTo>
                  <a:pt x="f5" y="f7"/>
                  <a:pt x="f5" y="f7"/>
                  <a:pt x="f5" y="f7"/>
                </a:cubicBezTo>
                <a:cubicBezTo>
                  <a:pt x="f5" y="f5"/>
                  <a:pt x="f5" y="f5"/>
                  <a:pt x="f5" y="f5"/>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grpSp>
        <p:nvGrpSpPr>
          <p:cNvPr id="3" name="Google Shape;2443;p32">
            <a:extLst>
              <a:ext uri="{FF2B5EF4-FFF2-40B4-BE49-F238E27FC236}">
                <a16:creationId xmlns:a16="http://schemas.microsoft.com/office/drawing/2014/main" id="{C5E3EFEB-452C-45A6-91EB-5DEAD13BFA3B}"/>
              </a:ext>
            </a:extLst>
          </p:cNvPr>
          <p:cNvGrpSpPr/>
          <p:nvPr/>
        </p:nvGrpSpPr>
        <p:grpSpPr>
          <a:xfrm>
            <a:off x="-18" y="210403"/>
            <a:ext cx="8138844" cy="211875"/>
            <a:chOff x="-18" y="210403"/>
            <a:chExt cx="8138844" cy="211875"/>
          </a:xfrm>
        </p:grpSpPr>
        <p:sp>
          <p:nvSpPr>
            <p:cNvPr id="4" name="Google Shape;2444;p32">
              <a:extLst>
                <a:ext uri="{FF2B5EF4-FFF2-40B4-BE49-F238E27FC236}">
                  <a16:creationId xmlns:a16="http://schemas.microsoft.com/office/drawing/2014/main" id="{17BD06F2-820E-4C45-9055-0CA90ADDB074}"/>
                </a:ext>
              </a:extLst>
            </p:cNvPr>
            <p:cNvSpPr/>
            <p:nvPr/>
          </p:nvSpPr>
          <p:spPr>
            <a:xfrm flipH="1">
              <a:off x="-18" y="210458"/>
              <a:ext cx="4301621"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5" name="Google Shape;2445;p32">
              <a:extLst>
                <a:ext uri="{FF2B5EF4-FFF2-40B4-BE49-F238E27FC236}">
                  <a16:creationId xmlns:a16="http://schemas.microsoft.com/office/drawing/2014/main" id="{AFED1B09-A1D0-42D7-BAD4-89298FA6490E}"/>
                </a:ext>
              </a:extLst>
            </p:cNvPr>
            <p:cNvGrpSpPr/>
            <p:nvPr/>
          </p:nvGrpSpPr>
          <p:grpSpPr>
            <a:xfrm>
              <a:off x="4842863" y="210403"/>
              <a:ext cx="3295963" cy="211875"/>
              <a:chOff x="4842863" y="210403"/>
              <a:chExt cx="3295963" cy="211875"/>
            </a:xfrm>
          </p:grpSpPr>
          <p:sp>
            <p:nvSpPr>
              <p:cNvPr id="6" name="Google Shape;2446;p32">
                <a:extLst>
                  <a:ext uri="{FF2B5EF4-FFF2-40B4-BE49-F238E27FC236}">
                    <a16:creationId xmlns:a16="http://schemas.microsoft.com/office/drawing/2014/main" id="{39FB61C8-1AEA-4643-B15F-DEF833357B1E}"/>
                  </a:ext>
                </a:extLst>
              </p:cNvPr>
              <p:cNvSpPr/>
              <p:nvPr/>
            </p:nvSpPr>
            <p:spPr>
              <a:xfrm flipH="1">
                <a:off x="4842863" y="210467"/>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2447;p32">
                <a:extLst>
                  <a:ext uri="{FF2B5EF4-FFF2-40B4-BE49-F238E27FC236}">
                    <a16:creationId xmlns:a16="http://schemas.microsoft.com/office/drawing/2014/main" id="{55B9EFF0-710D-46FF-BB72-79A223A8F728}"/>
                  </a:ext>
                </a:extLst>
              </p:cNvPr>
              <p:cNvSpPr/>
              <p:nvPr/>
            </p:nvSpPr>
            <p:spPr>
              <a:xfrm flipH="1">
                <a:off x="7994873" y="210403"/>
                <a:ext cx="143953" cy="211875"/>
              </a:xfrm>
              <a:custGeom>
                <a:avLst/>
                <a:gdLst>
                  <a:gd name="f0" fmla="val w"/>
                  <a:gd name="f1" fmla="val h"/>
                  <a:gd name="f2" fmla="val 0"/>
                  <a:gd name="f3" fmla="val 4457"/>
                  <a:gd name="f4" fmla="val 6560"/>
                  <a:gd name="f5" fmla="val 3933"/>
                  <a:gd name="f6" fmla="val 1"/>
                  <a:gd name="f7" fmla="val 2886"/>
                  <a:gd name="f8" fmla="val 1831"/>
                  <a:gd name="f9" fmla="val 436"/>
                  <a:gd name="f10" fmla="val 1097"/>
                  <a:gd name="f11" fmla="val 1215"/>
                  <a:gd name="f12" fmla="val 705"/>
                  <a:gd name="f13" fmla="val 1607"/>
                  <a:gd name="f14" fmla="val 405"/>
                  <a:gd name="f15" fmla="val 2104"/>
                  <a:gd name="f16" fmla="val 209"/>
                  <a:gd name="f17" fmla="val 2635"/>
                  <a:gd name="f18" fmla="val 174"/>
                  <a:gd name="f19" fmla="val 2761"/>
                  <a:gd name="f20" fmla="val 139"/>
                  <a:gd name="f21" fmla="val 2912"/>
                  <a:gd name="f22" fmla="val 93"/>
                  <a:gd name="f23" fmla="val 3039"/>
                  <a:gd name="f24" fmla="val 24"/>
                  <a:gd name="f25" fmla="val 3454"/>
                  <a:gd name="f26" fmla="val 3893"/>
                  <a:gd name="f27" fmla="val 4054"/>
                  <a:gd name="f28" fmla="val 4193"/>
                  <a:gd name="f29" fmla="val 4354"/>
                  <a:gd name="f30" fmla="val 105"/>
                  <a:gd name="f31" fmla="val 4955"/>
                  <a:gd name="f32" fmla="val 440"/>
                  <a:gd name="f33" fmla="val 5532"/>
                  <a:gd name="f34" fmla="val 913"/>
                  <a:gd name="f35" fmla="val 5936"/>
                  <a:gd name="f36" fmla="val 1397"/>
                  <a:gd name="f37" fmla="val 6330"/>
                  <a:gd name="f38" fmla="val 1992"/>
                  <a:gd name="f39" fmla="val 6559"/>
                  <a:gd name="f40" fmla="val 2642"/>
                  <a:gd name="f41" fmla="val 2658"/>
                  <a:gd name="f42" fmla="val 2674"/>
                  <a:gd name="f43" fmla="val 2690"/>
                  <a:gd name="f44" fmla="val 3441"/>
                  <a:gd name="f45" fmla="val 6524"/>
                  <a:gd name="f46" fmla="val 4133"/>
                  <a:gd name="f47" fmla="val 6005"/>
                  <a:gd name="f48" fmla="val 4364"/>
                  <a:gd name="f49" fmla="val 5278"/>
                  <a:gd name="f50" fmla="val 4422"/>
                  <a:gd name="f51" fmla="val 5105"/>
                  <a:gd name="f52" fmla="val 4456"/>
                  <a:gd name="f53" fmla="val 4908"/>
                  <a:gd name="f54" fmla="val 4712"/>
                  <a:gd name="f55" fmla="val 4481"/>
                  <a:gd name="f56" fmla="val 4387"/>
                  <a:gd name="f57" fmla="val 4239"/>
                  <a:gd name="f58" fmla="val 4272"/>
                  <a:gd name="f59" fmla="val 4031"/>
                  <a:gd name="f60" fmla="val 4041"/>
                  <a:gd name="f61" fmla="val 3627"/>
                  <a:gd name="f62" fmla="val 3579"/>
                  <a:gd name="f63" fmla="val 3339"/>
                  <a:gd name="f64" fmla="val 3083"/>
                  <a:gd name="f65" fmla="val 2898"/>
                  <a:gd name="f66" fmla="val 2829"/>
                  <a:gd name="f67" fmla="val 2771"/>
                  <a:gd name="f68" fmla="val 3350"/>
                  <a:gd name="f69" fmla="val 3373"/>
                  <a:gd name="f70" fmla="val 2333"/>
                  <a:gd name="f71" fmla="val 3489"/>
                  <a:gd name="f72" fmla="val 2136"/>
                  <a:gd name="f73" fmla="val 3858"/>
                  <a:gd name="f74" fmla="val 2229"/>
                  <a:gd name="f75" fmla="val 4216"/>
                  <a:gd name="f76" fmla="val 2323"/>
                  <a:gd name="f77" fmla="val 4519"/>
                  <a:gd name="f78" fmla="val 2597"/>
                  <a:gd name="f79" fmla="val 4705"/>
                  <a:gd name="f80" fmla="val 2889"/>
                  <a:gd name="f81" fmla="val 2953"/>
                  <a:gd name="f82" fmla="val 3018"/>
                  <a:gd name="f83" fmla="val 4696"/>
                  <a:gd name="f84" fmla="val 4678"/>
                  <a:gd name="f85" fmla="val 3117"/>
                  <a:gd name="f86" fmla="val 3141"/>
                  <a:gd name="f87" fmla="val 3175"/>
                  <a:gd name="f88" fmla="val 3187"/>
                  <a:gd name="f89" fmla="val 3198"/>
                  <a:gd name="f90" fmla="val 4735"/>
                  <a:gd name="f91" fmla="val 4758"/>
                  <a:gd name="f92" fmla="val 4816"/>
                  <a:gd name="f93" fmla="val 4885"/>
                  <a:gd name="f94" fmla="val 4943"/>
                  <a:gd name="f95" fmla="val 3129"/>
                  <a:gd name="f96" fmla="val 5197"/>
                  <a:gd name="f97" fmla="val 5428"/>
                  <a:gd name="f98" fmla="val 2610"/>
                  <a:gd name="f99" fmla="val 5462"/>
                  <a:gd name="f100" fmla="val 2575"/>
                  <a:gd name="f101" fmla="val 5465"/>
                  <a:gd name="f102" fmla="val 2540"/>
                  <a:gd name="f103" fmla="val 5466"/>
                  <a:gd name="f104" fmla="val 2505"/>
                  <a:gd name="f105" fmla="val 2180"/>
                  <a:gd name="f106" fmla="val 1806"/>
                  <a:gd name="f107" fmla="val 5370"/>
                  <a:gd name="f108" fmla="val 1536"/>
                  <a:gd name="f109" fmla="val 5162"/>
                  <a:gd name="f110" fmla="val 1224"/>
                  <a:gd name="f111" fmla="val 4931"/>
                  <a:gd name="f112" fmla="val 970"/>
                  <a:gd name="f113" fmla="val 4585"/>
                  <a:gd name="f114" fmla="val 890"/>
                  <a:gd name="f115" fmla="val 855"/>
                  <a:gd name="f116" fmla="val 4089"/>
                  <a:gd name="f117" fmla="val 3985"/>
                  <a:gd name="f118" fmla="val 844"/>
                  <a:gd name="f119" fmla="val 3558"/>
                  <a:gd name="f120" fmla="val 3223"/>
                  <a:gd name="f121" fmla="val 3108"/>
                  <a:gd name="f122" fmla="val 936"/>
                  <a:gd name="f123" fmla="val 3004"/>
                  <a:gd name="f124" fmla="val 959"/>
                  <a:gd name="f125" fmla="val 2900"/>
                  <a:gd name="f126" fmla="val 1074"/>
                  <a:gd name="f127" fmla="val 2450"/>
                  <a:gd name="f128" fmla="val 1305"/>
                  <a:gd name="f129" fmla="val 2046"/>
                  <a:gd name="f130" fmla="val 1594"/>
                  <a:gd name="f131" fmla="val 1688"/>
                  <a:gd name="f132" fmla="val 2171"/>
                  <a:gd name="f133" fmla="val 961"/>
                  <a:gd name="f134" fmla="val 499"/>
                  <a:gd name="f135" fmla="val 4052"/>
                  <a:gd name="f136" fmla="val 476"/>
                  <a:gd name="f137" fmla="val 4179"/>
                  <a:gd name="f138" fmla="val 372"/>
                  <a:gd name="f139" fmla="val 234"/>
                  <a:gd name="f140" fmla="val 4283"/>
                  <a:gd name="f141" fmla="val 118"/>
                  <a:gd name="f142" fmla="val 3"/>
                  <a:gd name="f143" fmla="val 4013"/>
                  <a:gd name="f144" fmla="val 2"/>
                  <a:gd name="f145" fmla="val 3973"/>
                  <a:gd name="f146" fmla="*/ f0 1 4457"/>
                  <a:gd name="f147" fmla="*/ f1 1 6560"/>
                  <a:gd name="f148" fmla="val f2"/>
                  <a:gd name="f149" fmla="val f3"/>
                  <a:gd name="f150" fmla="val f4"/>
                  <a:gd name="f151" fmla="+- f150 0 f148"/>
                  <a:gd name="f152" fmla="+- f149 0 f148"/>
                  <a:gd name="f153" fmla="*/ f152 1 4457"/>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57" h="6560">
                    <a:moveTo>
                      <a:pt x="f5" y="f6"/>
                    </a:moveTo>
                    <a:cubicBezTo>
                      <a:pt x="f7" y="f6"/>
                      <a:pt x="f8" y="f9"/>
                      <a:pt x="f10" y="f11"/>
                    </a:cubicBezTo>
                    <a:cubicBezTo>
                      <a:pt x="f12" y="f13"/>
                      <a:pt x="f14" y="f15"/>
                      <a:pt x="f16" y="f17"/>
                    </a:cubicBezTo>
                    <a:cubicBezTo>
                      <a:pt x="f18" y="f19"/>
                      <a:pt x="f20" y="f21"/>
                      <a:pt x="f22" y="f23"/>
                    </a:cubicBezTo>
                    <a:lnTo>
                      <a:pt x="f24" y="f25"/>
                    </a:lnTo>
                    <a:lnTo>
                      <a:pt x="f6" y="f26"/>
                    </a:lnTo>
                    <a:cubicBezTo>
                      <a:pt x="f6" y="f27"/>
                      <a:pt x="f6" y="f28"/>
                      <a:pt x="f24" y="f29"/>
                    </a:cubicBezTo>
                    <a:cubicBezTo>
                      <a:pt x="f30" y="f31"/>
                      <a:pt x="f32" y="f33"/>
                      <a:pt x="f34" y="f35"/>
                    </a:cubicBezTo>
                    <a:cubicBezTo>
                      <a:pt x="f36" y="f37"/>
                      <a:pt x="f38" y="f39"/>
                      <a:pt x="f40" y="f39"/>
                    </a:cubicBezTo>
                    <a:cubicBezTo>
                      <a:pt x="f41" y="f39"/>
                      <a:pt x="f42" y="f39"/>
                      <a:pt x="f43" y="f39"/>
                    </a:cubicBezTo>
                    <a:cubicBezTo>
                      <a:pt x="f44" y="f45"/>
                      <a:pt x="f46" y="f47"/>
                      <a:pt x="f48" y="f49"/>
                    </a:cubicBezTo>
                    <a:cubicBezTo>
                      <a:pt x="f50" y="f51"/>
                      <a:pt x="f52" y="f53"/>
                      <a:pt x="f52" y="f54"/>
                    </a:cubicBezTo>
                    <a:cubicBezTo>
                      <a:pt x="f52" y="f55"/>
                      <a:pt x="f56" y="f57"/>
                      <a:pt x="f58" y="f59"/>
                    </a:cubicBezTo>
                    <a:cubicBezTo>
                      <a:pt x="f60" y="f61"/>
                      <a:pt x="f62" y="f63"/>
                      <a:pt x="f64" y="f63"/>
                    </a:cubicBezTo>
                    <a:lnTo>
                      <a:pt x="f65" y="f63"/>
                    </a:lnTo>
                    <a:cubicBezTo>
                      <a:pt x="f66" y="f63"/>
                      <a:pt x="f67" y="f68"/>
                      <a:pt x="f43" y="f69"/>
                    </a:cubicBezTo>
                    <a:cubicBezTo>
                      <a:pt x="f70" y="f71"/>
                      <a:pt x="f72" y="f73"/>
                      <a:pt x="f74" y="f75"/>
                    </a:cubicBezTo>
                    <a:cubicBezTo>
                      <a:pt x="f76" y="f77"/>
                      <a:pt x="f78" y="f79"/>
                      <a:pt x="f80" y="f79"/>
                    </a:cubicBezTo>
                    <a:cubicBezTo>
                      <a:pt x="f81" y="f79"/>
                      <a:pt x="f82" y="f83"/>
                      <a:pt x="f64" y="f84"/>
                    </a:cubicBezTo>
                    <a:cubicBezTo>
                      <a:pt x="f85" y="f84"/>
                      <a:pt x="f86" y="f84"/>
                      <a:pt x="f87" y="f54"/>
                    </a:cubicBezTo>
                    <a:cubicBezTo>
                      <a:pt x="f88" y="f54"/>
                      <a:pt x="f89" y="f90"/>
                      <a:pt x="f89" y="f91"/>
                    </a:cubicBezTo>
                    <a:cubicBezTo>
                      <a:pt x="f89" y="f92"/>
                      <a:pt x="f89" y="f93"/>
                      <a:pt x="f88" y="f94"/>
                    </a:cubicBezTo>
                    <a:cubicBezTo>
                      <a:pt x="f95" y="f96"/>
                      <a:pt x="f65" y="f97"/>
                      <a:pt x="f98" y="f99"/>
                    </a:cubicBezTo>
                    <a:cubicBezTo>
                      <a:pt x="f100" y="f101"/>
                      <a:pt x="f102" y="f103"/>
                      <a:pt x="f104" y="f103"/>
                    </a:cubicBezTo>
                    <a:cubicBezTo>
                      <a:pt x="f105" y="f103"/>
                      <a:pt x="f106" y="f107"/>
                      <a:pt x="f108" y="f109"/>
                    </a:cubicBezTo>
                    <a:cubicBezTo>
                      <a:pt x="f110" y="f111"/>
                      <a:pt x="f112" y="f113"/>
                      <a:pt x="f114" y="f28"/>
                    </a:cubicBezTo>
                    <a:cubicBezTo>
                      <a:pt x="f115" y="f116"/>
                      <a:pt x="f115" y="f117"/>
                      <a:pt x="f118" y="f26"/>
                    </a:cubicBezTo>
                    <a:lnTo>
                      <a:pt x="f118" y="f119"/>
                    </a:lnTo>
                    <a:lnTo>
                      <a:pt x="f114" y="f120"/>
                    </a:lnTo>
                    <a:cubicBezTo>
                      <a:pt x="f34" y="f121"/>
                      <a:pt x="f122" y="f123"/>
                      <a:pt x="f124" y="f125"/>
                    </a:cubicBezTo>
                    <a:cubicBezTo>
                      <a:pt x="f126" y="f127"/>
                      <a:pt x="f128" y="f129"/>
                      <a:pt x="f130" y="f131"/>
                    </a:cubicBezTo>
                    <a:cubicBezTo>
                      <a:pt x="f132" y="f133"/>
                      <a:pt x="f64" y="f134"/>
                      <a:pt x="f135" y="f136"/>
                    </a:cubicBezTo>
                    <a:cubicBezTo>
                      <a:pt x="f137" y="f136"/>
                      <a:pt x="f58" y="f138"/>
                      <a:pt x="f58" y="f139"/>
                    </a:cubicBezTo>
                    <a:cubicBezTo>
                      <a:pt x="f140" y="f141"/>
                      <a:pt x="f137" y="f142"/>
                      <a:pt x="f135"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sp>
        <p:nvSpPr>
          <p:cNvPr id="8" name="Freeform 5">
            <a:extLst>
              <a:ext uri="{FF2B5EF4-FFF2-40B4-BE49-F238E27FC236}">
                <a16:creationId xmlns:a16="http://schemas.microsoft.com/office/drawing/2014/main" id="{9ACD4336-0261-4A27-AFC6-366BB1A92229}"/>
              </a:ext>
            </a:extLst>
          </p:cNvPr>
          <p:cNvSpPr/>
          <p:nvPr/>
        </p:nvSpPr>
        <p:spPr>
          <a:xfrm rot="16560313">
            <a:off x="6528267" y="2241322"/>
            <a:ext cx="4697967" cy="681666"/>
          </a:xfrm>
          <a:custGeom>
            <a:avLst/>
            <a:gdLst>
              <a:gd name="f0" fmla="val 10800000"/>
              <a:gd name="f1" fmla="val 5400000"/>
              <a:gd name="f2" fmla="val 180"/>
              <a:gd name="f3" fmla="val w"/>
              <a:gd name="f4" fmla="val h"/>
              <a:gd name="f5" fmla="val 0"/>
              <a:gd name="f6" fmla="val 969"/>
              <a:gd name="f7" fmla="val 138"/>
              <a:gd name="f8" fmla="val 247"/>
              <a:gd name="f9" fmla="val 110"/>
              <a:gd name="f10" fmla="val 200"/>
              <a:gd name="f11" fmla="val 96"/>
              <a:gd name="f12" fmla="val 152"/>
              <a:gd name="f13" fmla="val 108"/>
              <a:gd name="f14" fmla="val 104"/>
              <a:gd name="f15" fmla="val 115"/>
              <a:gd name="f16" fmla="val 88"/>
              <a:gd name="f17" fmla="val 118"/>
              <a:gd name="f18" fmla="val 71"/>
              <a:gd name="f19" fmla="val 123"/>
              <a:gd name="f20" fmla="val 56"/>
              <a:gd name="f21" fmla="val 130"/>
              <a:gd name="f22" fmla="val 38"/>
              <a:gd name="f23" fmla="val 23"/>
              <a:gd name="f24" fmla="val 136"/>
              <a:gd name="f25" fmla="val 10"/>
              <a:gd name="f26" fmla="val 1"/>
              <a:gd name="f27" fmla="val 84"/>
              <a:gd name="f28" fmla="val 8"/>
              <a:gd name="f29" fmla="val 72"/>
              <a:gd name="f30" fmla="val 18"/>
              <a:gd name="f31" fmla="val 57"/>
              <a:gd name="f32" fmla="val 33"/>
              <a:gd name="f33" fmla="val 49"/>
              <a:gd name="f34" fmla="val 61"/>
              <a:gd name="f35" fmla="val 107"/>
              <a:gd name="f36" fmla="val 73"/>
              <a:gd name="f37" fmla="val 165"/>
              <a:gd name="f38" fmla="val 222"/>
              <a:gd name="f39" fmla="val 243"/>
              <a:gd name="f40" fmla="val 51"/>
              <a:gd name="f41" fmla="val 263"/>
              <a:gd name="f42" fmla="val 46"/>
              <a:gd name="f43" fmla="val 284"/>
              <a:gd name="f44" fmla="val 289"/>
              <a:gd name="f45" fmla="val 60"/>
              <a:gd name="f46" fmla="val 297"/>
              <a:gd name="f47" fmla="val 58"/>
              <a:gd name="f48" fmla="val 304"/>
              <a:gd name="f49" fmla="val 362"/>
              <a:gd name="f50" fmla="val 52"/>
              <a:gd name="f51" fmla="val 420"/>
              <a:gd name="f52" fmla="val 479"/>
              <a:gd name="f53" fmla="val 41"/>
              <a:gd name="f54" fmla="val 636"/>
              <a:gd name="f55" fmla="val 27"/>
              <a:gd name="f56" fmla="val 794"/>
              <a:gd name="f57" fmla="val 14"/>
              <a:gd name="f58" fmla="val 952"/>
              <a:gd name="f59" fmla="val 957"/>
              <a:gd name="f60" fmla="val 963"/>
              <a:gd name="f61" fmla="val 4"/>
              <a:gd name="f62" fmla="val 5"/>
              <a:gd name="f63" fmla="val 964"/>
              <a:gd name="f64" fmla="val 9"/>
              <a:gd name="f65" fmla="val 959"/>
              <a:gd name="f66" fmla="val 15"/>
              <a:gd name="f67" fmla="val 953"/>
              <a:gd name="f68" fmla="val 820"/>
              <a:gd name="f69" fmla="val 30"/>
              <a:gd name="f70" fmla="val 687"/>
              <a:gd name="f71" fmla="val 44"/>
              <a:gd name="f72" fmla="val 554"/>
              <a:gd name="f73" fmla="val 59"/>
              <a:gd name="f74" fmla="val 496"/>
              <a:gd name="f75" fmla="val 66"/>
              <a:gd name="f76" fmla="val 437"/>
              <a:gd name="f77" fmla="val 76"/>
              <a:gd name="f78" fmla="val 379"/>
              <a:gd name="f79" fmla="val 85"/>
              <a:gd name="f80" fmla="val 364"/>
              <a:gd name="f81" fmla="val 87"/>
              <a:gd name="f82" fmla="val 348"/>
              <a:gd name="f83" fmla="val 333"/>
              <a:gd name="f84" fmla="val 91"/>
              <a:gd name="f85" fmla="val 314"/>
              <a:gd name="f86" fmla="val 94"/>
              <a:gd name="f87" fmla="val 294"/>
              <a:gd name="f88" fmla="val 100"/>
              <a:gd name="f89" fmla="val 275"/>
              <a:gd name="f90" fmla="val 266"/>
              <a:gd name="f91" fmla="val 106"/>
              <a:gd name="f92" fmla="val 258"/>
              <a:gd name="f93" fmla="+- 0 0 -90"/>
              <a:gd name="f94" fmla="*/ f3 1 969"/>
              <a:gd name="f95" fmla="*/ f4 1 138"/>
              <a:gd name="f96" fmla="val f5"/>
              <a:gd name="f97" fmla="val f6"/>
              <a:gd name="f98" fmla="val f7"/>
              <a:gd name="f99" fmla="*/ f93 f0 1"/>
              <a:gd name="f100" fmla="+- f98 0 f96"/>
              <a:gd name="f101" fmla="+- f97 0 f96"/>
              <a:gd name="f102" fmla="*/ f99 1 f2"/>
              <a:gd name="f103" fmla="*/ f101 1 969"/>
              <a:gd name="f104" fmla="*/ f100 1 138"/>
              <a:gd name="f105" fmla="*/ 247 f101 1"/>
              <a:gd name="f106" fmla="*/ 110 f100 1"/>
              <a:gd name="f107" fmla="*/ 104 f101 1"/>
              <a:gd name="f108" fmla="*/ 115 f100 1"/>
              <a:gd name="f109" fmla="*/ 56 f101 1"/>
              <a:gd name="f110" fmla="*/ 130 f100 1"/>
              <a:gd name="f111" fmla="*/ 10 f101 1"/>
              <a:gd name="f112" fmla="*/ 123 f100 1"/>
              <a:gd name="f113" fmla="*/ 8 f101 1"/>
              <a:gd name="f114" fmla="*/ 72 f100 1"/>
              <a:gd name="f115" fmla="*/ 49 f101 1"/>
              <a:gd name="f116" fmla="*/ 61 f100 1"/>
              <a:gd name="f117" fmla="*/ 222 f101 1"/>
              <a:gd name="f118" fmla="*/ 57 f100 1"/>
              <a:gd name="f119" fmla="*/ 284 f101 1"/>
              <a:gd name="f120" fmla="*/ 304 f101 1"/>
              <a:gd name="f121" fmla="*/ 479 f101 1"/>
              <a:gd name="f122" fmla="*/ 41 f100 1"/>
              <a:gd name="f123" fmla="*/ 952 f101 1"/>
              <a:gd name="f124" fmla="*/ 1 f100 1"/>
              <a:gd name="f125" fmla="*/ 969 f101 1"/>
              <a:gd name="f126" fmla="*/ 5 f100 1"/>
              <a:gd name="f127" fmla="*/ 953 f101 1"/>
              <a:gd name="f128" fmla="*/ 15 f100 1"/>
              <a:gd name="f129" fmla="*/ 554 f101 1"/>
              <a:gd name="f130" fmla="*/ 59 f100 1"/>
              <a:gd name="f131" fmla="*/ 379 f101 1"/>
              <a:gd name="f132" fmla="*/ 85 f100 1"/>
              <a:gd name="f133" fmla="*/ 333 f101 1"/>
              <a:gd name="f134" fmla="*/ 91 f100 1"/>
              <a:gd name="f135" fmla="*/ 275 f101 1"/>
              <a:gd name="f136" fmla="*/ 104 f100 1"/>
              <a:gd name="f137" fmla="+- f102 0 f1"/>
              <a:gd name="f138" fmla="*/ f105 1 969"/>
              <a:gd name="f139" fmla="*/ f106 1 138"/>
              <a:gd name="f140" fmla="*/ f107 1 969"/>
              <a:gd name="f141" fmla="*/ f108 1 138"/>
              <a:gd name="f142" fmla="*/ f109 1 969"/>
              <a:gd name="f143" fmla="*/ f110 1 138"/>
              <a:gd name="f144" fmla="*/ f111 1 969"/>
              <a:gd name="f145" fmla="*/ f112 1 138"/>
              <a:gd name="f146" fmla="*/ f113 1 969"/>
              <a:gd name="f147" fmla="*/ f114 1 138"/>
              <a:gd name="f148" fmla="*/ f115 1 969"/>
              <a:gd name="f149" fmla="*/ f116 1 138"/>
              <a:gd name="f150" fmla="*/ f117 1 969"/>
              <a:gd name="f151" fmla="*/ f118 1 138"/>
              <a:gd name="f152" fmla="*/ f119 1 969"/>
              <a:gd name="f153" fmla="*/ f120 1 969"/>
              <a:gd name="f154" fmla="*/ f121 1 969"/>
              <a:gd name="f155" fmla="*/ f122 1 138"/>
              <a:gd name="f156" fmla="*/ f123 1 969"/>
              <a:gd name="f157" fmla="*/ f124 1 138"/>
              <a:gd name="f158" fmla="*/ f125 1 969"/>
              <a:gd name="f159" fmla="*/ f126 1 138"/>
              <a:gd name="f160" fmla="*/ f127 1 969"/>
              <a:gd name="f161" fmla="*/ f128 1 138"/>
              <a:gd name="f162" fmla="*/ f129 1 969"/>
              <a:gd name="f163" fmla="*/ f130 1 138"/>
              <a:gd name="f164" fmla="*/ f131 1 969"/>
              <a:gd name="f165" fmla="*/ f132 1 138"/>
              <a:gd name="f166" fmla="*/ f133 1 969"/>
              <a:gd name="f167" fmla="*/ f134 1 138"/>
              <a:gd name="f168" fmla="*/ f135 1 969"/>
              <a:gd name="f169" fmla="*/ f136 1 138"/>
              <a:gd name="f170" fmla="*/ 0 1 f103"/>
              <a:gd name="f171" fmla="*/ f97 1 f103"/>
              <a:gd name="f172" fmla="*/ 0 1 f104"/>
              <a:gd name="f173" fmla="*/ f98 1 f104"/>
              <a:gd name="f174" fmla="*/ f138 1 f103"/>
              <a:gd name="f175" fmla="*/ f139 1 f104"/>
              <a:gd name="f176" fmla="*/ f140 1 f103"/>
              <a:gd name="f177" fmla="*/ f141 1 f104"/>
              <a:gd name="f178" fmla="*/ f142 1 f103"/>
              <a:gd name="f179" fmla="*/ f143 1 f104"/>
              <a:gd name="f180" fmla="*/ f144 1 f103"/>
              <a:gd name="f181" fmla="*/ f145 1 f104"/>
              <a:gd name="f182" fmla="*/ f146 1 f103"/>
              <a:gd name="f183" fmla="*/ f147 1 f104"/>
              <a:gd name="f184" fmla="*/ f148 1 f103"/>
              <a:gd name="f185" fmla="*/ f149 1 f104"/>
              <a:gd name="f186" fmla="*/ f150 1 f103"/>
              <a:gd name="f187" fmla="*/ f151 1 f104"/>
              <a:gd name="f188" fmla="*/ f152 1 f103"/>
              <a:gd name="f189" fmla="*/ f153 1 f103"/>
              <a:gd name="f190" fmla="*/ f154 1 f103"/>
              <a:gd name="f191" fmla="*/ f155 1 f104"/>
              <a:gd name="f192" fmla="*/ f156 1 f103"/>
              <a:gd name="f193" fmla="*/ f157 1 f104"/>
              <a:gd name="f194" fmla="*/ f158 1 f103"/>
              <a:gd name="f195" fmla="*/ f159 1 f104"/>
              <a:gd name="f196" fmla="*/ f160 1 f103"/>
              <a:gd name="f197" fmla="*/ f161 1 f104"/>
              <a:gd name="f198" fmla="*/ f162 1 f103"/>
              <a:gd name="f199" fmla="*/ f163 1 f104"/>
              <a:gd name="f200" fmla="*/ f164 1 f103"/>
              <a:gd name="f201" fmla="*/ f165 1 f104"/>
              <a:gd name="f202" fmla="*/ f166 1 f103"/>
              <a:gd name="f203" fmla="*/ f167 1 f104"/>
              <a:gd name="f204" fmla="*/ f168 1 f103"/>
              <a:gd name="f205" fmla="*/ f169 1 f104"/>
              <a:gd name="f206" fmla="*/ f170 f94 1"/>
              <a:gd name="f207" fmla="*/ f171 f94 1"/>
              <a:gd name="f208" fmla="*/ f173 f95 1"/>
              <a:gd name="f209" fmla="*/ f172 f95 1"/>
              <a:gd name="f210" fmla="*/ f174 f94 1"/>
              <a:gd name="f211" fmla="*/ f175 f95 1"/>
              <a:gd name="f212" fmla="*/ f176 f94 1"/>
              <a:gd name="f213" fmla="*/ f177 f95 1"/>
              <a:gd name="f214" fmla="*/ f178 f94 1"/>
              <a:gd name="f215" fmla="*/ f179 f95 1"/>
              <a:gd name="f216" fmla="*/ f180 f94 1"/>
              <a:gd name="f217" fmla="*/ f181 f95 1"/>
              <a:gd name="f218" fmla="*/ f182 f94 1"/>
              <a:gd name="f219" fmla="*/ f183 f95 1"/>
              <a:gd name="f220" fmla="*/ f184 f94 1"/>
              <a:gd name="f221" fmla="*/ f185 f95 1"/>
              <a:gd name="f222" fmla="*/ f186 f94 1"/>
              <a:gd name="f223" fmla="*/ f187 f95 1"/>
              <a:gd name="f224" fmla="*/ f188 f94 1"/>
              <a:gd name="f225" fmla="*/ f189 f94 1"/>
              <a:gd name="f226" fmla="*/ f190 f94 1"/>
              <a:gd name="f227" fmla="*/ f191 f95 1"/>
              <a:gd name="f228" fmla="*/ f192 f94 1"/>
              <a:gd name="f229" fmla="*/ f193 f95 1"/>
              <a:gd name="f230" fmla="*/ f194 f94 1"/>
              <a:gd name="f231" fmla="*/ f195 f95 1"/>
              <a:gd name="f232" fmla="*/ f196 f94 1"/>
              <a:gd name="f233" fmla="*/ f197 f95 1"/>
              <a:gd name="f234" fmla="*/ f198 f94 1"/>
              <a:gd name="f235" fmla="*/ f199 f95 1"/>
              <a:gd name="f236" fmla="*/ f200 f94 1"/>
              <a:gd name="f237" fmla="*/ f201 f95 1"/>
              <a:gd name="f238" fmla="*/ f202 f94 1"/>
              <a:gd name="f239" fmla="*/ f203 f95 1"/>
              <a:gd name="f240" fmla="*/ f204 f94 1"/>
              <a:gd name="f241" fmla="*/ f205 f95 1"/>
            </a:gdLst>
            <a:ahLst/>
            <a:cxnLst>
              <a:cxn ang="3cd4">
                <a:pos x="hc" y="t"/>
              </a:cxn>
              <a:cxn ang="0">
                <a:pos x="r" y="vc"/>
              </a:cxn>
              <a:cxn ang="cd4">
                <a:pos x="hc" y="b"/>
              </a:cxn>
              <a:cxn ang="cd2">
                <a:pos x="l" y="vc"/>
              </a:cxn>
              <a:cxn ang="f137">
                <a:pos x="f210" y="f211"/>
              </a:cxn>
              <a:cxn ang="f137">
                <a:pos x="f212" y="f213"/>
              </a:cxn>
              <a:cxn ang="f137">
                <a:pos x="f214" y="f215"/>
              </a:cxn>
              <a:cxn ang="f137">
                <a:pos x="f216" y="f217"/>
              </a:cxn>
              <a:cxn ang="f137">
                <a:pos x="f218" y="f219"/>
              </a:cxn>
              <a:cxn ang="f137">
                <a:pos x="f220" y="f221"/>
              </a:cxn>
              <a:cxn ang="f137">
                <a:pos x="f222" y="f223"/>
              </a:cxn>
              <a:cxn ang="f137">
                <a:pos x="f224" y="f223"/>
              </a:cxn>
              <a:cxn ang="f137">
                <a:pos x="f225" y="f223"/>
              </a:cxn>
              <a:cxn ang="f137">
                <a:pos x="f226" y="f227"/>
              </a:cxn>
              <a:cxn ang="f137">
                <a:pos x="f228" y="f229"/>
              </a:cxn>
              <a:cxn ang="f137">
                <a:pos x="f230" y="f231"/>
              </a:cxn>
              <a:cxn ang="f137">
                <a:pos x="f232" y="f233"/>
              </a:cxn>
              <a:cxn ang="f137">
                <a:pos x="f234" y="f235"/>
              </a:cxn>
              <a:cxn ang="f137">
                <a:pos x="f236" y="f237"/>
              </a:cxn>
              <a:cxn ang="f137">
                <a:pos x="f238" y="f239"/>
              </a:cxn>
              <a:cxn ang="f137">
                <a:pos x="f240" y="f241"/>
              </a:cxn>
              <a:cxn ang="f137">
                <a:pos x="f210" y="f211"/>
              </a:cxn>
            </a:cxnLst>
            <a:rect l="f206" t="f209" r="f207" b="f208"/>
            <a:pathLst>
              <a:path w="969" h="138">
                <a:moveTo>
                  <a:pt x="f8" y="f9"/>
                </a:moveTo>
                <a:cubicBezTo>
                  <a:pt x="f10" y="f11"/>
                  <a:pt x="f12" y="f13"/>
                  <a:pt x="f14" y="f15"/>
                </a:cubicBezTo>
                <a:cubicBezTo>
                  <a:pt x="f16" y="f17"/>
                  <a:pt x="f18" y="f19"/>
                  <a:pt x="f20" y="f21"/>
                </a:cubicBezTo>
                <a:cubicBezTo>
                  <a:pt x="f22" y="f7"/>
                  <a:pt x="f23" y="f24"/>
                  <a:pt x="f25" y="f19"/>
                </a:cubicBezTo>
                <a:cubicBezTo>
                  <a:pt x="f26" y="f15"/>
                  <a:pt x="f5" y="f27"/>
                  <a:pt x="f28" y="f29"/>
                </a:cubicBezTo>
                <a:cubicBezTo>
                  <a:pt x="f30" y="f31"/>
                  <a:pt x="f32" y="f31"/>
                  <a:pt x="f33" y="f34"/>
                </a:cubicBezTo>
                <a:cubicBezTo>
                  <a:pt x="f35" y="f36"/>
                  <a:pt x="f37" y="f18"/>
                  <a:pt x="f38" y="f31"/>
                </a:cubicBezTo>
                <a:cubicBezTo>
                  <a:pt x="f39" y="f40"/>
                  <a:pt x="f41" y="f42"/>
                  <a:pt x="f43" y="f31"/>
                </a:cubicBezTo>
                <a:cubicBezTo>
                  <a:pt x="f44" y="f45"/>
                  <a:pt x="f46" y="f47"/>
                  <a:pt x="f48" y="f31"/>
                </a:cubicBezTo>
                <a:cubicBezTo>
                  <a:pt x="f49" y="f50"/>
                  <a:pt x="f51" y="f42"/>
                  <a:pt x="f52" y="f53"/>
                </a:cubicBezTo>
                <a:cubicBezTo>
                  <a:pt x="f54" y="f55"/>
                  <a:pt x="f56" y="f57"/>
                  <a:pt x="f58" y="f26"/>
                </a:cubicBezTo>
                <a:cubicBezTo>
                  <a:pt x="f59" y="f5"/>
                  <a:pt x="f60" y="f61"/>
                  <a:pt x="f6" y="f62"/>
                </a:cubicBezTo>
                <a:cubicBezTo>
                  <a:pt x="f63" y="f64"/>
                  <a:pt x="f65" y="f66"/>
                  <a:pt x="f67" y="f66"/>
                </a:cubicBezTo>
                <a:cubicBezTo>
                  <a:pt x="f68" y="f69"/>
                  <a:pt x="f70" y="f71"/>
                  <a:pt x="f72" y="f73"/>
                </a:cubicBezTo>
                <a:cubicBezTo>
                  <a:pt x="f74" y="f75"/>
                  <a:pt x="f76" y="f77"/>
                  <a:pt x="f78" y="f79"/>
                </a:cubicBezTo>
                <a:cubicBezTo>
                  <a:pt x="f80" y="f81"/>
                  <a:pt x="f82" y="f16"/>
                  <a:pt x="f83" y="f84"/>
                </a:cubicBezTo>
                <a:cubicBezTo>
                  <a:pt x="f85" y="f86"/>
                  <a:pt x="f87" y="f88"/>
                  <a:pt x="f89" y="f14"/>
                </a:cubicBezTo>
                <a:cubicBezTo>
                  <a:pt x="f90" y="f91"/>
                  <a:pt x="f92" y="f13"/>
                  <a:pt x="f8" y="f9"/>
                </a:cubicBezTo>
                <a:close/>
              </a:path>
            </a:pathLst>
          </a:custGeom>
          <a:solidFill>
            <a:srgbClr val="B8902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pic>
        <p:nvPicPr>
          <p:cNvPr id="9" name="Imagen 5">
            <a:extLst>
              <a:ext uri="{FF2B5EF4-FFF2-40B4-BE49-F238E27FC236}">
                <a16:creationId xmlns:a16="http://schemas.microsoft.com/office/drawing/2014/main" id="{EF7BE752-A92D-48E4-94A8-A37E0D75D2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9491" y="3672897"/>
            <a:ext cx="1014718" cy="1470602"/>
          </a:xfrm>
          <a:prstGeom prst="rect">
            <a:avLst/>
          </a:prstGeom>
          <a:noFill/>
          <a:ln cap="flat">
            <a:noFill/>
          </a:ln>
        </p:spPr>
      </p:pic>
      <p:sp>
        <p:nvSpPr>
          <p:cNvPr id="10" name="AutoShape 3">
            <a:extLst>
              <a:ext uri="{FF2B5EF4-FFF2-40B4-BE49-F238E27FC236}">
                <a16:creationId xmlns:a16="http://schemas.microsoft.com/office/drawing/2014/main" id="{FC06A085-A4D7-47F9-A316-88BE6A7F6029}"/>
              </a:ext>
            </a:extLst>
          </p:cNvPr>
          <p:cNvSpPr/>
          <p:nvPr/>
        </p:nvSpPr>
        <p:spPr>
          <a:xfrm>
            <a:off x="0" y="3692520"/>
            <a:ext cx="9144000" cy="1450979"/>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358242195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4_Contents slide layout">
    <p:bg>
      <p:bgPr>
        <a:solidFill>
          <a:srgbClr val="F1EEE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6616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3127523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 1 column">
    <p:spTree>
      <p:nvGrpSpPr>
        <p:cNvPr id="1" name=""/>
        <p:cNvGrpSpPr/>
        <p:nvPr/>
      </p:nvGrpSpPr>
      <p:grpSpPr>
        <a:xfrm>
          <a:off x="0" y="0"/>
          <a:ext cx="0" cy="0"/>
          <a:chOff x="0" y="0"/>
          <a:chExt cx="0" cy="0"/>
        </a:xfrm>
      </p:grpSpPr>
      <p:sp>
        <p:nvSpPr>
          <p:cNvPr id="2" name="Google Shape;12;p2">
            <a:extLst>
              <a:ext uri="{FF2B5EF4-FFF2-40B4-BE49-F238E27FC236}">
                <a16:creationId xmlns:a16="http://schemas.microsoft.com/office/drawing/2014/main" id="{D0133D11-D02E-4888-8D02-05466024515F}"/>
              </a:ext>
            </a:extLst>
          </p:cNvPr>
          <p:cNvSpPr txBox="1">
            <a:spLocks noGrp="1"/>
          </p:cNvSpPr>
          <p:nvPr>
            <p:ph type="title"/>
          </p:nvPr>
        </p:nvSpPr>
        <p:spPr>
          <a:xfrm>
            <a:off x="988073" y="98864"/>
            <a:ext cx="7169307" cy="649288"/>
          </a:xfrm>
        </p:spPr>
        <p:txBody>
          <a:bodyPr lIns="0" tIns="0" rIns="0" bIns="0"/>
          <a:lstStyle>
            <a:lvl1pPr>
              <a:lnSpc>
                <a:spcPct val="80000"/>
              </a:lnSpc>
              <a:defRPr sz="3600">
                <a:solidFill>
                  <a:srgbClr val="27348B"/>
                </a:solidFill>
              </a:defRPr>
            </a:lvl1pPr>
          </a:lstStyle>
          <a:p>
            <a:pPr lvl="0"/>
            <a:endParaRPr lang="es-PE"/>
          </a:p>
        </p:txBody>
      </p:sp>
    </p:spTree>
    <p:extLst>
      <p:ext uri="{BB962C8B-B14F-4D97-AF65-F5344CB8AC3E}">
        <p14:creationId xmlns:p14="http://schemas.microsoft.com/office/powerpoint/2010/main" val="296564313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9_Icon sets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BE25DD74-8DC6-4808-ACDE-90E5F451169F}"/>
              </a:ext>
            </a:extLst>
          </p:cNvPr>
          <p:cNvSpPr txBox="1">
            <a:spLocks noGrp="1"/>
          </p:cNvSpPr>
          <p:nvPr>
            <p:ph type="body" idx="4294967295"/>
          </p:nvPr>
        </p:nvSpPr>
        <p:spPr>
          <a:xfrm>
            <a:off x="242645" y="92610"/>
            <a:ext cx="8679896" cy="543181"/>
          </a:xfrm>
        </p:spPr>
        <p:txBody>
          <a:bodyPr anchor="ctr" anchorCtr="1"/>
          <a:lstStyle>
            <a:lvl1pPr marL="0" indent="0" algn="ctr">
              <a:buNone/>
              <a:defRPr lang="en-US" sz="4050">
                <a:solidFill>
                  <a:srgbClr val="000000"/>
                </a:solidFill>
                <a:latin typeface="Arial"/>
                <a:cs typeface="Arial" panose="020B0604020202020204" pitchFamily="34" charset="0"/>
              </a:defRPr>
            </a:lvl1pPr>
          </a:lstStyle>
          <a:p>
            <a:pPr lvl="0"/>
            <a:r>
              <a:rPr lang="en-US"/>
              <a:t>BASIC LAYOUT</a:t>
            </a:r>
          </a:p>
        </p:txBody>
      </p:sp>
      <p:sp>
        <p:nvSpPr>
          <p:cNvPr id="3" name="Rounded Rectangle 2">
            <a:extLst>
              <a:ext uri="{FF2B5EF4-FFF2-40B4-BE49-F238E27FC236}">
                <a16:creationId xmlns:a16="http://schemas.microsoft.com/office/drawing/2014/main" id="{8D0E1BC1-6C9B-4DD0-A18A-72CC4F2B06F6}"/>
              </a:ext>
            </a:extLst>
          </p:cNvPr>
          <p:cNvSpPr/>
          <p:nvPr/>
        </p:nvSpPr>
        <p:spPr>
          <a:xfrm>
            <a:off x="265514" y="848700"/>
            <a:ext cx="2670578" cy="4051916"/>
          </a:xfrm>
          <a:custGeom>
            <a:avLst>
              <a:gd name="f0" fmla="val 85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D6B35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13" b="0" i="0" u="none" strike="noStrike" kern="0" cap="none" spc="0" baseline="0">
              <a:solidFill>
                <a:srgbClr val="5E4028"/>
              </a:solidFill>
              <a:uFillTx/>
              <a:latin typeface="Arial"/>
              <a:ea typeface="맑은 고딕" pitchFamily="34"/>
            </a:endParaRPr>
          </a:p>
        </p:txBody>
      </p:sp>
      <p:sp>
        <p:nvSpPr>
          <p:cNvPr id="4" name="Rounded Rectangle 3">
            <a:extLst>
              <a:ext uri="{FF2B5EF4-FFF2-40B4-BE49-F238E27FC236}">
                <a16:creationId xmlns:a16="http://schemas.microsoft.com/office/drawing/2014/main" id="{15F0E8D5-D50F-4A65-955E-6ECED5605769}"/>
              </a:ext>
            </a:extLst>
          </p:cNvPr>
          <p:cNvSpPr/>
          <p:nvPr/>
        </p:nvSpPr>
        <p:spPr>
          <a:xfrm>
            <a:off x="342360" y="972510"/>
            <a:ext cx="98151" cy="3199321"/>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13" b="0" i="0" u="none" strike="noStrike" kern="0" cap="none" spc="0" baseline="0">
              <a:solidFill>
                <a:srgbClr val="F1EEE6"/>
              </a:solidFill>
              <a:uFillTx/>
              <a:latin typeface="Arial"/>
              <a:ea typeface="맑은 고딕" pitchFamily="34"/>
            </a:endParaRPr>
          </a:p>
        </p:txBody>
      </p:sp>
      <p:grpSp>
        <p:nvGrpSpPr>
          <p:cNvPr id="5" name="Grupo 5">
            <a:extLst>
              <a:ext uri="{FF2B5EF4-FFF2-40B4-BE49-F238E27FC236}">
                <a16:creationId xmlns:a16="http://schemas.microsoft.com/office/drawing/2014/main" id="{9A15F8CA-7DEB-4998-BC12-8067887D8056}"/>
              </a:ext>
            </a:extLst>
          </p:cNvPr>
          <p:cNvGrpSpPr/>
          <p:nvPr/>
        </p:nvGrpSpPr>
        <p:grpSpPr>
          <a:xfrm>
            <a:off x="1047033" y="1366634"/>
            <a:ext cx="1674184" cy="1419103"/>
            <a:chOff x="1047033" y="1366634"/>
            <a:chExt cx="1674184" cy="1419103"/>
          </a:xfrm>
        </p:grpSpPr>
        <p:sp>
          <p:nvSpPr>
            <p:cNvPr id="6" name="TextBox 57">
              <a:extLst>
                <a:ext uri="{FF2B5EF4-FFF2-40B4-BE49-F238E27FC236}">
                  <a16:creationId xmlns:a16="http://schemas.microsoft.com/office/drawing/2014/main" id="{29F981FE-1916-438C-9748-54431CB8C682}"/>
                </a:ext>
              </a:extLst>
            </p:cNvPr>
            <p:cNvSpPr txBox="1"/>
            <p:nvPr/>
          </p:nvSpPr>
          <p:spPr>
            <a:xfrm>
              <a:off x="1047033" y="1366634"/>
              <a:ext cx="1674184" cy="784829"/>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1" i="0" u="none" strike="noStrike" kern="0" cap="none" spc="0" baseline="0">
                  <a:solidFill>
                    <a:srgbClr val="FFFFFF"/>
                  </a:solidFill>
                  <a:uFillTx/>
                  <a:latin typeface="Arial" panose="020B0604020202020204" pitchFamily="34" charset="0"/>
                  <a:ea typeface="Arial"/>
                  <a:cs typeface="Arial" panose="020B0604020202020204" pitchFamily="34" charset="0"/>
                </a:rPr>
                <a:t>You can Resize without losing quality</a:t>
              </a:r>
            </a:p>
          </p:txBody>
        </p:sp>
        <p:sp>
          <p:nvSpPr>
            <p:cNvPr id="7" name="TextBox 58">
              <a:extLst>
                <a:ext uri="{FF2B5EF4-FFF2-40B4-BE49-F238E27FC236}">
                  <a16:creationId xmlns:a16="http://schemas.microsoft.com/office/drawing/2014/main" id="{06F76D31-7449-4346-AFF9-05A0D51EF762}"/>
                </a:ext>
              </a:extLst>
            </p:cNvPr>
            <p:cNvSpPr txBox="1"/>
            <p:nvPr/>
          </p:nvSpPr>
          <p:spPr>
            <a:xfrm>
              <a:off x="1047033" y="2000908"/>
              <a:ext cx="1674184" cy="784829"/>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1" i="0" u="none" strike="noStrike" kern="0" cap="none" spc="0" baseline="0">
                  <a:solidFill>
                    <a:srgbClr val="FFFFFF"/>
                  </a:solidFill>
                  <a:uFillTx/>
                  <a:latin typeface="Arial" panose="020B0604020202020204" pitchFamily="34" charset="0"/>
                  <a:ea typeface="Arial"/>
                  <a:cs typeface="Arial" panose="020B0604020202020204" pitchFamily="34" charset="0"/>
                </a:rPr>
                <a:t>You can Change Fill Color &amp;</a:t>
              </a:r>
            </a:p>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1" i="0" u="none" strike="noStrike" kern="0" cap="none" spc="0" baseline="0">
                  <a:solidFill>
                    <a:srgbClr val="FFFFFF"/>
                  </a:solidFill>
                  <a:uFillTx/>
                  <a:latin typeface="Arial" panose="020B0604020202020204" pitchFamily="34" charset="0"/>
                  <a:ea typeface="Arial"/>
                  <a:cs typeface="Arial" panose="020B0604020202020204" pitchFamily="34" charset="0"/>
                </a:rPr>
                <a:t>Line Color</a:t>
              </a:r>
            </a:p>
          </p:txBody>
        </p:sp>
      </p:grpSp>
      <p:sp>
        <p:nvSpPr>
          <p:cNvPr id="8" name="TextBox 59">
            <a:extLst>
              <a:ext uri="{FF2B5EF4-FFF2-40B4-BE49-F238E27FC236}">
                <a16:creationId xmlns:a16="http://schemas.microsoft.com/office/drawing/2014/main" id="{9A3D1719-2C06-403B-B424-2F420F5DBAEA}"/>
              </a:ext>
            </a:extLst>
          </p:cNvPr>
          <p:cNvSpPr txBox="1"/>
          <p:nvPr/>
        </p:nvSpPr>
        <p:spPr>
          <a:xfrm>
            <a:off x="1209897" y="4375431"/>
            <a:ext cx="1674001" cy="300078"/>
          </a:xfrm>
          <a:prstGeom prst="rect">
            <a:avLst/>
          </a:prstGeom>
          <a:no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350" b="0" i="0" u="none" strike="noStrike" kern="0" cap="none" spc="0" baseline="0">
                <a:solidFill>
                  <a:srgbClr val="FFFFFF"/>
                </a:solidFill>
                <a:uFillTx/>
                <a:latin typeface="Arial" panose="020B0604020202020204" pitchFamily="34" charset="0"/>
                <a:ea typeface="Arial"/>
                <a:cs typeface="Arial" panose="020B0604020202020204" pitchFamily="34" charset="0"/>
              </a:rPr>
              <a:t>www.slidesppt.net</a:t>
            </a:r>
          </a:p>
        </p:txBody>
      </p:sp>
      <p:sp>
        <p:nvSpPr>
          <p:cNvPr id="9" name="TextBox 60">
            <a:extLst>
              <a:ext uri="{FF2B5EF4-FFF2-40B4-BE49-F238E27FC236}">
                <a16:creationId xmlns:a16="http://schemas.microsoft.com/office/drawing/2014/main" id="{5D7557CE-9F6F-4529-B20E-44CBDFAB82F8}"/>
              </a:ext>
            </a:extLst>
          </p:cNvPr>
          <p:cNvSpPr txBox="1"/>
          <p:nvPr/>
        </p:nvSpPr>
        <p:spPr>
          <a:xfrm>
            <a:off x="683248" y="3016441"/>
            <a:ext cx="2037969" cy="1477332"/>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1" i="0" u="none" strike="noStrike" kern="0" cap="none" spc="0" baseline="0">
                <a:solidFill>
                  <a:srgbClr val="FFFFFF"/>
                </a:solidFill>
                <a:uFillTx/>
                <a:latin typeface="Arial"/>
                <a:ea typeface="맑은 고딕" pitchFamily="34"/>
                <a:cs typeface="Arial" panose="020B0604020202020204" pitchFamily="34" charset="0"/>
              </a:rPr>
              <a:t>GOOGLE SLIDES AND FREE </a:t>
            </a:r>
          </a:p>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1" i="0" u="none" strike="noStrike" kern="0" cap="none" spc="0" baseline="0">
                <a:solidFill>
                  <a:srgbClr val="FFFFFF"/>
                </a:solidFill>
                <a:uFillTx/>
                <a:latin typeface="Arial"/>
                <a:ea typeface="맑은 고딕" pitchFamily="34"/>
                <a:cs typeface="Arial" panose="020B0604020202020204" pitchFamily="34" charset="0"/>
              </a:rPr>
              <a:t>PPT </a:t>
            </a:r>
          </a:p>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1" i="0" u="none" strike="noStrike" kern="0" cap="none" spc="0" baseline="0">
                <a:solidFill>
                  <a:srgbClr val="FFFFFF"/>
                </a:solidFill>
                <a:uFillTx/>
                <a:latin typeface="Arial"/>
                <a:ea typeface="맑은 고딕" pitchFamily="34"/>
                <a:cs typeface="Arial" panose="020B0604020202020204" pitchFamily="34" charset="0"/>
              </a:rPr>
              <a:t>TEMPLATES  </a:t>
            </a:r>
          </a:p>
        </p:txBody>
      </p:sp>
      <p:grpSp>
        <p:nvGrpSpPr>
          <p:cNvPr id="10" name="Grupo 6">
            <a:extLst>
              <a:ext uri="{FF2B5EF4-FFF2-40B4-BE49-F238E27FC236}">
                <a16:creationId xmlns:a16="http://schemas.microsoft.com/office/drawing/2014/main" id="{A0F4A965-5D2F-468F-A79A-E13244E4D2C0}"/>
              </a:ext>
            </a:extLst>
          </p:cNvPr>
          <p:cNvGrpSpPr/>
          <p:nvPr/>
        </p:nvGrpSpPr>
        <p:grpSpPr>
          <a:xfrm>
            <a:off x="425370" y="4052575"/>
            <a:ext cx="732342" cy="732342"/>
            <a:chOff x="425370" y="4052575"/>
            <a:chExt cx="732342" cy="732342"/>
          </a:xfrm>
        </p:grpSpPr>
        <p:sp>
          <p:nvSpPr>
            <p:cNvPr id="11" name="Lágrima 15">
              <a:extLst>
                <a:ext uri="{FF2B5EF4-FFF2-40B4-BE49-F238E27FC236}">
                  <a16:creationId xmlns:a16="http://schemas.microsoft.com/office/drawing/2014/main" id="{142D0889-E893-4E97-8687-CBD12DBC1385}"/>
                </a:ext>
              </a:extLst>
            </p:cNvPr>
            <p:cNvSpPr/>
            <p:nvPr/>
          </p:nvSpPr>
          <p:spPr>
            <a:xfrm rot="10799991">
              <a:off x="425370" y="4052575"/>
              <a:ext cx="732342" cy="732342"/>
            </a:xfrm>
            <a:custGeom>
              <a:avLst>
                <a:gd name="f10" fmla="val 100000"/>
              </a:avLst>
              <a:gdLst>
                <a:gd name="f1" fmla="val 10800000"/>
                <a:gd name="f2" fmla="val 5400000"/>
                <a:gd name="f3" fmla="val 180"/>
                <a:gd name="f4" fmla="val w"/>
                <a:gd name="f5" fmla="val h"/>
                <a:gd name="f6" fmla="val ss"/>
                <a:gd name="f7" fmla="val 0"/>
                <a:gd name="f8" fmla="*/ 5419351 1 1725033"/>
                <a:gd name="f9" fmla="sqrt 2"/>
                <a:gd name="f10" fmla="val 100000"/>
                <a:gd name="f11" fmla="+- 0 0 -180"/>
                <a:gd name="f12" fmla="+- 0 0 -360"/>
                <a:gd name="f13" fmla="abs f4"/>
                <a:gd name="f14" fmla="abs f5"/>
                <a:gd name="f15" fmla="abs f6"/>
                <a:gd name="f16" fmla="val f7"/>
                <a:gd name="f17" fmla="val f10"/>
                <a:gd name="f18" fmla="+- 2700000 f2 0"/>
                <a:gd name="f19" fmla="*/ f11 f1 1"/>
                <a:gd name="f20" fmla="*/ f12 f1 1"/>
                <a:gd name="f21" fmla="?: f13 f4 1"/>
                <a:gd name="f22" fmla="?: f14 f5 1"/>
                <a:gd name="f23" fmla="?: f15 f6 1"/>
                <a:gd name="f24" fmla="*/ f18 f8 1"/>
                <a:gd name="f25" fmla="*/ f19 1 f3"/>
                <a:gd name="f26" fmla="*/ f20 1 f3"/>
                <a:gd name="f27" fmla="*/ f21 1 21600"/>
                <a:gd name="f28" fmla="*/ f22 1 21600"/>
                <a:gd name="f29" fmla="*/ 21600 f21 1"/>
                <a:gd name="f30" fmla="*/ 21600 f22 1"/>
                <a:gd name="f31" fmla="*/ f24 1 f1"/>
                <a:gd name="f32" fmla="+- f25 0 f2"/>
                <a:gd name="f33" fmla="+- f26 0 f2"/>
                <a:gd name="f34" fmla="min f28 f27"/>
                <a:gd name="f35" fmla="*/ f29 1 f23"/>
                <a:gd name="f36" fmla="*/ f30 1 f23"/>
                <a:gd name="f37" fmla="+- 0 0 f31"/>
                <a:gd name="f38" fmla="val f35"/>
                <a:gd name="f39" fmla="val f36"/>
                <a:gd name="f40" fmla="+- 0 0 f37"/>
                <a:gd name="f41" fmla="*/ f16 f34 1"/>
                <a:gd name="f42" fmla="+- f39 0 f16"/>
                <a:gd name="f43" fmla="+- f38 0 f16"/>
                <a:gd name="f44" fmla="*/ f40 f1 1"/>
                <a:gd name="f45" fmla="*/ f38 f34 1"/>
                <a:gd name="f46" fmla="*/ f42 1 2"/>
                <a:gd name="f47" fmla="*/ f43 1 2"/>
                <a:gd name="f48" fmla="*/ f44 1 f8"/>
                <a:gd name="f49" fmla="+- f16 f46 0"/>
                <a:gd name="f50" fmla="+- f16 f47 0"/>
                <a:gd name="f51" fmla="*/ f47 f9 1"/>
                <a:gd name="f52" fmla="*/ f46 f9 1"/>
                <a:gd name="f53" fmla="+- f48 0 f2"/>
                <a:gd name="f54" fmla="*/ f47 f34 1"/>
                <a:gd name="f55" fmla="*/ f46 f34 1"/>
                <a:gd name="f56" fmla="*/ f51 f17 1"/>
                <a:gd name="f57" fmla="*/ f52 f17 1"/>
                <a:gd name="f58" fmla="cos 1 f53"/>
                <a:gd name="f59" fmla="sin 1 f53"/>
                <a:gd name="f60" fmla="*/ f49 f34 1"/>
                <a:gd name="f61" fmla="*/ f56 1 100000"/>
                <a:gd name="f62" fmla="*/ f57 1 100000"/>
                <a:gd name="f63" fmla="+- 0 0 f58"/>
                <a:gd name="f64" fmla="+- 0 0 f59"/>
                <a:gd name="f65" fmla="+- 0 0 f63"/>
                <a:gd name="f66" fmla="+- 0 0 f64"/>
                <a:gd name="f67" fmla="*/ f65 f61 1"/>
                <a:gd name="f68" fmla="*/ f66 f62 1"/>
                <a:gd name="f69" fmla="*/ f65 f47 1"/>
                <a:gd name="f70" fmla="*/ f66 f46 1"/>
                <a:gd name="f71" fmla="+- f50 f67 0"/>
                <a:gd name="f72" fmla="+- f49 0 f68"/>
                <a:gd name="f73" fmla="+- f50 0 f69"/>
                <a:gd name="f74" fmla="+- f50 f69 0"/>
                <a:gd name="f75" fmla="+- f49 0 f70"/>
                <a:gd name="f76" fmla="+- f49 f70 0"/>
                <a:gd name="f77" fmla="+- f50 f71 0"/>
                <a:gd name="f78" fmla="+- f49 f72 0"/>
                <a:gd name="f79" fmla="*/ f73 f34 1"/>
                <a:gd name="f80" fmla="*/ f75 f34 1"/>
                <a:gd name="f81" fmla="*/ f74 f34 1"/>
                <a:gd name="f82" fmla="*/ f76 f34 1"/>
                <a:gd name="f83" fmla="*/ f71 f34 1"/>
                <a:gd name="f84" fmla="*/ f72 f34 1"/>
                <a:gd name="f85" fmla="*/ f77 1 2"/>
                <a:gd name="f86" fmla="*/ f78 1 2"/>
                <a:gd name="f87" fmla="*/ f85 f34 1"/>
                <a:gd name="f88" fmla="*/ f86 f34 1"/>
              </a:gdLst>
              <a:ahLst/>
              <a:cxnLst>
                <a:cxn ang="3cd4">
                  <a:pos x="hc" y="t"/>
                </a:cxn>
                <a:cxn ang="0">
                  <a:pos x="r" y="vc"/>
                </a:cxn>
                <a:cxn ang="cd4">
                  <a:pos x="hc" y="b"/>
                </a:cxn>
                <a:cxn ang="cd2">
                  <a:pos x="l" y="vc"/>
                </a:cxn>
                <a:cxn ang="f32">
                  <a:pos x="f81" y="f82"/>
                </a:cxn>
                <a:cxn ang="f32">
                  <a:pos x="f79" y="f82"/>
                </a:cxn>
                <a:cxn ang="f33">
                  <a:pos x="f79" y="f80"/>
                </a:cxn>
                <a:cxn ang="f33">
                  <a:pos x="f83" y="f84"/>
                </a:cxn>
              </a:cxnLst>
              <a:rect l="f79" t="f80" r="f81" b="f82"/>
              <a:pathLst>
                <a:path>
                  <a:moveTo>
                    <a:pt x="f41" y="f60"/>
                  </a:moveTo>
                  <a:arcTo wR="f54" hR="f55" stAng="f1" swAng="f2"/>
                  <a:quadBezTo>
                    <a:pt x="f87" y="f41"/>
                    <a:pt x="f83" y="f84"/>
                  </a:quadBezTo>
                  <a:quadBezTo>
                    <a:pt x="f45" y="f88"/>
                    <a:pt x="f45" y="f60"/>
                  </a:quadBezTo>
                  <a:arcTo wR="f54" hR="f55" stAng="f7" swAng="f1"/>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1EEE6"/>
                </a:solidFill>
                <a:uFillTx/>
                <a:latin typeface="Arial"/>
              </a:endParaRPr>
            </a:p>
          </p:txBody>
        </p:sp>
        <p:grpSp>
          <p:nvGrpSpPr>
            <p:cNvPr id="12" name="Grupo 16">
              <a:extLst>
                <a:ext uri="{FF2B5EF4-FFF2-40B4-BE49-F238E27FC236}">
                  <a16:creationId xmlns:a16="http://schemas.microsoft.com/office/drawing/2014/main" id="{315CCA4A-CC25-4C50-AC0C-00469BDD1A17}"/>
                </a:ext>
              </a:extLst>
            </p:cNvPr>
            <p:cNvGrpSpPr/>
            <p:nvPr/>
          </p:nvGrpSpPr>
          <p:grpSpPr>
            <a:xfrm>
              <a:off x="552261" y="4171831"/>
              <a:ext cx="497076" cy="481175"/>
              <a:chOff x="552261" y="4171831"/>
              <a:chExt cx="497076" cy="481175"/>
            </a:xfrm>
          </p:grpSpPr>
          <p:sp>
            <p:nvSpPr>
              <p:cNvPr id="13" name="Freeform 14">
                <a:extLst>
                  <a:ext uri="{FF2B5EF4-FFF2-40B4-BE49-F238E27FC236}">
                    <a16:creationId xmlns:a16="http://schemas.microsoft.com/office/drawing/2014/main" id="{89FAAD88-D6E2-40BD-805A-EC13353BCD14}"/>
                  </a:ext>
                </a:extLst>
              </p:cNvPr>
              <p:cNvSpPr/>
              <p:nvPr/>
            </p:nvSpPr>
            <p:spPr>
              <a:xfrm>
                <a:off x="552261" y="4171831"/>
                <a:ext cx="287752" cy="481175"/>
              </a:xfrm>
              <a:custGeom>
                <a:avLst/>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val f5"/>
                  <a:gd name="f24" fmla="val f6"/>
                  <a:gd name="f25" fmla="val f7"/>
                  <a:gd name="f26" fmla="*/ f20 f0 1"/>
                  <a:gd name="f27" fmla="+- f25 0 f23"/>
                  <a:gd name="f28" fmla="+- f24 0 f23"/>
                  <a:gd name="f29" fmla="*/ f26 1 f2"/>
                  <a:gd name="f30" fmla="*/ f28 1 669"/>
                  <a:gd name="f31" fmla="*/ f27 1 1118"/>
                  <a:gd name="f32" fmla="*/ 0 f28 1"/>
                  <a:gd name="f33" fmla="*/ 112 f27 1"/>
                  <a:gd name="f34" fmla="*/ 1005 f27 1"/>
                  <a:gd name="f35" fmla="*/ 669 f28 1"/>
                  <a:gd name="f36" fmla="*/ 1118 f27 1"/>
                  <a:gd name="f37" fmla="*/ 0 f27 1"/>
                  <a:gd name="f38" fmla="+- f29 0 f1"/>
                  <a:gd name="f39" fmla="*/ f32 1 669"/>
                  <a:gd name="f40" fmla="*/ f33 1 1118"/>
                  <a:gd name="f41" fmla="*/ f34 1 1118"/>
                  <a:gd name="f42" fmla="*/ f35 1 669"/>
                  <a:gd name="f43" fmla="*/ f36 1 1118"/>
                  <a:gd name="f44" fmla="*/ f37 1 1118"/>
                  <a:gd name="f45" fmla="*/ 0 1 f30"/>
                  <a:gd name="f46" fmla="*/ f24 1 f30"/>
                  <a:gd name="f47" fmla="*/ 0 1 f31"/>
                  <a:gd name="f48" fmla="*/ f25 1 f31"/>
                  <a:gd name="f49" fmla="*/ f39 1 f30"/>
                  <a:gd name="f50" fmla="*/ f40 1 f31"/>
                  <a:gd name="f51" fmla="*/ f41 1 f31"/>
                  <a:gd name="f52" fmla="*/ f42 1 f30"/>
                  <a:gd name="f53" fmla="*/ f43 1 f31"/>
                  <a:gd name="f54" fmla="*/ f44 1 f31"/>
                  <a:gd name="f55" fmla="*/ f45 f21 1"/>
                  <a:gd name="f56" fmla="*/ f46 f21 1"/>
                  <a:gd name="f57" fmla="*/ f48 f22 1"/>
                  <a:gd name="f58" fmla="*/ f47 f22 1"/>
                  <a:gd name="f59" fmla="*/ f49 f21 1"/>
                  <a:gd name="f60" fmla="*/ f50 f22 1"/>
                  <a:gd name="f61" fmla="*/ f51 f22 1"/>
                  <a:gd name="f62" fmla="*/ f52 f21 1"/>
                  <a:gd name="f63" fmla="*/ f53 f22 1"/>
                  <a:gd name="f64" fmla="*/ f54 f22 1"/>
                </a:gdLst>
                <a:ahLst/>
                <a:cxnLst>
                  <a:cxn ang="3cd4">
                    <a:pos x="hc" y="t"/>
                  </a:cxn>
                  <a:cxn ang="0">
                    <a:pos x="r" y="vc"/>
                  </a:cxn>
                  <a:cxn ang="cd4">
                    <a:pos x="hc" y="b"/>
                  </a:cxn>
                  <a:cxn ang="cd2">
                    <a:pos x="l" y="vc"/>
                  </a:cxn>
                  <a:cxn ang="f38">
                    <a:pos x="f59" y="f60"/>
                  </a:cxn>
                  <a:cxn ang="f38">
                    <a:pos x="f59" y="f61"/>
                  </a:cxn>
                  <a:cxn ang="f38">
                    <a:pos x="f62" y="f63"/>
                  </a:cxn>
                  <a:cxn ang="f38">
                    <a:pos x="f62" y="f64"/>
                  </a:cxn>
                  <a:cxn ang="f38">
                    <a:pos x="f59" y="f60"/>
                  </a:cxn>
                </a:cxnLst>
                <a:rect l="f55" t="f58" r="f56" b="f57"/>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F1EEE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4" name="Freeform 15">
                <a:extLst>
                  <a:ext uri="{FF2B5EF4-FFF2-40B4-BE49-F238E27FC236}">
                    <a16:creationId xmlns:a16="http://schemas.microsoft.com/office/drawing/2014/main" id="{EBC29B6F-0739-425A-86DD-CEE838DB18B9}"/>
                  </a:ext>
                </a:extLst>
              </p:cNvPr>
              <p:cNvSpPr/>
              <p:nvPr/>
            </p:nvSpPr>
            <p:spPr>
              <a:xfrm>
                <a:off x="851370" y="4263664"/>
                <a:ext cx="197967" cy="239335"/>
              </a:xfrm>
              <a:custGeom>
                <a:avLst/>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val f5"/>
                  <a:gd name="f26" fmla="val f6"/>
                  <a:gd name="f27" fmla="val f7"/>
                  <a:gd name="f28" fmla="*/ f22 f0 1"/>
                  <a:gd name="f29" fmla="+- f27 0 f25"/>
                  <a:gd name="f30" fmla="+- f26 0 f25"/>
                  <a:gd name="f31" fmla="*/ f28 1 f2"/>
                  <a:gd name="f32" fmla="*/ f30 1 460"/>
                  <a:gd name="f33" fmla="*/ f29 1 556"/>
                  <a:gd name="f34" fmla="*/ 0 f30 1"/>
                  <a:gd name="f35" fmla="*/ 0 f29 1"/>
                  <a:gd name="f36" fmla="*/ 53 f29 1"/>
                  <a:gd name="f37" fmla="*/ 406 f30 1"/>
                  <a:gd name="f38" fmla="*/ 556 f29 1"/>
                  <a:gd name="f39" fmla="*/ 460 f30 1"/>
                  <a:gd name="f40" fmla="+- f31 0 f1"/>
                  <a:gd name="f41" fmla="*/ f34 1 460"/>
                  <a:gd name="f42" fmla="*/ f35 1 556"/>
                  <a:gd name="f43" fmla="*/ f36 1 556"/>
                  <a:gd name="f44" fmla="*/ f37 1 460"/>
                  <a:gd name="f45" fmla="*/ f38 1 556"/>
                  <a:gd name="f46" fmla="*/ f39 1 460"/>
                  <a:gd name="f47" fmla="*/ 0 1 f32"/>
                  <a:gd name="f48" fmla="*/ f26 1 f32"/>
                  <a:gd name="f49" fmla="*/ 0 1 f33"/>
                  <a:gd name="f50" fmla="*/ f27 1 f33"/>
                  <a:gd name="f51" fmla="*/ f41 1 f32"/>
                  <a:gd name="f52" fmla="*/ f42 1 f33"/>
                  <a:gd name="f53" fmla="*/ f43 1 f33"/>
                  <a:gd name="f54" fmla="*/ f44 1 f32"/>
                  <a:gd name="f55" fmla="*/ f45 1 f33"/>
                  <a:gd name="f56" fmla="*/ f46 1 f32"/>
                  <a:gd name="f57" fmla="*/ f47 f23 1"/>
                  <a:gd name="f58" fmla="*/ f48 f23 1"/>
                  <a:gd name="f59" fmla="*/ f50 f24 1"/>
                  <a:gd name="f60" fmla="*/ f49 f24 1"/>
                  <a:gd name="f61" fmla="*/ f51 f23 1"/>
                  <a:gd name="f62" fmla="*/ f52 f24 1"/>
                  <a:gd name="f63" fmla="*/ f53 f24 1"/>
                  <a:gd name="f64" fmla="*/ f54 f23 1"/>
                  <a:gd name="f65" fmla="*/ f55 f24 1"/>
                  <a:gd name="f66" fmla="*/ f56 f23 1"/>
                </a:gdLst>
                <a:ahLst/>
                <a:cxnLst>
                  <a:cxn ang="3cd4">
                    <a:pos x="hc" y="t"/>
                  </a:cxn>
                  <a:cxn ang="0">
                    <a:pos x="r" y="vc"/>
                  </a:cxn>
                  <a:cxn ang="cd4">
                    <a:pos x="hc" y="b"/>
                  </a:cxn>
                  <a:cxn ang="cd2">
                    <a:pos x="l" y="vc"/>
                  </a:cxn>
                  <a:cxn ang="f40">
                    <a:pos x="f61" y="f62"/>
                  </a:cxn>
                  <a:cxn ang="f40">
                    <a:pos x="f61" y="f63"/>
                  </a:cxn>
                  <a:cxn ang="f40">
                    <a:pos x="f64" y="f63"/>
                  </a:cxn>
                  <a:cxn ang="f40">
                    <a:pos x="f64" y="f65"/>
                  </a:cxn>
                  <a:cxn ang="f40">
                    <a:pos x="f66" y="f65"/>
                  </a:cxn>
                  <a:cxn ang="f40">
                    <a:pos x="f66" y="f62"/>
                  </a:cxn>
                  <a:cxn ang="f40">
                    <a:pos x="f61" y="f62"/>
                  </a:cxn>
                </a:cxnLst>
                <a:rect l="f57" t="f60" r="f58" b="f59"/>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F1EEE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5" name="Freeform 16">
                <a:extLst>
                  <a:ext uri="{FF2B5EF4-FFF2-40B4-BE49-F238E27FC236}">
                    <a16:creationId xmlns:a16="http://schemas.microsoft.com/office/drawing/2014/main" id="{5EB488F6-B1E9-458D-B678-A979A3AD88AB}"/>
                  </a:ext>
                </a:extLst>
              </p:cNvPr>
              <p:cNvSpPr/>
              <p:nvPr/>
            </p:nvSpPr>
            <p:spPr>
              <a:xfrm>
                <a:off x="851370" y="4297981"/>
                <a:ext cx="162516" cy="260933"/>
              </a:xfrm>
              <a:custGeom>
                <a:avLst/>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val f6"/>
                  <a:gd name="f74" fmla="val f7"/>
                  <a:gd name="f75" fmla="val f8"/>
                  <a:gd name="f76" fmla="*/ f70 f0 1"/>
                  <a:gd name="f77" fmla="+- f75 0 f73"/>
                  <a:gd name="f78" fmla="+- f74 0 f73"/>
                  <a:gd name="f79" fmla="*/ f76 1 f3"/>
                  <a:gd name="f80" fmla="*/ f78 1 378"/>
                  <a:gd name="f81" fmla="*/ f77 1 606"/>
                  <a:gd name="f82" fmla="*/ 0 f78 1"/>
                  <a:gd name="f83" fmla="*/ 0 f77 1"/>
                  <a:gd name="f84" fmla="*/ 70 f77 1"/>
                  <a:gd name="f85" fmla="*/ 26 f78 1"/>
                  <a:gd name="f86" fmla="*/ 67 f77 1"/>
                  <a:gd name="f87" fmla="*/ 51 f78 1"/>
                  <a:gd name="f88" fmla="*/ 65 f77 1"/>
                  <a:gd name="f89" fmla="*/ 208 f77 1"/>
                  <a:gd name="f90" fmla="*/ 198 f78 1"/>
                  <a:gd name="f91" fmla="*/ 173 f78 1"/>
                  <a:gd name="f92" fmla="*/ 289 f77 1"/>
                  <a:gd name="f93" fmla="*/ 101 f78 1"/>
                  <a:gd name="f94" fmla="*/ 340 f77 1"/>
                  <a:gd name="f95" fmla="*/ 41 f78 1"/>
                  <a:gd name="f96" fmla="*/ 347 f77 1"/>
                  <a:gd name="f97" fmla="*/ 342 f77 1"/>
                  <a:gd name="f98" fmla="*/ 395 f77 1"/>
                  <a:gd name="f99" fmla="*/ 262 f78 1"/>
                  <a:gd name="f100" fmla="*/ 445 f77 1"/>
                  <a:gd name="f101" fmla="*/ 492 f77 1"/>
                  <a:gd name="f102" fmla="*/ 261 f78 1"/>
                  <a:gd name="f103" fmla="*/ 545 f77 1"/>
                  <a:gd name="f104" fmla="*/ 606 f77 1"/>
                  <a:gd name="f105" fmla="*/ 378 f78 1"/>
                  <a:gd name="f106" fmla="+- f79 0 f1"/>
                  <a:gd name="f107" fmla="*/ f82 1 378"/>
                  <a:gd name="f108" fmla="*/ f83 1 606"/>
                  <a:gd name="f109" fmla="*/ f84 1 606"/>
                  <a:gd name="f110" fmla="*/ f85 1 378"/>
                  <a:gd name="f111" fmla="*/ f86 1 606"/>
                  <a:gd name="f112" fmla="*/ f87 1 378"/>
                  <a:gd name="f113" fmla="*/ f88 1 606"/>
                  <a:gd name="f114" fmla="*/ f89 1 606"/>
                  <a:gd name="f115" fmla="*/ f90 1 378"/>
                  <a:gd name="f116" fmla="*/ f91 1 378"/>
                  <a:gd name="f117" fmla="*/ f92 1 606"/>
                  <a:gd name="f118" fmla="*/ f93 1 378"/>
                  <a:gd name="f119" fmla="*/ f94 1 606"/>
                  <a:gd name="f120" fmla="*/ f95 1 378"/>
                  <a:gd name="f121" fmla="*/ f96 1 606"/>
                  <a:gd name="f122" fmla="*/ f97 1 606"/>
                  <a:gd name="f123" fmla="*/ f98 1 606"/>
                  <a:gd name="f124" fmla="*/ f99 1 378"/>
                  <a:gd name="f125" fmla="*/ f100 1 606"/>
                  <a:gd name="f126" fmla="*/ f101 1 606"/>
                  <a:gd name="f127" fmla="*/ f102 1 378"/>
                  <a:gd name="f128" fmla="*/ f103 1 606"/>
                  <a:gd name="f129" fmla="*/ f104 1 606"/>
                  <a:gd name="f130" fmla="*/ f105 1 378"/>
                  <a:gd name="f131" fmla="*/ 0 1 f80"/>
                  <a:gd name="f132" fmla="*/ f74 1 f80"/>
                  <a:gd name="f133" fmla="*/ 0 1 f81"/>
                  <a:gd name="f134" fmla="*/ f75 1 f81"/>
                  <a:gd name="f135" fmla="*/ f107 1 f80"/>
                  <a:gd name="f136" fmla="*/ f108 1 f81"/>
                  <a:gd name="f137" fmla="*/ f109 1 f81"/>
                  <a:gd name="f138" fmla="*/ f110 1 f80"/>
                  <a:gd name="f139" fmla="*/ f111 1 f81"/>
                  <a:gd name="f140" fmla="*/ f112 1 f80"/>
                  <a:gd name="f141" fmla="*/ f113 1 f81"/>
                  <a:gd name="f142" fmla="*/ f114 1 f81"/>
                  <a:gd name="f143" fmla="*/ f115 1 f80"/>
                  <a:gd name="f144" fmla="*/ f116 1 f80"/>
                  <a:gd name="f145" fmla="*/ f117 1 f81"/>
                  <a:gd name="f146" fmla="*/ f118 1 f80"/>
                  <a:gd name="f147" fmla="*/ f119 1 f81"/>
                  <a:gd name="f148" fmla="*/ f120 1 f80"/>
                  <a:gd name="f149" fmla="*/ f121 1 f81"/>
                  <a:gd name="f150" fmla="*/ f122 1 f81"/>
                  <a:gd name="f151" fmla="*/ f123 1 f81"/>
                  <a:gd name="f152" fmla="*/ f124 1 f80"/>
                  <a:gd name="f153" fmla="*/ f125 1 f81"/>
                  <a:gd name="f154" fmla="*/ f126 1 f81"/>
                  <a:gd name="f155" fmla="*/ f127 1 f80"/>
                  <a:gd name="f156" fmla="*/ f128 1 f81"/>
                  <a:gd name="f157" fmla="*/ f129 1 f81"/>
                  <a:gd name="f158" fmla="*/ f130 1 f80"/>
                  <a:gd name="f159" fmla="*/ f131 f71 1"/>
                  <a:gd name="f160" fmla="*/ f132 f71 1"/>
                  <a:gd name="f161" fmla="*/ f134 f72 1"/>
                  <a:gd name="f162" fmla="*/ f133 f72 1"/>
                  <a:gd name="f163" fmla="*/ f135 f71 1"/>
                  <a:gd name="f164" fmla="*/ f136 f72 1"/>
                  <a:gd name="f165" fmla="*/ f137 f72 1"/>
                  <a:gd name="f166" fmla="*/ f138 f71 1"/>
                  <a:gd name="f167" fmla="*/ f139 f72 1"/>
                  <a:gd name="f168" fmla="*/ f140 f71 1"/>
                  <a:gd name="f169" fmla="*/ f141 f72 1"/>
                  <a:gd name="f170" fmla="*/ f142 f72 1"/>
                  <a:gd name="f171" fmla="*/ f143 f71 1"/>
                  <a:gd name="f172" fmla="*/ f144 f71 1"/>
                  <a:gd name="f173" fmla="*/ f145 f72 1"/>
                  <a:gd name="f174" fmla="*/ f146 f71 1"/>
                  <a:gd name="f175" fmla="*/ f147 f72 1"/>
                  <a:gd name="f176" fmla="*/ f148 f71 1"/>
                  <a:gd name="f177" fmla="*/ f149 f72 1"/>
                  <a:gd name="f178" fmla="*/ f150 f72 1"/>
                  <a:gd name="f179" fmla="*/ f151 f72 1"/>
                  <a:gd name="f180" fmla="*/ f152 f71 1"/>
                  <a:gd name="f181" fmla="*/ f153 f72 1"/>
                  <a:gd name="f182" fmla="*/ f154 f72 1"/>
                  <a:gd name="f183" fmla="*/ f155 f71 1"/>
                  <a:gd name="f184" fmla="*/ f156 f72 1"/>
                  <a:gd name="f185" fmla="*/ f157 f72 1"/>
                  <a:gd name="f186" fmla="*/ f158 f71 1"/>
                </a:gdLst>
                <a:ahLst/>
                <a:cxnLst>
                  <a:cxn ang="3cd4">
                    <a:pos x="hc" y="t"/>
                  </a:cxn>
                  <a:cxn ang="0">
                    <a:pos x="r" y="vc"/>
                  </a:cxn>
                  <a:cxn ang="cd4">
                    <a:pos x="hc" y="b"/>
                  </a:cxn>
                  <a:cxn ang="cd2">
                    <a:pos x="l" y="vc"/>
                  </a:cxn>
                  <a:cxn ang="f106">
                    <a:pos x="f163" y="f164"/>
                  </a:cxn>
                  <a:cxn ang="f106">
                    <a:pos x="f163" y="f165"/>
                  </a:cxn>
                  <a:cxn ang="f106">
                    <a:pos x="f166" y="f167"/>
                  </a:cxn>
                  <a:cxn ang="f106">
                    <a:pos x="f168" y="f169"/>
                  </a:cxn>
                  <a:cxn ang="f106">
                    <a:pos x="f168" y="f170"/>
                  </a:cxn>
                  <a:cxn ang="f106">
                    <a:pos x="f171" y="f170"/>
                  </a:cxn>
                  <a:cxn ang="f106">
                    <a:pos x="f172" y="f173"/>
                  </a:cxn>
                  <a:cxn ang="f106">
                    <a:pos x="f174" y="f175"/>
                  </a:cxn>
                  <a:cxn ang="f106">
                    <a:pos x="f176" y="f177"/>
                  </a:cxn>
                  <a:cxn ang="f106">
                    <a:pos x="f163" y="f178"/>
                  </a:cxn>
                  <a:cxn ang="f106">
                    <a:pos x="f163" y="f179"/>
                  </a:cxn>
                  <a:cxn ang="f106">
                    <a:pos x="f180" y="f179"/>
                  </a:cxn>
                  <a:cxn ang="f106">
                    <a:pos x="f180" y="f181"/>
                  </a:cxn>
                  <a:cxn ang="f106">
                    <a:pos x="f163" y="f181"/>
                  </a:cxn>
                  <a:cxn ang="f106">
                    <a:pos x="f163" y="f182"/>
                  </a:cxn>
                  <a:cxn ang="f106">
                    <a:pos x="f183" y="f182"/>
                  </a:cxn>
                  <a:cxn ang="f106">
                    <a:pos x="f183" y="f184"/>
                  </a:cxn>
                  <a:cxn ang="f106">
                    <a:pos x="f163" y="f184"/>
                  </a:cxn>
                  <a:cxn ang="f106">
                    <a:pos x="f163" y="f185"/>
                  </a:cxn>
                  <a:cxn ang="f106">
                    <a:pos x="f186" y="f185"/>
                  </a:cxn>
                  <a:cxn ang="f106">
                    <a:pos x="f186" y="f164"/>
                  </a:cxn>
                  <a:cxn ang="f106">
                    <a:pos x="f163" y="f164"/>
                  </a:cxn>
                </a:cxnLst>
                <a:rect l="f159" t="f162" r="f160" b="f161"/>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F1EEE6"/>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sp>
        <p:nvSpPr>
          <p:cNvPr id="16" name="Rounded Rectangle 3">
            <a:extLst>
              <a:ext uri="{FF2B5EF4-FFF2-40B4-BE49-F238E27FC236}">
                <a16:creationId xmlns:a16="http://schemas.microsoft.com/office/drawing/2014/main" id="{E493A4D3-D1D9-49C5-B344-8743F28A0358}"/>
              </a:ext>
            </a:extLst>
          </p:cNvPr>
          <p:cNvSpPr/>
          <p:nvPr/>
        </p:nvSpPr>
        <p:spPr>
          <a:xfrm rot="5400013">
            <a:off x="1948938" y="3912557"/>
            <a:ext cx="76233" cy="1668469"/>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13" b="0" i="0" u="none" strike="noStrike" kern="0" cap="none" spc="0" baseline="0">
              <a:solidFill>
                <a:srgbClr val="F1EEE6"/>
              </a:solidFill>
              <a:uFillTx/>
              <a:latin typeface="Arial"/>
              <a:ea typeface="맑은 고딕" pitchFamily="34"/>
            </a:endParaRPr>
          </a:p>
        </p:txBody>
      </p:sp>
      <p:grpSp>
        <p:nvGrpSpPr>
          <p:cNvPr id="17" name="Grupo 14">
            <a:extLst>
              <a:ext uri="{FF2B5EF4-FFF2-40B4-BE49-F238E27FC236}">
                <a16:creationId xmlns:a16="http://schemas.microsoft.com/office/drawing/2014/main" id="{BF35BB8B-CC89-4920-820C-B79C957DDE1A}"/>
              </a:ext>
            </a:extLst>
          </p:cNvPr>
          <p:cNvGrpSpPr/>
          <p:nvPr/>
        </p:nvGrpSpPr>
        <p:grpSpPr>
          <a:xfrm>
            <a:off x="2141945" y="972510"/>
            <a:ext cx="679343" cy="682773"/>
            <a:chOff x="2141945" y="972510"/>
            <a:chExt cx="679343" cy="682773"/>
          </a:xfrm>
        </p:grpSpPr>
        <p:sp>
          <p:nvSpPr>
            <p:cNvPr id="18" name="Rounded Rectangle 3">
              <a:extLst>
                <a:ext uri="{FF2B5EF4-FFF2-40B4-BE49-F238E27FC236}">
                  <a16:creationId xmlns:a16="http://schemas.microsoft.com/office/drawing/2014/main" id="{99BE274D-B014-4754-B24C-1199C921F913}"/>
                </a:ext>
              </a:extLst>
            </p:cNvPr>
            <p:cNvSpPr/>
            <p:nvPr/>
          </p:nvSpPr>
          <p:spPr>
            <a:xfrm rot="10799991">
              <a:off x="2724289" y="975948"/>
              <a:ext cx="96999" cy="67933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13" b="0" i="0" u="none" strike="noStrike" kern="0" cap="none" spc="0" baseline="0">
                <a:solidFill>
                  <a:srgbClr val="F1EEE6"/>
                </a:solidFill>
                <a:uFillTx/>
                <a:latin typeface="Arial"/>
                <a:ea typeface="맑은 고딕" pitchFamily="34"/>
              </a:endParaRPr>
            </a:p>
          </p:txBody>
        </p:sp>
        <p:sp>
          <p:nvSpPr>
            <p:cNvPr id="19" name="Rounded Rectangle 3">
              <a:extLst>
                <a:ext uri="{FF2B5EF4-FFF2-40B4-BE49-F238E27FC236}">
                  <a16:creationId xmlns:a16="http://schemas.microsoft.com/office/drawing/2014/main" id="{C503DA13-48EE-4A94-B5ED-DA7C99AB82B3}"/>
                </a:ext>
              </a:extLst>
            </p:cNvPr>
            <p:cNvSpPr/>
            <p:nvPr/>
          </p:nvSpPr>
          <p:spPr>
            <a:xfrm rot="5400013">
              <a:off x="2433113" y="681342"/>
              <a:ext cx="96999" cy="67933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13" b="0" i="0" u="none" strike="noStrike" kern="0" cap="none" spc="0" baseline="0">
                <a:solidFill>
                  <a:srgbClr val="F1EEE6"/>
                </a:solidFill>
                <a:uFillTx/>
                <a:latin typeface="Arial"/>
                <a:ea typeface="맑은 고딕" pitchFamily="34"/>
              </a:endParaRPr>
            </a:p>
          </p:txBody>
        </p:sp>
      </p:grpSp>
      <p:grpSp>
        <p:nvGrpSpPr>
          <p:cNvPr id="20" name="Gráfico 10">
            <a:extLst>
              <a:ext uri="{FF2B5EF4-FFF2-40B4-BE49-F238E27FC236}">
                <a16:creationId xmlns:a16="http://schemas.microsoft.com/office/drawing/2014/main" id="{A239EEF1-7B19-4BD7-B3EB-47DBB47FABDF}"/>
              </a:ext>
            </a:extLst>
          </p:cNvPr>
          <p:cNvGrpSpPr/>
          <p:nvPr/>
        </p:nvGrpSpPr>
        <p:grpSpPr>
          <a:xfrm>
            <a:off x="470431" y="4093531"/>
            <a:ext cx="637025" cy="637025"/>
            <a:chOff x="470431" y="4093531"/>
            <a:chExt cx="637025" cy="637025"/>
          </a:xfrm>
        </p:grpSpPr>
        <p:sp>
          <p:nvSpPr>
            <p:cNvPr id="21" name="Forma libre: forma 30">
              <a:extLst>
                <a:ext uri="{FF2B5EF4-FFF2-40B4-BE49-F238E27FC236}">
                  <a16:creationId xmlns:a16="http://schemas.microsoft.com/office/drawing/2014/main" id="{952123B7-D8F3-409A-BF5A-5414649669B4}"/>
                </a:ext>
              </a:extLst>
            </p:cNvPr>
            <p:cNvSpPr/>
            <p:nvPr/>
          </p:nvSpPr>
          <p:spPr>
            <a:xfrm>
              <a:off x="470431" y="4093531"/>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D6B35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2" name="Forma libre: forma 31">
              <a:extLst>
                <a:ext uri="{FF2B5EF4-FFF2-40B4-BE49-F238E27FC236}">
                  <a16:creationId xmlns:a16="http://schemas.microsoft.com/office/drawing/2014/main" id="{51667789-8673-4C09-AC37-1DE2C3CE9749}"/>
                </a:ext>
              </a:extLst>
            </p:cNvPr>
            <p:cNvSpPr/>
            <p:nvPr/>
          </p:nvSpPr>
          <p:spPr>
            <a:xfrm>
              <a:off x="552379" y="4171785"/>
              <a:ext cx="49651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849649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TITLE_AND_TWO_COLUMNS">
    <p:bg>
      <p:bgPr>
        <a:blipFill>
          <a:blip r:embed="rId2">
            <a:alphaModFix/>
          </a:blip>
          <a:stretch>
            <a:fillRect/>
          </a:stretch>
        </a:blipFill>
        <a:effectLst/>
      </p:bgPr>
    </p:bg>
    <p:spTree>
      <p:nvGrpSpPr>
        <p:cNvPr id="1" name=""/>
        <p:cNvGrpSpPr/>
        <p:nvPr/>
      </p:nvGrpSpPr>
      <p:grpSpPr>
        <a:xfrm>
          <a:off x="0" y="0"/>
          <a:ext cx="0" cy="0"/>
          <a:chOff x="0" y="0"/>
          <a:chExt cx="0" cy="0"/>
        </a:xfrm>
      </p:grpSpPr>
      <p:sp>
        <p:nvSpPr>
          <p:cNvPr id="2" name="Google Shape;380;p5">
            <a:extLst>
              <a:ext uri="{FF2B5EF4-FFF2-40B4-BE49-F238E27FC236}">
                <a16:creationId xmlns:a16="http://schemas.microsoft.com/office/drawing/2014/main" id="{09266786-E498-4FF7-A1FE-52C8332A48BC}"/>
              </a:ext>
            </a:extLst>
          </p:cNvPr>
          <p:cNvSpPr txBox="1">
            <a:spLocks noGrp="1"/>
          </p:cNvSpPr>
          <p:nvPr>
            <p:ph type="title"/>
          </p:nvPr>
        </p:nvSpPr>
        <p:spPr>
          <a:xfrm>
            <a:off x="713396" y="445029"/>
            <a:ext cx="7717197" cy="572697"/>
          </a:xfrm>
        </p:spPr>
        <p:txBody>
          <a:bodyPr/>
          <a:lstStyle>
            <a:lvl1pPr>
              <a:defRPr sz="3000">
                <a:solidFill>
                  <a:srgbClr val="D6B35F"/>
                </a:solidFill>
              </a:defRPr>
            </a:lvl1pPr>
          </a:lstStyle>
          <a:p>
            <a:pPr lvl="0"/>
            <a:endParaRPr lang="es-PE"/>
          </a:p>
        </p:txBody>
      </p:sp>
      <p:sp>
        <p:nvSpPr>
          <p:cNvPr id="3" name="Google Shape;381;p5">
            <a:extLst>
              <a:ext uri="{FF2B5EF4-FFF2-40B4-BE49-F238E27FC236}">
                <a16:creationId xmlns:a16="http://schemas.microsoft.com/office/drawing/2014/main" id="{933D84C4-BA7A-4E4E-94B8-CDF631414DAD}"/>
              </a:ext>
            </a:extLst>
          </p:cNvPr>
          <p:cNvSpPr txBox="1">
            <a:spLocks noGrp="1"/>
          </p:cNvSpPr>
          <p:nvPr>
            <p:ph type="body" idx="1"/>
          </p:nvPr>
        </p:nvSpPr>
        <p:spPr>
          <a:xfrm>
            <a:off x="4077529" y="1904045"/>
            <a:ext cx="3847200" cy="1079696"/>
          </a:xfrm>
        </p:spPr>
        <p:txBody>
          <a:bodyPr/>
          <a:lstStyle>
            <a:lvl1pPr>
              <a:defRPr sz="1500">
                <a:solidFill>
                  <a:srgbClr val="393231"/>
                </a:solidFill>
              </a:defRPr>
            </a:lvl1pPr>
          </a:lstStyle>
          <a:p>
            <a:pPr lvl="0"/>
            <a:endParaRPr lang="es-PE"/>
          </a:p>
        </p:txBody>
      </p:sp>
      <p:sp>
        <p:nvSpPr>
          <p:cNvPr id="4" name="Google Shape;382;p5">
            <a:extLst>
              <a:ext uri="{FF2B5EF4-FFF2-40B4-BE49-F238E27FC236}">
                <a16:creationId xmlns:a16="http://schemas.microsoft.com/office/drawing/2014/main" id="{BC3B3E3A-C9D4-4645-A2BE-F557A1A58706}"/>
              </a:ext>
            </a:extLst>
          </p:cNvPr>
          <p:cNvSpPr txBox="1">
            <a:spLocks noGrp="1"/>
          </p:cNvSpPr>
          <p:nvPr>
            <p:ph type="body" idx="2"/>
          </p:nvPr>
        </p:nvSpPr>
        <p:spPr>
          <a:xfrm>
            <a:off x="4077529" y="3480700"/>
            <a:ext cx="3847200" cy="1079696"/>
          </a:xfrm>
        </p:spPr>
        <p:txBody>
          <a:bodyPr/>
          <a:lstStyle>
            <a:lvl1pPr>
              <a:defRPr sz="1500">
                <a:solidFill>
                  <a:srgbClr val="393231"/>
                </a:solidFill>
              </a:defRPr>
            </a:lvl1pPr>
          </a:lstStyle>
          <a:p>
            <a:pPr lvl="0"/>
            <a:endParaRPr lang="es-PE"/>
          </a:p>
        </p:txBody>
      </p:sp>
      <p:sp>
        <p:nvSpPr>
          <p:cNvPr id="5" name="Google Shape;383;p5">
            <a:extLst>
              <a:ext uri="{FF2B5EF4-FFF2-40B4-BE49-F238E27FC236}">
                <a16:creationId xmlns:a16="http://schemas.microsoft.com/office/drawing/2014/main" id="{0F1AD36E-DBCE-418E-8DA6-82812AA4789F}"/>
              </a:ext>
            </a:extLst>
          </p:cNvPr>
          <p:cNvSpPr txBox="1">
            <a:spLocks noGrp="1"/>
          </p:cNvSpPr>
          <p:nvPr>
            <p:ph type="title" idx="4294967295"/>
          </p:nvPr>
        </p:nvSpPr>
        <p:spPr>
          <a:xfrm>
            <a:off x="4077529" y="1372450"/>
            <a:ext cx="3590702" cy="531595"/>
          </a:xfrm>
        </p:spPr>
        <p:txBody>
          <a:bodyPr anchor="b" anchorCtr="0"/>
          <a:lstStyle>
            <a:lvl1pPr algn="l">
              <a:defRPr sz="2400">
                <a:solidFill>
                  <a:srgbClr val="5F5B52"/>
                </a:solidFill>
              </a:defRPr>
            </a:lvl1pPr>
          </a:lstStyle>
          <a:p>
            <a:pPr lvl="0"/>
            <a:endParaRPr lang="es-PE"/>
          </a:p>
        </p:txBody>
      </p:sp>
      <p:sp>
        <p:nvSpPr>
          <p:cNvPr id="6" name="Google Shape;384;p5">
            <a:extLst>
              <a:ext uri="{FF2B5EF4-FFF2-40B4-BE49-F238E27FC236}">
                <a16:creationId xmlns:a16="http://schemas.microsoft.com/office/drawing/2014/main" id="{458CDF16-8E14-4FCF-BC57-4FA3BAF59EF6}"/>
              </a:ext>
            </a:extLst>
          </p:cNvPr>
          <p:cNvSpPr txBox="1">
            <a:spLocks noGrp="1"/>
          </p:cNvSpPr>
          <p:nvPr>
            <p:ph type="title" idx="3"/>
          </p:nvPr>
        </p:nvSpPr>
        <p:spPr>
          <a:xfrm>
            <a:off x="4077529" y="2949095"/>
            <a:ext cx="3590702" cy="531595"/>
          </a:xfrm>
        </p:spPr>
        <p:txBody>
          <a:bodyPr anchor="b" anchorCtr="0"/>
          <a:lstStyle>
            <a:lvl1pPr algn="l">
              <a:defRPr sz="2400">
                <a:solidFill>
                  <a:srgbClr val="5F5B52"/>
                </a:solidFill>
              </a:defRPr>
            </a:lvl1pPr>
          </a:lstStyle>
          <a:p>
            <a:pPr lvl="0"/>
            <a:endParaRPr lang="es-PE"/>
          </a:p>
        </p:txBody>
      </p:sp>
      <p:grpSp>
        <p:nvGrpSpPr>
          <p:cNvPr id="7" name="Google Shape;385;p5">
            <a:extLst>
              <a:ext uri="{FF2B5EF4-FFF2-40B4-BE49-F238E27FC236}">
                <a16:creationId xmlns:a16="http://schemas.microsoft.com/office/drawing/2014/main" id="{F8CCAC3A-7415-48D0-A3A7-B755507A4F91}"/>
              </a:ext>
            </a:extLst>
          </p:cNvPr>
          <p:cNvGrpSpPr/>
          <p:nvPr/>
        </p:nvGrpSpPr>
        <p:grpSpPr>
          <a:xfrm>
            <a:off x="-19" y="114912"/>
            <a:ext cx="9067894" cy="4900599"/>
            <a:chOff x="-19" y="114912"/>
            <a:chExt cx="9067894" cy="4900599"/>
          </a:xfrm>
        </p:grpSpPr>
        <p:grpSp>
          <p:nvGrpSpPr>
            <p:cNvPr id="8" name="Google Shape;386;p5">
              <a:extLst>
                <a:ext uri="{FF2B5EF4-FFF2-40B4-BE49-F238E27FC236}">
                  <a16:creationId xmlns:a16="http://schemas.microsoft.com/office/drawing/2014/main" id="{23E39D52-585F-41D3-A58B-05A9BD776528}"/>
                </a:ext>
              </a:extLst>
            </p:cNvPr>
            <p:cNvGrpSpPr/>
            <p:nvPr/>
          </p:nvGrpSpPr>
          <p:grpSpPr>
            <a:xfrm>
              <a:off x="4477158" y="4842845"/>
              <a:ext cx="189784" cy="172666"/>
              <a:chOff x="4477158" y="4842845"/>
              <a:chExt cx="189784" cy="172666"/>
            </a:xfrm>
          </p:grpSpPr>
          <p:sp>
            <p:nvSpPr>
              <p:cNvPr id="9" name="Google Shape;387;p5">
                <a:extLst>
                  <a:ext uri="{FF2B5EF4-FFF2-40B4-BE49-F238E27FC236}">
                    <a16:creationId xmlns:a16="http://schemas.microsoft.com/office/drawing/2014/main" id="{310E1289-DD3A-476F-A888-2A6FE315C064}"/>
                  </a:ext>
                </a:extLst>
              </p:cNvPr>
              <p:cNvSpPr/>
              <p:nvPr/>
            </p:nvSpPr>
            <p:spPr>
              <a:xfrm flipH="1">
                <a:off x="4534939" y="4842845"/>
                <a:ext cx="73481" cy="172666"/>
              </a:xfrm>
              <a:custGeom>
                <a:avLst/>
                <a:gdLst>
                  <a:gd name="f0" fmla="val w"/>
                  <a:gd name="f1" fmla="val h"/>
                  <a:gd name="f2" fmla="val 0"/>
                  <a:gd name="f3" fmla="val 2275"/>
                  <a:gd name="f4" fmla="val 5346"/>
                  <a:gd name="f5" fmla="val 1131"/>
                  <a:gd name="f6" fmla="val 1"/>
                  <a:gd name="f7" fmla="val 1201"/>
                  <a:gd name="f8" fmla="val 2679"/>
                  <a:gd name="f9" fmla="val 4145"/>
                  <a:gd name="f10" fmla="val 5345"/>
                  <a:gd name="f11" fmla="val 2274"/>
                  <a:gd name="f12" fmla="*/ f0 1 2275"/>
                  <a:gd name="f13" fmla="*/ f1 1 5346"/>
                  <a:gd name="f14" fmla="val f2"/>
                  <a:gd name="f15" fmla="val f3"/>
                  <a:gd name="f16" fmla="val f4"/>
                  <a:gd name="f17" fmla="+- f16 0 f14"/>
                  <a:gd name="f18" fmla="+- f15 0 f14"/>
                  <a:gd name="f19" fmla="*/ f18 1 2275"/>
                  <a:gd name="f20" fmla="*/ f17 1 534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275" h="5346">
                    <a:moveTo>
                      <a:pt x="f5" y="f6"/>
                    </a:moveTo>
                    <a:cubicBezTo>
                      <a:pt x="f5" y="f6"/>
                      <a:pt x="f2" y="f7"/>
                      <a:pt x="f2" y="f8"/>
                    </a:cubicBezTo>
                    <a:cubicBezTo>
                      <a:pt x="f2" y="f9"/>
                      <a:pt x="f5" y="f10"/>
                      <a:pt x="f5" y="f10"/>
                    </a:cubicBezTo>
                    <a:cubicBezTo>
                      <a:pt x="f5" y="f10"/>
                      <a:pt x="f11" y="f9"/>
                      <a:pt x="f11" y="f8"/>
                    </a:cubicBezTo>
                    <a:cubicBezTo>
                      <a:pt x="f11" y="f7"/>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388;p5">
                <a:extLst>
                  <a:ext uri="{FF2B5EF4-FFF2-40B4-BE49-F238E27FC236}">
                    <a16:creationId xmlns:a16="http://schemas.microsoft.com/office/drawing/2014/main" id="{3346BB7E-FA33-43C6-AA17-41449E7CD56F}"/>
                  </a:ext>
                </a:extLst>
              </p:cNvPr>
              <p:cNvSpPr/>
              <p:nvPr/>
            </p:nvSpPr>
            <p:spPr>
              <a:xfrm flipH="1">
                <a:off x="4606546" y="4862998"/>
                <a:ext cx="60396" cy="60432"/>
              </a:xfrm>
              <a:custGeom>
                <a:avLst/>
                <a:gdLst>
                  <a:gd name="f0" fmla="val w"/>
                  <a:gd name="f1" fmla="val h"/>
                  <a:gd name="f2" fmla="val 0"/>
                  <a:gd name="f3" fmla="val 1870"/>
                  <a:gd name="f4" fmla="val 1871"/>
                  <a:gd name="f5" fmla="val 1062"/>
                  <a:gd name="f6" fmla="val 23"/>
                  <a:gd name="f7" fmla="val 543"/>
                  <a:gd name="f8" fmla="val 531"/>
                  <a:gd name="f9" fmla="val 35"/>
                  <a:gd name="f10" fmla="val 808"/>
                  <a:gd name="f11" fmla="val 1847"/>
                  <a:gd name="f12" fmla="val 1327"/>
                  <a:gd name="f13" fmla="val 1328"/>
                  <a:gd name="f14" fmla="*/ f0 1 1870"/>
                  <a:gd name="f15" fmla="*/ f1 1 1871"/>
                  <a:gd name="f16" fmla="val f2"/>
                  <a:gd name="f17" fmla="val f3"/>
                  <a:gd name="f18" fmla="val f4"/>
                  <a:gd name="f19" fmla="+- f18 0 f16"/>
                  <a:gd name="f20" fmla="+- f17 0 f16"/>
                  <a:gd name="f21" fmla="*/ f20 1 1870"/>
                  <a:gd name="f22" fmla="*/ f19 1 187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870" h="1870">
                    <a:moveTo>
                      <a:pt x="f3" y="f2"/>
                    </a:moveTo>
                    <a:lnTo>
                      <a:pt x="f3" y="f2"/>
                    </a:lnTo>
                    <a:cubicBezTo>
                      <a:pt x="f3" y="f2"/>
                      <a:pt x="f5" y="f6"/>
                      <a:pt x="f7" y="f8"/>
                    </a:cubicBezTo>
                    <a:cubicBezTo>
                      <a:pt x="f9" y="f5"/>
                      <a:pt x="f2" y="f3"/>
                      <a:pt x="f2" y="f3"/>
                    </a:cubicBezTo>
                    <a:cubicBezTo>
                      <a:pt x="f2" y="f3"/>
                      <a:pt x="f10" y="f11"/>
                      <a:pt x="f12" y="f13"/>
                    </a:cubicBezTo>
                    <a:cubicBezTo>
                      <a:pt x="f11" y="f10"/>
                      <a:pt x="f3" y="f2"/>
                      <a:pt x="f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389;p5">
                <a:extLst>
                  <a:ext uri="{FF2B5EF4-FFF2-40B4-BE49-F238E27FC236}">
                    <a16:creationId xmlns:a16="http://schemas.microsoft.com/office/drawing/2014/main" id="{D7C45981-5B81-4DCB-9D19-410DD05FD0BE}"/>
                  </a:ext>
                </a:extLst>
              </p:cNvPr>
              <p:cNvSpPr/>
              <p:nvPr/>
            </p:nvSpPr>
            <p:spPr>
              <a:xfrm flipH="1">
                <a:off x="4477158" y="4862998"/>
                <a:ext cx="60076" cy="60432"/>
              </a:xfrm>
              <a:custGeom>
                <a:avLst/>
                <a:gdLst>
                  <a:gd name="f0" fmla="val w"/>
                  <a:gd name="f1" fmla="val h"/>
                  <a:gd name="f2" fmla="val 0"/>
                  <a:gd name="f3" fmla="val 1860"/>
                  <a:gd name="f4" fmla="val 1871"/>
                  <a:gd name="f5" fmla="val 1"/>
                  <a:gd name="f6" fmla="val 12"/>
                  <a:gd name="f7" fmla="val 808"/>
                  <a:gd name="f8" fmla="val 532"/>
                  <a:gd name="f9" fmla="val 1328"/>
                  <a:gd name="f10" fmla="val 1051"/>
                  <a:gd name="f11" fmla="val 1847"/>
                  <a:gd name="f12" fmla="val 1859"/>
                  <a:gd name="f13" fmla="val 1870"/>
                  <a:gd name="f14" fmla="val 1836"/>
                  <a:gd name="f15" fmla="val 1062"/>
                  <a:gd name="f16" fmla="val 531"/>
                  <a:gd name="f17" fmla="val 809"/>
                  <a:gd name="f18" fmla="val 23"/>
                  <a:gd name="f19" fmla="*/ f0 1 1860"/>
                  <a:gd name="f20" fmla="*/ f1 1 1871"/>
                  <a:gd name="f21" fmla="val f2"/>
                  <a:gd name="f22" fmla="val f3"/>
                  <a:gd name="f23" fmla="val f4"/>
                  <a:gd name="f24" fmla="+- f23 0 f21"/>
                  <a:gd name="f25" fmla="+- f22 0 f21"/>
                  <a:gd name="f26" fmla="*/ f25 1 1860"/>
                  <a:gd name="f27" fmla="*/ f24 1 1871"/>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860" h="1870">
                    <a:moveTo>
                      <a:pt x="f5" y="f2"/>
                    </a:moveTo>
                    <a:cubicBezTo>
                      <a:pt x="f5" y="f2"/>
                      <a:pt x="f6" y="f7"/>
                      <a:pt x="f8" y="f9"/>
                    </a:cubicBezTo>
                    <a:cubicBezTo>
                      <a:pt x="f10" y="f11"/>
                      <a:pt x="f12" y="f13"/>
                      <a:pt x="f12" y="f13"/>
                    </a:cubicBezTo>
                    <a:cubicBezTo>
                      <a:pt x="f12" y="f13"/>
                      <a:pt x="f14" y="f15"/>
                      <a:pt x="f9" y="f16"/>
                    </a:cubicBezTo>
                    <a:cubicBezTo>
                      <a:pt x="f17" y="f18"/>
                      <a:pt x="f5"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2" name="Google Shape;390;p5">
              <a:extLst>
                <a:ext uri="{FF2B5EF4-FFF2-40B4-BE49-F238E27FC236}">
                  <a16:creationId xmlns:a16="http://schemas.microsoft.com/office/drawing/2014/main" id="{4913CD22-58FA-40C0-BC73-86890CEB9D68}"/>
                </a:ext>
              </a:extLst>
            </p:cNvPr>
            <p:cNvSpPr/>
            <p:nvPr/>
          </p:nvSpPr>
          <p:spPr>
            <a:xfrm flipH="1">
              <a:off x="4470437" y="114912"/>
              <a:ext cx="203216" cy="242325"/>
            </a:xfrm>
            <a:custGeom>
              <a:avLst/>
              <a:gdLst>
                <a:gd name="f0" fmla="val w"/>
                <a:gd name="f1" fmla="val h"/>
                <a:gd name="f2" fmla="val 0"/>
                <a:gd name="f3" fmla="val 6292"/>
                <a:gd name="f4" fmla="val 7503"/>
                <a:gd name="f5" fmla="val 3141"/>
                <a:gd name="f6" fmla="val 2979"/>
                <a:gd name="f7" fmla="val 2852"/>
                <a:gd name="f8" fmla="val 173"/>
                <a:gd name="f9" fmla="val 2794"/>
                <a:gd name="f10" fmla="val 427"/>
                <a:gd name="f11" fmla="val 2390"/>
                <a:gd name="f12" fmla="val 2944"/>
                <a:gd name="f13" fmla="val 2943"/>
                <a:gd name="f14" fmla="val 174"/>
                <a:gd name="f15" fmla="val 2401"/>
                <a:gd name="f16" fmla="val 416"/>
                <a:gd name="f17" fmla="val 2805"/>
                <a:gd name="f18" fmla="val 2863"/>
                <a:gd name="f19" fmla="val 1"/>
                <a:gd name="f20" fmla="val 2990"/>
                <a:gd name="f21" fmla="val 3151"/>
                <a:gd name="f22" fmla="val 3313"/>
                <a:gd name="f23" fmla="val 3440"/>
                <a:gd name="f24" fmla="val 3497"/>
                <a:gd name="f25" fmla="val 3901"/>
                <a:gd name="f26" fmla="val 2956"/>
                <a:gd name="f27" fmla="val 3347"/>
                <a:gd name="f28" fmla="val 7330"/>
                <a:gd name="f29" fmla="val 7087"/>
                <a:gd name="f30" fmla="val 3302"/>
                <a:gd name="f31" fmla="val 3429"/>
                <a:gd name="f32" fmla="val 3487"/>
                <a:gd name="f33" fmla="val 3891"/>
                <a:gd name="f34" fmla="val 3325"/>
                <a:gd name="f35" fmla="val 6107"/>
                <a:gd name="f36" fmla="val 5865"/>
                <a:gd name="f37" fmla="val 6119"/>
                <a:gd name="f38" fmla="val 3348"/>
                <a:gd name="f39" fmla="*/ f0 1 6292"/>
                <a:gd name="f40" fmla="*/ f1 1 7503"/>
                <a:gd name="f41" fmla="val f2"/>
                <a:gd name="f42" fmla="val f3"/>
                <a:gd name="f43" fmla="val f4"/>
                <a:gd name="f44" fmla="+- f43 0 f41"/>
                <a:gd name="f45" fmla="+- f42 0 f41"/>
                <a:gd name="f46" fmla="*/ f45 1 6292"/>
                <a:gd name="f47" fmla="*/ f44 1 7503"/>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6292" h="7503">
                  <a:moveTo>
                    <a:pt x="f5" y="f2"/>
                  </a:moveTo>
                  <a:cubicBezTo>
                    <a:pt x="f6" y="f2"/>
                    <a:pt x="f7" y="f8"/>
                    <a:pt x="f9" y="f10"/>
                  </a:cubicBezTo>
                  <a:lnTo>
                    <a:pt x="f11" y="f8"/>
                  </a:lnTo>
                  <a:lnTo>
                    <a:pt x="f12" y="f13"/>
                  </a:lnTo>
                  <a:lnTo>
                    <a:pt x="f14" y="f15"/>
                  </a:lnTo>
                  <a:lnTo>
                    <a:pt x="f16" y="f17"/>
                  </a:lnTo>
                  <a:cubicBezTo>
                    <a:pt x="f14" y="f18"/>
                    <a:pt x="f19" y="f20"/>
                    <a:pt x="f19" y="f21"/>
                  </a:cubicBezTo>
                  <a:cubicBezTo>
                    <a:pt x="f19" y="f22"/>
                    <a:pt x="f14" y="f23"/>
                    <a:pt x="f16" y="f24"/>
                  </a:cubicBezTo>
                  <a:lnTo>
                    <a:pt x="f14" y="f25"/>
                  </a:lnTo>
                  <a:lnTo>
                    <a:pt x="f14" y="f25"/>
                  </a:lnTo>
                  <a:lnTo>
                    <a:pt x="f26" y="f27"/>
                  </a:lnTo>
                  <a:lnTo>
                    <a:pt x="f11" y="f28"/>
                  </a:lnTo>
                  <a:lnTo>
                    <a:pt x="f9" y="f29"/>
                  </a:lnTo>
                  <a:cubicBezTo>
                    <a:pt x="f7" y="f28"/>
                    <a:pt x="f6" y="f4"/>
                    <a:pt x="f5" y="f4"/>
                  </a:cubicBezTo>
                  <a:cubicBezTo>
                    <a:pt x="f30" y="f4"/>
                    <a:pt x="f31" y="f28"/>
                    <a:pt x="f32" y="f29"/>
                  </a:cubicBezTo>
                  <a:lnTo>
                    <a:pt x="f33" y="f28"/>
                  </a:lnTo>
                  <a:lnTo>
                    <a:pt x="f34" y="f27"/>
                  </a:lnTo>
                  <a:lnTo>
                    <a:pt x="f34" y="f27"/>
                  </a:lnTo>
                  <a:lnTo>
                    <a:pt x="f35" y="f25"/>
                  </a:lnTo>
                  <a:lnTo>
                    <a:pt x="f35" y="f25"/>
                  </a:lnTo>
                  <a:lnTo>
                    <a:pt x="f36" y="f24"/>
                  </a:lnTo>
                  <a:cubicBezTo>
                    <a:pt x="f37" y="f23"/>
                    <a:pt x="f3" y="f22"/>
                    <a:pt x="f3" y="f21"/>
                  </a:cubicBezTo>
                  <a:cubicBezTo>
                    <a:pt x="f3" y="f20"/>
                    <a:pt x="f35" y="f18"/>
                    <a:pt x="f36" y="f17"/>
                  </a:cubicBezTo>
                  <a:lnTo>
                    <a:pt x="f37" y="f15"/>
                  </a:lnTo>
                  <a:lnTo>
                    <a:pt x="f38" y="f13"/>
                  </a:lnTo>
                  <a:lnTo>
                    <a:pt x="f33" y="f8"/>
                  </a:lnTo>
                  <a:lnTo>
                    <a:pt x="f32" y="f10"/>
                  </a:lnTo>
                  <a:cubicBezTo>
                    <a:pt x="f31" y="f8"/>
                    <a:pt x="f30"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3" name="Google Shape;391;p5">
              <a:extLst>
                <a:ext uri="{FF2B5EF4-FFF2-40B4-BE49-F238E27FC236}">
                  <a16:creationId xmlns:a16="http://schemas.microsoft.com/office/drawing/2014/main" id="{2EF78762-37CB-4FB5-BDBE-94469C523EF8}"/>
                </a:ext>
              </a:extLst>
            </p:cNvPr>
            <p:cNvGrpSpPr/>
            <p:nvPr/>
          </p:nvGrpSpPr>
          <p:grpSpPr>
            <a:xfrm>
              <a:off x="-19" y="114940"/>
              <a:ext cx="9067894" cy="4880417"/>
              <a:chOff x="-19" y="114940"/>
              <a:chExt cx="9067894" cy="4880417"/>
            </a:xfrm>
          </p:grpSpPr>
          <p:grpSp>
            <p:nvGrpSpPr>
              <p:cNvPr id="14" name="Google Shape;392;p5">
                <a:extLst>
                  <a:ext uri="{FF2B5EF4-FFF2-40B4-BE49-F238E27FC236}">
                    <a16:creationId xmlns:a16="http://schemas.microsoft.com/office/drawing/2014/main" id="{DEDAC2DC-787F-4A02-8E15-9006CF6DCFC1}"/>
                  </a:ext>
                </a:extLst>
              </p:cNvPr>
              <p:cNvGrpSpPr/>
              <p:nvPr/>
            </p:nvGrpSpPr>
            <p:grpSpPr>
              <a:xfrm>
                <a:off x="8736095" y="1034698"/>
                <a:ext cx="213649" cy="3005888"/>
                <a:chOff x="8736095" y="1034698"/>
                <a:chExt cx="213649" cy="3005888"/>
              </a:xfrm>
            </p:grpSpPr>
            <p:sp>
              <p:nvSpPr>
                <p:cNvPr id="15" name="Google Shape;393;p5">
                  <a:extLst>
                    <a:ext uri="{FF2B5EF4-FFF2-40B4-BE49-F238E27FC236}">
                      <a16:creationId xmlns:a16="http://schemas.microsoft.com/office/drawing/2014/main" id="{E700EBA2-D285-4D25-B722-29FECA5B0C87}"/>
                    </a:ext>
                  </a:extLst>
                </p:cNvPr>
                <p:cNvSpPr/>
                <p:nvPr/>
              </p:nvSpPr>
              <p:spPr>
                <a:xfrm flipH="1">
                  <a:off x="8932947" y="1165530"/>
                  <a:ext cx="14923" cy="1487491"/>
                </a:xfrm>
                <a:custGeom>
                  <a:avLst/>
                  <a:gdLst>
                    <a:gd name="f0" fmla="val w"/>
                    <a:gd name="f1" fmla="val h"/>
                    <a:gd name="f2" fmla="val 0"/>
                    <a:gd name="f3" fmla="val 462"/>
                    <a:gd name="f4" fmla="val 46056"/>
                    <a:gd name="f5" fmla="val 1"/>
                    <a:gd name="f6" fmla="*/ f0 1 462"/>
                    <a:gd name="f7" fmla="*/ f1 1 46056"/>
                    <a:gd name="f8" fmla="val f2"/>
                    <a:gd name="f9" fmla="val f3"/>
                    <a:gd name="f10" fmla="val f4"/>
                    <a:gd name="f11" fmla="+- f10 0 f8"/>
                    <a:gd name="f12" fmla="+- f9 0 f8"/>
                    <a:gd name="f13" fmla="*/ f12 1 462"/>
                    <a:gd name="f14" fmla="*/ f11 1 4605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62" h="46056">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394;p5">
                  <a:extLst>
                    <a:ext uri="{FF2B5EF4-FFF2-40B4-BE49-F238E27FC236}">
                      <a16:creationId xmlns:a16="http://schemas.microsoft.com/office/drawing/2014/main" id="{49D73088-7E1E-49DE-9674-74B81877FA88}"/>
                    </a:ext>
                  </a:extLst>
                </p:cNvPr>
                <p:cNvSpPr/>
                <p:nvPr/>
              </p:nvSpPr>
              <p:spPr>
                <a:xfrm flipH="1">
                  <a:off x="8736095" y="1034698"/>
                  <a:ext cx="213649" cy="143917"/>
                </a:xfrm>
                <a:custGeom>
                  <a:avLst/>
                  <a:gdLst>
                    <a:gd name="f0" fmla="val w"/>
                    <a:gd name="f1" fmla="val h"/>
                    <a:gd name="f2" fmla="val 0"/>
                    <a:gd name="f3" fmla="val 6615"/>
                    <a:gd name="f4" fmla="val 4456"/>
                    <a:gd name="f5" fmla="val 3925"/>
                    <a:gd name="f6" fmla="val 3498"/>
                    <a:gd name="f7" fmla="val 35"/>
                    <a:gd name="f8" fmla="val 3071"/>
                    <a:gd name="f9" fmla="val 104"/>
                    <a:gd name="f10" fmla="val 2944"/>
                    <a:gd name="f11" fmla="val 151"/>
                    <a:gd name="f12" fmla="val 2805"/>
                    <a:gd name="f13" fmla="val 174"/>
                    <a:gd name="f14" fmla="val 2667"/>
                    <a:gd name="f15" fmla="val 220"/>
                    <a:gd name="f16" fmla="val 2136"/>
                    <a:gd name="f17" fmla="val 404"/>
                    <a:gd name="f18" fmla="val 1651"/>
                    <a:gd name="f19" fmla="val 705"/>
                    <a:gd name="f20" fmla="val 1259"/>
                    <a:gd name="f21" fmla="val 1097"/>
                    <a:gd name="f22" fmla="val 451"/>
                    <a:gd name="f23" fmla="val 1859"/>
                    <a:gd name="f24" fmla="val 1"/>
                    <a:gd name="f25" fmla="val 2978"/>
                    <a:gd name="f26" fmla="val 47"/>
                    <a:gd name="f27" fmla="val 4052"/>
                    <a:gd name="f28" fmla="val 4183"/>
                    <a:gd name="f29" fmla="val 149"/>
                    <a:gd name="f30" fmla="val 4272"/>
                    <a:gd name="f31" fmla="val 258"/>
                    <a:gd name="f32" fmla="val 265"/>
                    <a:gd name="f33" fmla="val 271"/>
                    <a:gd name="f34" fmla="val 278"/>
                    <a:gd name="f35" fmla="val 4271"/>
                    <a:gd name="f36" fmla="val 405"/>
                    <a:gd name="f37" fmla="val 508"/>
                    <a:gd name="f38" fmla="val 4167"/>
                    <a:gd name="f39" fmla="val 543"/>
                    <a:gd name="f40" fmla="val 3094"/>
                    <a:gd name="f41" fmla="val 1005"/>
                    <a:gd name="f42" fmla="val 2182"/>
                    <a:gd name="f43" fmla="val 1720"/>
                    <a:gd name="f44" fmla="val 1605"/>
                    <a:gd name="f45" fmla="val 2078"/>
                    <a:gd name="f46" fmla="val 1316"/>
                    <a:gd name="f47" fmla="val 2482"/>
                    <a:gd name="f48" fmla="val 1085"/>
                    <a:gd name="f49" fmla="val 2932"/>
                    <a:gd name="f50" fmla="val 970"/>
                    <a:gd name="f51" fmla="val 3048"/>
                    <a:gd name="f52" fmla="val 935"/>
                    <a:gd name="f53" fmla="val 3152"/>
                    <a:gd name="f54" fmla="val 924"/>
                    <a:gd name="f55" fmla="val 3267"/>
                    <a:gd name="f56" fmla="val 901"/>
                    <a:gd name="f57" fmla="val 3590"/>
                    <a:gd name="f58" fmla="val 855"/>
                    <a:gd name="f59" fmla="val 4029"/>
                    <a:gd name="f60" fmla="val 866"/>
                    <a:gd name="f61" fmla="val 4133"/>
                    <a:gd name="f62" fmla="val 4225"/>
                    <a:gd name="f63" fmla="val 4618"/>
                    <a:gd name="f64" fmla="val 982"/>
                    <a:gd name="f65" fmla="val 4964"/>
                    <a:gd name="f66" fmla="val 1224"/>
                    <a:gd name="f67" fmla="val 5195"/>
                    <a:gd name="f68" fmla="val 1547"/>
                    <a:gd name="f69" fmla="val 5426"/>
                    <a:gd name="f70" fmla="val 1847"/>
                    <a:gd name="f71" fmla="val 5529"/>
                    <a:gd name="f72" fmla="val 2263"/>
                    <a:gd name="f73" fmla="val 5495"/>
                    <a:gd name="f74" fmla="val 2609"/>
                    <a:gd name="f75" fmla="val 5472"/>
                    <a:gd name="f76" fmla="val 2898"/>
                    <a:gd name="f77" fmla="val 5241"/>
                    <a:gd name="f78" fmla="val 3128"/>
                    <a:gd name="f79" fmla="val 4975"/>
                    <a:gd name="f80" fmla="val 3186"/>
                    <a:gd name="f81" fmla="val 4918"/>
                    <a:gd name="f82" fmla="val 3209"/>
                    <a:gd name="f83" fmla="val 4848"/>
                    <a:gd name="f84" fmla="val 4791"/>
                    <a:gd name="f85" fmla="val 4779"/>
                    <a:gd name="f86" fmla="val 4756"/>
                    <a:gd name="f87" fmla="val 3175"/>
                    <a:gd name="f88" fmla="val 4722"/>
                    <a:gd name="f89" fmla="val 3117"/>
                    <a:gd name="f90" fmla="val 4825"/>
                    <a:gd name="f91" fmla="val 2725"/>
                    <a:gd name="f92" fmla="val 2355"/>
                    <a:gd name="f93" fmla="val 4260"/>
                    <a:gd name="f94" fmla="val 2240"/>
                    <a:gd name="f95" fmla="val 4197"/>
                    <a:gd name="f96" fmla="val 2222"/>
                    <a:gd name="f97" fmla="val 4134"/>
                    <a:gd name="f98" fmla="val 2213"/>
                    <a:gd name="f99" fmla="val 4072"/>
                    <a:gd name="f100" fmla="val 3777"/>
                    <a:gd name="f101" fmla="val 3501"/>
                    <a:gd name="f102" fmla="val 2406"/>
                    <a:gd name="f103" fmla="val 3406"/>
                    <a:gd name="f104" fmla="val 2701"/>
                    <a:gd name="f105" fmla="val 3394"/>
                    <a:gd name="f106" fmla="val 2771"/>
                    <a:gd name="f107" fmla="val 3383"/>
                    <a:gd name="f108" fmla="val 2828"/>
                    <a:gd name="f109" fmla="val 3579"/>
                    <a:gd name="f110" fmla="val 3671"/>
                    <a:gd name="f111" fmla="val 4040"/>
                    <a:gd name="f112" fmla="val 4075"/>
                    <a:gd name="f113" fmla="val 4387"/>
                    <a:gd name="f114" fmla="val 4514"/>
                    <a:gd name="f115" fmla="val 4745"/>
                    <a:gd name="f116" fmla="val 4952"/>
                    <a:gd name="f117" fmla="val 5137"/>
                    <a:gd name="f118" fmla="val 4433"/>
                    <a:gd name="f119" fmla="val 5310"/>
                    <a:gd name="f120" fmla="val 4375"/>
                    <a:gd name="f121" fmla="val 6049"/>
                    <a:gd name="f122" fmla="val 4144"/>
                    <a:gd name="f123" fmla="val 6568"/>
                    <a:gd name="f124" fmla="val 3452"/>
                    <a:gd name="f125" fmla="val 6603"/>
                    <a:gd name="f126" fmla="val 6614"/>
                    <a:gd name="f127" fmla="val 2020"/>
                    <a:gd name="f128" fmla="val 6384"/>
                    <a:gd name="f129" fmla="val 1420"/>
                    <a:gd name="f130" fmla="val 5980"/>
                    <a:gd name="f131" fmla="val 5576"/>
                    <a:gd name="f132" fmla="val 4999"/>
                    <a:gd name="f133" fmla="val 116"/>
                    <a:gd name="f134" fmla="val 4237"/>
                    <a:gd name="f135" fmla="val 4087"/>
                    <a:gd name="f136" fmla="*/ f0 1 6615"/>
                    <a:gd name="f137" fmla="*/ f1 1 4456"/>
                    <a:gd name="f138" fmla="val f2"/>
                    <a:gd name="f139" fmla="val f3"/>
                    <a:gd name="f140" fmla="val f4"/>
                    <a:gd name="f141" fmla="+- f140 0 f138"/>
                    <a:gd name="f142" fmla="+- f139 0 f138"/>
                    <a:gd name="f143" fmla="*/ f142 1 6615"/>
                    <a:gd name="f144" fmla="*/ f141 1 4456"/>
                    <a:gd name="f145" fmla="*/ f138 1 f143"/>
                    <a:gd name="f146" fmla="*/ f139 1 f143"/>
                    <a:gd name="f147" fmla="*/ f138 1 f144"/>
                    <a:gd name="f148" fmla="*/ f140 1 f144"/>
                    <a:gd name="f149" fmla="*/ f145 f136 1"/>
                    <a:gd name="f150" fmla="*/ f146 f136 1"/>
                    <a:gd name="f151" fmla="*/ f148 f137 1"/>
                    <a:gd name="f152" fmla="*/ f147 f137 1"/>
                  </a:gdLst>
                  <a:ahLst/>
                  <a:cxnLst>
                    <a:cxn ang="3cd4">
                      <a:pos x="hc" y="t"/>
                    </a:cxn>
                    <a:cxn ang="0">
                      <a:pos x="r" y="vc"/>
                    </a:cxn>
                    <a:cxn ang="cd4">
                      <a:pos x="hc" y="b"/>
                    </a:cxn>
                    <a:cxn ang="cd2">
                      <a:pos x="l" y="vc"/>
                    </a:cxn>
                  </a:cxnLst>
                  <a:rect l="f149" t="f152" r="f150" b="f151"/>
                  <a:pathLst>
                    <a:path w="6615" h="4456">
                      <a:moveTo>
                        <a:pt x="f5" y="f2"/>
                      </a:moveTo>
                      <a:lnTo>
                        <a:pt x="f6" y="f7"/>
                      </a:lnTo>
                      <a:lnTo>
                        <a:pt x="f8" y="f9"/>
                      </a:lnTo>
                      <a:cubicBezTo>
                        <a:pt x="f10" y="f11"/>
                        <a:pt x="f12" y="f13"/>
                        <a:pt x="f14" y="f15"/>
                      </a:cubicBezTo>
                      <a:cubicBezTo>
                        <a:pt x="f16" y="f17"/>
                        <a:pt x="f18" y="f19"/>
                        <a:pt x="f20" y="f21"/>
                      </a:cubicBezTo>
                      <a:cubicBezTo>
                        <a:pt x="f22" y="f23"/>
                        <a:pt x="f24" y="f25"/>
                        <a:pt x="f26" y="f27"/>
                      </a:cubicBezTo>
                      <a:cubicBezTo>
                        <a:pt x="f26" y="f28"/>
                        <a:pt x="f29" y="f30"/>
                        <a:pt x="f31" y="f30"/>
                      </a:cubicBezTo>
                      <a:cubicBezTo>
                        <a:pt x="f32" y="f30"/>
                        <a:pt x="f33" y="f30"/>
                        <a:pt x="f34" y="f35"/>
                      </a:cubicBezTo>
                      <a:cubicBezTo>
                        <a:pt x="f36" y="f35"/>
                        <a:pt x="f37" y="f38"/>
                        <a:pt x="f37" y="f27"/>
                      </a:cubicBezTo>
                      <a:cubicBezTo>
                        <a:pt x="f39" y="f40"/>
                        <a:pt x="f41" y="f42"/>
                        <a:pt x="f43" y="f44"/>
                      </a:cubicBezTo>
                      <a:cubicBezTo>
                        <a:pt x="f45" y="f46"/>
                        <a:pt x="f47" y="f48"/>
                        <a:pt x="f49" y="f50"/>
                      </a:cubicBezTo>
                      <a:cubicBezTo>
                        <a:pt x="f51" y="f52"/>
                        <a:pt x="f53" y="f54"/>
                        <a:pt x="f55" y="f56"/>
                      </a:cubicBezTo>
                      <a:lnTo>
                        <a:pt x="f57" y="f58"/>
                      </a:lnTo>
                      <a:lnTo>
                        <a:pt x="f5" y="f58"/>
                      </a:lnTo>
                      <a:cubicBezTo>
                        <a:pt x="f59" y="f60"/>
                        <a:pt x="f61" y="f60"/>
                        <a:pt x="f62" y="f56"/>
                      </a:cubicBezTo>
                      <a:cubicBezTo>
                        <a:pt x="f63" y="f64"/>
                        <a:pt x="f65" y="f66"/>
                        <a:pt x="f67" y="f68"/>
                      </a:cubicBezTo>
                      <a:cubicBezTo>
                        <a:pt x="f69" y="f70"/>
                        <a:pt x="f71" y="f72"/>
                        <a:pt x="f73" y="f74"/>
                      </a:cubicBezTo>
                      <a:cubicBezTo>
                        <a:pt x="f75" y="f76"/>
                        <a:pt x="f77" y="f78"/>
                        <a:pt x="f79" y="f80"/>
                      </a:cubicBezTo>
                      <a:cubicBezTo>
                        <a:pt x="f81" y="f82"/>
                        <a:pt x="f83" y="f82"/>
                        <a:pt x="f84" y="f82"/>
                      </a:cubicBezTo>
                      <a:cubicBezTo>
                        <a:pt x="f85" y="f82"/>
                        <a:pt x="f86" y="f80"/>
                        <a:pt x="f86" y="f87"/>
                      </a:cubicBezTo>
                      <a:cubicBezTo>
                        <a:pt x="f88" y="f53"/>
                        <a:pt x="f88" y="f89"/>
                        <a:pt x="f88" y="f40"/>
                      </a:cubicBezTo>
                      <a:cubicBezTo>
                        <a:pt x="f90" y="f91"/>
                        <a:pt x="f63" y="f92"/>
                        <a:pt x="f93" y="f94"/>
                      </a:cubicBezTo>
                      <a:cubicBezTo>
                        <a:pt x="f95" y="f96"/>
                        <a:pt x="f97" y="f98"/>
                        <a:pt x="f99" y="f98"/>
                      </a:cubicBezTo>
                      <a:cubicBezTo>
                        <a:pt x="f100" y="f98"/>
                        <a:pt x="f101" y="f102"/>
                        <a:pt x="f103" y="f104"/>
                      </a:cubicBezTo>
                      <a:cubicBezTo>
                        <a:pt x="f105" y="f106"/>
                        <a:pt x="f107" y="f108"/>
                        <a:pt x="f107" y="f76"/>
                      </a:cubicBezTo>
                      <a:lnTo>
                        <a:pt x="f107" y="f40"/>
                      </a:lnTo>
                      <a:cubicBezTo>
                        <a:pt x="f107" y="f109"/>
                        <a:pt x="f110" y="f111"/>
                        <a:pt x="f112" y="f35"/>
                      </a:cubicBezTo>
                      <a:cubicBezTo>
                        <a:pt x="f35" y="f113"/>
                        <a:pt x="f114" y="f4"/>
                        <a:pt x="f115" y="f4"/>
                      </a:cubicBezTo>
                      <a:cubicBezTo>
                        <a:pt x="f116" y="f4"/>
                        <a:pt x="f117" y="f118"/>
                        <a:pt x="f119" y="f120"/>
                      </a:cubicBezTo>
                      <a:cubicBezTo>
                        <a:pt x="f121" y="f122"/>
                        <a:pt x="f123" y="f124"/>
                        <a:pt x="f125" y="f104"/>
                      </a:cubicBezTo>
                      <a:cubicBezTo>
                        <a:pt x="f126" y="f127"/>
                        <a:pt x="f128" y="f129"/>
                        <a:pt x="f130" y="f54"/>
                      </a:cubicBezTo>
                      <a:cubicBezTo>
                        <a:pt x="f131" y="f22"/>
                        <a:pt x="f132" y="f133"/>
                        <a:pt x="f113" y="f7"/>
                      </a:cubicBezTo>
                      <a:cubicBezTo>
                        <a:pt x="f134" y="f2"/>
                        <a:pt x="f135"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395;p5">
                  <a:extLst>
                    <a:ext uri="{FF2B5EF4-FFF2-40B4-BE49-F238E27FC236}">
                      <a16:creationId xmlns:a16="http://schemas.microsoft.com/office/drawing/2014/main" id="{02B0E75B-3D86-4B60-AAAB-69CC256858EA}"/>
                    </a:ext>
                  </a:extLst>
                </p:cNvPr>
                <p:cNvSpPr/>
                <p:nvPr/>
              </p:nvSpPr>
              <p:spPr>
                <a:xfrm flipH="1">
                  <a:off x="8932947" y="2421870"/>
                  <a:ext cx="14923" cy="1487491"/>
                </a:xfrm>
                <a:custGeom>
                  <a:avLst/>
                  <a:gdLst>
                    <a:gd name="f0" fmla="val w"/>
                    <a:gd name="f1" fmla="val h"/>
                    <a:gd name="f2" fmla="val 0"/>
                    <a:gd name="f3" fmla="val 462"/>
                    <a:gd name="f4" fmla="val 46056"/>
                    <a:gd name="f5" fmla="val 46055"/>
                    <a:gd name="f6" fmla="*/ f0 1 462"/>
                    <a:gd name="f7" fmla="*/ f1 1 46056"/>
                    <a:gd name="f8" fmla="val f2"/>
                    <a:gd name="f9" fmla="val f3"/>
                    <a:gd name="f10" fmla="val f4"/>
                    <a:gd name="f11" fmla="+- f10 0 f8"/>
                    <a:gd name="f12" fmla="+- f9 0 f8"/>
                    <a:gd name="f13" fmla="*/ f12 1 462"/>
                    <a:gd name="f14" fmla="*/ f11 1 4605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62" h="46056">
                      <a:moveTo>
                        <a:pt x="f2" y="f2"/>
                      </a:moveTo>
                      <a:lnTo>
                        <a:pt x="f2" y="f5"/>
                      </a:lnTo>
                      <a:lnTo>
                        <a:pt x="f3" y="f5"/>
                      </a:lnTo>
                      <a:lnTo>
                        <a:pt x="f3" y="f2"/>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396;p5">
                  <a:extLst>
                    <a:ext uri="{FF2B5EF4-FFF2-40B4-BE49-F238E27FC236}">
                      <a16:creationId xmlns:a16="http://schemas.microsoft.com/office/drawing/2014/main" id="{D58B3556-517D-48A9-BEF5-01F34BD12D33}"/>
                    </a:ext>
                  </a:extLst>
                </p:cNvPr>
                <p:cNvSpPr/>
                <p:nvPr/>
              </p:nvSpPr>
              <p:spPr>
                <a:xfrm flipH="1">
                  <a:off x="8736095" y="3896285"/>
                  <a:ext cx="213649" cy="144301"/>
                </a:xfrm>
                <a:custGeom>
                  <a:avLst/>
                  <a:gdLst>
                    <a:gd name="f0" fmla="val w"/>
                    <a:gd name="f1" fmla="val h"/>
                    <a:gd name="f2" fmla="val 0"/>
                    <a:gd name="f3" fmla="val 6615"/>
                    <a:gd name="f4" fmla="val 4468"/>
                    <a:gd name="f5" fmla="val 4745"/>
                    <a:gd name="f6" fmla="val 4514"/>
                    <a:gd name="f7" fmla="val 4271"/>
                    <a:gd name="f8" fmla="val 81"/>
                    <a:gd name="f9" fmla="val 4075"/>
                    <a:gd name="f10" fmla="val 197"/>
                    <a:gd name="f11" fmla="val 3671"/>
                    <a:gd name="f12" fmla="val 427"/>
                    <a:gd name="f13" fmla="val 3383"/>
                    <a:gd name="f14" fmla="val 889"/>
                    <a:gd name="f15" fmla="val 1374"/>
                    <a:gd name="f16" fmla="val 1559"/>
                    <a:gd name="f17" fmla="val 1639"/>
                    <a:gd name="f18" fmla="val 3394"/>
                    <a:gd name="f19" fmla="val 1697"/>
                    <a:gd name="f20" fmla="val 3406"/>
                    <a:gd name="f21" fmla="val 1766"/>
                    <a:gd name="f22" fmla="val 3501"/>
                    <a:gd name="f23" fmla="val 2062"/>
                    <a:gd name="f24" fmla="val 3777"/>
                    <a:gd name="f25" fmla="val 2255"/>
                    <a:gd name="f26" fmla="val 4072"/>
                    <a:gd name="f27" fmla="val 4134"/>
                    <a:gd name="f28" fmla="val 4197"/>
                    <a:gd name="f29" fmla="val 2246"/>
                    <a:gd name="f30" fmla="val 4260"/>
                    <a:gd name="f31" fmla="val 2228"/>
                    <a:gd name="f32" fmla="val 4618"/>
                    <a:gd name="f33" fmla="val 2113"/>
                    <a:gd name="f34" fmla="val 4825"/>
                    <a:gd name="f35" fmla="val 1732"/>
                    <a:gd name="f36" fmla="val 4722"/>
                    <a:gd name="f37" fmla="val 1351"/>
                    <a:gd name="f38" fmla="val 1316"/>
                    <a:gd name="f39" fmla="val 4756"/>
                    <a:gd name="f40" fmla="val 1293"/>
                    <a:gd name="f41" fmla="val 1270"/>
                    <a:gd name="f42" fmla="val 4779"/>
                    <a:gd name="f43" fmla="val 1259"/>
                    <a:gd name="f44" fmla="val 4791"/>
                    <a:gd name="f45" fmla="val 4848"/>
                    <a:gd name="f46" fmla="val 4918"/>
                    <a:gd name="f47" fmla="val 4975"/>
                    <a:gd name="f48" fmla="val 5241"/>
                    <a:gd name="f49" fmla="val 1328"/>
                    <a:gd name="f50" fmla="val 5472"/>
                    <a:gd name="f51" fmla="val 5495"/>
                    <a:gd name="f52" fmla="val 1847"/>
                    <a:gd name="f53" fmla="val 5529"/>
                    <a:gd name="f54" fmla="val 2194"/>
                    <a:gd name="f55" fmla="val 5426"/>
                    <a:gd name="f56" fmla="val 2621"/>
                    <a:gd name="f57" fmla="val 5195"/>
                    <a:gd name="f58" fmla="val 2921"/>
                    <a:gd name="f59" fmla="val 4964"/>
                    <a:gd name="f60" fmla="val 3232"/>
                    <a:gd name="f61" fmla="val 3486"/>
                    <a:gd name="f62" fmla="val 4225"/>
                    <a:gd name="f63" fmla="val 3567"/>
                    <a:gd name="f64" fmla="val 4133"/>
                    <a:gd name="f65" fmla="val 3602"/>
                    <a:gd name="f66" fmla="val 4029"/>
                    <a:gd name="f67" fmla="val 3925"/>
                    <a:gd name="f68" fmla="val 3613"/>
                    <a:gd name="f69" fmla="val 3590"/>
                    <a:gd name="f70" fmla="val 3267"/>
                    <a:gd name="f71" fmla="val 3152"/>
                    <a:gd name="f72" fmla="val 3544"/>
                    <a:gd name="f73" fmla="val 3048"/>
                    <a:gd name="f74" fmla="val 3521"/>
                    <a:gd name="f75" fmla="val 2932"/>
                    <a:gd name="f76" fmla="val 3498"/>
                    <a:gd name="f77" fmla="val 2482"/>
                    <a:gd name="f78" fmla="val 3382"/>
                    <a:gd name="f79" fmla="val 2078"/>
                    <a:gd name="f80" fmla="val 1720"/>
                    <a:gd name="f81" fmla="val 2863"/>
                    <a:gd name="f82" fmla="val 1005"/>
                    <a:gd name="f83" fmla="val 2286"/>
                    <a:gd name="f84" fmla="val 543"/>
                    <a:gd name="f85" fmla="val 508"/>
                    <a:gd name="f86" fmla="val 404"/>
                    <a:gd name="f87" fmla="val 289"/>
                    <a:gd name="f88" fmla="val 405"/>
                    <a:gd name="f89" fmla="val 278"/>
                    <a:gd name="f90" fmla="val 267"/>
                    <a:gd name="f91" fmla="val 194"/>
                    <a:gd name="f92" fmla="val 256"/>
                    <a:gd name="f93" fmla="val 193"/>
                    <a:gd name="f94" fmla="val 245"/>
                    <a:gd name="f95" fmla="val 141"/>
                    <a:gd name="f96" fmla="val 47"/>
                    <a:gd name="f97" fmla="val 1"/>
                    <a:gd name="f98" fmla="val 1489"/>
                    <a:gd name="f99" fmla="val 451"/>
                    <a:gd name="f100" fmla="val 2598"/>
                    <a:gd name="f101" fmla="val 3371"/>
                    <a:gd name="f102" fmla="val 1651"/>
                    <a:gd name="f103" fmla="val 3752"/>
                    <a:gd name="f104" fmla="val 2136"/>
                    <a:gd name="f105" fmla="val 4063"/>
                    <a:gd name="f106" fmla="val 2667"/>
                    <a:gd name="f107" fmla="val 4248"/>
                    <a:gd name="f108" fmla="val 2805"/>
                    <a:gd name="f109" fmla="val 4294"/>
                    <a:gd name="f110" fmla="val 2944"/>
                    <a:gd name="f111" fmla="val 4317"/>
                    <a:gd name="f112" fmla="val 3071"/>
                    <a:gd name="f113" fmla="val 4364"/>
                    <a:gd name="f114" fmla="val 4433"/>
                    <a:gd name="f115" fmla="val 4467"/>
                    <a:gd name="f116" fmla="val 4087"/>
                    <a:gd name="f117" fmla="val 4237"/>
                    <a:gd name="f118" fmla="val 4387"/>
                    <a:gd name="f119" fmla="val 4999"/>
                    <a:gd name="f120" fmla="val 4352"/>
                    <a:gd name="f121" fmla="val 5576"/>
                    <a:gd name="f122" fmla="val 4017"/>
                    <a:gd name="f123" fmla="val 5980"/>
                    <a:gd name="f124" fmla="val 6384"/>
                    <a:gd name="f125" fmla="val 6614"/>
                    <a:gd name="f126" fmla="val 2447"/>
                    <a:gd name="f127" fmla="val 6603"/>
                    <a:gd name="f128" fmla="val 6568"/>
                    <a:gd name="f129" fmla="val 1016"/>
                    <a:gd name="f130" fmla="val 6049"/>
                    <a:gd name="f131" fmla="val 324"/>
                    <a:gd name="f132" fmla="val 5310"/>
                    <a:gd name="f133" fmla="val 93"/>
                    <a:gd name="f134" fmla="val 5137"/>
                    <a:gd name="f135" fmla="val 35"/>
                    <a:gd name="f136" fmla="val 4952"/>
                    <a:gd name="f137" fmla="*/ f0 1 6615"/>
                    <a:gd name="f138" fmla="*/ f1 1 4468"/>
                    <a:gd name="f139" fmla="val f2"/>
                    <a:gd name="f140" fmla="val f3"/>
                    <a:gd name="f141" fmla="val f4"/>
                    <a:gd name="f142" fmla="+- f141 0 f139"/>
                    <a:gd name="f143" fmla="+- f140 0 f139"/>
                    <a:gd name="f144" fmla="*/ f143 1 6615"/>
                    <a:gd name="f145" fmla="*/ f142 1 4468"/>
                    <a:gd name="f146" fmla="*/ f139 1 f144"/>
                    <a:gd name="f147" fmla="*/ f140 1 f144"/>
                    <a:gd name="f148" fmla="*/ f139 1 f145"/>
                    <a:gd name="f149" fmla="*/ f141 1 f145"/>
                    <a:gd name="f150" fmla="*/ f146 f137 1"/>
                    <a:gd name="f151" fmla="*/ f147 f137 1"/>
                    <a:gd name="f152" fmla="*/ f149 f138 1"/>
                    <a:gd name="f153" fmla="*/ f148 f138 1"/>
                  </a:gdLst>
                  <a:ahLst/>
                  <a:cxnLst>
                    <a:cxn ang="3cd4">
                      <a:pos x="hc" y="t"/>
                    </a:cxn>
                    <a:cxn ang="0">
                      <a:pos x="r" y="vc"/>
                    </a:cxn>
                    <a:cxn ang="cd4">
                      <a:pos x="hc" y="b"/>
                    </a:cxn>
                    <a:cxn ang="cd2">
                      <a:pos x="l" y="vc"/>
                    </a:cxn>
                  </a:cxnLst>
                  <a:rect l="f150" t="f153" r="f151" b="f152"/>
                  <a:pathLst>
                    <a:path w="6615" h="4468">
                      <a:moveTo>
                        <a:pt x="f5" y="f2"/>
                      </a:moveTo>
                      <a:cubicBezTo>
                        <a:pt x="f6" y="f2"/>
                        <a:pt x="f7" y="f8"/>
                        <a:pt x="f9" y="f10"/>
                      </a:cubicBezTo>
                      <a:cubicBezTo>
                        <a:pt x="f11" y="f12"/>
                        <a:pt x="f13" y="f14"/>
                        <a:pt x="f13" y="f15"/>
                      </a:cubicBezTo>
                      <a:lnTo>
                        <a:pt x="f13" y="f16"/>
                      </a:lnTo>
                      <a:cubicBezTo>
                        <a:pt x="f13" y="f17"/>
                        <a:pt x="f18" y="f19"/>
                        <a:pt x="f20" y="f21"/>
                      </a:cubicBezTo>
                      <a:cubicBezTo>
                        <a:pt x="f22" y="f23"/>
                        <a:pt x="f24" y="f25"/>
                        <a:pt x="f26" y="f25"/>
                      </a:cubicBezTo>
                      <a:cubicBezTo>
                        <a:pt x="f27" y="f25"/>
                        <a:pt x="f28" y="f29"/>
                        <a:pt x="f30" y="f31"/>
                      </a:cubicBezTo>
                      <a:cubicBezTo>
                        <a:pt x="f32" y="f33"/>
                        <a:pt x="f34" y="f35"/>
                        <a:pt x="f36" y="f15"/>
                      </a:cubicBezTo>
                      <a:cubicBezTo>
                        <a:pt x="f36" y="f37"/>
                        <a:pt x="f36" y="f38"/>
                        <a:pt x="f39" y="f40"/>
                      </a:cubicBezTo>
                      <a:cubicBezTo>
                        <a:pt x="f39" y="f41"/>
                        <a:pt x="f42" y="f43"/>
                        <a:pt x="f44" y="f43"/>
                      </a:cubicBezTo>
                      <a:cubicBezTo>
                        <a:pt x="f45" y="f43"/>
                        <a:pt x="f46" y="f43"/>
                        <a:pt x="f47" y="f41"/>
                      </a:cubicBezTo>
                      <a:cubicBezTo>
                        <a:pt x="f48" y="f49"/>
                        <a:pt x="f50" y="f16"/>
                        <a:pt x="f51" y="f52"/>
                      </a:cubicBezTo>
                      <a:cubicBezTo>
                        <a:pt x="f53" y="f54"/>
                        <a:pt x="f55" y="f56"/>
                        <a:pt x="f57" y="f58"/>
                      </a:cubicBezTo>
                      <a:cubicBezTo>
                        <a:pt x="f59" y="f60"/>
                        <a:pt x="f32" y="f61"/>
                        <a:pt x="f62" y="f63"/>
                      </a:cubicBezTo>
                      <a:cubicBezTo>
                        <a:pt x="f64" y="f65"/>
                        <a:pt x="f66" y="f65"/>
                        <a:pt x="f67" y="f68"/>
                      </a:cubicBezTo>
                      <a:lnTo>
                        <a:pt x="f69" y="f68"/>
                      </a:lnTo>
                      <a:lnTo>
                        <a:pt x="f70" y="f63"/>
                      </a:lnTo>
                      <a:cubicBezTo>
                        <a:pt x="f71" y="f72"/>
                        <a:pt x="f73" y="f74"/>
                        <a:pt x="f75" y="f76"/>
                      </a:cubicBezTo>
                      <a:cubicBezTo>
                        <a:pt x="f77" y="f78"/>
                        <a:pt x="f79" y="f71"/>
                        <a:pt x="f80" y="f81"/>
                      </a:cubicBezTo>
                      <a:cubicBezTo>
                        <a:pt x="f82" y="f83"/>
                        <a:pt x="f84" y="f15"/>
                        <a:pt x="f85" y="f86"/>
                      </a:cubicBezTo>
                      <a:cubicBezTo>
                        <a:pt x="f85" y="f87"/>
                        <a:pt x="f88" y="f10"/>
                        <a:pt x="f89" y="f10"/>
                      </a:cubicBezTo>
                      <a:cubicBezTo>
                        <a:pt x="f90" y="f91"/>
                        <a:pt x="f92" y="f93"/>
                        <a:pt x="f94" y="f93"/>
                      </a:cubicBezTo>
                      <a:cubicBezTo>
                        <a:pt x="f95" y="f93"/>
                        <a:pt x="f96" y="f87"/>
                        <a:pt x="f96" y="f86"/>
                      </a:cubicBezTo>
                      <a:cubicBezTo>
                        <a:pt x="f97" y="f98"/>
                        <a:pt x="f99" y="f100"/>
                        <a:pt x="f43" y="f101"/>
                      </a:cubicBezTo>
                      <a:cubicBezTo>
                        <a:pt x="f102" y="f103"/>
                        <a:pt x="f104" y="f105"/>
                        <a:pt x="f106" y="f107"/>
                      </a:cubicBezTo>
                      <a:cubicBezTo>
                        <a:pt x="f108" y="f109"/>
                        <a:pt x="f110" y="f111"/>
                        <a:pt x="f112" y="f113"/>
                      </a:cubicBezTo>
                      <a:lnTo>
                        <a:pt x="f76" y="f114"/>
                      </a:lnTo>
                      <a:lnTo>
                        <a:pt x="f67" y="f115"/>
                      </a:lnTo>
                      <a:cubicBezTo>
                        <a:pt x="f116" y="f115"/>
                        <a:pt x="f117" y="f115"/>
                        <a:pt x="f118" y="f114"/>
                      </a:cubicBezTo>
                      <a:cubicBezTo>
                        <a:pt x="f119" y="f120"/>
                        <a:pt x="f121" y="f122"/>
                        <a:pt x="f123" y="f72"/>
                      </a:cubicBezTo>
                      <a:cubicBezTo>
                        <a:pt x="f124" y="f73"/>
                        <a:pt x="f125" y="f126"/>
                        <a:pt x="f127" y="f21"/>
                      </a:cubicBezTo>
                      <a:cubicBezTo>
                        <a:pt x="f128" y="f129"/>
                        <a:pt x="f130" y="f131"/>
                        <a:pt x="f132" y="f133"/>
                      </a:cubicBezTo>
                      <a:cubicBezTo>
                        <a:pt x="f134" y="f135"/>
                        <a:pt x="f136"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9" name="Google Shape;397;p5">
                <a:extLst>
                  <a:ext uri="{FF2B5EF4-FFF2-40B4-BE49-F238E27FC236}">
                    <a16:creationId xmlns:a16="http://schemas.microsoft.com/office/drawing/2014/main" id="{8B53CDDD-171E-44E7-9ABD-2A8AA8D02B5E}"/>
                  </a:ext>
                </a:extLst>
              </p:cNvPr>
              <p:cNvGrpSpPr/>
              <p:nvPr/>
            </p:nvGrpSpPr>
            <p:grpSpPr>
              <a:xfrm>
                <a:off x="-18" y="210403"/>
                <a:ext cx="8138844" cy="211875"/>
                <a:chOff x="-18" y="210403"/>
                <a:chExt cx="8138844" cy="211875"/>
              </a:xfrm>
            </p:grpSpPr>
            <p:sp>
              <p:nvSpPr>
                <p:cNvPr id="20" name="Google Shape;398;p5">
                  <a:extLst>
                    <a:ext uri="{FF2B5EF4-FFF2-40B4-BE49-F238E27FC236}">
                      <a16:creationId xmlns:a16="http://schemas.microsoft.com/office/drawing/2014/main" id="{E7006DE2-7BF5-4409-99D5-0C54995DC846}"/>
                    </a:ext>
                  </a:extLst>
                </p:cNvPr>
                <p:cNvSpPr/>
                <p:nvPr/>
              </p:nvSpPr>
              <p:spPr>
                <a:xfrm flipH="1">
                  <a:off x="-18" y="210458"/>
                  <a:ext cx="4301621"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21" name="Google Shape;399;p5">
                  <a:extLst>
                    <a:ext uri="{FF2B5EF4-FFF2-40B4-BE49-F238E27FC236}">
                      <a16:creationId xmlns:a16="http://schemas.microsoft.com/office/drawing/2014/main" id="{55D7C1BF-6A70-44F5-8164-7B8C1FC70D85}"/>
                    </a:ext>
                  </a:extLst>
                </p:cNvPr>
                <p:cNvGrpSpPr/>
                <p:nvPr/>
              </p:nvGrpSpPr>
              <p:grpSpPr>
                <a:xfrm>
                  <a:off x="4842863" y="210403"/>
                  <a:ext cx="3295963" cy="211875"/>
                  <a:chOff x="4842863" y="210403"/>
                  <a:chExt cx="3295963" cy="211875"/>
                </a:xfrm>
              </p:grpSpPr>
              <p:sp>
                <p:nvSpPr>
                  <p:cNvPr id="22" name="Google Shape;400;p5">
                    <a:extLst>
                      <a:ext uri="{FF2B5EF4-FFF2-40B4-BE49-F238E27FC236}">
                        <a16:creationId xmlns:a16="http://schemas.microsoft.com/office/drawing/2014/main" id="{07566883-5396-4244-928E-4AE9FC1F3243}"/>
                      </a:ext>
                    </a:extLst>
                  </p:cNvPr>
                  <p:cNvSpPr/>
                  <p:nvPr/>
                </p:nvSpPr>
                <p:spPr>
                  <a:xfrm flipH="1">
                    <a:off x="4842863" y="210467"/>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401;p5">
                    <a:extLst>
                      <a:ext uri="{FF2B5EF4-FFF2-40B4-BE49-F238E27FC236}">
                        <a16:creationId xmlns:a16="http://schemas.microsoft.com/office/drawing/2014/main" id="{AB22ECDF-2062-4EB4-BBC2-0E4B4E4E4DC0}"/>
                      </a:ext>
                    </a:extLst>
                  </p:cNvPr>
                  <p:cNvSpPr/>
                  <p:nvPr/>
                </p:nvSpPr>
                <p:spPr>
                  <a:xfrm flipH="1">
                    <a:off x="7994873" y="210403"/>
                    <a:ext cx="143953" cy="211875"/>
                  </a:xfrm>
                  <a:custGeom>
                    <a:avLst/>
                    <a:gdLst>
                      <a:gd name="f0" fmla="val w"/>
                      <a:gd name="f1" fmla="val h"/>
                      <a:gd name="f2" fmla="val 0"/>
                      <a:gd name="f3" fmla="val 4457"/>
                      <a:gd name="f4" fmla="val 6560"/>
                      <a:gd name="f5" fmla="val 3933"/>
                      <a:gd name="f6" fmla="val 1"/>
                      <a:gd name="f7" fmla="val 2886"/>
                      <a:gd name="f8" fmla="val 1831"/>
                      <a:gd name="f9" fmla="val 436"/>
                      <a:gd name="f10" fmla="val 1097"/>
                      <a:gd name="f11" fmla="val 1215"/>
                      <a:gd name="f12" fmla="val 705"/>
                      <a:gd name="f13" fmla="val 1607"/>
                      <a:gd name="f14" fmla="val 405"/>
                      <a:gd name="f15" fmla="val 2104"/>
                      <a:gd name="f16" fmla="val 209"/>
                      <a:gd name="f17" fmla="val 2635"/>
                      <a:gd name="f18" fmla="val 174"/>
                      <a:gd name="f19" fmla="val 2761"/>
                      <a:gd name="f20" fmla="val 139"/>
                      <a:gd name="f21" fmla="val 2912"/>
                      <a:gd name="f22" fmla="val 93"/>
                      <a:gd name="f23" fmla="val 3039"/>
                      <a:gd name="f24" fmla="val 24"/>
                      <a:gd name="f25" fmla="val 3454"/>
                      <a:gd name="f26" fmla="val 3893"/>
                      <a:gd name="f27" fmla="val 4054"/>
                      <a:gd name="f28" fmla="val 4193"/>
                      <a:gd name="f29" fmla="val 4354"/>
                      <a:gd name="f30" fmla="val 105"/>
                      <a:gd name="f31" fmla="val 4955"/>
                      <a:gd name="f32" fmla="val 440"/>
                      <a:gd name="f33" fmla="val 5532"/>
                      <a:gd name="f34" fmla="val 913"/>
                      <a:gd name="f35" fmla="val 5936"/>
                      <a:gd name="f36" fmla="val 1397"/>
                      <a:gd name="f37" fmla="val 6330"/>
                      <a:gd name="f38" fmla="val 1992"/>
                      <a:gd name="f39" fmla="val 6559"/>
                      <a:gd name="f40" fmla="val 2642"/>
                      <a:gd name="f41" fmla="val 2658"/>
                      <a:gd name="f42" fmla="val 2674"/>
                      <a:gd name="f43" fmla="val 2690"/>
                      <a:gd name="f44" fmla="val 3441"/>
                      <a:gd name="f45" fmla="val 6524"/>
                      <a:gd name="f46" fmla="val 4133"/>
                      <a:gd name="f47" fmla="val 6005"/>
                      <a:gd name="f48" fmla="val 4364"/>
                      <a:gd name="f49" fmla="val 5278"/>
                      <a:gd name="f50" fmla="val 4422"/>
                      <a:gd name="f51" fmla="val 5105"/>
                      <a:gd name="f52" fmla="val 4456"/>
                      <a:gd name="f53" fmla="val 4908"/>
                      <a:gd name="f54" fmla="val 4712"/>
                      <a:gd name="f55" fmla="val 4481"/>
                      <a:gd name="f56" fmla="val 4387"/>
                      <a:gd name="f57" fmla="val 4239"/>
                      <a:gd name="f58" fmla="val 4272"/>
                      <a:gd name="f59" fmla="val 4031"/>
                      <a:gd name="f60" fmla="val 4041"/>
                      <a:gd name="f61" fmla="val 3627"/>
                      <a:gd name="f62" fmla="val 3579"/>
                      <a:gd name="f63" fmla="val 3339"/>
                      <a:gd name="f64" fmla="val 3083"/>
                      <a:gd name="f65" fmla="val 2898"/>
                      <a:gd name="f66" fmla="val 2829"/>
                      <a:gd name="f67" fmla="val 2771"/>
                      <a:gd name="f68" fmla="val 3350"/>
                      <a:gd name="f69" fmla="val 3373"/>
                      <a:gd name="f70" fmla="val 2333"/>
                      <a:gd name="f71" fmla="val 3489"/>
                      <a:gd name="f72" fmla="val 2136"/>
                      <a:gd name="f73" fmla="val 3858"/>
                      <a:gd name="f74" fmla="val 2229"/>
                      <a:gd name="f75" fmla="val 4216"/>
                      <a:gd name="f76" fmla="val 2323"/>
                      <a:gd name="f77" fmla="val 4519"/>
                      <a:gd name="f78" fmla="val 2597"/>
                      <a:gd name="f79" fmla="val 4705"/>
                      <a:gd name="f80" fmla="val 2889"/>
                      <a:gd name="f81" fmla="val 2953"/>
                      <a:gd name="f82" fmla="val 3018"/>
                      <a:gd name="f83" fmla="val 4696"/>
                      <a:gd name="f84" fmla="val 4678"/>
                      <a:gd name="f85" fmla="val 3117"/>
                      <a:gd name="f86" fmla="val 3141"/>
                      <a:gd name="f87" fmla="val 3175"/>
                      <a:gd name="f88" fmla="val 3187"/>
                      <a:gd name="f89" fmla="val 3198"/>
                      <a:gd name="f90" fmla="val 4735"/>
                      <a:gd name="f91" fmla="val 4758"/>
                      <a:gd name="f92" fmla="val 4816"/>
                      <a:gd name="f93" fmla="val 4885"/>
                      <a:gd name="f94" fmla="val 4943"/>
                      <a:gd name="f95" fmla="val 3129"/>
                      <a:gd name="f96" fmla="val 5197"/>
                      <a:gd name="f97" fmla="val 5428"/>
                      <a:gd name="f98" fmla="val 2610"/>
                      <a:gd name="f99" fmla="val 5462"/>
                      <a:gd name="f100" fmla="val 2575"/>
                      <a:gd name="f101" fmla="val 5465"/>
                      <a:gd name="f102" fmla="val 2540"/>
                      <a:gd name="f103" fmla="val 5466"/>
                      <a:gd name="f104" fmla="val 2505"/>
                      <a:gd name="f105" fmla="val 2180"/>
                      <a:gd name="f106" fmla="val 1806"/>
                      <a:gd name="f107" fmla="val 5370"/>
                      <a:gd name="f108" fmla="val 1536"/>
                      <a:gd name="f109" fmla="val 5162"/>
                      <a:gd name="f110" fmla="val 1224"/>
                      <a:gd name="f111" fmla="val 4931"/>
                      <a:gd name="f112" fmla="val 970"/>
                      <a:gd name="f113" fmla="val 4585"/>
                      <a:gd name="f114" fmla="val 890"/>
                      <a:gd name="f115" fmla="val 855"/>
                      <a:gd name="f116" fmla="val 4089"/>
                      <a:gd name="f117" fmla="val 3985"/>
                      <a:gd name="f118" fmla="val 844"/>
                      <a:gd name="f119" fmla="val 3558"/>
                      <a:gd name="f120" fmla="val 3223"/>
                      <a:gd name="f121" fmla="val 3108"/>
                      <a:gd name="f122" fmla="val 936"/>
                      <a:gd name="f123" fmla="val 3004"/>
                      <a:gd name="f124" fmla="val 959"/>
                      <a:gd name="f125" fmla="val 2900"/>
                      <a:gd name="f126" fmla="val 1074"/>
                      <a:gd name="f127" fmla="val 2450"/>
                      <a:gd name="f128" fmla="val 1305"/>
                      <a:gd name="f129" fmla="val 2046"/>
                      <a:gd name="f130" fmla="val 1594"/>
                      <a:gd name="f131" fmla="val 1688"/>
                      <a:gd name="f132" fmla="val 2171"/>
                      <a:gd name="f133" fmla="val 961"/>
                      <a:gd name="f134" fmla="val 499"/>
                      <a:gd name="f135" fmla="val 4052"/>
                      <a:gd name="f136" fmla="val 476"/>
                      <a:gd name="f137" fmla="val 4179"/>
                      <a:gd name="f138" fmla="val 372"/>
                      <a:gd name="f139" fmla="val 234"/>
                      <a:gd name="f140" fmla="val 4283"/>
                      <a:gd name="f141" fmla="val 118"/>
                      <a:gd name="f142" fmla="val 3"/>
                      <a:gd name="f143" fmla="val 4013"/>
                      <a:gd name="f144" fmla="val 2"/>
                      <a:gd name="f145" fmla="val 3973"/>
                      <a:gd name="f146" fmla="*/ f0 1 4457"/>
                      <a:gd name="f147" fmla="*/ f1 1 6560"/>
                      <a:gd name="f148" fmla="val f2"/>
                      <a:gd name="f149" fmla="val f3"/>
                      <a:gd name="f150" fmla="val f4"/>
                      <a:gd name="f151" fmla="+- f150 0 f148"/>
                      <a:gd name="f152" fmla="+- f149 0 f148"/>
                      <a:gd name="f153" fmla="*/ f152 1 4457"/>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57" h="6560">
                        <a:moveTo>
                          <a:pt x="f5" y="f6"/>
                        </a:moveTo>
                        <a:cubicBezTo>
                          <a:pt x="f7" y="f6"/>
                          <a:pt x="f8" y="f9"/>
                          <a:pt x="f10" y="f11"/>
                        </a:cubicBezTo>
                        <a:cubicBezTo>
                          <a:pt x="f12" y="f13"/>
                          <a:pt x="f14" y="f15"/>
                          <a:pt x="f16" y="f17"/>
                        </a:cubicBezTo>
                        <a:cubicBezTo>
                          <a:pt x="f18" y="f19"/>
                          <a:pt x="f20" y="f21"/>
                          <a:pt x="f22" y="f23"/>
                        </a:cubicBezTo>
                        <a:lnTo>
                          <a:pt x="f24" y="f25"/>
                        </a:lnTo>
                        <a:lnTo>
                          <a:pt x="f6" y="f26"/>
                        </a:lnTo>
                        <a:cubicBezTo>
                          <a:pt x="f6" y="f27"/>
                          <a:pt x="f6" y="f28"/>
                          <a:pt x="f24" y="f29"/>
                        </a:cubicBezTo>
                        <a:cubicBezTo>
                          <a:pt x="f30" y="f31"/>
                          <a:pt x="f32" y="f33"/>
                          <a:pt x="f34" y="f35"/>
                        </a:cubicBezTo>
                        <a:cubicBezTo>
                          <a:pt x="f36" y="f37"/>
                          <a:pt x="f38" y="f39"/>
                          <a:pt x="f40" y="f39"/>
                        </a:cubicBezTo>
                        <a:cubicBezTo>
                          <a:pt x="f41" y="f39"/>
                          <a:pt x="f42" y="f39"/>
                          <a:pt x="f43" y="f39"/>
                        </a:cubicBezTo>
                        <a:cubicBezTo>
                          <a:pt x="f44" y="f45"/>
                          <a:pt x="f46" y="f47"/>
                          <a:pt x="f48" y="f49"/>
                        </a:cubicBezTo>
                        <a:cubicBezTo>
                          <a:pt x="f50" y="f51"/>
                          <a:pt x="f52" y="f53"/>
                          <a:pt x="f52" y="f54"/>
                        </a:cubicBezTo>
                        <a:cubicBezTo>
                          <a:pt x="f52" y="f55"/>
                          <a:pt x="f56" y="f57"/>
                          <a:pt x="f58" y="f59"/>
                        </a:cubicBezTo>
                        <a:cubicBezTo>
                          <a:pt x="f60" y="f61"/>
                          <a:pt x="f62" y="f63"/>
                          <a:pt x="f64" y="f63"/>
                        </a:cubicBezTo>
                        <a:lnTo>
                          <a:pt x="f65" y="f63"/>
                        </a:lnTo>
                        <a:cubicBezTo>
                          <a:pt x="f66" y="f63"/>
                          <a:pt x="f67" y="f68"/>
                          <a:pt x="f43" y="f69"/>
                        </a:cubicBezTo>
                        <a:cubicBezTo>
                          <a:pt x="f70" y="f71"/>
                          <a:pt x="f72" y="f73"/>
                          <a:pt x="f74" y="f75"/>
                        </a:cubicBezTo>
                        <a:cubicBezTo>
                          <a:pt x="f76" y="f77"/>
                          <a:pt x="f78" y="f79"/>
                          <a:pt x="f80" y="f79"/>
                        </a:cubicBezTo>
                        <a:cubicBezTo>
                          <a:pt x="f81" y="f79"/>
                          <a:pt x="f82" y="f83"/>
                          <a:pt x="f64" y="f84"/>
                        </a:cubicBezTo>
                        <a:cubicBezTo>
                          <a:pt x="f85" y="f84"/>
                          <a:pt x="f86" y="f84"/>
                          <a:pt x="f87" y="f54"/>
                        </a:cubicBezTo>
                        <a:cubicBezTo>
                          <a:pt x="f88" y="f54"/>
                          <a:pt x="f89" y="f90"/>
                          <a:pt x="f89" y="f91"/>
                        </a:cubicBezTo>
                        <a:cubicBezTo>
                          <a:pt x="f89" y="f92"/>
                          <a:pt x="f89" y="f93"/>
                          <a:pt x="f88" y="f94"/>
                        </a:cubicBezTo>
                        <a:cubicBezTo>
                          <a:pt x="f95" y="f96"/>
                          <a:pt x="f65" y="f97"/>
                          <a:pt x="f98" y="f99"/>
                        </a:cubicBezTo>
                        <a:cubicBezTo>
                          <a:pt x="f100" y="f101"/>
                          <a:pt x="f102" y="f103"/>
                          <a:pt x="f104" y="f103"/>
                        </a:cubicBezTo>
                        <a:cubicBezTo>
                          <a:pt x="f105" y="f103"/>
                          <a:pt x="f106" y="f107"/>
                          <a:pt x="f108" y="f109"/>
                        </a:cubicBezTo>
                        <a:cubicBezTo>
                          <a:pt x="f110" y="f111"/>
                          <a:pt x="f112" y="f113"/>
                          <a:pt x="f114" y="f28"/>
                        </a:cubicBezTo>
                        <a:cubicBezTo>
                          <a:pt x="f115" y="f116"/>
                          <a:pt x="f115" y="f117"/>
                          <a:pt x="f118" y="f26"/>
                        </a:cubicBezTo>
                        <a:lnTo>
                          <a:pt x="f118" y="f119"/>
                        </a:lnTo>
                        <a:lnTo>
                          <a:pt x="f114" y="f120"/>
                        </a:lnTo>
                        <a:cubicBezTo>
                          <a:pt x="f34" y="f121"/>
                          <a:pt x="f122" y="f123"/>
                          <a:pt x="f124" y="f125"/>
                        </a:cubicBezTo>
                        <a:cubicBezTo>
                          <a:pt x="f126" y="f127"/>
                          <a:pt x="f128" y="f129"/>
                          <a:pt x="f130" y="f131"/>
                        </a:cubicBezTo>
                        <a:cubicBezTo>
                          <a:pt x="f132" y="f133"/>
                          <a:pt x="f64" y="f134"/>
                          <a:pt x="f135" y="f136"/>
                        </a:cubicBezTo>
                        <a:cubicBezTo>
                          <a:pt x="f137" y="f136"/>
                          <a:pt x="f58" y="f138"/>
                          <a:pt x="f58" y="f139"/>
                        </a:cubicBezTo>
                        <a:cubicBezTo>
                          <a:pt x="f140" y="f141"/>
                          <a:pt x="f137" y="f142"/>
                          <a:pt x="f135"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24" name="Google Shape;402;p5">
                <a:extLst>
                  <a:ext uri="{FF2B5EF4-FFF2-40B4-BE49-F238E27FC236}">
                    <a16:creationId xmlns:a16="http://schemas.microsoft.com/office/drawing/2014/main" id="{07CED8D0-E194-4D07-BE01-A33ADCDFF6D6}"/>
                  </a:ext>
                </a:extLst>
              </p:cNvPr>
              <p:cNvGrpSpPr/>
              <p:nvPr/>
            </p:nvGrpSpPr>
            <p:grpSpPr>
              <a:xfrm>
                <a:off x="8302550" y="114940"/>
                <a:ext cx="750045" cy="777202"/>
                <a:chOff x="8302550" y="114940"/>
                <a:chExt cx="750045" cy="777202"/>
              </a:xfrm>
            </p:grpSpPr>
            <p:sp>
              <p:nvSpPr>
                <p:cNvPr id="25" name="Google Shape;403;p5">
                  <a:extLst>
                    <a:ext uri="{FF2B5EF4-FFF2-40B4-BE49-F238E27FC236}">
                      <a16:creationId xmlns:a16="http://schemas.microsoft.com/office/drawing/2014/main" id="{33573608-DAFE-4558-934F-43711C2E2186}"/>
                    </a:ext>
                  </a:extLst>
                </p:cNvPr>
                <p:cNvSpPr/>
                <p:nvPr/>
              </p:nvSpPr>
              <p:spPr>
                <a:xfrm flipH="1">
                  <a:off x="8386364" y="114940"/>
                  <a:ext cx="179350" cy="271430"/>
                </a:xfrm>
                <a:custGeom>
                  <a:avLst/>
                  <a:gdLst>
                    <a:gd name="f0" fmla="val w"/>
                    <a:gd name="f1" fmla="val h"/>
                    <a:gd name="f2" fmla="val 0"/>
                    <a:gd name="f3" fmla="val 5553"/>
                    <a:gd name="f4" fmla="val 8404"/>
                    <a:gd name="f5" fmla="val 2528"/>
                    <a:gd name="f6" fmla="val 1"/>
                    <a:gd name="f7" fmla="val 3013"/>
                    <a:gd name="f8" fmla="val 1490"/>
                    <a:gd name="f9" fmla="val 2459"/>
                    <a:gd name="f10" fmla="val 2148"/>
                    <a:gd name="f11" fmla="val 2367"/>
                    <a:gd name="f12" fmla="val 4375"/>
                    <a:gd name="f13" fmla="val 2228"/>
                    <a:gd name="f14" fmla="val 7157"/>
                    <a:gd name="f15" fmla="val 728"/>
                    <a:gd name="f16" fmla="val 8265"/>
                    <a:gd name="f17" fmla="val 1362"/>
                    <a:gd name="f18" fmla="val 8150"/>
                    <a:gd name="f19" fmla="val 2574"/>
                    <a:gd name="f20" fmla="val 7111"/>
                    <a:gd name="f21" fmla="val 5783"/>
                    <a:gd name="f22" fmla="val 3186"/>
                    <a:gd name="f23" fmla="val 5241"/>
                    <a:gd name="f24" fmla="val 3244"/>
                    <a:gd name="f25" fmla="val 4675"/>
                    <a:gd name="f26" fmla="val 3359"/>
                    <a:gd name="f27" fmla="val 4110"/>
                    <a:gd name="f28" fmla="val 3475"/>
                    <a:gd name="f29" fmla="val 3544"/>
                    <a:gd name="f30" fmla="val 3648"/>
                    <a:gd name="f31" fmla="val 2990"/>
                    <a:gd name="f32" fmla="val 4017"/>
                    <a:gd name="f33" fmla="val 2552"/>
                    <a:gd name="f34" fmla="val 4319"/>
                    <a:gd name="f35" fmla="val 2213"/>
                    <a:gd name="f36" fmla="val 4760"/>
                    <a:gd name="f37" fmla="val 1968"/>
                    <a:gd name="f38" fmla="val 5205"/>
                    <a:gd name="f39" fmla="val 5322"/>
                    <a:gd name="f40" fmla="val 5438"/>
                    <a:gd name="f41" fmla="val 1985"/>
                    <a:gd name="f42" fmla="val 5552"/>
                    <a:gd name="f43" fmla="val 2021"/>
                    <a:gd name="f44" fmla="val 5235"/>
                    <a:gd name="f45" fmla="val 1760"/>
                    <a:gd name="f46" fmla="val 4801"/>
                    <a:gd name="f47" fmla="val 1611"/>
                    <a:gd name="f48" fmla="val 4382"/>
                    <a:gd name="f49" fmla="val 4039"/>
                    <a:gd name="f50" fmla="val 3706"/>
                    <a:gd name="f51" fmla="val 1710"/>
                    <a:gd name="f52" fmla="val 3452"/>
                    <a:gd name="f53" fmla="val 1928"/>
                    <a:gd name="f54" fmla="val 3602"/>
                    <a:gd name="f55" fmla="val 1259"/>
                    <a:gd name="f56" fmla="val 3151"/>
                    <a:gd name="f57" fmla="val 301"/>
                    <a:gd name="f58" fmla="*/ f0 1 5553"/>
                    <a:gd name="f59" fmla="*/ f1 1 8404"/>
                    <a:gd name="f60" fmla="val f2"/>
                    <a:gd name="f61" fmla="val f3"/>
                    <a:gd name="f62" fmla="val f4"/>
                    <a:gd name="f63" fmla="+- f62 0 f60"/>
                    <a:gd name="f64" fmla="+- f61 0 f60"/>
                    <a:gd name="f65" fmla="*/ f64 1 5553"/>
                    <a:gd name="f66" fmla="*/ f63 1 8404"/>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5553" h="8404">
                      <a:moveTo>
                        <a:pt x="f5" y="f6"/>
                      </a:moveTo>
                      <a:cubicBezTo>
                        <a:pt x="f7" y="f8"/>
                        <a:pt x="f9" y="f10"/>
                        <a:pt x="f11" y="f12"/>
                      </a:cubicBezTo>
                      <a:cubicBezTo>
                        <a:pt x="f13" y="f14"/>
                        <a:pt x="f15" y="f16"/>
                        <a:pt x="f2" y="f4"/>
                      </a:cubicBezTo>
                      <a:cubicBezTo>
                        <a:pt x="f17" y="f18"/>
                        <a:pt x="f19" y="f20"/>
                        <a:pt x="f7" y="f21"/>
                      </a:cubicBezTo>
                      <a:cubicBezTo>
                        <a:pt x="f22" y="f23"/>
                        <a:pt x="f24" y="f25"/>
                        <a:pt x="f26" y="f27"/>
                      </a:cubicBezTo>
                      <a:cubicBezTo>
                        <a:pt x="f28"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54" y="f55"/>
                        <a:pt x="f56" y="f57"/>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404;p5">
                  <a:extLst>
                    <a:ext uri="{FF2B5EF4-FFF2-40B4-BE49-F238E27FC236}">
                      <a16:creationId xmlns:a16="http://schemas.microsoft.com/office/drawing/2014/main" id="{4F33400D-DBF9-481D-891D-FA809815349C}"/>
                    </a:ext>
                  </a:extLst>
                </p:cNvPr>
                <p:cNvSpPr/>
                <p:nvPr/>
              </p:nvSpPr>
              <p:spPr>
                <a:xfrm flipH="1">
                  <a:off x="8509772" y="169356"/>
                  <a:ext cx="96213" cy="214033"/>
                </a:xfrm>
                <a:custGeom>
                  <a:avLst/>
                  <a:gdLst>
                    <a:gd name="f0" fmla="val w"/>
                    <a:gd name="f1" fmla="val h"/>
                    <a:gd name="f2" fmla="val 0"/>
                    <a:gd name="f3" fmla="val 2979"/>
                    <a:gd name="f4" fmla="val 6627"/>
                    <a:gd name="f5" fmla="val 1236"/>
                    <a:gd name="f6" fmla="val 543"/>
                    <a:gd name="f7" fmla="val 1293"/>
                    <a:gd name="f8" fmla="val 982"/>
                    <a:gd name="f9" fmla="val 1386"/>
                    <a:gd name="f10" fmla="val 1432"/>
                    <a:gd name="f11" fmla="val 1571"/>
                    <a:gd name="f12" fmla="val 1836"/>
                    <a:gd name="f13" fmla="val 1744"/>
                    <a:gd name="f14" fmla="val 2252"/>
                    <a:gd name="f15" fmla="val 1963"/>
                    <a:gd name="f16" fmla="val 2644"/>
                    <a:gd name="f17" fmla="val 2171"/>
                    <a:gd name="f18" fmla="val 3048"/>
                    <a:gd name="f19" fmla="val 2355"/>
                    <a:gd name="f20" fmla="val 3452"/>
                    <a:gd name="f21" fmla="val 2517"/>
                    <a:gd name="f22" fmla="val 3891"/>
                    <a:gd name="f23" fmla="val 2540"/>
                    <a:gd name="f24" fmla="val 4352"/>
                    <a:gd name="f25" fmla="val 2552"/>
                    <a:gd name="f26" fmla="val 4583"/>
                    <a:gd name="f27" fmla="val 4814"/>
                    <a:gd name="f28" fmla="val 2482"/>
                    <a:gd name="f29" fmla="val 5022"/>
                    <a:gd name="f30" fmla="val 2459"/>
                    <a:gd name="f31" fmla="val 5137"/>
                    <a:gd name="f32" fmla="val 2413"/>
                    <a:gd name="f33" fmla="val 5241"/>
                    <a:gd name="f34" fmla="val 2367"/>
                    <a:gd name="f35" fmla="val 5345"/>
                    <a:gd name="f36" fmla="val 2309"/>
                    <a:gd name="f37" fmla="val 5449"/>
                    <a:gd name="f38" fmla="val 5541"/>
                    <a:gd name="f39" fmla="val 2182"/>
                    <a:gd name="f40" fmla="val 5634"/>
                    <a:gd name="f41" fmla="val 2448"/>
                    <a:gd name="f42" fmla="val 5276"/>
                    <a:gd name="f43" fmla="val 4791"/>
                    <a:gd name="f44" fmla="val 2494"/>
                    <a:gd name="f45" fmla="val 4364"/>
                    <a:gd name="f46" fmla="val 2471"/>
                    <a:gd name="f47" fmla="val 3914"/>
                    <a:gd name="f48" fmla="val 2298"/>
                    <a:gd name="f49" fmla="val 3498"/>
                    <a:gd name="f50" fmla="val 2101"/>
                    <a:gd name="f51" fmla="val 3094"/>
                    <a:gd name="f52" fmla="val 1917"/>
                    <a:gd name="f53" fmla="val 2690"/>
                    <a:gd name="f54" fmla="val 1686"/>
                    <a:gd name="f55" fmla="val 1524"/>
                    <a:gd name="f56" fmla="val 1871"/>
                    <a:gd name="f57" fmla="val 1444"/>
                    <a:gd name="f58" fmla="val 1651"/>
                    <a:gd name="f59" fmla="val 1328"/>
                    <a:gd name="f60" fmla="val 1213"/>
                    <a:gd name="f61" fmla="val 1282"/>
                    <a:gd name="f62" fmla="val 1005"/>
                    <a:gd name="f63" fmla="val 1259"/>
                    <a:gd name="f64" fmla="val 774"/>
                    <a:gd name="f65" fmla="val 1190"/>
                    <a:gd name="f66" fmla="val 1"/>
                    <a:gd name="f67" fmla="val 682"/>
                    <a:gd name="f68" fmla="val 266"/>
                    <a:gd name="f69" fmla="val 1074"/>
                    <a:gd name="f70" fmla="val 855"/>
                    <a:gd name="f71" fmla="val 1778"/>
                    <a:gd name="f72" fmla="val 800"/>
                    <a:gd name="f73" fmla="val 1777"/>
                    <a:gd name="f74" fmla="val 751"/>
                    <a:gd name="f75" fmla="val 1776"/>
                    <a:gd name="f76" fmla="val 706"/>
                    <a:gd name="f77" fmla="val 436"/>
                    <a:gd name="f78" fmla="val 307"/>
                    <a:gd name="f79" fmla="val 1810"/>
                    <a:gd name="f80" fmla="val 1928"/>
                    <a:gd name="f81" fmla="val 451"/>
                    <a:gd name="f82" fmla="val 2079"/>
                    <a:gd name="f83" fmla="val 636"/>
                    <a:gd name="f84" fmla="val 2275"/>
                    <a:gd name="f85" fmla="val 509"/>
                    <a:gd name="f86" fmla="val 335"/>
                    <a:gd name="f87" fmla="val 959"/>
                    <a:gd name="f88" fmla="val 2586"/>
                    <a:gd name="f89" fmla="val 1478"/>
                    <a:gd name="f90" fmla="val 2875"/>
                    <a:gd name="f91" fmla="val 3406"/>
                    <a:gd name="f92" fmla="val 1790"/>
                    <a:gd name="f93" fmla="val 3391"/>
                    <a:gd name="f94" fmla="val 1739"/>
                    <a:gd name="f95" fmla="val 3384"/>
                    <a:gd name="f96" fmla="val 1688"/>
                    <a:gd name="f97" fmla="val 1535"/>
                    <a:gd name="f98" fmla="val 1377"/>
                    <a:gd name="f99" fmla="val 3449"/>
                    <a:gd name="f100" fmla="val 1317"/>
                    <a:gd name="f101" fmla="val 3579"/>
                    <a:gd name="f102" fmla="val 3752"/>
                    <a:gd name="f103" fmla="val 1270"/>
                    <a:gd name="f104" fmla="val 4006"/>
                    <a:gd name="f105" fmla="val 4122"/>
                    <a:gd name="f106" fmla="val 1363"/>
                    <a:gd name="f107" fmla="val 3983"/>
                    <a:gd name="f108" fmla="val 1455"/>
                    <a:gd name="f109" fmla="val 3787"/>
                    <a:gd name="f110" fmla="val 1605"/>
                    <a:gd name="f111" fmla="val 3729"/>
                    <a:gd name="f112" fmla="val 1645"/>
                    <a:gd name="f113" fmla="val 3713"/>
                    <a:gd name="f114" fmla="val 1687"/>
                    <a:gd name="f115" fmla="val 3705"/>
                    <a:gd name="f116" fmla="val 1729"/>
                    <a:gd name="f117" fmla="val 1834"/>
                    <a:gd name="f118" fmla="val 1942"/>
                    <a:gd name="f119" fmla="val 3749"/>
                    <a:gd name="f120" fmla="val 2032"/>
                    <a:gd name="f121" fmla="val 3798"/>
                    <a:gd name="f122" fmla="val 4029"/>
                    <a:gd name="f123" fmla="val 2321"/>
                    <a:gd name="f124" fmla="val 4641"/>
                    <a:gd name="f125" fmla="val 2263"/>
                    <a:gd name="f126" fmla="val 4999"/>
                    <a:gd name="f127" fmla="val 2138"/>
                    <a:gd name="f128" fmla="val 5672"/>
                    <a:gd name="f129" fmla="val 1685"/>
                    <a:gd name="f130" fmla="val 6244"/>
                    <a:gd name="f131" fmla="val 1150"/>
                    <a:gd name="f132" fmla="val 6614"/>
                    <a:gd name="f133" fmla="val 1411"/>
                    <a:gd name="f134" fmla="val 6437"/>
                    <a:gd name="f135" fmla="val 1715"/>
                    <a:gd name="f136" fmla="val 6333"/>
                    <a:gd name="f137" fmla="val 6118"/>
                    <a:gd name="f138" fmla="val 2113"/>
                    <a:gd name="f139" fmla="val 6003"/>
                    <a:gd name="f140" fmla="val 2228"/>
                    <a:gd name="f141" fmla="val 5876"/>
                    <a:gd name="f142" fmla="val 2344"/>
                    <a:gd name="f143" fmla="val 5749"/>
                    <a:gd name="f144" fmla="val 2863"/>
                    <a:gd name="f145" fmla="val 5114"/>
                    <a:gd name="f146" fmla="val 4318"/>
                    <a:gd name="f147" fmla="val 2806"/>
                    <a:gd name="f148" fmla="val 3464"/>
                    <a:gd name="f149" fmla="val 2598"/>
                    <a:gd name="f150" fmla="val 2436"/>
                    <a:gd name="f151" fmla="val 2956"/>
                    <a:gd name="f152" fmla="val 289"/>
                    <a:gd name="f153" fmla="val 2632"/>
                    <a:gd name="f154" fmla="val 797"/>
                    <a:gd name="f155" fmla="val 1132"/>
                    <a:gd name="f156" fmla="val 1144"/>
                    <a:gd name="f157" fmla="val 6618"/>
                    <a:gd name="f158" fmla="val 1138"/>
                    <a:gd name="f159" fmla="val 6622"/>
                    <a:gd name="f160" fmla="val 6626"/>
                    <a:gd name="f161" fmla="*/ f0 1 2979"/>
                    <a:gd name="f162" fmla="*/ f1 1 6627"/>
                    <a:gd name="f163" fmla="val f2"/>
                    <a:gd name="f164" fmla="val f3"/>
                    <a:gd name="f165" fmla="val f4"/>
                    <a:gd name="f166" fmla="+- f165 0 f163"/>
                    <a:gd name="f167" fmla="+- f164 0 f163"/>
                    <a:gd name="f168" fmla="*/ f167 1 2979"/>
                    <a:gd name="f169" fmla="*/ f166 1 6627"/>
                    <a:gd name="f170" fmla="*/ f163 1 f168"/>
                    <a:gd name="f171" fmla="*/ f164 1 f168"/>
                    <a:gd name="f172" fmla="*/ f163 1 f169"/>
                    <a:gd name="f173" fmla="*/ f165 1 f169"/>
                    <a:gd name="f174" fmla="*/ f170 f161 1"/>
                    <a:gd name="f175" fmla="*/ f171 f161 1"/>
                    <a:gd name="f176" fmla="*/ f173 f162 1"/>
                    <a:gd name="f177" fmla="*/ f172 f162 1"/>
                  </a:gdLst>
                  <a:ahLst/>
                  <a:cxnLst>
                    <a:cxn ang="3cd4">
                      <a:pos x="hc" y="t"/>
                    </a:cxn>
                    <a:cxn ang="0">
                      <a:pos x="r" y="vc"/>
                    </a:cxn>
                    <a:cxn ang="cd4">
                      <a:pos x="hc" y="b"/>
                    </a:cxn>
                    <a:cxn ang="cd2">
                      <a:pos x="l" y="vc"/>
                    </a:cxn>
                  </a:cxnLst>
                  <a:rect l="f174" t="f177" r="f175" b="f176"/>
                  <a:pathLst>
                    <a:path w="2979" h="6627">
                      <a:moveTo>
                        <a:pt x="f5" y="f6"/>
                      </a:moveTo>
                      <a:cubicBezTo>
                        <a:pt x="f7" y="f8"/>
                        <a:pt x="f9" y="f10"/>
                        <a:pt x="f11" y="f12"/>
                      </a:cubicBezTo>
                      <a:cubicBezTo>
                        <a:pt x="f13" y="f14"/>
                        <a:pt x="f15" y="f16"/>
                        <a:pt x="f17" y="f18"/>
                      </a:cubicBezTo>
                      <a:cubicBezTo>
                        <a:pt x="f19" y="f20"/>
                        <a:pt x="f21" y="f22"/>
                        <a:pt x="f23" y="f24"/>
                      </a:cubicBezTo>
                      <a:cubicBezTo>
                        <a:pt x="f25" y="f26"/>
                        <a:pt x="f23" y="f27"/>
                        <a:pt x="f28" y="f29"/>
                      </a:cubicBezTo>
                      <a:cubicBezTo>
                        <a:pt x="f30" y="f31"/>
                        <a:pt x="f32" y="f33"/>
                        <a:pt x="f34" y="f35"/>
                      </a:cubicBezTo>
                      <a:cubicBezTo>
                        <a:pt x="f36" y="f37"/>
                        <a:pt x="f14" y="f38"/>
                        <a:pt x="f39" y="f40"/>
                      </a:cubicBezTo>
                      <a:cubicBezTo>
                        <a:pt x="f41" y="f42"/>
                        <a:pt x="f23" y="f43"/>
                        <a:pt x="f44" y="f45"/>
                      </a:cubicBezTo>
                      <a:cubicBezTo>
                        <a:pt x="f46" y="f47"/>
                        <a:pt x="f48" y="f49"/>
                        <a:pt x="f50" y="f51"/>
                      </a:cubicBezTo>
                      <a:cubicBezTo>
                        <a:pt x="f52" y="f53"/>
                        <a:pt x="f54" y="f48"/>
                        <a:pt x="f55" y="f56"/>
                      </a:cubicBezTo>
                      <a:cubicBezTo>
                        <a:pt x="f57" y="f58"/>
                        <a:pt x="f9" y="f10"/>
                        <a:pt x="f59" y="f60"/>
                      </a:cubicBezTo>
                      <a:cubicBezTo>
                        <a:pt x="f61" y="f62"/>
                        <a:pt x="f63" y="f64"/>
                        <a:pt x="f5" y="f6"/>
                      </a:cubicBezTo>
                      <a:close/>
                      <a:moveTo>
                        <a:pt x="f65" y="f66"/>
                      </a:moveTo>
                      <a:cubicBezTo>
                        <a:pt x="f65" y="f67"/>
                        <a:pt x="f68" y="f69"/>
                        <a:pt x="f70" y="f71"/>
                      </a:cubicBezTo>
                      <a:cubicBezTo>
                        <a:pt x="f72" y="f73"/>
                        <a:pt x="f74" y="f75"/>
                        <a:pt x="f76" y="f75"/>
                      </a:cubicBezTo>
                      <a:cubicBezTo>
                        <a:pt x="f77" y="f75"/>
                        <a:pt x="f78" y="f79"/>
                        <a:pt x="f66" y="f80"/>
                      </a:cubicBezTo>
                      <a:cubicBezTo>
                        <a:pt x="f81" y="f82"/>
                        <a:pt x="f83" y="f84"/>
                        <a:pt x="f83" y="f84"/>
                      </a:cubicBezTo>
                      <a:cubicBezTo>
                        <a:pt x="f85" y="f36"/>
                        <a:pt x="f86" y="f32"/>
                        <a:pt x="f86" y="f32"/>
                      </a:cubicBezTo>
                      <a:cubicBezTo>
                        <a:pt x="f87" y="f88"/>
                        <a:pt x="f89" y="f90"/>
                        <a:pt x="f12" y="f91"/>
                      </a:cubicBezTo>
                      <a:cubicBezTo>
                        <a:pt x="f92" y="f93"/>
                        <a:pt x="f94" y="f95"/>
                        <a:pt x="f96" y="f95"/>
                      </a:cubicBezTo>
                      <a:cubicBezTo>
                        <a:pt x="f97" y="f95"/>
                        <a:pt x="f98" y="f99"/>
                        <a:pt x="f100" y="f101"/>
                      </a:cubicBezTo>
                      <a:cubicBezTo>
                        <a:pt x="f60" y="f102"/>
                        <a:pt x="f103" y="f104"/>
                        <a:pt x="f10" y="f105"/>
                      </a:cubicBezTo>
                      <a:cubicBezTo>
                        <a:pt x="f106" y="f107"/>
                        <a:pt x="f108" y="f109"/>
                        <a:pt x="f110" y="f111"/>
                      </a:cubicBezTo>
                      <a:cubicBezTo>
                        <a:pt x="f112" y="f113"/>
                        <a:pt x="f114" y="f115"/>
                        <a:pt x="f116" y="f115"/>
                      </a:cubicBezTo>
                      <a:cubicBezTo>
                        <a:pt x="f117" y="f115"/>
                        <a:pt x="f118" y="f119"/>
                        <a:pt x="f120" y="f121"/>
                      </a:cubicBezTo>
                      <a:cubicBezTo>
                        <a:pt x="f32" y="f122"/>
                        <a:pt x="f123" y="f124"/>
                        <a:pt x="f125" y="f126"/>
                      </a:cubicBezTo>
                      <a:cubicBezTo>
                        <a:pt x="f127" y="f128"/>
                        <a:pt x="f129" y="f130"/>
                        <a:pt x="f131" y="f132"/>
                      </a:cubicBezTo>
                      <a:lnTo>
                        <a:pt x="f131" y="f132"/>
                      </a:lnTo>
                      <a:cubicBezTo>
                        <a:pt x="f133" y="f134"/>
                        <a:pt x="f135" y="f136"/>
                        <a:pt x="f15" y="f137"/>
                      </a:cubicBezTo>
                      <a:cubicBezTo>
                        <a:pt x="f138" y="f139"/>
                        <a:pt x="f140" y="f141"/>
                        <a:pt x="f142" y="f143"/>
                      </a:cubicBezTo>
                      <a:cubicBezTo>
                        <a:pt x="f144" y="f145"/>
                        <a:pt x="f3" y="f146"/>
                        <a:pt x="f147" y="f148"/>
                      </a:cubicBezTo>
                      <a:cubicBezTo>
                        <a:pt x="f149" y="f46"/>
                        <a:pt x="f150" y="f60"/>
                        <a:pt x="f151" y="f152"/>
                      </a:cubicBezTo>
                      <a:lnTo>
                        <a:pt x="f151" y="f152"/>
                      </a:lnTo>
                      <a:cubicBezTo>
                        <a:pt x="f153" y="f85"/>
                        <a:pt x="f30" y="f154"/>
                        <a:pt x="f36" y="f155"/>
                      </a:cubicBezTo>
                      <a:cubicBezTo>
                        <a:pt x="f19" y="f6"/>
                        <a:pt x="f65" y="f83"/>
                        <a:pt x="f65" y="f66"/>
                      </a:cubicBezTo>
                      <a:close/>
                      <a:moveTo>
                        <a:pt x="f131" y="f132"/>
                      </a:moveTo>
                      <a:cubicBezTo>
                        <a:pt x="f156" y="f157"/>
                        <a:pt x="f158" y="f159"/>
                        <a:pt x="f155" y="f160"/>
                      </a:cubicBezTo>
                      <a:cubicBezTo>
                        <a:pt x="f158" y="f159"/>
                        <a:pt x="f156" y="f157"/>
                        <a:pt x="f131" y="f13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405;p5">
                  <a:extLst>
                    <a:ext uri="{FF2B5EF4-FFF2-40B4-BE49-F238E27FC236}">
                      <a16:creationId xmlns:a16="http://schemas.microsoft.com/office/drawing/2014/main" id="{1619E357-4DA4-4E0B-81DF-520851F4872B}"/>
                    </a:ext>
                  </a:extLst>
                </p:cNvPr>
                <p:cNvSpPr/>
                <p:nvPr/>
              </p:nvSpPr>
              <p:spPr>
                <a:xfrm flipH="1">
                  <a:off x="8497820" y="209991"/>
                  <a:ext cx="13853" cy="78318"/>
                </a:xfrm>
                <a:custGeom>
                  <a:avLst/>
                  <a:gdLst>
                    <a:gd name="f0" fmla="val w"/>
                    <a:gd name="f1" fmla="val h"/>
                    <a:gd name="f2" fmla="val 0"/>
                    <a:gd name="f3" fmla="val 429"/>
                    <a:gd name="f4" fmla="val 2425"/>
                    <a:gd name="f5" fmla="val 428"/>
                    <a:gd name="f6" fmla="val 1"/>
                    <a:gd name="f7" fmla="val 47"/>
                    <a:gd name="f8" fmla="val 786"/>
                    <a:gd name="f9" fmla="val 1617"/>
                    <a:gd name="f10" fmla="val 301"/>
                    <a:gd name="f11" fmla="*/ f0 1 429"/>
                    <a:gd name="f12" fmla="*/ f1 1 2425"/>
                    <a:gd name="f13" fmla="val f2"/>
                    <a:gd name="f14" fmla="val f3"/>
                    <a:gd name="f15" fmla="val f4"/>
                    <a:gd name="f16" fmla="+- f15 0 f13"/>
                    <a:gd name="f17" fmla="+- f14 0 f13"/>
                    <a:gd name="f18" fmla="*/ f17 1 429"/>
                    <a:gd name="f19" fmla="*/ f16 1 2425"/>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429" h="2425">
                      <a:moveTo>
                        <a:pt x="f5" y="f6"/>
                      </a:moveTo>
                      <a:lnTo>
                        <a:pt x="f5" y="f6"/>
                      </a:lnTo>
                      <a:cubicBezTo>
                        <a:pt x="f7" y="f8"/>
                        <a:pt x="f6" y="f9"/>
                        <a:pt x="f10" y="f4"/>
                      </a:cubicBezTo>
                      <a:lnTo>
                        <a:pt x="f5" y="f6"/>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406;p5">
                  <a:extLst>
                    <a:ext uri="{FF2B5EF4-FFF2-40B4-BE49-F238E27FC236}">
                      <a16:creationId xmlns:a16="http://schemas.microsoft.com/office/drawing/2014/main" id="{AC6C3C12-FBFC-483A-9164-90BBB64885D1}"/>
                    </a:ext>
                  </a:extLst>
                </p:cNvPr>
                <p:cNvSpPr/>
                <p:nvPr/>
              </p:nvSpPr>
              <p:spPr>
                <a:xfrm flipH="1">
                  <a:off x="8371441" y="351294"/>
                  <a:ext cx="77577" cy="101800"/>
                </a:xfrm>
                <a:custGeom>
                  <a:avLst/>
                  <a:gdLst>
                    <a:gd name="f0" fmla="val w"/>
                    <a:gd name="f1" fmla="val h"/>
                    <a:gd name="f2" fmla="val 0"/>
                    <a:gd name="f3" fmla="val 2402"/>
                    <a:gd name="f4" fmla="val 3152"/>
                    <a:gd name="f5" fmla="val 2020"/>
                    <a:gd name="f6" fmla="val 728"/>
                    <a:gd name="f7" fmla="val 1905"/>
                    <a:gd name="f8" fmla="val 889"/>
                    <a:gd name="f9" fmla="val 1755"/>
                    <a:gd name="f10" fmla="val 993"/>
                    <a:gd name="f11" fmla="val 1593"/>
                    <a:gd name="f12" fmla="val 1086"/>
                    <a:gd name="f13" fmla="val 1443"/>
                    <a:gd name="f14" fmla="val 1155"/>
                    <a:gd name="f15" fmla="val 1304"/>
                    <a:gd name="f16" fmla="val 1213"/>
                    <a:gd name="f17" fmla="val 1154"/>
                    <a:gd name="f18" fmla="val 1282"/>
                    <a:gd name="f19" fmla="val 1189"/>
                    <a:gd name="f20" fmla="val 1270"/>
                    <a:gd name="f21" fmla="val 1235"/>
                    <a:gd name="f22" fmla="val 1258"/>
                    <a:gd name="f23" fmla="val 1285"/>
                    <a:gd name="f24" fmla="val 1269"/>
                    <a:gd name="f25" fmla="val 1311"/>
                    <a:gd name="f26" fmla="val 1268"/>
                    <a:gd name="f27" fmla="val 1337"/>
                    <a:gd name="f28" fmla="val 1483"/>
                    <a:gd name="f29" fmla="val 1627"/>
                    <a:gd name="f30" fmla="val 1298"/>
                    <a:gd name="f31" fmla="val 1386"/>
                    <a:gd name="f32" fmla="val 1629"/>
                    <a:gd name="f33" fmla="val 1341"/>
                    <a:gd name="f34" fmla="val 1504"/>
                    <a:gd name="f35" fmla="val 1324"/>
                    <a:gd name="f36" fmla="val 1379"/>
                    <a:gd name="f37" fmla="val 1342"/>
                    <a:gd name="f38" fmla="val 1306"/>
                    <a:gd name="f39" fmla="val 1325"/>
                    <a:gd name="f40" fmla="val 1328"/>
                    <a:gd name="f41" fmla="val 1340"/>
                    <a:gd name="f42" fmla="val 1039"/>
                    <a:gd name="f43" fmla="val 1374"/>
                    <a:gd name="f44" fmla="val 924"/>
                    <a:gd name="f45" fmla="val 1409"/>
                    <a:gd name="f46" fmla="val 843"/>
                    <a:gd name="f47" fmla="val 1467"/>
                    <a:gd name="f48" fmla="val 750"/>
                    <a:gd name="f49" fmla="val 1547"/>
                    <a:gd name="f50" fmla="val 681"/>
                    <a:gd name="f51" fmla="val 1628"/>
                    <a:gd name="f52" fmla="val 566"/>
                    <a:gd name="f53" fmla="val 485"/>
                    <a:gd name="f54" fmla="val 1917"/>
                    <a:gd name="f55" fmla="val 393"/>
                    <a:gd name="f56" fmla="val 2078"/>
                    <a:gd name="f57" fmla="val 450"/>
                    <a:gd name="f58" fmla="val 520"/>
                    <a:gd name="f59" fmla="val 1732"/>
                    <a:gd name="f60" fmla="val 635"/>
                    <a:gd name="f61" fmla="val 1582"/>
                    <a:gd name="f62" fmla="val 912"/>
                    <a:gd name="f63" fmla="val 1074"/>
                    <a:gd name="f64" fmla="val 1236"/>
                    <a:gd name="f65" fmla="val 1224"/>
                    <a:gd name="f66" fmla="val 1408"/>
                    <a:gd name="f67" fmla="val 1558"/>
                    <a:gd name="f68" fmla="val 1005"/>
                    <a:gd name="f69" fmla="val 1720"/>
                    <a:gd name="f70" fmla="val 936"/>
                    <a:gd name="f71" fmla="val 1882"/>
                    <a:gd name="f72" fmla="val 2066"/>
                    <a:gd name="f73" fmla="val 1"/>
                    <a:gd name="f74" fmla="val 2055"/>
                    <a:gd name="f75" fmla="val 197"/>
                    <a:gd name="f76" fmla="val 1928"/>
                    <a:gd name="f77" fmla="val 405"/>
                    <a:gd name="f78" fmla="val 647"/>
                    <a:gd name="f79" fmla="val 716"/>
                    <a:gd name="f80" fmla="val 820"/>
                    <a:gd name="f81" fmla="val 693"/>
                    <a:gd name="f82" fmla="val 323"/>
                    <a:gd name="f83" fmla="val 1524"/>
                    <a:gd name="f84" fmla="val 150"/>
                    <a:gd name="f85" fmla="val 2067"/>
                    <a:gd name="f86" fmla="val 35"/>
                    <a:gd name="f87" fmla="val 2413"/>
                    <a:gd name="f88" fmla="val 2782"/>
                    <a:gd name="f89" fmla="val 81"/>
                    <a:gd name="f90" fmla="val 93"/>
                    <a:gd name="f91" fmla="val 3002"/>
                    <a:gd name="f92" fmla="val 2840"/>
                    <a:gd name="f93" fmla="val 219"/>
                    <a:gd name="f94" fmla="val 2679"/>
                    <a:gd name="f95" fmla="val 388"/>
                    <a:gd name="f96" fmla="val 2329"/>
                    <a:gd name="f97" fmla="val 766"/>
                    <a:gd name="f98" fmla="val 2101"/>
                    <a:gd name="f99" fmla="val 1149"/>
                    <a:gd name="f100" fmla="val 1159"/>
                    <a:gd name="f101" fmla="val 1168"/>
                    <a:gd name="f102" fmla="val 1178"/>
                    <a:gd name="f103" fmla="val 2113"/>
                    <a:gd name="f104" fmla="val 1962"/>
                    <a:gd name="f105" fmla="val 2390"/>
                    <a:gd name="f106" fmla="val 2112"/>
                    <a:gd name="f107" fmla="val 2759"/>
                    <a:gd name="f108" fmla="val 2251"/>
                    <a:gd name="f109" fmla="val 2655"/>
                    <a:gd name="f110" fmla="val 2332"/>
                    <a:gd name="f111" fmla="val 2471"/>
                    <a:gd name="f112" fmla="val 2286"/>
                    <a:gd name="f113" fmla="val 1998"/>
                    <a:gd name="f114" fmla="val 1963"/>
                    <a:gd name="f115" fmla="val 2043"/>
                    <a:gd name="f116" fmla="val 2170"/>
                    <a:gd name="f117" fmla="val 1859"/>
                    <a:gd name="f118" fmla="val 1778"/>
                    <a:gd name="f119" fmla="val 2343"/>
                    <a:gd name="f120" fmla="val 1686"/>
                    <a:gd name="f121" fmla="val 2389"/>
                    <a:gd name="f122" fmla="val 1420"/>
                    <a:gd name="f123" fmla="val 2296"/>
                    <a:gd name="f124" fmla="val 1358"/>
                    <a:gd name="f125" fmla="val 2192"/>
                    <a:gd name="f126" fmla="val 1316"/>
                    <a:gd name="f127" fmla="val 2109"/>
                    <a:gd name="f128" fmla="val 2085"/>
                    <a:gd name="f129" fmla="val 2062"/>
                    <a:gd name="f130" fmla="val 1320"/>
                    <a:gd name="f131" fmla="val 2228"/>
                    <a:gd name="f132" fmla="val 1166"/>
                    <a:gd name="f133" fmla="val 2366"/>
                    <a:gd name="f134" fmla="val 2401"/>
                    <a:gd name="f135" fmla="val 416"/>
                    <a:gd name="f136" fmla="val 2239"/>
                    <a:gd name="f137" fmla="val 208"/>
                    <a:gd name="f138" fmla="*/ f0 1 2402"/>
                    <a:gd name="f139" fmla="*/ f1 1 3152"/>
                    <a:gd name="f140" fmla="val f2"/>
                    <a:gd name="f141" fmla="val f3"/>
                    <a:gd name="f142" fmla="val f4"/>
                    <a:gd name="f143" fmla="+- f142 0 f140"/>
                    <a:gd name="f144" fmla="+- f141 0 f140"/>
                    <a:gd name="f145" fmla="*/ f144 1 2402"/>
                    <a:gd name="f146" fmla="*/ f143 1 3152"/>
                    <a:gd name="f147" fmla="*/ f140 1 f145"/>
                    <a:gd name="f148" fmla="*/ f141 1 f145"/>
                    <a:gd name="f149" fmla="*/ f140 1 f146"/>
                    <a:gd name="f150" fmla="*/ f142 1 f146"/>
                    <a:gd name="f151" fmla="*/ f147 f138 1"/>
                    <a:gd name="f152" fmla="*/ f148 f138 1"/>
                    <a:gd name="f153" fmla="*/ f150 f139 1"/>
                    <a:gd name="f154" fmla="*/ f149 f139 1"/>
                  </a:gdLst>
                  <a:ahLst/>
                  <a:cxnLst>
                    <a:cxn ang="3cd4">
                      <a:pos x="hc" y="t"/>
                    </a:cxn>
                    <a:cxn ang="0">
                      <a:pos x="r" y="vc"/>
                    </a:cxn>
                    <a:cxn ang="cd4">
                      <a:pos x="hc" y="b"/>
                    </a:cxn>
                    <a:cxn ang="cd2">
                      <a:pos x="l" y="vc"/>
                    </a:cxn>
                  </a:cxnLst>
                  <a:rect l="f151" t="f154" r="f152" b="f153"/>
                  <a:pathLst>
                    <a:path w="2402" h="3152">
                      <a:moveTo>
                        <a:pt x="f5" y="f6"/>
                      </a:moveTo>
                      <a:cubicBezTo>
                        <a:pt x="f7" y="f8"/>
                        <a:pt x="f9" y="f10"/>
                        <a:pt x="f11" y="f12"/>
                      </a:cubicBezTo>
                      <a:cubicBezTo>
                        <a:pt x="f13" y="f14"/>
                        <a:pt x="f15" y="f16"/>
                        <a:pt x="f17" y="f18"/>
                      </a:cubicBezTo>
                      <a:cubicBezTo>
                        <a:pt x="f19" y="f20"/>
                        <a:pt x="f21" y="f20"/>
                        <a:pt x="f22" y="f20"/>
                      </a:cubicBezTo>
                      <a:cubicBezTo>
                        <a:pt x="f23" y="f24"/>
                        <a:pt x="f25" y="f26"/>
                        <a:pt x="f27" y="f26"/>
                      </a:cubicBezTo>
                      <a:cubicBezTo>
                        <a:pt x="f28" y="f26"/>
                        <a:pt x="f29" y="f30"/>
                        <a:pt x="f9" y="f31"/>
                      </a:cubicBezTo>
                      <a:cubicBezTo>
                        <a:pt x="f32" y="f33"/>
                        <a:pt x="f34" y="f35"/>
                        <a:pt x="f36" y="f35"/>
                      </a:cubicBezTo>
                      <a:cubicBezTo>
                        <a:pt x="f37" y="f35"/>
                        <a:pt x="f38" y="f39"/>
                        <a:pt x="f20" y="f40"/>
                      </a:cubicBezTo>
                      <a:cubicBezTo>
                        <a:pt x="f17" y="f41"/>
                        <a:pt x="f42" y="f43"/>
                        <a:pt x="f44" y="f45"/>
                      </a:cubicBezTo>
                      <a:cubicBezTo>
                        <a:pt x="f46" y="f47"/>
                        <a:pt x="f48" y="f49"/>
                        <a:pt x="f50" y="f51"/>
                      </a:cubicBezTo>
                      <a:cubicBezTo>
                        <a:pt x="f52" y="f9"/>
                        <a:pt x="f53" y="f54"/>
                        <a:pt x="f55" y="f56"/>
                      </a:cubicBezTo>
                      <a:cubicBezTo>
                        <a:pt x="f57" y="f7"/>
                        <a:pt x="f58" y="f59"/>
                        <a:pt x="f60" y="f61"/>
                      </a:cubicBezTo>
                      <a:cubicBezTo>
                        <a:pt x="f48" y="f13"/>
                        <a:pt x="f62" y="f40"/>
                        <a:pt x="f63" y="f64"/>
                      </a:cubicBezTo>
                      <a:cubicBezTo>
                        <a:pt x="f65" y="f14"/>
                        <a:pt x="f66" y="f63"/>
                        <a:pt x="f67" y="f68"/>
                      </a:cubicBezTo>
                      <a:cubicBezTo>
                        <a:pt x="f69" y="f70"/>
                        <a:pt x="f71" y="f46"/>
                        <a:pt x="f5" y="f6"/>
                      </a:cubicBezTo>
                      <a:close/>
                      <a:moveTo>
                        <a:pt x="f72" y="f73"/>
                      </a:moveTo>
                      <a:cubicBezTo>
                        <a:pt x="f74" y="f75"/>
                        <a:pt x="f76" y="f77"/>
                        <a:pt x="f9" y="f58"/>
                      </a:cubicBezTo>
                      <a:cubicBezTo>
                        <a:pt x="f61" y="f78"/>
                        <a:pt x="f43" y="f79"/>
                        <a:pt x="f19" y="f80"/>
                      </a:cubicBezTo>
                      <a:cubicBezTo>
                        <a:pt x="f81" y="f12"/>
                        <a:pt x="f82" y="f83"/>
                        <a:pt x="f84" y="f85"/>
                      </a:cubicBezTo>
                      <a:cubicBezTo>
                        <a:pt x="f86" y="f87"/>
                        <a:pt x="f2" y="f88"/>
                        <a:pt x="f89" y="f4"/>
                      </a:cubicBezTo>
                      <a:cubicBezTo>
                        <a:pt x="f90" y="f91"/>
                        <a:pt x="f84" y="f92"/>
                        <a:pt x="f93" y="f94"/>
                      </a:cubicBezTo>
                      <a:cubicBezTo>
                        <a:pt x="f95" y="f96"/>
                        <a:pt x="f97" y="f98"/>
                        <a:pt x="f99" y="f98"/>
                      </a:cubicBezTo>
                      <a:cubicBezTo>
                        <a:pt x="f100" y="f98"/>
                        <a:pt x="f101" y="f98"/>
                        <a:pt x="f102" y="f98"/>
                      </a:cubicBezTo>
                      <a:cubicBezTo>
                        <a:pt x="f67" y="f103"/>
                        <a:pt x="f104" y="f105"/>
                        <a:pt x="f106" y="f107"/>
                      </a:cubicBezTo>
                      <a:cubicBezTo>
                        <a:pt x="f108" y="f109"/>
                        <a:pt x="f110" y="f111"/>
                        <a:pt x="f112" y="f112"/>
                      </a:cubicBezTo>
                      <a:cubicBezTo>
                        <a:pt x="f108" y="f103"/>
                        <a:pt x="f98" y="f113"/>
                        <a:pt x="f76" y="f114"/>
                      </a:cubicBezTo>
                      <a:cubicBezTo>
                        <a:pt x="f115" y="f54"/>
                        <a:pt x="f116" y="f117"/>
                        <a:pt x="f108" y="f118"/>
                      </a:cubicBezTo>
                      <a:cubicBezTo>
                        <a:pt x="f119" y="f120"/>
                        <a:pt x="f121" y="f83"/>
                        <a:pt x="f110" y="f122"/>
                      </a:cubicBezTo>
                      <a:cubicBezTo>
                        <a:pt x="f123" y="f124"/>
                        <a:pt x="f125" y="f126"/>
                        <a:pt x="f127" y="f126"/>
                      </a:cubicBezTo>
                      <a:cubicBezTo>
                        <a:pt x="f128" y="f126"/>
                        <a:pt x="f129" y="f130"/>
                        <a:pt x="f115" y="f40"/>
                      </a:cubicBezTo>
                      <a:cubicBezTo>
                        <a:pt x="f131" y="f132"/>
                        <a:pt x="f119" y="f70"/>
                        <a:pt x="f133" y="f81"/>
                      </a:cubicBezTo>
                      <a:cubicBezTo>
                        <a:pt x="f134" y="f135"/>
                        <a:pt x="f136" y="f137"/>
                        <a:pt x="f72" y="f73"/>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407;p5">
                  <a:extLst>
                    <a:ext uri="{FF2B5EF4-FFF2-40B4-BE49-F238E27FC236}">
                      <a16:creationId xmlns:a16="http://schemas.microsoft.com/office/drawing/2014/main" id="{CFB4BCFA-5F2A-4A96-8CA6-0C14EE4CF8B5}"/>
                    </a:ext>
                  </a:extLst>
                </p:cNvPr>
                <p:cNvSpPr/>
                <p:nvPr/>
              </p:nvSpPr>
              <p:spPr>
                <a:xfrm flipH="1">
                  <a:off x="8304717" y="270671"/>
                  <a:ext cx="167042" cy="246174"/>
                </a:xfrm>
                <a:custGeom>
                  <a:avLst/>
                  <a:gdLst>
                    <a:gd name="f0" fmla="val 180"/>
                    <a:gd name="f1" fmla="val w"/>
                    <a:gd name="f2" fmla="val h"/>
                    <a:gd name="f3" fmla="val 0"/>
                    <a:gd name="f4" fmla="val 5172"/>
                    <a:gd name="f5" fmla="val 7622"/>
                    <a:gd name="f6" fmla="val 3617"/>
                    <a:gd name="f7" fmla="val 3743"/>
                    <a:gd name="f8" fmla="val 3870"/>
                    <a:gd name="f9" fmla="val 191"/>
                    <a:gd name="f10" fmla="val 3994"/>
                    <a:gd name="f11" fmla="val 211"/>
                    <a:gd name="f12" fmla="val 4282"/>
                    <a:gd name="f13" fmla="val 257"/>
                    <a:gd name="f14" fmla="val 4559"/>
                    <a:gd name="f15" fmla="val 338"/>
                    <a:gd name="f16" fmla="val 4813"/>
                    <a:gd name="f17" fmla="val 477"/>
                    <a:gd name="f18" fmla="val 4548"/>
                    <a:gd name="f19" fmla="val 373"/>
                    <a:gd name="f20" fmla="val 4271"/>
                    <a:gd name="f21" fmla="val 292"/>
                    <a:gd name="f22" fmla="val 3982"/>
                    <a:gd name="f23" fmla="val 3873"/>
                    <a:gd name="f24" fmla="val 244"/>
                    <a:gd name="f25" fmla="val 3761"/>
                    <a:gd name="f26" fmla="val 235"/>
                    <a:gd name="f27" fmla="val 3650"/>
                    <a:gd name="f28" fmla="val 3481"/>
                    <a:gd name="f29" fmla="val 3312"/>
                    <a:gd name="f30" fmla="val 255"/>
                    <a:gd name="f31" fmla="val 3151"/>
                    <a:gd name="f32" fmla="val 304"/>
                    <a:gd name="f33" fmla="val 2874"/>
                    <a:gd name="f34" fmla="val 361"/>
                    <a:gd name="f35" fmla="val 2609"/>
                    <a:gd name="f36" fmla="val 2355"/>
                    <a:gd name="f37" fmla="val 604"/>
                    <a:gd name="f38" fmla="val 2112"/>
                    <a:gd name="f39" fmla="val 731"/>
                    <a:gd name="f40" fmla="val 1858"/>
                    <a:gd name="f41" fmla="val 892"/>
                    <a:gd name="f42" fmla="val 1662"/>
                    <a:gd name="f43" fmla="val 1088"/>
                    <a:gd name="f44" fmla="val 1847"/>
                    <a:gd name="f45" fmla="val 881"/>
                    <a:gd name="f46" fmla="val 2078"/>
                    <a:gd name="f47" fmla="val 708"/>
                    <a:gd name="f48" fmla="val 2332"/>
                    <a:gd name="f49" fmla="val 557"/>
                    <a:gd name="f50" fmla="val 2586"/>
                    <a:gd name="f51" fmla="val 419"/>
                    <a:gd name="f52" fmla="val 2851"/>
                    <a:gd name="f53" fmla="val 315"/>
                    <a:gd name="f54" fmla="val 3128"/>
                    <a:gd name="f55" fmla="val 246"/>
                    <a:gd name="f56" fmla="val 3286"/>
                    <a:gd name="f57" fmla="val 200"/>
                    <a:gd name="f58" fmla="val 3451"/>
                    <a:gd name="f59" fmla="val 3586"/>
                    <a:gd name="f60" fmla="val 1"/>
                    <a:gd name="f61" fmla="val 3134"/>
                    <a:gd name="f62" fmla="val 2678"/>
                    <a:gd name="f63" fmla="val 125"/>
                    <a:gd name="f64" fmla="val 2251"/>
                    <a:gd name="f65" fmla="val 384"/>
                    <a:gd name="f66" fmla="val 1397"/>
                    <a:gd name="f67" fmla="val 904"/>
                    <a:gd name="f68" fmla="val 854"/>
                    <a:gd name="f69" fmla="val 1816"/>
                    <a:gd name="f70" fmla="val 543"/>
                    <a:gd name="f71" fmla="val 2751"/>
                    <a:gd name="f72" fmla="val 4447"/>
                    <a:gd name="f73" fmla="val 69"/>
                    <a:gd name="f74" fmla="val 6040"/>
                    <a:gd name="f75" fmla="val 900"/>
                    <a:gd name="f76" fmla="val 381"/>
                    <a:gd name="f77" fmla="val 6617"/>
                    <a:gd name="f78" fmla="val 358"/>
                    <a:gd name="f79" fmla="val 5313"/>
                    <a:gd name="f80" fmla="val 670"/>
                    <a:gd name="f81" fmla="val 4274"/>
                    <a:gd name="f82" fmla="val 762"/>
                    <a:gd name="f83" fmla="val 3905"/>
                    <a:gd name="f84" fmla="val 912"/>
                    <a:gd name="f85" fmla="val 3559"/>
                    <a:gd name="f86" fmla="val 1097"/>
                    <a:gd name="f87" fmla="val 3247"/>
                    <a:gd name="f88" fmla="val 1189"/>
                    <a:gd name="f89" fmla="val 3085"/>
                    <a:gd name="f90" fmla="val 1304"/>
                    <a:gd name="f91" fmla="val 2958"/>
                    <a:gd name="f92" fmla="val 2820"/>
                    <a:gd name="f93" fmla="val 1512"/>
                    <a:gd name="f94" fmla="val 2693"/>
                    <a:gd name="f95" fmla="val 1628"/>
                    <a:gd name="f96" fmla="val 2566"/>
                    <a:gd name="f97" fmla="val 1731"/>
                    <a:gd name="f98" fmla="val 2404"/>
                    <a:gd name="f99" fmla="val 1835"/>
                    <a:gd name="f100" fmla="val 2266"/>
                    <a:gd name="f101" fmla="val 1882"/>
                    <a:gd name="f102" fmla="val 2058"/>
                    <a:gd name="f103" fmla="val 1801"/>
                    <a:gd name="f104" fmla="val 1896"/>
                    <a:gd name="f105" fmla="val 1752"/>
                    <a:gd name="f106" fmla="val 1791"/>
                    <a:gd name="f107" fmla="val 1652"/>
                    <a:gd name="f108" fmla="val 1714"/>
                    <a:gd name="f109" fmla="val 1548"/>
                    <a:gd name="f110" fmla="val 1513"/>
                    <a:gd name="f111" fmla="val 1477"/>
                    <a:gd name="f112" fmla="val 1723"/>
                    <a:gd name="f113" fmla="val 1443"/>
                    <a:gd name="f114" fmla="val 1742"/>
                    <a:gd name="f115" fmla="val 1861"/>
                    <a:gd name="f116" fmla="val 1469"/>
                    <a:gd name="f117" fmla="val 2319"/>
                    <a:gd name="f118" fmla="val 1368"/>
                    <a:gd name="f119" fmla="val 2786"/>
                    <a:gd name="f120" fmla="val 3061"/>
                    <a:gd name="f121" fmla="val 3338"/>
                    <a:gd name="f122" fmla="val 1403"/>
                    <a:gd name="f123" fmla="val 3613"/>
                    <a:gd name="f124" fmla="val 1458"/>
                    <a:gd name="f125" fmla="val 3719"/>
                    <a:gd name="f126" fmla="val 1478"/>
                    <a:gd name="f127" fmla="val 3824"/>
                    <a:gd name="f128" fmla="val 1488"/>
                    <a:gd name="f129" fmla="val 3925"/>
                    <a:gd name="f130" fmla="val 4507"/>
                    <a:gd name="f131" fmla="val 4952"/>
                    <a:gd name="f132" fmla="val 1168"/>
                    <a:gd name="f133" fmla="val 4617"/>
                    <a:gd name="f134" fmla="val 765"/>
                    <a:gd name="f135" fmla="val 4709"/>
                    <a:gd name="f136" fmla="val 4790"/>
                    <a:gd name="f137" fmla="val 823"/>
                    <a:gd name="f138" fmla="val 4894"/>
                    <a:gd name="f139" fmla="val 5056"/>
                    <a:gd name="f140" fmla="val 5171"/>
                    <a:gd name="f141" fmla="val 696"/>
                    <a:gd name="f142" fmla="val 5079"/>
                    <a:gd name="f143" fmla="val 534"/>
                    <a:gd name="f144" fmla="val 5033"/>
                    <a:gd name="f145" fmla="val 465"/>
                    <a:gd name="f146" fmla="val 4963"/>
                    <a:gd name="f147" fmla="val 407"/>
                    <a:gd name="f148" fmla="val 4484"/>
                    <a:gd name="f149" fmla="val 4037"/>
                    <a:gd name="f150" fmla="*/ f1 1 5172"/>
                    <a:gd name="f151" fmla="*/ f2 1 7622"/>
                    <a:gd name="f152" fmla="val f3"/>
                    <a:gd name="f153" fmla="val f4"/>
                    <a:gd name="f154" fmla="val f5"/>
                    <a:gd name="f155" fmla="+- f154 0 f152"/>
                    <a:gd name="f156" fmla="+- f153 0 f152"/>
                    <a:gd name="f157" fmla="*/ f156 1 5172"/>
                    <a:gd name="f158" fmla="*/ f155 1 762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5172" h="7622">
                      <a:moveTo>
                        <a:pt x="f6" y="f0"/>
                      </a:moveTo>
                      <a:cubicBezTo>
                        <a:pt x="f7" y="f0"/>
                        <a:pt x="f8" y="f9"/>
                        <a:pt x="f10" y="f11"/>
                      </a:cubicBezTo>
                      <a:cubicBezTo>
                        <a:pt x="f12" y="f13"/>
                        <a:pt x="f14" y="f15"/>
                        <a:pt x="f16" y="f17"/>
                      </a:cubicBezTo>
                      <a:cubicBezTo>
                        <a:pt x="f18" y="f19"/>
                        <a:pt x="f20" y="f21"/>
                        <a:pt x="f22" y="f13"/>
                      </a:cubicBezTo>
                      <a:cubicBezTo>
                        <a:pt x="f23" y="f24"/>
                        <a:pt x="f25" y="f26"/>
                        <a:pt x="f27" y="f26"/>
                      </a:cubicBezTo>
                      <a:cubicBezTo>
                        <a:pt x="f28" y="f26"/>
                        <a:pt x="f29" y="f30"/>
                        <a:pt x="f31" y="f32"/>
                      </a:cubicBezTo>
                      <a:cubicBezTo>
                        <a:pt x="f33" y="f34"/>
                        <a:pt x="f35" y="f17"/>
                        <a:pt x="f36" y="f37"/>
                      </a:cubicBezTo>
                      <a:cubicBezTo>
                        <a:pt x="f38" y="f39"/>
                        <a:pt x="f40" y="f41"/>
                        <a:pt x="f42" y="f43"/>
                      </a:cubicBezTo>
                      <a:cubicBezTo>
                        <a:pt x="f44" y="f45"/>
                        <a:pt x="f46" y="f47"/>
                        <a:pt x="f48" y="f49"/>
                      </a:cubicBezTo>
                      <a:cubicBezTo>
                        <a:pt x="f50" y="f51"/>
                        <a:pt x="f52" y="f53"/>
                        <a:pt x="f54" y="f55"/>
                      </a:cubicBezTo>
                      <a:cubicBezTo>
                        <a:pt x="f56" y="f57"/>
                        <a:pt x="f58" y="f0"/>
                        <a:pt x="f6" y="f0"/>
                      </a:cubicBezTo>
                      <a:close/>
                      <a:moveTo>
                        <a:pt x="f59" y="f60"/>
                      </a:moveTo>
                      <a:cubicBezTo>
                        <a:pt x="f61" y="f60"/>
                        <a:pt x="f62" y="f63"/>
                        <a:pt x="f64" y="f65"/>
                      </a:cubicBezTo>
                      <a:cubicBezTo>
                        <a:pt x="f66" y="f67"/>
                        <a:pt x="f68" y="f69"/>
                        <a:pt x="f70" y="f71"/>
                      </a:cubicBezTo>
                      <a:cubicBezTo>
                        <a:pt x="f3" y="f72"/>
                        <a:pt x="f73" y="f74"/>
                        <a:pt x="f75" y="f5"/>
                      </a:cubicBezTo>
                      <a:cubicBezTo>
                        <a:pt x="f76" y="f77"/>
                        <a:pt x="f78" y="f79"/>
                        <a:pt x="f80" y="f81"/>
                      </a:cubicBezTo>
                      <a:cubicBezTo>
                        <a:pt x="f82" y="f83"/>
                        <a:pt x="f84" y="f85"/>
                        <a:pt x="f86" y="f87"/>
                      </a:cubicBezTo>
                      <a:cubicBezTo>
                        <a:pt x="f88" y="f89"/>
                        <a:pt x="f90" y="f91"/>
                        <a:pt x="f66" y="f92"/>
                      </a:cubicBezTo>
                      <a:cubicBezTo>
                        <a:pt x="f93" y="f94"/>
                        <a:pt x="f95" y="f96"/>
                        <a:pt x="f97" y="f98"/>
                      </a:cubicBezTo>
                      <a:cubicBezTo>
                        <a:pt x="f99" y="f100"/>
                        <a:pt x="f101" y="f102"/>
                        <a:pt x="f103" y="f104"/>
                      </a:cubicBezTo>
                      <a:cubicBezTo>
                        <a:pt x="f105" y="f106"/>
                        <a:pt x="f107" y="f108"/>
                        <a:pt x="f109" y="f108"/>
                      </a:cubicBezTo>
                      <a:cubicBezTo>
                        <a:pt x="f110" y="f108"/>
                        <a:pt x="f111" y="f112"/>
                        <a:pt x="f113" y="f114"/>
                      </a:cubicBezTo>
                      <a:lnTo>
                        <a:pt x="f113" y="f114"/>
                      </a:lnTo>
                      <a:cubicBezTo>
                        <a:pt x="f115" y="f116"/>
                        <a:pt x="f117" y="f118"/>
                        <a:pt x="f119" y="f118"/>
                      </a:cubicBezTo>
                      <a:cubicBezTo>
                        <a:pt x="f120" y="f118"/>
                        <a:pt x="f121" y="f122"/>
                        <a:pt x="f123" y="f124"/>
                      </a:cubicBezTo>
                      <a:cubicBezTo>
                        <a:pt x="f125" y="f126"/>
                        <a:pt x="f127" y="f128"/>
                        <a:pt x="f129" y="f128"/>
                      </a:cubicBezTo>
                      <a:cubicBezTo>
                        <a:pt x="f130" y="f128"/>
                        <a:pt x="f131" y="f132"/>
                        <a:pt x="f133" y="f134"/>
                      </a:cubicBezTo>
                      <a:cubicBezTo>
                        <a:pt x="f135" y="f134"/>
                        <a:pt x="f136" y="f137"/>
                        <a:pt x="f138" y="f137"/>
                      </a:cubicBezTo>
                      <a:cubicBezTo>
                        <a:pt x="f139" y="f137"/>
                        <a:pt x="f140" y="f141"/>
                        <a:pt x="f142" y="f143"/>
                      </a:cubicBezTo>
                      <a:cubicBezTo>
                        <a:pt x="f144" y="f145"/>
                        <a:pt x="f146" y="f147"/>
                        <a:pt x="f138" y="f34"/>
                      </a:cubicBezTo>
                      <a:cubicBezTo>
                        <a:pt x="f148" y="f63"/>
                        <a:pt x="f149" y="f60"/>
                        <a:pt x="f59" y="f6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408;p5">
                  <a:extLst>
                    <a:ext uri="{FF2B5EF4-FFF2-40B4-BE49-F238E27FC236}">
                      <a16:creationId xmlns:a16="http://schemas.microsoft.com/office/drawing/2014/main" id="{2D3C9851-C5FD-4AEC-BFD0-3CF029B6B23A}"/>
                    </a:ext>
                  </a:extLst>
                </p:cNvPr>
                <p:cNvSpPr/>
                <p:nvPr/>
              </p:nvSpPr>
              <p:spPr>
                <a:xfrm flipH="1">
                  <a:off x="8373316" y="234854"/>
                  <a:ext cx="76837" cy="103418"/>
                </a:xfrm>
                <a:custGeom>
                  <a:avLst/>
                  <a:gdLst>
                    <a:gd name="f0" fmla="val w"/>
                    <a:gd name="f1" fmla="val h"/>
                    <a:gd name="f2" fmla="val 0"/>
                    <a:gd name="f3" fmla="val 2379"/>
                    <a:gd name="f4" fmla="val 3202"/>
                    <a:gd name="f5" fmla="val 727"/>
                    <a:gd name="f6" fmla="val 597"/>
                    <a:gd name="f7" fmla="val 603"/>
                    <a:gd name="f8" fmla="val 610"/>
                    <a:gd name="f9" fmla="val 728"/>
                    <a:gd name="f10" fmla="val 616"/>
                    <a:gd name="f11" fmla="val 604"/>
                    <a:gd name="f12" fmla="val 1214"/>
                    <a:gd name="f13" fmla="val 1146"/>
                    <a:gd name="f14" fmla="val 1079"/>
                    <a:gd name="f15" fmla="val 13"/>
                    <a:gd name="f16" fmla="val 1016"/>
                    <a:gd name="f17" fmla="val 39"/>
                    <a:gd name="f18" fmla="val 814"/>
                    <a:gd name="f19" fmla="val 129"/>
                    <a:gd name="f20" fmla="val 721"/>
                    <a:gd name="f21" fmla="val 372"/>
                    <a:gd name="f22" fmla="val 729"/>
                    <a:gd name="f23" fmla="val 485"/>
                    <a:gd name="f24" fmla="val 837"/>
                    <a:gd name="f25" fmla="val 396"/>
                    <a:gd name="f26" fmla="val 961"/>
                    <a:gd name="f27" fmla="val 968"/>
                    <a:gd name="f28" fmla="val 975"/>
                    <a:gd name="f29" fmla="val 982"/>
                    <a:gd name="f30" fmla="val 397"/>
                    <a:gd name="f31" fmla="val 1109"/>
                    <a:gd name="f32" fmla="val 420"/>
                    <a:gd name="f33" fmla="val 1189"/>
                    <a:gd name="f34" fmla="val 535"/>
                    <a:gd name="f35" fmla="val 1224"/>
                    <a:gd name="f36" fmla="val 651"/>
                    <a:gd name="f37" fmla="val 1236"/>
                    <a:gd name="f38" fmla="val 778"/>
                    <a:gd name="f39" fmla="val 905"/>
                    <a:gd name="f40" fmla="val 1132"/>
                    <a:gd name="f41" fmla="val 1009"/>
                    <a:gd name="f42" fmla="val 1074"/>
                    <a:gd name="f43" fmla="val 1112"/>
                    <a:gd name="f44" fmla="val 993"/>
                    <a:gd name="f45" fmla="val 1205"/>
                    <a:gd name="f46" fmla="val 901"/>
                    <a:gd name="f47" fmla="val 1297"/>
                    <a:gd name="f48" fmla="val 416"/>
                    <a:gd name="f49" fmla="val 1840"/>
                    <a:gd name="f50" fmla="val 151"/>
                    <a:gd name="f51" fmla="val 2474"/>
                    <a:gd name="f52" fmla="val 1"/>
                    <a:gd name="f53" fmla="val 162"/>
                    <a:gd name="f54" fmla="val 2417"/>
                    <a:gd name="f55" fmla="val 1666"/>
                    <a:gd name="f56" fmla="val 1617"/>
                    <a:gd name="f57" fmla="val 1251"/>
                    <a:gd name="f58" fmla="val 1674"/>
                    <a:gd name="f59" fmla="val 1193"/>
                    <a:gd name="f60" fmla="val 2378"/>
                    <a:gd name="f61" fmla="val 1940"/>
                    <a:gd name="f62" fmla="val 743"/>
                    <a:gd name="f63" fmla="val 1934"/>
                    <a:gd name="f64" fmla="val 742"/>
                    <a:gd name="f65" fmla="val 1927"/>
                    <a:gd name="f66" fmla="val 1921"/>
                    <a:gd name="f67" fmla="val 1853"/>
                    <a:gd name="f68" fmla="val 1761"/>
                    <a:gd name="f69" fmla="val 793"/>
                    <a:gd name="f70" fmla="val 1709"/>
                    <a:gd name="f71" fmla="val 835"/>
                    <a:gd name="f72" fmla="val 1801"/>
                    <a:gd name="f73" fmla="val 628"/>
                    <a:gd name="f74" fmla="val 385"/>
                    <a:gd name="f75" fmla="val 1651"/>
                    <a:gd name="f76" fmla="val 201"/>
                    <a:gd name="f77" fmla="val 1552"/>
                    <a:gd name="f78" fmla="val 77"/>
                    <a:gd name="f79" fmla="val 1383"/>
                    <a:gd name="f80" fmla="*/ f0 1 2379"/>
                    <a:gd name="f81" fmla="*/ f1 1 3202"/>
                    <a:gd name="f82" fmla="val f2"/>
                    <a:gd name="f83" fmla="val f3"/>
                    <a:gd name="f84" fmla="val f4"/>
                    <a:gd name="f85" fmla="+- f84 0 f82"/>
                    <a:gd name="f86" fmla="+- f83 0 f82"/>
                    <a:gd name="f87" fmla="*/ f86 1 2379"/>
                    <a:gd name="f88" fmla="*/ f85 1 3202"/>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2379" h="3202">
                      <a:moveTo>
                        <a:pt x="f5" y="f6"/>
                      </a:moveTo>
                      <a:cubicBezTo>
                        <a:pt x="f5" y="f7"/>
                        <a:pt x="f5" y="f8"/>
                        <a:pt x="f9" y="f10"/>
                      </a:cubicBezTo>
                      <a:cubicBezTo>
                        <a:pt x="f5" y="f8"/>
                        <a:pt x="f5" y="f11"/>
                        <a:pt x="f5" y="f6"/>
                      </a:cubicBezTo>
                      <a:close/>
                      <a:moveTo>
                        <a:pt x="f12" y="f2"/>
                      </a:moveTo>
                      <a:cubicBezTo>
                        <a:pt x="f13" y="f2"/>
                        <a:pt x="f14" y="f15"/>
                        <a:pt x="f16" y="f17"/>
                      </a:cubicBezTo>
                      <a:cubicBezTo>
                        <a:pt x="f18" y="f19"/>
                        <a:pt x="f20" y="f21"/>
                        <a:pt x="f5" y="f6"/>
                      </a:cubicBezTo>
                      <a:lnTo>
                        <a:pt x="f5" y="f6"/>
                      </a:lnTo>
                      <a:cubicBezTo>
                        <a:pt x="f22" y="f23"/>
                        <a:pt x="f24" y="f25"/>
                        <a:pt x="f26" y="f25"/>
                      </a:cubicBezTo>
                      <a:cubicBezTo>
                        <a:pt x="f27" y="f25"/>
                        <a:pt x="f28" y="f25"/>
                        <a:pt x="f29" y="f30"/>
                      </a:cubicBezTo>
                      <a:cubicBezTo>
                        <a:pt x="f31" y="f32"/>
                        <a:pt x="f33" y="f34"/>
                        <a:pt x="f35" y="f36"/>
                      </a:cubicBezTo>
                      <a:cubicBezTo>
                        <a:pt x="f37" y="f38"/>
                        <a:pt x="f33" y="f39"/>
                        <a:pt x="f40" y="f41"/>
                      </a:cubicBezTo>
                      <a:cubicBezTo>
                        <a:pt x="f42" y="f43"/>
                        <a:pt x="f44" y="f45"/>
                        <a:pt x="f46" y="f47"/>
                      </a:cubicBezTo>
                      <a:cubicBezTo>
                        <a:pt x="f48" y="f49"/>
                        <a:pt x="f50" y="f51"/>
                        <a:pt x="f52" y="f4"/>
                      </a:cubicBezTo>
                      <a:cubicBezTo>
                        <a:pt x="f53" y="f54"/>
                        <a:pt x="f44" y="f55"/>
                        <a:pt x="f56" y="f57"/>
                      </a:cubicBezTo>
                      <a:cubicBezTo>
                        <a:pt x="f58" y="f59"/>
                        <a:pt x="f60" y="f38"/>
                        <a:pt x="f61" y="f62"/>
                      </a:cubicBezTo>
                      <a:cubicBezTo>
                        <a:pt x="f63" y="f64"/>
                        <a:pt x="f65" y="f64"/>
                        <a:pt x="f66" y="f64"/>
                      </a:cubicBezTo>
                      <a:cubicBezTo>
                        <a:pt x="f67" y="f64"/>
                        <a:pt x="f68" y="f69"/>
                        <a:pt x="f70" y="f71"/>
                      </a:cubicBezTo>
                      <a:cubicBezTo>
                        <a:pt x="f72" y="f73"/>
                        <a:pt x="f72" y="f74"/>
                        <a:pt x="f75" y="f76"/>
                      </a:cubicBezTo>
                      <a:cubicBezTo>
                        <a:pt x="f77" y="f78"/>
                        <a:pt x="f79" y="f2"/>
                        <a:pt x="f12"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409;p5">
                  <a:extLst>
                    <a:ext uri="{FF2B5EF4-FFF2-40B4-BE49-F238E27FC236}">
                      <a16:creationId xmlns:a16="http://schemas.microsoft.com/office/drawing/2014/main" id="{A9C5D979-8702-4BBC-B20C-DB394D199195}"/>
                    </a:ext>
                  </a:extLst>
                </p:cNvPr>
                <p:cNvSpPr/>
                <p:nvPr/>
              </p:nvSpPr>
              <p:spPr>
                <a:xfrm flipH="1">
                  <a:off x="8431097" y="421373"/>
                  <a:ext cx="150994" cy="227438"/>
                </a:xfrm>
                <a:custGeom>
                  <a:avLst/>
                  <a:gdLst>
                    <a:gd name="f0" fmla="val w"/>
                    <a:gd name="f1" fmla="val h"/>
                    <a:gd name="f2" fmla="val 0"/>
                    <a:gd name="f3" fmla="val 4675"/>
                    <a:gd name="f4" fmla="val 7042"/>
                    <a:gd name="f5" fmla="val 288"/>
                    <a:gd name="f6" fmla="val 670"/>
                    <a:gd name="f7" fmla="val 671"/>
                    <a:gd name="f8" fmla="val 289"/>
                    <a:gd name="f9" fmla="val 672"/>
                    <a:gd name="f10" fmla="val 673"/>
                    <a:gd name="f11" fmla="val 634"/>
                    <a:gd name="f12" fmla="val 1166"/>
                    <a:gd name="f13" fmla="val 934"/>
                    <a:gd name="f14" fmla="val 1559"/>
                    <a:gd name="f15" fmla="val 1269"/>
                    <a:gd name="f16" fmla="val 1928"/>
                    <a:gd name="f17" fmla="val 1650"/>
                    <a:gd name="f18" fmla="val 2228"/>
                    <a:gd name="f19" fmla="val 2042"/>
                    <a:gd name="f20" fmla="val 2517"/>
                    <a:gd name="f21" fmla="val 2481"/>
                    <a:gd name="f22" fmla="val 2759"/>
                    <a:gd name="f23" fmla="val 2885"/>
                    <a:gd name="f24" fmla="val 3048"/>
                    <a:gd name="f25" fmla="val 3289"/>
                    <a:gd name="f26" fmla="val 3336"/>
                    <a:gd name="f27" fmla="val 3670"/>
                    <a:gd name="f28" fmla="val 3660"/>
                    <a:gd name="f29" fmla="val 3959"/>
                    <a:gd name="f30" fmla="val 4087"/>
                    <a:gd name="f31" fmla="val 4097"/>
                    <a:gd name="f32" fmla="val 4306"/>
                    <a:gd name="f33" fmla="val 4213"/>
                    <a:gd name="f34" fmla="val 4525"/>
                    <a:gd name="f35" fmla="val 4282"/>
                    <a:gd name="f36" fmla="val 4768"/>
                    <a:gd name="f37" fmla="val 4305"/>
                    <a:gd name="f38" fmla="val 4883"/>
                    <a:gd name="f39" fmla="val 4339"/>
                    <a:gd name="f40" fmla="val 5010"/>
                    <a:gd name="f41" fmla="val 5149"/>
                    <a:gd name="f42" fmla="val 5276"/>
                    <a:gd name="f43" fmla="val 5391"/>
                    <a:gd name="f44" fmla="val 4316"/>
                    <a:gd name="f45" fmla="val 5518"/>
                    <a:gd name="f46" fmla="val 4328"/>
                    <a:gd name="f47" fmla="val 4293"/>
                    <a:gd name="f48" fmla="val 4270"/>
                    <a:gd name="f49" fmla="val 4895"/>
                    <a:gd name="f50" fmla="val 4236"/>
                    <a:gd name="f51" fmla="val 4779"/>
                    <a:gd name="f52" fmla="val 4109"/>
                    <a:gd name="f53" fmla="val 4433"/>
                    <a:gd name="f54" fmla="val 4051"/>
                    <a:gd name="f55" fmla="val 4318"/>
                    <a:gd name="f56" fmla="val 3993"/>
                    <a:gd name="f57" fmla="val 4225"/>
                    <a:gd name="f58" fmla="val 3924"/>
                    <a:gd name="f59" fmla="val 4121"/>
                    <a:gd name="f60" fmla="val 3647"/>
                    <a:gd name="f61" fmla="val 3717"/>
                    <a:gd name="f62" fmla="val 3254"/>
                    <a:gd name="f63" fmla="val 3394"/>
                    <a:gd name="f64" fmla="val 2850"/>
                    <a:gd name="f65" fmla="val 3106"/>
                    <a:gd name="f66" fmla="val 2446"/>
                    <a:gd name="f67" fmla="val 2817"/>
                    <a:gd name="f68" fmla="val 2019"/>
                    <a:gd name="f69" fmla="val 2575"/>
                    <a:gd name="f70" fmla="val 1627"/>
                    <a:gd name="f71" fmla="val 2251"/>
                    <a:gd name="f72" fmla="val 1419"/>
                    <a:gd name="f73" fmla="val 2101"/>
                    <a:gd name="f74" fmla="val 1246"/>
                    <a:gd name="f75" fmla="val 1073"/>
                    <a:gd name="f76" fmla="val 1755"/>
                    <a:gd name="f77" fmla="val 923"/>
                    <a:gd name="f78" fmla="val 761"/>
                    <a:gd name="f79" fmla="val 1363"/>
                    <a:gd name="f80" fmla="val 2135"/>
                    <a:gd name="f81" fmla="val 1"/>
                    <a:gd name="f82" fmla="val 1927"/>
                    <a:gd name="f83" fmla="val 370"/>
                    <a:gd name="f84" fmla="val 1916"/>
                    <a:gd name="f85" fmla="val 739"/>
                    <a:gd name="f86" fmla="val 1973"/>
                    <a:gd name="f87" fmla="val 1132"/>
                    <a:gd name="f88" fmla="val 1880"/>
                    <a:gd name="f89" fmla="val 935"/>
                    <a:gd name="f90" fmla="val 1700"/>
                    <a:gd name="f91" fmla="val 886"/>
                    <a:gd name="f92" fmla="val 1487"/>
                    <a:gd name="f93" fmla="val 1283"/>
                    <a:gd name="f94" fmla="val 1050"/>
                    <a:gd name="f95" fmla="val 931"/>
                    <a:gd name="f96" fmla="val 837"/>
                    <a:gd name="f97" fmla="val 611"/>
                    <a:gd name="f98" fmla="val 408"/>
                    <a:gd name="f99" fmla="val 881"/>
                    <a:gd name="f100" fmla="val 656"/>
                    <a:gd name="f101" fmla="val 1319"/>
                    <a:gd name="f102" fmla="val 2206"/>
                    <a:gd name="f103" fmla="val 946"/>
                    <a:gd name="f104" fmla="val 2552"/>
                    <a:gd name="f105" fmla="val 577"/>
                    <a:gd name="f106" fmla="val 2736"/>
                    <a:gd name="f107" fmla="val 484"/>
                    <a:gd name="f108" fmla="val 2840"/>
                    <a:gd name="f109" fmla="val 219"/>
                    <a:gd name="f110" fmla="val 3152"/>
                    <a:gd name="f111" fmla="val 406"/>
                    <a:gd name="f112" fmla="val 3114"/>
                    <a:gd name="f113" fmla="val 560"/>
                    <a:gd name="f114" fmla="val 3102"/>
                    <a:gd name="f115" fmla="val 680"/>
                    <a:gd name="f116" fmla="val 895"/>
                    <a:gd name="f117" fmla="val 1004"/>
                    <a:gd name="f118" fmla="val 3140"/>
                    <a:gd name="f119" fmla="val 911"/>
                    <a:gd name="f120" fmla="val 3256"/>
                    <a:gd name="f121" fmla="val 807"/>
                    <a:gd name="f122" fmla="val 3440"/>
                    <a:gd name="f123" fmla="val 1101"/>
                    <a:gd name="f124" fmla="val 3366"/>
                    <a:gd name="f125" fmla="val 1391"/>
                    <a:gd name="f126" fmla="val 3323"/>
                    <a:gd name="f127" fmla="val 1676"/>
                    <a:gd name="f128" fmla="val 2052"/>
                    <a:gd name="f129" fmla="val 2420"/>
                    <a:gd name="f130" fmla="val 3397"/>
                    <a:gd name="f131" fmla="val 2781"/>
                    <a:gd name="f132" fmla="val 3567"/>
                    <a:gd name="f133" fmla="val 2562"/>
                    <a:gd name="f134" fmla="val 3613"/>
                    <a:gd name="f135" fmla="val 2377"/>
                    <a:gd name="f136" fmla="val 3798"/>
                    <a:gd name="f137" fmla="val 4017"/>
                    <a:gd name="f138" fmla="val 4237"/>
                    <a:gd name="f139" fmla="val 4468"/>
                    <a:gd name="f140" fmla="val 2643"/>
                    <a:gd name="f141" fmla="val 4375"/>
                    <a:gd name="f142" fmla="val 2620"/>
                    <a:gd name="f143" fmla="val 4133"/>
                    <a:gd name="f144" fmla="val 2724"/>
                    <a:gd name="f145" fmla="val 4006"/>
                    <a:gd name="f146" fmla="val 2815"/>
                    <a:gd name="f147" fmla="val 3884"/>
                    <a:gd name="f148" fmla="val 2970"/>
                    <a:gd name="f149" fmla="val 3842"/>
                    <a:gd name="f150" fmla="val 3116"/>
                    <a:gd name="f151" fmla="val 3136"/>
                    <a:gd name="f152" fmla="val 3155"/>
                    <a:gd name="f153" fmla="val 3843"/>
                    <a:gd name="f154" fmla="val 3174"/>
                    <a:gd name="f155" fmla="val 3844"/>
                    <a:gd name="f156" fmla="val 3856"/>
                    <a:gd name="f157" fmla="val 4491"/>
                    <a:gd name="f158" fmla="val 4872"/>
                    <a:gd name="f159" fmla="val 4291"/>
                    <a:gd name="f160" fmla="val 5570"/>
                    <a:gd name="f161" fmla="val 4180"/>
                    <a:gd name="f162" fmla="val 6370"/>
                    <a:gd name="f163" fmla="val 3851"/>
                    <a:gd name="f164" fmla="val 7025"/>
                    <a:gd name="f165" fmla="val 4012"/>
                    <a:gd name="f166" fmla="val 6709"/>
                    <a:gd name="f167" fmla="val 4238"/>
                    <a:gd name="f168" fmla="val 6447"/>
                    <a:gd name="f169" fmla="val 4363"/>
                    <a:gd name="f170" fmla="val 6107"/>
                    <a:gd name="f171" fmla="val 4443"/>
                    <a:gd name="f172" fmla="val 5922"/>
                    <a:gd name="f173" fmla="val 4478"/>
                    <a:gd name="f174" fmla="val 5737"/>
                    <a:gd name="f175" fmla="val 4524"/>
                    <a:gd name="f176" fmla="val 5541"/>
                    <a:gd name="f177" fmla="val 4674"/>
                    <a:gd name="f178" fmla="val 4664"/>
                    <a:gd name="f179" fmla="val 4351"/>
                    <a:gd name="f180" fmla="val 3833"/>
                    <a:gd name="f181" fmla="val 3716"/>
                    <a:gd name="f182" fmla="val 3117"/>
                    <a:gd name="f183" fmla="val 2966"/>
                    <a:gd name="f184" fmla="val 2286"/>
                    <a:gd name="f185" fmla="val 2146"/>
                    <a:gd name="f186" fmla="val 1178"/>
                    <a:gd name="f187" fmla="val 3849"/>
                    <a:gd name="f188" fmla="val 7031"/>
                    <a:gd name="f189" fmla="val 3846"/>
                    <a:gd name="f190" fmla="val 7036"/>
                    <a:gd name="f191" fmla="*/ f0 1 4675"/>
                    <a:gd name="f192" fmla="*/ f1 1 7042"/>
                    <a:gd name="f193" fmla="val f2"/>
                    <a:gd name="f194" fmla="val f3"/>
                    <a:gd name="f195" fmla="val f4"/>
                    <a:gd name="f196" fmla="+- f195 0 f193"/>
                    <a:gd name="f197" fmla="+- f194 0 f193"/>
                    <a:gd name="f198" fmla="*/ f197 1 4675"/>
                    <a:gd name="f199" fmla="*/ f196 1 7042"/>
                    <a:gd name="f200" fmla="*/ f193 1 f198"/>
                    <a:gd name="f201" fmla="*/ f194 1 f198"/>
                    <a:gd name="f202" fmla="*/ f193 1 f199"/>
                    <a:gd name="f203" fmla="*/ f195 1 f199"/>
                    <a:gd name="f204" fmla="*/ f200 f191 1"/>
                    <a:gd name="f205" fmla="*/ f201 f191 1"/>
                    <a:gd name="f206" fmla="*/ f203 f192 1"/>
                    <a:gd name="f207" fmla="*/ f202 f192 1"/>
                  </a:gdLst>
                  <a:ahLst/>
                  <a:cxnLst>
                    <a:cxn ang="3cd4">
                      <a:pos x="hc" y="t"/>
                    </a:cxn>
                    <a:cxn ang="0">
                      <a:pos x="r" y="vc"/>
                    </a:cxn>
                    <a:cxn ang="cd4">
                      <a:pos x="hc" y="b"/>
                    </a:cxn>
                    <a:cxn ang="cd2">
                      <a:pos x="l" y="vc"/>
                    </a:cxn>
                  </a:cxnLst>
                  <a:rect l="f204" t="f207" r="f205" b="f206"/>
                  <a:pathLst>
                    <a:path w="4675" h="7042">
                      <a:moveTo>
                        <a:pt x="f5" y="f6"/>
                      </a:moveTo>
                      <a:cubicBezTo>
                        <a:pt x="f5" y="f7"/>
                        <a:pt x="f8" y="f9"/>
                        <a:pt x="f8" y="f10"/>
                      </a:cubicBezTo>
                      <a:lnTo>
                        <a:pt x="f8" y="f10"/>
                      </a:lnTo>
                      <a:cubicBezTo>
                        <a:pt x="f8" y="f9"/>
                        <a:pt x="f5" y="f7"/>
                        <a:pt x="f5" y="f6"/>
                      </a:cubicBezTo>
                      <a:close/>
                      <a:moveTo>
                        <a:pt x="f11" y="f12"/>
                      </a:move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39" y="f41"/>
                      </a:cubicBezTo>
                      <a:cubicBezTo>
                        <a:pt x="f39" y="f42"/>
                        <a:pt x="f39" y="f43"/>
                        <a:pt x="f44" y="f45"/>
                      </a:cubicBezTo>
                      <a:cubicBezTo>
                        <a:pt x="f46" y="f43"/>
                        <a:pt x="f46" y="f42"/>
                        <a:pt x="f44" y="f41"/>
                      </a:cubicBezTo>
                      <a:cubicBezTo>
                        <a:pt x="f47" y="f40"/>
                        <a:pt x="f48" y="f49"/>
                        <a:pt x="f50" y="f51"/>
                      </a:cubicBezTo>
                      <a:lnTo>
                        <a:pt x="f52" y="f53"/>
                      </a:lnTo>
                      <a:cubicBezTo>
                        <a:pt x="f54" y="f55"/>
                        <a:pt x="f56" y="f57"/>
                        <a:pt x="f58" y="f59"/>
                      </a:cubicBezTo>
                      <a:cubicBezTo>
                        <a:pt x="f60" y="f61"/>
                        <a:pt x="f62" y="f63"/>
                        <a:pt x="f64" y="f65"/>
                      </a:cubicBezTo>
                      <a:cubicBezTo>
                        <a:pt x="f66" y="f67"/>
                        <a:pt x="f68" y="f69"/>
                        <a:pt x="f70" y="f71"/>
                      </a:cubicBezTo>
                      <a:cubicBezTo>
                        <a:pt x="f72" y="f73"/>
                        <a:pt x="f74" y="f16"/>
                        <a:pt x="f75" y="f76"/>
                      </a:cubicBezTo>
                      <a:cubicBezTo>
                        <a:pt x="f77" y="f14"/>
                        <a:pt x="f78" y="f79"/>
                        <a:pt x="f11" y="f12"/>
                      </a:cubicBezTo>
                      <a:close/>
                      <a:moveTo>
                        <a:pt x="f80" y="f81"/>
                      </a:moveTo>
                      <a:cubicBezTo>
                        <a:pt x="f82" y="f83"/>
                        <a:pt x="f84" y="f85"/>
                        <a:pt x="f86" y="f87"/>
                      </a:cubicBezTo>
                      <a:cubicBezTo>
                        <a:pt x="f88" y="f89"/>
                        <a:pt x="f90" y="f91"/>
                        <a:pt x="f92" y="f91"/>
                      </a:cubicBezTo>
                      <a:cubicBezTo>
                        <a:pt x="f93" y="f91"/>
                        <a:pt x="f94" y="f95"/>
                        <a:pt x="f96" y="f95"/>
                      </a:cubicBezTo>
                      <a:cubicBezTo>
                        <a:pt x="f97" y="f95"/>
                        <a:pt x="f98" y="f99"/>
                        <a:pt x="f8" y="f10"/>
                      </a:cubicBezTo>
                      <a:lnTo>
                        <a:pt x="f8" y="f10"/>
                      </a:lnTo>
                      <a:cubicBezTo>
                        <a:pt x="f100" y="f101"/>
                        <a:pt x="f81" y="f102"/>
                        <a:pt x="f103" y="f104"/>
                      </a:cubicBezTo>
                      <a:cubicBezTo>
                        <a:pt x="f105" y="f106"/>
                        <a:pt x="f107" y="f108"/>
                        <a:pt x="f109" y="f110"/>
                      </a:cubicBezTo>
                      <a:cubicBezTo>
                        <a:pt x="f111" y="f112"/>
                        <a:pt x="f113" y="f114"/>
                        <a:pt x="f115" y="f114"/>
                      </a:cubicBezTo>
                      <a:cubicBezTo>
                        <a:pt x="f116" y="f114"/>
                        <a:pt x="f117" y="f118"/>
                        <a:pt x="f117" y="f118"/>
                      </a:cubicBezTo>
                      <a:cubicBezTo>
                        <a:pt x="f119" y="f120"/>
                        <a:pt x="f121" y="f122"/>
                        <a:pt x="f121" y="f122"/>
                      </a:cubicBezTo>
                      <a:cubicBezTo>
                        <a:pt x="f123" y="f124"/>
                        <a:pt x="f125" y="f126"/>
                        <a:pt x="f127" y="f126"/>
                      </a:cubicBezTo>
                      <a:cubicBezTo>
                        <a:pt x="f128" y="f126"/>
                        <a:pt x="f129" y="f130"/>
                        <a:pt x="f131" y="f132"/>
                      </a:cubicBezTo>
                      <a:cubicBezTo>
                        <a:pt x="f133" y="f134"/>
                        <a:pt x="f135" y="f136"/>
                        <a:pt x="f135" y="f137"/>
                      </a:cubicBezTo>
                      <a:cubicBezTo>
                        <a:pt x="f135" y="f138"/>
                        <a:pt x="f133" y="f53"/>
                        <a:pt x="f131" y="f139"/>
                      </a:cubicBezTo>
                      <a:cubicBezTo>
                        <a:pt x="f140" y="f141"/>
                        <a:pt x="f142" y="f143"/>
                        <a:pt x="f144" y="f145"/>
                      </a:cubicBezTo>
                      <a:cubicBezTo>
                        <a:pt x="f146" y="f147"/>
                        <a:pt x="f148" y="f149"/>
                        <a:pt x="f150" y="f149"/>
                      </a:cubicBezTo>
                      <a:cubicBezTo>
                        <a:pt x="f151" y="f149"/>
                        <a:pt x="f152" y="f153"/>
                        <a:pt x="f154" y="f155"/>
                      </a:cubicBezTo>
                      <a:cubicBezTo>
                        <a:pt x="f60" y="f156"/>
                        <a:pt x="f58" y="f157"/>
                        <a:pt x="f54" y="f158"/>
                      </a:cubicBezTo>
                      <a:cubicBezTo>
                        <a:pt x="f159" y="f160"/>
                        <a:pt x="f161" y="f162"/>
                        <a:pt x="f163" y="f164"/>
                      </a:cubicBezTo>
                      <a:lnTo>
                        <a:pt x="f163" y="f164"/>
                      </a:lnTo>
                      <a:cubicBezTo>
                        <a:pt x="f165" y="f166"/>
                        <a:pt x="f167" y="f168"/>
                        <a:pt x="f169" y="f170"/>
                      </a:cubicBezTo>
                      <a:cubicBezTo>
                        <a:pt x="f171" y="f172"/>
                        <a:pt x="f173" y="f174"/>
                        <a:pt x="f175" y="f176"/>
                      </a:cubicBezTo>
                      <a:cubicBezTo>
                        <a:pt x="f177" y="f178"/>
                        <a:pt x="f179" y="f180"/>
                        <a:pt x="f181" y="f182"/>
                      </a:cubicBezTo>
                      <a:cubicBezTo>
                        <a:pt x="f183" y="f184"/>
                        <a:pt x="f185" y="f186"/>
                        <a:pt x="f80" y="f81"/>
                      </a:cubicBezTo>
                      <a:close/>
                      <a:moveTo>
                        <a:pt x="f163" y="f164"/>
                      </a:moveTo>
                      <a:cubicBezTo>
                        <a:pt x="f187" y="f188"/>
                        <a:pt x="f189" y="f190"/>
                        <a:pt x="f153" y="f4"/>
                      </a:cubicBezTo>
                      <a:cubicBezTo>
                        <a:pt x="f189" y="f190"/>
                        <a:pt x="f187" y="f188"/>
                        <a:pt x="f163" y="f164"/>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410;p5">
                  <a:extLst>
                    <a:ext uri="{FF2B5EF4-FFF2-40B4-BE49-F238E27FC236}">
                      <a16:creationId xmlns:a16="http://schemas.microsoft.com/office/drawing/2014/main" id="{26CDB258-CFE0-47E3-983D-E604DAB38BD1}"/>
                    </a:ext>
                  </a:extLst>
                </p:cNvPr>
                <p:cNvSpPr/>
                <p:nvPr/>
              </p:nvSpPr>
              <p:spPr>
                <a:xfrm flipH="1">
                  <a:off x="8451250" y="360621"/>
                  <a:ext cx="61529" cy="150638"/>
                </a:xfrm>
                <a:custGeom>
                  <a:avLst/>
                  <a:gdLst>
                    <a:gd name="f0" fmla="val w"/>
                    <a:gd name="f1" fmla="val h"/>
                    <a:gd name="f2" fmla="val 0"/>
                    <a:gd name="f3" fmla="val 1905"/>
                    <a:gd name="f4" fmla="val 4664"/>
                    <a:gd name="f5" fmla="val 1051"/>
                    <a:gd name="f6" fmla="val 970"/>
                    <a:gd name="f7" fmla="val 1039"/>
                    <a:gd name="f8" fmla="val 1178"/>
                    <a:gd name="f9" fmla="val 1016"/>
                    <a:gd name="f10" fmla="val 1431"/>
                    <a:gd name="f11" fmla="val 1662"/>
                    <a:gd name="f12" fmla="val 1893"/>
                    <a:gd name="f13" fmla="val 2136"/>
                    <a:gd name="f14" fmla="val 2366"/>
                    <a:gd name="f15" fmla="val 1062"/>
                    <a:gd name="f16" fmla="val 2597"/>
                    <a:gd name="f17" fmla="val 1108"/>
                    <a:gd name="f18" fmla="val 2828"/>
                    <a:gd name="f19" fmla="val 1166"/>
                    <a:gd name="f20" fmla="val 3047"/>
                    <a:gd name="f21" fmla="val 1224"/>
                    <a:gd name="f22" fmla="val 3255"/>
                    <a:gd name="f23" fmla="val 1305"/>
                    <a:gd name="f24" fmla="val 3475"/>
                    <a:gd name="f25" fmla="val 1385"/>
                    <a:gd name="f26" fmla="val 3694"/>
                    <a:gd name="f27" fmla="val 1282"/>
                    <a:gd name="f28" fmla="val 3486"/>
                    <a:gd name="f29" fmla="val 1201"/>
                    <a:gd name="f30" fmla="val 3290"/>
                    <a:gd name="f31" fmla="val 1120"/>
                    <a:gd name="f32" fmla="val 3071"/>
                    <a:gd name="f33" fmla="val 2851"/>
                    <a:gd name="f34" fmla="val 1005"/>
                    <a:gd name="f35" fmla="val 2620"/>
                    <a:gd name="f36" fmla="val 981"/>
                    <a:gd name="f37" fmla="val 2390"/>
                    <a:gd name="f38" fmla="val 947"/>
                    <a:gd name="f39" fmla="val 2159"/>
                    <a:gd name="f40" fmla="val 1916"/>
                    <a:gd name="f41" fmla="val 1685"/>
                    <a:gd name="f42" fmla="val 1443"/>
                    <a:gd name="f43" fmla="val 1212"/>
                    <a:gd name="f44" fmla="val 878"/>
                    <a:gd name="f45" fmla="val 323"/>
                    <a:gd name="f46" fmla="val 612"/>
                    <a:gd name="f47" fmla="val 1027"/>
                    <a:gd name="f48" fmla="val 681"/>
                    <a:gd name="f49" fmla="val 1558"/>
                    <a:gd name="f50" fmla="val 531"/>
                    <a:gd name="f51" fmla="val 335"/>
                    <a:gd name="f52" fmla="val 704"/>
                    <a:gd name="f53" fmla="val 289"/>
                    <a:gd name="f54" fmla="val 693"/>
                    <a:gd name="f55" fmla="val 1789"/>
                    <a:gd name="f56" fmla="val 1247"/>
                    <a:gd name="f57" fmla="val 3890"/>
                    <a:gd name="f58" fmla="val 4663"/>
                    <a:gd name="f59" fmla="val 1259"/>
                    <a:gd name="f60" fmla="val 3198"/>
                    <a:gd name="f61" fmla="val 1570"/>
                    <a:gd name="f62" fmla="*/ f0 1 1905"/>
                    <a:gd name="f63" fmla="*/ f1 1 4664"/>
                    <a:gd name="f64" fmla="val f2"/>
                    <a:gd name="f65" fmla="val f3"/>
                    <a:gd name="f66" fmla="val f4"/>
                    <a:gd name="f67" fmla="+- f66 0 f64"/>
                    <a:gd name="f68" fmla="+- f65 0 f64"/>
                    <a:gd name="f69" fmla="*/ f68 1 1905"/>
                    <a:gd name="f70" fmla="*/ f67 1 4664"/>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1905" h="4664">
                      <a:moveTo>
                        <a:pt x="f5" y="f6"/>
                      </a:moveTo>
                      <a:lnTo>
                        <a:pt x="f5" y="f6"/>
                      </a:lnTo>
                      <a:cubicBezTo>
                        <a:pt x="f7" y="f8"/>
                        <a:pt x="f9" y="f10"/>
                        <a:pt x="f9" y="f11"/>
                      </a:cubicBezTo>
                      <a:cubicBezTo>
                        <a:pt x="f9" y="f12"/>
                        <a:pt x="f9" y="f13"/>
                        <a:pt x="f7" y="f14"/>
                      </a:cubicBezTo>
                      <a:cubicBezTo>
                        <a:pt x="f15" y="f16"/>
                        <a:pt x="f17" y="f18"/>
                        <a:pt x="f19" y="f20"/>
                      </a:cubicBezTo>
                      <a:cubicBezTo>
                        <a:pt x="f21" y="f22"/>
                        <a:pt x="f23" y="f24"/>
                        <a:pt x="f25" y="f26"/>
                      </a:cubicBezTo>
                      <a:cubicBezTo>
                        <a:pt x="f27" y="f28"/>
                        <a:pt x="f29" y="f30"/>
                        <a:pt x="f31" y="f32"/>
                      </a:cubicBezTo>
                      <a:cubicBezTo>
                        <a:pt x="f5" y="f33"/>
                        <a:pt x="f34" y="f35"/>
                        <a:pt x="f36" y="f37"/>
                      </a:cubicBezTo>
                      <a:cubicBezTo>
                        <a:pt x="f38" y="f39"/>
                        <a:pt x="f38" y="f40"/>
                        <a:pt x="f6" y="f41"/>
                      </a:cubicBezTo>
                      <a:cubicBezTo>
                        <a:pt x="f36" y="f42"/>
                        <a:pt x="f9" y="f43"/>
                        <a:pt x="f5" y="f6"/>
                      </a:cubicBezTo>
                      <a:close/>
                      <a:moveTo>
                        <a:pt x="f23" y="f2"/>
                      </a:moveTo>
                      <a:lnTo>
                        <a:pt x="f23" y="f2"/>
                      </a:lnTo>
                      <a:cubicBezTo>
                        <a:pt x="f44" y="f45"/>
                        <a:pt x="f46" y="f47"/>
                        <a:pt x="f48" y="f49"/>
                      </a:cubicBezTo>
                      <a:cubicBezTo>
                        <a:pt x="f50" y="f25"/>
                        <a:pt x="f51" y="f52"/>
                        <a:pt x="f53" y="f54"/>
                      </a:cubicBezTo>
                      <a:lnTo>
                        <a:pt x="f53" y="f54"/>
                      </a:lnTo>
                      <a:cubicBezTo>
                        <a:pt x="f2" y="f55"/>
                        <a:pt x="f56" y="f57"/>
                        <a:pt x="f3" y="f58"/>
                      </a:cubicBezTo>
                      <a:cubicBezTo>
                        <a:pt x="f59" y="f60"/>
                        <a:pt x="f5" y="f61"/>
                        <a:pt x="f2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411;p5">
                  <a:extLst>
                    <a:ext uri="{FF2B5EF4-FFF2-40B4-BE49-F238E27FC236}">
                      <a16:creationId xmlns:a16="http://schemas.microsoft.com/office/drawing/2014/main" id="{70277A18-CDCF-43ED-A469-A50E617B75C8}"/>
                    </a:ext>
                  </a:extLst>
                </p:cNvPr>
                <p:cNvSpPr/>
                <p:nvPr/>
              </p:nvSpPr>
              <p:spPr>
                <a:xfrm flipH="1">
                  <a:off x="8787886" y="625659"/>
                  <a:ext cx="264709" cy="194273"/>
                </a:xfrm>
                <a:custGeom>
                  <a:avLst/>
                  <a:gdLst>
                    <a:gd name="f0" fmla="val w"/>
                    <a:gd name="f1" fmla="val h"/>
                    <a:gd name="f2" fmla="val 0"/>
                    <a:gd name="f3" fmla="val 8196"/>
                    <a:gd name="f4" fmla="val 6015"/>
                    <a:gd name="f5" fmla="val 1"/>
                    <a:gd name="f6" fmla="val 8127"/>
                    <a:gd name="f7" fmla="val 740"/>
                    <a:gd name="f8" fmla="val 7134"/>
                    <a:gd name="f9" fmla="val 2321"/>
                    <a:gd name="f10" fmla="val 4352"/>
                    <a:gd name="f11" fmla="val 2656"/>
                    <a:gd name="f12" fmla="val 2634"/>
                    <a:gd name="f13" fmla="val 2855"/>
                    <a:gd name="f14" fmla="val 1872"/>
                    <a:gd name="f15" fmla="val 3273"/>
                    <a:gd name="f16" fmla="val 891"/>
                    <a:gd name="f17" fmla="val 619"/>
                    <a:gd name="f18" fmla="val 331"/>
                    <a:gd name="f19" fmla="val 3241"/>
                    <a:gd name="f20" fmla="val 3164"/>
                    <a:gd name="f21" fmla="val 301"/>
                    <a:gd name="f22" fmla="val 3651"/>
                    <a:gd name="f23" fmla="val 989"/>
                    <a:gd name="f24" fmla="val 3994"/>
                    <a:gd name="f25" fmla="val 1602"/>
                    <a:gd name="f26" fmla="val 1744"/>
                    <a:gd name="f27" fmla="val 1881"/>
                    <a:gd name="f28" fmla="val 3976"/>
                    <a:gd name="f29" fmla="val 2009"/>
                    <a:gd name="f30" fmla="val 3937"/>
                    <a:gd name="f31" fmla="val 1570"/>
                    <a:gd name="f32" fmla="val 4526"/>
                    <a:gd name="f33" fmla="val 1732"/>
                    <a:gd name="f34" fmla="val 5484"/>
                    <a:gd name="f35" fmla="val 2263"/>
                    <a:gd name="f36" fmla="val 2044"/>
                    <a:gd name="f37" fmla="val 4849"/>
                    <a:gd name="f38" fmla="val 2655"/>
                    <a:gd name="f39" fmla="val 4445"/>
                    <a:gd name="f40" fmla="val 3059"/>
                    <a:gd name="f41" fmla="val 4041"/>
                    <a:gd name="f42" fmla="val 3625"/>
                    <a:gd name="f43" fmla="val 3810"/>
                    <a:gd name="f44" fmla="val 4179"/>
                    <a:gd name="f45" fmla="val 3660"/>
                    <a:gd name="f46" fmla="val 4722"/>
                    <a:gd name="f47" fmla="val 3521"/>
                    <a:gd name="f48" fmla="val 5287"/>
                    <a:gd name="f49" fmla="val 3418"/>
                    <a:gd name="f50" fmla="val 5818"/>
                    <a:gd name="f51" fmla="val 3198"/>
                    <a:gd name="f52" fmla="val 7122"/>
                    <a:gd name="f53" fmla="val 2667"/>
                    <a:gd name="f54" fmla="val 8069"/>
                    <a:gd name="f55" fmla="val 1386"/>
                    <a:gd name="f56" fmla="*/ f0 1 8196"/>
                    <a:gd name="f57" fmla="*/ f1 1 6015"/>
                    <a:gd name="f58" fmla="val f2"/>
                    <a:gd name="f59" fmla="val f3"/>
                    <a:gd name="f60" fmla="val f4"/>
                    <a:gd name="f61" fmla="+- f60 0 f58"/>
                    <a:gd name="f62" fmla="+- f59 0 f58"/>
                    <a:gd name="f63" fmla="*/ f62 1 8196"/>
                    <a:gd name="f64" fmla="*/ f61 1 6015"/>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196" h="6015">
                      <a:moveTo>
                        <a:pt x="f3" y="f5"/>
                      </a:moveTo>
                      <a:lnTo>
                        <a:pt x="f3" y="f5"/>
                      </a:lnTo>
                      <a:cubicBezTo>
                        <a:pt x="f6" y="f7"/>
                        <a:pt x="f8" y="f9"/>
                        <a:pt x="f10" y="f11"/>
                      </a:cubicBezTo>
                      <a:cubicBezTo>
                        <a:pt x="f12" y="f13"/>
                        <a:pt x="f14" y="f15"/>
                        <a:pt x="f16" y="f15"/>
                      </a:cubicBezTo>
                      <a:cubicBezTo>
                        <a:pt x="f17" y="f15"/>
                        <a:pt x="f18" y="f19"/>
                        <a:pt x="f5" y="f20"/>
                      </a:cubicBezTo>
                      <a:lnTo>
                        <a:pt x="f5" y="f20"/>
                      </a:lnTo>
                      <a:cubicBezTo>
                        <a:pt x="f21" y="f22"/>
                        <a:pt x="f23" y="f24"/>
                        <a:pt x="f25" y="f24"/>
                      </a:cubicBezTo>
                      <a:cubicBezTo>
                        <a:pt x="f26" y="f24"/>
                        <a:pt x="f27" y="f28"/>
                        <a:pt x="f29" y="f30"/>
                      </a:cubicBezTo>
                      <a:lnTo>
                        <a:pt x="f29" y="f30"/>
                      </a:lnTo>
                      <a:cubicBezTo>
                        <a:pt x="f31" y="f32"/>
                        <a:pt x="f33" y="f34"/>
                        <a:pt x="f35" y="f4"/>
                      </a:cubicBezTo>
                      <a:cubicBezTo>
                        <a:pt x="f36" y="f34"/>
                        <a:pt x="f35" y="f37"/>
                        <a:pt x="f38" y="f39"/>
                      </a:cubicBezTo>
                      <a:cubicBezTo>
                        <a:pt x="f40" y="f41"/>
                        <a:pt x="f42" y="f43"/>
                        <a:pt x="f44" y="f45"/>
                      </a:cubicBezTo>
                      <a:cubicBezTo>
                        <a:pt x="f46" y="f47"/>
                        <a:pt x="f48" y="f49"/>
                        <a:pt x="f50" y="f51"/>
                      </a:cubicBezTo>
                      <a:cubicBezTo>
                        <a:pt x="f52" y="f53"/>
                        <a:pt x="f54" y="f55"/>
                        <a:pt x="f3" y="f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412;p5">
                  <a:extLst>
                    <a:ext uri="{FF2B5EF4-FFF2-40B4-BE49-F238E27FC236}">
                      <a16:creationId xmlns:a16="http://schemas.microsoft.com/office/drawing/2014/main" id="{3AE44197-E181-4C21-98F5-D2F6FE825736}"/>
                    </a:ext>
                  </a:extLst>
                </p:cNvPr>
                <p:cNvSpPr/>
                <p:nvPr/>
              </p:nvSpPr>
              <p:spPr>
                <a:xfrm flipH="1">
                  <a:off x="8789724" y="597715"/>
                  <a:ext cx="213292" cy="97703"/>
                </a:xfrm>
                <a:custGeom>
                  <a:avLst/>
                  <a:gdLst>
                    <a:gd name="f0" fmla="val w"/>
                    <a:gd name="f1" fmla="val h"/>
                    <a:gd name="f2" fmla="val 0"/>
                    <a:gd name="f3" fmla="val 6604"/>
                    <a:gd name="f4" fmla="val 3025"/>
                    <a:gd name="f5" fmla="val 6603"/>
                    <a:gd name="f6" fmla="val 716"/>
                    <a:gd name="f7" fmla="val 6596"/>
                    <a:gd name="f8" fmla="val 727"/>
                    <a:gd name="f9" fmla="val 6590"/>
                    <a:gd name="f10" fmla="val 739"/>
                    <a:gd name="f11" fmla="val 6583"/>
                    <a:gd name="f12" fmla="val 751"/>
                    <a:gd name="f13" fmla="val 6597"/>
                    <a:gd name="f14" fmla="val 728"/>
                    <a:gd name="f15" fmla="val 4"/>
                    <a:gd name="f16" fmla="val 1316"/>
                    <a:gd name="f17" fmla="val 3"/>
                    <a:gd name="f18" fmla="val 2"/>
                    <a:gd name="f19" fmla="val 1"/>
                    <a:gd name="f20" fmla="val 509"/>
                    <a:gd name="f21" fmla="val 1328"/>
                    <a:gd name="f22" fmla="val 740"/>
                    <a:gd name="f23" fmla="val 959"/>
                    <a:gd name="f24" fmla="val 1190"/>
                    <a:gd name="f25" fmla="val 1362"/>
                    <a:gd name="f26" fmla="val 1421"/>
                    <a:gd name="f27" fmla="val 1385"/>
                    <a:gd name="f28" fmla="val 1628"/>
                    <a:gd name="f29" fmla="val 1432"/>
                    <a:gd name="f30" fmla="val 1848"/>
                    <a:gd name="f31" fmla="val 1501"/>
                    <a:gd name="f32" fmla="val 2286"/>
                    <a:gd name="f33" fmla="val 2690"/>
                    <a:gd name="f34" fmla="val 1836"/>
                    <a:gd name="f35" fmla="val 3106"/>
                    <a:gd name="f36" fmla="val 1997"/>
                    <a:gd name="f37" fmla="val 3521"/>
                    <a:gd name="f38" fmla="val 2147"/>
                    <a:gd name="f39" fmla="val 3960"/>
                    <a:gd name="f40" fmla="val 4399"/>
                    <a:gd name="f41" fmla="val 4836"/>
                    <a:gd name="f42" fmla="val 5284"/>
                    <a:gd name="f43" fmla="val 2166"/>
                    <a:gd name="f44" fmla="val 5616"/>
                    <a:gd name="f45" fmla="val 1884"/>
                    <a:gd name="f46" fmla="val 5536"/>
                    <a:gd name="f47" fmla="val 1954"/>
                    <a:gd name="f48" fmla="val 5462"/>
                    <a:gd name="f49" fmla="val 2015"/>
                    <a:gd name="f50" fmla="val 5380"/>
                    <a:gd name="f51" fmla="val 2066"/>
                    <a:gd name="f52" fmla="val 5287"/>
                    <a:gd name="f53" fmla="val 2124"/>
                    <a:gd name="f54" fmla="val 5183"/>
                    <a:gd name="f55" fmla="val 2159"/>
                    <a:gd name="f56" fmla="val 5080"/>
                    <a:gd name="f57" fmla="val 2205"/>
                    <a:gd name="f58" fmla="val 4860"/>
                    <a:gd name="f59" fmla="val 4629"/>
                    <a:gd name="f60" fmla="val 2320"/>
                    <a:gd name="f61" fmla="val 4422"/>
                    <a:gd name="f62" fmla="val 4387"/>
                    <a:gd name="f63" fmla="val 2322"/>
                    <a:gd name="f64" fmla="val 4353"/>
                    <a:gd name="f65" fmla="val 2323"/>
                    <a:gd name="f66" fmla="val 4319"/>
                    <a:gd name="f67" fmla="val 3894"/>
                    <a:gd name="f68" fmla="val 3479"/>
                    <a:gd name="f69" fmla="val 2194"/>
                    <a:gd name="f70" fmla="val 3094"/>
                    <a:gd name="f71" fmla="val 2055"/>
                    <a:gd name="f72" fmla="val 2667"/>
                    <a:gd name="f73" fmla="val 1905"/>
                    <a:gd name="f74" fmla="val 2252"/>
                    <a:gd name="f75" fmla="val 1709"/>
                    <a:gd name="f76" fmla="val 1559"/>
                    <a:gd name="f77" fmla="val 1420"/>
                    <a:gd name="f78" fmla="val 970"/>
                    <a:gd name="f79" fmla="val 1339"/>
                    <a:gd name="f80" fmla="val 1813"/>
                    <a:gd name="f81" fmla="val 1721"/>
                    <a:gd name="f82" fmla="val 370"/>
                    <a:gd name="f83" fmla="val 1686"/>
                    <a:gd name="f84" fmla="val 474"/>
                    <a:gd name="f85" fmla="val 1744"/>
                    <a:gd name="f86" fmla="val 854"/>
                    <a:gd name="f87" fmla="val 1579"/>
                    <a:gd name="f88" fmla="val 735"/>
                    <a:gd name="f89" fmla="val 1435"/>
                    <a:gd name="f90" fmla="val 689"/>
                    <a:gd name="f91" fmla="val 1305"/>
                    <a:gd name="f92" fmla="val 840"/>
                    <a:gd name="f93" fmla="val 533"/>
                    <a:gd name="f94" fmla="val 1278"/>
                    <a:gd name="f95" fmla="val 15"/>
                    <a:gd name="f96" fmla="val 1315"/>
                    <a:gd name="f97" fmla="val 26"/>
                    <a:gd name="f98" fmla="val 37"/>
                    <a:gd name="f99" fmla="val 615"/>
                    <a:gd name="f100" fmla="val 635"/>
                    <a:gd name="f101" fmla="val 2359"/>
                    <a:gd name="f102" fmla="val 1156"/>
                    <a:gd name="f103" fmla="val 1174"/>
                    <a:gd name="f104" fmla="val 1193"/>
                    <a:gd name="f105" fmla="val 2358"/>
                    <a:gd name="f106" fmla="val 1213"/>
                    <a:gd name="f107" fmla="val 2355"/>
                    <a:gd name="f108" fmla="val 866"/>
                    <a:gd name="f109" fmla="val 2517"/>
                    <a:gd name="f110" fmla="val 578"/>
                    <a:gd name="f111" fmla="val 2713"/>
                    <a:gd name="f112" fmla="val 416"/>
                    <a:gd name="f113" fmla="val 3024"/>
                    <a:gd name="f114" fmla="val 989"/>
                    <a:gd name="f115" fmla="val 2650"/>
                    <a:gd name="f116" fmla="val 1706"/>
                    <a:gd name="f117" fmla="val 2537"/>
                    <a:gd name="f118" fmla="val 2410"/>
                    <a:gd name="f119" fmla="val 2814"/>
                    <a:gd name="f120" fmla="val 3213"/>
                    <a:gd name="f121" fmla="val 2574"/>
                    <a:gd name="f122" fmla="val 3579"/>
                    <a:gd name="f123" fmla="val 2620"/>
                    <a:gd name="f124" fmla="val 3739"/>
                    <a:gd name="f125" fmla="val 2642"/>
                    <a:gd name="f126" fmla="val 3897"/>
                    <a:gd name="f127" fmla="val 2653"/>
                    <a:gd name="f128" fmla="val 4052"/>
                    <a:gd name="f129" fmla="val 4721"/>
                    <a:gd name="f130" fmla="val 5331"/>
                    <a:gd name="f131" fmla="val 2445"/>
                    <a:gd name="f132" fmla="val 5818"/>
                    <a:gd name="f133" fmla="val 1986"/>
                    <a:gd name="f134" fmla="val 5934"/>
                    <a:gd name="f135" fmla="val 1870"/>
                    <a:gd name="f136" fmla="val 6049"/>
                    <a:gd name="f137" fmla="val 1743"/>
                    <a:gd name="f138" fmla="val 6165"/>
                    <a:gd name="f139" fmla="val 1582"/>
                    <a:gd name="f140" fmla="val 6342"/>
                    <a:gd name="f141" fmla="val 1327"/>
                    <a:gd name="f142" fmla="val 6434"/>
                    <a:gd name="f143" fmla="val 1020"/>
                    <a:gd name="f144" fmla="val 6258"/>
                    <a:gd name="f145" fmla="val 1313"/>
                    <a:gd name="f146" fmla="val 5713"/>
                    <a:gd name="f147" fmla="val 1805"/>
                    <a:gd name="f148" fmla="val 5068"/>
                    <a:gd name="f149" fmla="val 4897"/>
                    <a:gd name="f150" fmla="val 2037"/>
                    <a:gd name="f151" fmla="val 4659"/>
                    <a:gd name="f152" fmla="val 2091"/>
                    <a:gd name="f153" fmla="val 4432"/>
                    <a:gd name="f154" fmla="val 4199"/>
                    <a:gd name="f155" fmla="val 3979"/>
                    <a:gd name="f156" fmla="val 2034"/>
                    <a:gd name="f157" fmla="val 3856"/>
                    <a:gd name="f158" fmla="val 1859"/>
                    <a:gd name="f159" fmla="val 3764"/>
                    <a:gd name="f160" fmla="val 3706"/>
                    <a:gd name="f161" fmla="val 3752"/>
                    <a:gd name="f162" fmla="val 1443"/>
                    <a:gd name="f163" fmla="val 3790"/>
                    <a:gd name="f164" fmla="val 1320"/>
                    <a:gd name="f165" fmla="val 3921"/>
                    <a:gd name="f166" fmla="val 1220"/>
                    <a:gd name="f167" fmla="val 4043"/>
                    <a:gd name="f168" fmla="val 4070"/>
                    <a:gd name="f169" fmla="val 4097"/>
                    <a:gd name="f170" fmla="val 1225"/>
                    <a:gd name="f171" fmla="val 4122"/>
                    <a:gd name="f172" fmla="val 1235"/>
                    <a:gd name="f173" fmla="val 4045"/>
                    <a:gd name="f174" fmla="val 1151"/>
                    <a:gd name="f175" fmla="val 3925"/>
                    <a:gd name="f176" fmla="val 1106"/>
                    <a:gd name="f177" fmla="val 3805"/>
                    <a:gd name="f178" fmla="val 3726"/>
                    <a:gd name="f179" fmla="val 3647"/>
                    <a:gd name="f180" fmla="val 1125"/>
                    <a:gd name="f181" fmla="val 1166"/>
                    <a:gd name="f182" fmla="val 3406"/>
                    <a:gd name="f183" fmla="val 1270"/>
                    <a:gd name="f184" fmla="val 3371"/>
                    <a:gd name="f185" fmla="val 1512"/>
                    <a:gd name="f186" fmla="val 3452"/>
                    <a:gd name="f187" fmla="val 1697"/>
                    <a:gd name="f188" fmla="val 2898"/>
                    <a:gd name="f189" fmla="val 2552"/>
                    <a:gd name="f190" fmla="val 878"/>
                    <a:gd name="f191" fmla="val 2332"/>
                    <a:gd name="f192" fmla="val 289"/>
                    <a:gd name="f193" fmla="val 462"/>
                    <a:gd name="f194" fmla="val 601"/>
                    <a:gd name="f195" fmla="val 2009"/>
                    <a:gd name="f196" fmla="val 427"/>
                    <a:gd name="f197" fmla="*/ f0 1 6604"/>
                    <a:gd name="f198" fmla="*/ f1 1 3025"/>
                    <a:gd name="f199" fmla="val f2"/>
                    <a:gd name="f200" fmla="val f3"/>
                    <a:gd name="f201" fmla="val f4"/>
                    <a:gd name="f202" fmla="+- f201 0 f199"/>
                    <a:gd name="f203" fmla="+- f200 0 f199"/>
                    <a:gd name="f204" fmla="*/ f203 1 6604"/>
                    <a:gd name="f205" fmla="*/ f202 1 3025"/>
                    <a:gd name="f206" fmla="*/ f199 1 f204"/>
                    <a:gd name="f207" fmla="*/ f200 1 f204"/>
                    <a:gd name="f208" fmla="*/ f199 1 f205"/>
                    <a:gd name="f209" fmla="*/ f201 1 f205"/>
                    <a:gd name="f210" fmla="*/ f206 f197 1"/>
                    <a:gd name="f211" fmla="*/ f207 f197 1"/>
                    <a:gd name="f212" fmla="*/ f209 f198 1"/>
                    <a:gd name="f213" fmla="*/ f208 f198 1"/>
                  </a:gdLst>
                  <a:ahLst/>
                  <a:cxnLst>
                    <a:cxn ang="3cd4">
                      <a:pos x="hc" y="t"/>
                    </a:cxn>
                    <a:cxn ang="0">
                      <a:pos x="r" y="vc"/>
                    </a:cxn>
                    <a:cxn ang="cd4">
                      <a:pos x="hc" y="b"/>
                    </a:cxn>
                    <a:cxn ang="cd2">
                      <a:pos x="l" y="vc"/>
                    </a:cxn>
                  </a:cxnLst>
                  <a:rect l="f210" t="f213" r="f211" b="f212"/>
                  <a:pathLst>
                    <a:path w="6604" h="3025">
                      <a:moveTo>
                        <a:pt x="f5" y="f6"/>
                      </a:moveTo>
                      <a:lnTo>
                        <a:pt x="f5" y="f6"/>
                      </a:lnTo>
                      <a:cubicBezTo>
                        <a:pt x="f7" y="f8"/>
                        <a:pt x="f9" y="f10"/>
                        <a:pt x="f11" y="f12"/>
                      </a:cubicBezTo>
                      <a:lnTo>
                        <a:pt x="f11" y="f12"/>
                      </a:lnTo>
                      <a:cubicBezTo>
                        <a:pt x="f9" y="f10"/>
                        <a:pt x="f13" y="f14"/>
                        <a:pt x="f5" y="f6"/>
                      </a:cubicBezTo>
                      <a:close/>
                      <a:moveTo>
                        <a:pt x="f15" y="f16"/>
                      </a:moveTo>
                      <a:cubicBezTo>
                        <a:pt x="f17" y="f16"/>
                        <a:pt x="f18" y="f16"/>
                        <a:pt x="f19" y="f16"/>
                      </a:cubicBezTo>
                      <a:cubicBezTo>
                        <a:pt x="f18" y="f16"/>
                        <a:pt x="f17" y="f16"/>
                        <a:pt x="f15" y="f16"/>
                      </a:cubicBezTo>
                      <a:close/>
                      <a:moveTo>
                        <a:pt x="f20" y="f21"/>
                      </a:moveTo>
                      <a:cubicBezTo>
                        <a:pt x="f22" y="f21"/>
                        <a:pt x="f23" y="f21"/>
                        <a:pt x="f24" y="f25"/>
                      </a:cubicBezTo>
                      <a:cubicBezTo>
                        <a:pt x="f26" y="f27"/>
                        <a:pt x="f28" y="f29"/>
                        <a:pt x="f30" y="f31"/>
                      </a:cubicBezTo>
                      <a:cubicBezTo>
                        <a:pt x="f32" y="f28"/>
                        <a:pt x="f33" y="f34"/>
                        <a:pt x="f35" y="f36"/>
                      </a:cubicBezTo>
                      <a:cubicBezTo>
                        <a:pt x="f37" y="f38"/>
                        <a:pt x="f39" y="f32"/>
                        <a:pt x="f40" y="f32"/>
                      </a:cubicBezTo>
                      <a:cubicBezTo>
                        <a:pt x="f41" y="f32"/>
                        <a:pt x="f42" y="f43"/>
                        <a:pt x="f44" y="f45"/>
                      </a:cubicBezTo>
                      <a:lnTo>
                        <a:pt x="f44" y="f45"/>
                      </a:lnTo>
                      <a:cubicBezTo>
                        <a:pt x="f46" y="f47"/>
                        <a:pt x="f48" y="f49"/>
                        <a:pt x="f50" y="f51"/>
                      </a:cubicBezTo>
                      <a:cubicBezTo>
                        <a:pt x="f52" y="f53"/>
                        <a:pt x="f54" y="f55"/>
                        <a:pt x="f56" y="f57"/>
                      </a:cubicBezTo>
                      <a:cubicBezTo>
                        <a:pt x="f58" y="f32"/>
                        <a:pt x="f59" y="f60"/>
                        <a:pt x="f61" y="f60"/>
                      </a:cubicBezTo>
                      <a:cubicBezTo>
                        <a:pt x="f62" y="f63"/>
                        <a:pt x="f64" y="f65"/>
                        <a:pt x="f66" y="f65"/>
                      </a:cubicBezTo>
                      <a:cubicBezTo>
                        <a:pt x="f67" y="f65"/>
                        <a:pt x="f68" y="f69"/>
                        <a:pt x="f70" y="f71"/>
                      </a:cubicBezTo>
                      <a:cubicBezTo>
                        <a:pt x="f72" y="f73"/>
                        <a:pt x="f74" y="f75"/>
                        <a:pt x="f34" y="f76"/>
                      </a:cubicBezTo>
                      <a:cubicBezTo>
                        <a:pt x="f26" y="f77"/>
                        <a:pt x="f78" y="f79"/>
                        <a:pt x="f20" y="f21"/>
                      </a:cubicBezTo>
                      <a:close/>
                      <a:moveTo>
                        <a:pt x="f80" y="f2"/>
                      </a:moveTo>
                      <a:cubicBezTo>
                        <a:pt x="f81" y="f82"/>
                        <a:pt x="f83" y="f84"/>
                        <a:pt x="f85" y="f86"/>
                      </a:cubicBezTo>
                      <a:cubicBezTo>
                        <a:pt x="f87" y="f88"/>
                        <a:pt x="f89" y="f90"/>
                        <a:pt x="f91" y="f90"/>
                      </a:cubicBezTo>
                      <a:cubicBezTo>
                        <a:pt x="f92" y="f90"/>
                        <a:pt x="f93" y="f94"/>
                        <a:pt x="f15" y="f16"/>
                      </a:cubicBezTo>
                      <a:lnTo>
                        <a:pt x="f15" y="f16"/>
                      </a:lnTo>
                      <a:cubicBezTo>
                        <a:pt x="f95" y="f96"/>
                        <a:pt x="f97" y="f96"/>
                        <a:pt x="f98" y="f96"/>
                      </a:cubicBezTo>
                      <a:cubicBezTo>
                        <a:pt x="f99" y="f96"/>
                        <a:pt x="f100" y="f101"/>
                        <a:pt x="f102" y="f101"/>
                      </a:cubicBezTo>
                      <a:cubicBezTo>
                        <a:pt x="f103" y="f101"/>
                        <a:pt x="f104" y="f105"/>
                        <a:pt x="f106" y="f107"/>
                      </a:cubicBezTo>
                      <a:lnTo>
                        <a:pt x="f106" y="f107"/>
                      </a:lnTo>
                      <a:cubicBezTo>
                        <a:pt x="f108" y="f109"/>
                        <a:pt x="f110" y="f111"/>
                        <a:pt x="f112" y="f113"/>
                      </a:cubicBezTo>
                      <a:cubicBezTo>
                        <a:pt x="f114" y="f115"/>
                        <a:pt x="f116" y="f117"/>
                        <a:pt x="f118" y="f117"/>
                      </a:cubicBezTo>
                      <a:cubicBezTo>
                        <a:pt x="f119" y="f117"/>
                        <a:pt x="f120" y="f121"/>
                        <a:pt x="f122" y="f123"/>
                      </a:cubicBezTo>
                      <a:cubicBezTo>
                        <a:pt x="f124" y="f125"/>
                        <a:pt x="f126" y="f127"/>
                        <a:pt x="f128" y="f127"/>
                      </a:cubicBezTo>
                      <a:cubicBezTo>
                        <a:pt x="f129" y="f127"/>
                        <a:pt x="f130" y="f131"/>
                        <a:pt x="f132" y="f133"/>
                      </a:cubicBezTo>
                      <a:cubicBezTo>
                        <a:pt x="f134" y="f135"/>
                        <a:pt x="f136" y="f137"/>
                        <a:pt x="f138" y="f139"/>
                      </a:cubicBezTo>
                      <a:cubicBezTo>
                        <a:pt x="f140" y="f141"/>
                        <a:pt x="f142" y="f143"/>
                        <a:pt x="f11" y="f12"/>
                      </a:cubicBezTo>
                      <a:lnTo>
                        <a:pt x="f11" y="f12"/>
                      </a:lnTo>
                      <a:cubicBezTo>
                        <a:pt x="f144" y="f145"/>
                        <a:pt x="f146" y="f147"/>
                        <a:pt x="f148" y="f133"/>
                      </a:cubicBezTo>
                      <a:cubicBezTo>
                        <a:pt x="f149" y="f150"/>
                        <a:pt x="f151" y="f152"/>
                        <a:pt x="f153" y="f152"/>
                      </a:cubicBezTo>
                      <a:cubicBezTo>
                        <a:pt x="f154" y="f152"/>
                        <a:pt x="f155" y="f156"/>
                        <a:pt x="f157" y="f158"/>
                      </a:cubicBezTo>
                      <a:cubicBezTo>
                        <a:pt x="f159" y="f137"/>
                        <a:pt x="f160" y="f139"/>
                        <a:pt x="f161" y="f162"/>
                      </a:cubicBezTo>
                      <a:cubicBezTo>
                        <a:pt x="f163" y="f164"/>
                        <a:pt x="f165" y="f166"/>
                        <a:pt x="f167" y="f166"/>
                      </a:cubicBezTo>
                      <a:cubicBezTo>
                        <a:pt x="f168" y="f166"/>
                        <a:pt x="f169" y="f170"/>
                        <a:pt x="f171" y="f172"/>
                      </a:cubicBezTo>
                      <a:cubicBezTo>
                        <a:pt x="f173" y="f174"/>
                        <a:pt x="f175" y="f176"/>
                        <a:pt x="f177" y="f176"/>
                      </a:cubicBezTo>
                      <a:cubicBezTo>
                        <a:pt x="f178" y="f176"/>
                        <a:pt x="f179" y="f180"/>
                        <a:pt x="f122" y="f181"/>
                      </a:cubicBezTo>
                      <a:cubicBezTo>
                        <a:pt x="f182" y="f183"/>
                        <a:pt x="f184" y="f185"/>
                        <a:pt x="f186" y="f187"/>
                      </a:cubicBezTo>
                      <a:cubicBezTo>
                        <a:pt x="f188" y="f27"/>
                        <a:pt x="f189" y="f190"/>
                        <a:pt x="f191" y="f192"/>
                      </a:cubicBezTo>
                      <a:cubicBezTo>
                        <a:pt x="f191" y="f192"/>
                        <a:pt x="f74" y="f193"/>
                        <a:pt x="f57" y="f194"/>
                      </a:cubicBezTo>
                      <a:cubicBezTo>
                        <a:pt x="f57" y="f194"/>
                        <a:pt x="f195" y="f196"/>
                        <a:pt x="f80"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413;p5">
                  <a:extLst>
                    <a:ext uri="{FF2B5EF4-FFF2-40B4-BE49-F238E27FC236}">
                      <a16:creationId xmlns:a16="http://schemas.microsoft.com/office/drawing/2014/main" id="{0262AB80-A111-473A-81C6-B5CF403BA8FE}"/>
                    </a:ext>
                  </a:extLst>
                </p:cNvPr>
                <p:cNvSpPr/>
                <p:nvPr/>
              </p:nvSpPr>
              <p:spPr>
                <a:xfrm flipH="1">
                  <a:off x="8880323" y="692575"/>
                  <a:ext cx="77961" cy="14401"/>
                </a:xfrm>
                <a:custGeom>
                  <a:avLst/>
                  <a:gdLst>
                    <a:gd name="f0" fmla="val w"/>
                    <a:gd name="f1" fmla="val h"/>
                    <a:gd name="f2" fmla="val 0"/>
                    <a:gd name="f3" fmla="val 2414"/>
                    <a:gd name="f4" fmla="val 446"/>
                    <a:gd name="f5" fmla="val 1581"/>
                    <a:gd name="f6" fmla="val 1"/>
                    <a:gd name="f7" fmla="val 1036"/>
                    <a:gd name="f8" fmla="val 498"/>
                    <a:gd name="f9" fmla="val 154"/>
                    <a:gd name="f10" fmla="val 445"/>
                    <a:gd name="f11" fmla="val 809"/>
                    <a:gd name="f12" fmla="val 341"/>
                    <a:gd name="f13" fmla="val 1605"/>
                    <a:gd name="f14" fmla="val 226"/>
                    <a:gd name="f15" fmla="val 2413"/>
                    <a:gd name="f16" fmla="val 122"/>
                    <a:gd name="f17" fmla="val 2137"/>
                    <a:gd name="f18" fmla="val 40"/>
                    <a:gd name="f19" fmla="val 1858"/>
                    <a:gd name="f20" fmla="*/ f0 1 2414"/>
                    <a:gd name="f21" fmla="*/ f1 1 446"/>
                    <a:gd name="f22" fmla="val f2"/>
                    <a:gd name="f23" fmla="val f3"/>
                    <a:gd name="f24" fmla="val f4"/>
                    <a:gd name="f25" fmla="+- f24 0 f22"/>
                    <a:gd name="f26" fmla="+- f23 0 f22"/>
                    <a:gd name="f27" fmla="*/ f26 1 2414"/>
                    <a:gd name="f28" fmla="*/ f25 1 446"/>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414" h="446">
                      <a:moveTo>
                        <a:pt x="f5" y="f6"/>
                      </a:moveTo>
                      <a:cubicBezTo>
                        <a:pt x="f7" y="f6"/>
                        <a:pt x="f8" y="f9"/>
                        <a:pt x="f6" y="f10"/>
                      </a:cubicBezTo>
                      <a:cubicBezTo>
                        <a:pt x="f11" y="f12"/>
                        <a:pt x="f13" y="f14"/>
                        <a:pt x="f15" y="f16"/>
                      </a:cubicBezTo>
                      <a:cubicBezTo>
                        <a:pt x="f17" y="f18"/>
                        <a:pt x="f19"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414;p5">
                  <a:extLst>
                    <a:ext uri="{FF2B5EF4-FFF2-40B4-BE49-F238E27FC236}">
                      <a16:creationId xmlns:a16="http://schemas.microsoft.com/office/drawing/2014/main" id="{01DA1DA0-71A1-4F83-BBD6-32E75FA25AEF}"/>
                    </a:ext>
                  </a:extLst>
                </p:cNvPr>
                <p:cNvSpPr/>
                <p:nvPr/>
              </p:nvSpPr>
              <p:spPr>
                <a:xfrm flipH="1">
                  <a:off x="8711827" y="738506"/>
                  <a:ext cx="96953" cy="80970"/>
                </a:xfrm>
                <a:custGeom>
                  <a:avLst/>
                  <a:gdLst>
                    <a:gd name="f0" fmla="val w"/>
                    <a:gd name="f1" fmla="val h"/>
                    <a:gd name="f2" fmla="val 0"/>
                    <a:gd name="f3" fmla="val 3002"/>
                    <a:gd name="f4" fmla="val 2507"/>
                    <a:gd name="f5" fmla="val 1236"/>
                    <a:gd name="f6" fmla="val 1251"/>
                    <a:gd name="f7" fmla="val 1228"/>
                    <a:gd name="f8" fmla="val 1262"/>
                    <a:gd name="f9" fmla="val 1223"/>
                    <a:gd name="f10" fmla="val 1274"/>
                    <a:gd name="f11" fmla="val 1220"/>
                    <a:gd name="f12" fmla="val 1286"/>
                    <a:gd name="f13" fmla="val 1225"/>
                    <a:gd name="f14" fmla="val 1230"/>
                    <a:gd name="f15" fmla="val 1263"/>
                    <a:gd name="f16" fmla="val 1963"/>
                    <a:gd name="f17" fmla="val 431"/>
                    <a:gd name="f18" fmla="val 1813"/>
                    <a:gd name="f19" fmla="val 524"/>
                    <a:gd name="f20" fmla="val 1663"/>
                    <a:gd name="f21" fmla="val 616"/>
                    <a:gd name="f22" fmla="val 1536"/>
                    <a:gd name="f23" fmla="val 755"/>
                    <a:gd name="f24" fmla="val 1466"/>
                    <a:gd name="f25" fmla="val 824"/>
                    <a:gd name="f26" fmla="val 1386"/>
                    <a:gd name="f27" fmla="val 928"/>
                    <a:gd name="f28" fmla="val 1351"/>
                    <a:gd name="f29" fmla="val 1009"/>
                    <a:gd name="f30" fmla="val 1305"/>
                    <a:gd name="f31" fmla="val 1124"/>
                    <a:gd name="f32" fmla="val 1293"/>
                    <a:gd name="f33" fmla="val 1239"/>
                    <a:gd name="f34" fmla="val 1355"/>
                    <a:gd name="f35" fmla="val 1516"/>
                    <a:gd name="f36" fmla="val 1316"/>
                    <a:gd name="f37" fmla="val 1678"/>
                    <a:gd name="f38" fmla="val 1374"/>
                    <a:gd name="f39" fmla="val 1828"/>
                    <a:gd name="f40" fmla="val 1259"/>
                    <a:gd name="f41" fmla="val 1701"/>
                    <a:gd name="f42" fmla="val 1212"/>
                    <a:gd name="f43" fmla="val 1528"/>
                    <a:gd name="f44" fmla="val 1339"/>
                    <a:gd name="f45" fmla="val 1312"/>
                    <a:gd name="f46" fmla="val 1159"/>
                    <a:gd name="f47" fmla="val 1426"/>
                    <a:gd name="f48" fmla="val 1115"/>
                    <a:gd name="f49" fmla="val 1573"/>
                    <a:gd name="f50" fmla="val 1051"/>
                    <a:gd name="f51" fmla="val 982"/>
                    <a:gd name="f52" fmla="val 1863"/>
                    <a:gd name="f53" fmla="val 901"/>
                    <a:gd name="f54" fmla="val 2036"/>
                    <a:gd name="f55" fmla="val 751"/>
                    <a:gd name="f56" fmla="val 2151"/>
                    <a:gd name="f57" fmla="val 866"/>
                    <a:gd name="f58" fmla="val 2001"/>
                    <a:gd name="f59" fmla="val 935"/>
                    <a:gd name="f60" fmla="val 1851"/>
                    <a:gd name="f61" fmla="val 1005"/>
                    <a:gd name="f62" fmla="val 1062"/>
                    <a:gd name="f63" fmla="val 1505"/>
                    <a:gd name="f64" fmla="val 1120"/>
                    <a:gd name="f65" fmla="val 1332"/>
                    <a:gd name="f66" fmla="val 1189"/>
                    <a:gd name="f67" fmla="val 1170"/>
                    <a:gd name="f68" fmla="val 997"/>
                    <a:gd name="f69" fmla="val 1363"/>
                    <a:gd name="f70" fmla="val 835"/>
                    <a:gd name="f71" fmla="val 1501"/>
                    <a:gd name="f72" fmla="val 720"/>
                    <a:gd name="f73" fmla="val 1640"/>
                    <a:gd name="f74" fmla="val 593"/>
                    <a:gd name="f75" fmla="val 501"/>
                    <a:gd name="f76" fmla="val 2759"/>
                    <a:gd name="f77" fmla="val 2479"/>
                    <a:gd name="f78" fmla="val 2196"/>
                    <a:gd name="f79" fmla="val 61"/>
                    <a:gd name="f80" fmla="val 1928"/>
                    <a:gd name="f81" fmla="val 178"/>
                    <a:gd name="f82" fmla="val 1420"/>
                    <a:gd name="f83" fmla="val 385"/>
                    <a:gd name="f84" fmla="val 812"/>
                    <a:gd name="f85" fmla="val 774"/>
                    <a:gd name="f86" fmla="val 1309"/>
                    <a:gd name="f87" fmla="val 682"/>
                    <a:gd name="f88" fmla="val 624"/>
                    <a:gd name="f89" fmla="val 1713"/>
                    <a:gd name="f90" fmla="val 508"/>
                    <a:gd name="f91" fmla="val 1909"/>
                    <a:gd name="f92" fmla="val 393"/>
                    <a:gd name="f93" fmla="val 2082"/>
                    <a:gd name="f94" fmla="val 220"/>
                    <a:gd name="f95" fmla="val 2232"/>
                    <a:gd name="f96" fmla="val 1"/>
                    <a:gd name="f97" fmla="val 192"/>
                    <a:gd name="f98" fmla="val 2374"/>
                    <a:gd name="f99" fmla="val 2506"/>
                    <a:gd name="f100" fmla="val 618"/>
                    <a:gd name="f101" fmla="val 650"/>
                    <a:gd name="f102" fmla="val 683"/>
                    <a:gd name="f103" fmla="val 2503"/>
                    <a:gd name="f104" fmla="val 716"/>
                    <a:gd name="f105" fmla="val 2498"/>
                    <a:gd name="f106" fmla="val 959"/>
                    <a:gd name="f107" fmla="val 2451"/>
                    <a:gd name="f108" fmla="val 1178"/>
                    <a:gd name="f109" fmla="val 2313"/>
                    <a:gd name="f110" fmla="val 2117"/>
                    <a:gd name="f111" fmla="val 2221"/>
                    <a:gd name="f112" fmla="val 2371"/>
                    <a:gd name="f113" fmla="val 1432"/>
                    <a:gd name="f114" fmla="val 2405"/>
                    <a:gd name="f115" fmla="val 1464"/>
                    <a:gd name="f116" fmla="val 2422"/>
                    <a:gd name="f117" fmla="val 1500"/>
                    <a:gd name="f118" fmla="val 2429"/>
                    <a:gd name="f119" fmla="val 1535"/>
                    <a:gd name="f120" fmla="val 1626"/>
                    <a:gd name="f121" fmla="val 1720"/>
                    <a:gd name="f122" fmla="val 2382"/>
                    <a:gd name="f123" fmla="val 1778"/>
                    <a:gd name="f124" fmla="val 2324"/>
                    <a:gd name="f125" fmla="val 1870"/>
                    <a:gd name="f126" fmla="val 1905"/>
                    <a:gd name="f127" fmla="val 2105"/>
                    <a:gd name="f128" fmla="val 1951"/>
                    <a:gd name="f129" fmla="val 1978"/>
                    <a:gd name="f130" fmla="val 2009"/>
                    <a:gd name="f131" fmla="val 2140"/>
                    <a:gd name="f132" fmla="val 2136"/>
                    <a:gd name="f133" fmla="val 2290"/>
                    <a:gd name="f134" fmla="val 2309"/>
                    <a:gd name="f135" fmla="val 2319"/>
                    <a:gd name="f136" fmla="val 2314"/>
                    <a:gd name="f137" fmla="val 2329"/>
                    <a:gd name="f138" fmla="val 2339"/>
                    <a:gd name="f139" fmla="val 2504"/>
                    <a:gd name="f140" fmla="val 2683"/>
                    <a:gd name="f141" fmla="val 2224"/>
                    <a:gd name="f142" fmla="val 2094"/>
                    <a:gd name="f143" fmla="val 2390"/>
                    <a:gd name="f144" fmla="val 2078"/>
                    <a:gd name="f145" fmla="val 1586"/>
                    <a:gd name="f146" fmla="val 2044"/>
                    <a:gd name="f147" fmla="val 1193"/>
                    <a:gd name="f148" fmla="val 1997"/>
                    <a:gd name="f149" fmla="val 2194"/>
                    <a:gd name="f150" fmla="val 408"/>
                    <a:gd name="f151" fmla="val 2540"/>
                    <a:gd name="f152" fmla="val 201"/>
                    <a:gd name="f153" fmla="val 2701"/>
                    <a:gd name="f154" fmla="val 120"/>
                    <a:gd name="f155" fmla="val 2852"/>
                    <a:gd name="f156" fmla="val 39"/>
                    <a:gd name="f157" fmla="val 16"/>
                    <a:gd name="f158" fmla="val 2921"/>
                    <a:gd name="f159" fmla="val 6"/>
                    <a:gd name="f160" fmla="val 2840"/>
                    <a:gd name="f161" fmla="*/ f0 1 3002"/>
                    <a:gd name="f162" fmla="*/ f1 1 2507"/>
                    <a:gd name="f163" fmla="val f2"/>
                    <a:gd name="f164" fmla="val f3"/>
                    <a:gd name="f165" fmla="val f4"/>
                    <a:gd name="f166" fmla="+- f165 0 f163"/>
                    <a:gd name="f167" fmla="+- f164 0 f163"/>
                    <a:gd name="f168" fmla="*/ f167 1 3002"/>
                    <a:gd name="f169" fmla="*/ f166 1 2507"/>
                    <a:gd name="f170" fmla="*/ f163 1 f168"/>
                    <a:gd name="f171" fmla="*/ f164 1 f168"/>
                    <a:gd name="f172" fmla="*/ f163 1 f169"/>
                    <a:gd name="f173" fmla="*/ f165 1 f169"/>
                    <a:gd name="f174" fmla="*/ f170 f161 1"/>
                    <a:gd name="f175" fmla="*/ f171 f161 1"/>
                    <a:gd name="f176" fmla="*/ f173 f162 1"/>
                    <a:gd name="f177" fmla="*/ f172 f162 1"/>
                  </a:gdLst>
                  <a:ahLst/>
                  <a:cxnLst>
                    <a:cxn ang="3cd4">
                      <a:pos x="hc" y="t"/>
                    </a:cxn>
                    <a:cxn ang="0">
                      <a:pos x="r" y="vc"/>
                    </a:cxn>
                    <a:cxn ang="cd4">
                      <a:pos x="hc" y="b"/>
                    </a:cxn>
                    <a:cxn ang="cd2">
                      <a:pos x="l" y="vc"/>
                    </a:cxn>
                  </a:cxnLst>
                  <a:rect l="f174" t="f177" r="f175" b="f176"/>
                  <a:pathLst>
                    <a:path w="3002" h="2507">
                      <a:moveTo>
                        <a:pt x="f5" y="f6"/>
                      </a:moveTo>
                      <a:cubicBezTo>
                        <a:pt x="f7" y="f8"/>
                        <a:pt x="f9" y="f10"/>
                        <a:pt x="f11" y="f12"/>
                      </a:cubicBezTo>
                      <a:lnTo>
                        <a:pt x="f11" y="f12"/>
                      </a:lnTo>
                      <a:cubicBezTo>
                        <a:pt x="f13" y="f10"/>
                        <a:pt x="f14" y="f15"/>
                        <a:pt x="f5" y="f6"/>
                      </a:cubicBezTo>
                      <a:close/>
                      <a:moveTo>
                        <a:pt x="f16" y="f17"/>
                      </a:moveTo>
                      <a:lnTo>
                        <a:pt x="f16" y="f17"/>
                      </a:lnTo>
                      <a:cubicBezTo>
                        <a:pt x="f18" y="f19"/>
                        <a:pt x="f20" y="f21"/>
                        <a:pt x="f22" y="f23"/>
                      </a:cubicBezTo>
                      <a:cubicBezTo>
                        <a:pt x="f24" y="f25"/>
                        <a:pt x="f26" y="f27"/>
                        <a:pt x="f28" y="f29"/>
                      </a:cubicBezTo>
                      <a:cubicBezTo>
                        <a:pt x="f30" y="f31"/>
                        <a:pt x="f32" y="f33"/>
                        <a:pt x="f32" y="f34"/>
                      </a:cubicBezTo>
                      <a:cubicBezTo>
                        <a:pt x="f32" y="f35"/>
                        <a:pt x="f36" y="f37"/>
                        <a:pt x="f38" y="f39"/>
                      </a:cubicBezTo>
                      <a:cubicBezTo>
                        <a:pt x="f40" y="f41"/>
                        <a:pt x="f42" y="f43"/>
                        <a:pt x="f42" y="f34"/>
                      </a:cubicBezTo>
                      <a:cubicBezTo>
                        <a:pt x="f42" y="f44"/>
                        <a:pt x="f42" y="f45"/>
                        <a:pt x="f11" y="f12"/>
                      </a:cubicBezTo>
                      <a:lnTo>
                        <a:pt x="f11" y="f12"/>
                      </a:lnTo>
                      <a:cubicBezTo>
                        <a:pt x="f46" y="f47"/>
                        <a:pt x="f48" y="f49"/>
                        <a:pt x="f50" y="f41"/>
                      </a:cubicBezTo>
                      <a:cubicBezTo>
                        <a:pt x="f51" y="f52"/>
                        <a:pt x="f53" y="f54"/>
                        <a:pt x="f55" y="f56"/>
                      </a:cubicBezTo>
                      <a:cubicBezTo>
                        <a:pt x="f57" y="f58"/>
                        <a:pt x="f59" y="f60"/>
                        <a:pt x="f61" y="f37"/>
                      </a:cubicBezTo>
                      <a:cubicBezTo>
                        <a:pt x="f62" y="f63"/>
                        <a:pt x="f64" y="f65"/>
                        <a:pt x="f66" y="f67"/>
                      </a:cubicBezTo>
                      <a:cubicBezTo>
                        <a:pt x="f40" y="f68"/>
                        <a:pt x="f69" y="f70"/>
                        <a:pt x="f71" y="f72"/>
                      </a:cubicBezTo>
                      <a:cubicBezTo>
                        <a:pt x="f73" y="f74"/>
                        <a:pt x="f18" y="f75"/>
                        <a:pt x="f16" y="f17"/>
                      </a:cubicBezTo>
                      <a:close/>
                      <a:moveTo>
                        <a:pt x="f76" y="f2"/>
                      </a:moveTo>
                      <a:cubicBezTo>
                        <a:pt x="f77" y="f2"/>
                        <a:pt x="f78" y="f79"/>
                        <a:pt x="f80" y="f81"/>
                      </a:cubicBezTo>
                      <a:cubicBezTo>
                        <a:pt x="f82" y="f83"/>
                        <a:pt x="f61" y="f84"/>
                        <a:pt x="f85" y="f86"/>
                      </a:cubicBezTo>
                      <a:cubicBezTo>
                        <a:pt x="f87" y="f35"/>
                        <a:pt x="f88" y="f89"/>
                        <a:pt x="f90" y="f91"/>
                      </a:cubicBezTo>
                      <a:cubicBezTo>
                        <a:pt x="f92" y="f93"/>
                        <a:pt x="f94" y="f95"/>
                        <a:pt x="f96" y="f95"/>
                      </a:cubicBezTo>
                      <a:cubicBezTo>
                        <a:pt x="f97" y="f98"/>
                        <a:pt x="f92" y="f99"/>
                        <a:pt x="f100" y="f99"/>
                      </a:cubicBezTo>
                      <a:cubicBezTo>
                        <a:pt x="f101" y="f99"/>
                        <a:pt x="f102" y="f103"/>
                        <a:pt x="f104" y="f105"/>
                      </a:cubicBezTo>
                      <a:cubicBezTo>
                        <a:pt x="f106" y="f107"/>
                        <a:pt x="f108" y="f109"/>
                        <a:pt x="f36" y="f110"/>
                      </a:cubicBezTo>
                      <a:lnTo>
                        <a:pt x="f36" y="f110"/>
                      </a:lnTo>
                      <a:cubicBezTo>
                        <a:pt x="f32" y="f111"/>
                        <a:pt x="f28" y="f112"/>
                        <a:pt x="f113" y="f114"/>
                      </a:cubicBezTo>
                      <a:cubicBezTo>
                        <a:pt x="f115" y="f116"/>
                        <a:pt x="f117" y="f118"/>
                        <a:pt x="f119" y="f118"/>
                      </a:cubicBezTo>
                      <a:cubicBezTo>
                        <a:pt x="f120" y="f118"/>
                        <a:pt x="f121" y="f122"/>
                        <a:pt x="f123" y="f124"/>
                      </a:cubicBezTo>
                      <a:cubicBezTo>
                        <a:pt x="f125" y="f111"/>
                        <a:pt x="f126" y="f127"/>
                        <a:pt x="f128" y="f129"/>
                      </a:cubicBezTo>
                      <a:cubicBezTo>
                        <a:pt x="f130" y="f131"/>
                        <a:pt x="f132" y="f133"/>
                        <a:pt x="f134" y="f109"/>
                      </a:cubicBezTo>
                      <a:cubicBezTo>
                        <a:pt x="f135" y="f136"/>
                        <a:pt x="f137" y="f136"/>
                        <a:pt x="f138" y="f136"/>
                      </a:cubicBezTo>
                      <a:cubicBezTo>
                        <a:pt x="f139" y="f136"/>
                        <a:pt x="f140" y="f141"/>
                        <a:pt x="f76" y="f142"/>
                      </a:cubicBezTo>
                      <a:cubicBezTo>
                        <a:pt x="f143" y="f129"/>
                        <a:pt x="f144" y="f145"/>
                        <a:pt x="f146" y="f147"/>
                      </a:cubicBezTo>
                      <a:cubicBezTo>
                        <a:pt x="f148" y="f84"/>
                        <a:pt x="f149" y="f150"/>
                        <a:pt x="f151" y="f152"/>
                      </a:cubicBezTo>
                      <a:cubicBezTo>
                        <a:pt x="f153" y="f154"/>
                        <a:pt x="f155" y="f156"/>
                        <a:pt x="f3" y="f157"/>
                      </a:cubicBezTo>
                      <a:cubicBezTo>
                        <a:pt x="f158" y="f159"/>
                        <a:pt x="f160" y="f2"/>
                        <a:pt x="f76"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415;p5">
                  <a:extLst>
                    <a:ext uri="{FF2B5EF4-FFF2-40B4-BE49-F238E27FC236}">
                      <a16:creationId xmlns:a16="http://schemas.microsoft.com/office/drawing/2014/main" id="{32E193CA-4745-480F-8375-660ADDFD0752}"/>
                    </a:ext>
                  </a:extLst>
                </p:cNvPr>
                <p:cNvSpPr/>
                <p:nvPr/>
              </p:nvSpPr>
              <p:spPr>
                <a:xfrm flipH="1">
                  <a:off x="8646941" y="722165"/>
                  <a:ext cx="244976" cy="169977"/>
                </a:xfrm>
                <a:custGeom>
                  <a:avLst/>
                  <a:gdLst>
                    <a:gd name="f0" fmla="val w"/>
                    <a:gd name="f1" fmla="val h"/>
                    <a:gd name="f2" fmla="val 0"/>
                    <a:gd name="f3" fmla="val 7585"/>
                    <a:gd name="f4" fmla="val 5263"/>
                    <a:gd name="f5" fmla="val 1109"/>
                    <a:gd name="f6" fmla="val 1757"/>
                    <a:gd name="f7" fmla="val 935"/>
                    <a:gd name="f8" fmla="val 1988"/>
                    <a:gd name="f9" fmla="val 785"/>
                    <a:gd name="f10" fmla="val 2242"/>
                    <a:gd name="f11" fmla="val 670"/>
                    <a:gd name="f12" fmla="val 2496"/>
                    <a:gd name="f13" fmla="val 555"/>
                    <a:gd name="f14" fmla="val 2761"/>
                    <a:gd name="f15" fmla="val 474"/>
                    <a:gd name="f16" fmla="val 3027"/>
                    <a:gd name="f17" fmla="val 428"/>
                    <a:gd name="f18" fmla="val 3304"/>
                    <a:gd name="f19" fmla="val 381"/>
                    <a:gd name="f20" fmla="val 3581"/>
                    <a:gd name="f21" fmla="val 3869"/>
                    <a:gd name="f22" fmla="val 439"/>
                    <a:gd name="f23" fmla="val 4146"/>
                    <a:gd name="f24" fmla="val 497"/>
                    <a:gd name="f25" fmla="val 4412"/>
                    <a:gd name="f26" fmla="val 601"/>
                    <a:gd name="f27" fmla="val 4689"/>
                    <a:gd name="f28" fmla="val 716"/>
                    <a:gd name="f29" fmla="val 4954"/>
                    <a:gd name="f30" fmla="val 578"/>
                    <a:gd name="f31" fmla="val 4700"/>
                    <a:gd name="f32" fmla="val 4435"/>
                    <a:gd name="f33" fmla="val 404"/>
                    <a:gd name="f34" fmla="val 4158"/>
                    <a:gd name="f35" fmla="val 347"/>
                    <a:gd name="f36" fmla="val 3881"/>
                    <a:gd name="f37" fmla="val 312"/>
                    <a:gd name="f38" fmla="val 370"/>
                    <a:gd name="f39" fmla="val 3292"/>
                    <a:gd name="f40" fmla="val 416"/>
                    <a:gd name="f41" fmla="val 3004"/>
                    <a:gd name="f42" fmla="val 2727"/>
                    <a:gd name="f43" fmla="val 624"/>
                    <a:gd name="f44" fmla="val 2473"/>
                    <a:gd name="f45" fmla="val 762"/>
                    <a:gd name="f46" fmla="val 2207"/>
                    <a:gd name="f47" fmla="val 901"/>
                    <a:gd name="f48" fmla="val 1965"/>
                    <a:gd name="f49" fmla="val 5224"/>
                    <a:gd name="f50" fmla="val 1"/>
                    <a:gd name="f51" fmla="val 4391"/>
                    <a:gd name="f52" fmla="val 3557"/>
                    <a:gd name="f53" fmla="val 183"/>
                    <a:gd name="f54" fmla="val 2713"/>
                    <a:gd name="f55" fmla="val 533"/>
                    <a:gd name="f56" fmla="val 1790"/>
                    <a:gd name="f57" fmla="val 903"/>
                    <a:gd name="f58" fmla="val 1526"/>
                    <a:gd name="f59" fmla="val 2403"/>
                    <a:gd name="f60" fmla="val 81"/>
                    <a:gd name="f61" fmla="val 4262"/>
                    <a:gd name="f62" fmla="val 635"/>
                    <a:gd name="f63" fmla="val 5070"/>
                    <a:gd name="f64" fmla="val 5139"/>
                    <a:gd name="f65" fmla="val 728"/>
                    <a:gd name="f66" fmla="val 5208"/>
                    <a:gd name="f67" fmla="val 820"/>
                    <a:gd name="f68" fmla="val 5243"/>
                    <a:gd name="f69" fmla="val 851"/>
                    <a:gd name="f70" fmla="val 5256"/>
                    <a:gd name="f71" fmla="val 880"/>
                    <a:gd name="f72" fmla="val 5262"/>
                    <a:gd name="f73" fmla="val 907"/>
                    <a:gd name="f74" fmla="val 1022"/>
                    <a:gd name="f75" fmla="val 1097"/>
                    <a:gd name="f76" fmla="val 5154"/>
                    <a:gd name="f77" fmla="val 5024"/>
                    <a:gd name="f78" fmla="val 4920"/>
                    <a:gd name="f79" fmla="val 1016"/>
                    <a:gd name="f80" fmla="val 4827"/>
                    <a:gd name="f81" fmla="val 4747"/>
                    <a:gd name="f82" fmla="val 1108"/>
                    <a:gd name="f83" fmla="val 4809"/>
                    <a:gd name="f84" fmla="val 1193"/>
                    <a:gd name="f85" fmla="val 4837"/>
                    <a:gd name="f86" fmla="val 1270"/>
                    <a:gd name="f87" fmla="val 1617"/>
                    <a:gd name="f88" fmla="val 1791"/>
                    <a:gd name="f89" fmla="val 4259"/>
                    <a:gd name="f90" fmla="val 1640"/>
                    <a:gd name="f91" fmla="val 3673"/>
                    <a:gd name="f92" fmla="val 1435"/>
                    <a:gd name="f93" fmla="val 2956"/>
                    <a:gd name="f94" fmla="val 1387"/>
                    <a:gd name="f95" fmla="val 2194"/>
                    <a:gd name="f96" fmla="val 1751"/>
                    <a:gd name="f97" fmla="val 1498"/>
                    <a:gd name="f98" fmla="val 1687"/>
                    <a:gd name="f99" fmla="val 1778"/>
                    <a:gd name="f100" fmla="val 1795"/>
                    <a:gd name="f101" fmla="val 1940"/>
                    <a:gd name="f102" fmla="val 1849"/>
                    <a:gd name="f103" fmla="val 1986"/>
                    <a:gd name="f104" fmla="val 1865"/>
                    <a:gd name="f105" fmla="val 2034"/>
                    <a:gd name="f106" fmla="val 1872"/>
                    <a:gd name="f107" fmla="val 2082"/>
                    <a:gd name="f108" fmla="val 2214"/>
                    <a:gd name="f109" fmla="val 2346"/>
                    <a:gd name="f110" fmla="val 1818"/>
                    <a:gd name="f111" fmla="val 2448"/>
                    <a:gd name="f112" fmla="val 1734"/>
                    <a:gd name="f113" fmla="val 2598"/>
                    <a:gd name="f114" fmla="val 1630"/>
                    <a:gd name="f115" fmla="val 1503"/>
                    <a:gd name="f116" fmla="val 2840"/>
                    <a:gd name="f117" fmla="val 1365"/>
                    <a:gd name="f118" fmla="val 2955"/>
                    <a:gd name="f119" fmla="val 1249"/>
                    <a:gd name="f120" fmla="val 3082"/>
                    <a:gd name="f121" fmla="val 1122"/>
                    <a:gd name="f122" fmla="val 3232"/>
                    <a:gd name="f123" fmla="val 1041"/>
                    <a:gd name="f124" fmla="val 3533"/>
                    <a:gd name="f125" fmla="val 834"/>
                    <a:gd name="f126" fmla="val 3879"/>
                    <a:gd name="f127" fmla="val 660"/>
                    <a:gd name="f128" fmla="val 4225"/>
                    <a:gd name="f129" fmla="val 4774"/>
                    <a:gd name="f130" fmla="val 324"/>
                    <a:gd name="f131" fmla="val 5399"/>
                    <a:gd name="f132" fmla="val 203"/>
                    <a:gd name="f133" fmla="val 6020"/>
                    <a:gd name="f134" fmla="val 6562"/>
                    <a:gd name="f135" fmla="val 7100"/>
                    <a:gd name="f136" fmla="val 295"/>
                    <a:gd name="f137" fmla="val 7584"/>
                    <a:gd name="f138" fmla="val 499"/>
                    <a:gd name="f139" fmla="val 6794"/>
                    <a:gd name="f140" fmla="val 163"/>
                    <a:gd name="f141" fmla="val 6010"/>
                    <a:gd name="f142" fmla="*/ f0 1 7585"/>
                    <a:gd name="f143" fmla="*/ f1 1 5263"/>
                    <a:gd name="f144" fmla="val f2"/>
                    <a:gd name="f145" fmla="val f3"/>
                    <a:gd name="f146" fmla="val f4"/>
                    <a:gd name="f147" fmla="+- f146 0 f144"/>
                    <a:gd name="f148" fmla="+- f145 0 f144"/>
                    <a:gd name="f149" fmla="*/ f148 1 7585"/>
                    <a:gd name="f150" fmla="*/ f147 1 5263"/>
                    <a:gd name="f151" fmla="*/ f144 1 f149"/>
                    <a:gd name="f152" fmla="*/ f145 1 f149"/>
                    <a:gd name="f153" fmla="*/ f144 1 f150"/>
                    <a:gd name="f154" fmla="*/ f146 1 f150"/>
                    <a:gd name="f155" fmla="*/ f151 f142 1"/>
                    <a:gd name="f156" fmla="*/ f152 f142 1"/>
                    <a:gd name="f157" fmla="*/ f154 f143 1"/>
                    <a:gd name="f158" fmla="*/ f153 f143 1"/>
                  </a:gdLst>
                  <a:ahLst/>
                  <a:cxnLst>
                    <a:cxn ang="3cd4">
                      <a:pos x="hc" y="t"/>
                    </a:cxn>
                    <a:cxn ang="0">
                      <a:pos x="r" y="vc"/>
                    </a:cxn>
                    <a:cxn ang="cd4">
                      <a:pos x="hc" y="b"/>
                    </a:cxn>
                    <a:cxn ang="cd2">
                      <a:pos x="l" y="vc"/>
                    </a:cxn>
                  </a:cxnLst>
                  <a:rect l="f155" t="f158" r="f156" b="f157"/>
                  <a:pathLst>
                    <a:path w="7584" h="5263">
                      <a:moveTo>
                        <a:pt x="f5" y="f6"/>
                      </a:moveTo>
                      <a:lnTo>
                        <a:pt x="f5" y="f6"/>
                      </a:lnTo>
                      <a:cubicBezTo>
                        <a:pt x="f7" y="f8"/>
                        <a:pt x="f9" y="f10"/>
                        <a:pt x="f11" y="f12"/>
                      </a:cubicBezTo>
                      <a:cubicBezTo>
                        <a:pt x="f13" y="f14"/>
                        <a:pt x="f15" y="f16"/>
                        <a:pt x="f17" y="f18"/>
                      </a:cubicBezTo>
                      <a:cubicBezTo>
                        <a:pt x="f19" y="f20"/>
                        <a:pt x="f19" y="f21"/>
                        <a:pt x="f22" y="f23"/>
                      </a:cubicBezTo>
                      <a:cubicBezTo>
                        <a:pt x="f24" y="f25"/>
                        <a:pt x="f26" y="f27"/>
                        <a:pt x="f28" y="f29"/>
                      </a:cubicBezTo>
                      <a:cubicBezTo>
                        <a:pt x="f30" y="f31"/>
                        <a:pt x="f15" y="f32"/>
                        <a:pt x="f33" y="f34"/>
                      </a:cubicBezTo>
                      <a:cubicBezTo>
                        <a:pt x="f35" y="f36"/>
                        <a:pt x="f37" y="f20"/>
                        <a:pt x="f38" y="f39"/>
                      </a:cubicBezTo>
                      <a:cubicBezTo>
                        <a:pt x="f40" y="f41"/>
                        <a:pt x="f24" y="f42"/>
                        <a:pt x="f43" y="f44"/>
                      </a:cubicBezTo>
                      <a:cubicBezTo>
                        <a:pt x="f45" y="f46"/>
                        <a:pt x="f47" y="f48"/>
                        <a:pt x="f5" y="f6"/>
                      </a:cubicBezTo>
                      <a:close/>
                      <a:moveTo>
                        <a:pt x="f49" y="f50"/>
                      </a:moveTo>
                      <a:cubicBezTo>
                        <a:pt x="f51" y="f50"/>
                        <a:pt x="f52" y="f53"/>
                        <a:pt x="f54" y="f55"/>
                      </a:cubicBezTo>
                      <a:cubicBezTo>
                        <a:pt x="f56" y="f57"/>
                        <a:pt x="f7" y="f58"/>
                        <a:pt x="f15" y="f59"/>
                      </a:cubicBezTo>
                      <a:cubicBezTo>
                        <a:pt x="f2" y="f39"/>
                        <a:pt x="f60" y="f61"/>
                        <a:pt x="f62" y="f63"/>
                      </a:cubicBezTo>
                      <a:cubicBezTo>
                        <a:pt x="f11" y="f64"/>
                        <a:pt x="f65" y="f66"/>
                        <a:pt x="f67" y="f68"/>
                      </a:cubicBezTo>
                      <a:cubicBezTo>
                        <a:pt x="f69" y="f70"/>
                        <a:pt x="f71" y="f72"/>
                        <a:pt x="f73" y="f72"/>
                      </a:cubicBezTo>
                      <a:cubicBezTo>
                        <a:pt x="f74" y="f72"/>
                        <a:pt x="f75" y="f76"/>
                        <a:pt x="f75" y="f77"/>
                      </a:cubicBezTo>
                      <a:cubicBezTo>
                        <a:pt x="f75" y="f78"/>
                        <a:pt x="f79" y="f80"/>
                        <a:pt x="f79" y="f81"/>
                      </a:cubicBezTo>
                      <a:lnTo>
                        <a:pt x="f79" y="f81"/>
                      </a:lnTo>
                      <a:cubicBezTo>
                        <a:pt x="f82" y="f83"/>
                        <a:pt x="f84" y="f85"/>
                        <a:pt x="f86" y="f85"/>
                      </a:cubicBezTo>
                      <a:cubicBezTo>
                        <a:pt x="f87" y="f85"/>
                        <a:pt x="f88" y="f89"/>
                        <a:pt x="f90" y="f91"/>
                      </a:cubicBezTo>
                      <a:cubicBezTo>
                        <a:pt x="f92" y="f93"/>
                        <a:pt x="f94" y="f95"/>
                        <a:pt x="f96" y="f97"/>
                      </a:cubicBezTo>
                      <a:lnTo>
                        <a:pt x="f96" y="f97"/>
                      </a:lnTo>
                      <a:cubicBezTo>
                        <a:pt x="f98" y="f90"/>
                        <a:pt x="f99" y="f100"/>
                        <a:pt x="f101" y="f102"/>
                      </a:cubicBezTo>
                      <a:cubicBezTo>
                        <a:pt x="f103" y="f104"/>
                        <a:pt x="f105" y="f106"/>
                        <a:pt x="f107" y="f106"/>
                      </a:cubicBezTo>
                      <a:cubicBezTo>
                        <a:pt x="f108" y="f106"/>
                        <a:pt x="f109" y="f110"/>
                        <a:pt x="f111" y="f112"/>
                      </a:cubicBezTo>
                      <a:cubicBezTo>
                        <a:pt x="f113" y="f114"/>
                        <a:pt x="f54" y="f115"/>
                        <a:pt x="f116" y="f117"/>
                      </a:cubicBezTo>
                      <a:cubicBezTo>
                        <a:pt x="f118" y="f119"/>
                        <a:pt x="f120" y="f121"/>
                        <a:pt x="f122" y="f123"/>
                      </a:cubicBezTo>
                      <a:cubicBezTo>
                        <a:pt x="f124" y="f125"/>
                        <a:pt x="f126" y="f127"/>
                        <a:pt x="f128" y="f55"/>
                      </a:cubicBezTo>
                      <a:cubicBezTo>
                        <a:pt x="f129" y="f130"/>
                        <a:pt x="f131" y="f132"/>
                        <a:pt x="f133" y="f132"/>
                      </a:cubicBezTo>
                      <a:cubicBezTo>
                        <a:pt x="f134" y="f132"/>
                        <a:pt x="f135" y="f136"/>
                        <a:pt x="f137" y="f138"/>
                      </a:cubicBezTo>
                      <a:cubicBezTo>
                        <a:pt x="f139" y="f140"/>
                        <a:pt x="f141" y="f50"/>
                        <a:pt x="f49" y="f5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416;p5">
                  <a:extLst>
                    <a:ext uri="{FF2B5EF4-FFF2-40B4-BE49-F238E27FC236}">
                      <a16:creationId xmlns:a16="http://schemas.microsoft.com/office/drawing/2014/main" id="{D94FF156-9F39-4A7C-9BD1-D4B1C0616C00}"/>
                    </a:ext>
                  </a:extLst>
                </p:cNvPr>
                <p:cNvSpPr/>
                <p:nvPr/>
              </p:nvSpPr>
              <p:spPr>
                <a:xfrm flipH="1">
                  <a:off x="8826648" y="744605"/>
                  <a:ext cx="102193" cy="73508"/>
                </a:xfrm>
                <a:custGeom>
                  <a:avLst/>
                  <a:gdLst>
                    <a:gd name="f0" fmla="val w"/>
                    <a:gd name="f1" fmla="val h"/>
                    <a:gd name="f2" fmla="val 0"/>
                    <a:gd name="f3" fmla="val 3164"/>
                    <a:gd name="f4" fmla="val 2276"/>
                    <a:gd name="f5" fmla="val 3163"/>
                    <a:gd name="f6" fmla="val 2448"/>
                    <a:gd name="f7" fmla="val 208"/>
                    <a:gd name="f8" fmla="val 1836"/>
                    <a:gd name="f9" fmla="val 519"/>
                    <a:gd name="f10" fmla="val 1328"/>
                    <a:gd name="f11" fmla="val 1050"/>
                    <a:gd name="f12" fmla="val 1236"/>
                    <a:gd name="f13" fmla="val 1143"/>
                    <a:gd name="f14" fmla="val 1155"/>
                    <a:gd name="f15" fmla="val 1235"/>
                    <a:gd name="f16" fmla="val 1051"/>
                    <a:gd name="f17" fmla="val 1316"/>
                    <a:gd name="f18" fmla="val 966"/>
                    <a:gd name="f19" fmla="val 1373"/>
                    <a:gd name="f20" fmla="val 865"/>
                    <a:gd name="f21" fmla="val 1414"/>
                    <a:gd name="f22" fmla="val 767"/>
                    <a:gd name="f23" fmla="val 746"/>
                    <a:gd name="f24" fmla="val 725"/>
                    <a:gd name="f25" fmla="val 1412"/>
                    <a:gd name="f26" fmla="val 705"/>
                    <a:gd name="f27" fmla="val 1408"/>
                    <a:gd name="f28" fmla="val 578"/>
                    <a:gd name="f29" fmla="val 1397"/>
                    <a:gd name="f30" fmla="val 462"/>
                    <a:gd name="f31" fmla="val 428"/>
                    <a:gd name="f32" fmla="val 1201"/>
                    <a:gd name="f33" fmla="val 405"/>
                    <a:gd name="f34" fmla="val 1085"/>
                    <a:gd name="f35" fmla="val 509"/>
                    <a:gd name="f36" fmla="val 935"/>
                    <a:gd name="f37" fmla="val 636"/>
                    <a:gd name="f38" fmla="val 139"/>
                    <a:gd name="f39" fmla="val 70"/>
                    <a:gd name="f40" fmla="val 1270"/>
                    <a:gd name="f41" fmla="val 1"/>
                    <a:gd name="f42" fmla="val 1489"/>
                    <a:gd name="f43" fmla="val 105"/>
                    <a:gd name="f44" fmla="val 1755"/>
                    <a:gd name="f45" fmla="val 289"/>
                    <a:gd name="f46" fmla="val 1893"/>
                    <a:gd name="f47" fmla="val 382"/>
                    <a:gd name="f48" fmla="val 1957"/>
                    <a:gd name="f49" fmla="val 488"/>
                    <a:gd name="f50" fmla="val 1985"/>
                    <a:gd name="f51" fmla="val 598"/>
                    <a:gd name="f52" fmla="val 708"/>
                    <a:gd name="f53" fmla="val 820"/>
                    <a:gd name="f54" fmla="val 924"/>
                    <a:gd name="f55" fmla="val 1905"/>
                    <a:gd name="f56" fmla="val 878"/>
                    <a:gd name="f57" fmla="val 1974"/>
                    <a:gd name="f58" fmla="val 832"/>
                    <a:gd name="f59" fmla="val 2066"/>
                    <a:gd name="f60" fmla="val 855"/>
                    <a:gd name="f61" fmla="val 2147"/>
                    <a:gd name="f62" fmla="val 868"/>
                    <a:gd name="f63" fmla="val 2239"/>
                    <a:gd name="f64" fmla="val 896"/>
                    <a:gd name="f65" fmla="val 933"/>
                    <a:gd name="f66" fmla="val 1061"/>
                    <a:gd name="f67" fmla="val 1292"/>
                    <a:gd name="f68" fmla="val 1831"/>
                    <a:gd name="f69" fmla="val 1778"/>
                    <a:gd name="f70" fmla="val 1721"/>
                    <a:gd name="f71" fmla="val 1097"/>
                    <a:gd name="f72" fmla="val 2390"/>
                    <a:gd name="f73" fmla="val 231"/>
                    <a:gd name="f74" fmla="*/ f0 1 3164"/>
                    <a:gd name="f75" fmla="*/ f1 1 2276"/>
                    <a:gd name="f76" fmla="val f2"/>
                    <a:gd name="f77" fmla="val f3"/>
                    <a:gd name="f78" fmla="val f4"/>
                    <a:gd name="f79" fmla="+- f78 0 f76"/>
                    <a:gd name="f80" fmla="+- f77 0 f76"/>
                    <a:gd name="f81" fmla="*/ f80 1 3164"/>
                    <a:gd name="f82" fmla="*/ f79 1 227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3164" h="2276">
                      <a:moveTo>
                        <a:pt x="f5" y="f2"/>
                      </a:moveTo>
                      <a:lnTo>
                        <a:pt x="f5" y="f2"/>
                      </a:lnTo>
                      <a:cubicBezTo>
                        <a:pt x="f6" y="f7"/>
                        <a:pt x="f8" y="f9"/>
                        <a:pt x="f10" y="f11"/>
                      </a:cubicBezTo>
                      <a:cubicBezTo>
                        <a:pt x="f12" y="f13"/>
                        <a:pt x="f14" y="f15"/>
                        <a:pt x="f16" y="f17"/>
                      </a:cubicBezTo>
                      <a:cubicBezTo>
                        <a:pt x="f18" y="f19"/>
                        <a:pt x="f20" y="f21"/>
                        <a:pt x="f22" y="f21"/>
                      </a:cubicBezTo>
                      <a:cubicBezTo>
                        <a:pt x="f23" y="f21"/>
                        <a:pt x="f24" y="f25"/>
                        <a:pt x="f26" y="f27"/>
                      </a:cubicBezTo>
                      <a:cubicBezTo>
                        <a:pt x="f28" y="f29"/>
                        <a:pt x="f30" y="f17"/>
                        <a:pt x="f31" y="f32"/>
                      </a:cubicBezTo>
                      <a:cubicBezTo>
                        <a:pt x="f33" y="f34"/>
                        <a:pt x="f35" y="f36"/>
                        <a:pt x="f37" y="f36"/>
                      </a:cubicBezTo>
                      <a:cubicBezTo>
                        <a:pt x="f33" y="f36"/>
                        <a:pt x="f38" y="f11"/>
                        <a:pt x="f39" y="f40"/>
                      </a:cubicBezTo>
                      <a:cubicBezTo>
                        <a:pt x="f41" y="f42"/>
                        <a:pt x="f43" y="f44"/>
                        <a:pt x="f45" y="f46"/>
                      </a:cubicBezTo>
                      <a:cubicBezTo>
                        <a:pt x="f47" y="f48"/>
                        <a:pt x="f49" y="f50"/>
                        <a:pt x="f51" y="f50"/>
                      </a:cubicBezTo>
                      <a:cubicBezTo>
                        <a:pt x="f52" y="f50"/>
                        <a:pt x="f53" y="f48"/>
                        <a:pt x="f54" y="f55"/>
                      </a:cubicBezTo>
                      <a:lnTo>
                        <a:pt x="f54" y="f55"/>
                      </a:lnTo>
                      <a:cubicBezTo>
                        <a:pt x="f56" y="f57"/>
                        <a:pt x="f58" y="f59"/>
                        <a:pt x="f60" y="f61"/>
                      </a:cubicBezTo>
                      <a:cubicBezTo>
                        <a:pt x="f62" y="f63"/>
                        <a:pt x="f64" y="f4"/>
                        <a:pt x="f65" y="f4"/>
                      </a:cubicBezTo>
                      <a:cubicBezTo>
                        <a:pt x="f66" y="f4"/>
                        <a:pt x="f67" y="f68"/>
                        <a:pt x="f10" y="f69"/>
                      </a:cubicBezTo>
                      <a:cubicBezTo>
                        <a:pt x="f70" y="f71"/>
                        <a:pt x="f72" y="f73"/>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417;p5">
                  <a:extLst>
                    <a:ext uri="{FF2B5EF4-FFF2-40B4-BE49-F238E27FC236}">
                      <a16:creationId xmlns:a16="http://schemas.microsoft.com/office/drawing/2014/main" id="{51EDC2FC-98D0-4C90-9FBE-FBE468188D45}"/>
                    </a:ext>
                  </a:extLst>
                </p:cNvPr>
                <p:cNvSpPr/>
                <p:nvPr/>
              </p:nvSpPr>
              <p:spPr>
                <a:xfrm flipH="1">
                  <a:off x="8516840" y="605177"/>
                  <a:ext cx="231187" cy="135806"/>
                </a:xfrm>
                <a:custGeom>
                  <a:avLst/>
                  <a:gdLst>
                    <a:gd name="f0" fmla="val w"/>
                    <a:gd name="f1" fmla="val h"/>
                    <a:gd name="f2" fmla="val 0"/>
                    <a:gd name="f3" fmla="val 7158"/>
                    <a:gd name="f4" fmla="val 4205"/>
                    <a:gd name="f5" fmla="val 520"/>
                    <a:gd name="f6" fmla="val 266"/>
                    <a:gd name="f7" fmla="val 521"/>
                    <a:gd name="f8" fmla="val 1017"/>
                    <a:gd name="f9" fmla="val 589"/>
                    <a:gd name="f10" fmla="val 1236"/>
                    <a:gd name="f11" fmla="val 704"/>
                    <a:gd name="f12" fmla="val 1455"/>
                    <a:gd name="f13" fmla="val 854"/>
                    <a:gd name="f14" fmla="val 1640"/>
                    <a:gd name="f15" fmla="val 993"/>
                    <a:gd name="f16" fmla="val 1848"/>
                    <a:gd name="f17" fmla="val 1143"/>
                    <a:gd name="f18" fmla="val 2021"/>
                    <a:gd name="f19" fmla="val 1316"/>
                    <a:gd name="f20" fmla="val 2194"/>
                    <a:gd name="f21" fmla="val 1501"/>
                    <a:gd name="f22" fmla="val 2517"/>
                    <a:gd name="f23" fmla="val 1859"/>
                    <a:gd name="f24" fmla="val 2806"/>
                    <a:gd name="f25" fmla="val 2286"/>
                    <a:gd name="f26" fmla="val 3129"/>
                    <a:gd name="f27" fmla="val 2655"/>
                    <a:gd name="f28" fmla="val 3441"/>
                    <a:gd name="f29" fmla="val 3047"/>
                    <a:gd name="f30" fmla="val 3787"/>
                    <a:gd name="f31" fmla="val 3405"/>
                    <a:gd name="f32" fmla="val 4214"/>
                    <a:gd name="f33" fmla="val 3648"/>
                    <a:gd name="f34" fmla="val 4306"/>
                    <a:gd name="f35" fmla="val 3705"/>
                    <a:gd name="f36" fmla="val 4422"/>
                    <a:gd name="f37" fmla="val 3763"/>
                    <a:gd name="f38" fmla="val 4537"/>
                    <a:gd name="f39" fmla="val 3809"/>
                    <a:gd name="f40" fmla="val 4653"/>
                    <a:gd name="f41" fmla="val 3855"/>
                    <a:gd name="f42" fmla="val 4768"/>
                    <a:gd name="f43" fmla="val 3902"/>
                    <a:gd name="f44" fmla="val 4883"/>
                    <a:gd name="f45" fmla="val 3925"/>
                    <a:gd name="f46" fmla="val 4999"/>
                    <a:gd name="f47" fmla="val 3959"/>
                    <a:gd name="f48" fmla="val 5137"/>
                    <a:gd name="f49" fmla="val 3971"/>
                    <a:gd name="f50" fmla="val 5253"/>
                    <a:gd name="f51" fmla="val 5380"/>
                    <a:gd name="f52" fmla="val 5495"/>
                    <a:gd name="f53" fmla="val 5622"/>
                    <a:gd name="f54" fmla="val 3936"/>
                    <a:gd name="f55" fmla="val 5507"/>
                    <a:gd name="f56" fmla="val 3982"/>
                    <a:gd name="f57" fmla="val 3994"/>
                    <a:gd name="f58" fmla="val 5114"/>
                    <a:gd name="f59" fmla="val 4872"/>
                    <a:gd name="f60" fmla="val 4630"/>
                    <a:gd name="f61" fmla="val 4399"/>
                    <a:gd name="f62" fmla="val 3821"/>
                    <a:gd name="f63" fmla="val 4168"/>
                    <a:gd name="f64" fmla="val 3718"/>
                    <a:gd name="f65" fmla="val 3463"/>
                    <a:gd name="f66" fmla="val 3371"/>
                    <a:gd name="f67" fmla="val 3105"/>
                    <a:gd name="f68" fmla="val 3060"/>
                    <a:gd name="f69" fmla="val 2713"/>
                    <a:gd name="f70" fmla="val 2771"/>
                    <a:gd name="f71" fmla="val 2309"/>
                    <a:gd name="f72" fmla="val 2494"/>
                    <a:gd name="f73" fmla="val 1893"/>
                    <a:gd name="f74" fmla="val 2159"/>
                    <a:gd name="f75" fmla="val 1535"/>
                    <a:gd name="f76" fmla="val 1154"/>
                    <a:gd name="f77" fmla="val 1444"/>
                    <a:gd name="f78" fmla="val 3002"/>
                    <a:gd name="f79" fmla="val 2702"/>
                    <a:gd name="f80" fmla="val 300"/>
                    <a:gd name="f81" fmla="val 2621"/>
                    <a:gd name="f82" fmla="val 393"/>
                    <a:gd name="f83" fmla="val 2448"/>
                    <a:gd name="f84" fmla="val 785"/>
                    <a:gd name="f85" fmla="val 2263"/>
                    <a:gd name="f86" fmla="val 385"/>
                    <a:gd name="f87" fmla="val 2004"/>
                    <a:gd name="f88" fmla="val 295"/>
                    <a:gd name="f89" fmla="val 1715"/>
                    <a:gd name="f90" fmla="val 1478"/>
                    <a:gd name="f91" fmla="val 1220"/>
                    <a:gd name="f92" fmla="val 355"/>
                    <a:gd name="f93" fmla="val 965"/>
                    <a:gd name="f94" fmla="val 815"/>
                    <a:gd name="f95" fmla="val 665"/>
                    <a:gd name="f96" fmla="val 334"/>
                    <a:gd name="f97" fmla="val 1155"/>
                    <a:gd name="f98" fmla="val 567"/>
                    <a:gd name="f99" fmla="val 486"/>
                    <a:gd name="f100" fmla="val 1674"/>
                    <a:gd name="f101" fmla="val 1109"/>
                    <a:gd name="f102" fmla="val 1905"/>
                    <a:gd name="f103" fmla="val 717"/>
                    <a:gd name="f104" fmla="val 336"/>
                    <a:gd name="f105" fmla="val 1928"/>
                    <a:gd name="f106" fmla="val 1"/>
                    <a:gd name="f107" fmla="val 2147"/>
                    <a:gd name="f108" fmla="val 52"/>
                    <a:gd name="f109" fmla="val 2144"/>
                    <a:gd name="f110" fmla="val 103"/>
                    <a:gd name="f111" fmla="val 2143"/>
                    <a:gd name="f112" fmla="val 154"/>
                    <a:gd name="f113" fmla="val 1269"/>
                    <a:gd name="f114" fmla="val 2372"/>
                    <a:gd name="f115" fmla="val 2847"/>
                    <a:gd name="f116" fmla="val 3233"/>
                    <a:gd name="f117" fmla="val 3509"/>
                    <a:gd name="f118" fmla="val 3808"/>
                    <a:gd name="f119" fmla="val 3952"/>
                    <a:gd name="f120" fmla="val 4445"/>
                    <a:gd name="f121" fmla="val 4204"/>
                    <a:gd name="f122" fmla="val 5106"/>
                    <a:gd name="f123" fmla="val 5307"/>
                    <a:gd name="f124" fmla="val 5510"/>
                    <a:gd name="f125" fmla="val 4181"/>
                    <a:gd name="f126" fmla="val 5715"/>
                    <a:gd name="f127" fmla="val 4132"/>
                    <a:gd name="f128" fmla="val 5888"/>
                    <a:gd name="f129" fmla="val 4086"/>
                    <a:gd name="f130" fmla="val 6072"/>
                    <a:gd name="f131" fmla="val 4017"/>
                    <a:gd name="f132" fmla="val 6257"/>
                    <a:gd name="f133" fmla="val 6592"/>
                    <a:gd name="f134" fmla="val 3786"/>
                    <a:gd name="f135" fmla="val 6857"/>
                    <a:gd name="f136" fmla="val 3532"/>
                    <a:gd name="f137" fmla="val 7157"/>
                    <a:gd name="f138" fmla="val 3347"/>
                    <a:gd name="f139" fmla="val 6702"/>
                    <a:gd name="f140" fmla="val 3621"/>
                    <a:gd name="f141" fmla="val 6158"/>
                    <a:gd name="f142" fmla="val 5619"/>
                    <a:gd name="f143" fmla="val 5406"/>
                    <a:gd name="f144" fmla="val 5193"/>
                    <a:gd name="f145" fmla="val 3761"/>
                    <a:gd name="f146" fmla="val 4987"/>
                    <a:gd name="f147" fmla="val 4595"/>
                    <a:gd name="f148" fmla="val 3613"/>
                    <a:gd name="f149" fmla="val 3949"/>
                    <a:gd name="f150" fmla="val 3394"/>
                    <a:gd name="f151" fmla="val 2920"/>
                    <a:gd name="f152" fmla="val 3891"/>
                    <a:gd name="f153" fmla="val 2759"/>
                    <a:gd name="f154" fmla="val 2574"/>
                    <a:gd name="f155" fmla="val 4041"/>
                    <a:gd name="f156" fmla="val 2459"/>
                    <a:gd name="f157" fmla="val 4097"/>
                    <a:gd name="f158" fmla="val 2402"/>
                    <a:gd name="f159" fmla="val 4184"/>
                    <a:gd name="f160" fmla="val 2374"/>
                    <a:gd name="f161" fmla="val 4270"/>
                    <a:gd name="f162" fmla="val 4360"/>
                    <a:gd name="f163" fmla="val 4449"/>
                    <a:gd name="f164" fmla="val 2405"/>
                    <a:gd name="f165" fmla="val 4503"/>
                    <a:gd name="f166" fmla="val 2470"/>
                    <a:gd name="f167" fmla="val 4456"/>
                    <a:gd name="f168" fmla="val 2251"/>
                    <a:gd name="f169" fmla="val 4237"/>
                    <a:gd name="f170" fmla="val 2089"/>
                    <a:gd name="f171" fmla="val 4029"/>
                    <a:gd name="f172" fmla="val 3810"/>
                    <a:gd name="f173" fmla="val 2112"/>
                    <a:gd name="f174" fmla="val 3637"/>
                    <a:gd name="f175" fmla="val 3602"/>
                    <a:gd name="f176" fmla="val 2528"/>
                    <a:gd name="f177" fmla="val 3256"/>
                    <a:gd name="f178" fmla="val 1916"/>
                    <a:gd name="f179" fmla="val 3198"/>
                    <a:gd name="f180" fmla="val 1258"/>
                    <a:gd name="f181" fmla="val 3325"/>
                    <a:gd name="f182" fmla="val 566"/>
                    <a:gd name="f183" fmla="val 3152"/>
                    <a:gd name="f184" fmla="val 681"/>
                    <a:gd name="f185" fmla="val 3037"/>
                    <a:gd name="f186" fmla="val 797"/>
                    <a:gd name="f187" fmla="val 2944"/>
                    <a:gd name="f188" fmla="*/ f0 1 7158"/>
                    <a:gd name="f189" fmla="*/ f1 1 4205"/>
                    <a:gd name="f190" fmla="val f2"/>
                    <a:gd name="f191" fmla="val f3"/>
                    <a:gd name="f192" fmla="val f4"/>
                    <a:gd name="f193" fmla="+- f192 0 f190"/>
                    <a:gd name="f194" fmla="+- f191 0 f190"/>
                    <a:gd name="f195" fmla="*/ f194 1 7158"/>
                    <a:gd name="f196" fmla="*/ f193 1 4205"/>
                    <a:gd name="f197" fmla="*/ f190 1 f195"/>
                    <a:gd name="f198" fmla="*/ f191 1 f195"/>
                    <a:gd name="f199" fmla="*/ f190 1 f196"/>
                    <a:gd name="f200" fmla="*/ f192 1 f196"/>
                    <a:gd name="f201" fmla="*/ f197 f188 1"/>
                    <a:gd name="f202" fmla="*/ f198 f188 1"/>
                    <a:gd name="f203" fmla="*/ f200 f189 1"/>
                    <a:gd name="f204" fmla="*/ f199 f189 1"/>
                  </a:gdLst>
                  <a:ahLst/>
                  <a:cxnLst>
                    <a:cxn ang="3cd4">
                      <a:pos x="hc" y="t"/>
                    </a:cxn>
                    <a:cxn ang="0">
                      <a:pos x="r" y="vc"/>
                    </a:cxn>
                    <a:cxn ang="cd4">
                      <a:pos x="hc" y="b"/>
                    </a:cxn>
                    <a:cxn ang="cd2">
                      <a:pos x="l" y="vc"/>
                    </a:cxn>
                  </a:cxnLst>
                  <a:rect l="f201" t="f204" r="f202" b="f203"/>
                  <a:pathLst>
                    <a:path w="7158" h="4205">
                      <a:moveTo>
                        <a:pt x="f5" y="f6"/>
                      </a:moveTo>
                      <a:lnTo>
                        <a:pt x="f5" y="f6"/>
                      </a:lnTo>
                      <a:cubicBezTo>
                        <a:pt x="f7" y="f6"/>
                        <a:pt x="f7" y="f6"/>
                        <a:pt x="f7" y="f6"/>
                      </a:cubicBezTo>
                      <a:lnTo>
                        <a:pt x="f7" y="f6"/>
                      </a:lnTo>
                      <a:cubicBezTo>
                        <a:pt x="f7" y="f6"/>
                        <a:pt x="f7" y="f6"/>
                        <a:pt x="f5" y="f6"/>
                      </a:cubicBezTo>
                      <a:close/>
                      <a:moveTo>
                        <a:pt x="f8" y="f9"/>
                      </a:moveTo>
                      <a:lnTo>
                        <a:pt x="f8" y="f9"/>
                      </a:ln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49"/>
                      </a:cubicBezTo>
                      <a:cubicBezTo>
                        <a:pt x="f51" y="f49"/>
                        <a:pt x="f52" y="f47"/>
                        <a:pt x="f53" y="f54"/>
                      </a:cubicBezTo>
                      <a:lnTo>
                        <a:pt x="f53" y="f54"/>
                      </a:lnTo>
                      <a:cubicBezTo>
                        <a:pt x="f55" y="f49"/>
                        <a:pt x="f51" y="f56"/>
                        <a:pt x="f50" y="f57"/>
                      </a:cubicBezTo>
                      <a:cubicBezTo>
                        <a:pt x="f58" y="f57"/>
                        <a:pt x="f46" y="f56"/>
                        <a:pt x="f59" y="f49"/>
                      </a:cubicBezTo>
                      <a:cubicBezTo>
                        <a:pt x="f60" y="f45"/>
                        <a:pt x="f61" y="f62"/>
                        <a:pt x="f63" y="f35"/>
                      </a:cubicBezTo>
                      <a:cubicBezTo>
                        <a:pt x="f64" y="f65"/>
                        <a:pt x="f66" y="f67"/>
                        <a:pt x="f68" y="f69"/>
                      </a:cubicBezTo>
                      <a:cubicBezTo>
                        <a:pt x="f70" y="f71"/>
                        <a:pt x="f72" y="f73"/>
                        <a:pt x="f74" y="f75"/>
                      </a:cubicBezTo>
                      <a:cubicBezTo>
                        <a:pt x="f16" y="f76"/>
                        <a:pt x="f77" y="f13"/>
                        <a:pt x="f8" y="f9"/>
                      </a:cubicBezTo>
                      <a:close/>
                      <a:moveTo>
                        <a:pt x="f78" y="f2"/>
                      </a:moveTo>
                      <a:lnTo>
                        <a:pt x="f78" y="f2"/>
                      </a:lnTo>
                      <a:cubicBezTo>
                        <a:pt x="f79" y="f80"/>
                        <a:pt x="f81" y="f82"/>
                        <a:pt x="f83" y="f84"/>
                      </a:cubicBezTo>
                      <a:cubicBezTo>
                        <a:pt x="f85" y="f86"/>
                        <a:pt x="f87" y="f88"/>
                        <a:pt x="f89" y="f88"/>
                      </a:cubicBezTo>
                      <a:cubicBezTo>
                        <a:pt x="f90" y="f88"/>
                        <a:pt x="f91" y="f92"/>
                        <a:pt x="f93" y="f92"/>
                      </a:cubicBezTo>
                      <a:cubicBezTo>
                        <a:pt x="f94" y="f92"/>
                        <a:pt x="f95" y="f96"/>
                        <a:pt x="f7" y="f6"/>
                      </a:cubicBezTo>
                      <a:lnTo>
                        <a:pt x="f7" y="f6"/>
                      </a:lnTo>
                      <a:cubicBezTo>
                        <a:pt x="f97" y="f98"/>
                        <a:pt x="f99" y="f100"/>
                        <a:pt x="f101" y="f102"/>
                      </a:cubicBezTo>
                      <a:cubicBezTo>
                        <a:pt x="f103" y="f102"/>
                        <a:pt x="f104" y="f105"/>
                        <a:pt x="f106" y="f107"/>
                      </a:cubicBezTo>
                      <a:cubicBezTo>
                        <a:pt x="f108" y="f109"/>
                        <a:pt x="f110" y="f111"/>
                        <a:pt x="f112" y="f111"/>
                      </a:cubicBezTo>
                      <a:cubicBezTo>
                        <a:pt x="f113" y="f111"/>
                        <a:pt x="f114" y="f115"/>
                        <a:pt x="f116" y="f117"/>
                      </a:cubicBezTo>
                      <a:cubicBezTo>
                        <a:pt x="f118" y="f119"/>
                        <a:pt x="f120" y="f121"/>
                        <a:pt x="f122" y="f121"/>
                      </a:cubicBezTo>
                      <a:cubicBezTo>
                        <a:pt x="f123" y="f121"/>
                        <a:pt x="f124" y="f125"/>
                        <a:pt x="f126" y="f127"/>
                      </a:cubicBezTo>
                      <a:cubicBezTo>
                        <a:pt x="f128" y="f129"/>
                        <a:pt x="f130" y="f131"/>
                        <a:pt x="f132" y="f54"/>
                      </a:cubicBezTo>
                      <a:cubicBezTo>
                        <a:pt x="f133" y="f134"/>
                        <a:pt x="f135" y="f136"/>
                        <a:pt x="f137" y="f138"/>
                      </a:cubicBezTo>
                      <a:lnTo>
                        <a:pt x="f137" y="f138"/>
                      </a:lnTo>
                      <a:cubicBezTo>
                        <a:pt x="f139" y="f140"/>
                        <a:pt x="f141" y="f30"/>
                        <a:pt x="f142" y="f30"/>
                      </a:cubicBezTo>
                      <a:cubicBezTo>
                        <a:pt x="f143" y="f30"/>
                        <a:pt x="f144" y="f145"/>
                        <a:pt x="f146" y="f35"/>
                      </a:cubicBezTo>
                      <a:cubicBezTo>
                        <a:pt x="f147" y="f148"/>
                        <a:pt x="f149" y="f150"/>
                        <a:pt x="f43" y="f151"/>
                      </a:cubicBezTo>
                      <a:cubicBezTo>
                        <a:pt x="f152" y="f153"/>
                        <a:pt x="f45" y="f154"/>
                        <a:pt x="f155" y="f156"/>
                      </a:cubicBezTo>
                      <a:cubicBezTo>
                        <a:pt x="f157" y="f158"/>
                        <a:pt x="f159" y="f160"/>
                        <a:pt x="f161" y="f160"/>
                      </a:cubicBezTo>
                      <a:cubicBezTo>
                        <a:pt x="f162" y="f160"/>
                        <a:pt x="f163" y="f164"/>
                        <a:pt x="f165" y="f166"/>
                      </a:cubicBezTo>
                      <a:cubicBezTo>
                        <a:pt x="f167" y="f168"/>
                        <a:pt x="f169" y="f170"/>
                        <a:pt x="f171" y="f170"/>
                      </a:cubicBezTo>
                      <a:cubicBezTo>
                        <a:pt x="f172" y="f173"/>
                        <a:pt x="f174" y="f71"/>
                        <a:pt x="f175" y="f176"/>
                      </a:cubicBezTo>
                      <a:cubicBezTo>
                        <a:pt x="f177" y="f178"/>
                        <a:pt x="f179" y="f180"/>
                        <a:pt x="f181" y="f182"/>
                      </a:cubicBezTo>
                      <a:lnTo>
                        <a:pt x="f181" y="f182"/>
                      </a:lnTo>
                      <a:cubicBezTo>
                        <a:pt x="f181" y="f182"/>
                        <a:pt x="f183" y="f184"/>
                        <a:pt x="f185" y="f186"/>
                      </a:cubicBezTo>
                      <a:cubicBezTo>
                        <a:pt x="f185" y="f186"/>
                        <a:pt x="f187" y="f5"/>
                        <a:pt x="f78"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 name="Google Shape;418;p5">
                  <a:extLst>
                    <a:ext uri="{FF2B5EF4-FFF2-40B4-BE49-F238E27FC236}">
                      <a16:creationId xmlns:a16="http://schemas.microsoft.com/office/drawing/2014/main" id="{B9FF8F9A-CBA8-4F30-9D94-AD19926C01C0}"/>
                    </a:ext>
                  </a:extLst>
                </p:cNvPr>
                <p:cNvSpPr/>
                <p:nvPr/>
              </p:nvSpPr>
              <p:spPr>
                <a:xfrm flipH="1">
                  <a:off x="8654402" y="686120"/>
                  <a:ext cx="152156" cy="44348"/>
                </a:xfrm>
                <a:custGeom>
                  <a:avLst/>
                  <a:gdLst>
                    <a:gd name="f0" fmla="val w"/>
                    <a:gd name="f1" fmla="val h"/>
                    <a:gd name="f2" fmla="val 0"/>
                    <a:gd name="f3" fmla="val 4711"/>
                    <a:gd name="f4" fmla="val 1373"/>
                    <a:gd name="f5" fmla="val 2355"/>
                    <a:gd name="f6" fmla="val 622"/>
                    <a:gd name="f7" fmla="val 2586"/>
                    <a:gd name="f8" fmla="val 645"/>
                    <a:gd name="f9" fmla="val 2817"/>
                    <a:gd name="f10" fmla="val 668"/>
                    <a:gd name="f11" fmla="val 3048"/>
                    <a:gd name="f12" fmla="val 715"/>
                    <a:gd name="f13" fmla="val 3279"/>
                    <a:gd name="f14" fmla="val 761"/>
                    <a:gd name="f15" fmla="val 3487"/>
                    <a:gd name="f16" fmla="val 830"/>
                    <a:gd name="f17" fmla="val 3706"/>
                    <a:gd name="f18" fmla="val 911"/>
                    <a:gd name="f19" fmla="val 853"/>
                    <a:gd name="f20" fmla="val 3267"/>
                    <a:gd name="f21" fmla="val 795"/>
                    <a:gd name="f22" fmla="val 3036"/>
                    <a:gd name="f23" fmla="val 2806"/>
                    <a:gd name="f24" fmla="val 680"/>
                    <a:gd name="f25" fmla="val 2298"/>
                    <a:gd name="f26" fmla="val 677"/>
                    <a:gd name="f27" fmla="val 2240"/>
                    <a:gd name="f28" fmla="val 676"/>
                    <a:gd name="f29" fmla="val 2182"/>
                    <a:gd name="f30" fmla="val 2008"/>
                    <a:gd name="f31" fmla="val 1833"/>
                    <a:gd name="f32" fmla="val 689"/>
                    <a:gd name="f33" fmla="val 1651"/>
                    <a:gd name="f34" fmla="val 1421"/>
                    <a:gd name="f35" fmla="val 726"/>
                    <a:gd name="f36" fmla="val 1190"/>
                    <a:gd name="f37" fmla="val 772"/>
                    <a:gd name="f38" fmla="val 947"/>
                    <a:gd name="f39" fmla="val 818"/>
                    <a:gd name="f40" fmla="val 1178"/>
                    <a:gd name="f41" fmla="val 703"/>
                    <a:gd name="f42" fmla="val 1882"/>
                    <a:gd name="f43" fmla="val 2125"/>
                    <a:gd name="f44" fmla="val 1149"/>
                    <a:gd name="f45" fmla="val 956"/>
                    <a:gd name="f46" fmla="val 778"/>
                    <a:gd name="f47" fmla="val 25"/>
                    <a:gd name="f48" fmla="val 624"/>
                    <a:gd name="f49" fmla="val 80"/>
                    <a:gd name="f50" fmla="val 659"/>
                    <a:gd name="f51" fmla="val 126"/>
                    <a:gd name="f52" fmla="val 1351"/>
                    <a:gd name="f53" fmla="val 264"/>
                    <a:gd name="f54" fmla="val 1524"/>
                    <a:gd name="f55" fmla="val 391"/>
                    <a:gd name="f56" fmla="val 1498"/>
                    <a:gd name="f57" fmla="val 390"/>
                    <a:gd name="f58" fmla="val 1472"/>
                    <a:gd name="f59" fmla="val 389"/>
                    <a:gd name="f60" fmla="val 1445"/>
                    <a:gd name="f61" fmla="val 928"/>
                    <a:gd name="f62" fmla="val 308"/>
                    <a:gd name="f63" fmla="val 701"/>
                    <a:gd name="f64" fmla="val 1"/>
                    <a:gd name="f65" fmla="val 1119"/>
                    <a:gd name="f66" fmla="val 628"/>
                    <a:gd name="f67" fmla="val 973"/>
                    <a:gd name="f68" fmla="val 1275"/>
                    <a:gd name="f69" fmla="val 900"/>
                    <a:gd name="f70" fmla="val 1922"/>
                    <a:gd name="f71" fmla="val 2870"/>
                    <a:gd name="f72" fmla="val 3818"/>
                    <a:gd name="f73" fmla="val 1057"/>
                    <a:gd name="f74" fmla="val 4710"/>
                    <a:gd name="f75" fmla="val 1372"/>
                    <a:gd name="f76" fmla="val 4008"/>
                    <a:gd name="f77" fmla="val 868"/>
                    <a:gd name="f78" fmla="val 2300"/>
                    <a:gd name="f79" fmla="*/ f0 1 4711"/>
                    <a:gd name="f80" fmla="*/ f1 1 1373"/>
                    <a:gd name="f81" fmla="val f2"/>
                    <a:gd name="f82" fmla="val f3"/>
                    <a:gd name="f83" fmla="val f4"/>
                    <a:gd name="f84" fmla="+- f83 0 f81"/>
                    <a:gd name="f85" fmla="+- f82 0 f81"/>
                    <a:gd name="f86" fmla="*/ f85 1 4711"/>
                    <a:gd name="f87" fmla="*/ f84 1 1373"/>
                    <a:gd name="f88" fmla="*/ f81 1 f86"/>
                    <a:gd name="f89" fmla="*/ f82 1 f86"/>
                    <a:gd name="f90" fmla="*/ f81 1 f87"/>
                    <a:gd name="f91" fmla="*/ f83 1 f87"/>
                    <a:gd name="f92" fmla="*/ f88 f79 1"/>
                    <a:gd name="f93" fmla="*/ f89 f79 1"/>
                    <a:gd name="f94" fmla="*/ f91 f80 1"/>
                    <a:gd name="f95" fmla="*/ f90 f80 1"/>
                  </a:gdLst>
                  <a:ahLst/>
                  <a:cxnLst>
                    <a:cxn ang="3cd4">
                      <a:pos x="hc" y="t"/>
                    </a:cxn>
                    <a:cxn ang="0">
                      <a:pos x="r" y="vc"/>
                    </a:cxn>
                    <a:cxn ang="cd4">
                      <a:pos x="hc" y="b"/>
                    </a:cxn>
                    <a:cxn ang="cd2">
                      <a:pos x="l" y="vc"/>
                    </a:cxn>
                  </a:cxnLst>
                  <a:rect l="f92" t="f95" r="f93" b="f94"/>
                  <a:pathLst>
                    <a:path w="4711" h="1373">
                      <a:moveTo>
                        <a:pt x="f5" y="f6"/>
                      </a:moveTo>
                      <a:cubicBezTo>
                        <a:pt x="f7" y="f8"/>
                        <a:pt x="f9" y="f10"/>
                        <a:pt x="f11" y="f12"/>
                      </a:cubicBezTo>
                      <a:cubicBezTo>
                        <a:pt x="f13" y="f14"/>
                        <a:pt x="f15" y="f16"/>
                        <a:pt x="f17" y="f18"/>
                      </a:cubicBezTo>
                      <a:cubicBezTo>
                        <a:pt x="f15" y="f19"/>
                        <a:pt x="f20" y="f21"/>
                        <a:pt x="f22" y="f14"/>
                      </a:cubicBezTo>
                      <a:cubicBezTo>
                        <a:pt x="f23" y="f12"/>
                        <a:pt x="f7" y="f24"/>
                        <a:pt x="f5" y="f24"/>
                      </a:cubicBezTo>
                      <a:cubicBezTo>
                        <a:pt x="f25" y="f26"/>
                        <a:pt x="f27" y="f28"/>
                        <a:pt x="f29" y="f28"/>
                      </a:cubicBezTo>
                      <a:cubicBezTo>
                        <a:pt x="f30" y="f28"/>
                        <a:pt x="f31" y="f32"/>
                        <a:pt x="f33" y="f12"/>
                      </a:cubicBezTo>
                      <a:cubicBezTo>
                        <a:pt x="f34" y="f35"/>
                        <a:pt x="f36" y="f37"/>
                        <a:pt x="f38" y="f39"/>
                      </a:cubicBezTo>
                      <a:cubicBezTo>
                        <a:pt x="f40" y="f14"/>
                        <a:pt x="f34" y="f41"/>
                        <a:pt x="f33" y="f10"/>
                      </a:cubicBezTo>
                      <a:cubicBezTo>
                        <a:pt x="f42" y="f8"/>
                        <a:pt x="f43" y="f6"/>
                        <a:pt x="f5" y="f6"/>
                      </a:cubicBezTo>
                      <a:close/>
                      <a:moveTo>
                        <a:pt x="f44" y="f2"/>
                      </a:moveTo>
                      <a:cubicBezTo>
                        <a:pt x="f45" y="f2"/>
                        <a:pt x="f46" y="f47"/>
                        <a:pt x="f48" y="f49"/>
                      </a:cubicBezTo>
                      <a:cubicBezTo>
                        <a:pt x="f50" y="f51"/>
                        <a:pt x="f52" y="f53"/>
                        <a:pt x="f54" y="f55"/>
                      </a:cubicBezTo>
                      <a:cubicBezTo>
                        <a:pt x="f56" y="f57"/>
                        <a:pt x="f58" y="f59"/>
                        <a:pt x="f60" y="f59"/>
                      </a:cubicBezTo>
                      <a:cubicBezTo>
                        <a:pt x="f61" y="f59"/>
                        <a:pt x="f62" y="f63"/>
                        <a:pt x="f64" y="f65"/>
                      </a:cubicBezTo>
                      <a:cubicBezTo>
                        <a:pt x="f66" y="f67"/>
                        <a:pt x="f68" y="f69"/>
                        <a:pt x="f70" y="f69"/>
                      </a:cubicBezTo>
                      <a:cubicBezTo>
                        <a:pt x="f71" y="f69"/>
                        <a:pt x="f72" y="f73"/>
                        <a:pt x="f74" y="f75"/>
                      </a:cubicBezTo>
                      <a:cubicBezTo>
                        <a:pt x="f76" y="f77"/>
                        <a:pt x="f78" y="f2"/>
                        <a:pt x="f44"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 name="Google Shape;419;p5">
                  <a:extLst>
                    <a:ext uri="{FF2B5EF4-FFF2-40B4-BE49-F238E27FC236}">
                      <a16:creationId xmlns:a16="http://schemas.microsoft.com/office/drawing/2014/main" id="{3AD82DCF-3BD3-423E-9FD2-7DB777A82C9F}"/>
                    </a:ext>
                  </a:extLst>
                </p:cNvPr>
                <p:cNvSpPr/>
                <p:nvPr/>
              </p:nvSpPr>
              <p:spPr>
                <a:xfrm flipH="1">
                  <a:off x="8416210" y="697614"/>
                  <a:ext cx="93405" cy="163942"/>
                </a:xfrm>
                <a:custGeom>
                  <a:avLst/>
                  <a:gdLst>
                    <a:gd name="f0" fmla="val w"/>
                    <a:gd name="f1" fmla="val h"/>
                    <a:gd name="f2" fmla="val 0"/>
                    <a:gd name="f3" fmla="val 2892"/>
                    <a:gd name="f4" fmla="val 5076"/>
                    <a:gd name="f5" fmla="val 410"/>
                    <a:gd name="f6" fmla="val 1"/>
                    <a:gd name="f7" fmla="val 5075"/>
                    <a:gd name="f8" fmla="val 1285"/>
                    <a:gd name="f9" fmla="val 1330"/>
                    <a:gd name="f10" fmla="val 1377"/>
                    <a:gd name="f11" fmla="val 5069"/>
                    <a:gd name="f12" fmla="val 1426"/>
                    <a:gd name="f13" fmla="val 5056"/>
                    <a:gd name="f14" fmla="val 4675"/>
                    <a:gd name="f15" fmla="*/ f0 1 2892"/>
                    <a:gd name="f16" fmla="*/ f1 1 5076"/>
                    <a:gd name="f17" fmla="val f2"/>
                    <a:gd name="f18" fmla="val f3"/>
                    <a:gd name="f19" fmla="val f4"/>
                    <a:gd name="f20" fmla="+- f19 0 f17"/>
                    <a:gd name="f21" fmla="+- f18 0 f17"/>
                    <a:gd name="f22" fmla="*/ f21 1 2892"/>
                    <a:gd name="f23" fmla="*/ f20 1 507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892" h="5076">
                      <a:moveTo>
                        <a:pt x="f5" y="f6"/>
                      </a:moveTo>
                      <a:cubicBezTo>
                        <a:pt x="f5" y="f6"/>
                        <a:pt x="f6" y="f7"/>
                        <a:pt x="f8" y="f7"/>
                      </a:cubicBezTo>
                      <a:cubicBezTo>
                        <a:pt x="f9" y="f7"/>
                        <a:pt x="f10" y="f11"/>
                        <a:pt x="f12" y="f13"/>
                      </a:cubicBezTo>
                      <a:cubicBezTo>
                        <a:pt x="f3" y="f14"/>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Google Shape;420;p5">
                  <a:extLst>
                    <a:ext uri="{FF2B5EF4-FFF2-40B4-BE49-F238E27FC236}">
                      <a16:creationId xmlns:a16="http://schemas.microsoft.com/office/drawing/2014/main" id="{E06561BB-EA3F-4CFC-BD63-67076091355E}"/>
                    </a:ext>
                  </a:extLst>
                </p:cNvPr>
                <p:cNvSpPr/>
                <p:nvPr/>
              </p:nvSpPr>
              <p:spPr>
                <a:xfrm flipH="1">
                  <a:off x="8330814" y="696132"/>
                  <a:ext cx="139848" cy="103738"/>
                </a:xfrm>
                <a:custGeom>
                  <a:avLst/>
                  <a:gdLst>
                    <a:gd name="f0" fmla="val w"/>
                    <a:gd name="f1" fmla="val h"/>
                    <a:gd name="f2" fmla="val 0"/>
                    <a:gd name="f3" fmla="val 4330"/>
                    <a:gd name="f4" fmla="val 3212"/>
                    <a:gd name="f5" fmla="val 1"/>
                    <a:gd name="f6" fmla="val 1740"/>
                    <a:gd name="f7" fmla="val 2867"/>
                    <a:gd name="f8" fmla="val 3021"/>
                    <a:gd name="f9" fmla="val 3165"/>
                    <a:gd name="f10" fmla="val 3151"/>
                    <a:gd name="f11" fmla="val 3290"/>
                    <a:gd name="f12" fmla="val 3013"/>
                    <a:gd name="f13" fmla="val 4329"/>
                    <a:gd name="f14" fmla="val 1870"/>
                    <a:gd name="f15" fmla="*/ f0 1 4330"/>
                    <a:gd name="f16" fmla="*/ f1 1 3212"/>
                    <a:gd name="f17" fmla="val f2"/>
                    <a:gd name="f18" fmla="val f3"/>
                    <a:gd name="f19" fmla="val f4"/>
                    <a:gd name="f20" fmla="+- f19 0 f17"/>
                    <a:gd name="f21" fmla="+- f18 0 f17"/>
                    <a:gd name="f22" fmla="*/ f21 1 4330"/>
                    <a:gd name="f23" fmla="*/ f20 1 3212"/>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330" h="3212">
                      <a:moveTo>
                        <a:pt x="f5" y="f5"/>
                      </a:moveTo>
                      <a:lnTo>
                        <a:pt x="f5" y="f5"/>
                      </a:lnTo>
                      <a:cubicBezTo>
                        <a:pt x="f5" y="f5"/>
                        <a:pt x="f6" y="f4"/>
                        <a:pt x="f7" y="f4"/>
                      </a:cubicBezTo>
                      <a:cubicBezTo>
                        <a:pt x="f8" y="f4"/>
                        <a:pt x="f9" y="f10"/>
                        <a:pt x="f11" y="f12"/>
                      </a:cubicBezTo>
                      <a:cubicBezTo>
                        <a:pt x="f13" y="f14"/>
                        <a:pt x="f5" y="f5"/>
                        <a:pt x="f5" y="f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421;p5">
                  <a:extLst>
                    <a:ext uri="{FF2B5EF4-FFF2-40B4-BE49-F238E27FC236}">
                      <a16:creationId xmlns:a16="http://schemas.microsoft.com/office/drawing/2014/main" id="{3837F494-1739-4DB9-BFFA-70373BDBB146}"/>
                    </a:ext>
                  </a:extLst>
                </p:cNvPr>
                <p:cNvSpPr/>
                <p:nvPr/>
              </p:nvSpPr>
              <p:spPr>
                <a:xfrm flipH="1">
                  <a:off x="8302550" y="661705"/>
                  <a:ext cx="169593" cy="45180"/>
                </a:xfrm>
                <a:custGeom>
                  <a:avLst/>
                  <a:gdLst>
                    <a:gd name="f0" fmla="val w"/>
                    <a:gd name="f1" fmla="val h"/>
                    <a:gd name="f2" fmla="val 0"/>
                    <a:gd name="f3" fmla="val 5251"/>
                    <a:gd name="f4" fmla="val 1399"/>
                    <a:gd name="f5" fmla="val 3070"/>
                    <a:gd name="f6" fmla="val 1"/>
                    <a:gd name="f7" fmla="val 1641"/>
                    <a:gd name="f8" fmla="val 282"/>
                    <a:gd name="f9" fmla="val 2633"/>
                    <a:gd name="f10" fmla="val 1398"/>
                    <a:gd name="f11" fmla="val 4133"/>
                    <a:gd name="f12" fmla="val 4673"/>
                    <a:gd name="f13" fmla="val 5067"/>
                    <a:gd name="f14" fmla="val 1253"/>
                    <a:gd name="f15" fmla="val 5137"/>
                    <a:gd name="f16" fmla="val 859"/>
                    <a:gd name="f17" fmla="val 186"/>
                    <a:gd name="f18" fmla="val 4230"/>
                    <a:gd name="f19" fmla="*/ f0 1 5251"/>
                    <a:gd name="f20" fmla="*/ f1 1 1399"/>
                    <a:gd name="f21" fmla="val f2"/>
                    <a:gd name="f22" fmla="val f3"/>
                    <a:gd name="f23" fmla="val f4"/>
                    <a:gd name="f24" fmla="+- f23 0 f21"/>
                    <a:gd name="f25" fmla="+- f22 0 f21"/>
                    <a:gd name="f26" fmla="*/ f25 1 5251"/>
                    <a:gd name="f27" fmla="*/ f24 1 1399"/>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251" h="1399">
                      <a:moveTo>
                        <a:pt x="f5" y="f6"/>
                      </a:moveTo>
                      <a:cubicBezTo>
                        <a:pt x="f7" y="f6"/>
                        <a:pt x="f6" y="f8"/>
                        <a:pt x="f6" y="f8"/>
                      </a:cubicBezTo>
                      <a:cubicBezTo>
                        <a:pt x="f6" y="f8"/>
                        <a:pt x="f9" y="f10"/>
                        <a:pt x="f11" y="f10"/>
                      </a:cubicBezTo>
                      <a:cubicBezTo>
                        <a:pt x="f12" y="f10"/>
                        <a:pt x="f13" y="f14"/>
                        <a:pt x="f15" y="f16"/>
                      </a:cubicBezTo>
                      <a:cubicBezTo>
                        <a:pt x="f3"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44" name="Google Shape;422;p5">
                <a:extLst>
                  <a:ext uri="{FF2B5EF4-FFF2-40B4-BE49-F238E27FC236}">
                    <a16:creationId xmlns:a16="http://schemas.microsoft.com/office/drawing/2014/main" id="{C706D08E-5DAA-4A35-AEE3-67952AF99248}"/>
                  </a:ext>
                </a:extLst>
              </p:cNvPr>
              <p:cNvGrpSpPr/>
              <p:nvPr/>
            </p:nvGrpSpPr>
            <p:grpSpPr>
              <a:xfrm>
                <a:off x="8288697" y="4248695"/>
                <a:ext cx="779178" cy="746662"/>
                <a:chOff x="8288697" y="4248695"/>
                <a:chExt cx="779178" cy="746662"/>
              </a:xfrm>
            </p:grpSpPr>
            <p:sp>
              <p:nvSpPr>
                <p:cNvPr id="45" name="Google Shape;423;p5">
                  <a:extLst>
                    <a:ext uri="{FF2B5EF4-FFF2-40B4-BE49-F238E27FC236}">
                      <a16:creationId xmlns:a16="http://schemas.microsoft.com/office/drawing/2014/main" id="{0344DCCD-A64B-49FD-8302-25D9840E4CFE}"/>
                    </a:ext>
                  </a:extLst>
                </p:cNvPr>
                <p:cNvSpPr/>
                <p:nvPr/>
              </p:nvSpPr>
              <p:spPr>
                <a:xfrm flipH="1">
                  <a:off x="8796445" y="4329153"/>
                  <a:ext cx="271430" cy="179350"/>
                </a:xfrm>
                <a:custGeom>
                  <a:avLst/>
                  <a:gdLst>
                    <a:gd name="f0" fmla="val w"/>
                    <a:gd name="f1" fmla="val h"/>
                    <a:gd name="f2" fmla="val 0"/>
                    <a:gd name="f3" fmla="val 8404"/>
                    <a:gd name="f4" fmla="val 5553"/>
                    <a:gd name="f5" fmla="val 2020"/>
                    <a:gd name="f6" fmla="val 1547"/>
                    <a:gd name="f7" fmla="val 577"/>
                    <a:gd name="f8" fmla="val 1443"/>
                    <a:gd name="f9" fmla="val 1524"/>
                    <a:gd name="f10" fmla="val 1940"/>
                    <a:gd name="f11" fmla="val 2089"/>
                    <a:gd name="f12" fmla="val 1854"/>
                    <a:gd name="f13" fmla="val 2072"/>
                    <a:gd name="f14" fmla="val 1765"/>
                    <a:gd name="f15" fmla="val 2064"/>
                    <a:gd name="f16" fmla="val 1673"/>
                    <a:gd name="f17" fmla="val 1031"/>
                    <a:gd name="f18" fmla="val 273"/>
                    <a:gd name="f19" fmla="val 2468"/>
                    <a:gd name="f20" fmla="val 3013"/>
                    <a:gd name="f21" fmla="val 440"/>
                    <a:gd name="f22" fmla="val 2873"/>
                    <a:gd name="f23" fmla="val 809"/>
                    <a:gd name="f24" fmla="val 2822"/>
                    <a:gd name="f25" fmla="val 1167"/>
                    <a:gd name="f26" fmla="val 2814"/>
                    <a:gd name="f27" fmla="val 3113"/>
                    <a:gd name="f28" fmla="val 4375"/>
                    <a:gd name="f29" fmla="val 3186"/>
                    <a:gd name="f30" fmla="val 7131"/>
                    <a:gd name="f31" fmla="val 3333"/>
                    <a:gd name="f32" fmla="val 8249"/>
                    <a:gd name="f33" fmla="val 4785"/>
                    <a:gd name="f34" fmla="val 8397"/>
                    <a:gd name="f35" fmla="val 5514"/>
                    <a:gd name="f36" fmla="val 8142"/>
                    <a:gd name="f37" fmla="val 4156"/>
                    <a:gd name="f38" fmla="val 7110"/>
                    <a:gd name="f39" fmla="val 2963"/>
                    <a:gd name="f40" fmla="val 5795"/>
                    <a:gd name="f41" fmla="val 2540"/>
                    <a:gd name="f42" fmla="val 5241"/>
                    <a:gd name="f43" fmla="val 2366"/>
                    <a:gd name="f44" fmla="val 4675"/>
                    <a:gd name="f45" fmla="val 2309"/>
                    <a:gd name="f46" fmla="val 4121"/>
                    <a:gd name="f47" fmla="val 2193"/>
                    <a:gd name="f48" fmla="val 3555"/>
                    <a:gd name="f49" fmla="val 2078"/>
                    <a:gd name="f50" fmla="val 2990"/>
                    <a:gd name="f51" fmla="val 1905"/>
                    <a:gd name="f52" fmla="val 2563"/>
                    <a:gd name="f53" fmla="val 2124"/>
                    <a:gd name="f54" fmla="val 1154"/>
                    <a:gd name="f55" fmla="val 1847"/>
                    <a:gd name="f56" fmla="val 543"/>
                    <a:gd name="f57" fmla="val 8399"/>
                    <a:gd name="f58" fmla="val 5527"/>
                    <a:gd name="f59" fmla="val 8401"/>
                    <a:gd name="f60" fmla="val 5540"/>
                    <a:gd name="f61" fmla="val 8403"/>
                    <a:gd name="f62" fmla="val 5552"/>
                    <a:gd name="f63" fmla="*/ f0 1 8404"/>
                    <a:gd name="f64" fmla="*/ f1 1 5553"/>
                    <a:gd name="f65" fmla="val f2"/>
                    <a:gd name="f66" fmla="val f3"/>
                    <a:gd name="f67" fmla="val f4"/>
                    <a:gd name="f68" fmla="+- f67 0 f65"/>
                    <a:gd name="f69" fmla="+- f66 0 f65"/>
                    <a:gd name="f70" fmla="*/ f69 1 8404"/>
                    <a:gd name="f71" fmla="*/ f68 1 5553"/>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8404" h="5553">
                      <a:moveTo>
                        <a:pt x="f5" y="f2"/>
                      </a:moveTo>
                      <a:lnTo>
                        <a:pt x="f5" y="f2"/>
                      </a:lnTo>
                      <a:cubicBezTo>
                        <a:pt x="f6" y="f7"/>
                        <a:pt x="f8" y="f9"/>
                        <a:pt x="f10" y="f11"/>
                      </a:cubicBezTo>
                      <a:cubicBezTo>
                        <a:pt x="f12" y="f13"/>
                        <a:pt x="f14" y="f15"/>
                        <a:pt x="f16" y="f15"/>
                      </a:cubicBezTo>
                      <a:cubicBezTo>
                        <a:pt x="f17" y="f15"/>
                        <a:pt x="f18" y="f19"/>
                        <a:pt x="f2" y="f20"/>
                      </a:cubicBezTo>
                      <a:cubicBezTo>
                        <a:pt x="f21" y="f22"/>
                        <a:pt x="f23" y="f24"/>
                        <a:pt x="f25" y="f24"/>
                      </a:cubicBezTo>
                      <a:cubicBezTo>
                        <a:pt x="f5" y="f24"/>
                        <a:pt x="f26" y="f27"/>
                        <a:pt x="f28" y="f29"/>
                      </a:cubicBezTo>
                      <a:cubicBezTo>
                        <a:pt x="f30" y="f31"/>
                        <a:pt x="f32" y="f33"/>
                        <a:pt x="f34" y="f35"/>
                      </a:cubicBezTo>
                      <a:lnTo>
                        <a:pt x="f34" y="f35"/>
                      </a:lnTo>
                      <a:cubicBezTo>
                        <a:pt x="f36" y="f37"/>
                        <a:pt x="f38" y="f39"/>
                        <a:pt x="f40" y="f41"/>
                      </a:cubicBezTo>
                      <a:cubicBezTo>
                        <a:pt x="f42" y="f43"/>
                        <a:pt x="f44" y="f45"/>
                        <a:pt x="f46" y="f47"/>
                      </a:cubicBezTo>
                      <a:cubicBezTo>
                        <a:pt x="f48" y="f49"/>
                        <a:pt x="f50" y="f51"/>
                        <a:pt x="f52" y="f9"/>
                      </a:cubicBezTo>
                      <a:cubicBezTo>
                        <a:pt x="f53" y="f54"/>
                        <a:pt x="f55" y="f56"/>
                        <a:pt x="f5" y="f2"/>
                      </a:cubicBezTo>
                      <a:close/>
                      <a:moveTo>
                        <a:pt x="f34" y="f35"/>
                      </a:moveTo>
                      <a:cubicBezTo>
                        <a:pt x="f57" y="f58"/>
                        <a:pt x="f59" y="f60"/>
                        <a:pt x="f61" y="f62"/>
                      </a:cubicBezTo>
                      <a:cubicBezTo>
                        <a:pt x="f59" y="f60"/>
                        <a:pt x="f57" y="f58"/>
                        <a:pt x="f34" y="f3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 name="Google Shape;424;p5">
                  <a:extLst>
                    <a:ext uri="{FF2B5EF4-FFF2-40B4-BE49-F238E27FC236}">
                      <a16:creationId xmlns:a16="http://schemas.microsoft.com/office/drawing/2014/main" id="{8DA59FF9-9654-40BA-92C7-12BEE7D0882F}"/>
                    </a:ext>
                  </a:extLst>
                </p:cNvPr>
                <p:cNvSpPr/>
                <p:nvPr/>
              </p:nvSpPr>
              <p:spPr>
                <a:xfrm flipH="1">
                  <a:off x="8798676" y="4453274"/>
                  <a:ext cx="214033" cy="95856"/>
                </a:xfrm>
                <a:custGeom>
                  <a:avLst/>
                  <a:gdLst>
                    <a:gd name="f0" fmla="val w"/>
                    <a:gd name="f1" fmla="val h"/>
                    <a:gd name="f2" fmla="val 0"/>
                    <a:gd name="f3" fmla="val 6627"/>
                    <a:gd name="f4" fmla="val 2968"/>
                    <a:gd name="f5" fmla="val 4496"/>
                    <a:gd name="f6" fmla="val 424"/>
                    <a:gd name="f7" fmla="val 4675"/>
                    <a:gd name="f8" fmla="val 4852"/>
                    <a:gd name="f9" fmla="val 441"/>
                    <a:gd name="f10" fmla="val 5022"/>
                    <a:gd name="f11" fmla="val 486"/>
                    <a:gd name="f12" fmla="val 5137"/>
                    <a:gd name="f13" fmla="val 509"/>
                    <a:gd name="f14" fmla="val 5229"/>
                    <a:gd name="f15" fmla="val 555"/>
                    <a:gd name="f16" fmla="val 5333"/>
                    <a:gd name="f17" fmla="val 601"/>
                    <a:gd name="f18" fmla="val 5437"/>
                    <a:gd name="f19" fmla="val 659"/>
                    <a:gd name="f20" fmla="val 5541"/>
                    <a:gd name="f21" fmla="val 717"/>
                    <a:gd name="f22" fmla="val 5622"/>
                    <a:gd name="f23" fmla="val 786"/>
                    <a:gd name="f24" fmla="val 5315"/>
                    <a:gd name="f25" fmla="val 548"/>
                    <a:gd name="f26" fmla="val 4924"/>
                    <a:gd name="f27" fmla="val 455"/>
                    <a:gd name="f28" fmla="val 4542"/>
                    <a:gd name="f29" fmla="val 4478"/>
                    <a:gd name="f30" fmla="val 4415"/>
                    <a:gd name="f31" fmla="val 458"/>
                    <a:gd name="f32" fmla="val 4352"/>
                    <a:gd name="f33" fmla="val 463"/>
                    <a:gd name="f34" fmla="val 3914"/>
                    <a:gd name="f35" fmla="val 497"/>
                    <a:gd name="f36" fmla="val 3487"/>
                    <a:gd name="f37" fmla="val 670"/>
                    <a:gd name="f38" fmla="val 3083"/>
                    <a:gd name="f39" fmla="val 855"/>
                    <a:gd name="f40" fmla="val 2679"/>
                    <a:gd name="f41" fmla="val 1040"/>
                    <a:gd name="f42" fmla="val 2298"/>
                    <a:gd name="f43" fmla="val 1271"/>
                    <a:gd name="f44" fmla="val 1859"/>
                    <a:gd name="f45" fmla="val 1432"/>
                    <a:gd name="f46" fmla="val 1640"/>
                    <a:gd name="f47" fmla="val 1525"/>
                    <a:gd name="f48" fmla="val 1582"/>
                    <a:gd name="f49" fmla="val 1213"/>
                    <a:gd name="f50" fmla="val 993"/>
                    <a:gd name="f51" fmla="val 1675"/>
                    <a:gd name="f52" fmla="val 762"/>
                    <a:gd name="f53" fmla="val 1709"/>
                    <a:gd name="f54" fmla="val 532"/>
                    <a:gd name="f55" fmla="val 1721"/>
                    <a:gd name="f56" fmla="val 982"/>
                    <a:gd name="f57" fmla="val 1663"/>
                    <a:gd name="f58" fmla="val 1836"/>
                    <a:gd name="f59" fmla="val 1386"/>
                    <a:gd name="f60" fmla="val 2240"/>
                    <a:gd name="f61" fmla="val 1224"/>
                    <a:gd name="f62" fmla="val 2621"/>
                    <a:gd name="f63" fmla="val 994"/>
                    <a:gd name="f64" fmla="val 3048"/>
                    <a:gd name="f65" fmla="val 797"/>
                    <a:gd name="f66" fmla="val 3452"/>
                    <a:gd name="f67" fmla="val 613"/>
                    <a:gd name="f68" fmla="val 3879"/>
                    <a:gd name="f69" fmla="val 451"/>
                    <a:gd name="f70" fmla="val 4341"/>
                    <a:gd name="f71" fmla="val 428"/>
                    <a:gd name="f72" fmla="val 4393"/>
                    <a:gd name="f73" fmla="val 425"/>
                    <a:gd name="f74" fmla="val 4444"/>
                    <a:gd name="f75" fmla="val 6597"/>
                    <a:gd name="f76" fmla="val 1795"/>
                    <a:gd name="f77" fmla="val 6606"/>
                    <a:gd name="f78" fmla="val 1809"/>
                    <a:gd name="f79" fmla="val 6616"/>
                    <a:gd name="f80" fmla="val 1823"/>
                    <a:gd name="f81" fmla="val 6626"/>
                    <a:gd name="f82" fmla="val 6617"/>
                    <a:gd name="f83" fmla="val 6607"/>
                    <a:gd name="f84" fmla="val 289"/>
                    <a:gd name="f85" fmla="val 1"/>
                    <a:gd name="f86" fmla="val 485"/>
                    <a:gd name="f87" fmla="val 336"/>
                    <a:gd name="f88" fmla="val 1120"/>
                    <a:gd name="f89" fmla="val 1109"/>
                    <a:gd name="f90" fmla="val 658"/>
                    <a:gd name="f91" fmla="val 1098"/>
                    <a:gd name="f92" fmla="val 657"/>
                    <a:gd name="f93" fmla="val 1087"/>
                    <a:gd name="f94" fmla="val 535"/>
                    <a:gd name="f95" fmla="val 623"/>
                    <a:gd name="f96" fmla="val 1778"/>
                    <a:gd name="f97" fmla="val 517"/>
                    <a:gd name="f98" fmla="val 861"/>
                    <a:gd name="f99" fmla="val 2309"/>
                    <a:gd name="f100" fmla="val 1309"/>
                    <a:gd name="f101" fmla="val 1452"/>
                    <a:gd name="f102" fmla="val 1605"/>
                    <a:gd name="f103" fmla="val 2255"/>
                    <a:gd name="f104" fmla="val 2113"/>
                    <a:gd name="f105" fmla="val 1755"/>
                    <a:gd name="f106" fmla="val 2494"/>
                    <a:gd name="f107" fmla="val 1790"/>
                    <a:gd name="f108" fmla="val 2598"/>
                    <a:gd name="f109" fmla="val 1917"/>
                    <a:gd name="f110" fmla="val 2967"/>
                    <a:gd name="f111" fmla="val 2078"/>
                    <a:gd name="f112" fmla="val 2517"/>
                    <a:gd name="f113" fmla="val 2263"/>
                    <a:gd name="f114" fmla="val 2332"/>
                    <a:gd name="f115" fmla="val 2459"/>
                    <a:gd name="f116" fmla="val 2413"/>
                    <a:gd name="f117" fmla="val 2633"/>
                    <a:gd name="f118" fmla="val 2586"/>
                    <a:gd name="f119" fmla="val 2009"/>
                    <a:gd name="f120" fmla="val 2875"/>
                    <a:gd name="f121" fmla="val 1490"/>
                    <a:gd name="f122" fmla="val 3406"/>
                    <a:gd name="f123" fmla="val 1132"/>
                    <a:gd name="f124" fmla="val 3348"/>
                    <a:gd name="f125" fmla="val 1317"/>
                    <a:gd name="f126" fmla="val 1571"/>
                    <a:gd name="f127" fmla="val 3579"/>
                    <a:gd name="f128" fmla="val 1651"/>
                    <a:gd name="f129" fmla="val 3638"/>
                    <a:gd name="f130" fmla="val 1687"/>
                    <a:gd name="f131" fmla="val 3706"/>
                    <a:gd name="f132" fmla="val 1704"/>
                    <a:gd name="f133" fmla="val 3773"/>
                    <a:gd name="f134" fmla="val 3903"/>
                    <a:gd name="f135" fmla="val 4034"/>
                    <a:gd name="f136" fmla="val 1642"/>
                    <a:gd name="f137" fmla="val 4110"/>
                    <a:gd name="f138" fmla="val 1536"/>
                    <a:gd name="f139" fmla="val 4080"/>
                    <a:gd name="f140" fmla="val 1552"/>
                    <a:gd name="f141" fmla="val 4047"/>
                    <a:gd name="f142" fmla="val 1559"/>
                    <a:gd name="f143" fmla="val 4012"/>
                    <a:gd name="f144" fmla="val 3895"/>
                    <a:gd name="f145" fmla="val 3762"/>
                    <a:gd name="f146" fmla="val 1478"/>
                    <a:gd name="f147" fmla="val 3717"/>
                    <a:gd name="f148" fmla="val 1363"/>
                    <a:gd name="f149" fmla="val 3660"/>
                    <a:gd name="f150" fmla="val 1063"/>
                    <a:gd name="f151" fmla="val 3798"/>
                    <a:gd name="f152" fmla="val 936"/>
                    <a:gd name="f153" fmla="val 3934"/>
                    <a:gd name="f154" fmla="val 712"/>
                    <a:gd name="f155" fmla="val 4197"/>
                    <a:gd name="f156" fmla="val 652"/>
                    <a:gd name="f157" fmla="val 4464"/>
                    <a:gd name="f158" fmla="val 4651"/>
                    <a:gd name="f159" fmla="val 4840"/>
                    <a:gd name="f160" fmla="val 681"/>
                    <a:gd name="f161" fmla="val 4987"/>
                    <a:gd name="f162" fmla="val 705"/>
                    <a:gd name="f163" fmla="val 5651"/>
                    <a:gd name="f164" fmla="val 829"/>
                    <a:gd name="f165" fmla="val 6216"/>
                    <a:gd name="f166" fmla="val 6420"/>
                    <a:gd name="f167" fmla="val 1539"/>
                    <a:gd name="f168" fmla="val 6326"/>
                    <a:gd name="f169" fmla="val 1246"/>
                    <a:gd name="f170" fmla="val 6118"/>
                    <a:gd name="f171" fmla="val 1005"/>
                    <a:gd name="f172" fmla="val 6003"/>
                    <a:gd name="f173" fmla="val 5876"/>
                    <a:gd name="f174" fmla="val 740"/>
                    <a:gd name="f175" fmla="val 5737"/>
                    <a:gd name="f176" fmla="val 624"/>
                    <a:gd name="f177" fmla="val 5283"/>
                    <a:gd name="f178" fmla="val 252"/>
                    <a:gd name="f179" fmla="val 4751"/>
                    <a:gd name="f180" fmla="val 87"/>
                    <a:gd name="f181" fmla="val 4172"/>
                    <a:gd name="f182" fmla="val 3943"/>
                    <a:gd name="f183" fmla="val 113"/>
                    <a:gd name="f184" fmla="val 3463"/>
                    <a:gd name="f185" fmla="val 162"/>
                    <a:gd name="f186" fmla="val 2971"/>
                    <a:gd name="f187" fmla="val 266"/>
                    <a:gd name="f188" fmla="val 354"/>
                    <a:gd name="f189" fmla="val 1864"/>
                    <a:gd name="f190" fmla="val 1305"/>
                    <a:gd name="f191" fmla="val 755"/>
                    <a:gd name="f192" fmla="val 263"/>
                    <a:gd name="f193" fmla="*/ f0 1 6627"/>
                    <a:gd name="f194" fmla="*/ f1 1 2968"/>
                    <a:gd name="f195" fmla="val f2"/>
                    <a:gd name="f196" fmla="val f3"/>
                    <a:gd name="f197" fmla="val f4"/>
                    <a:gd name="f198" fmla="+- f197 0 f195"/>
                    <a:gd name="f199" fmla="+- f196 0 f195"/>
                    <a:gd name="f200" fmla="*/ f199 1 6627"/>
                    <a:gd name="f201" fmla="*/ f198 1 2968"/>
                    <a:gd name="f202" fmla="*/ f195 1 f200"/>
                    <a:gd name="f203" fmla="*/ f196 1 f200"/>
                    <a:gd name="f204" fmla="*/ f195 1 f201"/>
                    <a:gd name="f205" fmla="*/ f197 1 f201"/>
                    <a:gd name="f206" fmla="*/ f202 f193 1"/>
                    <a:gd name="f207" fmla="*/ f203 f193 1"/>
                    <a:gd name="f208" fmla="*/ f205 f194 1"/>
                    <a:gd name="f209" fmla="*/ f204 f194 1"/>
                  </a:gdLst>
                  <a:ahLst/>
                  <a:cxnLst>
                    <a:cxn ang="3cd4">
                      <a:pos x="hc" y="t"/>
                    </a:cxn>
                    <a:cxn ang="0">
                      <a:pos x="r" y="vc"/>
                    </a:cxn>
                    <a:cxn ang="cd4">
                      <a:pos x="hc" y="b"/>
                    </a:cxn>
                    <a:cxn ang="cd2">
                      <a:pos x="l" y="vc"/>
                    </a:cxn>
                  </a:cxnLst>
                  <a:rect l="f206" t="f209" r="f207" b="f208"/>
                  <a:pathLst>
                    <a:path w="6627" h="2968">
                      <a:moveTo>
                        <a:pt x="f5" y="f6"/>
                      </a:moveTo>
                      <a:cubicBezTo>
                        <a:pt x="f7" y="f6"/>
                        <a:pt x="f8" y="f9"/>
                        <a:pt x="f10" y="f11"/>
                      </a:cubicBezTo>
                      <a:cubicBezTo>
                        <a:pt x="f12" y="f13"/>
                        <a:pt x="f14" y="f15"/>
                        <a:pt x="f16" y="f17"/>
                      </a:cubicBezTo>
                      <a:cubicBezTo>
                        <a:pt x="f18" y="f19"/>
                        <a:pt x="f20" y="f21"/>
                        <a:pt x="f22" y="f23"/>
                      </a:cubicBezTo>
                      <a:cubicBezTo>
                        <a:pt x="f24" y="f25"/>
                        <a:pt x="f26" y="f27"/>
                        <a:pt x="f28" y="f27"/>
                      </a:cubicBezTo>
                      <a:cubicBezTo>
                        <a:pt x="f29" y="f27"/>
                        <a:pt x="f30" y="f31"/>
                        <a:pt x="f32" y="f33"/>
                      </a:cubicBezTo>
                      <a:cubicBezTo>
                        <a:pt x="f34" y="f35"/>
                        <a:pt x="f36" y="f37"/>
                        <a:pt x="f38" y="f39"/>
                      </a:cubicBezTo>
                      <a:cubicBezTo>
                        <a:pt x="f40" y="f41"/>
                        <a:pt x="f42" y="f43"/>
                        <a:pt x="f44" y="f45"/>
                      </a:cubicBezTo>
                      <a:cubicBezTo>
                        <a:pt x="f46" y="f47"/>
                        <a:pt x="f45" y="f48"/>
                        <a:pt x="f49" y="f46"/>
                      </a:cubicBezTo>
                      <a:cubicBezTo>
                        <a:pt x="f50" y="f51"/>
                        <a:pt x="f52" y="f53"/>
                        <a:pt x="f54" y="f55"/>
                      </a:cubicBezTo>
                      <a:cubicBezTo>
                        <a:pt x="f56" y="f57"/>
                        <a:pt x="f45" y="f48"/>
                        <a:pt x="f58" y="f59"/>
                      </a:cubicBezTo>
                      <a:cubicBezTo>
                        <a:pt x="f60" y="f61"/>
                        <a:pt x="f62" y="f63"/>
                        <a:pt x="f64" y="f65"/>
                      </a:cubicBezTo>
                      <a:cubicBezTo>
                        <a:pt x="f66" y="f67"/>
                        <a:pt x="f68" y="f69"/>
                        <a:pt x="f70" y="f71"/>
                      </a:cubicBezTo>
                      <a:cubicBezTo>
                        <a:pt x="f72" y="f73"/>
                        <a:pt x="f74" y="f6"/>
                        <a:pt x="f5" y="f6"/>
                      </a:cubicBezTo>
                      <a:close/>
                      <a:moveTo>
                        <a:pt x="f75" y="f76"/>
                      </a:moveTo>
                      <a:cubicBezTo>
                        <a:pt x="f77" y="f78"/>
                        <a:pt x="f79" y="f80"/>
                        <a:pt x="f81" y="f58"/>
                      </a:cubicBezTo>
                      <a:cubicBezTo>
                        <a:pt x="f82" y="f80"/>
                        <a:pt x="f83" y="f78"/>
                        <a:pt x="f75" y="f76"/>
                      </a:cubicBezTo>
                      <a:close/>
                      <a:moveTo>
                        <a:pt x="f84" y="f85"/>
                      </a:moveTo>
                      <a:lnTo>
                        <a:pt x="f84" y="f85"/>
                      </a:lnTo>
                      <a:cubicBezTo>
                        <a:pt x="f86" y="f87"/>
                        <a:pt x="f23" y="f13"/>
                        <a:pt x="f88" y="f19"/>
                      </a:cubicBezTo>
                      <a:cubicBezTo>
                        <a:pt x="f89" y="f90"/>
                        <a:pt x="f91" y="f92"/>
                        <a:pt x="f93" y="f92"/>
                      </a:cubicBezTo>
                      <a:cubicBezTo>
                        <a:pt x="f94" y="f92"/>
                        <a:pt x="f95" y="f96"/>
                        <a:pt x="f85" y="f96"/>
                      </a:cubicBezTo>
                      <a:cubicBezTo>
                        <a:pt x="f97" y="f96"/>
                        <a:pt x="f98" y="f99"/>
                        <a:pt x="f100" y="f99"/>
                      </a:cubicBezTo>
                      <a:cubicBezTo>
                        <a:pt x="f101" y="f99"/>
                        <a:pt x="f102" y="f103"/>
                        <a:pt x="f96" y="f104"/>
                      </a:cubicBezTo>
                      <a:lnTo>
                        <a:pt x="f96" y="f104"/>
                      </a:lnTo>
                      <a:cubicBezTo>
                        <a:pt x="f105" y="f106"/>
                        <a:pt x="f107" y="f108"/>
                        <a:pt x="f109" y="f110"/>
                      </a:cubicBezTo>
                      <a:cubicBezTo>
                        <a:pt x="f111" y="f112"/>
                        <a:pt x="f113" y="f114"/>
                        <a:pt x="f113" y="f114"/>
                      </a:cubicBezTo>
                      <a:cubicBezTo>
                        <a:pt x="f99" y="f115"/>
                        <a:pt x="f116" y="f117"/>
                        <a:pt x="f116" y="f117"/>
                      </a:cubicBezTo>
                      <a:cubicBezTo>
                        <a:pt x="f118" y="f119"/>
                        <a:pt x="f120" y="f121"/>
                        <a:pt x="f122" y="f123"/>
                      </a:cubicBezTo>
                      <a:lnTo>
                        <a:pt x="f122" y="f123"/>
                      </a:lnTo>
                      <a:cubicBezTo>
                        <a:pt x="f124" y="f125"/>
                        <a:pt x="f122" y="f126"/>
                        <a:pt x="f127" y="f128"/>
                      </a:cubicBezTo>
                      <a:cubicBezTo>
                        <a:pt x="f129" y="f130"/>
                        <a:pt x="f131" y="f132"/>
                        <a:pt x="f133" y="f132"/>
                      </a:cubicBezTo>
                      <a:cubicBezTo>
                        <a:pt x="f134" y="f132"/>
                        <a:pt x="f135" y="f136"/>
                        <a:pt x="f137" y="f138"/>
                      </a:cubicBezTo>
                      <a:lnTo>
                        <a:pt x="f137" y="f138"/>
                      </a:lnTo>
                      <a:cubicBezTo>
                        <a:pt x="f139" y="f140"/>
                        <a:pt x="f141" y="f142"/>
                        <a:pt x="f143" y="f142"/>
                      </a:cubicBezTo>
                      <a:cubicBezTo>
                        <a:pt x="f144" y="f142"/>
                        <a:pt x="f145" y="f146"/>
                        <a:pt x="f147" y="f148"/>
                      </a:cubicBezTo>
                      <a:cubicBezTo>
                        <a:pt x="f149" y="f61"/>
                        <a:pt x="f147" y="f150"/>
                        <a:pt x="f151" y="f152"/>
                      </a:cubicBezTo>
                      <a:cubicBezTo>
                        <a:pt x="f153" y="f154"/>
                        <a:pt x="f155" y="f156"/>
                        <a:pt x="f157" y="f156"/>
                      </a:cubicBezTo>
                      <a:cubicBezTo>
                        <a:pt x="f158" y="f156"/>
                        <a:pt x="f159" y="f160"/>
                        <a:pt x="f161" y="f162"/>
                      </a:cubicBezTo>
                      <a:cubicBezTo>
                        <a:pt x="f163" y="f164"/>
                        <a:pt x="f165" y="f43"/>
                        <a:pt x="f75" y="f76"/>
                      </a:cubicBezTo>
                      <a:lnTo>
                        <a:pt x="f75" y="f76"/>
                      </a:lnTo>
                      <a:cubicBezTo>
                        <a:pt x="f166" y="f167"/>
                        <a:pt x="f168" y="f169"/>
                        <a:pt x="f170" y="f171"/>
                      </a:cubicBezTo>
                      <a:cubicBezTo>
                        <a:pt x="f172" y="f39"/>
                        <a:pt x="f173" y="f174"/>
                        <a:pt x="f175" y="f176"/>
                      </a:cubicBezTo>
                      <a:cubicBezTo>
                        <a:pt x="f177" y="f178"/>
                        <a:pt x="f179" y="f180"/>
                        <a:pt x="f181" y="f180"/>
                      </a:cubicBezTo>
                      <a:cubicBezTo>
                        <a:pt x="f182" y="f180"/>
                        <a:pt x="f131" y="f183"/>
                        <a:pt x="f184" y="f185"/>
                      </a:cubicBezTo>
                      <a:cubicBezTo>
                        <a:pt x="f186" y="f187"/>
                        <a:pt x="f116" y="f188"/>
                        <a:pt x="f189" y="f188"/>
                      </a:cubicBezTo>
                      <a:cubicBezTo>
                        <a:pt x="f190" y="f188"/>
                        <a:pt x="f191" y="f192"/>
                        <a:pt x="f84" y="f8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 name="Google Shape;425;p5">
                  <a:extLst>
                    <a:ext uri="{FF2B5EF4-FFF2-40B4-BE49-F238E27FC236}">
                      <a16:creationId xmlns:a16="http://schemas.microsoft.com/office/drawing/2014/main" id="{3D294420-3CDA-412B-BA23-BBCFB9A5E534}"/>
                    </a:ext>
                  </a:extLst>
                </p:cNvPr>
                <p:cNvSpPr/>
                <p:nvPr/>
              </p:nvSpPr>
              <p:spPr>
                <a:xfrm flipH="1">
                  <a:off x="8893756" y="4440966"/>
                  <a:ext cx="78318" cy="10369"/>
                </a:xfrm>
                <a:custGeom>
                  <a:avLst/>
                  <a:gdLst>
                    <a:gd name="f0" fmla="val w"/>
                    <a:gd name="f1" fmla="val h"/>
                    <a:gd name="f2" fmla="val 0"/>
                    <a:gd name="f3" fmla="val 2425"/>
                    <a:gd name="f4" fmla="val 321"/>
                    <a:gd name="f5" fmla="val 1"/>
                    <a:gd name="f6" fmla="val 434"/>
                    <a:gd name="f7" fmla="val 211"/>
                    <a:gd name="f8" fmla="val 897"/>
                    <a:gd name="f9" fmla="val 320"/>
                    <a:gd name="f10" fmla="val 1365"/>
                    <a:gd name="f11" fmla="val 1719"/>
                    <a:gd name="f12" fmla="val 2076"/>
                    <a:gd name="f13" fmla="val 257"/>
                    <a:gd name="f14" fmla="val 128"/>
                    <a:gd name="f15" fmla="*/ f0 1 2425"/>
                    <a:gd name="f16" fmla="*/ f1 1 321"/>
                    <a:gd name="f17" fmla="val f2"/>
                    <a:gd name="f18" fmla="val f3"/>
                    <a:gd name="f19" fmla="val f4"/>
                    <a:gd name="f20" fmla="+- f19 0 f17"/>
                    <a:gd name="f21" fmla="+- f18 0 f17"/>
                    <a:gd name="f22" fmla="*/ f21 1 2425"/>
                    <a:gd name="f23" fmla="*/ f20 1 32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425" h="321">
                      <a:moveTo>
                        <a:pt x="f5" y="f5"/>
                      </a:moveTo>
                      <a:lnTo>
                        <a:pt x="f5" y="f5"/>
                      </a:lnTo>
                      <a:cubicBezTo>
                        <a:pt x="f6" y="f7"/>
                        <a:pt x="f8" y="f9"/>
                        <a:pt x="f10" y="f9"/>
                      </a:cubicBezTo>
                      <a:cubicBezTo>
                        <a:pt x="f11" y="f9"/>
                        <a:pt x="f12" y="f13"/>
                        <a:pt x="f3" y="f14"/>
                      </a:cubicBezTo>
                      <a:lnTo>
                        <a:pt x="f5"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 name="Google Shape;426;p5">
                  <a:extLst>
                    <a:ext uri="{FF2B5EF4-FFF2-40B4-BE49-F238E27FC236}">
                      <a16:creationId xmlns:a16="http://schemas.microsoft.com/office/drawing/2014/main" id="{66315F5E-98ED-4451-B4B4-C144EE537033}"/>
                    </a:ext>
                  </a:extLst>
                </p:cNvPr>
                <p:cNvSpPr/>
                <p:nvPr/>
              </p:nvSpPr>
              <p:spPr>
                <a:xfrm flipH="1">
                  <a:off x="8728972" y="4315556"/>
                  <a:ext cx="102193" cy="75447"/>
                </a:xfrm>
                <a:custGeom>
                  <a:avLst/>
                  <a:gdLst>
                    <a:gd name="f0" fmla="val w"/>
                    <a:gd name="f1" fmla="val h"/>
                    <a:gd name="f2" fmla="val 0"/>
                    <a:gd name="f3" fmla="val 3164"/>
                    <a:gd name="f4" fmla="val 2336"/>
                    <a:gd name="f5" fmla="val 1284"/>
                    <a:gd name="f6" fmla="val 1199"/>
                    <a:gd name="f7" fmla="val 1286"/>
                    <a:gd name="f8" fmla="val 1205"/>
                    <a:gd name="f9" fmla="val 1290"/>
                    <a:gd name="f10" fmla="val 1212"/>
                    <a:gd name="f11" fmla="val 1294"/>
                    <a:gd name="f12" fmla="val 1218"/>
                    <a:gd name="f13" fmla="val 1211"/>
                    <a:gd name="f14" fmla="val 1287"/>
                    <a:gd name="f15" fmla="val 740"/>
                    <a:gd name="f16" fmla="val 340"/>
                    <a:gd name="f17" fmla="val 901"/>
                    <a:gd name="f18" fmla="val 467"/>
                    <a:gd name="f19" fmla="val 1005"/>
                    <a:gd name="f20" fmla="val 617"/>
                    <a:gd name="f21" fmla="val 1086"/>
                    <a:gd name="f22" fmla="val 779"/>
                    <a:gd name="f23" fmla="val 1152"/>
                    <a:gd name="f24" fmla="val 923"/>
                    <a:gd name="f25" fmla="val 1208"/>
                    <a:gd name="f26" fmla="val 1056"/>
                    <a:gd name="f27" fmla="val 1271"/>
                    <a:gd name="f28" fmla="val 1168"/>
                    <a:gd name="f29" fmla="val 1133"/>
                    <a:gd name="f30" fmla="val 1114"/>
                    <a:gd name="f31" fmla="val 1259"/>
                    <a:gd name="f32" fmla="val 941"/>
                    <a:gd name="f33" fmla="val 767"/>
                    <a:gd name="f34" fmla="val 1386"/>
                    <a:gd name="f35" fmla="val 1328"/>
                    <a:gd name="f36" fmla="val 1317"/>
                    <a:gd name="f37" fmla="val 1091"/>
                    <a:gd name="f38" fmla="val 1340"/>
                    <a:gd name="f39" fmla="val 1206"/>
                    <a:gd name="f40" fmla="val 1375"/>
                    <a:gd name="f41" fmla="val 1322"/>
                    <a:gd name="f42" fmla="val 1421"/>
                    <a:gd name="f43" fmla="val 1437"/>
                    <a:gd name="f44" fmla="val 1478"/>
                    <a:gd name="f45" fmla="val 1529"/>
                    <a:gd name="f46" fmla="val 1548"/>
                    <a:gd name="f47" fmla="val 1610"/>
                    <a:gd name="f48" fmla="val 1628"/>
                    <a:gd name="f49" fmla="val 1691"/>
                    <a:gd name="f50" fmla="val 1767"/>
                    <a:gd name="f51" fmla="val 1806"/>
                    <a:gd name="f52" fmla="val 1929"/>
                    <a:gd name="f53" fmla="val 1887"/>
                    <a:gd name="f54" fmla="val 2079"/>
                    <a:gd name="f55" fmla="val 1979"/>
                    <a:gd name="f56" fmla="val 1905"/>
                    <a:gd name="f57" fmla="val 1922"/>
                    <a:gd name="f58" fmla="val 1732"/>
                    <a:gd name="f59" fmla="val 1852"/>
                    <a:gd name="f60" fmla="val 1594"/>
                    <a:gd name="f61" fmla="val 1726"/>
                    <a:gd name="f62" fmla="val 1444"/>
                    <a:gd name="f63" fmla="val 1460"/>
                    <a:gd name="f64" fmla="val 1248"/>
                    <a:gd name="f65" fmla="val 1298"/>
                    <a:gd name="f66" fmla="val 1155"/>
                    <a:gd name="f67" fmla="val 1137"/>
                    <a:gd name="f68" fmla="val 964"/>
                    <a:gd name="f69" fmla="val 1017"/>
                    <a:gd name="f70" fmla="val 802"/>
                    <a:gd name="f71" fmla="val 936"/>
                    <a:gd name="f72" fmla="val 652"/>
                    <a:gd name="f73" fmla="val 855"/>
                    <a:gd name="f74" fmla="val 490"/>
                    <a:gd name="f75" fmla="val 619"/>
                    <a:gd name="f76" fmla="val 1"/>
                    <a:gd name="f77" fmla="val 380"/>
                    <a:gd name="f78" fmla="val 200"/>
                    <a:gd name="f79" fmla="val 149"/>
                    <a:gd name="f80" fmla="val 306"/>
                    <a:gd name="f81" fmla="val 209"/>
                    <a:gd name="f82" fmla="val 393"/>
                    <a:gd name="f83" fmla="val 444"/>
                    <a:gd name="f84" fmla="val 520"/>
                    <a:gd name="f85" fmla="val 659"/>
                    <a:gd name="f86" fmla="val 791"/>
                    <a:gd name="f87" fmla="val 728"/>
                    <a:gd name="f88" fmla="val 998"/>
                    <a:gd name="f89" fmla="val 832"/>
                    <a:gd name="f90" fmla="val 1183"/>
                    <a:gd name="f91" fmla="val 1679"/>
                    <a:gd name="f92" fmla="val 1536"/>
                    <a:gd name="f93" fmla="val 2049"/>
                    <a:gd name="f94" fmla="val 2067"/>
                    <a:gd name="f95" fmla="val 2222"/>
                    <a:gd name="f96" fmla="val 2285"/>
                    <a:gd name="f97" fmla="val 2294"/>
                    <a:gd name="f98" fmla="val 2517"/>
                    <a:gd name="f99" fmla="val 2335"/>
                    <a:gd name="f100" fmla="val 2751"/>
                    <a:gd name="f101" fmla="val 2888"/>
                    <a:gd name="f102" fmla="val 3027"/>
                    <a:gd name="f103" fmla="val 2321"/>
                    <a:gd name="f104" fmla="val 2291"/>
                    <a:gd name="f105" fmla="val 3002"/>
                    <a:gd name="f106" fmla="val 2280"/>
                    <a:gd name="f107" fmla="val 2840"/>
                    <a:gd name="f108" fmla="val 2690"/>
                    <a:gd name="f109" fmla="val 2153"/>
                    <a:gd name="f110" fmla="val 2333"/>
                    <a:gd name="f111" fmla="val 2102"/>
                    <a:gd name="f112" fmla="val 1587"/>
                    <a:gd name="f113" fmla="val 2113"/>
                    <a:gd name="f114" fmla="val 1195"/>
                    <a:gd name="f115" fmla="val 2125"/>
                    <a:gd name="f116" fmla="val 814"/>
                    <a:gd name="f117" fmla="val 2402"/>
                    <a:gd name="f118" fmla="val 410"/>
                    <a:gd name="f119" fmla="val 2760"/>
                    <a:gd name="f120" fmla="val 260"/>
                    <a:gd name="f121" fmla="val 2676"/>
                    <a:gd name="f122" fmla="val 148"/>
                    <a:gd name="f123" fmla="val 2539"/>
                    <a:gd name="f124" fmla="val 73"/>
                    <a:gd name="f125" fmla="val 2398"/>
                    <a:gd name="f126" fmla="val 2365"/>
                    <a:gd name="f127" fmla="val 2331"/>
                    <a:gd name="f128" fmla="val 78"/>
                    <a:gd name="f129" fmla="val 2298"/>
                    <a:gd name="f130" fmla="val 86"/>
                    <a:gd name="f131" fmla="val 121"/>
                    <a:gd name="f132" fmla="val 2009"/>
                    <a:gd name="f133" fmla="val 271"/>
                    <a:gd name="f134" fmla="val 1963"/>
                    <a:gd name="f135" fmla="val 329"/>
                    <a:gd name="f136" fmla="val 1859"/>
                    <a:gd name="f137" fmla="val 202"/>
                    <a:gd name="f138" fmla="val 1779"/>
                    <a:gd name="f139" fmla="val 1722"/>
                    <a:gd name="f140" fmla="val 57"/>
                    <a:gd name="f141" fmla="val 1627"/>
                    <a:gd name="f142" fmla="val 15"/>
                    <a:gd name="f143" fmla="val 1539"/>
                    <a:gd name="f144" fmla="val 1501"/>
                    <a:gd name="f145" fmla="val 1464"/>
                    <a:gd name="f146" fmla="val 23"/>
                    <a:gd name="f147" fmla="val 1432"/>
                    <a:gd name="f148" fmla="val 40"/>
                    <a:gd name="f149" fmla="val 1305"/>
                    <a:gd name="f150" fmla="val 248"/>
                    <a:gd name="f151" fmla="val 1167"/>
                    <a:gd name="f152" fmla="val 144"/>
                    <a:gd name="f153" fmla="val 29"/>
                    <a:gd name="f154" fmla="val 694"/>
                    <a:gd name="f155" fmla="val 6"/>
                    <a:gd name="f156" fmla="val 668"/>
                    <a:gd name="f157" fmla="val 2"/>
                    <a:gd name="f158" fmla="val 643"/>
                    <a:gd name="f159" fmla="*/ f0 1 3164"/>
                    <a:gd name="f160" fmla="*/ f1 1 2336"/>
                    <a:gd name="f161" fmla="val f2"/>
                    <a:gd name="f162" fmla="val f3"/>
                    <a:gd name="f163" fmla="val f4"/>
                    <a:gd name="f164" fmla="+- f163 0 f161"/>
                    <a:gd name="f165" fmla="+- f162 0 f161"/>
                    <a:gd name="f166" fmla="*/ f165 1 3164"/>
                    <a:gd name="f167" fmla="*/ f164 1 2336"/>
                    <a:gd name="f168" fmla="*/ f161 1 f166"/>
                    <a:gd name="f169" fmla="*/ f162 1 f166"/>
                    <a:gd name="f170" fmla="*/ f161 1 f167"/>
                    <a:gd name="f171" fmla="*/ f163 1 f167"/>
                    <a:gd name="f172" fmla="*/ f168 f159 1"/>
                    <a:gd name="f173" fmla="*/ f169 f159 1"/>
                    <a:gd name="f174" fmla="*/ f171 f160 1"/>
                    <a:gd name="f175" fmla="*/ f170 f160 1"/>
                  </a:gdLst>
                  <a:ahLst/>
                  <a:cxnLst>
                    <a:cxn ang="3cd4">
                      <a:pos x="hc" y="t"/>
                    </a:cxn>
                    <a:cxn ang="0">
                      <a:pos x="r" y="vc"/>
                    </a:cxn>
                    <a:cxn ang="cd4">
                      <a:pos x="hc" y="b"/>
                    </a:cxn>
                    <a:cxn ang="cd2">
                      <a:pos x="l" y="vc"/>
                    </a:cxn>
                  </a:cxnLst>
                  <a:rect l="f172" t="f175" r="f173" b="f174"/>
                  <a:pathLst>
                    <a:path w="3164" h="2336">
                      <a:moveTo>
                        <a:pt x="f5" y="f6"/>
                      </a:moveTo>
                      <a:cubicBezTo>
                        <a:pt x="f7" y="f8"/>
                        <a:pt x="f9" y="f10"/>
                        <a:pt x="f11" y="f12"/>
                      </a:cubicBezTo>
                      <a:cubicBezTo>
                        <a:pt x="f9" y="f13"/>
                        <a:pt x="f14" y="f8"/>
                        <a:pt x="f5" y="f6"/>
                      </a:cubicBezTo>
                      <a:close/>
                      <a:moveTo>
                        <a:pt x="f15" y="f16"/>
                      </a:moveTo>
                      <a:lnTo>
                        <a:pt x="f15" y="f16"/>
                      </a:lnTo>
                      <a:cubicBezTo>
                        <a:pt x="f17" y="f18"/>
                        <a:pt x="f19" y="f20"/>
                        <a:pt x="f21" y="f22"/>
                      </a:cubicBezTo>
                      <a:cubicBezTo>
                        <a:pt x="f23" y="f24"/>
                        <a:pt x="f25" y="f26"/>
                        <a:pt x="f5" y="f6"/>
                      </a:cubicBezTo>
                      <a:lnTo>
                        <a:pt x="f5" y="f6"/>
                      </a:lnTo>
                      <a:cubicBezTo>
                        <a:pt x="f27" y="f28"/>
                        <a:pt x="f27" y="f29"/>
                        <a:pt x="f27" y="f30"/>
                      </a:cubicBezTo>
                      <a:cubicBezTo>
                        <a:pt x="f31" y="f32"/>
                        <a:pt x="f11" y="f33"/>
                        <a:pt x="f34" y="f20"/>
                      </a:cubicBezTo>
                      <a:lnTo>
                        <a:pt x="f34" y="f20"/>
                      </a:lnTo>
                      <a:cubicBezTo>
                        <a:pt x="f35" y="f22"/>
                        <a:pt x="f36" y="f32"/>
                        <a:pt x="f35"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47"/>
                        <a:pt x="f35" y="f63"/>
                        <a:pt x="f64" y="f65"/>
                      </a:cubicBezTo>
                      <a:cubicBezTo>
                        <a:pt x="f66" y="f67"/>
                        <a:pt x="f21" y="f68"/>
                        <a:pt x="f69" y="f70"/>
                      </a:cubicBezTo>
                      <a:cubicBezTo>
                        <a:pt x="f71" y="f72"/>
                        <a:pt x="f73" y="f74"/>
                        <a:pt x="f15" y="f16"/>
                      </a:cubicBezTo>
                      <a:close/>
                      <a:moveTo>
                        <a:pt x="f75" y="f76"/>
                      </a:moveTo>
                      <a:cubicBezTo>
                        <a:pt x="f77" y="f76"/>
                        <a:pt x="f78" y="f79"/>
                        <a:pt x="f76" y="f80"/>
                      </a:cubicBezTo>
                      <a:cubicBezTo>
                        <a:pt x="f81" y="f80"/>
                        <a:pt x="f82" y="f83"/>
                        <a:pt x="f84" y="f20"/>
                      </a:cubicBezTo>
                      <a:cubicBezTo>
                        <a:pt x="f85" y="f86"/>
                        <a:pt x="f87" y="f88"/>
                        <a:pt x="f89" y="f90"/>
                      </a:cubicBezTo>
                      <a:cubicBezTo>
                        <a:pt x="f21" y="f91"/>
                        <a:pt x="f92" y="f93"/>
                        <a:pt x="f94" y="f95"/>
                      </a:cubicBezTo>
                      <a:cubicBezTo>
                        <a:pt x="f96" y="f97"/>
                        <a:pt x="f98" y="f99"/>
                        <a:pt x="f100" y="f99"/>
                      </a:cubicBezTo>
                      <a:cubicBezTo>
                        <a:pt x="f101" y="f99"/>
                        <a:pt x="f102" y="f103"/>
                        <a:pt x="f3" y="f104"/>
                      </a:cubicBezTo>
                      <a:cubicBezTo>
                        <a:pt x="f105" y="f106"/>
                        <a:pt x="f107" y="f95"/>
                        <a:pt x="f108" y="f109"/>
                      </a:cubicBezTo>
                      <a:cubicBezTo>
                        <a:pt x="f110" y="f55"/>
                        <a:pt x="f111" y="f112"/>
                        <a:pt x="f113" y="f114"/>
                      </a:cubicBezTo>
                      <a:cubicBezTo>
                        <a:pt x="f115" y="f116"/>
                        <a:pt x="f117" y="f118"/>
                        <a:pt x="f119" y="f120"/>
                      </a:cubicBezTo>
                      <a:cubicBezTo>
                        <a:pt x="f121" y="f122"/>
                        <a:pt x="f123" y="f124"/>
                        <a:pt x="f125" y="f124"/>
                      </a:cubicBezTo>
                      <a:cubicBezTo>
                        <a:pt x="f126" y="f124"/>
                        <a:pt x="f127" y="f128"/>
                        <a:pt x="f129" y="f130"/>
                      </a:cubicBezTo>
                      <a:cubicBezTo>
                        <a:pt x="f115" y="f131"/>
                        <a:pt x="f132" y="f133"/>
                        <a:pt x="f134" y="f83"/>
                      </a:cubicBezTo>
                      <a:cubicBezTo>
                        <a:pt x="f52" y="f135"/>
                        <a:pt x="f136" y="f137"/>
                        <a:pt x="f138" y="f131"/>
                      </a:cubicBezTo>
                      <a:cubicBezTo>
                        <a:pt x="f139" y="f140"/>
                        <a:pt x="f141" y="f142"/>
                        <a:pt x="f143" y="f142"/>
                      </a:cubicBezTo>
                      <a:cubicBezTo>
                        <a:pt x="f144" y="f142"/>
                        <a:pt x="f145" y="f146"/>
                        <a:pt x="f147" y="f148"/>
                      </a:cubicBezTo>
                      <a:cubicBezTo>
                        <a:pt x="f38" y="f130"/>
                        <a:pt x="f149" y="f150"/>
                        <a:pt x="f35" y="f135"/>
                      </a:cubicBezTo>
                      <a:cubicBezTo>
                        <a:pt x="f151" y="f152"/>
                        <a:pt x="f71" y="f153"/>
                        <a:pt x="f154" y="f155"/>
                      </a:cubicBezTo>
                      <a:cubicBezTo>
                        <a:pt x="f156" y="f157"/>
                        <a:pt x="f158" y="f76"/>
                        <a:pt x="f75" y="f7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427;p5">
                  <a:extLst>
                    <a:ext uri="{FF2B5EF4-FFF2-40B4-BE49-F238E27FC236}">
                      <a16:creationId xmlns:a16="http://schemas.microsoft.com/office/drawing/2014/main" id="{F7ACF3A0-A03A-42C9-A08D-02919EAE5A5D}"/>
                    </a:ext>
                  </a:extLst>
                </p:cNvPr>
                <p:cNvSpPr/>
                <p:nvPr/>
              </p:nvSpPr>
              <p:spPr>
                <a:xfrm flipH="1">
                  <a:off x="8665604" y="4249802"/>
                  <a:ext cx="250179" cy="158776"/>
                </a:xfrm>
                <a:custGeom>
                  <a:avLst/>
                  <a:gdLst>
                    <a:gd name="f0" fmla="val w"/>
                    <a:gd name="f1" fmla="val h"/>
                    <a:gd name="f2" fmla="val 0"/>
                    <a:gd name="f3" fmla="val 7746"/>
                    <a:gd name="f4" fmla="val 4916"/>
                    <a:gd name="f5" fmla="val 601"/>
                    <a:gd name="f6" fmla="val 287"/>
                    <a:gd name="f7" fmla="val 486"/>
                    <a:gd name="f8" fmla="val 564"/>
                    <a:gd name="f9" fmla="val 416"/>
                    <a:gd name="f10" fmla="val 841"/>
                    <a:gd name="f11" fmla="val 393"/>
                    <a:gd name="f12" fmla="val 1130"/>
                    <a:gd name="f13" fmla="val 359"/>
                    <a:gd name="f14" fmla="val 1407"/>
                    <a:gd name="f15" fmla="val 1695"/>
                    <a:gd name="f16" fmla="val 428"/>
                    <a:gd name="f17" fmla="val 1961"/>
                    <a:gd name="f18" fmla="val 2238"/>
                    <a:gd name="f19" fmla="val 2503"/>
                    <a:gd name="f20" fmla="val 739"/>
                    <a:gd name="f21" fmla="val 2757"/>
                    <a:gd name="f22" fmla="val 866"/>
                    <a:gd name="f23" fmla="val 3000"/>
                    <a:gd name="f24" fmla="val 1028"/>
                    <a:gd name="f25" fmla="val 3254"/>
                    <a:gd name="f26" fmla="val 1224"/>
                    <a:gd name="f27" fmla="val 3450"/>
                    <a:gd name="f28" fmla="val 1005"/>
                    <a:gd name="f29" fmla="val 3265"/>
                    <a:gd name="f30" fmla="val 832"/>
                    <a:gd name="f31" fmla="val 3034"/>
                    <a:gd name="f32" fmla="val 693"/>
                    <a:gd name="f33" fmla="val 2769"/>
                    <a:gd name="f34" fmla="val 543"/>
                    <a:gd name="f35" fmla="val 2526"/>
                    <a:gd name="f36" fmla="val 439"/>
                    <a:gd name="f37" fmla="val 2249"/>
                    <a:gd name="f38" fmla="val 370"/>
                    <a:gd name="f39" fmla="val 1972"/>
                    <a:gd name="f40" fmla="val 301"/>
                    <a:gd name="f41" fmla="val 1707"/>
                    <a:gd name="f42" fmla="val 1395"/>
                    <a:gd name="f43" fmla="val 347"/>
                    <a:gd name="f44" fmla="val 1107"/>
                    <a:gd name="f45" fmla="val 382"/>
                    <a:gd name="f46" fmla="val 818"/>
                    <a:gd name="f47" fmla="val 474"/>
                    <a:gd name="f48" fmla="val 553"/>
                    <a:gd name="f49" fmla="val 770"/>
                    <a:gd name="f50" fmla="val 736"/>
                    <a:gd name="f51" fmla="val 698"/>
                    <a:gd name="f52" fmla="val 11"/>
                    <a:gd name="f53" fmla="val 659"/>
                    <a:gd name="f54" fmla="val 33"/>
                    <a:gd name="f55" fmla="val 589"/>
                    <a:gd name="f56" fmla="val 79"/>
                    <a:gd name="f57" fmla="val 532"/>
                    <a:gd name="f58" fmla="val 149"/>
                    <a:gd name="f59" fmla="val 218"/>
                    <a:gd name="f60" fmla="val 12"/>
                    <a:gd name="f61" fmla="val 1037"/>
                    <a:gd name="f62" fmla="val 1"/>
                    <a:gd name="f63" fmla="val 2007"/>
                    <a:gd name="f64" fmla="val 520"/>
                    <a:gd name="f65" fmla="val 2861"/>
                    <a:gd name="f66" fmla="val 1040"/>
                    <a:gd name="f67" fmla="val 3715"/>
                    <a:gd name="f68" fmla="val 1951"/>
                    <a:gd name="f69" fmla="val 4258"/>
                    <a:gd name="f70" fmla="val 2886"/>
                    <a:gd name="f71" fmla="val 4558"/>
                    <a:gd name="f72" fmla="val 3602"/>
                    <a:gd name="f73" fmla="val 4793"/>
                    <a:gd name="f74" fmla="val 4302"/>
                    <a:gd name="f75" fmla="val 4992"/>
                    <a:gd name="f76" fmla="val 5927"/>
                    <a:gd name="f77" fmla="val 6842"/>
                    <a:gd name="f78" fmla="val 4690"/>
                    <a:gd name="f79" fmla="val 4212"/>
                    <a:gd name="f80" fmla="val 7173"/>
                    <a:gd name="f81" fmla="val 4512"/>
                    <a:gd name="f82" fmla="val 6491"/>
                    <a:gd name="f83" fmla="val 4646"/>
                    <a:gd name="f84" fmla="val 5818"/>
                    <a:gd name="f85" fmla="val 5326"/>
                    <a:gd name="f86" fmla="val 4837"/>
                    <a:gd name="f87" fmla="val 4574"/>
                    <a:gd name="f88" fmla="val 4399"/>
                    <a:gd name="f89" fmla="val 4443"/>
                    <a:gd name="f90" fmla="val 4041"/>
                    <a:gd name="f91" fmla="val 4350"/>
                    <a:gd name="f92" fmla="val 3694"/>
                    <a:gd name="f93" fmla="val 4200"/>
                    <a:gd name="f94" fmla="val 3371"/>
                    <a:gd name="f95" fmla="val 4015"/>
                    <a:gd name="f96" fmla="val 3221"/>
                    <a:gd name="f97" fmla="val 3923"/>
                    <a:gd name="f98" fmla="val 3083"/>
                    <a:gd name="f99" fmla="val 3808"/>
                    <a:gd name="f100" fmla="val 2956"/>
                    <a:gd name="f101" fmla="val 2829"/>
                    <a:gd name="f102" fmla="val 3600"/>
                    <a:gd name="f103" fmla="val 2702"/>
                    <a:gd name="f104" fmla="val 3484"/>
                    <a:gd name="f105" fmla="val 2540"/>
                    <a:gd name="f106" fmla="val 3381"/>
                    <a:gd name="f107" fmla="val 2443"/>
                    <a:gd name="f108" fmla="val 3313"/>
                    <a:gd name="f109" fmla="val 2326"/>
                    <a:gd name="f110" fmla="val 3270"/>
                    <a:gd name="f111" fmla="val 2212"/>
                    <a:gd name="f112" fmla="val 2150"/>
                    <a:gd name="f113" fmla="val 2089"/>
                    <a:gd name="f114" fmla="val 3283"/>
                    <a:gd name="f115" fmla="val 2032"/>
                    <a:gd name="f116" fmla="val 3311"/>
                    <a:gd name="f117" fmla="val 1872"/>
                    <a:gd name="f118" fmla="val 3380"/>
                    <a:gd name="f119" fmla="val 1791"/>
                    <a:gd name="f120" fmla="val 3551"/>
                    <a:gd name="f121" fmla="val 1880"/>
                    <a:gd name="f122" fmla="val 3688"/>
                    <a:gd name="f123" fmla="val 1444"/>
                    <a:gd name="f124" fmla="val 3020"/>
                    <a:gd name="f125" fmla="val 2248"/>
                    <a:gd name="f126" fmla="val 1582"/>
                    <a:gd name="f127" fmla="val 1499"/>
                    <a:gd name="f128" fmla="val 1702"/>
                    <a:gd name="f129" fmla="val 929"/>
                    <a:gd name="f130" fmla="val 1491"/>
                    <a:gd name="f131" fmla="val 380"/>
                    <a:gd name="f132" fmla="val 1161"/>
                    <a:gd name="f133" fmla="val 1077"/>
                    <a:gd name="f134" fmla="val 985"/>
                    <a:gd name="f135" fmla="val 415"/>
                    <a:gd name="f136" fmla="val 890"/>
                    <a:gd name="f137" fmla="val 495"/>
                    <a:gd name="f138" fmla="val 403"/>
                    <a:gd name="f139" fmla="val 947"/>
                    <a:gd name="f140" fmla="val 322"/>
                    <a:gd name="f141" fmla="val 96"/>
                    <a:gd name="f142" fmla="val 875"/>
                    <a:gd name="f143" fmla="*/ f0 1 7746"/>
                    <a:gd name="f144" fmla="*/ f1 1 4916"/>
                    <a:gd name="f145" fmla="val f2"/>
                    <a:gd name="f146" fmla="val f3"/>
                    <a:gd name="f147" fmla="val f4"/>
                    <a:gd name="f148" fmla="+- f147 0 f145"/>
                    <a:gd name="f149" fmla="+- f146 0 f145"/>
                    <a:gd name="f150" fmla="*/ f149 1 7746"/>
                    <a:gd name="f151" fmla="*/ f148 1 4916"/>
                    <a:gd name="f152" fmla="*/ f145 1 f150"/>
                    <a:gd name="f153" fmla="*/ f146 1 f150"/>
                    <a:gd name="f154" fmla="*/ f145 1 f151"/>
                    <a:gd name="f155" fmla="*/ f147 1 f151"/>
                    <a:gd name="f156" fmla="*/ f152 f143 1"/>
                    <a:gd name="f157" fmla="*/ f153 f143 1"/>
                    <a:gd name="f158" fmla="*/ f155 f144 1"/>
                    <a:gd name="f159" fmla="*/ f154 f144 1"/>
                  </a:gdLst>
                  <a:ahLst/>
                  <a:cxnLst>
                    <a:cxn ang="3cd4">
                      <a:pos x="hc" y="t"/>
                    </a:cxn>
                    <a:cxn ang="0">
                      <a:pos x="r" y="vc"/>
                    </a:cxn>
                    <a:cxn ang="cd4">
                      <a:pos x="hc" y="b"/>
                    </a:cxn>
                    <a:cxn ang="cd2">
                      <a:pos x="l" y="vc"/>
                    </a:cxn>
                  </a:cxnLst>
                  <a:rect l="f156" t="f159" r="f157" b="f158"/>
                  <a:pathLst>
                    <a:path w="7746" h="4916">
                      <a:moveTo>
                        <a:pt x="f5" y="f6"/>
                      </a:moveTo>
                      <a:lnTo>
                        <a:pt x="f5" y="f6"/>
                      </a:lnTo>
                      <a:cubicBezTo>
                        <a:pt x="f7" y="f8"/>
                        <a:pt x="f9" y="f10"/>
                        <a:pt x="f11" y="f12"/>
                      </a:cubicBezTo>
                      <a:cubicBezTo>
                        <a:pt x="f13" y="f14"/>
                        <a:pt x="f13" y="f15"/>
                        <a:pt x="f16" y="f17"/>
                      </a:cubicBezTo>
                      <a:cubicBezTo>
                        <a:pt x="f7" y="f18"/>
                        <a:pt x="f5" y="f19"/>
                        <a:pt x="f20" y="f21"/>
                      </a:cubicBezTo>
                      <a:cubicBezTo>
                        <a:pt x="f22" y="f23"/>
                        <a:pt x="f24" y="f25"/>
                        <a:pt x="f26" y="f27"/>
                      </a:cubicBezTo>
                      <a:cubicBezTo>
                        <a:pt x="f28" y="f29"/>
                        <a:pt x="f30" y="f31"/>
                        <a:pt x="f32" y="f33"/>
                      </a:cubicBezTo>
                      <a:cubicBezTo>
                        <a:pt x="f34" y="f35"/>
                        <a:pt x="f36" y="f37"/>
                        <a:pt x="f38" y="f39"/>
                      </a:cubicBezTo>
                      <a:cubicBezTo>
                        <a:pt x="f40" y="f41"/>
                        <a:pt x="f40" y="f42"/>
                        <a:pt x="f43" y="f44"/>
                      </a:cubicBezTo>
                      <a:cubicBezTo>
                        <a:pt x="f45" y="f46"/>
                        <a:pt x="f47" y="f48"/>
                        <a:pt x="f5" y="f6"/>
                      </a:cubicBezTo>
                      <a:close/>
                      <a:moveTo>
                        <a:pt x="f49" y="f2"/>
                      </a:moveTo>
                      <a:cubicBezTo>
                        <a:pt x="f50" y="f2"/>
                        <a:pt x="f51" y="f52"/>
                        <a:pt x="f53" y="f54"/>
                      </a:cubicBezTo>
                      <a:cubicBezTo>
                        <a:pt x="f55" y="f56"/>
                        <a:pt x="f57" y="f58"/>
                        <a:pt x="f7" y="f59"/>
                      </a:cubicBezTo>
                      <a:cubicBezTo>
                        <a:pt x="f60" y="f61"/>
                        <a:pt x="f62" y="f63"/>
                        <a:pt x="f64" y="f65"/>
                      </a:cubicBezTo>
                      <a:cubicBezTo>
                        <a:pt x="f66" y="f67"/>
                        <a:pt x="f68" y="f69"/>
                        <a:pt x="f70" y="f71"/>
                      </a:cubicBezTo>
                      <a:cubicBezTo>
                        <a:pt x="f72" y="f73"/>
                        <a:pt x="f74" y="f4"/>
                        <a:pt x="f75" y="f4"/>
                      </a:cubicBezTo>
                      <a:cubicBezTo>
                        <a:pt x="f76" y="f4"/>
                        <a:pt x="f77" y="f78"/>
                        <a:pt x="f3" y="f79"/>
                      </a:cubicBezTo>
                      <a:lnTo>
                        <a:pt x="f3" y="f79"/>
                      </a:lnTo>
                      <a:cubicBezTo>
                        <a:pt x="f80" y="f81"/>
                        <a:pt x="f82" y="f83"/>
                        <a:pt x="f84" y="f83"/>
                      </a:cubicBezTo>
                      <a:cubicBezTo>
                        <a:pt x="f85" y="f83"/>
                        <a:pt x="f86" y="f87"/>
                        <a:pt x="f88" y="f89"/>
                      </a:cubicBezTo>
                      <a:cubicBezTo>
                        <a:pt x="f90" y="f91"/>
                        <a:pt x="f92" y="f93"/>
                        <a:pt x="f94" y="f95"/>
                      </a:cubicBezTo>
                      <a:cubicBezTo>
                        <a:pt x="f96" y="f97"/>
                        <a:pt x="f98" y="f99"/>
                        <a:pt x="f100" y="f67"/>
                      </a:cubicBezTo>
                      <a:cubicBezTo>
                        <a:pt x="f101" y="f102"/>
                        <a:pt x="f103" y="f104"/>
                        <a:pt x="f105" y="f106"/>
                      </a:cubicBezTo>
                      <a:cubicBezTo>
                        <a:pt x="f107" y="f108"/>
                        <a:pt x="f109" y="f110"/>
                        <a:pt x="f111" y="f110"/>
                      </a:cubicBezTo>
                      <a:cubicBezTo>
                        <a:pt x="f112" y="f110"/>
                        <a:pt x="f113" y="f114"/>
                        <a:pt x="f115" y="f116"/>
                      </a:cubicBezTo>
                      <a:cubicBezTo>
                        <a:pt x="f117" y="f118"/>
                        <a:pt x="f119" y="f120"/>
                        <a:pt x="f121" y="f122"/>
                      </a:cubicBezTo>
                      <a:lnTo>
                        <a:pt x="f121" y="f122"/>
                      </a:lnTo>
                      <a:cubicBezTo>
                        <a:pt x="f123" y="f124"/>
                        <a:pt x="f123" y="f125"/>
                        <a:pt x="f126" y="f127"/>
                      </a:cubicBezTo>
                      <a:cubicBezTo>
                        <a:pt x="f128" y="f129"/>
                        <a:pt x="f130" y="f131"/>
                        <a:pt x="f132" y="f131"/>
                      </a:cubicBezTo>
                      <a:cubicBezTo>
                        <a:pt x="f133" y="f131"/>
                        <a:pt x="f134" y="f135"/>
                        <a:pt x="f136" y="f137"/>
                      </a:cubicBezTo>
                      <a:cubicBezTo>
                        <a:pt x="f136" y="f138"/>
                        <a:pt x="f139" y="f140"/>
                        <a:pt x="f139" y="f59"/>
                      </a:cubicBezTo>
                      <a:cubicBezTo>
                        <a:pt x="f139" y="f141"/>
                        <a:pt x="f142" y="f2"/>
                        <a:pt x="f49"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428;p5">
                  <a:extLst>
                    <a:ext uri="{FF2B5EF4-FFF2-40B4-BE49-F238E27FC236}">
                      <a16:creationId xmlns:a16="http://schemas.microsoft.com/office/drawing/2014/main" id="{9337E09F-3AD2-4E93-A4AC-BCA150757BEE}"/>
                    </a:ext>
                  </a:extLst>
                </p:cNvPr>
                <p:cNvSpPr/>
                <p:nvPr/>
              </p:nvSpPr>
              <p:spPr>
                <a:xfrm flipH="1">
                  <a:off x="8844177" y="4326017"/>
                  <a:ext cx="104771" cy="67272"/>
                </a:xfrm>
                <a:custGeom>
                  <a:avLst/>
                  <a:gdLst>
                    <a:gd name="f0" fmla="val w"/>
                    <a:gd name="f1" fmla="val h"/>
                    <a:gd name="f2" fmla="val 0"/>
                    <a:gd name="f3" fmla="val 3244"/>
                    <a:gd name="f4" fmla="val 2083"/>
                    <a:gd name="f5" fmla="val 869"/>
                    <a:gd name="f6" fmla="val 829"/>
                    <a:gd name="f7" fmla="val 802"/>
                    <a:gd name="f8" fmla="val 40"/>
                    <a:gd name="f9" fmla="val 797"/>
                    <a:gd name="f10" fmla="val 143"/>
                    <a:gd name="f11" fmla="val 774"/>
                    <a:gd name="f12" fmla="val 213"/>
                    <a:gd name="f13" fmla="val 843"/>
                    <a:gd name="f14" fmla="val 317"/>
                    <a:gd name="f15" fmla="val 878"/>
                    <a:gd name="f16" fmla="val 374"/>
                    <a:gd name="f17" fmla="val 791"/>
                    <a:gd name="f18" fmla="val 334"/>
                    <a:gd name="f19" fmla="val 694"/>
                    <a:gd name="f20" fmla="val 311"/>
                    <a:gd name="f21" fmla="val 596"/>
                    <a:gd name="f22" fmla="val 472"/>
                    <a:gd name="f23" fmla="val 346"/>
                    <a:gd name="f24" fmla="val 348"/>
                    <a:gd name="f25" fmla="val 243"/>
                    <a:gd name="f26" fmla="val 432"/>
                    <a:gd name="f27" fmla="val 70"/>
                    <a:gd name="f28" fmla="val 570"/>
                    <a:gd name="f29" fmla="val 847"/>
                    <a:gd name="f30" fmla="val 81"/>
                    <a:gd name="f31" fmla="val 1067"/>
                    <a:gd name="f32" fmla="val 168"/>
                    <a:gd name="f33" fmla="val 1263"/>
                    <a:gd name="f34" fmla="val 400"/>
                    <a:gd name="f35" fmla="val 1356"/>
                    <a:gd name="f36" fmla="val 620"/>
                    <a:gd name="f37" fmla="val 626"/>
                    <a:gd name="f38" fmla="val 633"/>
                    <a:gd name="f39" fmla="val 640"/>
                    <a:gd name="f40" fmla="val 641"/>
                    <a:gd name="f41" fmla="val 642"/>
                    <a:gd name="f42" fmla="val 648"/>
                    <a:gd name="f43" fmla="val 653"/>
                    <a:gd name="f44" fmla="val 658"/>
                    <a:gd name="f45" fmla="val 1355"/>
                    <a:gd name="f46" fmla="val 652"/>
                    <a:gd name="f47" fmla="val 646"/>
                    <a:gd name="f48" fmla="val 521"/>
                    <a:gd name="f49" fmla="val 1354"/>
                    <a:gd name="f50" fmla="val 429"/>
                    <a:gd name="f51" fmla="val 1233"/>
                    <a:gd name="f52" fmla="val 451"/>
                    <a:gd name="f53" fmla="val 1101"/>
                    <a:gd name="f54" fmla="val 462"/>
                    <a:gd name="f55" fmla="val 974"/>
                    <a:gd name="f56" fmla="val 578"/>
                    <a:gd name="f57" fmla="val 894"/>
                    <a:gd name="f58" fmla="val 693"/>
                    <a:gd name="f59" fmla="val 859"/>
                    <a:gd name="f60" fmla="val 706"/>
                    <a:gd name="f61" fmla="val 858"/>
                    <a:gd name="f62" fmla="val 720"/>
                    <a:gd name="f63" fmla="val 857"/>
                    <a:gd name="f64" fmla="val 733"/>
                    <a:gd name="f65" fmla="val 846"/>
                    <a:gd name="f66" fmla="val 958"/>
                    <a:gd name="f67" fmla="val 900"/>
                    <a:gd name="f68" fmla="val 1051"/>
                    <a:gd name="f69" fmla="val 951"/>
                    <a:gd name="f70" fmla="val 1155"/>
                    <a:gd name="f71" fmla="val 1009"/>
                    <a:gd name="f72" fmla="val 1259"/>
                    <a:gd name="f73" fmla="val 1090"/>
                    <a:gd name="f74" fmla="val 1339"/>
                    <a:gd name="f75" fmla="val 1182"/>
                    <a:gd name="f76" fmla="val 1893"/>
                    <a:gd name="f77" fmla="val 1667"/>
                    <a:gd name="f78" fmla="val 2528"/>
                    <a:gd name="f79" fmla="val 1932"/>
                    <a:gd name="f80" fmla="val 2471"/>
                    <a:gd name="f81" fmla="val 1909"/>
                    <a:gd name="f82" fmla="val 1709"/>
                    <a:gd name="f83" fmla="val 1293"/>
                    <a:gd name="f84" fmla="val 467"/>
                    <a:gd name="f85" fmla="val 1249"/>
                    <a:gd name="f86" fmla="val 422"/>
                    <a:gd name="f87" fmla="val 996"/>
                    <a:gd name="f88" fmla="*/ f0 1 3244"/>
                    <a:gd name="f89" fmla="*/ f1 1 2083"/>
                    <a:gd name="f90" fmla="val f2"/>
                    <a:gd name="f91" fmla="val f3"/>
                    <a:gd name="f92" fmla="val f4"/>
                    <a:gd name="f93" fmla="+- f92 0 f90"/>
                    <a:gd name="f94" fmla="+- f91 0 f90"/>
                    <a:gd name="f95" fmla="*/ f94 1 3244"/>
                    <a:gd name="f96" fmla="*/ f93 1 2083"/>
                    <a:gd name="f97" fmla="*/ f90 1 f95"/>
                    <a:gd name="f98" fmla="*/ f91 1 f95"/>
                    <a:gd name="f99" fmla="*/ f90 1 f96"/>
                    <a:gd name="f100" fmla="*/ f92 1 f96"/>
                    <a:gd name="f101" fmla="*/ f97 f88 1"/>
                    <a:gd name="f102" fmla="*/ f98 f88 1"/>
                    <a:gd name="f103" fmla="*/ f100 f89 1"/>
                    <a:gd name="f104" fmla="*/ f99 f89 1"/>
                  </a:gdLst>
                  <a:ahLst/>
                  <a:cxnLst>
                    <a:cxn ang="3cd4">
                      <a:pos x="hc" y="t"/>
                    </a:cxn>
                    <a:cxn ang="0">
                      <a:pos x="r" y="vc"/>
                    </a:cxn>
                    <a:cxn ang="cd4">
                      <a:pos x="hc" y="b"/>
                    </a:cxn>
                    <a:cxn ang="cd2">
                      <a:pos x="l" y="vc"/>
                    </a:cxn>
                  </a:cxnLst>
                  <a:rect l="f101" t="f104" r="f102" b="f103"/>
                  <a:pathLst>
                    <a:path w="3244" h="2083">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8"/>
                        <a:pt x="f2" y="f29"/>
                        <a:pt x="f30" y="f31"/>
                      </a:cubicBezTo>
                      <a:cubicBezTo>
                        <a:pt x="f32" y="f33"/>
                        <a:pt x="f34" y="f35"/>
                        <a:pt x="f36" y="f35"/>
                      </a:cubicBezTo>
                      <a:cubicBezTo>
                        <a:pt x="f37" y="f35"/>
                        <a:pt x="f38" y="f35"/>
                        <a:pt x="f39" y="f35"/>
                      </a:cubicBezTo>
                      <a:lnTo>
                        <a:pt x="f39" y="f35"/>
                      </a:lnTo>
                      <a:cubicBezTo>
                        <a:pt x="f39" y="f35"/>
                        <a:pt x="f40" y="f35"/>
                        <a:pt x="f41" y="f35"/>
                      </a:cubicBezTo>
                      <a:cubicBezTo>
                        <a:pt x="f42" y="f35"/>
                        <a:pt x="f43" y="f35"/>
                        <a:pt x="f44" y="f45"/>
                      </a:cubicBezTo>
                      <a:lnTo>
                        <a:pt x="f44" y="f45"/>
                      </a:lnTo>
                      <a:cubicBezTo>
                        <a:pt x="f46" y="f35"/>
                        <a:pt x="f47" y="f35"/>
                        <a:pt x="f39" y="f35"/>
                      </a:cubicBezTo>
                      <a:lnTo>
                        <a:pt x="f39" y="f35"/>
                      </a:lnTo>
                      <a:cubicBezTo>
                        <a:pt x="f48" y="f49"/>
                        <a:pt x="f50" y="f51"/>
                        <a:pt x="f52" y="f53"/>
                      </a:cubicBezTo>
                      <a:cubicBezTo>
                        <a:pt x="f54" y="f55"/>
                        <a:pt x="f56" y="f57"/>
                        <a:pt x="f58" y="f59"/>
                      </a:cubicBezTo>
                      <a:cubicBezTo>
                        <a:pt x="f60" y="f61"/>
                        <a:pt x="f62" y="f63"/>
                        <a:pt x="f64" y="f63"/>
                      </a:cubicBezTo>
                      <a:cubicBezTo>
                        <a:pt x="f65" y="f63"/>
                        <a:pt x="f66" y="f67"/>
                        <a:pt x="f68" y="f69"/>
                      </a:cubicBezTo>
                      <a:cubicBezTo>
                        <a:pt x="f70" y="f71"/>
                        <a:pt x="f72" y="f73"/>
                        <a:pt x="f74" y="f75"/>
                      </a:cubicBezTo>
                      <a:cubicBezTo>
                        <a:pt x="f76" y="f77"/>
                        <a:pt x="f78" y="f79"/>
                        <a:pt x="f3" y="f4"/>
                      </a:cubicBezTo>
                      <a:cubicBezTo>
                        <a:pt x="f80" y="f81"/>
                        <a:pt x="f82" y="f73"/>
                        <a:pt x="f83" y="f84"/>
                      </a:cubicBezTo>
                      <a:cubicBezTo>
                        <a:pt x="f85" y="f86"/>
                        <a:pt x="f87"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 name="Google Shape;429;p5">
                  <a:extLst>
                    <a:ext uri="{FF2B5EF4-FFF2-40B4-BE49-F238E27FC236}">
                      <a16:creationId xmlns:a16="http://schemas.microsoft.com/office/drawing/2014/main" id="{2D2BB173-6539-4492-BC22-2F44327463EB}"/>
                    </a:ext>
                  </a:extLst>
                </p:cNvPr>
                <p:cNvSpPr/>
                <p:nvPr/>
              </p:nvSpPr>
              <p:spPr>
                <a:xfrm flipH="1">
                  <a:off x="8533253" y="4377699"/>
                  <a:ext cx="227438" cy="140497"/>
                </a:xfrm>
                <a:custGeom>
                  <a:avLst/>
                  <a:gdLst>
                    <a:gd name="f0" fmla="val w"/>
                    <a:gd name="f1" fmla="val h"/>
                    <a:gd name="f2" fmla="val 0"/>
                    <a:gd name="f3" fmla="val 7042"/>
                    <a:gd name="f4" fmla="val 4350"/>
                    <a:gd name="f5" fmla="val 7025"/>
                    <a:gd name="f6" fmla="val 706"/>
                    <a:gd name="f7" fmla="val 7031"/>
                    <a:gd name="f8" fmla="val 708"/>
                    <a:gd name="f9" fmla="val 7036"/>
                    <a:gd name="f10" fmla="val 711"/>
                    <a:gd name="f11" fmla="val 713"/>
                    <a:gd name="f12" fmla="val 5137"/>
                    <a:gd name="f13" fmla="val 229"/>
                    <a:gd name="f14" fmla="val 5264"/>
                    <a:gd name="f15" fmla="val 5379"/>
                    <a:gd name="f16" fmla="val 5518"/>
                    <a:gd name="f17" fmla="val 252"/>
                    <a:gd name="f18" fmla="val 5449"/>
                    <a:gd name="f19" fmla="val 246"/>
                    <a:gd name="f20" fmla="val 5385"/>
                    <a:gd name="f21" fmla="val 243"/>
                    <a:gd name="f22" fmla="val 5323"/>
                    <a:gd name="f23" fmla="val 5261"/>
                    <a:gd name="f24" fmla="val 5200"/>
                    <a:gd name="f25" fmla="val 5010"/>
                    <a:gd name="f26" fmla="val 275"/>
                    <a:gd name="f27" fmla="val 4895"/>
                    <a:gd name="f28" fmla="val 298"/>
                    <a:gd name="f29" fmla="val 4779"/>
                    <a:gd name="f30" fmla="val 332"/>
                    <a:gd name="f31" fmla="val 4433"/>
                    <a:gd name="f32" fmla="val 459"/>
                    <a:gd name="f33" fmla="val 4317"/>
                    <a:gd name="f34" fmla="val 517"/>
                    <a:gd name="f35" fmla="val 4214"/>
                    <a:gd name="f36" fmla="val 575"/>
                    <a:gd name="f37" fmla="val 4110"/>
                    <a:gd name="f38" fmla="val 644"/>
                    <a:gd name="f39" fmla="val 3706"/>
                    <a:gd name="f40" fmla="val 921"/>
                    <a:gd name="f41" fmla="val 3394"/>
                    <a:gd name="f42" fmla="val 1314"/>
                    <a:gd name="f43" fmla="val 3105"/>
                    <a:gd name="f44" fmla="val 1706"/>
                    <a:gd name="f45" fmla="val 2817"/>
                    <a:gd name="f46" fmla="val 2110"/>
                    <a:gd name="f47" fmla="val 2563"/>
                    <a:gd name="f48" fmla="val 2549"/>
                    <a:gd name="f49" fmla="val 2251"/>
                    <a:gd name="f50" fmla="val 2941"/>
                    <a:gd name="f51" fmla="val 2090"/>
                    <a:gd name="f52" fmla="val 3137"/>
                    <a:gd name="f53" fmla="val 1917"/>
                    <a:gd name="f54" fmla="val 3310"/>
                    <a:gd name="f55" fmla="val 1743"/>
                    <a:gd name="f56" fmla="val 3484"/>
                    <a:gd name="f57" fmla="val 1559"/>
                    <a:gd name="f58" fmla="val 3645"/>
                    <a:gd name="f59" fmla="val 1351"/>
                    <a:gd name="f60" fmla="val 3807"/>
                    <a:gd name="f61" fmla="val 1155"/>
                    <a:gd name="f62" fmla="val 3934"/>
                    <a:gd name="f63" fmla="val 3634"/>
                    <a:gd name="f64" fmla="val 3299"/>
                    <a:gd name="f65" fmla="val 2228"/>
                    <a:gd name="f66" fmla="val 2906"/>
                    <a:gd name="f67" fmla="val 2517"/>
                    <a:gd name="f68" fmla="val 2526"/>
                    <a:gd name="f69" fmla="val 2759"/>
                    <a:gd name="f70" fmla="val 2087"/>
                    <a:gd name="f71" fmla="val 3048"/>
                    <a:gd name="f72" fmla="val 1683"/>
                    <a:gd name="f73" fmla="val 3336"/>
                    <a:gd name="f74" fmla="val 1279"/>
                    <a:gd name="f75" fmla="val 3648"/>
                    <a:gd name="f76" fmla="val 887"/>
                    <a:gd name="f77" fmla="val 4087"/>
                    <a:gd name="f78" fmla="val 598"/>
                    <a:gd name="f79" fmla="val 4306"/>
                    <a:gd name="f80" fmla="val 471"/>
                    <a:gd name="f81" fmla="val 4514"/>
                    <a:gd name="f82" fmla="val 356"/>
                    <a:gd name="f83" fmla="val 4768"/>
                    <a:gd name="f84" fmla="val 286"/>
                    <a:gd name="f85" fmla="val 4883"/>
                    <a:gd name="f86" fmla="val 5138"/>
                    <a:gd name="f87" fmla="val 1"/>
                    <a:gd name="f88" fmla="val 4407"/>
                    <a:gd name="f89" fmla="val 3713"/>
                    <a:gd name="f90" fmla="val 313"/>
                    <a:gd name="f91" fmla="val 3117"/>
                    <a:gd name="f92" fmla="val 840"/>
                    <a:gd name="f93" fmla="val 2274"/>
                    <a:gd name="f94" fmla="val 1602"/>
                    <a:gd name="f95" fmla="val 1166"/>
                    <a:gd name="f96" fmla="val 2422"/>
                    <a:gd name="f97" fmla="val 2433"/>
                    <a:gd name="f98" fmla="val 244"/>
                    <a:gd name="f99" fmla="val 2574"/>
                    <a:gd name="f100" fmla="val 498"/>
                    <a:gd name="f101" fmla="val 2620"/>
                    <a:gd name="f102" fmla="val 758"/>
                    <a:gd name="f103" fmla="val 881"/>
                    <a:gd name="f104" fmla="val 1006"/>
                    <a:gd name="f105" fmla="val 2610"/>
                    <a:gd name="f106" fmla="val 1132"/>
                    <a:gd name="f107" fmla="val 2595"/>
                    <a:gd name="f108" fmla="val 531"/>
                    <a:gd name="f109" fmla="val 2872"/>
                    <a:gd name="f110" fmla="val 1270"/>
                    <a:gd name="f111" fmla="val 670"/>
                    <a:gd name="f112" fmla="val 4280"/>
                    <a:gd name="f113" fmla="val 851"/>
                    <a:gd name="f114" fmla="val 4176"/>
                    <a:gd name="f115" fmla="val 1051"/>
                    <a:gd name="f116" fmla="val 4154"/>
                    <a:gd name="f117" fmla="val 1252"/>
                    <a:gd name="f118" fmla="val 1409"/>
                    <a:gd name="f119" fmla="val 1567"/>
                    <a:gd name="f120" fmla="val 4167"/>
                    <a:gd name="f121" fmla="val 1717"/>
                    <a:gd name="f122" fmla="val 2061"/>
                    <a:gd name="f123" fmla="val 2367"/>
                    <a:gd name="f124" fmla="val 4095"/>
                    <a:gd name="f125" fmla="val 2540"/>
                    <a:gd name="f126" fmla="val 3622"/>
                    <a:gd name="f127" fmla="val 2725"/>
                    <a:gd name="f128" fmla="val 3991"/>
                    <a:gd name="f129" fmla="val 2828"/>
                    <a:gd name="f130" fmla="val 4084"/>
                    <a:gd name="f131" fmla="val 3152"/>
                    <a:gd name="f132" fmla="val 4349"/>
                    <a:gd name="f133" fmla="val 3830"/>
                    <a:gd name="f134" fmla="val 3129"/>
                    <a:gd name="f135" fmla="val 3564"/>
                    <a:gd name="f136" fmla="val 3244"/>
                    <a:gd name="f137" fmla="val 3657"/>
                    <a:gd name="f138" fmla="val 3440"/>
                    <a:gd name="f139" fmla="val 3761"/>
                    <a:gd name="f140" fmla="val 3267"/>
                    <a:gd name="f141" fmla="val 3080"/>
                    <a:gd name="f142" fmla="val 3567"/>
                    <a:gd name="f143" fmla="val 1787"/>
                    <a:gd name="f144" fmla="val 3613"/>
                    <a:gd name="f145" fmla="val 2006"/>
                    <a:gd name="f146" fmla="val 3798"/>
                    <a:gd name="f147" fmla="val 2191"/>
                    <a:gd name="f148" fmla="val 4017"/>
                    <a:gd name="f149" fmla="val 4225"/>
                    <a:gd name="f150" fmla="val 4456"/>
                    <a:gd name="f151" fmla="val 4409"/>
                    <a:gd name="f152" fmla="val 1868"/>
                    <a:gd name="f153" fmla="val 4307"/>
                    <a:gd name="f154" fmla="val 1909"/>
                    <a:gd name="f155" fmla="val 4202"/>
                    <a:gd name="f156" fmla="val 4128"/>
                    <a:gd name="f157" fmla="val 4052"/>
                    <a:gd name="f158" fmla="val 1888"/>
                    <a:gd name="f159" fmla="val 3994"/>
                    <a:gd name="f160" fmla="val 1845"/>
                    <a:gd name="f161" fmla="val 3867"/>
                    <a:gd name="f162" fmla="val 1741"/>
                    <a:gd name="f163" fmla="val 3821"/>
                    <a:gd name="f164" fmla="val 1556"/>
                    <a:gd name="f165" fmla="val 3844"/>
                    <a:gd name="f166" fmla="val 1394"/>
                    <a:gd name="f167" fmla="val 3856"/>
                    <a:gd name="f168" fmla="val 4491"/>
                    <a:gd name="f169" fmla="val 4860"/>
                    <a:gd name="f170" fmla="val 5122"/>
                    <a:gd name="f171" fmla="val 424"/>
                    <a:gd name="f172" fmla="val 5396"/>
                    <a:gd name="f173" fmla="val 382"/>
                    <a:gd name="f174" fmla="val 5670"/>
                    <a:gd name="f175" fmla="val 6141"/>
                    <a:gd name="f176" fmla="val 6612"/>
                    <a:gd name="f177" fmla="val 505"/>
                    <a:gd name="f178" fmla="val 6699"/>
                    <a:gd name="f179" fmla="val 544"/>
                    <a:gd name="f180" fmla="val 6447"/>
                    <a:gd name="f181" fmla="val 319"/>
                    <a:gd name="f182" fmla="val 6107"/>
                    <a:gd name="f183" fmla="val 194"/>
                    <a:gd name="f184" fmla="val 5922"/>
                    <a:gd name="f185" fmla="val 125"/>
                    <a:gd name="f186" fmla="val 5726"/>
                    <a:gd name="f187" fmla="val 79"/>
                    <a:gd name="f188" fmla="val 5541"/>
                    <a:gd name="f189" fmla="val 32"/>
                    <a:gd name="f190" fmla="val 5406"/>
                    <a:gd name="f191" fmla="val 11"/>
                    <a:gd name="f192" fmla="val 5271"/>
                    <a:gd name="f193" fmla="*/ f0 1 7042"/>
                    <a:gd name="f194" fmla="*/ f1 1 4350"/>
                    <a:gd name="f195" fmla="val f2"/>
                    <a:gd name="f196" fmla="val f3"/>
                    <a:gd name="f197" fmla="val f4"/>
                    <a:gd name="f198" fmla="+- f197 0 f195"/>
                    <a:gd name="f199" fmla="+- f196 0 f195"/>
                    <a:gd name="f200" fmla="*/ f199 1 7042"/>
                    <a:gd name="f201" fmla="*/ f198 1 4350"/>
                    <a:gd name="f202" fmla="*/ f195 1 f200"/>
                    <a:gd name="f203" fmla="*/ f196 1 f200"/>
                    <a:gd name="f204" fmla="*/ f195 1 f201"/>
                    <a:gd name="f205" fmla="*/ f197 1 f201"/>
                    <a:gd name="f206" fmla="*/ f202 f193 1"/>
                    <a:gd name="f207" fmla="*/ f203 f193 1"/>
                    <a:gd name="f208" fmla="*/ f205 f194 1"/>
                    <a:gd name="f209" fmla="*/ f204 f194 1"/>
                  </a:gdLst>
                  <a:ahLst/>
                  <a:cxnLst>
                    <a:cxn ang="3cd4">
                      <a:pos x="hc" y="t"/>
                    </a:cxn>
                    <a:cxn ang="0">
                      <a:pos x="r" y="vc"/>
                    </a:cxn>
                    <a:cxn ang="cd4">
                      <a:pos x="hc" y="b"/>
                    </a:cxn>
                    <a:cxn ang="cd2">
                      <a:pos x="l" y="vc"/>
                    </a:cxn>
                  </a:cxnLst>
                  <a:rect l="f206" t="f209" r="f207" b="f208"/>
                  <a:pathLst>
                    <a:path w="7042" h="4350">
                      <a:moveTo>
                        <a:pt x="f5" y="f6"/>
                      </a:moveTo>
                      <a:cubicBezTo>
                        <a:pt x="f7" y="f8"/>
                        <a:pt x="f9" y="f10"/>
                        <a:pt x="f3" y="f11"/>
                      </a:cubicBezTo>
                      <a:cubicBezTo>
                        <a:pt x="f9" y="f10"/>
                        <a:pt x="f7" y="f8"/>
                        <a:pt x="f5" y="f6"/>
                      </a:cubicBezTo>
                      <a:close/>
                      <a:moveTo>
                        <a:pt x="f12" y="f13"/>
                      </a:moveTo>
                      <a:cubicBezTo>
                        <a:pt x="f14" y="f13"/>
                        <a:pt x="f15" y="f13"/>
                        <a:pt x="f16" y="f17"/>
                      </a:cubicBezTo>
                      <a:cubicBezTo>
                        <a:pt x="f18" y="f19"/>
                        <a:pt x="f20" y="f21"/>
                        <a:pt x="f22" y="f21"/>
                      </a:cubicBezTo>
                      <a:cubicBezTo>
                        <a:pt x="f23" y="f21"/>
                        <a:pt x="f24" y="f19"/>
                        <a:pt x="f12" y="f17"/>
                      </a:cubicBezTo>
                      <a:cubicBezTo>
                        <a:pt x="f25" y="f26"/>
                        <a:pt x="f27" y="f28"/>
                        <a:pt x="f29" y="f30"/>
                      </a:cubicBez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57" y="f63"/>
                        <a:pt x="f53" y="f64"/>
                        <a:pt x="f65" y="f66"/>
                      </a:cubicBezTo>
                      <a:cubicBezTo>
                        <a:pt x="f67" y="f68"/>
                        <a:pt x="f69" y="f70"/>
                        <a:pt x="f71" y="f72"/>
                      </a:cubicBezTo>
                      <a:cubicBezTo>
                        <a:pt x="f73" y="f74"/>
                        <a:pt x="f75" y="f76"/>
                        <a:pt x="f77" y="f78"/>
                      </a:cubicBezTo>
                      <a:cubicBezTo>
                        <a:pt x="f79" y="f80"/>
                        <a:pt x="f81" y="f82"/>
                        <a:pt x="f83" y="f84"/>
                      </a:cubicBezTo>
                      <a:cubicBezTo>
                        <a:pt x="f85" y="f17"/>
                        <a:pt x="f25" y="f13"/>
                        <a:pt x="f12" y="f13"/>
                      </a:cubicBezTo>
                      <a:close/>
                      <a:moveTo>
                        <a:pt x="f86" y="f87"/>
                      </a:moveTo>
                      <a:cubicBezTo>
                        <a:pt x="f88" y="f87"/>
                        <a:pt x="f89" y="f90"/>
                        <a:pt x="f91" y="f92"/>
                      </a:cubicBezTo>
                      <a:cubicBezTo>
                        <a:pt x="f93" y="f94"/>
                        <a:pt x="f95" y="f96"/>
                        <a:pt x="f87" y="f97"/>
                      </a:cubicBezTo>
                      <a:cubicBezTo>
                        <a:pt x="f98" y="f99"/>
                        <a:pt x="f100" y="f101"/>
                        <a:pt x="f102" y="f101"/>
                      </a:cubicBezTo>
                      <a:cubicBezTo>
                        <a:pt x="f103" y="f101"/>
                        <a:pt x="f104" y="f105"/>
                        <a:pt x="f106" y="f107"/>
                      </a:cubicBezTo>
                      <a:lnTo>
                        <a:pt x="f106" y="f107"/>
                      </a:lnTo>
                      <a:cubicBezTo>
                        <a:pt x="f108" y="f109"/>
                        <a:pt x="f110" y="f62"/>
                        <a:pt x="f111" y="f112"/>
                      </a:cubicBezTo>
                      <a:cubicBezTo>
                        <a:pt x="f113" y="f114"/>
                        <a:pt x="f115" y="f116"/>
                        <a:pt x="f117" y="f116"/>
                      </a:cubicBezTo>
                      <a:cubicBezTo>
                        <a:pt x="f118" y="f116"/>
                        <a:pt x="f119" y="f120"/>
                        <a:pt x="f121" y="f120"/>
                      </a:cubicBezTo>
                      <a:cubicBezTo>
                        <a:pt x="f122" y="f120"/>
                        <a:pt x="f123" y="f124"/>
                        <a:pt x="f125" y="f126"/>
                      </a:cubicBezTo>
                      <a:cubicBezTo>
                        <a:pt x="f127" y="f128"/>
                        <a:pt x="f129" y="f130"/>
                        <a:pt x="f131" y="f132"/>
                      </a:cubicBezTo>
                      <a:cubicBezTo>
                        <a:pt x="f71" y="f133"/>
                        <a:pt x="f134" y="f135"/>
                        <a:pt x="f134" y="f135"/>
                      </a:cubicBezTo>
                      <a:lnTo>
                        <a:pt x="f134" y="f135"/>
                      </a:lnTo>
                      <a:cubicBezTo>
                        <a:pt x="f136" y="f137"/>
                        <a:pt x="f138" y="f139"/>
                        <a:pt x="f138" y="f139"/>
                      </a:cubicBezTo>
                      <a:cubicBezTo>
                        <a:pt x="f140" y="f141"/>
                        <a:pt x="f140" y="f96"/>
                        <a:pt x="f142" y="f143"/>
                      </a:cubicBezTo>
                      <a:cubicBezTo>
                        <a:pt x="f144" y="f145"/>
                        <a:pt x="f146" y="f147"/>
                        <a:pt x="f148" y="f147"/>
                      </a:cubicBezTo>
                      <a:cubicBezTo>
                        <a:pt x="f149" y="f147"/>
                        <a:pt x="f31" y="f145"/>
                        <a:pt x="f150" y="f143"/>
                      </a:cubicBezTo>
                      <a:lnTo>
                        <a:pt x="f150" y="f143"/>
                      </a:lnTo>
                      <a:cubicBezTo>
                        <a:pt x="f151" y="f152"/>
                        <a:pt x="f153" y="f154"/>
                        <a:pt x="f155" y="f154"/>
                      </a:cubicBezTo>
                      <a:cubicBezTo>
                        <a:pt x="f156" y="f154"/>
                        <a:pt x="f157" y="f158"/>
                        <a:pt x="f159" y="f160"/>
                      </a:cubicBezTo>
                      <a:cubicBezTo>
                        <a:pt x="f161" y="f162"/>
                        <a:pt x="f163" y="f164"/>
                        <a:pt x="f165" y="f166"/>
                      </a:cubicBezTo>
                      <a:cubicBezTo>
                        <a:pt x="f167" y="f40"/>
                        <a:pt x="f168" y="f38"/>
                        <a:pt x="f169" y="f34"/>
                      </a:cubicBezTo>
                      <a:cubicBezTo>
                        <a:pt x="f170" y="f171"/>
                        <a:pt x="f172" y="f173"/>
                        <a:pt x="f174" y="f173"/>
                      </a:cubicBezTo>
                      <a:cubicBezTo>
                        <a:pt x="f175" y="f173"/>
                        <a:pt x="f176" y="f177"/>
                        <a:pt x="f5" y="f6"/>
                      </a:cubicBezTo>
                      <a:lnTo>
                        <a:pt x="f5" y="f6"/>
                      </a:lnTo>
                      <a:cubicBezTo>
                        <a:pt x="f178" y="f179"/>
                        <a:pt x="f180" y="f181"/>
                        <a:pt x="f182" y="f183"/>
                      </a:cubicBezTo>
                      <a:cubicBezTo>
                        <a:pt x="f184" y="f185"/>
                        <a:pt x="f186" y="f187"/>
                        <a:pt x="f188" y="f189"/>
                      </a:cubicBezTo>
                      <a:cubicBezTo>
                        <a:pt x="f190" y="f191"/>
                        <a:pt x="f192" y="f87"/>
                        <a:pt x="f86" y="f87"/>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 name="Google Shape;430;p5">
                  <a:extLst>
                    <a:ext uri="{FF2B5EF4-FFF2-40B4-BE49-F238E27FC236}">
                      <a16:creationId xmlns:a16="http://schemas.microsoft.com/office/drawing/2014/main" id="{EE8A4F6C-A4B6-475A-B352-18A8DA80C5C8}"/>
                    </a:ext>
                  </a:extLst>
                </p:cNvPr>
                <p:cNvSpPr/>
                <p:nvPr/>
              </p:nvSpPr>
              <p:spPr>
                <a:xfrm flipH="1">
                  <a:off x="8671547" y="4394396"/>
                  <a:ext cx="150665" cy="53583"/>
                </a:xfrm>
                <a:custGeom>
                  <a:avLst/>
                  <a:gdLst>
                    <a:gd name="f0" fmla="val w"/>
                    <a:gd name="f1" fmla="val h"/>
                    <a:gd name="f2" fmla="val 0"/>
                    <a:gd name="f3" fmla="val 4665"/>
                    <a:gd name="f4" fmla="val 1659"/>
                    <a:gd name="f5" fmla="val 3706"/>
                    <a:gd name="f6" fmla="val 520"/>
                    <a:gd name="f7" fmla="val 3510"/>
                    <a:gd name="f8" fmla="val 623"/>
                    <a:gd name="f9" fmla="val 3302"/>
                    <a:gd name="f10" fmla="val 704"/>
                    <a:gd name="f11" fmla="val 3094"/>
                    <a:gd name="f12" fmla="val 774"/>
                    <a:gd name="f13" fmla="val 2875"/>
                    <a:gd name="f14" fmla="val 854"/>
                    <a:gd name="f15" fmla="val 2644"/>
                    <a:gd name="f16" fmla="val 889"/>
                    <a:gd name="f17" fmla="val 2413"/>
                    <a:gd name="f18" fmla="val 924"/>
                    <a:gd name="f19" fmla="val 2278"/>
                    <a:gd name="f20" fmla="val 937"/>
                    <a:gd name="f21" fmla="val 2139"/>
                    <a:gd name="f22" fmla="val 943"/>
                    <a:gd name="f23" fmla="val 2000"/>
                    <a:gd name="f24" fmla="val 1903"/>
                    <a:gd name="f25" fmla="val 1805"/>
                    <a:gd name="f26" fmla="val 940"/>
                    <a:gd name="f27" fmla="val 1709"/>
                    <a:gd name="f28" fmla="val 935"/>
                    <a:gd name="f29" fmla="val 1455"/>
                    <a:gd name="f30" fmla="val 1224"/>
                    <a:gd name="f31" fmla="val 982"/>
                    <a:gd name="f32" fmla="val 1201"/>
                    <a:gd name="f33" fmla="val 866"/>
                    <a:gd name="f34" fmla="val 1444"/>
                    <a:gd name="f35" fmla="val 877"/>
                    <a:gd name="f36" fmla="val 1675"/>
                    <a:gd name="f37" fmla="val 1906"/>
                    <a:gd name="f38" fmla="val 2148"/>
                    <a:gd name="f39" fmla="val 2379"/>
                    <a:gd name="f40" fmla="val 2610"/>
                    <a:gd name="f41" fmla="val 831"/>
                    <a:gd name="f42" fmla="val 2840"/>
                    <a:gd name="f43" fmla="val 797"/>
                    <a:gd name="f44" fmla="val 3060"/>
                    <a:gd name="f45" fmla="val 739"/>
                    <a:gd name="f46" fmla="val 3279"/>
                    <a:gd name="f47" fmla="val 681"/>
                    <a:gd name="f48" fmla="val 3498"/>
                    <a:gd name="f49" fmla="val 600"/>
                    <a:gd name="f50" fmla="val 4664"/>
                    <a:gd name="f51" fmla="val 3613"/>
                    <a:gd name="f52" fmla="val 468"/>
                    <a:gd name="f53" fmla="val 2464"/>
                    <a:gd name="f54" fmla="val 706"/>
                    <a:gd name="f55" fmla="val 1316"/>
                    <a:gd name="f56" fmla="val 876"/>
                    <a:gd name="f57" fmla="val 436"/>
                    <a:gd name="f58" fmla="val 671"/>
                    <a:gd name="f59" fmla="val 1"/>
                    <a:gd name="f60" fmla="val 310"/>
                    <a:gd name="f61" fmla="val 896"/>
                    <a:gd name="f62" fmla="val 1235"/>
                    <a:gd name="f63" fmla="val 1388"/>
                    <a:gd name="f64" fmla="val 1447"/>
                    <a:gd name="f65" fmla="val 1504"/>
                    <a:gd name="f66" fmla="val 1231"/>
                    <a:gd name="f67" fmla="val 1559"/>
                    <a:gd name="f68" fmla="val 1386"/>
                    <a:gd name="f69" fmla="val 1374"/>
                    <a:gd name="f70" fmla="val 705"/>
                    <a:gd name="f71" fmla="val 1570"/>
                    <a:gd name="f72" fmla="val 694"/>
                    <a:gd name="f73" fmla="val 1616"/>
                    <a:gd name="f74" fmla="val 804"/>
                    <a:gd name="f75" fmla="val 1645"/>
                    <a:gd name="f76" fmla="val 926"/>
                    <a:gd name="f77" fmla="val 1055"/>
                    <a:gd name="f78" fmla="val 2203"/>
                    <a:gd name="f79" fmla="val 3979"/>
                    <a:gd name="f80" fmla="val 592"/>
                    <a:gd name="f81" fmla="*/ f0 1 4665"/>
                    <a:gd name="f82" fmla="*/ f1 1 1659"/>
                    <a:gd name="f83" fmla="val f2"/>
                    <a:gd name="f84" fmla="val f3"/>
                    <a:gd name="f85" fmla="val f4"/>
                    <a:gd name="f86" fmla="+- f85 0 f83"/>
                    <a:gd name="f87" fmla="+- f84 0 f83"/>
                    <a:gd name="f88" fmla="*/ f87 1 4665"/>
                    <a:gd name="f89" fmla="*/ f86 1 1659"/>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4665" h="1659">
                      <a:moveTo>
                        <a:pt x="f5" y="f6"/>
                      </a:moveTo>
                      <a:lnTo>
                        <a:pt x="f5" y="f6"/>
                      </a:lnTo>
                      <a:cubicBezTo>
                        <a:pt x="f7" y="f8"/>
                        <a:pt x="f9" y="f10"/>
                        <a:pt x="f11" y="f12"/>
                      </a:cubicBezTo>
                      <a:cubicBezTo>
                        <a:pt x="f13" y="f14"/>
                        <a:pt x="f15" y="f16"/>
                        <a:pt x="f17" y="f18"/>
                      </a:cubicBezTo>
                      <a:cubicBezTo>
                        <a:pt x="f19" y="f20"/>
                        <a:pt x="f21" y="f22"/>
                        <a:pt x="f23" y="f22"/>
                      </a:cubicBezTo>
                      <a:cubicBezTo>
                        <a:pt x="f24" y="f22"/>
                        <a:pt x="f25" y="f26"/>
                        <a:pt x="f27" y="f28"/>
                      </a:cubicBezTo>
                      <a:cubicBezTo>
                        <a:pt x="f29" y="f18"/>
                        <a:pt x="f30" y="f16"/>
                        <a:pt x="f31" y="f14"/>
                      </a:cubicBezTo>
                      <a:lnTo>
                        <a:pt x="f31" y="f14"/>
                      </a:lnTo>
                      <a:cubicBezTo>
                        <a:pt x="f32" y="f33"/>
                        <a:pt x="f34" y="f35"/>
                        <a:pt x="f36" y="f16"/>
                      </a:cubicBezTo>
                      <a:cubicBezTo>
                        <a:pt x="f37" y="f16"/>
                        <a:pt x="f38" y="f16"/>
                        <a:pt x="f39" y="f33"/>
                      </a:cubicBezTo>
                      <a:cubicBezTo>
                        <a:pt x="f40" y="f41"/>
                        <a:pt x="f42" y="f43"/>
                        <a:pt x="f44" y="f45"/>
                      </a:cubicBezTo>
                      <a:cubicBezTo>
                        <a:pt x="f46" y="f47"/>
                        <a:pt x="f48" y="f49"/>
                        <a:pt x="f5" y="f6"/>
                      </a:cubicBezTo>
                      <a:close/>
                      <a:moveTo>
                        <a:pt x="f50" y="f2"/>
                      </a:moveTo>
                      <a:lnTo>
                        <a:pt x="f50" y="f2"/>
                      </a:lnTo>
                      <a:cubicBezTo>
                        <a:pt x="f51" y="f52"/>
                        <a:pt x="f53" y="f54"/>
                        <a:pt x="f55" y="f54"/>
                      </a:cubicBezTo>
                      <a:cubicBezTo>
                        <a:pt x="f56" y="f54"/>
                        <a:pt x="f57" y="f58"/>
                        <a:pt x="f59" y="f49"/>
                      </a:cubicBezTo>
                      <a:lnTo>
                        <a:pt x="f59" y="f49"/>
                      </a:lnTo>
                      <a:cubicBezTo>
                        <a:pt x="f60" y="f31"/>
                        <a:pt x="f61" y="f62"/>
                        <a:pt x="f63" y="f62"/>
                      </a:cubicBezTo>
                      <a:cubicBezTo>
                        <a:pt x="f64" y="f62"/>
                        <a:pt x="f65" y="f66"/>
                        <a:pt x="f67" y="f30"/>
                      </a:cubicBezTo>
                      <a:lnTo>
                        <a:pt x="f67" y="f30"/>
                      </a:lnTo>
                      <a:cubicBezTo>
                        <a:pt x="f68" y="f69"/>
                        <a:pt x="f70" y="f71"/>
                        <a:pt x="f72" y="f73"/>
                      </a:cubicBezTo>
                      <a:cubicBezTo>
                        <a:pt x="f74" y="f75"/>
                        <a:pt x="f76" y="f4"/>
                        <a:pt x="f77" y="f4"/>
                      </a:cubicBezTo>
                      <a:cubicBezTo>
                        <a:pt x="f78" y="f4"/>
                        <a:pt x="f79" y="f80"/>
                        <a:pt x="f50"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 name="Google Shape;431;p5">
                  <a:extLst>
                    <a:ext uri="{FF2B5EF4-FFF2-40B4-BE49-F238E27FC236}">
                      <a16:creationId xmlns:a16="http://schemas.microsoft.com/office/drawing/2014/main" id="{9C5B4F0C-6415-4B9B-8877-BF4D128AAAF1}"/>
                    </a:ext>
                  </a:extLst>
                </p:cNvPr>
                <p:cNvSpPr/>
                <p:nvPr/>
              </p:nvSpPr>
              <p:spPr>
                <a:xfrm flipH="1">
                  <a:off x="8362142" y="4730648"/>
                  <a:ext cx="194620" cy="264709"/>
                </a:xfrm>
                <a:custGeom>
                  <a:avLst/>
                  <a:gdLst>
                    <a:gd name="f0" fmla="val w"/>
                    <a:gd name="f1" fmla="val h"/>
                    <a:gd name="f2" fmla="val 0"/>
                    <a:gd name="f3" fmla="val 6026"/>
                    <a:gd name="f4" fmla="val 8196"/>
                    <a:gd name="f5" fmla="val 1"/>
                    <a:gd name="f6" fmla="val 20"/>
                    <a:gd name="f7" fmla="val 3"/>
                    <a:gd name="f8" fmla="val 40"/>
                    <a:gd name="f9" fmla="val 5"/>
                    <a:gd name="f10" fmla="val 59"/>
                    <a:gd name="f11" fmla="val 7"/>
                    <a:gd name="f12" fmla="val 39"/>
                    <a:gd name="f13" fmla="val 4"/>
                    <a:gd name="f14" fmla="val 19"/>
                    <a:gd name="f15" fmla="val 2"/>
                    <a:gd name="f16" fmla="val 819"/>
                    <a:gd name="f17" fmla="val 111"/>
                    <a:gd name="f18" fmla="val 2318"/>
                    <a:gd name="f19" fmla="val 1135"/>
                    <a:gd name="f20" fmla="val 2655"/>
                    <a:gd name="f21" fmla="val 3856"/>
                    <a:gd name="f22" fmla="val 2921"/>
                    <a:gd name="f23" fmla="val 6049"/>
                    <a:gd name="f24" fmla="val 3521"/>
                    <a:gd name="f25" fmla="val 6684"/>
                    <a:gd name="f26" fmla="val 3163"/>
                    <a:gd name="f27" fmla="val 3775"/>
                    <a:gd name="f28" fmla="val 7838"/>
                    <a:gd name="f29" fmla="val 4144"/>
                    <a:gd name="f30" fmla="val 6868"/>
                    <a:gd name="f31" fmla="val 3948"/>
                    <a:gd name="f32" fmla="val 6199"/>
                    <a:gd name="f33" fmla="val 4179"/>
                    <a:gd name="f34" fmla="val 6371"/>
                    <a:gd name="f35" fmla="val 4466"/>
                    <a:gd name="f36" fmla="val 6449"/>
                    <a:gd name="f37" fmla="val 4762"/>
                    <a:gd name="f38" fmla="val 5222"/>
                    <a:gd name="f39" fmla="val 5703"/>
                    <a:gd name="f40" fmla="val 6261"/>
                    <a:gd name="f41" fmla="val 5945"/>
                    <a:gd name="f42" fmla="val 5878"/>
                    <a:gd name="f43" fmla="val 6005"/>
                    <a:gd name="f44" fmla="val 5724"/>
                    <a:gd name="f45" fmla="val 6032"/>
                    <a:gd name="f46" fmla="val 5570"/>
                    <a:gd name="f47" fmla="val 5156"/>
                    <a:gd name="f48" fmla="val 4739"/>
                    <a:gd name="f49" fmla="val 5835"/>
                    <a:gd name="f50" fmla="val 4444"/>
                    <a:gd name="f51" fmla="val 5541"/>
                    <a:gd name="f52" fmla="val 4040"/>
                    <a:gd name="f53" fmla="val 5137"/>
                    <a:gd name="f54" fmla="val 3809"/>
                    <a:gd name="f55" fmla="val 4583"/>
                    <a:gd name="f56" fmla="val 3671"/>
                    <a:gd name="f57" fmla="val 4029"/>
                    <a:gd name="f58" fmla="val 3486"/>
                    <a:gd name="f59" fmla="val 3429"/>
                    <a:gd name="f60" fmla="val 3209"/>
                    <a:gd name="f61" fmla="val 2390"/>
                    <a:gd name="f62" fmla="val 2686"/>
                    <a:gd name="f63" fmla="val 1104"/>
                    <a:gd name="f64" fmla="val 1422"/>
                    <a:gd name="f65" fmla="val 166"/>
                    <a:gd name="f66" fmla="*/ f0 1 6026"/>
                    <a:gd name="f67" fmla="*/ f1 1 8196"/>
                    <a:gd name="f68" fmla="val f2"/>
                    <a:gd name="f69" fmla="val f3"/>
                    <a:gd name="f70" fmla="val f4"/>
                    <a:gd name="f71" fmla="+- f70 0 f68"/>
                    <a:gd name="f72" fmla="+- f69 0 f68"/>
                    <a:gd name="f73" fmla="*/ f72 1 6026"/>
                    <a:gd name="f74" fmla="*/ f71 1 8196"/>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6026" h="8196">
                      <a:moveTo>
                        <a:pt x="f2" y="f5"/>
                      </a:moveTo>
                      <a:cubicBezTo>
                        <a:pt x="f6" y="f7"/>
                        <a:pt x="f8" y="f9"/>
                        <a:pt x="f10" y="f11"/>
                      </a:cubicBezTo>
                      <a:lnTo>
                        <a:pt x="f10" y="f11"/>
                      </a:lnTo>
                      <a:cubicBezTo>
                        <a:pt x="f12" y="f13"/>
                        <a:pt x="f14" y="f15"/>
                        <a:pt x="f2" y="f5"/>
                      </a:cubicBezTo>
                      <a:close/>
                      <a:moveTo>
                        <a:pt x="f10" y="f11"/>
                      </a:moveTo>
                      <a:cubicBezTo>
                        <a:pt x="f16" y="f17"/>
                        <a:pt x="f18" y="f19"/>
                        <a:pt x="f20" y="f21"/>
                      </a:cubicBezTo>
                      <a:cubicBezTo>
                        <a:pt x="f22" y="f23"/>
                        <a:pt x="f24" y="f25"/>
                        <a:pt x="f26" y="f4"/>
                      </a:cubicBezTo>
                      <a:cubicBezTo>
                        <a:pt x="f27" y="f28"/>
                        <a:pt x="f29" y="f30"/>
                        <a:pt x="f31" y="f32"/>
                      </a:cubicBezTo>
                      <a:lnTo>
                        <a:pt x="f31" y="f32"/>
                      </a:lnTo>
                      <a:cubicBezTo>
                        <a:pt x="f33" y="f34"/>
                        <a:pt x="f35" y="f36"/>
                        <a:pt x="f37" y="f36"/>
                      </a:cubicBezTo>
                      <a:cubicBezTo>
                        <a:pt x="f38" y="f36"/>
                        <a:pt x="f39" y="f40"/>
                        <a:pt x="f3" y="f41"/>
                      </a:cubicBezTo>
                      <a:lnTo>
                        <a:pt x="f3" y="f41"/>
                      </a:lnTo>
                      <a:cubicBezTo>
                        <a:pt x="f42" y="f43"/>
                        <a:pt x="f44" y="f45"/>
                        <a:pt x="f46" y="f45"/>
                      </a:cubicBezTo>
                      <a:cubicBezTo>
                        <a:pt x="f47" y="f45"/>
                        <a:pt x="f48" y="f49"/>
                        <a:pt x="f50" y="f51"/>
                      </a:cubicBezTo>
                      <a:cubicBezTo>
                        <a:pt x="f52" y="f53"/>
                        <a:pt x="f54" y="f55"/>
                        <a:pt x="f56" y="f57"/>
                      </a:cubicBezTo>
                      <a:cubicBezTo>
                        <a:pt x="f24" y="f58"/>
                        <a:pt x="f59" y="f22"/>
                        <a:pt x="f60" y="f61"/>
                      </a:cubicBezTo>
                      <a:cubicBezTo>
                        <a:pt x="f62" y="f63"/>
                        <a:pt x="f64" y="f65"/>
                        <a:pt x="f10" y="f11"/>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 name="Google Shape;432;p5">
                  <a:extLst>
                    <a:ext uri="{FF2B5EF4-FFF2-40B4-BE49-F238E27FC236}">
                      <a16:creationId xmlns:a16="http://schemas.microsoft.com/office/drawing/2014/main" id="{CCF21D59-5691-4802-8F21-B362609D511F}"/>
                    </a:ext>
                  </a:extLst>
                </p:cNvPr>
                <p:cNvSpPr/>
                <p:nvPr/>
              </p:nvSpPr>
              <p:spPr>
                <a:xfrm flipH="1">
                  <a:off x="8486646" y="4732513"/>
                  <a:ext cx="98087" cy="213649"/>
                </a:xfrm>
                <a:custGeom>
                  <a:avLst/>
                  <a:gdLst>
                    <a:gd name="f0" fmla="val w"/>
                    <a:gd name="f1" fmla="val h"/>
                    <a:gd name="f2" fmla="val 0"/>
                    <a:gd name="f3" fmla="val 3037"/>
                    <a:gd name="f4" fmla="val 6615"/>
                    <a:gd name="f5" fmla="val 728"/>
                    <a:gd name="f6" fmla="val 750"/>
                    <a:gd name="f7" fmla="val 14"/>
                    <a:gd name="f8" fmla="val 772"/>
                    <a:gd name="f9" fmla="val 27"/>
                    <a:gd name="f10" fmla="val 795"/>
                    <a:gd name="f11" fmla="val 40"/>
                    <a:gd name="f12" fmla="val 13"/>
                    <a:gd name="f13" fmla="val 1998"/>
                    <a:gd name="f14" fmla="val 1136"/>
                    <a:gd name="f15" fmla="val 2022"/>
                    <a:gd name="f16" fmla="val 1168"/>
                    <a:gd name="f17" fmla="val 2045"/>
                    <a:gd name="f18" fmla="val 1201"/>
                    <a:gd name="f19" fmla="val 2067"/>
                    <a:gd name="f20" fmla="val 1235"/>
                    <a:gd name="f21" fmla="val 2124"/>
                    <a:gd name="f22" fmla="val 1328"/>
                    <a:gd name="f23" fmla="val 2171"/>
                    <a:gd name="f24" fmla="val 1432"/>
                    <a:gd name="f25" fmla="val 2217"/>
                    <a:gd name="f26" fmla="val 1535"/>
                    <a:gd name="f27" fmla="val 2286"/>
                    <a:gd name="f28" fmla="val 1755"/>
                    <a:gd name="f29" fmla="val 2332"/>
                    <a:gd name="f30" fmla="val 1986"/>
                    <a:gd name="f31" fmla="val 2193"/>
                    <a:gd name="f32" fmla="val 2344"/>
                    <a:gd name="f33" fmla="val 2655"/>
                    <a:gd name="f34" fmla="val 3105"/>
                    <a:gd name="f35" fmla="val 2055"/>
                    <a:gd name="f36" fmla="val 3521"/>
                    <a:gd name="f37" fmla="val 1894"/>
                    <a:gd name="f38" fmla="val 3948"/>
                    <a:gd name="f39" fmla="val 1709"/>
                    <a:gd name="f40" fmla="val 4352"/>
                    <a:gd name="f41" fmla="val 1570"/>
                    <a:gd name="f42" fmla="val 4779"/>
                    <a:gd name="f43" fmla="val 1420"/>
                    <a:gd name="f44" fmla="val 5194"/>
                    <a:gd name="f45" fmla="val 1351"/>
                    <a:gd name="f46" fmla="val 5645"/>
                    <a:gd name="f47" fmla="val 1340"/>
                    <a:gd name="f48" fmla="val 6106"/>
                    <a:gd name="f49" fmla="val 5875"/>
                    <a:gd name="f50" fmla="val 5656"/>
                    <a:gd name="f51" fmla="val 1363"/>
                    <a:gd name="f52" fmla="val 5425"/>
                    <a:gd name="f53" fmla="val 1386"/>
                    <a:gd name="f54" fmla="val 4987"/>
                    <a:gd name="f55" fmla="val 1513"/>
                    <a:gd name="f56" fmla="val 4767"/>
                    <a:gd name="f57" fmla="val 1640"/>
                    <a:gd name="f58" fmla="val 4329"/>
                    <a:gd name="f59" fmla="val 1836"/>
                    <a:gd name="f60" fmla="val 3925"/>
                    <a:gd name="f61" fmla="val 3509"/>
                    <a:gd name="f62" fmla="val 2159"/>
                    <a:gd name="f63" fmla="val 3094"/>
                    <a:gd name="f64" fmla="val 2216"/>
                    <a:gd name="f65" fmla="val 1837"/>
                    <a:gd name="f66" fmla="val 2204"/>
                    <a:gd name="f67" fmla="val 1449"/>
                    <a:gd name="f68" fmla="val 1344"/>
                    <a:gd name="f69" fmla="val 378"/>
                    <a:gd name="f70" fmla="val 1820"/>
                    <a:gd name="f71" fmla="val 915"/>
                    <a:gd name="f72" fmla="val 1547"/>
                    <a:gd name="f73" fmla="val 2101"/>
                    <a:gd name="f74" fmla="val 1893"/>
                    <a:gd name="f75" fmla="val 2517"/>
                    <a:gd name="f76" fmla="val 1871"/>
                    <a:gd name="f77" fmla="val 2759"/>
                    <a:gd name="f78" fmla="val 1783"/>
                    <a:gd name="f79" fmla="val 2829"/>
                    <a:gd name="f80" fmla="val 1669"/>
                    <a:gd name="f81" fmla="val 2879"/>
                    <a:gd name="f82" fmla="val 1553"/>
                    <a:gd name="f83" fmla="val 1517"/>
                    <a:gd name="f84" fmla="val 1480"/>
                    <a:gd name="f85" fmla="val 2874"/>
                    <a:gd name="f86" fmla="val 1443"/>
                    <a:gd name="f87" fmla="val 2863"/>
                    <a:gd name="f88" fmla="val 1305"/>
                    <a:gd name="f89" fmla="val 2817"/>
                    <a:gd name="f90" fmla="val 1190"/>
                    <a:gd name="f91" fmla="val 2632"/>
                    <a:gd name="f92" fmla="val 1247"/>
                    <a:gd name="f93" fmla="val 2482"/>
                    <a:gd name="f94" fmla="val 1097"/>
                    <a:gd name="f95" fmla="val 2620"/>
                    <a:gd name="f96" fmla="val 1074"/>
                    <a:gd name="f97" fmla="val 1178"/>
                    <a:gd name="f98" fmla="val 3036"/>
                    <a:gd name="f99" fmla="val 1239"/>
                    <a:gd name="f100" fmla="val 3150"/>
                    <a:gd name="f101" fmla="val 1371"/>
                    <a:gd name="f102" fmla="val 3199"/>
                    <a:gd name="f103" fmla="val 1506"/>
                    <a:gd name="f104" fmla="val 1576"/>
                    <a:gd name="f105" fmla="val 1646"/>
                    <a:gd name="f106" fmla="val 3186"/>
                    <a:gd name="f107" fmla="val 3163"/>
                    <a:gd name="f108" fmla="val 3705"/>
                    <a:gd name="f109" fmla="val 889"/>
                    <a:gd name="f110" fmla="val 4063"/>
                    <a:gd name="f111" fmla="val 289"/>
                    <a:gd name="f112" fmla="val 4271"/>
                    <a:gd name="f113" fmla="val 462"/>
                    <a:gd name="f114" fmla="val 4363"/>
                    <a:gd name="f115" fmla="val 612"/>
                    <a:gd name="f116" fmla="val 4410"/>
                    <a:gd name="f117" fmla="val 439"/>
                    <a:gd name="f118" fmla="val 4606"/>
                    <a:gd name="f119" fmla="val 1"/>
                    <a:gd name="f120" fmla="val 4790"/>
                    <a:gd name="f121" fmla="val 257"/>
                    <a:gd name="f122" fmla="val 4861"/>
                    <a:gd name="f123" fmla="val 388"/>
                    <a:gd name="f124" fmla="val 4899"/>
                    <a:gd name="f125" fmla="val 560"/>
                    <a:gd name="f126" fmla="val 642"/>
                    <a:gd name="f127" fmla="val 734"/>
                    <a:gd name="f128" fmla="val 4890"/>
                    <a:gd name="f129" fmla="val 855"/>
                    <a:gd name="f130" fmla="val 4871"/>
                    <a:gd name="f131" fmla="val 325"/>
                    <a:gd name="f132" fmla="val 5620"/>
                    <a:gd name="f133" fmla="val 1268"/>
                    <a:gd name="f134" fmla="val 5932"/>
                    <a:gd name="f135" fmla="val 1316"/>
                    <a:gd name="f136" fmla="val 6611"/>
                    <a:gd name="f137" fmla="val 1274"/>
                    <a:gd name="f138" fmla="val 5979"/>
                    <a:gd name="f139" fmla="val 2448"/>
                    <a:gd name="f140" fmla="val 5990"/>
                    <a:gd name="f141" fmla="val 2355"/>
                    <a:gd name="f142" fmla="val 5402"/>
                    <a:gd name="f143" fmla="val 5748"/>
                    <a:gd name="f144" fmla="val 2725"/>
                    <a:gd name="f145" fmla="val 6014"/>
                    <a:gd name="f146" fmla="val 6199"/>
                    <a:gd name="f147" fmla="val 5298"/>
                    <a:gd name="f148" fmla="val 2505"/>
                    <a:gd name="f149" fmla="val 4040"/>
                    <a:gd name="f150" fmla="val 2748"/>
                    <a:gd name="f151" fmla="val 2182"/>
                    <a:gd name="f152" fmla="val 2563"/>
                    <a:gd name="f153" fmla="val 1385"/>
                    <a:gd name="f154" fmla="val 797"/>
                    <a:gd name="f155" fmla="val 1882"/>
                    <a:gd name="f156" fmla="val 681"/>
                    <a:gd name="f157" fmla="val 566"/>
                    <a:gd name="f158" fmla="val 1594"/>
                    <a:gd name="f159" fmla="val 450"/>
                    <a:gd name="f160" fmla="val 1339"/>
                    <a:gd name="f161" fmla="val 280"/>
                    <a:gd name="f162" fmla="val 1054"/>
                    <a:gd name="f163" fmla="val 189"/>
                    <a:gd name="f164" fmla="val 6612"/>
                    <a:gd name="f165" fmla="val 6613"/>
                    <a:gd name="f166" fmla="val 1317"/>
                    <a:gd name="f167" fmla="val 6614"/>
                    <a:gd name="f168" fmla="*/ f0 1 3037"/>
                    <a:gd name="f169" fmla="*/ f1 1 6615"/>
                    <a:gd name="f170" fmla="val f2"/>
                    <a:gd name="f171" fmla="val f3"/>
                    <a:gd name="f172" fmla="val f4"/>
                    <a:gd name="f173" fmla="+- f172 0 f170"/>
                    <a:gd name="f174" fmla="+- f171 0 f170"/>
                    <a:gd name="f175" fmla="*/ f174 1 3037"/>
                    <a:gd name="f176" fmla="*/ f173 1 6615"/>
                    <a:gd name="f177" fmla="*/ f170 1 f175"/>
                    <a:gd name="f178" fmla="*/ f171 1 f175"/>
                    <a:gd name="f179" fmla="*/ f170 1 f176"/>
                    <a:gd name="f180" fmla="*/ f172 1 f176"/>
                    <a:gd name="f181" fmla="*/ f177 f168 1"/>
                    <a:gd name="f182" fmla="*/ f178 f168 1"/>
                    <a:gd name="f183" fmla="*/ f180 f169 1"/>
                    <a:gd name="f184" fmla="*/ f179 f169 1"/>
                  </a:gdLst>
                  <a:ahLst/>
                  <a:cxnLst>
                    <a:cxn ang="3cd4">
                      <a:pos x="hc" y="t"/>
                    </a:cxn>
                    <a:cxn ang="0">
                      <a:pos x="r" y="vc"/>
                    </a:cxn>
                    <a:cxn ang="cd4">
                      <a:pos x="hc" y="b"/>
                    </a:cxn>
                    <a:cxn ang="cd2">
                      <a:pos x="l" y="vc"/>
                    </a:cxn>
                  </a:cxnLst>
                  <a:rect l="f181" t="f184" r="f182" b="f183"/>
                  <a:pathLst>
                    <a:path w="3037" h="6615">
                      <a:moveTo>
                        <a:pt x="f5" y="f2"/>
                      </a:moveTo>
                      <a:cubicBezTo>
                        <a:pt x="f6" y="f7"/>
                        <a:pt x="f8" y="f9"/>
                        <a:pt x="f10" y="f11"/>
                      </a:cubicBezTo>
                      <a:lnTo>
                        <a:pt x="f10" y="f11"/>
                      </a:lnTo>
                      <a:cubicBezTo>
                        <a:pt x="f8" y="f9"/>
                        <a:pt x="f6" y="f12"/>
                        <a:pt x="f5" y="f2"/>
                      </a:cubicBezTo>
                      <a:close/>
                      <a:moveTo>
                        <a:pt x="f13" y="f14"/>
                      </a:moveTo>
                      <a:cubicBezTo>
                        <a:pt x="f15" y="f16"/>
                        <a:pt x="f17" y="f18"/>
                        <a:pt x="f19" y="f20"/>
                      </a:cubicBezTo>
                      <a:cubicBezTo>
                        <a:pt x="f21" y="f22"/>
                        <a:pt x="f23" y="f24"/>
                        <a:pt x="f25" y="f26"/>
                      </a:cubicBezTo>
                      <a:cubicBezTo>
                        <a:pt x="f27" y="f28"/>
                        <a:pt x="f29" y="f30"/>
                        <a:pt x="f29" y="f31"/>
                      </a:cubicBezTo>
                      <a:cubicBezTo>
                        <a:pt x="f32" y="f33"/>
                        <a:pt x="f25" y="f34"/>
                        <a:pt x="f35" y="f36"/>
                      </a:cubicBezTo>
                      <a:cubicBezTo>
                        <a:pt x="f37" y="f38"/>
                        <a:pt x="f39" y="f40"/>
                        <a:pt x="f41" y="f42"/>
                      </a:cubicBezTo>
                      <a:cubicBezTo>
                        <a:pt x="f43" y="f44"/>
                        <a:pt x="f45" y="f46"/>
                        <a:pt x="f47" y="f48"/>
                      </a:cubicBezTo>
                      <a:cubicBezTo>
                        <a:pt x="f47" y="f49"/>
                        <a:pt x="f47" y="f50"/>
                        <a:pt x="f51" y="f52"/>
                      </a:cubicBezTo>
                      <a:cubicBezTo>
                        <a:pt x="f53" y="f44"/>
                        <a:pt x="f24" y="f54"/>
                        <a:pt x="f55" y="f56"/>
                      </a:cubicBezTo>
                      <a:cubicBezTo>
                        <a:pt x="f57" y="f58"/>
                        <a:pt x="f59" y="f60"/>
                        <a:pt x="f13" y="f61"/>
                      </a:cubicBezTo>
                      <a:cubicBezTo>
                        <a:pt x="f62" y="f63"/>
                        <a:pt x="f27" y="f33"/>
                        <a:pt x="f27" y="f64"/>
                      </a:cubicBezTo>
                      <a:cubicBezTo>
                        <a:pt x="f27" y="f65"/>
                        <a:pt x="f66" y="f67"/>
                        <a:pt x="f13" y="f14"/>
                      </a:cubicBezTo>
                      <a:close/>
                      <a:moveTo>
                        <a:pt x="f10" y="f11"/>
                      </a:moveTo>
                      <a:lnTo>
                        <a:pt x="f10" y="f11"/>
                      </a:lnTo>
                      <a:cubicBezTo>
                        <a:pt x="f68" y="f69"/>
                        <a:pt x="f70" y="f71"/>
                        <a:pt x="f13" y="f72"/>
                      </a:cubicBezTo>
                      <a:cubicBezTo>
                        <a:pt x="f73" y="f74"/>
                        <a:pt x="f25" y="f75"/>
                        <a:pt x="f76" y="f77"/>
                      </a:cubicBezTo>
                      <a:cubicBezTo>
                        <a:pt x="f78" y="f79"/>
                        <a:pt x="f80" y="f81"/>
                        <a:pt x="f82" y="f81"/>
                      </a:cubicBezTo>
                      <a:cubicBezTo>
                        <a:pt x="f83" y="f81"/>
                        <a:pt x="f84" y="f85"/>
                        <a:pt x="f86" y="f87"/>
                      </a:cubicBezTo>
                      <a:cubicBezTo>
                        <a:pt x="f88" y="f89"/>
                        <a:pt x="f90" y="f91"/>
                        <a:pt x="f92" y="f93"/>
                      </a:cubicBezTo>
                      <a:lnTo>
                        <a:pt x="f92" y="f93"/>
                      </a:lnTo>
                      <a:cubicBezTo>
                        <a:pt x="f94" y="f95"/>
                        <a:pt x="f96" y="f87"/>
                        <a:pt x="f97" y="f98"/>
                      </a:cubicBezTo>
                      <a:cubicBezTo>
                        <a:pt x="f99" y="f100"/>
                        <a:pt x="f101" y="f102"/>
                        <a:pt x="f103" y="f102"/>
                      </a:cubicBezTo>
                      <a:cubicBezTo>
                        <a:pt x="f104" y="f102"/>
                        <a:pt x="f105" y="f106"/>
                        <a:pt x="f39" y="f107"/>
                      </a:cubicBezTo>
                      <a:lnTo>
                        <a:pt x="f39" y="f107"/>
                      </a:lnTo>
                      <a:cubicBezTo>
                        <a:pt x="f53" y="f108"/>
                        <a:pt x="f109" y="f110"/>
                        <a:pt x="f111" y="f112"/>
                      </a:cubicBezTo>
                      <a:cubicBezTo>
                        <a:pt x="f111" y="f112"/>
                        <a:pt x="f113" y="f114"/>
                        <a:pt x="f115" y="f116"/>
                      </a:cubicBezTo>
                      <a:cubicBezTo>
                        <a:pt x="f115" y="f116"/>
                        <a:pt x="f117" y="f118"/>
                        <a:pt x="f119" y="f120"/>
                      </a:cubicBezTo>
                      <a:cubicBezTo>
                        <a:pt x="f121" y="f122"/>
                        <a:pt x="f123" y="f124"/>
                        <a:pt x="f125" y="f124"/>
                      </a:cubicBezTo>
                      <a:cubicBezTo>
                        <a:pt x="f126" y="f124"/>
                        <a:pt x="f127" y="f128"/>
                        <a:pt x="f129" y="f130"/>
                      </a:cubicBezTo>
                      <a:lnTo>
                        <a:pt x="f129" y="f130"/>
                      </a:lnTo>
                      <a:cubicBezTo>
                        <a:pt x="f131" y="f132"/>
                        <a:pt x="f133" y="f134"/>
                        <a:pt x="f135" y="f136"/>
                      </a:cubicBezTo>
                      <a:lnTo>
                        <a:pt x="f135" y="f136"/>
                      </a:lnTo>
                      <a:cubicBezTo>
                        <a:pt x="f137" y="f138"/>
                        <a:pt x="f139" y="f140"/>
                        <a:pt x="f141" y="f142"/>
                      </a:cubicBezTo>
                      <a:lnTo>
                        <a:pt x="f141" y="f142"/>
                      </a:lnTo>
                      <a:cubicBezTo>
                        <a:pt x="f75" y="f143"/>
                        <a:pt x="f144" y="f145"/>
                        <a:pt x="f98" y="f146"/>
                      </a:cubicBezTo>
                      <a:cubicBezTo>
                        <a:pt x="f139" y="f147"/>
                        <a:pt x="f148" y="f149"/>
                        <a:pt x="f91" y="f98"/>
                      </a:cubicBezTo>
                      <a:cubicBezTo>
                        <a:pt x="f150" y="f151"/>
                        <a:pt x="f152" y="f153"/>
                        <a:pt x="f13" y="f154"/>
                      </a:cubicBezTo>
                      <a:cubicBezTo>
                        <a:pt x="f155" y="f156"/>
                        <a:pt x="f28" y="f157"/>
                        <a:pt x="f158" y="f159"/>
                      </a:cubicBezTo>
                      <a:cubicBezTo>
                        <a:pt x="f160" y="f161"/>
                        <a:pt x="f162" y="f163"/>
                        <a:pt x="f10" y="f11"/>
                      </a:cubicBezTo>
                      <a:close/>
                      <a:moveTo>
                        <a:pt x="f135" y="f136"/>
                      </a:moveTo>
                      <a:cubicBezTo>
                        <a:pt x="f135" y="f164"/>
                        <a:pt x="f135" y="f165"/>
                        <a:pt x="f166" y="f167"/>
                      </a:cubicBezTo>
                      <a:cubicBezTo>
                        <a:pt x="f135" y="f165"/>
                        <a:pt x="f135" y="f164"/>
                        <a:pt x="f135" y="f13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 name="Google Shape;433;p5">
                  <a:extLst>
                    <a:ext uri="{FF2B5EF4-FFF2-40B4-BE49-F238E27FC236}">
                      <a16:creationId xmlns:a16="http://schemas.microsoft.com/office/drawing/2014/main" id="{7A9E3081-C317-4A08-83F9-3D91D76C1674}"/>
                    </a:ext>
                  </a:extLst>
                </p:cNvPr>
                <p:cNvSpPr/>
                <p:nvPr/>
              </p:nvSpPr>
              <p:spPr>
                <a:xfrm flipH="1">
                  <a:off x="8475473" y="4823112"/>
                  <a:ext cx="18278" cy="77934"/>
                </a:xfrm>
                <a:custGeom>
                  <a:avLst/>
                  <a:gdLst>
                    <a:gd name="f0" fmla="val w"/>
                    <a:gd name="f1" fmla="val h"/>
                    <a:gd name="f2" fmla="val 0"/>
                    <a:gd name="f3" fmla="val 566"/>
                    <a:gd name="f4" fmla="val 2413"/>
                    <a:gd name="f5" fmla="val 254"/>
                    <a:gd name="f6" fmla="val 831"/>
                    <a:gd name="f7" fmla="val 139"/>
                    <a:gd name="f8" fmla="val 1674"/>
                    <a:gd name="f9" fmla="val 462"/>
                    <a:gd name="f10" fmla="val 1605"/>
                    <a:gd name="f11" fmla="val 346"/>
                    <a:gd name="f12" fmla="val 808"/>
                    <a:gd name="f13" fmla="*/ f0 1 566"/>
                    <a:gd name="f14" fmla="*/ f1 1 2413"/>
                    <a:gd name="f15" fmla="val f2"/>
                    <a:gd name="f16" fmla="val f3"/>
                    <a:gd name="f17" fmla="val f4"/>
                    <a:gd name="f18" fmla="+- f17 0 f15"/>
                    <a:gd name="f19" fmla="+- f16 0 f15"/>
                    <a:gd name="f20" fmla="*/ f19 1 566"/>
                    <a:gd name="f21" fmla="*/ f18 1 241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566" h="2413">
                      <a:moveTo>
                        <a:pt x="f5" y="f2"/>
                      </a:moveTo>
                      <a:cubicBezTo>
                        <a:pt x="f2" y="f6"/>
                        <a:pt x="f7" y="f8"/>
                        <a:pt x="f3" y="f4"/>
                      </a:cubicBezTo>
                      <a:cubicBezTo>
                        <a:pt x="f9" y="f10"/>
                        <a:pt x="f11" y="f1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 name="Google Shape;434;p5">
                  <a:extLst>
                    <a:ext uri="{FF2B5EF4-FFF2-40B4-BE49-F238E27FC236}">
                      <a16:creationId xmlns:a16="http://schemas.microsoft.com/office/drawing/2014/main" id="{684FF32C-9518-472B-A6DA-56D4F736A882}"/>
                    </a:ext>
                  </a:extLst>
                </p:cNvPr>
                <p:cNvSpPr/>
                <p:nvPr/>
              </p:nvSpPr>
              <p:spPr>
                <a:xfrm flipH="1">
                  <a:off x="8361749" y="4654972"/>
                  <a:ext cx="82808" cy="96953"/>
                </a:xfrm>
                <a:custGeom>
                  <a:avLst/>
                  <a:gdLst>
                    <a:gd name="f0" fmla="val w"/>
                    <a:gd name="f1" fmla="val h"/>
                    <a:gd name="f2" fmla="val 0"/>
                    <a:gd name="f3" fmla="val 2564"/>
                    <a:gd name="f4" fmla="val 3002"/>
                    <a:gd name="f5" fmla="val 1282"/>
                    <a:gd name="f6" fmla="val 1755"/>
                    <a:gd name="f7" fmla="val 1284"/>
                    <a:gd name="f8" fmla="val 1756"/>
                    <a:gd name="f9" fmla="val 1287"/>
                    <a:gd name="f10" fmla="val 1757"/>
                    <a:gd name="f11" fmla="val 1289"/>
                    <a:gd name="f12" fmla="val 1758"/>
                    <a:gd name="f13" fmla="val 462"/>
                    <a:gd name="f14" fmla="val 1016"/>
                    <a:gd name="f15" fmla="val 543"/>
                    <a:gd name="f16" fmla="val 1178"/>
                    <a:gd name="f17" fmla="val 647"/>
                    <a:gd name="f18" fmla="val 1328"/>
                    <a:gd name="f19" fmla="val 774"/>
                    <a:gd name="f20" fmla="val 1455"/>
                    <a:gd name="f21" fmla="val 843"/>
                    <a:gd name="f22" fmla="val 1524"/>
                    <a:gd name="f23" fmla="val 947"/>
                    <a:gd name="f24" fmla="val 1593"/>
                    <a:gd name="f25" fmla="val 1040"/>
                    <a:gd name="f26" fmla="val 1639"/>
                    <a:gd name="f27" fmla="val 1155"/>
                    <a:gd name="f28" fmla="val 1686"/>
                    <a:gd name="f29" fmla="val 1270"/>
                    <a:gd name="f30" fmla="val 1697"/>
                    <a:gd name="f31" fmla="val 1386"/>
                    <a:gd name="f32" fmla="val 1536"/>
                    <a:gd name="f33" fmla="val 1663"/>
                    <a:gd name="f34" fmla="val 1859"/>
                    <a:gd name="f35" fmla="val 1605"/>
                    <a:gd name="f36" fmla="val 1732"/>
                    <a:gd name="f37" fmla="val 1720"/>
                    <a:gd name="f38" fmla="val 1559"/>
                    <a:gd name="f39" fmla="val 1766"/>
                    <a:gd name="f40" fmla="val 1354"/>
                    <a:gd name="f41" fmla="val 1314"/>
                    <a:gd name="f42" fmla="val 1426"/>
                    <a:gd name="f43" fmla="val 1815"/>
                    <a:gd name="f44" fmla="val 1585"/>
                    <a:gd name="f45" fmla="val 1871"/>
                    <a:gd name="f46" fmla="val 1928"/>
                    <a:gd name="f47" fmla="val 1882"/>
                    <a:gd name="f48" fmla="val 2020"/>
                    <a:gd name="f49" fmla="val 2044"/>
                    <a:gd name="f50" fmla="val 2101"/>
                    <a:gd name="f51" fmla="val 2171"/>
                    <a:gd name="f52" fmla="val 2228"/>
                    <a:gd name="f53" fmla="val 2032"/>
                    <a:gd name="f54" fmla="val 2113"/>
                    <a:gd name="f55" fmla="val 2043"/>
                    <a:gd name="f56" fmla="val 1986"/>
                    <a:gd name="f57" fmla="val 1351"/>
                    <a:gd name="f58" fmla="val 1870"/>
                    <a:gd name="f59" fmla="val 1190"/>
                    <a:gd name="f60" fmla="val 1801"/>
                    <a:gd name="f61" fmla="val 855"/>
                    <a:gd name="f62" fmla="val 1628"/>
                    <a:gd name="f63" fmla="val 751"/>
                    <a:gd name="f64" fmla="val 1478"/>
                    <a:gd name="f65" fmla="val 612"/>
                    <a:gd name="f66" fmla="val 532"/>
                    <a:gd name="f67" fmla="val 35"/>
                    <a:gd name="f68" fmla="val 1"/>
                    <a:gd name="f69" fmla="val 358"/>
                    <a:gd name="f70" fmla="val 58"/>
                    <a:gd name="f71" fmla="val 728"/>
                    <a:gd name="f72" fmla="val 197"/>
                    <a:gd name="f73" fmla="val 1074"/>
                    <a:gd name="f74" fmla="val 416"/>
                    <a:gd name="f75" fmla="val 1582"/>
                    <a:gd name="f76" fmla="val 832"/>
                    <a:gd name="f77" fmla="val 1997"/>
                    <a:gd name="f78" fmla="val 1340"/>
                    <a:gd name="f79" fmla="val 2320"/>
                    <a:gd name="f80" fmla="val 1744"/>
                    <a:gd name="f81" fmla="val 2378"/>
                    <a:gd name="f82" fmla="val 2494"/>
                    <a:gd name="f83" fmla="val 2598"/>
                    <a:gd name="f84" fmla="val 2263"/>
                    <a:gd name="f85" fmla="val 2782"/>
                    <a:gd name="f86" fmla="val 3001"/>
                    <a:gd name="f87" fmla="val 2425"/>
                    <a:gd name="f88" fmla="val 2563"/>
                    <a:gd name="f89" fmla="val 2551"/>
                    <a:gd name="f90" fmla="val 2517"/>
                    <a:gd name="f91" fmla="val 2286"/>
                    <a:gd name="f92" fmla="val 2482"/>
                    <a:gd name="f93" fmla="val 2332"/>
                    <a:gd name="f94" fmla="val 1824"/>
                    <a:gd name="f95" fmla="val 2148"/>
                    <a:gd name="f96" fmla="val 2163"/>
                    <a:gd name="f97" fmla="val 1689"/>
                    <a:gd name="f98" fmla="val 2180"/>
                    <a:gd name="f99" fmla="val 1691"/>
                    <a:gd name="f100" fmla="val 2197"/>
                    <a:gd name="f101" fmla="val 2291"/>
                    <a:gd name="f102" fmla="val 2397"/>
                    <a:gd name="f103" fmla="val 2436"/>
                    <a:gd name="f104" fmla="val 1570"/>
                    <a:gd name="f105" fmla="val 1305"/>
                    <a:gd name="f106" fmla="val 2344"/>
                    <a:gd name="f107" fmla="val 1224"/>
                    <a:gd name="f108" fmla="val 2251"/>
                    <a:gd name="f109" fmla="val 1132"/>
                    <a:gd name="f110" fmla="val 2136"/>
                    <a:gd name="f111" fmla="val 1097"/>
                    <a:gd name="f112" fmla="val 1998"/>
                    <a:gd name="f113" fmla="val 1051"/>
                    <a:gd name="f114" fmla="val 2159"/>
                    <a:gd name="f115" fmla="val 993"/>
                    <a:gd name="f116" fmla="val 2321"/>
                    <a:gd name="f117" fmla="val 866"/>
                    <a:gd name="f118" fmla="val 693"/>
                    <a:gd name="f119" fmla="val 520"/>
                    <a:gd name="f120" fmla="val 324"/>
                    <a:gd name="f121" fmla="val 243"/>
                    <a:gd name="f122" fmla="val 1617"/>
                    <a:gd name="f123" fmla="val 924"/>
                    <a:gd name="f124" fmla="val 958"/>
                    <a:gd name="f125" fmla="val 1186"/>
                    <a:gd name="f126" fmla="val 963"/>
                    <a:gd name="f127" fmla="val 1148"/>
                    <a:gd name="f128" fmla="val 965"/>
                    <a:gd name="f129" fmla="val 1110"/>
                    <a:gd name="f130" fmla="val 755"/>
                    <a:gd name="f131" fmla="val 409"/>
                    <a:gd name="f132" fmla="val 775"/>
                    <a:gd name="f133" fmla="val 232"/>
                    <a:gd name="f134" fmla="val 139"/>
                    <a:gd name="f135" fmla="val 301"/>
                    <a:gd name="f136" fmla="val 70"/>
                    <a:gd name="f137" fmla="val 150"/>
                    <a:gd name="f138" fmla="*/ f0 1 2564"/>
                    <a:gd name="f139" fmla="*/ f1 1 3002"/>
                    <a:gd name="f140" fmla="val f2"/>
                    <a:gd name="f141" fmla="val f3"/>
                    <a:gd name="f142" fmla="val f4"/>
                    <a:gd name="f143" fmla="+- f142 0 f140"/>
                    <a:gd name="f144" fmla="+- f141 0 f140"/>
                    <a:gd name="f145" fmla="*/ f144 1 2564"/>
                    <a:gd name="f146" fmla="*/ f143 1 3002"/>
                    <a:gd name="f147" fmla="*/ f140 1 f145"/>
                    <a:gd name="f148" fmla="*/ f141 1 f145"/>
                    <a:gd name="f149" fmla="*/ f140 1 f146"/>
                    <a:gd name="f150" fmla="*/ f142 1 f146"/>
                    <a:gd name="f151" fmla="*/ f147 f138 1"/>
                    <a:gd name="f152" fmla="*/ f148 f138 1"/>
                    <a:gd name="f153" fmla="*/ f150 f139 1"/>
                    <a:gd name="f154" fmla="*/ f149 f139 1"/>
                  </a:gdLst>
                  <a:ahLst/>
                  <a:cxnLst>
                    <a:cxn ang="3cd4">
                      <a:pos x="hc" y="t"/>
                    </a:cxn>
                    <a:cxn ang="0">
                      <a:pos x="r" y="vc"/>
                    </a:cxn>
                    <a:cxn ang="cd4">
                      <a:pos x="hc" y="b"/>
                    </a:cxn>
                    <a:cxn ang="cd2">
                      <a:pos x="l" y="vc"/>
                    </a:cxn>
                  </a:cxnLst>
                  <a:rect l="f151" t="f154" r="f152" b="f153"/>
                  <a:pathLst>
                    <a:path w="2564" h="3002">
                      <a:moveTo>
                        <a:pt x="f5" y="f6"/>
                      </a:moveTo>
                      <a:lnTo>
                        <a:pt x="f5" y="f6"/>
                      </a:lnTo>
                      <a:cubicBezTo>
                        <a:pt x="f7" y="f8"/>
                        <a:pt x="f9" y="f10"/>
                        <a:pt x="f11" y="f12"/>
                      </a:cubicBezTo>
                      <a:lnTo>
                        <a:pt x="f11" y="f12"/>
                      </a:lnTo>
                      <a:cubicBezTo>
                        <a:pt x="f9" y="f10"/>
                        <a:pt x="f7" y="f8"/>
                        <a:pt x="f5" y="f6"/>
                      </a:cubicBezTo>
                      <a:close/>
                      <a:moveTo>
                        <a:pt x="f13" y="f14"/>
                      </a:moveTo>
                      <a:cubicBezTo>
                        <a:pt x="f15" y="f16"/>
                        <a:pt x="f17" y="f18"/>
                        <a:pt x="f19" y="f20"/>
                      </a:cubicBezTo>
                      <a:cubicBezTo>
                        <a:pt x="f21" y="f22"/>
                        <a:pt x="f23" y="f24"/>
                        <a:pt x="f25" y="f26"/>
                      </a:cubicBezTo>
                      <a:cubicBezTo>
                        <a:pt x="f27" y="f28"/>
                        <a:pt x="f29" y="f30"/>
                        <a:pt x="f31" y="f30"/>
                      </a:cubicBezTo>
                      <a:cubicBezTo>
                        <a:pt x="f32" y="f30"/>
                        <a:pt x="f30" y="f33"/>
                        <a:pt x="f34" y="f35"/>
                      </a:cubicBezTo>
                      <a:lnTo>
                        <a:pt x="f34" y="f35"/>
                      </a:lnTo>
                      <a:cubicBezTo>
                        <a:pt x="f36" y="f37"/>
                        <a:pt x="f38" y="f39"/>
                        <a:pt x="f31" y="f39"/>
                      </a:cubicBezTo>
                      <a:cubicBezTo>
                        <a:pt x="f40" y="f39"/>
                        <a:pt x="f41" y="f39"/>
                        <a:pt x="f11" y="f12"/>
                      </a:cubicBezTo>
                      <a:lnTo>
                        <a:pt x="f11" y="f12"/>
                      </a:lnTo>
                      <a:cubicBezTo>
                        <a:pt x="f42" y="f43"/>
                        <a:pt x="f44" y="f45"/>
                        <a:pt x="f36" y="f46"/>
                      </a:cubicBezTo>
                      <a:cubicBezTo>
                        <a:pt x="f47" y="f48"/>
                        <a:pt x="f49" y="f50"/>
                        <a:pt x="f51" y="f52"/>
                      </a:cubicBezTo>
                      <a:cubicBezTo>
                        <a:pt x="f53" y="f54"/>
                        <a:pt x="f45" y="f55"/>
                        <a:pt x="f30" y="f56"/>
                      </a:cubicBezTo>
                      <a:cubicBezTo>
                        <a:pt x="f22" y="f46"/>
                        <a:pt x="f57" y="f58"/>
                        <a:pt x="f59" y="f60"/>
                      </a:cubicBezTo>
                      <a:cubicBezTo>
                        <a:pt x="f14" y="f36"/>
                        <a:pt x="f61" y="f62"/>
                        <a:pt x="f63" y="f64"/>
                      </a:cubicBezTo>
                      <a:cubicBezTo>
                        <a:pt x="f65" y="f57"/>
                        <a:pt x="f66" y="f16"/>
                        <a:pt x="f13" y="f14"/>
                      </a:cubicBezTo>
                      <a:close/>
                      <a:moveTo>
                        <a:pt x="f67" y="f2"/>
                      </a:moveTo>
                      <a:cubicBezTo>
                        <a:pt x="f68" y="f69"/>
                        <a:pt x="f70" y="f71"/>
                        <a:pt x="f72" y="f73"/>
                      </a:cubicBezTo>
                      <a:cubicBezTo>
                        <a:pt x="f74" y="f75"/>
                        <a:pt x="f76" y="f77"/>
                        <a:pt x="f78" y="f52"/>
                      </a:cubicBezTo>
                      <a:cubicBezTo>
                        <a:pt x="f32" y="f79"/>
                        <a:pt x="f80" y="f81"/>
                        <a:pt x="f46" y="f82"/>
                      </a:cubicBezTo>
                      <a:cubicBezTo>
                        <a:pt x="f50" y="f83"/>
                        <a:pt x="f84" y="f85"/>
                        <a:pt x="f84" y="f86"/>
                      </a:cubicBezTo>
                      <a:cubicBezTo>
                        <a:pt x="f87" y="f85"/>
                        <a:pt x="f88" y="f89"/>
                        <a:pt x="f90" y="f91"/>
                      </a:cubicBezTo>
                      <a:cubicBezTo>
                        <a:pt x="f92" y="f55"/>
                        <a:pt x="f93" y="f94"/>
                        <a:pt x="f95" y="f28"/>
                      </a:cubicBezTo>
                      <a:lnTo>
                        <a:pt x="f95" y="f28"/>
                      </a:lnTo>
                      <a:cubicBezTo>
                        <a:pt x="f96" y="f97"/>
                        <a:pt x="f98" y="f99"/>
                        <a:pt x="f100" y="f99"/>
                      </a:cubicBezTo>
                      <a:cubicBezTo>
                        <a:pt x="f101" y="f99"/>
                        <a:pt x="f102" y="f26"/>
                        <a:pt x="f103" y="f104"/>
                      </a:cubicBezTo>
                      <a:cubicBezTo>
                        <a:pt x="f82" y="f20"/>
                        <a:pt x="f103" y="f105"/>
                        <a:pt x="f106" y="f107"/>
                      </a:cubicBezTo>
                      <a:cubicBezTo>
                        <a:pt x="f108" y="f109"/>
                        <a:pt x="f110" y="f111"/>
                        <a:pt x="f112" y="f113"/>
                      </a:cubicBezTo>
                      <a:cubicBezTo>
                        <a:pt x="f114" y="f115"/>
                        <a:pt x="f116" y="f117"/>
                        <a:pt x="f93" y="f118"/>
                      </a:cubicBezTo>
                      <a:cubicBezTo>
                        <a:pt x="f106" y="f119"/>
                        <a:pt x="f84" y="f120"/>
                        <a:pt x="f54" y="f121"/>
                      </a:cubicBezTo>
                      <a:cubicBezTo>
                        <a:pt x="f112" y="f65"/>
                        <a:pt x="f122" y="f123"/>
                        <a:pt x="f107" y="f124"/>
                      </a:cubicBezTo>
                      <a:cubicBezTo>
                        <a:pt x="f125" y="f126"/>
                        <a:pt x="f127" y="f128"/>
                        <a:pt x="f129" y="f128"/>
                      </a:cubicBezTo>
                      <a:cubicBezTo>
                        <a:pt x="f130" y="f128"/>
                        <a:pt x="f131" y="f132"/>
                        <a:pt x="f133" y="f13"/>
                      </a:cubicBezTo>
                      <a:cubicBezTo>
                        <a:pt x="f134" y="f135"/>
                        <a:pt x="f136" y="f137"/>
                        <a:pt x="f67"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 name="Google Shape;435;p5">
                  <a:extLst>
                    <a:ext uri="{FF2B5EF4-FFF2-40B4-BE49-F238E27FC236}">
                      <a16:creationId xmlns:a16="http://schemas.microsoft.com/office/drawing/2014/main" id="{9B1CB2A8-73EC-4E8E-8FE9-90E34F1BCCAA}"/>
                    </a:ext>
                  </a:extLst>
                </p:cNvPr>
                <p:cNvSpPr/>
                <p:nvPr/>
              </p:nvSpPr>
              <p:spPr>
                <a:xfrm flipH="1">
                  <a:off x="8288697" y="4590114"/>
                  <a:ext cx="177439" cy="239682"/>
                </a:xfrm>
                <a:custGeom>
                  <a:avLst/>
                  <a:gdLst>
                    <a:gd name="f0" fmla="val w"/>
                    <a:gd name="f1" fmla="val h"/>
                    <a:gd name="f2" fmla="val 0"/>
                    <a:gd name="f3" fmla="val 5494"/>
                    <a:gd name="f4" fmla="val 7421"/>
                    <a:gd name="f5" fmla="val 692"/>
                    <a:gd name="f6" fmla="val 681"/>
                    <a:gd name="f7" fmla="val 24"/>
                    <a:gd name="f8" fmla="val 671"/>
                    <a:gd name="f9" fmla="val 49"/>
                    <a:gd name="f10" fmla="val 661"/>
                    <a:gd name="f11" fmla="val 73"/>
                    <a:gd name="f12" fmla="val 1950"/>
                    <a:gd name="f13" fmla="val 6475"/>
                    <a:gd name="f14" fmla="val 2181"/>
                    <a:gd name="f15" fmla="val 6649"/>
                    <a:gd name="f16" fmla="val 2423"/>
                    <a:gd name="f17" fmla="val 6799"/>
                    <a:gd name="f18" fmla="val 2689"/>
                    <a:gd name="f19" fmla="val 6914"/>
                    <a:gd name="f20" fmla="val 2943"/>
                    <a:gd name="f21" fmla="val 7029"/>
                    <a:gd name="f22" fmla="val 3220"/>
                    <a:gd name="f23" fmla="val 7110"/>
                    <a:gd name="f24" fmla="val 3497"/>
                    <a:gd name="f25" fmla="val 7156"/>
                    <a:gd name="f26" fmla="val 3622"/>
                    <a:gd name="f27" fmla="val 7178"/>
                    <a:gd name="f28" fmla="val 3752"/>
                    <a:gd name="f29" fmla="val 7190"/>
                    <a:gd name="f30" fmla="val 3884"/>
                    <a:gd name="f31" fmla="val 4032"/>
                    <a:gd name="f32" fmla="val 4181"/>
                    <a:gd name="f33" fmla="val 7175"/>
                    <a:gd name="f34" fmla="val 4328"/>
                    <a:gd name="f35" fmla="val 7145"/>
                    <a:gd name="f36" fmla="val 4605"/>
                    <a:gd name="f37" fmla="val 7087"/>
                    <a:gd name="f38" fmla="val 4882"/>
                    <a:gd name="f39" fmla="val 6983"/>
                    <a:gd name="f40" fmla="val 5136"/>
                    <a:gd name="f41" fmla="val 6868"/>
                    <a:gd name="f42" fmla="val 4893"/>
                    <a:gd name="f43" fmla="val 7006"/>
                    <a:gd name="f44" fmla="val 4616"/>
                    <a:gd name="f45" fmla="val 4339"/>
                    <a:gd name="f46" fmla="val 7180"/>
                    <a:gd name="f47" fmla="val 4170"/>
                    <a:gd name="f48" fmla="val 7216"/>
                    <a:gd name="f49" fmla="val 3981"/>
                    <a:gd name="f50" fmla="val 7244"/>
                    <a:gd name="f51" fmla="val 3792"/>
                    <a:gd name="f52" fmla="val 3685"/>
                    <a:gd name="f53" fmla="val 3578"/>
                    <a:gd name="f54" fmla="val 7235"/>
                    <a:gd name="f55" fmla="val 3474"/>
                    <a:gd name="f56" fmla="val 7214"/>
                    <a:gd name="f57" fmla="val 3185"/>
                    <a:gd name="f58" fmla="val 7168"/>
                    <a:gd name="f59" fmla="val 2919"/>
                    <a:gd name="f60" fmla="val 2654"/>
                    <a:gd name="f61" fmla="val 6949"/>
                    <a:gd name="f62" fmla="val 2400"/>
                    <a:gd name="f63" fmla="val 6822"/>
                    <a:gd name="f64" fmla="val 2146"/>
                    <a:gd name="f65" fmla="val 6683"/>
                    <a:gd name="f66" fmla="val 1"/>
                    <a:gd name="f67" fmla="val 1676"/>
                    <a:gd name="f68" fmla="val 55"/>
                    <a:gd name="f69" fmla="val 3257"/>
                    <a:gd name="f70" fmla="val 715"/>
                    <a:gd name="f71" fmla="val 4871"/>
                    <a:gd name="f72" fmla="val 1096"/>
                    <a:gd name="f73" fmla="val 5794"/>
                    <a:gd name="f74" fmla="val 1719"/>
                    <a:gd name="f75" fmla="val 2596"/>
                    <a:gd name="f76" fmla="val 2983"/>
                    <a:gd name="f77" fmla="val 7319"/>
                    <a:gd name="f78" fmla="val 3389"/>
                    <a:gd name="f79" fmla="val 7420"/>
                    <a:gd name="f80" fmla="val 3790"/>
                    <a:gd name="f81" fmla="val 4298"/>
                    <a:gd name="f82" fmla="val 4800"/>
                    <a:gd name="f83" fmla="val 7258"/>
                    <a:gd name="f84" fmla="val 5251"/>
                    <a:gd name="f85" fmla="val 5320"/>
                    <a:gd name="f86" fmla="val 5401"/>
                    <a:gd name="f87" fmla="val 6856"/>
                    <a:gd name="f88" fmla="val 5424"/>
                    <a:gd name="f89" fmla="val 6764"/>
                    <a:gd name="f90" fmla="val 6602"/>
                    <a:gd name="f91" fmla="val 5367"/>
                    <a:gd name="f92" fmla="val 6487"/>
                    <a:gd name="f93" fmla="val 5205"/>
                    <a:gd name="f94" fmla="val 5113"/>
                    <a:gd name="f95" fmla="val 5020"/>
                    <a:gd name="f96" fmla="val 6568"/>
                    <a:gd name="f97" fmla="val 4939"/>
                    <a:gd name="f98" fmla="val 5216"/>
                    <a:gd name="f99" fmla="val 6163"/>
                    <a:gd name="f100" fmla="val 4816"/>
                    <a:gd name="f101" fmla="val 5890"/>
                    <a:gd name="f102" fmla="val 4286"/>
                    <a:gd name="f103" fmla="val 4151"/>
                    <a:gd name="f104" fmla="val 4008"/>
                    <a:gd name="f105" fmla="val 5907"/>
                    <a:gd name="f106" fmla="val 3866"/>
                    <a:gd name="f107" fmla="val 5944"/>
                    <a:gd name="f108" fmla="val 3519"/>
                    <a:gd name="f109" fmla="val 6037"/>
                    <a:gd name="f110" fmla="val 3167"/>
                    <a:gd name="f111" fmla="val 6098"/>
                    <a:gd name="f112" fmla="val 2819"/>
                    <a:gd name="f113" fmla="val 2439"/>
                    <a:gd name="f114" fmla="val 2064"/>
                    <a:gd name="f115" fmla="val 6025"/>
                    <a:gd name="f116" fmla="val 1703"/>
                    <a:gd name="f117" fmla="val 5839"/>
                    <a:gd name="f118" fmla="val 1728"/>
                    <a:gd name="f119" fmla="val 5849"/>
                    <a:gd name="f120" fmla="val 1753"/>
                    <a:gd name="f121" fmla="val 5854"/>
                    <a:gd name="f122" fmla="val 1778"/>
                    <a:gd name="f123" fmla="val 1885"/>
                    <a:gd name="f124" fmla="val 1989"/>
                    <a:gd name="f125" fmla="val 5771"/>
                    <a:gd name="f126" fmla="val 2031"/>
                    <a:gd name="f127" fmla="val 5644"/>
                    <a:gd name="f128" fmla="val 2088"/>
                    <a:gd name="f129" fmla="val 5471"/>
                    <a:gd name="f130" fmla="val 5275"/>
                    <a:gd name="f131" fmla="val 1915"/>
                    <a:gd name="f132" fmla="val 1811"/>
                    <a:gd name="f133" fmla="val 4986"/>
                    <a:gd name="f134" fmla="val 1684"/>
                    <a:gd name="f135" fmla="val 1557"/>
                    <a:gd name="f136" fmla="val 4744"/>
                    <a:gd name="f137" fmla="val 1442"/>
                    <a:gd name="f138" fmla="val 4629"/>
                    <a:gd name="f139" fmla="val 1315"/>
                    <a:gd name="f140" fmla="val 4502"/>
                    <a:gd name="f141" fmla="val 1223"/>
                    <a:gd name="f142" fmla="val 4352"/>
                    <a:gd name="f143" fmla="val 1026"/>
                    <a:gd name="f144" fmla="val 4051"/>
                    <a:gd name="f145" fmla="val 853"/>
                    <a:gd name="f146" fmla="val 3705"/>
                    <a:gd name="f147" fmla="val 3359"/>
                    <a:gd name="f148" fmla="val 343"/>
                    <a:gd name="f149" fmla="val 2356"/>
                    <a:gd name="f150" fmla="val 246"/>
                    <a:gd name="f151" fmla="val 1099"/>
                    <a:gd name="f152" fmla="*/ f0 1 5494"/>
                    <a:gd name="f153" fmla="*/ f1 1 7421"/>
                    <a:gd name="f154" fmla="val f2"/>
                    <a:gd name="f155" fmla="val f3"/>
                    <a:gd name="f156" fmla="val f4"/>
                    <a:gd name="f157" fmla="+- f156 0 f154"/>
                    <a:gd name="f158" fmla="+- f155 0 f154"/>
                    <a:gd name="f159" fmla="*/ f158 1 5494"/>
                    <a:gd name="f160" fmla="*/ f157 1 7421"/>
                    <a:gd name="f161" fmla="*/ f154 1 f159"/>
                    <a:gd name="f162" fmla="*/ f155 1 f159"/>
                    <a:gd name="f163" fmla="*/ f154 1 f160"/>
                    <a:gd name="f164" fmla="*/ f156 1 f160"/>
                    <a:gd name="f165" fmla="*/ f161 f152 1"/>
                    <a:gd name="f166" fmla="*/ f162 f152 1"/>
                    <a:gd name="f167" fmla="*/ f164 f153 1"/>
                    <a:gd name="f168" fmla="*/ f163 f153 1"/>
                  </a:gdLst>
                  <a:ahLst/>
                  <a:cxnLst>
                    <a:cxn ang="3cd4">
                      <a:pos x="hc" y="t"/>
                    </a:cxn>
                    <a:cxn ang="0">
                      <a:pos x="r" y="vc"/>
                    </a:cxn>
                    <a:cxn ang="cd4">
                      <a:pos x="hc" y="b"/>
                    </a:cxn>
                    <a:cxn ang="cd2">
                      <a:pos x="l" y="vc"/>
                    </a:cxn>
                  </a:cxnLst>
                  <a:rect l="f165" t="f168" r="f166" b="f167"/>
                  <a:pathLst>
                    <a:path w="5494" h="7421">
                      <a:moveTo>
                        <a:pt x="f5" y="f2"/>
                      </a:moveTo>
                      <a:cubicBezTo>
                        <a:pt x="f6" y="f7"/>
                        <a:pt x="f8" y="f9"/>
                        <a:pt x="f10" y="f11"/>
                      </a:cubicBezTo>
                      <a:lnTo>
                        <a:pt x="f10" y="f11"/>
                      </a:lnTo>
                      <a:cubicBezTo>
                        <a:pt x="f8" y="f9"/>
                        <a:pt x="f6" y="f7"/>
                        <a:pt x="f5" y="f2"/>
                      </a:cubicBezTo>
                      <a:close/>
                      <a:moveTo>
                        <a:pt x="f12" y="f13"/>
                      </a:moveTo>
                      <a:lnTo>
                        <a:pt x="f12" y="f13"/>
                      </a:lnTo>
                      <a:cubicBezTo>
                        <a:pt x="f14" y="f15"/>
                        <a:pt x="f16" y="f17"/>
                        <a:pt x="f18" y="f19"/>
                      </a:cubicBezTo>
                      <a:cubicBezTo>
                        <a:pt x="f20" y="f21"/>
                        <a:pt x="f22" y="f23"/>
                        <a:pt x="f24" y="f25"/>
                      </a:cubicBezTo>
                      <a:cubicBezTo>
                        <a:pt x="f26" y="f27"/>
                        <a:pt x="f28" y="f29"/>
                        <a:pt x="f30" y="f29"/>
                      </a:cubicBezTo>
                      <a:cubicBezTo>
                        <a:pt x="f31" y="f29"/>
                        <a:pt x="f32" y="f33"/>
                        <a:pt x="f34" y="f35"/>
                      </a:cubicBezTo>
                      <a:cubicBezTo>
                        <a:pt x="f36" y="f37"/>
                        <a:pt x="f38" y="f39"/>
                        <a:pt x="f40" y="f41"/>
                      </a:cubicBezTo>
                      <a:lnTo>
                        <a:pt x="f40" y="f41"/>
                      </a:lnTo>
                      <a:cubicBezTo>
                        <a:pt x="f42" y="f43"/>
                        <a:pt x="f44" y="f23"/>
                        <a:pt x="f45" y="f46"/>
                      </a:cubicBezTo>
                      <a:cubicBezTo>
                        <a:pt x="f47" y="f48"/>
                        <a:pt x="f49" y="f50"/>
                        <a:pt x="f51" y="f50"/>
                      </a:cubicBezTo>
                      <a:cubicBezTo>
                        <a:pt x="f52" y="f50"/>
                        <a:pt x="f53" y="f54"/>
                        <a:pt x="f55" y="f56"/>
                      </a:cubicBezTo>
                      <a:cubicBezTo>
                        <a:pt x="f57" y="f58"/>
                        <a:pt x="f59" y="f37"/>
                        <a:pt x="f60" y="f61"/>
                      </a:cubicBezTo>
                      <a:cubicBezTo>
                        <a:pt x="f62" y="f63"/>
                        <a:pt x="f64" y="f65"/>
                        <a:pt x="f12" y="f13"/>
                      </a:cubicBezTo>
                      <a:close/>
                      <a:moveTo>
                        <a:pt x="f10" y="f11"/>
                      </a:moveTo>
                      <a:cubicBezTo>
                        <a:pt x="f66" y="f67"/>
                        <a:pt x="f68" y="f69"/>
                        <a:pt x="f70" y="f71"/>
                      </a:cubicBezTo>
                      <a:cubicBezTo>
                        <a:pt x="f72" y="f73"/>
                        <a:pt x="f74" y="f15"/>
                        <a:pt x="f75" y="f23"/>
                      </a:cubicBezTo>
                      <a:cubicBezTo>
                        <a:pt x="f76" y="f77"/>
                        <a:pt x="f78" y="f79"/>
                        <a:pt x="f80" y="f79"/>
                      </a:cubicBezTo>
                      <a:cubicBezTo>
                        <a:pt x="f81" y="f79"/>
                        <a:pt x="f82" y="f83"/>
                        <a:pt x="f84" y="f61"/>
                      </a:cubicBezTo>
                      <a:cubicBezTo>
                        <a:pt x="f85" y="f19"/>
                        <a:pt x="f86" y="f87"/>
                        <a:pt x="f88" y="f89"/>
                      </a:cubicBezTo>
                      <a:cubicBezTo>
                        <a:pt x="f3" y="f90"/>
                        <a:pt x="f91" y="f92"/>
                        <a:pt x="f93" y="f92"/>
                      </a:cubicBezTo>
                      <a:cubicBezTo>
                        <a:pt x="f94" y="f92"/>
                        <a:pt x="f95" y="f96"/>
                        <a:pt x="f97" y="f96"/>
                      </a:cubicBezTo>
                      <a:cubicBezTo>
                        <a:pt x="f98" y="f99"/>
                        <a:pt x="f100" y="f101"/>
                        <a:pt x="f102" y="f101"/>
                      </a:cubicBezTo>
                      <a:cubicBezTo>
                        <a:pt x="f103" y="f101"/>
                        <a:pt x="f104" y="f105"/>
                        <a:pt x="f106" y="f107"/>
                      </a:cubicBezTo>
                      <a:cubicBezTo>
                        <a:pt x="f108" y="f109"/>
                        <a:pt x="f110" y="f111"/>
                        <a:pt x="f112" y="f111"/>
                      </a:cubicBezTo>
                      <a:cubicBezTo>
                        <a:pt x="f113" y="f111"/>
                        <a:pt x="f114" y="f115"/>
                        <a:pt x="f116" y="f117"/>
                      </a:cubicBezTo>
                      <a:lnTo>
                        <a:pt x="f116" y="f117"/>
                      </a:lnTo>
                      <a:cubicBezTo>
                        <a:pt x="f118" y="f119"/>
                        <a:pt x="f120" y="f121"/>
                        <a:pt x="f122" y="f121"/>
                      </a:cubicBezTo>
                      <a:cubicBezTo>
                        <a:pt x="f123" y="f121"/>
                        <a:pt x="f124" y="f125"/>
                        <a:pt x="f126" y="f127"/>
                      </a:cubicBezTo>
                      <a:cubicBezTo>
                        <a:pt x="f128" y="f129"/>
                        <a:pt x="f126" y="f130"/>
                        <a:pt x="f131" y="f40"/>
                      </a:cubicBezTo>
                      <a:cubicBezTo>
                        <a:pt x="f132" y="f133"/>
                        <a:pt x="f134" y="f71"/>
                        <a:pt x="f135" y="f136"/>
                      </a:cubicBezTo>
                      <a:cubicBezTo>
                        <a:pt x="f137" y="f138"/>
                        <a:pt x="f139" y="f140"/>
                        <a:pt x="f141" y="f142"/>
                      </a:cubicBezTo>
                      <a:cubicBezTo>
                        <a:pt x="f143" y="f144"/>
                        <a:pt x="f145" y="f146"/>
                        <a:pt x="f70" y="f147"/>
                      </a:cubicBezTo>
                      <a:cubicBezTo>
                        <a:pt x="f148" y="f149"/>
                        <a:pt x="f150" y="f151"/>
                        <a:pt x="f10" y="f11"/>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 name="Google Shape;436;p5">
                  <a:extLst>
                    <a:ext uri="{FF2B5EF4-FFF2-40B4-BE49-F238E27FC236}">
                      <a16:creationId xmlns:a16="http://schemas.microsoft.com/office/drawing/2014/main" id="{2E865B10-1EFD-4018-A8F6-7B062325F227}"/>
                    </a:ext>
                  </a:extLst>
                </p:cNvPr>
                <p:cNvSpPr/>
                <p:nvPr/>
              </p:nvSpPr>
              <p:spPr>
                <a:xfrm flipH="1">
                  <a:off x="8355064" y="4769437"/>
                  <a:ext cx="83164" cy="100611"/>
                </a:xfrm>
                <a:custGeom>
                  <a:avLst/>
                  <a:gdLst>
                    <a:gd name="f0" fmla="val w"/>
                    <a:gd name="f1" fmla="val h"/>
                    <a:gd name="f2" fmla="val 0"/>
                    <a:gd name="f3" fmla="val 2575"/>
                    <a:gd name="f4" fmla="val 3115"/>
                    <a:gd name="f5" fmla="val 1"/>
                    <a:gd name="f6" fmla="val 4"/>
                    <a:gd name="f7" fmla="val 9"/>
                    <a:gd name="f8" fmla="val 6"/>
                    <a:gd name="f9" fmla="val 18"/>
                    <a:gd name="f10" fmla="val 27"/>
                    <a:gd name="f11" fmla="val 7"/>
                    <a:gd name="f12" fmla="val 228"/>
                    <a:gd name="f13" fmla="val 720"/>
                    <a:gd name="f14" fmla="val 527"/>
                    <a:gd name="f15" fmla="val 1334"/>
                    <a:gd name="f16" fmla="val 1051"/>
                    <a:gd name="f17" fmla="val 1835"/>
                    <a:gd name="f18" fmla="val 1144"/>
                    <a:gd name="f19" fmla="val 1916"/>
                    <a:gd name="f20" fmla="val 1248"/>
                    <a:gd name="f21" fmla="val 2008"/>
                    <a:gd name="f22" fmla="val 1317"/>
                    <a:gd name="f23" fmla="val 2112"/>
                    <a:gd name="f24" fmla="val 1386"/>
                    <a:gd name="f25" fmla="val 2205"/>
                    <a:gd name="f26" fmla="val 1432"/>
                    <a:gd name="f27" fmla="val 2343"/>
                    <a:gd name="f28" fmla="val 1421"/>
                    <a:gd name="f29" fmla="val 2459"/>
                    <a:gd name="f30" fmla="val 1398"/>
                    <a:gd name="f31" fmla="val 2586"/>
                    <a:gd name="f32" fmla="val 2701"/>
                    <a:gd name="f33" fmla="val 1201"/>
                    <a:gd name="f34" fmla="val 2724"/>
                    <a:gd name="f35" fmla="val 1186"/>
                    <a:gd name="f36" fmla="val 2729"/>
                    <a:gd name="f37" fmla="val 1170"/>
                    <a:gd name="f38" fmla="val 2731"/>
                    <a:gd name="f39" fmla="val 1154"/>
                    <a:gd name="f40" fmla="val 1049"/>
                    <a:gd name="f41" fmla="val 936"/>
                    <a:gd name="f42" fmla="val 2638"/>
                    <a:gd name="f43" fmla="val 2528"/>
                    <a:gd name="f44" fmla="val 2759"/>
                    <a:gd name="f45" fmla="val 3013"/>
                    <a:gd name="f46" fmla="val 1271"/>
                    <a:gd name="f47" fmla="val 3093"/>
                    <a:gd name="f48" fmla="val 3108"/>
                    <a:gd name="f49" fmla="val 1366"/>
                    <a:gd name="f50" fmla="val 1416"/>
                    <a:gd name="f51" fmla="val 1601"/>
                    <a:gd name="f52" fmla="val 1794"/>
                    <a:gd name="f53" fmla="val 3020"/>
                    <a:gd name="f54" fmla="val 1894"/>
                    <a:gd name="f55" fmla="val 2874"/>
                    <a:gd name="f56" fmla="val 2021"/>
                    <a:gd name="f57" fmla="val 2689"/>
                    <a:gd name="f58" fmla="val 2009"/>
                    <a:gd name="f59" fmla="val 2435"/>
                    <a:gd name="f60" fmla="val 1905"/>
                    <a:gd name="f61" fmla="val 2239"/>
                    <a:gd name="f62" fmla="val 1966"/>
                    <a:gd name="f63" fmla="val 2279"/>
                    <a:gd name="f64" fmla="val 2043"/>
                    <a:gd name="f65" fmla="val 2311"/>
                    <a:gd name="f66" fmla="val 2115"/>
                    <a:gd name="f67" fmla="val 2126"/>
                    <a:gd name="f68" fmla="val 2137"/>
                    <a:gd name="f69" fmla="val 2310"/>
                    <a:gd name="f70" fmla="val 2148"/>
                    <a:gd name="f71" fmla="val 2309"/>
                    <a:gd name="f72" fmla="val 2251"/>
                    <a:gd name="f73" fmla="val 1848"/>
                    <a:gd name="f74" fmla="val 1881"/>
                    <a:gd name="f75" fmla="val 1778"/>
                    <a:gd name="f76" fmla="val 1117"/>
                    <a:gd name="f77" fmla="val 1459"/>
                    <a:gd name="f78" fmla="val 253"/>
                    <a:gd name="f79" fmla="val 778"/>
                    <a:gd name="f80" fmla="*/ f0 1 2575"/>
                    <a:gd name="f81" fmla="*/ f1 1 3115"/>
                    <a:gd name="f82" fmla="val f2"/>
                    <a:gd name="f83" fmla="val f3"/>
                    <a:gd name="f84" fmla="val f4"/>
                    <a:gd name="f85" fmla="+- f84 0 f82"/>
                    <a:gd name="f86" fmla="+- f83 0 f82"/>
                    <a:gd name="f87" fmla="*/ f86 1 2575"/>
                    <a:gd name="f88" fmla="*/ f85 1 3115"/>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2575" h="3115">
                      <a:moveTo>
                        <a:pt x="f5" y="f2"/>
                      </a:moveTo>
                      <a:cubicBezTo>
                        <a:pt x="f6" y="f7"/>
                        <a:pt x="f8" y="f9"/>
                        <a:pt x="f7" y="f10"/>
                      </a:cubicBezTo>
                      <a:lnTo>
                        <a:pt x="f7" y="f10"/>
                      </a:lnTo>
                      <a:cubicBezTo>
                        <a:pt x="f11" y="f9"/>
                        <a:pt x="f6" y="f7"/>
                        <a:pt x="f5" y="f2"/>
                      </a:cubicBezTo>
                      <a:close/>
                      <a:moveTo>
                        <a:pt x="f7" y="f10"/>
                      </a:moveTo>
                      <a:lnTo>
                        <a:pt x="f7" y="f10"/>
                      </a:lnTo>
                      <a:cubicBezTo>
                        <a:pt x="f12" y="f13"/>
                        <a:pt x="f14" y="f15"/>
                        <a:pt x="f16" y="f17"/>
                      </a:cubicBezTo>
                      <a:cubicBezTo>
                        <a:pt x="f18" y="f19"/>
                        <a:pt x="f20" y="f21"/>
                        <a:pt x="f22" y="f23"/>
                      </a:cubicBezTo>
                      <a:cubicBezTo>
                        <a:pt x="f24" y="f25"/>
                        <a:pt x="f26" y="f27"/>
                        <a:pt x="f28" y="f29"/>
                      </a:cubicBezTo>
                      <a:cubicBezTo>
                        <a:pt x="f30" y="f31"/>
                        <a:pt x="f22" y="f32"/>
                        <a:pt x="f33" y="f34"/>
                      </a:cubicBezTo>
                      <a:cubicBezTo>
                        <a:pt x="f35" y="f36"/>
                        <a:pt x="f37" y="f38"/>
                        <a:pt x="f39" y="f38"/>
                      </a:cubicBezTo>
                      <a:cubicBezTo>
                        <a:pt x="f40" y="f38"/>
                        <a:pt x="f41" y="f42"/>
                        <a:pt x="f41" y="f43"/>
                      </a:cubicBezTo>
                      <a:lnTo>
                        <a:pt x="f41" y="f43"/>
                      </a:lnTo>
                      <a:cubicBezTo>
                        <a:pt x="f41" y="f44"/>
                        <a:pt x="f16" y="f45"/>
                        <a:pt x="f46" y="f47"/>
                      </a:cubicBezTo>
                      <a:cubicBezTo>
                        <a:pt x="f22" y="f48"/>
                        <a:pt x="f49" y="f4"/>
                        <a:pt x="f50" y="f4"/>
                      </a:cubicBezTo>
                      <a:cubicBezTo>
                        <a:pt x="f51" y="f4"/>
                        <a:pt x="f52" y="f53"/>
                        <a:pt x="f54" y="f55"/>
                      </a:cubicBezTo>
                      <a:cubicBezTo>
                        <a:pt x="f56" y="f57"/>
                        <a:pt x="f58" y="f59"/>
                        <a:pt x="f60" y="f61"/>
                      </a:cubicBezTo>
                      <a:lnTo>
                        <a:pt x="f60" y="f61"/>
                      </a:lnTo>
                      <a:cubicBezTo>
                        <a:pt x="f62" y="f63"/>
                        <a:pt x="f64" y="f65"/>
                        <a:pt x="f66" y="f65"/>
                      </a:cubicBezTo>
                      <a:cubicBezTo>
                        <a:pt x="f67" y="f65"/>
                        <a:pt x="f68" y="f69"/>
                        <a:pt x="f70" y="f71"/>
                      </a:cubicBezTo>
                      <a:cubicBezTo>
                        <a:pt x="f3" y="f72"/>
                        <a:pt x="f73" y="f74"/>
                        <a:pt x="f75" y="f17"/>
                      </a:cubicBezTo>
                      <a:cubicBezTo>
                        <a:pt x="f76" y="f77"/>
                        <a:pt x="f78" y="f79"/>
                        <a:pt x="f7" y="f1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9" name="Google Shape;437;p5">
                  <a:extLst>
                    <a:ext uri="{FF2B5EF4-FFF2-40B4-BE49-F238E27FC236}">
                      <a16:creationId xmlns:a16="http://schemas.microsoft.com/office/drawing/2014/main" id="{4D1F0BEB-C1CA-4710-A25E-314D7428AF2A}"/>
                    </a:ext>
                  </a:extLst>
                </p:cNvPr>
                <p:cNvSpPr/>
                <p:nvPr/>
              </p:nvSpPr>
              <p:spPr>
                <a:xfrm flipH="1">
                  <a:off x="8436684" y="4459986"/>
                  <a:ext cx="144923" cy="231187"/>
                </a:xfrm>
                <a:custGeom>
                  <a:avLst/>
                  <a:gdLst>
                    <a:gd name="f0" fmla="val 360"/>
                    <a:gd name="f1" fmla="val w"/>
                    <a:gd name="f2" fmla="val h"/>
                    <a:gd name="f3" fmla="val 0"/>
                    <a:gd name="f4" fmla="val 4487"/>
                    <a:gd name="f5" fmla="val 7158"/>
                    <a:gd name="f6" fmla="val 4071"/>
                    <a:gd name="f7" fmla="val 1536"/>
                    <a:gd name="f8" fmla="val 4094"/>
                    <a:gd name="f9" fmla="val 1651"/>
                    <a:gd name="f10" fmla="val 4105"/>
                    <a:gd name="f11" fmla="val 1778"/>
                    <a:gd name="f12" fmla="val 4128"/>
                    <a:gd name="f13" fmla="val 1905"/>
                    <a:gd name="f14" fmla="val 2032"/>
                    <a:gd name="f15" fmla="val 2148"/>
                    <a:gd name="f16" fmla="val 2286"/>
                    <a:gd name="f17" fmla="val 4047"/>
                    <a:gd name="f18" fmla="val 2528"/>
                    <a:gd name="f19" fmla="val 3955"/>
                    <a:gd name="f20" fmla="val 2759"/>
                    <a:gd name="f21" fmla="val 3840"/>
                    <a:gd name="f22" fmla="val 2990"/>
                    <a:gd name="f23" fmla="val 3586"/>
                    <a:gd name="f24" fmla="val 3440"/>
                    <a:gd name="f25" fmla="val 3228"/>
                    <a:gd name="f26" fmla="val 3787"/>
                    <a:gd name="f27" fmla="val 2835"/>
                    <a:gd name="f28" fmla="val 4098"/>
                    <a:gd name="f29" fmla="val 2431"/>
                    <a:gd name="f30" fmla="val 4375"/>
                    <a:gd name="f31" fmla="val 2027"/>
                    <a:gd name="f32" fmla="val 4664"/>
                    <a:gd name="f33" fmla="val 1658"/>
                    <a:gd name="f34" fmla="val 4999"/>
                    <a:gd name="f35" fmla="val 1277"/>
                    <a:gd name="f36" fmla="val 5310"/>
                    <a:gd name="f37" fmla="val 977"/>
                    <a:gd name="f38" fmla="val 5714"/>
                    <a:gd name="f39" fmla="val 723"/>
                    <a:gd name="f40" fmla="val 6130"/>
                    <a:gd name="f41" fmla="val 839"/>
                    <a:gd name="f42" fmla="val 5922"/>
                    <a:gd name="f43" fmla="val 5703"/>
                    <a:gd name="f44" fmla="val 1127"/>
                    <a:gd name="f45" fmla="val 5518"/>
                    <a:gd name="f46" fmla="val 1266"/>
                    <a:gd name="f47" fmla="val 1439"/>
                    <a:gd name="f48" fmla="val 5137"/>
                    <a:gd name="f49" fmla="val 1623"/>
                    <a:gd name="f50" fmla="val 4964"/>
                    <a:gd name="f51" fmla="val 1993"/>
                    <a:gd name="f52" fmla="val 4629"/>
                    <a:gd name="f53" fmla="val 2408"/>
                    <a:gd name="f54" fmla="val 4341"/>
                    <a:gd name="f55" fmla="val 2778"/>
                    <a:gd name="f56" fmla="val 4029"/>
                    <a:gd name="f57" fmla="val 3170"/>
                    <a:gd name="f58" fmla="val 3706"/>
                    <a:gd name="f59" fmla="val 3528"/>
                    <a:gd name="f60" fmla="val 3360"/>
                    <a:gd name="f61" fmla="val 3782"/>
                    <a:gd name="f62" fmla="val 2944"/>
                    <a:gd name="f63" fmla="val 2840"/>
                    <a:gd name="f64" fmla="val 3897"/>
                    <a:gd name="f65" fmla="val 2725"/>
                    <a:gd name="f66" fmla="val 3932"/>
                    <a:gd name="f67" fmla="val 2609"/>
                    <a:gd name="f68" fmla="val 3978"/>
                    <a:gd name="f69" fmla="val 2494"/>
                    <a:gd name="f70" fmla="val 4024"/>
                    <a:gd name="f71" fmla="val 2378"/>
                    <a:gd name="f72" fmla="val 2263"/>
                    <a:gd name="f73" fmla="val 4082"/>
                    <a:gd name="f74" fmla="val 2021"/>
                    <a:gd name="f75" fmla="val 1663"/>
                    <a:gd name="f76" fmla="val 404"/>
                    <a:gd name="f77" fmla="val 6628"/>
                    <a:gd name="f78" fmla="val 403"/>
                    <a:gd name="f79" fmla="val 6631"/>
                    <a:gd name="f80" fmla="val 401"/>
                    <a:gd name="f81" fmla="val 6635"/>
                    <a:gd name="f82" fmla="val 400"/>
                    <a:gd name="f83" fmla="val 6638"/>
                    <a:gd name="f84" fmla="val 3493"/>
                    <a:gd name="f85" fmla="val 1"/>
                    <a:gd name="f86" fmla="val 3863"/>
                    <a:gd name="f87" fmla="val 635"/>
                    <a:gd name="f88" fmla="val 4036"/>
                    <a:gd name="f89" fmla="val 1443"/>
                    <a:gd name="f90" fmla="val 3851"/>
                    <a:gd name="f91" fmla="val 2171"/>
                    <a:gd name="f92" fmla="val 3747"/>
                    <a:gd name="f93" fmla="val 2552"/>
                    <a:gd name="f94" fmla="val 3209"/>
                    <a:gd name="f95" fmla="val 3055"/>
                    <a:gd name="f96" fmla="val 3244"/>
                    <a:gd name="f97" fmla="val 3024"/>
                    <a:gd name="f98" fmla="val 3249"/>
                    <a:gd name="f99" fmla="val 2992"/>
                    <a:gd name="f100" fmla="val 3251"/>
                    <a:gd name="f101" fmla="val 2960"/>
                    <a:gd name="f102" fmla="val 2825"/>
                    <a:gd name="f103" fmla="val 2686"/>
                    <a:gd name="f104" fmla="val 3210"/>
                    <a:gd name="f105" fmla="val 2593"/>
                    <a:gd name="f106" fmla="val 3117"/>
                    <a:gd name="f107" fmla="val 2478"/>
                    <a:gd name="f108" fmla="val 3002"/>
                    <a:gd name="f109" fmla="val 2605"/>
                    <a:gd name="f110" fmla="val 2655"/>
                    <a:gd name="f111" fmla="val 2397"/>
                    <a:gd name="f112" fmla="val 2702"/>
                    <a:gd name="f113" fmla="val 2235"/>
                    <a:gd name="f114" fmla="val 2909"/>
                    <a:gd name="f115" fmla="val 3129"/>
                    <a:gd name="f116" fmla="val 2247"/>
                    <a:gd name="f117" fmla="val 3348"/>
                    <a:gd name="f118" fmla="val 2455"/>
                    <a:gd name="f119" fmla="val 3521"/>
                    <a:gd name="f120" fmla="val 2662"/>
                    <a:gd name="f121" fmla="val 3544"/>
                    <a:gd name="f122" fmla="val 2252"/>
                    <a:gd name="f123" fmla="val 3781"/>
                    <a:gd name="f124" fmla="val 1808"/>
                    <a:gd name="f125" fmla="val 3883"/>
                    <a:gd name="f126" fmla="val 1348"/>
                    <a:gd name="f127" fmla="val 1135"/>
                    <a:gd name="f128" fmla="val 919"/>
                    <a:gd name="f129" fmla="val 3861"/>
                    <a:gd name="f130" fmla="val 700"/>
                    <a:gd name="f131" fmla="val 3821"/>
                    <a:gd name="f132" fmla="val 816"/>
                    <a:gd name="f133" fmla="val 3994"/>
                    <a:gd name="f134" fmla="val 931"/>
                    <a:gd name="f135" fmla="val 4110"/>
                    <a:gd name="f136" fmla="val 768"/>
                    <a:gd name="f137" fmla="val 4173"/>
                    <a:gd name="f138" fmla="val 449"/>
                    <a:gd name="f139" fmla="val 259"/>
                    <a:gd name="f140" fmla="val 4169"/>
                    <a:gd name="f141" fmla="val 146"/>
                    <a:gd name="f142" fmla="val 4156"/>
                    <a:gd name="f143" fmla="val 446"/>
                    <a:gd name="f144" fmla="val 4456"/>
                    <a:gd name="f145" fmla="val 527"/>
                    <a:gd name="f146" fmla="val 4525"/>
                    <a:gd name="f147" fmla="val 4698"/>
                    <a:gd name="f148" fmla="val 5135"/>
                    <a:gd name="f149" fmla="val 728"/>
                    <a:gd name="f150" fmla="val 5949"/>
                    <a:gd name="f151" fmla="val 533"/>
                    <a:gd name="f152" fmla="val 6369"/>
                    <a:gd name="f153" fmla="val 803"/>
                    <a:gd name="f154" fmla="val 6332"/>
                    <a:gd name="f155" fmla="val 1090"/>
                    <a:gd name="f156" fmla="val 1203"/>
                    <a:gd name="f157" fmla="val 1319"/>
                    <a:gd name="f158" fmla="val 6338"/>
                    <a:gd name="f159" fmla="val 1430"/>
                    <a:gd name="f160" fmla="val 1708"/>
                    <a:gd name="f161" fmla="val 1955"/>
                    <a:gd name="f162" fmla="val 6302"/>
                    <a:gd name="f163" fmla="val 2051"/>
                    <a:gd name="f164" fmla="val 6049"/>
                    <a:gd name="f165" fmla="val 6441"/>
                    <a:gd name="f166" fmla="val 2074"/>
                    <a:gd name="f167" fmla="val 6811"/>
                    <a:gd name="f168" fmla="val 2293"/>
                    <a:gd name="f169" fmla="val 7157"/>
                    <a:gd name="f170" fmla="val 2212"/>
                    <a:gd name="f171" fmla="val 5991"/>
                    <a:gd name="f172" fmla="val 2951"/>
                    <a:gd name="f173" fmla="val 4825"/>
                    <a:gd name="f174" fmla="val 3643"/>
                    <a:gd name="f175" fmla="val 3925"/>
                    <a:gd name="f176" fmla="val 4221"/>
                    <a:gd name="f177" fmla="val 3175"/>
                    <a:gd name="f178" fmla="val 4486"/>
                    <a:gd name="f179" fmla="val 2321"/>
                    <a:gd name="f180" fmla="val 4267"/>
                    <a:gd name="f181" fmla="val 1270"/>
                    <a:gd name="f182" fmla="val 4151"/>
                    <a:gd name="f183" fmla="val 1086"/>
                    <a:gd name="f184" fmla="val 901"/>
                    <a:gd name="f185" fmla="val 3920"/>
                    <a:gd name="f186" fmla="val 566"/>
                    <a:gd name="f187" fmla="val 3678"/>
                    <a:gd name="f188" fmla="val 301"/>
                    <a:gd name="f189" fmla="*/ f1 1 4487"/>
                    <a:gd name="f190" fmla="*/ f2 1 7158"/>
                    <a:gd name="f191" fmla="val f3"/>
                    <a:gd name="f192" fmla="val f4"/>
                    <a:gd name="f193" fmla="val f5"/>
                    <a:gd name="f194" fmla="+- f193 0 f191"/>
                    <a:gd name="f195" fmla="+- f192 0 f191"/>
                    <a:gd name="f196" fmla="*/ f195 1 4487"/>
                    <a:gd name="f197" fmla="*/ f194 1 7158"/>
                    <a:gd name="f198" fmla="*/ f191 1 f196"/>
                    <a:gd name="f199" fmla="*/ f192 1 f196"/>
                    <a:gd name="f200" fmla="*/ f191 1 f197"/>
                    <a:gd name="f201" fmla="*/ f193 1 f197"/>
                    <a:gd name="f202" fmla="*/ f198 f189 1"/>
                    <a:gd name="f203" fmla="*/ f199 f189 1"/>
                    <a:gd name="f204" fmla="*/ f201 f190 1"/>
                    <a:gd name="f205" fmla="*/ f200 f190 1"/>
                  </a:gdLst>
                  <a:ahLst/>
                  <a:cxnLst>
                    <a:cxn ang="3cd4">
                      <a:pos x="hc" y="t"/>
                    </a:cxn>
                    <a:cxn ang="0">
                      <a:pos x="r" y="vc"/>
                    </a:cxn>
                    <a:cxn ang="cd4">
                      <a:pos x="hc" y="b"/>
                    </a:cxn>
                    <a:cxn ang="cd2">
                      <a:pos x="l" y="vc"/>
                    </a:cxn>
                  </a:cxnLst>
                  <a:rect l="f202" t="f205" r="f203" b="f204"/>
                  <a:pathLst>
                    <a:path w="4487" h="7158">
                      <a:moveTo>
                        <a:pt x="f6" y="f7"/>
                      </a:moveTo>
                      <a:lnTo>
                        <a:pt x="f6" y="f7"/>
                      </a:lnTo>
                      <a:cubicBezTo>
                        <a:pt x="f8" y="f9"/>
                        <a:pt x="f10" y="f11"/>
                        <a:pt x="f12" y="f13"/>
                      </a:cubicBezTo>
                      <a:cubicBezTo>
                        <a:pt x="f12" y="f14"/>
                        <a:pt x="f10" y="f15"/>
                        <a:pt x="f8"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37" y="f43"/>
                        <a:pt x="f44" y="f45"/>
                      </a:cubicBezTo>
                      <a:cubicBezTo>
                        <a:pt x="f46" y="f36"/>
                        <a:pt x="f47" y="f48"/>
                        <a:pt x="f49" y="f50"/>
                      </a:cubicBezTo>
                      <a:cubicBezTo>
                        <a:pt x="f51" y="f52"/>
                        <a:pt x="f53" y="f54"/>
                        <a:pt x="f55" y="f56"/>
                      </a:cubicBezTo>
                      <a:cubicBezTo>
                        <a:pt x="f57" y="f58"/>
                        <a:pt x="f59" y="f60"/>
                        <a:pt x="f61" y="f62"/>
                      </a:cubicBezTo>
                      <a:cubicBezTo>
                        <a:pt x="f21" y="f63"/>
                        <a:pt x="f64" y="f65"/>
                        <a:pt x="f66" y="f67"/>
                      </a:cubicBezTo>
                      <a:cubicBezTo>
                        <a:pt x="f68" y="f69"/>
                        <a:pt x="f70" y="f71"/>
                        <a:pt x="f17" y="f72"/>
                      </a:cubicBezTo>
                      <a:cubicBezTo>
                        <a:pt x="f73" y="f15"/>
                        <a:pt x="f8" y="f74"/>
                        <a:pt x="f8" y="f13"/>
                      </a:cubicBezTo>
                      <a:cubicBezTo>
                        <a:pt x="f8" y="f11"/>
                        <a:pt x="f73" y="f75"/>
                        <a:pt x="f6" y="f7"/>
                      </a:cubicBezTo>
                      <a:close/>
                      <a:moveTo>
                        <a:pt x="f76" y="f77"/>
                      </a:moveTo>
                      <a:lnTo>
                        <a:pt x="f76" y="f77"/>
                      </a:lnTo>
                      <a:cubicBezTo>
                        <a:pt x="f78" y="f79"/>
                        <a:pt x="f80" y="f81"/>
                        <a:pt x="f82" y="f83"/>
                      </a:cubicBezTo>
                      <a:cubicBezTo>
                        <a:pt x="f80" y="f81"/>
                        <a:pt x="f78" y="f79"/>
                        <a:pt x="f76" y="f77"/>
                      </a:cubicBezTo>
                      <a:close/>
                      <a:moveTo>
                        <a:pt x="f84" y="f85"/>
                      </a:moveTo>
                      <a:cubicBezTo>
                        <a:pt x="f86" y="f87"/>
                        <a:pt x="f88" y="f89"/>
                        <a:pt x="f90" y="f91"/>
                      </a:cubicBezTo>
                      <a:cubicBezTo>
                        <a:pt x="f92" y="f93"/>
                        <a:pt x="f59" y="f94"/>
                        <a:pt x="f95" y="f96"/>
                      </a:cubicBezTo>
                      <a:cubicBezTo>
                        <a:pt x="f97" y="f98"/>
                        <a:pt x="f99" y="f100"/>
                        <a:pt x="f101" y="f100"/>
                      </a:cubicBezTo>
                      <a:cubicBezTo>
                        <a:pt x="f102" y="f100"/>
                        <a:pt x="f103" y="f104"/>
                        <a:pt x="f105" y="f106"/>
                      </a:cubicBezTo>
                      <a:cubicBezTo>
                        <a:pt x="f107" y="f108"/>
                        <a:pt x="f107" y="f20"/>
                        <a:pt x="f109" y="f110"/>
                      </a:cubicBezTo>
                      <a:lnTo>
                        <a:pt x="f109" y="f110"/>
                      </a:lnTo>
                      <a:cubicBezTo>
                        <a:pt x="f111" y="f112"/>
                        <a:pt x="f113" y="f114"/>
                        <a:pt x="f113" y="f115"/>
                      </a:cubicBezTo>
                      <a:cubicBezTo>
                        <a:pt x="f116" y="f117"/>
                        <a:pt x="f118" y="f119"/>
                        <a:pt x="f120" y="f121"/>
                      </a:cubicBezTo>
                      <a:cubicBezTo>
                        <a:pt x="f122" y="f123"/>
                        <a:pt x="f124" y="f125"/>
                        <a:pt x="f126" y="f125"/>
                      </a:cubicBezTo>
                      <a:cubicBezTo>
                        <a:pt x="f127" y="f125"/>
                        <a:pt x="f128" y="f129"/>
                        <a:pt x="f130" y="f131"/>
                      </a:cubicBezTo>
                      <a:lnTo>
                        <a:pt x="f130" y="f131"/>
                      </a:lnTo>
                      <a:cubicBezTo>
                        <a:pt x="f130" y="f131"/>
                        <a:pt x="f132" y="f133"/>
                        <a:pt x="f134" y="f135"/>
                      </a:cubicBezTo>
                      <a:cubicBezTo>
                        <a:pt x="f134" y="f135"/>
                        <a:pt x="f136" y="f137"/>
                        <a:pt x="f138" y="f137"/>
                      </a:cubicBezTo>
                      <a:cubicBezTo>
                        <a:pt x="f0" y="f137"/>
                        <a:pt x="f139" y="f140"/>
                        <a:pt x="f141" y="f142"/>
                      </a:cubicBezTo>
                      <a:lnTo>
                        <a:pt x="f141" y="f142"/>
                      </a:lnTo>
                      <a:cubicBezTo>
                        <a:pt x="f143" y="f144"/>
                        <a:pt x="f145" y="f146"/>
                        <a:pt x="f128" y="f147"/>
                      </a:cubicBezTo>
                      <a:cubicBezTo>
                        <a:pt x="f3" y="f148"/>
                        <a:pt x="f149" y="f150"/>
                        <a:pt x="f76" y="f77"/>
                      </a:cubicBezTo>
                      <a:lnTo>
                        <a:pt x="f76" y="f77"/>
                      </a:lnTo>
                      <a:cubicBezTo>
                        <a:pt x="f151" y="f152"/>
                        <a:pt x="f153" y="f154"/>
                        <a:pt x="f155" y="f154"/>
                      </a:cubicBezTo>
                      <a:cubicBezTo>
                        <a:pt x="f156" y="f154"/>
                        <a:pt x="f157" y="f158"/>
                        <a:pt x="f159" y="f158"/>
                      </a:cubicBezTo>
                      <a:cubicBezTo>
                        <a:pt x="f160" y="f158"/>
                        <a:pt x="f161" y="f162"/>
                        <a:pt x="f163" y="f164"/>
                      </a:cubicBezTo>
                      <a:cubicBezTo>
                        <a:pt x="f163" y="f165"/>
                        <a:pt x="f166" y="f167"/>
                        <a:pt x="f168" y="f169"/>
                      </a:cubicBezTo>
                      <a:cubicBezTo>
                        <a:pt x="f170" y="f171"/>
                        <a:pt x="f172" y="f173"/>
                        <a:pt x="f174" y="f175"/>
                      </a:cubicBezTo>
                      <a:cubicBezTo>
                        <a:pt x="f176" y="f177"/>
                        <a:pt x="f178" y="f179"/>
                        <a:pt x="f180" y="f89"/>
                      </a:cubicBezTo>
                      <a:cubicBezTo>
                        <a:pt x="f176" y="f181"/>
                        <a:pt x="f182" y="f183"/>
                        <a:pt x="f73" y="f184"/>
                      </a:cubicBezTo>
                      <a:cubicBezTo>
                        <a:pt x="f185" y="f186"/>
                        <a:pt x="f187" y="f188"/>
                        <a:pt x="f84" y="f8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0" name="Google Shape;438;p5">
                  <a:extLst>
                    <a:ext uri="{FF2B5EF4-FFF2-40B4-BE49-F238E27FC236}">
                      <a16:creationId xmlns:a16="http://schemas.microsoft.com/office/drawing/2014/main" id="{0E4F3AF8-3507-4F9C-8EBE-B5A03E7BDF16}"/>
                    </a:ext>
                  </a:extLst>
                </p:cNvPr>
                <p:cNvSpPr/>
                <p:nvPr/>
              </p:nvSpPr>
              <p:spPr>
                <a:xfrm flipH="1">
                  <a:off x="8451991" y="4597191"/>
                  <a:ext cx="54068" cy="151762"/>
                </a:xfrm>
                <a:custGeom>
                  <a:avLst/>
                  <a:gdLst>
                    <a:gd name="f0" fmla="val w"/>
                    <a:gd name="f1" fmla="val h"/>
                    <a:gd name="f2" fmla="val 0"/>
                    <a:gd name="f3" fmla="val 1674"/>
                    <a:gd name="f4" fmla="val 4699"/>
                    <a:gd name="f5" fmla="val 1201"/>
                    <a:gd name="f6" fmla="val 1005"/>
                    <a:gd name="f7" fmla="val 1143"/>
                    <a:gd name="f8" fmla="val 1224"/>
                    <a:gd name="f9" fmla="val 1085"/>
                    <a:gd name="f10" fmla="val 1443"/>
                    <a:gd name="f11" fmla="val 1051"/>
                    <a:gd name="f12" fmla="val 1004"/>
                    <a:gd name="f13" fmla="val 1905"/>
                    <a:gd name="f14" fmla="val 970"/>
                    <a:gd name="f15" fmla="val 2113"/>
                    <a:gd name="f16" fmla="val 2343"/>
                    <a:gd name="f17" fmla="val 958"/>
                    <a:gd name="f18" fmla="val 2574"/>
                    <a:gd name="f19" fmla="val 2805"/>
                    <a:gd name="f20" fmla="val 3059"/>
                    <a:gd name="f21" fmla="val 1027"/>
                    <a:gd name="f22" fmla="val 3302"/>
                    <a:gd name="f23" fmla="val 1074"/>
                    <a:gd name="f24" fmla="val 3532"/>
                    <a:gd name="f25" fmla="val 1108"/>
                    <a:gd name="f26" fmla="val 3763"/>
                    <a:gd name="f27" fmla="val 993"/>
                    <a:gd name="f28" fmla="val 3290"/>
                    <a:gd name="f29" fmla="val 935"/>
                    <a:gd name="f30" fmla="val 2828"/>
                    <a:gd name="f31" fmla="val 912"/>
                    <a:gd name="f32" fmla="val 1882"/>
                    <a:gd name="f33" fmla="val 1651"/>
                    <a:gd name="f34" fmla="val 1420"/>
                    <a:gd name="f35" fmla="val 1120"/>
                    <a:gd name="f36" fmla="val 820"/>
                    <a:gd name="f37" fmla="val 3013"/>
                    <a:gd name="f38" fmla="val 370"/>
                    <a:gd name="f39" fmla="val 4075"/>
                    <a:gd name="f40" fmla="val 416"/>
                    <a:gd name="f41" fmla="val 4052"/>
                    <a:gd name="f42" fmla="val 554"/>
                    <a:gd name="f43" fmla="val 3359"/>
                    <a:gd name="f44" fmla="val 693"/>
                    <a:gd name="f45" fmla="val 3186"/>
                    <a:gd name="f46" fmla="val 658"/>
                    <a:gd name="f47" fmla="val 3729"/>
                    <a:gd name="f48" fmla="val 981"/>
                    <a:gd name="f49" fmla="val 4398"/>
                    <a:gd name="f50" fmla="val 1408"/>
                    <a:gd name="f51" fmla="val 4698"/>
                    <a:gd name="f52" fmla="val 3151"/>
                    <a:gd name="f53" fmla="val 1131"/>
                    <a:gd name="f54" fmla="val 1501"/>
                    <a:gd name="f55" fmla="*/ f0 1 1674"/>
                    <a:gd name="f56" fmla="*/ f1 1 4699"/>
                    <a:gd name="f57" fmla="val f2"/>
                    <a:gd name="f58" fmla="val f3"/>
                    <a:gd name="f59" fmla="val f4"/>
                    <a:gd name="f60" fmla="+- f59 0 f57"/>
                    <a:gd name="f61" fmla="+- f58 0 f57"/>
                    <a:gd name="f62" fmla="*/ f61 1 1674"/>
                    <a:gd name="f63" fmla="*/ f60 1 469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674" h="4699">
                      <a:moveTo>
                        <a:pt x="f5" y="f6"/>
                      </a:moveTo>
                      <a:lnTo>
                        <a:pt x="f5" y="f6"/>
                      </a:lnTo>
                      <a:cubicBezTo>
                        <a:pt x="f7" y="f8"/>
                        <a:pt x="f9" y="f10"/>
                        <a:pt x="f11" y="f3"/>
                      </a:cubicBezTo>
                      <a:cubicBezTo>
                        <a:pt x="f12" y="f13"/>
                        <a:pt x="f14" y="f15"/>
                        <a:pt x="f14" y="f16"/>
                      </a:cubicBezTo>
                      <a:cubicBezTo>
                        <a:pt x="f17" y="f18"/>
                        <a:pt x="f14" y="f19"/>
                        <a:pt x="f12" y="f20"/>
                      </a:cubicBezTo>
                      <a:cubicBezTo>
                        <a:pt x="f21" y="f22"/>
                        <a:pt x="f23" y="f24"/>
                        <a:pt x="f25" y="f26"/>
                      </a:cubicBezTo>
                      <a:cubicBezTo>
                        <a:pt x="f11" y="f24"/>
                        <a:pt x="f27" y="f28"/>
                        <a:pt x="f17" y="f20"/>
                      </a:cubicBezTo>
                      <a:cubicBezTo>
                        <a:pt x="f29" y="f30"/>
                        <a:pt x="f31" y="f18"/>
                        <a:pt x="f31" y="f16"/>
                      </a:cubicBezTo>
                      <a:cubicBezTo>
                        <a:pt x="f29" y="f15"/>
                        <a:pt x="f17" y="f32"/>
                        <a:pt x="f12" y="f33"/>
                      </a:cubicBezTo>
                      <a:cubicBezTo>
                        <a:pt x="f11" y="f34"/>
                        <a:pt x="f35" y="f8"/>
                        <a:pt x="f5" y="f6"/>
                      </a:cubicBezTo>
                      <a:close/>
                      <a:moveTo>
                        <a:pt x="f3" y="f2"/>
                      </a:moveTo>
                      <a:lnTo>
                        <a:pt x="f3" y="f2"/>
                      </a:lnTo>
                      <a:cubicBezTo>
                        <a:pt x="f23" y="f36"/>
                        <a:pt x="f2" y="f37"/>
                        <a:pt x="f38" y="f39"/>
                      </a:cubicBezTo>
                      <a:cubicBezTo>
                        <a:pt x="f40" y="f41"/>
                        <a:pt x="f42" y="f43"/>
                        <a:pt x="f44" y="f45"/>
                      </a:cubicBezTo>
                      <a:lnTo>
                        <a:pt x="f44" y="f45"/>
                      </a:lnTo>
                      <a:cubicBezTo>
                        <a:pt x="f46" y="f47"/>
                        <a:pt x="f48" y="f49"/>
                        <a:pt x="f50" y="f51"/>
                      </a:cubicBezTo>
                      <a:cubicBezTo>
                        <a:pt x="f11" y="f52"/>
                        <a:pt x="f53" y="f54"/>
                        <a:pt x="f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1" name="Google Shape;439;p5">
                  <a:extLst>
                    <a:ext uri="{FF2B5EF4-FFF2-40B4-BE49-F238E27FC236}">
                      <a16:creationId xmlns:a16="http://schemas.microsoft.com/office/drawing/2014/main" id="{F4C2E01B-26D4-4200-82E5-1D7C27B4507B}"/>
                    </a:ext>
                  </a:extLst>
                </p:cNvPr>
                <p:cNvSpPr/>
                <p:nvPr/>
              </p:nvSpPr>
              <p:spPr>
                <a:xfrm flipH="1">
                  <a:off x="8313852" y="4391168"/>
                  <a:ext cx="171340" cy="50063"/>
                </a:xfrm>
                <a:custGeom>
                  <a:avLst/>
                  <a:gdLst>
                    <a:gd name="f0" fmla="val w"/>
                    <a:gd name="f1" fmla="val h"/>
                    <a:gd name="f2" fmla="val 0"/>
                    <a:gd name="f3" fmla="val 5305"/>
                    <a:gd name="f4" fmla="val 1550"/>
                    <a:gd name="f5" fmla="val 4245"/>
                    <a:gd name="f6" fmla="val 1"/>
                    <a:gd name="f7" fmla="val 2797"/>
                    <a:gd name="f8" fmla="val 1485"/>
                    <a:gd name="f9" fmla="val 782"/>
                    <a:gd name="f10" fmla="val 1732"/>
                    <a:gd name="f11" fmla="val 3291"/>
                    <a:gd name="f12" fmla="val 5304"/>
                    <a:gd name="f13" fmla="val 1376"/>
                    <a:gd name="f14" fmla="val 5068"/>
                    <a:gd name="f15" fmla="val 458"/>
                    <a:gd name="f16" fmla="val 4979"/>
                    <a:gd name="f17" fmla="val 128"/>
                    <a:gd name="f18" fmla="val 4670"/>
                    <a:gd name="f19" fmla="*/ f0 1 5305"/>
                    <a:gd name="f20" fmla="*/ f1 1 1550"/>
                    <a:gd name="f21" fmla="val f2"/>
                    <a:gd name="f22" fmla="val f3"/>
                    <a:gd name="f23" fmla="val f4"/>
                    <a:gd name="f24" fmla="+- f23 0 f21"/>
                    <a:gd name="f25" fmla="+- f22 0 f21"/>
                    <a:gd name="f26" fmla="*/ f25 1 5305"/>
                    <a:gd name="f27" fmla="*/ f24 1 1550"/>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305" h="1550">
                      <a:moveTo>
                        <a:pt x="f5" y="f6"/>
                      </a:moveTo>
                      <a:cubicBezTo>
                        <a:pt x="f7" y="f6"/>
                        <a:pt x="f6" y="f8"/>
                        <a:pt x="f6" y="f8"/>
                      </a:cubicBezTo>
                      <a:cubicBezTo>
                        <a:pt x="f6" y="f8"/>
                        <a:pt x="f9" y="f4"/>
                        <a:pt x="f10" y="f4"/>
                      </a:cubicBezTo>
                      <a:cubicBezTo>
                        <a:pt x="f11" y="f4"/>
                        <a:pt x="f12" y="f13"/>
                        <a:pt x="f14" y="f15"/>
                      </a:cubicBezTo>
                      <a:cubicBezTo>
                        <a:pt x="f16"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2" name="Google Shape;440;p5">
                  <a:extLst>
                    <a:ext uri="{FF2B5EF4-FFF2-40B4-BE49-F238E27FC236}">
                      <a16:creationId xmlns:a16="http://schemas.microsoft.com/office/drawing/2014/main" id="{63CD619F-A70C-4410-A68A-2896F4B1E161}"/>
                    </a:ext>
                  </a:extLst>
                </p:cNvPr>
                <p:cNvSpPr/>
                <p:nvPr/>
              </p:nvSpPr>
              <p:spPr>
                <a:xfrm flipH="1">
                  <a:off x="8352065" y="4301959"/>
                  <a:ext cx="134261" cy="111456"/>
                </a:xfrm>
                <a:custGeom>
                  <a:avLst/>
                  <a:gdLst>
                    <a:gd name="f0" fmla="val w"/>
                    <a:gd name="f1" fmla="val h"/>
                    <a:gd name="f2" fmla="val 0"/>
                    <a:gd name="f3" fmla="val 4157"/>
                    <a:gd name="f4" fmla="val 3451"/>
                    <a:gd name="f5" fmla="val 2636"/>
                    <a:gd name="f6" fmla="val 1501"/>
                    <a:gd name="f7" fmla="val 1"/>
                    <a:gd name="f8" fmla="val 4156"/>
                    <a:gd name="f9" fmla="val 1200"/>
                    <a:gd name="f10" fmla="val 3025"/>
                    <a:gd name="f11" fmla="val 161"/>
                    <a:gd name="f12" fmla="val 2903"/>
                    <a:gd name="f13" fmla="val 50"/>
                    <a:gd name="f14" fmla="val 2772"/>
                    <a:gd name="f15" fmla="*/ f0 1 4157"/>
                    <a:gd name="f16" fmla="*/ f1 1 3451"/>
                    <a:gd name="f17" fmla="val f2"/>
                    <a:gd name="f18" fmla="val f3"/>
                    <a:gd name="f19" fmla="val f4"/>
                    <a:gd name="f20" fmla="+- f19 0 f17"/>
                    <a:gd name="f21" fmla="+- f18 0 f17"/>
                    <a:gd name="f22" fmla="*/ f21 1 4157"/>
                    <a:gd name="f23" fmla="*/ f20 1 345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7" h="3450">
                      <a:moveTo>
                        <a:pt x="f5" y="f2"/>
                      </a:moveTo>
                      <a:cubicBezTo>
                        <a:pt x="f6" y="f2"/>
                        <a:pt x="f7" y="f4"/>
                        <a:pt x="f7" y="f4"/>
                      </a:cubicBezTo>
                      <a:cubicBezTo>
                        <a:pt x="f7" y="f4"/>
                        <a:pt x="f8" y="f9"/>
                        <a:pt x="f10" y="f11"/>
                      </a:cubicBezTo>
                      <a:cubicBezTo>
                        <a:pt x="f12" y="f13"/>
                        <a:pt x="f14"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 name="Google Shape;441;p5">
                  <a:extLst>
                    <a:ext uri="{FF2B5EF4-FFF2-40B4-BE49-F238E27FC236}">
                      <a16:creationId xmlns:a16="http://schemas.microsoft.com/office/drawing/2014/main" id="{3CA371BF-C207-412F-9A77-E4C68072788F}"/>
                    </a:ext>
                  </a:extLst>
                </p:cNvPr>
                <p:cNvSpPr/>
                <p:nvPr/>
              </p:nvSpPr>
              <p:spPr>
                <a:xfrm flipH="1">
                  <a:off x="8445270" y="4248695"/>
                  <a:ext cx="94439" cy="166201"/>
                </a:xfrm>
                <a:custGeom>
                  <a:avLst/>
                  <a:gdLst>
                    <a:gd name="f0" fmla="val w"/>
                    <a:gd name="f1" fmla="val h"/>
                    <a:gd name="f2" fmla="val 0"/>
                    <a:gd name="f3" fmla="val 2924"/>
                    <a:gd name="f4" fmla="val 5146"/>
                    <a:gd name="f5" fmla="val 1343"/>
                    <a:gd name="f6" fmla="val 869"/>
                    <a:gd name="f7" fmla="val 263"/>
                    <a:gd name="f8" fmla="val 1446"/>
                    <a:gd name="f9" fmla="val 10"/>
                    <a:gd name="f10" fmla="val 1410"/>
                    <a:gd name="f11" fmla="val 3"/>
                    <a:gd name="f12" fmla="val 1376"/>
                    <a:gd name="f13" fmla="*/ f0 1 2924"/>
                    <a:gd name="f14" fmla="*/ f1 1 5146"/>
                    <a:gd name="f15" fmla="val f2"/>
                    <a:gd name="f16" fmla="val f3"/>
                    <a:gd name="f17" fmla="val f4"/>
                    <a:gd name="f18" fmla="+- f17 0 f15"/>
                    <a:gd name="f19" fmla="+- f16 0 f15"/>
                    <a:gd name="f20" fmla="*/ f19 1 2924"/>
                    <a:gd name="f21" fmla="*/ f18 1 514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924" h="5146">
                      <a:moveTo>
                        <a:pt x="f5" y="f2"/>
                      </a:moveTo>
                      <a:cubicBezTo>
                        <a:pt x="f2" y="f2"/>
                        <a:pt x="f6" y="f4"/>
                        <a:pt x="f6" y="f4"/>
                      </a:cubicBezTo>
                      <a:cubicBezTo>
                        <a:pt x="f6" y="f4"/>
                        <a:pt x="f3" y="f7"/>
                        <a:pt x="f8" y="f9"/>
                      </a:cubicBezTo>
                      <a:cubicBezTo>
                        <a:pt x="f10" y="f11"/>
                        <a:pt x="f12"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64" name="Google Shape;442;p5">
                <a:extLst>
                  <a:ext uri="{FF2B5EF4-FFF2-40B4-BE49-F238E27FC236}">
                    <a16:creationId xmlns:a16="http://schemas.microsoft.com/office/drawing/2014/main" id="{67B5E332-8E1D-41FC-9B9B-190967BB269E}"/>
                  </a:ext>
                </a:extLst>
              </p:cNvPr>
              <p:cNvGrpSpPr/>
              <p:nvPr/>
            </p:nvGrpSpPr>
            <p:grpSpPr>
              <a:xfrm>
                <a:off x="-19" y="4721203"/>
                <a:ext cx="8138836" cy="211875"/>
                <a:chOff x="-19" y="4721203"/>
                <a:chExt cx="8138836" cy="211875"/>
              </a:xfrm>
            </p:grpSpPr>
            <p:sp>
              <p:nvSpPr>
                <p:cNvPr id="65" name="Google Shape;443;p5">
                  <a:extLst>
                    <a:ext uri="{FF2B5EF4-FFF2-40B4-BE49-F238E27FC236}">
                      <a16:creationId xmlns:a16="http://schemas.microsoft.com/office/drawing/2014/main" id="{F24DFFB7-68E3-4D9C-ABAA-EAD24097BF39}"/>
                    </a:ext>
                  </a:extLst>
                </p:cNvPr>
                <p:cNvSpPr/>
                <p:nvPr/>
              </p:nvSpPr>
              <p:spPr>
                <a:xfrm rot="10799991">
                  <a:off x="-19" y="4918063"/>
                  <a:ext cx="4301621"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66" name="Google Shape;444;p5">
                  <a:extLst>
                    <a:ext uri="{FF2B5EF4-FFF2-40B4-BE49-F238E27FC236}">
                      <a16:creationId xmlns:a16="http://schemas.microsoft.com/office/drawing/2014/main" id="{467E88C7-759C-4E3B-A2C4-B04816F657B8}"/>
                    </a:ext>
                  </a:extLst>
                </p:cNvPr>
                <p:cNvGrpSpPr/>
                <p:nvPr/>
              </p:nvGrpSpPr>
              <p:grpSpPr>
                <a:xfrm>
                  <a:off x="4842863" y="4721203"/>
                  <a:ext cx="3295954" cy="211875"/>
                  <a:chOff x="4842863" y="4721203"/>
                  <a:chExt cx="3295954" cy="211875"/>
                </a:xfrm>
              </p:grpSpPr>
              <p:sp>
                <p:nvSpPr>
                  <p:cNvPr id="67" name="Google Shape;445;p5">
                    <a:extLst>
                      <a:ext uri="{FF2B5EF4-FFF2-40B4-BE49-F238E27FC236}">
                        <a16:creationId xmlns:a16="http://schemas.microsoft.com/office/drawing/2014/main" id="{59D7817E-FF8F-439A-87D3-B20660010230}"/>
                      </a:ext>
                    </a:extLst>
                  </p:cNvPr>
                  <p:cNvSpPr/>
                  <p:nvPr/>
                </p:nvSpPr>
                <p:spPr>
                  <a:xfrm rot="10799991">
                    <a:off x="4842863" y="4918063"/>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8" name="Google Shape;446;p5">
                    <a:extLst>
                      <a:ext uri="{FF2B5EF4-FFF2-40B4-BE49-F238E27FC236}">
                        <a16:creationId xmlns:a16="http://schemas.microsoft.com/office/drawing/2014/main" id="{1C15AE42-318D-4DC1-BBB4-517CB1CE2862}"/>
                      </a:ext>
                    </a:extLst>
                  </p:cNvPr>
                  <p:cNvSpPr/>
                  <p:nvPr/>
                </p:nvSpPr>
                <p:spPr>
                  <a:xfrm rot="10799991">
                    <a:off x="7994864" y="4721203"/>
                    <a:ext cx="143953" cy="211875"/>
                  </a:xfrm>
                  <a:custGeom>
                    <a:avLst/>
                    <a:gdLst>
                      <a:gd name="f0" fmla="val w"/>
                      <a:gd name="f1" fmla="val h"/>
                      <a:gd name="f2" fmla="val 0"/>
                      <a:gd name="f3" fmla="val 4457"/>
                      <a:gd name="f4" fmla="val 6560"/>
                      <a:gd name="f5" fmla="val 3933"/>
                      <a:gd name="f6" fmla="val 1"/>
                      <a:gd name="f7" fmla="val 2886"/>
                      <a:gd name="f8" fmla="val 1831"/>
                      <a:gd name="f9" fmla="val 436"/>
                      <a:gd name="f10" fmla="val 1097"/>
                      <a:gd name="f11" fmla="val 1215"/>
                      <a:gd name="f12" fmla="val 705"/>
                      <a:gd name="f13" fmla="val 1607"/>
                      <a:gd name="f14" fmla="val 405"/>
                      <a:gd name="f15" fmla="val 2104"/>
                      <a:gd name="f16" fmla="val 209"/>
                      <a:gd name="f17" fmla="val 2635"/>
                      <a:gd name="f18" fmla="val 174"/>
                      <a:gd name="f19" fmla="val 2761"/>
                      <a:gd name="f20" fmla="val 139"/>
                      <a:gd name="f21" fmla="val 2912"/>
                      <a:gd name="f22" fmla="val 93"/>
                      <a:gd name="f23" fmla="val 3039"/>
                      <a:gd name="f24" fmla="val 24"/>
                      <a:gd name="f25" fmla="val 3454"/>
                      <a:gd name="f26" fmla="val 3893"/>
                      <a:gd name="f27" fmla="val 4054"/>
                      <a:gd name="f28" fmla="val 4193"/>
                      <a:gd name="f29" fmla="val 4354"/>
                      <a:gd name="f30" fmla="val 105"/>
                      <a:gd name="f31" fmla="val 4955"/>
                      <a:gd name="f32" fmla="val 440"/>
                      <a:gd name="f33" fmla="val 5532"/>
                      <a:gd name="f34" fmla="val 913"/>
                      <a:gd name="f35" fmla="val 5936"/>
                      <a:gd name="f36" fmla="val 1397"/>
                      <a:gd name="f37" fmla="val 6330"/>
                      <a:gd name="f38" fmla="val 1992"/>
                      <a:gd name="f39" fmla="val 6559"/>
                      <a:gd name="f40" fmla="val 2642"/>
                      <a:gd name="f41" fmla="val 2658"/>
                      <a:gd name="f42" fmla="val 2674"/>
                      <a:gd name="f43" fmla="val 2690"/>
                      <a:gd name="f44" fmla="val 3441"/>
                      <a:gd name="f45" fmla="val 6524"/>
                      <a:gd name="f46" fmla="val 4133"/>
                      <a:gd name="f47" fmla="val 6005"/>
                      <a:gd name="f48" fmla="val 4364"/>
                      <a:gd name="f49" fmla="val 5278"/>
                      <a:gd name="f50" fmla="val 4422"/>
                      <a:gd name="f51" fmla="val 5105"/>
                      <a:gd name="f52" fmla="val 4456"/>
                      <a:gd name="f53" fmla="val 4908"/>
                      <a:gd name="f54" fmla="val 4712"/>
                      <a:gd name="f55" fmla="val 4481"/>
                      <a:gd name="f56" fmla="val 4387"/>
                      <a:gd name="f57" fmla="val 4239"/>
                      <a:gd name="f58" fmla="val 4272"/>
                      <a:gd name="f59" fmla="val 4031"/>
                      <a:gd name="f60" fmla="val 4041"/>
                      <a:gd name="f61" fmla="val 3627"/>
                      <a:gd name="f62" fmla="val 3579"/>
                      <a:gd name="f63" fmla="val 3339"/>
                      <a:gd name="f64" fmla="val 3083"/>
                      <a:gd name="f65" fmla="val 2898"/>
                      <a:gd name="f66" fmla="val 2829"/>
                      <a:gd name="f67" fmla="val 2771"/>
                      <a:gd name="f68" fmla="val 3350"/>
                      <a:gd name="f69" fmla="val 3373"/>
                      <a:gd name="f70" fmla="val 2333"/>
                      <a:gd name="f71" fmla="val 3489"/>
                      <a:gd name="f72" fmla="val 2136"/>
                      <a:gd name="f73" fmla="val 3858"/>
                      <a:gd name="f74" fmla="val 2229"/>
                      <a:gd name="f75" fmla="val 4216"/>
                      <a:gd name="f76" fmla="val 2323"/>
                      <a:gd name="f77" fmla="val 4519"/>
                      <a:gd name="f78" fmla="val 2597"/>
                      <a:gd name="f79" fmla="val 4705"/>
                      <a:gd name="f80" fmla="val 2889"/>
                      <a:gd name="f81" fmla="val 2953"/>
                      <a:gd name="f82" fmla="val 3018"/>
                      <a:gd name="f83" fmla="val 4696"/>
                      <a:gd name="f84" fmla="val 4678"/>
                      <a:gd name="f85" fmla="val 3117"/>
                      <a:gd name="f86" fmla="val 3141"/>
                      <a:gd name="f87" fmla="val 3175"/>
                      <a:gd name="f88" fmla="val 3187"/>
                      <a:gd name="f89" fmla="val 3198"/>
                      <a:gd name="f90" fmla="val 4735"/>
                      <a:gd name="f91" fmla="val 4758"/>
                      <a:gd name="f92" fmla="val 4816"/>
                      <a:gd name="f93" fmla="val 4885"/>
                      <a:gd name="f94" fmla="val 4943"/>
                      <a:gd name="f95" fmla="val 3129"/>
                      <a:gd name="f96" fmla="val 5197"/>
                      <a:gd name="f97" fmla="val 5428"/>
                      <a:gd name="f98" fmla="val 2610"/>
                      <a:gd name="f99" fmla="val 5462"/>
                      <a:gd name="f100" fmla="val 2575"/>
                      <a:gd name="f101" fmla="val 5465"/>
                      <a:gd name="f102" fmla="val 2540"/>
                      <a:gd name="f103" fmla="val 5466"/>
                      <a:gd name="f104" fmla="val 2505"/>
                      <a:gd name="f105" fmla="val 2180"/>
                      <a:gd name="f106" fmla="val 1806"/>
                      <a:gd name="f107" fmla="val 5370"/>
                      <a:gd name="f108" fmla="val 1536"/>
                      <a:gd name="f109" fmla="val 5162"/>
                      <a:gd name="f110" fmla="val 1224"/>
                      <a:gd name="f111" fmla="val 4931"/>
                      <a:gd name="f112" fmla="val 970"/>
                      <a:gd name="f113" fmla="val 4585"/>
                      <a:gd name="f114" fmla="val 890"/>
                      <a:gd name="f115" fmla="val 855"/>
                      <a:gd name="f116" fmla="val 4089"/>
                      <a:gd name="f117" fmla="val 3985"/>
                      <a:gd name="f118" fmla="val 844"/>
                      <a:gd name="f119" fmla="val 3558"/>
                      <a:gd name="f120" fmla="val 3223"/>
                      <a:gd name="f121" fmla="val 3108"/>
                      <a:gd name="f122" fmla="val 936"/>
                      <a:gd name="f123" fmla="val 3004"/>
                      <a:gd name="f124" fmla="val 959"/>
                      <a:gd name="f125" fmla="val 2900"/>
                      <a:gd name="f126" fmla="val 1074"/>
                      <a:gd name="f127" fmla="val 2450"/>
                      <a:gd name="f128" fmla="val 1305"/>
                      <a:gd name="f129" fmla="val 2046"/>
                      <a:gd name="f130" fmla="val 1594"/>
                      <a:gd name="f131" fmla="val 1688"/>
                      <a:gd name="f132" fmla="val 2171"/>
                      <a:gd name="f133" fmla="val 961"/>
                      <a:gd name="f134" fmla="val 499"/>
                      <a:gd name="f135" fmla="val 4052"/>
                      <a:gd name="f136" fmla="val 476"/>
                      <a:gd name="f137" fmla="val 4179"/>
                      <a:gd name="f138" fmla="val 372"/>
                      <a:gd name="f139" fmla="val 234"/>
                      <a:gd name="f140" fmla="val 4283"/>
                      <a:gd name="f141" fmla="val 118"/>
                      <a:gd name="f142" fmla="val 3"/>
                      <a:gd name="f143" fmla="val 4013"/>
                      <a:gd name="f144" fmla="val 2"/>
                      <a:gd name="f145" fmla="val 3973"/>
                      <a:gd name="f146" fmla="*/ f0 1 4457"/>
                      <a:gd name="f147" fmla="*/ f1 1 6560"/>
                      <a:gd name="f148" fmla="val f2"/>
                      <a:gd name="f149" fmla="val f3"/>
                      <a:gd name="f150" fmla="val f4"/>
                      <a:gd name="f151" fmla="+- f150 0 f148"/>
                      <a:gd name="f152" fmla="+- f149 0 f148"/>
                      <a:gd name="f153" fmla="*/ f152 1 4457"/>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57" h="6560">
                        <a:moveTo>
                          <a:pt x="f5" y="f6"/>
                        </a:moveTo>
                        <a:cubicBezTo>
                          <a:pt x="f7" y="f6"/>
                          <a:pt x="f8" y="f9"/>
                          <a:pt x="f10" y="f11"/>
                        </a:cubicBezTo>
                        <a:cubicBezTo>
                          <a:pt x="f12" y="f13"/>
                          <a:pt x="f14" y="f15"/>
                          <a:pt x="f16" y="f17"/>
                        </a:cubicBezTo>
                        <a:cubicBezTo>
                          <a:pt x="f18" y="f19"/>
                          <a:pt x="f20" y="f21"/>
                          <a:pt x="f22" y="f23"/>
                        </a:cubicBezTo>
                        <a:lnTo>
                          <a:pt x="f24" y="f25"/>
                        </a:lnTo>
                        <a:lnTo>
                          <a:pt x="f6" y="f26"/>
                        </a:lnTo>
                        <a:cubicBezTo>
                          <a:pt x="f6" y="f27"/>
                          <a:pt x="f6" y="f28"/>
                          <a:pt x="f24" y="f29"/>
                        </a:cubicBezTo>
                        <a:cubicBezTo>
                          <a:pt x="f30" y="f31"/>
                          <a:pt x="f32" y="f33"/>
                          <a:pt x="f34" y="f35"/>
                        </a:cubicBezTo>
                        <a:cubicBezTo>
                          <a:pt x="f36" y="f37"/>
                          <a:pt x="f38" y="f39"/>
                          <a:pt x="f40" y="f39"/>
                        </a:cubicBezTo>
                        <a:cubicBezTo>
                          <a:pt x="f41" y="f39"/>
                          <a:pt x="f42" y="f39"/>
                          <a:pt x="f43" y="f39"/>
                        </a:cubicBezTo>
                        <a:cubicBezTo>
                          <a:pt x="f44" y="f45"/>
                          <a:pt x="f46" y="f47"/>
                          <a:pt x="f48" y="f49"/>
                        </a:cubicBezTo>
                        <a:cubicBezTo>
                          <a:pt x="f50" y="f51"/>
                          <a:pt x="f52" y="f53"/>
                          <a:pt x="f52" y="f54"/>
                        </a:cubicBezTo>
                        <a:cubicBezTo>
                          <a:pt x="f52" y="f55"/>
                          <a:pt x="f56" y="f57"/>
                          <a:pt x="f58" y="f59"/>
                        </a:cubicBezTo>
                        <a:cubicBezTo>
                          <a:pt x="f60" y="f61"/>
                          <a:pt x="f62" y="f63"/>
                          <a:pt x="f64" y="f63"/>
                        </a:cubicBezTo>
                        <a:lnTo>
                          <a:pt x="f65" y="f63"/>
                        </a:lnTo>
                        <a:cubicBezTo>
                          <a:pt x="f66" y="f63"/>
                          <a:pt x="f67" y="f68"/>
                          <a:pt x="f43" y="f69"/>
                        </a:cubicBezTo>
                        <a:cubicBezTo>
                          <a:pt x="f70" y="f71"/>
                          <a:pt x="f72" y="f73"/>
                          <a:pt x="f74" y="f75"/>
                        </a:cubicBezTo>
                        <a:cubicBezTo>
                          <a:pt x="f76" y="f77"/>
                          <a:pt x="f78" y="f79"/>
                          <a:pt x="f80" y="f79"/>
                        </a:cubicBezTo>
                        <a:cubicBezTo>
                          <a:pt x="f81" y="f79"/>
                          <a:pt x="f82" y="f83"/>
                          <a:pt x="f64" y="f84"/>
                        </a:cubicBezTo>
                        <a:cubicBezTo>
                          <a:pt x="f85" y="f84"/>
                          <a:pt x="f86" y="f84"/>
                          <a:pt x="f87" y="f54"/>
                        </a:cubicBezTo>
                        <a:cubicBezTo>
                          <a:pt x="f88" y="f54"/>
                          <a:pt x="f89" y="f90"/>
                          <a:pt x="f89" y="f91"/>
                        </a:cubicBezTo>
                        <a:cubicBezTo>
                          <a:pt x="f89" y="f92"/>
                          <a:pt x="f89" y="f93"/>
                          <a:pt x="f88" y="f94"/>
                        </a:cubicBezTo>
                        <a:cubicBezTo>
                          <a:pt x="f95" y="f96"/>
                          <a:pt x="f65" y="f97"/>
                          <a:pt x="f98" y="f99"/>
                        </a:cubicBezTo>
                        <a:cubicBezTo>
                          <a:pt x="f100" y="f101"/>
                          <a:pt x="f102" y="f103"/>
                          <a:pt x="f104" y="f103"/>
                        </a:cubicBezTo>
                        <a:cubicBezTo>
                          <a:pt x="f105" y="f103"/>
                          <a:pt x="f106" y="f107"/>
                          <a:pt x="f108" y="f109"/>
                        </a:cubicBezTo>
                        <a:cubicBezTo>
                          <a:pt x="f110" y="f111"/>
                          <a:pt x="f112" y="f113"/>
                          <a:pt x="f114" y="f28"/>
                        </a:cubicBezTo>
                        <a:cubicBezTo>
                          <a:pt x="f115" y="f116"/>
                          <a:pt x="f115" y="f117"/>
                          <a:pt x="f118" y="f26"/>
                        </a:cubicBezTo>
                        <a:lnTo>
                          <a:pt x="f118" y="f119"/>
                        </a:lnTo>
                        <a:lnTo>
                          <a:pt x="f114" y="f120"/>
                        </a:lnTo>
                        <a:cubicBezTo>
                          <a:pt x="f34" y="f121"/>
                          <a:pt x="f122" y="f123"/>
                          <a:pt x="f124" y="f125"/>
                        </a:cubicBezTo>
                        <a:cubicBezTo>
                          <a:pt x="f126" y="f127"/>
                          <a:pt x="f128" y="f129"/>
                          <a:pt x="f130" y="f131"/>
                        </a:cubicBezTo>
                        <a:cubicBezTo>
                          <a:pt x="f132" y="f133"/>
                          <a:pt x="f64" y="f134"/>
                          <a:pt x="f135" y="f136"/>
                        </a:cubicBezTo>
                        <a:cubicBezTo>
                          <a:pt x="f137" y="f136"/>
                          <a:pt x="f58" y="f138"/>
                          <a:pt x="f58" y="f139"/>
                        </a:cubicBezTo>
                        <a:cubicBezTo>
                          <a:pt x="f140" y="f141"/>
                          <a:pt x="f137" y="f142"/>
                          <a:pt x="f135"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grpSp>
    </p:spTree>
    <p:extLst>
      <p:ext uri="{BB962C8B-B14F-4D97-AF65-F5344CB8AC3E}">
        <p14:creationId xmlns:p14="http://schemas.microsoft.com/office/powerpoint/2010/main" val="307282938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_ONLY">
    <p:bg>
      <p:bgPr>
        <a:blipFill>
          <a:blip r:embed="rId2">
            <a:alphaModFix/>
          </a:blip>
          <a:stretch>
            <a:fillRect/>
          </a:stretch>
        </a:blipFill>
        <a:effectLst/>
      </p:bgPr>
    </p:bg>
    <p:spTree>
      <p:nvGrpSpPr>
        <p:cNvPr id="1" name=""/>
        <p:cNvGrpSpPr/>
        <p:nvPr/>
      </p:nvGrpSpPr>
      <p:grpSpPr>
        <a:xfrm>
          <a:off x="0" y="0"/>
          <a:ext cx="0" cy="0"/>
          <a:chOff x="0" y="0"/>
          <a:chExt cx="0" cy="0"/>
        </a:xfrm>
      </p:grpSpPr>
      <p:sp>
        <p:nvSpPr>
          <p:cNvPr id="2" name="Google Shape;448;p6">
            <a:extLst>
              <a:ext uri="{FF2B5EF4-FFF2-40B4-BE49-F238E27FC236}">
                <a16:creationId xmlns:a16="http://schemas.microsoft.com/office/drawing/2014/main" id="{0DE3CC6D-3F8A-4316-9651-ECD37B7165B1}"/>
              </a:ext>
            </a:extLst>
          </p:cNvPr>
          <p:cNvSpPr txBox="1">
            <a:spLocks noGrp="1"/>
          </p:cNvSpPr>
          <p:nvPr>
            <p:ph type="title"/>
          </p:nvPr>
        </p:nvSpPr>
        <p:spPr/>
        <p:txBody>
          <a:bodyPr/>
          <a:lstStyle>
            <a:lvl1pPr>
              <a:defRPr sz="3000">
                <a:solidFill>
                  <a:srgbClr val="D6B35F"/>
                </a:solidFill>
              </a:defRPr>
            </a:lvl1pPr>
          </a:lstStyle>
          <a:p>
            <a:pPr lvl="0"/>
            <a:endParaRPr lang="es-PE"/>
          </a:p>
        </p:txBody>
      </p:sp>
      <p:grpSp>
        <p:nvGrpSpPr>
          <p:cNvPr id="3" name="Google Shape;449;p6">
            <a:extLst>
              <a:ext uri="{FF2B5EF4-FFF2-40B4-BE49-F238E27FC236}">
                <a16:creationId xmlns:a16="http://schemas.microsoft.com/office/drawing/2014/main" id="{9A09C0C2-0707-4F42-8D1F-821890134E44}"/>
              </a:ext>
            </a:extLst>
          </p:cNvPr>
          <p:cNvGrpSpPr/>
          <p:nvPr/>
        </p:nvGrpSpPr>
        <p:grpSpPr>
          <a:xfrm>
            <a:off x="76178" y="114912"/>
            <a:ext cx="9067895" cy="4900599"/>
            <a:chOff x="76178" y="114912"/>
            <a:chExt cx="9067895" cy="4900599"/>
          </a:xfrm>
        </p:grpSpPr>
        <p:grpSp>
          <p:nvGrpSpPr>
            <p:cNvPr id="4" name="Google Shape;450;p6">
              <a:extLst>
                <a:ext uri="{FF2B5EF4-FFF2-40B4-BE49-F238E27FC236}">
                  <a16:creationId xmlns:a16="http://schemas.microsoft.com/office/drawing/2014/main" id="{58A57537-8991-4BFC-AF68-C7F71ADB66BA}"/>
                </a:ext>
              </a:extLst>
            </p:cNvPr>
            <p:cNvGrpSpPr/>
            <p:nvPr/>
          </p:nvGrpSpPr>
          <p:grpSpPr>
            <a:xfrm>
              <a:off x="4477112" y="4842845"/>
              <a:ext cx="189784" cy="172666"/>
              <a:chOff x="4477112" y="4842845"/>
              <a:chExt cx="189784" cy="172666"/>
            </a:xfrm>
          </p:grpSpPr>
          <p:sp>
            <p:nvSpPr>
              <p:cNvPr id="5" name="Google Shape;451;p6">
                <a:extLst>
                  <a:ext uri="{FF2B5EF4-FFF2-40B4-BE49-F238E27FC236}">
                    <a16:creationId xmlns:a16="http://schemas.microsoft.com/office/drawing/2014/main" id="{8807A8F9-A2E1-44AF-95B9-BD428F2BC294}"/>
                  </a:ext>
                </a:extLst>
              </p:cNvPr>
              <p:cNvSpPr/>
              <p:nvPr/>
            </p:nvSpPr>
            <p:spPr>
              <a:xfrm>
                <a:off x="4535634" y="4842845"/>
                <a:ext cx="73481" cy="172666"/>
              </a:xfrm>
              <a:custGeom>
                <a:avLst/>
                <a:gdLst>
                  <a:gd name="f0" fmla="val w"/>
                  <a:gd name="f1" fmla="val h"/>
                  <a:gd name="f2" fmla="val 0"/>
                  <a:gd name="f3" fmla="val 2275"/>
                  <a:gd name="f4" fmla="val 5346"/>
                  <a:gd name="f5" fmla="val 1131"/>
                  <a:gd name="f6" fmla="val 1"/>
                  <a:gd name="f7" fmla="val 1201"/>
                  <a:gd name="f8" fmla="val 2679"/>
                  <a:gd name="f9" fmla="val 4145"/>
                  <a:gd name="f10" fmla="val 5345"/>
                  <a:gd name="f11" fmla="val 2274"/>
                  <a:gd name="f12" fmla="*/ f0 1 2275"/>
                  <a:gd name="f13" fmla="*/ f1 1 5346"/>
                  <a:gd name="f14" fmla="val f2"/>
                  <a:gd name="f15" fmla="val f3"/>
                  <a:gd name="f16" fmla="val f4"/>
                  <a:gd name="f17" fmla="+- f16 0 f14"/>
                  <a:gd name="f18" fmla="+- f15 0 f14"/>
                  <a:gd name="f19" fmla="*/ f18 1 2275"/>
                  <a:gd name="f20" fmla="*/ f17 1 534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275" h="5346">
                    <a:moveTo>
                      <a:pt x="f5" y="f6"/>
                    </a:moveTo>
                    <a:cubicBezTo>
                      <a:pt x="f5" y="f6"/>
                      <a:pt x="f2" y="f7"/>
                      <a:pt x="f2" y="f8"/>
                    </a:cubicBezTo>
                    <a:cubicBezTo>
                      <a:pt x="f2" y="f9"/>
                      <a:pt x="f5" y="f10"/>
                      <a:pt x="f5" y="f10"/>
                    </a:cubicBezTo>
                    <a:cubicBezTo>
                      <a:pt x="f5" y="f10"/>
                      <a:pt x="f11" y="f9"/>
                      <a:pt x="f11" y="f8"/>
                    </a:cubicBezTo>
                    <a:cubicBezTo>
                      <a:pt x="f11" y="f7"/>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452;p6">
                <a:extLst>
                  <a:ext uri="{FF2B5EF4-FFF2-40B4-BE49-F238E27FC236}">
                    <a16:creationId xmlns:a16="http://schemas.microsoft.com/office/drawing/2014/main" id="{B2642D0C-7C0E-4C97-B08D-778AC34155F0}"/>
                  </a:ext>
                </a:extLst>
              </p:cNvPr>
              <p:cNvSpPr/>
              <p:nvPr/>
            </p:nvSpPr>
            <p:spPr>
              <a:xfrm>
                <a:off x="4477112" y="4862998"/>
                <a:ext cx="60396" cy="60432"/>
              </a:xfrm>
              <a:custGeom>
                <a:avLst/>
                <a:gdLst>
                  <a:gd name="f0" fmla="val w"/>
                  <a:gd name="f1" fmla="val h"/>
                  <a:gd name="f2" fmla="val 0"/>
                  <a:gd name="f3" fmla="val 1870"/>
                  <a:gd name="f4" fmla="val 1871"/>
                  <a:gd name="f5" fmla="val 1062"/>
                  <a:gd name="f6" fmla="val 23"/>
                  <a:gd name="f7" fmla="val 543"/>
                  <a:gd name="f8" fmla="val 531"/>
                  <a:gd name="f9" fmla="val 35"/>
                  <a:gd name="f10" fmla="val 808"/>
                  <a:gd name="f11" fmla="val 1847"/>
                  <a:gd name="f12" fmla="val 1327"/>
                  <a:gd name="f13" fmla="val 1328"/>
                  <a:gd name="f14" fmla="*/ f0 1 1870"/>
                  <a:gd name="f15" fmla="*/ f1 1 1871"/>
                  <a:gd name="f16" fmla="val f2"/>
                  <a:gd name="f17" fmla="val f3"/>
                  <a:gd name="f18" fmla="val f4"/>
                  <a:gd name="f19" fmla="+- f18 0 f16"/>
                  <a:gd name="f20" fmla="+- f17 0 f16"/>
                  <a:gd name="f21" fmla="*/ f20 1 1870"/>
                  <a:gd name="f22" fmla="*/ f19 1 187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870" h="1870">
                    <a:moveTo>
                      <a:pt x="f3" y="f2"/>
                    </a:moveTo>
                    <a:lnTo>
                      <a:pt x="f3" y="f2"/>
                    </a:lnTo>
                    <a:cubicBezTo>
                      <a:pt x="f3" y="f2"/>
                      <a:pt x="f5" y="f6"/>
                      <a:pt x="f7" y="f8"/>
                    </a:cubicBezTo>
                    <a:cubicBezTo>
                      <a:pt x="f9" y="f5"/>
                      <a:pt x="f2" y="f3"/>
                      <a:pt x="f2" y="f3"/>
                    </a:cubicBezTo>
                    <a:cubicBezTo>
                      <a:pt x="f2" y="f3"/>
                      <a:pt x="f10" y="f11"/>
                      <a:pt x="f12" y="f13"/>
                    </a:cubicBezTo>
                    <a:cubicBezTo>
                      <a:pt x="f11" y="f10"/>
                      <a:pt x="f3" y="f2"/>
                      <a:pt x="f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453;p6">
                <a:extLst>
                  <a:ext uri="{FF2B5EF4-FFF2-40B4-BE49-F238E27FC236}">
                    <a16:creationId xmlns:a16="http://schemas.microsoft.com/office/drawing/2014/main" id="{7626F1CF-CEE1-40C0-B7EA-90963A72EC30}"/>
                  </a:ext>
                </a:extLst>
              </p:cNvPr>
              <p:cNvSpPr/>
              <p:nvPr/>
            </p:nvSpPr>
            <p:spPr>
              <a:xfrm>
                <a:off x="4606820" y="4862998"/>
                <a:ext cx="60076" cy="60432"/>
              </a:xfrm>
              <a:custGeom>
                <a:avLst/>
                <a:gdLst>
                  <a:gd name="f0" fmla="val w"/>
                  <a:gd name="f1" fmla="val h"/>
                  <a:gd name="f2" fmla="val 0"/>
                  <a:gd name="f3" fmla="val 1860"/>
                  <a:gd name="f4" fmla="val 1871"/>
                  <a:gd name="f5" fmla="val 1"/>
                  <a:gd name="f6" fmla="val 12"/>
                  <a:gd name="f7" fmla="val 808"/>
                  <a:gd name="f8" fmla="val 532"/>
                  <a:gd name="f9" fmla="val 1328"/>
                  <a:gd name="f10" fmla="val 1051"/>
                  <a:gd name="f11" fmla="val 1847"/>
                  <a:gd name="f12" fmla="val 1859"/>
                  <a:gd name="f13" fmla="val 1870"/>
                  <a:gd name="f14" fmla="val 1836"/>
                  <a:gd name="f15" fmla="val 1062"/>
                  <a:gd name="f16" fmla="val 531"/>
                  <a:gd name="f17" fmla="val 809"/>
                  <a:gd name="f18" fmla="val 23"/>
                  <a:gd name="f19" fmla="*/ f0 1 1860"/>
                  <a:gd name="f20" fmla="*/ f1 1 1871"/>
                  <a:gd name="f21" fmla="val f2"/>
                  <a:gd name="f22" fmla="val f3"/>
                  <a:gd name="f23" fmla="val f4"/>
                  <a:gd name="f24" fmla="+- f23 0 f21"/>
                  <a:gd name="f25" fmla="+- f22 0 f21"/>
                  <a:gd name="f26" fmla="*/ f25 1 1860"/>
                  <a:gd name="f27" fmla="*/ f24 1 1871"/>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860" h="1870">
                    <a:moveTo>
                      <a:pt x="f5" y="f2"/>
                    </a:moveTo>
                    <a:cubicBezTo>
                      <a:pt x="f5" y="f2"/>
                      <a:pt x="f6" y="f7"/>
                      <a:pt x="f8" y="f9"/>
                    </a:cubicBezTo>
                    <a:cubicBezTo>
                      <a:pt x="f10" y="f11"/>
                      <a:pt x="f12" y="f13"/>
                      <a:pt x="f12" y="f13"/>
                    </a:cubicBezTo>
                    <a:cubicBezTo>
                      <a:pt x="f12" y="f13"/>
                      <a:pt x="f14" y="f15"/>
                      <a:pt x="f9" y="f16"/>
                    </a:cubicBezTo>
                    <a:cubicBezTo>
                      <a:pt x="f17" y="f18"/>
                      <a:pt x="f5"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8" name="Google Shape;454;p6">
              <a:extLst>
                <a:ext uri="{FF2B5EF4-FFF2-40B4-BE49-F238E27FC236}">
                  <a16:creationId xmlns:a16="http://schemas.microsoft.com/office/drawing/2014/main" id="{EFC5B1E1-EE01-404F-A2FB-CFD1C64D4903}"/>
                </a:ext>
              </a:extLst>
            </p:cNvPr>
            <p:cNvSpPr/>
            <p:nvPr/>
          </p:nvSpPr>
          <p:spPr>
            <a:xfrm>
              <a:off x="4470391" y="114912"/>
              <a:ext cx="203216" cy="242325"/>
            </a:xfrm>
            <a:custGeom>
              <a:avLst/>
              <a:gdLst>
                <a:gd name="f0" fmla="val w"/>
                <a:gd name="f1" fmla="val h"/>
                <a:gd name="f2" fmla="val 0"/>
                <a:gd name="f3" fmla="val 6292"/>
                <a:gd name="f4" fmla="val 7503"/>
                <a:gd name="f5" fmla="val 3141"/>
                <a:gd name="f6" fmla="val 2979"/>
                <a:gd name="f7" fmla="val 2852"/>
                <a:gd name="f8" fmla="val 173"/>
                <a:gd name="f9" fmla="val 2794"/>
                <a:gd name="f10" fmla="val 427"/>
                <a:gd name="f11" fmla="val 2390"/>
                <a:gd name="f12" fmla="val 2944"/>
                <a:gd name="f13" fmla="val 2943"/>
                <a:gd name="f14" fmla="val 174"/>
                <a:gd name="f15" fmla="val 2401"/>
                <a:gd name="f16" fmla="val 416"/>
                <a:gd name="f17" fmla="val 2805"/>
                <a:gd name="f18" fmla="val 2863"/>
                <a:gd name="f19" fmla="val 1"/>
                <a:gd name="f20" fmla="val 2990"/>
                <a:gd name="f21" fmla="val 3151"/>
                <a:gd name="f22" fmla="val 3313"/>
                <a:gd name="f23" fmla="val 3440"/>
                <a:gd name="f24" fmla="val 3497"/>
                <a:gd name="f25" fmla="val 3901"/>
                <a:gd name="f26" fmla="val 2956"/>
                <a:gd name="f27" fmla="val 3347"/>
                <a:gd name="f28" fmla="val 7330"/>
                <a:gd name="f29" fmla="val 7087"/>
                <a:gd name="f30" fmla="val 3302"/>
                <a:gd name="f31" fmla="val 3429"/>
                <a:gd name="f32" fmla="val 3487"/>
                <a:gd name="f33" fmla="val 3891"/>
                <a:gd name="f34" fmla="val 3325"/>
                <a:gd name="f35" fmla="val 6107"/>
                <a:gd name="f36" fmla="val 5865"/>
                <a:gd name="f37" fmla="val 6119"/>
                <a:gd name="f38" fmla="val 3348"/>
                <a:gd name="f39" fmla="*/ f0 1 6292"/>
                <a:gd name="f40" fmla="*/ f1 1 7503"/>
                <a:gd name="f41" fmla="val f2"/>
                <a:gd name="f42" fmla="val f3"/>
                <a:gd name="f43" fmla="val f4"/>
                <a:gd name="f44" fmla="+- f43 0 f41"/>
                <a:gd name="f45" fmla="+- f42 0 f41"/>
                <a:gd name="f46" fmla="*/ f45 1 6292"/>
                <a:gd name="f47" fmla="*/ f44 1 7503"/>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6292" h="7503">
                  <a:moveTo>
                    <a:pt x="f5" y="f2"/>
                  </a:moveTo>
                  <a:cubicBezTo>
                    <a:pt x="f6" y="f2"/>
                    <a:pt x="f7" y="f8"/>
                    <a:pt x="f9" y="f10"/>
                  </a:cubicBezTo>
                  <a:lnTo>
                    <a:pt x="f11" y="f8"/>
                  </a:lnTo>
                  <a:lnTo>
                    <a:pt x="f12" y="f13"/>
                  </a:lnTo>
                  <a:lnTo>
                    <a:pt x="f14" y="f15"/>
                  </a:lnTo>
                  <a:lnTo>
                    <a:pt x="f16" y="f17"/>
                  </a:lnTo>
                  <a:cubicBezTo>
                    <a:pt x="f14" y="f18"/>
                    <a:pt x="f19" y="f20"/>
                    <a:pt x="f19" y="f21"/>
                  </a:cubicBezTo>
                  <a:cubicBezTo>
                    <a:pt x="f19" y="f22"/>
                    <a:pt x="f14" y="f23"/>
                    <a:pt x="f16" y="f24"/>
                  </a:cubicBezTo>
                  <a:lnTo>
                    <a:pt x="f14" y="f25"/>
                  </a:lnTo>
                  <a:lnTo>
                    <a:pt x="f14" y="f25"/>
                  </a:lnTo>
                  <a:lnTo>
                    <a:pt x="f26" y="f27"/>
                  </a:lnTo>
                  <a:lnTo>
                    <a:pt x="f11" y="f28"/>
                  </a:lnTo>
                  <a:lnTo>
                    <a:pt x="f9" y="f29"/>
                  </a:lnTo>
                  <a:cubicBezTo>
                    <a:pt x="f7" y="f28"/>
                    <a:pt x="f6" y="f4"/>
                    <a:pt x="f5" y="f4"/>
                  </a:cubicBezTo>
                  <a:cubicBezTo>
                    <a:pt x="f30" y="f4"/>
                    <a:pt x="f31" y="f28"/>
                    <a:pt x="f32" y="f29"/>
                  </a:cubicBezTo>
                  <a:lnTo>
                    <a:pt x="f33" y="f28"/>
                  </a:lnTo>
                  <a:lnTo>
                    <a:pt x="f34" y="f27"/>
                  </a:lnTo>
                  <a:lnTo>
                    <a:pt x="f34" y="f27"/>
                  </a:lnTo>
                  <a:lnTo>
                    <a:pt x="f35" y="f25"/>
                  </a:lnTo>
                  <a:lnTo>
                    <a:pt x="f35" y="f25"/>
                  </a:lnTo>
                  <a:lnTo>
                    <a:pt x="f36" y="f24"/>
                  </a:lnTo>
                  <a:cubicBezTo>
                    <a:pt x="f37" y="f23"/>
                    <a:pt x="f3" y="f22"/>
                    <a:pt x="f3" y="f21"/>
                  </a:cubicBezTo>
                  <a:cubicBezTo>
                    <a:pt x="f3" y="f20"/>
                    <a:pt x="f35" y="f18"/>
                    <a:pt x="f36" y="f17"/>
                  </a:cubicBezTo>
                  <a:lnTo>
                    <a:pt x="f37" y="f15"/>
                  </a:lnTo>
                  <a:lnTo>
                    <a:pt x="f38" y="f13"/>
                  </a:lnTo>
                  <a:lnTo>
                    <a:pt x="f33" y="f8"/>
                  </a:lnTo>
                  <a:lnTo>
                    <a:pt x="f32" y="f10"/>
                  </a:lnTo>
                  <a:cubicBezTo>
                    <a:pt x="f31" y="f8"/>
                    <a:pt x="f30"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9" name="Google Shape;455;p6">
              <a:extLst>
                <a:ext uri="{FF2B5EF4-FFF2-40B4-BE49-F238E27FC236}">
                  <a16:creationId xmlns:a16="http://schemas.microsoft.com/office/drawing/2014/main" id="{B49CCB04-72E7-4048-AB5F-AD09DC8120DC}"/>
                </a:ext>
              </a:extLst>
            </p:cNvPr>
            <p:cNvGrpSpPr/>
            <p:nvPr/>
          </p:nvGrpSpPr>
          <p:grpSpPr>
            <a:xfrm>
              <a:off x="76178" y="114940"/>
              <a:ext cx="9067895" cy="4880417"/>
              <a:chOff x="76178" y="114940"/>
              <a:chExt cx="9067895" cy="4880417"/>
            </a:xfrm>
          </p:grpSpPr>
          <p:grpSp>
            <p:nvGrpSpPr>
              <p:cNvPr id="10" name="Google Shape;456;p6">
                <a:extLst>
                  <a:ext uri="{FF2B5EF4-FFF2-40B4-BE49-F238E27FC236}">
                    <a16:creationId xmlns:a16="http://schemas.microsoft.com/office/drawing/2014/main" id="{B5D56471-9F5D-4064-9868-B63A78B47634}"/>
                  </a:ext>
                </a:extLst>
              </p:cNvPr>
              <p:cNvGrpSpPr/>
              <p:nvPr/>
            </p:nvGrpSpPr>
            <p:grpSpPr>
              <a:xfrm>
                <a:off x="194310" y="1034698"/>
                <a:ext cx="213649" cy="3005888"/>
                <a:chOff x="194310" y="1034698"/>
                <a:chExt cx="213649" cy="3005888"/>
              </a:xfrm>
            </p:grpSpPr>
            <p:sp>
              <p:nvSpPr>
                <p:cNvPr id="11" name="Google Shape;457;p6">
                  <a:extLst>
                    <a:ext uri="{FF2B5EF4-FFF2-40B4-BE49-F238E27FC236}">
                      <a16:creationId xmlns:a16="http://schemas.microsoft.com/office/drawing/2014/main" id="{252A0167-89E4-4188-AE98-9F67456B417A}"/>
                    </a:ext>
                  </a:extLst>
                </p:cNvPr>
                <p:cNvSpPr/>
                <p:nvPr/>
              </p:nvSpPr>
              <p:spPr>
                <a:xfrm>
                  <a:off x="196175" y="1165530"/>
                  <a:ext cx="14923" cy="1487491"/>
                </a:xfrm>
                <a:custGeom>
                  <a:avLst/>
                  <a:gdLst>
                    <a:gd name="f0" fmla="val w"/>
                    <a:gd name="f1" fmla="val h"/>
                    <a:gd name="f2" fmla="val 0"/>
                    <a:gd name="f3" fmla="val 462"/>
                    <a:gd name="f4" fmla="val 46056"/>
                    <a:gd name="f5" fmla="val 1"/>
                    <a:gd name="f6" fmla="*/ f0 1 462"/>
                    <a:gd name="f7" fmla="*/ f1 1 46056"/>
                    <a:gd name="f8" fmla="val f2"/>
                    <a:gd name="f9" fmla="val f3"/>
                    <a:gd name="f10" fmla="val f4"/>
                    <a:gd name="f11" fmla="+- f10 0 f8"/>
                    <a:gd name="f12" fmla="+- f9 0 f8"/>
                    <a:gd name="f13" fmla="*/ f12 1 462"/>
                    <a:gd name="f14" fmla="*/ f11 1 4605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62" h="46056">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458;p6">
                  <a:extLst>
                    <a:ext uri="{FF2B5EF4-FFF2-40B4-BE49-F238E27FC236}">
                      <a16:creationId xmlns:a16="http://schemas.microsoft.com/office/drawing/2014/main" id="{99C09D0D-D845-4E36-BCDF-70F3614AC91B}"/>
                    </a:ext>
                  </a:extLst>
                </p:cNvPr>
                <p:cNvSpPr/>
                <p:nvPr/>
              </p:nvSpPr>
              <p:spPr>
                <a:xfrm>
                  <a:off x="194310" y="1034698"/>
                  <a:ext cx="213649" cy="143917"/>
                </a:xfrm>
                <a:custGeom>
                  <a:avLst/>
                  <a:gdLst>
                    <a:gd name="f0" fmla="val w"/>
                    <a:gd name="f1" fmla="val h"/>
                    <a:gd name="f2" fmla="val 0"/>
                    <a:gd name="f3" fmla="val 6615"/>
                    <a:gd name="f4" fmla="val 4456"/>
                    <a:gd name="f5" fmla="val 3925"/>
                    <a:gd name="f6" fmla="val 3498"/>
                    <a:gd name="f7" fmla="val 35"/>
                    <a:gd name="f8" fmla="val 3071"/>
                    <a:gd name="f9" fmla="val 104"/>
                    <a:gd name="f10" fmla="val 2944"/>
                    <a:gd name="f11" fmla="val 151"/>
                    <a:gd name="f12" fmla="val 2805"/>
                    <a:gd name="f13" fmla="val 174"/>
                    <a:gd name="f14" fmla="val 2667"/>
                    <a:gd name="f15" fmla="val 220"/>
                    <a:gd name="f16" fmla="val 2136"/>
                    <a:gd name="f17" fmla="val 404"/>
                    <a:gd name="f18" fmla="val 1651"/>
                    <a:gd name="f19" fmla="val 705"/>
                    <a:gd name="f20" fmla="val 1259"/>
                    <a:gd name="f21" fmla="val 1097"/>
                    <a:gd name="f22" fmla="val 451"/>
                    <a:gd name="f23" fmla="val 1859"/>
                    <a:gd name="f24" fmla="val 1"/>
                    <a:gd name="f25" fmla="val 2978"/>
                    <a:gd name="f26" fmla="val 47"/>
                    <a:gd name="f27" fmla="val 4052"/>
                    <a:gd name="f28" fmla="val 4183"/>
                    <a:gd name="f29" fmla="val 149"/>
                    <a:gd name="f30" fmla="val 4272"/>
                    <a:gd name="f31" fmla="val 258"/>
                    <a:gd name="f32" fmla="val 265"/>
                    <a:gd name="f33" fmla="val 271"/>
                    <a:gd name="f34" fmla="val 278"/>
                    <a:gd name="f35" fmla="val 4271"/>
                    <a:gd name="f36" fmla="val 405"/>
                    <a:gd name="f37" fmla="val 508"/>
                    <a:gd name="f38" fmla="val 4167"/>
                    <a:gd name="f39" fmla="val 543"/>
                    <a:gd name="f40" fmla="val 3094"/>
                    <a:gd name="f41" fmla="val 1005"/>
                    <a:gd name="f42" fmla="val 2182"/>
                    <a:gd name="f43" fmla="val 1720"/>
                    <a:gd name="f44" fmla="val 1605"/>
                    <a:gd name="f45" fmla="val 2078"/>
                    <a:gd name="f46" fmla="val 1316"/>
                    <a:gd name="f47" fmla="val 2482"/>
                    <a:gd name="f48" fmla="val 1085"/>
                    <a:gd name="f49" fmla="val 2932"/>
                    <a:gd name="f50" fmla="val 970"/>
                    <a:gd name="f51" fmla="val 3048"/>
                    <a:gd name="f52" fmla="val 935"/>
                    <a:gd name="f53" fmla="val 3152"/>
                    <a:gd name="f54" fmla="val 924"/>
                    <a:gd name="f55" fmla="val 3267"/>
                    <a:gd name="f56" fmla="val 901"/>
                    <a:gd name="f57" fmla="val 3590"/>
                    <a:gd name="f58" fmla="val 855"/>
                    <a:gd name="f59" fmla="val 4029"/>
                    <a:gd name="f60" fmla="val 866"/>
                    <a:gd name="f61" fmla="val 4133"/>
                    <a:gd name="f62" fmla="val 4225"/>
                    <a:gd name="f63" fmla="val 4618"/>
                    <a:gd name="f64" fmla="val 982"/>
                    <a:gd name="f65" fmla="val 4964"/>
                    <a:gd name="f66" fmla="val 1224"/>
                    <a:gd name="f67" fmla="val 5195"/>
                    <a:gd name="f68" fmla="val 1547"/>
                    <a:gd name="f69" fmla="val 5426"/>
                    <a:gd name="f70" fmla="val 1847"/>
                    <a:gd name="f71" fmla="val 5529"/>
                    <a:gd name="f72" fmla="val 2263"/>
                    <a:gd name="f73" fmla="val 5495"/>
                    <a:gd name="f74" fmla="val 2609"/>
                    <a:gd name="f75" fmla="val 5472"/>
                    <a:gd name="f76" fmla="val 2898"/>
                    <a:gd name="f77" fmla="val 5241"/>
                    <a:gd name="f78" fmla="val 3128"/>
                    <a:gd name="f79" fmla="val 4975"/>
                    <a:gd name="f80" fmla="val 3186"/>
                    <a:gd name="f81" fmla="val 4918"/>
                    <a:gd name="f82" fmla="val 3209"/>
                    <a:gd name="f83" fmla="val 4848"/>
                    <a:gd name="f84" fmla="val 4791"/>
                    <a:gd name="f85" fmla="val 4779"/>
                    <a:gd name="f86" fmla="val 4756"/>
                    <a:gd name="f87" fmla="val 3175"/>
                    <a:gd name="f88" fmla="val 4722"/>
                    <a:gd name="f89" fmla="val 3117"/>
                    <a:gd name="f90" fmla="val 4825"/>
                    <a:gd name="f91" fmla="val 2725"/>
                    <a:gd name="f92" fmla="val 2355"/>
                    <a:gd name="f93" fmla="val 4260"/>
                    <a:gd name="f94" fmla="val 2240"/>
                    <a:gd name="f95" fmla="val 4197"/>
                    <a:gd name="f96" fmla="val 2222"/>
                    <a:gd name="f97" fmla="val 4134"/>
                    <a:gd name="f98" fmla="val 2213"/>
                    <a:gd name="f99" fmla="val 4072"/>
                    <a:gd name="f100" fmla="val 3777"/>
                    <a:gd name="f101" fmla="val 3501"/>
                    <a:gd name="f102" fmla="val 2406"/>
                    <a:gd name="f103" fmla="val 3406"/>
                    <a:gd name="f104" fmla="val 2701"/>
                    <a:gd name="f105" fmla="val 3394"/>
                    <a:gd name="f106" fmla="val 2771"/>
                    <a:gd name="f107" fmla="val 3383"/>
                    <a:gd name="f108" fmla="val 2828"/>
                    <a:gd name="f109" fmla="val 3579"/>
                    <a:gd name="f110" fmla="val 3671"/>
                    <a:gd name="f111" fmla="val 4040"/>
                    <a:gd name="f112" fmla="val 4075"/>
                    <a:gd name="f113" fmla="val 4387"/>
                    <a:gd name="f114" fmla="val 4514"/>
                    <a:gd name="f115" fmla="val 4745"/>
                    <a:gd name="f116" fmla="val 4952"/>
                    <a:gd name="f117" fmla="val 5137"/>
                    <a:gd name="f118" fmla="val 4433"/>
                    <a:gd name="f119" fmla="val 5310"/>
                    <a:gd name="f120" fmla="val 4375"/>
                    <a:gd name="f121" fmla="val 6049"/>
                    <a:gd name="f122" fmla="val 4144"/>
                    <a:gd name="f123" fmla="val 6568"/>
                    <a:gd name="f124" fmla="val 3452"/>
                    <a:gd name="f125" fmla="val 6603"/>
                    <a:gd name="f126" fmla="val 6614"/>
                    <a:gd name="f127" fmla="val 2020"/>
                    <a:gd name="f128" fmla="val 6384"/>
                    <a:gd name="f129" fmla="val 1420"/>
                    <a:gd name="f130" fmla="val 5980"/>
                    <a:gd name="f131" fmla="val 5576"/>
                    <a:gd name="f132" fmla="val 4999"/>
                    <a:gd name="f133" fmla="val 116"/>
                    <a:gd name="f134" fmla="val 4237"/>
                    <a:gd name="f135" fmla="val 4087"/>
                    <a:gd name="f136" fmla="*/ f0 1 6615"/>
                    <a:gd name="f137" fmla="*/ f1 1 4456"/>
                    <a:gd name="f138" fmla="val f2"/>
                    <a:gd name="f139" fmla="val f3"/>
                    <a:gd name="f140" fmla="val f4"/>
                    <a:gd name="f141" fmla="+- f140 0 f138"/>
                    <a:gd name="f142" fmla="+- f139 0 f138"/>
                    <a:gd name="f143" fmla="*/ f142 1 6615"/>
                    <a:gd name="f144" fmla="*/ f141 1 4456"/>
                    <a:gd name="f145" fmla="*/ f138 1 f143"/>
                    <a:gd name="f146" fmla="*/ f139 1 f143"/>
                    <a:gd name="f147" fmla="*/ f138 1 f144"/>
                    <a:gd name="f148" fmla="*/ f140 1 f144"/>
                    <a:gd name="f149" fmla="*/ f145 f136 1"/>
                    <a:gd name="f150" fmla="*/ f146 f136 1"/>
                    <a:gd name="f151" fmla="*/ f148 f137 1"/>
                    <a:gd name="f152" fmla="*/ f147 f137 1"/>
                  </a:gdLst>
                  <a:ahLst/>
                  <a:cxnLst>
                    <a:cxn ang="3cd4">
                      <a:pos x="hc" y="t"/>
                    </a:cxn>
                    <a:cxn ang="0">
                      <a:pos x="r" y="vc"/>
                    </a:cxn>
                    <a:cxn ang="cd4">
                      <a:pos x="hc" y="b"/>
                    </a:cxn>
                    <a:cxn ang="cd2">
                      <a:pos x="l" y="vc"/>
                    </a:cxn>
                  </a:cxnLst>
                  <a:rect l="f149" t="f152" r="f150" b="f151"/>
                  <a:pathLst>
                    <a:path w="6615" h="4456">
                      <a:moveTo>
                        <a:pt x="f5" y="f2"/>
                      </a:moveTo>
                      <a:lnTo>
                        <a:pt x="f6" y="f7"/>
                      </a:lnTo>
                      <a:lnTo>
                        <a:pt x="f8" y="f9"/>
                      </a:lnTo>
                      <a:cubicBezTo>
                        <a:pt x="f10" y="f11"/>
                        <a:pt x="f12" y="f13"/>
                        <a:pt x="f14" y="f15"/>
                      </a:cubicBezTo>
                      <a:cubicBezTo>
                        <a:pt x="f16" y="f17"/>
                        <a:pt x="f18" y="f19"/>
                        <a:pt x="f20" y="f21"/>
                      </a:cubicBezTo>
                      <a:cubicBezTo>
                        <a:pt x="f22" y="f23"/>
                        <a:pt x="f24" y="f25"/>
                        <a:pt x="f26" y="f27"/>
                      </a:cubicBezTo>
                      <a:cubicBezTo>
                        <a:pt x="f26" y="f28"/>
                        <a:pt x="f29" y="f30"/>
                        <a:pt x="f31" y="f30"/>
                      </a:cubicBezTo>
                      <a:cubicBezTo>
                        <a:pt x="f32" y="f30"/>
                        <a:pt x="f33" y="f30"/>
                        <a:pt x="f34" y="f35"/>
                      </a:cubicBezTo>
                      <a:cubicBezTo>
                        <a:pt x="f36" y="f35"/>
                        <a:pt x="f37" y="f38"/>
                        <a:pt x="f37" y="f27"/>
                      </a:cubicBezTo>
                      <a:cubicBezTo>
                        <a:pt x="f39" y="f40"/>
                        <a:pt x="f41" y="f42"/>
                        <a:pt x="f43" y="f44"/>
                      </a:cubicBezTo>
                      <a:cubicBezTo>
                        <a:pt x="f45" y="f46"/>
                        <a:pt x="f47" y="f48"/>
                        <a:pt x="f49" y="f50"/>
                      </a:cubicBezTo>
                      <a:cubicBezTo>
                        <a:pt x="f51" y="f52"/>
                        <a:pt x="f53" y="f54"/>
                        <a:pt x="f55" y="f56"/>
                      </a:cubicBezTo>
                      <a:lnTo>
                        <a:pt x="f57" y="f58"/>
                      </a:lnTo>
                      <a:lnTo>
                        <a:pt x="f5" y="f58"/>
                      </a:lnTo>
                      <a:cubicBezTo>
                        <a:pt x="f59" y="f60"/>
                        <a:pt x="f61" y="f60"/>
                        <a:pt x="f62" y="f56"/>
                      </a:cubicBezTo>
                      <a:cubicBezTo>
                        <a:pt x="f63" y="f64"/>
                        <a:pt x="f65" y="f66"/>
                        <a:pt x="f67" y="f68"/>
                      </a:cubicBezTo>
                      <a:cubicBezTo>
                        <a:pt x="f69" y="f70"/>
                        <a:pt x="f71" y="f72"/>
                        <a:pt x="f73" y="f74"/>
                      </a:cubicBezTo>
                      <a:cubicBezTo>
                        <a:pt x="f75" y="f76"/>
                        <a:pt x="f77" y="f78"/>
                        <a:pt x="f79" y="f80"/>
                      </a:cubicBezTo>
                      <a:cubicBezTo>
                        <a:pt x="f81" y="f82"/>
                        <a:pt x="f83" y="f82"/>
                        <a:pt x="f84" y="f82"/>
                      </a:cubicBezTo>
                      <a:cubicBezTo>
                        <a:pt x="f85" y="f82"/>
                        <a:pt x="f86" y="f80"/>
                        <a:pt x="f86" y="f87"/>
                      </a:cubicBezTo>
                      <a:cubicBezTo>
                        <a:pt x="f88" y="f53"/>
                        <a:pt x="f88" y="f89"/>
                        <a:pt x="f88" y="f40"/>
                      </a:cubicBezTo>
                      <a:cubicBezTo>
                        <a:pt x="f90" y="f91"/>
                        <a:pt x="f63" y="f92"/>
                        <a:pt x="f93" y="f94"/>
                      </a:cubicBezTo>
                      <a:cubicBezTo>
                        <a:pt x="f95" y="f96"/>
                        <a:pt x="f97" y="f98"/>
                        <a:pt x="f99" y="f98"/>
                      </a:cubicBezTo>
                      <a:cubicBezTo>
                        <a:pt x="f100" y="f98"/>
                        <a:pt x="f101" y="f102"/>
                        <a:pt x="f103" y="f104"/>
                      </a:cubicBezTo>
                      <a:cubicBezTo>
                        <a:pt x="f105" y="f106"/>
                        <a:pt x="f107" y="f108"/>
                        <a:pt x="f107" y="f76"/>
                      </a:cubicBezTo>
                      <a:lnTo>
                        <a:pt x="f107" y="f40"/>
                      </a:lnTo>
                      <a:cubicBezTo>
                        <a:pt x="f107" y="f109"/>
                        <a:pt x="f110" y="f111"/>
                        <a:pt x="f112" y="f35"/>
                      </a:cubicBezTo>
                      <a:cubicBezTo>
                        <a:pt x="f35" y="f113"/>
                        <a:pt x="f114" y="f4"/>
                        <a:pt x="f115" y="f4"/>
                      </a:cubicBezTo>
                      <a:cubicBezTo>
                        <a:pt x="f116" y="f4"/>
                        <a:pt x="f117" y="f118"/>
                        <a:pt x="f119" y="f120"/>
                      </a:cubicBezTo>
                      <a:cubicBezTo>
                        <a:pt x="f121" y="f122"/>
                        <a:pt x="f123" y="f124"/>
                        <a:pt x="f125" y="f104"/>
                      </a:cubicBezTo>
                      <a:cubicBezTo>
                        <a:pt x="f126" y="f127"/>
                        <a:pt x="f128" y="f129"/>
                        <a:pt x="f130" y="f54"/>
                      </a:cubicBezTo>
                      <a:cubicBezTo>
                        <a:pt x="f131" y="f22"/>
                        <a:pt x="f132" y="f133"/>
                        <a:pt x="f113" y="f7"/>
                      </a:cubicBezTo>
                      <a:cubicBezTo>
                        <a:pt x="f134" y="f2"/>
                        <a:pt x="f135"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459;p6">
                  <a:extLst>
                    <a:ext uri="{FF2B5EF4-FFF2-40B4-BE49-F238E27FC236}">
                      <a16:creationId xmlns:a16="http://schemas.microsoft.com/office/drawing/2014/main" id="{C355B931-7006-475A-95EA-EA111583C171}"/>
                    </a:ext>
                  </a:extLst>
                </p:cNvPr>
                <p:cNvSpPr/>
                <p:nvPr/>
              </p:nvSpPr>
              <p:spPr>
                <a:xfrm>
                  <a:off x="196175" y="2421870"/>
                  <a:ext cx="14923" cy="1487491"/>
                </a:xfrm>
                <a:custGeom>
                  <a:avLst/>
                  <a:gdLst>
                    <a:gd name="f0" fmla="val w"/>
                    <a:gd name="f1" fmla="val h"/>
                    <a:gd name="f2" fmla="val 0"/>
                    <a:gd name="f3" fmla="val 462"/>
                    <a:gd name="f4" fmla="val 46056"/>
                    <a:gd name="f5" fmla="val 46055"/>
                    <a:gd name="f6" fmla="*/ f0 1 462"/>
                    <a:gd name="f7" fmla="*/ f1 1 46056"/>
                    <a:gd name="f8" fmla="val f2"/>
                    <a:gd name="f9" fmla="val f3"/>
                    <a:gd name="f10" fmla="val f4"/>
                    <a:gd name="f11" fmla="+- f10 0 f8"/>
                    <a:gd name="f12" fmla="+- f9 0 f8"/>
                    <a:gd name="f13" fmla="*/ f12 1 462"/>
                    <a:gd name="f14" fmla="*/ f11 1 4605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62" h="46056">
                      <a:moveTo>
                        <a:pt x="f2" y="f2"/>
                      </a:moveTo>
                      <a:lnTo>
                        <a:pt x="f2" y="f5"/>
                      </a:lnTo>
                      <a:lnTo>
                        <a:pt x="f3" y="f5"/>
                      </a:lnTo>
                      <a:lnTo>
                        <a:pt x="f3" y="f2"/>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460;p6">
                  <a:extLst>
                    <a:ext uri="{FF2B5EF4-FFF2-40B4-BE49-F238E27FC236}">
                      <a16:creationId xmlns:a16="http://schemas.microsoft.com/office/drawing/2014/main" id="{5B2AB466-F73B-4E13-BEC5-402215671D88}"/>
                    </a:ext>
                  </a:extLst>
                </p:cNvPr>
                <p:cNvSpPr/>
                <p:nvPr/>
              </p:nvSpPr>
              <p:spPr>
                <a:xfrm>
                  <a:off x="194310" y="3896285"/>
                  <a:ext cx="213649" cy="144301"/>
                </a:xfrm>
                <a:custGeom>
                  <a:avLst/>
                  <a:gdLst>
                    <a:gd name="f0" fmla="val w"/>
                    <a:gd name="f1" fmla="val h"/>
                    <a:gd name="f2" fmla="val 0"/>
                    <a:gd name="f3" fmla="val 6615"/>
                    <a:gd name="f4" fmla="val 4468"/>
                    <a:gd name="f5" fmla="val 4745"/>
                    <a:gd name="f6" fmla="val 4514"/>
                    <a:gd name="f7" fmla="val 4271"/>
                    <a:gd name="f8" fmla="val 81"/>
                    <a:gd name="f9" fmla="val 4075"/>
                    <a:gd name="f10" fmla="val 197"/>
                    <a:gd name="f11" fmla="val 3671"/>
                    <a:gd name="f12" fmla="val 427"/>
                    <a:gd name="f13" fmla="val 3383"/>
                    <a:gd name="f14" fmla="val 889"/>
                    <a:gd name="f15" fmla="val 1374"/>
                    <a:gd name="f16" fmla="val 1559"/>
                    <a:gd name="f17" fmla="val 1639"/>
                    <a:gd name="f18" fmla="val 3394"/>
                    <a:gd name="f19" fmla="val 1697"/>
                    <a:gd name="f20" fmla="val 3406"/>
                    <a:gd name="f21" fmla="val 1766"/>
                    <a:gd name="f22" fmla="val 3501"/>
                    <a:gd name="f23" fmla="val 2062"/>
                    <a:gd name="f24" fmla="val 3777"/>
                    <a:gd name="f25" fmla="val 2255"/>
                    <a:gd name="f26" fmla="val 4072"/>
                    <a:gd name="f27" fmla="val 4134"/>
                    <a:gd name="f28" fmla="val 4197"/>
                    <a:gd name="f29" fmla="val 2246"/>
                    <a:gd name="f30" fmla="val 4260"/>
                    <a:gd name="f31" fmla="val 2228"/>
                    <a:gd name="f32" fmla="val 4618"/>
                    <a:gd name="f33" fmla="val 2113"/>
                    <a:gd name="f34" fmla="val 4825"/>
                    <a:gd name="f35" fmla="val 1732"/>
                    <a:gd name="f36" fmla="val 4722"/>
                    <a:gd name="f37" fmla="val 1351"/>
                    <a:gd name="f38" fmla="val 1316"/>
                    <a:gd name="f39" fmla="val 4756"/>
                    <a:gd name="f40" fmla="val 1293"/>
                    <a:gd name="f41" fmla="val 1270"/>
                    <a:gd name="f42" fmla="val 4779"/>
                    <a:gd name="f43" fmla="val 1259"/>
                    <a:gd name="f44" fmla="val 4791"/>
                    <a:gd name="f45" fmla="val 4848"/>
                    <a:gd name="f46" fmla="val 4918"/>
                    <a:gd name="f47" fmla="val 4975"/>
                    <a:gd name="f48" fmla="val 5241"/>
                    <a:gd name="f49" fmla="val 1328"/>
                    <a:gd name="f50" fmla="val 5472"/>
                    <a:gd name="f51" fmla="val 5495"/>
                    <a:gd name="f52" fmla="val 1847"/>
                    <a:gd name="f53" fmla="val 5529"/>
                    <a:gd name="f54" fmla="val 2194"/>
                    <a:gd name="f55" fmla="val 5426"/>
                    <a:gd name="f56" fmla="val 2621"/>
                    <a:gd name="f57" fmla="val 5195"/>
                    <a:gd name="f58" fmla="val 2921"/>
                    <a:gd name="f59" fmla="val 4964"/>
                    <a:gd name="f60" fmla="val 3232"/>
                    <a:gd name="f61" fmla="val 3486"/>
                    <a:gd name="f62" fmla="val 4225"/>
                    <a:gd name="f63" fmla="val 3567"/>
                    <a:gd name="f64" fmla="val 4133"/>
                    <a:gd name="f65" fmla="val 3602"/>
                    <a:gd name="f66" fmla="val 4029"/>
                    <a:gd name="f67" fmla="val 3925"/>
                    <a:gd name="f68" fmla="val 3613"/>
                    <a:gd name="f69" fmla="val 3590"/>
                    <a:gd name="f70" fmla="val 3267"/>
                    <a:gd name="f71" fmla="val 3152"/>
                    <a:gd name="f72" fmla="val 3544"/>
                    <a:gd name="f73" fmla="val 3048"/>
                    <a:gd name="f74" fmla="val 3521"/>
                    <a:gd name="f75" fmla="val 2932"/>
                    <a:gd name="f76" fmla="val 3498"/>
                    <a:gd name="f77" fmla="val 2482"/>
                    <a:gd name="f78" fmla="val 3382"/>
                    <a:gd name="f79" fmla="val 2078"/>
                    <a:gd name="f80" fmla="val 1720"/>
                    <a:gd name="f81" fmla="val 2863"/>
                    <a:gd name="f82" fmla="val 1005"/>
                    <a:gd name="f83" fmla="val 2286"/>
                    <a:gd name="f84" fmla="val 543"/>
                    <a:gd name="f85" fmla="val 508"/>
                    <a:gd name="f86" fmla="val 404"/>
                    <a:gd name="f87" fmla="val 289"/>
                    <a:gd name="f88" fmla="val 405"/>
                    <a:gd name="f89" fmla="val 278"/>
                    <a:gd name="f90" fmla="val 267"/>
                    <a:gd name="f91" fmla="val 194"/>
                    <a:gd name="f92" fmla="val 256"/>
                    <a:gd name="f93" fmla="val 193"/>
                    <a:gd name="f94" fmla="val 245"/>
                    <a:gd name="f95" fmla="val 141"/>
                    <a:gd name="f96" fmla="val 47"/>
                    <a:gd name="f97" fmla="val 1"/>
                    <a:gd name="f98" fmla="val 1489"/>
                    <a:gd name="f99" fmla="val 451"/>
                    <a:gd name="f100" fmla="val 2598"/>
                    <a:gd name="f101" fmla="val 3371"/>
                    <a:gd name="f102" fmla="val 1651"/>
                    <a:gd name="f103" fmla="val 3752"/>
                    <a:gd name="f104" fmla="val 2136"/>
                    <a:gd name="f105" fmla="val 4063"/>
                    <a:gd name="f106" fmla="val 2667"/>
                    <a:gd name="f107" fmla="val 4248"/>
                    <a:gd name="f108" fmla="val 2805"/>
                    <a:gd name="f109" fmla="val 4294"/>
                    <a:gd name="f110" fmla="val 2944"/>
                    <a:gd name="f111" fmla="val 4317"/>
                    <a:gd name="f112" fmla="val 3071"/>
                    <a:gd name="f113" fmla="val 4364"/>
                    <a:gd name="f114" fmla="val 4433"/>
                    <a:gd name="f115" fmla="val 4467"/>
                    <a:gd name="f116" fmla="val 4087"/>
                    <a:gd name="f117" fmla="val 4237"/>
                    <a:gd name="f118" fmla="val 4387"/>
                    <a:gd name="f119" fmla="val 4999"/>
                    <a:gd name="f120" fmla="val 4352"/>
                    <a:gd name="f121" fmla="val 5576"/>
                    <a:gd name="f122" fmla="val 4017"/>
                    <a:gd name="f123" fmla="val 5980"/>
                    <a:gd name="f124" fmla="val 6384"/>
                    <a:gd name="f125" fmla="val 6614"/>
                    <a:gd name="f126" fmla="val 2447"/>
                    <a:gd name="f127" fmla="val 6603"/>
                    <a:gd name="f128" fmla="val 6568"/>
                    <a:gd name="f129" fmla="val 1016"/>
                    <a:gd name="f130" fmla="val 6049"/>
                    <a:gd name="f131" fmla="val 324"/>
                    <a:gd name="f132" fmla="val 5310"/>
                    <a:gd name="f133" fmla="val 93"/>
                    <a:gd name="f134" fmla="val 5137"/>
                    <a:gd name="f135" fmla="val 35"/>
                    <a:gd name="f136" fmla="val 4952"/>
                    <a:gd name="f137" fmla="*/ f0 1 6615"/>
                    <a:gd name="f138" fmla="*/ f1 1 4468"/>
                    <a:gd name="f139" fmla="val f2"/>
                    <a:gd name="f140" fmla="val f3"/>
                    <a:gd name="f141" fmla="val f4"/>
                    <a:gd name="f142" fmla="+- f141 0 f139"/>
                    <a:gd name="f143" fmla="+- f140 0 f139"/>
                    <a:gd name="f144" fmla="*/ f143 1 6615"/>
                    <a:gd name="f145" fmla="*/ f142 1 4468"/>
                    <a:gd name="f146" fmla="*/ f139 1 f144"/>
                    <a:gd name="f147" fmla="*/ f140 1 f144"/>
                    <a:gd name="f148" fmla="*/ f139 1 f145"/>
                    <a:gd name="f149" fmla="*/ f141 1 f145"/>
                    <a:gd name="f150" fmla="*/ f146 f137 1"/>
                    <a:gd name="f151" fmla="*/ f147 f137 1"/>
                    <a:gd name="f152" fmla="*/ f149 f138 1"/>
                    <a:gd name="f153" fmla="*/ f148 f138 1"/>
                  </a:gdLst>
                  <a:ahLst/>
                  <a:cxnLst>
                    <a:cxn ang="3cd4">
                      <a:pos x="hc" y="t"/>
                    </a:cxn>
                    <a:cxn ang="0">
                      <a:pos x="r" y="vc"/>
                    </a:cxn>
                    <a:cxn ang="cd4">
                      <a:pos x="hc" y="b"/>
                    </a:cxn>
                    <a:cxn ang="cd2">
                      <a:pos x="l" y="vc"/>
                    </a:cxn>
                  </a:cxnLst>
                  <a:rect l="f150" t="f153" r="f151" b="f152"/>
                  <a:pathLst>
                    <a:path w="6615" h="4468">
                      <a:moveTo>
                        <a:pt x="f5" y="f2"/>
                      </a:moveTo>
                      <a:cubicBezTo>
                        <a:pt x="f6" y="f2"/>
                        <a:pt x="f7" y="f8"/>
                        <a:pt x="f9" y="f10"/>
                      </a:cubicBezTo>
                      <a:cubicBezTo>
                        <a:pt x="f11" y="f12"/>
                        <a:pt x="f13" y="f14"/>
                        <a:pt x="f13" y="f15"/>
                      </a:cubicBezTo>
                      <a:lnTo>
                        <a:pt x="f13" y="f16"/>
                      </a:lnTo>
                      <a:cubicBezTo>
                        <a:pt x="f13" y="f17"/>
                        <a:pt x="f18" y="f19"/>
                        <a:pt x="f20" y="f21"/>
                      </a:cubicBezTo>
                      <a:cubicBezTo>
                        <a:pt x="f22" y="f23"/>
                        <a:pt x="f24" y="f25"/>
                        <a:pt x="f26" y="f25"/>
                      </a:cubicBezTo>
                      <a:cubicBezTo>
                        <a:pt x="f27" y="f25"/>
                        <a:pt x="f28" y="f29"/>
                        <a:pt x="f30" y="f31"/>
                      </a:cubicBezTo>
                      <a:cubicBezTo>
                        <a:pt x="f32" y="f33"/>
                        <a:pt x="f34" y="f35"/>
                        <a:pt x="f36" y="f15"/>
                      </a:cubicBezTo>
                      <a:cubicBezTo>
                        <a:pt x="f36" y="f37"/>
                        <a:pt x="f36" y="f38"/>
                        <a:pt x="f39" y="f40"/>
                      </a:cubicBezTo>
                      <a:cubicBezTo>
                        <a:pt x="f39" y="f41"/>
                        <a:pt x="f42" y="f43"/>
                        <a:pt x="f44" y="f43"/>
                      </a:cubicBezTo>
                      <a:cubicBezTo>
                        <a:pt x="f45" y="f43"/>
                        <a:pt x="f46" y="f43"/>
                        <a:pt x="f47" y="f41"/>
                      </a:cubicBezTo>
                      <a:cubicBezTo>
                        <a:pt x="f48" y="f49"/>
                        <a:pt x="f50" y="f16"/>
                        <a:pt x="f51" y="f52"/>
                      </a:cubicBezTo>
                      <a:cubicBezTo>
                        <a:pt x="f53" y="f54"/>
                        <a:pt x="f55" y="f56"/>
                        <a:pt x="f57" y="f58"/>
                      </a:cubicBezTo>
                      <a:cubicBezTo>
                        <a:pt x="f59" y="f60"/>
                        <a:pt x="f32" y="f61"/>
                        <a:pt x="f62" y="f63"/>
                      </a:cubicBezTo>
                      <a:cubicBezTo>
                        <a:pt x="f64" y="f65"/>
                        <a:pt x="f66" y="f65"/>
                        <a:pt x="f67" y="f68"/>
                      </a:cubicBezTo>
                      <a:lnTo>
                        <a:pt x="f69" y="f68"/>
                      </a:lnTo>
                      <a:lnTo>
                        <a:pt x="f70" y="f63"/>
                      </a:lnTo>
                      <a:cubicBezTo>
                        <a:pt x="f71" y="f72"/>
                        <a:pt x="f73" y="f74"/>
                        <a:pt x="f75" y="f76"/>
                      </a:cubicBezTo>
                      <a:cubicBezTo>
                        <a:pt x="f77" y="f78"/>
                        <a:pt x="f79" y="f71"/>
                        <a:pt x="f80" y="f81"/>
                      </a:cubicBezTo>
                      <a:cubicBezTo>
                        <a:pt x="f82" y="f83"/>
                        <a:pt x="f84" y="f15"/>
                        <a:pt x="f85" y="f86"/>
                      </a:cubicBezTo>
                      <a:cubicBezTo>
                        <a:pt x="f85" y="f87"/>
                        <a:pt x="f88" y="f10"/>
                        <a:pt x="f89" y="f10"/>
                      </a:cubicBezTo>
                      <a:cubicBezTo>
                        <a:pt x="f90" y="f91"/>
                        <a:pt x="f92" y="f93"/>
                        <a:pt x="f94" y="f93"/>
                      </a:cubicBezTo>
                      <a:cubicBezTo>
                        <a:pt x="f95" y="f93"/>
                        <a:pt x="f96" y="f87"/>
                        <a:pt x="f96" y="f86"/>
                      </a:cubicBezTo>
                      <a:cubicBezTo>
                        <a:pt x="f97" y="f98"/>
                        <a:pt x="f99" y="f100"/>
                        <a:pt x="f43" y="f101"/>
                      </a:cubicBezTo>
                      <a:cubicBezTo>
                        <a:pt x="f102" y="f103"/>
                        <a:pt x="f104" y="f105"/>
                        <a:pt x="f106" y="f107"/>
                      </a:cubicBezTo>
                      <a:cubicBezTo>
                        <a:pt x="f108" y="f109"/>
                        <a:pt x="f110" y="f111"/>
                        <a:pt x="f112" y="f113"/>
                      </a:cubicBezTo>
                      <a:lnTo>
                        <a:pt x="f76" y="f114"/>
                      </a:lnTo>
                      <a:lnTo>
                        <a:pt x="f67" y="f115"/>
                      </a:lnTo>
                      <a:cubicBezTo>
                        <a:pt x="f116" y="f115"/>
                        <a:pt x="f117" y="f115"/>
                        <a:pt x="f118" y="f114"/>
                      </a:cubicBezTo>
                      <a:cubicBezTo>
                        <a:pt x="f119" y="f120"/>
                        <a:pt x="f121" y="f122"/>
                        <a:pt x="f123" y="f72"/>
                      </a:cubicBezTo>
                      <a:cubicBezTo>
                        <a:pt x="f124" y="f73"/>
                        <a:pt x="f125" y="f126"/>
                        <a:pt x="f127" y="f21"/>
                      </a:cubicBezTo>
                      <a:cubicBezTo>
                        <a:pt x="f128" y="f129"/>
                        <a:pt x="f130" y="f131"/>
                        <a:pt x="f132" y="f133"/>
                      </a:cubicBezTo>
                      <a:cubicBezTo>
                        <a:pt x="f134" y="f135"/>
                        <a:pt x="f136"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5" name="Google Shape;461;p6">
                <a:extLst>
                  <a:ext uri="{FF2B5EF4-FFF2-40B4-BE49-F238E27FC236}">
                    <a16:creationId xmlns:a16="http://schemas.microsoft.com/office/drawing/2014/main" id="{8C3A5AF3-58A2-432D-8A61-6E0E759E4B15}"/>
                  </a:ext>
                </a:extLst>
              </p:cNvPr>
              <p:cNvGrpSpPr/>
              <p:nvPr/>
            </p:nvGrpSpPr>
            <p:grpSpPr>
              <a:xfrm>
                <a:off x="1005227" y="210403"/>
                <a:ext cx="8138846" cy="211875"/>
                <a:chOff x="1005227" y="210403"/>
                <a:chExt cx="8138846" cy="211875"/>
              </a:xfrm>
            </p:grpSpPr>
            <p:sp>
              <p:nvSpPr>
                <p:cNvPr id="16" name="Google Shape;462;p6">
                  <a:extLst>
                    <a:ext uri="{FF2B5EF4-FFF2-40B4-BE49-F238E27FC236}">
                      <a16:creationId xmlns:a16="http://schemas.microsoft.com/office/drawing/2014/main" id="{179E5BE3-E964-4BCF-94E7-C87BB2E477A2}"/>
                    </a:ext>
                  </a:extLst>
                </p:cNvPr>
                <p:cNvSpPr/>
                <p:nvPr/>
              </p:nvSpPr>
              <p:spPr>
                <a:xfrm>
                  <a:off x="4842452" y="210458"/>
                  <a:ext cx="4301621"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7" name="Google Shape;463;p6">
                  <a:extLst>
                    <a:ext uri="{FF2B5EF4-FFF2-40B4-BE49-F238E27FC236}">
                      <a16:creationId xmlns:a16="http://schemas.microsoft.com/office/drawing/2014/main" id="{AFF16654-A1F2-4237-AB31-A191FCB01BB3}"/>
                    </a:ext>
                  </a:extLst>
                </p:cNvPr>
                <p:cNvGrpSpPr/>
                <p:nvPr/>
              </p:nvGrpSpPr>
              <p:grpSpPr>
                <a:xfrm>
                  <a:off x="1005227" y="210403"/>
                  <a:ext cx="3295954" cy="211875"/>
                  <a:chOff x="1005227" y="210403"/>
                  <a:chExt cx="3295954" cy="211875"/>
                </a:xfrm>
              </p:grpSpPr>
              <p:sp>
                <p:nvSpPr>
                  <p:cNvPr id="18" name="Google Shape;464;p6">
                    <a:extLst>
                      <a:ext uri="{FF2B5EF4-FFF2-40B4-BE49-F238E27FC236}">
                        <a16:creationId xmlns:a16="http://schemas.microsoft.com/office/drawing/2014/main" id="{C822D091-337F-419F-9134-75BC7289E1DE}"/>
                      </a:ext>
                    </a:extLst>
                  </p:cNvPr>
                  <p:cNvSpPr/>
                  <p:nvPr/>
                </p:nvSpPr>
                <p:spPr>
                  <a:xfrm>
                    <a:off x="1136096" y="210467"/>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465;p6">
                    <a:extLst>
                      <a:ext uri="{FF2B5EF4-FFF2-40B4-BE49-F238E27FC236}">
                        <a16:creationId xmlns:a16="http://schemas.microsoft.com/office/drawing/2014/main" id="{8B280C6A-BD6B-4823-819A-C72308A5B356}"/>
                      </a:ext>
                    </a:extLst>
                  </p:cNvPr>
                  <p:cNvSpPr/>
                  <p:nvPr/>
                </p:nvSpPr>
                <p:spPr>
                  <a:xfrm>
                    <a:off x="1005227" y="210403"/>
                    <a:ext cx="143953" cy="211875"/>
                  </a:xfrm>
                  <a:custGeom>
                    <a:avLst/>
                    <a:gdLst>
                      <a:gd name="f0" fmla="val w"/>
                      <a:gd name="f1" fmla="val h"/>
                      <a:gd name="f2" fmla="val 0"/>
                      <a:gd name="f3" fmla="val 4457"/>
                      <a:gd name="f4" fmla="val 6560"/>
                      <a:gd name="f5" fmla="val 3933"/>
                      <a:gd name="f6" fmla="val 1"/>
                      <a:gd name="f7" fmla="val 2886"/>
                      <a:gd name="f8" fmla="val 1831"/>
                      <a:gd name="f9" fmla="val 436"/>
                      <a:gd name="f10" fmla="val 1097"/>
                      <a:gd name="f11" fmla="val 1215"/>
                      <a:gd name="f12" fmla="val 705"/>
                      <a:gd name="f13" fmla="val 1607"/>
                      <a:gd name="f14" fmla="val 405"/>
                      <a:gd name="f15" fmla="val 2104"/>
                      <a:gd name="f16" fmla="val 209"/>
                      <a:gd name="f17" fmla="val 2635"/>
                      <a:gd name="f18" fmla="val 174"/>
                      <a:gd name="f19" fmla="val 2761"/>
                      <a:gd name="f20" fmla="val 139"/>
                      <a:gd name="f21" fmla="val 2912"/>
                      <a:gd name="f22" fmla="val 93"/>
                      <a:gd name="f23" fmla="val 3039"/>
                      <a:gd name="f24" fmla="val 24"/>
                      <a:gd name="f25" fmla="val 3454"/>
                      <a:gd name="f26" fmla="val 3893"/>
                      <a:gd name="f27" fmla="val 4054"/>
                      <a:gd name="f28" fmla="val 4193"/>
                      <a:gd name="f29" fmla="val 4354"/>
                      <a:gd name="f30" fmla="val 105"/>
                      <a:gd name="f31" fmla="val 4955"/>
                      <a:gd name="f32" fmla="val 440"/>
                      <a:gd name="f33" fmla="val 5532"/>
                      <a:gd name="f34" fmla="val 913"/>
                      <a:gd name="f35" fmla="val 5936"/>
                      <a:gd name="f36" fmla="val 1397"/>
                      <a:gd name="f37" fmla="val 6330"/>
                      <a:gd name="f38" fmla="val 1992"/>
                      <a:gd name="f39" fmla="val 6559"/>
                      <a:gd name="f40" fmla="val 2642"/>
                      <a:gd name="f41" fmla="val 2658"/>
                      <a:gd name="f42" fmla="val 2674"/>
                      <a:gd name="f43" fmla="val 2690"/>
                      <a:gd name="f44" fmla="val 3441"/>
                      <a:gd name="f45" fmla="val 6524"/>
                      <a:gd name="f46" fmla="val 4133"/>
                      <a:gd name="f47" fmla="val 6005"/>
                      <a:gd name="f48" fmla="val 4364"/>
                      <a:gd name="f49" fmla="val 5278"/>
                      <a:gd name="f50" fmla="val 4422"/>
                      <a:gd name="f51" fmla="val 5105"/>
                      <a:gd name="f52" fmla="val 4456"/>
                      <a:gd name="f53" fmla="val 4908"/>
                      <a:gd name="f54" fmla="val 4712"/>
                      <a:gd name="f55" fmla="val 4481"/>
                      <a:gd name="f56" fmla="val 4387"/>
                      <a:gd name="f57" fmla="val 4239"/>
                      <a:gd name="f58" fmla="val 4272"/>
                      <a:gd name="f59" fmla="val 4031"/>
                      <a:gd name="f60" fmla="val 4041"/>
                      <a:gd name="f61" fmla="val 3627"/>
                      <a:gd name="f62" fmla="val 3579"/>
                      <a:gd name="f63" fmla="val 3339"/>
                      <a:gd name="f64" fmla="val 3083"/>
                      <a:gd name="f65" fmla="val 2898"/>
                      <a:gd name="f66" fmla="val 2829"/>
                      <a:gd name="f67" fmla="val 2771"/>
                      <a:gd name="f68" fmla="val 3350"/>
                      <a:gd name="f69" fmla="val 3373"/>
                      <a:gd name="f70" fmla="val 2333"/>
                      <a:gd name="f71" fmla="val 3489"/>
                      <a:gd name="f72" fmla="val 2136"/>
                      <a:gd name="f73" fmla="val 3858"/>
                      <a:gd name="f74" fmla="val 2229"/>
                      <a:gd name="f75" fmla="val 4216"/>
                      <a:gd name="f76" fmla="val 2323"/>
                      <a:gd name="f77" fmla="val 4519"/>
                      <a:gd name="f78" fmla="val 2597"/>
                      <a:gd name="f79" fmla="val 4705"/>
                      <a:gd name="f80" fmla="val 2889"/>
                      <a:gd name="f81" fmla="val 2953"/>
                      <a:gd name="f82" fmla="val 3018"/>
                      <a:gd name="f83" fmla="val 4696"/>
                      <a:gd name="f84" fmla="val 4678"/>
                      <a:gd name="f85" fmla="val 3117"/>
                      <a:gd name="f86" fmla="val 3141"/>
                      <a:gd name="f87" fmla="val 3175"/>
                      <a:gd name="f88" fmla="val 3187"/>
                      <a:gd name="f89" fmla="val 3198"/>
                      <a:gd name="f90" fmla="val 4735"/>
                      <a:gd name="f91" fmla="val 4758"/>
                      <a:gd name="f92" fmla="val 4816"/>
                      <a:gd name="f93" fmla="val 4885"/>
                      <a:gd name="f94" fmla="val 4943"/>
                      <a:gd name="f95" fmla="val 3129"/>
                      <a:gd name="f96" fmla="val 5197"/>
                      <a:gd name="f97" fmla="val 5428"/>
                      <a:gd name="f98" fmla="val 2610"/>
                      <a:gd name="f99" fmla="val 5462"/>
                      <a:gd name="f100" fmla="val 2575"/>
                      <a:gd name="f101" fmla="val 5465"/>
                      <a:gd name="f102" fmla="val 2540"/>
                      <a:gd name="f103" fmla="val 5466"/>
                      <a:gd name="f104" fmla="val 2505"/>
                      <a:gd name="f105" fmla="val 2180"/>
                      <a:gd name="f106" fmla="val 1806"/>
                      <a:gd name="f107" fmla="val 5370"/>
                      <a:gd name="f108" fmla="val 1536"/>
                      <a:gd name="f109" fmla="val 5162"/>
                      <a:gd name="f110" fmla="val 1224"/>
                      <a:gd name="f111" fmla="val 4931"/>
                      <a:gd name="f112" fmla="val 970"/>
                      <a:gd name="f113" fmla="val 4585"/>
                      <a:gd name="f114" fmla="val 890"/>
                      <a:gd name="f115" fmla="val 855"/>
                      <a:gd name="f116" fmla="val 4089"/>
                      <a:gd name="f117" fmla="val 3985"/>
                      <a:gd name="f118" fmla="val 844"/>
                      <a:gd name="f119" fmla="val 3558"/>
                      <a:gd name="f120" fmla="val 3223"/>
                      <a:gd name="f121" fmla="val 3108"/>
                      <a:gd name="f122" fmla="val 936"/>
                      <a:gd name="f123" fmla="val 3004"/>
                      <a:gd name="f124" fmla="val 959"/>
                      <a:gd name="f125" fmla="val 2900"/>
                      <a:gd name="f126" fmla="val 1074"/>
                      <a:gd name="f127" fmla="val 2450"/>
                      <a:gd name="f128" fmla="val 1305"/>
                      <a:gd name="f129" fmla="val 2046"/>
                      <a:gd name="f130" fmla="val 1594"/>
                      <a:gd name="f131" fmla="val 1688"/>
                      <a:gd name="f132" fmla="val 2171"/>
                      <a:gd name="f133" fmla="val 961"/>
                      <a:gd name="f134" fmla="val 499"/>
                      <a:gd name="f135" fmla="val 4052"/>
                      <a:gd name="f136" fmla="val 476"/>
                      <a:gd name="f137" fmla="val 4179"/>
                      <a:gd name="f138" fmla="val 372"/>
                      <a:gd name="f139" fmla="val 234"/>
                      <a:gd name="f140" fmla="val 4283"/>
                      <a:gd name="f141" fmla="val 118"/>
                      <a:gd name="f142" fmla="val 3"/>
                      <a:gd name="f143" fmla="val 4013"/>
                      <a:gd name="f144" fmla="val 2"/>
                      <a:gd name="f145" fmla="val 3973"/>
                      <a:gd name="f146" fmla="*/ f0 1 4457"/>
                      <a:gd name="f147" fmla="*/ f1 1 6560"/>
                      <a:gd name="f148" fmla="val f2"/>
                      <a:gd name="f149" fmla="val f3"/>
                      <a:gd name="f150" fmla="val f4"/>
                      <a:gd name="f151" fmla="+- f150 0 f148"/>
                      <a:gd name="f152" fmla="+- f149 0 f148"/>
                      <a:gd name="f153" fmla="*/ f152 1 4457"/>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57" h="6560">
                        <a:moveTo>
                          <a:pt x="f5" y="f6"/>
                        </a:moveTo>
                        <a:cubicBezTo>
                          <a:pt x="f7" y="f6"/>
                          <a:pt x="f8" y="f9"/>
                          <a:pt x="f10" y="f11"/>
                        </a:cubicBezTo>
                        <a:cubicBezTo>
                          <a:pt x="f12" y="f13"/>
                          <a:pt x="f14" y="f15"/>
                          <a:pt x="f16" y="f17"/>
                        </a:cubicBezTo>
                        <a:cubicBezTo>
                          <a:pt x="f18" y="f19"/>
                          <a:pt x="f20" y="f21"/>
                          <a:pt x="f22" y="f23"/>
                        </a:cubicBezTo>
                        <a:lnTo>
                          <a:pt x="f24" y="f25"/>
                        </a:lnTo>
                        <a:lnTo>
                          <a:pt x="f6" y="f26"/>
                        </a:lnTo>
                        <a:cubicBezTo>
                          <a:pt x="f6" y="f27"/>
                          <a:pt x="f6" y="f28"/>
                          <a:pt x="f24" y="f29"/>
                        </a:cubicBezTo>
                        <a:cubicBezTo>
                          <a:pt x="f30" y="f31"/>
                          <a:pt x="f32" y="f33"/>
                          <a:pt x="f34" y="f35"/>
                        </a:cubicBezTo>
                        <a:cubicBezTo>
                          <a:pt x="f36" y="f37"/>
                          <a:pt x="f38" y="f39"/>
                          <a:pt x="f40" y="f39"/>
                        </a:cubicBezTo>
                        <a:cubicBezTo>
                          <a:pt x="f41" y="f39"/>
                          <a:pt x="f42" y="f39"/>
                          <a:pt x="f43" y="f39"/>
                        </a:cubicBezTo>
                        <a:cubicBezTo>
                          <a:pt x="f44" y="f45"/>
                          <a:pt x="f46" y="f47"/>
                          <a:pt x="f48" y="f49"/>
                        </a:cubicBezTo>
                        <a:cubicBezTo>
                          <a:pt x="f50" y="f51"/>
                          <a:pt x="f52" y="f53"/>
                          <a:pt x="f52" y="f54"/>
                        </a:cubicBezTo>
                        <a:cubicBezTo>
                          <a:pt x="f52" y="f55"/>
                          <a:pt x="f56" y="f57"/>
                          <a:pt x="f58" y="f59"/>
                        </a:cubicBezTo>
                        <a:cubicBezTo>
                          <a:pt x="f60" y="f61"/>
                          <a:pt x="f62" y="f63"/>
                          <a:pt x="f64" y="f63"/>
                        </a:cubicBezTo>
                        <a:lnTo>
                          <a:pt x="f65" y="f63"/>
                        </a:lnTo>
                        <a:cubicBezTo>
                          <a:pt x="f66" y="f63"/>
                          <a:pt x="f67" y="f68"/>
                          <a:pt x="f43" y="f69"/>
                        </a:cubicBezTo>
                        <a:cubicBezTo>
                          <a:pt x="f70" y="f71"/>
                          <a:pt x="f72" y="f73"/>
                          <a:pt x="f74" y="f75"/>
                        </a:cubicBezTo>
                        <a:cubicBezTo>
                          <a:pt x="f76" y="f77"/>
                          <a:pt x="f78" y="f79"/>
                          <a:pt x="f80" y="f79"/>
                        </a:cubicBezTo>
                        <a:cubicBezTo>
                          <a:pt x="f81" y="f79"/>
                          <a:pt x="f82" y="f83"/>
                          <a:pt x="f64" y="f84"/>
                        </a:cubicBezTo>
                        <a:cubicBezTo>
                          <a:pt x="f85" y="f84"/>
                          <a:pt x="f86" y="f84"/>
                          <a:pt x="f87" y="f54"/>
                        </a:cubicBezTo>
                        <a:cubicBezTo>
                          <a:pt x="f88" y="f54"/>
                          <a:pt x="f89" y="f90"/>
                          <a:pt x="f89" y="f91"/>
                        </a:cubicBezTo>
                        <a:cubicBezTo>
                          <a:pt x="f89" y="f92"/>
                          <a:pt x="f89" y="f93"/>
                          <a:pt x="f88" y="f94"/>
                        </a:cubicBezTo>
                        <a:cubicBezTo>
                          <a:pt x="f95" y="f96"/>
                          <a:pt x="f65" y="f97"/>
                          <a:pt x="f98" y="f99"/>
                        </a:cubicBezTo>
                        <a:cubicBezTo>
                          <a:pt x="f100" y="f101"/>
                          <a:pt x="f102" y="f103"/>
                          <a:pt x="f104" y="f103"/>
                        </a:cubicBezTo>
                        <a:cubicBezTo>
                          <a:pt x="f105" y="f103"/>
                          <a:pt x="f106" y="f107"/>
                          <a:pt x="f108" y="f109"/>
                        </a:cubicBezTo>
                        <a:cubicBezTo>
                          <a:pt x="f110" y="f111"/>
                          <a:pt x="f112" y="f113"/>
                          <a:pt x="f114" y="f28"/>
                        </a:cubicBezTo>
                        <a:cubicBezTo>
                          <a:pt x="f115" y="f116"/>
                          <a:pt x="f115" y="f117"/>
                          <a:pt x="f118" y="f26"/>
                        </a:cubicBezTo>
                        <a:lnTo>
                          <a:pt x="f118" y="f119"/>
                        </a:lnTo>
                        <a:lnTo>
                          <a:pt x="f114" y="f120"/>
                        </a:lnTo>
                        <a:cubicBezTo>
                          <a:pt x="f34" y="f121"/>
                          <a:pt x="f122" y="f123"/>
                          <a:pt x="f124" y="f125"/>
                        </a:cubicBezTo>
                        <a:cubicBezTo>
                          <a:pt x="f126" y="f127"/>
                          <a:pt x="f128" y="f129"/>
                          <a:pt x="f130" y="f131"/>
                        </a:cubicBezTo>
                        <a:cubicBezTo>
                          <a:pt x="f132" y="f133"/>
                          <a:pt x="f64" y="f134"/>
                          <a:pt x="f135" y="f136"/>
                        </a:cubicBezTo>
                        <a:cubicBezTo>
                          <a:pt x="f137" y="f136"/>
                          <a:pt x="f58" y="f138"/>
                          <a:pt x="f58" y="f139"/>
                        </a:cubicBezTo>
                        <a:cubicBezTo>
                          <a:pt x="f140" y="f141"/>
                          <a:pt x="f137" y="f142"/>
                          <a:pt x="f135"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20" name="Google Shape;466;p6">
                <a:extLst>
                  <a:ext uri="{FF2B5EF4-FFF2-40B4-BE49-F238E27FC236}">
                    <a16:creationId xmlns:a16="http://schemas.microsoft.com/office/drawing/2014/main" id="{65CAB0CE-E1F6-4B6B-83CE-4FB810625E48}"/>
                  </a:ext>
                </a:extLst>
              </p:cNvPr>
              <p:cNvGrpSpPr/>
              <p:nvPr/>
            </p:nvGrpSpPr>
            <p:grpSpPr>
              <a:xfrm>
                <a:off x="91449" y="114940"/>
                <a:ext cx="750045" cy="777202"/>
                <a:chOff x="91449" y="114940"/>
                <a:chExt cx="750045" cy="777202"/>
              </a:xfrm>
            </p:grpSpPr>
            <p:sp>
              <p:nvSpPr>
                <p:cNvPr id="21" name="Google Shape;467;p6">
                  <a:extLst>
                    <a:ext uri="{FF2B5EF4-FFF2-40B4-BE49-F238E27FC236}">
                      <a16:creationId xmlns:a16="http://schemas.microsoft.com/office/drawing/2014/main" id="{C1E74040-6DC9-4162-9964-492FDF262C24}"/>
                    </a:ext>
                  </a:extLst>
                </p:cNvPr>
                <p:cNvSpPr/>
                <p:nvPr/>
              </p:nvSpPr>
              <p:spPr>
                <a:xfrm>
                  <a:off x="578339" y="114940"/>
                  <a:ext cx="179350" cy="271430"/>
                </a:xfrm>
                <a:custGeom>
                  <a:avLst/>
                  <a:gdLst>
                    <a:gd name="f0" fmla="val w"/>
                    <a:gd name="f1" fmla="val h"/>
                    <a:gd name="f2" fmla="val 0"/>
                    <a:gd name="f3" fmla="val 5553"/>
                    <a:gd name="f4" fmla="val 8404"/>
                    <a:gd name="f5" fmla="val 2528"/>
                    <a:gd name="f6" fmla="val 1"/>
                    <a:gd name="f7" fmla="val 3013"/>
                    <a:gd name="f8" fmla="val 1490"/>
                    <a:gd name="f9" fmla="val 2459"/>
                    <a:gd name="f10" fmla="val 2148"/>
                    <a:gd name="f11" fmla="val 2367"/>
                    <a:gd name="f12" fmla="val 4375"/>
                    <a:gd name="f13" fmla="val 2228"/>
                    <a:gd name="f14" fmla="val 7157"/>
                    <a:gd name="f15" fmla="val 728"/>
                    <a:gd name="f16" fmla="val 8265"/>
                    <a:gd name="f17" fmla="val 1362"/>
                    <a:gd name="f18" fmla="val 8150"/>
                    <a:gd name="f19" fmla="val 2574"/>
                    <a:gd name="f20" fmla="val 7111"/>
                    <a:gd name="f21" fmla="val 5783"/>
                    <a:gd name="f22" fmla="val 3186"/>
                    <a:gd name="f23" fmla="val 5241"/>
                    <a:gd name="f24" fmla="val 3244"/>
                    <a:gd name="f25" fmla="val 4675"/>
                    <a:gd name="f26" fmla="val 3359"/>
                    <a:gd name="f27" fmla="val 4110"/>
                    <a:gd name="f28" fmla="val 3475"/>
                    <a:gd name="f29" fmla="val 3544"/>
                    <a:gd name="f30" fmla="val 3648"/>
                    <a:gd name="f31" fmla="val 2990"/>
                    <a:gd name="f32" fmla="val 4017"/>
                    <a:gd name="f33" fmla="val 2552"/>
                    <a:gd name="f34" fmla="val 4319"/>
                    <a:gd name="f35" fmla="val 2213"/>
                    <a:gd name="f36" fmla="val 4760"/>
                    <a:gd name="f37" fmla="val 1968"/>
                    <a:gd name="f38" fmla="val 5205"/>
                    <a:gd name="f39" fmla="val 5322"/>
                    <a:gd name="f40" fmla="val 5438"/>
                    <a:gd name="f41" fmla="val 1985"/>
                    <a:gd name="f42" fmla="val 5552"/>
                    <a:gd name="f43" fmla="val 2021"/>
                    <a:gd name="f44" fmla="val 5235"/>
                    <a:gd name="f45" fmla="val 1760"/>
                    <a:gd name="f46" fmla="val 4801"/>
                    <a:gd name="f47" fmla="val 1611"/>
                    <a:gd name="f48" fmla="val 4382"/>
                    <a:gd name="f49" fmla="val 4039"/>
                    <a:gd name="f50" fmla="val 3706"/>
                    <a:gd name="f51" fmla="val 1710"/>
                    <a:gd name="f52" fmla="val 3452"/>
                    <a:gd name="f53" fmla="val 1928"/>
                    <a:gd name="f54" fmla="val 3602"/>
                    <a:gd name="f55" fmla="val 1259"/>
                    <a:gd name="f56" fmla="val 3151"/>
                    <a:gd name="f57" fmla="val 301"/>
                    <a:gd name="f58" fmla="*/ f0 1 5553"/>
                    <a:gd name="f59" fmla="*/ f1 1 8404"/>
                    <a:gd name="f60" fmla="val f2"/>
                    <a:gd name="f61" fmla="val f3"/>
                    <a:gd name="f62" fmla="val f4"/>
                    <a:gd name="f63" fmla="+- f62 0 f60"/>
                    <a:gd name="f64" fmla="+- f61 0 f60"/>
                    <a:gd name="f65" fmla="*/ f64 1 5553"/>
                    <a:gd name="f66" fmla="*/ f63 1 8404"/>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5553" h="8404">
                      <a:moveTo>
                        <a:pt x="f5" y="f6"/>
                      </a:moveTo>
                      <a:cubicBezTo>
                        <a:pt x="f7" y="f8"/>
                        <a:pt x="f9" y="f10"/>
                        <a:pt x="f11" y="f12"/>
                      </a:cubicBezTo>
                      <a:cubicBezTo>
                        <a:pt x="f13" y="f14"/>
                        <a:pt x="f15" y="f16"/>
                        <a:pt x="f2" y="f4"/>
                      </a:cubicBezTo>
                      <a:cubicBezTo>
                        <a:pt x="f17" y="f18"/>
                        <a:pt x="f19" y="f20"/>
                        <a:pt x="f7" y="f21"/>
                      </a:cubicBezTo>
                      <a:cubicBezTo>
                        <a:pt x="f22" y="f23"/>
                        <a:pt x="f24" y="f25"/>
                        <a:pt x="f26" y="f27"/>
                      </a:cubicBezTo>
                      <a:cubicBezTo>
                        <a:pt x="f28"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54" y="f55"/>
                        <a:pt x="f56" y="f57"/>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468;p6">
                  <a:extLst>
                    <a:ext uri="{FF2B5EF4-FFF2-40B4-BE49-F238E27FC236}">
                      <a16:creationId xmlns:a16="http://schemas.microsoft.com/office/drawing/2014/main" id="{632F7289-66B5-4937-8598-2BD6AD185EDF}"/>
                    </a:ext>
                  </a:extLst>
                </p:cNvPr>
                <p:cNvSpPr/>
                <p:nvPr/>
              </p:nvSpPr>
              <p:spPr>
                <a:xfrm>
                  <a:off x="538060" y="169356"/>
                  <a:ext cx="96213" cy="214033"/>
                </a:xfrm>
                <a:custGeom>
                  <a:avLst/>
                  <a:gdLst>
                    <a:gd name="f0" fmla="val w"/>
                    <a:gd name="f1" fmla="val h"/>
                    <a:gd name="f2" fmla="val 0"/>
                    <a:gd name="f3" fmla="val 2979"/>
                    <a:gd name="f4" fmla="val 6627"/>
                    <a:gd name="f5" fmla="val 1236"/>
                    <a:gd name="f6" fmla="val 543"/>
                    <a:gd name="f7" fmla="val 1293"/>
                    <a:gd name="f8" fmla="val 982"/>
                    <a:gd name="f9" fmla="val 1386"/>
                    <a:gd name="f10" fmla="val 1432"/>
                    <a:gd name="f11" fmla="val 1571"/>
                    <a:gd name="f12" fmla="val 1836"/>
                    <a:gd name="f13" fmla="val 1744"/>
                    <a:gd name="f14" fmla="val 2252"/>
                    <a:gd name="f15" fmla="val 1963"/>
                    <a:gd name="f16" fmla="val 2644"/>
                    <a:gd name="f17" fmla="val 2171"/>
                    <a:gd name="f18" fmla="val 3048"/>
                    <a:gd name="f19" fmla="val 2355"/>
                    <a:gd name="f20" fmla="val 3452"/>
                    <a:gd name="f21" fmla="val 2517"/>
                    <a:gd name="f22" fmla="val 3891"/>
                    <a:gd name="f23" fmla="val 2540"/>
                    <a:gd name="f24" fmla="val 4352"/>
                    <a:gd name="f25" fmla="val 2552"/>
                    <a:gd name="f26" fmla="val 4583"/>
                    <a:gd name="f27" fmla="val 4814"/>
                    <a:gd name="f28" fmla="val 2482"/>
                    <a:gd name="f29" fmla="val 5022"/>
                    <a:gd name="f30" fmla="val 2459"/>
                    <a:gd name="f31" fmla="val 5137"/>
                    <a:gd name="f32" fmla="val 2413"/>
                    <a:gd name="f33" fmla="val 5241"/>
                    <a:gd name="f34" fmla="val 2367"/>
                    <a:gd name="f35" fmla="val 5345"/>
                    <a:gd name="f36" fmla="val 2309"/>
                    <a:gd name="f37" fmla="val 5449"/>
                    <a:gd name="f38" fmla="val 5541"/>
                    <a:gd name="f39" fmla="val 2182"/>
                    <a:gd name="f40" fmla="val 5634"/>
                    <a:gd name="f41" fmla="val 2448"/>
                    <a:gd name="f42" fmla="val 5276"/>
                    <a:gd name="f43" fmla="val 4791"/>
                    <a:gd name="f44" fmla="val 2494"/>
                    <a:gd name="f45" fmla="val 4364"/>
                    <a:gd name="f46" fmla="val 2471"/>
                    <a:gd name="f47" fmla="val 3914"/>
                    <a:gd name="f48" fmla="val 2298"/>
                    <a:gd name="f49" fmla="val 3498"/>
                    <a:gd name="f50" fmla="val 2101"/>
                    <a:gd name="f51" fmla="val 3094"/>
                    <a:gd name="f52" fmla="val 1917"/>
                    <a:gd name="f53" fmla="val 2690"/>
                    <a:gd name="f54" fmla="val 1686"/>
                    <a:gd name="f55" fmla="val 1524"/>
                    <a:gd name="f56" fmla="val 1871"/>
                    <a:gd name="f57" fmla="val 1444"/>
                    <a:gd name="f58" fmla="val 1651"/>
                    <a:gd name="f59" fmla="val 1328"/>
                    <a:gd name="f60" fmla="val 1213"/>
                    <a:gd name="f61" fmla="val 1282"/>
                    <a:gd name="f62" fmla="val 1005"/>
                    <a:gd name="f63" fmla="val 1259"/>
                    <a:gd name="f64" fmla="val 774"/>
                    <a:gd name="f65" fmla="val 1190"/>
                    <a:gd name="f66" fmla="val 1"/>
                    <a:gd name="f67" fmla="val 682"/>
                    <a:gd name="f68" fmla="val 266"/>
                    <a:gd name="f69" fmla="val 1074"/>
                    <a:gd name="f70" fmla="val 855"/>
                    <a:gd name="f71" fmla="val 1778"/>
                    <a:gd name="f72" fmla="val 800"/>
                    <a:gd name="f73" fmla="val 1777"/>
                    <a:gd name="f74" fmla="val 751"/>
                    <a:gd name="f75" fmla="val 1776"/>
                    <a:gd name="f76" fmla="val 706"/>
                    <a:gd name="f77" fmla="val 436"/>
                    <a:gd name="f78" fmla="val 307"/>
                    <a:gd name="f79" fmla="val 1810"/>
                    <a:gd name="f80" fmla="val 1928"/>
                    <a:gd name="f81" fmla="val 451"/>
                    <a:gd name="f82" fmla="val 2079"/>
                    <a:gd name="f83" fmla="val 636"/>
                    <a:gd name="f84" fmla="val 2275"/>
                    <a:gd name="f85" fmla="val 509"/>
                    <a:gd name="f86" fmla="val 335"/>
                    <a:gd name="f87" fmla="val 959"/>
                    <a:gd name="f88" fmla="val 2586"/>
                    <a:gd name="f89" fmla="val 1478"/>
                    <a:gd name="f90" fmla="val 2875"/>
                    <a:gd name="f91" fmla="val 3406"/>
                    <a:gd name="f92" fmla="val 1790"/>
                    <a:gd name="f93" fmla="val 3391"/>
                    <a:gd name="f94" fmla="val 1739"/>
                    <a:gd name="f95" fmla="val 3384"/>
                    <a:gd name="f96" fmla="val 1688"/>
                    <a:gd name="f97" fmla="val 1535"/>
                    <a:gd name="f98" fmla="val 1377"/>
                    <a:gd name="f99" fmla="val 3449"/>
                    <a:gd name="f100" fmla="val 1317"/>
                    <a:gd name="f101" fmla="val 3579"/>
                    <a:gd name="f102" fmla="val 3752"/>
                    <a:gd name="f103" fmla="val 1270"/>
                    <a:gd name="f104" fmla="val 4006"/>
                    <a:gd name="f105" fmla="val 4122"/>
                    <a:gd name="f106" fmla="val 1363"/>
                    <a:gd name="f107" fmla="val 3983"/>
                    <a:gd name="f108" fmla="val 1455"/>
                    <a:gd name="f109" fmla="val 3787"/>
                    <a:gd name="f110" fmla="val 1605"/>
                    <a:gd name="f111" fmla="val 3729"/>
                    <a:gd name="f112" fmla="val 1645"/>
                    <a:gd name="f113" fmla="val 3713"/>
                    <a:gd name="f114" fmla="val 1687"/>
                    <a:gd name="f115" fmla="val 3705"/>
                    <a:gd name="f116" fmla="val 1729"/>
                    <a:gd name="f117" fmla="val 1834"/>
                    <a:gd name="f118" fmla="val 1942"/>
                    <a:gd name="f119" fmla="val 3749"/>
                    <a:gd name="f120" fmla="val 2032"/>
                    <a:gd name="f121" fmla="val 3798"/>
                    <a:gd name="f122" fmla="val 4029"/>
                    <a:gd name="f123" fmla="val 2321"/>
                    <a:gd name="f124" fmla="val 4641"/>
                    <a:gd name="f125" fmla="val 2263"/>
                    <a:gd name="f126" fmla="val 4999"/>
                    <a:gd name="f127" fmla="val 2138"/>
                    <a:gd name="f128" fmla="val 5672"/>
                    <a:gd name="f129" fmla="val 1685"/>
                    <a:gd name="f130" fmla="val 6244"/>
                    <a:gd name="f131" fmla="val 1150"/>
                    <a:gd name="f132" fmla="val 6614"/>
                    <a:gd name="f133" fmla="val 1411"/>
                    <a:gd name="f134" fmla="val 6437"/>
                    <a:gd name="f135" fmla="val 1715"/>
                    <a:gd name="f136" fmla="val 6333"/>
                    <a:gd name="f137" fmla="val 6118"/>
                    <a:gd name="f138" fmla="val 2113"/>
                    <a:gd name="f139" fmla="val 6003"/>
                    <a:gd name="f140" fmla="val 2228"/>
                    <a:gd name="f141" fmla="val 5876"/>
                    <a:gd name="f142" fmla="val 2344"/>
                    <a:gd name="f143" fmla="val 5749"/>
                    <a:gd name="f144" fmla="val 2863"/>
                    <a:gd name="f145" fmla="val 5114"/>
                    <a:gd name="f146" fmla="val 4318"/>
                    <a:gd name="f147" fmla="val 2806"/>
                    <a:gd name="f148" fmla="val 3464"/>
                    <a:gd name="f149" fmla="val 2598"/>
                    <a:gd name="f150" fmla="val 2436"/>
                    <a:gd name="f151" fmla="val 2956"/>
                    <a:gd name="f152" fmla="val 289"/>
                    <a:gd name="f153" fmla="val 2632"/>
                    <a:gd name="f154" fmla="val 797"/>
                    <a:gd name="f155" fmla="val 1132"/>
                    <a:gd name="f156" fmla="val 1144"/>
                    <a:gd name="f157" fmla="val 6618"/>
                    <a:gd name="f158" fmla="val 1138"/>
                    <a:gd name="f159" fmla="val 6622"/>
                    <a:gd name="f160" fmla="val 6626"/>
                    <a:gd name="f161" fmla="*/ f0 1 2979"/>
                    <a:gd name="f162" fmla="*/ f1 1 6627"/>
                    <a:gd name="f163" fmla="val f2"/>
                    <a:gd name="f164" fmla="val f3"/>
                    <a:gd name="f165" fmla="val f4"/>
                    <a:gd name="f166" fmla="+- f165 0 f163"/>
                    <a:gd name="f167" fmla="+- f164 0 f163"/>
                    <a:gd name="f168" fmla="*/ f167 1 2979"/>
                    <a:gd name="f169" fmla="*/ f166 1 6627"/>
                    <a:gd name="f170" fmla="*/ f163 1 f168"/>
                    <a:gd name="f171" fmla="*/ f164 1 f168"/>
                    <a:gd name="f172" fmla="*/ f163 1 f169"/>
                    <a:gd name="f173" fmla="*/ f165 1 f169"/>
                    <a:gd name="f174" fmla="*/ f170 f161 1"/>
                    <a:gd name="f175" fmla="*/ f171 f161 1"/>
                    <a:gd name="f176" fmla="*/ f173 f162 1"/>
                    <a:gd name="f177" fmla="*/ f172 f162 1"/>
                  </a:gdLst>
                  <a:ahLst/>
                  <a:cxnLst>
                    <a:cxn ang="3cd4">
                      <a:pos x="hc" y="t"/>
                    </a:cxn>
                    <a:cxn ang="0">
                      <a:pos x="r" y="vc"/>
                    </a:cxn>
                    <a:cxn ang="cd4">
                      <a:pos x="hc" y="b"/>
                    </a:cxn>
                    <a:cxn ang="cd2">
                      <a:pos x="l" y="vc"/>
                    </a:cxn>
                  </a:cxnLst>
                  <a:rect l="f174" t="f177" r="f175" b="f176"/>
                  <a:pathLst>
                    <a:path w="2979" h="6627">
                      <a:moveTo>
                        <a:pt x="f5" y="f6"/>
                      </a:moveTo>
                      <a:cubicBezTo>
                        <a:pt x="f7" y="f8"/>
                        <a:pt x="f9" y="f10"/>
                        <a:pt x="f11" y="f12"/>
                      </a:cubicBezTo>
                      <a:cubicBezTo>
                        <a:pt x="f13" y="f14"/>
                        <a:pt x="f15" y="f16"/>
                        <a:pt x="f17" y="f18"/>
                      </a:cubicBezTo>
                      <a:cubicBezTo>
                        <a:pt x="f19" y="f20"/>
                        <a:pt x="f21" y="f22"/>
                        <a:pt x="f23" y="f24"/>
                      </a:cubicBezTo>
                      <a:cubicBezTo>
                        <a:pt x="f25" y="f26"/>
                        <a:pt x="f23" y="f27"/>
                        <a:pt x="f28" y="f29"/>
                      </a:cubicBezTo>
                      <a:cubicBezTo>
                        <a:pt x="f30" y="f31"/>
                        <a:pt x="f32" y="f33"/>
                        <a:pt x="f34" y="f35"/>
                      </a:cubicBezTo>
                      <a:cubicBezTo>
                        <a:pt x="f36" y="f37"/>
                        <a:pt x="f14" y="f38"/>
                        <a:pt x="f39" y="f40"/>
                      </a:cubicBezTo>
                      <a:cubicBezTo>
                        <a:pt x="f41" y="f42"/>
                        <a:pt x="f23" y="f43"/>
                        <a:pt x="f44" y="f45"/>
                      </a:cubicBezTo>
                      <a:cubicBezTo>
                        <a:pt x="f46" y="f47"/>
                        <a:pt x="f48" y="f49"/>
                        <a:pt x="f50" y="f51"/>
                      </a:cubicBezTo>
                      <a:cubicBezTo>
                        <a:pt x="f52" y="f53"/>
                        <a:pt x="f54" y="f48"/>
                        <a:pt x="f55" y="f56"/>
                      </a:cubicBezTo>
                      <a:cubicBezTo>
                        <a:pt x="f57" y="f58"/>
                        <a:pt x="f9" y="f10"/>
                        <a:pt x="f59" y="f60"/>
                      </a:cubicBezTo>
                      <a:cubicBezTo>
                        <a:pt x="f61" y="f62"/>
                        <a:pt x="f63" y="f64"/>
                        <a:pt x="f5" y="f6"/>
                      </a:cubicBezTo>
                      <a:close/>
                      <a:moveTo>
                        <a:pt x="f65" y="f66"/>
                      </a:moveTo>
                      <a:cubicBezTo>
                        <a:pt x="f65" y="f67"/>
                        <a:pt x="f68" y="f69"/>
                        <a:pt x="f70" y="f71"/>
                      </a:cubicBezTo>
                      <a:cubicBezTo>
                        <a:pt x="f72" y="f73"/>
                        <a:pt x="f74" y="f75"/>
                        <a:pt x="f76" y="f75"/>
                      </a:cubicBezTo>
                      <a:cubicBezTo>
                        <a:pt x="f77" y="f75"/>
                        <a:pt x="f78" y="f79"/>
                        <a:pt x="f66" y="f80"/>
                      </a:cubicBezTo>
                      <a:cubicBezTo>
                        <a:pt x="f81" y="f82"/>
                        <a:pt x="f83" y="f84"/>
                        <a:pt x="f83" y="f84"/>
                      </a:cubicBezTo>
                      <a:cubicBezTo>
                        <a:pt x="f85" y="f36"/>
                        <a:pt x="f86" y="f32"/>
                        <a:pt x="f86" y="f32"/>
                      </a:cubicBezTo>
                      <a:cubicBezTo>
                        <a:pt x="f87" y="f88"/>
                        <a:pt x="f89" y="f90"/>
                        <a:pt x="f12" y="f91"/>
                      </a:cubicBezTo>
                      <a:cubicBezTo>
                        <a:pt x="f92" y="f93"/>
                        <a:pt x="f94" y="f95"/>
                        <a:pt x="f96" y="f95"/>
                      </a:cubicBezTo>
                      <a:cubicBezTo>
                        <a:pt x="f97" y="f95"/>
                        <a:pt x="f98" y="f99"/>
                        <a:pt x="f100" y="f101"/>
                      </a:cubicBezTo>
                      <a:cubicBezTo>
                        <a:pt x="f60" y="f102"/>
                        <a:pt x="f103" y="f104"/>
                        <a:pt x="f10" y="f105"/>
                      </a:cubicBezTo>
                      <a:cubicBezTo>
                        <a:pt x="f106" y="f107"/>
                        <a:pt x="f108" y="f109"/>
                        <a:pt x="f110" y="f111"/>
                      </a:cubicBezTo>
                      <a:cubicBezTo>
                        <a:pt x="f112" y="f113"/>
                        <a:pt x="f114" y="f115"/>
                        <a:pt x="f116" y="f115"/>
                      </a:cubicBezTo>
                      <a:cubicBezTo>
                        <a:pt x="f117" y="f115"/>
                        <a:pt x="f118" y="f119"/>
                        <a:pt x="f120" y="f121"/>
                      </a:cubicBezTo>
                      <a:cubicBezTo>
                        <a:pt x="f32" y="f122"/>
                        <a:pt x="f123" y="f124"/>
                        <a:pt x="f125" y="f126"/>
                      </a:cubicBezTo>
                      <a:cubicBezTo>
                        <a:pt x="f127" y="f128"/>
                        <a:pt x="f129" y="f130"/>
                        <a:pt x="f131" y="f132"/>
                      </a:cubicBezTo>
                      <a:lnTo>
                        <a:pt x="f131" y="f132"/>
                      </a:lnTo>
                      <a:cubicBezTo>
                        <a:pt x="f133" y="f134"/>
                        <a:pt x="f135" y="f136"/>
                        <a:pt x="f15" y="f137"/>
                      </a:cubicBezTo>
                      <a:cubicBezTo>
                        <a:pt x="f138" y="f139"/>
                        <a:pt x="f140" y="f141"/>
                        <a:pt x="f142" y="f143"/>
                      </a:cubicBezTo>
                      <a:cubicBezTo>
                        <a:pt x="f144" y="f145"/>
                        <a:pt x="f3" y="f146"/>
                        <a:pt x="f147" y="f148"/>
                      </a:cubicBezTo>
                      <a:cubicBezTo>
                        <a:pt x="f149" y="f46"/>
                        <a:pt x="f150" y="f60"/>
                        <a:pt x="f151" y="f152"/>
                      </a:cubicBezTo>
                      <a:lnTo>
                        <a:pt x="f151" y="f152"/>
                      </a:lnTo>
                      <a:cubicBezTo>
                        <a:pt x="f153" y="f85"/>
                        <a:pt x="f30" y="f154"/>
                        <a:pt x="f36" y="f155"/>
                      </a:cubicBezTo>
                      <a:cubicBezTo>
                        <a:pt x="f19" y="f6"/>
                        <a:pt x="f65" y="f83"/>
                        <a:pt x="f65" y="f66"/>
                      </a:cubicBezTo>
                      <a:close/>
                      <a:moveTo>
                        <a:pt x="f131" y="f132"/>
                      </a:moveTo>
                      <a:cubicBezTo>
                        <a:pt x="f156" y="f157"/>
                        <a:pt x="f158" y="f159"/>
                        <a:pt x="f155" y="f160"/>
                      </a:cubicBezTo>
                      <a:cubicBezTo>
                        <a:pt x="f158" y="f159"/>
                        <a:pt x="f156" y="f157"/>
                        <a:pt x="f131" y="f13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469;p6">
                  <a:extLst>
                    <a:ext uri="{FF2B5EF4-FFF2-40B4-BE49-F238E27FC236}">
                      <a16:creationId xmlns:a16="http://schemas.microsoft.com/office/drawing/2014/main" id="{E0CB2EA7-0ABF-47C8-86BB-589844B29B9A}"/>
                    </a:ext>
                  </a:extLst>
                </p:cNvPr>
                <p:cNvSpPr/>
                <p:nvPr/>
              </p:nvSpPr>
              <p:spPr>
                <a:xfrm>
                  <a:off x="632371" y="209991"/>
                  <a:ext cx="13853" cy="78318"/>
                </a:xfrm>
                <a:custGeom>
                  <a:avLst/>
                  <a:gdLst>
                    <a:gd name="f0" fmla="val w"/>
                    <a:gd name="f1" fmla="val h"/>
                    <a:gd name="f2" fmla="val 0"/>
                    <a:gd name="f3" fmla="val 429"/>
                    <a:gd name="f4" fmla="val 2425"/>
                    <a:gd name="f5" fmla="val 428"/>
                    <a:gd name="f6" fmla="val 1"/>
                    <a:gd name="f7" fmla="val 47"/>
                    <a:gd name="f8" fmla="val 786"/>
                    <a:gd name="f9" fmla="val 1617"/>
                    <a:gd name="f10" fmla="val 301"/>
                    <a:gd name="f11" fmla="*/ f0 1 429"/>
                    <a:gd name="f12" fmla="*/ f1 1 2425"/>
                    <a:gd name="f13" fmla="val f2"/>
                    <a:gd name="f14" fmla="val f3"/>
                    <a:gd name="f15" fmla="val f4"/>
                    <a:gd name="f16" fmla="+- f15 0 f13"/>
                    <a:gd name="f17" fmla="+- f14 0 f13"/>
                    <a:gd name="f18" fmla="*/ f17 1 429"/>
                    <a:gd name="f19" fmla="*/ f16 1 2425"/>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429" h="2425">
                      <a:moveTo>
                        <a:pt x="f5" y="f6"/>
                      </a:moveTo>
                      <a:lnTo>
                        <a:pt x="f5" y="f6"/>
                      </a:lnTo>
                      <a:cubicBezTo>
                        <a:pt x="f7" y="f8"/>
                        <a:pt x="f6" y="f9"/>
                        <a:pt x="f10" y="f4"/>
                      </a:cubicBezTo>
                      <a:lnTo>
                        <a:pt x="f5" y="f6"/>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470;p6">
                  <a:extLst>
                    <a:ext uri="{FF2B5EF4-FFF2-40B4-BE49-F238E27FC236}">
                      <a16:creationId xmlns:a16="http://schemas.microsoft.com/office/drawing/2014/main" id="{81D0FDBF-1DD7-419E-930D-538979A583EB}"/>
                    </a:ext>
                  </a:extLst>
                </p:cNvPr>
                <p:cNvSpPr/>
                <p:nvPr/>
              </p:nvSpPr>
              <p:spPr>
                <a:xfrm>
                  <a:off x="695026" y="351294"/>
                  <a:ext cx="77577" cy="101800"/>
                </a:xfrm>
                <a:custGeom>
                  <a:avLst/>
                  <a:gdLst>
                    <a:gd name="f0" fmla="val w"/>
                    <a:gd name="f1" fmla="val h"/>
                    <a:gd name="f2" fmla="val 0"/>
                    <a:gd name="f3" fmla="val 2402"/>
                    <a:gd name="f4" fmla="val 3152"/>
                    <a:gd name="f5" fmla="val 2020"/>
                    <a:gd name="f6" fmla="val 728"/>
                    <a:gd name="f7" fmla="val 1905"/>
                    <a:gd name="f8" fmla="val 889"/>
                    <a:gd name="f9" fmla="val 1755"/>
                    <a:gd name="f10" fmla="val 993"/>
                    <a:gd name="f11" fmla="val 1593"/>
                    <a:gd name="f12" fmla="val 1086"/>
                    <a:gd name="f13" fmla="val 1443"/>
                    <a:gd name="f14" fmla="val 1155"/>
                    <a:gd name="f15" fmla="val 1304"/>
                    <a:gd name="f16" fmla="val 1213"/>
                    <a:gd name="f17" fmla="val 1154"/>
                    <a:gd name="f18" fmla="val 1282"/>
                    <a:gd name="f19" fmla="val 1189"/>
                    <a:gd name="f20" fmla="val 1270"/>
                    <a:gd name="f21" fmla="val 1235"/>
                    <a:gd name="f22" fmla="val 1258"/>
                    <a:gd name="f23" fmla="val 1285"/>
                    <a:gd name="f24" fmla="val 1269"/>
                    <a:gd name="f25" fmla="val 1311"/>
                    <a:gd name="f26" fmla="val 1268"/>
                    <a:gd name="f27" fmla="val 1337"/>
                    <a:gd name="f28" fmla="val 1483"/>
                    <a:gd name="f29" fmla="val 1627"/>
                    <a:gd name="f30" fmla="val 1298"/>
                    <a:gd name="f31" fmla="val 1386"/>
                    <a:gd name="f32" fmla="val 1629"/>
                    <a:gd name="f33" fmla="val 1341"/>
                    <a:gd name="f34" fmla="val 1504"/>
                    <a:gd name="f35" fmla="val 1324"/>
                    <a:gd name="f36" fmla="val 1379"/>
                    <a:gd name="f37" fmla="val 1342"/>
                    <a:gd name="f38" fmla="val 1306"/>
                    <a:gd name="f39" fmla="val 1325"/>
                    <a:gd name="f40" fmla="val 1328"/>
                    <a:gd name="f41" fmla="val 1340"/>
                    <a:gd name="f42" fmla="val 1039"/>
                    <a:gd name="f43" fmla="val 1374"/>
                    <a:gd name="f44" fmla="val 924"/>
                    <a:gd name="f45" fmla="val 1409"/>
                    <a:gd name="f46" fmla="val 843"/>
                    <a:gd name="f47" fmla="val 1467"/>
                    <a:gd name="f48" fmla="val 750"/>
                    <a:gd name="f49" fmla="val 1547"/>
                    <a:gd name="f50" fmla="val 681"/>
                    <a:gd name="f51" fmla="val 1628"/>
                    <a:gd name="f52" fmla="val 566"/>
                    <a:gd name="f53" fmla="val 485"/>
                    <a:gd name="f54" fmla="val 1917"/>
                    <a:gd name="f55" fmla="val 393"/>
                    <a:gd name="f56" fmla="val 2078"/>
                    <a:gd name="f57" fmla="val 450"/>
                    <a:gd name="f58" fmla="val 520"/>
                    <a:gd name="f59" fmla="val 1732"/>
                    <a:gd name="f60" fmla="val 635"/>
                    <a:gd name="f61" fmla="val 1582"/>
                    <a:gd name="f62" fmla="val 912"/>
                    <a:gd name="f63" fmla="val 1074"/>
                    <a:gd name="f64" fmla="val 1236"/>
                    <a:gd name="f65" fmla="val 1224"/>
                    <a:gd name="f66" fmla="val 1408"/>
                    <a:gd name="f67" fmla="val 1558"/>
                    <a:gd name="f68" fmla="val 1005"/>
                    <a:gd name="f69" fmla="val 1720"/>
                    <a:gd name="f70" fmla="val 936"/>
                    <a:gd name="f71" fmla="val 1882"/>
                    <a:gd name="f72" fmla="val 2066"/>
                    <a:gd name="f73" fmla="val 1"/>
                    <a:gd name="f74" fmla="val 2055"/>
                    <a:gd name="f75" fmla="val 197"/>
                    <a:gd name="f76" fmla="val 1928"/>
                    <a:gd name="f77" fmla="val 405"/>
                    <a:gd name="f78" fmla="val 647"/>
                    <a:gd name="f79" fmla="val 716"/>
                    <a:gd name="f80" fmla="val 820"/>
                    <a:gd name="f81" fmla="val 693"/>
                    <a:gd name="f82" fmla="val 323"/>
                    <a:gd name="f83" fmla="val 1524"/>
                    <a:gd name="f84" fmla="val 150"/>
                    <a:gd name="f85" fmla="val 2067"/>
                    <a:gd name="f86" fmla="val 35"/>
                    <a:gd name="f87" fmla="val 2413"/>
                    <a:gd name="f88" fmla="val 2782"/>
                    <a:gd name="f89" fmla="val 81"/>
                    <a:gd name="f90" fmla="val 93"/>
                    <a:gd name="f91" fmla="val 3002"/>
                    <a:gd name="f92" fmla="val 2840"/>
                    <a:gd name="f93" fmla="val 219"/>
                    <a:gd name="f94" fmla="val 2679"/>
                    <a:gd name="f95" fmla="val 388"/>
                    <a:gd name="f96" fmla="val 2329"/>
                    <a:gd name="f97" fmla="val 766"/>
                    <a:gd name="f98" fmla="val 2101"/>
                    <a:gd name="f99" fmla="val 1149"/>
                    <a:gd name="f100" fmla="val 1159"/>
                    <a:gd name="f101" fmla="val 1168"/>
                    <a:gd name="f102" fmla="val 1178"/>
                    <a:gd name="f103" fmla="val 2113"/>
                    <a:gd name="f104" fmla="val 1962"/>
                    <a:gd name="f105" fmla="val 2390"/>
                    <a:gd name="f106" fmla="val 2112"/>
                    <a:gd name="f107" fmla="val 2759"/>
                    <a:gd name="f108" fmla="val 2251"/>
                    <a:gd name="f109" fmla="val 2655"/>
                    <a:gd name="f110" fmla="val 2332"/>
                    <a:gd name="f111" fmla="val 2471"/>
                    <a:gd name="f112" fmla="val 2286"/>
                    <a:gd name="f113" fmla="val 1998"/>
                    <a:gd name="f114" fmla="val 1963"/>
                    <a:gd name="f115" fmla="val 2043"/>
                    <a:gd name="f116" fmla="val 2170"/>
                    <a:gd name="f117" fmla="val 1859"/>
                    <a:gd name="f118" fmla="val 1778"/>
                    <a:gd name="f119" fmla="val 2343"/>
                    <a:gd name="f120" fmla="val 1686"/>
                    <a:gd name="f121" fmla="val 2389"/>
                    <a:gd name="f122" fmla="val 1420"/>
                    <a:gd name="f123" fmla="val 2296"/>
                    <a:gd name="f124" fmla="val 1358"/>
                    <a:gd name="f125" fmla="val 2192"/>
                    <a:gd name="f126" fmla="val 1316"/>
                    <a:gd name="f127" fmla="val 2109"/>
                    <a:gd name="f128" fmla="val 2085"/>
                    <a:gd name="f129" fmla="val 2062"/>
                    <a:gd name="f130" fmla="val 1320"/>
                    <a:gd name="f131" fmla="val 2228"/>
                    <a:gd name="f132" fmla="val 1166"/>
                    <a:gd name="f133" fmla="val 2366"/>
                    <a:gd name="f134" fmla="val 2401"/>
                    <a:gd name="f135" fmla="val 416"/>
                    <a:gd name="f136" fmla="val 2239"/>
                    <a:gd name="f137" fmla="val 208"/>
                    <a:gd name="f138" fmla="*/ f0 1 2402"/>
                    <a:gd name="f139" fmla="*/ f1 1 3152"/>
                    <a:gd name="f140" fmla="val f2"/>
                    <a:gd name="f141" fmla="val f3"/>
                    <a:gd name="f142" fmla="val f4"/>
                    <a:gd name="f143" fmla="+- f142 0 f140"/>
                    <a:gd name="f144" fmla="+- f141 0 f140"/>
                    <a:gd name="f145" fmla="*/ f144 1 2402"/>
                    <a:gd name="f146" fmla="*/ f143 1 3152"/>
                    <a:gd name="f147" fmla="*/ f140 1 f145"/>
                    <a:gd name="f148" fmla="*/ f141 1 f145"/>
                    <a:gd name="f149" fmla="*/ f140 1 f146"/>
                    <a:gd name="f150" fmla="*/ f142 1 f146"/>
                    <a:gd name="f151" fmla="*/ f147 f138 1"/>
                    <a:gd name="f152" fmla="*/ f148 f138 1"/>
                    <a:gd name="f153" fmla="*/ f150 f139 1"/>
                    <a:gd name="f154" fmla="*/ f149 f139 1"/>
                  </a:gdLst>
                  <a:ahLst/>
                  <a:cxnLst>
                    <a:cxn ang="3cd4">
                      <a:pos x="hc" y="t"/>
                    </a:cxn>
                    <a:cxn ang="0">
                      <a:pos x="r" y="vc"/>
                    </a:cxn>
                    <a:cxn ang="cd4">
                      <a:pos x="hc" y="b"/>
                    </a:cxn>
                    <a:cxn ang="cd2">
                      <a:pos x="l" y="vc"/>
                    </a:cxn>
                  </a:cxnLst>
                  <a:rect l="f151" t="f154" r="f152" b="f153"/>
                  <a:pathLst>
                    <a:path w="2402" h="3152">
                      <a:moveTo>
                        <a:pt x="f5" y="f6"/>
                      </a:moveTo>
                      <a:cubicBezTo>
                        <a:pt x="f7" y="f8"/>
                        <a:pt x="f9" y="f10"/>
                        <a:pt x="f11" y="f12"/>
                      </a:cubicBezTo>
                      <a:cubicBezTo>
                        <a:pt x="f13" y="f14"/>
                        <a:pt x="f15" y="f16"/>
                        <a:pt x="f17" y="f18"/>
                      </a:cubicBezTo>
                      <a:cubicBezTo>
                        <a:pt x="f19" y="f20"/>
                        <a:pt x="f21" y="f20"/>
                        <a:pt x="f22" y="f20"/>
                      </a:cubicBezTo>
                      <a:cubicBezTo>
                        <a:pt x="f23" y="f24"/>
                        <a:pt x="f25" y="f26"/>
                        <a:pt x="f27" y="f26"/>
                      </a:cubicBezTo>
                      <a:cubicBezTo>
                        <a:pt x="f28" y="f26"/>
                        <a:pt x="f29" y="f30"/>
                        <a:pt x="f9" y="f31"/>
                      </a:cubicBezTo>
                      <a:cubicBezTo>
                        <a:pt x="f32" y="f33"/>
                        <a:pt x="f34" y="f35"/>
                        <a:pt x="f36" y="f35"/>
                      </a:cubicBezTo>
                      <a:cubicBezTo>
                        <a:pt x="f37" y="f35"/>
                        <a:pt x="f38" y="f39"/>
                        <a:pt x="f20" y="f40"/>
                      </a:cubicBezTo>
                      <a:cubicBezTo>
                        <a:pt x="f17" y="f41"/>
                        <a:pt x="f42" y="f43"/>
                        <a:pt x="f44" y="f45"/>
                      </a:cubicBezTo>
                      <a:cubicBezTo>
                        <a:pt x="f46" y="f47"/>
                        <a:pt x="f48" y="f49"/>
                        <a:pt x="f50" y="f51"/>
                      </a:cubicBezTo>
                      <a:cubicBezTo>
                        <a:pt x="f52" y="f9"/>
                        <a:pt x="f53" y="f54"/>
                        <a:pt x="f55" y="f56"/>
                      </a:cubicBezTo>
                      <a:cubicBezTo>
                        <a:pt x="f57" y="f7"/>
                        <a:pt x="f58" y="f59"/>
                        <a:pt x="f60" y="f61"/>
                      </a:cubicBezTo>
                      <a:cubicBezTo>
                        <a:pt x="f48" y="f13"/>
                        <a:pt x="f62" y="f40"/>
                        <a:pt x="f63" y="f64"/>
                      </a:cubicBezTo>
                      <a:cubicBezTo>
                        <a:pt x="f65" y="f14"/>
                        <a:pt x="f66" y="f63"/>
                        <a:pt x="f67" y="f68"/>
                      </a:cubicBezTo>
                      <a:cubicBezTo>
                        <a:pt x="f69" y="f70"/>
                        <a:pt x="f71" y="f46"/>
                        <a:pt x="f5" y="f6"/>
                      </a:cubicBezTo>
                      <a:close/>
                      <a:moveTo>
                        <a:pt x="f72" y="f73"/>
                      </a:moveTo>
                      <a:cubicBezTo>
                        <a:pt x="f74" y="f75"/>
                        <a:pt x="f76" y="f77"/>
                        <a:pt x="f9" y="f58"/>
                      </a:cubicBezTo>
                      <a:cubicBezTo>
                        <a:pt x="f61" y="f78"/>
                        <a:pt x="f43" y="f79"/>
                        <a:pt x="f19" y="f80"/>
                      </a:cubicBezTo>
                      <a:cubicBezTo>
                        <a:pt x="f81" y="f12"/>
                        <a:pt x="f82" y="f83"/>
                        <a:pt x="f84" y="f85"/>
                      </a:cubicBezTo>
                      <a:cubicBezTo>
                        <a:pt x="f86" y="f87"/>
                        <a:pt x="f2" y="f88"/>
                        <a:pt x="f89" y="f4"/>
                      </a:cubicBezTo>
                      <a:cubicBezTo>
                        <a:pt x="f90" y="f91"/>
                        <a:pt x="f84" y="f92"/>
                        <a:pt x="f93" y="f94"/>
                      </a:cubicBezTo>
                      <a:cubicBezTo>
                        <a:pt x="f95" y="f96"/>
                        <a:pt x="f97" y="f98"/>
                        <a:pt x="f99" y="f98"/>
                      </a:cubicBezTo>
                      <a:cubicBezTo>
                        <a:pt x="f100" y="f98"/>
                        <a:pt x="f101" y="f98"/>
                        <a:pt x="f102" y="f98"/>
                      </a:cubicBezTo>
                      <a:cubicBezTo>
                        <a:pt x="f67" y="f103"/>
                        <a:pt x="f104" y="f105"/>
                        <a:pt x="f106" y="f107"/>
                      </a:cubicBezTo>
                      <a:cubicBezTo>
                        <a:pt x="f108" y="f109"/>
                        <a:pt x="f110" y="f111"/>
                        <a:pt x="f112" y="f112"/>
                      </a:cubicBezTo>
                      <a:cubicBezTo>
                        <a:pt x="f108" y="f103"/>
                        <a:pt x="f98" y="f113"/>
                        <a:pt x="f76" y="f114"/>
                      </a:cubicBezTo>
                      <a:cubicBezTo>
                        <a:pt x="f115" y="f54"/>
                        <a:pt x="f116" y="f117"/>
                        <a:pt x="f108" y="f118"/>
                      </a:cubicBezTo>
                      <a:cubicBezTo>
                        <a:pt x="f119" y="f120"/>
                        <a:pt x="f121" y="f83"/>
                        <a:pt x="f110" y="f122"/>
                      </a:cubicBezTo>
                      <a:cubicBezTo>
                        <a:pt x="f123" y="f124"/>
                        <a:pt x="f125" y="f126"/>
                        <a:pt x="f127" y="f126"/>
                      </a:cubicBezTo>
                      <a:cubicBezTo>
                        <a:pt x="f128" y="f126"/>
                        <a:pt x="f129" y="f130"/>
                        <a:pt x="f115" y="f40"/>
                      </a:cubicBezTo>
                      <a:cubicBezTo>
                        <a:pt x="f131" y="f132"/>
                        <a:pt x="f119" y="f70"/>
                        <a:pt x="f133" y="f81"/>
                      </a:cubicBezTo>
                      <a:cubicBezTo>
                        <a:pt x="f134" y="f135"/>
                        <a:pt x="f136" y="f137"/>
                        <a:pt x="f72" y="f73"/>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471;p6">
                  <a:extLst>
                    <a:ext uri="{FF2B5EF4-FFF2-40B4-BE49-F238E27FC236}">
                      <a16:creationId xmlns:a16="http://schemas.microsoft.com/office/drawing/2014/main" id="{F41639FD-A54D-47C5-B3DF-016A21F1179F}"/>
                    </a:ext>
                  </a:extLst>
                </p:cNvPr>
                <p:cNvSpPr/>
                <p:nvPr/>
              </p:nvSpPr>
              <p:spPr>
                <a:xfrm>
                  <a:off x="672294" y="270671"/>
                  <a:ext cx="167042" cy="246174"/>
                </a:xfrm>
                <a:custGeom>
                  <a:avLst/>
                  <a:gdLst>
                    <a:gd name="f0" fmla="val 180"/>
                    <a:gd name="f1" fmla="val w"/>
                    <a:gd name="f2" fmla="val h"/>
                    <a:gd name="f3" fmla="val 0"/>
                    <a:gd name="f4" fmla="val 5172"/>
                    <a:gd name="f5" fmla="val 7622"/>
                    <a:gd name="f6" fmla="val 3617"/>
                    <a:gd name="f7" fmla="val 3743"/>
                    <a:gd name="f8" fmla="val 3870"/>
                    <a:gd name="f9" fmla="val 191"/>
                    <a:gd name="f10" fmla="val 3994"/>
                    <a:gd name="f11" fmla="val 211"/>
                    <a:gd name="f12" fmla="val 4282"/>
                    <a:gd name="f13" fmla="val 257"/>
                    <a:gd name="f14" fmla="val 4559"/>
                    <a:gd name="f15" fmla="val 338"/>
                    <a:gd name="f16" fmla="val 4813"/>
                    <a:gd name="f17" fmla="val 477"/>
                    <a:gd name="f18" fmla="val 4548"/>
                    <a:gd name="f19" fmla="val 373"/>
                    <a:gd name="f20" fmla="val 4271"/>
                    <a:gd name="f21" fmla="val 292"/>
                    <a:gd name="f22" fmla="val 3982"/>
                    <a:gd name="f23" fmla="val 3873"/>
                    <a:gd name="f24" fmla="val 244"/>
                    <a:gd name="f25" fmla="val 3761"/>
                    <a:gd name="f26" fmla="val 235"/>
                    <a:gd name="f27" fmla="val 3650"/>
                    <a:gd name="f28" fmla="val 3481"/>
                    <a:gd name="f29" fmla="val 3312"/>
                    <a:gd name="f30" fmla="val 255"/>
                    <a:gd name="f31" fmla="val 3151"/>
                    <a:gd name="f32" fmla="val 304"/>
                    <a:gd name="f33" fmla="val 2874"/>
                    <a:gd name="f34" fmla="val 361"/>
                    <a:gd name="f35" fmla="val 2609"/>
                    <a:gd name="f36" fmla="val 2355"/>
                    <a:gd name="f37" fmla="val 604"/>
                    <a:gd name="f38" fmla="val 2112"/>
                    <a:gd name="f39" fmla="val 731"/>
                    <a:gd name="f40" fmla="val 1858"/>
                    <a:gd name="f41" fmla="val 892"/>
                    <a:gd name="f42" fmla="val 1662"/>
                    <a:gd name="f43" fmla="val 1088"/>
                    <a:gd name="f44" fmla="val 1847"/>
                    <a:gd name="f45" fmla="val 881"/>
                    <a:gd name="f46" fmla="val 2078"/>
                    <a:gd name="f47" fmla="val 708"/>
                    <a:gd name="f48" fmla="val 2332"/>
                    <a:gd name="f49" fmla="val 557"/>
                    <a:gd name="f50" fmla="val 2586"/>
                    <a:gd name="f51" fmla="val 419"/>
                    <a:gd name="f52" fmla="val 2851"/>
                    <a:gd name="f53" fmla="val 315"/>
                    <a:gd name="f54" fmla="val 3128"/>
                    <a:gd name="f55" fmla="val 246"/>
                    <a:gd name="f56" fmla="val 3286"/>
                    <a:gd name="f57" fmla="val 200"/>
                    <a:gd name="f58" fmla="val 3451"/>
                    <a:gd name="f59" fmla="val 3586"/>
                    <a:gd name="f60" fmla="val 1"/>
                    <a:gd name="f61" fmla="val 3134"/>
                    <a:gd name="f62" fmla="val 2678"/>
                    <a:gd name="f63" fmla="val 125"/>
                    <a:gd name="f64" fmla="val 2251"/>
                    <a:gd name="f65" fmla="val 384"/>
                    <a:gd name="f66" fmla="val 1397"/>
                    <a:gd name="f67" fmla="val 904"/>
                    <a:gd name="f68" fmla="val 854"/>
                    <a:gd name="f69" fmla="val 1816"/>
                    <a:gd name="f70" fmla="val 543"/>
                    <a:gd name="f71" fmla="val 2751"/>
                    <a:gd name="f72" fmla="val 4447"/>
                    <a:gd name="f73" fmla="val 69"/>
                    <a:gd name="f74" fmla="val 6040"/>
                    <a:gd name="f75" fmla="val 900"/>
                    <a:gd name="f76" fmla="val 381"/>
                    <a:gd name="f77" fmla="val 6617"/>
                    <a:gd name="f78" fmla="val 358"/>
                    <a:gd name="f79" fmla="val 5313"/>
                    <a:gd name="f80" fmla="val 670"/>
                    <a:gd name="f81" fmla="val 4274"/>
                    <a:gd name="f82" fmla="val 762"/>
                    <a:gd name="f83" fmla="val 3905"/>
                    <a:gd name="f84" fmla="val 912"/>
                    <a:gd name="f85" fmla="val 3559"/>
                    <a:gd name="f86" fmla="val 1097"/>
                    <a:gd name="f87" fmla="val 3247"/>
                    <a:gd name="f88" fmla="val 1189"/>
                    <a:gd name="f89" fmla="val 3085"/>
                    <a:gd name="f90" fmla="val 1304"/>
                    <a:gd name="f91" fmla="val 2958"/>
                    <a:gd name="f92" fmla="val 2820"/>
                    <a:gd name="f93" fmla="val 1512"/>
                    <a:gd name="f94" fmla="val 2693"/>
                    <a:gd name="f95" fmla="val 1628"/>
                    <a:gd name="f96" fmla="val 2566"/>
                    <a:gd name="f97" fmla="val 1731"/>
                    <a:gd name="f98" fmla="val 2404"/>
                    <a:gd name="f99" fmla="val 1835"/>
                    <a:gd name="f100" fmla="val 2266"/>
                    <a:gd name="f101" fmla="val 1882"/>
                    <a:gd name="f102" fmla="val 2058"/>
                    <a:gd name="f103" fmla="val 1801"/>
                    <a:gd name="f104" fmla="val 1896"/>
                    <a:gd name="f105" fmla="val 1752"/>
                    <a:gd name="f106" fmla="val 1791"/>
                    <a:gd name="f107" fmla="val 1652"/>
                    <a:gd name="f108" fmla="val 1714"/>
                    <a:gd name="f109" fmla="val 1548"/>
                    <a:gd name="f110" fmla="val 1513"/>
                    <a:gd name="f111" fmla="val 1477"/>
                    <a:gd name="f112" fmla="val 1723"/>
                    <a:gd name="f113" fmla="val 1443"/>
                    <a:gd name="f114" fmla="val 1742"/>
                    <a:gd name="f115" fmla="val 1861"/>
                    <a:gd name="f116" fmla="val 1469"/>
                    <a:gd name="f117" fmla="val 2319"/>
                    <a:gd name="f118" fmla="val 1368"/>
                    <a:gd name="f119" fmla="val 2786"/>
                    <a:gd name="f120" fmla="val 3061"/>
                    <a:gd name="f121" fmla="val 3338"/>
                    <a:gd name="f122" fmla="val 1403"/>
                    <a:gd name="f123" fmla="val 3613"/>
                    <a:gd name="f124" fmla="val 1458"/>
                    <a:gd name="f125" fmla="val 3719"/>
                    <a:gd name="f126" fmla="val 1478"/>
                    <a:gd name="f127" fmla="val 3824"/>
                    <a:gd name="f128" fmla="val 1488"/>
                    <a:gd name="f129" fmla="val 3925"/>
                    <a:gd name="f130" fmla="val 4507"/>
                    <a:gd name="f131" fmla="val 4952"/>
                    <a:gd name="f132" fmla="val 1168"/>
                    <a:gd name="f133" fmla="val 4617"/>
                    <a:gd name="f134" fmla="val 765"/>
                    <a:gd name="f135" fmla="val 4709"/>
                    <a:gd name="f136" fmla="val 4790"/>
                    <a:gd name="f137" fmla="val 823"/>
                    <a:gd name="f138" fmla="val 4894"/>
                    <a:gd name="f139" fmla="val 5056"/>
                    <a:gd name="f140" fmla="val 5171"/>
                    <a:gd name="f141" fmla="val 696"/>
                    <a:gd name="f142" fmla="val 5079"/>
                    <a:gd name="f143" fmla="val 534"/>
                    <a:gd name="f144" fmla="val 5033"/>
                    <a:gd name="f145" fmla="val 465"/>
                    <a:gd name="f146" fmla="val 4963"/>
                    <a:gd name="f147" fmla="val 407"/>
                    <a:gd name="f148" fmla="val 4484"/>
                    <a:gd name="f149" fmla="val 4037"/>
                    <a:gd name="f150" fmla="*/ f1 1 5172"/>
                    <a:gd name="f151" fmla="*/ f2 1 7622"/>
                    <a:gd name="f152" fmla="val f3"/>
                    <a:gd name="f153" fmla="val f4"/>
                    <a:gd name="f154" fmla="val f5"/>
                    <a:gd name="f155" fmla="+- f154 0 f152"/>
                    <a:gd name="f156" fmla="+- f153 0 f152"/>
                    <a:gd name="f157" fmla="*/ f156 1 5172"/>
                    <a:gd name="f158" fmla="*/ f155 1 762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5172" h="7622">
                      <a:moveTo>
                        <a:pt x="f6" y="f0"/>
                      </a:moveTo>
                      <a:cubicBezTo>
                        <a:pt x="f7" y="f0"/>
                        <a:pt x="f8" y="f9"/>
                        <a:pt x="f10" y="f11"/>
                      </a:cubicBezTo>
                      <a:cubicBezTo>
                        <a:pt x="f12" y="f13"/>
                        <a:pt x="f14" y="f15"/>
                        <a:pt x="f16" y="f17"/>
                      </a:cubicBezTo>
                      <a:cubicBezTo>
                        <a:pt x="f18" y="f19"/>
                        <a:pt x="f20" y="f21"/>
                        <a:pt x="f22" y="f13"/>
                      </a:cubicBezTo>
                      <a:cubicBezTo>
                        <a:pt x="f23" y="f24"/>
                        <a:pt x="f25" y="f26"/>
                        <a:pt x="f27" y="f26"/>
                      </a:cubicBezTo>
                      <a:cubicBezTo>
                        <a:pt x="f28" y="f26"/>
                        <a:pt x="f29" y="f30"/>
                        <a:pt x="f31" y="f32"/>
                      </a:cubicBezTo>
                      <a:cubicBezTo>
                        <a:pt x="f33" y="f34"/>
                        <a:pt x="f35" y="f17"/>
                        <a:pt x="f36" y="f37"/>
                      </a:cubicBezTo>
                      <a:cubicBezTo>
                        <a:pt x="f38" y="f39"/>
                        <a:pt x="f40" y="f41"/>
                        <a:pt x="f42" y="f43"/>
                      </a:cubicBezTo>
                      <a:cubicBezTo>
                        <a:pt x="f44" y="f45"/>
                        <a:pt x="f46" y="f47"/>
                        <a:pt x="f48" y="f49"/>
                      </a:cubicBezTo>
                      <a:cubicBezTo>
                        <a:pt x="f50" y="f51"/>
                        <a:pt x="f52" y="f53"/>
                        <a:pt x="f54" y="f55"/>
                      </a:cubicBezTo>
                      <a:cubicBezTo>
                        <a:pt x="f56" y="f57"/>
                        <a:pt x="f58" y="f0"/>
                        <a:pt x="f6" y="f0"/>
                      </a:cubicBezTo>
                      <a:close/>
                      <a:moveTo>
                        <a:pt x="f59" y="f60"/>
                      </a:moveTo>
                      <a:cubicBezTo>
                        <a:pt x="f61" y="f60"/>
                        <a:pt x="f62" y="f63"/>
                        <a:pt x="f64" y="f65"/>
                      </a:cubicBezTo>
                      <a:cubicBezTo>
                        <a:pt x="f66" y="f67"/>
                        <a:pt x="f68" y="f69"/>
                        <a:pt x="f70" y="f71"/>
                      </a:cubicBezTo>
                      <a:cubicBezTo>
                        <a:pt x="f3" y="f72"/>
                        <a:pt x="f73" y="f74"/>
                        <a:pt x="f75" y="f5"/>
                      </a:cubicBezTo>
                      <a:cubicBezTo>
                        <a:pt x="f76" y="f77"/>
                        <a:pt x="f78" y="f79"/>
                        <a:pt x="f80" y="f81"/>
                      </a:cubicBezTo>
                      <a:cubicBezTo>
                        <a:pt x="f82" y="f83"/>
                        <a:pt x="f84" y="f85"/>
                        <a:pt x="f86" y="f87"/>
                      </a:cubicBezTo>
                      <a:cubicBezTo>
                        <a:pt x="f88" y="f89"/>
                        <a:pt x="f90" y="f91"/>
                        <a:pt x="f66" y="f92"/>
                      </a:cubicBezTo>
                      <a:cubicBezTo>
                        <a:pt x="f93" y="f94"/>
                        <a:pt x="f95" y="f96"/>
                        <a:pt x="f97" y="f98"/>
                      </a:cubicBezTo>
                      <a:cubicBezTo>
                        <a:pt x="f99" y="f100"/>
                        <a:pt x="f101" y="f102"/>
                        <a:pt x="f103" y="f104"/>
                      </a:cubicBezTo>
                      <a:cubicBezTo>
                        <a:pt x="f105" y="f106"/>
                        <a:pt x="f107" y="f108"/>
                        <a:pt x="f109" y="f108"/>
                      </a:cubicBezTo>
                      <a:cubicBezTo>
                        <a:pt x="f110" y="f108"/>
                        <a:pt x="f111" y="f112"/>
                        <a:pt x="f113" y="f114"/>
                      </a:cubicBezTo>
                      <a:lnTo>
                        <a:pt x="f113" y="f114"/>
                      </a:lnTo>
                      <a:cubicBezTo>
                        <a:pt x="f115" y="f116"/>
                        <a:pt x="f117" y="f118"/>
                        <a:pt x="f119" y="f118"/>
                      </a:cubicBezTo>
                      <a:cubicBezTo>
                        <a:pt x="f120" y="f118"/>
                        <a:pt x="f121" y="f122"/>
                        <a:pt x="f123" y="f124"/>
                      </a:cubicBezTo>
                      <a:cubicBezTo>
                        <a:pt x="f125" y="f126"/>
                        <a:pt x="f127" y="f128"/>
                        <a:pt x="f129" y="f128"/>
                      </a:cubicBezTo>
                      <a:cubicBezTo>
                        <a:pt x="f130" y="f128"/>
                        <a:pt x="f131" y="f132"/>
                        <a:pt x="f133" y="f134"/>
                      </a:cubicBezTo>
                      <a:cubicBezTo>
                        <a:pt x="f135" y="f134"/>
                        <a:pt x="f136" y="f137"/>
                        <a:pt x="f138" y="f137"/>
                      </a:cubicBezTo>
                      <a:cubicBezTo>
                        <a:pt x="f139" y="f137"/>
                        <a:pt x="f140" y="f141"/>
                        <a:pt x="f142" y="f143"/>
                      </a:cubicBezTo>
                      <a:cubicBezTo>
                        <a:pt x="f144" y="f145"/>
                        <a:pt x="f146" y="f147"/>
                        <a:pt x="f138" y="f34"/>
                      </a:cubicBezTo>
                      <a:cubicBezTo>
                        <a:pt x="f148" y="f63"/>
                        <a:pt x="f149" y="f60"/>
                        <a:pt x="f59" y="f6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472;p6">
                  <a:extLst>
                    <a:ext uri="{FF2B5EF4-FFF2-40B4-BE49-F238E27FC236}">
                      <a16:creationId xmlns:a16="http://schemas.microsoft.com/office/drawing/2014/main" id="{5B62A9C8-AE66-4AF4-A4AF-E0566F46D633}"/>
                    </a:ext>
                  </a:extLst>
                </p:cNvPr>
                <p:cNvSpPr/>
                <p:nvPr/>
              </p:nvSpPr>
              <p:spPr>
                <a:xfrm>
                  <a:off x="693901" y="234854"/>
                  <a:ext cx="76837" cy="103418"/>
                </a:xfrm>
                <a:custGeom>
                  <a:avLst/>
                  <a:gdLst>
                    <a:gd name="f0" fmla="val w"/>
                    <a:gd name="f1" fmla="val h"/>
                    <a:gd name="f2" fmla="val 0"/>
                    <a:gd name="f3" fmla="val 2379"/>
                    <a:gd name="f4" fmla="val 3202"/>
                    <a:gd name="f5" fmla="val 727"/>
                    <a:gd name="f6" fmla="val 597"/>
                    <a:gd name="f7" fmla="val 603"/>
                    <a:gd name="f8" fmla="val 610"/>
                    <a:gd name="f9" fmla="val 728"/>
                    <a:gd name="f10" fmla="val 616"/>
                    <a:gd name="f11" fmla="val 604"/>
                    <a:gd name="f12" fmla="val 1214"/>
                    <a:gd name="f13" fmla="val 1146"/>
                    <a:gd name="f14" fmla="val 1079"/>
                    <a:gd name="f15" fmla="val 13"/>
                    <a:gd name="f16" fmla="val 1016"/>
                    <a:gd name="f17" fmla="val 39"/>
                    <a:gd name="f18" fmla="val 814"/>
                    <a:gd name="f19" fmla="val 129"/>
                    <a:gd name="f20" fmla="val 721"/>
                    <a:gd name="f21" fmla="val 372"/>
                    <a:gd name="f22" fmla="val 729"/>
                    <a:gd name="f23" fmla="val 485"/>
                    <a:gd name="f24" fmla="val 837"/>
                    <a:gd name="f25" fmla="val 396"/>
                    <a:gd name="f26" fmla="val 961"/>
                    <a:gd name="f27" fmla="val 968"/>
                    <a:gd name="f28" fmla="val 975"/>
                    <a:gd name="f29" fmla="val 982"/>
                    <a:gd name="f30" fmla="val 397"/>
                    <a:gd name="f31" fmla="val 1109"/>
                    <a:gd name="f32" fmla="val 420"/>
                    <a:gd name="f33" fmla="val 1189"/>
                    <a:gd name="f34" fmla="val 535"/>
                    <a:gd name="f35" fmla="val 1224"/>
                    <a:gd name="f36" fmla="val 651"/>
                    <a:gd name="f37" fmla="val 1236"/>
                    <a:gd name="f38" fmla="val 778"/>
                    <a:gd name="f39" fmla="val 905"/>
                    <a:gd name="f40" fmla="val 1132"/>
                    <a:gd name="f41" fmla="val 1009"/>
                    <a:gd name="f42" fmla="val 1074"/>
                    <a:gd name="f43" fmla="val 1112"/>
                    <a:gd name="f44" fmla="val 993"/>
                    <a:gd name="f45" fmla="val 1205"/>
                    <a:gd name="f46" fmla="val 901"/>
                    <a:gd name="f47" fmla="val 1297"/>
                    <a:gd name="f48" fmla="val 416"/>
                    <a:gd name="f49" fmla="val 1840"/>
                    <a:gd name="f50" fmla="val 151"/>
                    <a:gd name="f51" fmla="val 2474"/>
                    <a:gd name="f52" fmla="val 1"/>
                    <a:gd name="f53" fmla="val 162"/>
                    <a:gd name="f54" fmla="val 2417"/>
                    <a:gd name="f55" fmla="val 1666"/>
                    <a:gd name="f56" fmla="val 1617"/>
                    <a:gd name="f57" fmla="val 1251"/>
                    <a:gd name="f58" fmla="val 1674"/>
                    <a:gd name="f59" fmla="val 1193"/>
                    <a:gd name="f60" fmla="val 2378"/>
                    <a:gd name="f61" fmla="val 1940"/>
                    <a:gd name="f62" fmla="val 743"/>
                    <a:gd name="f63" fmla="val 1934"/>
                    <a:gd name="f64" fmla="val 742"/>
                    <a:gd name="f65" fmla="val 1927"/>
                    <a:gd name="f66" fmla="val 1921"/>
                    <a:gd name="f67" fmla="val 1853"/>
                    <a:gd name="f68" fmla="val 1761"/>
                    <a:gd name="f69" fmla="val 793"/>
                    <a:gd name="f70" fmla="val 1709"/>
                    <a:gd name="f71" fmla="val 835"/>
                    <a:gd name="f72" fmla="val 1801"/>
                    <a:gd name="f73" fmla="val 628"/>
                    <a:gd name="f74" fmla="val 385"/>
                    <a:gd name="f75" fmla="val 1651"/>
                    <a:gd name="f76" fmla="val 201"/>
                    <a:gd name="f77" fmla="val 1552"/>
                    <a:gd name="f78" fmla="val 77"/>
                    <a:gd name="f79" fmla="val 1383"/>
                    <a:gd name="f80" fmla="*/ f0 1 2379"/>
                    <a:gd name="f81" fmla="*/ f1 1 3202"/>
                    <a:gd name="f82" fmla="val f2"/>
                    <a:gd name="f83" fmla="val f3"/>
                    <a:gd name="f84" fmla="val f4"/>
                    <a:gd name="f85" fmla="+- f84 0 f82"/>
                    <a:gd name="f86" fmla="+- f83 0 f82"/>
                    <a:gd name="f87" fmla="*/ f86 1 2379"/>
                    <a:gd name="f88" fmla="*/ f85 1 3202"/>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2379" h="3202">
                      <a:moveTo>
                        <a:pt x="f5" y="f6"/>
                      </a:moveTo>
                      <a:cubicBezTo>
                        <a:pt x="f5" y="f7"/>
                        <a:pt x="f5" y="f8"/>
                        <a:pt x="f9" y="f10"/>
                      </a:cubicBezTo>
                      <a:cubicBezTo>
                        <a:pt x="f5" y="f8"/>
                        <a:pt x="f5" y="f11"/>
                        <a:pt x="f5" y="f6"/>
                      </a:cubicBezTo>
                      <a:close/>
                      <a:moveTo>
                        <a:pt x="f12" y="f2"/>
                      </a:moveTo>
                      <a:cubicBezTo>
                        <a:pt x="f13" y="f2"/>
                        <a:pt x="f14" y="f15"/>
                        <a:pt x="f16" y="f17"/>
                      </a:cubicBezTo>
                      <a:cubicBezTo>
                        <a:pt x="f18" y="f19"/>
                        <a:pt x="f20" y="f21"/>
                        <a:pt x="f5" y="f6"/>
                      </a:cubicBezTo>
                      <a:lnTo>
                        <a:pt x="f5" y="f6"/>
                      </a:lnTo>
                      <a:cubicBezTo>
                        <a:pt x="f22" y="f23"/>
                        <a:pt x="f24" y="f25"/>
                        <a:pt x="f26" y="f25"/>
                      </a:cubicBezTo>
                      <a:cubicBezTo>
                        <a:pt x="f27" y="f25"/>
                        <a:pt x="f28" y="f25"/>
                        <a:pt x="f29" y="f30"/>
                      </a:cubicBezTo>
                      <a:cubicBezTo>
                        <a:pt x="f31" y="f32"/>
                        <a:pt x="f33" y="f34"/>
                        <a:pt x="f35" y="f36"/>
                      </a:cubicBezTo>
                      <a:cubicBezTo>
                        <a:pt x="f37" y="f38"/>
                        <a:pt x="f33" y="f39"/>
                        <a:pt x="f40" y="f41"/>
                      </a:cubicBezTo>
                      <a:cubicBezTo>
                        <a:pt x="f42" y="f43"/>
                        <a:pt x="f44" y="f45"/>
                        <a:pt x="f46" y="f47"/>
                      </a:cubicBezTo>
                      <a:cubicBezTo>
                        <a:pt x="f48" y="f49"/>
                        <a:pt x="f50" y="f51"/>
                        <a:pt x="f52" y="f4"/>
                      </a:cubicBezTo>
                      <a:cubicBezTo>
                        <a:pt x="f53" y="f54"/>
                        <a:pt x="f44" y="f55"/>
                        <a:pt x="f56" y="f57"/>
                      </a:cubicBezTo>
                      <a:cubicBezTo>
                        <a:pt x="f58" y="f59"/>
                        <a:pt x="f60" y="f38"/>
                        <a:pt x="f61" y="f62"/>
                      </a:cubicBezTo>
                      <a:cubicBezTo>
                        <a:pt x="f63" y="f64"/>
                        <a:pt x="f65" y="f64"/>
                        <a:pt x="f66" y="f64"/>
                      </a:cubicBezTo>
                      <a:cubicBezTo>
                        <a:pt x="f67" y="f64"/>
                        <a:pt x="f68" y="f69"/>
                        <a:pt x="f70" y="f71"/>
                      </a:cubicBezTo>
                      <a:cubicBezTo>
                        <a:pt x="f72" y="f73"/>
                        <a:pt x="f72" y="f74"/>
                        <a:pt x="f75" y="f76"/>
                      </a:cubicBezTo>
                      <a:cubicBezTo>
                        <a:pt x="f77" y="f78"/>
                        <a:pt x="f79" y="f2"/>
                        <a:pt x="f12"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473;p6">
                  <a:extLst>
                    <a:ext uri="{FF2B5EF4-FFF2-40B4-BE49-F238E27FC236}">
                      <a16:creationId xmlns:a16="http://schemas.microsoft.com/office/drawing/2014/main" id="{CD31D710-E98C-415E-AFF3-38DF7CAFE228}"/>
                    </a:ext>
                  </a:extLst>
                </p:cNvPr>
                <p:cNvSpPr/>
                <p:nvPr/>
              </p:nvSpPr>
              <p:spPr>
                <a:xfrm>
                  <a:off x="561962" y="421373"/>
                  <a:ext cx="150994" cy="227438"/>
                </a:xfrm>
                <a:custGeom>
                  <a:avLst/>
                  <a:gdLst>
                    <a:gd name="f0" fmla="val w"/>
                    <a:gd name="f1" fmla="val h"/>
                    <a:gd name="f2" fmla="val 0"/>
                    <a:gd name="f3" fmla="val 4675"/>
                    <a:gd name="f4" fmla="val 7042"/>
                    <a:gd name="f5" fmla="val 288"/>
                    <a:gd name="f6" fmla="val 670"/>
                    <a:gd name="f7" fmla="val 671"/>
                    <a:gd name="f8" fmla="val 289"/>
                    <a:gd name="f9" fmla="val 672"/>
                    <a:gd name="f10" fmla="val 673"/>
                    <a:gd name="f11" fmla="val 634"/>
                    <a:gd name="f12" fmla="val 1166"/>
                    <a:gd name="f13" fmla="val 934"/>
                    <a:gd name="f14" fmla="val 1559"/>
                    <a:gd name="f15" fmla="val 1269"/>
                    <a:gd name="f16" fmla="val 1928"/>
                    <a:gd name="f17" fmla="val 1650"/>
                    <a:gd name="f18" fmla="val 2228"/>
                    <a:gd name="f19" fmla="val 2042"/>
                    <a:gd name="f20" fmla="val 2517"/>
                    <a:gd name="f21" fmla="val 2481"/>
                    <a:gd name="f22" fmla="val 2759"/>
                    <a:gd name="f23" fmla="val 2885"/>
                    <a:gd name="f24" fmla="val 3048"/>
                    <a:gd name="f25" fmla="val 3289"/>
                    <a:gd name="f26" fmla="val 3336"/>
                    <a:gd name="f27" fmla="val 3670"/>
                    <a:gd name="f28" fmla="val 3660"/>
                    <a:gd name="f29" fmla="val 3959"/>
                    <a:gd name="f30" fmla="val 4087"/>
                    <a:gd name="f31" fmla="val 4097"/>
                    <a:gd name="f32" fmla="val 4306"/>
                    <a:gd name="f33" fmla="val 4213"/>
                    <a:gd name="f34" fmla="val 4525"/>
                    <a:gd name="f35" fmla="val 4282"/>
                    <a:gd name="f36" fmla="val 4768"/>
                    <a:gd name="f37" fmla="val 4305"/>
                    <a:gd name="f38" fmla="val 4883"/>
                    <a:gd name="f39" fmla="val 4339"/>
                    <a:gd name="f40" fmla="val 5010"/>
                    <a:gd name="f41" fmla="val 5149"/>
                    <a:gd name="f42" fmla="val 5276"/>
                    <a:gd name="f43" fmla="val 5391"/>
                    <a:gd name="f44" fmla="val 4316"/>
                    <a:gd name="f45" fmla="val 5518"/>
                    <a:gd name="f46" fmla="val 4328"/>
                    <a:gd name="f47" fmla="val 4293"/>
                    <a:gd name="f48" fmla="val 4270"/>
                    <a:gd name="f49" fmla="val 4895"/>
                    <a:gd name="f50" fmla="val 4236"/>
                    <a:gd name="f51" fmla="val 4779"/>
                    <a:gd name="f52" fmla="val 4109"/>
                    <a:gd name="f53" fmla="val 4433"/>
                    <a:gd name="f54" fmla="val 4051"/>
                    <a:gd name="f55" fmla="val 4318"/>
                    <a:gd name="f56" fmla="val 3993"/>
                    <a:gd name="f57" fmla="val 4225"/>
                    <a:gd name="f58" fmla="val 3924"/>
                    <a:gd name="f59" fmla="val 4121"/>
                    <a:gd name="f60" fmla="val 3647"/>
                    <a:gd name="f61" fmla="val 3717"/>
                    <a:gd name="f62" fmla="val 3254"/>
                    <a:gd name="f63" fmla="val 3394"/>
                    <a:gd name="f64" fmla="val 2850"/>
                    <a:gd name="f65" fmla="val 3106"/>
                    <a:gd name="f66" fmla="val 2446"/>
                    <a:gd name="f67" fmla="val 2817"/>
                    <a:gd name="f68" fmla="val 2019"/>
                    <a:gd name="f69" fmla="val 2575"/>
                    <a:gd name="f70" fmla="val 1627"/>
                    <a:gd name="f71" fmla="val 2251"/>
                    <a:gd name="f72" fmla="val 1419"/>
                    <a:gd name="f73" fmla="val 2101"/>
                    <a:gd name="f74" fmla="val 1246"/>
                    <a:gd name="f75" fmla="val 1073"/>
                    <a:gd name="f76" fmla="val 1755"/>
                    <a:gd name="f77" fmla="val 923"/>
                    <a:gd name="f78" fmla="val 761"/>
                    <a:gd name="f79" fmla="val 1363"/>
                    <a:gd name="f80" fmla="val 2135"/>
                    <a:gd name="f81" fmla="val 1"/>
                    <a:gd name="f82" fmla="val 1927"/>
                    <a:gd name="f83" fmla="val 370"/>
                    <a:gd name="f84" fmla="val 1916"/>
                    <a:gd name="f85" fmla="val 739"/>
                    <a:gd name="f86" fmla="val 1973"/>
                    <a:gd name="f87" fmla="val 1132"/>
                    <a:gd name="f88" fmla="val 1880"/>
                    <a:gd name="f89" fmla="val 935"/>
                    <a:gd name="f90" fmla="val 1700"/>
                    <a:gd name="f91" fmla="val 886"/>
                    <a:gd name="f92" fmla="val 1487"/>
                    <a:gd name="f93" fmla="val 1283"/>
                    <a:gd name="f94" fmla="val 1050"/>
                    <a:gd name="f95" fmla="val 931"/>
                    <a:gd name="f96" fmla="val 837"/>
                    <a:gd name="f97" fmla="val 611"/>
                    <a:gd name="f98" fmla="val 408"/>
                    <a:gd name="f99" fmla="val 881"/>
                    <a:gd name="f100" fmla="val 656"/>
                    <a:gd name="f101" fmla="val 1319"/>
                    <a:gd name="f102" fmla="val 2206"/>
                    <a:gd name="f103" fmla="val 946"/>
                    <a:gd name="f104" fmla="val 2552"/>
                    <a:gd name="f105" fmla="val 577"/>
                    <a:gd name="f106" fmla="val 2736"/>
                    <a:gd name="f107" fmla="val 484"/>
                    <a:gd name="f108" fmla="val 2840"/>
                    <a:gd name="f109" fmla="val 219"/>
                    <a:gd name="f110" fmla="val 3152"/>
                    <a:gd name="f111" fmla="val 406"/>
                    <a:gd name="f112" fmla="val 3114"/>
                    <a:gd name="f113" fmla="val 560"/>
                    <a:gd name="f114" fmla="val 3102"/>
                    <a:gd name="f115" fmla="val 680"/>
                    <a:gd name="f116" fmla="val 895"/>
                    <a:gd name="f117" fmla="val 1004"/>
                    <a:gd name="f118" fmla="val 3140"/>
                    <a:gd name="f119" fmla="val 911"/>
                    <a:gd name="f120" fmla="val 3256"/>
                    <a:gd name="f121" fmla="val 807"/>
                    <a:gd name="f122" fmla="val 3440"/>
                    <a:gd name="f123" fmla="val 1101"/>
                    <a:gd name="f124" fmla="val 3366"/>
                    <a:gd name="f125" fmla="val 1391"/>
                    <a:gd name="f126" fmla="val 3323"/>
                    <a:gd name="f127" fmla="val 1676"/>
                    <a:gd name="f128" fmla="val 2052"/>
                    <a:gd name="f129" fmla="val 2420"/>
                    <a:gd name="f130" fmla="val 3397"/>
                    <a:gd name="f131" fmla="val 2781"/>
                    <a:gd name="f132" fmla="val 3567"/>
                    <a:gd name="f133" fmla="val 2562"/>
                    <a:gd name="f134" fmla="val 3613"/>
                    <a:gd name="f135" fmla="val 2377"/>
                    <a:gd name="f136" fmla="val 3798"/>
                    <a:gd name="f137" fmla="val 4017"/>
                    <a:gd name="f138" fmla="val 4237"/>
                    <a:gd name="f139" fmla="val 4468"/>
                    <a:gd name="f140" fmla="val 2643"/>
                    <a:gd name="f141" fmla="val 4375"/>
                    <a:gd name="f142" fmla="val 2620"/>
                    <a:gd name="f143" fmla="val 4133"/>
                    <a:gd name="f144" fmla="val 2724"/>
                    <a:gd name="f145" fmla="val 4006"/>
                    <a:gd name="f146" fmla="val 2815"/>
                    <a:gd name="f147" fmla="val 3884"/>
                    <a:gd name="f148" fmla="val 2970"/>
                    <a:gd name="f149" fmla="val 3842"/>
                    <a:gd name="f150" fmla="val 3116"/>
                    <a:gd name="f151" fmla="val 3136"/>
                    <a:gd name="f152" fmla="val 3155"/>
                    <a:gd name="f153" fmla="val 3843"/>
                    <a:gd name="f154" fmla="val 3174"/>
                    <a:gd name="f155" fmla="val 3844"/>
                    <a:gd name="f156" fmla="val 3856"/>
                    <a:gd name="f157" fmla="val 4491"/>
                    <a:gd name="f158" fmla="val 4872"/>
                    <a:gd name="f159" fmla="val 4291"/>
                    <a:gd name="f160" fmla="val 5570"/>
                    <a:gd name="f161" fmla="val 4180"/>
                    <a:gd name="f162" fmla="val 6370"/>
                    <a:gd name="f163" fmla="val 3851"/>
                    <a:gd name="f164" fmla="val 7025"/>
                    <a:gd name="f165" fmla="val 4012"/>
                    <a:gd name="f166" fmla="val 6709"/>
                    <a:gd name="f167" fmla="val 4238"/>
                    <a:gd name="f168" fmla="val 6447"/>
                    <a:gd name="f169" fmla="val 4363"/>
                    <a:gd name="f170" fmla="val 6107"/>
                    <a:gd name="f171" fmla="val 4443"/>
                    <a:gd name="f172" fmla="val 5922"/>
                    <a:gd name="f173" fmla="val 4478"/>
                    <a:gd name="f174" fmla="val 5737"/>
                    <a:gd name="f175" fmla="val 4524"/>
                    <a:gd name="f176" fmla="val 5541"/>
                    <a:gd name="f177" fmla="val 4674"/>
                    <a:gd name="f178" fmla="val 4664"/>
                    <a:gd name="f179" fmla="val 4351"/>
                    <a:gd name="f180" fmla="val 3833"/>
                    <a:gd name="f181" fmla="val 3716"/>
                    <a:gd name="f182" fmla="val 3117"/>
                    <a:gd name="f183" fmla="val 2966"/>
                    <a:gd name="f184" fmla="val 2286"/>
                    <a:gd name="f185" fmla="val 2146"/>
                    <a:gd name="f186" fmla="val 1178"/>
                    <a:gd name="f187" fmla="val 3849"/>
                    <a:gd name="f188" fmla="val 7031"/>
                    <a:gd name="f189" fmla="val 3846"/>
                    <a:gd name="f190" fmla="val 7036"/>
                    <a:gd name="f191" fmla="*/ f0 1 4675"/>
                    <a:gd name="f192" fmla="*/ f1 1 7042"/>
                    <a:gd name="f193" fmla="val f2"/>
                    <a:gd name="f194" fmla="val f3"/>
                    <a:gd name="f195" fmla="val f4"/>
                    <a:gd name="f196" fmla="+- f195 0 f193"/>
                    <a:gd name="f197" fmla="+- f194 0 f193"/>
                    <a:gd name="f198" fmla="*/ f197 1 4675"/>
                    <a:gd name="f199" fmla="*/ f196 1 7042"/>
                    <a:gd name="f200" fmla="*/ f193 1 f198"/>
                    <a:gd name="f201" fmla="*/ f194 1 f198"/>
                    <a:gd name="f202" fmla="*/ f193 1 f199"/>
                    <a:gd name="f203" fmla="*/ f195 1 f199"/>
                    <a:gd name="f204" fmla="*/ f200 f191 1"/>
                    <a:gd name="f205" fmla="*/ f201 f191 1"/>
                    <a:gd name="f206" fmla="*/ f203 f192 1"/>
                    <a:gd name="f207" fmla="*/ f202 f192 1"/>
                  </a:gdLst>
                  <a:ahLst/>
                  <a:cxnLst>
                    <a:cxn ang="3cd4">
                      <a:pos x="hc" y="t"/>
                    </a:cxn>
                    <a:cxn ang="0">
                      <a:pos x="r" y="vc"/>
                    </a:cxn>
                    <a:cxn ang="cd4">
                      <a:pos x="hc" y="b"/>
                    </a:cxn>
                    <a:cxn ang="cd2">
                      <a:pos x="l" y="vc"/>
                    </a:cxn>
                  </a:cxnLst>
                  <a:rect l="f204" t="f207" r="f205" b="f206"/>
                  <a:pathLst>
                    <a:path w="4675" h="7042">
                      <a:moveTo>
                        <a:pt x="f5" y="f6"/>
                      </a:moveTo>
                      <a:cubicBezTo>
                        <a:pt x="f5" y="f7"/>
                        <a:pt x="f8" y="f9"/>
                        <a:pt x="f8" y="f10"/>
                      </a:cubicBezTo>
                      <a:lnTo>
                        <a:pt x="f8" y="f10"/>
                      </a:lnTo>
                      <a:cubicBezTo>
                        <a:pt x="f8" y="f9"/>
                        <a:pt x="f5" y="f7"/>
                        <a:pt x="f5" y="f6"/>
                      </a:cubicBezTo>
                      <a:close/>
                      <a:moveTo>
                        <a:pt x="f11" y="f12"/>
                      </a:move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39" y="f41"/>
                      </a:cubicBezTo>
                      <a:cubicBezTo>
                        <a:pt x="f39" y="f42"/>
                        <a:pt x="f39" y="f43"/>
                        <a:pt x="f44" y="f45"/>
                      </a:cubicBezTo>
                      <a:cubicBezTo>
                        <a:pt x="f46" y="f43"/>
                        <a:pt x="f46" y="f42"/>
                        <a:pt x="f44" y="f41"/>
                      </a:cubicBezTo>
                      <a:cubicBezTo>
                        <a:pt x="f47" y="f40"/>
                        <a:pt x="f48" y="f49"/>
                        <a:pt x="f50" y="f51"/>
                      </a:cubicBezTo>
                      <a:lnTo>
                        <a:pt x="f52" y="f53"/>
                      </a:lnTo>
                      <a:cubicBezTo>
                        <a:pt x="f54" y="f55"/>
                        <a:pt x="f56" y="f57"/>
                        <a:pt x="f58" y="f59"/>
                      </a:cubicBezTo>
                      <a:cubicBezTo>
                        <a:pt x="f60" y="f61"/>
                        <a:pt x="f62" y="f63"/>
                        <a:pt x="f64" y="f65"/>
                      </a:cubicBezTo>
                      <a:cubicBezTo>
                        <a:pt x="f66" y="f67"/>
                        <a:pt x="f68" y="f69"/>
                        <a:pt x="f70" y="f71"/>
                      </a:cubicBezTo>
                      <a:cubicBezTo>
                        <a:pt x="f72" y="f73"/>
                        <a:pt x="f74" y="f16"/>
                        <a:pt x="f75" y="f76"/>
                      </a:cubicBezTo>
                      <a:cubicBezTo>
                        <a:pt x="f77" y="f14"/>
                        <a:pt x="f78" y="f79"/>
                        <a:pt x="f11" y="f12"/>
                      </a:cubicBezTo>
                      <a:close/>
                      <a:moveTo>
                        <a:pt x="f80" y="f81"/>
                      </a:moveTo>
                      <a:cubicBezTo>
                        <a:pt x="f82" y="f83"/>
                        <a:pt x="f84" y="f85"/>
                        <a:pt x="f86" y="f87"/>
                      </a:cubicBezTo>
                      <a:cubicBezTo>
                        <a:pt x="f88" y="f89"/>
                        <a:pt x="f90" y="f91"/>
                        <a:pt x="f92" y="f91"/>
                      </a:cubicBezTo>
                      <a:cubicBezTo>
                        <a:pt x="f93" y="f91"/>
                        <a:pt x="f94" y="f95"/>
                        <a:pt x="f96" y="f95"/>
                      </a:cubicBezTo>
                      <a:cubicBezTo>
                        <a:pt x="f97" y="f95"/>
                        <a:pt x="f98" y="f99"/>
                        <a:pt x="f8" y="f10"/>
                      </a:cubicBezTo>
                      <a:lnTo>
                        <a:pt x="f8" y="f10"/>
                      </a:lnTo>
                      <a:cubicBezTo>
                        <a:pt x="f100" y="f101"/>
                        <a:pt x="f81" y="f102"/>
                        <a:pt x="f103" y="f104"/>
                      </a:cubicBezTo>
                      <a:cubicBezTo>
                        <a:pt x="f105" y="f106"/>
                        <a:pt x="f107" y="f108"/>
                        <a:pt x="f109" y="f110"/>
                      </a:cubicBezTo>
                      <a:cubicBezTo>
                        <a:pt x="f111" y="f112"/>
                        <a:pt x="f113" y="f114"/>
                        <a:pt x="f115" y="f114"/>
                      </a:cubicBezTo>
                      <a:cubicBezTo>
                        <a:pt x="f116" y="f114"/>
                        <a:pt x="f117" y="f118"/>
                        <a:pt x="f117" y="f118"/>
                      </a:cubicBezTo>
                      <a:cubicBezTo>
                        <a:pt x="f119" y="f120"/>
                        <a:pt x="f121" y="f122"/>
                        <a:pt x="f121" y="f122"/>
                      </a:cubicBezTo>
                      <a:cubicBezTo>
                        <a:pt x="f123" y="f124"/>
                        <a:pt x="f125" y="f126"/>
                        <a:pt x="f127" y="f126"/>
                      </a:cubicBezTo>
                      <a:cubicBezTo>
                        <a:pt x="f128" y="f126"/>
                        <a:pt x="f129" y="f130"/>
                        <a:pt x="f131" y="f132"/>
                      </a:cubicBezTo>
                      <a:cubicBezTo>
                        <a:pt x="f133" y="f134"/>
                        <a:pt x="f135" y="f136"/>
                        <a:pt x="f135" y="f137"/>
                      </a:cubicBezTo>
                      <a:cubicBezTo>
                        <a:pt x="f135" y="f138"/>
                        <a:pt x="f133" y="f53"/>
                        <a:pt x="f131" y="f139"/>
                      </a:cubicBezTo>
                      <a:cubicBezTo>
                        <a:pt x="f140" y="f141"/>
                        <a:pt x="f142" y="f143"/>
                        <a:pt x="f144" y="f145"/>
                      </a:cubicBezTo>
                      <a:cubicBezTo>
                        <a:pt x="f146" y="f147"/>
                        <a:pt x="f148" y="f149"/>
                        <a:pt x="f150" y="f149"/>
                      </a:cubicBezTo>
                      <a:cubicBezTo>
                        <a:pt x="f151" y="f149"/>
                        <a:pt x="f152" y="f153"/>
                        <a:pt x="f154" y="f155"/>
                      </a:cubicBezTo>
                      <a:cubicBezTo>
                        <a:pt x="f60" y="f156"/>
                        <a:pt x="f58" y="f157"/>
                        <a:pt x="f54" y="f158"/>
                      </a:cubicBezTo>
                      <a:cubicBezTo>
                        <a:pt x="f159" y="f160"/>
                        <a:pt x="f161" y="f162"/>
                        <a:pt x="f163" y="f164"/>
                      </a:cubicBezTo>
                      <a:lnTo>
                        <a:pt x="f163" y="f164"/>
                      </a:lnTo>
                      <a:cubicBezTo>
                        <a:pt x="f165" y="f166"/>
                        <a:pt x="f167" y="f168"/>
                        <a:pt x="f169" y="f170"/>
                      </a:cubicBezTo>
                      <a:cubicBezTo>
                        <a:pt x="f171" y="f172"/>
                        <a:pt x="f173" y="f174"/>
                        <a:pt x="f175" y="f176"/>
                      </a:cubicBezTo>
                      <a:cubicBezTo>
                        <a:pt x="f177" y="f178"/>
                        <a:pt x="f179" y="f180"/>
                        <a:pt x="f181" y="f182"/>
                      </a:cubicBezTo>
                      <a:cubicBezTo>
                        <a:pt x="f183" y="f184"/>
                        <a:pt x="f185" y="f186"/>
                        <a:pt x="f80" y="f81"/>
                      </a:cubicBezTo>
                      <a:close/>
                      <a:moveTo>
                        <a:pt x="f163" y="f164"/>
                      </a:moveTo>
                      <a:cubicBezTo>
                        <a:pt x="f187" y="f188"/>
                        <a:pt x="f189" y="f190"/>
                        <a:pt x="f153" y="f4"/>
                      </a:cubicBezTo>
                      <a:cubicBezTo>
                        <a:pt x="f189" y="f190"/>
                        <a:pt x="f187" y="f188"/>
                        <a:pt x="f163" y="f164"/>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474;p6">
                  <a:extLst>
                    <a:ext uri="{FF2B5EF4-FFF2-40B4-BE49-F238E27FC236}">
                      <a16:creationId xmlns:a16="http://schemas.microsoft.com/office/drawing/2014/main" id="{EE5C7E6F-130D-4A51-80ED-25B2AC5988F4}"/>
                    </a:ext>
                  </a:extLst>
                </p:cNvPr>
                <p:cNvSpPr/>
                <p:nvPr/>
              </p:nvSpPr>
              <p:spPr>
                <a:xfrm>
                  <a:off x="631274" y="360621"/>
                  <a:ext cx="61529" cy="150638"/>
                </a:xfrm>
                <a:custGeom>
                  <a:avLst/>
                  <a:gdLst>
                    <a:gd name="f0" fmla="val w"/>
                    <a:gd name="f1" fmla="val h"/>
                    <a:gd name="f2" fmla="val 0"/>
                    <a:gd name="f3" fmla="val 1905"/>
                    <a:gd name="f4" fmla="val 4664"/>
                    <a:gd name="f5" fmla="val 1051"/>
                    <a:gd name="f6" fmla="val 970"/>
                    <a:gd name="f7" fmla="val 1039"/>
                    <a:gd name="f8" fmla="val 1178"/>
                    <a:gd name="f9" fmla="val 1016"/>
                    <a:gd name="f10" fmla="val 1431"/>
                    <a:gd name="f11" fmla="val 1662"/>
                    <a:gd name="f12" fmla="val 1893"/>
                    <a:gd name="f13" fmla="val 2136"/>
                    <a:gd name="f14" fmla="val 2366"/>
                    <a:gd name="f15" fmla="val 1062"/>
                    <a:gd name="f16" fmla="val 2597"/>
                    <a:gd name="f17" fmla="val 1108"/>
                    <a:gd name="f18" fmla="val 2828"/>
                    <a:gd name="f19" fmla="val 1166"/>
                    <a:gd name="f20" fmla="val 3047"/>
                    <a:gd name="f21" fmla="val 1224"/>
                    <a:gd name="f22" fmla="val 3255"/>
                    <a:gd name="f23" fmla="val 1305"/>
                    <a:gd name="f24" fmla="val 3475"/>
                    <a:gd name="f25" fmla="val 1385"/>
                    <a:gd name="f26" fmla="val 3694"/>
                    <a:gd name="f27" fmla="val 1282"/>
                    <a:gd name="f28" fmla="val 3486"/>
                    <a:gd name="f29" fmla="val 1201"/>
                    <a:gd name="f30" fmla="val 3290"/>
                    <a:gd name="f31" fmla="val 1120"/>
                    <a:gd name="f32" fmla="val 3071"/>
                    <a:gd name="f33" fmla="val 2851"/>
                    <a:gd name="f34" fmla="val 1005"/>
                    <a:gd name="f35" fmla="val 2620"/>
                    <a:gd name="f36" fmla="val 981"/>
                    <a:gd name="f37" fmla="val 2390"/>
                    <a:gd name="f38" fmla="val 947"/>
                    <a:gd name="f39" fmla="val 2159"/>
                    <a:gd name="f40" fmla="val 1916"/>
                    <a:gd name="f41" fmla="val 1685"/>
                    <a:gd name="f42" fmla="val 1443"/>
                    <a:gd name="f43" fmla="val 1212"/>
                    <a:gd name="f44" fmla="val 878"/>
                    <a:gd name="f45" fmla="val 323"/>
                    <a:gd name="f46" fmla="val 612"/>
                    <a:gd name="f47" fmla="val 1027"/>
                    <a:gd name="f48" fmla="val 681"/>
                    <a:gd name="f49" fmla="val 1558"/>
                    <a:gd name="f50" fmla="val 531"/>
                    <a:gd name="f51" fmla="val 335"/>
                    <a:gd name="f52" fmla="val 704"/>
                    <a:gd name="f53" fmla="val 289"/>
                    <a:gd name="f54" fmla="val 693"/>
                    <a:gd name="f55" fmla="val 1789"/>
                    <a:gd name="f56" fmla="val 1247"/>
                    <a:gd name="f57" fmla="val 3890"/>
                    <a:gd name="f58" fmla="val 4663"/>
                    <a:gd name="f59" fmla="val 1259"/>
                    <a:gd name="f60" fmla="val 3198"/>
                    <a:gd name="f61" fmla="val 1570"/>
                    <a:gd name="f62" fmla="*/ f0 1 1905"/>
                    <a:gd name="f63" fmla="*/ f1 1 4664"/>
                    <a:gd name="f64" fmla="val f2"/>
                    <a:gd name="f65" fmla="val f3"/>
                    <a:gd name="f66" fmla="val f4"/>
                    <a:gd name="f67" fmla="+- f66 0 f64"/>
                    <a:gd name="f68" fmla="+- f65 0 f64"/>
                    <a:gd name="f69" fmla="*/ f68 1 1905"/>
                    <a:gd name="f70" fmla="*/ f67 1 4664"/>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1905" h="4664">
                      <a:moveTo>
                        <a:pt x="f5" y="f6"/>
                      </a:moveTo>
                      <a:lnTo>
                        <a:pt x="f5" y="f6"/>
                      </a:lnTo>
                      <a:cubicBezTo>
                        <a:pt x="f7" y="f8"/>
                        <a:pt x="f9" y="f10"/>
                        <a:pt x="f9" y="f11"/>
                      </a:cubicBezTo>
                      <a:cubicBezTo>
                        <a:pt x="f9" y="f12"/>
                        <a:pt x="f9" y="f13"/>
                        <a:pt x="f7" y="f14"/>
                      </a:cubicBezTo>
                      <a:cubicBezTo>
                        <a:pt x="f15" y="f16"/>
                        <a:pt x="f17" y="f18"/>
                        <a:pt x="f19" y="f20"/>
                      </a:cubicBezTo>
                      <a:cubicBezTo>
                        <a:pt x="f21" y="f22"/>
                        <a:pt x="f23" y="f24"/>
                        <a:pt x="f25" y="f26"/>
                      </a:cubicBezTo>
                      <a:cubicBezTo>
                        <a:pt x="f27" y="f28"/>
                        <a:pt x="f29" y="f30"/>
                        <a:pt x="f31" y="f32"/>
                      </a:cubicBezTo>
                      <a:cubicBezTo>
                        <a:pt x="f5" y="f33"/>
                        <a:pt x="f34" y="f35"/>
                        <a:pt x="f36" y="f37"/>
                      </a:cubicBezTo>
                      <a:cubicBezTo>
                        <a:pt x="f38" y="f39"/>
                        <a:pt x="f38" y="f40"/>
                        <a:pt x="f6" y="f41"/>
                      </a:cubicBezTo>
                      <a:cubicBezTo>
                        <a:pt x="f36" y="f42"/>
                        <a:pt x="f9" y="f43"/>
                        <a:pt x="f5" y="f6"/>
                      </a:cubicBezTo>
                      <a:close/>
                      <a:moveTo>
                        <a:pt x="f23" y="f2"/>
                      </a:moveTo>
                      <a:lnTo>
                        <a:pt x="f23" y="f2"/>
                      </a:lnTo>
                      <a:cubicBezTo>
                        <a:pt x="f44" y="f45"/>
                        <a:pt x="f46" y="f47"/>
                        <a:pt x="f48" y="f49"/>
                      </a:cubicBezTo>
                      <a:cubicBezTo>
                        <a:pt x="f50" y="f25"/>
                        <a:pt x="f51" y="f52"/>
                        <a:pt x="f53" y="f54"/>
                      </a:cubicBezTo>
                      <a:lnTo>
                        <a:pt x="f53" y="f54"/>
                      </a:lnTo>
                      <a:cubicBezTo>
                        <a:pt x="f2" y="f55"/>
                        <a:pt x="f56" y="f57"/>
                        <a:pt x="f3" y="f58"/>
                      </a:cubicBezTo>
                      <a:cubicBezTo>
                        <a:pt x="f59" y="f60"/>
                        <a:pt x="f5" y="f61"/>
                        <a:pt x="f2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475;p6">
                  <a:extLst>
                    <a:ext uri="{FF2B5EF4-FFF2-40B4-BE49-F238E27FC236}">
                      <a16:creationId xmlns:a16="http://schemas.microsoft.com/office/drawing/2014/main" id="{9D8CA858-955F-4585-9B58-7FE7B22E8275}"/>
                    </a:ext>
                  </a:extLst>
                </p:cNvPr>
                <p:cNvSpPr/>
                <p:nvPr/>
              </p:nvSpPr>
              <p:spPr>
                <a:xfrm>
                  <a:off x="91449" y="625659"/>
                  <a:ext cx="264709" cy="194273"/>
                </a:xfrm>
                <a:custGeom>
                  <a:avLst/>
                  <a:gdLst>
                    <a:gd name="f0" fmla="val w"/>
                    <a:gd name="f1" fmla="val h"/>
                    <a:gd name="f2" fmla="val 0"/>
                    <a:gd name="f3" fmla="val 8196"/>
                    <a:gd name="f4" fmla="val 6015"/>
                    <a:gd name="f5" fmla="val 1"/>
                    <a:gd name="f6" fmla="val 8127"/>
                    <a:gd name="f7" fmla="val 740"/>
                    <a:gd name="f8" fmla="val 7134"/>
                    <a:gd name="f9" fmla="val 2321"/>
                    <a:gd name="f10" fmla="val 4352"/>
                    <a:gd name="f11" fmla="val 2656"/>
                    <a:gd name="f12" fmla="val 2634"/>
                    <a:gd name="f13" fmla="val 2855"/>
                    <a:gd name="f14" fmla="val 1872"/>
                    <a:gd name="f15" fmla="val 3273"/>
                    <a:gd name="f16" fmla="val 891"/>
                    <a:gd name="f17" fmla="val 619"/>
                    <a:gd name="f18" fmla="val 331"/>
                    <a:gd name="f19" fmla="val 3241"/>
                    <a:gd name="f20" fmla="val 3164"/>
                    <a:gd name="f21" fmla="val 301"/>
                    <a:gd name="f22" fmla="val 3651"/>
                    <a:gd name="f23" fmla="val 989"/>
                    <a:gd name="f24" fmla="val 3994"/>
                    <a:gd name="f25" fmla="val 1602"/>
                    <a:gd name="f26" fmla="val 1744"/>
                    <a:gd name="f27" fmla="val 1881"/>
                    <a:gd name="f28" fmla="val 3976"/>
                    <a:gd name="f29" fmla="val 2009"/>
                    <a:gd name="f30" fmla="val 3937"/>
                    <a:gd name="f31" fmla="val 1570"/>
                    <a:gd name="f32" fmla="val 4526"/>
                    <a:gd name="f33" fmla="val 1732"/>
                    <a:gd name="f34" fmla="val 5484"/>
                    <a:gd name="f35" fmla="val 2263"/>
                    <a:gd name="f36" fmla="val 2044"/>
                    <a:gd name="f37" fmla="val 4849"/>
                    <a:gd name="f38" fmla="val 2655"/>
                    <a:gd name="f39" fmla="val 4445"/>
                    <a:gd name="f40" fmla="val 3059"/>
                    <a:gd name="f41" fmla="val 4041"/>
                    <a:gd name="f42" fmla="val 3625"/>
                    <a:gd name="f43" fmla="val 3810"/>
                    <a:gd name="f44" fmla="val 4179"/>
                    <a:gd name="f45" fmla="val 3660"/>
                    <a:gd name="f46" fmla="val 4722"/>
                    <a:gd name="f47" fmla="val 3521"/>
                    <a:gd name="f48" fmla="val 5287"/>
                    <a:gd name="f49" fmla="val 3418"/>
                    <a:gd name="f50" fmla="val 5818"/>
                    <a:gd name="f51" fmla="val 3198"/>
                    <a:gd name="f52" fmla="val 7122"/>
                    <a:gd name="f53" fmla="val 2667"/>
                    <a:gd name="f54" fmla="val 8069"/>
                    <a:gd name="f55" fmla="val 1386"/>
                    <a:gd name="f56" fmla="*/ f0 1 8196"/>
                    <a:gd name="f57" fmla="*/ f1 1 6015"/>
                    <a:gd name="f58" fmla="val f2"/>
                    <a:gd name="f59" fmla="val f3"/>
                    <a:gd name="f60" fmla="val f4"/>
                    <a:gd name="f61" fmla="+- f60 0 f58"/>
                    <a:gd name="f62" fmla="+- f59 0 f58"/>
                    <a:gd name="f63" fmla="*/ f62 1 8196"/>
                    <a:gd name="f64" fmla="*/ f61 1 6015"/>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196" h="6015">
                      <a:moveTo>
                        <a:pt x="f3" y="f5"/>
                      </a:moveTo>
                      <a:lnTo>
                        <a:pt x="f3" y="f5"/>
                      </a:lnTo>
                      <a:cubicBezTo>
                        <a:pt x="f6" y="f7"/>
                        <a:pt x="f8" y="f9"/>
                        <a:pt x="f10" y="f11"/>
                      </a:cubicBezTo>
                      <a:cubicBezTo>
                        <a:pt x="f12" y="f13"/>
                        <a:pt x="f14" y="f15"/>
                        <a:pt x="f16" y="f15"/>
                      </a:cubicBezTo>
                      <a:cubicBezTo>
                        <a:pt x="f17" y="f15"/>
                        <a:pt x="f18" y="f19"/>
                        <a:pt x="f5" y="f20"/>
                      </a:cubicBezTo>
                      <a:lnTo>
                        <a:pt x="f5" y="f20"/>
                      </a:lnTo>
                      <a:cubicBezTo>
                        <a:pt x="f21" y="f22"/>
                        <a:pt x="f23" y="f24"/>
                        <a:pt x="f25" y="f24"/>
                      </a:cubicBezTo>
                      <a:cubicBezTo>
                        <a:pt x="f26" y="f24"/>
                        <a:pt x="f27" y="f28"/>
                        <a:pt x="f29" y="f30"/>
                      </a:cubicBezTo>
                      <a:lnTo>
                        <a:pt x="f29" y="f30"/>
                      </a:lnTo>
                      <a:cubicBezTo>
                        <a:pt x="f31" y="f32"/>
                        <a:pt x="f33" y="f34"/>
                        <a:pt x="f35" y="f4"/>
                      </a:cubicBezTo>
                      <a:cubicBezTo>
                        <a:pt x="f36" y="f34"/>
                        <a:pt x="f35" y="f37"/>
                        <a:pt x="f38" y="f39"/>
                      </a:cubicBezTo>
                      <a:cubicBezTo>
                        <a:pt x="f40" y="f41"/>
                        <a:pt x="f42" y="f43"/>
                        <a:pt x="f44" y="f45"/>
                      </a:cubicBezTo>
                      <a:cubicBezTo>
                        <a:pt x="f46" y="f47"/>
                        <a:pt x="f48" y="f49"/>
                        <a:pt x="f50" y="f51"/>
                      </a:cubicBezTo>
                      <a:cubicBezTo>
                        <a:pt x="f52" y="f53"/>
                        <a:pt x="f54" y="f55"/>
                        <a:pt x="f3" y="f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476;p6">
                  <a:extLst>
                    <a:ext uri="{FF2B5EF4-FFF2-40B4-BE49-F238E27FC236}">
                      <a16:creationId xmlns:a16="http://schemas.microsoft.com/office/drawing/2014/main" id="{C7DCB53D-F121-4F25-AF4A-2265E4D25F01}"/>
                    </a:ext>
                  </a:extLst>
                </p:cNvPr>
                <p:cNvSpPr/>
                <p:nvPr/>
              </p:nvSpPr>
              <p:spPr>
                <a:xfrm>
                  <a:off x="141027" y="597715"/>
                  <a:ext cx="213292" cy="97703"/>
                </a:xfrm>
                <a:custGeom>
                  <a:avLst/>
                  <a:gdLst>
                    <a:gd name="f0" fmla="val w"/>
                    <a:gd name="f1" fmla="val h"/>
                    <a:gd name="f2" fmla="val 0"/>
                    <a:gd name="f3" fmla="val 6604"/>
                    <a:gd name="f4" fmla="val 3025"/>
                    <a:gd name="f5" fmla="val 6603"/>
                    <a:gd name="f6" fmla="val 716"/>
                    <a:gd name="f7" fmla="val 6596"/>
                    <a:gd name="f8" fmla="val 727"/>
                    <a:gd name="f9" fmla="val 6590"/>
                    <a:gd name="f10" fmla="val 739"/>
                    <a:gd name="f11" fmla="val 6583"/>
                    <a:gd name="f12" fmla="val 751"/>
                    <a:gd name="f13" fmla="val 6597"/>
                    <a:gd name="f14" fmla="val 728"/>
                    <a:gd name="f15" fmla="val 4"/>
                    <a:gd name="f16" fmla="val 1316"/>
                    <a:gd name="f17" fmla="val 3"/>
                    <a:gd name="f18" fmla="val 2"/>
                    <a:gd name="f19" fmla="val 1"/>
                    <a:gd name="f20" fmla="val 509"/>
                    <a:gd name="f21" fmla="val 1328"/>
                    <a:gd name="f22" fmla="val 740"/>
                    <a:gd name="f23" fmla="val 959"/>
                    <a:gd name="f24" fmla="val 1190"/>
                    <a:gd name="f25" fmla="val 1362"/>
                    <a:gd name="f26" fmla="val 1421"/>
                    <a:gd name="f27" fmla="val 1385"/>
                    <a:gd name="f28" fmla="val 1628"/>
                    <a:gd name="f29" fmla="val 1432"/>
                    <a:gd name="f30" fmla="val 1848"/>
                    <a:gd name="f31" fmla="val 1501"/>
                    <a:gd name="f32" fmla="val 2286"/>
                    <a:gd name="f33" fmla="val 2690"/>
                    <a:gd name="f34" fmla="val 1836"/>
                    <a:gd name="f35" fmla="val 3106"/>
                    <a:gd name="f36" fmla="val 1997"/>
                    <a:gd name="f37" fmla="val 3521"/>
                    <a:gd name="f38" fmla="val 2147"/>
                    <a:gd name="f39" fmla="val 3960"/>
                    <a:gd name="f40" fmla="val 4399"/>
                    <a:gd name="f41" fmla="val 4836"/>
                    <a:gd name="f42" fmla="val 5284"/>
                    <a:gd name="f43" fmla="val 2166"/>
                    <a:gd name="f44" fmla="val 5616"/>
                    <a:gd name="f45" fmla="val 1884"/>
                    <a:gd name="f46" fmla="val 5536"/>
                    <a:gd name="f47" fmla="val 1954"/>
                    <a:gd name="f48" fmla="val 5462"/>
                    <a:gd name="f49" fmla="val 2015"/>
                    <a:gd name="f50" fmla="val 5380"/>
                    <a:gd name="f51" fmla="val 2066"/>
                    <a:gd name="f52" fmla="val 5287"/>
                    <a:gd name="f53" fmla="val 2124"/>
                    <a:gd name="f54" fmla="val 5183"/>
                    <a:gd name="f55" fmla="val 2159"/>
                    <a:gd name="f56" fmla="val 5080"/>
                    <a:gd name="f57" fmla="val 2205"/>
                    <a:gd name="f58" fmla="val 4860"/>
                    <a:gd name="f59" fmla="val 4629"/>
                    <a:gd name="f60" fmla="val 2320"/>
                    <a:gd name="f61" fmla="val 4422"/>
                    <a:gd name="f62" fmla="val 4387"/>
                    <a:gd name="f63" fmla="val 2322"/>
                    <a:gd name="f64" fmla="val 4353"/>
                    <a:gd name="f65" fmla="val 2323"/>
                    <a:gd name="f66" fmla="val 4319"/>
                    <a:gd name="f67" fmla="val 3894"/>
                    <a:gd name="f68" fmla="val 3479"/>
                    <a:gd name="f69" fmla="val 2194"/>
                    <a:gd name="f70" fmla="val 3094"/>
                    <a:gd name="f71" fmla="val 2055"/>
                    <a:gd name="f72" fmla="val 2667"/>
                    <a:gd name="f73" fmla="val 1905"/>
                    <a:gd name="f74" fmla="val 2252"/>
                    <a:gd name="f75" fmla="val 1709"/>
                    <a:gd name="f76" fmla="val 1559"/>
                    <a:gd name="f77" fmla="val 1420"/>
                    <a:gd name="f78" fmla="val 970"/>
                    <a:gd name="f79" fmla="val 1339"/>
                    <a:gd name="f80" fmla="val 1813"/>
                    <a:gd name="f81" fmla="val 1721"/>
                    <a:gd name="f82" fmla="val 370"/>
                    <a:gd name="f83" fmla="val 1686"/>
                    <a:gd name="f84" fmla="val 474"/>
                    <a:gd name="f85" fmla="val 1744"/>
                    <a:gd name="f86" fmla="val 854"/>
                    <a:gd name="f87" fmla="val 1579"/>
                    <a:gd name="f88" fmla="val 735"/>
                    <a:gd name="f89" fmla="val 1435"/>
                    <a:gd name="f90" fmla="val 689"/>
                    <a:gd name="f91" fmla="val 1305"/>
                    <a:gd name="f92" fmla="val 840"/>
                    <a:gd name="f93" fmla="val 533"/>
                    <a:gd name="f94" fmla="val 1278"/>
                    <a:gd name="f95" fmla="val 15"/>
                    <a:gd name="f96" fmla="val 1315"/>
                    <a:gd name="f97" fmla="val 26"/>
                    <a:gd name="f98" fmla="val 37"/>
                    <a:gd name="f99" fmla="val 615"/>
                    <a:gd name="f100" fmla="val 635"/>
                    <a:gd name="f101" fmla="val 2359"/>
                    <a:gd name="f102" fmla="val 1156"/>
                    <a:gd name="f103" fmla="val 1174"/>
                    <a:gd name="f104" fmla="val 1193"/>
                    <a:gd name="f105" fmla="val 2358"/>
                    <a:gd name="f106" fmla="val 1213"/>
                    <a:gd name="f107" fmla="val 2355"/>
                    <a:gd name="f108" fmla="val 866"/>
                    <a:gd name="f109" fmla="val 2517"/>
                    <a:gd name="f110" fmla="val 578"/>
                    <a:gd name="f111" fmla="val 2713"/>
                    <a:gd name="f112" fmla="val 416"/>
                    <a:gd name="f113" fmla="val 3024"/>
                    <a:gd name="f114" fmla="val 989"/>
                    <a:gd name="f115" fmla="val 2650"/>
                    <a:gd name="f116" fmla="val 1706"/>
                    <a:gd name="f117" fmla="val 2537"/>
                    <a:gd name="f118" fmla="val 2410"/>
                    <a:gd name="f119" fmla="val 2814"/>
                    <a:gd name="f120" fmla="val 3213"/>
                    <a:gd name="f121" fmla="val 2574"/>
                    <a:gd name="f122" fmla="val 3579"/>
                    <a:gd name="f123" fmla="val 2620"/>
                    <a:gd name="f124" fmla="val 3739"/>
                    <a:gd name="f125" fmla="val 2642"/>
                    <a:gd name="f126" fmla="val 3897"/>
                    <a:gd name="f127" fmla="val 2653"/>
                    <a:gd name="f128" fmla="val 4052"/>
                    <a:gd name="f129" fmla="val 4721"/>
                    <a:gd name="f130" fmla="val 5331"/>
                    <a:gd name="f131" fmla="val 2445"/>
                    <a:gd name="f132" fmla="val 5818"/>
                    <a:gd name="f133" fmla="val 1986"/>
                    <a:gd name="f134" fmla="val 5934"/>
                    <a:gd name="f135" fmla="val 1870"/>
                    <a:gd name="f136" fmla="val 6049"/>
                    <a:gd name="f137" fmla="val 1743"/>
                    <a:gd name="f138" fmla="val 6165"/>
                    <a:gd name="f139" fmla="val 1582"/>
                    <a:gd name="f140" fmla="val 6342"/>
                    <a:gd name="f141" fmla="val 1327"/>
                    <a:gd name="f142" fmla="val 6434"/>
                    <a:gd name="f143" fmla="val 1020"/>
                    <a:gd name="f144" fmla="val 6258"/>
                    <a:gd name="f145" fmla="val 1313"/>
                    <a:gd name="f146" fmla="val 5713"/>
                    <a:gd name="f147" fmla="val 1805"/>
                    <a:gd name="f148" fmla="val 5068"/>
                    <a:gd name="f149" fmla="val 4897"/>
                    <a:gd name="f150" fmla="val 2037"/>
                    <a:gd name="f151" fmla="val 4659"/>
                    <a:gd name="f152" fmla="val 2091"/>
                    <a:gd name="f153" fmla="val 4432"/>
                    <a:gd name="f154" fmla="val 4199"/>
                    <a:gd name="f155" fmla="val 3979"/>
                    <a:gd name="f156" fmla="val 2034"/>
                    <a:gd name="f157" fmla="val 3856"/>
                    <a:gd name="f158" fmla="val 1859"/>
                    <a:gd name="f159" fmla="val 3764"/>
                    <a:gd name="f160" fmla="val 3706"/>
                    <a:gd name="f161" fmla="val 3752"/>
                    <a:gd name="f162" fmla="val 1443"/>
                    <a:gd name="f163" fmla="val 3790"/>
                    <a:gd name="f164" fmla="val 1320"/>
                    <a:gd name="f165" fmla="val 3921"/>
                    <a:gd name="f166" fmla="val 1220"/>
                    <a:gd name="f167" fmla="val 4043"/>
                    <a:gd name="f168" fmla="val 4070"/>
                    <a:gd name="f169" fmla="val 4097"/>
                    <a:gd name="f170" fmla="val 1225"/>
                    <a:gd name="f171" fmla="val 4122"/>
                    <a:gd name="f172" fmla="val 1235"/>
                    <a:gd name="f173" fmla="val 4045"/>
                    <a:gd name="f174" fmla="val 1151"/>
                    <a:gd name="f175" fmla="val 3925"/>
                    <a:gd name="f176" fmla="val 1106"/>
                    <a:gd name="f177" fmla="val 3805"/>
                    <a:gd name="f178" fmla="val 3726"/>
                    <a:gd name="f179" fmla="val 3647"/>
                    <a:gd name="f180" fmla="val 1125"/>
                    <a:gd name="f181" fmla="val 1166"/>
                    <a:gd name="f182" fmla="val 3406"/>
                    <a:gd name="f183" fmla="val 1270"/>
                    <a:gd name="f184" fmla="val 3371"/>
                    <a:gd name="f185" fmla="val 1512"/>
                    <a:gd name="f186" fmla="val 3452"/>
                    <a:gd name="f187" fmla="val 1697"/>
                    <a:gd name="f188" fmla="val 2898"/>
                    <a:gd name="f189" fmla="val 2552"/>
                    <a:gd name="f190" fmla="val 878"/>
                    <a:gd name="f191" fmla="val 2332"/>
                    <a:gd name="f192" fmla="val 289"/>
                    <a:gd name="f193" fmla="val 462"/>
                    <a:gd name="f194" fmla="val 601"/>
                    <a:gd name="f195" fmla="val 2009"/>
                    <a:gd name="f196" fmla="val 427"/>
                    <a:gd name="f197" fmla="*/ f0 1 6604"/>
                    <a:gd name="f198" fmla="*/ f1 1 3025"/>
                    <a:gd name="f199" fmla="val f2"/>
                    <a:gd name="f200" fmla="val f3"/>
                    <a:gd name="f201" fmla="val f4"/>
                    <a:gd name="f202" fmla="+- f201 0 f199"/>
                    <a:gd name="f203" fmla="+- f200 0 f199"/>
                    <a:gd name="f204" fmla="*/ f203 1 6604"/>
                    <a:gd name="f205" fmla="*/ f202 1 3025"/>
                    <a:gd name="f206" fmla="*/ f199 1 f204"/>
                    <a:gd name="f207" fmla="*/ f200 1 f204"/>
                    <a:gd name="f208" fmla="*/ f199 1 f205"/>
                    <a:gd name="f209" fmla="*/ f201 1 f205"/>
                    <a:gd name="f210" fmla="*/ f206 f197 1"/>
                    <a:gd name="f211" fmla="*/ f207 f197 1"/>
                    <a:gd name="f212" fmla="*/ f209 f198 1"/>
                    <a:gd name="f213" fmla="*/ f208 f198 1"/>
                  </a:gdLst>
                  <a:ahLst/>
                  <a:cxnLst>
                    <a:cxn ang="3cd4">
                      <a:pos x="hc" y="t"/>
                    </a:cxn>
                    <a:cxn ang="0">
                      <a:pos x="r" y="vc"/>
                    </a:cxn>
                    <a:cxn ang="cd4">
                      <a:pos x="hc" y="b"/>
                    </a:cxn>
                    <a:cxn ang="cd2">
                      <a:pos x="l" y="vc"/>
                    </a:cxn>
                  </a:cxnLst>
                  <a:rect l="f210" t="f213" r="f211" b="f212"/>
                  <a:pathLst>
                    <a:path w="6604" h="3025">
                      <a:moveTo>
                        <a:pt x="f5" y="f6"/>
                      </a:moveTo>
                      <a:lnTo>
                        <a:pt x="f5" y="f6"/>
                      </a:lnTo>
                      <a:cubicBezTo>
                        <a:pt x="f7" y="f8"/>
                        <a:pt x="f9" y="f10"/>
                        <a:pt x="f11" y="f12"/>
                      </a:cubicBezTo>
                      <a:lnTo>
                        <a:pt x="f11" y="f12"/>
                      </a:lnTo>
                      <a:cubicBezTo>
                        <a:pt x="f9" y="f10"/>
                        <a:pt x="f13" y="f14"/>
                        <a:pt x="f5" y="f6"/>
                      </a:cubicBezTo>
                      <a:close/>
                      <a:moveTo>
                        <a:pt x="f15" y="f16"/>
                      </a:moveTo>
                      <a:cubicBezTo>
                        <a:pt x="f17" y="f16"/>
                        <a:pt x="f18" y="f16"/>
                        <a:pt x="f19" y="f16"/>
                      </a:cubicBezTo>
                      <a:cubicBezTo>
                        <a:pt x="f18" y="f16"/>
                        <a:pt x="f17" y="f16"/>
                        <a:pt x="f15" y="f16"/>
                      </a:cubicBezTo>
                      <a:close/>
                      <a:moveTo>
                        <a:pt x="f20" y="f21"/>
                      </a:moveTo>
                      <a:cubicBezTo>
                        <a:pt x="f22" y="f21"/>
                        <a:pt x="f23" y="f21"/>
                        <a:pt x="f24" y="f25"/>
                      </a:cubicBezTo>
                      <a:cubicBezTo>
                        <a:pt x="f26" y="f27"/>
                        <a:pt x="f28" y="f29"/>
                        <a:pt x="f30" y="f31"/>
                      </a:cubicBezTo>
                      <a:cubicBezTo>
                        <a:pt x="f32" y="f28"/>
                        <a:pt x="f33" y="f34"/>
                        <a:pt x="f35" y="f36"/>
                      </a:cubicBezTo>
                      <a:cubicBezTo>
                        <a:pt x="f37" y="f38"/>
                        <a:pt x="f39" y="f32"/>
                        <a:pt x="f40" y="f32"/>
                      </a:cubicBezTo>
                      <a:cubicBezTo>
                        <a:pt x="f41" y="f32"/>
                        <a:pt x="f42" y="f43"/>
                        <a:pt x="f44" y="f45"/>
                      </a:cubicBezTo>
                      <a:lnTo>
                        <a:pt x="f44" y="f45"/>
                      </a:lnTo>
                      <a:cubicBezTo>
                        <a:pt x="f46" y="f47"/>
                        <a:pt x="f48" y="f49"/>
                        <a:pt x="f50" y="f51"/>
                      </a:cubicBezTo>
                      <a:cubicBezTo>
                        <a:pt x="f52" y="f53"/>
                        <a:pt x="f54" y="f55"/>
                        <a:pt x="f56" y="f57"/>
                      </a:cubicBezTo>
                      <a:cubicBezTo>
                        <a:pt x="f58" y="f32"/>
                        <a:pt x="f59" y="f60"/>
                        <a:pt x="f61" y="f60"/>
                      </a:cubicBezTo>
                      <a:cubicBezTo>
                        <a:pt x="f62" y="f63"/>
                        <a:pt x="f64" y="f65"/>
                        <a:pt x="f66" y="f65"/>
                      </a:cubicBezTo>
                      <a:cubicBezTo>
                        <a:pt x="f67" y="f65"/>
                        <a:pt x="f68" y="f69"/>
                        <a:pt x="f70" y="f71"/>
                      </a:cubicBezTo>
                      <a:cubicBezTo>
                        <a:pt x="f72" y="f73"/>
                        <a:pt x="f74" y="f75"/>
                        <a:pt x="f34" y="f76"/>
                      </a:cubicBezTo>
                      <a:cubicBezTo>
                        <a:pt x="f26" y="f77"/>
                        <a:pt x="f78" y="f79"/>
                        <a:pt x="f20" y="f21"/>
                      </a:cubicBezTo>
                      <a:close/>
                      <a:moveTo>
                        <a:pt x="f80" y="f2"/>
                      </a:moveTo>
                      <a:cubicBezTo>
                        <a:pt x="f81" y="f82"/>
                        <a:pt x="f83" y="f84"/>
                        <a:pt x="f85" y="f86"/>
                      </a:cubicBezTo>
                      <a:cubicBezTo>
                        <a:pt x="f87" y="f88"/>
                        <a:pt x="f89" y="f90"/>
                        <a:pt x="f91" y="f90"/>
                      </a:cubicBezTo>
                      <a:cubicBezTo>
                        <a:pt x="f92" y="f90"/>
                        <a:pt x="f93" y="f94"/>
                        <a:pt x="f15" y="f16"/>
                      </a:cubicBezTo>
                      <a:lnTo>
                        <a:pt x="f15" y="f16"/>
                      </a:lnTo>
                      <a:cubicBezTo>
                        <a:pt x="f95" y="f96"/>
                        <a:pt x="f97" y="f96"/>
                        <a:pt x="f98" y="f96"/>
                      </a:cubicBezTo>
                      <a:cubicBezTo>
                        <a:pt x="f99" y="f96"/>
                        <a:pt x="f100" y="f101"/>
                        <a:pt x="f102" y="f101"/>
                      </a:cubicBezTo>
                      <a:cubicBezTo>
                        <a:pt x="f103" y="f101"/>
                        <a:pt x="f104" y="f105"/>
                        <a:pt x="f106" y="f107"/>
                      </a:cubicBezTo>
                      <a:lnTo>
                        <a:pt x="f106" y="f107"/>
                      </a:lnTo>
                      <a:cubicBezTo>
                        <a:pt x="f108" y="f109"/>
                        <a:pt x="f110" y="f111"/>
                        <a:pt x="f112" y="f113"/>
                      </a:cubicBezTo>
                      <a:cubicBezTo>
                        <a:pt x="f114" y="f115"/>
                        <a:pt x="f116" y="f117"/>
                        <a:pt x="f118" y="f117"/>
                      </a:cubicBezTo>
                      <a:cubicBezTo>
                        <a:pt x="f119" y="f117"/>
                        <a:pt x="f120" y="f121"/>
                        <a:pt x="f122" y="f123"/>
                      </a:cubicBezTo>
                      <a:cubicBezTo>
                        <a:pt x="f124" y="f125"/>
                        <a:pt x="f126" y="f127"/>
                        <a:pt x="f128" y="f127"/>
                      </a:cubicBezTo>
                      <a:cubicBezTo>
                        <a:pt x="f129" y="f127"/>
                        <a:pt x="f130" y="f131"/>
                        <a:pt x="f132" y="f133"/>
                      </a:cubicBezTo>
                      <a:cubicBezTo>
                        <a:pt x="f134" y="f135"/>
                        <a:pt x="f136" y="f137"/>
                        <a:pt x="f138" y="f139"/>
                      </a:cubicBezTo>
                      <a:cubicBezTo>
                        <a:pt x="f140" y="f141"/>
                        <a:pt x="f142" y="f143"/>
                        <a:pt x="f11" y="f12"/>
                      </a:cubicBezTo>
                      <a:lnTo>
                        <a:pt x="f11" y="f12"/>
                      </a:lnTo>
                      <a:cubicBezTo>
                        <a:pt x="f144" y="f145"/>
                        <a:pt x="f146" y="f147"/>
                        <a:pt x="f148" y="f133"/>
                      </a:cubicBezTo>
                      <a:cubicBezTo>
                        <a:pt x="f149" y="f150"/>
                        <a:pt x="f151" y="f152"/>
                        <a:pt x="f153" y="f152"/>
                      </a:cubicBezTo>
                      <a:cubicBezTo>
                        <a:pt x="f154" y="f152"/>
                        <a:pt x="f155" y="f156"/>
                        <a:pt x="f157" y="f158"/>
                      </a:cubicBezTo>
                      <a:cubicBezTo>
                        <a:pt x="f159" y="f137"/>
                        <a:pt x="f160" y="f139"/>
                        <a:pt x="f161" y="f162"/>
                      </a:cubicBezTo>
                      <a:cubicBezTo>
                        <a:pt x="f163" y="f164"/>
                        <a:pt x="f165" y="f166"/>
                        <a:pt x="f167" y="f166"/>
                      </a:cubicBezTo>
                      <a:cubicBezTo>
                        <a:pt x="f168" y="f166"/>
                        <a:pt x="f169" y="f170"/>
                        <a:pt x="f171" y="f172"/>
                      </a:cubicBezTo>
                      <a:cubicBezTo>
                        <a:pt x="f173" y="f174"/>
                        <a:pt x="f175" y="f176"/>
                        <a:pt x="f177" y="f176"/>
                      </a:cubicBezTo>
                      <a:cubicBezTo>
                        <a:pt x="f178" y="f176"/>
                        <a:pt x="f179" y="f180"/>
                        <a:pt x="f122" y="f181"/>
                      </a:cubicBezTo>
                      <a:cubicBezTo>
                        <a:pt x="f182" y="f183"/>
                        <a:pt x="f184" y="f185"/>
                        <a:pt x="f186" y="f187"/>
                      </a:cubicBezTo>
                      <a:cubicBezTo>
                        <a:pt x="f188" y="f27"/>
                        <a:pt x="f189" y="f190"/>
                        <a:pt x="f191" y="f192"/>
                      </a:cubicBezTo>
                      <a:cubicBezTo>
                        <a:pt x="f191" y="f192"/>
                        <a:pt x="f74" y="f193"/>
                        <a:pt x="f57" y="f194"/>
                      </a:cubicBezTo>
                      <a:cubicBezTo>
                        <a:pt x="f57" y="f194"/>
                        <a:pt x="f195" y="f196"/>
                        <a:pt x="f80"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477;p6">
                  <a:extLst>
                    <a:ext uri="{FF2B5EF4-FFF2-40B4-BE49-F238E27FC236}">
                      <a16:creationId xmlns:a16="http://schemas.microsoft.com/office/drawing/2014/main" id="{39F2B689-D340-45F5-BBDE-200EEF52C172}"/>
                    </a:ext>
                  </a:extLst>
                </p:cNvPr>
                <p:cNvSpPr/>
                <p:nvPr/>
              </p:nvSpPr>
              <p:spPr>
                <a:xfrm>
                  <a:off x="185760" y="692575"/>
                  <a:ext cx="77961" cy="14401"/>
                </a:xfrm>
                <a:custGeom>
                  <a:avLst/>
                  <a:gdLst>
                    <a:gd name="f0" fmla="val w"/>
                    <a:gd name="f1" fmla="val h"/>
                    <a:gd name="f2" fmla="val 0"/>
                    <a:gd name="f3" fmla="val 2414"/>
                    <a:gd name="f4" fmla="val 446"/>
                    <a:gd name="f5" fmla="val 1581"/>
                    <a:gd name="f6" fmla="val 1"/>
                    <a:gd name="f7" fmla="val 1036"/>
                    <a:gd name="f8" fmla="val 498"/>
                    <a:gd name="f9" fmla="val 154"/>
                    <a:gd name="f10" fmla="val 445"/>
                    <a:gd name="f11" fmla="val 809"/>
                    <a:gd name="f12" fmla="val 341"/>
                    <a:gd name="f13" fmla="val 1605"/>
                    <a:gd name="f14" fmla="val 226"/>
                    <a:gd name="f15" fmla="val 2413"/>
                    <a:gd name="f16" fmla="val 122"/>
                    <a:gd name="f17" fmla="val 2137"/>
                    <a:gd name="f18" fmla="val 40"/>
                    <a:gd name="f19" fmla="val 1858"/>
                    <a:gd name="f20" fmla="*/ f0 1 2414"/>
                    <a:gd name="f21" fmla="*/ f1 1 446"/>
                    <a:gd name="f22" fmla="val f2"/>
                    <a:gd name="f23" fmla="val f3"/>
                    <a:gd name="f24" fmla="val f4"/>
                    <a:gd name="f25" fmla="+- f24 0 f22"/>
                    <a:gd name="f26" fmla="+- f23 0 f22"/>
                    <a:gd name="f27" fmla="*/ f26 1 2414"/>
                    <a:gd name="f28" fmla="*/ f25 1 446"/>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414" h="446">
                      <a:moveTo>
                        <a:pt x="f5" y="f6"/>
                      </a:moveTo>
                      <a:cubicBezTo>
                        <a:pt x="f7" y="f6"/>
                        <a:pt x="f8" y="f9"/>
                        <a:pt x="f6" y="f10"/>
                      </a:cubicBezTo>
                      <a:cubicBezTo>
                        <a:pt x="f11" y="f12"/>
                        <a:pt x="f13" y="f14"/>
                        <a:pt x="f15" y="f16"/>
                      </a:cubicBezTo>
                      <a:cubicBezTo>
                        <a:pt x="f17" y="f18"/>
                        <a:pt x="f19"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478;p6">
                  <a:extLst>
                    <a:ext uri="{FF2B5EF4-FFF2-40B4-BE49-F238E27FC236}">
                      <a16:creationId xmlns:a16="http://schemas.microsoft.com/office/drawing/2014/main" id="{F67218E1-3542-4596-81CA-015233D74BF5}"/>
                    </a:ext>
                  </a:extLst>
                </p:cNvPr>
                <p:cNvSpPr/>
                <p:nvPr/>
              </p:nvSpPr>
              <p:spPr>
                <a:xfrm>
                  <a:off x="335264" y="738506"/>
                  <a:ext cx="96953" cy="80970"/>
                </a:xfrm>
                <a:custGeom>
                  <a:avLst/>
                  <a:gdLst>
                    <a:gd name="f0" fmla="val w"/>
                    <a:gd name="f1" fmla="val h"/>
                    <a:gd name="f2" fmla="val 0"/>
                    <a:gd name="f3" fmla="val 3002"/>
                    <a:gd name="f4" fmla="val 2507"/>
                    <a:gd name="f5" fmla="val 1236"/>
                    <a:gd name="f6" fmla="val 1251"/>
                    <a:gd name="f7" fmla="val 1228"/>
                    <a:gd name="f8" fmla="val 1262"/>
                    <a:gd name="f9" fmla="val 1223"/>
                    <a:gd name="f10" fmla="val 1274"/>
                    <a:gd name="f11" fmla="val 1220"/>
                    <a:gd name="f12" fmla="val 1286"/>
                    <a:gd name="f13" fmla="val 1225"/>
                    <a:gd name="f14" fmla="val 1230"/>
                    <a:gd name="f15" fmla="val 1263"/>
                    <a:gd name="f16" fmla="val 1963"/>
                    <a:gd name="f17" fmla="val 431"/>
                    <a:gd name="f18" fmla="val 1813"/>
                    <a:gd name="f19" fmla="val 524"/>
                    <a:gd name="f20" fmla="val 1663"/>
                    <a:gd name="f21" fmla="val 616"/>
                    <a:gd name="f22" fmla="val 1536"/>
                    <a:gd name="f23" fmla="val 755"/>
                    <a:gd name="f24" fmla="val 1466"/>
                    <a:gd name="f25" fmla="val 824"/>
                    <a:gd name="f26" fmla="val 1386"/>
                    <a:gd name="f27" fmla="val 928"/>
                    <a:gd name="f28" fmla="val 1351"/>
                    <a:gd name="f29" fmla="val 1009"/>
                    <a:gd name="f30" fmla="val 1305"/>
                    <a:gd name="f31" fmla="val 1124"/>
                    <a:gd name="f32" fmla="val 1293"/>
                    <a:gd name="f33" fmla="val 1239"/>
                    <a:gd name="f34" fmla="val 1355"/>
                    <a:gd name="f35" fmla="val 1516"/>
                    <a:gd name="f36" fmla="val 1316"/>
                    <a:gd name="f37" fmla="val 1678"/>
                    <a:gd name="f38" fmla="val 1374"/>
                    <a:gd name="f39" fmla="val 1828"/>
                    <a:gd name="f40" fmla="val 1259"/>
                    <a:gd name="f41" fmla="val 1701"/>
                    <a:gd name="f42" fmla="val 1212"/>
                    <a:gd name="f43" fmla="val 1528"/>
                    <a:gd name="f44" fmla="val 1339"/>
                    <a:gd name="f45" fmla="val 1312"/>
                    <a:gd name="f46" fmla="val 1159"/>
                    <a:gd name="f47" fmla="val 1426"/>
                    <a:gd name="f48" fmla="val 1115"/>
                    <a:gd name="f49" fmla="val 1573"/>
                    <a:gd name="f50" fmla="val 1051"/>
                    <a:gd name="f51" fmla="val 982"/>
                    <a:gd name="f52" fmla="val 1863"/>
                    <a:gd name="f53" fmla="val 901"/>
                    <a:gd name="f54" fmla="val 2036"/>
                    <a:gd name="f55" fmla="val 751"/>
                    <a:gd name="f56" fmla="val 2151"/>
                    <a:gd name="f57" fmla="val 866"/>
                    <a:gd name="f58" fmla="val 2001"/>
                    <a:gd name="f59" fmla="val 935"/>
                    <a:gd name="f60" fmla="val 1851"/>
                    <a:gd name="f61" fmla="val 1005"/>
                    <a:gd name="f62" fmla="val 1062"/>
                    <a:gd name="f63" fmla="val 1505"/>
                    <a:gd name="f64" fmla="val 1120"/>
                    <a:gd name="f65" fmla="val 1332"/>
                    <a:gd name="f66" fmla="val 1189"/>
                    <a:gd name="f67" fmla="val 1170"/>
                    <a:gd name="f68" fmla="val 997"/>
                    <a:gd name="f69" fmla="val 1363"/>
                    <a:gd name="f70" fmla="val 835"/>
                    <a:gd name="f71" fmla="val 1501"/>
                    <a:gd name="f72" fmla="val 720"/>
                    <a:gd name="f73" fmla="val 1640"/>
                    <a:gd name="f74" fmla="val 593"/>
                    <a:gd name="f75" fmla="val 501"/>
                    <a:gd name="f76" fmla="val 2759"/>
                    <a:gd name="f77" fmla="val 2479"/>
                    <a:gd name="f78" fmla="val 2196"/>
                    <a:gd name="f79" fmla="val 61"/>
                    <a:gd name="f80" fmla="val 1928"/>
                    <a:gd name="f81" fmla="val 178"/>
                    <a:gd name="f82" fmla="val 1420"/>
                    <a:gd name="f83" fmla="val 385"/>
                    <a:gd name="f84" fmla="val 812"/>
                    <a:gd name="f85" fmla="val 774"/>
                    <a:gd name="f86" fmla="val 1309"/>
                    <a:gd name="f87" fmla="val 682"/>
                    <a:gd name="f88" fmla="val 624"/>
                    <a:gd name="f89" fmla="val 1713"/>
                    <a:gd name="f90" fmla="val 508"/>
                    <a:gd name="f91" fmla="val 1909"/>
                    <a:gd name="f92" fmla="val 393"/>
                    <a:gd name="f93" fmla="val 2082"/>
                    <a:gd name="f94" fmla="val 220"/>
                    <a:gd name="f95" fmla="val 2232"/>
                    <a:gd name="f96" fmla="val 1"/>
                    <a:gd name="f97" fmla="val 192"/>
                    <a:gd name="f98" fmla="val 2374"/>
                    <a:gd name="f99" fmla="val 2506"/>
                    <a:gd name="f100" fmla="val 618"/>
                    <a:gd name="f101" fmla="val 650"/>
                    <a:gd name="f102" fmla="val 683"/>
                    <a:gd name="f103" fmla="val 2503"/>
                    <a:gd name="f104" fmla="val 716"/>
                    <a:gd name="f105" fmla="val 2498"/>
                    <a:gd name="f106" fmla="val 959"/>
                    <a:gd name="f107" fmla="val 2451"/>
                    <a:gd name="f108" fmla="val 1178"/>
                    <a:gd name="f109" fmla="val 2313"/>
                    <a:gd name="f110" fmla="val 2117"/>
                    <a:gd name="f111" fmla="val 2221"/>
                    <a:gd name="f112" fmla="val 2371"/>
                    <a:gd name="f113" fmla="val 1432"/>
                    <a:gd name="f114" fmla="val 2405"/>
                    <a:gd name="f115" fmla="val 1464"/>
                    <a:gd name="f116" fmla="val 2422"/>
                    <a:gd name="f117" fmla="val 1500"/>
                    <a:gd name="f118" fmla="val 2429"/>
                    <a:gd name="f119" fmla="val 1535"/>
                    <a:gd name="f120" fmla="val 1626"/>
                    <a:gd name="f121" fmla="val 1720"/>
                    <a:gd name="f122" fmla="val 2382"/>
                    <a:gd name="f123" fmla="val 1778"/>
                    <a:gd name="f124" fmla="val 2324"/>
                    <a:gd name="f125" fmla="val 1870"/>
                    <a:gd name="f126" fmla="val 1905"/>
                    <a:gd name="f127" fmla="val 2105"/>
                    <a:gd name="f128" fmla="val 1951"/>
                    <a:gd name="f129" fmla="val 1978"/>
                    <a:gd name="f130" fmla="val 2009"/>
                    <a:gd name="f131" fmla="val 2140"/>
                    <a:gd name="f132" fmla="val 2136"/>
                    <a:gd name="f133" fmla="val 2290"/>
                    <a:gd name="f134" fmla="val 2309"/>
                    <a:gd name="f135" fmla="val 2319"/>
                    <a:gd name="f136" fmla="val 2314"/>
                    <a:gd name="f137" fmla="val 2329"/>
                    <a:gd name="f138" fmla="val 2339"/>
                    <a:gd name="f139" fmla="val 2504"/>
                    <a:gd name="f140" fmla="val 2683"/>
                    <a:gd name="f141" fmla="val 2224"/>
                    <a:gd name="f142" fmla="val 2094"/>
                    <a:gd name="f143" fmla="val 2390"/>
                    <a:gd name="f144" fmla="val 2078"/>
                    <a:gd name="f145" fmla="val 1586"/>
                    <a:gd name="f146" fmla="val 2044"/>
                    <a:gd name="f147" fmla="val 1193"/>
                    <a:gd name="f148" fmla="val 1997"/>
                    <a:gd name="f149" fmla="val 2194"/>
                    <a:gd name="f150" fmla="val 408"/>
                    <a:gd name="f151" fmla="val 2540"/>
                    <a:gd name="f152" fmla="val 201"/>
                    <a:gd name="f153" fmla="val 2701"/>
                    <a:gd name="f154" fmla="val 120"/>
                    <a:gd name="f155" fmla="val 2852"/>
                    <a:gd name="f156" fmla="val 39"/>
                    <a:gd name="f157" fmla="val 16"/>
                    <a:gd name="f158" fmla="val 2921"/>
                    <a:gd name="f159" fmla="val 6"/>
                    <a:gd name="f160" fmla="val 2840"/>
                    <a:gd name="f161" fmla="*/ f0 1 3002"/>
                    <a:gd name="f162" fmla="*/ f1 1 2507"/>
                    <a:gd name="f163" fmla="val f2"/>
                    <a:gd name="f164" fmla="val f3"/>
                    <a:gd name="f165" fmla="val f4"/>
                    <a:gd name="f166" fmla="+- f165 0 f163"/>
                    <a:gd name="f167" fmla="+- f164 0 f163"/>
                    <a:gd name="f168" fmla="*/ f167 1 3002"/>
                    <a:gd name="f169" fmla="*/ f166 1 2507"/>
                    <a:gd name="f170" fmla="*/ f163 1 f168"/>
                    <a:gd name="f171" fmla="*/ f164 1 f168"/>
                    <a:gd name="f172" fmla="*/ f163 1 f169"/>
                    <a:gd name="f173" fmla="*/ f165 1 f169"/>
                    <a:gd name="f174" fmla="*/ f170 f161 1"/>
                    <a:gd name="f175" fmla="*/ f171 f161 1"/>
                    <a:gd name="f176" fmla="*/ f173 f162 1"/>
                    <a:gd name="f177" fmla="*/ f172 f162 1"/>
                  </a:gdLst>
                  <a:ahLst/>
                  <a:cxnLst>
                    <a:cxn ang="3cd4">
                      <a:pos x="hc" y="t"/>
                    </a:cxn>
                    <a:cxn ang="0">
                      <a:pos x="r" y="vc"/>
                    </a:cxn>
                    <a:cxn ang="cd4">
                      <a:pos x="hc" y="b"/>
                    </a:cxn>
                    <a:cxn ang="cd2">
                      <a:pos x="l" y="vc"/>
                    </a:cxn>
                  </a:cxnLst>
                  <a:rect l="f174" t="f177" r="f175" b="f176"/>
                  <a:pathLst>
                    <a:path w="3002" h="2507">
                      <a:moveTo>
                        <a:pt x="f5" y="f6"/>
                      </a:moveTo>
                      <a:cubicBezTo>
                        <a:pt x="f7" y="f8"/>
                        <a:pt x="f9" y="f10"/>
                        <a:pt x="f11" y="f12"/>
                      </a:cubicBezTo>
                      <a:lnTo>
                        <a:pt x="f11" y="f12"/>
                      </a:lnTo>
                      <a:cubicBezTo>
                        <a:pt x="f13" y="f10"/>
                        <a:pt x="f14" y="f15"/>
                        <a:pt x="f5" y="f6"/>
                      </a:cubicBezTo>
                      <a:close/>
                      <a:moveTo>
                        <a:pt x="f16" y="f17"/>
                      </a:moveTo>
                      <a:lnTo>
                        <a:pt x="f16" y="f17"/>
                      </a:lnTo>
                      <a:cubicBezTo>
                        <a:pt x="f18" y="f19"/>
                        <a:pt x="f20" y="f21"/>
                        <a:pt x="f22" y="f23"/>
                      </a:cubicBezTo>
                      <a:cubicBezTo>
                        <a:pt x="f24" y="f25"/>
                        <a:pt x="f26" y="f27"/>
                        <a:pt x="f28" y="f29"/>
                      </a:cubicBezTo>
                      <a:cubicBezTo>
                        <a:pt x="f30" y="f31"/>
                        <a:pt x="f32" y="f33"/>
                        <a:pt x="f32" y="f34"/>
                      </a:cubicBezTo>
                      <a:cubicBezTo>
                        <a:pt x="f32" y="f35"/>
                        <a:pt x="f36" y="f37"/>
                        <a:pt x="f38" y="f39"/>
                      </a:cubicBezTo>
                      <a:cubicBezTo>
                        <a:pt x="f40" y="f41"/>
                        <a:pt x="f42" y="f43"/>
                        <a:pt x="f42" y="f34"/>
                      </a:cubicBezTo>
                      <a:cubicBezTo>
                        <a:pt x="f42" y="f44"/>
                        <a:pt x="f42" y="f45"/>
                        <a:pt x="f11" y="f12"/>
                      </a:cubicBezTo>
                      <a:lnTo>
                        <a:pt x="f11" y="f12"/>
                      </a:lnTo>
                      <a:cubicBezTo>
                        <a:pt x="f46" y="f47"/>
                        <a:pt x="f48" y="f49"/>
                        <a:pt x="f50" y="f41"/>
                      </a:cubicBezTo>
                      <a:cubicBezTo>
                        <a:pt x="f51" y="f52"/>
                        <a:pt x="f53" y="f54"/>
                        <a:pt x="f55" y="f56"/>
                      </a:cubicBezTo>
                      <a:cubicBezTo>
                        <a:pt x="f57" y="f58"/>
                        <a:pt x="f59" y="f60"/>
                        <a:pt x="f61" y="f37"/>
                      </a:cubicBezTo>
                      <a:cubicBezTo>
                        <a:pt x="f62" y="f63"/>
                        <a:pt x="f64" y="f65"/>
                        <a:pt x="f66" y="f67"/>
                      </a:cubicBezTo>
                      <a:cubicBezTo>
                        <a:pt x="f40" y="f68"/>
                        <a:pt x="f69" y="f70"/>
                        <a:pt x="f71" y="f72"/>
                      </a:cubicBezTo>
                      <a:cubicBezTo>
                        <a:pt x="f73" y="f74"/>
                        <a:pt x="f18" y="f75"/>
                        <a:pt x="f16" y="f17"/>
                      </a:cubicBezTo>
                      <a:close/>
                      <a:moveTo>
                        <a:pt x="f76" y="f2"/>
                      </a:moveTo>
                      <a:cubicBezTo>
                        <a:pt x="f77" y="f2"/>
                        <a:pt x="f78" y="f79"/>
                        <a:pt x="f80" y="f81"/>
                      </a:cubicBezTo>
                      <a:cubicBezTo>
                        <a:pt x="f82" y="f83"/>
                        <a:pt x="f61" y="f84"/>
                        <a:pt x="f85" y="f86"/>
                      </a:cubicBezTo>
                      <a:cubicBezTo>
                        <a:pt x="f87" y="f35"/>
                        <a:pt x="f88" y="f89"/>
                        <a:pt x="f90" y="f91"/>
                      </a:cubicBezTo>
                      <a:cubicBezTo>
                        <a:pt x="f92" y="f93"/>
                        <a:pt x="f94" y="f95"/>
                        <a:pt x="f96" y="f95"/>
                      </a:cubicBezTo>
                      <a:cubicBezTo>
                        <a:pt x="f97" y="f98"/>
                        <a:pt x="f92" y="f99"/>
                        <a:pt x="f100" y="f99"/>
                      </a:cubicBezTo>
                      <a:cubicBezTo>
                        <a:pt x="f101" y="f99"/>
                        <a:pt x="f102" y="f103"/>
                        <a:pt x="f104" y="f105"/>
                      </a:cubicBezTo>
                      <a:cubicBezTo>
                        <a:pt x="f106" y="f107"/>
                        <a:pt x="f108" y="f109"/>
                        <a:pt x="f36" y="f110"/>
                      </a:cubicBezTo>
                      <a:lnTo>
                        <a:pt x="f36" y="f110"/>
                      </a:lnTo>
                      <a:cubicBezTo>
                        <a:pt x="f32" y="f111"/>
                        <a:pt x="f28" y="f112"/>
                        <a:pt x="f113" y="f114"/>
                      </a:cubicBezTo>
                      <a:cubicBezTo>
                        <a:pt x="f115" y="f116"/>
                        <a:pt x="f117" y="f118"/>
                        <a:pt x="f119" y="f118"/>
                      </a:cubicBezTo>
                      <a:cubicBezTo>
                        <a:pt x="f120" y="f118"/>
                        <a:pt x="f121" y="f122"/>
                        <a:pt x="f123" y="f124"/>
                      </a:cubicBezTo>
                      <a:cubicBezTo>
                        <a:pt x="f125" y="f111"/>
                        <a:pt x="f126" y="f127"/>
                        <a:pt x="f128" y="f129"/>
                      </a:cubicBezTo>
                      <a:cubicBezTo>
                        <a:pt x="f130" y="f131"/>
                        <a:pt x="f132" y="f133"/>
                        <a:pt x="f134" y="f109"/>
                      </a:cubicBezTo>
                      <a:cubicBezTo>
                        <a:pt x="f135" y="f136"/>
                        <a:pt x="f137" y="f136"/>
                        <a:pt x="f138" y="f136"/>
                      </a:cubicBezTo>
                      <a:cubicBezTo>
                        <a:pt x="f139" y="f136"/>
                        <a:pt x="f140" y="f141"/>
                        <a:pt x="f76" y="f142"/>
                      </a:cubicBezTo>
                      <a:cubicBezTo>
                        <a:pt x="f143" y="f129"/>
                        <a:pt x="f144" y="f145"/>
                        <a:pt x="f146" y="f147"/>
                      </a:cubicBezTo>
                      <a:cubicBezTo>
                        <a:pt x="f148" y="f84"/>
                        <a:pt x="f149" y="f150"/>
                        <a:pt x="f151" y="f152"/>
                      </a:cubicBezTo>
                      <a:cubicBezTo>
                        <a:pt x="f153" y="f154"/>
                        <a:pt x="f155" y="f156"/>
                        <a:pt x="f3" y="f157"/>
                      </a:cubicBezTo>
                      <a:cubicBezTo>
                        <a:pt x="f158" y="f159"/>
                        <a:pt x="f160" y="f2"/>
                        <a:pt x="f76"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479;p6">
                  <a:extLst>
                    <a:ext uri="{FF2B5EF4-FFF2-40B4-BE49-F238E27FC236}">
                      <a16:creationId xmlns:a16="http://schemas.microsoft.com/office/drawing/2014/main" id="{FFF445D9-66E5-4D48-94BD-EA8DBFE9A851}"/>
                    </a:ext>
                  </a:extLst>
                </p:cNvPr>
                <p:cNvSpPr/>
                <p:nvPr/>
              </p:nvSpPr>
              <p:spPr>
                <a:xfrm>
                  <a:off x="252136" y="722165"/>
                  <a:ext cx="244976" cy="169977"/>
                </a:xfrm>
                <a:custGeom>
                  <a:avLst/>
                  <a:gdLst>
                    <a:gd name="f0" fmla="val w"/>
                    <a:gd name="f1" fmla="val h"/>
                    <a:gd name="f2" fmla="val 0"/>
                    <a:gd name="f3" fmla="val 7585"/>
                    <a:gd name="f4" fmla="val 5263"/>
                    <a:gd name="f5" fmla="val 1109"/>
                    <a:gd name="f6" fmla="val 1757"/>
                    <a:gd name="f7" fmla="val 935"/>
                    <a:gd name="f8" fmla="val 1988"/>
                    <a:gd name="f9" fmla="val 785"/>
                    <a:gd name="f10" fmla="val 2242"/>
                    <a:gd name="f11" fmla="val 670"/>
                    <a:gd name="f12" fmla="val 2496"/>
                    <a:gd name="f13" fmla="val 555"/>
                    <a:gd name="f14" fmla="val 2761"/>
                    <a:gd name="f15" fmla="val 474"/>
                    <a:gd name="f16" fmla="val 3027"/>
                    <a:gd name="f17" fmla="val 428"/>
                    <a:gd name="f18" fmla="val 3304"/>
                    <a:gd name="f19" fmla="val 381"/>
                    <a:gd name="f20" fmla="val 3581"/>
                    <a:gd name="f21" fmla="val 3869"/>
                    <a:gd name="f22" fmla="val 439"/>
                    <a:gd name="f23" fmla="val 4146"/>
                    <a:gd name="f24" fmla="val 497"/>
                    <a:gd name="f25" fmla="val 4412"/>
                    <a:gd name="f26" fmla="val 601"/>
                    <a:gd name="f27" fmla="val 4689"/>
                    <a:gd name="f28" fmla="val 716"/>
                    <a:gd name="f29" fmla="val 4954"/>
                    <a:gd name="f30" fmla="val 578"/>
                    <a:gd name="f31" fmla="val 4700"/>
                    <a:gd name="f32" fmla="val 4435"/>
                    <a:gd name="f33" fmla="val 404"/>
                    <a:gd name="f34" fmla="val 4158"/>
                    <a:gd name="f35" fmla="val 347"/>
                    <a:gd name="f36" fmla="val 3881"/>
                    <a:gd name="f37" fmla="val 312"/>
                    <a:gd name="f38" fmla="val 370"/>
                    <a:gd name="f39" fmla="val 3292"/>
                    <a:gd name="f40" fmla="val 416"/>
                    <a:gd name="f41" fmla="val 3004"/>
                    <a:gd name="f42" fmla="val 2727"/>
                    <a:gd name="f43" fmla="val 624"/>
                    <a:gd name="f44" fmla="val 2473"/>
                    <a:gd name="f45" fmla="val 762"/>
                    <a:gd name="f46" fmla="val 2207"/>
                    <a:gd name="f47" fmla="val 901"/>
                    <a:gd name="f48" fmla="val 1965"/>
                    <a:gd name="f49" fmla="val 5224"/>
                    <a:gd name="f50" fmla="val 1"/>
                    <a:gd name="f51" fmla="val 4391"/>
                    <a:gd name="f52" fmla="val 3557"/>
                    <a:gd name="f53" fmla="val 183"/>
                    <a:gd name="f54" fmla="val 2713"/>
                    <a:gd name="f55" fmla="val 533"/>
                    <a:gd name="f56" fmla="val 1790"/>
                    <a:gd name="f57" fmla="val 903"/>
                    <a:gd name="f58" fmla="val 1526"/>
                    <a:gd name="f59" fmla="val 2403"/>
                    <a:gd name="f60" fmla="val 81"/>
                    <a:gd name="f61" fmla="val 4262"/>
                    <a:gd name="f62" fmla="val 635"/>
                    <a:gd name="f63" fmla="val 5070"/>
                    <a:gd name="f64" fmla="val 5139"/>
                    <a:gd name="f65" fmla="val 728"/>
                    <a:gd name="f66" fmla="val 5208"/>
                    <a:gd name="f67" fmla="val 820"/>
                    <a:gd name="f68" fmla="val 5243"/>
                    <a:gd name="f69" fmla="val 851"/>
                    <a:gd name="f70" fmla="val 5256"/>
                    <a:gd name="f71" fmla="val 880"/>
                    <a:gd name="f72" fmla="val 5262"/>
                    <a:gd name="f73" fmla="val 907"/>
                    <a:gd name="f74" fmla="val 1022"/>
                    <a:gd name="f75" fmla="val 1097"/>
                    <a:gd name="f76" fmla="val 5154"/>
                    <a:gd name="f77" fmla="val 5024"/>
                    <a:gd name="f78" fmla="val 4920"/>
                    <a:gd name="f79" fmla="val 1016"/>
                    <a:gd name="f80" fmla="val 4827"/>
                    <a:gd name="f81" fmla="val 4747"/>
                    <a:gd name="f82" fmla="val 1108"/>
                    <a:gd name="f83" fmla="val 4809"/>
                    <a:gd name="f84" fmla="val 1193"/>
                    <a:gd name="f85" fmla="val 4837"/>
                    <a:gd name="f86" fmla="val 1270"/>
                    <a:gd name="f87" fmla="val 1617"/>
                    <a:gd name="f88" fmla="val 1791"/>
                    <a:gd name="f89" fmla="val 4259"/>
                    <a:gd name="f90" fmla="val 1640"/>
                    <a:gd name="f91" fmla="val 3673"/>
                    <a:gd name="f92" fmla="val 1435"/>
                    <a:gd name="f93" fmla="val 2956"/>
                    <a:gd name="f94" fmla="val 1387"/>
                    <a:gd name="f95" fmla="val 2194"/>
                    <a:gd name="f96" fmla="val 1751"/>
                    <a:gd name="f97" fmla="val 1498"/>
                    <a:gd name="f98" fmla="val 1687"/>
                    <a:gd name="f99" fmla="val 1778"/>
                    <a:gd name="f100" fmla="val 1795"/>
                    <a:gd name="f101" fmla="val 1940"/>
                    <a:gd name="f102" fmla="val 1849"/>
                    <a:gd name="f103" fmla="val 1986"/>
                    <a:gd name="f104" fmla="val 1865"/>
                    <a:gd name="f105" fmla="val 2034"/>
                    <a:gd name="f106" fmla="val 1872"/>
                    <a:gd name="f107" fmla="val 2082"/>
                    <a:gd name="f108" fmla="val 2214"/>
                    <a:gd name="f109" fmla="val 2346"/>
                    <a:gd name="f110" fmla="val 1818"/>
                    <a:gd name="f111" fmla="val 2448"/>
                    <a:gd name="f112" fmla="val 1734"/>
                    <a:gd name="f113" fmla="val 2598"/>
                    <a:gd name="f114" fmla="val 1630"/>
                    <a:gd name="f115" fmla="val 1503"/>
                    <a:gd name="f116" fmla="val 2840"/>
                    <a:gd name="f117" fmla="val 1365"/>
                    <a:gd name="f118" fmla="val 2955"/>
                    <a:gd name="f119" fmla="val 1249"/>
                    <a:gd name="f120" fmla="val 3082"/>
                    <a:gd name="f121" fmla="val 1122"/>
                    <a:gd name="f122" fmla="val 3232"/>
                    <a:gd name="f123" fmla="val 1041"/>
                    <a:gd name="f124" fmla="val 3533"/>
                    <a:gd name="f125" fmla="val 834"/>
                    <a:gd name="f126" fmla="val 3879"/>
                    <a:gd name="f127" fmla="val 660"/>
                    <a:gd name="f128" fmla="val 4225"/>
                    <a:gd name="f129" fmla="val 4774"/>
                    <a:gd name="f130" fmla="val 324"/>
                    <a:gd name="f131" fmla="val 5399"/>
                    <a:gd name="f132" fmla="val 203"/>
                    <a:gd name="f133" fmla="val 6020"/>
                    <a:gd name="f134" fmla="val 6562"/>
                    <a:gd name="f135" fmla="val 7100"/>
                    <a:gd name="f136" fmla="val 295"/>
                    <a:gd name="f137" fmla="val 7584"/>
                    <a:gd name="f138" fmla="val 499"/>
                    <a:gd name="f139" fmla="val 6794"/>
                    <a:gd name="f140" fmla="val 163"/>
                    <a:gd name="f141" fmla="val 6010"/>
                    <a:gd name="f142" fmla="*/ f0 1 7585"/>
                    <a:gd name="f143" fmla="*/ f1 1 5263"/>
                    <a:gd name="f144" fmla="val f2"/>
                    <a:gd name="f145" fmla="val f3"/>
                    <a:gd name="f146" fmla="val f4"/>
                    <a:gd name="f147" fmla="+- f146 0 f144"/>
                    <a:gd name="f148" fmla="+- f145 0 f144"/>
                    <a:gd name="f149" fmla="*/ f148 1 7585"/>
                    <a:gd name="f150" fmla="*/ f147 1 5263"/>
                    <a:gd name="f151" fmla="*/ f144 1 f149"/>
                    <a:gd name="f152" fmla="*/ f145 1 f149"/>
                    <a:gd name="f153" fmla="*/ f144 1 f150"/>
                    <a:gd name="f154" fmla="*/ f146 1 f150"/>
                    <a:gd name="f155" fmla="*/ f151 f142 1"/>
                    <a:gd name="f156" fmla="*/ f152 f142 1"/>
                    <a:gd name="f157" fmla="*/ f154 f143 1"/>
                    <a:gd name="f158" fmla="*/ f153 f143 1"/>
                  </a:gdLst>
                  <a:ahLst/>
                  <a:cxnLst>
                    <a:cxn ang="3cd4">
                      <a:pos x="hc" y="t"/>
                    </a:cxn>
                    <a:cxn ang="0">
                      <a:pos x="r" y="vc"/>
                    </a:cxn>
                    <a:cxn ang="cd4">
                      <a:pos x="hc" y="b"/>
                    </a:cxn>
                    <a:cxn ang="cd2">
                      <a:pos x="l" y="vc"/>
                    </a:cxn>
                  </a:cxnLst>
                  <a:rect l="f155" t="f158" r="f156" b="f157"/>
                  <a:pathLst>
                    <a:path w="7584" h="5263">
                      <a:moveTo>
                        <a:pt x="f5" y="f6"/>
                      </a:moveTo>
                      <a:lnTo>
                        <a:pt x="f5" y="f6"/>
                      </a:lnTo>
                      <a:cubicBezTo>
                        <a:pt x="f7" y="f8"/>
                        <a:pt x="f9" y="f10"/>
                        <a:pt x="f11" y="f12"/>
                      </a:cubicBezTo>
                      <a:cubicBezTo>
                        <a:pt x="f13" y="f14"/>
                        <a:pt x="f15" y="f16"/>
                        <a:pt x="f17" y="f18"/>
                      </a:cubicBezTo>
                      <a:cubicBezTo>
                        <a:pt x="f19" y="f20"/>
                        <a:pt x="f19" y="f21"/>
                        <a:pt x="f22" y="f23"/>
                      </a:cubicBezTo>
                      <a:cubicBezTo>
                        <a:pt x="f24" y="f25"/>
                        <a:pt x="f26" y="f27"/>
                        <a:pt x="f28" y="f29"/>
                      </a:cubicBezTo>
                      <a:cubicBezTo>
                        <a:pt x="f30" y="f31"/>
                        <a:pt x="f15" y="f32"/>
                        <a:pt x="f33" y="f34"/>
                      </a:cubicBezTo>
                      <a:cubicBezTo>
                        <a:pt x="f35" y="f36"/>
                        <a:pt x="f37" y="f20"/>
                        <a:pt x="f38" y="f39"/>
                      </a:cubicBezTo>
                      <a:cubicBezTo>
                        <a:pt x="f40" y="f41"/>
                        <a:pt x="f24" y="f42"/>
                        <a:pt x="f43" y="f44"/>
                      </a:cubicBezTo>
                      <a:cubicBezTo>
                        <a:pt x="f45" y="f46"/>
                        <a:pt x="f47" y="f48"/>
                        <a:pt x="f5" y="f6"/>
                      </a:cubicBezTo>
                      <a:close/>
                      <a:moveTo>
                        <a:pt x="f49" y="f50"/>
                      </a:moveTo>
                      <a:cubicBezTo>
                        <a:pt x="f51" y="f50"/>
                        <a:pt x="f52" y="f53"/>
                        <a:pt x="f54" y="f55"/>
                      </a:cubicBezTo>
                      <a:cubicBezTo>
                        <a:pt x="f56" y="f57"/>
                        <a:pt x="f7" y="f58"/>
                        <a:pt x="f15" y="f59"/>
                      </a:cubicBezTo>
                      <a:cubicBezTo>
                        <a:pt x="f2" y="f39"/>
                        <a:pt x="f60" y="f61"/>
                        <a:pt x="f62" y="f63"/>
                      </a:cubicBezTo>
                      <a:cubicBezTo>
                        <a:pt x="f11" y="f64"/>
                        <a:pt x="f65" y="f66"/>
                        <a:pt x="f67" y="f68"/>
                      </a:cubicBezTo>
                      <a:cubicBezTo>
                        <a:pt x="f69" y="f70"/>
                        <a:pt x="f71" y="f72"/>
                        <a:pt x="f73" y="f72"/>
                      </a:cubicBezTo>
                      <a:cubicBezTo>
                        <a:pt x="f74" y="f72"/>
                        <a:pt x="f75" y="f76"/>
                        <a:pt x="f75" y="f77"/>
                      </a:cubicBezTo>
                      <a:cubicBezTo>
                        <a:pt x="f75" y="f78"/>
                        <a:pt x="f79" y="f80"/>
                        <a:pt x="f79" y="f81"/>
                      </a:cubicBezTo>
                      <a:lnTo>
                        <a:pt x="f79" y="f81"/>
                      </a:lnTo>
                      <a:cubicBezTo>
                        <a:pt x="f82" y="f83"/>
                        <a:pt x="f84" y="f85"/>
                        <a:pt x="f86" y="f85"/>
                      </a:cubicBezTo>
                      <a:cubicBezTo>
                        <a:pt x="f87" y="f85"/>
                        <a:pt x="f88" y="f89"/>
                        <a:pt x="f90" y="f91"/>
                      </a:cubicBezTo>
                      <a:cubicBezTo>
                        <a:pt x="f92" y="f93"/>
                        <a:pt x="f94" y="f95"/>
                        <a:pt x="f96" y="f97"/>
                      </a:cubicBezTo>
                      <a:lnTo>
                        <a:pt x="f96" y="f97"/>
                      </a:lnTo>
                      <a:cubicBezTo>
                        <a:pt x="f98" y="f90"/>
                        <a:pt x="f99" y="f100"/>
                        <a:pt x="f101" y="f102"/>
                      </a:cubicBezTo>
                      <a:cubicBezTo>
                        <a:pt x="f103" y="f104"/>
                        <a:pt x="f105" y="f106"/>
                        <a:pt x="f107" y="f106"/>
                      </a:cubicBezTo>
                      <a:cubicBezTo>
                        <a:pt x="f108" y="f106"/>
                        <a:pt x="f109" y="f110"/>
                        <a:pt x="f111" y="f112"/>
                      </a:cubicBezTo>
                      <a:cubicBezTo>
                        <a:pt x="f113" y="f114"/>
                        <a:pt x="f54" y="f115"/>
                        <a:pt x="f116" y="f117"/>
                      </a:cubicBezTo>
                      <a:cubicBezTo>
                        <a:pt x="f118" y="f119"/>
                        <a:pt x="f120" y="f121"/>
                        <a:pt x="f122" y="f123"/>
                      </a:cubicBezTo>
                      <a:cubicBezTo>
                        <a:pt x="f124" y="f125"/>
                        <a:pt x="f126" y="f127"/>
                        <a:pt x="f128" y="f55"/>
                      </a:cubicBezTo>
                      <a:cubicBezTo>
                        <a:pt x="f129" y="f130"/>
                        <a:pt x="f131" y="f132"/>
                        <a:pt x="f133" y="f132"/>
                      </a:cubicBezTo>
                      <a:cubicBezTo>
                        <a:pt x="f134" y="f132"/>
                        <a:pt x="f135" y="f136"/>
                        <a:pt x="f137" y="f138"/>
                      </a:cubicBezTo>
                      <a:cubicBezTo>
                        <a:pt x="f139" y="f140"/>
                        <a:pt x="f141" y="f50"/>
                        <a:pt x="f49" y="f5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480;p6">
                  <a:extLst>
                    <a:ext uri="{FF2B5EF4-FFF2-40B4-BE49-F238E27FC236}">
                      <a16:creationId xmlns:a16="http://schemas.microsoft.com/office/drawing/2014/main" id="{A72E9967-5D7B-4CCC-8343-FC45DBDF8065}"/>
                    </a:ext>
                  </a:extLst>
                </p:cNvPr>
                <p:cNvSpPr/>
                <p:nvPr/>
              </p:nvSpPr>
              <p:spPr>
                <a:xfrm>
                  <a:off x="215213" y="744605"/>
                  <a:ext cx="102193" cy="73508"/>
                </a:xfrm>
                <a:custGeom>
                  <a:avLst/>
                  <a:gdLst>
                    <a:gd name="f0" fmla="val w"/>
                    <a:gd name="f1" fmla="val h"/>
                    <a:gd name="f2" fmla="val 0"/>
                    <a:gd name="f3" fmla="val 3164"/>
                    <a:gd name="f4" fmla="val 2276"/>
                    <a:gd name="f5" fmla="val 3163"/>
                    <a:gd name="f6" fmla="val 2448"/>
                    <a:gd name="f7" fmla="val 208"/>
                    <a:gd name="f8" fmla="val 1836"/>
                    <a:gd name="f9" fmla="val 519"/>
                    <a:gd name="f10" fmla="val 1328"/>
                    <a:gd name="f11" fmla="val 1050"/>
                    <a:gd name="f12" fmla="val 1236"/>
                    <a:gd name="f13" fmla="val 1143"/>
                    <a:gd name="f14" fmla="val 1155"/>
                    <a:gd name="f15" fmla="val 1235"/>
                    <a:gd name="f16" fmla="val 1051"/>
                    <a:gd name="f17" fmla="val 1316"/>
                    <a:gd name="f18" fmla="val 966"/>
                    <a:gd name="f19" fmla="val 1373"/>
                    <a:gd name="f20" fmla="val 865"/>
                    <a:gd name="f21" fmla="val 1414"/>
                    <a:gd name="f22" fmla="val 767"/>
                    <a:gd name="f23" fmla="val 746"/>
                    <a:gd name="f24" fmla="val 725"/>
                    <a:gd name="f25" fmla="val 1412"/>
                    <a:gd name="f26" fmla="val 705"/>
                    <a:gd name="f27" fmla="val 1408"/>
                    <a:gd name="f28" fmla="val 578"/>
                    <a:gd name="f29" fmla="val 1397"/>
                    <a:gd name="f30" fmla="val 462"/>
                    <a:gd name="f31" fmla="val 428"/>
                    <a:gd name="f32" fmla="val 1201"/>
                    <a:gd name="f33" fmla="val 405"/>
                    <a:gd name="f34" fmla="val 1085"/>
                    <a:gd name="f35" fmla="val 509"/>
                    <a:gd name="f36" fmla="val 935"/>
                    <a:gd name="f37" fmla="val 636"/>
                    <a:gd name="f38" fmla="val 139"/>
                    <a:gd name="f39" fmla="val 70"/>
                    <a:gd name="f40" fmla="val 1270"/>
                    <a:gd name="f41" fmla="val 1"/>
                    <a:gd name="f42" fmla="val 1489"/>
                    <a:gd name="f43" fmla="val 105"/>
                    <a:gd name="f44" fmla="val 1755"/>
                    <a:gd name="f45" fmla="val 289"/>
                    <a:gd name="f46" fmla="val 1893"/>
                    <a:gd name="f47" fmla="val 382"/>
                    <a:gd name="f48" fmla="val 1957"/>
                    <a:gd name="f49" fmla="val 488"/>
                    <a:gd name="f50" fmla="val 1985"/>
                    <a:gd name="f51" fmla="val 598"/>
                    <a:gd name="f52" fmla="val 708"/>
                    <a:gd name="f53" fmla="val 820"/>
                    <a:gd name="f54" fmla="val 924"/>
                    <a:gd name="f55" fmla="val 1905"/>
                    <a:gd name="f56" fmla="val 878"/>
                    <a:gd name="f57" fmla="val 1974"/>
                    <a:gd name="f58" fmla="val 832"/>
                    <a:gd name="f59" fmla="val 2066"/>
                    <a:gd name="f60" fmla="val 855"/>
                    <a:gd name="f61" fmla="val 2147"/>
                    <a:gd name="f62" fmla="val 868"/>
                    <a:gd name="f63" fmla="val 2239"/>
                    <a:gd name="f64" fmla="val 896"/>
                    <a:gd name="f65" fmla="val 933"/>
                    <a:gd name="f66" fmla="val 1061"/>
                    <a:gd name="f67" fmla="val 1292"/>
                    <a:gd name="f68" fmla="val 1831"/>
                    <a:gd name="f69" fmla="val 1778"/>
                    <a:gd name="f70" fmla="val 1721"/>
                    <a:gd name="f71" fmla="val 1097"/>
                    <a:gd name="f72" fmla="val 2390"/>
                    <a:gd name="f73" fmla="val 231"/>
                    <a:gd name="f74" fmla="*/ f0 1 3164"/>
                    <a:gd name="f75" fmla="*/ f1 1 2276"/>
                    <a:gd name="f76" fmla="val f2"/>
                    <a:gd name="f77" fmla="val f3"/>
                    <a:gd name="f78" fmla="val f4"/>
                    <a:gd name="f79" fmla="+- f78 0 f76"/>
                    <a:gd name="f80" fmla="+- f77 0 f76"/>
                    <a:gd name="f81" fmla="*/ f80 1 3164"/>
                    <a:gd name="f82" fmla="*/ f79 1 227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3164" h="2276">
                      <a:moveTo>
                        <a:pt x="f5" y="f2"/>
                      </a:moveTo>
                      <a:lnTo>
                        <a:pt x="f5" y="f2"/>
                      </a:lnTo>
                      <a:cubicBezTo>
                        <a:pt x="f6" y="f7"/>
                        <a:pt x="f8" y="f9"/>
                        <a:pt x="f10" y="f11"/>
                      </a:cubicBezTo>
                      <a:cubicBezTo>
                        <a:pt x="f12" y="f13"/>
                        <a:pt x="f14" y="f15"/>
                        <a:pt x="f16" y="f17"/>
                      </a:cubicBezTo>
                      <a:cubicBezTo>
                        <a:pt x="f18" y="f19"/>
                        <a:pt x="f20" y="f21"/>
                        <a:pt x="f22" y="f21"/>
                      </a:cubicBezTo>
                      <a:cubicBezTo>
                        <a:pt x="f23" y="f21"/>
                        <a:pt x="f24" y="f25"/>
                        <a:pt x="f26" y="f27"/>
                      </a:cubicBezTo>
                      <a:cubicBezTo>
                        <a:pt x="f28" y="f29"/>
                        <a:pt x="f30" y="f17"/>
                        <a:pt x="f31" y="f32"/>
                      </a:cubicBezTo>
                      <a:cubicBezTo>
                        <a:pt x="f33" y="f34"/>
                        <a:pt x="f35" y="f36"/>
                        <a:pt x="f37" y="f36"/>
                      </a:cubicBezTo>
                      <a:cubicBezTo>
                        <a:pt x="f33" y="f36"/>
                        <a:pt x="f38" y="f11"/>
                        <a:pt x="f39" y="f40"/>
                      </a:cubicBezTo>
                      <a:cubicBezTo>
                        <a:pt x="f41" y="f42"/>
                        <a:pt x="f43" y="f44"/>
                        <a:pt x="f45" y="f46"/>
                      </a:cubicBezTo>
                      <a:cubicBezTo>
                        <a:pt x="f47" y="f48"/>
                        <a:pt x="f49" y="f50"/>
                        <a:pt x="f51" y="f50"/>
                      </a:cubicBezTo>
                      <a:cubicBezTo>
                        <a:pt x="f52" y="f50"/>
                        <a:pt x="f53" y="f48"/>
                        <a:pt x="f54" y="f55"/>
                      </a:cubicBezTo>
                      <a:lnTo>
                        <a:pt x="f54" y="f55"/>
                      </a:lnTo>
                      <a:cubicBezTo>
                        <a:pt x="f56" y="f57"/>
                        <a:pt x="f58" y="f59"/>
                        <a:pt x="f60" y="f61"/>
                      </a:cubicBezTo>
                      <a:cubicBezTo>
                        <a:pt x="f62" y="f63"/>
                        <a:pt x="f64" y="f4"/>
                        <a:pt x="f65" y="f4"/>
                      </a:cubicBezTo>
                      <a:cubicBezTo>
                        <a:pt x="f66" y="f4"/>
                        <a:pt x="f67" y="f68"/>
                        <a:pt x="f10" y="f69"/>
                      </a:cubicBezTo>
                      <a:cubicBezTo>
                        <a:pt x="f70" y="f71"/>
                        <a:pt x="f72" y="f73"/>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481;p6">
                  <a:extLst>
                    <a:ext uri="{FF2B5EF4-FFF2-40B4-BE49-F238E27FC236}">
                      <a16:creationId xmlns:a16="http://schemas.microsoft.com/office/drawing/2014/main" id="{D801011C-FD14-4234-8739-6DF47C93ADEA}"/>
                    </a:ext>
                  </a:extLst>
                </p:cNvPr>
                <p:cNvSpPr/>
                <p:nvPr/>
              </p:nvSpPr>
              <p:spPr>
                <a:xfrm>
                  <a:off x="396017" y="605177"/>
                  <a:ext cx="231187" cy="135806"/>
                </a:xfrm>
                <a:custGeom>
                  <a:avLst/>
                  <a:gdLst>
                    <a:gd name="f0" fmla="val w"/>
                    <a:gd name="f1" fmla="val h"/>
                    <a:gd name="f2" fmla="val 0"/>
                    <a:gd name="f3" fmla="val 7158"/>
                    <a:gd name="f4" fmla="val 4205"/>
                    <a:gd name="f5" fmla="val 520"/>
                    <a:gd name="f6" fmla="val 266"/>
                    <a:gd name="f7" fmla="val 521"/>
                    <a:gd name="f8" fmla="val 1017"/>
                    <a:gd name="f9" fmla="val 589"/>
                    <a:gd name="f10" fmla="val 1236"/>
                    <a:gd name="f11" fmla="val 704"/>
                    <a:gd name="f12" fmla="val 1455"/>
                    <a:gd name="f13" fmla="val 854"/>
                    <a:gd name="f14" fmla="val 1640"/>
                    <a:gd name="f15" fmla="val 993"/>
                    <a:gd name="f16" fmla="val 1848"/>
                    <a:gd name="f17" fmla="val 1143"/>
                    <a:gd name="f18" fmla="val 2021"/>
                    <a:gd name="f19" fmla="val 1316"/>
                    <a:gd name="f20" fmla="val 2194"/>
                    <a:gd name="f21" fmla="val 1501"/>
                    <a:gd name="f22" fmla="val 2517"/>
                    <a:gd name="f23" fmla="val 1859"/>
                    <a:gd name="f24" fmla="val 2806"/>
                    <a:gd name="f25" fmla="val 2286"/>
                    <a:gd name="f26" fmla="val 3129"/>
                    <a:gd name="f27" fmla="val 2655"/>
                    <a:gd name="f28" fmla="val 3441"/>
                    <a:gd name="f29" fmla="val 3047"/>
                    <a:gd name="f30" fmla="val 3787"/>
                    <a:gd name="f31" fmla="val 3405"/>
                    <a:gd name="f32" fmla="val 4214"/>
                    <a:gd name="f33" fmla="val 3648"/>
                    <a:gd name="f34" fmla="val 4306"/>
                    <a:gd name="f35" fmla="val 3705"/>
                    <a:gd name="f36" fmla="val 4422"/>
                    <a:gd name="f37" fmla="val 3763"/>
                    <a:gd name="f38" fmla="val 4537"/>
                    <a:gd name="f39" fmla="val 3809"/>
                    <a:gd name="f40" fmla="val 4653"/>
                    <a:gd name="f41" fmla="val 3855"/>
                    <a:gd name="f42" fmla="val 4768"/>
                    <a:gd name="f43" fmla="val 3902"/>
                    <a:gd name="f44" fmla="val 4883"/>
                    <a:gd name="f45" fmla="val 3925"/>
                    <a:gd name="f46" fmla="val 4999"/>
                    <a:gd name="f47" fmla="val 3959"/>
                    <a:gd name="f48" fmla="val 5137"/>
                    <a:gd name="f49" fmla="val 3971"/>
                    <a:gd name="f50" fmla="val 5253"/>
                    <a:gd name="f51" fmla="val 5380"/>
                    <a:gd name="f52" fmla="val 5495"/>
                    <a:gd name="f53" fmla="val 5622"/>
                    <a:gd name="f54" fmla="val 3936"/>
                    <a:gd name="f55" fmla="val 5507"/>
                    <a:gd name="f56" fmla="val 3982"/>
                    <a:gd name="f57" fmla="val 3994"/>
                    <a:gd name="f58" fmla="val 5114"/>
                    <a:gd name="f59" fmla="val 4872"/>
                    <a:gd name="f60" fmla="val 4630"/>
                    <a:gd name="f61" fmla="val 4399"/>
                    <a:gd name="f62" fmla="val 3821"/>
                    <a:gd name="f63" fmla="val 4168"/>
                    <a:gd name="f64" fmla="val 3718"/>
                    <a:gd name="f65" fmla="val 3463"/>
                    <a:gd name="f66" fmla="val 3371"/>
                    <a:gd name="f67" fmla="val 3105"/>
                    <a:gd name="f68" fmla="val 3060"/>
                    <a:gd name="f69" fmla="val 2713"/>
                    <a:gd name="f70" fmla="val 2771"/>
                    <a:gd name="f71" fmla="val 2309"/>
                    <a:gd name="f72" fmla="val 2494"/>
                    <a:gd name="f73" fmla="val 1893"/>
                    <a:gd name="f74" fmla="val 2159"/>
                    <a:gd name="f75" fmla="val 1535"/>
                    <a:gd name="f76" fmla="val 1154"/>
                    <a:gd name="f77" fmla="val 1444"/>
                    <a:gd name="f78" fmla="val 3002"/>
                    <a:gd name="f79" fmla="val 2702"/>
                    <a:gd name="f80" fmla="val 300"/>
                    <a:gd name="f81" fmla="val 2621"/>
                    <a:gd name="f82" fmla="val 393"/>
                    <a:gd name="f83" fmla="val 2448"/>
                    <a:gd name="f84" fmla="val 785"/>
                    <a:gd name="f85" fmla="val 2263"/>
                    <a:gd name="f86" fmla="val 385"/>
                    <a:gd name="f87" fmla="val 2004"/>
                    <a:gd name="f88" fmla="val 295"/>
                    <a:gd name="f89" fmla="val 1715"/>
                    <a:gd name="f90" fmla="val 1478"/>
                    <a:gd name="f91" fmla="val 1220"/>
                    <a:gd name="f92" fmla="val 355"/>
                    <a:gd name="f93" fmla="val 965"/>
                    <a:gd name="f94" fmla="val 815"/>
                    <a:gd name="f95" fmla="val 665"/>
                    <a:gd name="f96" fmla="val 334"/>
                    <a:gd name="f97" fmla="val 1155"/>
                    <a:gd name="f98" fmla="val 567"/>
                    <a:gd name="f99" fmla="val 486"/>
                    <a:gd name="f100" fmla="val 1674"/>
                    <a:gd name="f101" fmla="val 1109"/>
                    <a:gd name="f102" fmla="val 1905"/>
                    <a:gd name="f103" fmla="val 717"/>
                    <a:gd name="f104" fmla="val 336"/>
                    <a:gd name="f105" fmla="val 1928"/>
                    <a:gd name="f106" fmla="val 1"/>
                    <a:gd name="f107" fmla="val 2147"/>
                    <a:gd name="f108" fmla="val 52"/>
                    <a:gd name="f109" fmla="val 2144"/>
                    <a:gd name="f110" fmla="val 103"/>
                    <a:gd name="f111" fmla="val 2143"/>
                    <a:gd name="f112" fmla="val 154"/>
                    <a:gd name="f113" fmla="val 1269"/>
                    <a:gd name="f114" fmla="val 2372"/>
                    <a:gd name="f115" fmla="val 2847"/>
                    <a:gd name="f116" fmla="val 3233"/>
                    <a:gd name="f117" fmla="val 3509"/>
                    <a:gd name="f118" fmla="val 3808"/>
                    <a:gd name="f119" fmla="val 3952"/>
                    <a:gd name="f120" fmla="val 4445"/>
                    <a:gd name="f121" fmla="val 4204"/>
                    <a:gd name="f122" fmla="val 5106"/>
                    <a:gd name="f123" fmla="val 5307"/>
                    <a:gd name="f124" fmla="val 5510"/>
                    <a:gd name="f125" fmla="val 4181"/>
                    <a:gd name="f126" fmla="val 5715"/>
                    <a:gd name="f127" fmla="val 4132"/>
                    <a:gd name="f128" fmla="val 5888"/>
                    <a:gd name="f129" fmla="val 4086"/>
                    <a:gd name="f130" fmla="val 6072"/>
                    <a:gd name="f131" fmla="val 4017"/>
                    <a:gd name="f132" fmla="val 6257"/>
                    <a:gd name="f133" fmla="val 6592"/>
                    <a:gd name="f134" fmla="val 3786"/>
                    <a:gd name="f135" fmla="val 6857"/>
                    <a:gd name="f136" fmla="val 3532"/>
                    <a:gd name="f137" fmla="val 7157"/>
                    <a:gd name="f138" fmla="val 3347"/>
                    <a:gd name="f139" fmla="val 6702"/>
                    <a:gd name="f140" fmla="val 3621"/>
                    <a:gd name="f141" fmla="val 6158"/>
                    <a:gd name="f142" fmla="val 5619"/>
                    <a:gd name="f143" fmla="val 5406"/>
                    <a:gd name="f144" fmla="val 5193"/>
                    <a:gd name="f145" fmla="val 3761"/>
                    <a:gd name="f146" fmla="val 4987"/>
                    <a:gd name="f147" fmla="val 4595"/>
                    <a:gd name="f148" fmla="val 3613"/>
                    <a:gd name="f149" fmla="val 3949"/>
                    <a:gd name="f150" fmla="val 3394"/>
                    <a:gd name="f151" fmla="val 2920"/>
                    <a:gd name="f152" fmla="val 3891"/>
                    <a:gd name="f153" fmla="val 2759"/>
                    <a:gd name="f154" fmla="val 2574"/>
                    <a:gd name="f155" fmla="val 4041"/>
                    <a:gd name="f156" fmla="val 2459"/>
                    <a:gd name="f157" fmla="val 4097"/>
                    <a:gd name="f158" fmla="val 2402"/>
                    <a:gd name="f159" fmla="val 4184"/>
                    <a:gd name="f160" fmla="val 2374"/>
                    <a:gd name="f161" fmla="val 4270"/>
                    <a:gd name="f162" fmla="val 4360"/>
                    <a:gd name="f163" fmla="val 4449"/>
                    <a:gd name="f164" fmla="val 2405"/>
                    <a:gd name="f165" fmla="val 4503"/>
                    <a:gd name="f166" fmla="val 2470"/>
                    <a:gd name="f167" fmla="val 4456"/>
                    <a:gd name="f168" fmla="val 2251"/>
                    <a:gd name="f169" fmla="val 4237"/>
                    <a:gd name="f170" fmla="val 2089"/>
                    <a:gd name="f171" fmla="val 4029"/>
                    <a:gd name="f172" fmla="val 3810"/>
                    <a:gd name="f173" fmla="val 2112"/>
                    <a:gd name="f174" fmla="val 3637"/>
                    <a:gd name="f175" fmla="val 3602"/>
                    <a:gd name="f176" fmla="val 2528"/>
                    <a:gd name="f177" fmla="val 3256"/>
                    <a:gd name="f178" fmla="val 1916"/>
                    <a:gd name="f179" fmla="val 3198"/>
                    <a:gd name="f180" fmla="val 1258"/>
                    <a:gd name="f181" fmla="val 3325"/>
                    <a:gd name="f182" fmla="val 566"/>
                    <a:gd name="f183" fmla="val 3152"/>
                    <a:gd name="f184" fmla="val 681"/>
                    <a:gd name="f185" fmla="val 3037"/>
                    <a:gd name="f186" fmla="val 797"/>
                    <a:gd name="f187" fmla="val 2944"/>
                    <a:gd name="f188" fmla="*/ f0 1 7158"/>
                    <a:gd name="f189" fmla="*/ f1 1 4205"/>
                    <a:gd name="f190" fmla="val f2"/>
                    <a:gd name="f191" fmla="val f3"/>
                    <a:gd name="f192" fmla="val f4"/>
                    <a:gd name="f193" fmla="+- f192 0 f190"/>
                    <a:gd name="f194" fmla="+- f191 0 f190"/>
                    <a:gd name="f195" fmla="*/ f194 1 7158"/>
                    <a:gd name="f196" fmla="*/ f193 1 4205"/>
                    <a:gd name="f197" fmla="*/ f190 1 f195"/>
                    <a:gd name="f198" fmla="*/ f191 1 f195"/>
                    <a:gd name="f199" fmla="*/ f190 1 f196"/>
                    <a:gd name="f200" fmla="*/ f192 1 f196"/>
                    <a:gd name="f201" fmla="*/ f197 f188 1"/>
                    <a:gd name="f202" fmla="*/ f198 f188 1"/>
                    <a:gd name="f203" fmla="*/ f200 f189 1"/>
                    <a:gd name="f204" fmla="*/ f199 f189 1"/>
                  </a:gdLst>
                  <a:ahLst/>
                  <a:cxnLst>
                    <a:cxn ang="3cd4">
                      <a:pos x="hc" y="t"/>
                    </a:cxn>
                    <a:cxn ang="0">
                      <a:pos x="r" y="vc"/>
                    </a:cxn>
                    <a:cxn ang="cd4">
                      <a:pos x="hc" y="b"/>
                    </a:cxn>
                    <a:cxn ang="cd2">
                      <a:pos x="l" y="vc"/>
                    </a:cxn>
                  </a:cxnLst>
                  <a:rect l="f201" t="f204" r="f202" b="f203"/>
                  <a:pathLst>
                    <a:path w="7158" h="4205">
                      <a:moveTo>
                        <a:pt x="f5" y="f6"/>
                      </a:moveTo>
                      <a:lnTo>
                        <a:pt x="f5" y="f6"/>
                      </a:lnTo>
                      <a:cubicBezTo>
                        <a:pt x="f7" y="f6"/>
                        <a:pt x="f7" y="f6"/>
                        <a:pt x="f7" y="f6"/>
                      </a:cubicBezTo>
                      <a:lnTo>
                        <a:pt x="f7" y="f6"/>
                      </a:lnTo>
                      <a:cubicBezTo>
                        <a:pt x="f7" y="f6"/>
                        <a:pt x="f7" y="f6"/>
                        <a:pt x="f5" y="f6"/>
                      </a:cubicBezTo>
                      <a:close/>
                      <a:moveTo>
                        <a:pt x="f8" y="f9"/>
                      </a:moveTo>
                      <a:lnTo>
                        <a:pt x="f8" y="f9"/>
                      </a:ln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49"/>
                      </a:cubicBezTo>
                      <a:cubicBezTo>
                        <a:pt x="f51" y="f49"/>
                        <a:pt x="f52" y="f47"/>
                        <a:pt x="f53" y="f54"/>
                      </a:cubicBezTo>
                      <a:lnTo>
                        <a:pt x="f53" y="f54"/>
                      </a:lnTo>
                      <a:cubicBezTo>
                        <a:pt x="f55" y="f49"/>
                        <a:pt x="f51" y="f56"/>
                        <a:pt x="f50" y="f57"/>
                      </a:cubicBezTo>
                      <a:cubicBezTo>
                        <a:pt x="f58" y="f57"/>
                        <a:pt x="f46" y="f56"/>
                        <a:pt x="f59" y="f49"/>
                      </a:cubicBezTo>
                      <a:cubicBezTo>
                        <a:pt x="f60" y="f45"/>
                        <a:pt x="f61" y="f62"/>
                        <a:pt x="f63" y="f35"/>
                      </a:cubicBezTo>
                      <a:cubicBezTo>
                        <a:pt x="f64" y="f65"/>
                        <a:pt x="f66" y="f67"/>
                        <a:pt x="f68" y="f69"/>
                      </a:cubicBezTo>
                      <a:cubicBezTo>
                        <a:pt x="f70" y="f71"/>
                        <a:pt x="f72" y="f73"/>
                        <a:pt x="f74" y="f75"/>
                      </a:cubicBezTo>
                      <a:cubicBezTo>
                        <a:pt x="f16" y="f76"/>
                        <a:pt x="f77" y="f13"/>
                        <a:pt x="f8" y="f9"/>
                      </a:cubicBezTo>
                      <a:close/>
                      <a:moveTo>
                        <a:pt x="f78" y="f2"/>
                      </a:moveTo>
                      <a:lnTo>
                        <a:pt x="f78" y="f2"/>
                      </a:lnTo>
                      <a:cubicBezTo>
                        <a:pt x="f79" y="f80"/>
                        <a:pt x="f81" y="f82"/>
                        <a:pt x="f83" y="f84"/>
                      </a:cubicBezTo>
                      <a:cubicBezTo>
                        <a:pt x="f85" y="f86"/>
                        <a:pt x="f87" y="f88"/>
                        <a:pt x="f89" y="f88"/>
                      </a:cubicBezTo>
                      <a:cubicBezTo>
                        <a:pt x="f90" y="f88"/>
                        <a:pt x="f91" y="f92"/>
                        <a:pt x="f93" y="f92"/>
                      </a:cubicBezTo>
                      <a:cubicBezTo>
                        <a:pt x="f94" y="f92"/>
                        <a:pt x="f95" y="f96"/>
                        <a:pt x="f7" y="f6"/>
                      </a:cubicBezTo>
                      <a:lnTo>
                        <a:pt x="f7" y="f6"/>
                      </a:lnTo>
                      <a:cubicBezTo>
                        <a:pt x="f97" y="f98"/>
                        <a:pt x="f99" y="f100"/>
                        <a:pt x="f101" y="f102"/>
                      </a:cubicBezTo>
                      <a:cubicBezTo>
                        <a:pt x="f103" y="f102"/>
                        <a:pt x="f104" y="f105"/>
                        <a:pt x="f106" y="f107"/>
                      </a:cubicBezTo>
                      <a:cubicBezTo>
                        <a:pt x="f108" y="f109"/>
                        <a:pt x="f110" y="f111"/>
                        <a:pt x="f112" y="f111"/>
                      </a:cubicBezTo>
                      <a:cubicBezTo>
                        <a:pt x="f113" y="f111"/>
                        <a:pt x="f114" y="f115"/>
                        <a:pt x="f116" y="f117"/>
                      </a:cubicBezTo>
                      <a:cubicBezTo>
                        <a:pt x="f118" y="f119"/>
                        <a:pt x="f120" y="f121"/>
                        <a:pt x="f122" y="f121"/>
                      </a:cubicBezTo>
                      <a:cubicBezTo>
                        <a:pt x="f123" y="f121"/>
                        <a:pt x="f124" y="f125"/>
                        <a:pt x="f126" y="f127"/>
                      </a:cubicBezTo>
                      <a:cubicBezTo>
                        <a:pt x="f128" y="f129"/>
                        <a:pt x="f130" y="f131"/>
                        <a:pt x="f132" y="f54"/>
                      </a:cubicBezTo>
                      <a:cubicBezTo>
                        <a:pt x="f133" y="f134"/>
                        <a:pt x="f135" y="f136"/>
                        <a:pt x="f137" y="f138"/>
                      </a:cubicBezTo>
                      <a:lnTo>
                        <a:pt x="f137" y="f138"/>
                      </a:lnTo>
                      <a:cubicBezTo>
                        <a:pt x="f139" y="f140"/>
                        <a:pt x="f141" y="f30"/>
                        <a:pt x="f142" y="f30"/>
                      </a:cubicBezTo>
                      <a:cubicBezTo>
                        <a:pt x="f143" y="f30"/>
                        <a:pt x="f144" y="f145"/>
                        <a:pt x="f146" y="f35"/>
                      </a:cubicBezTo>
                      <a:cubicBezTo>
                        <a:pt x="f147" y="f148"/>
                        <a:pt x="f149" y="f150"/>
                        <a:pt x="f43" y="f151"/>
                      </a:cubicBezTo>
                      <a:cubicBezTo>
                        <a:pt x="f152" y="f153"/>
                        <a:pt x="f45" y="f154"/>
                        <a:pt x="f155" y="f156"/>
                      </a:cubicBezTo>
                      <a:cubicBezTo>
                        <a:pt x="f157" y="f158"/>
                        <a:pt x="f159" y="f160"/>
                        <a:pt x="f161" y="f160"/>
                      </a:cubicBezTo>
                      <a:cubicBezTo>
                        <a:pt x="f162" y="f160"/>
                        <a:pt x="f163" y="f164"/>
                        <a:pt x="f165" y="f166"/>
                      </a:cubicBezTo>
                      <a:cubicBezTo>
                        <a:pt x="f167" y="f168"/>
                        <a:pt x="f169" y="f170"/>
                        <a:pt x="f171" y="f170"/>
                      </a:cubicBezTo>
                      <a:cubicBezTo>
                        <a:pt x="f172" y="f173"/>
                        <a:pt x="f174" y="f71"/>
                        <a:pt x="f175" y="f176"/>
                      </a:cubicBezTo>
                      <a:cubicBezTo>
                        <a:pt x="f177" y="f178"/>
                        <a:pt x="f179" y="f180"/>
                        <a:pt x="f181" y="f182"/>
                      </a:cubicBezTo>
                      <a:lnTo>
                        <a:pt x="f181" y="f182"/>
                      </a:lnTo>
                      <a:cubicBezTo>
                        <a:pt x="f181" y="f182"/>
                        <a:pt x="f183" y="f184"/>
                        <a:pt x="f185" y="f186"/>
                      </a:cubicBezTo>
                      <a:cubicBezTo>
                        <a:pt x="f185" y="f186"/>
                        <a:pt x="f187" y="f5"/>
                        <a:pt x="f78"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482;p6">
                  <a:extLst>
                    <a:ext uri="{FF2B5EF4-FFF2-40B4-BE49-F238E27FC236}">
                      <a16:creationId xmlns:a16="http://schemas.microsoft.com/office/drawing/2014/main" id="{00755CB4-0007-4879-A7F2-D2C602B63E02}"/>
                    </a:ext>
                  </a:extLst>
                </p:cNvPr>
                <p:cNvSpPr/>
                <p:nvPr/>
              </p:nvSpPr>
              <p:spPr>
                <a:xfrm>
                  <a:off x="337495" y="686120"/>
                  <a:ext cx="152156" cy="44348"/>
                </a:xfrm>
                <a:custGeom>
                  <a:avLst/>
                  <a:gdLst>
                    <a:gd name="f0" fmla="val w"/>
                    <a:gd name="f1" fmla="val h"/>
                    <a:gd name="f2" fmla="val 0"/>
                    <a:gd name="f3" fmla="val 4711"/>
                    <a:gd name="f4" fmla="val 1373"/>
                    <a:gd name="f5" fmla="val 2355"/>
                    <a:gd name="f6" fmla="val 622"/>
                    <a:gd name="f7" fmla="val 2586"/>
                    <a:gd name="f8" fmla="val 645"/>
                    <a:gd name="f9" fmla="val 2817"/>
                    <a:gd name="f10" fmla="val 668"/>
                    <a:gd name="f11" fmla="val 3048"/>
                    <a:gd name="f12" fmla="val 715"/>
                    <a:gd name="f13" fmla="val 3279"/>
                    <a:gd name="f14" fmla="val 761"/>
                    <a:gd name="f15" fmla="val 3487"/>
                    <a:gd name="f16" fmla="val 830"/>
                    <a:gd name="f17" fmla="val 3706"/>
                    <a:gd name="f18" fmla="val 911"/>
                    <a:gd name="f19" fmla="val 853"/>
                    <a:gd name="f20" fmla="val 3267"/>
                    <a:gd name="f21" fmla="val 795"/>
                    <a:gd name="f22" fmla="val 3036"/>
                    <a:gd name="f23" fmla="val 2806"/>
                    <a:gd name="f24" fmla="val 680"/>
                    <a:gd name="f25" fmla="val 2298"/>
                    <a:gd name="f26" fmla="val 677"/>
                    <a:gd name="f27" fmla="val 2240"/>
                    <a:gd name="f28" fmla="val 676"/>
                    <a:gd name="f29" fmla="val 2182"/>
                    <a:gd name="f30" fmla="val 2008"/>
                    <a:gd name="f31" fmla="val 1833"/>
                    <a:gd name="f32" fmla="val 689"/>
                    <a:gd name="f33" fmla="val 1651"/>
                    <a:gd name="f34" fmla="val 1421"/>
                    <a:gd name="f35" fmla="val 726"/>
                    <a:gd name="f36" fmla="val 1190"/>
                    <a:gd name="f37" fmla="val 772"/>
                    <a:gd name="f38" fmla="val 947"/>
                    <a:gd name="f39" fmla="val 818"/>
                    <a:gd name="f40" fmla="val 1178"/>
                    <a:gd name="f41" fmla="val 703"/>
                    <a:gd name="f42" fmla="val 1882"/>
                    <a:gd name="f43" fmla="val 2125"/>
                    <a:gd name="f44" fmla="val 1149"/>
                    <a:gd name="f45" fmla="val 956"/>
                    <a:gd name="f46" fmla="val 778"/>
                    <a:gd name="f47" fmla="val 25"/>
                    <a:gd name="f48" fmla="val 624"/>
                    <a:gd name="f49" fmla="val 80"/>
                    <a:gd name="f50" fmla="val 659"/>
                    <a:gd name="f51" fmla="val 126"/>
                    <a:gd name="f52" fmla="val 1351"/>
                    <a:gd name="f53" fmla="val 264"/>
                    <a:gd name="f54" fmla="val 1524"/>
                    <a:gd name="f55" fmla="val 391"/>
                    <a:gd name="f56" fmla="val 1498"/>
                    <a:gd name="f57" fmla="val 390"/>
                    <a:gd name="f58" fmla="val 1472"/>
                    <a:gd name="f59" fmla="val 389"/>
                    <a:gd name="f60" fmla="val 1445"/>
                    <a:gd name="f61" fmla="val 928"/>
                    <a:gd name="f62" fmla="val 308"/>
                    <a:gd name="f63" fmla="val 701"/>
                    <a:gd name="f64" fmla="val 1"/>
                    <a:gd name="f65" fmla="val 1119"/>
                    <a:gd name="f66" fmla="val 628"/>
                    <a:gd name="f67" fmla="val 973"/>
                    <a:gd name="f68" fmla="val 1275"/>
                    <a:gd name="f69" fmla="val 900"/>
                    <a:gd name="f70" fmla="val 1922"/>
                    <a:gd name="f71" fmla="val 2870"/>
                    <a:gd name="f72" fmla="val 3818"/>
                    <a:gd name="f73" fmla="val 1057"/>
                    <a:gd name="f74" fmla="val 4710"/>
                    <a:gd name="f75" fmla="val 1372"/>
                    <a:gd name="f76" fmla="val 4008"/>
                    <a:gd name="f77" fmla="val 868"/>
                    <a:gd name="f78" fmla="val 2300"/>
                    <a:gd name="f79" fmla="*/ f0 1 4711"/>
                    <a:gd name="f80" fmla="*/ f1 1 1373"/>
                    <a:gd name="f81" fmla="val f2"/>
                    <a:gd name="f82" fmla="val f3"/>
                    <a:gd name="f83" fmla="val f4"/>
                    <a:gd name="f84" fmla="+- f83 0 f81"/>
                    <a:gd name="f85" fmla="+- f82 0 f81"/>
                    <a:gd name="f86" fmla="*/ f85 1 4711"/>
                    <a:gd name="f87" fmla="*/ f84 1 1373"/>
                    <a:gd name="f88" fmla="*/ f81 1 f86"/>
                    <a:gd name="f89" fmla="*/ f82 1 f86"/>
                    <a:gd name="f90" fmla="*/ f81 1 f87"/>
                    <a:gd name="f91" fmla="*/ f83 1 f87"/>
                    <a:gd name="f92" fmla="*/ f88 f79 1"/>
                    <a:gd name="f93" fmla="*/ f89 f79 1"/>
                    <a:gd name="f94" fmla="*/ f91 f80 1"/>
                    <a:gd name="f95" fmla="*/ f90 f80 1"/>
                  </a:gdLst>
                  <a:ahLst/>
                  <a:cxnLst>
                    <a:cxn ang="3cd4">
                      <a:pos x="hc" y="t"/>
                    </a:cxn>
                    <a:cxn ang="0">
                      <a:pos x="r" y="vc"/>
                    </a:cxn>
                    <a:cxn ang="cd4">
                      <a:pos x="hc" y="b"/>
                    </a:cxn>
                    <a:cxn ang="cd2">
                      <a:pos x="l" y="vc"/>
                    </a:cxn>
                  </a:cxnLst>
                  <a:rect l="f92" t="f95" r="f93" b="f94"/>
                  <a:pathLst>
                    <a:path w="4711" h="1373">
                      <a:moveTo>
                        <a:pt x="f5" y="f6"/>
                      </a:moveTo>
                      <a:cubicBezTo>
                        <a:pt x="f7" y="f8"/>
                        <a:pt x="f9" y="f10"/>
                        <a:pt x="f11" y="f12"/>
                      </a:cubicBezTo>
                      <a:cubicBezTo>
                        <a:pt x="f13" y="f14"/>
                        <a:pt x="f15" y="f16"/>
                        <a:pt x="f17" y="f18"/>
                      </a:cubicBezTo>
                      <a:cubicBezTo>
                        <a:pt x="f15" y="f19"/>
                        <a:pt x="f20" y="f21"/>
                        <a:pt x="f22" y="f14"/>
                      </a:cubicBezTo>
                      <a:cubicBezTo>
                        <a:pt x="f23" y="f12"/>
                        <a:pt x="f7" y="f24"/>
                        <a:pt x="f5" y="f24"/>
                      </a:cubicBezTo>
                      <a:cubicBezTo>
                        <a:pt x="f25" y="f26"/>
                        <a:pt x="f27" y="f28"/>
                        <a:pt x="f29" y="f28"/>
                      </a:cubicBezTo>
                      <a:cubicBezTo>
                        <a:pt x="f30" y="f28"/>
                        <a:pt x="f31" y="f32"/>
                        <a:pt x="f33" y="f12"/>
                      </a:cubicBezTo>
                      <a:cubicBezTo>
                        <a:pt x="f34" y="f35"/>
                        <a:pt x="f36" y="f37"/>
                        <a:pt x="f38" y="f39"/>
                      </a:cubicBezTo>
                      <a:cubicBezTo>
                        <a:pt x="f40" y="f14"/>
                        <a:pt x="f34" y="f41"/>
                        <a:pt x="f33" y="f10"/>
                      </a:cubicBezTo>
                      <a:cubicBezTo>
                        <a:pt x="f42" y="f8"/>
                        <a:pt x="f43" y="f6"/>
                        <a:pt x="f5" y="f6"/>
                      </a:cubicBezTo>
                      <a:close/>
                      <a:moveTo>
                        <a:pt x="f44" y="f2"/>
                      </a:moveTo>
                      <a:cubicBezTo>
                        <a:pt x="f45" y="f2"/>
                        <a:pt x="f46" y="f47"/>
                        <a:pt x="f48" y="f49"/>
                      </a:cubicBezTo>
                      <a:cubicBezTo>
                        <a:pt x="f50" y="f51"/>
                        <a:pt x="f52" y="f53"/>
                        <a:pt x="f54" y="f55"/>
                      </a:cubicBezTo>
                      <a:cubicBezTo>
                        <a:pt x="f56" y="f57"/>
                        <a:pt x="f58" y="f59"/>
                        <a:pt x="f60" y="f59"/>
                      </a:cubicBezTo>
                      <a:cubicBezTo>
                        <a:pt x="f61" y="f59"/>
                        <a:pt x="f62" y="f63"/>
                        <a:pt x="f64" y="f65"/>
                      </a:cubicBezTo>
                      <a:cubicBezTo>
                        <a:pt x="f66" y="f67"/>
                        <a:pt x="f68" y="f69"/>
                        <a:pt x="f70" y="f69"/>
                      </a:cubicBezTo>
                      <a:cubicBezTo>
                        <a:pt x="f71" y="f69"/>
                        <a:pt x="f72" y="f73"/>
                        <a:pt x="f74" y="f75"/>
                      </a:cubicBezTo>
                      <a:cubicBezTo>
                        <a:pt x="f76" y="f77"/>
                        <a:pt x="f78" y="f2"/>
                        <a:pt x="f44"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483;p6">
                  <a:extLst>
                    <a:ext uri="{FF2B5EF4-FFF2-40B4-BE49-F238E27FC236}">
                      <a16:creationId xmlns:a16="http://schemas.microsoft.com/office/drawing/2014/main" id="{2E33A109-8E5D-4D31-BC9E-2C3294585DDF}"/>
                    </a:ext>
                  </a:extLst>
                </p:cNvPr>
                <p:cNvSpPr/>
                <p:nvPr/>
              </p:nvSpPr>
              <p:spPr>
                <a:xfrm>
                  <a:off x="634438" y="697614"/>
                  <a:ext cx="93405" cy="163942"/>
                </a:xfrm>
                <a:custGeom>
                  <a:avLst/>
                  <a:gdLst>
                    <a:gd name="f0" fmla="val w"/>
                    <a:gd name="f1" fmla="val h"/>
                    <a:gd name="f2" fmla="val 0"/>
                    <a:gd name="f3" fmla="val 2892"/>
                    <a:gd name="f4" fmla="val 5076"/>
                    <a:gd name="f5" fmla="val 410"/>
                    <a:gd name="f6" fmla="val 1"/>
                    <a:gd name="f7" fmla="val 5075"/>
                    <a:gd name="f8" fmla="val 1285"/>
                    <a:gd name="f9" fmla="val 1330"/>
                    <a:gd name="f10" fmla="val 1377"/>
                    <a:gd name="f11" fmla="val 5069"/>
                    <a:gd name="f12" fmla="val 1426"/>
                    <a:gd name="f13" fmla="val 5056"/>
                    <a:gd name="f14" fmla="val 4675"/>
                    <a:gd name="f15" fmla="*/ f0 1 2892"/>
                    <a:gd name="f16" fmla="*/ f1 1 5076"/>
                    <a:gd name="f17" fmla="val f2"/>
                    <a:gd name="f18" fmla="val f3"/>
                    <a:gd name="f19" fmla="val f4"/>
                    <a:gd name="f20" fmla="+- f19 0 f17"/>
                    <a:gd name="f21" fmla="+- f18 0 f17"/>
                    <a:gd name="f22" fmla="*/ f21 1 2892"/>
                    <a:gd name="f23" fmla="*/ f20 1 507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892" h="5076">
                      <a:moveTo>
                        <a:pt x="f5" y="f6"/>
                      </a:moveTo>
                      <a:cubicBezTo>
                        <a:pt x="f5" y="f6"/>
                        <a:pt x="f6" y="f7"/>
                        <a:pt x="f8" y="f7"/>
                      </a:cubicBezTo>
                      <a:cubicBezTo>
                        <a:pt x="f9" y="f7"/>
                        <a:pt x="f10" y="f11"/>
                        <a:pt x="f12" y="f13"/>
                      </a:cubicBezTo>
                      <a:cubicBezTo>
                        <a:pt x="f3" y="f14"/>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484;p6">
                  <a:extLst>
                    <a:ext uri="{FF2B5EF4-FFF2-40B4-BE49-F238E27FC236}">
                      <a16:creationId xmlns:a16="http://schemas.microsoft.com/office/drawing/2014/main" id="{E02EC580-E5E4-4039-99AB-3F8F82020699}"/>
                    </a:ext>
                  </a:extLst>
                </p:cNvPr>
                <p:cNvSpPr/>
                <p:nvPr/>
              </p:nvSpPr>
              <p:spPr>
                <a:xfrm>
                  <a:off x="673391" y="696132"/>
                  <a:ext cx="139848" cy="103738"/>
                </a:xfrm>
                <a:custGeom>
                  <a:avLst/>
                  <a:gdLst>
                    <a:gd name="f0" fmla="val w"/>
                    <a:gd name="f1" fmla="val h"/>
                    <a:gd name="f2" fmla="val 0"/>
                    <a:gd name="f3" fmla="val 4330"/>
                    <a:gd name="f4" fmla="val 3212"/>
                    <a:gd name="f5" fmla="val 1"/>
                    <a:gd name="f6" fmla="val 1740"/>
                    <a:gd name="f7" fmla="val 2867"/>
                    <a:gd name="f8" fmla="val 3021"/>
                    <a:gd name="f9" fmla="val 3165"/>
                    <a:gd name="f10" fmla="val 3151"/>
                    <a:gd name="f11" fmla="val 3290"/>
                    <a:gd name="f12" fmla="val 3013"/>
                    <a:gd name="f13" fmla="val 4329"/>
                    <a:gd name="f14" fmla="val 1870"/>
                    <a:gd name="f15" fmla="*/ f0 1 4330"/>
                    <a:gd name="f16" fmla="*/ f1 1 3212"/>
                    <a:gd name="f17" fmla="val f2"/>
                    <a:gd name="f18" fmla="val f3"/>
                    <a:gd name="f19" fmla="val f4"/>
                    <a:gd name="f20" fmla="+- f19 0 f17"/>
                    <a:gd name="f21" fmla="+- f18 0 f17"/>
                    <a:gd name="f22" fmla="*/ f21 1 4330"/>
                    <a:gd name="f23" fmla="*/ f20 1 3212"/>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330" h="3212">
                      <a:moveTo>
                        <a:pt x="f5" y="f5"/>
                      </a:moveTo>
                      <a:lnTo>
                        <a:pt x="f5" y="f5"/>
                      </a:lnTo>
                      <a:cubicBezTo>
                        <a:pt x="f5" y="f5"/>
                        <a:pt x="f6" y="f4"/>
                        <a:pt x="f7" y="f4"/>
                      </a:cubicBezTo>
                      <a:cubicBezTo>
                        <a:pt x="f8" y="f4"/>
                        <a:pt x="f9" y="f10"/>
                        <a:pt x="f11" y="f12"/>
                      </a:cubicBezTo>
                      <a:cubicBezTo>
                        <a:pt x="f13" y="f14"/>
                        <a:pt x="f5" y="f5"/>
                        <a:pt x="f5" y="f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485;p6">
                  <a:extLst>
                    <a:ext uri="{FF2B5EF4-FFF2-40B4-BE49-F238E27FC236}">
                      <a16:creationId xmlns:a16="http://schemas.microsoft.com/office/drawing/2014/main" id="{03F45628-F5BB-472E-B684-3E893F22E715}"/>
                    </a:ext>
                  </a:extLst>
                </p:cNvPr>
                <p:cNvSpPr/>
                <p:nvPr/>
              </p:nvSpPr>
              <p:spPr>
                <a:xfrm>
                  <a:off x="671901" y="661705"/>
                  <a:ext cx="169593" cy="45180"/>
                </a:xfrm>
                <a:custGeom>
                  <a:avLst/>
                  <a:gdLst>
                    <a:gd name="f0" fmla="val w"/>
                    <a:gd name="f1" fmla="val h"/>
                    <a:gd name="f2" fmla="val 0"/>
                    <a:gd name="f3" fmla="val 5251"/>
                    <a:gd name="f4" fmla="val 1399"/>
                    <a:gd name="f5" fmla="val 3070"/>
                    <a:gd name="f6" fmla="val 1"/>
                    <a:gd name="f7" fmla="val 1641"/>
                    <a:gd name="f8" fmla="val 282"/>
                    <a:gd name="f9" fmla="val 2633"/>
                    <a:gd name="f10" fmla="val 1398"/>
                    <a:gd name="f11" fmla="val 4133"/>
                    <a:gd name="f12" fmla="val 4673"/>
                    <a:gd name="f13" fmla="val 5067"/>
                    <a:gd name="f14" fmla="val 1253"/>
                    <a:gd name="f15" fmla="val 5137"/>
                    <a:gd name="f16" fmla="val 859"/>
                    <a:gd name="f17" fmla="val 186"/>
                    <a:gd name="f18" fmla="val 4230"/>
                    <a:gd name="f19" fmla="*/ f0 1 5251"/>
                    <a:gd name="f20" fmla="*/ f1 1 1399"/>
                    <a:gd name="f21" fmla="val f2"/>
                    <a:gd name="f22" fmla="val f3"/>
                    <a:gd name="f23" fmla="val f4"/>
                    <a:gd name="f24" fmla="+- f23 0 f21"/>
                    <a:gd name="f25" fmla="+- f22 0 f21"/>
                    <a:gd name="f26" fmla="*/ f25 1 5251"/>
                    <a:gd name="f27" fmla="*/ f24 1 1399"/>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251" h="1399">
                      <a:moveTo>
                        <a:pt x="f5" y="f6"/>
                      </a:moveTo>
                      <a:cubicBezTo>
                        <a:pt x="f7" y="f6"/>
                        <a:pt x="f6" y="f8"/>
                        <a:pt x="f6" y="f8"/>
                      </a:cubicBezTo>
                      <a:cubicBezTo>
                        <a:pt x="f6" y="f8"/>
                        <a:pt x="f9" y="f10"/>
                        <a:pt x="f11" y="f10"/>
                      </a:cubicBezTo>
                      <a:cubicBezTo>
                        <a:pt x="f12" y="f10"/>
                        <a:pt x="f13" y="f14"/>
                        <a:pt x="f15" y="f16"/>
                      </a:cubicBezTo>
                      <a:cubicBezTo>
                        <a:pt x="f3"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40" name="Google Shape;486;p6">
                <a:extLst>
                  <a:ext uri="{FF2B5EF4-FFF2-40B4-BE49-F238E27FC236}">
                    <a16:creationId xmlns:a16="http://schemas.microsoft.com/office/drawing/2014/main" id="{2512AE9F-101F-4E16-8126-F74BA2AF93BB}"/>
                  </a:ext>
                </a:extLst>
              </p:cNvPr>
              <p:cNvGrpSpPr/>
              <p:nvPr/>
            </p:nvGrpSpPr>
            <p:grpSpPr>
              <a:xfrm>
                <a:off x="76178" y="4248695"/>
                <a:ext cx="779169" cy="746662"/>
                <a:chOff x="76178" y="4248695"/>
                <a:chExt cx="779169" cy="746662"/>
              </a:xfrm>
            </p:grpSpPr>
            <p:sp>
              <p:nvSpPr>
                <p:cNvPr id="41" name="Google Shape;487;p6">
                  <a:extLst>
                    <a:ext uri="{FF2B5EF4-FFF2-40B4-BE49-F238E27FC236}">
                      <a16:creationId xmlns:a16="http://schemas.microsoft.com/office/drawing/2014/main" id="{CBB5D516-C3B9-4DE2-92B5-3DC72268CF56}"/>
                    </a:ext>
                  </a:extLst>
                </p:cNvPr>
                <p:cNvSpPr/>
                <p:nvPr/>
              </p:nvSpPr>
              <p:spPr>
                <a:xfrm>
                  <a:off x="76178" y="4329153"/>
                  <a:ext cx="271430" cy="179350"/>
                </a:xfrm>
                <a:custGeom>
                  <a:avLst/>
                  <a:gdLst>
                    <a:gd name="f0" fmla="val w"/>
                    <a:gd name="f1" fmla="val h"/>
                    <a:gd name="f2" fmla="val 0"/>
                    <a:gd name="f3" fmla="val 8404"/>
                    <a:gd name="f4" fmla="val 5553"/>
                    <a:gd name="f5" fmla="val 2020"/>
                    <a:gd name="f6" fmla="val 1547"/>
                    <a:gd name="f7" fmla="val 577"/>
                    <a:gd name="f8" fmla="val 1443"/>
                    <a:gd name="f9" fmla="val 1524"/>
                    <a:gd name="f10" fmla="val 1940"/>
                    <a:gd name="f11" fmla="val 2089"/>
                    <a:gd name="f12" fmla="val 1854"/>
                    <a:gd name="f13" fmla="val 2072"/>
                    <a:gd name="f14" fmla="val 1765"/>
                    <a:gd name="f15" fmla="val 2064"/>
                    <a:gd name="f16" fmla="val 1673"/>
                    <a:gd name="f17" fmla="val 1031"/>
                    <a:gd name="f18" fmla="val 273"/>
                    <a:gd name="f19" fmla="val 2468"/>
                    <a:gd name="f20" fmla="val 3013"/>
                    <a:gd name="f21" fmla="val 440"/>
                    <a:gd name="f22" fmla="val 2873"/>
                    <a:gd name="f23" fmla="val 809"/>
                    <a:gd name="f24" fmla="val 2822"/>
                    <a:gd name="f25" fmla="val 1167"/>
                    <a:gd name="f26" fmla="val 2814"/>
                    <a:gd name="f27" fmla="val 3113"/>
                    <a:gd name="f28" fmla="val 4375"/>
                    <a:gd name="f29" fmla="val 3186"/>
                    <a:gd name="f30" fmla="val 7131"/>
                    <a:gd name="f31" fmla="val 3333"/>
                    <a:gd name="f32" fmla="val 8249"/>
                    <a:gd name="f33" fmla="val 4785"/>
                    <a:gd name="f34" fmla="val 8397"/>
                    <a:gd name="f35" fmla="val 5514"/>
                    <a:gd name="f36" fmla="val 8142"/>
                    <a:gd name="f37" fmla="val 4156"/>
                    <a:gd name="f38" fmla="val 7110"/>
                    <a:gd name="f39" fmla="val 2963"/>
                    <a:gd name="f40" fmla="val 5795"/>
                    <a:gd name="f41" fmla="val 2540"/>
                    <a:gd name="f42" fmla="val 5241"/>
                    <a:gd name="f43" fmla="val 2366"/>
                    <a:gd name="f44" fmla="val 4675"/>
                    <a:gd name="f45" fmla="val 2309"/>
                    <a:gd name="f46" fmla="val 4121"/>
                    <a:gd name="f47" fmla="val 2193"/>
                    <a:gd name="f48" fmla="val 3555"/>
                    <a:gd name="f49" fmla="val 2078"/>
                    <a:gd name="f50" fmla="val 2990"/>
                    <a:gd name="f51" fmla="val 1905"/>
                    <a:gd name="f52" fmla="val 2563"/>
                    <a:gd name="f53" fmla="val 2124"/>
                    <a:gd name="f54" fmla="val 1154"/>
                    <a:gd name="f55" fmla="val 1847"/>
                    <a:gd name="f56" fmla="val 543"/>
                    <a:gd name="f57" fmla="val 8399"/>
                    <a:gd name="f58" fmla="val 5527"/>
                    <a:gd name="f59" fmla="val 8401"/>
                    <a:gd name="f60" fmla="val 5540"/>
                    <a:gd name="f61" fmla="val 8403"/>
                    <a:gd name="f62" fmla="val 5552"/>
                    <a:gd name="f63" fmla="*/ f0 1 8404"/>
                    <a:gd name="f64" fmla="*/ f1 1 5553"/>
                    <a:gd name="f65" fmla="val f2"/>
                    <a:gd name="f66" fmla="val f3"/>
                    <a:gd name="f67" fmla="val f4"/>
                    <a:gd name="f68" fmla="+- f67 0 f65"/>
                    <a:gd name="f69" fmla="+- f66 0 f65"/>
                    <a:gd name="f70" fmla="*/ f69 1 8404"/>
                    <a:gd name="f71" fmla="*/ f68 1 5553"/>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8404" h="5553">
                      <a:moveTo>
                        <a:pt x="f5" y="f2"/>
                      </a:moveTo>
                      <a:lnTo>
                        <a:pt x="f5" y="f2"/>
                      </a:lnTo>
                      <a:cubicBezTo>
                        <a:pt x="f6" y="f7"/>
                        <a:pt x="f8" y="f9"/>
                        <a:pt x="f10" y="f11"/>
                      </a:cubicBezTo>
                      <a:cubicBezTo>
                        <a:pt x="f12" y="f13"/>
                        <a:pt x="f14" y="f15"/>
                        <a:pt x="f16" y="f15"/>
                      </a:cubicBezTo>
                      <a:cubicBezTo>
                        <a:pt x="f17" y="f15"/>
                        <a:pt x="f18" y="f19"/>
                        <a:pt x="f2" y="f20"/>
                      </a:cubicBezTo>
                      <a:cubicBezTo>
                        <a:pt x="f21" y="f22"/>
                        <a:pt x="f23" y="f24"/>
                        <a:pt x="f25" y="f24"/>
                      </a:cubicBezTo>
                      <a:cubicBezTo>
                        <a:pt x="f5" y="f24"/>
                        <a:pt x="f26" y="f27"/>
                        <a:pt x="f28" y="f29"/>
                      </a:cubicBezTo>
                      <a:cubicBezTo>
                        <a:pt x="f30" y="f31"/>
                        <a:pt x="f32" y="f33"/>
                        <a:pt x="f34" y="f35"/>
                      </a:cubicBezTo>
                      <a:lnTo>
                        <a:pt x="f34" y="f35"/>
                      </a:lnTo>
                      <a:cubicBezTo>
                        <a:pt x="f36" y="f37"/>
                        <a:pt x="f38" y="f39"/>
                        <a:pt x="f40" y="f41"/>
                      </a:cubicBezTo>
                      <a:cubicBezTo>
                        <a:pt x="f42" y="f43"/>
                        <a:pt x="f44" y="f45"/>
                        <a:pt x="f46" y="f47"/>
                      </a:cubicBezTo>
                      <a:cubicBezTo>
                        <a:pt x="f48" y="f49"/>
                        <a:pt x="f50" y="f51"/>
                        <a:pt x="f52" y="f9"/>
                      </a:cubicBezTo>
                      <a:cubicBezTo>
                        <a:pt x="f53" y="f54"/>
                        <a:pt x="f55" y="f56"/>
                        <a:pt x="f5" y="f2"/>
                      </a:cubicBezTo>
                      <a:close/>
                      <a:moveTo>
                        <a:pt x="f34" y="f35"/>
                      </a:moveTo>
                      <a:cubicBezTo>
                        <a:pt x="f57" y="f58"/>
                        <a:pt x="f59" y="f60"/>
                        <a:pt x="f61" y="f62"/>
                      </a:cubicBezTo>
                      <a:cubicBezTo>
                        <a:pt x="f59" y="f60"/>
                        <a:pt x="f57" y="f58"/>
                        <a:pt x="f34" y="f3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Google Shape;488;p6">
                  <a:extLst>
                    <a:ext uri="{FF2B5EF4-FFF2-40B4-BE49-F238E27FC236}">
                      <a16:creationId xmlns:a16="http://schemas.microsoft.com/office/drawing/2014/main" id="{271C3CB2-DFDD-4C91-B41A-8879D9858FA3}"/>
                    </a:ext>
                  </a:extLst>
                </p:cNvPr>
                <p:cNvSpPr/>
                <p:nvPr/>
              </p:nvSpPr>
              <p:spPr>
                <a:xfrm>
                  <a:off x="131344" y="4453274"/>
                  <a:ext cx="214033" cy="95856"/>
                </a:xfrm>
                <a:custGeom>
                  <a:avLst/>
                  <a:gdLst>
                    <a:gd name="f0" fmla="val w"/>
                    <a:gd name="f1" fmla="val h"/>
                    <a:gd name="f2" fmla="val 0"/>
                    <a:gd name="f3" fmla="val 6627"/>
                    <a:gd name="f4" fmla="val 2968"/>
                    <a:gd name="f5" fmla="val 4496"/>
                    <a:gd name="f6" fmla="val 424"/>
                    <a:gd name="f7" fmla="val 4675"/>
                    <a:gd name="f8" fmla="val 4852"/>
                    <a:gd name="f9" fmla="val 441"/>
                    <a:gd name="f10" fmla="val 5022"/>
                    <a:gd name="f11" fmla="val 486"/>
                    <a:gd name="f12" fmla="val 5137"/>
                    <a:gd name="f13" fmla="val 509"/>
                    <a:gd name="f14" fmla="val 5229"/>
                    <a:gd name="f15" fmla="val 555"/>
                    <a:gd name="f16" fmla="val 5333"/>
                    <a:gd name="f17" fmla="val 601"/>
                    <a:gd name="f18" fmla="val 5437"/>
                    <a:gd name="f19" fmla="val 659"/>
                    <a:gd name="f20" fmla="val 5541"/>
                    <a:gd name="f21" fmla="val 717"/>
                    <a:gd name="f22" fmla="val 5622"/>
                    <a:gd name="f23" fmla="val 786"/>
                    <a:gd name="f24" fmla="val 5315"/>
                    <a:gd name="f25" fmla="val 548"/>
                    <a:gd name="f26" fmla="val 4924"/>
                    <a:gd name="f27" fmla="val 455"/>
                    <a:gd name="f28" fmla="val 4542"/>
                    <a:gd name="f29" fmla="val 4478"/>
                    <a:gd name="f30" fmla="val 4415"/>
                    <a:gd name="f31" fmla="val 458"/>
                    <a:gd name="f32" fmla="val 4352"/>
                    <a:gd name="f33" fmla="val 463"/>
                    <a:gd name="f34" fmla="val 3914"/>
                    <a:gd name="f35" fmla="val 497"/>
                    <a:gd name="f36" fmla="val 3487"/>
                    <a:gd name="f37" fmla="val 670"/>
                    <a:gd name="f38" fmla="val 3083"/>
                    <a:gd name="f39" fmla="val 855"/>
                    <a:gd name="f40" fmla="val 2679"/>
                    <a:gd name="f41" fmla="val 1040"/>
                    <a:gd name="f42" fmla="val 2298"/>
                    <a:gd name="f43" fmla="val 1271"/>
                    <a:gd name="f44" fmla="val 1859"/>
                    <a:gd name="f45" fmla="val 1432"/>
                    <a:gd name="f46" fmla="val 1640"/>
                    <a:gd name="f47" fmla="val 1525"/>
                    <a:gd name="f48" fmla="val 1582"/>
                    <a:gd name="f49" fmla="val 1213"/>
                    <a:gd name="f50" fmla="val 993"/>
                    <a:gd name="f51" fmla="val 1675"/>
                    <a:gd name="f52" fmla="val 762"/>
                    <a:gd name="f53" fmla="val 1709"/>
                    <a:gd name="f54" fmla="val 532"/>
                    <a:gd name="f55" fmla="val 1721"/>
                    <a:gd name="f56" fmla="val 982"/>
                    <a:gd name="f57" fmla="val 1663"/>
                    <a:gd name="f58" fmla="val 1836"/>
                    <a:gd name="f59" fmla="val 1386"/>
                    <a:gd name="f60" fmla="val 2240"/>
                    <a:gd name="f61" fmla="val 1224"/>
                    <a:gd name="f62" fmla="val 2621"/>
                    <a:gd name="f63" fmla="val 994"/>
                    <a:gd name="f64" fmla="val 3048"/>
                    <a:gd name="f65" fmla="val 797"/>
                    <a:gd name="f66" fmla="val 3452"/>
                    <a:gd name="f67" fmla="val 613"/>
                    <a:gd name="f68" fmla="val 3879"/>
                    <a:gd name="f69" fmla="val 451"/>
                    <a:gd name="f70" fmla="val 4341"/>
                    <a:gd name="f71" fmla="val 428"/>
                    <a:gd name="f72" fmla="val 4393"/>
                    <a:gd name="f73" fmla="val 425"/>
                    <a:gd name="f74" fmla="val 4444"/>
                    <a:gd name="f75" fmla="val 6597"/>
                    <a:gd name="f76" fmla="val 1795"/>
                    <a:gd name="f77" fmla="val 6606"/>
                    <a:gd name="f78" fmla="val 1809"/>
                    <a:gd name="f79" fmla="val 6616"/>
                    <a:gd name="f80" fmla="val 1823"/>
                    <a:gd name="f81" fmla="val 6626"/>
                    <a:gd name="f82" fmla="val 6617"/>
                    <a:gd name="f83" fmla="val 6607"/>
                    <a:gd name="f84" fmla="val 289"/>
                    <a:gd name="f85" fmla="val 1"/>
                    <a:gd name="f86" fmla="val 485"/>
                    <a:gd name="f87" fmla="val 336"/>
                    <a:gd name="f88" fmla="val 1120"/>
                    <a:gd name="f89" fmla="val 1109"/>
                    <a:gd name="f90" fmla="val 658"/>
                    <a:gd name="f91" fmla="val 1098"/>
                    <a:gd name="f92" fmla="val 657"/>
                    <a:gd name="f93" fmla="val 1087"/>
                    <a:gd name="f94" fmla="val 535"/>
                    <a:gd name="f95" fmla="val 623"/>
                    <a:gd name="f96" fmla="val 1778"/>
                    <a:gd name="f97" fmla="val 517"/>
                    <a:gd name="f98" fmla="val 861"/>
                    <a:gd name="f99" fmla="val 2309"/>
                    <a:gd name="f100" fmla="val 1309"/>
                    <a:gd name="f101" fmla="val 1452"/>
                    <a:gd name="f102" fmla="val 1605"/>
                    <a:gd name="f103" fmla="val 2255"/>
                    <a:gd name="f104" fmla="val 2113"/>
                    <a:gd name="f105" fmla="val 1755"/>
                    <a:gd name="f106" fmla="val 2494"/>
                    <a:gd name="f107" fmla="val 1790"/>
                    <a:gd name="f108" fmla="val 2598"/>
                    <a:gd name="f109" fmla="val 1917"/>
                    <a:gd name="f110" fmla="val 2967"/>
                    <a:gd name="f111" fmla="val 2078"/>
                    <a:gd name="f112" fmla="val 2517"/>
                    <a:gd name="f113" fmla="val 2263"/>
                    <a:gd name="f114" fmla="val 2332"/>
                    <a:gd name="f115" fmla="val 2459"/>
                    <a:gd name="f116" fmla="val 2413"/>
                    <a:gd name="f117" fmla="val 2633"/>
                    <a:gd name="f118" fmla="val 2586"/>
                    <a:gd name="f119" fmla="val 2009"/>
                    <a:gd name="f120" fmla="val 2875"/>
                    <a:gd name="f121" fmla="val 1490"/>
                    <a:gd name="f122" fmla="val 3406"/>
                    <a:gd name="f123" fmla="val 1132"/>
                    <a:gd name="f124" fmla="val 3348"/>
                    <a:gd name="f125" fmla="val 1317"/>
                    <a:gd name="f126" fmla="val 1571"/>
                    <a:gd name="f127" fmla="val 3579"/>
                    <a:gd name="f128" fmla="val 1651"/>
                    <a:gd name="f129" fmla="val 3638"/>
                    <a:gd name="f130" fmla="val 1687"/>
                    <a:gd name="f131" fmla="val 3706"/>
                    <a:gd name="f132" fmla="val 1704"/>
                    <a:gd name="f133" fmla="val 3773"/>
                    <a:gd name="f134" fmla="val 3903"/>
                    <a:gd name="f135" fmla="val 4034"/>
                    <a:gd name="f136" fmla="val 1642"/>
                    <a:gd name="f137" fmla="val 4110"/>
                    <a:gd name="f138" fmla="val 1536"/>
                    <a:gd name="f139" fmla="val 4080"/>
                    <a:gd name="f140" fmla="val 1552"/>
                    <a:gd name="f141" fmla="val 4047"/>
                    <a:gd name="f142" fmla="val 1559"/>
                    <a:gd name="f143" fmla="val 4012"/>
                    <a:gd name="f144" fmla="val 3895"/>
                    <a:gd name="f145" fmla="val 3762"/>
                    <a:gd name="f146" fmla="val 1478"/>
                    <a:gd name="f147" fmla="val 3717"/>
                    <a:gd name="f148" fmla="val 1363"/>
                    <a:gd name="f149" fmla="val 3660"/>
                    <a:gd name="f150" fmla="val 1063"/>
                    <a:gd name="f151" fmla="val 3798"/>
                    <a:gd name="f152" fmla="val 936"/>
                    <a:gd name="f153" fmla="val 3934"/>
                    <a:gd name="f154" fmla="val 712"/>
                    <a:gd name="f155" fmla="val 4197"/>
                    <a:gd name="f156" fmla="val 652"/>
                    <a:gd name="f157" fmla="val 4464"/>
                    <a:gd name="f158" fmla="val 4651"/>
                    <a:gd name="f159" fmla="val 4840"/>
                    <a:gd name="f160" fmla="val 681"/>
                    <a:gd name="f161" fmla="val 4987"/>
                    <a:gd name="f162" fmla="val 705"/>
                    <a:gd name="f163" fmla="val 5651"/>
                    <a:gd name="f164" fmla="val 829"/>
                    <a:gd name="f165" fmla="val 6216"/>
                    <a:gd name="f166" fmla="val 6420"/>
                    <a:gd name="f167" fmla="val 1539"/>
                    <a:gd name="f168" fmla="val 6326"/>
                    <a:gd name="f169" fmla="val 1246"/>
                    <a:gd name="f170" fmla="val 6118"/>
                    <a:gd name="f171" fmla="val 1005"/>
                    <a:gd name="f172" fmla="val 6003"/>
                    <a:gd name="f173" fmla="val 5876"/>
                    <a:gd name="f174" fmla="val 740"/>
                    <a:gd name="f175" fmla="val 5737"/>
                    <a:gd name="f176" fmla="val 624"/>
                    <a:gd name="f177" fmla="val 5283"/>
                    <a:gd name="f178" fmla="val 252"/>
                    <a:gd name="f179" fmla="val 4751"/>
                    <a:gd name="f180" fmla="val 87"/>
                    <a:gd name="f181" fmla="val 4172"/>
                    <a:gd name="f182" fmla="val 3943"/>
                    <a:gd name="f183" fmla="val 113"/>
                    <a:gd name="f184" fmla="val 3463"/>
                    <a:gd name="f185" fmla="val 162"/>
                    <a:gd name="f186" fmla="val 2971"/>
                    <a:gd name="f187" fmla="val 266"/>
                    <a:gd name="f188" fmla="val 354"/>
                    <a:gd name="f189" fmla="val 1864"/>
                    <a:gd name="f190" fmla="val 1305"/>
                    <a:gd name="f191" fmla="val 755"/>
                    <a:gd name="f192" fmla="val 263"/>
                    <a:gd name="f193" fmla="*/ f0 1 6627"/>
                    <a:gd name="f194" fmla="*/ f1 1 2968"/>
                    <a:gd name="f195" fmla="val f2"/>
                    <a:gd name="f196" fmla="val f3"/>
                    <a:gd name="f197" fmla="val f4"/>
                    <a:gd name="f198" fmla="+- f197 0 f195"/>
                    <a:gd name="f199" fmla="+- f196 0 f195"/>
                    <a:gd name="f200" fmla="*/ f199 1 6627"/>
                    <a:gd name="f201" fmla="*/ f198 1 2968"/>
                    <a:gd name="f202" fmla="*/ f195 1 f200"/>
                    <a:gd name="f203" fmla="*/ f196 1 f200"/>
                    <a:gd name="f204" fmla="*/ f195 1 f201"/>
                    <a:gd name="f205" fmla="*/ f197 1 f201"/>
                    <a:gd name="f206" fmla="*/ f202 f193 1"/>
                    <a:gd name="f207" fmla="*/ f203 f193 1"/>
                    <a:gd name="f208" fmla="*/ f205 f194 1"/>
                    <a:gd name="f209" fmla="*/ f204 f194 1"/>
                  </a:gdLst>
                  <a:ahLst/>
                  <a:cxnLst>
                    <a:cxn ang="3cd4">
                      <a:pos x="hc" y="t"/>
                    </a:cxn>
                    <a:cxn ang="0">
                      <a:pos x="r" y="vc"/>
                    </a:cxn>
                    <a:cxn ang="cd4">
                      <a:pos x="hc" y="b"/>
                    </a:cxn>
                    <a:cxn ang="cd2">
                      <a:pos x="l" y="vc"/>
                    </a:cxn>
                  </a:cxnLst>
                  <a:rect l="f206" t="f209" r="f207" b="f208"/>
                  <a:pathLst>
                    <a:path w="6627" h="2968">
                      <a:moveTo>
                        <a:pt x="f5" y="f6"/>
                      </a:moveTo>
                      <a:cubicBezTo>
                        <a:pt x="f7" y="f6"/>
                        <a:pt x="f8" y="f9"/>
                        <a:pt x="f10" y="f11"/>
                      </a:cubicBezTo>
                      <a:cubicBezTo>
                        <a:pt x="f12" y="f13"/>
                        <a:pt x="f14" y="f15"/>
                        <a:pt x="f16" y="f17"/>
                      </a:cubicBezTo>
                      <a:cubicBezTo>
                        <a:pt x="f18" y="f19"/>
                        <a:pt x="f20" y="f21"/>
                        <a:pt x="f22" y="f23"/>
                      </a:cubicBezTo>
                      <a:cubicBezTo>
                        <a:pt x="f24" y="f25"/>
                        <a:pt x="f26" y="f27"/>
                        <a:pt x="f28" y="f27"/>
                      </a:cubicBezTo>
                      <a:cubicBezTo>
                        <a:pt x="f29" y="f27"/>
                        <a:pt x="f30" y="f31"/>
                        <a:pt x="f32" y="f33"/>
                      </a:cubicBezTo>
                      <a:cubicBezTo>
                        <a:pt x="f34" y="f35"/>
                        <a:pt x="f36" y="f37"/>
                        <a:pt x="f38" y="f39"/>
                      </a:cubicBezTo>
                      <a:cubicBezTo>
                        <a:pt x="f40" y="f41"/>
                        <a:pt x="f42" y="f43"/>
                        <a:pt x="f44" y="f45"/>
                      </a:cubicBezTo>
                      <a:cubicBezTo>
                        <a:pt x="f46" y="f47"/>
                        <a:pt x="f45" y="f48"/>
                        <a:pt x="f49" y="f46"/>
                      </a:cubicBezTo>
                      <a:cubicBezTo>
                        <a:pt x="f50" y="f51"/>
                        <a:pt x="f52" y="f53"/>
                        <a:pt x="f54" y="f55"/>
                      </a:cubicBezTo>
                      <a:cubicBezTo>
                        <a:pt x="f56" y="f57"/>
                        <a:pt x="f45" y="f48"/>
                        <a:pt x="f58" y="f59"/>
                      </a:cubicBezTo>
                      <a:cubicBezTo>
                        <a:pt x="f60" y="f61"/>
                        <a:pt x="f62" y="f63"/>
                        <a:pt x="f64" y="f65"/>
                      </a:cubicBezTo>
                      <a:cubicBezTo>
                        <a:pt x="f66" y="f67"/>
                        <a:pt x="f68" y="f69"/>
                        <a:pt x="f70" y="f71"/>
                      </a:cubicBezTo>
                      <a:cubicBezTo>
                        <a:pt x="f72" y="f73"/>
                        <a:pt x="f74" y="f6"/>
                        <a:pt x="f5" y="f6"/>
                      </a:cubicBezTo>
                      <a:close/>
                      <a:moveTo>
                        <a:pt x="f75" y="f76"/>
                      </a:moveTo>
                      <a:cubicBezTo>
                        <a:pt x="f77" y="f78"/>
                        <a:pt x="f79" y="f80"/>
                        <a:pt x="f81" y="f58"/>
                      </a:cubicBezTo>
                      <a:cubicBezTo>
                        <a:pt x="f82" y="f80"/>
                        <a:pt x="f83" y="f78"/>
                        <a:pt x="f75" y="f76"/>
                      </a:cubicBezTo>
                      <a:close/>
                      <a:moveTo>
                        <a:pt x="f84" y="f85"/>
                      </a:moveTo>
                      <a:lnTo>
                        <a:pt x="f84" y="f85"/>
                      </a:lnTo>
                      <a:cubicBezTo>
                        <a:pt x="f86" y="f87"/>
                        <a:pt x="f23" y="f13"/>
                        <a:pt x="f88" y="f19"/>
                      </a:cubicBezTo>
                      <a:cubicBezTo>
                        <a:pt x="f89" y="f90"/>
                        <a:pt x="f91" y="f92"/>
                        <a:pt x="f93" y="f92"/>
                      </a:cubicBezTo>
                      <a:cubicBezTo>
                        <a:pt x="f94" y="f92"/>
                        <a:pt x="f95" y="f96"/>
                        <a:pt x="f85" y="f96"/>
                      </a:cubicBezTo>
                      <a:cubicBezTo>
                        <a:pt x="f97" y="f96"/>
                        <a:pt x="f98" y="f99"/>
                        <a:pt x="f100" y="f99"/>
                      </a:cubicBezTo>
                      <a:cubicBezTo>
                        <a:pt x="f101" y="f99"/>
                        <a:pt x="f102" y="f103"/>
                        <a:pt x="f96" y="f104"/>
                      </a:cubicBezTo>
                      <a:lnTo>
                        <a:pt x="f96" y="f104"/>
                      </a:lnTo>
                      <a:cubicBezTo>
                        <a:pt x="f105" y="f106"/>
                        <a:pt x="f107" y="f108"/>
                        <a:pt x="f109" y="f110"/>
                      </a:cubicBezTo>
                      <a:cubicBezTo>
                        <a:pt x="f111" y="f112"/>
                        <a:pt x="f113" y="f114"/>
                        <a:pt x="f113" y="f114"/>
                      </a:cubicBezTo>
                      <a:cubicBezTo>
                        <a:pt x="f99" y="f115"/>
                        <a:pt x="f116" y="f117"/>
                        <a:pt x="f116" y="f117"/>
                      </a:cubicBezTo>
                      <a:cubicBezTo>
                        <a:pt x="f118" y="f119"/>
                        <a:pt x="f120" y="f121"/>
                        <a:pt x="f122" y="f123"/>
                      </a:cubicBezTo>
                      <a:lnTo>
                        <a:pt x="f122" y="f123"/>
                      </a:lnTo>
                      <a:cubicBezTo>
                        <a:pt x="f124" y="f125"/>
                        <a:pt x="f122" y="f126"/>
                        <a:pt x="f127" y="f128"/>
                      </a:cubicBezTo>
                      <a:cubicBezTo>
                        <a:pt x="f129" y="f130"/>
                        <a:pt x="f131" y="f132"/>
                        <a:pt x="f133" y="f132"/>
                      </a:cubicBezTo>
                      <a:cubicBezTo>
                        <a:pt x="f134" y="f132"/>
                        <a:pt x="f135" y="f136"/>
                        <a:pt x="f137" y="f138"/>
                      </a:cubicBezTo>
                      <a:lnTo>
                        <a:pt x="f137" y="f138"/>
                      </a:lnTo>
                      <a:cubicBezTo>
                        <a:pt x="f139" y="f140"/>
                        <a:pt x="f141" y="f142"/>
                        <a:pt x="f143" y="f142"/>
                      </a:cubicBezTo>
                      <a:cubicBezTo>
                        <a:pt x="f144" y="f142"/>
                        <a:pt x="f145" y="f146"/>
                        <a:pt x="f147" y="f148"/>
                      </a:cubicBezTo>
                      <a:cubicBezTo>
                        <a:pt x="f149" y="f61"/>
                        <a:pt x="f147" y="f150"/>
                        <a:pt x="f151" y="f152"/>
                      </a:cubicBezTo>
                      <a:cubicBezTo>
                        <a:pt x="f153" y="f154"/>
                        <a:pt x="f155" y="f156"/>
                        <a:pt x="f157" y="f156"/>
                      </a:cubicBezTo>
                      <a:cubicBezTo>
                        <a:pt x="f158" y="f156"/>
                        <a:pt x="f159" y="f160"/>
                        <a:pt x="f161" y="f162"/>
                      </a:cubicBezTo>
                      <a:cubicBezTo>
                        <a:pt x="f163" y="f164"/>
                        <a:pt x="f165" y="f43"/>
                        <a:pt x="f75" y="f76"/>
                      </a:cubicBezTo>
                      <a:lnTo>
                        <a:pt x="f75" y="f76"/>
                      </a:lnTo>
                      <a:cubicBezTo>
                        <a:pt x="f166" y="f167"/>
                        <a:pt x="f168" y="f169"/>
                        <a:pt x="f170" y="f171"/>
                      </a:cubicBezTo>
                      <a:cubicBezTo>
                        <a:pt x="f172" y="f39"/>
                        <a:pt x="f173" y="f174"/>
                        <a:pt x="f175" y="f176"/>
                      </a:cubicBezTo>
                      <a:cubicBezTo>
                        <a:pt x="f177" y="f178"/>
                        <a:pt x="f179" y="f180"/>
                        <a:pt x="f181" y="f180"/>
                      </a:cubicBezTo>
                      <a:cubicBezTo>
                        <a:pt x="f182" y="f180"/>
                        <a:pt x="f131" y="f183"/>
                        <a:pt x="f184" y="f185"/>
                      </a:cubicBezTo>
                      <a:cubicBezTo>
                        <a:pt x="f186" y="f187"/>
                        <a:pt x="f116" y="f188"/>
                        <a:pt x="f189" y="f188"/>
                      </a:cubicBezTo>
                      <a:cubicBezTo>
                        <a:pt x="f190" y="f188"/>
                        <a:pt x="f191" y="f192"/>
                        <a:pt x="f84" y="f8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489;p6">
                  <a:extLst>
                    <a:ext uri="{FF2B5EF4-FFF2-40B4-BE49-F238E27FC236}">
                      <a16:creationId xmlns:a16="http://schemas.microsoft.com/office/drawing/2014/main" id="{1754D288-EEDA-404A-B6BC-220EEB726DFF}"/>
                    </a:ext>
                  </a:extLst>
                </p:cNvPr>
                <p:cNvSpPr/>
                <p:nvPr/>
              </p:nvSpPr>
              <p:spPr>
                <a:xfrm>
                  <a:off x="171971" y="4440966"/>
                  <a:ext cx="78318" cy="10369"/>
                </a:xfrm>
                <a:custGeom>
                  <a:avLst/>
                  <a:gdLst>
                    <a:gd name="f0" fmla="val w"/>
                    <a:gd name="f1" fmla="val h"/>
                    <a:gd name="f2" fmla="val 0"/>
                    <a:gd name="f3" fmla="val 2425"/>
                    <a:gd name="f4" fmla="val 321"/>
                    <a:gd name="f5" fmla="val 1"/>
                    <a:gd name="f6" fmla="val 434"/>
                    <a:gd name="f7" fmla="val 211"/>
                    <a:gd name="f8" fmla="val 897"/>
                    <a:gd name="f9" fmla="val 320"/>
                    <a:gd name="f10" fmla="val 1365"/>
                    <a:gd name="f11" fmla="val 1719"/>
                    <a:gd name="f12" fmla="val 2076"/>
                    <a:gd name="f13" fmla="val 257"/>
                    <a:gd name="f14" fmla="val 128"/>
                    <a:gd name="f15" fmla="*/ f0 1 2425"/>
                    <a:gd name="f16" fmla="*/ f1 1 321"/>
                    <a:gd name="f17" fmla="val f2"/>
                    <a:gd name="f18" fmla="val f3"/>
                    <a:gd name="f19" fmla="val f4"/>
                    <a:gd name="f20" fmla="+- f19 0 f17"/>
                    <a:gd name="f21" fmla="+- f18 0 f17"/>
                    <a:gd name="f22" fmla="*/ f21 1 2425"/>
                    <a:gd name="f23" fmla="*/ f20 1 32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425" h="321">
                      <a:moveTo>
                        <a:pt x="f5" y="f5"/>
                      </a:moveTo>
                      <a:lnTo>
                        <a:pt x="f5" y="f5"/>
                      </a:lnTo>
                      <a:cubicBezTo>
                        <a:pt x="f6" y="f7"/>
                        <a:pt x="f8" y="f9"/>
                        <a:pt x="f10" y="f9"/>
                      </a:cubicBezTo>
                      <a:cubicBezTo>
                        <a:pt x="f11" y="f9"/>
                        <a:pt x="f12" y="f13"/>
                        <a:pt x="f3" y="f14"/>
                      </a:cubicBezTo>
                      <a:lnTo>
                        <a:pt x="f5"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Google Shape;490;p6">
                  <a:extLst>
                    <a:ext uri="{FF2B5EF4-FFF2-40B4-BE49-F238E27FC236}">
                      <a16:creationId xmlns:a16="http://schemas.microsoft.com/office/drawing/2014/main" id="{A24B5899-1E0F-4D0E-9A41-AE408486FF8A}"/>
                    </a:ext>
                  </a:extLst>
                </p:cNvPr>
                <p:cNvSpPr/>
                <p:nvPr/>
              </p:nvSpPr>
              <p:spPr>
                <a:xfrm>
                  <a:off x="312889" y="4315556"/>
                  <a:ext cx="102193" cy="75447"/>
                </a:xfrm>
                <a:custGeom>
                  <a:avLst/>
                  <a:gdLst>
                    <a:gd name="f0" fmla="val w"/>
                    <a:gd name="f1" fmla="val h"/>
                    <a:gd name="f2" fmla="val 0"/>
                    <a:gd name="f3" fmla="val 3164"/>
                    <a:gd name="f4" fmla="val 2336"/>
                    <a:gd name="f5" fmla="val 1284"/>
                    <a:gd name="f6" fmla="val 1199"/>
                    <a:gd name="f7" fmla="val 1286"/>
                    <a:gd name="f8" fmla="val 1205"/>
                    <a:gd name="f9" fmla="val 1290"/>
                    <a:gd name="f10" fmla="val 1212"/>
                    <a:gd name="f11" fmla="val 1294"/>
                    <a:gd name="f12" fmla="val 1218"/>
                    <a:gd name="f13" fmla="val 1211"/>
                    <a:gd name="f14" fmla="val 1287"/>
                    <a:gd name="f15" fmla="val 740"/>
                    <a:gd name="f16" fmla="val 340"/>
                    <a:gd name="f17" fmla="val 901"/>
                    <a:gd name="f18" fmla="val 467"/>
                    <a:gd name="f19" fmla="val 1005"/>
                    <a:gd name="f20" fmla="val 617"/>
                    <a:gd name="f21" fmla="val 1086"/>
                    <a:gd name="f22" fmla="val 779"/>
                    <a:gd name="f23" fmla="val 1152"/>
                    <a:gd name="f24" fmla="val 923"/>
                    <a:gd name="f25" fmla="val 1208"/>
                    <a:gd name="f26" fmla="val 1056"/>
                    <a:gd name="f27" fmla="val 1271"/>
                    <a:gd name="f28" fmla="val 1168"/>
                    <a:gd name="f29" fmla="val 1133"/>
                    <a:gd name="f30" fmla="val 1114"/>
                    <a:gd name="f31" fmla="val 1259"/>
                    <a:gd name="f32" fmla="val 941"/>
                    <a:gd name="f33" fmla="val 767"/>
                    <a:gd name="f34" fmla="val 1386"/>
                    <a:gd name="f35" fmla="val 1328"/>
                    <a:gd name="f36" fmla="val 1317"/>
                    <a:gd name="f37" fmla="val 1091"/>
                    <a:gd name="f38" fmla="val 1340"/>
                    <a:gd name="f39" fmla="val 1206"/>
                    <a:gd name="f40" fmla="val 1375"/>
                    <a:gd name="f41" fmla="val 1322"/>
                    <a:gd name="f42" fmla="val 1421"/>
                    <a:gd name="f43" fmla="val 1437"/>
                    <a:gd name="f44" fmla="val 1478"/>
                    <a:gd name="f45" fmla="val 1529"/>
                    <a:gd name="f46" fmla="val 1548"/>
                    <a:gd name="f47" fmla="val 1610"/>
                    <a:gd name="f48" fmla="val 1628"/>
                    <a:gd name="f49" fmla="val 1691"/>
                    <a:gd name="f50" fmla="val 1767"/>
                    <a:gd name="f51" fmla="val 1806"/>
                    <a:gd name="f52" fmla="val 1929"/>
                    <a:gd name="f53" fmla="val 1887"/>
                    <a:gd name="f54" fmla="val 2079"/>
                    <a:gd name="f55" fmla="val 1979"/>
                    <a:gd name="f56" fmla="val 1905"/>
                    <a:gd name="f57" fmla="val 1922"/>
                    <a:gd name="f58" fmla="val 1732"/>
                    <a:gd name="f59" fmla="val 1852"/>
                    <a:gd name="f60" fmla="val 1594"/>
                    <a:gd name="f61" fmla="val 1726"/>
                    <a:gd name="f62" fmla="val 1444"/>
                    <a:gd name="f63" fmla="val 1460"/>
                    <a:gd name="f64" fmla="val 1248"/>
                    <a:gd name="f65" fmla="val 1298"/>
                    <a:gd name="f66" fmla="val 1155"/>
                    <a:gd name="f67" fmla="val 1137"/>
                    <a:gd name="f68" fmla="val 964"/>
                    <a:gd name="f69" fmla="val 1017"/>
                    <a:gd name="f70" fmla="val 802"/>
                    <a:gd name="f71" fmla="val 936"/>
                    <a:gd name="f72" fmla="val 652"/>
                    <a:gd name="f73" fmla="val 855"/>
                    <a:gd name="f74" fmla="val 490"/>
                    <a:gd name="f75" fmla="val 619"/>
                    <a:gd name="f76" fmla="val 1"/>
                    <a:gd name="f77" fmla="val 380"/>
                    <a:gd name="f78" fmla="val 200"/>
                    <a:gd name="f79" fmla="val 149"/>
                    <a:gd name="f80" fmla="val 306"/>
                    <a:gd name="f81" fmla="val 209"/>
                    <a:gd name="f82" fmla="val 393"/>
                    <a:gd name="f83" fmla="val 444"/>
                    <a:gd name="f84" fmla="val 520"/>
                    <a:gd name="f85" fmla="val 659"/>
                    <a:gd name="f86" fmla="val 791"/>
                    <a:gd name="f87" fmla="val 728"/>
                    <a:gd name="f88" fmla="val 998"/>
                    <a:gd name="f89" fmla="val 832"/>
                    <a:gd name="f90" fmla="val 1183"/>
                    <a:gd name="f91" fmla="val 1679"/>
                    <a:gd name="f92" fmla="val 1536"/>
                    <a:gd name="f93" fmla="val 2049"/>
                    <a:gd name="f94" fmla="val 2067"/>
                    <a:gd name="f95" fmla="val 2222"/>
                    <a:gd name="f96" fmla="val 2285"/>
                    <a:gd name="f97" fmla="val 2294"/>
                    <a:gd name="f98" fmla="val 2517"/>
                    <a:gd name="f99" fmla="val 2335"/>
                    <a:gd name="f100" fmla="val 2751"/>
                    <a:gd name="f101" fmla="val 2888"/>
                    <a:gd name="f102" fmla="val 3027"/>
                    <a:gd name="f103" fmla="val 2321"/>
                    <a:gd name="f104" fmla="val 2291"/>
                    <a:gd name="f105" fmla="val 3002"/>
                    <a:gd name="f106" fmla="val 2280"/>
                    <a:gd name="f107" fmla="val 2840"/>
                    <a:gd name="f108" fmla="val 2690"/>
                    <a:gd name="f109" fmla="val 2153"/>
                    <a:gd name="f110" fmla="val 2333"/>
                    <a:gd name="f111" fmla="val 2102"/>
                    <a:gd name="f112" fmla="val 1587"/>
                    <a:gd name="f113" fmla="val 2113"/>
                    <a:gd name="f114" fmla="val 1195"/>
                    <a:gd name="f115" fmla="val 2125"/>
                    <a:gd name="f116" fmla="val 814"/>
                    <a:gd name="f117" fmla="val 2402"/>
                    <a:gd name="f118" fmla="val 410"/>
                    <a:gd name="f119" fmla="val 2760"/>
                    <a:gd name="f120" fmla="val 260"/>
                    <a:gd name="f121" fmla="val 2676"/>
                    <a:gd name="f122" fmla="val 148"/>
                    <a:gd name="f123" fmla="val 2539"/>
                    <a:gd name="f124" fmla="val 73"/>
                    <a:gd name="f125" fmla="val 2398"/>
                    <a:gd name="f126" fmla="val 2365"/>
                    <a:gd name="f127" fmla="val 2331"/>
                    <a:gd name="f128" fmla="val 78"/>
                    <a:gd name="f129" fmla="val 2298"/>
                    <a:gd name="f130" fmla="val 86"/>
                    <a:gd name="f131" fmla="val 121"/>
                    <a:gd name="f132" fmla="val 2009"/>
                    <a:gd name="f133" fmla="val 271"/>
                    <a:gd name="f134" fmla="val 1963"/>
                    <a:gd name="f135" fmla="val 329"/>
                    <a:gd name="f136" fmla="val 1859"/>
                    <a:gd name="f137" fmla="val 202"/>
                    <a:gd name="f138" fmla="val 1779"/>
                    <a:gd name="f139" fmla="val 1722"/>
                    <a:gd name="f140" fmla="val 57"/>
                    <a:gd name="f141" fmla="val 1627"/>
                    <a:gd name="f142" fmla="val 15"/>
                    <a:gd name="f143" fmla="val 1539"/>
                    <a:gd name="f144" fmla="val 1501"/>
                    <a:gd name="f145" fmla="val 1464"/>
                    <a:gd name="f146" fmla="val 23"/>
                    <a:gd name="f147" fmla="val 1432"/>
                    <a:gd name="f148" fmla="val 40"/>
                    <a:gd name="f149" fmla="val 1305"/>
                    <a:gd name="f150" fmla="val 248"/>
                    <a:gd name="f151" fmla="val 1167"/>
                    <a:gd name="f152" fmla="val 144"/>
                    <a:gd name="f153" fmla="val 29"/>
                    <a:gd name="f154" fmla="val 694"/>
                    <a:gd name="f155" fmla="val 6"/>
                    <a:gd name="f156" fmla="val 668"/>
                    <a:gd name="f157" fmla="val 2"/>
                    <a:gd name="f158" fmla="val 643"/>
                    <a:gd name="f159" fmla="*/ f0 1 3164"/>
                    <a:gd name="f160" fmla="*/ f1 1 2336"/>
                    <a:gd name="f161" fmla="val f2"/>
                    <a:gd name="f162" fmla="val f3"/>
                    <a:gd name="f163" fmla="val f4"/>
                    <a:gd name="f164" fmla="+- f163 0 f161"/>
                    <a:gd name="f165" fmla="+- f162 0 f161"/>
                    <a:gd name="f166" fmla="*/ f165 1 3164"/>
                    <a:gd name="f167" fmla="*/ f164 1 2336"/>
                    <a:gd name="f168" fmla="*/ f161 1 f166"/>
                    <a:gd name="f169" fmla="*/ f162 1 f166"/>
                    <a:gd name="f170" fmla="*/ f161 1 f167"/>
                    <a:gd name="f171" fmla="*/ f163 1 f167"/>
                    <a:gd name="f172" fmla="*/ f168 f159 1"/>
                    <a:gd name="f173" fmla="*/ f169 f159 1"/>
                    <a:gd name="f174" fmla="*/ f171 f160 1"/>
                    <a:gd name="f175" fmla="*/ f170 f160 1"/>
                  </a:gdLst>
                  <a:ahLst/>
                  <a:cxnLst>
                    <a:cxn ang="3cd4">
                      <a:pos x="hc" y="t"/>
                    </a:cxn>
                    <a:cxn ang="0">
                      <a:pos x="r" y="vc"/>
                    </a:cxn>
                    <a:cxn ang="cd4">
                      <a:pos x="hc" y="b"/>
                    </a:cxn>
                    <a:cxn ang="cd2">
                      <a:pos x="l" y="vc"/>
                    </a:cxn>
                  </a:cxnLst>
                  <a:rect l="f172" t="f175" r="f173" b="f174"/>
                  <a:pathLst>
                    <a:path w="3164" h="2336">
                      <a:moveTo>
                        <a:pt x="f5" y="f6"/>
                      </a:moveTo>
                      <a:cubicBezTo>
                        <a:pt x="f7" y="f8"/>
                        <a:pt x="f9" y="f10"/>
                        <a:pt x="f11" y="f12"/>
                      </a:cubicBezTo>
                      <a:cubicBezTo>
                        <a:pt x="f9" y="f13"/>
                        <a:pt x="f14" y="f8"/>
                        <a:pt x="f5" y="f6"/>
                      </a:cubicBezTo>
                      <a:close/>
                      <a:moveTo>
                        <a:pt x="f15" y="f16"/>
                      </a:moveTo>
                      <a:lnTo>
                        <a:pt x="f15" y="f16"/>
                      </a:lnTo>
                      <a:cubicBezTo>
                        <a:pt x="f17" y="f18"/>
                        <a:pt x="f19" y="f20"/>
                        <a:pt x="f21" y="f22"/>
                      </a:cubicBezTo>
                      <a:cubicBezTo>
                        <a:pt x="f23" y="f24"/>
                        <a:pt x="f25" y="f26"/>
                        <a:pt x="f5" y="f6"/>
                      </a:cubicBezTo>
                      <a:lnTo>
                        <a:pt x="f5" y="f6"/>
                      </a:lnTo>
                      <a:cubicBezTo>
                        <a:pt x="f27" y="f28"/>
                        <a:pt x="f27" y="f29"/>
                        <a:pt x="f27" y="f30"/>
                      </a:cubicBezTo>
                      <a:cubicBezTo>
                        <a:pt x="f31" y="f32"/>
                        <a:pt x="f11" y="f33"/>
                        <a:pt x="f34" y="f20"/>
                      </a:cubicBezTo>
                      <a:lnTo>
                        <a:pt x="f34" y="f20"/>
                      </a:lnTo>
                      <a:cubicBezTo>
                        <a:pt x="f35" y="f22"/>
                        <a:pt x="f36" y="f32"/>
                        <a:pt x="f35"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47"/>
                        <a:pt x="f35" y="f63"/>
                        <a:pt x="f64" y="f65"/>
                      </a:cubicBezTo>
                      <a:cubicBezTo>
                        <a:pt x="f66" y="f67"/>
                        <a:pt x="f21" y="f68"/>
                        <a:pt x="f69" y="f70"/>
                      </a:cubicBezTo>
                      <a:cubicBezTo>
                        <a:pt x="f71" y="f72"/>
                        <a:pt x="f73" y="f74"/>
                        <a:pt x="f15" y="f16"/>
                      </a:cubicBezTo>
                      <a:close/>
                      <a:moveTo>
                        <a:pt x="f75" y="f76"/>
                      </a:moveTo>
                      <a:cubicBezTo>
                        <a:pt x="f77" y="f76"/>
                        <a:pt x="f78" y="f79"/>
                        <a:pt x="f76" y="f80"/>
                      </a:cubicBezTo>
                      <a:cubicBezTo>
                        <a:pt x="f81" y="f80"/>
                        <a:pt x="f82" y="f83"/>
                        <a:pt x="f84" y="f20"/>
                      </a:cubicBezTo>
                      <a:cubicBezTo>
                        <a:pt x="f85" y="f86"/>
                        <a:pt x="f87" y="f88"/>
                        <a:pt x="f89" y="f90"/>
                      </a:cubicBezTo>
                      <a:cubicBezTo>
                        <a:pt x="f21" y="f91"/>
                        <a:pt x="f92" y="f93"/>
                        <a:pt x="f94" y="f95"/>
                      </a:cubicBezTo>
                      <a:cubicBezTo>
                        <a:pt x="f96" y="f97"/>
                        <a:pt x="f98" y="f99"/>
                        <a:pt x="f100" y="f99"/>
                      </a:cubicBezTo>
                      <a:cubicBezTo>
                        <a:pt x="f101" y="f99"/>
                        <a:pt x="f102" y="f103"/>
                        <a:pt x="f3" y="f104"/>
                      </a:cubicBezTo>
                      <a:cubicBezTo>
                        <a:pt x="f105" y="f106"/>
                        <a:pt x="f107" y="f95"/>
                        <a:pt x="f108" y="f109"/>
                      </a:cubicBezTo>
                      <a:cubicBezTo>
                        <a:pt x="f110" y="f55"/>
                        <a:pt x="f111" y="f112"/>
                        <a:pt x="f113" y="f114"/>
                      </a:cubicBezTo>
                      <a:cubicBezTo>
                        <a:pt x="f115" y="f116"/>
                        <a:pt x="f117" y="f118"/>
                        <a:pt x="f119" y="f120"/>
                      </a:cubicBezTo>
                      <a:cubicBezTo>
                        <a:pt x="f121" y="f122"/>
                        <a:pt x="f123" y="f124"/>
                        <a:pt x="f125" y="f124"/>
                      </a:cubicBezTo>
                      <a:cubicBezTo>
                        <a:pt x="f126" y="f124"/>
                        <a:pt x="f127" y="f128"/>
                        <a:pt x="f129" y="f130"/>
                      </a:cubicBezTo>
                      <a:cubicBezTo>
                        <a:pt x="f115" y="f131"/>
                        <a:pt x="f132" y="f133"/>
                        <a:pt x="f134" y="f83"/>
                      </a:cubicBezTo>
                      <a:cubicBezTo>
                        <a:pt x="f52" y="f135"/>
                        <a:pt x="f136" y="f137"/>
                        <a:pt x="f138" y="f131"/>
                      </a:cubicBezTo>
                      <a:cubicBezTo>
                        <a:pt x="f139" y="f140"/>
                        <a:pt x="f141" y="f142"/>
                        <a:pt x="f143" y="f142"/>
                      </a:cubicBezTo>
                      <a:cubicBezTo>
                        <a:pt x="f144" y="f142"/>
                        <a:pt x="f145" y="f146"/>
                        <a:pt x="f147" y="f148"/>
                      </a:cubicBezTo>
                      <a:cubicBezTo>
                        <a:pt x="f38" y="f130"/>
                        <a:pt x="f149" y="f150"/>
                        <a:pt x="f35" y="f135"/>
                      </a:cubicBezTo>
                      <a:cubicBezTo>
                        <a:pt x="f151" y="f152"/>
                        <a:pt x="f71" y="f153"/>
                        <a:pt x="f154" y="f155"/>
                      </a:cubicBezTo>
                      <a:cubicBezTo>
                        <a:pt x="f156" y="f157"/>
                        <a:pt x="f158" y="f76"/>
                        <a:pt x="f75" y="f7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 name="Google Shape;491;p6">
                  <a:extLst>
                    <a:ext uri="{FF2B5EF4-FFF2-40B4-BE49-F238E27FC236}">
                      <a16:creationId xmlns:a16="http://schemas.microsoft.com/office/drawing/2014/main" id="{678A9E49-3962-48DA-AA56-25D92E4E9DD1}"/>
                    </a:ext>
                  </a:extLst>
                </p:cNvPr>
                <p:cNvSpPr/>
                <p:nvPr/>
              </p:nvSpPr>
              <p:spPr>
                <a:xfrm>
                  <a:off x="228261" y="4249802"/>
                  <a:ext cx="250179" cy="158776"/>
                </a:xfrm>
                <a:custGeom>
                  <a:avLst/>
                  <a:gdLst>
                    <a:gd name="f0" fmla="val w"/>
                    <a:gd name="f1" fmla="val h"/>
                    <a:gd name="f2" fmla="val 0"/>
                    <a:gd name="f3" fmla="val 7746"/>
                    <a:gd name="f4" fmla="val 4916"/>
                    <a:gd name="f5" fmla="val 601"/>
                    <a:gd name="f6" fmla="val 287"/>
                    <a:gd name="f7" fmla="val 486"/>
                    <a:gd name="f8" fmla="val 564"/>
                    <a:gd name="f9" fmla="val 416"/>
                    <a:gd name="f10" fmla="val 841"/>
                    <a:gd name="f11" fmla="val 393"/>
                    <a:gd name="f12" fmla="val 1130"/>
                    <a:gd name="f13" fmla="val 359"/>
                    <a:gd name="f14" fmla="val 1407"/>
                    <a:gd name="f15" fmla="val 1695"/>
                    <a:gd name="f16" fmla="val 428"/>
                    <a:gd name="f17" fmla="val 1961"/>
                    <a:gd name="f18" fmla="val 2238"/>
                    <a:gd name="f19" fmla="val 2503"/>
                    <a:gd name="f20" fmla="val 739"/>
                    <a:gd name="f21" fmla="val 2757"/>
                    <a:gd name="f22" fmla="val 866"/>
                    <a:gd name="f23" fmla="val 3000"/>
                    <a:gd name="f24" fmla="val 1028"/>
                    <a:gd name="f25" fmla="val 3254"/>
                    <a:gd name="f26" fmla="val 1224"/>
                    <a:gd name="f27" fmla="val 3450"/>
                    <a:gd name="f28" fmla="val 1005"/>
                    <a:gd name="f29" fmla="val 3265"/>
                    <a:gd name="f30" fmla="val 832"/>
                    <a:gd name="f31" fmla="val 3034"/>
                    <a:gd name="f32" fmla="val 693"/>
                    <a:gd name="f33" fmla="val 2769"/>
                    <a:gd name="f34" fmla="val 543"/>
                    <a:gd name="f35" fmla="val 2526"/>
                    <a:gd name="f36" fmla="val 439"/>
                    <a:gd name="f37" fmla="val 2249"/>
                    <a:gd name="f38" fmla="val 370"/>
                    <a:gd name="f39" fmla="val 1972"/>
                    <a:gd name="f40" fmla="val 301"/>
                    <a:gd name="f41" fmla="val 1707"/>
                    <a:gd name="f42" fmla="val 1395"/>
                    <a:gd name="f43" fmla="val 347"/>
                    <a:gd name="f44" fmla="val 1107"/>
                    <a:gd name="f45" fmla="val 382"/>
                    <a:gd name="f46" fmla="val 818"/>
                    <a:gd name="f47" fmla="val 474"/>
                    <a:gd name="f48" fmla="val 553"/>
                    <a:gd name="f49" fmla="val 770"/>
                    <a:gd name="f50" fmla="val 736"/>
                    <a:gd name="f51" fmla="val 698"/>
                    <a:gd name="f52" fmla="val 11"/>
                    <a:gd name="f53" fmla="val 659"/>
                    <a:gd name="f54" fmla="val 33"/>
                    <a:gd name="f55" fmla="val 589"/>
                    <a:gd name="f56" fmla="val 79"/>
                    <a:gd name="f57" fmla="val 532"/>
                    <a:gd name="f58" fmla="val 149"/>
                    <a:gd name="f59" fmla="val 218"/>
                    <a:gd name="f60" fmla="val 12"/>
                    <a:gd name="f61" fmla="val 1037"/>
                    <a:gd name="f62" fmla="val 1"/>
                    <a:gd name="f63" fmla="val 2007"/>
                    <a:gd name="f64" fmla="val 520"/>
                    <a:gd name="f65" fmla="val 2861"/>
                    <a:gd name="f66" fmla="val 1040"/>
                    <a:gd name="f67" fmla="val 3715"/>
                    <a:gd name="f68" fmla="val 1951"/>
                    <a:gd name="f69" fmla="val 4258"/>
                    <a:gd name="f70" fmla="val 2886"/>
                    <a:gd name="f71" fmla="val 4558"/>
                    <a:gd name="f72" fmla="val 3602"/>
                    <a:gd name="f73" fmla="val 4793"/>
                    <a:gd name="f74" fmla="val 4302"/>
                    <a:gd name="f75" fmla="val 4992"/>
                    <a:gd name="f76" fmla="val 5927"/>
                    <a:gd name="f77" fmla="val 6842"/>
                    <a:gd name="f78" fmla="val 4690"/>
                    <a:gd name="f79" fmla="val 4212"/>
                    <a:gd name="f80" fmla="val 7173"/>
                    <a:gd name="f81" fmla="val 4512"/>
                    <a:gd name="f82" fmla="val 6491"/>
                    <a:gd name="f83" fmla="val 4646"/>
                    <a:gd name="f84" fmla="val 5818"/>
                    <a:gd name="f85" fmla="val 5326"/>
                    <a:gd name="f86" fmla="val 4837"/>
                    <a:gd name="f87" fmla="val 4574"/>
                    <a:gd name="f88" fmla="val 4399"/>
                    <a:gd name="f89" fmla="val 4443"/>
                    <a:gd name="f90" fmla="val 4041"/>
                    <a:gd name="f91" fmla="val 4350"/>
                    <a:gd name="f92" fmla="val 3694"/>
                    <a:gd name="f93" fmla="val 4200"/>
                    <a:gd name="f94" fmla="val 3371"/>
                    <a:gd name="f95" fmla="val 4015"/>
                    <a:gd name="f96" fmla="val 3221"/>
                    <a:gd name="f97" fmla="val 3923"/>
                    <a:gd name="f98" fmla="val 3083"/>
                    <a:gd name="f99" fmla="val 3808"/>
                    <a:gd name="f100" fmla="val 2956"/>
                    <a:gd name="f101" fmla="val 2829"/>
                    <a:gd name="f102" fmla="val 3600"/>
                    <a:gd name="f103" fmla="val 2702"/>
                    <a:gd name="f104" fmla="val 3484"/>
                    <a:gd name="f105" fmla="val 2540"/>
                    <a:gd name="f106" fmla="val 3381"/>
                    <a:gd name="f107" fmla="val 2443"/>
                    <a:gd name="f108" fmla="val 3313"/>
                    <a:gd name="f109" fmla="val 2326"/>
                    <a:gd name="f110" fmla="val 3270"/>
                    <a:gd name="f111" fmla="val 2212"/>
                    <a:gd name="f112" fmla="val 2150"/>
                    <a:gd name="f113" fmla="val 2089"/>
                    <a:gd name="f114" fmla="val 3283"/>
                    <a:gd name="f115" fmla="val 2032"/>
                    <a:gd name="f116" fmla="val 3311"/>
                    <a:gd name="f117" fmla="val 1872"/>
                    <a:gd name="f118" fmla="val 3380"/>
                    <a:gd name="f119" fmla="val 1791"/>
                    <a:gd name="f120" fmla="val 3551"/>
                    <a:gd name="f121" fmla="val 1880"/>
                    <a:gd name="f122" fmla="val 3688"/>
                    <a:gd name="f123" fmla="val 1444"/>
                    <a:gd name="f124" fmla="val 3020"/>
                    <a:gd name="f125" fmla="val 2248"/>
                    <a:gd name="f126" fmla="val 1582"/>
                    <a:gd name="f127" fmla="val 1499"/>
                    <a:gd name="f128" fmla="val 1702"/>
                    <a:gd name="f129" fmla="val 929"/>
                    <a:gd name="f130" fmla="val 1491"/>
                    <a:gd name="f131" fmla="val 380"/>
                    <a:gd name="f132" fmla="val 1161"/>
                    <a:gd name="f133" fmla="val 1077"/>
                    <a:gd name="f134" fmla="val 985"/>
                    <a:gd name="f135" fmla="val 415"/>
                    <a:gd name="f136" fmla="val 890"/>
                    <a:gd name="f137" fmla="val 495"/>
                    <a:gd name="f138" fmla="val 403"/>
                    <a:gd name="f139" fmla="val 947"/>
                    <a:gd name="f140" fmla="val 322"/>
                    <a:gd name="f141" fmla="val 96"/>
                    <a:gd name="f142" fmla="val 875"/>
                    <a:gd name="f143" fmla="*/ f0 1 7746"/>
                    <a:gd name="f144" fmla="*/ f1 1 4916"/>
                    <a:gd name="f145" fmla="val f2"/>
                    <a:gd name="f146" fmla="val f3"/>
                    <a:gd name="f147" fmla="val f4"/>
                    <a:gd name="f148" fmla="+- f147 0 f145"/>
                    <a:gd name="f149" fmla="+- f146 0 f145"/>
                    <a:gd name="f150" fmla="*/ f149 1 7746"/>
                    <a:gd name="f151" fmla="*/ f148 1 4916"/>
                    <a:gd name="f152" fmla="*/ f145 1 f150"/>
                    <a:gd name="f153" fmla="*/ f146 1 f150"/>
                    <a:gd name="f154" fmla="*/ f145 1 f151"/>
                    <a:gd name="f155" fmla="*/ f147 1 f151"/>
                    <a:gd name="f156" fmla="*/ f152 f143 1"/>
                    <a:gd name="f157" fmla="*/ f153 f143 1"/>
                    <a:gd name="f158" fmla="*/ f155 f144 1"/>
                    <a:gd name="f159" fmla="*/ f154 f144 1"/>
                  </a:gdLst>
                  <a:ahLst/>
                  <a:cxnLst>
                    <a:cxn ang="3cd4">
                      <a:pos x="hc" y="t"/>
                    </a:cxn>
                    <a:cxn ang="0">
                      <a:pos x="r" y="vc"/>
                    </a:cxn>
                    <a:cxn ang="cd4">
                      <a:pos x="hc" y="b"/>
                    </a:cxn>
                    <a:cxn ang="cd2">
                      <a:pos x="l" y="vc"/>
                    </a:cxn>
                  </a:cxnLst>
                  <a:rect l="f156" t="f159" r="f157" b="f158"/>
                  <a:pathLst>
                    <a:path w="7746" h="4916">
                      <a:moveTo>
                        <a:pt x="f5" y="f6"/>
                      </a:moveTo>
                      <a:lnTo>
                        <a:pt x="f5" y="f6"/>
                      </a:lnTo>
                      <a:cubicBezTo>
                        <a:pt x="f7" y="f8"/>
                        <a:pt x="f9" y="f10"/>
                        <a:pt x="f11" y="f12"/>
                      </a:cubicBezTo>
                      <a:cubicBezTo>
                        <a:pt x="f13" y="f14"/>
                        <a:pt x="f13" y="f15"/>
                        <a:pt x="f16" y="f17"/>
                      </a:cubicBezTo>
                      <a:cubicBezTo>
                        <a:pt x="f7" y="f18"/>
                        <a:pt x="f5" y="f19"/>
                        <a:pt x="f20" y="f21"/>
                      </a:cubicBezTo>
                      <a:cubicBezTo>
                        <a:pt x="f22" y="f23"/>
                        <a:pt x="f24" y="f25"/>
                        <a:pt x="f26" y="f27"/>
                      </a:cubicBezTo>
                      <a:cubicBezTo>
                        <a:pt x="f28" y="f29"/>
                        <a:pt x="f30" y="f31"/>
                        <a:pt x="f32" y="f33"/>
                      </a:cubicBezTo>
                      <a:cubicBezTo>
                        <a:pt x="f34" y="f35"/>
                        <a:pt x="f36" y="f37"/>
                        <a:pt x="f38" y="f39"/>
                      </a:cubicBezTo>
                      <a:cubicBezTo>
                        <a:pt x="f40" y="f41"/>
                        <a:pt x="f40" y="f42"/>
                        <a:pt x="f43" y="f44"/>
                      </a:cubicBezTo>
                      <a:cubicBezTo>
                        <a:pt x="f45" y="f46"/>
                        <a:pt x="f47" y="f48"/>
                        <a:pt x="f5" y="f6"/>
                      </a:cubicBezTo>
                      <a:close/>
                      <a:moveTo>
                        <a:pt x="f49" y="f2"/>
                      </a:moveTo>
                      <a:cubicBezTo>
                        <a:pt x="f50" y="f2"/>
                        <a:pt x="f51" y="f52"/>
                        <a:pt x="f53" y="f54"/>
                      </a:cubicBezTo>
                      <a:cubicBezTo>
                        <a:pt x="f55" y="f56"/>
                        <a:pt x="f57" y="f58"/>
                        <a:pt x="f7" y="f59"/>
                      </a:cubicBezTo>
                      <a:cubicBezTo>
                        <a:pt x="f60" y="f61"/>
                        <a:pt x="f62" y="f63"/>
                        <a:pt x="f64" y="f65"/>
                      </a:cubicBezTo>
                      <a:cubicBezTo>
                        <a:pt x="f66" y="f67"/>
                        <a:pt x="f68" y="f69"/>
                        <a:pt x="f70" y="f71"/>
                      </a:cubicBezTo>
                      <a:cubicBezTo>
                        <a:pt x="f72" y="f73"/>
                        <a:pt x="f74" y="f4"/>
                        <a:pt x="f75" y="f4"/>
                      </a:cubicBezTo>
                      <a:cubicBezTo>
                        <a:pt x="f76" y="f4"/>
                        <a:pt x="f77" y="f78"/>
                        <a:pt x="f3" y="f79"/>
                      </a:cubicBezTo>
                      <a:lnTo>
                        <a:pt x="f3" y="f79"/>
                      </a:lnTo>
                      <a:cubicBezTo>
                        <a:pt x="f80" y="f81"/>
                        <a:pt x="f82" y="f83"/>
                        <a:pt x="f84" y="f83"/>
                      </a:cubicBezTo>
                      <a:cubicBezTo>
                        <a:pt x="f85" y="f83"/>
                        <a:pt x="f86" y="f87"/>
                        <a:pt x="f88" y="f89"/>
                      </a:cubicBezTo>
                      <a:cubicBezTo>
                        <a:pt x="f90" y="f91"/>
                        <a:pt x="f92" y="f93"/>
                        <a:pt x="f94" y="f95"/>
                      </a:cubicBezTo>
                      <a:cubicBezTo>
                        <a:pt x="f96" y="f97"/>
                        <a:pt x="f98" y="f99"/>
                        <a:pt x="f100" y="f67"/>
                      </a:cubicBezTo>
                      <a:cubicBezTo>
                        <a:pt x="f101" y="f102"/>
                        <a:pt x="f103" y="f104"/>
                        <a:pt x="f105" y="f106"/>
                      </a:cubicBezTo>
                      <a:cubicBezTo>
                        <a:pt x="f107" y="f108"/>
                        <a:pt x="f109" y="f110"/>
                        <a:pt x="f111" y="f110"/>
                      </a:cubicBezTo>
                      <a:cubicBezTo>
                        <a:pt x="f112" y="f110"/>
                        <a:pt x="f113" y="f114"/>
                        <a:pt x="f115" y="f116"/>
                      </a:cubicBezTo>
                      <a:cubicBezTo>
                        <a:pt x="f117" y="f118"/>
                        <a:pt x="f119" y="f120"/>
                        <a:pt x="f121" y="f122"/>
                      </a:cubicBezTo>
                      <a:lnTo>
                        <a:pt x="f121" y="f122"/>
                      </a:lnTo>
                      <a:cubicBezTo>
                        <a:pt x="f123" y="f124"/>
                        <a:pt x="f123" y="f125"/>
                        <a:pt x="f126" y="f127"/>
                      </a:cubicBezTo>
                      <a:cubicBezTo>
                        <a:pt x="f128" y="f129"/>
                        <a:pt x="f130" y="f131"/>
                        <a:pt x="f132" y="f131"/>
                      </a:cubicBezTo>
                      <a:cubicBezTo>
                        <a:pt x="f133" y="f131"/>
                        <a:pt x="f134" y="f135"/>
                        <a:pt x="f136" y="f137"/>
                      </a:cubicBezTo>
                      <a:cubicBezTo>
                        <a:pt x="f136" y="f138"/>
                        <a:pt x="f139" y="f140"/>
                        <a:pt x="f139" y="f59"/>
                      </a:cubicBezTo>
                      <a:cubicBezTo>
                        <a:pt x="f139" y="f141"/>
                        <a:pt x="f142" y="f2"/>
                        <a:pt x="f49"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 name="Google Shape;492;p6">
                  <a:extLst>
                    <a:ext uri="{FF2B5EF4-FFF2-40B4-BE49-F238E27FC236}">
                      <a16:creationId xmlns:a16="http://schemas.microsoft.com/office/drawing/2014/main" id="{5C2A1C7B-D65E-4150-9B64-C47DCE9F68C9}"/>
                    </a:ext>
                  </a:extLst>
                </p:cNvPr>
                <p:cNvSpPr/>
                <p:nvPr/>
              </p:nvSpPr>
              <p:spPr>
                <a:xfrm>
                  <a:off x="195096" y="4326017"/>
                  <a:ext cx="104771" cy="67272"/>
                </a:xfrm>
                <a:custGeom>
                  <a:avLst/>
                  <a:gdLst>
                    <a:gd name="f0" fmla="val w"/>
                    <a:gd name="f1" fmla="val h"/>
                    <a:gd name="f2" fmla="val 0"/>
                    <a:gd name="f3" fmla="val 3244"/>
                    <a:gd name="f4" fmla="val 2083"/>
                    <a:gd name="f5" fmla="val 869"/>
                    <a:gd name="f6" fmla="val 829"/>
                    <a:gd name="f7" fmla="val 802"/>
                    <a:gd name="f8" fmla="val 40"/>
                    <a:gd name="f9" fmla="val 797"/>
                    <a:gd name="f10" fmla="val 143"/>
                    <a:gd name="f11" fmla="val 774"/>
                    <a:gd name="f12" fmla="val 213"/>
                    <a:gd name="f13" fmla="val 843"/>
                    <a:gd name="f14" fmla="val 317"/>
                    <a:gd name="f15" fmla="val 878"/>
                    <a:gd name="f16" fmla="val 374"/>
                    <a:gd name="f17" fmla="val 791"/>
                    <a:gd name="f18" fmla="val 334"/>
                    <a:gd name="f19" fmla="val 694"/>
                    <a:gd name="f20" fmla="val 311"/>
                    <a:gd name="f21" fmla="val 596"/>
                    <a:gd name="f22" fmla="val 472"/>
                    <a:gd name="f23" fmla="val 346"/>
                    <a:gd name="f24" fmla="val 348"/>
                    <a:gd name="f25" fmla="val 243"/>
                    <a:gd name="f26" fmla="val 432"/>
                    <a:gd name="f27" fmla="val 70"/>
                    <a:gd name="f28" fmla="val 570"/>
                    <a:gd name="f29" fmla="val 847"/>
                    <a:gd name="f30" fmla="val 81"/>
                    <a:gd name="f31" fmla="val 1067"/>
                    <a:gd name="f32" fmla="val 168"/>
                    <a:gd name="f33" fmla="val 1263"/>
                    <a:gd name="f34" fmla="val 400"/>
                    <a:gd name="f35" fmla="val 1356"/>
                    <a:gd name="f36" fmla="val 620"/>
                    <a:gd name="f37" fmla="val 626"/>
                    <a:gd name="f38" fmla="val 633"/>
                    <a:gd name="f39" fmla="val 640"/>
                    <a:gd name="f40" fmla="val 641"/>
                    <a:gd name="f41" fmla="val 642"/>
                    <a:gd name="f42" fmla="val 648"/>
                    <a:gd name="f43" fmla="val 653"/>
                    <a:gd name="f44" fmla="val 658"/>
                    <a:gd name="f45" fmla="val 1355"/>
                    <a:gd name="f46" fmla="val 652"/>
                    <a:gd name="f47" fmla="val 646"/>
                    <a:gd name="f48" fmla="val 521"/>
                    <a:gd name="f49" fmla="val 1354"/>
                    <a:gd name="f50" fmla="val 429"/>
                    <a:gd name="f51" fmla="val 1233"/>
                    <a:gd name="f52" fmla="val 451"/>
                    <a:gd name="f53" fmla="val 1101"/>
                    <a:gd name="f54" fmla="val 462"/>
                    <a:gd name="f55" fmla="val 974"/>
                    <a:gd name="f56" fmla="val 578"/>
                    <a:gd name="f57" fmla="val 894"/>
                    <a:gd name="f58" fmla="val 693"/>
                    <a:gd name="f59" fmla="val 859"/>
                    <a:gd name="f60" fmla="val 706"/>
                    <a:gd name="f61" fmla="val 858"/>
                    <a:gd name="f62" fmla="val 720"/>
                    <a:gd name="f63" fmla="val 857"/>
                    <a:gd name="f64" fmla="val 733"/>
                    <a:gd name="f65" fmla="val 846"/>
                    <a:gd name="f66" fmla="val 958"/>
                    <a:gd name="f67" fmla="val 900"/>
                    <a:gd name="f68" fmla="val 1051"/>
                    <a:gd name="f69" fmla="val 951"/>
                    <a:gd name="f70" fmla="val 1155"/>
                    <a:gd name="f71" fmla="val 1009"/>
                    <a:gd name="f72" fmla="val 1259"/>
                    <a:gd name="f73" fmla="val 1090"/>
                    <a:gd name="f74" fmla="val 1339"/>
                    <a:gd name="f75" fmla="val 1182"/>
                    <a:gd name="f76" fmla="val 1893"/>
                    <a:gd name="f77" fmla="val 1667"/>
                    <a:gd name="f78" fmla="val 2528"/>
                    <a:gd name="f79" fmla="val 1932"/>
                    <a:gd name="f80" fmla="val 2471"/>
                    <a:gd name="f81" fmla="val 1909"/>
                    <a:gd name="f82" fmla="val 1709"/>
                    <a:gd name="f83" fmla="val 1293"/>
                    <a:gd name="f84" fmla="val 467"/>
                    <a:gd name="f85" fmla="val 1249"/>
                    <a:gd name="f86" fmla="val 422"/>
                    <a:gd name="f87" fmla="val 996"/>
                    <a:gd name="f88" fmla="*/ f0 1 3244"/>
                    <a:gd name="f89" fmla="*/ f1 1 2083"/>
                    <a:gd name="f90" fmla="val f2"/>
                    <a:gd name="f91" fmla="val f3"/>
                    <a:gd name="f92" fmla="val f4"/>
                    <a:gd name="f93" fmla="+- f92 0 f90"/>
                    <a:gd name="f94" fmla="+- f91 0 f90"/>
                    <a:gd name="f95" fmla="*/ f94 1 3244"/>
                    <a:gd name="f96" fmla="*/ f93 1 2083"/>
                    <a:gd name="f97" fmla="*/ f90 1 f95"/>
                    <a:gd name="f98" fmla="*/ f91 1 f95"/>
                    <a:gd name="f99" fmla="*/ f90 1 f96"/>
                    <a:gd name="f100" fmla="*/ f92 1 f96"/>
                    <a:gd name="f101" fmla="*/ f97 f88 1"/>
                    <a:gd name="f102" fmla="*/ f98 f88 1"/>
                    <a:gd name="f103" fmla="*/ f100 f89 1"/>
                    <a:gd name="f104" fmla="*/ f99 f89 1"/>
                  </a:gdLst>
                  <a:ahLst/>
                  <a:cxnLst>
                    <a:cxn ang="3cd4">
                      <a:pos x="hc" y="t"/>
                    </a:cxn>
                    <a:cxn ang="0">
                      <a:pos x="r" y="vc"/>
                    </a:cxn>
                    <a:cxn ang="cd4">
                      <a:pos x="hc" y="b"/>
                    </a:cxn>
                    <a:cxn ang="cd2">
                      <a:pos x="l" y="vc"/>
                    </a:cxn>
                  </a:cxnLst>
                  <a:rect l="f101" t="f104" r="f102" b="f103"/>
                  <a:pathLst>
                    <a:path w="3244" h="2083">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8"/>
                        <a:pt x="f2" y="f29"/>
                        <a:pt x="f30" y="f31"/>
                      </a:cubicBezTo>
                      <a:cubicBezTo>
                        <a:pt x="f32" y="f33"/>
                        <a:pt x="f34" y="f35"/>
                        <a:pt x="f36" y="f35"/>
                      </a:cubicBezTo>
                      <a:cubicBezTo>
                        <a:pt x="f37" y="f35"/>
                        <a:pt x="f38" y="f35"/>
                        <a:pt x="f39" y="f35"/>
                      </a:cubicBezTo>
                      <a:lnTo>
                        <a:pt x="f39" y="f35"/>
                      </a:lnTo>
                      <a:cubicBezTo>
                        <a:pt x="f39" y="f35"/>
                        <a:pt x="f40" y="f35"/>
                        <a:pt x="f41" y="f35"/>
                      </a:cubicBezTo>
                      <a:cubicBezTo>
                        <a:pt x="f42" y="f35"/>
                        <a:pt x="f43" y="f35"/>
                        <a:pt x="f44" y="f45"/>
                      </a:cubicBezTo>
                      <a:lnTo>
                        <a:pt x="f44" y="f45"/>
                      </a:lnTo>
                      <a:cubicBezTo>
                        <a:pt x="f46" y="f35"/>
                        <a:pt x="f47" y="f35"/>
                        <a:pt x="f39" y="f35"/>
                      </a:cubicBezTo>
                      <a:lnTo>
                        <a:pt x="f39" y="f35"/>
                      </a:lnTo>
                      <a:cubicBezTo>
                        <a:pt x="f48" y="f49"/>
                        <a:pt x="f50" y="f51"/>
                        <a:pt x="f52" y="f53"/>
                      </a:cubicBezTo>
                      <a:cubicBezTo>
                        <a:pt x="f54" y="f55"/>
                        <a:pt x="f56" y="f57"/>
                        <a:pt x="f58" y="f59"/>
                      </a:cubicBezTo>
                      <a:cubicBezTo>
                        <a:pt x="f60" y="f61"/>
                        <a:pt x="f62" y="f63"/>
                        <a:pt x="f64" y="f63"/>
                      </a:cubicBezTo>
                      <a:cubicBezTo>
                        <a:pt x="f65" y="f63"/>
                        <a:pt x="f66" y="f67"/>
                        <a:pt x="f68" y="f69"/>
                      </a:cubicBezTo>
                      <a:cubicBezTo>
                        <a:pt x="f70" y="f71"/>
                        <a:pt x="f72" y="f73"/>
                        <a:pt x="f74" y="f75"/>
                      </a:cubicBezTo>
                      <a:cubicBezTo>
                        <a:pt x="f76" y="f77"/>
                        <a:pt x="f78" y="f79"/>
                        <a:pt x="f3" y="f4"/>
                      </a:cubicBezTo>
                      <a:cubicBezTo>
                        <a:pt x="f80" y="f81"/>
                        <a:pt x="f82" y="f73"/>
                        <a:pt x="f83" y="f84"/>
                      </a:cubicBezTo>
                      <a:cubicBezTo>
                        <a:pt x="f85" y="f86"/>
                        <a:pt x="f87"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 name="Google Shape;493;p6">
                  <a:extLst>
                    <a:ext uri="{FF2B5EF4-FFF2-40B4-BE49-F238E27FC236}">
                      <a16:creationId xmlns:a16="http://schemas.microsoft.com/office/drawing/2014/main" id="{AABDCC8A-31D7-4350-A0AB-7DD71F5BAF17}"/>
                    </a:ext>
                  </a:extLst>
                </p:cNvPr>
                <p:cNvSpPr/>
                <p:nvPr/>
              </p:nvSpPr>
              <p:spPr>
                <a:xfrm>
                  <a:off x="383362" y="4377699"/>
                  <a:ext cx="227438" cy="140497"/>
                </a:xfrm>
                <a:custGeom>
                  <a:avLst/>
                  <a:gdLst>
                    <a:gd name="f0" fmla="val w"/>
                    <a:gd name="f1" fmla="val h"/>
                    <a:gd name="f2" fmla="val 0"/>
                    <a:gd name="f3" fmla="val 7042"/>
                    <a:gd name="f4" fmla="val 4350"/>
                    <a:gd name="f5" fmla="val 7025"/>
                    <a:gd name="f6" fmla="val 706"/>
                    <a:gd name="f7" fmla="val 7031"/>
                    <a:gd name="f8" fmla="val 708"/>
                    <a:gd name="f9" fmla="val 7036"/>
                    <a:gd name="f10" fmla="val 711"/>
                    <a:gd name="f11" fmla="val 713"/>
                    <a:gd name="f12" fmla="val 5137"/>
                    <a:gd name="f13" fmla="val 229"/>
                    <a:gd name="f14" fmla="val 5264"/>
                    <a:gd name="f15" fmla="val 5379"/>
                    <a:gd name="f16" fmla="val 5518"/>
                    <a:gd name="f17" fmla="val 252"/>
                    <a:gd name="f18" fmla="val 5449"/>
                    <a:gd name="f19" fmla="val 246"/>
                    <a:gd name="f20" fmla="val 5385"/>
                    <a:gd name="f21" fmla="val 243"/>
                    <a:gd name="f22" fmla="val 5323"/>
                    <a:gd name="f23" fmla="val 5261"/>
                    <a:gd name="f24" fmla="val 5200"/>
                    <a:gd name="f25" fmla="val 5010"/>
                    <a:gd name="f26" fmla="val 275"/>
                    <a:gd name="f27" fmla="val 4895"/>
                    <a:gd name="f28" fmla="val 298"/>
                    <a:gd name="f29" fmla="val 4779"/>
                    <a:gd name="f30" fmla="val 332"/>
                    <a:gd name="f31" fmla="val 4433"/>
                    <a:gd name="f32" fmla="val 459"/>
                    <a:gd name="f33" fmla="val 4317"/>
                    <a:gd name="f34" fmla="val 517"/>
                    <a:gd name="f35" fmla="val 4214"/>
                    <a:gd name="f36" fmla="val 575"/>
                    <a:gd name="f37" fmla="val 4110"/>
                    <a:gd name="f38" fmla="val 644"/>
                    <a:gd name="f39" fmla="val 3706"/>
                    <a:gd name="f40" fmla="val 921"/>
                    <a:gd name="f41" fmla="val 3394"/>
                    <a:gd name="f42" fmla="val 1314"/>
                    <a:gd name="f43" fmla="val 3105"/>
                    <a:gd name="f44" fmla="val 1706"/>
                    <a:gd name="f45" fmla="val 2817"/>
                    <a:gd name="f46" fmla="val 2110"/>
                    <a:gd name="f47" fmla="val 2563"/>
                    <a:gd name="f48" fmla="val 2549"/>
                    <a:gd name="f49" fmla="val 2251"/>
                    <a:gd name="f50" fmla="val 2941"/>
                    <a:gd name="f51" fmla="val 2090"/>
                    <a:gd name="f52" fmla="val 3137"/>
                    <a:gd name="f53" fmla="val 1917"/>
                    <a:gd name="f54" fmla="val 3310"/>
                    <a:gd name="f55" fmla="val 1743"/>
                    <a:gd name="f56" fmla="val 3484"/>
                    <a:gd name="f57" fmla="val 1559"/>
                    <a:gd name="f58" fmla="val 3645"/>
                    <a:gd name="f59" fmla="val 1351"/>
                    <a:gd name="f60" fmla="val 3807"/>
                    <a:gd name="f61" fmla="val 1155"/>
                    <a:gd name="f62" fmla="val 3934"/>
                    <a:gd name="f63" fmla="val 3634"/>
                    <a:gd name="f64" fmla="val 3299"/>
                    <a:gd name="f65" fmla="val 2228"/>
                    <a:gd name="f66" fmla="val 2906"/>
                    <a:gd name="f67" fmla="val 2517"/>
                    <a:gd name="f68" fmla="val 2526"/>
                    <a:gd name="f69" fmla="val 2759"/>
                    <a:gd name="f70" fmla="val 2087"/>
                    <a:gd name="f71" fmla="val 3048"/>
                    <a:gd name="f72" fmla="val 1683"/>
                    <a:gd name="f73" fmla="val 3336"/>
                    <a:gd name="f74" fmla="val 1279"/>
                    <a:gd name="f75" fmla="val 3648"/>
                    <a:gd name="f76" fmla="val 887"/>
                    <a:gd name="f77" fmla="val 4087"/>
                    <a:gd name="f78" fmla="val 598"/>
                    <a:gd name="f79" fmla="val 4306"/>
                    <a:gd name="f80" fmla="val 471"/>
                    <a:gd name="f81" fmla="val 4514"/>
                    <a:gd name="f82" fmla="val 356"/>
                    <a:gd name="f83" fmla="val 4768"/>
                    <a:gd name="f84" fmla="val 286"/>
                    <a:gd name="f85" fmla="val 4883"/>
                    <a:gd name="f86" fmla="val 5138"/>
                    <a:gd name="f87" fmla="val 1"/>
                    <a:gd name="f88" fmla="val 4407"/>
                    <a:gd name="f89" fmla="val 3713"/>
                    <a:gd name="f90" fmla="val 313"/>
                    <a:gd name="f91" fmla="val 3117"/>
                    <a:gd name="f92" fmla="val 840"/>
                    <a:gd name="f93" fmla="val 2274"/>
                    <a:gd name="f94" fmla="val 1602"/>
                    <a:gd name="f95" fmla="val 1166"/>
                    <a:gd name="f96" fmla="val 2422"/>
                    <a:gd name="f97" fmla="val 2433"/>
                    <a:gd name="f98" fmla="val 244"/>
                    <a:gd name="f99" fmla="val 2574"/>
                    <a:gd name="f100" fmla="val 498"/>
                    <a:gd name="f101" fmla="val 2620"/>
                    <a:gd name="f102" fmla="val 758"/>
                    <a:gd name="f103" fmla="val 881"/>
                    <a:gd name="f104" fmla="val 1006"/>
                    <a:gd name="f105" fmla="val 2610"/>
                    <a:gd name="f106" fmla="val 1132"/>
                    <a:gd name="f107" fmla="val 2595"/>
                    <a:gd name="f108" fmla="val 531"/>
                    <a:gd name="f109" fmla="val 2872"/>
                    <a:gd name="f110" fmla="val 1270"/>
                    <a:gd name="f111" fmla="val 670"/>
                    <a:gd name="f112" fmla="val 4280"/>
                    <a:gd name="f113" fmla="val 851"/>
                    <a:gd name="f114" fmla="val 4176"/>
                    <a:gd name="f115" fmla="val 1051"/>
                    <a:gd name="f116" fmla="val 4154"/>
                    <a:gd name="f117" fmla="val 1252"/>
                    <a:gd name="f118" fmla="val 1409"/>
                    <a:gd name="f119" fmla="val 1567"/>
                    <a:gd name="f120" fmla="val 4167"/>
                    <a:gd name="f121" fmla="val 1717"/>
                    <a:gd name="f122" fmla="val 2061"/>
                    <a:gd name="f123" fmla="val 2367"/>
                    <a:gd name="f124" fmla="val 4095"/>
                    <a:gd name="f125" fmla="val 2540"/>
                    <a:gd name="f126" fmla="val 3622"/>
                    <a:gd name="f127" fmla="val 2725"/>
                    <a:gd name="f128" fmla="val 3991"/>
                    <a:gd name="f129" fmla="val 2828"/>
                    <a:gd name="f130" fmla="val 4084"/>
                    <a:gd name="f131" fmla="val 3152"/>
                    <a:gd name="f132" fmla="val 4349"/>
                    <a:gd name="f133" fmla="val 3830"/>
                    <a:gd name="f134" fmla="val 3129"/>
                    <a:gd name="f135" fmla="val 3564"/>
                    <a:gd name="f136" fmla="val 3244"/>
                    <a:gd name="f137" fmla="val 3657"/>
                    <a:gd name="f138" fmla="val 3440"/>
                    <a:gd name="f139" fmla="val 3761"/>
                    <a:gd name="f140" fmla="val 3267"/>
                    <a:gd name="f141" fmla="val 3080"/>
                    <a:gd name="f142" fmla="val 3567"/>
                    <a:gd name="f143" fmla="val 1787"/>
                    <a:gd name="f144" fmla="val 3613"/>
                    <a:gd name="f145" fmla="val 2006"/>
                    <a:gd name="f146" fmla="val 3798"/>
                    <a:gd name="f147" fmla="val 2191"/>
                    <a:gd name="f148" fmla="val 4017"/>
                    <a:gd name="f149" fmla="val 4225"/>
                    <a:gd name="f150" fmla="val 4456"/>
                    <a:gd name="f151" fmla="val 4409"/>
                    <a:gd name="f152" fmla="val 1868"/>
                    <a:gd name="f153" fmla="val 4307"/>
                    <a:gd name="f154" fmla="val 1909"/>
                    <a:gd name="f155" fmla="val 4202"/>
                    <a:gd name="f156" fmla="val 4128"/>
                    <a:gd name="f157" fmla="val 4052"/>
                    <a:gd name="f158" fmla="val 1888"/>
                    <a:gd name="f159" fmla="val 3994"/>
                    <a:gd name="f160" fmla="val 1845"/>
                    <a:gd name="f161" fmla="val 3867"/>
                    <a:gd name="f162" fmla="val 1741"/>
                    <a:gd name="f163" fmla="val 3821"/>
                    <a:gd name="f164" fmla="val 1556"/>
                    <a:gd name="f165" fmla="val 3844"/>
                    <a:gd name="f166" fmla="val 1394"/>
                    <a:gd name="f167" fmla="val 3856"/>
                    <a:gd name="f168" fmla="val 4491"/>
                    <a:gd name="f169" fmla="val 4860"/>
                    <a:gd name="f170" fmla="val 5122"/>
                    <a:gd name="f171" fmla="val 424"/>
                    <a:gd name="f172" fmla="val 5396"/>
                    <a:gd name="f173" fmla="val 382"/>
                    <a:gd name="f174" fmla="val 5670"/>
                    <a:gd name="f175" fmla="val 6141"/>
                    <a:gd name="f176" fmla="val 6612"/>
                    <a:gd name="f177" fmla="val 505"/>
                    <a:gd name="f178" fmla="val 6699"/>
                    <a:gd name="f179" fmla="val 544"/>
                    <a:gd name="f180" fmla="val 6447"/>
                    <a:gd name="f181" fmla="val 319"/>
                    <a:gd name="f182" fmla="val 6107"/>
                    <a:gd name="f183" fmla="val 194"/>
                    <a:gd name="f184" fmla="val 5922"/>
                    <a:gd name="f185" fmla="val 125"/>
                    <a:gd name="f186" fmla="val 5726"/>
                    <a:gd name="f187" fmla="val 79"/>
                    <a:gd name="f188" fmla="val 5541"/>
                    <a:gd name="f189" fmla="val 32"/>
                    <a:gd name="f190" fmla="val 5406"/>
                    <a:gd name="f191" fmla="val 11"/>
                    <a:gd name="f192" fmla="val 5271"/>
                    <a:gd name="f193" fmla="*/ f0 1 7042"/>
                    <a:gd name="f194" fmla="*/ f1 1 4350"/>
                    <a:gd name="f195" fmla="val f2"/>
                    <a:gd name="f196" fmla="val f3"/>
                    <a:gd name="f197" fmla="val f4"/>
                    <a:gd name="f198" fmla="+- f197 0 f195"/>
                    <a:gd name="f199" fmla="+- f196 0 f195"/>
                    <a:gd name="f200" fmla="*/ f199 1 7042"/>
                    <a:gd name="f201" fmla="*/ f198 1 4350"/>
                    <a:gd name="f202" fmla="*/ f195 1 f200"/>
                    <a:gd name="f203" fmla="*/ f196 1 f200"/>
                    <a:gd name="f204" fmla="*/ f195 1 f201"/>
                    <a:gd name="f205" fmla="*/ f197 1 f201"/>
                    <a:gd name="f206" fmla="*/ f202 f193 1"/>
                    <a:gd name="f207" fmla="*/ f203 f193 1"/>
                    <a:gd name="f208" fmla="*/ f205 f194 1"/>
                    <a:gd name="f209" fmla="*/ f204 f194 1"/>
                  </a:gdLst>
                  <a:ahLst/>
                  <a:cxnLst>
                    <a:cxn ang="3cd4">
                      <a:pos x="hc" y="t"/>
                    </a:cxn>
                    <a:cxn ang="0">
                      <a:pos x="r" y="vc"/>
                    </a:cxn>
                    <a:cxn ang="cd4">
                      <a:pos x="hc" y="b"/>
                    </a:cxn>
                    <a:cxn ang="cd2">
                      <a:pos x="l" y="vc"/>
                    </a:cxn>
                  </a:cxnLst>
                  <a:rect l="f206" t="f209" r="f207" b="f208"/>
                  <a:pathLst>
                    <a:path w="7042" h="4350">
                      <a:moveTo>
                        <a:pt x="f5" y="f6"/>
                      </a:moveTo>
                      <a:cubicBezTo>
                        <a:pt x="f7" y="f8"/>
                        <a:pt x="f9" y="f10"/>
                        <a:pt x="f3" y="f11"/>
                      </a:cubicBezTo>
                      <a:cubicBezTo>
                        <a:pt x="f9" y="f10"/>
                        <a:pt x="f7" y="f8"/>
                        <a:pt x="f5" y="f6"/>
                      </a:cubicBezTo>
                      <a:close/>
                      <a:moveTo>
                        <a:pt x="f12" y="f13"/>
                      </a:moveTo>
                      <a:cubicBezTo>
                        <a:pt x="f14" y="f13"/>
                        <a:pt x="f15" y="f13"/>
                        <a:pt x="f16" y="f17"/>
                      </a:cubicBezTo>
                      <a:cubicBezTo>
                        <a:pt x="f18" y="f19"/>
                        <a:pt x="f20" y="f21"/>
                        <a:pt x="f22" y="f21"/>
                      </a:cubicBezTo>
                      <a:cubicBezTo>
                        <a:pt x="f23" y="f21"/>
                        <a:pt x="f24" y="f19"/>
                        <a:pt x="f12" y="f17"/>
                      </a:cubicBezTo>
                      <a:cubicBezTo>
                        <a:pt x="f25" y="f26"/>
                        <a:pt x="f27" y="f28"/>
                        <a:pt x="f29" y="f30"/>
                      </a:cubicBez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57" y="f63"/>
                        <a:pt x="f53" y="f64"/>
                        <a:pt x="f65" y="f66"/>
                      </a:cubicBezTo>
                      <a:cubicBezTo>
                        <a:pt x="f67" y="f68"/>
                        <a:pt x="f69" y="f70"/>
                        <a:pt x="f71" y="f72"/>
                      </a:cubicBezTo>
                      <a:cubicBezTo>
                        <a:pt x="f73" y="f74"/>
                        <a:pt x="f75" y="f76"/>
                        <a:pt x="f77" y="f78"/>
                      </a:cubicBezTo>
                      <a:cubicBezTo>
                        <a:pt x="f79" y="f80"/>
                        <a:pt x="f81" y="f82"/>
                        <a:pt x="f83" y="f84"/>
                      </a:cubicBezTo>
                      <a:cubicBezTo>
                        <a:pt x="f85" y="f17"/>
                        <a:pt x="f25" y="f13"/>
                        <a:pt x="f12" y="f13"/>
                      </a:cubicBezTo>
                      <a:close/>
                      <a:moveTo>
                        <a:pt x="f86" y="f87"/>
                      </a:moveTo>
                      <a:cubicBezTo>
                        <a:pt x="f88" y="f87"/>
                        <a:pt x="f89" y="f90"/>
                        <a:pt x="f91" y="f92"/>
                      </a:cubicBezTo>
                      <a:cubicBezTo>
                        <a:pt x="f93" y="f94"/>
                        <a:pt x="f95" y="f96"/>
                        <a:pt x="f87" y="f97"/>
                      </a:cubicBezTo>
                      <a:cubicBezTo>
                        <a:pt x="f98" y="f99"/>
                        <a:pt x="f100" y="f101"/>
                        <a:pt x="f102" y="f101"/>
                      </a:cubicBezTo>
                      <a:cubicBezTo>
                        <a:pt x="f103" y="f101"/>
                        <a:pt x="f104" y="f105"/>
                        <a:pt x="f106" y="f107"/>
                      </a:cubicBezTo>
                      <a:lnTo>
                        <a:pt x="f106" y="f107"/>
                      </a:lnTo>
                      <a:cubicBezTo>
                        <a:pt x="f108" y="f109"/>
                        <a:pt x="f110" y="f62"/>
                        <a:pt x="f111" y="f112"/>
                      </a:cubicBezTo>
                      <a:cubicBezTo>
                        <a:pt x="f113" y="f114"/>
                        <a:pt x="f115" y="f116"/>
                        <a:pt x="f117" y="f116"/>
                      </a:cubicBezTo>
                      <a:cubicBezTo>
                        <a:pt x="f118" y="f116"/>
                        <a:pt x="f119" y="f120"/>
                        <a:pt x="f121" y="f120"/>
                      </a:cubicBezTo>
                      <a:cubicBezTo>
                        <a:pt x="f122" y="f120"/>
                        <a:pt x="f123" y="f124"/>
                        <a:pt x="f125" y="f126"/>
                      </a:cubicBezTo>
                      <a:cubicBezTo>
                        <a:pt x="f127" y="f128"/>
                        <a:pt x="f129" y="f130"/>
                        <a:pt x="f131" y="f132"/>
                      </a:cubicBezTo>
                      <a:cubicBezTo>
                        <a:pt x="f71" y="f133"/>
                        <a:pt x="f134" y="f135"/>
                        <a:pt x="f134" y="f135"/>
                      </a:cubicBezTo>
                      <a:lnTo>
                        <a:pt x="f134" y="f135"/>
                      </a:lnTo>
                      <a:cubicBezTo>
                        <a:pt x="f136" y="f137"/>
                        <a:pt x="f138" y="f139"/>
                        <a:pt x="f138" y="f139"/>
                      </a:cubicBezTo>
                      <a:cubicBezTo>
                        <a:pt x="f140" y="f141"/>
                        <a:pt x="f140" y="f96"/>
                        <a:pt x="f142" y="f143"/>
                      </a:cubicBezTo>
                      <a:cubicBezTo>
                        <a:pt x="f144" y="f145"/>
                        <a:pt x="f146" y="f147"/>
                        <a:pt x="f148" y="f147"/>
                      </a:cubicBezTo>
                      <a:cubicBezTo>
                        <a:pt x="f149" y="f147"/>
                        <a:pt x="f31" y="f145"/>
                        <a:pt x="f150" y="f143"/>
                      </a:cubicBezTo>
                      <a:lnTo>
                        <a:pt x="f150" y="f143"/>
                      </a:lnTo>
                      <a:cubicBezTo>
                        <a:pt x="f151" y="f152"/>
                        <a:pt x="f153" y="f154"/>
                        <a:pt x="f155" y="f154"/>
                      </a:cubicBezTo>
                      <a:cubicBezTo>
                        <a:pt x="f156" y="f154"/>
                        <a:pt x="f157" y="f158"/>
                        <a:pt x="f159" y="f160"/>
                      </a:cubicBezTo>
                      <a:cubicBezTo>
                        <a:pt x="f161" y="f162"/>
                        <a:pt x="f163" y="f164"/>
                        <a:pt x="f165" y="f166"/>
                      </a:cubicBezTo>
                      <a:cubicBezTo>
                        <a:pt x="f167" y="f40"/>
                        <a:pt x="f168" y="f38"/>
                        <a:pt x="f169" y="f34"/>
                      </a:cubicBezTo>
                      <a:cubicBezTo>
                        <a:pt x="f170" y="f171"/>
                        <a:pt x="f172" y="f173"/>
                        <a:pt x="f174" y="f173"/>
                      </a:cubicBezTo>
                      <a:cubicBezTo>
                        <a:pt x="f175" y="f173"/>
                        <a:pt x="f176" y="f177"/>
                        <a:pt x="f5" y="f6"/>
                      </a:cubicBezTo>
                      <a:lnTo>
                        <a:pt x="f5" y="f6"/>
                      </a:lnTo>
                      <a:cubicBezTo>
                        <a:pt x="f178" y="f179"/>
                        <a:pt x="f180" y="f181"/>
                        <a:pt x="f182" y="f183"/>
                      </a:cubicBezTo>
                      <a:cubicBezTo>
                        <a:pt x="f184" y="f185"/>
                        <a:pt x="f186" y="f187"/>
                        <a:pt x="f188" y="f189"/>
                      </a:cubicBezTo>
                      <a:cubicBezTo>
                        <a:pt x="f190" y="f191"/>
                        <a:pt x="f192" y="f87"/>
                        <a:pt x="f86" y="f87"/>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 name="Google Shape;494;p6">
                  <a:extLst>
                    <a:ext uri="{FF2B5EF4-FFF2-40B4-BE49-F238E27FC236}">
                      <a16:creationId xmlns:a16="http://schemas.microsoft.com/office/drawing/2014/main" id="{0C8A9A2C-0EC7-42B9-B6A9-5600992D8049}"/>
                    </a:ext>
                  </a:extLst>
                </p:cNvPr>
                <p:cNvSpPr/>
                <p:nvPr/>
              </p:nvSpPr>
              <p:spPr>
                <a:xfrm>
                  <a:off x="321832" y="4394396"/>
                  <a:ext cx="150665" cy="53583"/>
                </a:xfrm>
                <a:custGeom>
                  <a:avLst/>
                  <a:gdLst>
                    <a:gd name="f0" fmla="val w"/>
                    <a:gd name="f1" fmla="val h"/>
                    <a:gd name="f2" fmla="val 0"/>
                    <a:gd name="f3" fmla="val 4665"/>
                    <a:gd name="f4" fmla="val 1659"/>
                    <a:gd name="f5" fmla="val 3706"/>
                    <a:gd name="f6" fmla="val 520"/>
                    <a:gd name="f7" fmla="val 3510"/>
                    <a:gd name="f8" fmla="val 623"/>
                    <a:gd name="f9" fmla="val 3302"/>
                    <a:gd name="f10" fmla="val 704"/>
                    <a:gd name="f11" fmla="val 3094"/>
                    <a:gd name="f12" fmla="val 774"/>
                    <a:gd name="f13" fmla="val 2875"/>
                    <a:gd name="f14" fmla="val 854"/>
                    <a:gd name="f15" fmla="val 2644"/>
                    <a:gd name="f16" fmla="val 889"/>
                    <a:gd name="f17" fmla="val 2413"/>
                    <a:gd name="f18" fmla="val 924"/>
                    <a:gd name="f19" fmla="val 2278"/>
                    <a:gd name="f20" fmla="val 937"/>
                    <a:gd name="f21" fmla="val 2139"/>
                    <a:gd name="f22" fmla="val 943"/>
                    <a:gd name="f23" fmla="val 2000"/>
                    <a:gd name="f24" fmla="val 1903"/>
                    <a:gd name="f25" fmla="val 1805"/>
                    <a:gd name="f26" fmla="val 940"/>
                    <a:gd name="f27" fmla="val 1709"/>
                    <a:gd name="f28" fmla="val 935"/>
                    <a:gd name="f29" fmla="val 1455"/>
                    <a:gd name="f30" fmla="val 1224"/>
                    <a:gd name="f31" fmla="val 982"/>
                    <a:gd name="f32" fmla="val 1201"/>
                    <a:gd name="f33" fmla="val 866"/>
                    <a:gd name="f34" fmla="val 1444"/>
                    <a:gd name="f35" fmla="val 877"/>
                    <a:gd name="f36" fmla="val 1675"/>
                    <a:gd name="f37" fmla="val 1906"/>
                    <a:gd name="f38" fmla="val 2148"/>
                    <a:gd name="f39" fmla="val 2379"/>
                    <a:gd name="f40" fmla="val 2610"/>
                    <a:gd name="f41" fmla="val 831"/>
                    <a:gd name="f42" fmla="val 2840"/>
                    <a:gd name="f43" fmla="val 797"/>
                    <a:gd name="f44" fmla="val 3060"/>
                    <a:gd name="f45" fmla="val 739"/>
                    <a:gd name="f46" fmla="val 3279"/>
                    <a:gd name="f47" fmla="val 681"/>
                    <a:gd name="f48" fmla="val 3498"/>
                    <a:gd name="f49" fmla="val 600"/>
                    <a:gd name="f50" fmla="val 4664"/>
                    <a:gd name="f51" fmla="val 3613"/>
                    <a:gd name="f52" fmla="val 468"/>
                    <a:gd name="f53" fmla="val 2464"/>
                    <a:gd name="f54" fmla="val 706"/>
                    <a:gd name="f55" fmla="val 1316"/>
                    <a:gd name="f56" fmla="val 876"/>
                    <a:gd name="f57" fmla="val 436"/>
                    <a:gd name="f58" fmla="val 671"/>
                    <a:gd name="f59" fmla="val 1"/>
                    <a:gd name="f60" fmla="val 310"/>
                    <a:gd name="f61" fmla="val 896"/>
                    <a:gd name="f62" fmla="val 1235"/>
                    <a:gd name="f63" fmla="val 1388"/>
                    <a:gd name="f64" fmla="val 1447"/>
                    <a:gd name="f65" fmla="val 1504"/>
                    <a:gd name="f66" fmla="val 1231"/>
                    <a:gd name="f67" fmla="val 1559"/>
                    <a:gd name="f68" fmla="val 1386"/>
                    <a:gd name="f69" fmla="val 1374"/>
                    <a:gd name="f70" fmla="val 705"/>
                    <a:gd name="f71" fmla="val 1570"/>
                    <a:gd name="f72" fmla="val 694"/>
                    <a:gd name="f73" fmla="val 1616"/>
                    <a:gd name="f74" fmla="val 804"/>
                    <a:gd name="f75" fmla="val 1645"/>
                    <a:gd name="f76" fmla="val 926"/>
                    <a:gd name="f77" fmla="val 1055"/>
                    <a:gd name="f78" fmla="val 2203"/>
                    <a:gd name="f79" fmla="val 3979"/>
                    <a:gd name="f80" fmla="val 592"/>
                    <a:gd name="f81" fmla="*/ f0 1 4665"/>
                    <a:gd name="f82" fmla="*/ f1 1 1659"/>
                    <a:gd name="f83" fmla="val f2"/>
                    <a:gd name="f84" fmla="val f3"/>
                    <a:gd name="f85" fmla="val f4"/>
                    <a:gd name="f86" fmla="+- f85 0 f83"/>
                    <a:gd name="f87" fmla="+- f84 0 f83"/>
                    <a:gd name="f88" fmla="*/ f87 1 4665"/>
                    <a:gd name="f89" fmla="*/ f86 1 1659"/>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4665" h="1659">
                      <a:moveTo>
                        <a:pt x="f5" y="f6"/>
                      </a:moveTo>
                      <a:lnTo>
                        <a:pt x="f5" y="f6"/>
                      </a:lnTo>
                      <a:cubicBezTo>
                        <a:pt x="f7" y="f8"/>
                        <a:pt x="f9" y="f10"/>
                        <a:pt x="f11" y="f12"/>
                      </a:cubicBezTo>
                      <a:cubicBezTo>
                        <a:pt x="f13" y="f14"/>
                        <a:pt x="f15" y="f16"/>
                        <a:pt x="f17" y="f18"/>
                      </a:cubicBezTo>
                      <a:cubicBezTo>
                        <a:pt x="f19" y="f20"/>
                        <a:pt x="f21" y="f22"/>
                        <a:pt x="f23" y="f22"/>
                      </a:cubicBezTo>
                      <a:cubicBezTo>
                        <a:pt x="f24" y="f22"/>
                        <a:pt x="f25" y="f26"/>
                        <a:pt x="f27" y="f28"/>
                      </a:cubicBezTo>
                      <a:cubicBezTo>
                        <a:pt x="f29" y="f18"/>
                        <a:pt x="f30" y="f16"/>
                        <a:pt x="f31" y="f14"/>
                      </a:cubicBezTo>
                      <a:lnTo>
                        <a:pt x="f31" y="f14"/>
                      </a:lnTo>
                      <a:cubicBezTo>
                        <a:pt x="f32" y="f33"/>
                        <a:pt x="f34" y="f35"/>
                        <a:pt x="f36" y="f16"/>
                      </a:cubicBezTo>
                      <a:cubicBezTo>
                        <a:pt x="f37" y="f16"/>
                        <a:pt x="f38" y="f16"/>
                        <a:pt x="f39" y="f33"/>
                      </a:cubicBezTo>
                      <a:cubicBezTo>
                        <a:pt x="f40" y="f41"/>
                        <a:pt x="f42" y="f43"/>
                        <a:pt x="f44" y="f45"/>
                      </a:cubicBezTo>
                      <a:cubicBezTo>
                        <a:pt x="f46" y="f47"/>
                        <a:pt x="f48" y="f49"/>
                        <a:pt x="f5" y="f6"/>
                      </a:cubicBezTo>
                      <a:close/>
                      <a:moveTo>
                        <a:pt x="f50" y="f2"/>
                      </a:moveTo>
                      <a:lnTo>
                        <a:pt x="f50" y="f2"/>
                      </a:lnTo>
                      <a:cubicBezTo>
                        <a:pt x="f51" y="f52"/>
                        <a:pt x="f53" y="f54"/>
                        <a:pt x="f55" y="f54"/>
                      </a:cubicBezTo>
                      <a:cubicBezTo>
                        <a:pt x="f56" y="f54"/>
                        <a:pt x="f57" y="f58"/>
                        <a:pt x="f59" y="f49"/>
                      </a:cubicBezTo>
                      <a:lnTo>
                        <a:pt x="f59" y="f49"/>
                      </a:lnTo>
                      <a:cubicBezTo>
                        <a:pt x="f60" y="f31"/>
                        <a:pt x="f61" y="f62"/>
                        <a:pt x="f63" y="f62"/>
                      </a:cubicBezTo>
                      <a:cubicBezTo>
                        <a:pt x="f64" y="f62"/>
                        <a:pt x="f65" y="f66"/>
                        <a:pt x="f67" y="f30"/>
                      </a:cubicBezTo>
                      <a:lnTo>
                        <a:pt x="f67" y="f30"/>
                      </a:lnTo>
                      <a:cubicBezTo>
                        <a:pt x="f68" y="f69"/>
                        <a:pt x="f70" y="f71"/>
                        <a:pt x="f72" y="f73"/>
                      </a:cubicBezTo>
                      <a:cubicBezTo>
                        <a:pt x="f74" y="f75"/>
                        <a:pt x="f76" y="f4"/>
                        <a:pt x="f77" y="f4"/>
                      </a:cubicBezTo>
                      <a:cubicBezTo>
                        <a:pt x="f78" y="f4"/>
                        <a:pt x="f79" y="f80"/>
                        <a:pt x="f50"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495;p6">
                  <a:extLst>
                    <a:ext uri="{FF2B5EF4-FFF2-40B4-BE49-F238E27FC236}">
                      <a16:creationId xmlns:a16="http://schemas.microsoft.com/office/drawing/2014/main" id="{1C091120-9D0B-46F9-948F-585EE988BC50}"/>
                    </a:ext>
                  </a:extLst>
                </p:cNvPr>
                <p:cNvSpPr/>
                <p:nvPr/>
              </p:nvSpPr>
              <p:spPr>
                <a:xfrm>
                  <a:off x="587282" y="4730648"/>
                  <a:ext cx="194620" cy="264709"/>
                </a:xfrm>
                <a:custGeom>
                  <a:avLst/>
                  <a:gdLst>
                    <a:gd name="f0" fmla="val w"/>
                    <a:gd name="f1" fmla="val h"/>
                    <a:gd name="f2" fmla="val 0"/>
                    <a:gd name="f3" fmla="val 6026"/>
                    <a:gd name="f4" fmla="val 8196"/>
                    <a:gd name="f5" fmla="val 1"/>
                    <a:gd name="f6" fmla="val 20"/>
                    <a:gd name="f7" fmla="val 3"/>
                    <a:gd name="f8" fmla="val 40"/>
                    <a:gd name="f9" fmla="val 5"/>
                    <a:gd name="f10" fmla="val 59"/>
                    <a:gd name="f11" fmla="val 7"/>
                    <a:gd name="f12" fmla="val 39"/>
                    <a:gd name="f13" fmla="val 4"/>
                    <a:gd name="f14" fmla="val 19"/>
                    <a:gd name="f15" fmla="val 2"/>
                    <a:gd name="f16" fmla="val 819"/>
                    <a:gd name="f17" fmla="val 111"/>
                    <a:gd name="f18" fmla="val 2318"/>
                    <a:gd name="f19" fmla="val 1135"/>
                    <a:gd name="f20" fmla="val 2655"/>
                    <a:gd name="f21" fmla="val 3856"/>
                    <a:gd name="f22" fmla="val 2921"/>
                    <a:gd name="f23" fmla="val 6049"/>
                    <a:gd name="f24" fmla="val 3521"/>
                    <a:gd name="f25" fmla="val 6684"/>
                    <a:gd name="f26" fmla="val 3163"/>
                    <a:gd name="f27" fmla="val 3775"/>
                    <a:gd name="f28" fmla="val 7838"/>
                    <a:gd name="f29" fmla="val 4144"/>
                    <a:gd name="f30" fmla="val 6868"/>
                    <a:gd name="f31" fmla="val 3948"/>
                    <a:gd name="f32" fmla="val 6199"/>
                    <a:gd name="f33" fmla="val 4179"/>
                    <a:gd name="f34" fmla="val 6371"/>
                    <a:gd name="f35" fmla="val 4466"/>
                    <a:gd name="f36" fmla="val 6449"/>
                    <a:gd name="f37" fmla="val 4762"/>
                    <a:gd name="f38" fmla="val 5222"/>
                    <a:gd name="f39" fmla="val 5703"/>
                    <a:gd name="f40" fmla="val 6261"/>
                    <a:gd name="f41" fmla="val 5945"/>
                    <a:gd name="f42" fmla="val 5878"/>
                    <a:gd name="f43" fmla="val 6005"/>
                    <a:gd name="f44" fmla="val 5724"/>
                    <a:gd name="f45" fmla="val 6032"/>
                    <a:gd name="f46" fmla="val 5570"/>
                    <a:gd name="f47" fmla="val 5156"/>
                    <a:gd name="f48" fmla="val 4739"/>
                    <a:gd name="f49" fmla="val 5835"/>
                    <a:gd name="f50" fmla="val 4444"/>
                    <a:gd name="f51" fmla="val 5541"/>
                    <a:gd name="f52" fmla="val 4040"/>
                    <a:gd name="f53" fmla="val 5137"/>
                    <a:gd name="f54" fmla="val 3809"/>
                    <a:gd name="f55" fmla="val 4583"/>
                    <a:gd name="f56" fmla="val 3671"/>
                    <a:gd name="f57" fmla="val 4029"/>
                    <a:gd name="f58" fmla="val 3486"/>
                    <a:gd name="f59" fmla="val 3429"/>
                    <a:gd name="f60" fmla="val 3209"/>
                    <a:gd name="f61" fmla="val 2390"/>
                    <a:gd name="f62" fmla="val 2686"/>
                    <a:gd name="f63" fmla="val 1104"/>
                    <a:gd name="f64" fmla="val 1422"/>
                    <a:gd name="f65" fmla="val 166"/>
                    <a:gd name="f66" fmla="*/ f0 1 6026"/>
                    <a:gd name="f67" fmla="*/ f1 1 8196"/>
                    <a:gd name="f68" fmla="val f2"/>
                    <a:gd name="f69" fmla="val f3"/>
                    <a:gd name="f70" fmla="val f4"/>
                    <a:gd name="f71" fmla="+- f70 0 f68"/>
                    <a:gd name="f72" fmla="+- f69 0 f68"/>
                    <a:gd name="f73" fmla="*/ f72 1 6026"/>
                    <a:gd name="f74" fmla="*/ f71 1 8196"/>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6026" h="8196">
                      <a:moveTo>
                        <a:pt x="f2" y="f5"/>
                      </a:moveTo>
                      <a:cubicBezTo>
                        <a:pt x="f6" y="f7"/>
                        <a:pt x="f8" y="f9"/>
                        <a:pt x="f10" y="f11"/>
                      </a:cubicBezTo>
                      <a:lnTo>
                        <a:pt x="f10" y="f11"/>
                      </a:lnTo>
                      <a:cubicBezTo>
                        <a:pt x="f12" y="f13"/>
                        <a:pt x="f14" y="f15"/>
                        <a:pt x="f2" y="f5"/>
                      </a:cubicBezTo>
                      <a:close/>
                      <a:moveTo>
                        <a:pt x="f10" y="f11"/>
                      </a:moveTo>
                      <a:cubicBezTo>
                        <a:pt x="f16" y="f17"/>
                        <a:pt x="f18" y="f19"/>
                        <a:pt x="f20" y="f21"/>
                      </a:cubicBezTo>
                      <a:cubicBezTo>
                        <a:pt x="f22" y="f23"/>
                        <a:pt x="f24" y="f25"/>
                        <a:pt x="f26" y="f4"/>
                      </a:cubicBezTo>
                      <a:cubicBezTo>
                        <a:pt x="f27" y="f28"/>
                        <a:pt x="f29" y="f30"/>
                        <a:pt x="f31" y="f32"/>
                      </a:cubicBezTo>
                      <a:lnTo>
                        <a:pt x="f31" y="f32"/>
                      </a:lnTo>
                      <a:cubicBezTo>
                        <a:pt x="f33" y="f34"/>
                        <a:pt x="f35" y="f36"/>
                        <a:pt x="f37" y="f36"/>
                      </a:cubicBezTo>
                      <a:cubicBezTo>
                        <a:pt x="f38" y="f36"/>
                        <a:pt x="f39" y="f40"/>
                        <a:pt x="f3" y="f41"/>
                      </a:cubicBezTo>
                      <a:lnTo>
                        <a:pt x="f3" y="f41"/>
                      </a:lnTo>
                      <a:cubicBezTo>
                        <a:pt x="f42" y="f43"/>
                        <a:pt x="f44" y="f45"/>
                        <a:pt x="f46" y="f45"/>
                      </a:cubicBezTo>
                      <a:cubicBezTo>
                        <a:pt x="f47" y="f45"/>
                        <a:pt x="f48" y="f49"/>
                        <a:pt x="f50" y="f51"/>
                      </a:cubicBezTo>
                      <a:cubicBezTo>
                        <a:pt x="f52" y="f53"/>
                        <a:pt x="f54" y="f55"/>
                        <a:pt x="f56" y="f57"/>
                      </a:cubicBezTo>
                      <a:cubicBezTo>
                        <a:pt x="f24" y="f58"/>
                        <a:pt x="f59" y="f22"/>
                        <a:pt x="f60" y="f61"/>
                      </a:cubicBezTo>
                      <a:cubicBezTo>
                        <a:pt x="f62" y="f63"/>
                        <a:pt x="f64" y="f65"/>
                        <a:pt x="f10" y="f11"/>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496;p6">
                  <a:extLst>
                    <a:ext uri="{FF2B5EF4-FFF2-40B4-BE49-F238E27FC236}">
                      <a16:creationId xmlns:a16="http://schemas.microsoft.com/office/drawing/2014/main" id="{B9E8D6F2-0EEE-4985-B3F6-815E10B968BC}"/>
                    </a:ext>
                  </a:extLst>
                </p:cNvPr>
                <p:cNvSpPr/>
                <p:nvPr/>
              </p:nvSpPr>
              <p:spPr>
                <a:xfrm>
                  <a:off x="559311" y="4732513"/>
                  <a:ext cx="98087" cy="213649"/>
                </a:xfrm>
                <a:custGeom>
                  <a:avLst/>
                  <a:gdLst>
                    <a:gd name="f0" fmla="val w"/>
                    <a:gd name="f1" fmla="val h"/>
                    <a:gd name="f2" fmla="val 0"/>
                    <a:gd name="f3" fmla="val 3037"/>
                    <a:gd name="f4" fmla="val 6615"/>
                    <a:gd name="f5" fmla="val 728"/>
                    <a:gd name="f6" fmla="val 750"/>
                    <a:gd name="f7" fmla="val 14"/>
                    <a:gd name="f8" fmla="val 772"/>
                    <a:gd name="f9" fmla="val 27"/>
                    <a:gd name="f10" fmla="val 795"/>
                    <a:gd name="f11" fmla="val 40"/>
                    <a:gd name="f12" fmla="val 13"/>
                    <a:gd name="f13" fmla="val 1998"/>
                    <a:gd name="f14" fmla="val 1136"/>
                    <a:gd name="f15" fmla="val 2022"/>
                    <a:gd name="f16" fmla="val 1168"/>
                    <a:gd name="f17" fmla="val 2045"/>
                    <a:gd name="f18" fmla="val 1201"/>
                    <a:gd name="f19" fmla="val 2067"/>
                    <a:gd name="f20" fmla="val 1235"/>
                    <a:gd name="f21" fmla="val 2124"/>
                    <a:gd name="f22" fmla="val 1328"/>
                    <a:gd name="f23" fmla="val 2171"/>
                    <a:gd name="f24" fmla="val 1432"/>
                    <a:gd name="f25" fmla="val 2217"/>
                    <a:gd name="f26" fmla="val 1535"/>
                    <a:gd name="f27" fmla="val 2286"/>
                    <a:gd name="f28" fmla="val 1755"/>
                    <a:gd name="f29" fmla="val 2332"/>
                    <a:gd name="f30" fmla="val 1986"/>
                    <a:gd name="f31" fmla="val 2193"/>
                    <a:gd name="f32" fmla="val 2344"/>
                    <a:gd name="f33" fmla="val 2655"/>
                    <a:gd name="f34" fmla="val 3105"/>
                    <a:gd name="f35" fmla="val 2055"/>
                    <a:gd name="f36" fmla="val 3521"/>
                    <a:gd name="f37" fmla="val 1894"/>
                    <a:gd name="f38" fmla="val 3948"/>
                    <a:gd name="f39" fmla="val 1709"/>
                    <a:gd name="f40" fmla="val 4352"/>
                    <a:gd name="f41" fmla="val 1570"/>
                    <a:gd name="f42" fmla="val 4779"/>
                    <a:gd name="f43" fmla="val 1420"/>
                    <a:gd name="f44" fmla="val 5194"/>
                    <a:gd name="f45" fmla="val 1351"/>
                    <a:gd name="f46" fmla="val 5645"/>
                    <a:gd name="f47" fmla="val 1340"/>
                    <a:gd name="f48" fmla="val 6106"/>
                    <a:gd name="f49" fmla="val 5875"/>
                    <a:gd name="f50" fmla="val 5656"/>
                    <a:gd name="f51" fmla="val 1363"/>
                    <a:gd name="f52" fmla="val 5425"/>
                    <a:gd name="f53" fmla="val 1386"/>
                    <a:gd name="f54" fmla="val 4987"/>
                    <a:gd name="f55" fmla="val 1513"/>
                    <a:gd name="f56" fmla="val 4767"/>
                    <a:gd name="f57" fmla="val 1640"/>
                    <a:gd name="f58" fmla="val 4329"/>
                    <a:gd name="f59" fmla="val 1836"/>
                    <a:gd name="f60" fmla="val 3925"/>
                    <a:gd name="f61" fmla="val 3509"/>
                    <a:gd name="f62" fmla="val 2159"/>
                    <a:gd name="f63" fmla="val 3094"/>
                    <a:gd name="f64" fmla="val 2216"/>
                    <a:gd name="f65" fmla="val 1837"/>
                    <a:gd name="f66" fmla="val 2204"/>
                    <a:gd name="f67" fmla="val 1449"/>
                    <a:gd name="f68" fmla="val 1344"/>
                    <a:gd name="f69" fmla="val 378"/>
                    <a:gd name="f70" fmla="val 1820"/>
                    <a:gd name="f71" fmla="val 915"/>
                    <a:gd name="f72" fmla="val 1547"/>
                    <a:gd name="f73" fmla="val 2101"/>
                    <a:gd name="f74" fmla="val 1893"/>
                    <a:gd name="f75" fmla="val 2517"/>
                    <a:gd name="f76" fmla="val 1871"/>
                    <a:gd name="f77" fmla="val 2759"/>
                    <a:gd name="f78" fmla="val 1783"/>
                    <a:gd name="f79" fmla="val 2829"/>
                    <a:gd name="f80" fmla="val 1669"/>
                    <a:gd name="f81" fmla="val 2879"/>
                    <a:gd name="f82" fmla="val 1553"/>
                    <a:gd name="f83" fmla="val 1517"/>
                    <a:gd name="f84" fmla="val 1480"/>
                    <a:gd name="f85" fmla="val 2874"/>
                    <a:gd name="f86" fmla="val 1443"/>
                    <a:gd name="f87" fmla="val 2863"/>
                    <a:gd name="f88" fmla="val 1305"/>
                    <a:gd name="f89" fmla="val 2817"/>
                    <a:gd name="f90" fmla="val 1190"/>
                    <a:gd name="f91" fmla="val 2632"/>
                    <a:gd name="f92" fmla="val 1247"/>
                    <a:gd name="f93" fmla="val 2482"/>
                    <a:gd name="f94" fmla="val 1097"/>
                    <a:gd name="f95" fmla="val 2620"/>
                    <a:gd name="f96" fmla="val 1074"/>
                    <a:gd name="f97" fmla="val 1178"/>
                    <a:gd name="f98" fmla="val 3036"/>
                    <a:gd name="f99" fmla="val 1239"/>
                    <a:gd name="f100" fmla="val 3150"/>
                    <a:gd name="f101" fmla="val 1371"/>
                    <a:gd name="f102" fmla="val 3199"/>
                    <a:gd name="f103" fmla="val 1506"/>
                    <a:gd name="f104" fmla="val 1576"/>
                    <a:gd name="f105" fmla="val 1646"/>
                    <a:gd name="f106" fmla="val 3186"/>
                    <a:gd name="f107" fmla="val 3163"/>
                    <a:gd name="f108" fmla="val 3705"/>
                    <a:gd name="f109" fmla="val 889"/>
                    <a:gd name="f110" fmla="val 4063"/>
                    <a:gd name="f111" fmla="val 289"/>
                    <a:gd name="f112" fmla="val 4271"/>
                    <a:gd name="f113" fmla="val 462"/>
                    <a:gd name="f114" fmla="val 4363"/>
                    <a:gd name="f115" fmla="val 612"/>
                    <a:gd name="f116" fmla="val 4410"/>
                    <a:gd name="f117" fmla="val 439"/>
                    <a:gd name="f118" fmla="val 4606"/>
                    <a:gd name="f119" fmla="val 1"/>
                    <a:gd name="f120" fmla="val 4790"/>
                    <a:gd name="f121" fmla="val 257"/>
                    <a:gd name="f122" fmla="val 4861"/>
                    <a:gd name="f123" fmla="val 388"/>
                    <a:gd name="f124" fmla="val 4899"/>
                    <a:gd name="f125" fmla="val 560"/>
                    <a:gd name="f126" fmla="val 642"/>
                    <a:gd name="f127" fmla="val 734"/>
                    <a:gd name="f128" fmla="val 4890"/>
                    <a:gd name="f129" fmla="val 855"/>
                    <a:gd name="f130" fmla="val 4871"/>
                    <a:gd name="f131" fmla="val 325"/>
                    <a:gd name="f132" fmla="val 5620"/>
                    <a:gd name="f133" fmla="val 1268"/>
                    <a:gd name="f134" fmla="val 5932"/>
                    <a:gd name="f135" fmla="val 1316"/>
                    <a:gd name="f136" fmla="val 6611"/>
                    <a:gd name="f137" fmla="val 1274"/>
                    <a:gd name="f138" fmla="val 5979"/>
                    <a:gd name="f139" fmla="val 2448"/>
                    <a:gd name="f140" fmla="val 5990"/>
                    <a:gd name="f141" fmla="val 2355"/>
                    <a:gd name="f142" fmla="val 5402"/>
                    <a:gd name="f143" fmla="val 5748"/>
                    <a:gd name="f144" fmla="val 2725"/>
                    <a:gd name="f145" fmla="val 6014"/>
                    <a:gd name="f146" fmla="val 6199"/>
                    <a:gd name="f147" fmla="val 5298"/>
                    <a:gd name="f148" fmla="val 2505"/>
                    <a:gd name="f149" fmla="val 4040"/>
                    <a:gd name="f150" fmla="val 2748"/>
                    <a:gd name="f151" fmla="val 2182"/>
                    <a:gd name="f152" fmla="val 2563"/>
                    <a:gd name="f153" fmla="val 1385"/>
                    <a:gd name="f154" fmla="val 797"/>
                    <a:gd name="f155" fmla="val 1882"/>
                    <a:gd name="f156" fmla="val 681"/>
                    <a:gd name="f157" fmla="val 566"/>
                    <a:gd name="f158" fmla="val 1594"/>
                    <a:gd name="f159" fmla="val 450"/>
                    <a:gd name="f160" fmla="val 1339"/>
                    <a:gd name="f161" fmla="val 280"/>
                    <a:gd name="f162" fmla="val 1054"/>
                    <a:gd name="f163" fmla="val 189"/>
                    <a:gd name="f164" fmla="val 6612"/>
                    <a:gd name="f165" fmla="val 6613"/>
                    <a:gd name="f166" fmla="val 1317"/>
                    <a:gd name="f167" fmla="val 6614"/>
                    <a:gd name="f168" fmla="*/ f0 1 3037"/>
                    <a:gd name="f169" fmla="*/ f1 1 6615"/>
                    <a:gd name="f170" fmla="val f2"/>
                    <a:gd name="f171" fmla="val f3"/>
                    <a:gd name="f172" fmla="val f4"/>
                    <a:gd name="f173" fmla="+- f172 0 f170"/>
                    <a:gd name="f174" fmla="+- f171 0 f170"/>
                    <a:gd name="f175" fmla="*/ f174 1 3037"/>
                    <a:gd name="f176" fmla="*/ f173 1 6615"/>
                    <a:gd name="f177" fmla="*/ f170 1 f175"/>
                    <a:gd name="f178" fmla="*/ f171 1 f175"/>
                    <a:gd name="f179" fmla="*/ f170 1 f176"/>
                    <a:gd name="f180" fmla="*/ f172 1 f176"/>
                    <a:gd name="f181" fmla="*/ f177 f168 1"/>
                    <a:gd name="f182" fmla="*/ f178 f168 1"/>
                    <a:gd name="f183" fmla="*/ f180 f169 1"/>
                    <a:gd name="f184" fmla="*/ f179 f169 1"/>
                  </a:gdLst>
                  <a:ahLst/>
                  <a:cxnLst>
                    <a:cxn ang="3cd4">
                      <a:pos x="hc" y="t"/>
                    </a:cxn>
                    <a:cxn ang="0">
                      <a:pos x="r" y="vc"/>
                    </a:cxn>
                    <a:cxn ang="cd4">
                      <a:pos x="hc" y="b"/>
                    </a:cxn>
                    <a:cxn ang="cd2">
                      <a:pos x="l" y="vc"/>
                    </a:cxn>
                  </a:cxnLst>
                  <a:rect l="f181" t="f184" r="f182" b="f183"/>
                  <a:pathLst>
                    <a:path w="3037" h="6615">
                      <a:moveTo>
                        <a:pt x="f5" y="f2"/>
                      </a:moveTo>
                      <a:cubicBezTo>
                        <a:pt x="f6" y="f7"/>
                        <a:pt x="f8" y="f9"/>
                        <a:pt x="f10" y="f11"/>
                      </a:cubicBezTo>
                      <a:lnTo>
                        <a:pt x="f10" y="f11"/>
                      </a:lnTo>
                      <a:cubicBezTo>
                        <a:pt x="f8" y="f9"/>
                        <a:pt x="f6" y="f12"/>
                        <a:pt x="f5" y="f2"/>
                      </a:cubicBezTo>
                      <a:close/>
                      <a:moveTo>
                        <a:pt x="f13" y="f14"/>
                      </a:moveTo>
                      <a:cubicBezTo>
                        <a:pt x="f15" y="f16"/>
                        <a:pt x="f17" y="f18"/>
                        <a:pt x="f19" y="f20"/>
                      </a:cubicBezTo>
                      <a:cubicBezTo>
                        <a:pt x="f21" y="f22"/>
                        <a:pt x="f23" y="f24"/>
                        <a:pt x="f25" y="f26"/>
                      </a:cubicBezTo>
                      <a:cubicBezTo>
                        <a:pt x="f27" y="f28"/>
                        <a:pt x="f29" y="f30"/>
                        <a:pt x="f29" y="f31"/>
                      </a:cubicBezTo>
                      <a:cubicBezTo>
                        <a:pt x="f32" y="f33"/>
                        <a:pt x="f25" y="f34"/>
                        <a:pt x="f35" y="f36"/>
                      </a:cubicBezTo>
                      <a:cubicBezTo>
                        <a:pt x="f37" y="f38"/>
                        <a:pt x="f39" y="f40"/>
                        <a:pt x="f41" y="f42"/>
                      </a:cubicBezTo>
                      <a:cubicBezTo>
                        <a:pt x="f43" y="f44"/>
                        <a:pt x="f45" y="f46"/>
                        <a:pt x="f47" y="f48"/>
                      </a:cubicBezTo>
                      <a:cubicBezTo>
                        <a:pt x="f47" y="f49"/>
                        <a:pt x="f47" y="f50"/>
                        <a:pt x="f51" y="f52"/>
                      </a:cubicBezTo>
                      <a:cubicBezTo>
                        <a:pt x="f53" y="f44"/>
                        <a:pt x="f24" y="f54"/>
                        <a:pt x="f55" y="f56"/>
                      </a:cubicBezTo>
                      <a:cubicBezTo>
                        <a:pt x="f57" y="f58"/>
                        <a:pt x="f59" y="f60"/>
                        <a:pt x="f13" y="f61"/>
                      </a:cubicBezTo>
                      <a:cubicBezTo>
                        <a:pt x="f62" y="f63"/>
                        <a:pt x="f27" y="f33"/>
                        <a:pt x="f27" y="f64"/>
                      </a:cubicBezTo>
                      <a:cubicBezTo>
                        <a:pt x="f27" y="f65"/>
                        <a:pt x="f66" y="f67"/>
                        <a:pt x="f13" y="f14"/>
                      </a:cubicBezTo>
                      <a:close/>
                      <a:moveTo>
                        <a:pt x="f10" y="f11"/>
                      </a:moveTo>
                      <a:lnTo>
                        <a:pt x="f10" y="f11"/>
                      </a:lnTo>
                      <a:cubicBezTo>
                        <a:pt x="f68" y="f69"/>
                        <a:pt x="f70" y="f71"/>
                        <a:pt x="f13" y="f72"/>
                      </a:cubicBezTo>
                      <a:cubicBezTo>
                        <a:pt x="f73" y="f74"/>
                        <a:pt x="f25" y="f75"/>
                        <a:pt x="f76" y="f77"/>
                      </a:cubicBezTo>
                      <a:cubicBezTo>
                        <a:pt x="f78" y="f79"/>
                        <a:pt x="f80" y="f81"/>
                        <a:pt x="f82" y="f81"/>
                      </a:cubicBezTo>
                      <a:cubicBezTo>
                        <a:pt x="f83" y="f81"/>
                        <a:pt x="f84" y="f85"/>
                        <a:pt x="f86" y="f87"/>
                      </a:cubicBezTo>
                      <a:cubicBezTo>
                        <a:pt x="f88" y="f89"/>
                        <a:pt x="f90" y="f91"/>
                        <a:pt x="f92" y="f93"/>
                      </a:cubicBezTo>
                      <a:lnTo>
                        <a:pt x="f92" y="f93"/>
                      </a:lnTo>
                      <a:cubicBezTo>
                        <a:pt x="f94" y="f95"/>
                        <a:pt x="f96" y="f87"/>
                        <a:pt x="f97" y="f98"/>
                      </a:cubicBezTo>
                      <a:cubicBezTo>
                        <a:pt x="f99" y="f100"/>
                        <a:pt x="f101" y="f102"/>
                        <a:pt x="f103" y="f102"/>
                      </a:cubicBezTo>
                      <a:cubicBezTo>
                        <a:pt x="f104" y="f102"/>
                        <a:pt x="f105" y="f106"/>
                        <a:pt x="f39" y="f107"/>
                      </a:cubicBezTo>
                      <a:lnTo>
                        <a:pt x="f39" y="f107"/>
                      </a:lnTo>
                      <a:cubicBezTo>
                        <a:pt x="f53" y="f108"/>
                        <a:pt x="f109" y="f110"/>
                        <a:pt x="f111" y="f112"/>
                      </a:cubicBezTo>
                      <a:cubicBezTo>
                        <a:pt x="f111" y="f112"/>
                        <a:pt x="f113" y="f114"/>
                        <a:pt x="f115" y="f116"/>
                      </a:cubicBezTo>
                      <a:cubicBezTo>
                        <a:pt x="f115" y="f116"/>
                        <a:pt x="f117" y="f118"/>
                        <a:pt x="f119" y="f120"/>
                      </a:cubicBezTo>
                      <a:cubicBezTo>
                        <a:pt x="f121" y="f122"/>
                        <a:pt x="f123" y="f124"/>
                        <a:pt x="f125" y="f124"/>
                      </a:cubicBezTo>
                      <a:cubicBezTo>
                        <a:pt x="f126" y="f124"/>
                        <a:pt x="f127" y="f128"/>
                        <a:pt x="f129" y="f130"/>
                      </a:cubicBezTo>
                      <a:lnTo>
                        <a:pt x="f129" y="f130"/>
                      </a:lnTo>
                      <a:cubicBezTo>
                        <a:pt x="f131" y="f132"/>
                        <a:pt x="f133" y="f134"/>
                        <a:pt x="f135" y="f136"/>
                      </a:cubicBezTo>
                      <a:lnTo>
                        <a:pt x="f135" y="f136"/>
                      </a:lnTo>
                      <a:cubicBezTo>
                        <a:pt x="f137" y="f138"/>
                        <a:pt x="f139" y="f140"/>
                        <a:pt x="f141" y="f142"/>
                      </a:cubicBezTo>
                      <a:lnTo>
                        <a:pt x="f141" y="f142"/>
                      </a:lnTo>
                      <a:cubicBezTo>
                        <a:pt x="f75" y="f143"/>
                        <a:pt x="f144" y="f145"/>
                        <a:pt x="f98" y="f146"/>
                      </a:cubicBezTo>
                      <a:cubicBezTo>
                        <a:pt x="f139" y="f147"/>
                        <a:pt x="f148" y="f149"/>
                        <a:pt x="f91" y="f98"/>
                      </a:cubicBezTo>
                      <a:cubicBezTo>
                        <a:pt x="f150" y="f151"/>
                        <a:pt x="f152" y="f153"/>
                        <a:pt x="f13" y="f154"/>
                      </a:cubicBezTo>
                      <a:cubicBezTo>
                        <a:pt x="f155" y="f156"/>
                        <a:pt x="f28" y="f157"/>
                        <a:pt x="f158" y="f159"/>
                      </a:cubicBezTo>
                      <a:cubicBezTo>
                        <a:pt x="f160" y="f161"/>
                        <a:pt x="f162" y="f163"/>
                        <a:pt x="f10" y="f11"/>
                      </a:cubicBezTo>
                      <a:close/>
                      <a:moveTo>
                        <a:pt x="f135" y="f136"/>
                      </a:moveTo>
                      <a:cubicBezTo>
                        <a:pt x="f135" y="f164"/>
                        <a:pt x="f135" y="f165"/>
                        <a:pt x="f166" y="f167"/>
                      </a:cubicBezTo>
                      <a:cubicBezTo>
                        <a:pt x="f135" y="f165"/>
                        <a:pt x="f135" y="f164"/>
                        <a:pt x="f135" y="f13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 name="Google Shape;497;p6">
                  <a:extLst>
                    <a:ext uri="{FF2B5EF4-FFF2-40B4-BE49-F238E27FC236}">
                      <a16:creationId xmlns:a16="http://schemas.microsoft.com/office/drawing/2014/main" id="{A6282DA3-FDE0-4182-A738-7715B7EB1E64}"/>
                    </a:ext>
                  </a:extLst>
                </p:cNvPr>
                <p:cNvSpPr/>
                <p:nvPr/>
              </p:nvSpPr>
              <p:spPr>
                <a:xfrm>
                  <a:off x="650293" y="4823112"/>
                  <a:ext cx="18278" cy="77934"/>
                </a:xfrm>
                <a:custGeom>
                  <a:avLst/>
                  <a:gdLst>
                    <a:gd name="f0" fmla="val w"/>
                    <a:gd name="f1" fmla="val h"/>
                    <a:gd name="f2" fmla="val 0"/>
                    <a:gd name="f3" fmla="val 566"/>
                    <a:gd name="f4" fmla="val 2413"/>
                    <a:gd name="f5" fmla="val 254"/>
                    <a:gd name="f6" fmla="val 831"/>
                    <a:gd name="f7" fmla="val 139"/>
                    <a:gd name="f8" fmla="val 1674"/>
                    <a:gd name="f9" fmla="val 462"/>
                    <a:gd name="f10" fmla="val 1605"/>
                    <a:gd name="f11" fmla="val 346"/>
                    <a:gd name="f12" fmla="val 808"/>
                    <a:gd name="f13" fmla="*/ f0 1 566"/>
                    <a:gd name="f14" fmla="*/ f1 1 2413"/>
                    <a:gd name="f15" fmla="val f2"/>
                    <a:gd name="f16" fmla="val f3"/>
                    <a:gd name="f17" fmla="val f4"/>
                    <a:gd name="f18" fmla="+- f17 0 f15"/>
                    <a:gd name="f19" fmla="+- f16 0 f15"/>
                    <a:gd name="f20" fmla="*/ f19 1 566"/>
                    <a:gd name="f21" fmla="*/ f18 1 241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566" h="2413">
                      <a:moveTo>
                        <a:pt x="f5" y="f2"/>
                      </a:moveTo>
                      <a:cubicBezTo>
                        <a:pt x="f2" y="f6"/>
                        <a:pt x="f7" y="f8"/>
                        <a:pt x="f3" y="f4"/>
                      </a:cubicBezTo>
                      <a:cubicBezTo>
                        <a:pt x="f9" y="f10"/>
                        <a:pt x="f11" y="f1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 name="Google Shape;498;p6">
                  <a:extLst>
                    <a:ext uri="{FF2B5EF4-FFF2-40B4-BE49-F238E27FC236}">
                      <a16:creationId xmlns:a16="http://schemas.microsoft.com/office/drawing/2014/main" id="{64B4B684-84BF-4DC1-90E1-5CB38656C16D}"/>
                    </a:ext>
                  </a:extLst>
                </p:cNvPr>
                <p:cNvSpPr/>
                <p:nvPr/>
              </p:nvSpPr>
              <p:spPr>
                <a:xfrm>
                  <a:off x="699488" y="4654972"/>
                  <a:ext cx="82808" cy="96953"/>
                </a:xfrm>
                <a:custGeom>
                  <a:avLst/>
                  <a:gdLst>
                    <a:gd name="f0" fmla="val w"/>
                    <a:gd name="f1" fmla="val h"/>
                    <a:gd name="f2" fmla="val 0"/>
                    <a:gd name="f3" fmla="val 2564"/>
                    <a:gd name="f4" fmla="val 3002"/>
                    <a:gd name="f5" fmla="val 1282"/>
                    <a:gd name="f6" fmla="val 1755"/>
                    <a:gd name="f7" fmla="val 1284"/>
                    <a:gd name="f8" fmla="val 1756"/>
                    <a:gd name="f9" fmla="val 1287"/>
                    <a:gd name="f10" fmla="val 1757"/>
                    <a:gd name="f11" fmla="val 1289"/>
                    <a:gd name="f12" fmla="val 1758"/>
                    <a:gd name="f13" fmla="val 462"/>
                    <a:gd name="f14" fmla="val 1016"/>
                    <a:gd name="f15" fmla="val 543"/>
                    <a:gd name="f16" fmla="val 1178"/>
                    <a:gd name="f17" fmla="val 647"/>
                    <a:gd name="f18" fmla="val 1328"/>
                    <a:gd name="f19" fmla="val 774"/>
                    <a:gd name="f20" fmla="val 1455"/>
                    <a:gd name="f21" fmla="val 843"/>
                    <a:gd name="f22" fmla="val 1524"/>
                    <a:gd name="f23" fmla="val 947"/>
                    <a:gd name="f24" fmla="val 1593"/>
                    <a:gd name="f25" fmla="val 1040"/>
                    <a:gd name="f26" fmla="val 1639"/>
                    <a:gd name="f27" fmla="val 1155"/>
                    <a:gd name="f28" fmla="val 1686"/>
                    <a:gd name="f29" fmla="val 1270"/>
                    <a:gd name="f30" fmla="val 1697"/>
                    <a:gd name="f31" fmla="val 1386"/>
                    <a:gd name="f32" fmla="val 1536"/>
                    <a:gd name="f33" fmla="val 1663"/>
                    <a:gd name="f34" fmla="val 1859"/>
                    <a:gd name="f35" fmla="val 1605"/>
                    <a:gd name="f36" fmla="val 1732"/>
                    <a:gd name="f37" fmla="val 1720"/>
                    <a:gd name="f38" fmla="val 1559"/>
                    <a:gd name="f39" fmla="val 1766"/>
                    <a:gd name="f40" fmla="val 1354"/>
                    <a:gd name="f41" fmla="val 1314"/>
                    <a:gd name="f42" fmla="val 1426"/>
                    <a:gd name="f43" fmla="val 1815"/>
                    <a:gd name="f44" fmla="val 1585"/>
                    <a:gd name="f45" fmla="val 1871"/>
                    <a:gd name="f46" fmla="val 1928"/>
                    <a:gd name="f47" fmla="val 1882"/>
                    <a:gd name="f48" fmla="val 2020"/>
                    <a:gd name="f49" fmla="val 2044"/>
                    <a:gd name="f50" fmla="val 2101"/>
                    <a:gd name="f51" fmla="val 2171"/>
                    <a:gd name="f52" fmla="val 2228"/>
                    <a:gd name="f53" fmla="val 2032"/>
                    <a:gd name="f54" fmla="val 2113"/>
                    <a:gd name="f55" fmla="val 2043"/>
                    <a:gd name="f56" fmla="val 1986"/>
                    <a:gd name="f57" fmla="val 1351"/>
                    <a:gd name="f58" fmla="val 1870"/>
                    <a:gd name="f59" fmla="val 1190"/>
                    <a:gd name="f60" fmla="val 1801"/>
                    <a:gd name="f61" fmla="val 855"/>
                    <a:gd name="f62" fmla="val 1628"/>
                    <a:gd name="f63" fmla="val 751"/>
                    <a:gd name="f64" fmla="val 1478"/>
                    <a:gd name="f65" fmla="val 612"/>
                    <a:gd name="f66" fmla="val 532"/>
                    <a:gd name="f67" fmla="val 35"/>
                    <a:gd name="f68" fmla="val 1"/>
                    <a:gd name="f69" fmla="val 358"/>
                    <a:gd name="f70" fmla="val 58"/>
                    <a:gd name="f71" fmla="val 728"/>
                    <a:gd name="f72" fmla="val 197"/>
                    <a:gd name="f73" fmla="val 1074"/>
                    <a:gd name="f74" fmla="val 416"/>
                    <a:gd name="f75" fmla="val 1582"/>
                    <a:gd name="f76" fmla="val 832"/>
                    <a:gd name="f77" fmla="val 1997"/>
                    <a:gd name="f78" fmla="val 1340"/>
                    <a:gd name="f79" fmla="val 2320"/>
                    <a:gd name="f80" fmla="val 1744"/>
                    <a:gd name="f81" fmla="val 2378"/>
                    <a:gd name="f82" fmla="val 2494"/>
                    <a:gd name="f83" fmla="val 2598"/>
                    <a:gd name="f84" fmla="val 2263"/>
                    <a:gd name="f85" fmla="val 2782"/>
                    <a:gd name="f86" fmla="val 3001"/>
                    <a:gd name="f87" fmla="val 2425"/>
                    <a:gd name="f88" fmla="val 2563"/>
                    <a:gd name="f89" fmla="val 2551"/>
                    <a:gd name="f90" fmla="val 2517"/>
                    <a:gd name="f91" fmla="val 2286"/>
                    <a:gd name="f92" fmla="val 2482"/>
                    <a:gd name="f93" fmla="val 2332"/>
                    <a:gd name="f94" fmla="val 1824"/>
                    <a:gd name="f95" fmla="val 2148"/>
                    <a:gd name="f96" fmla="val 2163"/>
                    <a:gd name="f97" fmla="val 1689"/>
                    <a:gd name="f98" fmla="val 2180"/>
                    <a:gd name="f99" fmla="val 1691"/>
                    <a:gd name="f100" fmla="val 2197"/>
                    <a:gd name="f101" fmla="val 2291"/>
                    <a:gd name="f102" fmla="val 2397"/>
                    <a:gd name="f103" fmla="val 2436"/>
                    <a:gd name="f104" fmla="val 1570"/>
                    <a:gd name="f105" fmla="val 1305"/>
                    <a:gd name="f106" fmla="val 2344"/>
                    <a:gd name="f107" fmla="val 1224"/>
                    <a:gd name="f108" fmla="val 2251"/>
                    <a:gd name="f109" fmla="val 1132"/>
                    <a:gd name="f110" fmla="val 2136"/>
                    <a:gd name="f111" fmla="val 1097"/>
                    <a:gd name="f112" fmla="val 1998"/>
                    <a:gd name="f113" fmla="val 1051"/>
                    <a:gd name="f114" fmla="val 2159"/>
                    <a:gd name="f115" fmla="val 993"/>
                    <a:gd name="f116" fmla="val 2321"/>
                    <a:gd name="f117" fmla="val 866"/>
                    <a:gd name="f118" fmla="val 693"/>
                    <a:gd name="f119" fmla="val 520"/>
                    <a:gd name="f120" fmla="val 324"/>
                    <a:gd name="f121" fmla="val 243"/>
                    <a:gd name="f122" fmla="val 1617"/>
                    <a:gd name="f123" fmla="val 924"/>
                    <a:gd name="f124" fmla="val 958"/>
                    <a:gd name="f125" fmla="val 1186"/>
                    <a:gd name="f126" fmla="val 963"/>
                    <a:gd name="f127" fmla="val 1148"/>
                    <a:gd name="f128" fmla="val 965"/>
                    <a:gd name="f129" fmla="val 1110"/>
                    <a:gd name="f130" fmla="val 755"/>
                    <a:gd name="f131" fmla="val 409"/>
                    <a:gd name="f132" fmla="val 775"/>
                    <a:gd name="f133" fmla="val 232"/>
                    <a:gd name="f134" fmla="val 139"/>
                    <a:gd name="f135" fmla="val 301"/>
                    <a:gd name="f136" fmla="val 70"/>
                    <a:gd name="f137" fmla="val 150"/>
                    <a:gd name="f138" fmla="*/ f0 1 2564"/>
                    <a:gd name="f139" fmla="*/ f1 1 3002"/>
                    <a:gd name="f140" fmla="val f2"/>
                    <a:gd name="f141" fmla="val f3"/>
                    <a:gd name="f142" fmla="val f4"/>
                    <a:gd name="f143" fmla="+- f142 0 f140"/>
                    <a:gd name="f144" fmla="+- f141 0 f140"/>
                    <a:gd name="f145" fmla="*/ f144 1 2564"/>
                    <a:gd name="f146" fmla="*/ f143 1 3002"/>
                    <a:gd name="f147" fmla="*/ f140 1 f145"/>
                    <a:gd name="f148" fmla="*/ f141 1 f145"/>
                    <a:gd name="f149" fmla="*/ f140 1 f146"/>
                    <a:gd name="f150" fmla="*/ f142 1 f146"/>
                    <a:gd name="f151" fmla="*/ f147 f138 1"/>
                    <a:gd name="f152" fmla="*/ f148 f138 1"/>
                    <a:gd name="f153" fmla="*/ f150 f139 1"/>
                    <a:gd name="f154" fmla="*/ f149 f139 1"/>
                  </a:gdLst>
                  <a:ahLst/>
                  <a:cxnLst>
                    <a:cxn ang="3cd4">
                      <a:pos x="hc" y="t"/>
                    </a:cxn>
                    <a:cxn ang="0">
                      <a:pos x="r" y="vc"/>
                    </a:cxn>
                    <a:cxn ang="cd4">
                      <a:pos x="hc" y="b"/>
                    </a:cxn>
                    <a:cxn ang="cd2">
                      <a:pos x="l" y="vc"/>
                    </a:cxn>
                  </a:cxnLst>
                  <a:rect l="f151" t="f154" r="f152" b="f153"/>
                  <a:pathLst>
                    <a:path w="2564" h="3002">
                      <a:moveTo>
                        <a:pt x="f5" y="f6"/>
                      </a:moveTo>
                      <a:lnTo>
                        <a:pt x="f5" y="f6"/>
                      </a:lnTo>
                      <a:cubicBezTo>
                        <a:pt x="f7" y="f8"/>
                        <a:pt x="f9" y="f10"/>
                        <a:pt x="f11" y="f12"/>
                      </a:cubicBezTo>
                      <a:lnTo>
                        <a:pt x="f11" y="f12"/>
                      </a:lnTo>
                      <a:cubicBezTo>
                        <a:pt x="f9" y="f10"/>
                        <a:pt x="f7" y="f8"/>
                        <a:pt x="f5" y="f6"/>
                      </a:cubicBezTo>
                      <a:close/>
                      <a:moveTo>
                        <a:pt x="f13" y="f14"/>
                      </a:moveTo>
                      <a:cubicBezTo>
                        <a:pt x="f15" y="f16"/>
                        <a:pt x="f17" y="f18"/>
                        <a:pt x="f19" y="f20"/>
                      </a:cubicBezTo>
                      <a:cubicBezTo>
                        <a:pt x="f21" y="f22"/>
                        <a:pt x="f23" y="f24"/>
                        <a:pt x="f25" y="f26"/>
                      </a:cubicBezTo>
                      <a:cubicBezTo>
                        <a:pt x="f27" y="f28"/>
                        <a:pt x="f29" y="f30"/>
                        <a:pt x="f31" y="f30"/>
                      </a:cubicBezTo>
                      <a:cubicBezTo>
                        <a:pt x="f32" y="f30"/>
                        <a:pt x="f30" y="f33"/>
                        <a:pt x="f34" y="f35"/>
                      </a:cubicBezTo>
                      <a:lnTo>
                        <a:pt x="f34" y="f35"/>
                      </a:lnTo>
                      <a:cubicBezTo>
                        <a:pt x="f36" y="f37"/>
                        <a:pt x="f38" y="f39"/>
                        <a:pt x="f31" y="f39"/>
                      </a:cubicBezTo>
                      <a:cubicBezTo>
                        <a:pt x="f40" y="f39"/>
                        <a:pt x="f41" y="f39"/>
                        <a:pt x="f11" y="f12"/>
                      </a:cubicBezTo>
                      <a:lnTo>
                        <a:pt x="f11" y="f12"/>
                      </a:lnTo>
                      <a:cubicBezTo>
                        <a:pt x="f42" y="f43"/>
                        <a:pt x="f44" y="f45"/>
                        <a:pt x="f36" y="f46"/>
                      </a:cubicBezTo>
                      <a:cubicBezTo>
                        <a:pt x="f47" y="f48"/>
                        <a:pt x="f49" y="f50"/>
                        <a:pt x="f51" y="f52"/>
                      </a:cubicBezTo>
                      <a:cubicBezTo>
                        <a:pt x="f53" y="f54"/>
                        <a:pt x="f45" y="f55"/>
                        <a:pt x="f30" y="f56"/>
                      </a:cubicBezTo>
                      <a:cubicBezTo>
                        <a:pt x="f22" y="f46"/>
                        <a:pt x="f57" y="f58"/>
                        <a:pt x="f59" y="f60"/>
                      </a:cubicBezTo>
                      <a:cubicBezTo>
                        <a:pt x="f14" y="f36"/>
                        <a:pt x="f61" y="f62"/>
                        <a:pt x="f63" y="f64"/>
                      </a:cubicBezTo>
                      <a:cubicBezTo>
                        <a:pt x="f65" y="f57"/>
                        <a:pt x="f66" y="f16"/>
                        <a:pt x="f13" y="f14"/>
                      </a:cubicBezTo>
                      <a:close/>
                      <a:moveTo>
                        <a:pt x="f67" y="f2"/>
                      </a:moveTo>
                      <a:cubicBezTo>
                        <a:pt x="f68" y="f69"/>
                        <a:pt x="f70" y="f71"/>
                        <a:pt x="f72" y="f73"/>
                      </a:cubicBezTo>
                      <a:cubicBezTo>
                        <a:pt x="f74" y="f75"/>
                        <a:pt x="f76" y="f77"/>
                        <a:pt x="f78" y="f52"/>
                      </a:cubicBezTo>
                      <a:cubicBezTo>
                        <a:pt x="f32" y="f79"/>
                        <a:pt x="f80" y="f81"/>
                        <a:pt x="f46" y="f82"/>
                      </a:cubicBezTo>
                      <a:cubicBezTo>
                        <a:pt x="f50" y="f83"/>
                        <a:pt x="f84" y="f85"/>
                        <a:pt x="f84" y="f86"/>
                      </a:cubicBezTo>
                      <a:cubicBezTo>
                        <a:pt x="f87" y="f85"/>
                        <a:pt x="f88" y="f89"/>
                        <a:pt x="f90" y="f91"/>
                      </a:cubicBezTo>
                      <a:cubicBezTo>
                        <a:pt x="f92" y="f55"/>
                        <a:pt x="f93" y="f94"/>
                        <a:pt x="f95" y="f28"/>
                      </a:cubicBezTo>
                      <a:lnTo>
                        <a:pt x="f95" y="f28"/>
                      </a:lnTo>
                      <a:cubicBezTo>
                        <a:pt x="f96" y="f97"/>
                        <a:pt x="f98" y="f99"/>
                        <a:pt x="f100" y="f99"/>
                      </a:cubicBezTo>
                      <a:cubicBezTo>
                        <a:pt x="f101" y="f99"/>
                        <a:pt x="f102" y="f26"/>
                        <a:pt x="f103" y="f104"/>
                      </a:cubicBezTo>
                      <a:cubicBezTo>
                        <a:pt x="f82" y="f20"/>
                        <a:pt x="f103" y="f105"/>
                        <a:pt x="f106" y="f107"/>
                      </a:cubicBezTo>
                      <a:cubicBezTo>
                        <a:pt x="f108" y="f109"/>
                        <a:pt x="f110" y="f111"/>
                        <a:pt x="f112" y="f113"/>
                      </a:cubicBezTo>
                      <a:cubicBezTo>
                        <a:pt x="f114" y="f115"/>
                        <a:pt x="f116" y="f117"/>
                        <a:pt x="f93" y="f118"/>
                      </a:cubicBezTo>
                      <a:cubicBezTo>
                        <a:pt x="f106" y="f119"/>
                        <a:pt x="f84" y="f120"/>
                        <a:pt x="f54" y="f121"/>
                      </a:cubicBezTo>
                      <a:cubicBezTo>
                        <a:pt x="f112" y="f65"/>
                        <a:pt x="f122" y="f123"/>
                        <a:pt x="f107" y="f124"/>
                      </a:cubicBezTo>
                      <a:cubicBezTo>
                        <a:pt x="f125" y="f126"/>
                        <a:pt x="f127" y="f128"/>
                        <a:pt x="f129" y="f128"/>
                      </a:cubicBezTo>
                      <a:cubicBezTo>
                        <a:pt x="f130" y="f128"/>
                        <a:pt x="f131" y="f132"/>
                        <a:pt x="f133" y="f13"/>
                      </a:cubicBezTo>
                      <a:cubicBezTo>
                        <a:pt x="f134" y="f135"/>
                        <a:pt x="f136" y="f137"/>
                        <a:pt x="f67"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 name="Google Shape;499;p6">
                  <a:extLst>
                    <a:ext uri="{FF2B5EF4-FFF2-40B4-BE49-F238E27FC236}">
                      <a16:creationId xmlns:a16="http://schemas.microsoft.com/office/drawing/2014/main" id="{BA6A2FCD-8167-4490-B19E-304195263FEA}"/>
                    </a:ext>
                  </a:extLst>
                </p:cNvPr>
                <p:cNvSpPr/>
                <p:nvPr/>
              </p:nvSpPr>
              <p:spPr>
                <a:xfrm>
                  <a:off x="677908" y="4590114"/>
                  <a:ext cx="177439" cy="239682"/>
                </a:xfrm>
                <a:custGeom>
                  <a:avLst/>
                  <a:gdLst>
                    <a:gd name="f0" fmla="val w"/>
                    <a:gd name="f1" fmla="val h"/>
                    <a:gd name="f2" fmla="val 0"/>
                    <a:gd name="f3" fmla="val 5494"/>
                    <a:gd name="f4" fmla="val 7421"/>
                    <a:gd name="f5" fmla="val 692"/>
                    <a:gd name="f6" fmla="val 681"/>
                    <a:gd name="f7" fmla="val 24"/>
                    <a:gd name="f8" fmla="val 671"/>
                    <a:gd name="f9" fmla="val 49"/>
                    <a:gd name="f10" fmla="val 661"/>
                    <a:gd name="f11" fmla="val 73"/>
                    <a:gd name="f12" fmla="val 1950"/>
                    <a:gd name="f13" fmla="val 6475"/>
                    <a:gd name="f14" fmla="val 2181"/>
                    <a:gd name="f15" fmla="val 6649"/>
                    <a:gd name="f16" fmla="val 2423"/>
                    <a:gd name="f17" fmla="val 6799"/>
                    <a:gd name="f18" fmla="val 2689"/>
                    <a:gd name="f19" fmla="val 6914"/>
                    <a:gd name="f20" fmla="val 2943"/>
                    <a:gd name="f21" fmla="val 7029"/>
                    <a:gd name="f22" fmla="val 3220"/>
                    <a:gd name="f23" fmla="val 7110"/>
                    <a:gd name="f24" fmla="val 3497"/>
                    <a:gd name="f25" fmla="val 7156"/>
                    <a:gd name="f26" fmla="val 3622"/>
                    <a:gd name="f27" fmla="val 7178"/>
                    <a:gd name="f28" fmla="val 3752"/>
                    <a:gd name="f29" fmla="val 7190"/>
                    <a:gd name="f30" fmla="val 3884"/>
                    <a:gd name="f31" fmla="val 4032"/>
                    <a:gd name="f32" fmla="val 4181"/>
                    <a:gd name="f33" fmla="val 7175"/>
                    <a:gd name="f34" fmla="val 4328"/>
                    <a:gd name="f35" fmla="val 7145"/>
                    <a:gd name="f36" fmla="val 4605"/>
                    <a:gd name="f37" fmla="val 7087"/>
                    <a:gd name="f38" fmla="val 4882"/>
                    <a:gd name="f39" fmla="val 6983"/>
                    <a:gd name="f40" fmla="val 5136"/>
                    <a:gd name="f41" fmla="val 6868"/>
                    <a:gd name="f42" fmla="val 4893"/>
                    <a:gd name="f43" fmla="val 7006"/>
                    <a:gd name="f44" fmla="val 4616"/>
                    <a:gd name="f45" fmla="val 4339"/>
                    <a:gd name="f46" fmla="val 7180"/>
                    <a:gd name="f47" fmla="val 4170"/>
                    <a:gd name="f48" fmla="val 7216"/>
                    <a:gd name="f49" fmla="val 3981"/>
                    <a:gd name="f50" fmla="val 7244"/>
                    <a:gd name="f51" fmla="val 3792"/>
                    <a:gd name="f52" fmla="val 3685"/>
                    <a:gd name="f53" fmla="val 3578"/>
                    <a:gd name="f54" fmla="val 7235"/>
                    <a:gd name="f55" fmla="val 3474"/>
                    <a:gd name="f56" fmla="val 7214"/>
                    <a:gd name="f57" fmla="val 3185"/>
                    <a:gd name="f58" fmla="val 7168"/>
                    <a:gd name="f59" fmla="val 2919"/>
                    <a:gd name="f60" fmla="val 2654"/>
                    <a:gd name="f61" fmla="val 6949"/>
                    <a:gd name="f62" fmla="val 2400"/>
                    <a:gd name="f63" fmla="val 6822"/>
                    <a:gd name="f64" fmla="val 2146"/>
                    <a:gd name="f65" fmla="val 6683"/>
                    <a:gd name="f66" fmla="val 1"/>
                    <a:gd name="f67" fmla="val 1676"/>
                    <a:gd name="f68" fmla="val 55"/>
                    <a:gd name="f69" fmla="val 3257"/>
                    <a:gd name="f70" fmla="val 715"/>
                    <a:gd name="f71" fmla="val 4871"/>
                    <a:gd name="f72" fmla="val 1096"/>
                    <a:gd name="f73" fmla="val 5794"/>
                    <a:gd name="f74" fmla="val 1719"/>
                    <a:gd name="f75" fmla="val 2596"/>
                    <a:gd name="f76" fmla="val 2983"/>
                    <a:gd name="f77" fmla="val 7319"/>
                    <a:gd name="f78" fmla="val 3389"/>
                    <a:gd name="f79" fmla="val 7420"/>
                    <a:gd name="f80" fmla="val 3790"/>
                    <a:gd name="f81" fmla="val 4298"/>
                    <a:gd name="f82" fmla="val 4800"/>
                    <a:gd name="f83" fmla="val 7258"/>
                    <a:gd name="f84" fmla="val 5251"/>
                    <a:gd name="f85" fmla="val 5320"/>
                    <a:gd name="f86" fmla="val 5401"/>
                    <a:gd name="f87" fmla="val 6856"/>
                    <a:gd name="f88" fmla="val 5424"/>
                    <a:gd name="f89" fmla="val 6764"/>
                    <a:gd name="f90" fmla="val 6602"/>
                    <a:gd name="f91" fmla="val 5367"/>
                    <a:gd name="f92" fmla="val 6487"/>
                    <a:gd name="f93" fmla="val 5205"/>
                    <a:gd name="f94" fmla="val 5113"/>
                    <a:gd name="f95" fmla="val 5020"/>
                    <a:gd name="f96" fmla="val 6568"/>
                    <a:gd name="f97" fmla="val 4939"/>
                    <a:gd name="f98" fmla="val 5216"/>
                    <a:gd name="f99" fmla="val 6163"/>
                    <a:gd name="f100" fmla="val 4816"/>
                    <a:gd name="f101" fmla="val 5890"/>
                    <a:gd name="f102" fmla="val 4286"/>
                    <a:gd name="f103" fmla="val 4151"/>
                    <a:gd name="f104" fmla="val 4008"/>
                    <a:gd name="f105" fmla="val 5907"/>
                    <a:gd name="f106" fmla="val 3866"/>
                    <a:gd name="f107" fmla="val 5944"/>
                    <a:gd name="f108" fmla="val 3519"/>
                    <a:gd name="f109" fmla="val 6037"/>
                    <a:gd name="f110" fmla="val 3167"/>
                    <a:gd name="f111" fmla="val 6098"/>
                    <a:gd name="f112" fmla="val 2819"/>
                    <a:gd name="f113" fmla="val 2439"/>
                    <a:gd name="f114" fmla="val 2064"/>
                    <a:gd name="f115" fmla="val 6025"/>
                    <a:gd name="f116" fmla="val 1703"/>
                    <a:gd name="f117" fmla="val 5839"/>
                    <a:gd name="f118" fmla="val 1728"/>
                    <a:gd name="f119" fmla="val 5849"/>
                    <a:gd name="f120" fmla="val 1753"/>
                    <a:gd name="f121" fmla="val 5854"/>
                    <a:gd name="f122" fmla="val 1778"/>
                    <a:gd name="f123" fmla="val 1885"/>
                    <a:gd name="f124" fmla="val 1989"/>
                    <a:gd name="f125" fmla="val 5771"/>
                    <a:gd name="f126" fmla="val 2031"/>
                    <a:gd name="f127" fmla="val 5644"/>
                    <a:gd name="f128" fmla="val 2088"/>
                    <a:gd name="f129" fmla="val 5471"/>
                    <a:gd name="f130" fmla="val 5275"/>
                    <a:gd name="f131" fmla="val 1915"/>
                    <a:gd name="f132" fmla="val 1811"/>
                    <a:gd name="f133" fmla="val 4986"/>
                    <a:gd name="f134" fmla="val 1684"/>
                    <a:gd name="f135" fmla="val 1557"/>
                    <a:gd name="f136" fmla="val 4744"/>
                    <a:gd name="f137" fmla="val 1442"/>
                    <a:gd name="f138" fmla="val 4629"/>
                    <a:gd name="f139" fmla="val 1315"/>
                    <a:gd name="f140" fmla="val 4502"/>
                    <a:gd name="f141" fmla="val 1223"/>
                    <a:gd name="f142" fmla="val 4352"/>
                    <a:gd name="f143" fmla="val 1026"/>
                    <a:gd name="f144" fmla="val 4051"/>
                    <a:gd name="f145" fmla="val 853"/>
                    <a:gd name="f146" fmla="val 3705"/>
                    <a:gd name="f147" fmla="val 3359"/>
                    <a:gd name="f148" fmla="val 343"/>
                    <a:gd name="f149" fmla="val 2356"/>
                    <a:gd name="f150" fmla="val 246"/>
                    <a:gd name="f151" fmla="val 1099"/>
                    <a:gd name="f152" fmla="*/ f0 1 5494"/>
                    <a:gd name="f153" fmla="*/ f1 1 7421"/>
                    <a:gd name="f154" fmla="val f2"/>
                    <a:gd name="f155" fmla="val f3"/>
                    <a:gd name="f156" fmla="val f4"/>
                    <a:gd name="f157" fmla="+- f156 0 f154"/>
                    <a:gd name="f158" fmla="+- f155 0 f154"/>
                    <a:gd name="f159" fmla="*/ f158 1 5494"/>
                    <a:gd name="f160" fmla="*/ f157 1 7421"/>
                    <a:gd name="f161" fmla="*/ f154 1 f159"/>
                    <a:gd name="f162" fmla="*/ f155 1 f159"/>
                    <a:gd name="f163" fmla="*/ f154 1 f160"/>
                    <a:gd name="f164" fmla="*/ f156 1 f160"/>
                    <a:gd name="f165" fmla="*/ f161 f152 1"/>
                    <a:gd name="f166" fmla="*/ f162 f152 1"/>
                    <a:gd name="f167" fmla="*/ f164 f153 1"/>
                    <a:gd name="f168" fmla="*/ f163 f153 1"/>
                  </a:gdLst>
                  <a:ahLst/>
                  <a:cxnLst>
                    <a:cxn ang="3cd4">
                      <a:pos x="hc" y="t"/>
                    </a:cxn>
                    <a:cxn ang="0">
                      <a:pos x="r" y="vc"/>
                    </a:cxn>
                    <a:cxn ang="cd4">
                      <a:pos x="hc" y="b"/>
                    </a:cxn>
                    <a:cxn ang="cd2">
                      <a:pos x="l" y="vc"/>
                    </a:cxn>
                  </a:cxnLst>
                  <a:rect l="f165" t="f168" r="f166" b="f167"/>
                  <a:pathLst>
                    <a:path w="5494" h="7421">
                      <a:moveTo>
                        <a:pt x="f5" y="f2"/>
                      </a:moveTo>
                      <a:cubicBezTo>
                        <a:pt x="f6" y="f7"/>
                        <a:pt x="f8" y="f9"/>
                        <a:pt x="f10" y="f11"/>
                      </a:cubicBezTo>
                      <a:lnTo>
                        <a:pt x="f10" y="f11"/>
                      </a:lnTo>
                      <a:cubicBezTo>
                        <a:pt x="f8" y="f9"/>
                        <a:pt x="f6" y="f7"/>
                        <a:pt x="f5" y="f2"/>
                      </a:cubicBezTo>
                      <a:close/>
                      <a:moveTo>
                        <a:pt x="f12" y="f13"/>
                      </a:moveTo>
                      <a:lnTo>
                        <a:pt x="f12" y="f13"/>
                      </a:lnTo>
                      <a:cubicBezTo>
                        <a:pt x="f14" y="f15"/>
                        <a:pt x="f16" y="f17"/>
                        <a:pt x="f18" y="f19"/>
                      </a:cubicBezTo>
                      <a:cubicBezTo>
                        <a:pt x="f20" y="f21"/>
                        <a:pt x="f22" y="f23"/>
                        <a:pt x="f24" y="f25"/>
                      </a:cubicBezTo>
                      <a:cubicBezTo>
                        <a:pt x="f26" y="f27"/>
                        <a:pt x="f28" y="f29"/>
                        <a:pt x="f30" y="f29"/>
                      </a:cubicBezTo>
                      <a:cubicBezTo>
                        <a:pt x="f31" y="f29"/>
                        <a:pt x="f32" y="f33"/>
                        <a:pt x="f34" y="f35"/>
                      </a:cubicBezTo>
                      <a:cubicBezTo>
                        <a:pt x="f36" y="f37"/>
                        <a:pt x="f38" y="f39"/>
                        <a:pt x="f40" y="f41"/>
                      </a:cubicBezTo>
                      <a:lnTo>
                        <a:pt x="f40" y="f41"/>
                      </a:lnTo>
                      <a:cubicBezTo>
                        <a:pt x="f42" y="f43"/>
                        <a:pt x="f44" y="f23"/>
                        <a:pt x="f45" y="f46"/>
                      </a:cubicBezTo>
                      <a:cubicBezTo>
                        <a:pt x="f47" y="f48"/>
                        <a:pt x="f49" y="f50"/>
                        <a:pt x="f51" y="f50"/>
                      </a:cubicBezTo>
                      <a:cubicBezTo>
                        <a:pt x="f52" y="f50"/>
                        <a:pt x="f53" y="f54"/>
                        <a:pt x="f55" y="f56"/>
                      </a:cubicBezTo>
                      <a:cubicBezTo>
                        <a:pt x="f57" y="f58"/>
                        <a:pt x="f59" y="f37"/>
                        <a:pt x="f60" y="f61"/>
                      </a:cubicBezTo>
                      <a:cubicBezTo>
                        <a:pt x="f62" y="f63"/>
                        <a:pt x="f64" y="f65"/>
                        <a:pt x="f12" y="f13"/>
                      </a:cubicBezTo>
                      <a:close/>
                      <a:moveTo>
                        <a:pt x="f10" y="f11"/>
                      </a:moveTo>
                      <a:cubicBezTo>
                        <a:pt x="f66" y="f67"/>
                        <a:pt x="f68" y="f69"/>
                        <a:pt x="f70" y="f71"/>
                      </a:cubicBezTo>
                      <a:cubicBezTo>
                        <a:pt x="f72" y="f73"/>
                        <a:pt x="f74" y="f15"/>
                        <a:pt x="f75" y="f23"/>
                      </a:cubicBezTo>
                      <a:cubicBezTo>
                        <a:pt x="f76" y="f77"/>
                        <a:pt x="f78" y="f79"/>
                        <a:pt x="f80" y="f79"/>
                      </a:cubicBezTo>
                      <a:cubicBezTo>
                        <a:pt x="f81" y="f79"/>
                        <a:pt x="f82" y="f83"/>
                        <a:pt x="f84" y="f61"/>
                      </a:cubicBezTo>
                      <a:cubicBezTo>
                        <a:pt x="f85" y="f19"/>
                        <a:pt x="f86" y="f87"/>
                        <a:pt x="f88" y="f89"/>
                      </a:cubicBezTo>
                      <a:cubicBezTo>
                        <a:pt x="f3" y="f90"/>
                        <a:pt x="f91" y="f92"/>
                        <a:pt x="f93" y="f92"/>
                      </a:cubicBezTo>
                      <a:cubicBezTo>
                        <a:pt x="f94" y="f92"/>
                        <a:pt x="f95" y="f96"/>
                        <a:pt x="f97" y="f96"/>
                      </a:cubicBezTo>
                      <a:cubicBezTo>
                        <a:pt x="f98" y="f99"/>
                        <a:pt x="f100" y="f101"/>
                        <a:pt x="f102" y="f101"/>
                      </a:cubicBezTo>
                      <a:cubicBezTo>
                        <a:pt x="f103" y="f101"/>
                        <a:pt x="f104" y="f105"/>
                        <a:pt x="f106" y="f107"/>
                      </a:cubicBezTo>
                      <a:cubicBezTo>
                        <a:pt x="f108" y="f109"/>
                        <a:pt x="f110" y="f111"/>
                        <a:pt x="f112" y="f111"/>
                      </a:cubicBezTo>
                      <a:cubicBezTo>
                        <a:pt x="f113" y="f111"/>
                        <a:pt x="f114" y="f115"/>
                        <a:pt x="f116" y="f117"/>
                      </a:cubicBezTo>
                      <a:lnTo>
                        <a:pt x="f116" y="f117"/>
                      </a:lnTo>
                      <a:cubicBezTo>
                        <a:pt x="f118" y="f119"/>
                        <a:pt x="f120" y="f121"/>
                        <a:pt x="f122" y="f121"/>
                      </a:cubicBezTo>
                      <a:cubicBezTo>
                        <a:pt x="f123" y="f121"/>
                        <a:pt x="f124" y="f125"/>
                        <a:pt x="f126" y="f127"/>
                      </a:cubicBezTo>
                      <a:cubicBezTo>
                        <a:pt x="f128" y="f129"/>
                        <a:pt x="f126" y="f130"/>
                        <a:pt x="f131" y="f40"/>
                      </a:cubicBezTo>
                      <a:cubicBezTo>
                        <a:pt x="f132" y="f133"/>
                        <a:pt x="f134" y="f71"/>
                        <a:pt x="f135" y="f136"/>
                      </a:cubicBezTo>
                      <a:cubicBezTo>
                        <a:pt x="f137" y="f138"/>
                        <a:pt x="f139" y="f140"/>
                        <a:pt x="f141" y="f142"/>
                      </a:cubicBezTo>
                      <a:cubicBezTo>
                        <a:pt x="f143" y="f144"/>
                        <a:pt x="f145" y="f146"/>
                        <a:pt x="f70" y="f147"/>
                      </a:cubicBezTo>
                      <a:cubicBezTo>
                        <a:pt x="f148" y="f149"/>
                        <a:pt x="f150" y="f151"/>
                        <a:pt x="f10" y="f11"/>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 name="Google Shape;500;p6">
                  <a:extLst>
                    <a:ext uri="{FF2B5EF4-FFF2-40B4-BE49-F238E27FC236}">
                      <a16:creationId xmlns:a16="http://schemas.microsoft.com/office/drawing/2014/main" id="{AA780E7A-09D6-455A-B636-832008851A4E}"/>
                    </a:ext>
                  </a:extLst>
                </p:cNvPr>
                <p:cNvSpPr/>
                <p:nvPr/>
              </p:nvSpPr>
              <p:spPr>
                <a:xfrm>
                  <a:off x="705816" y="4769437"/>
                  <a:ext cx="83164" cy="100611"/>
                </a:xfrm>
                <a:custGeom>
                  <a:avLst/>
                  <a:gdLst>
                    <a:gd name="f0" fmla="val w"/>
                    <a:gd name="f1" fmla="val h"/>
                    <a:gd name="f2" fmla="val 0"/>
                    <a:gd name="f3" fmla="val 2575"/>
                    <a:gd name="f4" fmla="val 3115"/>
                    <a:gd name="f5" fmla="val 1"/>
                    <a:gd name="f6" fmla="val 4"/>
                    <a:gd name="f7" fmla="val 9"/>
                    <a:gd name="f8" fmla="val 6"/>
                    <a:gd name="f9" fmla="val 18"/>
                    <a:gd name="f10" fmla="val 27"/>
                    <a:gd name="f11" fmla="val 7"/>
                    <a:gd name="f12" fmla="val 228"/>
                    <a:gd name="f13" fmla="val 720"/>
                    <a:gd name="f14" fmla="val 527"/>
                    <a:gd name="f15" fmla="val 1334"/>
                    <a:gd name="f16" fmla="val 1051"/>
                    <a:gd name="f17" fmla="val 1835"/>
                    <a:gd name="f18" fmla="val 1144"/>
                    <a:gd name="f19" fmla="val 1916"/>
                    <a:gd name="f20" fmla="val 1248"/>
                    <a:gd name="f21" fmla="val 2008"/>
                    <a:gd name="f22" fmla="val 1317"/>
                    <a:gd name="f23" fmla="val 2112"/>
                    <a:gd name="f24" fmla="val 1386"/>
                    <a:gd name="f25" fmla="val 2205"/>
                    <a:gd name="f26" fmla="val 1432"/>
                    <a:gd name="f27" fmla="val 2343"/>
                    <a:gd name="f28" fmla="val 1421"/>
                    <a:gd name="f29" fmla="val 2459"/>
                    <a:gd name="f30" fmla="val 1398"/>
                    <a:gd name="f31" fmla="val 2586"/>
                    <a:gd name="f32" fmla="val 2701"/>
                    <a:gd name="f33" fmla="val 1201"/>
                    <a:gd name="f34" fmla="val 2724"/>
                    <a:gd name="f35" fmla="val 1186"/>
                    <a:gd name="f36" fmla="val 2729"/>
                    <a:gd name="f37" fmla="val 1170"/>
                    <a:gd name="f38" fmla="val 2731"/>
                    <a:gd name="f39" fmla="val 1154"/>
                    <a:gd name="f40" fmla="val 1049"/>
                    <a:gd name="f41" fmla="val 936"/>
                    <a:gd name="f42" fmla="val 2638"/>
                    <a:gd name="f43" fmla="val 2528"/>
                    <a:gd name="f44" fmla="val 2759"/>
                    <a:gd name="f45" fmla="val 3013"/>
                    <a:gd name="f46" fmla="val 1271"/>
                    <a:gd name="f47" fmla="val 3093"/>
                    <a:gd name="f48" fmla="val 3108"/>
                    <a:gd name="f49" fmla="val 1366"/>
                    <a:gd name="f50" fmla="val 1416"/>
                    <a:gd name="f51" fmla="val 1601"/>
                    <a:gd name="f52" fmla="val 1794"/>
                    <a:gd name="f53" fmla="val 3020"/>
                    <a:gd name="f54" fmla="val 1894"/>
                    <a:gd name="f55" fmla="val 2874"/>
                    <a:gd name="f56" fmla="val 2021"/>
                    <a:gd name="f57" fmla="val 2689"/>
                    <a:gd name="f58" fmla="val 2009"/>
                    <a:gd name="f59" fmla="val 2435"/>
                    <a:gd name="f60" fmla="val 1905"/>
                    <a:gd name="f61" fmla="val 2239"/>
                    <a:gd name="f62" fmla="val 1966"/>
                    <a:gd name="f63" fmla="val 2279"/>
                    <a:gd name="f64" fmla="val 2043"/>
                    <a:gd name="f65" fmla="val 2311"/>
                    <a:gd name="f66" fmla="val 2115"/>
                    <a:gd name="f67" fmla="val 2126"/>
                    <a:gd name="f68" fmla="val 2137"/>
                    <a:gd name="f69" fmla="val 2310"/>
                    <a:gd name="f70" fmla="val 2148"/>
                    <a:gd name="f71" fmla="val 2309"/>
                    <a:gd name="f72" fmla="val 2251"/>
                    <a:gd name="f73" fmla="val 1848"/>
                    <a:gd name="f74" fmla="val 1881"/>
                    <a:gd name="f75" fmla="val 1778"/>
                    <a:gd name="f76" fmla="val 1117"/>
                    <a:gd name="f77" fmla="val 1459"/>
                    <a:gd name="f78" fmla="val 253"/>
                    <a:gd name="f79" fmla="val 778"/>
                    <a:gd name="f80" fmla="*/ f0 1 2575"/>
                    <a:gd name="f81" fmla="*/ f1 1 3115"/>
                    <a:gd name="f82" fmla="val f2"/>
                    <a:gd name="f83" fmla="val f3"/>
                    <a:gd name="f84" fmla="val f4"/>
                    <a:gd name="f85" fmla="+- f84 0 f82"/>
                    <a:gd name="f86" fmla="+- f83 0 f82"/>
                    <a:gd name="f87" fmla="*/ f86 1 2575"/>
                    <a:gd name="f88" fmla="*/ f85 1 3115"/>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2575" h="3115">
                      <a:moveTo>
                        <a:pt x="f5" y="f2"/>
                      </a:moveTo>
                      <a:cubicBezTo>
                        <a:pt x="f6" y="f7"/>
                        <a:pt x="f8" y="f9"/>
                        <a:pt x="f7" y="f10"/>
                      </a:cubicBezTo>
                      <a:lnTo>
                        <a:pt x="f7" y="f10"/>
                      </a:lnTo>
                      <a:cubicBezTo>
                        <a:pt x="f11" y="f9"/>
                        <a:pt x="f6" y="f7"/>
                        <a:pt x="f5" y="f2"/>
                      </a:cubicBezTo>
                      <a:close/>
                      <a:moveTo>
                        <a:pt x="f7" y="f10"/>
                      </a:moveTo>
                      <a:lnTo>
                        <a:pt x="f7" y="f10"/>
                      </a:lnTo>
                      <a:cubicBezTo>
                        <a:pt x="f12" y="f13"/>
                        <a:pt x="f14" y="f15"/>
                        <a:pt x="f16" y="f17"/>
                      </a:cubicBezTo>
                      <a:cubicBezTo>
                        <a:pt x="f18" y="f19"/>
                        <a:pt x="f20" y="f21"/>
                        <a:pt x="f22" y="f23"/>
                      </a:cubicBezTo>
                      <a:cubicBezTo>
                        <a:pt x="f24" y="f25"/>
                        <a:pt x="f26" y="f27"/>
                        <a:pt x="f28" y="f29"/>
                      </a:cubicBezTo>
                      <a:cubicBezTo>
                        <a:pt x="f30" y="f31"/>
                        <a:pt x="f22" y="f32"/>
                        <a:pt x="f33" y="f34"/>
                      </a:cubicBezTo>
                      <a:cubicBezTo>
                        <a:pt x="f35" y="f36"/>
                        <a:pt x="f37" y="f38"/>
                        <a:pt x="f39" y="f38"/>
                      </a:cubicBezTo>
                      <a:cubicBezTo>
                        <a:pt x="f40" y="f38"/>
                        <a:pt x="f41" y="f42"/>
                        <a:pt x="f41" y="f43"/>
                      </a:cubicBezTo>
                      <a:lnTo>
                        <a:pt x="f41" y="f43"/>
                      </a:lnTo>
                      <a:cubicBezTo>
                        <a:pt x="f41" y="f44"/>
                        <a:pt x="f16" y="f45"/>
                        <a:pt x="f46" y="f47"/>
                      </a:cubicBezTo>
                      <a:cubicBezTo>
                        <a:pt x="f22" y="f48"/>
                        <a:pt x="f49" y="f4"/>
                        <a:pt x="f50" y="f4"/>
                      </a:cubicBezTo>
                      <a:cubicBezTo>
                        <a:pt x="f51" y="f4"/>
                        <a:pt x="f52" y="f53"/>
                        <a:pt x="f54" y="f55"/>
                      </a:cubicBezTo>
                      <a:cubicBezTo>
                        <a:pt x="f56" y="f57"/>
                        <a:pt x="f58" y="f59"/>
                        <a:pt x="f60" y="f61"/>
                      </a:cubicBezTo>
                      <a:lnTo>
                        <a:pt x="f60" y="f61"/>
                      </a:lnTo>
                      <a:cubicBezTo>
                        <a:pt x="f62" y="f63"/>
                        <a:pt x="f64" y="f65"/>
                        <a:pt x="f66" y="f65"/>
                      </a:cubicBezTo>
                      <a:cubicBezTo>
                        <a:pt x="f67" y="f65"/>
                        <a:pt x="f68" y="f69"/>
                        <a:pt x="f70" y="f71"/>
                      </a:cubicBezTo>
                      <a:cubicBezTo>
                        <a:pt x="f3" y="f72"/>
                        <a:pt x="f73" y="f74"/>
                        <a:pt x="f75" y="f17"/>
                      </a:cubicBezTo>
                      <a:cubicBezTo>
                        <a:pt x="f76" y="f77"/>
                        <a:pt x="f78" y="f79"/>
                        <a:pt x="f7" y="f1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 name="Google Shape;501;p6">
                  <a:extLst>
                    <a:ext uri="{FF2B5EF4-FFF2-40B4-BE49-F238E27FC236}">
                      <a16:creationId xmlns:a16="http://schemas.microsoft.com/office/drawing/2014/main" id="{FCC0C80D-1639-4F37-82AD-71A6AEEAE73A}"/>
                    </a:ext>
                  </a:extLst>
                </p:cNvPr>
                <p:cNvSpPr/>
                <p:nvPr/>
              </p:nvSpPr>
              <p:spPr>
                <a:xfrm>
                  <a:off x="562447" y="4459986"/>
                  <a:ext cx="144923" cy="231187"/>
                </a:xfrm>
                <a:custGeom>
                  <a:avLst/>
                  <a:gdLst>
                    <a:gd name="f0" fmla="val 360"/>
                    <a:gd name="f1" fmla="val w"/>
                    <a:gd name="f2" fmla="val h"/>
                    <a:gd name="f3" fmla="val 0"/>
                    <a:gd name="f4" fmla="val 4487"/>
                    <a:gd name="f5" fmla="val 7158"/>
                    <a:gd name="f6" fmla="val 4071"/>
                    <a:gd name="f7" fmla="val 1536"/>
                    <a:gd name="f8" fmla="val 4094"/>
                    <a:gd name="f9" fmla="val 1651"/>
                    <a:gd name="f10" fmla="val 4105"/>
                    <a:gd name="f11" fmla="val 1778"/>
                    <a:gd name="f12" fmla="val 4128"/>
                    <a:gd name="f13" fmla="val 1905"/>
                    <a:gd name="f14" fmla="val 2032"/>
                    <a:gd name="f15" fmla="val 2148"/>
                    <a:gd name="f16" fmla="val 2286"/>
                    <a:gd name="f17" fmla="val 4047"/>
                    <a:gd name="f18" fmla="val 2528"/>
                    <a:gd name="f19" fmla="val 3955"/>
                    <a:gd name="f20" fmla="val 2759"/>
                    <a:gd name="f21" fmla="val 3840"/>
                    <a:gd name="f22" fmla="val 2990"/>
                    <a:gd name="f23" fmla="val 3586"/>
                    <a:gd name="f24" fmla="val 3440"/>
                    <a:gd name="f25" fmla="val 3228"/>
                    <a:gd name="f26" fmla="val 3787"/>
                    <a:gd name="f27" fmla="val 2835"/>
                    <a:gd name="f28" fmla="val 4098"/>
                    <a:gd name="f29" fmla="val 2431"/>
                    <a:gd name="f30" fmla="val 4375"/>
                    <a:gd name="f31" fmla="val 2027"/>
                    <a:gd name="f32" fmla="val 4664"/>
                    <a:gd name="f33" fmla="val 1658"/>
                    <a:gd name="f34" fmla="val 4999"/>
                    <a:gd name="f35" fmla="val 1277"/>
                    <a:gd name="f36" fmla="val 5310"/>
                    <a:gd name="f37" fmla="val 977"/>
                    <a:gd name="f38" fmla="val 5714"/>
                    <a:gd name="f39" fmla="val 723"/>
                    <a:gd name="f40" fmla="val 6130"/>
                    <a:gd name="f41" fmla="val 839"/>
                    <a:gd name="f42" fmla="val 5922"/>
                    <a:gd name="f43" fmla="val 5703"/>
                    <a:gd name="f44" fmla="val 1127"/>
                    <a:gd name="f45" fmla="val 5518"/>
                    <a:gd name="f46" fmla="val 1266"/>
                    <a:gd name="f47" fmla="val 1439"/>
                    <a:gd name="f48" fmla="val 5137"/>
                    <a:gd name="f49" fmla="val 1623"/>
                    <a:gd name="f50" fmla="val 4964"/>
                    <a:gd name="f51" fmla="val 1993"/>
                    <a:gd name="f52" fmla="val 4629"/>
                    <a:gd name="f53" fmla="val 2408"/>
                    <a:gd name="f54" fmla="val 4341"/>
                    <a:gd name="f55" fmla="val 2778"/>
                    <a:gd name="f56" fmla="val 4029"/>
                    <a:gd name="f57" fmla="val 3170"/>
                    <a:gd name="f58" fmla="val 3706"/>
                    <a:gd name="f59" fmla="val 3528"/>
                    <a:gd name="f60" fmla="val 3360"/>
                    <a:gd name="f61" fmla="val 3782"/>
                    <a:gd name="f62" fmla="val 2944"/>
                    <a:gd name="f63" fmla="val 2840"/>
                    <a:gd name="f64" fmla="val 3897"/>
                    <a:gd name="f65" fmla="val 2725"/>
                    <a:gd name="f66" fmla="val 3932"/>
                    <a:gd name="f67" fmla="val 2609"/>
                    <a:gd name="f68" fmla="val 3978"/>
                    <a:gd name="f69" fmla="val 2494"/>
                    <a:gd name="f70" fmla="val 4024"/>
                    <a:gd name="f71" fmla="val 2378"/>
                    <a:gd name="f72" fmla="val 2263"/>
                    <a:gd name="f73" fmla="val 4082"/>
                    <a:gd name="f74" fmla="val 2021"/>
                    <a:gd name="f75" fmla="val 1663"/>
                    <a:gd name="f76" fmla="val 404"/>
                    <a:gd name="f77" fmla="val 6628"/>
                    <a:gd name="f78" fmla="val 403"/>
                    <a:gd name="f79" fmla="val 6631"/>
                    <a:gd name="f80" fmla="val 401"/>
                    <a:gd name="f81" fmla="val 6635"/>
                    <a:gd name="f82" fmla="val 400"/>
                    <a:gd name="f83" fmla="val 6638"/>
                    <a:gd name="f84" fmla="val 3493"/>
                    <a:gd name="f85" fmla="val 1"/>
                    <a:gd name="f86" fmla="val 3863"/>
                    <a:gd name="f87" fmla="val 635"/>
                    <a:gd name="f88" fmla="val 4036"/>
                    <a:gd name="f89" fmla="val 1443"/>
                    <a:gd name="f90" fmla="val 3851"/>
                    <a:gd name="f91" fmla="val 2171"/>
                    <a:gd name="f92" fmla="val 3747"/>
                    <a:gd name="f93" fmla="val 2552"/>
                    <a:gd name="f94" fmla="val 3209"/>
                    <a:gd name="f95" fmla="val 3055"/>
                    <a:gd name="f96" fmla="val 3244"/>
                    <a:gd name="f97" fmla="val 3024"/>
                    <a:gd name="f98" fmla="val 3249"/>
                    <a:gd name="f99" fmla="val 2992"/>
                    <a:gd name="f100" fmla="val 3251"/>
                    <a:gd name="f101" fmla="val 2960"/>
                    <a:gd name="f102" fmla="val 2825"/>
                    <a:gd name="f103" fmla="val 2686"/>
                    <a:gd name="f104" fmla="val 3210"/>
                    <a:gd name="f105" fmla="val 2593"/>
                    <a:gd name="f106" fmla="val 3117"/>
                    <a:gd name="f107" fmla="val 2478"/>
                    <a:gd name="f108" fmla="val 3002"/>
                    <a:gd name="f109" fmla="val 2605"/>
                    <a:gd name="f110" fmla="val 2655"/>
                    <a:gd name="f111" fmla="val 2397"/>
                    <a:gd name="f112" fmla="val 2702"/>
                    <a:gd name="f113" fmla="val 2235"/>
                    <a:gd name="f114" fmla="val 2909"/>
                    <a:gd name="f115" fmla="val 3129"/>
                    <a:gd name="f116" fmla="val 2247"/>
                    <a:gd name="f117" fmla="val 3348"/>
                    <a:gd name="f118" fmla="val 2455"/>
                    <a:gd name="f119" fmla="val 3521"/>
                    <a:gd name="f120" fmla="val 2662"/>
                    <a:gd name="f121" fmla="val 3544"/>
                    <a:gd name="f122" fmla="val 2252"/>
                    <a:gd name="f123" fmla="val 3781"/>
                    <a:gd name="f124" fmla="val 1808"/>
                    <a:gd name="f125" fmla="val 3883"/>
                    <a:gd name="f126" fmla="val 1348"/>
                    <a:gd name="f127" fmla="val 1135"/>
                    <a:gd name="f128" fmla="val 919"/>
                    <a:gd name="f129" fmla="val 3861"/>
                    <a:gd name="f130" fmla="val 700"/>
                    <a:gd name="f131" fmla="val 3821"/>
                    <a:gd name="f132" fmla="val 816"/>
                    <a:gd name="f133" fmla="val 3994"/>
                    <a:gd name="f134" fmla="val 931"/>
                    <a:gd name="f135" fmla="val 4110"/>
                    <a:gd name="f136" fmla="val 768"/>
                    <a:gd name="f137" fmla="val 4173"/>
                    <a:gd name="f138" fmla="val 449"/>
                    <a:gd name="f139" fmla="val 259"/>
                    <a:gd name="f140" fmla="val 4169"/>
                    <a:gd name="f141" fmla="val 146"/>
                    <a:gd name="f142" fmla="val 4156"/>
                    <a:gd name="f143" fmla="val 446"/>
                    <a:gd name="f144" fmla="val 4456"/>
                    <a:gd name="f145" fmla="val 527"/>
                    <a:gd name="f146" fmla="val 4525"/>
                    <a:gd name="f147" fmla="val 4698"/>
                    <a:gd name="f148" fmla="val 5135"/>
                    <a:gd name="f149" fmla="val 728"/>
                    <a:gd name="f150" fmla="val 5949"/>
                    <a:gd name="f151" fmla="val 533"/>
                    <a:gd name="f152" fmla="val 6369"/>
                    <a:gd name="f153" fmla="val 803"/>
                    <a:gd name="f154" fmla="val 6332"/>
                    <a:gd name="f155" fmla="val 1090"/>
                    <a:gd name="f156" fmla="val 1203"/>
                    <a:gd name="f157" fmla="val 1319"/>
                    <a:gd name="f158" fmla="val 6338"/>
                    <a:gd name="f159" fmla="val 1430"/>
                    <a:gd name="f160" fmla="val 1708"/>
                    <a:gd name="f161" fmla="val 1955"/>
                    <a:gd name="f162" fmla="val 6302"/>
                    <a:gd name="f163" fmla="val 2051"/>
                    <a:gd name="f164" fmla="val 6049"/>
                    <a:gd name="f165" fmla="val 6441"/>
                    <a:gd name="f166" fmla="val 2074"/>
                    <a:gd name="f167" fmla="val 6811"/>
                    <a:gd name="f168" fmla="val 2293"/>
                    <a:gd name="f169" fmla="val 7157"/>
                    <a:gd name="f170" fmla="val 2212"/>
                    <a:gd name="f171" fmla="val 5991"/>
                    <a:gd name="f172" fmla="val 2951"/>
                    <a:gd name="f173" fmla="val 4825"/>
                    <a:gd name="f174" fmla="val 3643"/>
                    <a:gd name="f175" fmla="val 3925"/>
                    <a:gd name="f176" fmla="val 4221"/>
                    <a:gd name="f177" fmla="val 3175"/>
                    <a:gd name="f178" fmla="val 4486"/>
                    <a:gd name="f179" fmla="val 2321"/>
                    <a:gd name="f180" fmla="val 4267"/>
                    <a:gd name="f181" fmla="val 1270"/>
                    <a:gd name="f182" fmla="val 4151"/>
                    <a:gd name="f183" fmla="val 1086"/>
                    <a:gd name="f184" fmla="val 901"/>
                    <a:gd name="f185" fmla="val 3920"/>
                    <a:gd name="f186" fmla="val 566"/>
                    <a:gd name="f187" fmla="val 3678"/>
                    <a:gd name="f188" fmla="val 301"/>
                    <a:gd name="f189" fmla="*/ f1 1 4487"/>
                    <a:gd name="f190" fmla="*/ f2 1 7158"/>
                    <a:gd name="f191" fmla="val f3"/>
                    <a:gd name="f192" fmla="val f4"/>
                    <a:gd name="f193" fmla="val f5"/>
                    <a:gd name="f194" fmla="+- f193 0 f191"/>
                    <a:gd name="f195" fmla="+- f192 0 f191"/>
                    <a:gd name="f196" fmla="*/ f195 1 4487"/>
                    <a:gd name="f197" fmla="*/ f194 1 7158"/>
                    <a:gd name="f198" fmla="*/ f191 1 f196"/>
                    <a:gd name="f199" fmla="*/ f192 1 f196"/>
                    <a:gd name="f200" fmla="*/ f191 1 f197"/>
                    <a:gd name="f201" fmla="*/ f193 1 f197"/>
                    <a:gd name="f202" fmla="*/ f198 f189 1"/>
                    <a:gd name="f203" fmla="*/ f199 f189 1"/>
                    <a:gd name="f204" fmla="*/ f201 f190 1"/>
                    <a:gd name="f205" fmla="*/ f200 f190 1"/>
                  </a:gdLst>
                  <a:ahLst/>
                  <a:cxnLst>
                    <a:cxn ang="3cd4">
                      <a:pos x="hc" y="t"/>
                    </a:cxn>
                    <a:cxn ang="0">
                      <a:pos x="r" y="vc"/>
                    </a:cxn>
                    <a:cxn ang="cd4">
                      <a:pos x="hc" y="b"/>
                    </a:cxn>
                    <a:cxn ang="cd2">
                      <a:pos x="l" y="vc"/>
                    </a:cxn>
                  </a:cxnLst>
                  <a:rect l="f202" t="f205" r="f203" b="f204"/>
                  <a:pathLst>
                    <a:path w="4487" h="7158">
                      <a:moveTo>
                        <a:pt x="f6" y="f7"/>
                      </a:moveTo>
                      <a:lnTo>
                        <a:pt x="f6" y="f7"/>
                      </a:lnTo>
                      <a:cubicBezTo>
                        <a:pt x="f8" y="f9"/>
                        <a:pt x="f10" y="f11"/>
                        <a:pt x="f12" y="f13"/>
                      </a:cubicBezTo>
                      <a:cubicBezTo>
                        <a:pt x="f12" y="f14"/>
                        <a:pt x="f10" y="f15"/>
                        <a:pt x="f8"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37" y="f43"/>
                        <a:pt x="f44" y="f45"/>
                      </a:cubicBezTo>
                      <a:cubicBezTo>
                        <a:pt x="f46" y="f36"/>
                        <a:pt x="f47" y="f48"/>
                        <a:pt x="f49" y="f50"/>
                      </a:cubicBezTo>
                      <a:cubicBezTo>
                        <a:pt x="f51" y="f52"/>
                        <a:pt x="f53" y="f54"/>
                        <a:pt x="f55" y="f56"/>
                      </a:cubicBezTo>
                      <a:cubicBezTo>
                        <a:pt x="f57" y="f58"/>
                        <a:pt x="f59" y="f60"/>
                        <a:pt x="f61" y="f62"/>
                      </a:cubicBezTo>
                      <a:cubicBezTo>
                        <a:pt x="f21" y="f63"/>
                        <a:pt x="f64" y="f65"/>
                        <a:pt x="f66" y="f67"/>
                      </a:cubicBezTo>
                      <a:cubicBezTo>
                        <a:pt x="f68" y="f69"/>
                        <a:pt x="f70" y="f71"/>
                        <a:pt x="f17" y="f72"/>
                      </a:cubicBezTo>
                      <a:cubicBezTo>
                        <a:pt x="f73" y="f15"/>
                        <a:pt x="f8" y="f74"/>
                        <a:pt x="f8" y="f13"/>
                      </a:cubicBezTo>
                      <a:cubicBezTo>
                        <a:pt x="f8" y="f11"/>
                        <a:pt x="f73" y="f75"/>
                        <a:pt x="f6" y="f7"/>
                      </a:cubicBezTo>
                      <a:close/>
                      <a:moveTo>
                        <a:pt x="f76" y="f77"/>
                      </a:moveTo>
                      <a:lnTo>
                        <a:pt x="f76" y="f77"/>
                      </a:lnTo>
                      <a:cubicBezTo>
                        <a:pt x="f78" y="f79"/>
                        <a:pt x="f80" y="f81"/>
                        <a:pt x="f82" y="f83"/>
                      </a:cubicBezTo>
                      <a:cubicBezTo>
                        <a:pt x="f80" y="f81"/>
                        <a:pt x="f78" y="f79"/>
                        <a:pt x="f76" y="f77"/>
                      </a:cubicBezTo>
                      <a:close/>
                      <a:moveTo>
                        <a:pt x="f84" y="f85"/>
                      </a:moveTo>
                      <a:cubicBezTo>
                        <a:pt x="f86" y="f87"/>
                        <a:pt x="f88" y="f89"/>
                        <a:pt x="f90" y="f91"/>
                      </a:cubicBezTo>
                      <a:cubicBezTo>
                        <a:pt x="f92" y="f93"/>
                        <a:pt x="f59" y="f94"/>
                        <a:pt x="f95" y="f96"/>
                      </a:cubicBezTo>
                      <a:cubicBezTo>
                        <a:pt x="f97" y="f98"/>
                        <a:pt x="f99" y="f100"/>
                        <a:pt x="f101" y="f100"/>
                      </a:cubicBezTo>
                      <a:cubicBezTo>
                        <a:pt x="f102" y="f100"/>
                        <a:pt x="f103" y="f104"/>
                        <a:pt x="f105" y="f106"/>
                      </a:cubicBezTo>
                      <a:cubicBezTo>
                        <a:pt x="f107" y="f108"/>
                        <a:pt x="f107" y="f20"/>
                        <a:pt x="f109" y="f110"/>
                      </a:cubicBezTo>
                      <a:lnTo>
                        <a:pt x="f109" y="f110"/>
                      </a:lnTo>
                      <a:cubicBezTo>
                        <a:pt x="f111" y="f112"/>
                        <a:pt x="f113" y="f114"/>
                        <a:pt x="f113" y="f115"/>
                      </a:cubicBezTo>
                      <a:cubicBezTo>
                        <a:pt x="f116" y="f117"/>
                        <a:pt x="f118" y="f119"/>
                        <a:pt x="f120" y="f121"/>
                      </a:cubicBezTo>
                      <a:cubicBezTo>
                        <a:pt x="f122" y="f123"/>
                        <a:pt x="f124" y="f125"/>
                        <a:pt x="f126" y="f125"/>
                      </a:cubicBezTo>
                      <a:cubicBezTo>
                        <a:pt x="f127" y="f125"/>
                        <a:pt x="f128" y="f129"/>
                        <a:pt x="f130" y="f131"/>
                      </a:cubicBezTo>
                      <a:lnTo>
                        <a:pt x="f130" y="f131"/>
                      </a:lnTo>
                      <a:cubicBezTo>
                        <a:pt x="f130" y="f131"/>
                        <a:pt x="f132" y="f133"/>
                        <a:pt x="f134" y="f135"/>
                      </a:cubicBezTo>
                      <a:cubicBezTo>
                        <a:pt x="f134" y="f135"/>
                        <a:pt x="f136" y="f137"/>
                        <a:pt x="f138" y="f137"/>
                      </a:cubicBezTo>
                      <a:cubicBezTo>
                        <a:pt x="f0" y="f137"/>
                        <a:pt x="f139" y="f140"/>
                        <a:pt x="f141" y="f142"/>
                      </a:cubicBezTo>
                      <a:lnTo>
                        <a:pt x="f141" y="f142"/>
                      </a:lnTo>
                      <a:cubicBezTo>
                        <a:pt x="f143" y="f144"/>
                        <a:pt x="f145" y="f146"/>
                        <a:pt x="f128" y="f147"/>
                      </a:cubicBezTo>
                      <a:cubicBezTo>
                        <a:pt x="f3" y="f148"/>
                        <a:pt x="f149" y="f150"/>
                        <a:pt x="f76" y="f77"/>
                      </a:cubicBezTo>
                      <a:lnTo>
                        <a:pt x="f76" y="f77"/>
                      </a:lnTo>
                      <a:cubicBezTo>
                        <a:pt x="f151" y="f152"/>
                        <a:pt x="f153" y="f154"/>
                        <a:pt x="f155" y="f154"/>
                      </a:cubicBezTo>
                      <a:cubicBezTo>
                        <a:pt x="f156" y="f154"/>
                        <a:pt x="f157" y="f158"/>
                        <a:pt x="f159" y="f158"/>
                      </a:cubicBezTo>
                      <a:cubicBezTo>
                        <a:pt x="f160" y="f158"/>
                        <a:pt x="f161" y="f162"/>
                        <a:pt x="f163" y="f164"/>
                      </a:cubicBezTo>
                      <a:cubicBezTo>
                        <a:pt x="f163" y="f165"/>
                        <a:pt x="f166" y="f167"/>
                        <a:pt x="f168" y="f169"/>
                      </a:cubicBezTo>
                      <a:cubicBezTo>
                        <a:pt x="f170" y="f171"/>
                        <a:pt x="f172" y="f173"/>
                        <a:pt x="f174" y="f175"/>
                      </a:cubicBezTo>
                      <a:cubicBezTo>
                        <a:pt x="f176" y="f177"/>
                        <a:pt x="f178" y="f179"/>
                        <a:pt x="f180" y="f89"/>
                      </a:cubicBezTo>
                      <a:cubicBezTo>
                        <a:pt x="f176" y="f181"/>
                        <a:pt x="f182" y="f183"/>
                        <a:pt x="f73" y="f184"/>
                      </a:cubicBezTo>
                      <a:cubicBezTo>
                        <a:pt x="f185" y="f186"/>
                        <a:pt x="f187" y="f188"/>
                        <a:pt x="f84" y="f8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 name="Google Shape;502;p6">
                  <a:extLst>
                    <a:ext uri="{FF2B5EF4-FFF2-40B4-BE49-F238E27FC236}">
                      <a16:creationId xmlns:a16="http://schemas.microsoft.com/office/drawing/2014/main" id="{21351800-7DFF-470A-98A2-026C87CE8209}"/>
                    </a:ext>
                  </a:extLst>
                </p:cNvPr>
                <p:cNvSpPr/>
                <p:nvPr/>
              </p:nvSpPr>
              <p:spPr>
                <a:xfrm>
                  <a:off x="637995" y="4597191"/>
                  <a:ext cx="54068" cy="151762"/>
                </a:xfrm>
                <a:custGeom>
                  <a:avLst/>
                  <a:gdLst>
                    <a:gd name="f0" fmla="val w"/>
                    <a:gd name="f1" fmla="val h"/>
                    <a:gd name="f2" fmla="val 0"/>
                    <a:gd name="f3" fmla="val 1674"/>
                    <a:gd name="f4" fmla="val 4699"/>
                    <a:gd name="f5" fmla="val 1201"/>
                    <a:gd name="f6" fmla="val 1005"/>
                    <a:gd name="f7" fmla="val 1143"/>
                    <a:gd name="f8" fmla="val 1224"/>
                    <a:gd name="f9" fmla="val 1085"/>
                    <a:gd name="f10" fmla="val 1443"/>
                    <a:gd name="f11" fmla="val 1051"/>
                    <a:gd name="f12" fmla="val 1004"/>
                    <a:gd name="f13" fmla="val 1905"/>
                    <a:gd name="f14" fmla="val 970"/>
                    <a:gd name="f15" fmla="val 2113"/>
                    <a:gd name="f16" fmla="val 2343"/>
                    <a:gd name="f17" fmla="val 958"/>
                    <a:gd name="f18" fmla="val 2574"/>
                    <a:gd name="f19" fmla="val 2805"/>
                    <a:gd name="f20" fmla="val 3059"/>
                    <a:gd name="f21" fmla="val 1027"/>
                    <a:gd name="f22" fmla="val 3302"/>
                    <a:gd name="f23" fmla="val 1074"/>
                    <a:gd name="f24" fmla="val 3532"/>
                    <a:gd name="f25" fmla="val 1108"/>
                    <a:gd name="f26" fmla="val 3763"/>
                    <a:gd name="f27" fmla="val 993"/>
                    <a:gd name="f28" fmla="val 3290"/>
                    <a:gd name="f29" fmla="val 935"/>
                    <a:gd name="f30" fmla="val 2828"/>
                    <a:gd name="f31" fmla="val 912"/>
                    <a:gd name="f32" fmla="val 1882"/>
                    <a:gd name="f33" fmla="val 1651"/>
                    <a:gd name="f34" fmla="val 1420"/>
                    <a:gd name="f35" fmla="val 1120"/>
                    <a:gd name="f36" fmla="val 820"/>
                    <a:gd name="f37" fmla="val 3013"/>
                    <a:gd name="f38" fmla="val 370"/>
                    <a:gd name="f39" fmla="val 4075"/>
                    <a:gd name="f40" fmla="val 416"/>
                    <a:gd name="f41" fmla="val 4052"/>
                    <a:gd name="f42" fmla="val 554"/>
                    <a:gd name="f43" fmla="val 3359"/>
                    <a:gd name="f44" fmla="val 693"/>
                    <a:gd name="f45" fmla="val 3186"/>
                    <a:gd name="f46" fmla="val 658"/>
                    <a:gd name="f47" fmla="val 3729"/>
                    <a:gd name="f48" fmla="val 981"/>
                    <a:gd name="f49" fmla="val 4398"/>
                    <a:gd name="f50" fmla="val 1408"/>
                    <a:gd name="f51" fmla="val 4698"/>
                    <a:gd name="f52" fmla="val 3151"/>
                    <a:gd name="f53" fmla="val 1131"/>
                    <a:gd name="f54" fmla="val 1501"/>
                    <a:gd name="f55" fmla="*/ f0 1 1674"/>
                    <a:gd name="f56" fmla="*/ f1 1 4699"/>
                    <a:gd name="f57" fmla="val f2"/>
                    <a:gd name="f58" fmla="val f3"/>
                    <a:gd name="f59" fmla="val f4"/>
                    <a:gd name="f60" fmla="+- f59 0 f57"/>
                    <a:gd name="f61" fmla="+- f58 0 f57"/>
                    <a:gd name="f62" fmla="*/ f61 1 1674"/>
                    <a:gd name="f63" fmla="*/ f60 1 469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674" h="4699">
                      <a:moveTo>
                        <a:pt x="f5" y="f6"/>
                      </a:moveTo>
                      <a:lnTo>
                        <a:pt x="f5" y="f6"/>
                      </a:lnTo>
                      <a:cubicBezTo>
                        <a:pt x="f7" y="f8"/>
                        <a:pt x="f9" y="f10"/>
                        <a:pt x="f11" y="f3"/>
                      </a:cubicBezTo>
                      <a:cubicBezTo>
                        <a:pt x="f12" y="f13"/>
                        <a:pt x="f14" y="f15"/>
                        <a:pt x="f14" y="f16"/>
                      </a:cubicBezTo>
                      <a:cubicBezTo>
                        <a:pt x="f17" y="f18"/>
                        <a:pt x="f14" y="f19"/>
                        <a:pt x="f12" y="f20"/>
                      </a:cubicBezTo>
                      <a:cubicBezTo>
                        <a:pt x="f21" y="f22"/>
                        <a:pt x="f23" y="f24"/>
                        <a:pt x="f25" y="f26"/>
                      </a:cubicBezTo>
                      <a:cubicBezTo>
                        <a:pt x="f11" y="f24"/>
                        <a:pt x="f27" y="f28"/>
                        <a:pt x="f17" y="f20"/>
                      </a:cubicBezTo>
                      <a:cubicBezTo>
                        <a:pt x="f29" y="f30"/>
                        <a:pt x="f31" y="f18"/>
                        <a:pt x="f31" y="f16"/>
                      </a:cubicBezTo>
                      <a:cubicBezTo>
                        <a:pt x="f29" y="f15"/>
                        <a:pt x="f17" y="f32"/>
                        <a:pt x="f12" y="f33"/>
                      </a:cubicBezTo>
                      <a:cubicBezTo>
                        <a:pt x="f11" y="f34"/>
                        <a:pt x="f35" y="f8"/>
                        <a:pt x="f5" y="f6"/>
                      </a:cubicBezTo>
                      <a:close/>
                      <a:moveTo>
                        <a:pt x="f3" y="f2"/>
                      </a:moveTo>
                      <a:lnTo>
                        <a:pt x="f3" y="f2"/>
                      </a:lnTo>
                      <a:cubicBezTo>
                        <a:pt x="f23" y="f36"/>
                        <a:pt x="f2" y="f37"/>
                        <a:pt x="f38" y="f39"/>
                      </a:cubicBezTo>
                      <a:cubicBezTo>
                        <a:pt x="f40" y="f41"/>
                        <a:pt x="f42" y="f43"/>
                        <a:pt x="f44" y="f45"/>
                      </a:cubicBezTo>
                      <a:lnTo>
                        <a:pt x="f44" y="f45"/>
                      </a:lnTo>
                      <a:cubicBezTo>
                        <a:pt x="f46" y="f47"/>
                        <a:pt x="f48" y="f49"/>
                        <a:pt x="f50" y="f51"/>
                      </a:cubicBezTo>
                      <a:cubicBezTo>
                        <a:pt x="f11" y="f52"/>
                        <a:pt x="f53" y="f54"/>
                        <a:pt x="f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 name="Google Shape;503;p6">
                  <a:extLst>
                    <a:ext uri="{FF2B5EF4-FFF2-40B4-BE49-F238E27FC236}">
                      <a16:creationId xmlns:a16="http://schemas.microsoft.com/office/drawing/2014/main" id="{AE2E7E60-257A-4EEC-8680-466A048F3DFA}"/>
                    </a:ext>
                  </a:extLst>
                </p:cNvPr>
                <p:cNvSpPr/>
                <p:nvPr/>
              </p:nvSpPr>
              <p:spPr>
                <a:xfrm>
                  <a:off x="658852" y="4391168"/>
                  <a:ext cx="171340" cy="50063"/>
                </a:xfrm>
                <a:custGeom>
                  <a:avLst/>
                  <a:gdLst>
                    <a:gd name="f0" fmla="val w"/>
                    <a:gd name="f1" fmla="val h"/>
                    <a:gd name="f2" fmla="val 0"/>
                    <a:gd name="f3" fmla="val 5305"/>
                    <a:gd name="f4" fmla="val 1550"/>
                    <a:gd name="f5" fmla="val 4245"/>
                    <a:gd name="f6" fmla="val 1"/>
                    <a:gd name="f7" fmla="val 2797"/>
                    <a:gd name="f8" fmla="val 1485"/>
                    <a:gd name="f9" fmla="val 782"/>
                    <a:gd name="f10" fmla="val 1732"/>
                    <a:gd name="f11" fmla="val 3291"/>
                    <a:gd name="f12" fmla="val 5304"/>
                    <a:gd name="f13" fmla="val 1376"/>
                    <a:gd name="f14" fmla="val 5068"/>
                    <a:gd name="f15" fmla="val 458"/>
                    <a:gd name="f16" fmla="val 4979"/>
                    <a:gd name="f17" fmla="val 128"/>
                    <a:gd name="f18" fmla="val 4670"/>
                    <a:gd name="f19" fmla="*/ f0 1 5305"/>
                    <a:gd name="f20" fmla="*/ f1 1 1550"/>
                    <a:gd name="f21" fmla="val f2"/>
                    <a:gd name="f22" fmla="val f3"/>
                    <a:gd name="f23" fmla="val f4"/>
                    <a:gd name="f24" fmla="+- f23 0 f21"/>
                    <a:gd name="f25" fmla="+- f22 0 f21"/>
                    <a:gd name="f26" fmla="*/ f25 1 5305"/>
                    <a:gd name="f27" fmla="*/ f24 1 1550"/>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305" h="1550">
                      <a:moveTo>
                        <a:pt x="f5" y="f6"/>
                      </a:moveTo>
                      <a:cubicBezTo>
                        <a:pt x="f7" y="f6"/>
                        <a:pt x="f6" y="f8"/>
                        <a:pt x="f6" y="f8"/>
                      </a:cubicBezTo>
                      <a:cubicBezTo>
                        <a:pt x="f6" y="f8"/>
                        <a:pt x="f9" y="f4"/>
                        <a:pt x="f10" y="f4"/>
                      </a:cubicBezTo>
                      <a:cubicBezTo>
                        <a:pt x="f11" y="f4"/>
                        <a:pt x="f12" y="f13"/>
                        <a:pt x="f14" y="f15"/>
                      </a:cubicBezTo>
                      <a:cubicBezTo>
                        <a:pt x="f16"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 name="Google Shape;504;p6">
                  <a:extLst>
                    <a:ext uri="{FF2B5EF4-FFF2-40B4-BE49-F238E27FC236}">
                      <a16:creationId xmlns:a16="http://schemas.microsoft.com/office/drawing/2014/main" id="{3C2664EA-CE61-4F74-930F-45341713BD67}"/>
                    </a:ext>
                  </a:extLst>
                </p:cNvPr>
                <p:cNvSpPr/>
                <p:nvPr/>
              </p:nvSpPr>
              <p:spPr>
                <a:xfrm>
                  <a:off x="657727" y="4301959"/>
                  <a:ext cx="134261" cy="111456"/>
                </a:xfrm>
                <a:custGeom>
                  <a:avLst/>
                  <a:gdLst>
                    <a:gd name="f0" fmla="val w"/>
                    <a:gd name="f1" fmla="val h"/>
                    <a:gd name="f2" fmla="val 0"/>
                    <a:gd name="f3" fmla="val 4157"/>
                    <a:gd name="f4" fmla="val 3451"/>
                    <a:gd name="f5" fmla="val 2636"/>
                    <a:gd name="f6" fmla="val 1501"/>
                    <a:gd name="f7" fmla="val 1"/>
                    <a:gd name="f8" fmla="val 4156"/>
                    <a:gd name="f9" fmla="val 1200"/>
                    <a:gd name="f10" fmla="val 3025"/>
                    <a:gd name="f11" fmla="val 161"/>
                    <a:gd name="f12" fmla="val 2903"/>
                    <a:gd name="f13" fmla="val 50"/>
                    <a:gd name="f14" fmla="val 2772"/>
                    <a:gd name="f15" fmla="*/ f0 1 4157"/>
                    <a:gd name="f16" fmla="*/ f1 1 3451"/>
                    <a:gd name="f17" fmla="val f2"/>
                    <a:gd name="f18" fmla="val f3"/>
                    <a:gd name="f19" fmla="val f4"/>
                    <a:gd name="f20" fmla="+- f19 0 f17"/>
                    <a:gd name="f21" fmla="+- f18 0 f17"/>
                    <a:gd name="f22" fmla="*/ f21 1 4157"/>
                    <a:gd name="f23" fmla="*/ f20 1 345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7" h="3450">
                      <a:moveTo>
                        <a:pt x="f5" y="f2"/>
                      </a:moveTo>
                      <a:cubicBezTo>
                        <a:pt x="f6" y="f2"/>
                        <a:pt x="f7" y="f4"/>
                        <a:pt x="f7" y="f4"/>
                      </a:cubicBezTo>
                      <a:cubicBezTo>
                        <a:pt x="f7" y="f4"/>
                        <a:pt x="f8" y="f9"/>
                        <a:pt x="f10" y="f11"/>
                      </a:cubicBezTo>
                      <a:cubicBezTo>
                        <a:pt x="f12" y="f13"/>
                        <a:pt x="f14"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9" name="Google Shape;505;p6">
                  <a:extLst>
                    <a:ext uri="{FF2B5EF4-FFF2-40B4-BE49-F238E27FC236}">
                      <a16:creationId xmlns:a16="http://schemas.microsoft.com/office/drawing/2014/main" id="{989640FE-92AE-47E2-AF19-62147B2250E3}"/>
                    </a:ext>
                  </a:extLst>
                </p:cNvPr>
                <p:cNvSpPr/>
                <p:nvPr/>
              </p:nvSpPr>
              <p:spPr>
                <a:xfrm>
                  <a:off x="604336" y="4248695"/>
                  <a:ext cx="94439" cy="166201"/>
                </a:xfrm>
                <a:custGeom>
                  <a:avLst/>
                  <a:gdLst>
                    <a:gd name="f0" fmla="val w"/>
                    <a:gd name="f1" fmla="val h"/>
                    <a:gd name="f2" fmla="val 0"/>
                    <a:gd name="f3" fmla="val 2924"/>
                    <a:gd name="f4" fmla="val 5146"/>
                    <a:gd name="f5" fmla="val 1343"/>
                    <a:gd name="f6" fmla="val 869"/>
                    <a:gd name="f7" fmla="val 263"/>
                    <a:gd name="f8" fmla="val 1446"/>
                    <a:gd name="f9" fmla="val 10"/>
                    <a:gd name="f10" fmla="val 1410"/>
                    <a:gd name="f11" fmla="val 3"/>
                    <a:gd name="f12" fmla="val 1376"/>
                    <a:gd name="f13" fmla="*/ f0 1 2924"/>
                    <a:gd name="f14" fmla="*/ f1 1 5146"/>
                    <a:gd name="f15" fmla="val f2"/>
                    <a:gd name="f16" fmla="val f3"/>
                    <a:gd name="f17" fmla="val f4"/>
                    <a:gd name="f18" fmla="+- f17 0 f15"/>
                    <a:gd name="f19" fmla="+- f16 0 f15"/>
                    <a:gd name="f20" fmla="*/ f19 1 2924"/>
                    <a:gd name="f21" fmla="*/ f18 1 514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924" h="5146">
                      <a:moveTo>
                        <a:pt x="f5" y="f2"/>
                      </a:moveTo>
                      <a:cubicBezTo>
                        <a:pt x="f2" y="f2"/>
                        <a:pt x="f6" y="f4"/>
                        <a:pt x="f6" y="f4"/>
                      </a:cubicBezTo>
                      <a:cubicBezTo>
                        <a:pt x="f6" y="f4"/>
                        <a:pt x="f3" y="f7"/>
                        <a:pt x="f8" y="f9"/>
                      </a:cubicBezTo>
                      <a:cubicBezTo>
                        <a:pt x="f10" y="f11"/>
                        <a:pt x="f12"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60" name="Google Shape;506;p6">
                <a:extLst>
                  <a:ext uri="{FF2B5EF4-FFF2-40B4-BE49-F238E27FC236}">
                    <a16:creationId xmlns:a16="http://schemas.microsoft.com/office/drawing/2014/main" id="{C63246E6-77C7-4095-A739-0B010549EFCE}"/>
                  </a:ext>
                </a:extLst>
              </p:cNvPr>
              <p:cNvGrpSpPr/>
              <p:nvPr/>
            </p:nvGrpSpPr>
            <p:grpSpPr>
              <a:xfrm>
                <a:off x="1005218" y="4721203"/>
                <a:ext cx="8138855" cy="211875"/>
                <a:chOff x="1005218" y="4721203"/>
                <a:chExt cx="8138855" cy="211875"/>
              </a:xfrm>
            </p:grpSpPr>
            <p:sp>
              <p:nvSpPr>
                <p:cNvPr id="61" name="Google Shape;507;p6">
                  <a:extLst>
                    <a:ext uri="{FF2B5EF4-FFF2-40B4-BE49-F238E27FC236}">
                      <a16:creationId xmlns:a16="http://schemas.microsoft.com/office/drawing/2014/main" id="{BFC5F244-06DB-4910-88B7-1D90153E7C3D}"/>
                    </a:ext>
                  </a:extLst>
                </p:cNvPr>
                <p:cNvSpPr/>
                <p:nvPr/>
              </p:nvSpPr>
              <p:spPr>
                <a:xfrm rot="10800009" flipH="1">
                  <a:off x="4842452" y="4918063"/>
                  <a:ext cx="4301621"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62" name="Google Shape;508;p6">
                  <a:extLst>
                    <a:ext uri="{FF2B5EF4-FFF2-40B4-BE49-F238E27FC236}">
                      <a16:creationId xmlns:a16="http://schemas.microsoft.com/office/drawing/2014/main" id="{10D654EB-44B7-4B34-828C-0E87A72C6B2D}"/>
                    </a:ext>
                  </a:extLst>
                </p:cNvPr>
                <p:cNvGrpSpPr/>
                <p:nvPr/>
              </p:nvGrpSpPr>
              <p:grpSpPr>
                <a:xfrm>
                  <a:off x="1005218" y="4721203"/>
                  <a:ext cx="3295963" cy="211875"/>
                  <a:chOff x="1005218" y="4721203"/>
                  <a:chExt cx="3295963" cy="211875"/>
                </a:xfrm>
              </p:grpSpPr>
              <p:sp>
                <p:nvSpPr>
                  <p:cNvPr id="63" name="Google Shape;509;p6">
                    <a:extLst>
                      <a:ext uri="{FF2B5EF4-FFF2-40B4-BE49-F238E27FC236}">
                        <a16:creationId xmlns:a16="http://schemas.microsoft.com/office/drawing/2014/main" id="{67C6A6D8-6EAF-415E-A837-457662AD90E4}"/>
                      </a:ext>
                    </a:extLst>
                  </p:cNvPr>
                  <p:cNvSpPr/>
                  <p:nvPr/>
                </p:nvSpPr>
                <p:spPr>
                  <a:xfrm rot="10800009" flipH="1">
                    <a:off x="1136096" y="4918063"/>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4" name="Google Shape;510;p6">
                    <a:extLst>
                      <a:ext uri="{FF2B5EF4-FFF2-40B4-BE49-F238E27FC236}">
                        <a16:creationId xmlns:a16="http://schemas.microsoft.com/office/drawing/2014/main" id="{218A00AB-16F6-4125-BC3F-E46CBA16E2ED}"/>
                      </a:ext>
                    </a:extLst>
                  </p:cNvPr>
                  <p:cNvSpPr/>
                  <p:nvPr/>
                </p:nvSpPr>
                <p:spPr>
                  <a:xfrm rot="10800009" flipH="1">
                    <a:off x="1005218" y="4721203"/>
                    <a:ext cx="143953" cy="211875"/>
                  </a:xfrm>
                  <a:custGeom>
                    <a:avLst/>
                    <a:gdLst>
                      <a:gd name="f0" fmla="val w"/>
                      <a:gd name="f1" fmla="val h"/>
                      <a:gd name="f2" fmla="val 0"/>
                      <a:gd name="f3" fmla="val 4457"/>
                      <a:gd name="f4" fmla="val 6560"/>
                      <a:gd name="f5" fmla="val 3933"/>
                      <a:gd name="f6" fmla="val 1"/>
                      <a:gd name="f7" fmla="val 2886"/>
                      <a:gd name="f8" fmla="val 1831"/>
                      <a:gd name="f9" fmla="val 436"/>
                      <a:gd name="f10" fmla="val 1097"/>
                      <a:gd name="f11" fmla="val 1215"/>
                      <a:gd name="f12" fmla="val 705"/>
                      <a:gd name="f13" fmla="val 1607"/>
                      <a:gd name="f14" fmla="val 405"/>
                      <a:gd name="f15" fmla="val 2104"/>
                      <a:gd name="f16" fmla="val 209"/>
                      <a:gd name="f17" fmla="val 2635"/>
                      <a:gd name="f18" fmla="val 174"/>
                      <a:gd name="f19" fmla="val 2761"/>
                      <a:gd name="f20" fmla="val 139"/>
                      <a:gd name="f21" fmla="val 2912"/>
                      <a:gd name="f22" fmla="val 93"/>
                      <a:gd name="f23" fmla="val 3039"/>
                      <a:gd name="f24" fmla="val 24"/>
                      <a:gd name="f25" fmla="val 3454"/>
                      <a:gd name="f26" fmla="val 3893"/>
                      <a:gd name="f27" fmla="val 4054"/>
                      <a:gd name="f28" fmla="val 4193"/>
                      <a:gd name="f29" fmla="val 4354"/>
                      <a:gd name="f30" fmla="val 105"/>
                      <a:gd name="f31" fmla="val 4955"/>
                      <a:gd name="f32" fmla="val 440"/>
                      <a:gd name="f33" fmla="val 5532"/>
                      <a:gd name="f34" fmla="val 913"/>
                      <a:gd name="f35" fmla="val 5936"/>
                      <a:gd name="f36" fmla="val 1397"/>
                      <a:gd name="f37" fmla="val 6330"/>
                      <a:gd name="f38" fmla="val 1992"/>
                      <a:gd name="f39" fmla="val 6559"/>
                      <a:gd name="f40" fmla="val 2642"/>
                      <a:gd name="f41" fmla="val 2658"/>
                      <a:gd name="f42" fmla="val 2674"/>
                      <a:gd name="f43" fmla="val 2690"/>
                      <a:gd name="f44" fmla="val 3441"/>
                      <a:gd name="f45" fmla="val 6524"/>
                      <a:gd name="f46" fmla="val 4133"/>
                      <a:gd name="f47" fmla="val 6005"/>
                      <a:gd name="f48" fmla="val 4364"/>
                      <a:gd name="f49" fmla="val 5278"/>
                      <a:gd name="f50" fmla="val 4422"/>
                      <a:gd name="f51" fmla="val 5105"/>
                      <a:gd name="f52" fmla="val 4456"/>
                      <a:gd name="f53" fmla="val 4908"/>
                      <a:gd name="f54" fmla="val 4712"/>
                      <a:gd name="f55" fmla="val 4481"/>
                      <a:gd name="f56" fmla="val 4387"/>
                      <a:gd name="f57" fmla="val 4239"/>
                      <a:gd name="f58" fmla="val 4272"/>
                      <a:gd name="f59" fmla="val 4031"/>
                      <a:gd name="f60" fmla="val 4041"/>
                      <a:gd name="f61" fmla="val 3627"/>
                      <a:gd name="f62" fmla="val 3579"/>
                      <a:gd name="f63" fmla="val 3339"/>
                      <a:gd name="f64" fmla="val 3083"/>
                      <a:gd name="f65" fmla="val 2898"/>
                      <a:gd name="f66" fmla="val 2829"/>
                      <a:gd name="f67" fmla="val 2771"/>
                      <a:gd name="f68" fmla="val 3350"/>
                      <a:gd name="f69" fmla="val 3373"/>
                      <a:gd name="f70" fmla="val 2333"/>
                      <a:gd name="f71" fmla="val 3489"/>
                      <a:gd name="f72" fmla="val 2136"/>
                      <a:gd name="f73" fmla="val 3858"/>
                      <a:gd name="f74" fmla="val 2229"/>
                      <a:gd name="f75" fmla="val 4216"/>
                      <a:gd name="f76" fmla="val 2323"/>
                      <a:gd name="f77" fmla="val 4519"/>
                      <a:gd name="f78" fmla="val 2597"/>
                      <a:gd name="f79" fmla="val 4705"/>
                      <a:gd name="f80" fmla="val 2889"/>
                      <a:gd name="f81" fmla="val 2953"/>
                      <a:gd name="f82" fmla="val 3018"/>
                      <a:gd name="f83" fmla="val 4696"/>
                      <a:gd name="f84" fmla="val 4678"/>
                      <a:gd name="f85" fmla="val 3117"/>
                      <a:gd name="f86" fmla="val 3141"/>
                      <a:gd name="f87" fmla="val 3175"/>
                      <a:gd name="f88" fmla="val 3187"/>
                      <a:gd name="f89" fmla="val 3198"/>
                      <a:gd name="f90" fmla="val 4735"/>
                      <a:gd name="f91" fmla="val 4758"/>
                      <a:gd name="f92" fmla="val 4816"/>
                      <a:gd name="f93" fmla="val 4885"/>
                      <a:gd name="f94" fmla="val 4943"/>
                      <a:gd name="f95" fmla="val 3129"/>
                      <a:gd name="f96" fmla="val 5197"/>
                      <a:gd name="f97" fmla="val 5428"/>
                      <a:gd name="f98" fmla="val 2610"/>
                      <a:gd name="f99" fmla="val 5462"/>
                      <a:gd name="f100" fmla="val 2575"/>
                      <a:gd name="f101" fmla="val 5465"/>
                      <a:gd name="f102" fmla="val 2540"/>
                      <a:gd name="f103" fmla="val 5466"/>
                      <a:gd name="f104" fmla="val 2505"/>
                      <a:gd name="f105" fmla="val 2180"/>
                      <a:gd name="f106" fmla="val 1806"/>
                      <a:gd name="f107" fmla="val 5370"/>
                      <a:gd name="f108" fmla="val 1536"/>
                      <a:gd name="f109" fmla="val 5162"/>
                      <a:gd name="f110" fmla="val 1224"/>
                      <a:gd name="f111" fmla="val 4931"/>
                      <a:gd name="f112" fmla="val 970"/>
                      <a:gd name="f113" fmla="val 4585"/>
                      <a:gd name="f114" fmla="val 890"/>
                      <a:gd name="f115" fmla="val 855"/>
                      <a:gd name="f116" fmla="val 4089"/>
                      <a:gd name="f117" fmla="val 3985"/>
                      <a:gd name="f118" fmla="val 844"/>
                      <a:gd name="f119" fmla="val 3558"/>
                      <a:gd name="f120" fmla="val 3223"/>
                      <a:gd name="f121" fmla="val 3108"/>
                      <a:gd name="f122" fmla="val 936"/>
                      <a:gd name="f123" fmla="val 3004"/>
                      <a:gd name="f124" fmla="val 959"/>
                      <a:gd name="f125" fmla="val 2900"/>
                      <a:gd name="f126" fmla="val 1074"/>
                      <a:gd name="f127" fmla="val 2450"/>
                      <a:gd name="f128" fmla="val 1305"/>
                      <a:gd name="f129" fmla="val 2046"/>
                      <a:gd name="f130" fmla="val 1594"/>
                      <a:gd name="f131" fmla="val 1688"/>
                      <a:gd name="f132" fmla="val 2171"/>
                      <a:gd name="f133" fmla="val 961"/>
                      <a:gd name="f134" fmla="val 499"/>
                      <a:gd name="f135" fmla="val 4052"/>
                      <a:gd name="f136" fmla="val 476"/>
                      <a:gd name="f137" fmla="val 4179"/>
                      <a:gd name="f138" fmla="val 372"/>
                      <a:gd name="f139" fmla="val 234"/>
                      <a:gd name="f140" fmla="val 4283"/>
                      <a:gd name="f141" fmla="val 118"/>
                      <a:gd name="f142" fmla="val 3"/>
                      <a:gd name="f143" fmla="val 4013"/>
                      <a:gd name="f144" fmla="val 2"/>
                      <a:gd name="f145" fmla="val 3973"/>
                      <a:gd name="f146" fmla="*/ f0 1 4457"/>
                      <a:gd name="f147" fmla="*/ f1 1 6560"/>
                      <a:gd name="f148" fmla="val f2"/>
                      <a:gd name="f149" fmla="val f3"/>
                      <a:gd name="f150" fmla="val f4"/>
                      <a:gd name="f151" fmla="+- f150 0 f148"/>
                      <a:gd name="f152" fmla="+- f149 0 f148"/>
                      <a:gd name="f153" fmla="*/ f152 1 4457"/>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57" h="6560">
                        <a:moveTo>
                          <a:pt x="f5" y="f6"/>
                        </a:moveTo>
                        <a:cubicBezTo>
                          <a:pt x="f7" y="f6"/>
                          <a:pt x="f8" y="f9"/>
                          <a:pt x="f10" y="f11"/>
                        </a:cubicBezTo>
                        <a:cubicBezTo>
                          <a:pt x="f12" y="f13"/>
                          <a:pt x="f14" y="f15"/>
                          <a:pt x="f16" y="f17"/>
                        </a:cubicBezTo>
                        <a:cubicBezTo>
                          <a:pt x="f18" y="f19"/>
                          <a:pt x="f20" y="f21"/>
                          <a:pt x="f22" y="f23"/>
                        </a:cubicBezTo>
                        <a:lnTo>
                          <a:pt x="f24" y="f25"/>
                        </a:lnTo>
                        <a:lnTo>
                          <a:pt x="f6" y="f26"/>
                        </a:lnTo>
                        <a:cubicBezTo>
                          <a:pt x="f6" y="f27"/>
                          <a:pt x="f6" y="f28"/>
                          <a:pt x="f24" y="f29"/>
                        </a:cubicBezTo>
                        <a:cubicBezTo>
                          <a:pt x="f30" y="f31"/>
                          <a:pt x="f32" y="f33"/>
                          <a:pt x="f34" y="f35"/>
                        </a:cubicBezTo>
                        <a:cubicBezTo>
                          <a:pt x="f36" y="f37"/>
                          <a:pt x="f38" y="f39"/>
                          <a:pt x="f40" y="f39"/>
                        </a:cubicBezTo>
                        <a:cubicBezTo>
                          <a:pt x="f41" y="f39"/>
                          <a:pt x="f42" y="f39"/>
                          <a:pt x="f43" y="f39"/>
                        </a:cubicBezTo>
                        <a:cubicBezTo>
                          <a:pt x="f44" y="f45"/>
                          <a:pt x="f46" y="f47"/>
                          <a:pt x="f48" y="f49"/>
                        </a:cubicBezTo>
                        <a:cubicBezTo>
                          <a:pt x="f50" y="f51"/>
                          <a:pt x="f52" y="f53"/>
                          <a:pt x="f52" y="f54"/>
                        </a:cubicBezTo>
                        <a:cubicBezTo>
                          <a:pt x="f52" y="f55"/>
                          <a:pt x="f56" y="f57"/>
                          <a:pt x="f58" y="f59"/>
                        </a:cubicBezTo>
                        <a:cubicBezTo>
                          <a:pt x="f60" y="f61"/>
                          <a:pt x="f62" y="f63"/>
                          <a:pt x="f64" y="f63"/>
                        </a:cubicBezTo>
                        <a:lnTo>
                          <a:pt x="f65" y="f63"/>
                        </a:lnTo>
                        <a:cubicBezTo>
                          <a:pt x="f66" y="f63"/>
                          <a:pt x="f67" y="f68"/>
                          <a:pt x="f43" y="f69"/>
                        </a:cubicBezTo>
                        <a:cubicBezTo>
                          <a:pt x="f70" y="f71"/>
                          <a:pt x="f72" y="f73"/>
                          <a:pt x="f74" y="f75"/>
                        </a:cubicBezTo>
                        <a:cubicBezTo>
                          <a:pt x="f76" y="f77"/>
                          <a:pt x="f78" y="f79"/>
                          <a:pt x="f80" y="f79"/>
                        </a:cubicBezTo>
                        <a:cubicBezTo>
                          <a:pt x="f81" y="f79"/>
                          <a:pt x="f82" y="f83"/>
                          <a:pt x="f64" y="f84"/>
                        </a:cubicBezTo>
                        <a:cubicBezTo>
                          <a:pt x="f85" y="f84"/>
                          <a:pt x="f86" y="f84"/>
                          <a:pt x="f87" y="f54"/>
                        </a:cubicBezTo>
                        <a:cubicBezTo>
                          <a:pt x="f88" y="f54"/>
                          <a:pt x="f89" y="f90"/>
                          <a:pt x="f89" y="f91"/>
                        </a:cubicBezTo>
                        <a:cubicBezTo>
                          <a:pt x="f89" y="f92"/>
                          <a:pt x="f89" y="f93"/>
                          <a:pt x="f88" y="f94"/>
                        </a:cubicBezTo>
                        <a:cubicBezTo>
                          <a:pt x="f95" y="f96"/>
                          <a:pt x="f65" y="f97"/>
                          <a:pt x="f98" y="f99"/>
                        </a:cubicBezTo>
                        <a:cubicBezTo>
                          <a:pt x="f100" y="f101"/>
                          <a:pt x="f102" y="f103"/>
                          <a:pt x="f104" y="f103"/>
                        </a:cubicBezTo>
                        <a:cubicBezTo>
                          <a:pt x="f105" y="f103"/>
                          <a:pt x="f106" y="f107"/>
                          <a:pt x="f108" y="f109"/>
                        </a:cubicBezTo>
                        <a:cubicBezTo>
                          <a:pt x="f110" y="f111"/>
                          <a:pt x="f112" y="f113"/>
                          <a:pt x="f114" y="f28"/>
                        </a:cubicBezTo>
                        <a:cubicBezTo>
                          <a:pt x="f115" y="f116"/>
                          <a:pt x="f115" y="f117"/>
                          <a:pt x="f118" y="f26"/>
                        </a:cubicBezTo>
                        <a:lnTo>
                          <a:pt x="f118" y="f119"/>
                        </a:lnTo>
                        <a:lnTo>
                          <a:pt x="f114" y="f120"/>
                        </a:lnTo>
                        <a:cubicBezTo>
                          <a:pt x="f34" y="f121"/>
                          <a:pt x="f122" y="f123"/>
                          <a:pt x="f124" y="f125"/>
                        </a:cubicBezTo>
                        <a:cubicBezTo>
                          <a:pt x="f126" y="f127"/>
                          <a:pt x="f128" y="f129"/>
                          <a:pt x="f130" y="f131"/>
                        </a:cubicBezTo>
                        <a:cubicBezTo>
                          <a:pt x="f132" y="f133"/>
                          <a:pt x="f64" y="f134"/>
                          <a:pt x="f135" y="f136"/>
                        </a:cubicBezTo>
                        <a:cubicBezTo>
                          <a:pt x="f137" y="f136"/>
                          <a:pt x="f58" y="f138"/>
                          <a:pt x="f58" y="f139"/>
                        </a:cubicBezTo>
                        <a:cubicBezTo>
                          <a:pt x="f140" y="f141"/>
                          <a:pt x="f137" y="f142"/>
                          <a:pt x="f135"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grpSp>
      <p:pic>
        <p:nvPicPr>
          <p:cNvPr id="65" name="Imagen 64">
            <a:extLst>
              <a:ext uri="{FF2B5EF4-FFF2-40B4-BE49-F238E27FC236}">
                <a16:creationId xmlns:a16="http://schemas.microsoft.com/office/drawing/2014/main" id="{F04CB5EB-85FE-4DB4-BB7E-DDEE7CE532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521" y="108136"/>
            <a:ext cx="878957" cy="803922"/>
          </a:xfrm>
          <a:prstGeom prst="rect">
            <a:avLst/>
          </a:prstGeom>
          <a:noFill/>
          <a:ln cap="flat">
            <a:noFill/>
          </a:ln>
        </p:spPr>
      </p:pic>
    </p:spTree>
    <p:extLst>
      <p:ext uri="{BB962C8B-B14F-4D97-AF65-F5344CB8AC3E}">
        <p14:creationId xmlns:p14="http://schemas.microsoft.com/office/powerpoint/2010/main" val="391413631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NE_COLUMN_TEXT">
    <p:bg>
      <p:bgPr>
        <a:blipFill>
          <a:blip r:embed="rId2">
            <a:alphaModFix/>
          </a:blip>
          <a:stretch>
            <a:fillRect/>
          </a:stretch>
        </a:blipFill>
        <a:effectLst/>
      </p:bgPr>
    </p:bg>
    <p:spTree>
      <p:nvGrpSpPr>
        <p:cNvPr id="1" name=""/>
        <p:cNvGrpSpPr/>
        <p:nvPr/>
      </p:nvGrpSpPr>
      <p:grpSpPr>
        <a:xfrm>
          <a:off x="0" y="0"/>
          <a:ext cx="0" cy="0"/>
          <a:chOff x="0" y="0"/>
          <a:chExt cx="0" cy="0"/>
        </a:xfrm>
      </p:grpSpPr>
      <p:sp>
        <p:nvSpPr>
          <p:cNvPr id="2" name="Google Shape;574;p7">
            <a:extLst>
              <a:ext uri="{FF2B5EF4-FFF2-40B4-BE49-F238E27FC236}">
                <a16:creationId xmlns:a16="http://schemas.microsoft.com/office/drawing/2014/main" id="{EEE94E27-58AB-4FCE-83C8-A76C253EF08E}"/>
              </a:ext>
            </a:extLst>
          </p:cNvPr>
          <p:cNvSpPr txBox="1">
            <a:spLocks noGrp="1"/>
          </p:cNvSpPr>
          <p:nvPr>
            <p:ph type="title"/>
          </p:nvPr>
        </p:nvSpPr>
        <p:spPr>
          <a:xfrm>
            <a:off x="1115577" y="898635"/>
            <a:ext cx="5394301" cy="989399"/>
          </a:xfrm>
        </p:spPr>
        <p:txBody>
          <a:bodyPr anchorCtr="0"/>
          <a:lstStyle>
            <a:lvl1pPr algn="l">
              <a:defRPr sz="3000">
                <a:solidFill>
                  <a:srgbClr val="D6B35F"/>
                </a:solidFill>
              </a:defRPr>
            </a:lvl1pPr>
          </a:lstStyle>
          <a:p>
            <a:pPr lvl="0"/>
            <a:endParaRPr lang="es-PE"/>
          </a:p>
        </p:txBody>
      </p:sp>
      <p:sp>
        <p:nvSpPr>
          <p:cNvPr id="3" name="Google Shape;575;p7">
            <a:extLst>
              <a:ext uri="{FF2B5EF4-FFF2-40B4-BE49-F238E27FC236}">
                <a16:creationId xmlns:a16="http://schemas.microsoft.com/office/drawing/2014/main" id="{A131D0F9-2CFC-4ECF-9EB6-0AB56EA1E63A}"/>
              </a:ext>
            </a:extLst>
          </p:cNvPr>
          <p:cNvSpPr txBox="1">
            <a:spLocks noGrp="1"/>
          </p:cNvSpPr>
          <p:nvPr>
            <p:ph type="body" idx="4294967295"/>
          </p:nvPr>
        </p:nvSpPr>
        <p:spPr>
          <a:xfrm>
            <a:off x="1115577" y="1925250"/>
            <a:ext cx="5015996" cy="2319604"/>
          </a:xfrm>
        </p:spPr>
        <p:txBody>
          <a:bodyPr/>
          <a:lstStyle>
            <a:lvl1pPr indent="-298451">
              <a:buClr>
                <a:srgbClr val="D6B35F"/>
              </a:buClr>
              <a:buSzPts val="1100"/>
              <a:buChar char="☩"/>
              <a:defRPr sz="1500"/>
            </a:lvl1pPr>
          </a:lstStyle>
          <a:p>
            <a:pPr lvl="0"/>
            <a:endParaRPr lang="es-PE"/>
          </a:p>
        </p:txBody>
      </p:sp>
      <p:grpSp>
        <p:nvGrpSpPr>
          <p:cNvPr id="4" name="Google Shape;2443;p32">
            <a:extLst>
              <a:ext uri="{FF2B5EF4-FFF2-40B4-BE49-F238E27FC236}">
                <a16:creationId xmlns:a16="http://schemas.microsoft.com/office/drawing/2014/main" id="{6A7B48DC-405C-4100-8F80-B5F0B4289146}"/>
              </a:ext>
            </a:extLst>
          </p:cNvPr>
          <p:cNvGrpSpPr/>
          <p:nvPr/>
        </p:nvGrpSpPr>
        <p:grpSpPr>
          <a:xfrm>
            <a:off x="-18" y="210403"/>
            <a:ext cx="8138844" cy="211875"/>
            <a:chOff x="-18" y="210403"/>
            <a:chExt cx="8138844" cy="211875"/>
          </a:xfrm>
        </p:grpSpPr>
        <p:sp>
          <p:nvSpPr>
            <p:cNvPr id="5" name="Google Shape;2444;p32">
              <a:extLst>
                <a:ext uri="{FF2B5EF4-FFF2-40B4-BE49-F238E27FC236}">
                  <a16:creationId xmlns:a16="http://schemas.microsoft.com/office/drawing/2014/main" id="{49C1818A-AB6B-4C7F-AF7F-348DEBF7DB3C}"/>
                </a:ext>
              </a:extLst>
            </p:cNvPr>
            <p:cNvSpPr/>
            <p:nvPr/>
          </p:nvSpPr>
          <p:spPr>
            <a:xfrm flipH="1">
              <a:off x="-18" y="210458"/>
              <a:ext cx="4301621"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6" name="Google Shape;2445;p32">
              <a:extLst>
                <a:ext uri="{FF2B5EF4-FFF2-40B4-BE49-F238E27FC236}">
                  <a16:creationId xmlns:a16="http://schemas.microsoft.com/office/drawing/2014/main" id="{6674A124-817B-42E0-8254-D89892516A1E}"/>
                </a:ext>
              </a:extLst>
            </p:cNvPr>
            <p:cNvGrpSpPr/>
            <p:nvPr/>
          </p:nvGrpSpPr>
          <p:grpSpPr>
            <a:xfrm>
              <a:off x="4842863" y="210403"/>
              <a:ext cx="3295963" cy="211875"/>
              <a:chOff x="4842863" y="210403"/>
              <a:chExt cx="3295963" cy="211875"/>
            </a:xfrm>
          </p:grpSpPr>
          <p:sp>
            <p:nvSpPr>
              <p:cNvPr id="7" name="Google Shape;2446;p32">
                <a:extLst>
                  <a:ext uri="{FF2B5EF4-FFF2-40B4-BE49-F238E27FC236}">
                    <a16:creationId xmlns:a16="http://schemas.microsoft.com/office/drawing/2014/main" id="{1EB3B467-95C8-4C4E-B939-50DB54C20051}"/>
                  </a:ext>
                </a:extLst>
              </p:cNvPr>
              <p:cNvSpPr/>
              <p:nvPr/>
            </p:nvSpPr>
            <p:spPr>
              <a:xfrm flipH="1">
                <a:off x="4842863" y="210467"/>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2447;p32">
                <a:extLst>
                  <a:ext uri="{FF2B5EF4-FFF2-40B4-BE49-F238E27FC236}">
                    <a16:creationId xmlns:a16="http://schemas.microsoft.com/office/drawing/2014/main" id="{0395AFA3-5F29-4B81-BF47-F0C8F768132A}"/>
                  </a:ext>
                </a:extLst>
              </p:cNvPr>
              <p:cNvSpPr/>
              <p:nvPr/>
            </p:nvSpPr>
            <p:spPr>
              <a:xfrm flipH="1">
                <a:off x="7994873" y="210403"/>
                <a:ext cx="143953" cy="211875"/>
              </a:xfrm>
              <a:custGeom>
                <a:avLst/>
                <a:gdLst>
                  <a:gd name="f0" fmla="val w"/>
                  <a:gd name="f1" fmla="val h"/>
                  <a:gd name="f2" fmla="val 0"/>
                  <a:gd name="f3" fmla="val 4457"/>
                  <a:gd name="f4" fmla="val 6560"/>
                  <a:gd name="f5" fmla="val 3933"/>
                  <a:gd name="f6" fmla="val 1"/>
                  <a:gd name="f7" fmla="val 2886"/>
                  <a:gd name="f8" fmla="val 1831"/>
                  <a:gd name="f9" fmla="val 436"/>
                  <a:gd name="f10" fmla="val 1097"/>
                  <a:gd name="f11" fmla="val 1215"/>
                  <a:gd name="f12" fmla="val 705"/>
                  <a:gd name="f13" fmla="val 1607"/>
                  <a:gd name="f14" fmla="val 405"/>
                  <a:gd name="f15" fmla="val 2104"/>
                  <a:gd name="f16" fmla="val 209"/>
                  <a:gd name="f17" fmla="val 2635"/>
                  <a:gd name="f18" fmla="val 174"/>
                  <a:gd name="f19" fmla="val 2761"/>
                  <a:gd name="f20" fmla="val 139"/>
                  <a:gd name="f21" fmla="val 2912"/>
                  <a:gd name="f22" fmla="val 93"/>
                  <a:gd name="f23" fmla="val 3039"/>
                  <a:gd name="f24" fmla="val 24"/>
                  <a:gd name="f25" fmla="val 3454"/>
                  <a:gd name="f26" fmla="val 3893"/>
                  <a:gd name="f27" fmla="val 4054"/>
                  <a:gd name="f28" fmla="val 4193"/>
                  <a:gd name="f29" fmla="val 4354"/>
                  <a:gd name="f30" fmla="val 105"/>
                  <a:gd name="f31" fmla="val 4955"/>
                  <a:gd name="f32" fmla="val 440"/>
                  <a:gd name="f33" fmla="val 5532"/>
                  <a:gd name="f34" fmla="val 913"/>
                  <a:gd name="f35" fmla="val 5936"/>
                  <a:gd name="f36" fmla="val 1397"/>
                  <a:gd name="f37" fmla="val 6330"/>
                  <a:gd name="f38" fmla="val 1992"/>
                  <a:gd name="f39" fmla="val 6559"/>
                  <a:gd name="f40" fmla="val 2642"/>
                  <a:gd name="f41" fmla="val 2658"/>
                  <a:gd name="f42" fmla="val 2674"/>
                  <a:gd name="f43" fmla="val 2690"/>
                  <a:gd name="f44" fmla="val 3441"/>
                  <a:gd name="f45" fmla="val 6524"/>
                  <a:gd name="f46" fmla="val 4133"/>
                  <a:gd name="f47" fmla="val 6005"/>
                  <a:gd name="f48" fmla="val 4364"/>
                  <a:gd name="f49" fmla="val 5278"/>
                  <a:gd name="f50" fmla="val 4422"/>
                  <a:gd name="f51" fmla="val 5105"/>
                  <a:gd name="f52" fmla="val 4456"/>
                  <a:gd name="f53" fmla="val 4908"/>
                  <a:gd name="f54" fmla="val 4712"/>
                  <a:gd name="f55" fmla="val 4481"/>
                  <a:gd name="f56" fmla="val 4387"/>
                  <a:gd name="f57" fmla="val 4239"/>
                  <a:gd name="f58" fmla="val 4272"/>
                  <a:gd name="f59" fmla="val 4031"/>
                  <a:gd name="f60" fmla="val 4041"/>
                  <a:gd name="f61" fmla="val 3627"/>
                  <a:gd name="f62" fmla="val 3579"/>
                  <a:gd name="f63" fmla="val 3339"/>
                  <a:gd name="f64" fmla="val 3083"/>
                  <a:gd name="f65" fmla="val 2898"/>
                  <a:gd name="f66" fmla="val 2829"/>
                  <a:gd name="f67" fmla="val 2771"/>
                  <a:gd name="f68" fmla="val 3350"/>
                  <a:gd name="f69" fmla="val 3373"/>
                  <a:gd name="f70" fmla="val 2333"/>
                  <a:gd name="f71" fmla="val 3489"/>
                  <a:gd name="f72" fmla="val 2136"/>
                  <a:gd name="f73" fmla="val 3858"/>
                  <a:gd name="f74" fmla="val 2229"/>
                  <a:gd name="f75" fmla="val 4216"/>
                  <a:gd name="f76" fmla="val 2323"/>
                  <a:gd name="f77" fmla="val 4519"/>
                  <a:gd name="f78" fmla="val 2597"/>
                  <a:gd name="f79" fmla="val 4705"/>
                  <a:gd name="f80" fmla="val 2889"/>
                  <a:gd name="f81" fmla="val 2953"/>
                  <a:gd name="f82" fmla="val 3018"/>
                  <a:gd name="f83" fmla="val 4696"/>
                  <a:gd name="f84" fmla="val 4678"/>
                  <a:gd name="f85" fmla="val 3117"/>
                  <a:gd name="f86" fmla="val 3141"/>
                  <a:gd name="f87" fmla="val 3175"/>
                  <a:gd name="f88" fmla="val 3187"/>
                  <a:gd name="f89" fmla="val 3198"/>
                  <a:gd name="f90" fmla="val 4735"/>
                  <a:gd name="f91" fmla="val 4758"/>
                  <a:gd name="f92" fmla="val 4816"/>
                  <a:gd name="f93" fmla="val 4885"/>
                  <a:gd name="f94" fmla="val 4943"/>
                  <a:gd name="f95" fmla="val 3129"/>
                  <a:gd name="f96" fmla="val 5197"/>
                  <a:gd name="f97" fmla="val 5428"/>
                  <a:gd name="f98" fmla="val 2610"/>
                  <a:gd name="f99" fmla="val 5462"/>
                  <a:gd name="f100" fmla="val 2575"/>
                  <a:gd name="f101" fmla="val 5465"/>
                  <a:gd name="f102" fmla="val 2540"/>
                  <a:gd name="f103" fmla="val 5466"/>
                  <a:gd name="f104" fmla="val 2505"/>
                  <a:gd name="f105" fmla="val 2180"/>
                  <a:gd name="f106" fmla="val 1806"/>
                  <a:gd name="f107" fmla="val 5370"/>
                  <a:gd name="f108" fmla="val 1536"/>
                  <a:gd name="f109" fmla="val 5162"/>
                  <a:gd name="f110" fmla="val 1224"/>
                  <a:gd name="f111" fmla="val 4931"/>
                  <a:gd name="f112" fmla="val 970"/>
                  <a:gd name="f113" fmla="val 4585"/>
                  <a:gd name="f114" fmla="val 890"/>
                  <a:gd name="f115" fmla="val 855"/>
                  <a:gd name="f116" fmla="val 4089"/>
                  <a:gd name="f117" fmla="val 3985"/>
                  <a:gd name="f118" fmla="val 844"/>
                  <a:gd name="f119" fmla="val 3558"/>
                  <a:gd name="f120" fmla="val 3223"/>
                  <a:gd name="f121" fmla="val 3108"/>
                  <a:gd name="f122" fmla="val 936"/>
                  <a:gd name="f123" fmla="val 3004"/>
                  <a:gd name="f124" fmla="val 959"/>
                  <a:gd name="f125" fmla="val 2900"/>
                  <a:gd name="f126" fmla="val 1074"/>
                  <a:gd name="f127" fmla="val 2450"/>
                  <a:gd name="f128" fmla="val 1305"/>
                  <a:gd name="f129" fmla="val 2046"/>
                  <a:gd name="f130" fmla="val 1594"/>
                  <a:gd name="f131" fmla="val 1688"/>
                  <a:gd name="f132" fmla="val 2171"/>
                  <a:gd name="f133" fmla="val 961"/>
                  <a:gd name="f134" fmla="val 499"/>
                  <a:gd name="f135" fmla="val 4052"/>
                  <a:gd name="f136" fmla="val 476"/>
                  <a:gd name="f137" fmla="val 4179"/>
                  <a:gd name="f138" fmla="val 372"/>
                  <a:gd name="f139" fmla="val 234"/>
                  <a:gd name="f140" fmla="val 4283"/>
                  <a:gd name="f141" fmla="val 118"/>
                  <a:gd name="f142" fmla="val 3"/>
                  <a:gd name="f143" fmla="val 4013"/>
                  <a:gd name="f144" fmla="val 2"/>
                  <a:gd name="f145" fmla="val 3973"/>
                  <a:gd name="f146" fmla="*/ f0 1 4457"/>
                  <a:gd name="f147" fmla="*/ f1 1 6560"/>
                  <a:gd name="f148" fmla="val f2"/>
                  <a:gd name="f149" fmla="val f3"/>
                  <a:gd name="f150" fmla="val f4"/>
                  <a:gd name="f151" fmla="+- f150 0 f148"/>
                  <a:gd name="f152" fmla="+- f149 0 f148"/>
                  <a:gd name="f153" fmla="*/ f152 1 4457"/>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57" h="6560">
                    <a:moveTo>
                      <a:pt x="f5" y="f6"/>
                    </a:moveTo>
                    <a:cubicBezTo>
                      <a:pt x="f7" y="f6"/>
                      <a:pt x="f8" y="f9"/>
                      <a:pt x="f10" y="f11"/>
                    </a:cubicBezTo>
                    <a:cubicBezTo>
                      <a:pt x="f12" y="f13"/>
                      <a:pt x="f14" y="f15"/>
                      <a:pt x="f16" y="f17"/>
                    </a:cubicBezTo>
                    <a:cubicBezTo>
                      <a:pt x="f18" y="f19"/>
                      <a:pt x="f20" y="f21"/>
                      <a:pt x="f22" y="f23"/>
                    </a:cubicBezTo>
                    <a:lnTo>
                      <a:pt x="f24" y="f25"/>
                    </a:lnTo>
                    <a:lnTo>
                      <a:pt x="f6" y="f26"/>
                    </a:lnTo>
                    <a:cubicBezTo>
                      <a:pt x="f6" y="f27"/>
                      <a:pt x="f6" y="f28"/>
                      <a:pt x="f24" y="f29"/>
                    </a:cubicBezTo>
                    <a:cubicBezTo>
                      <a:pt x="f30" y="f31"/>
                      <a:pt x="f32" y="f33"/>
                      <a:pt x="f34" y="f35"/>
                    </a:cubicBezTo>
                    <a:cubicBezTo>
                      <a:pt x="f36" y="f37"/>
                      <a:pt x="f38" y="f39"/>
                      <a:pt x="f40" y="f39"/>
                    </a:cubicBezTo>
                    <a:cubicBezTo>
                      <a:pt x="f41" y="f39"/>
                      <a:pt x="f42" y="f39"/>
                      <a:pt x="f43" y="f39"/>
                    </a:cubicBezTo>
                    <a:cubicBezTo>
                      <a:pt x="f44" y="f45"/>
                      <a:pt x="f46" y="f47"/>
                      <a:pt x="f48" y="f49"/>
                    </a:cubicBezTo>
                    <a:cubicBezTo>
                      <a:pt x="f50" y="f51"/>
                      <a:pt x="f52" y="f53"/>
                      <a:pt x="f52" y="f54"/>
                    </a:cubicBezTo>
                    <a:cubicBezTo>
                      <a:pt x="f52" y="f55"/>
                      <a:pt x="f56" y="f57"/>
                      <a:pt x="f58" y="f59"/>
                    </a:cubicBezTo>
                    <a:cubicBezTo>
                      <a:pt x="f60" y="f61"/>
                      <a:pt x="f62" y="f63"/>
                      <a:pt x="f64" y="f63"/>
                    </a:cubicBezTo>
                    <a:lnTo>
                      <a:pt x="f65" y="f63"/>
                    </a:lnTo>
                    <a:cubicBezTo>
                      <a:pt x="f66" y="f63"/>
                      <a:pt x="f67" y="f68"/>
                      <a:pt x="f43" y="f69"/>
                    </a:cubicBezTo>
                    <a:cubicBezTo>
                      <a:pt x="f70" y="f71"/>
                      <a:pt x="f72" y="f73"/>
                      <a:pt x="f74" y="f75"/>
                    </a:cubicBezTo>
                    <a:cubicBezTo>
                      <a:pt x="f76" y="f77"/>
                      <a:pt x="f78" y="f79"/>
                      <a:pt x="f80" y="f79"/>
                    </a:cubicBezTo>
                    <a:cubicBezTo>
                      <a:pt x="f81" y="f79"/>
                      <a:pt x="f82" y="f83"/>
                      <a:pt x="f64" y="f84"/>
                    </a:cubicBezTo>
                    <a:cubicBezTo>
                      <a:pt x="f85" y="f84"/>
                      <a:pt x="f86" y="f84"/>
                      <a:pt x="f87" y="f54"/>
                    </a:cubicBezTo>
                    <a:cubicBezTo>
                      <a:pt x="f88" y="f54"/>
                      <a:pt x="f89" y="f90"/>
                      <a:pt x="f89" y="f91"/>
                    </a:cubicBezTo>
                    <a:cubicBezTo>
                      <a:pt x="f89" y="f92"/>
                      <a:pt x="f89" y="f93"/>
                      <a:pt x="f88" y="f94"/>
                    </a:cubicBezTo>
                    <a:cubicBezTo>
                      <a:pt x="f95" y="f96"/>
                      <a:pt x="f65" y="f97"/>
                      <a:pt x="f98" y="f99"/>
                    </a:cubicBezTo>
                    <a:cubicBezTo>
                      <a:pt x="f100" y="f101"/>
                      <a:pt x="f102" y="f103"/>
                      <a:pt x="f104" y="f103"/>
                    </a:cubicBezTo>
                    <a:cubicBezTo>
                      <a:pt x="f105" y="f103"/>
                      <a:pt x="f106" y="f107"/>
                      <a:pt x="f108" y="f109"/>
                    </a:cubicBezTo>
                    <a:cubicBezTo>
                      <a:pt x="f110" y="f111"/>
                      <a:pt x="f112" y="f113"/>
                      <a:pt x="f114" y="f28"/>
                    </a:cubicBezTo>
                    <a:cubicBezTo>
                      <a:pt x="f115" y="f116"/>
                      <a:pt x="f115" y="f117"/>
                      <a:pt x="f118" y="f26"/>
                    </a:cubicBezTo>
                    <a:lnTo>
                      <a:pt x="f118" y="f119"/>
                    </a:lnTo>
                    <a:lnTo>
                      <a:pt x="f114" y="f120"/>
                    </a:lnTo>
                    <a:cubicBezTo>
                      <a:pt x="f34" y="f121"/>
                      <a:pt x="f122" y="f123"/>
                      <a:pt x="f124" y="f125"/>
                    </a:cubicBezTo>
                    <a:cubicBezTo>
                      <a:pt x="f126" y="f127"/>
                      <a:pt x="f128" y="f129"/>
                      <a:pt x="f130" y="f131"/>
                    </a:cubicBezTo>
                    <a:cubicBezTo>
                      <a:pt x="f132" y="f133"/>
                      <a:pt x="f64" y="f134"/>
                      <a:pt x="f135" y="f136"/>
                    </a:cubicBezTo>
                    <a:cubicBezTo>
                      <a:pt x="f137" y="f136"/>
                      <a:pt x="f58" y="f138"/>
                      <a:pt x="f58" y="f139"/>
                    </a:cubicBezTo>
                    <a:cubicBezTo>
                      <a:pt x="f140" y="f141"/>
                      <a:pt x="f137" y="f142"/>
                      <a:pt x="f135"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9" name="Google Shape;2488;p32">
            <a:extLst>
              <a:ext uri="{FF2B5EF4-FFF2-40B4-BE49-F238E27FC236}">
                <a16:creationId xmlns:a16="http://schemas.microsoft.com/office/drawing/2014/main" id="{96FA0DB2-33FF-4A3E-9418-2A3C90EC8CA0}"/>
              </a:ext>
            </a:extLst>
          </p:cNvPr>
          <p:cNvGrpSpPr/>
          <p:nvPr/>
        </p:nvGrpSpPr>
        <p:grpSpPr>
          <a:xfrm>
            <a:off x="-19" y="4721203"/>
            <a:ext cx="8138836" cy="211875"/>
            <a:chOff x="-19" y="4721203"/>
            <a:chExt cx="8138836" cy="211875"/>
          </a:xfrm>
        </p:grpSpPr>
        <p:sp>
          <p:nvSpPr>
            <p:cNvPr id="10" name="Google Shape;2489;p32">
              <a:extLst>
                <a:ext uri="{FF2B5EF4-FFF2-40B4-BE49-F238E27FC236}">
                  <a16:creationId xmlns:a16="http://schemas.microsoft.com/office/drawing/2014/main" id="{D5F6A986-7738-4FE3-914B-32F2D69EB396}"/>
                </a:ext>
              </a:extLst>
            </p:cNvPr>
            <p:cNvSpPr/>
            <p:nvPr/>
          </p:nvSpPr>
          <p:spPr>
            <a:xfrm rot="10799991">
              <a:off x="-19" y="4918063"/>
              <a:ext cx="4301621"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1" name="Google Shape;2490;p32">
              <a:extLst>
                <a:ext uri="{FF2B5EF4-FFF2-40B4-BE49-F238E27FC236}">
                  <a16:creationId xmlns:a16="http://schemas.microsoft.com/office/drawing/2014/main" id="{EF2237DC-F911-445A-98F5-3FF7A68EDE37}"/>
                </a:ext>
              </a:extLst>
            </p:cNvPr>
            <p:cNvGrpSpPr/>
            <p:nvPr/>
          </p:nvGrpSpPr>
          <p:grpSpPr>
            <a:xfrm>
              <a:off x="4842863" y="4721203"/>
              <a:ext cx="3295954" cy="211875"/>
              <a:chOff x="4842863" y="4721203"/>
              <a:chExt cx="3295954" cy="211875"/>
            </a:xfrm>
          </p:grpSpPr>
          <p:sp>
            <p:nvSpPr>
              <p:cNvPr id="12" name="Google Shape;2491;p32">
                <a:extLst>
                  <a:ext uri="{FF2B5EF4-FFF2-40B4-BE49-F238E27FC236}">
                    <a16:creationId xmlns:a16="http://schemas.microsoft.com/office/drawing/2014/main" id="{596CA8D2-9010-4027-B054-88B046D54DD1}"/>
                  </a:ext>
                </a:extLst>
              </p:cNvPr>
              <p:cNvSpPr/>
              <p:nvPr/>
            </p:nvSpPr>
            <p:spPr>
              <a:xfrm rot="10799991">
                <a:off x="4842863" y="4918063"/>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2492;p32">
                <a:extLst>
                  <a:ext uri="{FF2B5EF4-FFF2-40B4-BE49-F238E27FC236}">
                    <a16:creationId xmlns:a16="http://schemas.microsoft.com/office/drawing/2014/main" id="{8C7D78F3-775C-4EE7-BC8D-078377D02FDF}"/>
                  </a:ext>
                </a:extLst>
              </p:cNvPr>
              <p:cNvSpPr/>
              <p:nvPr/>
            </p:nvSpPr>
            <p:spPr>
              <a:xfrm rot="10799991">
                <a:off x="7994864" y="4721203"/>
                <a:ext cx="143953" cy="211875"/>
              </a:xfrm>
              <a:custGeom>
                <a:avLst/>
                <a:gdLst>
                  <a:gd name="f0" fmla="val w"/>
                  <a:gd name="f1" fmla="val h"/>
                  <a:gd name="f2" fmla="val 0"/>
                  <a:gd name="f3" fmla="val 4457"/>
                  <a:gd name="f4" fmla="val 6560"/>
                  <a:gd name="f5" fmla="val 3933"/>
                  <a:gd name="f6" fmla="val 1"/>
                  <a:gd name="f7" fmla="val 2886"/>
                  <a:gd name="f8" fmla="val 1831"/>
                  <a:gd name="f9" fmla="val 436"/>
                  <a:gd name="f10" fmla="val 1097"/>
                  <a:gd name="f11" fmla="val 1215"/>
                  <a:gd name="f12" fmla="val 705"/>
                  <a:gd name="f13" fmla="val 1607"/>
                  <a:gd name="f14" fmla="val 405"/>
                  <a:gd name="f15" fmla="val 2104"/>
                  <a:gd name="f16" fmla="val 209"/>
                  <a:gd name="f17" fmla="val 2635"/>
                  <a:gd name="f18" fmla="val 174"/>
                  <a:gd name="f19" fmla="val 2761"/>
                  <a:gd name="f20" fmla="val 139"/>
                  <a:gd name="f21" fmla="val 2912"/>
                  <a:gd name="f22" fmla="val 93"/>
                  <a:gd name="f23" fmla="val 3039"/>
                  <a:gd name="f24" fmla="val 24"/>
                  <a:gd name="f25" fmla="val 3454"/>
                  <a:gd name="f26" fmla="val 3893"/>
                  <a:gd name="f27" fmla="val 4054"/>
                  <a:gd name="f28" fmla="val 4193"/>
                  <a:gd name="f29" fmla="val 4354"/>
                  <a:gd name="f30" fmla="val 105"/>
                  <a:gd name="f31" fmla="val 4955"/>
                  <a:gd name="f32" fmla="val 440"/>
                  <a:gd name="f33" fmla="val 5532"/>
                  <a:gd name="f34" fmla="val 913"/>
                  <a:gd name="f35" fmla="val 5936"/>
                  <a:gd name="f36" fmla="val 1397"/>
                  <a:gd name="f37" fmla="val 6330"/>
                  <a:gd name="f38" fmla="val 1992"/>
                  <a:gd name="f39" fmla="val 6559"/>
                  <a:gd name="f40" fmla="val 2642"/>
                  <a:gd name="f41" fmla="val 2658"/>
                  <a:gd name="f42" fmla="val 2674"/>
                  <a:gd name="f43" fmla="val 2690"/>
                  <a:gd name="f44" fmla="val 3441"/>
                  <a:gd name="f45" fmla="val 6524"/>
                  <a:gd name="f46" fmla="val 4133"/>
                  <a:gd name="f47" fmla="val 6005"/>
                  <a:gd name="f48" fmla="val 4364"/>
                  <a:gd name="f49" fmla="val 5278"/>
                  <a:gd name="f50" fmla="val 4422"/>
                  <a:gd name="f51" fmla="val 5105"/>
                  <a:gd name="f52" fmla="val 4456"/>
                  <a:gd name="f53" fmla="val 4908"/>
                  <a:gd name="f54" fmla="val 4712"/>
                  <a:gd name="f55" fmla="val 4481"/>
                  <a:gd name="f56" fmla="val 4387"/>
                  <a:gd name="f57" fmla="val 4239"/>
                  <a:gd name="f58" fmla="val 4272"/>
                  <a:gd name="f59" fmla="val 4031"/>
                  <a:gd name="f60" fmla="val 4041"/>
                  <a:gd name="f61" fmla="val 3627"/>
                  <a:gd name="f62" fmla="val 3579"/>
                  <a:gd name="f63" fmla="val 3339"/>
                  <a:gd name="f64" fmla="val 3083"/>
                  <a:gd name="f65" fmla="val 2898"/>
                  <a:gd name="f66" fmla="val 2829"/>
                  <a:gd name="f67" fmla="val 2771"/>
                  <a:gd name="f68" fmla="val 3350"/>
                  <a:gd name="f69" fmla="val 3373"/>
                  <a:gd name="f70" fmla="val 2333"/>
                  <a:gd name="f71" fmla="val 3489"/>
                  <a:gd name="f72" fmla="val 2136"/>
                  <a:gd name="f73" fmla="val 3858"/>
                  <a:gd name="f74" fmla="val 2229"/>
                  <a:gd name="f75" fmla="val 4216"/>
                  <a:gd name="f76" fmla="val 2323"/>
                  <a:gd name="f77" fmla="val 4519"/>
                  <a:gd name="f78" fmla="val 2597"/>
                  <a:gd name="f79" fmla="val 4705"/>
                  <a:gd name="f80" fmla="val 2889"/>
                  <a:gd name="f81" fmla="val 2953"/>
                  <a:gd name="f82" fmla="val 3018"/>
                  <a:gd name="f83" fmla="val 4696"/>
                  <a:gd name="f84" fmla="val 4678"/>
                  <a:gd name="f85" fmla="val 3117"/>
                  <a:gd name="f86" fmla="val 3141"/>
                  <a:gd name="f87" fmla="val 3175"/>
                  <a:gd name="f88" fmla="val 3187"/>
                  <a:gd name="f89" fmla="val 3198"/>
                  <a:gd name="f90" fmla="val 4735"/>
                  <a:gd name="f91" fmla="val 4758"/>
                  <a:gd name="f92" fmla="val 4816"/>
                  <a:gd name="f93" fmla="val 4885"/>
                  <a:gd name="f94" fmla="val 4943"/>
                  <a:gd name="f95" fmla="val 3129"/>
                  <a:gd name="f96" fmla="val 5197"/>
                  <a:gd name="f97" fmla="val 5428"/>
                  <a:gd name="f98" fmla="val 2610"/>
                  <a:gd name="f99" fmla="val 5462"/>
                  <a:gd name="f100" fmla="val 2575"/>
                  <a:gd name="f101" fmla="val 5465"/>
                  <a:gd name="f102" fmla="val 2540"/>
                  <a:gd name="f103" fmla="val 5466"/>
                  <a:gd name="f104" fmla="val 2505"/>
                  <a:gd name="f105" fmla="val 2180"/>
                  <a:gd name="f106" fmla="val 1806"/>
                  <a:gd name="f107" fmla="val 5370"/>
                  <a:gd name="f108" fmla="val 1536"/>
                  <a:gd name="f109" fmla="val 5162"/>
                  <a:gd name="f110" fmla="val 1224"/>
                  <a:gd name="f111" fmla="val 4931"/>
                  <a:gd name="f112" fmla="val 970"/>
                  <a:gd name="f113" fmla="val 4585"/>
                  <a:gd name="f114" fmla="val 890"/>
                  <a:gd name="f115" fmla="val 855"/>
                  <a:gd name="f116" fmla="val 4089"/>
                  <a:gd name="f117" fmla="val 3985"/>
                  <a:gd name="f118" fmla="val 844"/>
                  <a:gd name="f119" fmla="val 3558"/>
                  <a:gd name="f120" fmla="val 3223"/>
                  <a:gd name="f121" fmla="val 3108"/>
                  <a:gd name="f122" fmla="val 936"/>
                  <a:gd name="f123" fmla="val 3004"/>
                  <a:gd name="f124" fmla="val 959"/>
                  <a:gd name="f125" fmla="val 2900"/>
                  <a:gd name="f126" fmla="val 1074"/>
                  <a:gd name="f127" fmla="val 2450"/>
                  <a:gd name="f128" fmla="val 1305"/>
                  <a:gd name="f129" fmla="val 2046"/>
                  <a:gd name="f130" fmla="val 1594"/>
                  <a:gd name="f131" fmla="val 1688"/>
                  <a:gd name="f132" fmla="val 2171"/>
                  <a:gd name="f133" fmla="val 961"/>
                  <a:gd name="f134" fmla="val 499"/>
                  <a:gd name="f135" fmla="val 4052"/>
                  <a:gd name="f136" fmla="val 476"/>
                  <a:gd name="f137" fmla="val 4179"/>
                  <a:gd name="f138" fmla="val 372"/>
                  <a:gd name="f139" fmla="val 234"/>
                  <a:gd name="f140" fmla="val 4283"/>
                  <a:gd name="f141" fmla="val 118"/>
                  <a:gd name="f142" fmla="val 3"/>
                  <a:gd name="f143" fmla="val 4013"/>
                  <a:gd name="f144" fmla="val 2"/>
                  <a:gd name="f145" fmla="val 3973"/>
                  <a:gd name="f146" fmla="*/ f0 1 4457"/>
                  <a:gd name="f147" fmla="*/ f1 1 6560"/>
                  <a:gd name="f148" fmla="val f2"/>
                  <a:gd name="f149" fmla="val f3"/>
                  <a:gd name="f150" fmla="val f4"/>
                  <a:gd name="f151" fmla="+- f150 0 f148"/>
                  <a:gd name="f152" fmla="+- f149 0 f148"/>
                  <a:gd name="f153" fmla="*/ f152 1 4457"/>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57" h="6560">
                    <a:moveTo>
                      <a:pt x="f5" y="f6"/>
                    </a:moveTo>
                    <a:cubicBezTo>
                      <a:pt x="f7" y="f6"/>
                      <a:pt x="f8" y="f9"/>
                      <a:pt x="f10" y="f11"/>
                    </a:cubicBezTo>
                    <a:cubicBezTo>
                      <a:pt x="f12" y="f13"/>
                      <a:pt x="f14" y="f15"/>
                      <a:pt x="f16" y="f17"/>
                    </a:cubicBezTo>
                    <a:cubicBezTo>
                      <a:pt x="f18" y="f19"/>
                      <a:pt x="f20" y="f21"/>
                      <a:pt x="f22" y="f23"/>
                    </a:cubicBezTo>
                    <a:lnTo>
                      <a:pt x="f24" y="f25"/>
                    </a:lnTo>
                    <a:lnTo>
                      <a:pt x="f6" y="f26"/>
                    </a:lnTo>
                    <a:cubicBezTo>
                      <a:pt x="f6" y="f27"/>
                      <a:pt x="f6" y="f28"/>
                      <a:pt x="f24" y="f29"/>
                    </a:cubicBezTo>
                    <a:cubicBezTo>
                      <a:pt x="f30" y="f31"/>
                      <a:pt x="f32" y="f33"/>
                      <a:pt x="f34" y="f35"/>
                    </a:cubicBezTo>
                    <a:cubicBezTo>
                      <a:pt x="f36" y="f37"/>
                      <a:pt x="f38" y="f39"/>
                      <a:pt x="f40" y="f39"/>
                    </a:cubicBezTo>
                    <a:cubicBezTo>
                      <a:pt x="f41" y="f39"/>
                      <a:pt x="f42" y="f39"/>
                      <a:pt x="f43" y="f39"/>
                    </a:cubicBezTo>
                    <a:cubicBezTo>
                      <a:pt x="f44" y="f45"/>
                      <a:pt x="f46" y="f47"/>
                      <a:pt x="f48" y="f49"/>
                    </a:cubicBezTo>
                    <a:cubicBezTo>
                      <a:pt x="f50" y="f51"/>
                      <a:pt x="f52" y="f53"/>
                      <a:pt x="f52" y="f54"/>
                    </a:cubicBezTo>
                    <a:cubicBezTo>
                      <a:pt x="f52" y="f55"/>
                      <a:pt x="f56" y="f57"/>
                      <a:pt x="f58" y="f59"/>
                    </a:cubicBezTo>
                    <a:cubicBezTo>
                      <a:pt x="f60" y="f61"/>
                      <a:pt x="f62" y="f63"/>
                      <a:pt x="f64" y="f63"/>
                    </a:cubicBezTo>
                    <a:lnTo>
                      <a:pt x="f65" y="f63"/>
                    </a:lnTo>
                    <a:cubicBezTo>
                      <a:pt x="f66" y="f63"/>
                      <a:pt x="f67" y="f68"/>
                      <a:pt x="f43" y="f69"/>
                    </a:cubicBezTo>
                    <a:cubicBezTo>
                      <a:pt x="f70" y="f71"/>
                      <a:pt x="f72" y="f73"/>
                      <a:pt x="f74" y="f75"/>
                    </a:cubicBezTo>
                    <a:cubicBezTo>
                      <a:pt x="f76" y="f77"/>
                      <a:pt x="f78" y="f79"/>
                      <a:pt x="f80" y="f79"/>
                    </a:cubicBezTo>
                    <a:cubicBezTo>
                      <a:pt x="f81" y="f79"/>
                      <a:pt x="f82" y="f83"/>
                      <a:pt x="f64" y="f84"/>
                    </a:cubicBezTo>
                    <a:cubicBezTo>
                      <a:pt x="f85" y="f84"/>
                      <a:pt x="f86" y="f84"/>
                      <a:pt x="f87" y="f54"/>
                    </a:cubicBezTo>
                    <a:cubicBezTo>
                      <a:pt x="f88" y="f54"/>
                      <a:pt x="f89" y="f90"/>
                      <a:pt x="f89" y="f91"/>
                    </a:cubicBezTo>
                    <a:cubicBezTo>
                      <a:pt x="f89" y="f92"/>
                      <a:pt x="f89" y="f93"/>
                      <a:pt x="f88" y="f94"/>
                    </a:cubicBezTo>
                    <a:cubicBezTo>
                      <a:pt x="f95" y="f96"/>
                      <a:pt x="f65" y="f97"/>
                      <a:pt x="f98" y="f99"/>
                    </a:cubicBezTo>
                    <a:cubicBezTo>
                      <a:pt x="f100" y="f101"/>
                      <a:pt x="f102" y="f103"/>
                      <a:pt x="f104" y="f103"/>
                    </a:cubicBezTo>
                    <a:cubicBezTo>
                      <a:pt x="f105" y="f103"/>
                      <a:pt x="f106" y="f107"/>
                      <a:pt x="f108" y="f109"/>
                    </a:cubicBezTo>
                    <a:cubicBezTo>
                      <a:pt x="f110" y="f111"/>
                      <a:pt x="f112" y="f113"/>
                      <a:pt x="f114" y="f28"/>
                    </a:cubicBezTo>
                    <a:cubicBezTo>
                      <a:pt x="f115" y="f116"/>
                      <a:pt x="f115" y="f117"/>
                      <a:pt x="f118" y="f26"/>
                    </a:cubicBezTo>
                    <a:lnTo>
                      <a:pt x="f118" y="f119"/>
                    </a:lnTo>
                    <a:lnTo>
                      <a:pt x="f114" y="f120"/>
                    </a:lnTo>
                    <a:cubicBezTo>
                      <a:pt x="f34" y="f121"/>
                      <a:pt x="f122" y="f123"/>
                      <a:pt x="f124" y="f125"/>
                    </a:cubicBezTo>
                    <a:cubicBezTo>
                      <a:pt x="f126" y="f127"/>
                      <a:pt x="f128" y="f129"/>
                      <a:pt x="f130" y="f131"/>
                    </a:cubicBezTo>
                    <a:cubicBezTo>
                      <a:pt x="f132" y="f133"/>
                      <a:pt x="f64" y="f134"/>
                      <a:pt x="f135" y="f136"/>
                    </a:cubicBezTo>
                    <a:cubicBezTo>
                      <a:pt x="f137" y="f136"/>
                      <a:pt x="f58" y="f138"/>
                      <a:pt x="f58" y="f139"/>
                    </a:cubicBezTo>
                    <a:cubicBezTo>
                      <a:pt x="f140" y="f141"/>
                      <a:pt x="f137" y="f142"/>
                      <a:pt x="f135"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sp>
        <p:nvSpPr>
          <p:cNvPr id="14" name="Freeform 5">
            <a:extLst>
              <a:ext uri="{FF2B5EF4-FFF2-40B4-BE49-F238E27FC236}">
                <a16:creationId xmlns:a16="http://schemas.microsoft.com/office/drawing/2014/main" id="{1E1459DC-1A94-462C-8D3C-5BE1F4198A18}"/>
              </a:ext>
            </a:extLst>
          </p:cNvPr>
          <p:cNvSpPr/>
          <p:nvPr/>
        </p:nvSpPr>
        <p:spPr>
          <a:xfrm rot="16560313">
            <a:off x="6528267" y="2241322"/>
            <a:ext cx="4697967" cy="681666"/>
          </a:xfrm>
          <a:custGeom>
            <a:avLst/>
            <a:gdLst>
              <a:gd name="f0" fmla="val 10800000"/>
              <a:gd name="f1" fmla="val 5400000"/>
              <a:gd name="f2" fmla="val 180"/>
              <a:gd name="f3" fmla="val w"/>
              <a:gd name="f4" fmla="val h"/>
              <a:gd name="f5" fmla="val 0"/>
              <a:gd name="f6" fmla="val 969"/>
              <a:gd name="f7" fmla="val 138"/>
              <a:gd name="f8" fmla="val 247"/>
              <a:gd name="f9" fmla="val 110"/>
              <a:gd name="f10" fmla="val 200"/>
              <a:gd name="f11" fmla="val 96"/>
              <a:gd name="f12" fmla="val 152"/>
              <a:gd name="f13" fmla="val 108"/>
              <a:gd name="f14" fmla="val 104"/>
              <a:gd name="f15" fmla="val 115"/>
              <a:gd name="f16" fmla="val 88"/>
              <a:gd name="f17" fmla="val 118"/>
              <a:gd name="f18" fmla="val 71"/>
              <a:gd name="f19" fmla="val 123"/>
              <a:gd name="f20" fmla="val 56"/>
              <a:gd name="f21" fmla="val 130"/>
              <a:gd name="f22" fmla="val 38"/>
              <a:gd name="f23" fmla="val 23"/>
              <a:gd name="f24" fmla="val 136"/>
              <a:gd name="f25" fmla="val 10"/>
              <a:gd name="f26" fmla="val 1"/>
              <a:gd name="f27" fmla="val 84"/>
              <a:gd name="f28" fmla="val 8"/>
              <a:gd name="f29" fmla="val 72"/>
              <a:gd name="f30" fmla="val 18"/>
              <a:gd name="f31" fmla="val 57"/>
              <a:gd name="f32" fmla="val 33"/>
              <a:gd name="f33" fmla="val 49"/>
              <a:gd name="f34" fmla="val 61"/>
              <a:gd name="f35" fmla="val 107"/>
              <a:gd name="f36" fmla="val 73"/>
              <a:gd name="f37" fmla="val 165"/>
              <a:gd name="f38" fmla="val 222"/>
              <a:gd name="f39" fmla="val 243"/>
              <a:gd name="f40" fmla="val 51"/>
              <a:gd name="f41" fmla="val 263"/>
              <a:gd name="f42" fmla="val 46"/>
              <a:gd name="f43" fmla="val 284"/>
              <a:gd name="f44" fmla="val 289"/>
              <a:gd name="f45" fmla="val 60"/>
              <a:gd name="f46" fmla="val 297"/>
              <a:gd name="f47" fmla="val 58"/>
              <a:gd name="f48" fmla="val 304"/>
              <a:gd name="f49" fmla="val 362"/>
              <a:gd name="f50" fmla="val 52"/>
              <a:gd name="f51" fmla="val 420"/>
              <a:gd name="f52" fmla="val 479"/>
              <a:gd name="f53" fmla="val 41"/>
              <a:gd name="f54" fmla="val 636"/>
              <a:gd name="f55" fmla="val 27"/>
              <a:gd name="f56" fmla="val 794"/>
              <a:gd name="f57" fmla="val 14"/>
              <a:gd name="f58" fmla="val 952"/>
              <a:gd name="f59" fmla="val 957"/>
              <a:gd name="f60" fmla="val 963"/>
              <a:gd name="f61" fmla="val 4"/>
              <a:gd name="f62" fmla="val 5"/>
              <a:gd name="f63" fmla="val 964"/>
              <a:gd name="f64" fmla="val 9"/>
              <a:gd name="f65" fmla="val 959"/>
              <a:gd name="f66" fmla="val 15"/>
              <a:gd name="f67" fmla="val 953"/>
              <a:gd name="f68" fmla="val 820"/>
              <a:gd name="f69" fmla="val 30"/>
              <a:gd name="f70" fmla="val 687"/>
              <a:gd name="f71" fmla="val 44"/>
              <a:gd name="f72" fmla="val 554"/>
              <a:gd name="f73" fmla="val 59"/>
              <a:gd name="f74" fmla="val 496"/>
              <a:gd name="f75" fmla="val 66"/>
              <a:gd name="f76" fmla="val 437"/>
              <a:gd name="f77" fmla="val 76"/>
              <a:gd name="f78" fmla="val 379"/>
              <a:gd name="f79" fmla="val 85"/>
              <a:gd name="f80" fmla="val 364"/>
              <a:gd name="f81" fmla="val 87"/>
              <a:gd name="f82" fmla="val 348"/>
              <a:gd name="f83" fmla="val 333"/>
              <a:gd name="f84" fmla="val 91"/>
              <a:gd name="f85" fmla="val 314"/>
              <a:gd name="f86" fmla="val 94"/>
              <a:gd name="f87" fmla="val 294"/>
              <a:gd name="f88" fmla="val 100"/>
              <a:gd name="f89" fmla="val 275"/>
              <a:gd name="f90" fmla="val 266"/>
              <a:gd name="f91" fmla="val 106"/>
              <a:gd name="f92" fmla="val 258"/>
              <a:gd name="f93" fmla="+- 0 0 -90"/>
              <a:gd name="f94" fmla="*/ f3 1 969"/>
              <a:gd name="f95" fmla="*/ f4 1 138"/>
              <a:gd name="f96" fmla="val f5"/>
              <a:gd name="f97" fmla="val f6"/>
              <a:gd name="f98" fmla="val f7"/>
              <a:gd name="f99" fmla="*/ f93 f0 1"/>
              <a:gd name="f100" fmla="+- f98 0 f96"/>
              <a:gd name="f101" fmla="+- f97 0 f96"/>
              <a:gd name="f102" fmla="*/ f99 1 f2"/>
              <a:gd name="f103" fmla="*/ f101 1 969"/>
              <a:gd name="f104" fmla="*/ f100 1 138"/>
              <a:gd name="f105" fmla="*/ 247 f101 1"/>
              <a:gd name="f106" fmla="*/ 110 f100 1"/>
              <a:gd name="f107" fmla="*/ 104 f101 1"/>
              <a:gd name="f108" fmla="*/ 115 f100 1"/>
              <a:gd name="f109" fmla="*/ 56 f101 1"/>
              <a:gd name="f110" fmla="*/ 130 f100 1"/>
              <a:gd name="f111" fmla="*/ 10 f101 1"/>
              <a:gd name="f112" fmla="*/ 123 f100 1"/>
              <a:gd name="f113" fmla="*/ 8 f101 1"/>
              <a:gd name="f114" fmla="*/ 72 f100 1"/>
              <a:gd name="f115" fmla="*/ 49 f101 1"/>
              <a:gd name="f116" fmla="*/ 61 f100 1"/>
              <a:gd name="f117" fmla="*/ 222 f101 1"/>
              <a:gd name="f118" fmla="*/ 57 f100 1"/>
              <a:gd name="f119" fmla="*/ 284 f101 1"/>
              <a:gd name="f120" fmla="*/ 304 f101 1"/>
              <a:gd name="f121" fmla="*/ 479 f101 1"/>
              <a:gd name="f122" fmla="*/ 41 f100 1"/>
              <a:gd name="f123" fmla="*/ 952 f101 1"/>
              <a:gd name="f124" fmla="*/ 1 f100 1"/>
              <a:gd name="f125" fmla="*/ 969 f101 1"/>
              <a:gd name="f126" fmla="*/ 5 f100 1"/>
              <a:gd name="f127" fmla="*/ 953 f101 1"/>
              <a:gd name="f128" fmla="*/ 15 f100 1"/>
              <a:gd name="f129" fmla="*/ 554 f101 1"/>
              <a:gd name="f130" fmla="*/ 59 f100 1"/>
              <a:gd name="f131" fmla="*/ 379 f101 1"/>
              <a:gd name="f132" fmla="*/ 85 f100 1"/>
              <a:gd name="f133" fmla="*/ 333 f101 1"/>
              <a:gd name="f134" fmla="*/ 91 f100 1"/>
              <a:gd name="f135" fmla="*/ 275 f101 1"/>
              <a:gd name="f136" fmla="*/ 104 f100 1"/>
              <a:gd name="f137" fmla="+- f102 0 f1"/>
              <a:gd name="f138" fmla="*/ f105 1 969"/>
              <a:gd name="f139" fmla="*/ f106 1 138"/>
              <a:gd name="f140" fmla="*/ f107 1 969"/>
              <a:gd name="f141" fmla="*/ f108 1 138"/>
              <a:gd name="f142" fmla="*/ f109 1 969"/>
              <a:gd name="f143" fmla="*/ f110 1 138"/>
              <a:gd name="f144" fmla="*/ f111 1 969"/>
              <a:gd name="f145" fmla="*/ f112 1 138"/>
              <a:gd name="f146" fmla="*/ f113 1 969"/>
              <a:gd name="f147" fmla="*/ f114 1 138"/>
              <a:gd name="f148" fmla="*/ f115 1 969"/>
              <a:gd name="f149" fmla="*/ f116 1 138"/>
              <a:gd name="f150" fmla="*/ f117 1 969"/>
              <a:gd name="f151" fmla="*/ f118 1 138"/>
              <a:gd name="f152" fmla="*/ f119 1 969"/>
              <a:gd name="f153" fmla="*/ f120 1 969"/>
              <a:gd name="f154" fmla="*/ f121 1 969"/>
              <a:gd name="f155" fmla="*/ f122 1 138"/>
              <a:gd name="f156" fmla="*/ f123 1 969"/>
              <a:gd name="f157" fmla="*/ f124 1 138"/>
              <a:gd name="f158" fmla="*/ f125 1 969"/>
              <a:gd name="f159" fmla="*/ f126 1 138"/>
              <a:gd name="f160" fmla="*/ f127 1 969"/>
              <a:gd name="f161" fmla="*/ f128 1 138"/>
              <a:gd name="f162" fmla="*/ f129 1 969"/>
              <a:gd name="f163" fmla="*/ f130 1 138"/>
              <a:gd name="f164" fmla="*/ f131 1 969"/>
              <a:gd name="f165" fmla="*/ f132 1 138"/>
              <a:gd name="f166" fmla="*/ f133 1 969"/>
              <a:gd name="f167" fmla="*/ f134 1 138"/>
              <a:gd name="f168" fmla="*/ f135 1 969"/>
              <a:gd name="f169" fmla="*/ f136 1 138"/>
              <a:gd name="f170" fmla="*/ 0 1 f103"/>
              <a:gd name="f171" fmla="*/ f97 1 f103"/>
              <a:gd name="f172" fmla="*/ 0 1 f104"/>
              <a:gd name="f173" fmla="*/ f98 1 f104"/>
              <a:gd name="f174" fmla="*/ f138 1 f103"/>
              <a:gd name="f175" fmla="*/ f139 1 f104"/>
              <a:gd name="f176" fmla="*/ f140 1 f103"/>
              <a:gd name="f177" fmla="*/ f141 1 f104"/>
              <a:gd name="f178" fmla="*/ f142 1 f103"/>
              <a:gd name="f179" fmla="*/ f143 1 f104"/>
              <a:gd name="f180" fmla="*/ f144 1 f103"/>
              <a:gd name="f181" fmla="*/ f145 1 f104"/>
              <a:gd name="f182" fmla="*/ f146 1 f103"/>
              <a:gd name="f183" fmla="*/ f147 1 f104"/>
              <a:gd name="f184" fmla="*/ f148 1 f103"/>
              <a:gd name="f185" fmla="*/ f149 1 f104"/>
              <a:gd name="f186" fmla="*/ f150 1 f103"/>
              <a:gd name="f187" fmla="*/ f151 1 f104"/>
              <a:gd name="f188" fmla="*/ f152 1 f103"/>
              <a:gd name="f189" fmla="*/ f153 1 f103"/>
              <a:gd name="f190" fmla="*/ f154 1 f103"/>
              <a:gd name="f191" fmla="*/ f155 1 f104"/>
              <a:gd name="f192" fmla="*/ f156 1 f103"/>
              <a:gd name="f193" fmla="*/ f157 1 f104"/>
              <a:gd name="f194" fmla="*/ f158 1 f103"/>
              <a:gd name="f195" fmla="*/ f159 1 f104"/>
              <a:gd name="f196" fmla="*/ f160 1 f103"/>
              <a:gd name="f197" fmla="*/ f161 1 f104"/>
              <a:gd name="f198" fmla="*/ f162 1 f103"/>
              <a:gd name="f199" fmla="*/ f163 1 f104"/>
              <a:gd name="f200" fmla="*/ f164 1 f103"/>
              <a:gd name="f201" fmla="*/ f165 1 f104"/>
              <a:gd name="f202" fmla="*/ f166 1 f103"/>
              <a:gd name="f203" fmla="*/ f167 1 f104"/>
              <a:gd name="f204" fmla="*/ f168 1 f103"/>
              <a:gd name="f205" fmla="*/ f169 1 f104"/>
              <a:gd name="f206" fmla="*/ f170 f94 1"/>
              <a:gd name="f207" fmla="*/ f171 f94 1"/>
              <a:gd name="f208" fmla="*/ f173 f95 1"/>
              <a:gd name="f209" fmla="*/ f172 f95 1"/>
              <a:gd name="f210" fmla="*/ f174 f94 1"/>
              <a:gd name="f211" fmla="*/ f175 f95 1"/>
              <a:gd name="f212" fmla="*/ f176 f94 1"/>
              <a:gd name="f213" fmla="*/ f177 f95 1"/>
              <a:gd name="f214" fmla="*/ f178 f94 1"/>
              <a:gd name="f215" fmla="*/ f179 f95 1"/>
              <a:gd name="f216" fmla="*/ f180 f94 1"/>
              <a:gd name="f217" fmla="*/ f181 f95 1"/>
              <a:gd name="f218" fmla="*/ f182 f94 1"/>
              <a:gd name="f219" fmla="*/ f183 f95 1"/>
              <a:gd name="f220" fmla="*/ f184 f94 1"/>
              <a:gd name="f221" fmla="*/ f185 f95 1"/>
              <a:gd name="f222" fmla="*/ f186 f94 1"/>
              <a:gd name="f223" fmla="*/ f187 f95 1"/>
              <a:gd name="f224" fmla="*/ f188 f94 1"/>
              <a:gd name="f225" fmla="*/ f189 f94 1"/>
              <a:gd name="f226" fmla="*/ f190 f94 1"/>
              <a:gd name="f227" fmla="*/ f191 f95 1"/>
              <a:gd name="f228" fmla="*/ f192 f94 1"/>
              <a:gd name="f229" fmla="*/ f193 f95 1"/>
              <a:gd name="f230" fmla="*/ f194 f94 1"/>
              <a:gd name="f231" fmla="*/ f195 f95 1"/>
              <a:gd name="f232" fmla="*/ f196 f94 1"/>
              <a:gd name="f233" fmla="*/ f197 f95 1"/>
              <a:gd name="f234" fmla="*/ f198 f94 1"/>
              <a:gd name="f235" fmla="*/ f199 f95 1"/>
              <a:gd name="f236" fmla="*/ f200 f94 1"/>
              <a:gd name="f237" fmla="*/ f201 f95 1"/>
              <a:gd name="f238" fmla="*/ f202 f94 1"/>
              <a:gd name="f239" fmla="*/ f203 f95 1"/>
              <a:gd name="f240" fmla="*/ f204 f94 1"/>
              <a:gd name="f241" fmla="*/ f205 f95 1"/>
            </a:gdLst>
            <a:ahLst/>
            <a:cxnLst>
              <a:cxn ang="3cd4">
                <a:pos x="hc" y="t"/>
              </a:cxn>
              <a:cxn ang="0">
                <a:pos x="r" y="vc"/>
              </a:cxn>
              <a:cxn ang="cd4">
                <a:pos x="hc" y="b"/>
              </a:cxn>
              <a:cxn ang="cd2">
                <a:pos x="l" y="vc"/>
              </a:cxn>
              <a:cxn ang="f137">
                <a:pos x="f210" y="f211"/>
              </a:cxn>
              <a:cxn ang="f137">
                <a:pos x="f212" y="f213"/>
              </a:cxn>
              <a:cxn ang="f137">
                <a:pos x="f214" y="f215"/>
              </a:cxn>
              <a:cxn ang="f137">
                <a:pos x="f216" y="f217"/>
              </a:cxn>
              <a:cxn ang="f137">
                <a:pos x="f218" y="f219"/>
              </a:cxn>
              <a:cxn ang="f137">
                <a:pos x="f220" y="f221"/>
              </a:cxn>
              <a:cxn ang="f137">
                <a:pos x="f222" y="f223"/>
              </a:cxn>
              <a:cxn ang="f137">
                <a:pos x="f224" y="f223"/>
              </a:cxn>
              <a:cxn ang="f137">
                <a:pos x="f225" y="f223"/>
              </a:cxn>
              <a:cxn ang="f137">
                <a:pos x="f226" y="f227"/>
              </a:cxn>
              <a:cxn ang="f137">
                <a:pos x="f228" y="f229"/>
              </a:cxn>
              <a:cxn ang="f137">
                <a:pos x="f230" y="f231"/>
              </a:cxn>
              <a:cxn ang="f137">
                <a:pos x="f232" y="f233"/>
              </a:cxn>
              <a:cxn ang="f137">
                <a:pos x="f234" y="f235"/>
              </a:cxn>
              <a:cxn ang="f137">
                <a:pos x="f236" y="f237"/>
              </a:cxn>
              <a:cxn ang="f137">
                <a:pos x="f238" y="f239"/>
              </a:cxn>
              <a:cxn ang="f137">
                <a:pos x="f240" y="f241"/>
              </a:cxn>
              <a:cxn ang="f137">
                <a:pos x="f210" y="f211"/>
              </a:cxn>
            </a:cxnLst>
            <a:rect l="f206" t="f209" r="f207" b="f208"/>
            <a:pathLst>
              <a:path w="969" h="138">
                <a:moveTo>
                  <a:pt x="f8" y="f9"/>
                </a:moveTo>
                <a:cubicBezTo>
                  <a:pt x="f10" y="f11"/>
                  <a:pt x="f12" y="f13"/>
                  <a:pt x="f14" y="f15"/>
                </a:cubicBezTo>
                <a:cubicBezTo>
                  <a:pt x="f16" y="f17"/>
                  <a:pt x="f18" y="f19"/>
                  <a:pt x="f20" y="f21"/>
                </a:cubicBezTo>
                <a:cubicBezTo>
                  <a:pt x="f22" y="f7"/>
                  <a:pt x="f23" y="f24"/>
                  <a:pt x="f25" y="f19"/>
                </a:cubicBezTo>
                <a:cubicBezTo>
                  <a:pt x="f26" y="f15"/>
                  <a:pt x="f5" y="f27"/>
                  <a:pt x="f28" y="f29"/>
                </a:cubicBezTo>
                <a:cubicBezTo>
                  <a:pt x="f30" y="f31"/>
                  <a:pt x="f32" y="f31"/>
                  <a:pt x="f33" y="f34"/>
                </a:cubicBezTo>
                <a:cubicBezTo>
                  <a:pt x="f35" y="f36"/>
                  <a:pt x="f37" y="f18"/>
                  <a:pt x="f38" y="f31"/>
                </a:cubicBezTo>
                <a:cubicBezTo>
                  <a:pt x="f39" y="f40"/>
                  <a:pt x="f41" y="f42"/>
                  <a:pt x="f43" y="f31"/>
                </a:cubicBezTo>
                <a:cubicBezTo>
                  <a:pt x="f44" y="f45"/>
                  <a:pt x="f46" y="f47"/>
                  <a:pt x="f48" y="f31"/>
                </a:cubicBezTo>
                <a:cubicBezTo>
                  <a:pt x="f49" y="f50"/>
                  <a:pt x="f51" y="f42"/>
                  <a:pt x="f52" y="f53"/>
                </a:cubicBezTo>
                <a:cubicBezTo>
                  <a:pt x="f54" y="f55"/>
                  <a:pt x="f56" y="f57"/>
                  <a:pt x="f58" y="f26"/>
                </a:cubicBezTo>
                <a:cubicBezTo>
                  <a:pt x="f59" y="f5"/>
                  <a:pt x="f60" y="f61"/>
                  <a:pt x="f6" y="f62"/>
                </a:cubicBezTo>
                <a:cubicBezTo>
                  <a:pt x="f63" y="f64"/>
                  <a:pt x="f65" y="f66"/>
                  <a:pt x="f67" y="f66"/>
                </a:cubicBezTo>
                <a:cubicBezTo>
                  <a:pt x="f68" y="f69"/>
                  <a:pt x="f70" y="f71"/>
                  <a:pt x="f72" y="f73"/>
                </a:cubicBezTo>
                <a:cubicBezTo>
                  <a:pt x="f74" y="f75"/>
                  <a:pt x="f76" y="f77"/>
                  <a:pt x="f78" y="f79"/>
                </a:cubicBezTo>
                <a:cubicBezTo>
                  <a:pt x="f80" y="f81"/>
                  <a:pt x="f82" y="f16"/>
                  <a:pt x="f83" y="f84"/>
                </a:cubicBezTo>
                <a:cubicBezTo>
                  <a:pt x="f85" y="f86"/>
                  <a:pt x="f87" y="f88"/>
                  <a:pt x="f89" y="f14"/>
                </a:cubicBezTo>
                <a:cubicBezTo>
                  <a:pt x="f90" y="f91"/>
                  <a:pt x="f92" y="f13"/>
                  <a:pt x="f8" y="f9"/>
                </a:cubicBezTo>
                <a:close/>
              </a:path>
            </a:pathLst>
          </a:custGeom>
          <a:solidFill>
            <a:srgbClr val="B8902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pic>
        <p:nvPicPr>
          <p:cNvPr id="15" name="Imagen 76">
            <a:extLst>
              <a:ext uri="{FF2B5EF4-FFF2-40B4-BE49-F238E27FC236}">
                <a16:creationId xmlns:a16="http://schemas.microsoft.com/office/drawing/2014/main" id="{7559C0F0-1851-4F54-BF3A-CEBEAD3CEF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3290" y="3454932"/>
            <a:ext cx="1014718" cy="1470602"/>
          </a:xfrm>
          <a:prstGeom prst="rect">
            <a:avLst/>
          </a:prstGeom>
          <a:noFill/>
          <a:ln cap="flat">
            <a:noFill/>
          </a:ln>
        </p:spPr>
      </p:pic>
    </p:spTree>
    <p:extLst>
      <p:ext uri="{BB962C8B-B14F-4D97-AF65-F5344CB8AC3E}">
        <p14:creationId xmlns:p14="http://schemas.microsoft.com/office/powerpoint/2010/main" val="229982987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_TITLE_AND_DESCRIPTION">
    <p:bg>
      <p:bgPr>
        <a:blipFill>
          <a:blip r:embed="rId2">
            <a:alphaModFix/>
          </a:blip>
          <a:stretch>
            <a:fillRect/>
          </a:stretch>
        </a:blipFill>
        <a:effectLst/>
      </p:bgPr>
    </p:bg>
    <p:spTree>
      <p:nvGrpSpPr>
        <p:cNvPr id="1" name=""/>
        <p:cNvGrpSpPr/>
        <p:nvPr/>
      </p:nvGrpSpPr>
      <p:grpSpPr>
        <a:xfrm>
          <a:off x="0" y="0"/>
          <a:ext cx="0" cy="0"/>
          <a:chOff x="0" y="0"/>
          <a:chExt cx="0" cy="0"/>
        </a:xfrm>
      </p:grpSpPr>
      <p:grpSp>
        <p:nvGrpSpPr>
          <p:cNvPr id="2" name="Google Shape;664;p9">
            <a:extLst>
              <a:ext uri="{FF2B5EF4-FFF2-40B4-BE49-F238E27FC236}">
                <a16:creationId xmlns:a16="http://schemas.microsoft.com/office/drawing/2014/main" id="{876989E6-EBB2-4A6B-83DE-793B5962250D}"/>
              </a:ext>
            </a:extLst>
          </p:cNvPr>
          <p:cNvGrpSpPr/>
          <p:nvPr/>
        </p:nvGrpSpPr>
        <p:grpSpPr>
          <a:xfrm>
            <a:off x="8736095" y="1034698"/>
            <a:ext cx="213649" cy="3005888"/>
            <a:chOff x="8736095" y="1034698"/>
            <a:chExt cx="213649" cy="3005888"/>
          </a:xfrm>
        </p:grpSpPr>
        <p:sp>
          <p:nvSpPr>
            <p:cNvPr id="3" name="Google Shape;665;p9">
              <a:extLst>
                <a:ext uri="{FF2B5EF4-FFF2-40B4-BE49-F238E27FC236}">
                  <a16:creationId xmlns:a16="http://schemas.microsoft.com/office/drawing/2014/main" id="{48439556-D41C-4BEB-8CD4-FC0DE94ABB0E}"/>
                </a:ext>
              </a:extLst>
            </p:cNvPr>
            <p:cNvSpPr/>
            <p:nvPr/>
          </p:nvSpPr>
          <p:spPr>
            <a:xfrm flipH="1">
              <a:off x="8932947" y="1165530"/>
              <a:ext cx="14923" cy="1487491"/>
            </a:xfrm>
            <a:custGeom>
              <a:avLst/>
              <a:gdLst>
                <a:gd name="f0" fmla="val w"/>
                <a:gd name="f1" fmla="val h"/>
                <a:gd name="f2" fmla="val 0"/>
                <a:gd name="f3" fmla="val 462"/>
                <a:gd name="f4" fmla="val 46056"/>
                <a:gd name="f5" fmla="val 1"/>
                <a:gd name="f6" fmla="*/ f0 1 462"/>
                <a:gd name="f7" fmla="*/ f1 1 46056"/>
                <a:gd name="f8" fmla="val f2"/>
                <a:gd name="f9" fmla="val f3"/>
                <a:gd name="f10" fmla="val f4"/>
                <a:gd name="f11" fmla="+- f10 0 f8"/>
                <a:gd name="f12" fmla="+- f9 0 f8"/>
                <a:gd name="f13" fmla="*/ f12 1 462"/>
                <a:gd name="f14" fmla="*/ f11 1 4605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62" h="46056">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666;p9">
              <a:extLst>
                <a:ext uri="{FF2B5EF4-FFF2-40B4-BE49-F238E27FC236}">
                  <a16:creationId xmlns:a16="http://schemas.microsoft.com/office/drawing/2014/main" id="{19FC47CE-5210-4E25-A6F5-6C1C63BF50E0}"/>
                </a:ext>
              </a:extLst>
            </p:cNvPr>
            <p:cNvSpPr/>
            <p:nvPr/>
          </p:nvSpPr>
          <p:spPr>
            <a:xfrm flipH="1">
              <a:off x="8736095" y="1034698"/>
              <a:ext cx="213649" cy="143917"/>
            </a:xfrm>
            <a:custGeom>
              <a:avLst/>
              <a:gdLst>
                <a:gd name="f0" fmla="val w"/>
                <a:gd name="f1" fmla="val h"/>
                <a:gd name="f2" fmla="val 0"/>
                <a:gd name="f3" fmla="val 6615"/>
                <a:gd name="f4" fmla="val 4456"/>
                <a:gd name="f5" fmla="val 3925"/>
                <a:gd name="f6" fmla="val 3498"/>
                <a:gd name="f7" fmla="val 35"/>
                <a:gd name="f8" fmla="val 3071"/>
                <a:gd name="f9" fmla="val 104"/>
                <a:gd name="f10" fmla="val 2944"/>
                <a:gd name="f11" fmla="val 151"/>
                <a:gd name="f12" fmla="val 2805"/>
                <a:gd name="f13" fmla="val 174"/>
                <a:gd name="f14" fmla="val 2667"/>
                <a:gd name="f15" fmla="val 220"/>
                <a:gd name="f16" fmla="val 2136"/>
                <a:gd name="f17" fmla="val 404"/>
                <a:gd name="f18" fmla="val 1651"/>
                <a:gd name="f19" fmla="val 705"/>
                <a:gd name="f20" fmla="val 1259"/>
                <a:gd name="f21" fmla="val 1097"/>
                <a:gd name="f22" fmla="val 451"/>
                <a:gd name="f23" fmla="val 1859"/>
                <a:gd name="f24" fmla="val 1"/>
                <a:gd name="f25" fmla="val 2978"/>
                <a:gd name="f26" fmla="val 47"/>
                <a:gd name="f27" fmla="val 4052"/>
                <a:gd name="f28" fmla="val 4183"/>
                <a:gd name="f29" fmla="val 149"/>
                <a:gd name="f30" fmla="val 4272"/>
                <a:gd name="f31" fmla="val 258"/>
                <a:gd name="f32" fmla="val 265"/>
                <a:gd name="f33" fmla="val 271"/>
                <a:gd name="f34" fmla="val 278"/>
                <a:gd name="f35" fmla="val 4271"/>
                <a:gd name="f36" fmla="val 405"/>
                <a:gd name="f37" fmla="val 508"/>
                <a:gd name="f38" fmla="val 4167"/>
                <a:gd name="f39" fmla="val 543"/>
                <a:gd name="f40" fmla="val 3094"/>
                <a:gd name="f41" fmla="val 1005"/>
                <a:gd name="f42" fmla="val 2182"/>
                <a:gd name="f43" fmla="val 1720"/>
                <a:gd name="f44" fmla="val 1605"/>
                <a:gd name="f45" fmla="val 2078"/>
                <a:gd name="f46" fmla="val 1316"/>
                <a:gd name="f47" fmla="val 2482"/>
                <a:gd name="f48" fmla="val 1085"/>
                <a:gd name="f49" fmla="val 2932"/>
                <a:gd name="f50" fmla="val 970"/>
                <a:gd name="f51" fmla="val 3048"/>
                <a:gd name="f52" fmla="val 935"/>
                <a:gd name="f53" fmla="val 3152"/>
                <a:gd name="f54" fmla="val 924"/>
                <a:gd name="f55" fmla="val 3267"/>
                <a:gd name="f56" fmla="val 901"/>
                <a:gd name="f57" fmla="val 3590"/>
                <a:gd name="f58" fmla="val 855"/>
                <a:gd name="f59" fmla="val 4029"/>
                <a:gd name="f60" fmla="val 866"/>
                <a:gd name="f61" fmla="val 4133"/>
                <a:gd name="f62" fmla="val 4225"/>
                <a:gd name="f63" fmla="val 4618"/>
                <a:gd name="f64" fmla="val 982"/>
                <a:gd name="f65" fmla="val 4964"/>
                <a:gd name="f66" fmla="val 1224"/>
                <a:gd name="f67" fmla="val 5195"/>
                <a:gd name="f68" fmla="val 1547"/>
                <a:gd name="f69" fmla="val 5426"/>
                <a:gd name="f70" fmla="val 1847"/>
                <a:gd name="f71" fmla="val 5529"/>
                <a:gd name="f72" fmla="val 2263"/>
                <a:gd name="f73" fmla="val 5495"/>
                <a:gd name="f74" fmla="val 2609"/>
                <a:gd name="f75" fmla="val 5472"/>
                <a:gd name="f76" fmla="val 2898"/>
                <a:gd name="f77" fmla="val 5241"/>
                <a:gd name="f78" fmla="val 3128"/>
                <a:gd name="f79" fmla="val 4975"/>
                <a:gd name="f80" fmla="val 3186"/>
                <a:gd name="f81" fmla="val 4918"/>
                <a:gd name="f82" fmla="val 3209"/>
                <a:gd name="f83" fmla="val 4848"/>
                <a:gd name="f84" fmla="val 4791"/>
                <a:gd name="f85" fmla="val 4779"/>
                <a:gd name="f86" fmla="val 4756"/>
                <a:gd name="f87" fmla="val 3175"/>
                <a:gd name="f88" fmla="val 4722"/>
                <a:gd name="f89" fmla="val 3117"/>
                <a:gd name="f90" fmla="val 4825"/>
                <a:gd name="f91" fmla="val 2725"/>
                <a:gd name="f92" fmla="val 2355"/>
                <a:gd name="f93" fmla="val 4260"/>
                <a:gd name="f94" fmla="val 2240"/>
                <a:gd name="f95" fmla="val 4197"/>
                <a:gd name="f96" fmla="val 2222"/>
                <a:gd name="f97" fmla="val 4134"/>
                <a:gd name="f98" fmla="val 2213"/>
                <a:gd name="f99" fmla="val 4072"/>
                <a:gd name="f100" fmla="val 3777"/>
                <a:gd name="f101" fmla="val 3501"/>
                <a:gd name="f102" fmla="val 2406"/>
                <a:gd name="f103" fmla="val 3406"/>
                <a:gd name="f104" fmla="val 2701"/>
                <a:gd name="f105" fmla="val 3394"/>
                <a:gd name="f106" fmla="val 2771"/>
                <a:gd name="f107" fmla="val 3383"/>
                <a:gd name="f108" fmla="val 2828"/>
                <a:gd name="f109" fmla="val 3579"/>
                <a:gd name="f110" fmla="val 3671"/>
                <a:gd name="f111" fmla="val 4040"/>
                <a:gd name="f112" fmla="val 4075"/>
                <a:gd name="f113" fmla="val 4387"/>
                <a:gd name="f114" fmla="val 4514"/>
                <a:gd name="f115" fmla="val 4745"/>
                <a:gd name="f116" fmla="val 4952"/>
                <a:gd name="f117" fmla="val 5137"/>
                <a:gd name="f118" fmla="val 4433"/>
                <a:gd name="f119" fmla="val 5310"/>
                <a:gd name="f120" fmla="val 4375"/>
                <a:gd name="f121" fmla="val 6049"/>
                <a:gd name="f122" fmla="val 4144"/>
                <a:gd name="f123" fmla="val 6568"/>
                <a:gd name="f124" fmla="val 3452"/>
                <a:gd name="f125" fmla="val 6603"/>
                <a:gd name="f126" fmla="val 6614"/>
                <a:gd name="f127" fmla="val 2020"/>
                <a:gd name="f128" fmla="val 6384"/>
                <a:gd name="f129" fmla="val 1420"/>
                <a:gd name="f130" fmla="val 5980"/>
                <a:gd name="f131" fmla="val 5576"/>
                <a:gd name="f132" fmla="val 4999"/>
                <a:gd name="f133" fmla="val 116"/>
                <a:gd name="f134" fmla="val 4237"/>
                <a:gd name="f135" fmla="val 4087"/>
                <a:gd name="f136" fmla="*/ f0 1 6615"/>
                <a:gd name="f137" fmla="*/ f1 1 4456"/>
                <a:gd name="f138" fmla="val f2"/>
                <a:gd name="f139" fmla="val f3"/>
                <a:gd name="f140" fmla="val f4"/>
                <a:gd name="f141" fmla="+- f140 0 f138"/>
                <a:gd name="f142" fmla="+- f139 0 f138"/>
                <a:gd name="f143" fmla="*/ f142 1 6615"/>
                <a:gd name="f144" fmla="*/ f141 1 4456"/>
                <a:gd name="f145" fmla="*/ f138 1 f143"/>
                <a:gd name="f146" fmla="*/ f139 1 f143"/>
                <a:gd name="f147" fmla="*/ f138 1 f144"/>
                <a:gd name="f148" fmla="*/ f140 1 f144"/>
                <a:gd name="f149" fmla="*/ f145 f136 1"/>
                <a:gd name="f150" fmla="*/ f146 f136 1"/>
                <a:gd name="f151" fmla="*/ f148 f137 1"/>
                <a:gd name="f152" fmla="*/ f147 f137 1"/>
              </a:gdLst>
              <a:ahLst/>
              <a:cxnLst>
                <a:cxn ang="3cd4">
                  <a:pos x="hc" y="t"/>
                </a:cxn>
                <a:cxn ang="0">
                  <a:pos x="r" y="vc"/>
                </a:cxn>
                <a:cxn ang="cd4">
                  <a:pos x="hc" y="b"/>
                </a:cxn>
                <a:cxn ang="cd2">
                  <a:pos x="l" y="vc"/>
                </a:cxn>
              </a:cxnLst>
              <a:rect l="f149" t="f152" r="f150" b="f151"/>
              <a:pathLst>
                <a:path w="6615" h="4456">
                  <a:moveTo>
                    <a:pt x="f5" y="f2"/>
                  </a:moveTo>
                  <a:lnTo>
                    <a:pt x="f6" y="f7"/>
                  </a:lnTo>
                  <a:lnTo>
                    <a:pt x="f8" y="f9"/>
                  </a:lnTo>
                  <a:cubicBezTo>
                    <a:pt x="f10" y="f11"/>
                    <a:pt x="f12" y="f13"/>
                    <a:pt x="f14" y="f15"/>
                  </a:cubicBezTo>
                  <a:cubicBezTo>
                    <a:pt x="f16" y="f17"/>
                    <a:pt x="f18" y="f19"/>
                    <a:pt x="f20" y="f21"/>
                  </a:cubicBezTo>
                  <a:cubicBezTo>
                    <a:pt x="f22" y="f23"/>
                    <a:pt x="f24" y="f25"/>
                    <a:pt x="f26" y="f27"/>
                  </a:cubicBezTo>
                  <a:cubicBezTo>
                    <a:pt x="f26" y="f28"/>
                    <a:pt x="f29" y="f30"/>
                    <a:pt x="f31" y="f30"/>
                  </a:cubicBezTo>
                  <a:cubicBezTo>
                    <a:pt x="f32" y="f30"/>
                    <a:pt x="f33" y="f30"/>
                    <a:pt x="f34" y="f35"/>
                  </a:cubicBezTo>
                  <a:cubicBezTo>
                    <a:pt x="f36" y="f35"/>
                    <a:pt x="f37" y="f38"/>
                    <a:pt x="f37" y="f27"/>
                  </a:cubicBezTo>
                  <a:cubicBezTo>
                    <a:pt x="f39" y="f40"/>
                    <a:pt x="f41" y="f42"/>
                    <a:pt x="f43" y="f44"/>
                  </a:cubicBezTo>
                  <a:cubicBezTo>
                    <a:pt x="f45" y="f46"/>
                    <a:pt x="f47" y="f48"/>
                    <a:pt x="f49" y="f50"/>
                  </a:cubicBezTo>
                  <a:cubicBezTo>
                    <a:pt x="f51" y="f52"/>
                    <a:pt x="f53" y="f54"/>
                    <a:pt x="f55" y="f56"/>
                  </a:cubicBezTo>
                  <a:lnTo>
                    <a:pt x="f57" y="f58"/>
                  </a:lnTo>
                  <a:lnTo>
                    <a:pt x="f5" y="f58"/>
                  </a:lnTo>
                  <a:cubicBezTo>
                    <a:pt x="f59" y="f60"/>
                    <a:pt x="f61" y="f60"/>
                    <a:pt x="f62" y="f56"/>
                  </a:cubicBezTo>
                  <a:cubicBezTo>
                    <a:pt x="f63" y="f64"/>
                    <a:pt x="f65" y="f66"/>
                    <a:pt x="f67" y="f68"/>
                  </a:cubicBezTo>
                  <a:cubicBezTo>
                    <a:pt x="f69" y="f70"/>
                    <a:pt x="f71" y="f72"/>
                    <a:pt x="f73" y="f74"/>
                  </a:cubicBezTo>
                  <a:cubicBezTo>
                    <a:pt x="f75" y="f76"/>
                    <a:pt x="f77" y="f78"/>
                    <a:pt x="f79" y="f80"/>
                  </a:cubicBezTo>
                  <a:cubicBezTo>
                    <a:pt x="f81" y="f82"/>
                    <a:pt x="f83" y="f82"/>
                    <a:pt x="f84" y="f82"/>
                  </a:cubicBezTo>
                  <a:cubicBezTo>
                    <a:pt x="f85" y="f82"/>
                    <a:pt x="f86" y="f80"/>
                    <a:pt x="f86" y="f87"/>
                  </a:cubicBezTo>
                  <a:cubicBezTo>
                    <a:pt x="f88" y="f53"/>
                    <a:pt x="f88" y="f89"/>
                    <a:pt x="f88" y="f40"/>
                  </a:cubicBezTo>
                  <a:cubicBezTo>
                    <a:pt x="f90" y="f91"/>
                    <a:pt x="f63" y="f92"/>
                    <a:pt x="f93" y="f94"/>
                  </a:cubicBezTo>
                  <a:cubicBezTo>
                    <a:pt x="f95" y="f96"/>
                    <a:pt x="f97" y="f98"/>
                    <a:pt x="f99" y="f98"/>
                  </a:cubicBezTo>
                  <a:cubicBezTo>
                    <a:pt x="f100" y="f98"/>
                    <a:pt x="f101" y="f102"/>
                    <a:pt x="f103" y="f104"/>
                  </a:cubicBezTo>
                  <a:cubicBezTo>
                    <a:pt x="f105" y="f106"/>
                    <a:pt x="f107" y="f108"/>
                    <a:pt x="f107" y="f76"/>
                  </a:cubicBezTo>
                  <a:lnTo>
                    <a:pt x="f107" y="f40"/>
                  </a:lnTo>
                  <a:cubicBezTo>
                    <a:pt x="f107" y="f109"/>
                    <a:pt x="f110" y="f111"/>
                    <a:pt x="f112" y="f35"/>
                  </a:cubicBezTo>
                  <a:cubicBezTo>
                    <a:pt x="f35" y="f113"/>
                    <a:pt x="f114" y="f4"/>
                    <a:pt x="f115" y="f4"/>
                  </a:cubicBezTo>
                  <a:cubicBezTo>
                    <a:pt x="f116" y="f4"/>
                    <a:pt x="f117" y="f118"/>
                    <a:pt x="f119" y="f120"/>
                  </a:cubicBezTo>
                  <a:cubicBezTo>
                    <a:pt x="f121" y="f122"/>
                    <a:pt x="f123" y="f124"/>
                    <a:pt x="f125" y="f104"/>
                  </a:cubicBezTo>
                  <a:cubicBezTo>
                    <a:pt x="f126" y="f127"/>
                    <a:pt x="f128" y="f129"/>
                    <a:pt x="f130" y="f54"/>
                  </a:cubicBezTo>
                  <a:cubicBezTo>
                    <a:pt x="f131" y="f22"/>
                    <a:pt x="f132" y="f133"/>
                    <a:pt x="f113" y="f7"/>
                  </a:cubicBezTo>
                  <a:cubicBezTo>
                    <a:pt x="f134" y="f2"/>
                    <a:pt x="f135"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667;p9">
              <a:extLst>
                <a:ext uri="{FF2B5EF4-FFF2-40B4-BE49-F238E27FC236}">
                  <a16:creationId xmlns:a16="http://schemas.microsoft.com/office/drawing/2014/main" id="{57304B1D-172A-491C-A929-D98DFB95518E}"/>
                </a:ext>
              </a:extLst>
            </p:cNvPr>
            <p:cNvSpPr/>
            <p:nvPr/>
          </p:nvSpPr>
          <p:spPr>
            <a:xfrm flipH="1">
              <a:off x="8932947" y="2421870"/>
              <a:ext cx="14923" cy="1487491"/>
            </a:xfrm>
            <a:custGeom>
              <a:avLst/>
              <a:gdLst>
                <a:gd name="f0" fmla="val w"/>
                <a:gd name="f1" fmla="val h"/>
                <a:gd name="f2" fmla="val 0"/>
                <a:gd name="f3" fmla="val 462"/>
                <a:gd name="f4" fmla="val 46056"/>
                <a:gd name="f5" fmla="val 46055"/>
                <a:gd name="f6" fmla="*/ f0 1 462"/>
                <a:gd name="f7" fmla="*/ f1 1 46056"/>
                <a:gd name="f8" fmla="val f2"/>
                <a:gd name="f9" fmla="val f3"/>
                <a:gd name="f10" fmla="val f4"/>
                <a:gd name="f11" fmla="+- f10 0 f8"/>
                <a:gd name="f12" fmla="+- f9 0 f8"/>
                <a:gd name="f13" fmla="*/ f12 1 462"/>
                <a:gd name="f14" fmla="*/ f11 1 4605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62" h="46056">
                  <a:moveTo>
                    <a:pt x="f2" y="f2"/>
                  </a:moveTo>
                  <a:lnTo>
                    <a:pt x="f2" y="f5"/>
                  </a:lnTo>
                  <a:lnTo>
                    <a:pt x="f3" y="f5"/>
                  </a:lnTo>
                  <a:lnTo>
                    <a:pt x="f3" y="f2"/>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668;p9">
              <a:extLst>
                <a:ext uri="{FF2B5EF4-FFF2-40B4-BE49-F238E27FC236}">
                  <a16:creationId xmlns:a16="http://schemas.microsoft.com/office/drawing/2014/main" id="{C9F0533D-B19E-4A37-BE78-BD445955784F}"/>
                </a:ext>
              </a:extLst>
            </p:cNvPr>
            <p:cNvSpPr/>
            <p:nvPr/>
          </p:nvSpPr>
          <p:spPr>
            <a:xfrm flipH="1">
              <a:off x="8736095" y="3896285"/>
              <a:ext cx="213649" cy="144301"/>
            </a:xfrm>
            <a:custGeom>
              <a:avLst/>
              <a:gdLst>
                <a:gd name="f0" fmla="val w"/>
                <a:gd name="f1" fmla="val h"/>
                <a:gd name="f2" fmla="val 0"/>
                <a:gd name="f3" fmla="val 6615"/>
                <a:gd name="f4" fmla="val 4468"/>
                <a:gd name="f5" fmla="val 4745"/>
                <a:gd name="f6" fmla="val 4514"/>
                <a:gd name="f7" fmla="val 4271"/>
                <a:gd name="f8" fmla="val 81"/>
                <a:gd name="f9" fmla="val 4075"/>
                <a:gd name="f10" fmla="val 197"/>
                <a:gd name="f11" fmla="val 3671"/>
                <a:gd name="f12" fmla="val 427"/>
                <a:gd name="f13" fmla="val 3383"/>
                <a:gd name="f14" fmla="val 889"/>
                <a:gd name="f15" fmla="val 1374"/>
                <a:gd name="f16" fmla="val 1559"/>
                <a:gd name="f17" fmla="val 1639"/>
                <a:gd name="f18" fmla="val 3394"/>
                <a:gd name="f19" fmla="val 1697"/>
                <a:gd name="f20" fmla="val 3406"/>
                <a:gd name="f21" fmla="val 1766"/>
                <a:gd name="f22" fmla="val 3501"/>
                <a:gd name="f23" fmla="val 2062"/>
                <a:gd name="f24" fmla="val 3777"/>
                <a:gd name="f25" fmla="val 2255"/>
                <a:gd name="f26" fmla="val 4072"/>
                <a:gd name="f27" fmla="val 4134"/>
                <a:gd name="f28" fmla="val 4197"/>
                <a:gd name="f29" fmla="val 2246"/>
                <a:gd name="f30" fmla="val 4260"/>
                <a:gd name="f31" fmla="val 2228"/>
                <a:gd name="f32" fmla="val 4618"/>
                <a:gd name="f33" fmla="val 2113"/>
                <a:gd name="f34" fmla="val 4825"/>
                <a:gd name="f35" fmla="val 1732"/>
                <a:gd name="f36" fmla="val 4722"/>
                <a:gd name="f37" fmla="val 1351"/>
                <a:gd name="f38" fmla="val 1316"/>
                <a:gd name="f39" fmla="val 4756"/>
                <a:gd name="f40" fmla="val 1293"/>
                <a:gd name="f41" fmla="val 1270"/>
                <a:gd name="f42" fmla="val 4779"/>
                <a:gd name="f43" fmla="val 1259"/>
                <a:gd name="f44" fmla="val 4791"/>
                <a:gd name="f45" fmla="val 4848"/>
                <a:gd name="f46" fmla="val 4918"/>
                <a:gd name="f47" fmla="val 4975"/>
                <a:gd name="f48" fmla="val 5241"/>
                <a:gd name="f49" fmla="val 1328"/>
                <a:gd name="f50" fmla="val 5472"/>
                <a:gd name="f51" fmla="val 5495"/>
                <a:gd name="f52" fmla="val 1847"/>
                <a:gd name="f53" fmla="val 5529"/>
                <a:gd name="f54" fmla="val 2194"/>
                <a:gd name="f55" fmla="val 5426"/>
                <a:gd name="f56" fmla="val 2621"/>
                <a:gd name="f57" fmla="val 5195"/>
                <a:gd name="f58" fmla="val 2921"/>
                <a:gd name="f59" fmla="val 4964"/>
                <a:gd name="f60" fmla="val 3232"/>
                <a:gd name="f61" fmla="val 3486"/>
                <a:gd name="f62" fmla="val 4225"/>
                <a:gd name="f63" fmla="val 3567"/>
                <a:gd name="f64" fmla="val 4133"/>
                <a:gd name="f65" fmla="val 3602"/>
                <a:gd name="f66" fmla="val 4029"/>
                <a:gd name="f67" fmla="val 3925"/>
                <a:gd name="f68" fmla="val 3613"/>
                <a:gd name="f69" fmla="val 3590"/>
                <a:gd name="f70" fmla="val 3267"/>
                <a:gd name="f71" fmla="val 3152"/>
                <a:gd name="f72" fmla="val 3544"/>
                <a:gd name="f73" fmla="val 3048"/>
                <a:gd name="f74" fmla="val 3521"/>
                <a:gd name="f75" fmla="val 2932"/>
                <a:gd name="f76" fmla="val 3498"/>
                <a:gd name="f77" fmla="val 2482"/>
                <a:gd name="f78" fmla="val 3382"/>
                <a:gd name="f79" fmla="val 2078"/>
                <a:gd name="f80" fmla="val 1720"/>
                <a:gd name="f81" fmla="val 2863"/>
                <a:gd name="f82" fmla="val 1005"/>
                <a:gd name="f83" fmla="val 2286"/>
                <a:gd name="f84" fmla="val 543"/>
                <a:gd name="f85" fmla="val 508"/>
                <a:gd name="f86" fmla="val 404"/>
                <a:gd name="f87" fmla="val 289"/>
                <a:gd name="f88" fmla="val 405"/>
                <a:gd name="f89" fmla="val 278"/>
                <a:gd name="f90" fmla="val 267"/>
                <a:gd name="f91" fmla="val 194"/>
                <a:gd name="f92" fmla="val 256"/>
                <a:gd name="f93" fmla="val 193"/>
                <a:gd name="f94" fmla="val 245"/>
                <a:gd name="f95" fmla="val 141"/>
                <a:gd name="f96" fmla="val 47"/>
                <a:gd name="f97" fmla="val 1"/>
                <a:gd name="f98" fmla="val 1489"/>
                <a:gd name="f99" fmla="val 451"/>
                <a:gd name="f100" fmla="val 2598"/>
                <a:gd name="f101" fmla="val 3371"/>
                <a:gd name="f102" fmla="val 1651"/>
                <a:gd name="f103" fmla="val 3752"/>
                <a:gd name="f104" fmla="val 2136"/>
                <a:gd name="f105" fmla="val 4063"/>
                <a:gd name="f106" fmla="val 2667"/>
                <a:gd name="f107" fmla="val 4248"/>
                <a:gd name="f108" fmla="val 2805"/>
                <a:gd name="f109" fmla="val 4294"/>
                <a:gd name="f110" fmla="val 2944"/>
                <a:gd name="f111" fmla="val 4317"/>
                <a:gd name="f112" fmla="val 3071"/>
                <a:gd name="f113" fmla="val 4364"/>
                <a:gd name="f114" fmla="val 4433"/>
                <a:gd name="f115" fmla="val 4467"/>
                <a:gd name="f116" fmla="val 4087"/>
                <a:gd name="f117" fmla="val 4237"/>
                <a:gd name="f118" fmla="val 4387"/>
                <a:gd name="f119" fmla="val 4999"/>
                <a:gd name="f120" fmla="val 4352"/>
                <a:gd name="f121" fmla="val 5576"/>
                <a:gd name="f122" fmla="val 4017"/>
                <a:gd name="f123" fmla="val 5980"/>
                <a:gd name="f124" fmla="val 6384"/>
                <a:gd name="f125" fmla="val 6614"/>
                <a:gd name="f126" fmla="val 2447"/>
                <a:gd name="f127" fmla="val 6603"/>
                <a:gd name="f128" fmla="val 6568"/>
                <a:gd name="f129" fmla="val 1016"/>
                <a:gd name="f130" fmla="val 6049"/>
                <a:gd name="f131" fmla="val 324"/>
                <a:gd name="f132" fmla="val 5310"/>
                <a:gd name="f133" fmla="val 93"/>
                <a:gd name="f134" fmla="val 5137"/>
                <a:gd name="f135" fmla="val 35"/>
                <a:gd name="f136" fmla="val 4952"/>
                <a:gd name="f137" fmla="*/ f0 1 6615"/>
                <a:gd name="f138" fmla="*/ f1 1 4468"/>
                <a:gd name="f139" fmla="val f2"/>
                <a:gd name="f140" fmla="val f3"/>
                <a:gd name="f141" fmla="val f4"/>
                <a:gd name="f142" fmla="+- f141 0 f139"/>
                <a:gd name="f143" fmla="+- f140 0 f139"/>
                <a:gd name="f144" fmla="*/ f143 1 6615"/>
                <a:gd name="f145" fmla="*/ f142 1 4468"/>
                <a:gd name="f146" fmla="*/ f139 1 f144"/>
                <a:gd name="f147" fmla="*/ f140 1 f144"/>
                <a:gd name="f148" fmla="*/ f139 1 f145"/>
                <a:gd name="f149" fmla="*/ f141 1 f145"/>
                <a:gd name="f150" fmla="*/ f146 f137 1"/>
                <a:gd name="f151" fmla="*/ f147 f137 1"/>
                <a:gd name="f152" fmla="*/ f149 f138 1"/>
                <a:gd name="f153" fmla="*/ f148 f138 1"/>
              </a:gdLst>
              <a:ahLst/>
              <a:cxnLst>
                <a:cxn ang="3cd4">
                  <a:pos x="hc" y="t"/>
                </a:cxn>
                <a:cxn ang="0">
                  <a:pos x="r" y="vc"/>
                </a:cxn>
                <a:cxn ang="cd4">
                  <a:pos x="hc" y="b"/>
                </a:cxn>
                <a:cxn ang="cd2">
                  <a:pos x="l" y="vc"/>
                </a:cxn>
              </a:cxnLst>
              <a:rect l="f150" t="f153" r="f151" b="f152"/>
              <a:pathLst>
                <a:path w="6615" h="4468">
                  <a:moveTo>
                    <a:pt x="f5" y="f2"/>
                  </a:moveTo>
                  <a:cubicBezTo>
                    <a:pt x="f6" y="f2"/>
                    <a:pt x="f7" y="f8"/>
                    <a:pt x="f9" y="f10"/>
                  </a:cubicBezTo>
                  <a:cubicBezTo>
                    <a:pt x="f11" y="f12"/>
                    <a:pt x="f13" y="f14"/>
                    <a:pt x="f13" y="f15"/>
                  </a:cubicBezTo>
                  <a:lnTo>
                    <a:pt x="f13" y="f16"/>
                  </a:lnTo>
                  <a:cubicBezTo>
                    <a:pt x="f13" y="f17"/>
                    <a:pt x="f18" y="f19"/>
                    <a:pt x="f20" y="f21"/>
                  </a:cubicBezTo>
                  <a:cubicBezTo>
                    <a:pt x="f22" y="f23"/>
                    <a:pt x="f24" y="f25"/>
                    <a:pt x="f26" y="f25"/>
                  </a:cubicBezTo>
                  <a:cubicBezTo>
                    <a:pt x="f27" y="f25"/>
                    <a:pt x="f28" y="f29"/>
                    <a:pt x="f30" y="f31"/>
                  </a:cubicBezTo>
                  <a:cubicBezTo>
                    <a:pt x="f32" y="f33"/>
                    <a:pt x="f34" y="f35"/>
                    <a:pt x="f36" y="f15"/>
                  </a:cubicBezTo>
                  <a:cubicBezTo>
                    <a:pt x="f36" y="f37"/>
                    <a:pt x="f36" y="f38"/>
                    <a:pt x="f39" y="f40"/>
                  </a:cubicBezTo>
                  <a:cubicBezTo>
                    <a:pt x="f39" y="f41"/>
                    <a:pt x="f42" y="f43"/>
                    <a:pt x="f44" y="f43"/>
                  </a:cubicBezTo>
                  <a:cubicBezTo>
                    <a:pt x="f45" y="f43"/>
                    <a:pt x="f46" y="f43"/>
                    <a:pt x="f47" y="f41"/>
                  </a:cubicBezTo>
                  <a:cubicBezTo>
                    <a:pt x="f48" y="f49"/>
                    <a:pt x="f50" y="f16"/>
                    <a:pt x="f51" y="f52"/>
                  </a:cubicBezTo>
                  <a:cubicBezTo>
                    <a:pt x="f53" y="f54"/>
                    <a:pt x="f55" y="f56"/>
                    <a:pt x="f57" y="f58"/>
                  </a:cubicBezTo>
                  <a:cubicBezTo>
                    <a:pt x="f59" y="f60"/>
                    <a:pt x="f32" y="f61"/>
                    <a:pt x="f62" y="f63"/>
                  </a:cubicBezTo>
                  <a:cubicBezTo>
                    <a:pt x="f64" y="f65"/>
                    <a:pt x="f66" y="f65"/>
                    <a:pt x="f67" y="f68"/>
                  </a:cubicBezTo>
                  <a:lnTo>
                    <a:pt x="f69" y="f68"/>
                  </a:lnTo>
                  <a:lnTo>
                    <a:pt x="f70" y="f63"/>
                  </a:lnTo>
                  <a:cubicBezTo>
                    <a:pt x="f71" y="f72"/>
                    <a:pt x="f73" y="f74"/>
                    <a:pt x="f75" y="f76"/>
                  </a:cubicBezTo>
                  <a:cubicBezTo>
                    <a:pt x="f77" y="f78"/>
                    <a:pt x="f79" y="f71"/>
                    <a:pt x="f80" y="f81"/>
                  </a:cubicBezTo>
                  <a:cubicBezTo>
                    <a:pt x="f82" y="f83"/>
                    <a:pt x="f84" y="f15"/>
                    <a:pt x="f85" y="f86"/>
                  </a:cubicBezTo>
                  <a:cubicBezTo>
                    <a:pt x="f85" y="f87"/>
                    <a:pt x="f88" y="f10"/>
                    <a:pt x="f89" y="f10"/>
                  </a:cubicBezTo>
                  <a:cubicBezTo>
                    <a:pt x="f90" y="f91"/>
                    <a:pt x="f92" y="f93"/>
                    <a:pt x="f94" y="f93"/>
                  </a:cubicBezTo>
                  <a:cubicBezTo>
                    <a:pt x="f95" y="f93"/>
                    <a:pt x="f96" y="f87"/>
                    <a:pt x="f96" y="f86"/>
                  </a:cubicBezTo>
                  <a:cubicBezTo>
                    <a:pt x="f97" y="f98"/>
                    <a:pt x="f99" y="f100"/>
                    <a:pt x="f43" y="f101"/>
                  </a:cubicBezTo>
                  <a:cubicBezTo>
                    <a:pt x="f102" y="f103"/>
                    <a:pt x="f104" y="f105"/>
                    <a:pt x="f106" y="f107"/>
                  </a:cubicBezTo>
                  <a:cubicBezTo>
                    <a:pt x="f108" y="f109"/>
                    <a:pt x="f110" y="f111"/>
                    <a:pt x="f112" y="f113"/>
                  </a:cubicBezTo>
                  <a:lnTo>
                    <a:pt x="f76" y="f114"/>
                  </a:lnTo>
                  <a:lnTo>
                    <a:pt x="f67" y="f115"/>
                  </a:lnTo>
                  <a:cubicBezTo>
                    <a:pt x="f116" y="f115"/>
                    <a:pt x="f117" y="f115"/>
                    <a:pt x="f118" y="f114"/>
                  </a:cubicBezTo>
                  <a:cubicBezTo>
                    <a:pt x="f119" y="f120"/>
                    <a:pt x="f121" y="f122"/>
                    <a:pt x="f123" y="f72"/>
                  </a:cubicBezTo>
                  <a:cubicBezTo>
                    <a:pt x="f124" y="f73"/>
                    <a:pt x="f125" y="f126"/>
                    <a:pt x="f127" y="f21"/>
                  </a:cubicBezTo>
                  <a:cubicBezTo>
                    <a:pt x="f128" y="f129"/>
                    <a:pt x="f130" y="f131"/>
                    <a:pt x="f132" y="f133"/>
                  </a:cubicBezTo>
                  <a:cubicBezTo>
                    <a:pt x="f134" y="f135"/>
                    <a:pt x="f136"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7" name="Google Shape;669;p9">
            <a:extLst>
              <a:ext uri="{FF2B5EF4-FFF2-40B4-BE49-F238E27FC236}">
                <a16:creationId xmlns:a16="http://schemas.microsoft.com/office/drawing/2014/main" id="{95BBAEDD-DCCD-42EF-B34B-A2A042BD0F03}"/>
              </a:ext>
            </a:extLst>
          </p:cNvPr>
          <p:cNvGrpSpPr/>
          <p:nvPr/>
        </p:nvGrpSpPr>
        <p:grpSpPr>
          <a:xfrm>
            <a:off x="-18" y="210403"/>
            <a:ext cx="8138844" cy="211875"/>
            <a:chOff x="-18" y="210403"/>
            <a:chExt cx="8138844" cy="211875"/>
          </a:xfrm>
        </p:grpSpPr>
        <p:sp>
          <p:nvSpPr>
            <p:cNvPr id="8" name="Google Shape;670;p9">
              <a:extLst>
                <a:ext uri="{FF2B5EF4-FFF2-40B4-BE49-F238E27FC236}">
                  <a16:creationId xmlns:a16="http://schemas.microsoft.com/office/drawing/2014/main" id="{A0F9B794-1F03-4BCB-983C-F389939D47F1}"/>
                </a:ext>
              </a:extLst>
            </p:cNvPr>
            <p:cNvSpPr/>
            <p:nvPr/>
          </p:nvSpPr>
          <p:spPr>
            <a:xfrm flipH="1">
              <a:off x="-18" y="210458"/>
              <a:ext cx="4301621"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9" name="Google Shape;671;p9">
              <a:extLst>
                <a:ext uri="{FF2B5EF4-FFF2-40B4-BE49-F238E27FC236}">
                  <a16:creationId xmlns:a16="http://schemas.microsoft.com/office/drawing/2014/main" id="{909CCD15-A8FC-41E9-A346-2592CCDBA590}"/>
                </a:ext>
              </a:extLst>
            </p:cNvPr>
            <p:cNvGrpSpPr/>
            <p:nvPr/>
          </p:nvGrpSpPr>
          <p:grpSpPr>
            <a:xfrm>
              <a:off x="4842863" y="210403"/>
              <a:ext cx="3295963" cy="211875"/>
              <a:chOff x="4842863" y="210403"/>
              <a:chExt cx="3295963" cy="211875"/>
            </a:xfrm>
          </p:grpSpPr>
          <p:sp>
            <p:nvSpPr>
              <p:cNvPr id="10" name="Google Shape;672;p9">
                <a:extLst>
                  <a:ext uri="{FF2B5EF4-FFF2-40B4-BE49-F238E27FC236}">
                    <a16:creationId xmlns:a16="http://schemas.microsoft.com/office/drawing/2014/main" id="{88512181-08AD-4F20-80E9-577E41F803E7}"/>
                  </a:ext>
                </a:extLst>
              </p:cNvPr>
              <p:cNvSpPr/>
              <p:nvPr/>
            </p:nvSpPr>
            <p:spPr>
              <a:xfrm flipH="1">
                <a:off x="4842863" y="210467"/>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673;p9">
                <a:extLst>
                  <a:ext uri="{FF2B5EF4-FFF2-40B4-BE49-F238E27FC236}">
                    <a16:creationId xmlns:a16="http://schemas.microsoft.com/office/drawing/2014/main" id="{62E560D6-B155-4797-A0A9-3058EE63DEA0}"/>
                  </a:ext>
                </a:extLst>
              </p:cNvPr>
              <p:cNvSpPr/>
              <p:nvPr/>
            </p:nvSpPr>
            <p:spPr>
              <a:xfrm flipH="1">
                <a:off x="7994873" y="210403"/>
                <a:ext cx="143953" cy="211875"/>
              </a:xfrm>
              <a:custGeom>
                <a:avLst/>
                <a:gdLst>
                  <a:gd name="f0" fmla="val w"/>
                  <a:gd name="f1" fmla="val h"/>
                  <a:gd name="f2" fmla="val 0"/>
                  <a:gd name="f3" fmla="val 4457"/>
                  <a:gd name="f4" fmla="val 6560"/>
                  <a:gd name="f5" fmla="val 3933"/>
                  <a:gd name="f6" fmla="val 1"/>
                  <a:gd name="f7" fmla="val 2886"/>
                  <a:gd name="f8" fmla="val 1831"/>
                  <a:gd name="f9" fmla="val 436"/>
                  <a:gd name="f10" fmla="val 1097"/>
                  <a:gd name="f11" fmla="val 1215"/>
                  <a:gd name="f12" fmla="val 705"/>
                  <a:gd name="f13" fmla="val 1607"/>
                  <a:gd name="f14" fmla="val 405"/>
                  <a:gd name="f15" fmla="val 2104"/>
                  <a:gd name="f16" fmla="val 209"/>
                  <a:gd name="f17" fmla="val 2635"/>
                  <a:gd name="f18" fmla="val 174"/>
                  <a:gd name="f19" fmla="val 2761"/>
                  <a:gd name="f20" fmla="val 139"/>
                  <a:gd name="f21" fmla="val 2912"/>
                  <a:gd name="f22" fmla="val 93"/>
                  <a:gd name="f23" fmla="val 3039"/>
                  <a:gd name="f24" fmla="val 24"/>
                  <a:gd name="f25" fmla="val 3454"/>
                  <a:gd name="f26" fmla="val 3893"/>
                  <a:gd name="f27" fmla="val 4054"/>
                  <a:gd name="f28" fmla="val 4193"/>
                  <a:gd name="f29" fmla="val 4354"/>
                  <a:gd name="f30" fmla="val 105"/>
                  <a:gd name="f31" fmla="val 4955"/>
                  <a:gd name="f32" fmla="val 440"/>
                  <a:gd name="f33" fmla="val 5532"/>
                  <a:gd name="f34" fmla="val 913"/>
                  <a:gd name="f35" fmla="val 5936"/>
                  <a:gd name="f36" fmla="val 1397"/>
                  <a:gd name="f37" fmla="val 6330"/>
                  <a:gd name="f38" fmla="val 1992"/>
                  <a:gd name="f39" fmla="val 6559"/>
                  <a:gd name="f40" fmla="val 2642"/>
                  <a:gd name="f41" fmla="val 2658"/>
                  <a:gd name="f42" fmla="val 2674"/>
                  <a:gd name="f43" fmla="val 2690"/>
                  <a:gd name="f44" fmla="val 3441"/>
                  <a:gd name="f45" fmla="val 6524"/>
                  <a:gd name="f46" fmla="val 4133"/>
                  <a:gd name="f47" fmla="val 6005"/>
                  <a:gd name="f48" fmla="val 4364"/>
                  <a:gd name="f49" fmla="val 5278"/>
                  <a:gd name="f50" fmla="val 4422"/>
                  <a:gd name="f51" fmla="val 5105"/>
                  <a:gd name="f52" fmla="val 4456"/>
                  <a:gd name="f53" fmla="val 4908"/>
                  <a:gd name="f54" fmla="val 4712"/>
                  <a:gd name="f55" fmla="val 4481"/>
                  <a:gd name="f56" fmla="val 4387"/>
                  <a:gd name="f57" fmla="val 4239"/>
                  <a:gd name="f58" fmla="val 4272"/>
                  <a:gd name="f59" fmla="val 4031"/>
                  <a:gd name="f60" fmla="val 4041"/>
                  <a:gd name="f61" fmla="val 3627"/>
                  <a:gd name="f62" fmla="val 3579"/>
                  <a:gd name="f63" fmla="val 3339"/>
                  <a:gd name="f64" fmla="val 3083"/>
                  <a:gd name="f65" fmla="val 2898"/>
                  <a:gd name="f66" fmla="val 2829"/>
                  <a:gd name="f67" fmla="val 2771"/>
                  <a:gd name="f68" fmla="val 3350"/>
                  <a:gd name="f69" fmla="val 3373"/>
                  <a:gd name="f70" fmla="val 2333"/>
                  <a:gd name="f71" fmla="val 3489"/>
                  <a:gd name="f72" fmla="val 2136"/>
                  <a:gd name="f73" fmla="val 3858"/>
                  <a:gd name="f74" fmla="val 2229"/>
                  <a:gd name="f75" fmla="val 4216"/>
                  <a:gd name="f76" fmla="val 2323"/>
                  <a:gd name="f77" fmla="val 4519"/>
                  <a:gd name="f78" fmla="val 2597"/>
                  <a:gd name="f79" fmla="val 4705"/>
                  <a:gd name="f80" fmla="val 2889"/>
                  <a:gd name="f81" fmla="val 2953"/>
                  <a:gd name="f82" fmla="val 3018"/>
                  <a:gd name="f83" fmla="val 4696"/>
                  <a:gd name="f84" fmla="val 4678"/>
                  <a:gd name="f85" fmla="val 3117"/>
                  <a:gd name="f86" fmla="val 3141"/>
                  <a:gd name="f87" fmla="val 3175"/>
                  <a:gd name="f88" fmla="val 3187"/>
                  <a:gd name="f89" fmla="val 3198"/>
                  <a:gd name="f90" fmla="val 4735"/>
                  <a:gd name="f91" fmla="val 4758"/>
                  <a:gd name="f92" fmla="val 4816"/>
                  <a:gd name="f93" fmla="val 4885"/>
                  <a:gd name="f94" fmla="val 4943"/>
                  <a:gd name="f95" fmla="val 3129"/>
                  <a:gd name="f96" fmla="val 5197"/>
                  <a:gd name="f97" fmla="val 5428"/>
                  <a:gd name="f98" fmla="val 2610"/>
                  <a:gd name="f99" fmla="val 5462"/>
                  <a:gd name="f100" fmla="val 2575"/>
                  <a:gd name="f101" fmla="val 5465"/>
                  <a:gd name="f102" fmla="val 2540"/>
                  <a:gd name="f103" fmla="val 5466"/>
                  <a:gd name="f104" fmla="val 2505"/>
                  <a:gd name="f105" fmla="val 2180"/>
                  <a:gd name="f106" fmla="val 1806"/>
                  <a:gd name="f107" fmla="val 5370"/>
                  <a:gd name="f108" fmla="val 1536"/>
                  <a:gd name="f109" fmla="val 5162"/>
                  <a:gd name="f110" fmla="val 1224"/>
                  <a:gd name="f111" fmla="val 4931"/>
                  <a:gd name="f112" fmla="val 970"/>
                  <a:gd name="f113" fmla="val 4585"/>
                  <a:gd name="f114" fmla="val 890"/>
                  <a:gd name="f115" fmla="val 855"/>
                  <a:gd name="f116" fmla="val 4089"/>
                  <a:gd name="f117" fmla="val 3985"/>
                  <a:gd name="f118" fmla="val 844"/>
                  <a:gd name="f119" fmla="val 3558"/>
                  <a:gd name="f120" fmla="val 3223"/>
                  <a:gd name="f121" fmla="val 3108"/>
                  <a:gd name="f122" fmla="val 936"/>
                  <a:gd name="f123" fmla="val 3004"/>
                  <a:gd name="f124" fmla="val 959"/>
                  <a:gd name="f125" fmla="val 2900"/>
                  <a:gd name="f126" fmla="val 1074"/>
                  <a:gd name="f127" fmla="val 2450"/>
                  <a:gd name="f128" fmla="val 1305"/>
                  <a:gd name="f129" fmla="val 2046"/>
                  <a:gd name="f130" fmla="val 1594"/>
                  <a:gd name="f131" fmla="val 1688"/>
                  <a:gd name="f132" fmla="val 2171"/>
                  <a:gd name="f133" fmla="val 961"/>
                  <a:gd name="f134" fmla="val 499"/>
                  <a:gd name="f135" fmla="val 4052"/>
                  <a:gd name="f136" fmla="val 476"/>
                  <a:gd name="f137" fmla="val 4179"/>
                  <a:gd name="f138" fmla="val 372"/>
                  <a:gd name="f139" fmla="val 234"/>
                  <a:gd name="f140" fmla="val 4283"/>
                  <a:gd name="f141" fmla="val 118"/>
                  <a:gd name="f142" fmla="val 3"/>
                  <a:gd name="f143" fmla="val 4013"/>
                  <a:gd name="f144" fmla="val 2"/>
                  <a:gd name="f145" fmla="val 3973"/>
                  <a:gd name="f146" fmla="*/ f0 1 4457"/>
                  <a:gd name="f147" fmla="*/ f1 1 6560"/>
                  <a:gd name="f148" fmla="val f2"/>
                  <a:gd name="f149" fmla="val f3"/>
                  <a:gd name="f150" fmla="val f4"/>
                  <a:gd name="f151" fmla="+- f150 0 f148"/>
                  <a:gd name="f152" fmla="+- f149 0 f148"/>
                  <a:gd name="f153" fmla="*/ f152 1 4457"/>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57" h="6560">
                    <a:moveTo>
                      <a:pt x="f5" y="f6"/>
                    </a:moveTo>
                    <a:cubicBezTo>
                      <a:pt x="f7" y="f6"/>
                      <a:pt x="f8" y="f9"/>
                      <a:pt x="f10" y="f11"/>
                    </a:cubicBezTo>
                    <a:cubicBezTo>
                      <a:pt x="f12" y="f13"/>
                      <a:pt x="f14" y="f15"/>
                      <a:pt x="f16" y="f17"/>
                    </a:cubicBezTo>
                    <a:cubicBezTo>
                      <a:pt x="f18" y="f19"/>
                      <a:pt x="f20" y="f21"/>
                      <a:pt x="f22" y="f23"/>
                    </a:cubicBezTo>
                    <a:lnTo>
                      <a:pt x="f24" y="f25"/>
                    </a:lnTo>
                    <a:lnTo>
                      <a:pt x="f6" y="f26"/>
                    </a:lnTo>
                    <a:cubicBezTo>
                      <a:pt x="f6" y="f27"/>
                      <a:pt x="f6" y="f28"/>
                      <a:pt x="f24" y="f29"/>
                    </a:cubicBezTo>
                    <a:cubicBezTo>
                      <a:pt x="f30" y="f31"/>
                      <a:pt x="f32" y="f33"/>
                      <a:pt x="f34" y="f35"/>
                    </a:cubicBezTo>
                    <a:cubicBezTo>
                      <a:pt x="f36" y="f37"/>
                      <a:pt x="f38" y="f39"/>
                      <a:pt x="f40" y="f39"/>
                    </a:cubicBezTo>
                    <a:cubicBezTo>
                      <a:pt x="f41" y="f39"/>
                      <a:pt x="f42" y="f39"/>
                      <a:pt x="f43" y="f39"/>
                    </a:cubicBezTo>
                    <a:cubicBezTo>
                      <a:pt x="f44" y="f45"/>
                      <a:pt x="f46" y="f47"/>
                      <a:pt x="f48" y="f49"/>
                    </a:cubicBezTo>
                    <a:cubicBezTo>
                      <a:pt x="f50" y="f51"/>
                      <a:pt x="f52" y="f53"/>
                      <a:pt x="f52" y="f54"/>
                    </a:cubicBezTo>
                    <a:cubicBezTo>
                      <a:pt x="f52" y="f55"/>
                      <a:pt x="f56" y="f57"/>
                      <a:pt x="f58" y="f59"/>
                    </a:cubicBezTo>
                    <a:cubicBezTo>
                      <a:pt x="f60" y="f61"/>
                      <a:pt x="f62" y="f63"/>
                      <a:pt x="f64" y="f63"/>
                    </a:cubicBezTo>
                    <a:lnTo>
                      <a:pt x="f65" y="f63"/>
                    </a:lnTo>
                    <a:cubicBezTo>
                      <a:pt x="f66" y="f63"/>
                      <a:pt x="f67" y="f68"/>
                      <a:pt x="f43" y="f69"/>
                    </a:cubicBezTo>
                    <a:cubicBezTo>
                      <a:pt x="f70" y="f71"/>
                      <a:pt x="f72" y="f73"/>
                      <a:pt x="f74" y="f75"/>
                    </a:cubicBezTo>
                    <a:cubicBezTo>
                      <a:pt x="f76" y="f77"/>
                      <a:pt x="f78" y="f79"/>
                      <a:pt x="f80" y="f79"/>
                    </a:cubicBezTo>
                    <a:cubicBezTo>
                      <a:pt x="f81" y="f79"/>
                      <a:pt x="f82" y="f83"/>
                      <a:pt x="f64" y="f84"/>
                    </a:cubicBezTo>
                    <a:cubicBezTo>
                      <a:pt x="f85" y="f84"/>
                      <a:pt x="f86" y="f84"/>
                      <a:pt x="f87" y="f54"/>
                    </a:cubicBezTo>
                    <a:cubicBezTo>
                      <a:pt x="f88" y="f54"/>
                      <a:pt x="f89" y="f90"/>
                      <a:pt x="f89" y="f91"/>
                    </a:cubicBezTo>
                    <a:cubicBezTo>
                      <a:pt x="f89" y="f92"/>
                      <a:pt x="f89" y="f93"/>
                      <a:pt x="f88" y="f94"/>
                    </a:cubicBezTo>
                    <a:cubicBezTo>
                      <a:pt x="f95" y="f96"/>
                      <a:pt x="f65" y="f97"/>
                      <a:pt x="f98" y="f99"/>
                    </a:cubicBezTo>
                    <a:cubicBezTo>
                      <a:pt x="f100" y="f101"/>
                      <a:pt x="f102" y="f103"/>
                      <a:pt x="f104" y="f103"/>
                    </a:cubicBezTo>
                    <a:cubicBezTo>
                      <a:pt x="f105" y="f103"/>
                      <a:pt x="f106" y="f107"/>
                      <a:pt x="f108" y="f109"/>
                    </a:cubicBezTo>
                    <a:cubicBezTo>
                      <a:pt x="f110" y="f111"/>
                      <a:pt x="f112" y="f113"/>
                      <a:pt x="f114" y="f28"/>
                    </a:cubicBezTo>
                    <a:cubicBezTo>
                      <a:pt x="f115" y="f116"/>
                      <a:pt x="f115" y="f117"/>
                      <a:pt x="f118" y="f26"/>
                    </a:cubicBezTo>
                    <a:lnTo>
                      <a:pt x="f118" y="f119"/>
                    </a:lnTo>
                    <a:lnTo>
                      <a:pt x="f114" y="f120"/>
                    </a:lnTo>
                    <a:cubicBezTo>
                      <a:pt x="f34" y="f121"/>
                      <a:pt x="f122" y="f123"/>
                      <a:pt x="f124" y="f125"/>
                    </a:cubicBezTo>
                    <a:cubicBezTo>
                      <a:pt x="f126" y="f127"/>
                      <a:pt x="f128" y="f129"/>
                      <a:pt x="f130" y="f131"/>
                    </a:cubicBezTo>
                    <a:cubicBezTo>
                      <a:pt x="f132" y="f133"/>
                      <a:pt x="f64" y="f134"/>
                      <a:pt x="f135" y="f136"/>
                    </a:cubicBezTo>
                    <a:cubicBezTo>
                      <a:pt x="f137" y="f136"/>
                      <a:pt x="f58" y="f138"/>
                      <a:pt x="f58" y="f139"/>
                    </a:cubicBezTo>
                    <a:cubicBezTo>
                      <a:pt x="f140" y="f141"/>
                      <a:pt x="f137" y="f142"/>
                      <a:pt x="f135"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12" name="Google Shape;714;p9">
            <a:extLst>
              <a:ext uri="{FF2B5EF4-FFF2-40B4-BE49-F238E27FC236}">
                <a16:creationId xmlns:a16="http://schemas.microsoft.com/office/drawing/2014/main" id="{819923A6-18DA-412C-9205-C50DDF35EE13}"/>
              </a:ext>
            </a:extLst>
          </p:cNvPr>
          <p:cNvGrpSpPr/>
          <p:nvPr/>
        </p:nvGrpSpPr>
        <p:grpSpPr>
          <a:xfrm>
            <a:off x="-19" y="4721203"/>
            <a:ext cx="8138836" cy="211875"/>
            <a:chOff x="-19" y="4721203"/>
            <a:chExt cx="8138836" cy="211875"/>
          </a:xfrm>
        </p:grpSpPr>
        <p:sp>
          <p:nvSpPr>
            <p:cNvPr id="13" name="Google Shape;715;p9">
              <a:extLst>
                <a:ext uri="{FF2B5EF4-FFF2-40B4-BE49-F238E27FC236}">
                  <a16:creationId xmlns:a16="http://schemas.microsoft.com/office/drawing/2014/main" id="{83F71091-2DF5-4FB3-8C7F-8AF345ED5960}"/>
                </a:ext>
              </a:extLst>
            </p:cNvPr>
            <p:cNvSpPr/>
            <p:nvPr/>
          </p:nvSpPr>
          <p:spPr>
            <a:xfrm rot="10799991">
              <a:off x="-19" y="4918063"/>
              <a:ext cx="4301621"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4" name="Google Shape;716;p9">
              <a:extLst>
                <a:ext uri="{FF2B5EF4-FFF2-40B4-BE49-F238E27FC236}">
                  <a16:creationId xmlns:a16="http://schemas.microsoft.com/office/drawing/2014/main" id="{5B60566F-5804-4841-BF09-22B743BAE6E9}"/>
                </a:ext>
              </a:extLst>
            </p:cNvPr>
            <p:cNvGrpSpPr/>
            <p:nvPr/>
          </p:nvGrpSpPr>
          <p:grpSpPr>
            <a:xfrm>
              <a:off x="4842863" y="4721203"/>
              <a:ext cx="3295954" cy="211875"/>
              <a:chOff x="4842863" y="4721203"/>
              <a:chExt cx="3295954" cy="211875"/>
            </a:xfrm>
          </p:grpSpPr>
          <p:sp>
            <p:nvSpPr>
              <p:cNvPr id="15" name="Google Shape;717;p9">
                <a:extLst>
                  <a:ext uri="{FF2B5EF4-FFF2-40B4-BE49-F238E27FC236}">
                    <a16:creationId xmlns:a16="http://schemas.microsoft.com/office/drawing/2014/main" id="{6F7AA6FF-BF8F-42B6-A238-F0FA95942C13}"/>
                  </a:ext>
                </a:extLst>
              </p:cNvPr>
              <p:cNvSpPr/>
              <p:nvPr/>
            </p:nvSpPr>
            <p:spPr>
              <a:xfrm rot="10799991">
                <a:off x="4842863" y="4918063"/>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718;p9">
                <a:extLst>
                  <a:ext uri="{FF2B5EF4-FFF2-40B4-BE49-F238E27FC236}">
                    <a16:creationId xmlns:a16="http://schemas.microsoft.com/office/drawing/2014/main" id="{035266E3-D6E9-4C78-95C3-485F837C4345}"/>
                  </a:ext>
                </a:extLst>
              </p:cNvPr>
              <p:cNvSpPr/>
              <p:nvPr/>
            </p:nvSpPr>
            <p:spPr>
              <a:xfrm rot="10799991">
                <a:off x="7994864" y="4721203"/>
                <a:ext cx="143953" cy="211875"/>
              </a:xfrm>
              <a:custGeom>
                <a:avLst/>
                <a:gdLst>
                  <a:gd name="f0" fmla="val w"/>
                  <a:gd name="f1" fmla="val h"/>
                  <a:gd name="f2" fmla="val 0"/>
                  <a:gd name="f3" fmla="val 4457"/>
                  <a:gd name="f4" fmla="val 6560"/>
                  <a:gd name="f5" fmla="val 3933"/>
                  <a:gd name="f6" fmla="val 1"/>
                  <a:gd name="f7" fmla="val 2886"/>
                  <a:gd name="f8" fmla="val 1831"/>
                  <a:gd name="f9" fmla="val 436"/>
                  <a:gd name="f10" fmla="val 1097"/>
                  <a:gd name="f11" fmla="val 1215"/>
                  <a:gd name="f12" fmla="val 705"/>
                  <a:gd name="f13" fmla="val 1607"/>
                  <a:gd name="f14" fmla="val 405"/>
                  <a:gd name="f15" fmla="val 2104"/>
                  <a:gd name="f16" fmla="val 209"/>
                  <a:gd name="f17" fmla="val 2635"/>
                  <a:gd name="f18" fmla="val 174"/>
                  <a:gd name="f19" fmla="val 2761"/>
                  <a:gd name="f20" fmla="val 139"/>
                  <a:gd name="f21" fmla="val 2912"/>
                  <a:gd name="f22" fmla="val 93"/>
                  <a:gd name="f23" fmla="val 3039"/>
                  <a:gd name="f24" fmla="val 24"/>
                  <a:gd name="f25" fmla="val 3454"/>
                  <a:gd name="f26" fmla="val 3893"/>
                  <a:gd name="f27" fmla="val 4054"/>
                  <a:gd name="f28" fmla="val 4193"/>
                  <a:gd name="f29" fmla="val 4354"/>
                  <a:gd name="f30" fmla="val 105"/>
                  <a:gd name="f31" fmla="val 4955"/>
                  <a:gd name="f32" fmla="val 440"/>
                  <a:gd name="f33" fmla="val 5532"/>
                  <a:gd name="f34" fmla="val 913"/>
                  <a:gd name="f35" fmla="val 5936"/>
                  <a:gd name="f36" fmla="val 1397"/>
                  <a:gd name="f37" fmla="val 6330"/>
                  <a:gd name="f38" fmla="val 1992"/>
                  <a:gd name="f39" fmla="val 6559"/>
                  <a:gd name="f40" fmla="val 2642"/>
                  <a:gd name="f41" fmla="val 2658"/>
                  <a:gd name="f42" fmla="val 2674"/>
                  <a:gd name="f43" fmla="val 2690"/>
                  <a:gd name="f44" fmla="val 3441"/>
                  <a:gd name="f45" fmla="val 6524"/>
                  <a:gd name="f46" fmla="val 4133"/>
                  <a:gd name="f47" fmla="val 6005"/>
                  <a:gd name="f48" fmla="val 4364"/>
                  <a:gd name="f49" fmla="val 5278"/>
                  <a:gd name="f50" fmla="val 4422"/>
                  <a:gd name="f51" fmla="val 5105"/>
                  <a:gd name="f52" fmla="val 4456"/>
                  <a:gd name="f53" fmla="val 4908"/>
                  <a:gd name="f54" fmla="val 4712"/>
                  <a:gd name="f55" fmla="val 4481"/>
                  <a:gd name="f56" fmla="val 4387"/>
                  <a:gd name="f57" fmla="val 4239"/>
                  <a:gd name="f58" fmla="val 4272"/>
                  <a:gd name="f59" fmla="val 4031"/>
                  <a:gd name="f60" fmla="val 4041"/>
                  <a:gd name="f61" fmla="val 3627"/>
                  <a:gd name="f62" fmla="val 3579"/>
                  <a:gd name="f63" fmla="val 3339"/>
                  <a:gd name="f64" fmla="val 3083"/>
                  <a:gd name="f65" fmla="val 2898"/>
                  <a:gd name="f66" fmla="val 2829"/>
                  <a:gd name="f67" fmla="val 2771"/>
                  <a:gd name="f68" fmla="val 3350"/>
                  <a:gd name="f69" fmla="val 3373"/>
                  <a:gd name="f70" fmla="val 2333"/>
                  <a:gd name="f71" fmla="val 3489"/>
                  <a:gd name="f72" fmla="val 2136"/>
                  <a:gd name="f73" fmla="val 3858"/>
                  <a:gd name="f74" fmla="val 2229"/>
                  <a:gd name="f75" fmla="val 4216"/>
                  <a:gd name="f76" fmla="val 2323"/>
                  <a:gd name="f77" fmla="val 4519"/>
                  <a:gd name="f78" fmla="val 2597"/>
                  <a:gd name="f79" fmla="val 4705"/>
                  <a:gd name="f80" fmla="val 2889"/>
                  <a:gd name="f81" fmla="val 2953"/>
                  <a:gd name="f82" fmla="val 3018"/>
                  <a:gd name="f83" fmla="val 4696"/>
                  <a:gd name="f84" fmla="val 4678"/>
                  <a:gd name="f85" fmla="val 3117"/>
                  <a:gd name="f86" fmla="val 3141"/>
                  <a:gd name="f87" fmla="val 3175"/>
                  <a:gd name="f88" fmla="val 3187"/>
                  <a:gd name="f89" fmla="val 3198"/>
                  <a:gd name="f90" fmla="val 4735"/>
                  <a:gd name="f91" fmla="val 4758"/>
                  <a:gd name="f92" fmla="val 4816"/>
                  <a:gd name="f93" fmla="val 4885"/>
                  <a:gd name="f94" fmla="val 4943"/>
                  <a:gd name="f95" fmla="val 3129"/>
                  <a:gd name="f96" fmla="val 5197"/>
                  <a:gd name="f97" fmla="val 5428"/>
                  <a:gd name="f98" fmla="val 2610"/>
                  <a:gd name="f99" fmla="val 5462"/>
                  <a:gd name="f100" fmla="val 2575"/>
                  <a:gd name="f101" fmla="val 5465"/>
                  <a:gd name="f102" fmla="val 2540"/>
                  <a:gd name="f103" fmla="val 5466"/>
                  <a:gd name="f104" fmla="val 2505"/>
                  <a:gd name="f105" fmla="val 2180"/>
                  <a:gd name="f106" fmla="val 1806"/>
                  <a:gd name="f107" fmla="val 5370"/>
                  <a:gd name="f108" fmla="val 1536"/>
                  <a:gd name="f109" fmla="val 5162"/>
                  <a:gd name="f110" fmla="val 1224"/>
                  <a:gd name="f111" fmla="val 4931"/>
                  <a:gd name="f112" fmla="val 970"/>
                  <a:gd name="f113" fmla="val 4585"/>
                  <a:gd name="f114" fmla="val 890"/>
                  <a:gd name="f115" fmla="val 855"/>
                  <a:gd name="f116" fmla="val 4089"/>
                  <a:gd name="f117" fmla="val 3985"/>
                  <a:gd name="f118" fmla="val 844"/>
                  <a:gd name="f119" fmla="val 3558"/>
                  <a:gd name="f120" fmla="val 3223"/>
                  <a:gd name="f121" fmla="val 3108"/>
                  <a:gd name="f122" fmla="val 936"/>
                  <a:gd name="f123" fmla="val 3004"/>
                  <a:gd name="f124" fmla="val 959"/>
                  <a:gd name="f125" fmla="val 2900"/>
                  <a:gd name="f126" fmla="val 1074"/>
                  <a:gd name="f127" fmla="val 2450"/>
                  <a:gd name="f128" fmla="val 1305"/>
                  <a:gd name="f129" fmla="val 2046"/>
                  <a:gd name="f130" fmla="val 1594"/>
                  <a:gd name="f131" fmla="val 1688"/>
                  <a:gd name="f132" fmla="val 2171"/>
                  <a:gd name="f133" fmla="val 961"/>
                  <a:gd name="f134" fmla="val 499"/>
                  <a:gd name="f135" fmla="val 4052"/>
                  <a:gd name="f136" fmla="val 476"/>
                  <a:gd name="f137" fmla="val 4179"/>
                  <a:gd name="f138" fmla="val 372"/>
                  <a:gd name="f139" fmla="val 234"/>
                  <a:gd name="f140" fmla="val 4283"/>
                  <a:gd name="f141" fmla="val 118"/>
                  <a:gd name="f142" fmla="val 3"/>
                  <a:gd name="f143" fmla="val 4013"/>
                  <a:gd name="f144" fmla="val 2"/>
                  <a:gd name="f145" fmla="val 3973"/>
                  <a:gd name="f146" fmla="*/ f0 1 4457"/>
                  <a:gd name="f147" fmla="*/ f1 1 6560"/>
                  <a:gd name="f148" fmla="val f2"/>
                  <a:gd name="f149" fmla="val f3"/>
                  <a:gd name="f150" fmla="val f4"/>
                  <a:gd name="f151" fmla="+- f150 0 f148"/>
                  <a:gd name="f152" fmla="+- f149 0 f148"/>
                  <a:gd name="f153" fmla="*/ f152 1 4457"/>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57" h="6560">
                    <a:moveTo>
                      <a:pt x="f5" y="f6"/>
                    </a:moveTo>
                    <a:cubicBezTo>
                      <a:pt x="f7" y="f6"/>
                      <a:pt x="f8" y="f9"/>
                      <a:pt x="f10" y="f11"/>
                    </a:cubicBezTo>
                    <a:cubicBezTo>
                      <a:pt x="f12" y="f13"/>
                      <a:pt x="f14" y="f15"/>
                      <a:pt x="f16" y="f17"/>
                    </a:cubicBezTo>
                    <a:cubicBezTo>
                      <a:pt x="f18" y="f19"/>
                      <a:pt x="f20" y="f21"/>
                      <a:pt x="f22" y="f23"/>
                    </a:cubicBezTo>
                    <a:lnTo>
                      <a:pt x="f24" y="f25"/>
                    </a:lnTo>
                    <a:lnTo>
                      <a:pt x="f6" y="f26"/>
                    </a:lnTo>
                    <a:cubicBezTo>
                      <a:pt x="f6" y="f27"/>
                      <a:pt x="f6" y="f28"/>
                      <a:pt x="f24" y="f29"/>
                    </a:cubicBezTo>
                    <a:cubicBezTo>
                      <a:pt x="f30" y="f31"/>
                      <a:pt x="f32" y="f33"/>
                      <a:pt x="f34" y="f35"/>
                    </a:cubicBezTo>
                    <a:cubicBezTo>
                      <a:pt x="f36" y="f37"/>
                      <a:pt x="f38" y="f39"/>
                      <a:pt x="f40" y="f39"/>
                    </a:cubicBezTo>
                    <a:cubicBezTo>
                      <a:pt x="f41" y="f39"/>
                      <a:pt x="f42" y="f39"/>
                      <a:pt x="f43" y="f39"/>
                    </a:cubicBezTo>
                    <a:cubicBezTo>
                      <a:pt x="f44" y="f45"/>
                      <a:pt x="f46" y="f47"/>
                      <a:pt x="f48" y="f49"/>
                    </a:cubicBezTo>
                    <a:cubicBezTo>
                      <a:pt x="f50" y="f51"/>
                      <a:pt x="f52" y="f53"/>
                      <a:pt x="f52" y="f54"/>
                    </a:cubicBezTo>
                    <a:cubicBezTo>
                      <a:pt x="f52" y="f55"/>
                      <a:pt x="f56" y="f57"/>
                      <a:pt x="f58" y="f59"/>
                    </a:cubicBezTo>
                    <a:cubicBezTo>
                      <a:pt x="f60" y="f61"/>
                      <a:pt x="f62" y="f63"/>
                      <a:pt x="f64" y="f63"/>
                    </a:cubicBezTo>
                    <a:lnTo>
                      <a:pt x="f65" y="f63"/>
                    </a:lnTo>
                    <a:cubicBezTo>
                      <a:pt x="f66" y="f63"/>
                      <a:pt x="f67" y="f68"/>
                      <a:pt x="f43" y="f69"/>
                    </a:cubicBezTo>
                    <a:cubicBezTo>
                      <a:pt x="f70" y="f71"/>
                      <a:pt x="f72" y="f73"/>
                      <a:pt x="f74" y="f75"/>
                    </a:cubicBezTo>
                    <a:cubicBezTo>
                      <a:pt x="f76" y="f77"/>
                      <a:pt x="f78" y="f79"/>
                      <a:pt x="f80" y="f79"/>
                    </a:cubicBezTo>
                    <a:cubicBezTo>
                      <a:pt x="f81" y="f79"/>
                      <a:pt x="f82" y="f83"/>
                      <a:pt x="f64" y="f84"/>
                    </a:cubicBezTo>
                    <a:cubicBezTo>
                      <a:pt x="f85" y="f84"/>
                      <a:pt x="f86" y="f84"/>
                      <a:pt x="f87" y="f54"/>
                    </a:cubicBezTo>
                    <a:cubicBezTo>
                      <a:pt x="f88" y="f54"/>
                      <a:pt x="f89" y="f90"/>
                      <a:pt x="f89" y="f91"/>
                    </a:cubicBezTo>
                    <a:cubicBezTo>
                      <a:pt x="f89" y="f92"/>
                      <a:pt x="f89" y="f93"/>
                      <a:pt x="f88" y="f94"/>
                    </a:cubicBezTo>
                    <a:cubicBezTo>
                      <a:pt x="f95" y="f96"/>
                      <a:pt x="f65" y="f97"/>
                      <a:pt x="f98" y="f99"/>
                    </a:cubicBezTo>
                    <a:cubicBezTo>
                      <a:pt x="f100" y="f101"/>
                      <a:pt x="f102" y="f103"/>
                      <a:pt x="f104" y="f103"/>
                    </a:cubicBezTo>
                    <a:cubicBezTo>
                      <a:pt x="f105" y="f103"/>
                      <a:pt x="f106" y="f107"/>
                      <a:pt x="f108" y="f109"/>
                    </a:cubicBezTo>
                    <a:cubicBezTo>
                      <a:pt x="f110" y="f111"/>
                      <a:pt x="f112" y="f113"/>
                      <a:pt x="f114" y="f28"/>
                    </a:cubicBezTo>
                    <a:cubicBezTo>
                      <a:pt x="f115" y="f116"/>
                      <a:pt x="f115" y="f117"/>
                      <a:pt x="f118" y="f26"/>
                    </a:cubicBezTo>
                    <a:lnTo>
                      <a:pt x="f118" y="f119"/>
                    </a:lnTo>
                    <a:lnTo>
                      <a:pt x="f114" y="f120"/>
                    </a:lnTo>
                    <a:cubicBezTo>
                      <a:pt x="f34" y="f121"/>
                      <a:pt x="f122" y="f123"/>
                      <a:pt x="f124" y="f125"/>
                    </a:cubicBezTo>
                    <a:cubicBezTo>
                      <a:pt x="f126" y="f127"/>
                      <a:pt x="f128" y="f129"/>
                      <a:pt x="f130" y="f131"/>
                    </a:cubicBezTo>
                    <a:cubicBezTo>
                      <a:pt x="f132" y="f133"/>
                      <a:pt x="f64" y="f134"/>
                      <a:pt x="f135" y="f136"/>
                    </a:cubicBezTo>
                    <a:cubicBezTo>
                      <a:pt x="f137" y="f136"/>
                      <a:pt x="f58" y="f138"/>
                      <a:pt x="f58" y="f139"/>
                    </a:cubicBezTo>
                    <a:cubicBezTo>
                      <a:pt x="f140" y="f141"/>
                      <a:pt x="f137" y="f142"/>
                      <a:pt x="f135"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sp>
        <p:nvSpPr>
          <p:cNvPr id="17" name="Google Shape;719;p9">
            <a:extLst>
              <a:ext uri="{FF2B5EF4-FFF2-40B4-BE49-F238E27FC236}">
                <a16:creationId xmlns:a16="http://schemas.microsoft.com/office/drawing/2014/main" id="{292055FD-07A2-4F63-BA09-0390B78266C6}"/>
              </a:ext>
            </a:extLst>
          </p:cNvPr>
          <p:cNvSpPr txBox="1">
            <a:spLocks noGrp="1"/>
          </p:cNvSpPr>
          <p:nvPr>
            <p:ph type="title"/>
          </p:nvPr>
        </p:nvSpPr>
        <p:spPr>
          <a:xfrm>
            <a:off x="1048524" y="1454024"/>
            <a:ext cx="4045195" cy="1335901"/>
          </a:xfrm>
        </p:spPr>
        <p:txBody>
          <a:bodyPr anchor="b" anchorCtr="0"/>
          <a:lstStyle>
            <a:lvl1pPr algn="l">
              <a:defRPr sz="7900">
                <a:solidFill>
                  <a:srgbClr val="D6B35F"/>
                </a:solidFill>
              </a:defRPr>
            </a:lvl1pPr>
          </a:lstStyle>
          <a:p>
            <a:pPr lvl="0"/>
            <a:endParaRPr lang="es-PE"/>
          </a:p>
        </p:txBody>
      </p:sp>
      <p:sp>
        <p:nvSpPr>
          <p:cNvPr id="18" name="Google Shape;720;p9">
            <a:extLst>
              <a:ext uri="{FF2B5EF4-FFF2-40B4-BE49-F238E27FC236}">
                <a16:creationId xmlns:a16="http://schemas.microsoft.com/office/drawing/2014/main" id="{DAFDB503-24E6-4B7F-82A6-9455B9DA2580}"/>
              </a:ext>
            </a:extLst>
          </p:cNvPr>
          <p:cNvSpPr txBox="1">
            <a:spLocks noGrp="1"/>
          </p:cNvSpPr>
          <p:nvPr>
            <p:ph type="subTitle" idx="4294967295"/>
          </p:nvPr>
        </p:nvSpPr>
        <p:spPr>
          <a:xfrm>
            <a:off x="1048524" y="2722095"/>
            <a:ext cx="3639897" cy="954304"/>
          </a:xfrm>
        </p:spPr>
        <p:txBody>
          <a:bodyPr/>
          <a:lstStyle>
            <a:lvl1pPr>
              <a:buNone/>
              <a:defRPr sz="1500">
                <a:solidFill>
                  <a:srgbClr val="393231"/>
                </a:solidFill>
              </a:defRPr>
            </a:lvl1pPr>
          </a:lstStyle>
          <a:p>
            <a:pPr lvl="0"/>
            <a:endParaRPr lang="es-PE"/>
          </a:p>
        </p:txBody>
      </p:sp>
      <p:pic>
        <p:nvPicPr>
          <p:cNvPr id="19" name="Imagen 65">
            <a:extLst>
              <a:ext uri="{FF2B5EF4-FFF2-40B4-BE49-F238E27FC236}">
                <a16:creationId xmlns:a16="http://schemas.microsoft.com/office/drawing/2014/main" id="{9A2D1040-B1DE-4DDE-A4C7-AE3A0DBBE0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38827" y="4129092"/>
            <a:ext cx="878957" cy="803922"/>
          </a:xfrm>
          <a:prstGeom prst="rect">
            <a:avLst/>
          </a:prstGeom>
          <a:noFill/>
          <a:ln cap="flat">
            <a:noFill/>
          </a:ln>
        </p:spPr>
      </p:pic>
    </p:spTree>
    <p:extLst>
      <p:ext uri="{BB962C8B-B14F-4D97-AF65-F5344CB8AC3E}">
        <p14:creationId xmlns:p14="http://schemas.microsoft.com/office/powerpoint/2010/main" val="391939984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APTION_ONLY">
    <p:spTree>
      <p:nvGrpSpPr>
        <p:cNvPr id="1" name=""/>
        <p:cNvGrpSpPr/>
        <p:nvPr/>
      </p:nvGrpSpPr>
      <p:grpSpPr>
        <a:xfrm>
          <a:off x="0" y="0"/>
          <a:ext cx="0" cy="0"/>
          <a:chOff x="0" y="0"/>
          <a:chExt cx="0" cy="0"/>
        </a:xfrm>
      </p:grpSpPr>
      <p:grpSp>
        <p:nvGrpSpPr>
          <p:cNvPr id="2" name="Google Shape;722;p10">
            <a:extLst>
              <a:ext uri="{FF2B5EF4-FFF2-40B4-BE49-F238E27FC236}">
                <a16:creationId xmlns:a16="http://schemas.microsoft.com/office/drawing/2014/main" id="{3E89F2D1-68CE-4DF9-9FD9-464941CC31D8}"/>
              </a:ext>
            </a:extLst>
          </p:cNvPr>
          <p:cNvGrpSpPr/>
          <p:nvPr/>
        </p:nvGrpSpPr>
        <p:grpSpPr>
          <a:xfrm>
            <a:off x="76178" y="114940"/>
            <a:ext cx="8991496" cy="4900571"/>
            <a:chOff x="76178" y="114940"/>
            <a:chExt cx="8991496" cy="4900571"/>
          </a:xfrm>
        </p:grpSpPr>
        <p:grpSp>
          <p:nvGrpSpPr>
            <p:cNvPr id="3" name="Google Shape;723;p10">
              <a:extLst>
                <a:ext uri="{FF2B5EF4-FFF2-40B4-BE49-F238E27FC236}">
                  <a16:creationId xmlns:a16="http://schemas.microsoft.com/office/drawing/2014/main" id="{51D01C4A-1AE9-408C-84A9-DD34A13354A3}"/>
                </a:ext>
              </a:extLst>
            </p:cNvPr>
            <p:cNvGrpSpPr/>
            <p:nvPr/>
          </p:nvGrpSpPr>
          <p:grpSpPr>
            <a:xfrm>
              <a:off x="4477112" y="4842845"/>
              <a:ext cx="189784" cy="172666"/>
              <a:chOff x="4477112" y="4842845"/>
              <a:chExt cx="189784" cy="172666"/>
            </a:xfrm>
          </p:grpSpPr>
          <p:sp>
            <p:nvSpPr>
              <p:cNvPr id="4" name="Google Shape;724;p10">
                <a:extLst>
                  <a:ext uri="{FF2B5EF4-FFF2-40B4-BE49-F238E27FC236}">
                    <a16:creationId xmlns:a16="http://schemas.microsoft.com/office/drawing/2014/main" id="{9BECD491-7ED1-4A91-98A0-4B6C7909D17D}"/>
                  </a:ext>
                </a:extLst>
              </p:cNvPr>
              <p:cNvSpPr/>
              <p:nvPr/>
            </p:nvSpPr>
            <p:spPr>
              <a:xfrm>
                <a:off x="4535634" y="4842845"/>
                <a:ext cx="73481" cy="172666"/>
              </a:xfrm>
              <a:custGeom>
                <a:avLst/>
                <a:gdLst>
                  <a:gd name="f0" fmla="val w"/>
                  <a:gd name="f1" fmla="val h"/>
                  <a:gd name="f2" fmla="val 0"/>
                  <a:gd name="f3" fmla="val 2275"/>
                  <a:gd name="f4" fmla="val 5346"/>
                  <a:gd name="f5" fmla="val 1131"/>
                  <a:gd name="f6" fmla="val 1"/>
                  <a:gd name="f7" fmla="val 1201"/>
                  <a:gd name="f8" fmla="val 2679"/>
                  <a:gd name="f9" fmla="val 4145"/>
                  <a:gd name="f10" fmla="val 5345"/>
                  <a:gd name="f11" fmla="val 2274"/>
                  <a:gd name="f12" fmla="*/ f0 1 2275"/>
                  <a:gd name="f13" fmla="*/ f1 1 5346"/>
                  <a:gd name="f14" fmla="val f2"/>
                  <a:gd name="f15" fmla="val f3"/>
                  <a:gd name="f16" fmla="val f4"/>
                  <a:gd name="f17" fmla="+- f16 0 f14"/>
                  <a:gd name="f18" fmla="+- f15 0 f14"/>
                  <a:gd name="f19" fmla="*/ f18 1 2275"/>
                  <a:gd name="f20" fmla="*/ f17 1 534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275" h="5346">
                    <a:moveTo>
                      <a:pt x="f5" y="f6"/>
                    </a:moveTo>
                    <a:cubicBezTo>
                      <a:pt x="f5" y="f6"/>
                      <a:pt x="f2" y="f7"/>
                      <a:pt x="f2" y="f8"/>
                    </a:cubicBezTo>
                    <a:cubicBezTo>
                      <a:pt x="f2" y="f9"/>
                      <a:pt x="f5" y="f10"/>
                      <a:pt x="f5" y="f10"/>
                    </a:cubicBezTo>
                    <a:cubicBezTo>
                      <a:pt x="f5" y="f10"/>
                      <a:pt x="f11" y="f9"/>
                      <a:pt x="f11" y="f8"/>
                    </a:cubicBezTo>
                    <a:cubicBezTo>
                      <a:pt x="f11" y="f7"/>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725;p10">
                <a:extLst>
                  <a:ext uri="{FF2B5EF4-FFF2-40B4-BE49-F238E27FC236}">
                    <a16:creationId xmlns:a16="http://schemas.microsoft.com/office/drawing/2014/main" id="{0DCC5987-59B4-49AF-AFED-54EB5906DEDC}"/>
                  </a:ext>
                </a:extLst>
              </p:cNvPr>
              <p:cNvSpPr/>
              <p:nvPr/>
            </p:nvSpPr>
            <p:spPr>
              <a:xfrm>
                <a:off x="4477112" y="4862998"/>
                <a:ext cx="60396" cy="60432"/>
              </a:xfrm>
              <a:custGeom>
                <a:avLst/>
                <a:gdLst>
                  <a:gd name="f0" fmla="val w"/>
                  <a:gd name="f1" fmla="val h"/>
                  <a:gd name="f2" fmla="val 0"/>
                  <a:gd name="f3" fmla="val 1870"/>
                  <a:gd name="f4" fmla="val 1871"/>
                  <a:gd name="f5" fmla="val 1062"/>
                  <a:gd name="f6" fmla="val 23"/>
                  <a:gd name="f7" fmla="val 543"/>
                  <a:gd name="f8" fmla="val 531"/>
                  <a:gd name="f9" fmla="val 35"/>
                  <a:gd name="f10" fmla="val 808"/>
                  <a:gd name="f11" fmla="val 1847"/>
                  <a:gd name="f12" fmla="val 1327"/>
                  <a:gd name="f13" fmla="val 1328"/>
                  <a:gd name="f14" fmla="*/ f0 1 1870"/>
                  <a:gd name="f15" fmla="*/ f1 1 1871"/>
                  <a:gd name="f16" fmla="val f2"/>
                  <a:gd name="f17" fmla="val f3"/>
                  <a:gd name="f18" fmla="val f4"/>
                  <a:gd name="f19" fmla="+- f18 0 f16"/>
                  <a:gd name="f20" fmla="+- f17 0 f16"/>
                  <a:gd name="f21" fmla="*/ f20 1 1870"/>
                  <a:gd name="f22" fmla="*/ f19 1 187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870" h="1870">
                    <a:moveTo>
                      <a:pt x="f3" y="f2"/>
                    </a:moveTo>
                    <a:lnTo>
                      <a:pt x="f3" y="f2"/>
                    </a:lnTo>
                    <a:cubicBezTo>
                      <a:pt x="f3" y="f2"/>
                      <a:pt x="f5" y="f6"/>
                      <a:pt x="f7" y="f8"/>
                    </a:cubicBezTo>
                    <a:cubicBezTo>
                      <a:pt x="f9" y="f5"/>
                      <a:pt x="f2" y="f3"/>
                      <a:pt x="f2" y="f3"/>
                    </a:cubicBezTo>
                    <a:cubicBezTo>
                      <a:pt x="f2" y="f3"/>
                      <a:pt x="f10" y="f11"/>
                      <a:pt x="f12" y="f13"/>
                    </a:cubicBezTo>
                    <a:cubicBezTo>
                      <a:pt x="f11" y="f10"/>
                      <a:pt x="f3" y="f2"/>
                      <a:pt x="f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726;p10">
                <a:extLst>
                  <a:ext uri="{FF2B5EF4-FFF2-40B4-BE49-F238E27FC236}">
                    <a16:creationId xmlns:a16="http://schemas.microsoft.com/office/drawing/2014/main" id="{04B6220E-97BB-4E7E-8E7B-F866630A9A77}"/>
                  </a:ext>
                </a:extLst>
              </p:cNvPr>
              <p:cNvSpPr/>
              <p:nvPr/>
            </p:nvSpPr>
            <p:spPr>
              <a:xfrm>
                <a:off x="4606820" y="4862998"/>
                <a:ext cx="60076" cy="60432"/>
              </a:xfrm>
              <a:custGeom>
                <a:avLst/>
                <a:gdLst>
                  <a:gd name="f0" fmla="val w"/>
                  <a:gd name="f1" fmla="val h"/>
                  <a:gd name="f2" fmla="val 0"/>
                  <a:gd name="f3" fmla="val 1860"/>
                  <a:gd name="f4" fmla="val 1871"/>
                  <a:gd name="f5" fmla="val 1"/>
                  <a:gd name="f6" fmla="val 12"/>
                  <a:gd name="f7" fmla="val 808"/>
                  <a:gd name="f8" fmla="val 532"/>
                  <a:gd name="f9" fmla="val 1328"/>
                  <a:gd name="f10" fmla="val 1051"/>
                  <a:gd name="f11" fmla="val 1847"/>
                  <a:gd name="f12" fmla="val 1859"/>
                  <a:gd name="f13" fmla="val 1870"/>
                  <a:gd name="f14" fmla="val 1836"/>
                  <a:gd name="f15" fmla="val 1062"/>
                  <a:gd name="f16" fmla="val 531"/>
                  <a:gd name="f17" fmla="val 809"/>
                  <a:gd name="f18" fmla="val 23"/>
                  <a:gd name="f19" fmla="*/ f0 1 1860"/>
                  <a:gd name="f20" fmla="*/ f1 1 1871"/>
                  <a:gd name="f21" fmla="val f2"/>
                  <a:gd name="f22" fmla="val f3"/>
                  <a:gd name="f23" fmla="val f4"/>
                  <a:gd name="f24" fmla="+- f23 0 f21"/>
                  <a:gd name="f25" fmla="+- f22 0 f21"/>
                  <a:gd name="f26" fmla="*/ f25 1 1860"/>
                  <a:gd name="f27" fmla="*/ f24 1 1871"/>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860" h="1870">
                    <a:moveTo>
                      <a:pt x="f5" y="f2"/>
                    </a:moveTo>
                    <a:cubicBezTo>
                      <a:pt x="f5" y="f2"/>
                      <a:pt x="f6" y="f7"/>
                      <a:pt x="f8" y="f9"/>
                    </a:cubicBezTo>
                    <a:cubicBezTo>
                      <a:pt x="f10" y="f11"/>
                      <a:pt x="f12" y="f13"/>
                      <a:pt x="f12" y="f13"/>
                    </a:cubicBezTo>
                    <a:cubicBezTo>
                      <a:pt x="f12" y="f13"/>
                      <a:pt x="f14" y="f15"/>
                      <a:pt x="f9" y="f16"/>
                    </a:cubicBezTo>
                    <a:cubicBezTo>
                      <a:pt x="f17" y="f18"/>
                      <a:pt x="f5"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7" name="Google Shape;727;p10">
              <a:extLst>
                <a:ext uri="{FF2B5EF4-FFF2-40B4-BE49-F238E27FC236}">
                  <a16:creationId xmlns:a16="http://schemas.microsoft.com/office/drawing/2014/main" id="{AA666D28-7719-4B34-B47F-5C0CBD95887D}"/>
                </a:ext>
              </a:extLst>
            </p:cNvPr>
            <p:cNvGrpSpPr/>
            <p:nvPr/>
          </p:nvGrpSpPr>
          <p:grpSpPr>
            <a:xfrm>
              <a:off x="194310" y="1034698"/>
              <a:ext cx="213649" cy="3005888"/>
              <a:chOff x="194310" y="1034698"/>
              <a:chExt cx="213649" cy="3005888"/>
            </a:xfrm>
          </p:grpSpPr>
          <p:sp>
            <p:nvSpPr>
              <p:cNvPr id="8" name="Google Shape;728;p10">
                <a:extLst>
                  <a:ext uri="{FF2B5EF4-FFF2-40B4-BE49-F238E27FC236}">
                    <a16:creationId xmlns:a16="http://schemas.microsoft.com/office/drawing/2014/main" id="{45B57176-CA57-421E-8CD7-D826DFC52FA7}"/>
                  </a:ext>
                </a:extLst>
              </p:cNvPr>
              <p:cNvSpPr/>
              <p:nvPr/>
            </p:nvSpPr>
            <p:spPr>
              <a:xfrm>
                <a:off x="196175" y="1165530"/>
                <a:ext cx="14923" cy="1487491"/>
              </a:xfrm>
              <a:custGeom>
                <a:avLst/>
                <a:gdLst>
                  <a:gd name="f0" fmla="val w"/>
                  <a:gd name="f1" fmla="val h"/>
                  <a:gd name="f2" fmla="val 0"/>
                  <a:gd name="f3" fmla="val 462"/>
                  <a:gd name="f4" fmla="val 46056"/>
                  <a:gd name="f5" fmla="val 1"/>
                  <a:gd name="f6" fmla="*/ f0 1 462"/>
                  <a:gd name="f7" fmla="*/ f1 1 46056"/>
                  <a:gd name="f8" fmla="val f2"/>
                  <a:gd name="f9" fmla="val f3"/>
                  <a:gd name="f10" fmla="val f4"/>
                  <a:gd name="f11" fmla="+- f10 0 f8"/>
                  <a:gd name="f12" fmla="+- f9 0 f8"/>
                  <a:gd name="f13" fmla="*/ f12 1 462"/>
                  <a:gd name="f14" fmla="*/ f11 1 4605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62" h="46056">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729;p10">
                <a:extLst>
                  <a:ext uri="{FF2B5EF4-FFF2-40B4-BE49-F238E27FC236}">
                    <a16:creationId xmlns:a16="http://schemas.microsoft.com/office/drawing/2014/main" id="{FC0D02EF-A641-4A9E-A2A6-5CD77DF5E5EC}"/>
                  </a:ext>
                </a:extLst>
              </p:cNvPr>
              <p:cNvSpPr/>
              <p:nvPr/>
            </p:nvSpPr>
            <p:spPr>
              <a:xfrm>
                <a:off x="194310" y="1034698"/>
                <a:ext cx="213649" cy="143917"/>
              </a:xfrm>
              <a:custGeom>
                <a:avLst/>
                <a:gdLst>
                  <a:gd name="f0" fmla="val w"/>
                  <a:gd name="f1" fmla="val h"/>
                  <a:gd name="f2" fmla="val 0"/>
                  <a:gd name="f3" fmla="val 6615"/>
                  <a:gd name="f4" fmla="val 4456"/>
                  <a:gd name="f5" fmla="val 3925"/>
                  <a:gd name="f6" fmla="val 3498"/>
                  <a:gd name="f7" fmla="val 35"/>
                  <a:gd name="f8" fmla="val 3071"/>
                  <a:gd name="f9" fmla="val 104"/>
                  <a:gd name="f10" fmla="val 2944"/>
                  <a:gd name="f11" fmla="val 151"/>
                  <a:gd name="f12" fmla="val 2805"/>
                  <a:gd name="f13" fmla="val 174"/>
                  <a:gd name="f14" fmla="val 2667"/>
                  <a:gd name="f15" fmla="val 220"/>
                  <a:gd name="f16" fmla="val 2136"/>
                  <a:gd name="f17" fmla="val 404"/>
                  <a:gd name="f18" fmla="val 1651"/>
                  <a:gd name="f19" fmla="val 705"/>
                  <a:gd name="f20" fmla="val 1259"/>
                  <a:gd name="f21" fmla="val 1097"/>
                  <a:gd name="f22" fmla="val 451"/>
                  <a:gd name="f23" fmla="val 1859"/>
                  <a:gd name="f24" fmla="val 1"/>
                  <a:gd name="f25" fmla="val 2978"/>
                  <a:gd name="f26" fmla="val 47"/>
                  <a:gd name="f27" fmla="val 4052"/>
                  <a:gd name="f28" fmla="val 4183"/>
                  <a:gd name="f29" fmla="val 149"/>
                  <a:gd name="f30" fmla="val 4272"/>
                  <a:gd name="f31" fmla="val 258"/>
                  <a:gd name="f32" fmla="val 265"/>
                  <a:gd name="f33" fmla="val 271"/>
                  <a:gd name="f34" fmla="val 278"/>
                  <a:gd name="f35" fmla="val 4271"/>
                  <a:gd name="f36" fmla="val 405"/>
                  <a:gd name="f37" fmla="val 508"/>
                  <a:gd name="f38" fmla="val 4167"/>
                  <a:gd name="f39" fmla="val 543"/>
                  <a:gd name="f40" fmla="val 3094"/>
                  <a:gd name="f41" fmla="val 1005"/>
                  <a:gd name="f42" fmla="val 2182"/>
                  <a:gd name="f43" fmla="val 1720"/>
                  <a:gd name="f44" fmla="val 1605"/>
                  <a:gd name="f45" fmla="val 2078"/>
                  <a:gd name="f46" fmla="val 1316"/>
                  <a:gd name="f47" fmla="val 2482"/>
                  <a:gd name="f48" fmla="val 1085"/>
                  <a:gd name="f49" fmla="val 2932"/>
                  <a:gd name="f50" fmla="val 970"/>
                  <a:gd name="f51" fmla="val 3048"/>
                  <a:gd name="f52" fmla="val 935"/>
                  <a:gd name="f53" fmla="val 3152"/>
                  <a:gd name="f54" fmla="val 924"/>
                  <a:gd name="f55" fmla="val 3267"/>
                  <a:gd name="f56" fmla="val 901"/>
                  <a:gd name="f57" fmla="val 3590"/>
                  <a:gd name="f58" fmla="val 855"/>
                  <a:gd name="f59" fmla="val 4029"/>
                  <a:gd name="f60" fmla="val 866"/>
                  <a:gd name="f61" fmla="val 4133"/>
                  <a:gd name="f62" fmla="val 4225"/>
                  <a:gd name="f63" fmla="val 4618"/>
                  <a:gd name="f64" fmla="val 982"/>
                  <a:gd name="f65" fmla="val 4964"/>
                  <a:gd name="f66" fmla="val 1224"/>
                  <a:gd name="f67" fmla="val 5195"/>
                  <a:gd name="f68" fmla="val 1547"/>
                  <a:gd name="f69" fmla="val 5426"/>
                  <a:gd name="f70" fmla="val 1847"/>
                  <a:gd name="f71" fmla="val 5529"/>
                  <a:gd name="f72" fmla="val 2263"/>
                  <a:gd name="f73" fmla="val 5495"/>
                  <a:gd name="f74" fmla="val 2609"/>
                  <a:gd name="f75" fmla="val 5472"/>
                  <a:gd name="f76" fmla="val 2898"/>
                  <a:gd name="f77" fmla="val 5241"/>
                  <a:gd name="f78" fmla="val 3128"/>
                  <a:gd name="f79" fmla="val 4975"/>
                  <a:gd name="f80" fmla="val 3186"/>
                  <a:gd name="f81" fmla="val 4918"/>
                  <a:gd name="f82" fmla="val 3209"/>
                  <a:gd name="f83" fmla="val 4848"/>
                  <a:gd name="f84" fmla="val 4791"/>
                  <a:gd name="f85" fmla="val 4779"/>
                  <a:gd name="f86" fmla="val 4756"/>
                  <a:gd name="f87" fmla="val 3175"/>
                  <a:gd name="f88" fmla="val 4722"/>
                  <a:gd name="f89" fmla="val 3117"/>
                  <a:gd name="f90" fmla="val 4825"/>
                  <a:gd name="f91" fmla="val 2725"/>
                  <a:gd name="f92" fmla="val 2355"/>
                  <a:gd name="f93" fmla="val 4260"/>
                  <a:gd name="f94" fmla="val 2240"/>
                  <a:gd name="f95" fmla="val 4197"/>
                  <a:gd name="f96" fmla="val 2222"/>
                  <a:gd name="f97" fmla="val 4134"/>
                  <a:gd name="f98" fmla="val 2213"/>
                  <a:gd name="f99" fmla="val 4072"/>
                  <a:gd name="f100" fmla="val 3777"/>
                  <a:gd name="f101" fmla="val 3501"/>
                  <a:gd name="f102" fmla="val 2406"/>
                  <a:gd name="f103" fmla="val 3406"/>
                  <a:gd name="f104" fmla="val 2701"/>
                  <a:gd name="f105" fmla="val 3394"/>
                  <a:gd name="f106" fmla="val 2771"/>
                  <a:gd name="f107" fmla="val 3383"/>
                  <a:gd name="f108" fmla="val 2828"/>
                  <a:gd name="f109" fmla="val 3579"/>
                  <a:gd name="f110" fmla="val 3671"/>
                  <a:gd name="f111" fmla="val 4040"/>
                  <a:gd name="f112" fmla="val 4075"/>
                  <a:gd name="f113" fmla="val 4387"/>
                  <a:gd name="f114" fmla="val 4514"/>
                  <a:gd name="f115" fmla="val 4745"/>
                  <a:gd name="f116" fmla="val 4952"/>
                  <a:gd name="f117" fmla="val 5137"/>
                  <a:gd name="f118" fmla="val 4433"/>
                  <a:gd name="f119" fmla="val 5310"/>
                  <a:gd name="f120" fmla="val 4375"/>
                  <a:gd name="f121" fmla="val 6049"/>
                  <a:gd name="f122" fmla="val 4144"/>
                  <a:gd name="f123" fmla="val 6568"/>
                  <a:gd name="f124" fmla="val 3452"/>
                  <a:gd name="f125" fmla="val 6603"/>
                  <a:gd name="f126" fmla="val 6614"/>
                  <a:gd name="f127" fmla="val 2020"/>
                  <a:gd name="f128" fmla="val 6384"/>
                  <a:gd name="f129" fmla="val 1420"/>
                  <a:gd name="f130" fmla="val 5980"/>
                  <a:gd name="f131" fmla="val 5576"/>
                  <a:gd name="f132" fmla="val 4999"/>
                  <a:gd name="f133" fmla="val 116"/>
                  <a:gd name="f134" fmla="val 4237"/>
                  <a:gd name="f135" fmla="val 4087"/>
                  <a:gd name="f136" fmla="*/ f0 1 6615"/>
                  <a:gd name="f137" fmla="*/ f1 1 4456"/>
                  <a:gd name="f138" fmla="val f2"/>
                  <a:gd name="f139" fmla="val f3"/>
                  <a:gd name="f140" fmla="val f4"/>
                  <a:gd name="f141" fmla="+- f140 0 f138"/>
                  <a:gd name="f142" fmla="+- f139 0 f138"/>
                  <a:gd name="f143" fmla="*/ f142 1 6615"/>
                  <a:gd name="f144" fmla="*/ f141 1 4456"/>
                  <a:gd name="f145" fmla="*/ f138 1 f143"/>
                  <a:gd name="f146" fmla="*/ f139 1 f143"/>
                  <a:gd name="f147" fmla="*/ f138 1 f144"/>
                  <a:gd name="f148" fmla="*/ f140 1 f144"/>
                  <a:gd name="f149" fmla="*/ f145 f136 1"/>
                  <a:gd name="f150" fmla="*/ f146 f136 1"/>
                  <a:gd name="f151" fmla="*/ f148 f137 1"/>
                  <a:gd name="f152" fmla="*/ f147 f137 1"/>
                </a:gdLst>
                <a:ahLst/>
                <a:cxnLst>
                  <a:cxn ang="3cd4">
                    <a:pos x="hc" y="t"/>
                  </a:cxn>
                  <a:cxn ang="0">
                    <a:pos x="r" y="vc"/>
                  </a:cxn>
                  <a:cxn ang="cd4">
                    <a:pos x="hc" y="b"/>
                  </a:cxn>
                  <a:cxn ang="cd2">
                    <a:pos x="l" y="vc"/>
                  </a:cxn>
                </a:cxnLst>
                <a:rect l="f149" t="f152" r="f150" b="f151"/>
                <a:pathLst>
                  <a:path w="6615" h="4456">
                    <a:moveTo>
                      <a:pt x="f5" y="f2"/>
                    </a:moveTo>
                    <a:lnTo>
                      <a:pt x="f6" y="f7"/>
                    </a:lnTo>
                    <a:lnTo>
                      <a:pt x="f8" y="f9"/>
                    </a:lnTo>
                    <a:cubicBezTo>
                      <a:pt x="f10" y="f11"/>
                      <a:pt x="f12" y="f13"/>
                      <a:pt x="f14" y="f15"/>
                    </a:cubicBezTo>
                    <a:cubicBezTo>
                      <a:pt x="f16" y="f17"/>
                      <a:pt x="f18" y="f19"/>
                      <a:pt x="f20" y="f21"/>
                    </a:cubicBezTo>
                    <a:cubicBezTo>
                      <a:pt x="f22" y="f23"/>
                      <a:pt x="f24" y="f25"/>
                      <a:pt x="f26" y="f27"/>
                    </a:cubicBezTo>
                    <a:cubicBezTo>
                      <a:pt x="f26" y="f28"/>
                      <a:pt x="f29" y="f30"/>
                      <a:pt x="f31" y="f30"/>
                    </a:cubicBezTo>
                    <a:cubicBezTo>
                      <a:pt x="f32" y="f30"/>
                      <a:pt x="f33" y="f30"/>
                      <a:pt x="f34" y="f35"/>
                    </a:cubicBezTo>
                    <a:cubicBezTo>
                      <a:pt x="f36" y="f35"/>
                      <a:pt x="f37" y="f38"/>
                      <a:pt x="f37" y="f27"/>
                    </a:cubicBezTo>
                    <a:cubicBezTo>
                      <a:pt x="f39" y="f40"/>
                      <a:pt x="f41" y="f42"/>
                      <a:pt x="f43" y="f44"/>
                    </a:cubicBezTo>
                    <a:cubicBezTo>
                      <a:pt x="f45" y="f46"/>
                      <a:pt x="f47" y="f48"/>
                      <a:pt x="f49" y="f50"/>
                    </a:cubicBezTo>
                    <a:cubicBezTo>
                      <a:pt x="f51" y="f52"/>
                      <a:pt x="f53" y="f54"/>
                      <a:pt x="f55" y="f56"/>
                    </a:cubicBezTo>
                    <a:lnTo>
                      <a:pt x="f57" y="f58"/>
                    </a:lnTo>
                    <a:lnTo>
                      <a:pt x="f5" y="f58"/>
                    </a:lnTo>
                    <a:cubicBezTo>
                      <a:pt x="f59" y="f60"/>
                      <a:pt x="f61" y="f60"/>
                      <a:pt x="f62" y="f56"/>
                    </a:cubicBezTo>
                    <a:cubicBezTo>
                      <a:pt x="f63" y="f64"/>
                      <a:pt x="f65" y="f66"/>
                      <a:pt x="f67" y="f68"/>
                    </a:cubicBezTo>
                    <a:cubicBezTo>
                      <a:pt x="f69" y="f70"/>
                      <a:pt x="f71" y="f72"/>
                      <a:pt x="f73" y="f74"/>
                    </a:cubicBezTo>
                    <a:cubicBezTo>
                      <a:pt x="f75" y="f76"/>
                      <a:pt x="f77" y="f78"/>
                      <a:pt x="f79" y="f80"/>
                    </a:cubicBezTo>
                    <a:cubicBezTo>
                      <a:pt x="f81" y="f82"/>
                      <a:pt x="f83" y="f82"/>
                      <a:pt x="f84" y="f82"/>
                    </a:cubicBezTo>
                    <a:cubicBezTo>
                      <a:pt x="f85" y="f82"/>
                      <a:pt x="f86" y="f80"/>
                      <a:pt x="f86" y="f87"/>
                    </a:cubicBezTo>
                    <a:cubicBezTo>
                      <a:pt x="f88" y="f53"/>
                      <a:pt x="f88" y="f89"/>
                      <a:pt x="f88" y="f40"/>
                    </a:cubicBezTo>
                    <a:cubicBezTo>
                      <a:pt x="f90" y="f91"/>
                      <a:pt x="f63" y="f92"/>
                      <a:pt x="f93" y="f94"/>
                    </a:cubicBezTo>
                    <a:cubicBezTo>
                      <a:pt x="f95" y="f96"/>
                      <a:pt x="f97" y="f98"/>
                      <a:pt x="f99" y="f98"/>
                    </a:cubicBezTo>
                    <a:cubicBezTo>
                      <a:pt x="f100" y="f98"/>
                      <a:pt x="f101" y="f102"/>
                      <a:pt x="f103" y="f104"/>
                    </a:cubicBezTo>
                    <a:cubicBezTo>
                      <a:pt x="f105" y="f106"/>
                      <a:pt x="f107" y="f108"/>
                      <a:pt x="f107" y="f76"/>
                    </a:cubicBezTo>
                    <a:lnTo>
                      <a:pt x="f107" y="f40"/>
                    </a:lnTo>
                    <a:cubicBezTo>
                      <a:pt x="f107" y="f109"/>
                      <a:pt x="f110" y="f111"/>
                      <a:pt x="f112" y="f35"/>
                    </a:cubicBezTo>
                    <a:cubicBezTo>
                      <a:pt x="f35" y="f113"/>
                      <a:pt x="f114" y="f4"/>
                      <a:pt x="f115" y="f4"/>
                    </a:cubicBezTo>
                    <a:cubicBezTo>
                      <a:pt x="f116" y="f4"/>
                      <a:pt x="f117" y="f118"/>
                      <a:pt x="f119" y="f120"/>
                    </a:cubicBezTo>
                    <a:cubicBezTo>
                      <a:pt x="f121" y="f122"/>
                      <a:pt x="f123" y="f124"/>
                      <a:pt x="f125" y="f104"/>
                    </a:cubicBezTo>
                    <a:cubicBezTo>
                      <a:pt x="f126" y="f127"/>
                      <a:pt x="f128" y="f129"/>
                      <a:pt x="f130" y="f54"/>
                    </a:cubicBezTo>
                    <a:cubicBezTo>
                      <a:pt x="f131" y="f22"/>
                      <a:pt x="f132" y="f133"/>
                      <a:pt x="f113" y="f7"/>
                    </a:cubicBezTo>
                    <a:cubicBezTo>
                      <a:pt x="f134" y="f2"/>
                      <a:pt x="f135"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730;p10">
                <a:extLst>
                  <a:ext uri="{FF2B5EF4-FFF2-40B4-BE49-F238E27FC236}">
                    <a16:creationId xmlns:a16="http://schemas.microsoft.com/office/drawing/2014/main" id="{A58A94FD-16E8-48CF-8771-8F16070FD35D}"/>
                  </a:ext>
                </a:extLst>
              </p:cNvPr>
              <p:cNvSpPr/>
              <p:nvPr/>
            </p:nvSpPr>
            <p:spPr>
              <a:xfrm>
                <a:off x="196175" y="2421870"/>
                <a:ext cx="14923" cy="1487491"/>
              </a:xfrm>
              <a:custGeom>
                <a:avLst/>
                <a:gdLst>
                  <a:gd name="f0" fmla="val w"/>
                  <a:gd name="f1" fmla="val h"/>
                  <a:gd name="f2" fmla="val 0"/>
                  <a:gd name="f3" fmla="val 462"/>
                  <a:gd name="f4" fmla="val 46056"/>
                  <a:gd name="f5" fmla="val 46055"/>
                  <a:gd name="f6" fmla="*/ f0 1 462"/>
                  <a:gd name="f7" fmla="*/ f1 1 46056"/>
                  <a:gd name="f8" fmla="val f2"/>
                  <a:gd name="f9" fmla="val f3"/>
                  <a:gd name="f10" fmla="val f4"/>
                  <a:gd name="f11" fmla="+- f10 0 f8"/>
                  <a:gd name="f12" fmla="+- f9 0 f8"/>
                  <a:gd name="f13" fmla="*/ f12 1 462"/>
                  <a:gd name="f14" fmla="*/ f11 1 4605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62" h="46056">
                    <a:moveTo>
                      <a:pt x="f2" y="f2"/>
                    </a:moveTo>
                    <a:lnTo>
                      <a:pt x="f2" y="f5"/>
                    </a:lnTo>
                    <a:lnTo>
                      <a:pt x="f3" y="f5"/>
                    </a:lnTo>
                    <a:lnTo>
                      <a:pt x="f3" y="f2"/>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731;p10">
                <a:extLst>
                  <a:ext uri="{FF2B5EF4-FFF2-40B4-BE49-F238E27FC236}">
                    <a16:creationId xmlns:a16="http://schemas.microsoft.com/office/drawing/2014/main" id="{22EE085F-4B1D-468B-AC90-8DEB46B58D40}"/>
                  </a:ext>
                </a:extLst>
              </p:cNvPr>
              <p:cNvSpPr/>
              <p:nvPr/>
            </p:nvSpPr>
            <p:spPr>
              <a:xfrm>
                <a:off x="194310" y="3896285"/>
                <a:ext cx="213649" cy="144301"/>
              </a:xfrm>
              <a:custGeom>
                <a:avLst/>
                <a:gdLst>
                  <a:gd name="f0" fmla="val w"/>
                  <a:gd name="f1" fmla="val h"/>
                  <a:gd name="f2" fmla="val 0"/>
                  <a:gd name="f3" fmla="val 6615"/>
                  <a:gd name="f4" fmla="val 4468"/>
                  <a:gd name="f5" fmla="val 4745"/>
                  <a:gd name="f6" fmla="val 4514"/>
                  <a:gd name="f7" fmla="val 4271"/>
                  <a:gd name="f8" fmla="val 81"/>
                  <a:gd name="f9" fmla="val 4075"/>
                  <a:gd name="f10" fmla="val 197"/>
                  <a:gd name="f11" fmla="val 3671"/>
                  <a:gd name="f12" fmla="val 427"/>
                  <a:gd name="f13" fmla="val 3383"/>
                  <a:gd name="f14" fmla="val 889"/>
                  <a:gd name="f15" fmla="val 1374"/>
                  <a:gd name="f16" fmla="val 1559"/>
                  <a:gd name="f17" fmla="val 1639"/>
                  <a:gd name="f18" fmla="val 3394"/>
                  <a:gd name="f19" fmla="val 1697"/>
                  <a:gd name="f20" fmla="val 3406"/>
                  <a:gd name="f21" fmla="val 1766"/>
                  <a:gd name="f22" fmla="val 3501"/>
                  <a:gd name="f23" fmla="val 2062"/>
                  <a:gd name="f24" fmla="val 3777"/>
                  <a:gd name="f25" fmla="val 2255"/>
                  <a:gd name="f26" fmla="val 4072"/>
                  <a:gd name="f27" fmla="val 4134"/>
                  <a:gd name="f28" fmla="val 4197"/>
                  <a:gd name="f29" fmla="val 2246"/>
                  <a:gd name="f30" fmla="val 4260"/>
                  <a:gd name="f31" fmla="val 2228"/>
                  <a:gd name="f32" fmla="val 4618"/>
                  <a:gd name="f33" fmla="val 2113"/>
                  <a:gd name="f34" fmla="val 4825"/>
                  <a:gd name="f35" fmla="val 1732"/>
                  <a:gd name="f36" fmla="val 4722"/>
                  <a:gd name="f37" fmla="val 1351"/>
                  <a:gd name="f38" fmla="val 1316"/>
                  <a:gd name="f39" fmla="val 4756"/>
                  <a:gd name="f40" fmla="val 1293"/>
                  <a:gd name="f41" fmla="val 1270"/>
                  <a:gd name="f42" fmla="val 4779"/>
                  <a:gd name="f43" fmla="val 1259"/>
                  <a:gd name="f44" fmla="val 4791"/>
                  <a:gd name="f45" fmla="val 4848"/>
                  <a:gd name="f46" fmla="val 4918"/>
                  <a:gd name="f47" fmla="val 4975"/>
                  <a:gd name="f48" fmla="val 5241"/>
                  <a:gd name="f49" fmla="val 1328"/>
                  <a:gd name="f50" fmla="val 5472"/>
                  <a:gd name="f51" fmla="val 5495"/>
                  <a:gd name="f52" fmla="val 1847"/>
                  <a:gd name="f53" fmla="val 5529"/>
                  <a:gd name="f54" fmla="val 2194"/>
                  <a:gd name="f55" fmla="val 5426"/>
                  <a:gd name="f56" fmla="val 2621"/>
                  <a:gd name="f57" fmla="val 5195"/>
                  <a:gd name="f58" fmla="val 2921"/>
                  <a:gd name="f59" fmla="val 4964"/>
                  <a:gd name="f60" fmla="val 3232"/>
                  <a:gd name="f61" fmla="val 3486"/>
                  <a:gd name="f62" fmla="val 4225"/>
                  <a:gd name="f63" fmla="val 3567"/>
                  <a:gd name="f64" fmla="val 4133"/>
                  <a:gd name="f65" fmla="val 3602"/>
                  <a:gd name="f66" fmla="val 4029"/>
                  <a:gd name="f67" fmla="val 3925"/>
                  <a:gd name="f68" fmla="val 3613"/>
                  <a:gd name="f69" fmla="val 3590"/>
                  <a:gd name="f70" fmla="val 3267"/>
                  <a:gd name="f71" fmla="val 3152"/>
                  <a:gd name="f72" fmla="val 3544"/>
                  <a:gd name="f73" fmla="val 3048"/>
                  <a:gd name="f74" fmla="val 3521"/>
                  <a:gd name="f75" fmla="val 2932"/>
                  <a:gd name="f76" fmla="val 3498"/>
                  <a:gd name="f77" fmla="val 2482"/>
                  <a:gd name="f78" fmla="val 3382"/>
                  <a:gd name="f79" fmla="val 2078"/>
                  <a:gd name="f80" fmla="val 1720"/>
                  <a:gd name="f81" fmla="val 2863"/>
                  <a:gd name="f82" fmla="val 1005"/>
                  <a:gd name="f83" fmla="val 2286"/>
                  <a:gd name="f84" fmla="val 543"/>
                  <a:gd name="f85" fmla="val 508"/>
                  <a:gd name="f86" fmla="val 404"/>
                  <a:gd name="f87" fmla="val 289"/>
                  <a:gd name="f88" fmla="val 405"/>
                  <a:gd name="f89" fmla="val 278"/>
                  <a:gd name="f90" fmla="val 267"/>
                  <a:gd name="f91" fmla="val 194"/>
                  <a:gd name="f92" fmla="val 256"/>
                  <a:gd name="f93" fmla="val 193"/>
                  <a:gd name="f94" fmla="val 245"/>
                  <a:gd name="f95" fmla="val 141"/>
                  <a:gd name="f96" fmla="val 47"/>
                  <a:gd name="f97" fmla="val 1"/>
                  <a:gd name="f98" fmla="val 1489"/>
                  <a:gd name="f99" fmla="val 451"/>
                  <a:gd name="f100" fmla="val 2598"/>
                  <a:gd name="f101" fmla="val 3371"/>
                  <a:gd name="f102" fmla="val 1651"/>
                  <a:gd name="f103" fmla="val 3752"/>
                  <a:gd name="f104" fmla="val 2136"/>
                  <a:gd name="f105" fmla="val 4063"/>
                  <a:gd name="f106" fmla="val 2667"/>
                  <a:gd name="f107" fmla="val 4248"/>
                  <a:gd name="f108" fmla="val 2805"/>
                  <a:gd name="f109" fmla="val 4294"/>
                  <a:gd name="f110" fmla="val 2944"/>
                  <a:gd name="f111" fmla="val 4317"/>
                  <a:gd name="f112" fmla="val 3071"/>
                  <a:gd name="f113" fmla="val 4364"/>
                  <a:gd name="f114" fmla="val 4433"/>
                  <a:gd name="f115" fmla="val 4467"/>
                  <a:gd name="f116" fmla="val 4087"/>
                  <a:gd name="f117" fmla="val 4237"/>
                  <a:gd name="f118" fmla="val 4387"/>
                  <a:gd name="f119" fmla="val 4999"/>
                  <a:gd name="f120" fmla="val 4352"/>
                  <a:gd name="f121" fmla="val 5576"/>
                  <a:gd name="f122" fmla="val 4017"/>
                  <a:gd name="f123" fmla="val 5980"/>
                  <a:gd name="f124" fmla="val 6384"/>
                  <a:gd name="f125" fmla="val 6614"/>
                  <a:gd name="f126" fmla="val 2447"/>
                  <a:gd name="f127" fmla="val 6603"/>
                  <a:gd name="f128" fmla="val 6568"/>
                  <a:gd name="f129" fmla="val 1016"/>
                  <a:gd name="f130" fmla="val 6049"/>
                  <a:gd name="f131" fmla="val 324"/>
                  <a:gd name="f132" fmla="val 5310"/>
                  <a:gd name="f133" fmla="val 93"/>
                  <a:gd name="f134" fmla="val 5137"/>
                  <a:gd name="f135" fmla="val 35"/>
                  <a:gd name="f136" fmla="val 4952"/>
                  <a:gd name="f137" fmla="*/ f0 1 6615"/>
                  <a:gd name="f138" fmla="*/ f1 1 4468"/>
                  <a:gd name="f139" fmla="val f2"/>
                  <a:gd name="f140" fmla="val f3"/>
                  <a:gd name="f141" fmla="val f4"/>
                  <a:gd name="f142" fmla="+- f141 0 f139"/>
                  <a:gd name="f143" fmla="+- f140 0 f139"/>
                  <a:gd name="f144" fmla="*/ f143 1 6615"/>
                  <a:gd name="f145" fmla="*/ f142 1 4468"/>
                  <a:gd name="f146" fmla="*/ f139 1 f144"/>
                  <a:gd name="f147" fmla="*/ f140 1 f144"/>
                  <a:gd name="f148" fmla="*/ f139 1 f145"/>
                  <a:gd name="f149" fmla="*/ f141 1 f145"/>
                  <a:gd name="f150" fmla="*/ f146 f137 1"/>
                  <a:gd name="f151" fmla="*/ f147 f137 1"/>
                  <a:gd name="f152" fmla="*/ f149 f138 1"/>
                  <a:gd name="f153" fmla="*/ f148 f138 1"/>
                </a:gdLst>
                <a:ahLst/>
                <a:cxnLst>
                  <a:cxn ang="3cd4">
                    <a:pos x="hc" y="t"/>
                  </a:cxn>
                  <a:cxn ang="0">
                    <a:pos x="r" y="vc"/>
                  </a:cxn>
                  <a:cxn ang="cd4">
                    <a:pos x="hc" y="b"/>
                  </a:cxn>
                  <a:cxn ang="cd2">
                    <a:pos x="l" y="vc"/>
                  </a:cxn>
                </a:cxnLst>
                <a:rect l="f150" t="f153" r="f151" b="f152"/>
                <a:pathLst>
                  <a:path w="6615" h="4468">
                    <a:moveTo>
                      <a:pt x="f5" y="f2"/>
                    </a:moveTo>
                    <a:cubicBezTo>
                      <a:pt x="f6" y="f2"/>
                      <a:pt x="f7" y="f8"/>
                      <a:pt x="f9" y="f10"/>
                    </a:cubicBezTo>
                    <a:cubicBezTo>
                      <a:pt x="f11" y="f12"/>
                      <a:pt x="f13" y="f14"/>
                      <a:pt x="f13" y="f15"/>
                    </a:cubicBezTo>
                    <a:lnTo>
                      <a:pt x="f13" y="f16"/>
                    </a:lnTo>
                    <a:cubicBezTo>
                      <a:pt x="f13" y="f17"/>
                      <a:pt x="f18" y="f19"/>
                      <a:pt x="f20" y="f21"/>
                    </a:cubicBezTo>
                    <a:cubicBezTo>
                      <a:pt x="f22" y="f23"/>
                      <a:pt x="f24" y="f25"/>
                      <a:pt x="f26" y="f25"/>
                    </a:cubicBezTo>
                    <a:cubicBezTo>
                      <a:pt x="f27" y="f25"/>
                      <a:pt x="f28" y="f29"/>
                      <a:pt x="f30" y="f31"/>
                    </a:cubicBezTo>
                    <a:cubicBezTo>
                      <a:pt x="f32" y="f33"/>
                      <a:pt x="f34" y="f35"/>
                      <a:pt x="f36" y="f15"/>
                    </a:cubicBezTo>
                    <a:cubicBezTo>
                      <a:pt x="f36" y="f37"/>
                      <a:pt x="f36" y="f38"/>
                      <a:pt x="f39" y="f40"/>
                    </a:cubicBezTo>
                    <a:cubicBezTo>
                      <a:pt x="f39" y="f41"/>
                      <a:pt x="f42" y="f43"/>
                      <a:pt x="f44" y="f43"/>
                    </a:cubicBezTo>
                    <a:cubicBezTo>
                      <a:pt x="f45" y="f43"/>
                      <a:pt x="f46" y="f43"/>
                      <a:pt x="f47" y="f41"/>
                    </a:cubicBezTo>
                    <a:cubicBezTo>
                      <a:pt x="f48" y="f49"/>
                      <a:pt x="f50" y="f16"/>
                      <a:pt x="f51" y="f52"/>
                    </a:cubicBezTo>
                    <a:cubicBezTo>
                      <a:pt x="f53" y="f54"/>
                      <a:pt x="f55" y="f56"/>
                      <a:pt x="f57" y="f58"/>
                    </a:cubicBezTo>
                    <a:cubicBezTo>
                      <a:pt x="f59" y="f60"/>
                      <a:pt x="f32" y="f61"/>
                      <a:pt x="f62" y="f63"/>
                    </a:cubicBezTo>
                    <a:cubicBezTo>
                      <a:pt x="f64" y="f65"/>
                      <a:pt x="f66" y="f65"/>
                      <a:pt x="f67" y="f68"/>
                    </a:cubicBezTo>
                    <a:lnTo>
                      <a:pt x="f69" y="f68"/>
                    </a:lnTo>
                    <a:lnTo>
                      <a:pt x="f70" y="f63"/>
                    </a:lnTo>
                    <a:cubicBezTo>
                      <a:pt x="f71" y="f72"/>
                      <a:pt x="f73" y="f74"/>
                      <a:pt x="f75" y="f76"/>
                    </a:cubicBezTo>
                    <a:cubicBezTo>
                      <a:pt x="f77" y="f78"/>
                      <a:pt x="f79" y="f71"/>
                      <a:pt x="f80" y="f81"/>
                    </a:cubicBezTo>
                    <a:cubicBezTo>
                      <a:pt x="f82" y="f83"/>
                      <a:pt x="f84" y="f15"/>
                      <a:pt x="f85" y="f86"/>
                    </a:cubicBezTo>
                    <a:cubicBezTo>
                      <a:pt x="f85" y="f87"/>
                      <a:pt x="f88" y="f10"/>
                      <a:pt x="f89" y="f10"/>
                    </a:cubicBezTo>
                    <a:cubicBezTo>
                      <a:pt x="f90" y="f91"/>
                      <a:pt x="f92" y="f93"/>
                      <a:pt x="f94" y="f93"/>
                    </a:cubicBezTo>
                    <a:cubicBezTo>
                      <a:pt x="f95" y="f93"/>
                      <a:pt x="f96" y="f87"/>
                      <a:pt x="f96" y="f86"/>
                    </a:cubicBezTo>
                    <a:cubicBezTo>
                      <a:pt x="f97" y="f98"/>
                      <a:pt x="f99" y="f100"/>
                      <a:pt x="f43" y="f101"/>
                    </a:cubicBezTo>
                    <a:cubicBezTo>
                      <a:pt x="f102" y="f103"/>
                      <a:pt x="f104" y="f105"/>
                      <a:pt x="f106" y="f107"/>
                    </a:cubicBezTo>
                    <a:cubicBezTo>
                      <a:pt x="f108" y="f109"/>
                      <a:pt x="f110" y="f111"/>
                      <a:pt x="f112" y="f113"/>
                    </a:cubicBezTo>
                    <a:lnTo>
                      <a:pt x="f76" y="f114"/>
                    </a:lnTo>
                    <a:lnTo>
                      <a:pt x="f67" y="f115"/>
                    </a:lnTo>
                    <a:cubicBezTo>
                      <a:pt x="f116" y="f115"/>
                      <a:pt x="f117" y="f115"/>
                      <a:pt x="f118" y="f114"/>
                    </a:cubicBezTo>
                    <a:cubicBezTo>
                      <a:pt x="f119" y="f120"/>
                      <a:pt x="f121" y="f122"/>
                      <a:pt x="f123" y="f72"/>
                    </a:cubicBezTo>
                    <a:cubicBezTo>
                      <a:pt x="f124" y="f73"/>
                      <a:pt x="f125" y="f126"/>
                      <a:pt x="f127" y="f21"/>
                    </a:cubicBezTo>
                    <a:cubicBezTo>
                      <a:pt x="f128" y="f129"/>
                      <a:pt x="f130" y="f131"/>
                      <a:pt x="f132" y="f133"/>
                    </a:cubicBezTo>
                    <a:cubicBezTo>
                      <a:pt x="f134" y="f135"/>
                      <a:pt x="f136"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2" name="Google Shape;732;p10">
              <a:extLst>
                <a:ext uri="{FF2B5EF4-FFF2-40B4-BE49-F238E27FC236}">
                  <a16:creationId xmlns:a16="http://schemas.microsoft.com/office/drawing/2014/main" id="{39CF2FF1-FE4E-426D-B1CC-6A8DA9594468}"/>
                </a:ext>
              </a:extLst>
            </p:cNvPr>
            <p:cNvGrpSpPr/>
            <p:nvPr/>
          </p:nvGrpSpPr>
          <p:grpSpPr>
            <a:xfrm>
              <a:off x="1018925" y="4718368"/>
              <a:ext cx="3295953" cy="211903"/>
              <a:chOff x="1018925" y="4718368"/>
              <a:chExt cx="3295953" cy="211903"/>
            </a:xfrm>
          </p:grpSpPr>
          <p:sp>
            <p:nvSpPr>
              <p:cNvPr id="13" name="Google Shape;733;p10">
                <a:extLst>
                  <a:ext uri="{FF2B5EF4-FFF2-40B4-BE49-F238E27FC236}">
                    <a16:creationId xmlns:a16="http://schemas.microsoft.com/office/drawing/2014/main" id="{D32B88CF-9E30-4345-8A05-F64860AB2664}"/>
                  </a:ext>
                </a:extLst>
              </p:cNvPr>
              <p:cNvSpPr/>
              <p:nvPr/>
            </p:nvSpPr>
            <p:spPr>
              <a:xfrm>
                <a:off x="1149793" y="4915229"/>
                <a:ext cx="3165085" cy="14950"/>
              </a:xfrm>
              <a:custGeom>
                <a:avLst/>
                <a:gdLst>
                  <a:gd name="f0" fmla="val w"/>
                  <a:gd name="f1" fmla="val h"/>
                  <a:gd name="f2" fmla="val 0"/>
                  <a:gd name="f3" fmla="val 97998"/>
                  <a:gd name="f4" fmla="val 463"/>
                  <a:gd name="f5" fmla="val 1"/>
                  <a:gd name="f6" fmla="val 462"/>
                  <a:gd name="f7" fmla="*/ f0 1 97998"/>
                  <a:gd name="f8" fmla="*/ f1 1 463"/>
                  <a:gd name="f9" fmla="val f2"/>
                  <a:gd name="f10" fmla="val f3"/>
                  <a:gd name="f11" fmla="val f4"/>
                  <a:gd name="f12" fmla="+- f11 0 f9"/>
                  <a:gd name="f13" fmla="+- f10 0 f9"/>
                  <a:gd name="f14" fmla="*/ f13 1 97998"/>
                  <a:gd name="f15" fmla="*/ f12 1 463"/>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97998" h="462">
                    <a:moveTo>
                      <a:pt x="f2" y="f5"/>
                    </a:moveTo>
                    <a:lnTo>
                      <a:pt x="f2" y="f6"/>
                    </a:lnTo>
                    <a:lnTo>
                      <a:pt x="f3" y="f6"/>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734;p10">
                <a:extLst>
                  <a:ext uri="{FF2B5EF4-FFF2-40B4-BE49-F238E27FC236}">
                    <a16:creationId xmlns:a16="http://schemas.microsoft.com/office/drawing/2014/main" id="{5F1FB690-A479-414F-9883-C7BEC2F50B78}"/>
                  </a:ext>
                </a:extLst>
              </p:cNvPr>
              <p:cNvSpPr/>
              <p:nvPr/>
            </p:nvSpPr>
            <p:spPr>
              <a:xfrm>
                <a:off x="1018925" y="4718368"/>
                <a:ext cx="143953" cy="211903"/>
              </a:xfrm>
              <a:custGeom>
                <a:avLst/>
                <a:gdLst>
                  <a:gd name="f0" fmla="val w"/>
                  <a:gd name="f1" fmla="val h"/>
                  <a:gd name="f2" fmla="val 0"/>
                  <a:gd name="f3" fmla="val 4457"/>
                  <a:gd name="f4" fmla="val 6561"/>
                  <a:gd name="f5" fmla="val 2642"/>
                  <a:gd name="f6" fmla="val 1"/>
                  <a:gd name="f7" fmla="val 1992"/>
                  <a:gd name="f8" fmla="val 1397"/>
                  <a:gd name="f9" fmla="val 230"/>
                  <a:gd name="f10" fmla="val 913"/>
                  <a:gd name="f11" fmla="val 625"/>
                  <a:gd name="f12" fmla="val 440"/>
                  <a:gd name="f13" fmla="val 1029"/>
                  <a:gd name="f14" fmla="val 105"/>
                  <a:gd name="f15" fmla="val 1606"/>
                  <a:gd name="f16" fmla="val 24"/>
                  <a:gd name="f17" fmla="val 2217"/>
                  <a:gd name="f18" fmla="val 2368"/>
                  <a:gd name="f19" fmla="val 2518"/>
                  <a:gd name="f20" fmla="val 2679"/>
                  <a:gd name="f21" fmla="val 3106"/>
                  <a:gd name="f22" fmla="val 93"/>
                  <a:gd name="f23" fmla="val 3522"/>
                  <a:gd name="f24" fmla="val 139"/>
                  <a:gd name="f25" fmla="val 3660"/>
                  <a:gd name="f26" fmla="val 174"/>
                  <a:gd name="f27" fmla="val 3799"/>
                  <a:gd name="f28" fmla="val 209"/>
                  <a:gd name="f29" fmla="val 3926"/>
                  <a:gd name="f30" fmla="val 405"/>
                  <a:gd name="f31" fmla="val 4468"/>
                  <a:gd name="f32" fmla="val 705"/>
                  <a:gd name="f33" fmla="val 4953"/>
                  <a:gd name="f34" fmla="val 1097"/>
                  <a:gd name="f35" fmla="val 5346"/>
                  <a:gd name="f36" fmla="val 1824"/>
                  <a:gd name="f37" fmla="val 6116"/>
                  <a:gd name="f38" fmla="val 2864"/>
                  <a:gd name="f39" fmla="val 3900"/>
                  <a:gd name="f40" fmla="val 3951"/>
                  <a:gd name="f41" fmla="val 4002"/>
                  <a:gd name="f42" fmla="val 6560"/>
                  <a:gd name="f43" fmla="val 4052"/>
                  <a:gd name="f44" fmla="val 6557"/>
                  <a:gd name="f45" fmla="val 4179"/>
                  <a:gd name="f46" fmla="val 4283"/>
                  <a:gd name="f47" fmla="val 6442"/>
                  <a:gd name="f48" fmla="val 4272"/>
                  <a:gd name="f49" fmla="val 6327"/>
                  <a:gd name="f50" fmla="val 6177"/>
                  <a:gd name="f51" fmla="val 6096"/>
                  <a:gd name="f52" fmla="val 3083"/>
                  <a:gd name="f53" fmla="val 6061"/>
                  <a:gd name="f54" fmla="val 2171"/>
                  <a:gd name="f55" fmla="val 5599"/>
                  <a:gd name="f56" fmla="val 1594"/>
                  <a:gd name="f57" fmla="val 4884"/>
                  <a:gd name="f58" fmla="val 1305"/>
                  <a:gd name="f59" fmla="val 4514"/>
                  <a:gd name="f60" fmla="val 1074"/>
                  <a:gd name="f61" fmla="val 4122"/>
                  <a:gd name="f62" fmla="val 959"/>
                  <a:gd name="f63" fmla="val 3672"/>
                  <a:gd name="f64" fmla="val 936"/>
                  <a:gd name="f65" fmla="val 3556"/>
                  <a:gd name="f66" fmla="val 3453"/>
                  <a:gd name="f67" fmla="val 890"/>
                  <a:gd name="f68" fmla="val 3337"/>
                  <a:gd name="f69" fmla="val 844"/>
                  <a:gd name="f70" fmla="val 3002"/>
                  <a:gd name="f71" fmla="val 855"/>
                  <a:gd name="f72" fmla="val 2575"/>
                  <a:gd name="f73" fmla="val 2471"/>
                  <a:gd name="f74" fmla="val 970"/>
                  <a:gd name="f75" fmla="val 1987"/>
                  <a:gd name="f76" fmla="val 1224"/>
                  <a:gd name="f77" fmla="val 1640"/>
                  <a:gd name="f78" fmla="val 1536"/>
                  <a:gd name="f79" fmla="val 1409"/>
                  <a:gd name="f80" fmla="val 1809"/>
                  <a:gd name="f81" fmla="val 1200"/>
                  <a:gd name="f82" fmla="val 2187"/>
                  <a:gd name="f83" fmla="val 1095"/>
                  <a:gd name="f84" fmla="val 2513"/>
                  <a:gd name="f85" fmla="val 2546"/>
                  <a:gd name="f86" fmla="val 2578"/>
                  <a:gd name="f87" fmla="val 1096"/>
                  <a:gd name="f88" fmla="val 2610"/>
                  <a:gd name="f89" fmla="val 1098"/>
                  <a:gd name="f90" fmla="val 2898"/>
                  <a:gd name="f91" fmla="val 1132"/>
                  <a:gd name="f92" fmla="val 3129"/>
                  <a:gd name="f93" fmla="val 1363"/>
                  <a:gd name="f94" fmla="val 3187"/>
                  <a:gd name="f95" fmla="val 1617"/>
                  <a:gd name="f96" fmla="val 3198"/>
                  <a:gd name="f97" fmla="val 1675"/>
                  <a:gd name="f98" fmla="val 1756"/>
                  <a:gd name="f99" fmla="val 1813"/>
                  <a:gd name="f100" fmla="val 1825"/>
                  <a:gd name="f101" fmla="val 1848"/>
                  <a:gd name="f102" fmla="val 3175"/>
                  <a:gd name="f103" fmla="val 3141"/>
                  <a:gd name="f104" fmla="val 1883"/>
                  <a:gd name="f105" fmla="val 3117"/>
                  <a:gd name="f106" fmla="val 3020"/>
                  <a:gd name="f107" fmla="val 1865"/>
                  <a:gd name="f108" fmla="val 2957"/>
                  <a:gd name="f109" fmla="val 1856"/>
                  <a:gd name="f110" fmla="val 2895"/>
                  <a:gd name="f111" fmla="val 2600"/>
                  <a:gd name="f112" fmla="val 2324"/>
                  <a:gd name="f113" fmla="val 2049"/>
                  <a:gd name="f114" fmla="val 2229"/>
                  <a:gd name="f115" fmla="val 2344"/>
                  <a:gd name="f116" fmla="val 2136"/>
                  <a:gd name="f117" fmla="val 2702"/>
                  <a:gd name="f118" fmla="val 2333"/>
                  <a:gd name="f119" fmla="val 2690"/>
                  <a:gd name="f120" fmla="val 3199"/>
                  <a:gd name="f121" fmla="val 2771"/>
                  <a:gd name="f122" fmla="val 3210"/>
                  <a:gd name="f123" fmla="val 2829"/>
                  <a:gd name="f124" fmla="val 3222"/>
                  <a:gd name="f125" fmla="val 3579"/>
                  <a:gd name="f126" fmla="val 4041"/>
                  <a:gd name="f127" fmla="val 2933"/>
                  <a:gd name="f128" fmla="val 2529"/>
                  <a:gd name="f129" fmla="val 4387"/>
                  <a:gd name="f130" fmla="val 4456"/>
                  <a:gd name="f131" fmla="val 2079"/>
                  <a:gd name="f132" fmla="val 1652"/>
                  <a:gd name="f133" fmla="val 4422"/>
                  <a:gd name="f134" fmla="val 1467"/>
                  <a:gd name="f135" fmla="val 4364"/>
                  <a:gd name="f136" fmla="val 1294"/>
                  <a:gd name="f137" fmla="val 4133"/>
                  <a:gd name="f138" fmla="val 555"/>
                  <a:gd name="f139" fmla="val 3441"/>
                  <a:gd name="f140" fmla="val 36"/>
                  <a:gd name="f141" fmla="val 2674"/>
                  <a:gd name="f142" fmla="val 2658"/>
                  <a:gd name="f143" fmla="*/ f0 1 4457"/>
                  <a:gd name="f144" fmla="*/ f1 1 6561"/>
                  <a:gd name="f145" fmla="val f2"/>
                  <a:gd name="f146" fmla="val f3"/>
                  <a:gd name="f147" fmla="val f4"/>
                  <a:gd name="f148" fmla="+- f147 0 f145"/>
                  <a:gd name="f149" fmla="+- f146 0 f145"/>
                  <a:gd name="f150" fmla="*/ f149 1 4457"/>
                  <a:gd name="f151" fmla="*/ f148 1 6561"/>
                  <a:gd name="f152" fmla="*/ f145 1 f150"/>
                  <a:gd name="f153" fmla="*/ f146 1 f150"/>
                  <a:gd name="f154" fmla="*/ f145 1 f151"/>
                  <a:gd name="f155" fmla="*/ f147 1 f151"/>
                  <a:gd name="f156" fmla="*/ f152 f143 1"/>
                  <a:gd name="f157" fmla="*/ f153 f143 1"/>
                  <a:gd name="f158" fmla="*/ f155 f144 1"/>
                  <a:gd name="f159" fmla="*/ f154 f144 1"/>
                </a:gdLst>
                <a:ahLst/>
                <a:cxnLst>
                  <a:cxn ang="3cd4">
                    <a:pos x="hc" y="t"/>
                  </a:cxn>
                  <a:cxn ang="0">
                    <a:pos x="r" y="vc"/>
                  </a:cxn>
                  <a:cxn ang="cd4">
                    <a:pos x="hc" y="b"/>
                  </a:cxn>
                  <a:cxn ang="cd2">
                    <a:pos x="l" y="vc"/>
                  </a:cxn>
                </a:cxnLst>
                <a:rect l="f156" t="f159" r="f157" b="f158"/>
                <a:pathLst>
                  <a:path w="4457" h="6561">
                    <a:moveTo>
                      <a:pt x="f5" y="f6"/>
                    </a:moveTo>
                    <a:cubicBezTo>
                      <a:pt x="f7" y="f6"/>
                      <a:pt x="f8" y="f9"/>
                      <a:pt x="f10" y="f11"/>
                    </a:cubicBezTo>
                    <a:cubicBezTo>
                      <a:pt x="f12" y="f13"/>
                      <a:pt x="f14" y="f15"/>
                      <a:pt x="f16" y="f17"/>
                    </a:cubicBezTo>
                    <a:cubicBezTo>
                      <a:pt x="f6" y="f18"/>
                      <a:pt x="f6" y="f19"/>
                      <a:pt x="f6" y="f20"/>
                    </a:cubicBezTo>
                    <a:lnTo>
                      <a:pt x="f16" y="f21"/>
                    </a:lnTo>
                    <a:lnTo>
                      <a:pt x="f22" y="f23"/>
                    </a:lnTo>
                    <a:cubicBezTo>
                      <a:pt x="f24" y="f25"/>
                      <a:pt x="f26" y="f27"/>
                      <a:pt x="f28" y="f29"/>
                    </a:cubicBezTo>
                    <a:cubicBezTo>
                      <a:pt x="f30" y="f31"/>
                      <a:pt x="f32" y="f33"/>
                      <a:pt x="f34" y="f35"/>
                    </a:cubicBezTo>
                    <a:cubicBezTo>
                      <a:pt x="f36" y="f37"/>
                      <a:pt x="f38" y="f4"/>
                      <a:pt x="f39" y="f4"/>
                    </a:cubicBezTo>
                    <a:cubicBezTo>
                      <a:pt x="f40" y="f4"/>
                      <a:pt x="f41" y="f42"/>
                      <a:pt x="f43" y="f44"/>
                    </a:cubicBezTo>
                    <a:cubicBezTo>
                      <a:pt x="f45" y="f44"/>
                      <a:pt x="f46" y="f47"/>
                      <a:pt x="f48" y="f49"/>
                    </a:cubicBezTo>
                    <a:cubicBezTo>
                      <a:pt x="f48" y="f50"/>
                      <a:pt x="f45" y="f51"/>
                      <a:pt x="f43" y="f51"/>
                    </a:cubicBezTo>
                    <a:cubicBezTo>
                      <a:pt x="f52" y="f53"/>
                      <a:pt x="f54" y="f55"/>
                      <a:pt x="f56" y="f57"/>
                    </a:cubicBezTo>
                    <a:cubicBezTo>
                      <a:pt x="f58" y="f59"/>
                      <a:pt x="f60" y="f61"/>
                      <a:pt x="f62" y="f63"/>
                    </a:cubicBezTo>
                    <a:cubicBezTo>
                      <a:pt x="f64" y="f65"/>
                      <a:pt x="f10" y="f66"/>
                      <a:pt x="f67" y="f68"/>
                    </a:cubicBezTo>
                    <a:lnTo>
                      <a:pt x="f69" y="f70"/>
                    </a:lnTo>
                    <a:lnTo>
                      <a:pt x="f69" y="f20"/>
                    </a:lnTo>
                    <a:cubicBezTo>
                      <a:pt x="f71" y="f72"/>
                      <a:pt x="f71" y="f73"/>
                      <a:pt x="f67" y="f18"/>
                    </a:cubicBezTo>
                    <a:cubicBezTo>
                      <a:pt x="f74" y="f75"/>
                      <a:pt x="f76" y="f77"/>
                      <a:pt x="f78" y="f79"/>
                    </a:cubicBezTo>
                    <a:cubicBezTo>
                      <a:pt x="f80" y="f81"/>
                      <a:pt x="f82" y="f83"/>
                      <a:pt x="f84" y="f83"/>
                    </a:cubicBezTo>
                    <a:cubicBezTo>
                      <a:pt x="f85" y="f83"/>
                      <a:pt x="f86" y="f87"/>
                      <a:pt x="f88" y="f89"/>
                    </a:cubicBezTo>
                    <a:cubicBezTo>
                      <a:pt x="f90" y="f91"/>
                      <a:pt x="f92" y="f93"/>
                      <a:pt x="f94" y="f95"/>
                    </a:cubicBezTo>
                    <a:cubicBezTo>
                      <a:pt x="f96" y="f97"/>
                      <a:pt x="f96" y="f98"/>
                      <a:pt x="f96" y="f99"/>
                    </a:cubicBezTo>
                    <a:cubicBezTo>
                      <a:pt x="f96" y="f100"/>
                      <a:pt x="f94" y="f101"/>
                      <a:pt x="f102" y="f101"/>
                    </a:cubicBezTo>
                    <a:cubicBezTo>
                      <a:pt x="f103" y="f104"/>
                      <a:pt x="f105" y="f104"/>
                      <a:pt x="f52" y="f104"/>
                    </a:cubicBezTo>
                    <a:cubicBezTo>
                      <a:pt x="f106" y="f107"/>
                      <a:pt x="f108" y="f109"/>
                      <a:pt x="f110" y="f109"/>
                    </a:cubicBezTo>
                    <a:cubicBezTo>
                      <a:pt x="f111" y="f109"/>
                      <a:pt x="f112" y="f113"/>
                      <a:pt x="f114" y="f115"/>
                    </a:cubicBezTo>
                    <a:cubicBezTo>
                      <a:pt x="f116" y="f117"/>
                      <a:pt x="f118" y="f52"/>
                      <a:pt x="f119" y="f120"/>
                    </a:cubicBezTo>
                    <a:cubicBezTo>
                      <a:pt x="f121" y="f122"/>
                      <a:pt x="f123" y="f124"/>
                      <a:pt x="f90" y="f124"/>
                    </a:cubicBezTo>
                    <a:lnTo>
                      <a:pt x="f52" y="f124"/>
                    </a:lnTo>
                    <a:cubicBezTo>
                      <a:pt x="f125" y="f124"/>
                      <a:pt x="f126" y="f127"/>
                      <a:pt x="f48" y="f128"/>
                    </a:cubicBezTo>
                    <a:cubicBezTo>
                      <a:pt x="f129" y="f118"/>
                      <a:pt x="f130" y="f131"/>
                      <a:pt x="f130" y="f101"/>
                    </a:cubicBezTo>
                    <a:cubicBezTo>
                      <a:pt x="f130" y="f132"/>
                      <a:pt x="f133" y="f134"/>
                      <a:pt x="f135" y="f136"/>
                    </a:cubicBezTo>
                    <a:cubicBezTo>
                      <a:pt x="f137" y="f138"/>
                      <a:pt x="f139" y="f140"/>
                      <a:pt x="f119" y="f6"/>
                    </a:cubicBezTo>
                    <a:cubicBezTo>
                      <a:pt x="f141" y="f6"/>
                      <a:pt x="f142"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5" name="Google Shape;735;p10">
              <a:extLst>
                <a:ext uri="{FF2B5EF4-FFF2-40B4-BE49-F238E27FC236}">
                  <a16:creationId xmlns:a16="http://schemas.microsoft.com/office/drawing/2014/main" id="{E954557E-3E56-4206-9B3B-838B80E63A9A}"/>
                </a:ext>
              </a:extLst>
            </p:cNvPr>
            <p:cNvGrpSpPr/>
            <p:nvPr/>
          </p:nvGrpSpPr>
          <p:grpSpPr>
            <a:xfrm>
              <a:off x="4856158" y="4718368"/>
              <a:ext cx="3296311" cy="211903"/>
              <a:chOff x="4856158" y="4718368"/>
              <a:chExt cx="3296311" cy="211903"/>
            </a:xfrm>
          </p:grpSpPr>
          <p:sp>
            <p:nvSpPr>
              <p:cNvPr id="16" name="Google Shape;736;p10">
                <a:extLst>
                  <a:ext uri="{FF2B5EF4-FFF2-40B4-BE49-F238E27FC236}">
                    <a16:creationId xmlns:a16="http://schemas.microsoft.com/office/drawing/2014/main" id="{8E664DAD-8F6E-46FD-9C63-841C34B5FA26}"/>
                  </a:ext>
                </a:extLst>
              </p:cNvPr>
              <p:cNvSpPr/>
              <p:nvPr/>
            </p:nvSpPr>
            <p:spPr>
              <a:xfrm>
                <a:off x="4856158" y="4915229"/>
                <a:ext cx="3165085" cy="14950"/>
              </a:xfrm>
              <a:custGeom>
                <a:avLst/>
                <a:gdLst>
                  <a:gd name="f0" fmla="val w"/>
                  <a:gd name="f1" fmla="val h"/>
                  <a:gd name="f2" fmla="val 0"/>
                  <a:gd name="f3" fmla="val 97998"/>
                  <a:gd name="f4" fmla="val 463"/>
                  <a:gd name="f5" fmla="val 1"/>
                  <a:gd name="f6" fmla="val 462"/>
                  <a:gd name="f7" fmla="*/ f0 1 97998"/>
                  <a:gd name="f8" fmla="*/ f1 1 463"/>
                  <a:gd name="f9" fmla="val f2"/>
                  <a:gd name="f10" fmla="val f3"/>
                  <a:gd name="f11" fmla="val f4"/>
                  <a:gd name="f12" fmla="+- f11 0 f9"/>
                  <a:gd name="f13" fmla="+- f10 0 f9"/>
                  <a:gd name="f14" fmla="*/ f13 1 97998"/>
                  <a:gd name="f15" fmla="*/ f12 1 463"/>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97998" h="462">
                    <a:moveTo>
                      <a:pt x="f2" y="f5"/>
                    </a:moveTo>
                    <a:lnTo>
                      <a:pt x="f2" y="f6"/>
                    </a:lnTo>
                    <a:lnTo>
                      <a:pt x="f3" y="f6"/>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737;p10">
                <a:extLst>
                  <a:ext uri="{FF2B5EF4-FFF2-40B4-BE49-F238E27FC236}">
                    <a16:creationId xmlns:a16="http://schemas.microsoft.com/office/drawing/2014/main" id="{C3E18FD1-CB7B-4AA2-B943-F72C6C9EF40C}"/>
                  </a:ext>
                </a:extLst>
              </p:cNvPr>
              <p:cNvSpPr/>
              <p:nvPr/>
            </p:nvSpPr>
            <p:spPr>
              <a:xfrm>
                <a:off x="8008168" y="4718368"/>
                <a:ext cx="144301" cy="211903"/>
              </a:xfrm>
              <a:custGeom>
                <a:avLst/>
                <a:gdLst>
                  <a:gd name="f0" fmla="val w"/>
                  <a:gd name="f1" fmla="val h"/>
                  <a:gd name="f2" fmla="val 0"/>
                  <a:gd name="f3" fmla="val 4468"/>
                  <a:gd name="f4" fmla="val 6561"/>
                  <a:gd name="f5" fmla="val 1815"/>
                  <a:gd name="f6" fmla="val 1"/>
                  <a:gd name="f7" fmla="val 1799"/>
                  <a:gd name="f8" fmla="val 1783"/>
                  <a:gd name="f9" fmla="val 1767"/>
                  <a:gd name="f10" fmla="val 1016"/>
                  <a:gd name="f11" fmla="val 36"/>
                  <a:gd name="f12" fmla="val 324"/>
                  <a:gd name="f13" fmla="val 555"/>
                  <a:gd name="f14" fmla="val 93"/>
                  <a:gd name="f15" fmla="val 1294"/>
                  <a:gd name="f16" fmla="val 35"/>
                  <a:gd name="f17" fmla="val 1467"/>
                  <a:gd name="f18" fmla="val 1652"/>
                  <a:gd name="f19" fmla="val 1848"/>
                  <a:gd name="f20" fmla="val 2079"/>
                  <a:gd name="f21" fmla="val 81"/>
                  <a:gd name="f22" fmla="val 2333"/>
                  <a:gd name="f23" fmla="val 197"/>
                  <a:gd name="f24" fmla="val 2529"/>
                  <a:gd name="f25" fmla="val 428"/>
                  <a:gd name="f26" fmla="val 2933"/>
                  <a:gd name="f27" fmla="val 889"/>
                  <a:gd name="f28" fmla="val 3222"/>
                  <a:gd name="f29" fmla="val 1374"/>
                  <a:gd name="f30" fmla="val 1559"/>
                  <a:gd name="f31" fmla="val 1640"/>
                  <a:gd name="f32" fmla="val 1697"/>
                  <a:gd name="f33" fmla="val 3210"/>
                  <a:gd name="f34" fmla="val 3199"/>
                  <a:gd name="f35" fmla="val 2124"/>
                  <a:gd name="f36" fmla="val 3083"/>
                  <a:gd name="f37" fmla="val 2332"/>
                  <a:gd name="f38" fmla="val 2702"/>
                  <a:gd name="f39" fmla="val 2228"/>
                  <a:gd name="f40" fmla="val 2344"/>
                  <a:gd name="f41" fmla="val 2133"/>
                  <a:gd name="f42" fmla="val 2049"/>
                  <a:gd name="f43" fmla="val 1857"/>
                  <a:gd name="f44" fmla="val 1856"/>
                  <a:gd name="f45" fmla="val 1562"/>
                  <a:gd name="f46" fmla="val 1500"/>
                  <a:gd name="f47" fmla="val 1437"/>
                  <a:gd name="f48" fmla="val 1865"/>
                  <a:gd name="f49" fmla="val 1883"/>
                  <a:gd name="f50" fmla="val 1351"/>
                  <a:gd name="f51" fmla="val 1317"/>
                  <a:gd name="f52" fmla="val 1293"/>
                  <a:gd name="f53" fmla="val 1270"/>
                  <a:gd name="f54" fmla="val 1259"/>
                  <a:gd name="f55" fmla="val 1825"/>
                  <a:gd name="f56" fmla="val 1813"/>
                  <a:gd name="f57" fmla="val 1756"/>
                  <a:gd name="f58" fmla="val 1675"/>
                  <a:gd name="f59" fmla="val 1617"/>
                  <a:gd name="f60" fmla="val 1328"/>
                  <a:gd name="f61" fmla="val 1363"/>
                  <a:gd name="f62" fmla="val 1132"/>
                  <a:gd name="f63" fmla="val 1847"/>
                  <a:gd name="f64" fmla="val 1098"/>
                  <a:gd name="f65" fmla="val 1879"/>
                  <a:gd name="f66" fmla="val 1096"/>
                  <a:gd name="f67" fmla="val 1911"/>
                  <a:gd name="f68" fmla="val 1095"/>
                  <a:gd name="f69" fmla="val 1944"/>
                  <a:gd name="f70" fmla="val 2270"/>
                  <a:gd name="f71" fmla="val 2648"/>
                  <a:gd name="f72" fmla="val 1200"/>
                  <a:gd name="f73" fmla="val 2921"/>
                  <a:gd name="f74" fmla="val 1409"/>
                  <a:gd name="f75" fmla="val 3233"/>
                  <a:gd name="f76" fmla="val 3487"/>
                  <a:gd name="f77" fmla="val 1987"/>
                  <a:gd name="f78" fmla="val 3567"/>
                  <a:gd name="f79" fmla="val 2368"/>
                  <a:gd name="f80" fmla="val 3602"/>
                  <a:gd name="f81" fmla="val 2471"/>
                  <a:gd name="f82" fmla="val 2575"/>
                  <a:gd name="f83" fmla="val 3613"/>
                  <a:gd name="f84" fmla="val 2679"/>
                  <a:gd name="f85" fmla="val 3002"/>
                  <a:gd name="f86" fmla="val 3337"/>
                  <a:gd name="f87" fmla="val 3544"/>
                  <a:gd name="f88" fmla="val 3453"/>
                  <a:gd name="f89" fmla="val 3521"/>
                  <a:gd name="f90" fmla="val 3556"/>
                  <a:gd name="f91" fmla="val 3498"/>
                  <a:gd name="f92" fmla="val 3672"/>
                  <a:gd name="f93" fmla="val 3383"/>
                  <a:gd name="f94" fmla="val 4122"/>
                  <a:gd name="f95" fmla="val 3152"/>
                  <a:gd name="f96" fmla="val 4514"/>
                  <a:gd name="f97" fmla="val 2863"/>
                  <a:gd name="f98" fmla="val 4884"/>
                  <a:gd name="f99" fmla="val 2286"/>
                  <a:gd name="f100" fmla="val 5599"/>
                  <a:gd name="f101" fmla="val 6061"/>
                  <a:gd name="f102" fmla="val 405"/>
                  <a:gd name="f103" fmla="val 6096"/>
                  <a:gd name="f104" fmla="val 278"/>
                  <a:gd name="f105" fmla="val 6177"/>
                  <a:gd name="f106" fmla="val 6327"/>
                  <a:gd name="f107" fmla="val 174"/>
                  <a:gd name="f108" fmla="val 6442"/>
                  <a:gd name="f109" fmla="val 6557"/>
                  <a:gd name="f110" fmla="val 455"/>
                  <a:gd name="f111" fmla="val 6560"/>
                  <a:gd name="f112" fmla="val 506"/>
                  <a:gd name="f113" fmla="val 557"/>
                  <a:gd name="f114" fmla="val 1593"/>
                  <a:gd name="f115" fmla="val 2634"/>
                  <a:gd name="f116" fmla="val 6116"/>
                  <a:gd name="f117" fmla="val 3371"/>
                  <a:gd name="f118" fmla="val 5346"/>
                  <a:gd name="f119" fmla="val 3752"/>
                  <a:gd name="f120" fmla="val 4953"/>
                  <a:gd name="f121" fmla="val 4064"/>
                  <a:gd name="f122" fmla="val 4248"/>
                  <a:gd name="f123" fmla="val 3926"/>
                  <a:gd name="f124" fmla="val 4283"/>
                  <a:gd name="f125" fmla="val 3799"/>
                  <a:gd name="f126" fmla="val 4318"/>
                  <a:gd name="f127" fmla="val 3660"/>
                  <a:gd name="f128" fmla="val 4364"/>
                  <a:gd name="f129" fmla="val 3522"/>
                  <a:gd name="f130" fmla="val 4433"/>
                  <a:gd name="f131" fmla="val 3106"/>
                  <a:gd name="f132" fmla="val 2518"/>
                  <a:gd name="f133" fmla="val 2217"/>
                  <a:gd name="f134" fmla="val 4341"/>
                  <a:gd name="f135" fmla="val 1606"/>
                  <a:gd name="f136" fmla="val 4017"/>
                  <a:gd name="f137" fmla="val 1029"/>
                  <a:gd name="f138" fmla="val 3533"/>
                  <a:gd name="f139" fmla="val 625"/>
                  <a:gd name="f140" fmla="val 3059"/>
                  <a:gd name="f141" fmla="val 230"/>
                  <a:gd name="f142" fmla="val 2476"/>
                  <a:gd name="f143" fmla="*/ f0 1 4468"/>
                  <a:gd name="f144" fmla="*/ f1 1 6561"/>
                  <a:gd name="f145" fmla="val f2"/>
                  <a:gd name="f146" fmla="val f3"/>
                  <a:gd name="f147" fmla="val f4"/>
                  <a:gd name="f148" fmla="+- f147 0 f145"/>
                  <a:gd name="f149" fmla="+- f146 0 f145"/>
                  <a:gd name="f150" fmla="*/ f149 1 4468"/>
                  <a:gd name="f151" fmla="*/ f148 1 6561"/>
                  <a:gd name="f152" fmla="*/ f145 1 f150"/>
                  <a:gd name="f153" fmla="*/ f146 1 f150"/>
                  <a:gd name="f154" fmla="*/ f145 1 f151"/>
                  <a:gd name="f155" fmla="*/ f147 1 f151"/>
                  <a:gd name="f156" fmla="*/ f152 f143 1"/>
                  <a:gd name="f157" fmla="*/ f153 f143 1"/>
                  <a:gd name="f158" fmla="*/ f155 f144 1"/>
                  <a:gd name="f159" fmla="*/ f154 f144 1"/>
                </a:gdLst>
                <a:ahLst/>
                <a:cxnLst>
                  <a:cxn ang="3cd4">
                    <a:pos x="hc" y="t"/>
                  </a:cxn>
                  <a:cxn ang="0">
                    <a:pos x="r" y="vc"/>
                  </a:cxn>
                  <a:cxn ang="cd4">
                    <a:pos x="hc" y="b"/>
                  </a:cxn>
                  <a:cxn ang="cd2">
                    <a:pos x="l" y="vc"/>
                  </a:cxn>
                </a:cxnLst>
                <a:rect l="f156" t="f159" r="f157" b="f158"/>
                <a:pathLst>
                  <a:path w="4468" h="6561">
                    <a:moveTo>
                      <a:pt x="f5" y="f6"/>
                    </a:moveTo>
                    <a:cubicBezTo>
                      <a:pt x="f7" y="f6"/>
                      <a:pt x="f8" y="f6"/>
                      <a:pt x="f9" y="f6"/>
                    </a:cubicBezTo>
                    <a:cubicBezTo>
                      <a:pt x="f10" y="f11"/>
                      <a:pt x="f12" y="f13"/>
                      <a:pt x="f14" y="f15"/>
                    </a:cubicBezTo>
                    <a:cubicBezTo>
                      <a:pt x="f16" y="f17"/>
                      <a:pt x="f6" y="f18"/>
                      <a:pt x="f6" y="f19"/>
                    </a:cubicBezTo>
                    <a:cubicBezTo>
                      <a:pt x="f6" y="f20"/>
                      <a:pt x="f21" y="f22"/>
                      <a:pt x="f23" y="f24"/>
                    </a:cubicBezTo>
                    <a:cubicBezTo>
                      <a:pt x="f25" y="f26"/>
                      <a:pt x="f27" y="f28"/>
                      <a:pt x="f29" y="f28"/>
                    </a:cubicBezTo>
                    <a:lnTo>
                      <a:pt x="f30" y="f28"/>
                    </a:lnTo>
                    <a:cubicBezTo>
                      <a:pt x="f31" y="f28"/>
                      <a:pt x="f32" y="f33"/>
                      <a:pt x="f9" y="f34"/>
                    </a:cubicBezTo>
                    <a:cubicBezTo>
                      <a:pt x="f35" y="f36"/>
                      <a:pt x="f37" y="f38"/>
                      <a:pt x="f39" y="f40"/>
                    </a:cubicBezTo>
                    <a:cubicBezTo>
                      <a:pt x="f41" y="f42"/>
                      <a:pt x="f43" y="f44"/>
                      <a:pt x="f45" y="f44"/>
                    </a:cubicBezTo>
                    <a:cubicBezTo>
                      <a:pt x="f46" y="f44"/>
                      <a:pt x="f47" y="f48"/>
                      <a:pt x="f29" y="f49"/>
                    </a:cubicBezTo>
                    <a:cubicBezTo>
                      <a:pt x="f50" y="f49"/>
                      <a:pt x="f51" y="f49"/>
                      <a:pt x="f52" y="f19"/>
                    </a:cubicBezTo>
                    <a:cubicBezTo>
                      <a:pt x="f53" y="f19"/>
                      <a:pt x="f54" y="f55"/>
                      <a:pt x="f54" y="f56"/>
                    </a:cubicBezTo>
                    <a:cubicBezTo>
                      <a:pt x="f54" y="f57"/>
                      <a:pt x="f54" y="f58"/>
                      <a:pt x="f53" y="f59"/>
                    </a:cubicBezTo>
                    <a:cubicBezTo>
                      <a:pt x="f60" y="f61"/>
                      <a:pt x="f30" y="f62"/>
                      <a:pt x="f63" y="f64"/>
                    </a:cubicBezTo>
                    <a:cubicBezTo>
                      <a:pt x="f65" y="f66"/>
                      <a:pt x="f67" y="f68"/>
                      <a:pt x="f69" y="f68"/>
                    </a:cubicBezTo>
                    <a:cubicBezTo>
                      <a:pt x="f70" y="f68"/>
                      <a:pt x="f71" y="f72"/>
                      <a:pt x="f73" y="f74"/>
                    </a:cubicBezTo>
                    <a:cubicBezTo>
                      <a:pt x="f75" y="f31"/>
                      <a:pt x="f76" y="f77"/>
                      <a:pt x="f78" y="f79"/>
                    </a:cubicBezTo>
                    <a:cubicBezTo>
                      <a:pt x="f80" y="f81"/>
                      <a:pt x="f80" y="f82"/>
                      <a:pt x="f83" y="f84"/>
                    </a:cubicBezTo>
                    <a:lnTo>
                      <a:pt x="f83" y="f85"/>
                    </a:lnTo>
                    <a:lnTo>
                      <a:pt x="f78" y="f86"/>
                    </a:lnTo>
                    <a:cubicBezTo>
                      <a:pt x="f87" y="f88"/>
                      <a:pt x="f89" y="f90"/>
                      <a:pt x="f91" y="f92"/>
                    </a:cubicBezTo>
                    <a:cubicBezTo>
                      <a:pt x="f93" y="f94"/>
                      <a:pt x="f95" y="f96"/>
                      <a:pt x="f97" y="f98"/>
                    </a:cubicBezTo>
                    <a:cubicBezTo>
                      <a:pt x="f99" y="f100"/>
                      <a:pt x="f29" y="f101"/>
                      <a:pt x="f102" y="f103"/>
                    </a:cubicBezTo>
                    <a:cubicBezTo>
                      <a:pt x="f104" y="f103"/>
                      <a:pt x="f23" y="f105"/>
                      <a:pt x="f23" y="f106"/>
                    </a:cubicBezTo>
                    <a:cubicBezTo>
                      <a:pt x="f107" y="f108"/>
                      <a:pt x="f104" y="f109"/>
                      <a:pt x="f102" y="f109"/>
                    </a:cubicBezTo>
                    <a:cubicBezTo>
                      <a:pt x="f110" y="f111"/>
                      <a:pt x="f112" y="f4"/>
                      <a:pt x="f113" y="f4"/>
                    </a:cubicBezTo>
                    <a:cubicBezTo>
                      <a:pt x="f114" y="f4"/>
                      <a:pt x="f115" y="f116"/>
                      <a:pt x="f117" y="f118"/>
                    </a:cubicBezTo>
                    <a:cubicBezTo>
                      <a:pt x="f119" y="f120"/>
                      <a:pt x="f121" y="f3"/>
                      <a:pt x="f122" y="f123"/>
                    </a:cubicBezTo>
                    <a:cubicBezTo>
                      <a:pt x="f124" y="f125"/>
                      <a:pt x="f126" y="f127"/>
                      <a:pt x="f128" y="f129"/>
                    </a:cubicBezTo>
                    <a:lnTo>
                      <a:pt x="f130" y="f131"/>
                    </a:lnTo>
                    <a:lnTo>
                      <a:pt x="f3" y="f84"/>
                    </a:lnTo>
                    <a:cubicBezTo>
                      <a:pt x="f3" y="f132"/>
                      <a:pt x="f3" y="f79"/>
                      <a:pt x="f130" y="f133"/>
                    </a:cubicBezTo>
                    <a:cubicBezTo>
                      <a:pt x="f134" y="f135"/>
                      <a:pt x="f136" y="f137"/>
                      <a:pt x="f138" y="f139"/>
                    </a:cubicBezTo>
                    <a:cubicBezTo>
                      <a:pt x="f140" y="f141"/>
                      <a:pt x="f142"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8" name="Google Shape;738;p10">
              <a:extLst>
                <a:ext uri="{FF2B5EF4-FFF2-40B4-BE49-F238E27FC236}">
                  <a16:creationId xmlns:a16="http://schemas.microsoft.com/office/drawing/2014/main" id="{25D0E79E-B9C5-432B-8A89-13B6B3DF50ED}"/>
                </a:ext>
              </a:extLst>
            </p:cNvPr>
            <p:cNvGrpSpPr/>
            <p:nvPr/>
          </p:nvGrpSpPr>
          <p:grpSpPr>
            <a:xfrm>
              <a:off x="1005227" y="213210"/>
              <a:ext cx="7133545" cy="211875"/>
              <a:chOff x="1005227" y="213210"/>
              <a:chExt cx="7133545" cy="211875"/>
            </a:xfrm>
          </p:grpSpPr>
          <p:grpSp>
            <p:nvGrpSpPr>
              <p:cNvPr id="19" name="Google Shape;739;p10">
                <a:extLst>
                  <a:ext uri="{FF2B5EF4-FFF2-40B4-BE49-F238E27FC236}">
                    <a16:creationId xmlns:a16="http://schemas.microsoft.com/office/drawing/2014/main" id="{F7B38CBD-688B-43A0-90A1-4C1149E79E03}"/>
                  </a:ext>
                </a:extLst>
              </p:cNvPr>
              <p:cNvGrpSpPr/>
              <p:nvPr/>
            </p:nvGrpSpPr>
            <p:grpSpPr>
              <a:xfrm>
                <a:off x="4842461" y="213210"/>
                <a:ext cx="3296311" cy="211875"/>
                <a:chOff x="4842461" y="213210"/>
                <a:chExt cx="3296311" cy="211875"/>
              </a:xfrm>
            </p:grpSpPr>
            <p:sp>
              <p:nvSpPr>
                <p:cNvPr id="20" name="Google Shape;740;p10">
                  <a:extLst>
                    <a:ext uri="{FF2B5EF4-FFF2-40B4-BE49-F238E27FC236}">
                      <a16:creationId xmlns:a16="http://schemas.microsoft.com/office/drawing/2014/main" id="{A55011B9-57A4-4880-9B6F-060BFDBBA1DA}"/>
                    </a:ext>
                  </a:extLst>
                </p:cNvPr>
                <p:cNvSpPr/>
                <p:nvPr/>
              </p:nvSpPr>
              <p:spPr>
                <a:xfrm>
                  <a:off x="4842461" y="213274"/>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741;p10">
                  <a:extLst>
                    <a:ext uri="{FF2B5EF4-FFF2-40B4-BE49-F238E27FC236}">
                      <a16:creationId xmlns:a16="http://schemas.microsoft.com/office/drawing/2014/main" id="{F82BE8EB-0FD7-496C-BB16-9D8148819250}"/>
                    </a:ext>
                  </a:extLst>
                </p:cNvPr>
                <p:cNvSpPr/>
                <p:nvPr/>
              </p:nvSpPr>
              <p:spPr>
                <a:xfrm>
                  <a:off x="7994471" y="213210"/>
                  <a:ext cx="144301" cy="211875"/>
                </a:xfrm>
                <a:custGeom>
                  <a:avLst/>
                  <a:gdLst>
                    <a:gd name="f0" fmla="val w"/>
                    <a:gd name="f1" fmla="val h"/>
                    <a:gd name="f2" fmla="val 0"/>
                    <a:gd name="f3" fmla="val 4468"/>
                    <a:gd name="f4" fmla="val 6560"/>
                    <a:gd name="f5" fmla="val 524"/>
                    <a:gd name="f6" fmla="val 1"/>
                    <a:gd name="f7" fmla="val 484"/>
                    <a:gd name="f8" fmla="val 444"/>
                    <a:gd name="f9" fmla="val 2"/>
                    <a:gd name="f10" fmla="val 405"/>
                    <a:gd name="f11" fmla="val 3"/>
                    <a:gd name="f12" fmla="val 278"/>
                    <a:gd name="f13" fmla="val 174"/>
                    <a:gd name="f14" fmla="val 118"/>
                    <a:gd name="f15" fmla="val 197"/>
                    <a:gd name="f16" fmla="val 234"/>
                    <a:gd name="f17" fmla="val 372"/>
                    <a:gd name="f18" fmla="val 476"/>
                    <a:gd name="f19" fmla="val 1374"/>
                    <a:gd name="f20" fmla="val 499"/>
                    <a:gd name="f21" fmla="val 2286"/>
                    <a:gd name="f22" fmla="val 961"/>
                    <a:gd name="f23" fmla="val 2863"/>
                    <a:gd name="f24" fmla="val 1688"/>
                    <a:gd name="f25" fmla="val 3152"/>
                    <a:gd name="f26" fmla="val 2046"/>
                    <a:gd name="f27" fmla="val 3383"/>
                    <a:gd name="f28" fmla="val 2450"/>
                    <a:gd name="f29" fmla="val 3498"/>
                    <a:gd name="f30" fmla="val 2900"/>
                    <a:gd name="f31" fmla="val 3521"/>
                    <a:gd name="f32" fmla="val 3004"/>
                    <a:gd name="f33" fmla="val 3544"/>
                    <a:gd name="f34" fmla="val 3108"/>
                    <a:gd name="f35" fmla="val 3567"/>
                    <a:gd name="f36" fmla="val 3223"/>
                    <a:gd name="f37" fmla="val 3613"/>
                    <a:gd name="f38" fmla="val 3558"/>
                    <a:gd name="f39" fmla="val 3893"/>
                    <a:gd name="f40" fmla="val 3602"/>
                    <a:gd name="f41" fmla="val 3985"/>
                    <a:gd name="f42" fmla="val 4089"/>
                    <a:gd name="f43" fmla="val 4193"/>
                    <a:gd name="f44" fmla="val 3487"/>
                    <a:gd name="f45" fmla="val 4585"/>
                    <a:gd name="f46" fmla="val 3233"/>
                    <a:gd name="f47" fmla="val 4931"/>
                    <a:gd name="f48" fmla="val 2921"/>
                    <a:gd name="f49" fmla="val 5162"/>
                    <a:gd name="f50" fmla="val 2651"/>
                    <a:gd name="f51" fmla="val 5370"/>
                    <a:gd name="f52" fmla="val 2277"/>
                    <a:gd name="f53" fmla="val 5466"/>
                    <a:gd name="f54" fmla="val 1953"/>
                    <a:gd name="f55" fmla="val 1917"/>
                    <a:gd name="f56" fmla="val 1882"/>
                    <a:gd name="f57" fmla="val 5465"/>
                    <a:gd name="f58" fmla="val 1847"/>
                    <a:gd name="f59" fmla="val 5462"/>
                    <a:gd name="f60" fmla="val 1559"/>
                    <a:gd name="f61" fmla="val 5428"/>
                    <a:gd name="f62" fmla="val 1328"/>
                    <a:gd name="f63" fmla="val 5197"/>
                    <a:gd name="f64" fmla="val 1270"/>
                    <a:gd name="f65" fmla="val 4943"/>
                    <a:gd name="f66" fmla="val 1259"/>
                    <a:gd name="f67" fmla="val 4885"/>
                    <a:gd name="f68" fmla="val 4816"/>
                    <a:gd name="f69" fmla="val 4758"/>
                    <a:gd name="f70" fmla="val 4735"/>
                    <a:gd name="f71" fmla="val 4712"/>
                    <a:gd name="f72" fmla="val 1293"/>
                    <a:gd name="f73" fmla="val 1317"/>
                    <a:gd name="f74" fmla="val 4678"/>
                    <a:gd name="f75" fmla="val 1351"/>
                    <a:gd name="f76" fmla="val 1439"/>
                    <a:gd name="f77" fmla="val 4696"/>
                    <a:gd name="f78" fmla="val 1504"/>
                    <a:gd name="f79" fmla="val 4705"/>
                    <a:gd name="f80" fmla="val 1568"/>
                    <a:gd name="f81" fmla="val 1861"/>
                    <a:gd name="f82" fmla="val 2134"/>
                    <a:gd name="f83" fmla="val 4519"/>
                    <a:gd name="f84" fmla="val 2228"/>
                    <a:gd name="f85" fmla="val 4216"/>
                    <a:gd name="f86" fmla="val 2332"/>
                    <a:gd name="f87" fmla="val 3858"/>
                    <a:gd name="f88" fmla="val 2124"/>
                    <a:gd name="f89" fmla="val 3489"/>
                    <a:gd name="f90" fmla="val 1767"/>
                    <a:gd name="f91" fmla="val 3373"/>
                    <a:gd name="f92" fmla="val 1697"/>
                    <a:gd name="f93" fmla="val 3350"/>
                    <a:gd name="f94" fmla="val 1640"/>
                    <a:gd name="f95" fmla="val 3339"/>
                    <a:gd name="f96" fmla="val 889"/>
                    <a:gd name="f97" fmla="val 428"/>
                    <a:gd name="f98" fmla="val 3627"/>
                    <a:gd name="f99" fmla="val 4031"/>
                    <a:gd name="f100" fmla="val 81"/>
                    <a:gd name="f101" fmla="val 4239"/>
                    <a:gd name="f102" fmla="val 4481"/>
                    <a:gd name="f103" fmla="val 4908"/>
                    <a:gd name="f104" fmla="val 35"/>
                    <a:gd name="f105" fmla="val 5105"/>
                    <a:gd name="f106" fmla="val 93"/>
                    <a:gd name="f107" fmla="val 5278"/>
                    <a:gd name="f108" fmla="val 324"/>
                    <a:gd name="f109" fmla="val 6005"/>
                    <a:gd name="f110" fmla="val 1016"/>
                    <a:gd name="f111" fmla="val 6524"/>
                    <a:gd name="f112" fmla="val 6559"/>
                    <a:gd name="f113" fmla="val 1783"/>
                    <a:gd name="f114" fmla="val 1799"/>
                    <a:gd name="f115" fmla="val 1815"/>
                    <a:gd name="f116" fmla="val 2476"/>
                    <a:gd name="f117" fmla="val 3059"/>
                    <a:gd name="f118" fmla="val 6330"/>
                    <a:gd name="f119" fmla="val 3533"/>
                    <a:gd name="f120" fmla="val 5936"/>
                    <a:gd name="f121" fmla="val 4017"/>
                    <a:gd name="f122" fmla="val 5532"/>
                    <a:gd name="f123" fmla="val 4341"/>
                    <a:gd name="f124" fmla="val 4955"/>
                    <a:gd name="f125" fmla="val 4433"/>
                    <a:gd name="f126" fmla="val 4354"/>
                    <a:gd name="f127" fmla="val 4054"/>
                    <a:gd name="f128" fmla="val 3454"/>
                    <a:gd name="f129" fmla="val 4364"/>
                    <a:gd name="f130" fmla="val 3039"/>
                    <a:gd name="f131" fmla="val 4318"/>
                    <a:gd name="f132" fmla="val 2912"/>
                    <a:gd name="f133" fmla="val 4283"/>
                    <a:gd name="f134" fmla="val 2761"/>
                    <a:gd name="f135" fmla="val 4248"/>
                    <a:gd name="f136" fmla="val 2635"/>
                    <a:gd name="f137" fmla="val 4064"/>
                    <a:gd name="f138" fmla="val 2104"/>
                    <a:gd name="f139" fmla="val 3752"/>
                    <a:gd name="f140" fmla="val 1607"/>
                    <a:gd name="f141" fmla="val 3371"/>
                    <a:gd name="f142" fmla="val 1215"/>
                    <a:gd name="f143" fmla="val 2626"/>
                    <a:gd name="f144" fmla="val 436"/>
                    <a:gd name="f145" fmla="val 1571"/>
                    <a:gd name="f146" fmla="*/ f0 1 4468"/>
                    <a:gd name="f147" fmla="*/ f1 1 6560"/>
                    <a:gd name="f148" fmla="val f2"/>
                    <a:gd name="f149" fmla="val f3"/>
                    <a:gd name="f150" fmla="val f4"/>
                    <a:gd name="f151" fmla="+- f150 0 f148"/>
                    <a:gd name="f152" fmla="+- f149 0 f148"/>
                    <a:gd name="f153" fmla="*/ f152 1 4468"/>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68" h="6560">
                      <a:moveTo>
                        <a:pt x="f5" y="f6"/>
                      </a:moveTo>
                      <a:cubicBezTo>
                        <a:pt x="f7" y="f6"/>
                        <a:pt x="f8" y="f9"/>
                        <a:pt x="f10" y="f11"/>
                      </a:cubicBezTo>
                      <a:cubicBezTo>
                        <a:pt x="f12" y="f11"/>
                        <a:pt x="f13" y="f14"/>
                        <a:pt x="f15" y="f16"/>
                      </a:cubicBezTo>
                      <a:cubicBezTo>
                        <a:pt x="f15" y="f17"/>
                        <a:pt x="f12" y="f18"/>
                        <a:pt x="f10" y="f18"/>
                      </a:cubicBezTo>
                      <a:cubicBezTo>
                        <a:pt x="f19" y="f20"/>
                        <a:pt x="f21" y="f22"/>
                        <a:pt x="f23" y="f24"/>
                      </a:cubicBezTo>
                      <a:cubicBezTo>
                        <a:pt x="f25" y="f26"/>
                        <a:pt x="f27" y="f28"/>
                        <a:pt x="f29" y="f30"/>
                      </a:cubicBezTo>
                      <a:cubicBezTo>
                        <a:pt x="f31" y="f32"/>
                        <a:pt x="f33" y="f34"/>
                        <a:pt x="f35" y="f36"/>
                      </a:cubicBezTo>
                      <a:lnTo>
                        <a:pt x="f37" y="f38"/>
                      </a:lnTo>
                      <a:lnTo>
                        <a:pt x="f37" y="f39"/>
                      </a:lnTo>
                      <a:cubicBezTo>
                        <a:pt x="f40" y="f41"/>
                        <a:pt x="f40" y="f42"/>
                        <a:pt x="f35" y="f43"/>
                      </a:cubicBezTo>
                      <a:cubicBezTo>
                        <a:pt x="f44" y="f45"/>
                        <a:pt x="f46" y="f47"/>
                        <a:pt x="f48" y="f49"/>
                      </a:cubicBezTo>
                      <a:cubicBezTo>
                        <a:pt x="f50" y="f51"/>
                        <a:pt x="f52" y="f53"/>
                        <a:pt x="f54" y="f53"/>
                      </a:cubicBezTo>
                      <a:cubicBezTo>
                        <a:pt x="f55" y="f53"/>
                        <a:pt x="f56" y="f57"/>
                        <a:pt x="f58" y="f59"/>
                      </a:cubicBezTo>
                      <a:cubicBezTo>
                        <a:pt x="f60" y="f61"/>
                        <a:pt x="f62" y="f63"/>
                        <a:pt x="f64" y="f65"/>
                      </a:cubicBezTo>
                      <a:cubicBezTo>
                        <a:pt x="f66" y="f67"/>
                        <a:pt x="f66" y="f68"/>
                        <a:pt x="f66" y="f69"/>
                      </a:cubicBezTo>
                      <a:cubicBezTo>
                        <a:pt x="f66" y="f70"/>
                        <a:pt x="f64" y="f71"/>
                        <a:pt x="f72" y="f71"/>
                      </a:cubicBezTo>
                      <a:cubicBezTo>
                        <a:pt x="f73" y="f74"/>
                        <a:pt x="f75" y="f74"/>
                        <a:pt x="f19" y="f74"/>
                      </a:cubicBezTo>
                      <a:cubicBezTo>
                        <a:pt x="f76" y="f77"/>
                        <a:pt x="f78" y="f79"/>
                        <a:pt x="f80" y="f79"/>
                      </a:cubicBezTo>
                      <a:cubicBezTo>
                        <a:pt x="f81" y="f79"/>
                        <a:pt x="f82" y="f83"/>
                        <a:pt x="f84" y="f85"/>
                      </a:cubicBezTo>
                      <a:cubicBezTo>
                        <a:pt x="f86" y="f87"/>
                        <a:pt x="f88" y="f89"/>
                        <a:pt x="f90" y="f91"/>
                      </a:cubicBezTo>
                      <a:cubicBezTo>
                        <a:pt x="f92" y="f93"/>
                        <a:pt x="f94" y="f95"/>
                        <a:pt x="f60" y="f95"/>
                      </a:cubicBezTo>
                      <a:lnTo>
                        <a:pt x="f19" y="f95"/>
                      </a:lnTo>
                      <a:cubicBezTo>
                        <a:pt x="f96" y="f95"/>
                        <a:pt x="f97" y="f98"/>
                        <a:pt x="f15" y="f99"/>
                      </a:cubicBezTo>
                      <a:cubicBezTo>
                        <a:pt x="f100" y="f101"/>
                        <a:pt x="f6" y="f102"/>
                        <a:pt x="f6" y="f71"/>
                      </a:cubicBezTo>
                      <a:cubicBezTo>
                        <a:pt x="f6" y="f103"/>
                        <a:pt x="f104" y="f105"/>
                        <a:pt x="f106" y="f107"/>
                      </a:cubicBezTo>
                      <a:cubicBezTo>
                        <a:pt x="f108" y="f109"/>
                        <a:pt x="f110" y="f111"/>
                        <a:pt x="f90" y="f112"/>
                      </a:cubicBezTo>
                      <a:cubicBezTo>
                        <a:pt x="f113" y="f112"/>
                        <a:pt x="f114" y="f112"/>
                        <a:pt x="f115" y="f112"/>
                      </a:cubicBezTo>
                      <a:cubicBezTo>
                        <a:pt x="f116" y="f112"/>
                        <a:pt x="f117" y="f118"/>
                        <a:pt x="f119" y="f120"/>
                      </a:cubicBezTo>
                      <a:cubicBezTo>
                        <a:pt x="f121" y="f122"/>
                        <a:pt x="f123" y="f124"/>
                        <a:pt x="f125" y="f126"/>
                      </a:cubicBezTo>
                      <a:cubicBezTo>
                        <a:pt x="f3" y="f43"/>
                        <a:pt x="f3" y="f127"/>
                        <a:pt x="f3" y="f39"/>
                      </a:cubicBezTo>
                      <a:lnTo>
                        <a:pt x="f125" y="f128"/>
                      </a:lnTo>
                      <a:lnTo>
                        <a:pt x="f129" y="f130"/>
                      </a:lnTo>
                      <a:cubicBezTo>
                        <a:pt x="f131" y="f132"/>
                        <a:pt x="f133" y="f134"/>
                        <a:pt x="f135" y="f136"/>
                      </a:cubicBezTo>
                      <a:cubicBezTo>
                        <a:pt x="f137" y="f138"/>
                        <a:pt x="f139" y="f140"/>
                        <a:pt x="f141"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2" name="Google Shape;742;p10">
                <a:extLst>
                  <a:ext uri="{FF2B5EF4-FFF2-40B4-BE49-F238E27FC236}">
                    <a16:creationId xmlns:a16="http://schemas.microsoft.com/office/drawing/2014/main" id="{762AEB08-FC67-4A86-AACD-433278BBD431}"/>
                  </a:ext>
                </a:extLst>
              </p:cNvPr>
              <p:cNvGrpSpPr/>
              <p:nvPr/>
            </p:nvGrpSpPr>
            <p:grpSpPr>
              <a:xfrm>
                <a:off x="1005227" y="213210"/>
                <a:ext cx="3295954" cy="211875"/>
                <a:chOff x="1005227" y="213210"/>
                <a:chExt cx="3295954" cy="211875"/>
              </a:xfrm>
            </p:grpSpPr>
            <p:sp>
              <p:nvSpPr>
                <p:cNvPr id="23" name="Google Shape;743;p10">
                  <a:extLst>
                    <a:ext uri="{FF2B5EF4-FFF2-40B4-BE49-F238E27FC236}">
                      <a16:creationId xmlns:a16="http://schemas.microsoft.com/office/drawing/2014/main" id="{F4DB329C-DABB-4C50-8092-33E7BA2B01F6}"/>
                    </a:ext>
                  </a:extLst>
                </p:cNvPr>
                <p:cNvSpPr/>
                <p:nvPr/>
              </p:nvSpPr>
              <p:spPr>
                <a:xfrm>
                  <a:off x="1136096" y="213274"/>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744;p10">
                  <a:extLst>
                    <a:ext uri="{FF2B5EF4-FFF2-40B4-BE49-F238E27FC236}">
                      <a16:creationId xmlns:a16="http://schemas.microsoft.com/office/drawing/2014/main" id="{B2EC814B-7804-46B3-A5DE-388B7E4B37DB}"/>
                    </a:ext>
                  </a:extLst>
                </p:cNvPr>
                <p:cNvSpPr/>
                <p:nvPr/>
              </p:nvSpPr>
              <p:spPr>
                <a:xfrm>
                  <a:off x="1005227" y="213210"/>
                  <a:ext cx="143953" cy="211875"/>
                </a:xfrm>
                <a:custGeom>
                  <a:avLst/>
                  <a:gdLst>
                    <a:gd name="f0" fmla="val w"/>
                    <a:gd name="f1" fmla="val h"/>
                    <a:gd name="f2" fmla="val 0"/>
                    <a:gd name="f3" fmla="val 4457"/>
                    <a:gd name="f4" fmla="val 6560"/>
                    <a:gd name="f5" fmla="val 3933"/>
                    <a:gd name="f6" fmla="val 1"/>
                    <a:gd name="f7" fmla="val 2886"/>
                    <a:gd name="f8" fmla="val 1831"/>
                    <a:gd name="f9" fmla="val 436"/>
                    <a:gd name="f10" fmla="val 1097"/>
                    <a:gd name="f11" fmla="val 1215"/>
                    <a:gd name="f12" fmla="val 705"/>
                    <a:gd name="f13" fmla="val 1607"/>
                    <a:gd name="f14" fmla="val 405"/>
                    <a:gd name="f15" fmla="val 2104"/>
                    <a:gd name="f16" fmla="val 209"/>
                    <a:gd name="f17" fmla="val 2635"/>
                    <a:gd name="f18" fmla="val 174"/>
                    <a:gd name="f19" fmla="val 2761"/>
                    <a:gd name="f20" fmla="val 139"/>
                    <a:gd name="f21" fmla="val 2912"/>
                    <a:gd name="f22" fmla="val 93"/>
                    <a:gd name="f23" fmla="val 3039"/>
                    <a:gd name="f24" fmla="val 24"/>
                    <a:gd name="f25" fmla="val 3454"/>
                    <a:gd name="f26" fmla="val 3893"/>
                    <a:gd name="f27" fmla="val 4054"/>
                    <a:gd name="f28" fmla="val 4193"/>
                    <a:gd name="f29" fmla="val 4354"/>
                    <a:gd name="f30" fmla="val 105"/>
                    <a:gd name="f31" fmla="val 4955"/>
                    <a:gd name="f32" fmla="val 440"/>
                    <a:gd name="f33" fmla="val 5532"/>
                    <a:gd name="f34" fmla="val 913"/>
                    <a:gd name="f35" fmla="val 5936"/>
                    <a:gd name="f36" fmla="val 1397"/>
                    <a:gd name="f37" fmla="val 6330"/>
                    <a:gd name="f38" fmla="val 1992"/>
                    <a:gd name="f39" fmla="val 6559"/>
                    <a:gd name="f40" fmla="val 2642"/>
                    <a:gd name="f41" fmla="val 2658"/>
                    <a:gd name="f42" fmla="val 2674"/>
                    <a:gd name="f43" fmla="val 2690"/>
                    <a:gd name="f44" fmla="val 3441"/>
                    <a:gd name="f45" fmla="val 6524"/>
                    <a:gd name="f46" fmla="val 4133"/>
                    <a:gd name="f47" fmla="val 6005"/>
                    <a:gd name="f48" fmla="val 4364"/>
                    <a:gd name="f49" fmla="val 5278"/>
                    <a:gd name="f50" fmla="val 4422"/>
                    <a:gd name="f51" fmla="val 5105"/>
                    <a:gd name="f52" fmla="val 4456"/>
                    <a:gd name="f53" fmla="val 4908"/>
                    <a:gd name="f54" fmla="val 4712"/>
                    <a:gd name="f55" fmla="val 4481"/>
                    <a:gd name="f56" fmla="val 4387"/>
                    <a:gd name="f57" fmla="val 4239"/>
                    <a:gd name="f58" fmla="val 4272"/>
                    <a:gd name="f59" fmla="val 4031"/>
                    <a:gd name="f60" fmla="val 4041"/>
                    <a:gd name="f61" fmla="val 3627"/>
                    <a:gd name="f62" fmla="val 3579"/>
                    <a:gd name="f63" fmla="val 3339"/>
                    <a:gd name="f64" fmla="val 3083"/>
                    <a:gd name="f65" fmla="val 2898"/>
                    <a:gd name="f66" fmla="val 2829"/>
                    <a:gd name="f67" fmla="val 2771"/>
                    <a:gd name="f68" fmla="val 3350"/>
                    <a:gd name="f69" fmla="val 3373"/>
                    <a:gd name="f70" fmla="val 2333"/>
                    <a:gd name="f71" fmla="val 3489"/>
                    <a:gd name="f72" fmla="val 2136"/>
                    <a:gd name="f73" fmla="val 3858"/>
                    <a:gd name="f74" fmla="val 2229"/>
                    <a:gd name="f75" fmla="val 4216"/>
                    <a:gd name="f76" fmla="val 2323"/>
                    <a:gd name="f77" fmla="val 4519"/>
                    <a:gd name="f78" fmla="val 2597"/>
                    <a:gd name="f79" fmla="val 4705"/>
                    <a:gd name="f80" fmla="val 2889"/>
                    <a:gd name="f81" fmla="val 2953"/>
                    <a:gd name="f82" fmla="val 3018"/>
                    <a:gd name="f83" fmla="val 4696"/>
                    <a:gd name="f84" fmla="val 4678"/>
                    <a:gd name="f85" fmla="val 3117"/>
                    <a:gd name="f86" fmla="val 3141"/>
                    <a:gd name="f87" fmla="val 3175"/>
                    <a:gd name="f88" fmla="val 3187"/>
                    <a:gd name="f89" fmla="val 3198"/>
                    <a:gd name="f90" fmla="val 4735"/>
                    <a:gd name="f91" fmla="val 4758"/>
                    <a:gd name="f92" fmla="val 4816"/>
                    <a:gd name="f93" fmla="val 4885"/>
                    <a:gd name="f94" fmla="val 4943"/>
                    <a:gd name="f95" fmla="val 3129"/>
                    <a:gd name="f96" fmla="val 5197"/>
                    <a:gd name="f97" fmla="val 5428"/>
                    <a:gd name="f98" fmla="val 2610"/>
                    <a:gd name="f99" fmla="val 5462"/>
                    <a:gd name="f100" fmla="val 2575"/>
                    <a:gd name="f101" fmla="val 5465"/>
                    <a:gd name="f102" fmla="val 2540"/>
                    <a:gd name="f103" fmla="val 5466"/>
                    <a:gd name="f104" fmla="val 2505"/>
                    <a:gd name="f105" fmla="val 2180"/>
                    <a:gd name="f106" fmla="val 1806"/>
                    <a:gd name="f107" fmla="val 5370"/>
                    <a:gd name="f108" fmla="val 1536"/>
                    <a:gd name="f109" fmla="val 5162"/>
                    <a:gd name="f110" fmla="val 1224"/>
                    <a:gd name="f111" fmla="val 4931"/>
                    <a:gd name="f112" fmla="val 970"/>
                    <a:gd name="f113" fmla="val 4585"/>
                    <a:gd name="f114" fmla="val 890"/>
                    <a:gd name="f115" fmla="val 855"/>
                    <a:gd name="f116" fmla="val 4089"/>
                    <a:gd name="f117" fmla="val 3985"/>
                    <a:gd name="f118" fmla="val 844"/>
                    <a:gd name="f119" fmla="val 3558"/>
                    <a:gd name="f120" fmla="val 3223"/>
                    <a:gd name="f121" fmla="val 3108"/>
                    <a:gd name="f122" fmla="val 936"/>
                    <a:gd name="f123" fmla="val 3004"/>
                    <a:gd name="f124" fmla="val 959"/>
                    <a:gd name="f125" fmla="val 2900"/>
                    <a:gd name="f126" fmla="val 1074"/>
                    <a:gd name="f127" fmla="val 2450"/>
                    <a:gd name="f128" fmla="val 1305"/>
                    <a:gd name="f129" fmla="val 2046"/>
                    <a:gd name="f130" fmla="val 1594"/>
                    <a:gd name="f131" fmla="val 1688"/>
                    <a:gd name="f132" fmla="val 2171"/>
                    <a:gd name="f133" fmla="val 961"/>
                    <a:gd name="f134" fmla="val 499"/>
                    <a:gd name="f135" fmla="val 4052"/>
                    <a:gd name="f136" fmla="val 476"/>
                    <a:gd name="f137" fmla="val 4179"/>
                    <a:gd name="f138" fmla="val 372"/>
                    <a:gd name="f139" fmla="val 234"/>
                    <a:gd name="f140" fmla="val 4283"/>
                    <a:gd name="f141" fmla="val 118"/>
                    <a:gd name="f142" fmla="val 3"/>
                    <a:gd name="f143" fmla="val 4013"/>
                    <a:gd name="f144" fmla="val 2"/>
                    <a:gd name="f145" fmla="val 3973"/>
                    <a:gd name="f146" fmla="*/ f0 1 4457"/>
                    <a:gd name="f147" fmla="*/ f1 1 6560"/>
                    <a:gd name="f148" fmla="val f2"/>
                    <a:gd name="f149" fmla="val f3"/>
                    <a:gd name="f150" fmla="val f4"/>
                    <a:gd name="f151" fmla="+- f150 0 f148"/>
                    <a:gd name="f152" fmla="+- f149 0 f148"/>
                    <a:gd name="f153" fmla="*/ f152 1 4457"/>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57" h="6560">
                      <a:moveTo>
                        <a:pt x="f5" y="f6"/>
                      </a:moveTo>
                      <a:cubicBezTo>
                        <a:pt x="f7" y="f6"/>
                        <a:pt x="f8" y="f9"/>
                        <a:pt x="f10" y="f11"/>
                      </a:cubicBezTo>
                      <a:cubicBezTo>
                        <a:pt x="f12" y="f13"/>
                        <a:pt x="f14" y="f15"/>
                        <a:pt x="f16" y="f17"/>
                      </a:cubicBezTo>
                      <a:cubicBezTo>
                        <a:pt x="f18" y="f19"/>
                        <a:pt x="f20" y="f21"/>
                        <a:pt x="f22" y="f23"/>
                      </a:cubicBezTo>
                      <a:lnTo>
                        <a:pt x="f24" y="f25"/>
                      </a:lnTo>
                      <a:lnTo>
                        <a:pt x="f6" y="f26"/>
                      </a:lnTo>
                      <a:cubicBezTo>
                        <a:pt x="f6" y="f27"/>
                        <a:pt x="f6" y="f28"/>
                        <a:pt x="f24" y="f29"/>
                      </a:cubicBezTo>
                      <a:cubicBezTo>
                        <a:pt x="f30" y="f31"/>
                        <a:pt x="f32" y="f33"/>
                        <a:pt x="f34" y="f35"/>
                      </a:cubicBezTo>
                      <a:cubicBezTo>
                        <a:pt x="f36" y="f37"/>
                        <a:pt x="f38" y="f39"/>
                        <a:pt x="f40" y="f39"/>
                      </a:cubicBezTo>
                      <a:cubicBezTo>
                        <a:pt x="f41" y="f39"/>
                        <a:pt x="f42" y="f39"/>
                        <a:pt x="f43" y="f39"/>
                      </a:cubicBezTo>
                      <a:cubicBezTo>
                        <a:pt x="f44" y="f45"/>
                        <a:pt x="f46" y="f47"/>
                        <a:pt x="f48" y="f49"/>
                      </a:cubicBezTo>
                      <a:cubicBezTo>
                        <a:pt x="f50" y="f51"/>
                        <a:pt x="f52" y="f53"/>
                        <a:pt x="f52" y="f54"/>
                      </a:cubicBezTo>
                      <a:cubicBezTo>
                        <a:pt x="f52" y="f55"/>
                        <a:pt x="f56" y="f57"/>
                        <a:pt x="f58" y="f59"/>
                      </a:cubicBezTo>
                      <a:cubicBezTo>
                        <a:pt x="f60" y="f61"/>
                        <a:pt x="f62" y="f63"/>
                        <a:pt x="f64" y="f63"/>
                      </a:cubicBezTo>
                      <a:lnTo>
                        <a:pt x="f65" y="f63"/>
                      </a:lnTo>
                      <a:cubicBezTo>
                        <a:pt x="f66" y="f63"/>
                        <a:pt x="f67" y="f68"/>
                        <a:pt x="f43" y="f69"/>
                      </a:cubicBezTo>
                      <a:cubicBezTo>
                        <a:pt x="f70" y="f71"/>
                        <a:pt x="f72" y="f73"/>
                        <a:pt x="f74" y="f75"/>
                      </a:cubicBezTo>
                      <a:cubicBezTo>
                        <a:pt x="f76" y="f77"/>
                        <a:pt x="f78" y="f79"/>
                        <a:pt x="f80" y="f79"/>
                      </a:cubicBezTo>
                      <a:cubicBezTo>
                        <a:pt x="f81" y="f79"/>
                        <a:pt x="f82" y="f83"/>
                        <a:pt x="f64" y="f84"/>
                      </a:cubicBezTo>
                      <a:cubicBezTo>
                        <a:pt x="f85" y="f84"/>
                        <a:pt x="f86" y="f84"/>
                        <a:pt x="f87" y="f54"/>
                      </a:cubicBezTo>
                      <a:cubicBezTo>
                        <a:pt x="f88" y="f54"/>
                        <a:pt x="f89" y="f90"/>
                        <a:pt x="f89" y="f91"/>
                      </a:cubicBezTo>
                      <a:cubicBezTo>
                        <a:pt x="f89" y="f92"/>
                        <a:pt x="f89" y="f93"/>
                        <a:pt x="f88" y="f94"/>
                      </a:cubicBezTo>
                      <a:cubicBezTo>
                        <a:pt x="f95" y="f96"/>
                        <a:pt x="f65" y="f97"/>
                        <a:pt x="f98" y="f99"/>
                      </a:cubicBezTo>
                      <a:cubicBezTo>
                        <a:pt x="f100" y="f101"/>
                        <a:pt x="f102" y="f103"/>
                        <a:pt x="f104" y="f103"/>
                      </a:cubicBezTo>
                      <a:cubicBezTo>
                        <a:pt x="f105" y="f103"/>
                        <a:pt x="f106" y="f107"/>
                        <a:pt x="f108" y="f109"/>
                      </a:cubicBezTo>
                      <a:cubicBezTo>
                        <a:pt x="f110" y="f111"/>
                        <a:pt x="f112" y="f113"/>
                        <a:pt x="f114" y="f28"/>
                      </a:cubicBezTo>
                      <a:cubicBezTo>
                        <a:pt x="f115" y="f116"/>
                        <a:pt x="f115" y="f117"/>
                        <a:pt x="f118" y="f26"/>
                      </a:cubicBezTo>
                      <a:lnTo>
                        <a:pt x="f118" y="f119"/>
                      </a:lnTo>
                      <a:lnTo>
                        <a:pt x="f114" y="f120"/>
                      </a:lnTo>
                      <a:cubicBezTo>
                        <a:pt x="f34" y="f121"/>
                        <a:pt x="f122" y="f123"/>
                        <a:pt x="f124" y="f125"/>
                      </a:cubicBezTo>
                      <a:cubicBezTo>
                        <a:pt x="f126" y="f127"/>
                        <a:pt x="f128" y="f129"/>
                        <a:pt x="f130" y="f131"/>
                      </a:cubicBezTo>
                      <a:cubicBezTo>
                        <a:pt x="f132" y="f133"/>
                        <a:pt x="f64" y="f134"/>
                        <a:pt x="f135" y="f136"/>
                      </a:cubicBezTo>
                      <a:cubicBezTo>
                        <a:pt x="f137" y="f136"/>
                        <a:pt x="f58" y="f138"/>
                        <a:pt x="f58" y="f139"/>
                      </a:cubicBezTo>
                      <a:cubicBezTo>
                        <a:pt x="f140" y="f141"/>
                        <a:pt x="f137" y="f142"/>
                        <a:pt x="f135"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25" name="Google Shape;745;p10">
              <a:extLst>
                <a:ext uri="{FF2B5EF4-FFF2-40B4-BE49-F238E27FC236}">
                  <a16:creationId xmlns:a16="http://schemas.microsoft.com/office/drawing/2014/main" id="{76216D07-C46A-4122-84B2-3BCA9BB949EB}"/>
                </a:ext>
              </a:extLst>
            </p:cNvPr>
            <p:cNvGrpSpPr/>
            <p:nvPr/>
          </p:nvGrpSpPr>
          <p:grpSpPr>
            <a:xfrm>
              <a:off x="91449" y="114940"/>
              <a:ext cx="750045" cy="777202"/>
              <a:chOff x="91449" y="114940"/>
              <a:chExt cx="750045" cy="777202"/>
            </a:xfrm>
          </p:grpSpPr>
          <p:sp>
            <p:nvSpPr>
              <p:cNvPr id="26" name="Google Shape;746;p10">
                <a:extLst>
                  <a:ext uri="{FF2B5EF4-FFF2-40B4-BE49-F238E27FC236}">
                    <a16:creationId xmlns:a16="http://schemas.microsoft.com/office/drawing/2014/main" id="{7327E214-3EAE-4D56-8F86-A4844A698435}"/>
                  </a:ext>
                </a:extLst>
              </p:cNvPr>
              <p:cNvSpPr/>
              <p:nvPr/>
            </p:nvSpPr>
            <p:spPr>
              <a:xfrm>
                <a:off x="578339" y="114940"/>
                <a:ext cx="179350" cy="271430"/>
              </a:xfrm>
              <a:custGeom>
                <a:avLst/>
                <a:gdLst>
                  <a:gd name="f0" fmla="val w"/>
                  <a:gd name="f1" fmla="val h"/>
                  <a:gd name="f2" fmla="val 0"/>
                  <a:gd name="f3" fmla="val 5553"/>
                  <a:gd name="f4" fmla="val 8404"/>
                  <a:gd name="f5" fmla="val 2528"/>
                  <a:gd name="f6" fmla="val 1"/>
                  <a:gd name="f7" fmla="val 3013"/>
                  <a:gd name="f8" fmla="val 1490"/>
                  <a:gd name="f9" fmla="val 2459"/>
                  <a:gd name="f10" fmla="val 2148"/>
                  <a:gd name="f11" fmla="val 2367"/>
                  <a:gd name="f12" fmla="val 4375"/>
                  <a:gd name="f13" fmla="val 2228"/>
                  <a:gd name="f14" fmla="val 7157"/>
                  <a:gd name="f15" fmla="val 728"/>
                  <a:gd name="f16" fmla="val 8265"/>
                  <a:gd name="f17" fmla="val 1362"/>
                  <a:gd name="f18" fmla="val 8150"/>
                  <a:gd name="f19" fmla="val 2574"/>
                  <a:gd name="f20" fmla="val 7111"/>
                  <a:gd name="f21" fmla="val 5783"/>
                  <a:gd name="f22" fmla="val 3186"/>
                  <a:gd name="f23" fmla="val 5241"/>
                  <a:gd name="f24" fmla="val 3244"/>
                  <a:gd name="f25" fmla="val 4675"/>
                  <a:gd name="f26" fmla="val 3359"/>
                  <a:gd name="f27" fmla="val 4110"/>
                  <a:gd name="f28" fmla="val 3475"/>
                  <a:gd name="f29" fmla="val 3544"/>
                  <a:gd name="f30" fmla="val 3648"/>
                  <a:gd name="f31" fmla="val 2990"/>
                  <a:gd name="f32" fmla="val 4017"/>
                  <a:gd name="f33" fmla="val 2552"/>
                  <a:gd name="f34" fmla="val 4319"/>
                  <a:gd name="f35" fmla="val 2213"/>
                  <a:gd name="f36" fmla="val 4760"/>
                  <a:gd name="f37" fmla="val 1968"/>
                  <a:gd name="f38" fmla="val 5205"/>
                  <a:gd name="f39" fmla="val 5322"/>
                  <a:gd name="f40" fmla="val 5438"/>
                  <a:gd name="f41" fmla="val 1985"/>
                  <a:gd name="f42" fmla="val 5552"/>
                  <a:gd name="f43" fmla="val 2021"/>
                  <a:gd name="f44" fmla="val 5235"/>
                  <a:gd name="f45" fmla="val 1760"/>
                  <a:gd name="f46" fmla="val 4801"/>
                  <a:gd name="f47" fmla="val 1611"/>
                  <a:gd name="f48" fmla="val 4382"/>
                  <a:gd name="f49" fmla="val 4039"/>
                  <a:gd name="f50" fmla="val 3706"/>
                  <a:gd name="f51" fmla="val 1710"/>
                  <a:gd name="f52" fmla="val 3452"/>
                  <a:gd name="f53" fmla="val 1928"/>
                  <a:gd name="f54" fmla="val 3602"/>
                  <a:gd name="f55" fmla="val 1259"/>
                  <a:gd name="f56" fmla="val 3151"/>
                  <a:gd name="f57" fmla="val 301"/>
                  <a:gd name="f58" fmla="*/ f0 1 5553"/>
                  <a:gd name="f59" fmla="*/ f1 1 8404"/>
                  <a:gd name="f60" fmla="val f2"/>
                  <a:gd name="f61" fmla="val f3"/>
                  <a:gd name="f62" fmla="val f4"/>
                  <a:gd name="f63" fmla="+- f62 0 f60"/>
                  <a:gd name="f64" fmla="+- f61 0 f60"/>
                  <a:gd name="f65" fmla="*/ f64 1 5553"/>
                  <a:gd name="f66" fmla="*/ f63 1 8404"/>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5553" h="8404">
                    <a:moveTo>
                      <a:pt x="f5" y="f6"/>
                    </a:moveTo>
                    <a:cubicBezTo>
                      <a:pt x="f7" y="f8"/>
                      <a:pt x="f9" y="f10"/>
                      <a:pt x="f11" y="f12"/>
                    </a:cubicBezTo>
                    <a:cubicBezTo>
                      <a:pt x="f13" y="f14"/>
                      <a:pt x="f15" y="f16"/>
                      <a:pt x="f2" y="f4"/>
                    </a:cubicBezTo>
                    <a:cubicBezTo>
                      <a:pt x="f17" y="f18"/>
                      <a:pt x="f19" y="f20"/>
                      <a:pt x="f7" y="f21"/>
                    </a:cubicBezTo>
                    <a:cubicBezTo>
                      <a:pt x="f22" y="f23"/>
                      <a:pt x="f24" y="f25"/>
                      <a:pt x="f26" y="f27"/>
                    </a:cubicBezTo>
                    <a:cubicBezTo>
                      <a:pt x="f28"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54" y="f55"/>
                      <a:pt x="f56" y="f57"/>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747;p10">
                <a:extLst>
                  <a:ext uri="{FF2B5EF4-FFF2-40B4-BE49-F238E27FC236}">
                    <a16:creationId xmlns:a16="http://schemas.microsoft.com/office/drawing/2014/main" id="{579967D1-B75D-41E0-AACB-964616C41DBB}"/>
                  </a:ext>
                </a:extLst>
              </p:cNvPr>
              <p:cNvSpPr/>
              <p:nvPr/>
            </p:nvSpPr>
            <p:spPr>
              <a:xfrm>
                <a:off x="538060" y="169356"/>
                <a:ext cx="96213" cy="214033"/>
              </a:xfrm>
              <a:custGeom>
                <a:avLst/>
                <a:gdLst>
                  <a:gd name="f0" fmla="val w"/>
                  <a:gd name="f1" fmla="val h"/>
                  <a:gd name="f2" fmla="val 0"/>
                  <a:gd name="f3" fmla="val 2979"/>
                  <a:gd name="f4" fmla="val 6627"/>
                  <a:gd name="f5" fmla="val 1236"/>
                  <a:gd name="f6" fmla="val 543"/>
                  <a:gd name="f7" fmla="val 1293"/>
                  <a:gd name="f8" fmla="val 982"/>
                  <a:gd name="f9" fmla="val 1386"/>
                  <a:gd name="f10" fmla="val 1432"/>
                  <a:gd name="f11" fmla="val 1571"/>
                  <a:gd name="f12" fmla="val 1836"/>
                  <a:gd name="f13" fmla="val 1744"/>
                  <a:gd name="f14" fmla="val 2252"/>
                  <a:gd name="f15" fmla="val 1963"/>
                  <a:gd name="f16" fmla="val 2644"/>
                  <a:gd name="f17" fmla="val 2171"/>
                  <a:gd name="f18" fmla="val 3048"/>
                  <a:gd name="f19" fmla="val 2355"/>
                  <a:gd name="f20" fmla="val 3452"/>
                  <a:gd name="f21" fmla="val 2517"/>
                  <a:gd name="f22" fmla="val 3891"/>
                  <a:gd name="f23" fmla="val 2540"/>
                  <a:gd name="f24" fmla="val 4352"/>
                  <a:gd name="f25" fmla="val 2552"/>
                  <a:gd name="f26" fmla="val 4583"/>
                  <a:gd name="f27" fmla="val 4814"/>
                  <a:gd name="f28" fmla="val 2482"/>
                  <a:gd name="f29" fmla="val 5022"/>
                  <a:gd name="f30" fmla="val 2459"/>
                  <a:gd name="f31" fmla="val 5137"/>
                  <a:gd name="f32" fmla="val 2413"/>
                  <a:gd name="f33" fmla="val 5241"/>
                  <a:gd name="f34" fmla="val 2367"/>
                  <a:gd name="f35" fmla="val 5345"/>
                  <a:gd name="f36" fmla="val 2309"/>
                  <a:gd name="f37" fmla="val 5449"/>
                  <a:gd name="f38" fmla="val 5541"/>
                  <a:gd name="f39" fmla="val 2182"/>
                  <a:gd name="f40" fmla="val 5634"/>
                  <a:gd name="f41" fmla="val 2448"/>
                  <a:gd name="f42" fmla="val 5276"/>
                  <a:gd name="f43" fmla="val 4791"/>
                  <a:gd name="f44" fmla="val 2494"/>
                  <a:gd name="f45" fmla="val 4364"/>
                  <a:gd name="f46" fmla="val 2471"/>
                  <a:gd name="f47" fmla="val 3914"/>
                  <a:gd name="f48" fmla="val 2298"/>
                  <a:gd name="f49" fmla="val 3498"/>
                  <a:gd name="f50" fmla="val 2101"/>
                  <a:gd name="f51" fmla="val 3094"/>
                  <a:gd name="f52" fmla="val 1917"/>
                  <a:gd name="f53" fmla="val 2690"/>
                  <a:gd name="f54" fmla="val 1686"/>
                  <a:gd name="f55" fmla="val 1524"/>
                  <a:gd name="f56" fmla="val 1871"/>
                  <a:gd name="f57" fmla="val 1444"/>
                  <a:gd name="f58" fmla="val 1651"/>
                  <a:gd name="f59" fmla="val 1328"/>
                  <a:gd name="f60" fmla="val 1213"/>
                  <a:gd name="f61" fmla="val 1282"/>
                  <a:gd name="f62" fmla="val 1005"/>
                  <a:gd name="f63" fmla="val 1259"/>
                  <a:gd name="f64" fmla="val 774"/>
                  <a:gd name="f65" fmla="val 1190"/>
                  <a:gd name="f66" fmla="val 1"/>
                  <a:gd name="f67" fmla="val 682"/>
                  <a:gd name="f68" fmla="val 266"/>
                  <a:gd name="f69" fmla="val 1074"/>
                  <a:gd name="f70" fmla="val 855"/>
                  <a:gd name="f71" fmla="val 1778"/>
                  <a:gd name="f72" fmla="val 800"/>
                  <a:gd name="f73" fmla="val 1777"/>
                  <a:gd name="f74" fmla="val 751"/>
                  <a:gd name="f75" fmla="val 1776"/>
                  <a:gd name="f76" fmla="val 706"/>
                  <a:gd name="f77" fmla="val 436"/>
                  <a:gd name="f78" fmla="val 307"/>
                  <a:gd name="f79" fmla="val 1810"/>
                  <a:gd name="f80" fmla="val 1928"/>
                  <a:gd name="f81" fmla="val 451"/>
                  <a:gd name="f82" fmla="val 2079"/>
                  <a:gd name="f83" fmla="val 636"/>
                  <a:gd name="f84" fmla="val 2275"/>
                  <a:gd name="f85" fmla="val 509"/>
                  <a:gd name="f86" fmla="val 335"/>
                  <a:gd name="f87" fmla="val 959"/>
                  <a:gd name="f88" fmla="val 2586"/>
                  <a:gd name="f89" fmla="val 1478"/>
                  <a:gd name="f90" fmla="val 2875"/>
                  <a:gd name="f91" fmla="val 3406"/>
                  <a:gd name="f92" fmla="val 1790"/>
                  <a:gd name="f93" fmla="val 3391"/>
                  <a:gd name="f94" fmla="val 1739"/>
                  <a:gd name="f95" fmla="val 3384"/>
                  <a:gd name="f96" fmla="val 1688"/>
                  <a:gd name="f97" fmla="val 1535"/>
                  <a:gd name="f98" fmla="val 1377"/>
                  <a:gd name="f99" fmla="val 3449"/>
                  <a:gd name="f100" fmla="val 1317"/>
                  <a:gd name="f101" fmla="val 3579"/>
                  <a:gd name="f102" fmla="val 3752"/>
                  <a:gd name="f103" fmla="val 1270"/>
                  <a:gd name="f104" fmla="val 4006"/>
                  <a:gd name="f105" fmla="val 4122"/>
                  <a:gd name="f106" fmla="val 1363"/>
                  <a:gd name="f107" fmla="val 3983"/>
                  <a:gd name="f108" fmla="val 1455"/>
                  <a:gd name="f109" fmla="val 3787"/>
                  <a:gd name="f110" fmla="val 1605"/>
                  <a:gd name="f111" fmla="val 3729"/>
                  <a:gd name="f112" fmla="val 1645"/>
                  <a:gd name="f113" fmla="val 3713"/>
                  <a:gd name="f114" fmla="val 1687"/>
                  <a:gd name="f115" fmla="val 3705"/>
                  <a:gd name="f116" fmla="val 1729"/>
                  <a:gd name="f117" fmla="val 1834"/>
                  <a:gd name="f118" fmla="val 1942"/>
                  <a:gd name="f119" fmla="val 3749"/>
                  <a:gd name="f120" fmla="val 2032"/>
                  <a:gd name="f121" fmla="val 3798"/>
                  <a:gd name="f122" fmla="val 4029"/>
                  <a:gd name="f123" fmla="val 2321"/>
                  <a:gd name="f124" fmla="val 4641"/>
                  <a:gd name="f125" fmla="val 2263"/>
                  <a:gd name="f126" fmla="val 4999"/>
                  <a:gd name="f127" fmla="val 2138"/>
                  <a:gd name="f128" fmla="val 5672"/>
                  <a:gd name="f129" fmla="val 1685"/>
                  <a:gd name="f130" fmla="val 6244"/>
                  <a:gd name="f131" fmla="val 1150"/>
                  <a:gd name="f132" fmla="val 6614"/>
                  <a:gd name="f133" fmla="val 1411"/>
                  <a:gd name="f134" fmla="val 6437"/>
                  <a:gd name="f135" fmla="val 1715"/>
                  <a:gd name="f136" fmla="val 6333"/>
                  <a:gd name="f137" fmla="val 6118"/>
                  <a:gd name="f138" fmla="val 2113"/>
                  <a:gd name="f139" fmla="val 6003"/>
                  <a:gd name="f140" fmla="val 2228"/>
                  <a:gd name="f141" fmla="val 5876"/>
                  <a:gd name="f142" fmla="val 2344"/>
                  <a:gd name="f143" fmla="val 5749"/>
                  <a:gd name="f144" fmla="val 2863"/>
                  <a:gd name="f145" fmla="val 5114"/>
                  <a:gd name="f146" fmla="val 4318"/>
                  <a:gd name="f147" fmla="val 2806"/>
                  <a:gd name="f148" fmla="val 3464"/>
                  <a:gd name="f149" fmla="val 2598"/>
                  <a:gd name="f150" fmla="val 2436"/>
                  <a:gd name="f151" fmla="val 2956"/>
                  <a:gd name="f152" fmla="val 289"/>
                  <a:gd name="f153" fmla="val 2632"/>
                  <a:gd name="f154" fmla="val 797"/>
                  <a:gd name="f155" fmla="val 1132"/>
                  <a:gd name="f156" fmla="val 1144"/>
                  <a:gd name="f157" fmla="val 6618"/>
                  <a:gd name="f158" fmla="val 1138"/>
                  <a:gd name="f159" fmla="val 6622"/>
                  <a:gd name="f160" fmla="val 6626"/>
                  <a:gd name="f161" fmla="*/ f0 1 2979"/>
                  <a:gd name="f162" fmla="*/ f1 1 6627"/>
                  <a:gd name="f163" fmla="val f2"/>
                  <a:gd name="f164" fmla="val f3"/>
                  <a:gd name="f165" fmla="val f4"/>
                  <a:gd name="f166" fmla="+- f165 0 f163"/>
                  <a:gd name="f167" fmla="+- f164 0 f163"/>
                  <a:gd name="f168" fmla="*/ f167 1 2979"/>
                  <a:gd name="f169" fmla="*/ f166 1 6627"/>
                  <a:gd name="f170" fmla="*/ f163 1 f168"/>
                  <a:gd name="f171" fmla="*/ f164 1 f168"/>
                  <a:gd name="f172" fmla="*/ f163 1 f169"/>
                  <a:gd name="f173" fmla="*/ f165 1 f169"/>
                  <a:gd name="f174" fmla="*/ f170 f161 1"/>
                  <a:gd name="f175" fmla="*/ f171 f161 1"/>
                  <a:gd name="f176" fmla="*/ f173 f162 1"/>
                  <a:gd name="f177" fmla="*/ f172 f162 1"/>
                </a:gdLst>
                <a:ahLst/>
                <a:cxnLst>
                  <a:cxn ang="3cd4">
                    <a:pos x="hc" y="t"/>
                  </a:cxn>
                  <a:cxn ang="0">
                    <a:pos x="r" y="vc"/>
                  </a:cxn>
                  <a:cxn ang="cd4">
                    <a:pos x="hc" y="b"/>
                  </a:cxn>
                  <a:cxn ang="cd2">
                    <a:pos x="l" y="vc"/>
                  </a:cxn>
                </a:cxnLst>
                <a:rect l="f174" t="f177" r="f175" b="f176"/>
                <a:pathLst>
                  <a:path w="2979" h="6627">
                    <a:moveTo>
                      <a:pt x="f5" y="f6"/>
                    </a:moveTo>
                    <a:cubicBezTo>
                      <a:pt x="f7" y="f8"/>
                      <a:pt x="f9" y="f10"/>
                      <a:pt x="f11" y="f12"/>
                    </a:cubicBezTo>
                    <a:cubicBezTo>
                      <a:pt x="f13" y="f14"/>
                      <a:pt x="f15" y="f16"/>
                      <a:pt x="f17" y="f18"/>
                    </a:cubicBezTo>
                    <a:cubicBezTo>
                      <a:pt x="f19" y="f20"/>
                      <a:pt x="f21" y="f22"/>
                      <a:pt x="f23" y="f24"/>
                    </a:cubicBezTo>
                    <a:cubicBezTo>
                      <a:pt x="f25" y="f26"/>
                      <a:pt x="f23" y="f27"/>
                      <a:pt x="f28" y="f29"/>
                    </a:cubicBezTo>
                    <a:cubicBezTo>
                      <a:pt x="f30" y="f31"/>
                      <a:pt x="f32" y="f33"/>
                      <a:pt x="f34" y="f35"/>
                    </a:cubicBezTo>
                    <a:cubicBezTo>
                      <a:pt x="f36" y="f37"/>
                      <a:pt x="f14" y="f38"/>
                      <a:pt x="f39" y="f40"/>
                    </a:cubicBezTo>
                    <a:cubicBezTo>
                      <a:pt x="f41" y="f42"/>
                      <a:pt x="f23" y="f43"/>
                      <a:pt x="f44" y="f45"/>
                    </a:cubicBezTo>
                    <a:cubicBezTo>
                      <a:pt x="f46" y="f47"/>
                      <a:pt x="f48" y="f49"/>
                      <a:pt x="f50" y="f51"/>
                    </a:cubicBezTo>
                    <a:cubicBezTo>
                      <a:pt x="f52" y="f53"/>
                      <a:pt x="f54" y="f48"/>
                      <a:pt x="f55" y="f56"/>
                    </a:cubicBezTo>
                    <a:cubicBezTo>
                      <a:pt x="f57" y="f58"/>
                      <a:pt x="f9" y="f10"/>
                      <a:pt x="f59" y="f60"/>
                    </a:cubicBezTo>
                    <a:cubicBezTo>
                      <a:pt x="f61" y="f62"/>
                      <a:pt x="f63" y="f64"/>
                      <a:pt x="f5" y="f6"/>
                    </a:cubicBezTo>
                    <a:close/>
                    <a:moveTo>
                      <a:pt x="f65" y="f66"/>
                    </a:moveTo>
                    <a:cubicBezTo>
                      <a:pt x="f65" y="f67"/>
                      <a:pt x="f68" y="f69"/>
                      <a:pt x="f70" y="f71"/>
                    </a:cubicBezTo>
                    <a:cubicBezTo>
                      <a:pt x="f72" y="f73"/>
                      <a:pt x="f74" y="f75"/>
                      <a:pt x="f76" y="f75"/>
                    </a:cubicBezTo>
                    <a:cubicBezTo>
                      <a:pt x="f77" y="f75"/>
                      <a:pt x="f78" y="f79"/>
                      <a:pt x="f66" y="f80"/>
                    </a:cubicBezTo>
                    <a:cubicBezTo>
                      <a:pt x="f81" y="f82"/>
                      <a:pt x="f83" y="f84"/>
                      <a:pt x="f83" y="f84"/>
                    </a:cubicBezTo>
                    <a:cubicBezTo>
                      <a:pt x="f85" y="f36"/>
                      <a:pt x="f86" y="f32"/>
                      <a:pt x="f86" y="f32"/>
                    </a:cubicBezTo>
                    <a:cubicBezTo>
                      <a:pt x="f87" y="f88"/>
                      <a:pt x="f89" y="f90"/>
                      <a:pt x="f12" y="f91"/>
                    </a:cubicBezTo>
                    <a:cubicBezTo>
                      <a:pt x="f92" y="f93"/>
                      <a:pt x="f94" y="f95"/>
                      <a:pt x="f96" y="f95"/>
                    </a:cubicBezTo>
                    <a:cubicBezTo>
                      <a:pt x="f97" y="f95"/>
                      <a:pt x="f98" y="f99"/>
                      <a:pt x="f100" y="f101"/>
                    </a:cubicBezTo>
                    <a:cubicBezTo>
                      <a:pt x="f60" y="f102"/>
                      <a:pt x="f103" y="f104"/>
                      <a:pt x="f10" y="f105"/>
                    </a:cubicBezTo>
                    <a:cubicBezTo>
                      <a:pt x="f106" y="f107"/>
                      <a:pt x="f108" y="f109"/>
                      <a:pt x="f110" y="f111"/>
                    </a:cubicBezTo>
                    <a:cubicBezTo>
                      <a:pt x="f112" y="f113"/>
                      <a:pt x="f114" y="f115"/>
                      <a:pt x="f116" y="f115"/>
                    </a:cubicBezTo>
                    <a:cubicBezTo>
                      <a:pt x="f117" y="f115"/>
                      <a:pt x="f118" y="f119"/>
                      <a:pt x="f120" y="f121"/>
                    </a:cubicBezTo>
                    <a:cubicBezTo>
                      <a:pt x="f32" y="f122"/>
                      <a:pt x="f123" y="f124"/>
                      <a:pt x="f125" y="f126"/>
                    </a:cubicBezTo>
                    <a:cubicBezTo>
                      <a:pt x="f127" y="f128"/>
                      <a:pt x="f129" y="f130"/>
                      <a:pt x="f131" y="f132"/>
                    </a:cubicBezTo>
                    <a:lnTo>
                      <a:pt x="f131" y="f132"/>
                    </a:lnTo>
                    <a:cubicBezTo>
                      <a:pt x="f133" y="f134"/>
                      <a:pt x="f135" y="f136"/>
                      <a:pt x="f15" y="f137"/>
                    </a:cubicBezTo>
                    <a:cubicBezTo>
                      <a:pt x="f138" y="f139"/>
                      <a:pt x="f140" y="f141"/>
                      <a:pt x="f142" y="f143"/>
                    </a:cubicBezTo>
                    <a:cubicBezTo>
                      <a:pt x="f144" y="f145"/>
                      <a:pt x="f3" y="f146"/>
                      <a:pt x="f147" y="f148"/>
                    </a:cubicBezTo>
                    <a:cubicBezTo>
                      <a:pt x="f149" y="f46"/>
                      <a:pt x="f150" y="f60"/>
                      <a:pt x="f151" y="f152"/>
                    </a:cubicBezTo>
                    <a:lnTo>
                      <a:pt x="f151" y="f152"/>
                    </a:lnTo>
                    <a:cubicBezTo>
                      <a:pt x="f153" y="f85"/>
                      <a:pt x="f30" y="f154"/>
                      <a:pt x="f36" y="f155"/>
                    </a:cubicBezTo>
                    <a:cubicBezTo>
                      <a:pt x="f19" y="f6"/>
                      <a:pt x="f65" y="f83"/>
                      <a:pt x="f65" y="f66"/>
                    </a:cubicBezTo>
                    <a:close/>
                    <a:moveTo>
                      <a:pt x="f131" y="f132"/>
                    </a:moveTo>
                    <a:cubicBezTo>
                      <a:pt x="f156" y="f157"/>
                      <a:pt x="f158" y="f159"/>
                      <a:pt x="f155" y="f160"/>
                    </a:cubicBezTo>
                    <a:cubicBezTo>
                      <a:pt x="f158" y="f159"/>
                      <a:pt x="f156" y="f157"/>
                      <a:pt x="f131" y="f13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748;p10">
                <a:extLst>
                  <a:ext uri="{FF2B5EF4-FFF2-40B4-BE49-F238E27FC236}">
                    <a16:creationId xmlns:a16="http://schemas.microsoft.com/office/drawing/2014/main" id="{6B78EA8E-BB1C-4F40-AE72-60E77E8674A0}"/>
                  </a:ext>
                </a:extLst>
              </p:cNvPr>
              <p:cNvSpPr/>
              <p:nvPr/>
            </p:nvSpPr>
            <p:spPr>
              <a:xfrm>
                <a:off x="632371" y="209991"/>
                <a:ext cx="13853" cy="78318"/>
              </a:xfrm>
              <a:custGeom>
                <a:avLst/>
                <a:gdLst>
                  <a:gd name="f0" fmla="val w"/>
                  <a:gd name="f1" fmla="val h"/>
                  <a:gd name="f2" fmla="val 0"/>
                  <a:gd name="f3" fmla="val 429"/>
                  <a:gd name="f4" fmla="val 2425"/>
                  <a:gd name="f5" fmla="val 428"/>
                  <a:gd name="f6" fmla="val 1"/>
                  <a:gd name="f7" fmla="val 47"/>
                  <a:gd name="f8" fmla="val 786"/>
                  <a:gd name="f9" fmla="val 1617"/>
                  <a:gd name="f10" fmla="val 301"/>
                  <a:gd name="f11" fmla="*/ f0 1 429"/>
                  <a:gd name="f12" fmla="*/ f1 1 2425"/>
                  <a:gd name="f13" fmla="val f2"/>
                  <a:gd name="f14" fmla="val f3"/>
                  <a:gd name="f15" fmla="val f4"/>
                  <a:gd name="f16" fmla="+- f15 0 f13"/>
                  <a:gd name="f17" fmla="+- f14 0 f13"/>
                  <a:gd name="f18" fmla="*/ f17 1 429"/>
                  <a:gd name="f19" fmla="*/ f16 1 2425"/>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429" h="2425">
                    <a:moveTo>
                      <a:pt x="f5" y="f6"/>
                    </a:moveTo>
                    <a:lnTo>
                      <a:pt x="f5" y="f6"/>
                    </a:lnTo>
                    <a:cubicBezTo>
                      <a:pt x="f7" y="f8"/>
                      <a:pt x="f6" y="f9"/>
                      <a:pt x="f10" y="f4"/>
                    </a:cubicBezTo>
                    <a:lnTo>
                      <a:pt x="f5" y="f6"/>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749;p10">
                <a:extLst>
                  <a:ext uri="{FF2B5EF4-FFF2-40B4-BE49-F238E27FC236}">
                    <a16:creationId xmlns:a16="http://schemas.microsoft.com/office/drawing/2014/main" id="{1D7A86E3-3937-43B8-A048-CC791E4A0C37}"/>
                  </a:ext>
                </a:extLst>
              </p:cNvPr>
              <p:cNvSpPr/>
              <p:nvPr/>
            </p:nvSpPr>
            <p:spPr>
              <a:xfrm>
                <a:off x="695026" y="351294"/>
                <a:ext cx="77577" cy="101800"/>
              </a:xfrm>
              <a:custGeom>
                <a:avLst/>
                <a:gdLst>
                  <a:gd name="f0" fmla="val w"/>
                  <a:gd name="f1" fmla="val h"/>
                  <a:gd name="f2" fmla="val 0"/>
                  <a:gd name="f3" fmla="val 2402"/>
                  <a:gd name="f4" fmla="val 3152"/>
                  <a:gd name="f5" fmla="val 2020"/>
                  <a:gd name="f6" fmla="val 728"/>
                  <a:gd name="f7" fmla="val 1905"/>
                  <a:gd name="f8" fmla="val 889"/>
                  <a:gd name="f9" fmla="val 1755"/>
                  <a:gd name="f10" fmla="val 993"/>
                  <a:gd name="f11" fmla="val 1593"/>
                  <a:gd name="f12" fmla="val 1086"/>
                  <a:gd name="f13" fmla="val 1443"/>
                  <a:gd name="f14" fmla="val 1155"/>
                  <a:gd name="f15" fmla="val 1304"/>
                  <a:gd name="f16" fmla="val 1213"/>
                  <a:gd name="f17" fmla="val 1154"/>
                  <a:gd name="f18" fmla="val 1282"/>
                  <a:gd name="f19" fmla="val 1189"/>
                  <a:gd name="f20" fmla="val 1270"/>
                  <a:gd name="f21" fmla="val 1235"/>
                  <a:gd name="f22" fmla="val 1258"/>
                  <a:gd name="f23" fmla="val 1285"/>
                  <a:gd name="f24" fmla="val 1269"/>
                  <a:gd name="f25" fmla="val 1311"/>
                  <a:gd name="f26" fmla="val 1268"/>
                  <a:gd name="f27" fmla="val 1337"/>
                  <a:gd name="f28" fmla="val 1483"/>
                  <a:gd name="f29" fmla="val 1627"/>
                  <a:gd name="f30" fmla="val 1298"/>
                  <a:gd name="f31" fmla="val 1386"/>
                  <a:gd name="f32" fmla="val 1629"/>
                  <a:gd name="f33" fmla="val 1341"/>
                  <a:gd name="f34" fmla="val 1504"/>
                  <a:gd name="f35" fmla="val 1324"/>
                  <a:gd name="f36" fmla="val 1379"/>
                  <a:gd name="f37" fmla="val 1342"/>
                  <a:gd name="f38" fmla="val 1306"/>
                  <a:gd name="f39" fmla="val 1325"/>
                  <a:gd name="f40" fmla="val 1328"/>
                  <a:gd name="f41" fmla="val 1340"/>
                  <a:gd name="f42" fmla="val 1039"/>
                  <a:gd name="f43" fmla="val 1374"/>
                  <a:gd name="f44" fmla="val 924"/>
                  <a:gd name="f45" fmla="val 1409"/>
                  <a:gd name="f46" fmla="val 843"/>
                  <a:gd name="f47" fmla="val 1467"/>
                  <a:gd name="f48" fmla="val 750"/>
                  <a:gd name="f49" fmla="val 1547"/>
                  <a:gd name="f50" fmla="val 681"/>
                  <a:gd name="f51" fmla="val 1628"/>
                  <a:gd name="f52" fmla="val 566"/>
                  <a:gd name="f53" fmla="val 485"/>
                  <a:gd name="f54" fmla="val 1917"/>
                  <a:gd name="f55" fmla="val 393"/>
                  <a:gd name="f56" fmla="val 2078"/>
                  <a:gd name="f57" fmla="val 450"/>
                  <a:gd name="f58" fmla="val 520"/>
                  <a:gd name="f59" fmla="val 1732"/>
                  <a:gd name="f60" fmla="val 635"/>
                  <a:gd name="f61" fmla="val 1582"/>
                  <a:gd name="f62" fmla="val 912"/>
                  <a:gd name="f63" fmla="val 1074"/>
                  <a:gd name="f64" fmla="val 1236"/>
                  <a:gd name="f65" fmla="val 1224"/>
                  <a:gd name="f66" fmla="val 1408"/>
                  <a:gd name="f67" fmla="val 1558"/>
                  <a:gd name="f68" fmla="val 1005"/>
                  <a:gd name="f69" fmla="val 1720"/>
                  <a:gd name="f70" fmla="val 936"/>
                  <a:gd name="f71" fmla="val 1882"/>
                  <a:gd name="f72" fmla="val 2066"/>
                  <a:gd name="f73" fmla="val 1"/>
                  <a:gd name="f74" fmla="val 2055"/>
                  <a:gd name="f75" fmla="val 197"/>
                  <a:gd name="f76" fmla="val 1928"/>
                  <a:gd name="f77" fmla="val 405"/>
                  <a:gd name="f78" fmla="val 647"/>
                  <a:gd name="f79" fmla="val 716"/>
                  <a:gd name="f80" fmla="val 820"/>
                  <a:gd name="f81" fmla="val 693"/>
                  <a:gd name="f82" fmla="val 323"/>
                  <a:gd name="f83" fmla="val 1524"/>
                  <a:gd name="f84" fmla="val 150"/>
                  <a:gd name="f85" fmla="val 2067"/>
                  <a:gd name="f86" fmla="val 35"/>
                  <a:gd name="f87" fmla="val 2413"/>
                  <a:gd name="f88" fmla="val 2782"/>
                  <a:gd name="f89" fmla="val 81"/>
                  <a:gd name="f90" fmla="val 93"/>
                  <a:gd name="f91" fmla="val 3002"/>
                  <a:gd name="f92" fmla="val 2840"/>
                  <a:gd name="f93" fmla="val 219"/>
                  <a:gd name="f94" fmla="val 2679"/>
                  <a:gd name="f95" fmla="val 388"/>
                  <a:gd name="f96" fmla="val 2329"/>
                  <a:gd name="f97" fmla="val 766"/>
                  <a:gd name="f98" fmla="val 2101"/>
                  <a:gd name="f99" fmla="val 1149"/>
                  <a:gd name="f100" fmla="val 1159"/>
                  <a:gd name="f101" fmla="val 1168"/>
                  <a:gd name="f102" fmla="val 1178"/>
                  <a:gd name="f103" fmla="val 2113"/>
                  <a:gd name="f104" fmla="val 1962"/>
                  <a:gd name="f105" fmla="val 2390"/>
                  <a:gd name="f106" fmla="val 2112"/>
                  <a:gd name="f107" fmla="val 2759"/>
                  <a:gd name="f108" fmla="val 2251"/>
                  <a:gd name="f109" fmla="val 2655"/>
                  <a:gd name="f110" fmla="val 2332"/>
                  <a:gd name="f111" fmla="val 2471"/>
                  <a:gd name="f112" fmla="val 2286"/>
                  <a:gd name="f113" fmla="val 1998"/>
                  <a:gd name="f114" fmla="val 1963"/>
                  <a:gd name="f115" fmla="val 2043"/>
                  <a:gd name="f116" fmla="val 2170"/>
                  <a:gd name="f117" fmla="val 1859"/>
                  <a:gd name="f118" fmla="val 1778"/>
                  <a:gd name="f119" fmla="val 2343"/>
                  <a:gd name="f120" fmla="val 1686"/>
                  <a:gd name="f121" fmla="val 2389"/>
                  <a:gd name="f122" fmla="val 1420"/>
                  <a:gd name="f123" fmla="val 2296"/>
                  <a:gd name="f124" fmla="val 1358"/>
                  <a:gd name="f125" fmla="val 2192"/>
                  <a:gd name="f126" fmla="val 1316"/>
                  <a:gd name="f127" fmla="val 2109"/>
                  <a:gd name="f128" fmla="val 2085"/>
                  <a:gd name="f129" fmla="val 2062"/>
                  <a:gd name="f130" fmla="val 1320"/>
                  <a:gd name="f131" fmla="val 2228"/>
                  <a:gd name="f132" fmla="val 1166"/>
                  <a:gd name="f133" fmla="val 2366"/>
                  <a:gd name="f134" fmla="val 2401"/>
                  <a:gd name="f135" fmla="val 416"/>
                  <a:gd name="f136" fmla="val 2239"/>
                  <a:gd name="f137" fmla="val 208"/>
                  <a:gd name="f138" fmla="*/ f0 1 2402"/>
                  <a:gd name="f139" fmla="*/ f1 1 3152"/>
                  <a:gd name="f140" fmla="val f2"/>
                  <a:gd name="f141" fmla="val f3"/>
                  <a:gd name="f142" fmla="val f4"/>
                  <a:gd name="f143" fmla="+- f142 0 f140"/>
                  <a:gd name="f144" fmla="+- f141 0 f140"/>
                  <a:gd name="f145" fmla="*/ f144 1 2402"/>
                  <a:gd name="f146" fmla="*/ f143 1 3152"/>
                  <a:gd name="f147" fmla="*/ f140 1 f145"/>
                  <a:gd name="f148" fmla="*/ f141 1 f145"/>
                  <a:gd name="f149" fmla="*/ f140 1 f146"/>
                  <a:gd name="f150" fmla="*/ f142 1 f146"/>
                  <a:gd name="f151" fmla="*/ f147 f138 1"/>
                  <a:gd name="f152" fmla="*/ f148 f138 1"/>
                  <a:gd name="f153" fmla="*/ f150 f139 1"/>
                  <a:gd name="f154" fmla="*/ f149 f139 1"/>
                </a:gdLst>
                <a:ahLst/>
                <a:cxnLst>
                  <a:cxn ang="3cd4">
                    <a:pos x="hc" y="t"/>
                  </a:cxn>
                  <a:cxn ang="0">
                    <a:pos x="r" y="vc"/>
                  </a:cxn>
                  <a:cxn ang="cd4">
                    <a:pos x="hc" y="b"/>
                  </a:cxn>
                  <a:cxn ang="cd2">
                    <a:pos x="l" y="vc"/>
                  </a:cxn>
                </a:cxnLst>
                <a:rect l="f151" t="f154" r="f152" b="f153"/>
                <a:pathLst>
                  <a:path w="2402" h="3152">
                    <a:moveTo>
                      <a:pt x="f5" y="f6"/>
                    </a:moveTo>
                    <a:cubicBezTo>
                      <a:pt x="f7" y="f8"/>
                      <a:pt x="f9" y="f10"/>
                      <a:pt x="f11" y="f12"/>
                    </a:cubicBezTo>
                    <a:cubicBezTo>
                      <a:pt x="f13" y="f14"/>
                      <a:pt x="f15" y="f16"/>
                      <a:pt x="f17" y="f18"/>
                    </a:cubicBezTo>
                    <a:cubicBezTo>
                      <a:pt x="f19" y="f20"/>
                      <a:pt x="f21" y="f20"/>
                      <a:pt x="f22" y="f20"/>
                    </a:cubicBezTo>
                    <a:cubicBezTo>
                      <a:pt x="f23" y="f24"/>
                      <a:pt x="f25" y="f26"/>
                      <a:pt x="f27" y="f26"/>
                    </a:cubicBezTo>
                    <a:cubicBezTo>
                      <a:pt x="f28" y="f26"/>
                      <a:pt x="f29" y="f30"/>
                      <a:pt x="f9" y="f31"/>
                    </a:cubicBezTo>
                    <a:cubicBezTo>
                      <a:pt x="f32" y="f33"/>
                      <a:pt x="f34" y="f35"/>
                      <a:pt x="f36" y="f35"/>
                    </a:cubicBezTo>
                    <a:cubicBezTo>
                      <a:pt x="f37" y="f35"/>
                      <a:pt x="f38" y="f39"/>
                      <a:pt x="f20" y="f40"/>
                    </a:cubicBezTo>
                    <a:cubicBezTo>
                      <a:pt x="f17" y="f41"/>
                      <a:pt x="f42" y="f43"/>
                      <a:pt x="f44" y="f45"/>
                    </a:cubicBezTo>
                    <a:cubicBezTo>
                      <a:pt x="f46" y="f47"/>
                      <a:pt x="f48" y="f49"/>
                      <a:pt x="f50" y="f51"/>
                    </a:cubicBezTo>
                    <a:cubicBezTo>
                      <a:pt x="f52" y="f9"/>
                      <a:pt x="f53" y="f54"/>
                      <a:pt x="f55" y="f56"/>
                    </a:cubicBezTo>
                    <a:cubicBezTo>
                      <a:pt x="f57" y="f7"/>
                      <a:pt x="f58" y="f59"/>
                      <a:pt x="f60" y="f61"/>
                    </a:cubicBezTo>
                    <a:cubicBezTo>
                      <a:pt x="f48" y="f13"/>
                      <a:pt x="f62" y="f40"/>
                      <a:pt x="f63" y="f64"/>
                    </a:cubicBezTo>
                    <a:cubicBezTo>
                      <a:pt x="f65" y="f14"/>
                      <a:pt x="f66" y="f63"/>
                      <a:pt x="f67" y="f68"/>
                    </a:cubicBezTo>
                    <a:cubicBezTo>
                      <a:pt x="f69" y="f70"/>
                      <a:pt x="f71" y="f46"/>
                      <a:pt x="f5" y="f6"/>
                    </a:cubicBezTo>
                    <a:close/>
                    <a:moveTo>
                      <a:pt x="f72" y="f73"/>
                    </a:moveTo>
                    <a:cubicBezTo>
                      <a:pt x="f74" y="f75"/>
                      <a:pt x="f76" y="f77"/>
                      <a:pt x="f9" y="f58"/>
                    </a:cubicBezTo>
                    <a:cubicBezTo>
                      <a:pt x="f61" y="f78"/>
                      <a:pt x="f43" y="f79"/>
                      <a:pt x="f19" y="f80"/>
                    </a:cubicBezTo>
                    <a:cubicBezTo>
                      <a:pt x="f81" y="f12"/>
                      <a:pt x="f82" y="f83"/>
                      <a:pt x="f84" y="f85"/>
                    </a:cubicBezTo>
                    <a:cubicBezTo>
                      <a:pt x="f86" y="f87"/>
                      <a:pt x="f2" y="f88"/>
                      <a:pt x="f89" y="f4"/>
                    </a:cubicBezTo>
                    <a:cubicBezTo>
                      <a:pt x="f90" y="f91"/>
                      <a:pt x="f84" y="f92"/>
                      <a:pt x="f93" y="f94"/>
                    </a:cubicBezTo>
                    <a:cubicBezTo>
                      <a:pt x="f95" y="f96"/>
                      <a:pt x="f97" y="f98"/>
                      <a:pt x="f99" y="f98"/>
                    </a:cubicBezTo>
                    <a:cubicBezTo>
                      <a:pt x="f100" y="f98"/>
                      <a:pt x="f101" y="f98"/>
                      <a:pt x="f102" y="f98"/>
                    </a:cubicBezTo>
                    <a:cubicBezTo>
                      <a:pt x="f67" y="f103"/>
                      <a:pt x="f104" y="f105"/>
                      <a:pt x="f106" y="f107"/>
                    </a:cubicBezTo>
                    <a:cubicBezTo>
                      <a:pt x="f108" y="f109"/>
                      <a:pt x="f110" y="f111"/>
                      <a:pt x="f112" y="f112"/>
                    </a:cubicBezTo>
                    <a:cubicBezTo>
                      <a:pt x="f108" y="f103"/>
                      <a:pt x="f98" y="f113"/>
                      <a:pt x="f76" y="f114"/>
                    </a:cubicBezTo>
                    <a:cubicBezTo>
                      <a:pt x="f115" y="f54"/>
                      <a:pt x="f116" y="f117"/>
                      <a:pt x="f108" y="f118"/>
                    </a:cubicBezTo>
                    <a:cubicBezTo>
                      <a:pt x="f119" y="f120"/>
                      <a:pt x="f121" y="f83"/>
                      <a:pt x="f110" y="f122"/>
                    </a:cubicBezTo>
                    <a:cubicBezTo>
                      <a:pt x="f123" y="f124"/>
                      <a:pt x="f125" y="f126"/>
                      <a:pt x="f127" y="f126"/>
                    </a:cubicBezTo>
                    <a:cubicBezTo>
                      <a:pt x="f128" y="f126"/>
                      <a:pt x="f129" y="f130"/>
                      <a:pt x="f115" y="f40"/>
                    </a:cubicBezTo>
                    <a:cubicBezTo>
                      <a:pt x="f131" y="f132"/>
                      <a:pt x="f119" y="f70"/>
                      <a:pt x="f133" y="f81"/>
                    </a:cubicBezTo>
                    <a:cubicBezTo>
                      <a:pt x="f134" y="f135"/>
                      <a:pt x="f136" y="f137"/>
                      <a:pt x="f72" y="f73"/>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750;p10">
                <a:extLst>
                  <a:ext uri="{FF2B5EF4-FFF2-40B4-BE49-F238E27FC236}">
                    <a16:creationId xmlns:a16="http://schemas.microsoft.com/office/drawing/2014/main" id="{58B74106-1446-4A5D-994D-DDB7CB339870}"/>
                  </a:ext>
                </a:extLst>
              </p:cNvPr>
              <p:cNvSpPr/>
              <p:nvPr/>
            </p:nvSpPr>
            <p:spPr>
              <a:xfrm>
                <a:off x="672294" y="270671"/>
                <a:ext cx="167042" cy="246174"/>
              </a:xfrm>
              <a:custGeom>
                <a:avLst/>
                <a:gdLst>
                  <a:gd name="f0" fmla="val 180"/>
                  <a:gd name="f1" fmla="val w"/>
                  <a:gd name="f2" fmla="val h"/>
                  <a:gd name="f3" fmla="val 0"/>
                  <a:gd name="f4" fmla="val 5172"/>
                  <a:gd name="f5" fmla="val 7622"/>
                  <a:gd name="f6" fmla="val 3617"/>
                  <a:gd name="f7" fmla="val 3743"/>
                  <a:gd name="f8" fmla="val 3870"/>
                  <a:gd name="f9" fmla="val 191"/>
                  <a:gd name="f10" fmla="val 3994"/>
                  <a:gd name="f11" fmla="val 211"/>
                  <a:gd name="f12" fmla="val 4282"/>
                  <a:gd name="f13" fmla="val 257"/>
                  <a:gd name="f14" fmla="val 4559"/>
                  <a:gd name="f15" fmla="val 338"/>
                  <a:gd name="f16" fmla="val 4813"/>
                  <a:gd name="f17" fmla="val 477"/>
                  <a:gd name="f18" fmla="val 4548"/>
                  <a:gd name="f19" fmla="val 373"/>
                  <a:gd name="f20" fmla="val 4271"/>
                  <a:gd name="f21" fmla="val 292"/>
                  <a:gd name="f22" fmla="val 3982"/>
                  <a:gd name="f23" fmla="val 3873"/>
                  <a:gd name="f24" fmla="val 244"/>
                  <a:gd name="f25" fmla="val 3761"/>
                  <a:gd name="f26" fmla="val 235"/>
                  <a:gd name="f27" fmla="val 3650"/>
                  <a:gd name="f28" fmla="val 3481"/>
                  <a:gd name="f29" fmla="val 3312"/>
                  <a:gd name="f30" fmla="val 255"/>
                  <a:gd name="f31" fmla="val 3151"/>
                  <a:gd name="f32" fmla="val 304"/>
                  <a:gd name="f33" fmla="val 2874"/>
                  <a:gd name="f34" fmla="val 361"/>
                  <a:gd name="f35" fmla="val 2609"/>
                  <a:gd name="f36" fmla="val 2355"/>
                  <a:gd name="f37" fmla="val 604"/>
                  <a:gd name="f38" fmla="val 2112"/>
                  <a:gd name="f39" fmla="val 731"/>
                  <a:gd name="f40" fmla="val 1858"/>
                  <a:gd name="f41" fmla="val 892"/>
                  <a:gd name="f42" fmla="val 1662"/>
                  <a:gd name="f43" fmla="val 1088"/>
                  <a:gd name="f44" fmla="val 1847"/>
                  <a:gd name="f45" fmla="val 881"/>
                  <a:gd name="f46" fmla="val 2078"/>
                  <a:gd name="f47" fmla="val 708"/>
                  <a:gd name="f48" fmla="val 2332"/>
                  <a:gd name="f49" fmla="val 557"/>
                  <a:gd name="f50" fmla="val 2586"/>
                  <a:gd name="f51" fmla="val 419"/>
                  <a:gd name="f52" fmla="val 2851"/>
                  <a:gd name="f53" fmla="val 315"/>
                  <a:gd name="f54" fmla="val 3128"/>
                  <a:gd name="f55" fmla="val 246"/>
                  <a:gd name="f56" fmla="val 3286"/>
                  <a:gd name="f57" fmla="val 200"/>
                  <a:gd name="f58" fmla="val 3451"/>
                  <a:gd name="f59" fmla="val 3586"/>
                  <a:gd name="f60" fmla="val 1"/>
                  <a:gd name="f61" fmla="val 3134"/>
                  <a:gd name="f62" fmla="val 2678"/>
                  <a:gd name="f63" fmla="val 125"/>
                  <a:gd name="f64" fmla="val 2251"/>
                  <a:gd name="f65" fmla="val 384"/>
                  <a:gd name="f66" fmla="val 1397"/>
                  <a:gd name="f67" fmla="val 904"/>
                  <a:gd name="f68" fmla="val 854"/>
                  <a:gd name="f69" fmla="val 1816"/>
                  <a:gd name="f70" fmla="val 543"/>
                  <a:gd name="f71" fmla="val 2751"/>
                  <a:gd name="f72" fmla="val 4447"/>
                  <a:gd name="f73" fmla="val 69"/>
                  <a:gd name="f74" fmla="val 6040"/>
                  <a:gd name="f75" fmla="val 900"/>
                  <a:gd name="f76" fmla="val 381"/>
                  <a:gd name="f77" fmla="val 6617"/>
                  <a:gd name="f78" fmla="val 358"/>
                  <a:gd name="f79" fmla="val 5313"/>
                  <a:gd name="f80" fmla="val 670"/>
                  <a:gd name="f81" fmla="val 4274"/>
                  <a:gd name="f82" fmla="val 762"/>
                  <a:gd name="f83" fmla="val 3905"/>
                  <a:gd name="f84" fmla="val 912"/>
                  <a:gd name="f85" fmla="val 3559"/>
                  <a:gd name="f86" fmla="val 1097"/>
                  <a:gd name="f87" fmla="val 3247"/>
                  <a:gd name="f88" fmla="val 1189"/>
                  <a:gd name="f89" fmla="val 3085"/>
                  <a:gd name="f90" fmla="val 1304"/>
                  <a:gd name="f91" fmla="val 2958"/>
                  <a:gd name="f92" fmla="val 2820"/>
                  <a:gd name="f93" fmla="val 1512"/>
                  <a:gd name="f94" fmla="val 2693"/>
                  <a:gd name="f95" fmla="val 1628"/>
                  <a:gd name="f96" fmla="val 2566"/>
                  <a:gd name="f97" fmla="val 1731"/>
                  <a:gd name="f98" fmla="val 2404"/>
                  <a:gd name="f99" fmla="val 1835"/>
                  <a:gd name="f100" fmla="val 2266"/>
                  <a:gd name="f101" fmla="val 1882"/>
                  <a:gd name="f102" fmla="val 2058"/>
                  <a:gd name="f103" fmla="val 1801"/>
                  <a:gd name="f104" fmla="val 1896"/>
                  <a:gd name="f105" fmla="val 1752"/>
                  <a:gd name="f106" fmla="val 1791"/>
                  <a:gd name="f107" fmla="val 1652"/>
                  <a:gd name="f108" fmla="val 1714"/>
                  <a:gd name="f109" fmla="val 1548"/>
                  <a:gd name="f110" fmla="val 1513"/>
                  <a:gd name="f111" fmla="val 1477"/>
                  <a:gd name="f112" fmla="val 1723"/>
                  <a:gd name="f113" fmla="val 1443"/>
                  <a:gd name="f114" fmla="val 1742"/>
                  <a:gd name="f115" fmla="val 1861"/>
                  <a:gd name="f116" fmla="val 1469"/>
                  <a:gd name="f117" fmla="val 2319"/>
                  <a:gd name="f118" fmla="val 1368"/>
                  <a:gd name="f119" fmla="val 2786"/>
                  <a:gd name="f120" fmla="val 3061"/>
                  <a:gd name="f121" fmla="val 3338"/>
                  <a:gd name="f122" fmla="val 1403"/>
                  <a:gd name="f123" fmla="val 3613"/>
                  <a:gd name="f124" fmla="val 1458"/>
                  <a:gd name="f125" fmla="val 3719"/>
                  <a:gd name="f126" fmla="val 1478"/>
                  <a:gd name="f127" fmla="val 3824"/>
                  <a:gd name="f128" fmla="val 1488"/>
                  <a:gd name="f129" fmla="val 3925"/>
                  <a:gd name="f130" fmla="val 4507"/>
                  <a:gd name="f131" fmla="val 4952"/>
                  <a:gd name="f132" fmla="val 1168"/>
                  <a:gd name="f133" fmla="val 4617"/>
                  <a:gd name="f134" fmla="val 765"/>
                  <a:gd name="f135" fmla="val 4709"/>
                  <a:gd name="f136" fmla="val 4790"/>
                  <a:gd name="f137" fmla="val 823"/>
                  <a:gd name="f138" fmla="val 4894"/>
                  <a:gd name="f139" fmla="val 5056"/>
                  <a:gd name="f140" fmla="val 5171"/>
                  <a:gd name="f141" fmla="val 696"/>
                  <a:gd name="f142" fmla="val 5079"/>
                  <a:gd name="f143" fmla="val 534"/>
                  <a:gd name="f144" fmla="val 5033"/>
                  <a:gd name="f145" fmla="val 465"/>
                  <a:gd name="f146" fmla="val 4963"/>
                  <a:gd name="f147" fmla="val 407"/>
                  <a:gd name="f148" fmla="val 4484"/>
                  <a:gd name="f149" fmla="val 4037"/>
                  <a:gd name="f150" fmla="*/ f1 1 5172"/>
                  <a:gd name="f151" fmla="*/ f2 1 7622"/>
                  <a:gd name="f152" fmla="val f3"/>
                  <a:gd name="f153" fmla="val f4"/>
                  <a:gd name="f154" fmla="val f5"/>
                  <a:gd name="f155" fmla="+- f154 0 f152"/>
                  <a:gd name="f156" fmla="+- f153 0 f152"/>
                  <a:gd name="f157" fmla="*/ f156 1 5172"/>
                  <a:gd name="f158" fmla="*/ f155 1 762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5172" h="7622">
                    <a:moveTo>
                      <a:pt x="f6" y="f0"/>
                    </a:moveTo>
                    <a:cubicBezTo>
                      <a:pt x="f7" y="f0"/>
                      <a:pt x="f8" y="f9"/>
                      <a:pt x="f10" y="f11"/>
                    </a:cubicBezTo>
                    <a:cubicBezTo>
                      <a:pt x="f12" y="f13"/>
                      <a:pt x="f14" y="f15"/>
                      <a:pt x="f16" y="f17"/>
                    </a:cubicBezTo>
                    <a:cubicBezTo>
                      <a:pt x="f18" y="f19"/>
                      <a:pt x="f20" y="f21"/>
                      <a:pt x="f22" y="f13"/>
                    </a:cubicBezTo>
                    <a:cubicBezTo>
                      <a:pt x="f23" y="f24"/>
                      <a:pt x="f25" y="f26"/>
                      <a:pt x="f27" y="f26"/>
                    </a:cubicBezTo>
                    <a:cubicBezTo>
                      <a:pt x="f28" y="f26"/>
                      <a:pt x="f29" y="f30"/>
                      <a:pt x="f31" y="f32"/>
                    </a:cubicBezTo>
                    <a:cubicBezTo>
                      <a:pt x="f33" y="f34"/>
                      <a:pt x="f35" y="f17"/>
                      <a:pt x="f36" y="f37"/>
                    </a:cubicBezTo>
                    <a:cubicBezTo>
                      <a:pt x="f38" y="f39"/>
                      <a:pt x="f40" y="f41"/>
                      <a:pt x="f42" y="f43"/>
                    </a:cubicBezTo>
                    <a:cubicBezTo>
                      <a:pt x="f44" y="f45"/>
                      <a:pt x="f46" y="f47"/>
                      <a:pt x="f48" y="f49"/>
                    </a:cubicBezTo>
                    <a:cubicBezTo>
                      <a:pt x="f50" y="f51"/>
                      <a:pt x="f52" y="f53"/>
                      <a:pt x="f54" y="f55"/>
                    </a:cubicBezTo>
                    <a:cubicBezTo>
                      <a:pt x="f56" y="f57"/>
                      <a:pt x="f58" y="f0"/>
                      <a:pt x="f6" y="f0"/>
                    </a:cubicBezTo>
                    <a:close/>
                    <a:moveTo>
                      <a:pt x="f59" y="f60"/>
                    </a:moveTo>
                    <a:cubicBezTo>
                      <a:pt x="f61" y="f60"/>
                      <a:pt x="f62" y="f63"/>
                      <a:pt x="f64" y="f65"/>
                    </a:cubicBezTo>
                    <a:cubicBezTo>
                      <a:pt x="f66" y="f67"/>
                      <a:pt x="f68" y="f69"/>
                      <a:pt x="f70" y="f71"/>
                    </a:cubicBezTo>
                    <a:cubicBezTo>
                      <a:pt x="f3" y="f72"/>
                      <a:pt x="f73" y="f74"/>
                      <a:pt x="f75" y="f5"/>
                    </a:cubicBezTo>
                    <a:cubicBezTo>
                      <a:pt x="f76" y="f77"/>
                      <a:pt x="f78" y="f79"/>
                      <a:pt x="f80" y="f81"/>
                    </a:cubicBezTo>
                    <a:cubicBezTo>
                      <a:pt x="f82" y="f83"/>
                      <a:pt x="f84" y="f85"/>
                      <a:pt x="f86" y="f87"/>
                    </a:cubicBezTo>
                    <a:cubicBezTo>
                      <a:pt x="f88" y="f89"/>
                      <a:pt x="f90" y="f91"/>
                      <a:pt x="f66" y="f92"/>
                    </a:cubicBezTo>
                    <a:cubicBezTo>
                      <a:pt x="f93" y="f94"/>
                      <a:pt x="f95" y="f96"/>
                      <a:pt x="f97" y="f98"/>
                    </a:cubicBezTo>
                    <a:cubicBezTo>
                      <a:pt x="f99" y="f100"/>
                      <a:pt x="f101" y="f102"/>
                      <a:pt x="f103" y="f104"/>
                    </a:cubicBezTo>
                    <a:cubicBezTo>
                      <a:pt x="f105" y="f106"/>
                      <a:pt x="f107" y="f108"/>
                      <a:pt x="f109" y="f108"/>
                    </a:cubicBezTo>
                    <a:cubicBezTo>
                      <a:pt x="f110" y="f108"/>
                      <a:pt x="f111" y="f112"/>
                      <a:pt x="f113" y="f114"/>
                    </a:cubicBezTo>
                    <a:lnTo>
                      <a:pt x="f113" y="f114"/>
                    </a:lnTo>
                    <a:cubicBezTo>
                      <a:pt x="f115" y="f116"/>
                      <a:pt x="f117" y="f118"/>
                      <a:pt x="f119" y="f118"/>
                    </a:cubicBezTo>
                    <a:cubicBezTo>
                      <a:pt x="f120" y="f118"/>
                      <a:pt x="f121" y="f122"/>
                      <a:pt x="f123" y="f124"/>
                    </a:cubicBezTo>
                    <a:cubicBezTo>
                      <a:pt x="f125" y="f126"/>
                      <a:pt x="f127" y="f128"/>
                      <a:pt x="f129" y="f128"/>
                    </a:cubicBezTo>
                    <a:cubicBezTo>
                      <a:pt x="f130" y="f128"/>
                      <a:pt x="f131" y="f132"/>
                      <a:pt x="f133" y="f134"/>
                    </a:cubicBezTo>
                    <a:cubicBezTo>
                      <a:pt x="f135" y="f134"/>
                      <a:pt x="f136" y="f137"/>
                      <a:pt x="f138" y="f137"/>
                    </a:cubicBezTo>
                    <a:cubicBezTo>
                      <a:pt x="f139" y="f137"/>
                      <a:pt x="f140" y="f141"/>
                      <a:pt x="f142" y="f143"/>
                    </a:cubicBezTo>
                    <a:cubicBezTo>
                      <a:pt x="f144" y="f145"/>
                      <a:pt x="f146" y="f147"/>
                      <a:pt x="f138" y="f34"/>
                    </a:cubicBezTo>
                    <a:cubicBezTo>
                      <a:pt x="f148" y="f63"/>
                      <a:pt x="f149" y="f60"/>
                      <a:pt x="f59" y="f6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751;p10">
                <a:extLst>
                  <a:ext uri="{FF2B5EF4-FFF2-40B4-BE49-F238E27FC236}">
                    <a16:creationId xmlns:a16="http://schemas.microsoft.com/office/drawing/2014/main" id="{81FDB02C-545F-48F2-A854-05B12F3714C7}"/>
                  </a:ext>
                </a:extLst>
              </p:cNvPr>
              <p:cNvSpPr/>
              <p:nvPr/>
            </p:nvSpPr>
            <p:spPr>
              <a:xfrm>
                <a:off x="693901" y="234854"/>
                <a:ext cx="76837" cy="103418"/>
              </a:xfrm>
              <a:custGeom>
                <a:avLst/>
                <a:gdLst>
                  <a:gd name="f0" fmla="val w"/>
                  <a:gd name="f1" fmla="val h"/>
                  <a:gd name="f2" fmla="val 0"/>
                  <a:gd name="f3" fmla="val 2379"/>
                  <a:gd name="f4" fmla="val 3202"/>
                  <a:gd name="f5" fmla="val 727"/>
                  <a:gd name="f6" fmla="val 597"/>
                  <a:gd name="f7" fmla="val 603"/>
                  <a:gd name="f8" fmla="val 610"/>
                  <a:gd name="f9" fmla="val 728"/>
                  <a:gd name="f10" fmla="val 616"/>
                  <a:gd name="f11" fmla="val 604"/>
                  <a:gd name="f12" fmla="val 1214"/>
                  <a:gd name="f13" fmla="val 1146"/>
                  <a:gd name="f14" fmla="val 1079"/>
                  <a:gd name="f15" fmla="val 13"/>
                  <a:gd name="f16" fmla="val 1016"/>
                  <a:gd name="f17" fmla="val 39"/>
                  <a:gd name="f18" fmla="val 814"/>
                  <a:gd name="f19" fmla="val 129"/>
                  <a:gd name="f20" fmla="val 721"/>
                  <a:gd name="f21" fmla="val 372"/>
                  <a:gd name="f22" fmla="val 729"/>
                  <a:gd name="f23" fmla="val 485"/>
                  <a:gd name="f24" fmla="val 837"/>
                  <a:gd name="f25" fmla="val 396"/>
                  <a:gd name="f26" fmla="val 961"/>
                  <a:gd name="f27" fmla="val 968"/>
                  <a:gd name="f28" fmla="val 975"/>
                  <a:gd name="f29" fmla="val 982"/>
                  <a:gd name="f30" fmla="val 397"/>
                  <a:gd name="f31" fmla="val 1109"/>
                  <a:gd name="f32" fmla="val 420"/>
                  <a:gd name="f33" fmla="val 1189"/>
                  <a:gd name="f34" fmla="val 535"/>
                  <a:gd name="f35" fmla="val 1224"/>
                  <a:gd name="f36" fmla="val 651"/>
                  <a:gd name="f37" fmla="val 1236"/>
                  <a:gd name="f38" fmla="val 778"/>
                  <a:gd name="f39" fmla="val 905"/>
                  <a:gd name="f40" fmla="val 1132"/>
                  <a:gd name="f41" fmla="val 1009"/>
                  <a:gd name="f42" fmla="val 1074"/>
                  <a:gd name="f43" fmla="val 1112"/>
                  <a:gd name="f44" fmla="val 993"/>
                  <a:gd name="f45" fmla="val 1205"/>
                  <a:gd name="f46" fmla="val 901"/>
                  <a:gd name="f47" fmla="val 1297"/>
                  <a:gd name="f48" fmla="val 416"/>
                  <a:gd name="f49" fmla="val 1840"/>
                  <a:gd name="f50" fmla="val 151"/>
                  <a:gd name="f51" fmla="val 2474"/>
                  <a:gd name="f52" fmla="val 1"/>
                  <a:gd name="f53" fmla="val 162"/>
                  <a:gd name="f54" fmla="val 2417"/>
                  <a:gd name="f55" fmla="val 1666"/>
                  <a:gd name="f56" fmla="val 1617"/>
                  <a:gd name="f57" fmla="val 1251"/>
                  <a:gd name="f58" fmla="val 1674"/>
                  <a:gd name="f59" fmla="val 1193"/>
                  <a:gd name="f60" fmla="val 2378"/>
                  <a:gd name="f61" fmla="val 1940"/>
                  <a:gd name="f62" fmla="val 743"/>
                  <a:gd name="f63" fmla="val 1934"/>
                  <a:gd name="f64" fmla="val 742"/>
                  <a:gd name="f65" fmla="val 1927"/>
                  <a:gd name="f66" fmla="val 1921"/>
                  <a:gd name="f67" fmla="val 1853"/>
                  <a:gd name="f68" fmla="val 1761"/>
                  <a:gd name="f69" fmla="val 793"/>
                  <a:gd name="f70" fmla="val 1709"/>
                  <a:gd name="f71" fmla="val 835"/>
                  <a:gd name="f72" fmla="val 1801"/>
                  <a:gd name="f73" fmla="val 628"/>
                  <a:gd name="f74" fmla="val 385"/>
                  <a:gd name="f75" fmla="val 1651"/>
                  <a:gd name="f76" fmla="val 201"/>
                  <a:gd name="f77" fmla="val 1552"/>
                  <a:gd name="f78" fmla="val 77"/>
                  <a:gd name="f79" fmla="val 1383"/>
                  <a:gd name="f80" fmla="*/ f0 1 2379"/>
                  <a:gd name="f81" fmla="*/ f1 1 3202"/>
                  <a:gd name="f82" fmla="val f2"/>
                  <a:gd name="f83" fmla="val f3"/>
                  <a:gd name="f84" fmla="val f4"/>
                  <a:gd name="f85" fmla="+- f84 0 f82"/>
                  <a:gd name="f86" fmla="+- f83 0 f82"/>
                  <a:gd name="f87" fmla="*/ f86 1 2379"/>
                  <a:gd name="f88" fmla="*/ f85 1 3202"/>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2379" h="3202">
                    <a:moveTo>
                      <a:pt x="f5" y="f6"/>
                    </a:moveTo>
                    <a:cubicBezTo>
                      <a:pt x="f5" y="f7"/>
                      <a:pt x="f5" y="f8"/>
                      <a:pt x="f9" y="f10"/>
                    </a:cubicBezTo>
                    <a:cubicBezTo>
                      <a:pt x="f5" y="f8"/>
                      <a:pt x="f5" y="f11"/>
                      <a:pt x="f5" y="f6"/>
                    </a:cubicBezTo>
                    <a:close/>
                    <a:moveTo>
                      <a:pt x="f12" y="f2"/>
                    </a:moveTo>
                    <a:cubicBezTo>
                      <a:pt x="f13" y="f2"/>
                      <a:pt x="f14" y="f15"/>
                      <a:pt x="f16" y="f17"/>
                    </a:cubicBezTo>
                    <a:cubicBezTo>
                      <a:pt x="f18" y="f19"/>
                      <a:pt x="f20" y="f21"/>
                      <a:pt x="f5" y="f6"/>
                    </a:cubicBezTo>
                    <a:lnTo>
                      <a:pt x="f5" y="f6"/>
                    </a:lnTo>
                    <a:cubicBezTo>
                      <a:pt x="f22" y="f23"/>
                      <a:pt x="f24" y="f25"/>
                      <a:pt x="f26" y="f25"/>
                    </a:cubicBezTo>
                    <a:cubicBezTo>
                      <a:pt x="f27" y="f25"/>
                      <a:pt x="f28" y="f25"/>
                      <a:pt x="f29" y="f30"/>
                    </a:cubicBezTo>
                    <a:cubicBezTo>
                      <a:pt x="f31" y="f32"/>
                      <a:pt x="f33" y="f34"/>
                      <a:pt x="f35" y="f36"/>
                    </a:cubicBezTo>
                    <a:cubicBezTo>
                      <a:pt x="f37" y="f38"/>
                      <a:pt x="f33" y="f39"/>
                      <a:pt x="f40" y="f41"/>
                    </a:cubicBezTo>
                    <a:cubicBezTo>
                      <a:pt x="f42" y="f43"/>
                      <a:pt x="f44" y="f45"/>
                      <a:pt x="f46" y="f47"/>
                    </a:cubicBezTo>
                    <a:cubicBezTo>
                      <a:pt x="f48" y="f49"/>
                      <a:pt x="f50" y="f51"/>
                      <a:pt x="f52" y="f4"/>
                    </a:cubicBezTo>
                    <a:cubicBezTo>
                      <a:pt x="f53" y="f54"/>
                      <a:pt x="f44" y="f55"/>
                      <a:pt x="f56" y="f57"/>
                    </a:cubicBezTo>
                    <a:cubicBezTo>
                      <a:pt x="f58" y="f59"/>
                      <a:pt x="f60" y="f38"/>
                      <a:pt x="f61" y="f62"/>
                    </a:cubicBezTo>
                    <a:cubicBezTo>
                      <a:pt x="f63" y="f64"/>
                      <a:pt x="f65" y="f64"/>
                      <a:pt x="f66" y="f64"/>
                    </a:cubicBezTo>
                    <a:cubicBezTo>
                      <a:pt x="f67" y="f64"/>
                      <a:pt x="f68" y="f69"/>
                      <a:pt x="f70" y="f71"/>
                    </a:cubicBezTo>
                    <a:cubicBezTo>
                      <a:pt x="f72" y="f73"/>
                      <a:pt x="f72" y="f74"/>
                      <a:pt x="f75" y="f76"/>
                    </a:cubicBezTo>
                    <a:cubicBezTo>
                      <a:pt x="f77" y="f78"/>
                      <a:pt x="f79" y="f2"/>
                      <a:pt x="f12"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752;p10">
                <a:extLst>
                  <a:ext uri="{FF2B5EF4-FFF2-40B4-BE49-F238E27FC236}">
                    <a16:creationId xmlns:a16="http://schemas.microsoft.com/office/drawing/2014/main" id="{1ABDCDB2-94CD-4F55-A56D-94FC0DC7223F}"/>
                  </a:ext>
                </a:extLst>
              </p:cNvPr>
              <p:cNvSpPr/>
              <p:nvPr/>
            </p:nvSpPr>
            <p:spPr>
              <a:xfrm>
                <a:off x="561962" y="421373"/>
                <a:ext cx="150994" cy="227438"/>
              </a:xfrm>
              <a:custGeom>
                <a:avLst/>
                <a:gdLst>
                  <a:gd name="f0" fmla="val w"/>
                  <a:gd name="f1" fmla="val h"/>
                  <a:gd name="f2" fmla="val 0"/>
                  <a:gd name="f3" fmla="val 4675"/>
                  <a:gd name="f4" fmla="val 7042"/>
                  <a:gd name="f5" fmla="val 288"/>
                  <a:gd name="f6" fmla="val 670"/>
                  <a:gd name="f7" fmla="val 671"/>
                  <a:gd name="f8" fmla="val 289"/>
                  <a:gd name="f9" fmla="val 672"/>
                  <a:gd name="f10" fmla="val 673"/>
                  <a:gd name="f11" fmla="val 634"/>
                  <a:gd name="f12" fmla="val 1166"/>
                  <a:gd name="f13" fmla="val 934"/>
                  <a:gd name="f14" fmla="val 1559"/>
                  <a:gd name="f15" fmla="val 1269"/>
                  <a:gd name="f16" fmla="val 1928"/>
                  <a:gd name="f17" fmla="val 1650"/>
                  <a:gd name="f18" fmla="val 2228"/>
                  <a:gd name="f19" fmla="val 2042"/>
                  <a:gd name="f20" fmla="val 2517"/>
                  <a:gd name="f21" fmla="val 2481"/>
                  <a:gd name="f22" fmla="val 2759"/>
                  <a:gd name="f23" fmla="val 2885"/>
                  <a:gd name="f24" fmla="val 3048"/>
                  <a:gd name="f25" fmla="val 3289"/>
                  <a:gd name="f26" fmla="val 3336"/>
                  <a:gd name="f27" fmla="val 3670"/>
                  <a:gd name="f28" fmla="val 3660"/>
                  <a:gd name="f29" fmla="val 3959"/>
                  <a:gd name="f30" fmla="val 4087"/>
                  <a:gd name="f31" fmla="val 4097"/>
                  <a:gd name="f32" fmla="val 4306"/>
                  <a:gd name="f33" fmla="val 4213"/>
                  <a:gd name="f34" fmla="val 4525"/>
                  <a:gd name="f35" fmla="val 4282"/>
                  <a:gd name="f36" fmla="val 4768"/>
                  <a:gd name="f37" fmla="val 4305"/>
                  <a:gd name="f38" fmla="val 4883"/>
                  <a:gd name="f39" fmla="val 4339"/>
                  <a:gd name="f40" fmla="val 5010"/>
                  <a:gd name="f41" fmla="val 5149"/>
                  <a:gd name="f42" fmla="val 5276"/>
                  <a:gd name="f43" fmla="val 5391"/>
                  <a:gd name="f44" fmla="val 4316"/>
                  <a:gd name="f45" fmla="val 5518"/>
                  <a:gd name="f46" fmla="val 4328"/>
                  <a:gd name="f47" fmla="val 4293"/>
                  <a:gd name="f48" fmla="val 4270"/>
                  <a:gd name="f49" fmla="val 4895"/>
                  <a:gd name="f50" fmla="val 4236"/>
                  <a:gd name="f51" fmla="val 4779"/>
                  <a:gd name="f52" fmla="val 4109"/>
                  <a:gd name="f53" fmla="val 4433"/>
                  <a:gd name="f54" fmla="val 4051"/>
                  <a:gd name="f55" fmla="val 4318"/>
                  <a:gd name="f56" fmla="val 3993"/>
                  <a:gd name="f57" fmla="val 4225"/>
                  <a:gd name="f58" fmla="val 3924"/>
                  <a:gd name="f59" fmla="val 4121"/>
                  <a:gd name="f60" fmla="val 3647"/>
                  <a:gd name="f61" fmla="val 3717"/>
                  <a:gd name="f62" fmla="val 3254"/>
                  <a:gd name="f63" fmla="val 3394"/>
                  <a:gd name="f64" fmla="val 2850"/>
                  <a:gd name="f65" fmla="val 3106"/>
                  <a:gd name="f66" fmla="val 2446"/>
                  <a:gd name="f67" fmla="val 2817"/>
                  <a:gd name="f68" fmla="val 2019"/>
                  <a:gd name="f69" fmla="val 2575"/>
                  <a:gd name="f70" fmla="val 1627"/>
                  <a:gd name="f71" fmla="val 2251"/>
                  <a:gd name="f72" fmla="val 1419"/>
                  <a:gd name="f73" fmla="val 2101"/>
                  <a:gd name="f74" fmla="val 1246"/>
                  <a:gd name="f75" fmla="val 1073"/>
                  <a:gd name="f76" fmla="val 1755"/>
                  <a:gd name="f77" fmla="val 923"/>
                  <a:gd name="f78" fmla="val 761"/>
                  <a:gd name="f79" fmla="val 1363"/>
                  <a:gd name="f80" fmla="val 2135"/>
                  <a:gd name="f81" fmla="val 1"/>
                  <a:gd name="f82" fmla="val 1927"/>
                  <a:gd name="f83" fmla="val 370"/>
                  <a:gd name="f84" fmla="val 1916"/>
                  <a:gd name="f85" fmla="val 739"/>
                  <a:gd name="f86" fmla="val 1973"/>
                  <a:gd name="f87" fmla="val 1132"/>
                  <a:gd name="f88" fmla="val 1880"/>
                  <a:gd name="f89" fmla="val 935"/>
                  <a:gd name="f90" fmla="val 1700"/>
                  <a:gd name="f91" fmla="val 886"/>
                  <a:gd name="f92" fmla="val 1487"/>
                  <a:gd name="f93" fmla="val 1283"/>
                  <a:gd name="f94" fmla="val 1050"/>
                  <a:gd name="f95" fmla="val 931"/>
                  <a:gd name="f96" fmla="val 837"/>
                  <a:gd name="f97" fmla="val 611"/>
                  <a:gd name="f98" fmla="val 408"/>
                  <a:gd name="f99" fmla="val 881"/>
                  <a:gd name="f100" fmla="val 656"/>
                  <a:gd name="f101" fmla="val 1319"/>
                  <a:gd name="f102" fmla="val 2206"/>
                  <a:gd name="f103" fmla="val 946"/>
                  <a:gd name="f104" fmla="val 2552"/>
                  <a:gd name="f105" fmla="val 577"/>
                  <a:gd name="f106" fmla="val 2736"/>
                  <a:gd name="f107" fmla="val 484"/>
                  <a:gd name="f108" fmla="val 2840"/>
                  <a:gd name="f109" fmla="val 219"/>
                  <a:gd name="f110" fmla="val 3152"/>
                  <a:gd name="f111" fmla="val 406"/>
                  <a:gd name="f112" fmla="val 3114"/>
                  <a:gd name="f113" fmla="val 560"/>
                  <a:gd name="f114" fmla="val 3102"/>
                  <a:gd name="f115" fmla="val 680"/>
                  <a:gd name="f116" fmla="val 895"/>
                  <a:gd name="f117" fmla="val 1004"/>
                  <a:gd name="f118" fmla="val 3140"/>
                  <a:gd name="f119" fmla="val 911"/>
                  <a:gd name="f120" fmla="val 3256"/>
                  <a:gd name="f121" fmla="val 807"/>
                  <a:gd name="f122" fmla="val 3440"/>
                  <a:gd name="f123" fmla="val 1101"/>
                  <a:gd name="f124" fmla="val 3366"/>
                  <a:gd name="f125" fmla="val 1391"/>
                  <a:gd name="f126" fmla="val 3323"/>
                  <a:gd name="f127" fmla="val 1676"/>
                  <a:gd name="f128" fmla="val 2052"/>
                  <a:gd name="f129" fmla="val 2420"/>
                  <a:gd name="f130" fmla="val 3397"/>
                  <a:gd name="f131" fmla="val 2781"/>
                  <a:gd name="f132" fmla="val 3567"/>
                  <a:gd name="f133" fmla="val 2562"/>
                  <a:gd name="f134" fmla="val 3613"/>
                  <a:gd name="f135" fmla="val 2377"/>
                  <a:gd name="f136" fmla="val 3798"/>
                  <a:gd name="f137" fmla="val 4017"/>
                  <a:gd name="f138" fmla="val 4237"/>
                  <a:gd name="f139" fmla="val 4468"/>
                  <a:gd name="f140" fmla="val 2643"/>
                  <a:gd name="f141" fmla="val 4375"/>
                  <a:gd name="f142" fmla="val 2620"/>
                  <a:gd name="f143" fmla="val 4133"/>
                  <a:gd name="f144" fmla="val 2724"/>
                  <a:gd name="f145" fmla="val 4006"/>
                  <a:gd name="f146" fmla="val 2815"/>
                  <a:gd name="f147" fmla="val 3884"/>
                  <a:gd name="f148" fmla="val 2970"/>
                  <a:gd name="f149" fmla="val 3842"/>
                  <a:gd name="f150" fmla="val 3116"/>
                  <a:gd name="f151" fmla="val 3136"/>
                  <a:gd name="f152" fmla="val 3155"/>
                  <a:gd name="f153" fmla="val 3843"/>
                  <a:gd name="f154" fmla="val 3174"/>
                  <a:gd name="f155" fmla="val 3844"/>
                  <a:gd name="f156" fmla="val 3856"/>
                  <a:gd name="f157" fmla="val 4491"/>
                  <a:gd name="f158" fmla="val 4872"/>
                  <a:gd name="f159" fmla="val 4291"/>
                  <a:gd name="f160" fmla="val 5570"/>
                  <a:gd name="f161" fmla="val 4180"/>
                  <a:gd name="f162" fmla="val 6370"/>
                  <a:gd name="f163" fmla="val 3851"/>
                  <a:gd name="f164" fmla="val 7025"/>
                  <a:gd name="f165" fmla="val 4012"/>
                  <a:gd name="f166" fmla="val 6709"/>
                  <a:gd name="f167" fmla="val 4238"/>
                  <a:gd name="f168" fmla="val 6447"/>
                  <a:gd name="f169" fmla="val 4363"/>
                  <a:gd name="f170" fmla="val 6107"/>
                  <a:gd name="f171" fmla="val 4443"/>
                  <a:gd name="f172" fmla="val 5922"/>
                  <a:gd name="f173" fmla="val 4478"/>
                  <a:gd name="f174" fmla="val 5737"/>
                  <a:gd name="f175" fmla="val 4524"/>
                  <a:gd name="f176" fmla="val 5541"/>
                  <a:gd name="f177" fmla="val 4674"/>
                  <a:gd name="f178" fmla="val 4664"/>
                  <a:gd name="f179" fmla="val 4351"/>
                  <a:gd name="f180" fmla="val 3833"/>
                  <a:gd name="f181" fmla="val 3716"/>
                  <a:gd name="f182" fmla="val 3117"/>
                  <a:gd name="f183" fmla="val 2966"/>
                  <a:gd name="f184" fmla="val 2286"/>
                  <a:gd name="f185" fmla="val 2146"/>
                  <a:gd name="f186" fmla="val 1178"/>
                  <a:gd name="f187" fmla="val 3849"/>
                  <a:gd name="f188" fmla="val 7031"/>
                  <a:gd name="f189" fmla="val 3846"/>
                  <a:gd name="f190" fmla="val 7036"/>
                  <a:gd name="f191" fmla="*/ f0 1 4675"/>
                  <a:gd name="f192" fmla="*/ f1 1 7042"/>
                  <a:gd name="f193" fmla="val f2"/>
                  <a:gd name="f194" fmla="val f3"/>
                  <a:gd name="f195" fmla="val f4"/>
                  <a:gd name="f196" fmla="+- f195 0 f193"/>
                  <a:gd name="f197" fmla="+- f194 0 f193"/>
                  <a:gd name="f198" fmla="*/ f197 1 4675"/>
                  <a:gd name="f199" fmla="*/ f196 1 7042"/>
                  <a:gd name="f200" fmla="*/ f193 1 f198"/>
                  <a:gd name="f201" fmla="*/ f194 1 f198"/>
                  <a:gd name="f202" fmla="*/ f193 1 f199"/>
                  <a:gd name="f203" fmla="*/ f195 1 f199"/>
                  <a:gd name="f204" fmla="*/ f200 f191 1"/>
                  <a:gd name="f205" fmla="*/ f201 f191 1"/>
                  <a:gd name="f206" fmla="*/ f203 f192 1"/>
                  <a:gd name="f207" fmla="*/ f202 f192 1"/>
                </a:gdLst>
                <a:ahLst/>
                <a:cxnLst>
                  <a:cxn ang="3cd4">
                    <a:pos x="hc" y="t"/>
                  </a:cxn>
                  <a:cxn ang="0">
                    <a:pos x="r" y="vc"/>
                  </a:cxn>
                  <a:cxn ang="cd4">
                    <a:pos x="hc" y="b"/>
                  </a:cxn>
                  <a:cxn ang="cd2">
                    <a:pos x="l" y="vc"/>
                  </a:cxn>
                </a:cxnLst>
                <a:rect l="f204" t="f207" r="f205" b="f206"/>
                <a:pathLst>
                  <a:path w="4675" h="7042">
                    <a:moveTo>
                      <a:pt x="f5" y="f6"/>
                    </a:moveTo>
                    <a:cubicBezTo>
                      <a:pt x="f5" y="f7"/>
                      <a:pt x="f8" y="f9"/>
                      <a:pt x="f8" y="f10"/>
                    </a:cubicBezTo>
                    <a:lnTo>
                      <a:pt x="f8" y="f10"/>
                    </a:lnTo>
                    <a:cubicBezTo>
                      <a:pt x="f8" y="f9"/>
                      <a:pt x="f5" y="f7"/>
                      <a:pt x="f5" y="f6"/>
                    </a:cubicBezTo>
                    <a:close/>
                    <a:moveTo>
                      <a:pt x="f11" y="f12"/>
                    </a:move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39" y="f41"/>
                    </a:cubicBezTo>
                    <a:cubicBezTo>
                      <a:pt x="f39" y="f42"/>
                      <a:pt x="f39" y="f43"/>
                      <a:pt x="f44" y="f45"/>
                    </a:cubicBezTo>
                    <a:cubicBezTo>
                      <a:pt x="f46" y="f43"/>
                      <a:pt x="f46" y="f42"/>
                      <a:pt x="f44" y="f41"/>
                    </a:cubicBezTo>
                    <a:cubicBezTo>
                      <a:pt x="f47" y="f40"/>
                      <a:pt x="f48" y="f49"/>
                      <a:pt x="f50" y="f51"/>
                    </a:cubicBezTo>
                    <a:lnTo>
                      <a:pt x="f52" y="f53"/>
                    </a:lnTo>
                    <a:cubicBezTo>
                      <a:pt x="f54" y="f55"/>
                      <a:pt x="f56" y="f57"/>
                      <a:pt x="f58" y="f59"/>
                    </a:cubicBezTo>
                    <a:cubicBezTo>
                      <a:pt x="f60" y="f61"/>
                      <a:pt x="f62" y="f63"/>
                      <a:pt x="f64" y="f65"/>
                    </a:cubicBezTo>
                    <a:cubicBezTo>
                      <a:pt x="f66" y="f67"/>
                      <a:pt x="f68" y="f69"/>
                      <a:pt x="f70" y="f71"/>
                    </a:cubicBezTo>
                    <a:cubicBezTo>
                      <a:pt x="f72" y="f73"/>
                      <a:pt x="f74" y="f16"/>
                      <a:pt x="f75" y="f76"/>
                    </a:cubicBezTo>
                    <a:cubicBezTo>
                      <a:pt x="f77" y="f14"/>
                      <a:pt x="f78" y="f79"/>
                      <a:pt x="f11" y="f12"/>
                    </a:cubicBezTo>
                    <a:close/>
                    <a:moveTo>
                      <a:pt x="f80" y="f81"/>
                    </a:moveTo>
                    <a:cubicBezTo>
                      <a:pt x="f82" y="f83"/>
                      <a:pt x="f84" y="f85"/>
                      <a:pt x="f86" y="f87"/>
                    </a:cubicBezTo>
                    <a:cubicBezTo>
                      <a:pt x="f88" y="f89"/>
                      <a:pt x="f90" y="f91"/>
                      <a:pt x="f92" y="f91"/>
                    </a:cubicBezTo>
                    <a:cubicBezTo>
                      <a:pt x="f93" y="f91"/>
                      <a:pt x="f94" y="f95"/>
                      <a:pt x="f96" y="f95"/>
                    </a:cubicBezTo>
                    <a:cubicBezTo>
                      <a:pt x="f97" y="f95"/>
                      <a:pt x="f98" y="f99"/>
                      <a:pt x="f8" y="f10"/>
                    </a:cubicBezTo>
                    <a:lnTo>
                      <a:pt x="f8" y="f10"/>
                    </a:lnTo>
                    <a:cubicBezTo>
                      <a:pt x="f100" y="f101"/>
                      <a:pt x="f81" y="f102"/>
                      <a:pt x="f103" y="f104"/>
                    </a:cubicBezTo>
                    <a:cubicBezTo>
                      <a:pt x="f105" y="f106"/>
                      <a:pt x="f107" y="f108"/>
                      <a:pt x="f109" y="f110"/>
                    </a:cubicBezTo>
                    <a:cubicBezTo>
                      <a:pt x="f111" y="f112"/>
                      <a:pt x="f113" y="f114"/>
                      <a:pt x="f115" y="f114"/>
                    </a:cubicBezTo>
                    <a:cubicBezTo>
                      <a:pt x="f116" y="f114"/>
                      <a:pt x="f117" y="f118"/>
                      <a:pt x="f117" y="f118"/>
                    </a:cubicBezTo>
                    <a:cubicBezTo>
                      <a:pt x="f119" y="f120"/>
                      <a:pt x="f121" y="f122"/>
                      <a:pt x="f121" y="f122"/>
                    </a:cubicBezTo>
                    <a:cubicBezTo>
                      <a:pt x="f123" y="f124"/>
                      <a:pt x="f125" y="f126"/>
                      <a:pt x="f127" y="f126"/>
                    </a:cubicBezTo>
                    <a:cubicBezTo>
                      <a:pt x="f128" y="f126"/>
                      <a:pt x="f129" y="f130"/>
                      <a:pt x="f131" y="f132"/>
                    </a:cubicBezTo>
                    <a:cubicBezTo>
                      <a:pt x="f133" y="f134"/>
                      <a:pt x="f135" y="f136"/>
                      <a:pt x="f135" y="f137"/>
                    </a:cubicBezTo>
                    <a:cubicBezTo>
                      <a:pt x="f135" y="f138"/>
                      <a:pt x="f133" y="f53"/>
                      <a:pt x="f131" y="f139"/>
                    </a:cubicBezTo>
                    <a:cubicBezTo>
                      <a:pt x="f140" y="f141"/>
                      <a:pt x="f142" y="f143"/>
                      <a:pt x="f144" y="f145"/>
                    </a:cubicBezTo>
                    <a:cubicBezTo>
                      <a:pt x="f146" y="f147"/>
                      <a:pt x="f148" y="f149"/>
                      <a:pt x="f150" y="f149"/>
                    </a:cubicBezTo>
                    <a:cubicBezTo>
                      <a:pt x="f151" y="f149"/>
                      <a:pt x="f152" y="f153"/>
                      <a:pt x="f154" y="f155"/>
                    </a:cubicBezTo>
                    <a:cubicBezTo>
                      <a:pt x="f60" y="f156"/>
                      <a:pt x="f58" y="f157"/>
                      <a:pt x="f54" y="f158"/>
                    </a:cubicBezTo>
                    <a:cubicBezTo>
                      <a:pt x="f159" y="f160"/>
                      <a:pt x="f161" y="f162"/>
                      <a:pt x="f163" y="f164"/>
                    </a:cubicBezTo>
                    <a:lnTo>
                      <a:pt x="f163" y="f164"/>
                    </a:lnTo>
                    <a:cubicBezTo>
                      <a:pt x="f165" y="f166"/>
                      <a:pt x="f167" y="f168"/>
                      <a:pt x="f169" y="f170"/>
                    </a:cubicBezTo>
                    <a:cubicBezTo>
                      <a:pt x="f171" y="f172"/>
                      <a:pt x="f173" y="f174"/>
                      <a:pt x="f175" y="f176"/>
                    </a:cubicBezTo>
                    <a:cubicBezTo>
                      <a:pt x="f177" y="f178"/>
                      <a:pt x="f179" y="f180"/>
                      <a:pt x="f181" y="f182"/>
                    </a:cubicBezTo>
                    <a:cubicBezTo>
                      <a:pt x="f183" y="f184"/>
                      <a:pt x="f185" y="f186"/>
                      <a:pt x="f80" y="f81"/>
                    </a:cubicBezTo>
                    <a:close/>
                    <a:moveTo>
                      <a:pt x="f163" y="f164"/>
                    </a:moveTo>
                    <a:cubicBezTo>
                      <a:pt x="f187" y="f188"/>
                      <a:pt x="f189" y="f190"/>
                      <a:pt x="f153" y="f4"/>
                    </a:cubicBezTo>
                    <a:cubicBezTo>
                      <a:pt x="f189" y="f190"/>
                      <a:pt x="f187" y="f188"/>
                      <a:pt x="f163" y="f164"/>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753;p10">
                <a:extLst>
                  <a:ext uri="{FF2B5EF4-FFF2-40B4-BE49-F238E27FC236}">
                    <a16:creationId xmlns:a16="http://schemas.microsoft.com/office/drawing/2014/main" id="{9A633497-8F63-44BF-8B1E-7B08E5C28C22}"/>
                  </a:ext>
                </a:extLst>
              </p:cNvPr>
              <p:cNvSpPr/>
              <p:nvPr/>
            </p:nvSpPr>
            <p:spPr>
              <a:xfrm>
                <a:off x="631274" y="360621"/>
                <a:ext cx="61529" cy="150638"/>
              </a:xfrm>
              <a:custGeom>
                <a:avLst/>
                <a:gdLst>
                  <a:gd name="f0" fmla="val w"/>
                  <a:gd name="f1" fmla="val h"/>
                  <a:gd name="f2" fmla="val 0"/>
                  <a:gd name="f3" fmla="val 1905"/>
                  <a:gd name="f4" fmla="val 4664"/>
                  <a:gd name="f5" fmla="val 1051"/>
                  <a:gd name="f6" fmla="val 970"/>
                  <a:gd name="f7" fmla="val 1039"/>
                  <a:gd name="f8" fmla="val 1178"/>
                  <a:gd name="f9" fmla="val 1016"/>
                  <a:gd name="f10" fmla="val 1431"/>
                  <a:gd name="f11" fmla="val 1662"/>
                  <a:gd name="f12" fmla="val 1893"/>
                  <a:gd name="f13" fmla="val 2136"/>
                  <a:gd name="f14" fmla="val 2366"/>
                  <a:gd name="f15" fmla="val 1062"/>
                  <a:gd name="f16" fmla="val 2597"/>
                  <a:gd name="f17" fmla="val 1108"/>
                  <a:gd name="f18" fmla="val 2828"/>
                  <a:gd name="f19" fmla="val 1166"/>
                  <a:gd name="f20" fmla="val 3047"/>
                  <a:gd name="f21" fmla="val 1224"/>
                  <a:gd name="f22" fmla="val 3255"/>
                  <a:gd name="f23" fmla="val 1305"/>
                  <a:gd name="f24" fmla="val 3475"/>
                  <a:gd name="f25" fmla="val 1385"/>
                  <a:gd name="f26" fmla="val 3694"/>
                  <a:gd name="f27" fmla="val 1282"/>
                  <a:gd name="f28" fmla="val 3486"/>
                  <a:gd name="f29" fmla="val 1201"/>
                  <a:gd name="f30" fmla="val 3290"/>
                  <a:gd name="f31" fmla="val 1120"/>
                  <a:gd name="f32" fmla="val 3071"/>
                  <a:gd name="f33" fmla="val 2851"/>
                  <a:gd name="f34" fmla="val 1005"/>
                  <a:gd name="f35" fmla="val 2620"/>
                  <a:gd name="f36" fmla="val 981"/>
                  <a:gd name="f37" fmla="val 2390"/>
                  <a:gd name="f38" fmla="val 947"/>
                  <a:gd name="f39" fmla="val 2159"/>
                  <a:gd name="f40" fmla="val 1916"/>
                  <a:gd name="f41" fmla="val 1685"/>
                  <a:gd name="f42" fmla="val 1443"/>
                  <a:gd name="f43" fmla="val 1212"/>
                  <a:gd name="f44" fmla="val 878"/>
                  <a:gd name="f45" fmla="val 323"/>
                  <a:gd name="f46" fmla="val 612"/>
                  <a:gd name="f47" fmla="val 1027"/>
                  <a:gd name="f48" fmla="val 681"/>
                  <a:gd name="f49" fmla="val 1558"/>
                  <a:gd name="f50" fmla="val 531"/>
                  <a:gd name="f51" fmla="val 335"/>
                  <a:gd name="f52" fmla="val 704"/>
                  <a:gd name="f53" fmla="val 289"/>
                  <a:gd name="f54" fmla="val 693"/>
                  <a:gd name="f55" fmla="val 1789"/>
                  <a:gd name="f56" fmla="val 1247"/>
                  <a:gd name="f57" fmla="val 3890"/>
                  <a:gd name="f58" fmla="val 4663"/>
                  <a:gd name="f59" fmla="val 1259"/>
                  <a:gd name="f60" fmla="val 3198"/>
                  <a:gd name="f61" fmla="val 1570"/>
                  <a:gd name="f62" fmla="*/ f0 1 1905"/>
                  <a:gd name="f63" fmla="*/ f1 1 4664"/>
                  <a:gd name="f64" fmla="val f2"/>
                  <a:gd name="f65" fmla="val f3"/>
                  <a:gd name="f66" fmla="val f4"/>
                  <a:gd name="f67" fmla="+- f66 0 f64"/>
                  <a:gd name="f68" fmla="+- f65 0 f64"/>
                  <a:gd name="f69" fmla="*/ f68 1 1905"/>
                  <a:gd name="f70" fmla="*/ f67 1 4664"/>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1905" h="4664">
                    <a:moveTo>
                      <a:pt x="f5" y="f6"/>
                    </a:moveTo>
                    <a:lnTo>
                      <a:pt x="f5" y="f6"/>
                    </a:lnTo>
                    <a:cubicBezTo>
                      <a:pt x="f7" y="f8"/>
                      <a:pt x="f9" y="f10"/>
                      <a:pt x="f9" y="f11"/>
                    </a:cubicBezTo>
                    <a:cubicBezTo>
                      <a:pt x="f9" y="f12"/>
                      <a:pt x="f9" y="f13"/>
                      <a:pt x="f7" y="f14"/>
                    </a:cubicBezTo>
                    <a:cubicBezTo>
                      <a:pt x="f15" y="f16"/>
                      <a:pt x="f17" y="f18"/>
                      <a:pt x="f19" y="f20"/>
                    </a:cubicBezTo>
                    <a:cubicBezTo>
                      <a:pt x="f21" y="f22"/>
                      <a:pt x="f23" y="f24"/>
                      <a:pt x="f25" y="f26"/>
                    </a:cubicBezTo>
                    <a:cubicBezTo>
                      <a:pt x="f27" y="f28"/>
                      <a:pt x="f29" y="f30"/>
                      <a:pt x="f31" y="f32"/>
                    </a:cubicBezTo>
                    <a:cubicBezTo>
                      <a:pt x="f5" y="f33"/>
                      <a:pt x="f34" y="f35"/>
                      <a:pt x="f36" y="f37"/>
                    </a:cubicBezTo>
                    <a:cubicBezTo>
                      <a:pt x="f38" y="f39"/>
                      <a:pt x="f38" y="f40"/>
                      <a:pt x="f6" y="f41"/>
                    </a:cubicBezTo>
                    <a:cubicBezTo>
                      <a:pt x="f36" y="f42"/>
                      <a:pt x="f9" y="f43"/>
                      <a:pt x="f5" y="f6"/>
                    </a:cubicBezTo>
                    <a:close/>
                    <a:moveTo>
                      <a:pt x="f23" y="f2"/>
                    </a:moveTo>
                    <a:lnTo>
                      <a:pt x="f23" y="f2"/>
                    </a:lnTo>
                    <a:cubicBezTo>
                      <a:pt x="f44" y="f45"/>
                      <a:pt x="f46" y="f47"/>
                      <a:pt x="f48" y="f49"/>
                    </a:cubicBezTo>
                    <a:cubicBezTo>
                      <a:pt x="f50" y="f25"/>
                      <a:pt x="f51" y="f52"/>
                      <a:pt x="f53" y="f54"/>
                    </a:cubicBezTo>
                    <a:lnTo>
                      <a:pt x="f53" y="f54"/>
                    </a:lnTo>
                    <a:cubicBezTo>
                      <a:pt x="f2" y="f55"/>
                      <a:pt x="f56" y="f57"/>
                      <a:pt x="f3" y="f58"/>
                    </a:cubicBezTo>
                    <a:cubicBezTo>
                      <a:pt x="f59" y="f60"/>
                      <a:pt x="f5" y="f61"/>
                      <a:pt x="f2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754;p10">
                <a:extLst>
                  <a:ext uri="{FF2B5EF4-FFF2-40B4-BE49-F238E27FC236}">
                    <a16:creationId xmlns:a16="http://schemas.microsoft.com/office/drawing/2014/main" id="{ABE8139A-3BB5-4386-A0BF-A9D3F2935CAC}"/>
                  </a:ext>
                </a:extLst>
              </p:cNvPr>
              <p:cNvSpPr/>
              <p:nvPr/>
            </p:nvSpPr>
            <p:spPr>
              <a:xfrm>
                <a:off x="91449" y="625659"/>
                <a:ext cx="264709" cy="194273"/>
              </a:xfrm>
              <a:custGeom>
                <a:avLst/>
                <a:gdLst>
                  <a:gd name="f0" fmla="val w"/>
                  <a:gd name="f1" fmla="val h"/>
                  <a:gd name="f2" fmla="val 0"/>
                  <a:gd name="f3" fmla="val 8196"/>
                  <a:gd name="f4" fmla="val 6015"/>
                  <a:gd name="f5" fmla="val 1"/>
                  <a:gd name="f6" fmla="val 8127"/>
                  <a:gd name="f7" fmla="val 740"/>
                  <a:gd name="f8" fmla="val 7134"/>
                  <a:gd name="f9" fmla="val 2321"/>
                  <a:gd name="f10" fmla="val 4352"/>
                  <a:gd name="f11" fmla="val 2656"/>
                  <a:gd name="f12" fmla="val 2634"/>
                  <a:gd name="f13" fmla="val 2855"/>
                  <a:gd name="f14" fmla="val 1872"/>
                  <a:gd name="f15" fmla="val 3273"/>
                  <a:gd name="f16" fmla="val 891"/>
                  <a:gd name="f17" fmla="val 619"/>
                  <a:gd name="f18" fmla="val 331"/>
                  <a:gd name="f19" fmla="val 3241"/>
                  <a:gd name="f20" fmla="val 3164"/>
                  <a:gd name="f21" fmla="val 301"/>
                  <a:gd name="f22" fmla="val 3651"/>
                  <a:gd name="f23" fmla="val 989"/>
                  <a:gd name="f24" fmla="val 3994"/>
                  <a:gd name="f25" fmla="val 1602"/>
                  <a:gd name="f26" fmla="val 1744"/>
                  <a:gd name="f27" fmla="val 1881"/>
                  <a:gd name="f28" fmla="val 3976"/>
                  <a:gd name="f29" fmla="val 2009"/>
                  <a:gd name="f30" fmla="val 3937"/>
                  <a:gd name="f31" fmla="val 1570"/>
                  <a:gd name="f32" fmla="val 4526"/>
                  <a:gd name="f33" fmla="val 1732"/>
                  <a:gd name="f34" fmla="val 5484"/>
                  <a:gd name="f35" fmla="val 2263"/>
                  <a:gd name="f36" fmla="val 2044"/>
                  <a:gd name="f37" fmla="val 4849"/>
                  <a:gd name="f38" fmla="val 2655"/>
                  <a:gd name="f39" fmla="val 4445"/>
                  <a:gd name="f40" fmla="val 3059"/>
                  <a:gd name="f41" fmla="val 4041"/>
                  <a:gd name="f42" fmla="val 3625"/>
                  <a:gd name="f43" fmla="val 3810"/>
                  <a:gd name="f44" fmla="val 4179"/>
                  <a:gd name="f45" fmla="val 3660"/>
                  <a:gd name="f46" fmla="val 4722"/>
                  <a:gd name="f47" fmla="val 3521"/>
                  <a:gd name="f48" fmla="val 5287"/>
                  <a:gd name="f49" fmla="val 3418"/>
                  <a:gd name="f50" fmla="val 5818"/>
                  <a:gd name="f51" fmla="val 3198"/>
                  <a:gd name="f52" fmla="val 7122"/>
                  <a:gd name="f53" fmla="val 2667"/>
                  <a:gd name="f54" fmla="val 8069"/>
                  <a:gd name="f55" fmla="val 1386"/>
                  <a:gd name="f56" fmla="*/ f0 1 8196"/>
                  <a:gd name="f57" fmla="*/ f1 1 6015"/>
                  <a:gd name="f58" fmla="val f2"/>
                  <a:gd name="f59" fmla="val f3"/>
                  <a:gd name="f60" fmla="val f4"/>
                  <a:gd name="f61" fmla="+- f60 0 f58"/>
                  <a:gd name="f62" fmla="+- f59 0 f58"/>
                  <a:gd name="f63" fmla="*/ f62 1 8196"/>
                  <a:gd name="f64" fmla="*/ f61 1 6015"/>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196" h="6015">
                    <a:moveTo>
                      <a:pt x="f3" y="f5"/>
                    </a:moveTo>
                    <a:lnTo>
                      <a:pt x="f3" y="f5"/>
                    </a:lnTo>
                    <a:cubicBezTo>
                      <a:pt x="f6" y="f7"/>
                      <a:pt x="f8" y="f9"/>
                      <a:pt x="f10" y="f11"/>
                    </a:cubicBezTo>
                    <a:cubicBezTo>
                      <a:pt x="f12" y="f13"/>
                      <a:pt x="f14" y="f15"/>
                      <a:pt x="f16" y="f15"/>
                    </a:cubicBezTo>
                    <a:cubicBezTo>
                      <a:pt x="f17" y="f15"/>
                      <a:pt x="f18" y="f19"/>
                      <a:pt x="f5" y="f20"/>
                    </a:cubicBezTo>
                    <a:lnTo>
                      <a:pt x="f5" y="f20"/>
                    </a:lnTo>
                    <a:cubicBezTo>
                      <a:pt x="f21" y="f22"/>
                      <a:pt x="f23" y="f24"/>
                      <a:pt x="f25" y="f24"/>
                    </a:cubicBezTo>
                    <a:cubicBezTo>
                      <a:pt x="f26" y="f24"/>
                      <a:pt x="f27" y="f28"/>
                      <a:pt x="f29" y="f30"/>
                    </a:cubicBezTo>
                    <a:lnTo>
                      <a:pt x="f29" y="f30"/>
                    </a:lnTo>
                    <a:cubicBezTo>
                      <a:pt x="f31" y="f32"/>
                      <a:pt x="f33" y="f34"/>
                      <a:pt x="f35" y="f4"/>
                    </a:cubicBezTo>
                    <a:cubicBezTo>
                      <a:pt x="f36" y="f34"/>
                      <a:pt x="f35" y="f37"/>
                      <a:pt x="f38" y="f39"/>
                    </a:cubicBezTo>
                    <a:cubicBezTo>
                      <a:pt x="f40" y="f41"/>
                      <a:pt x="f42" y="f43"/>
                      <a:pt x="f44" y="f45"/>
                    </a:cubicBezTo>
                    <a:cubicBezTo>
                      <a:pt x="f46" y="f47"/>
                      <a:pt x="f48" y="f49"/>
                      <a:pt x="f50" y="f51"/>
                    </a:cubicBezTo>
                    <a:cubicBezTo>
                      <a:pt x="f52" y="f53"/>
                      <a:pt x="f54" y="f55"/>
                      <a:pt x="f3" y="f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755;p10">
                <a:extLst>
                  <a:ext uri="{FF2B5EF4-FFF2-40B4-BE49-F238E27FC236}">
                    <a16:creationId xmlns:a16="http://schemas.microsoft.com/office/drawing/2014/main" id="{F428A618-4F5A-477F-8205-88E3D7336A26}"/>
                  </a:ext>
                </a:extLst>
              </p:cNvPr>
              <p:cNvSpPr/>
              <p:nvPr/>
            </p:nvSpPr>
            <p:spPr>
              <a:xfrm>
                <a:off x="141027" y="597715"/>
                <a:ext cx="213292" cy="97703"/>
              </a:xfrm>
              <a:custGeom>
                <a:avLst/>
                <a:gdLst>
                  <a:gd name="f0" fmla="val w"/>
                  <a:gd name="f1" fmla="val h"/>
                  <a:gd name="f2" fmla="val 0"/>
                  <a:gd name="f3" fmla="val 6604"/>
                  <a:gd name="f4" fmla="val 3025"/>
                  <a:gd name="f5" fmla="val 6603"/>
                  <a:gd name="f6" fmla="val 716"/>
                  <a:gd name="f7" fmla="val 6596"/>
                  <a:gd name="f8" fmla="val 727"/>
                  <a:gd name="f9" fmla="val 6590"/>
                  <a:gd name="f10" fmla="val 739"/>
                  <a:gd name="f11" fmla="val 6583"/>
                  <a:gd name="f12" fmla="val 751"/>
                  <a:gd name="f13" fmla="val 6597"/>
                  <a:gd name="f14" fmla="val 728"/>
                  <a:gd name="f15" fmla="val 4"/>
                  <a:gd name="f16" fmla="val 1316"/>
                  <a:gd name="f17" fmla="val 3"/>
                  <a:gd name="f18" fmla="val 2"/>
                  <a:gd name="f19" fmla="val 1"/>
                  <a:gd name="f20" fmla="val 509"/>
                  <a:gd name="f21" fmla="val 1328"/>
                  <a:gd name="f22" fmla="val 740"/>
                  <a:gd name="f23" fmla="val 959"/>
                  <a:gd name="f24" fmla="val 1190"/>
                  <a:gd name="f25" fmla="val 1362"/>
                  <a:gd name="f26" fmla="val 1421"/>
                  <a:gd name="f27" fmla="val 1385"/>
                  <a:gd name="f28" fmla="val 1628"/>
                  <a:gd name="f29" fmla="val 1432"/>
                  <a:gd name="f30" fmla="val 1848"/>
                  <a:gd name="f31" fmla="val 1501"/>
                  <a:gd name="f32" fmla="val 2286"/>
                  <a:gd name="f33" fmla="val 2690"/>
                  <a:gd name="f34" fmla="val 1836"/>
                  <a:gd name="f35" fmla="val 3106"/>
                  <a:gd name="f36" fmla="val 1997"/>
                  <a:gd name="f37" fmla="val 3521"/>
                  <a:gd name="f38" fmla="val 2147"/>
                  <a:gd name="f39" fmla="val 3960"/>
                  <a:gd name="f40" fmla="val 4399"/>
                  <a:gd name="f41" fmla="val 4836"/>
                  <a:gd name="f42" fmla="val 5284"/>
                  <a:gd name="f43" fmla="val 2166"/>
                  <a:gd name="f44" fmla="val 5616"/>
                  <a:gd name="f45" fmla="val 1884"/>
                  <a:gd name="f46" fmla="val 5536"/>
                  <a:gd name="f47" fmla="val 1954"/>
                  <a:gd name="f48" fmla="val 5462"/>
                  <a:gd name="f49" fmla="val 2015"/>
                  <a:gd name="f50" fmla="val 5380"/>
                  <a:gd name="f51" fmla="val 2066"/>
                  <a:gd name="f52" fmla="val 5287"/>
                  <a:gd name="f53" fmla="val 2124"/>
                  <a:gd name="f54" fmla="val 5183"/>
                  <a:gd name="f55" fmla="val 2159"/>
                  <a:gd name="f56" fmla="val 5080"/>
                  <a:gd name="f57" fmla="val 2205"/>
                  <a:gd name="f58" fmla="val 4860"/>
                  <a:gd name="f59" fmla="val 4629"/>
                  <a:gd name="f60" fmla="val 2320"/>
                  <a:gd name="f61" fmla="val 4422"/>
                  <a:gd name="f62" fmla="val 4387"/>
                  <a:gd name="f63" fmla="val 2322"/>
                  <a:gd name="f64" fmla="val 4353"/>
                  <a:gd name="f65" fmla="val 2323"/>
                  <a:gd name="f66" fmla="val 4319"/>
                  <a:gd name="f67" fmla="val 3894"/>
                  <a:gd name="f68" fmla="val 3479"/>
                  <a:gd name="f69" fmla="val 2194"/>
                  <a:gd name="f70" fmla="val 3094"/>
                  <a:gd name="f71" fmla="val 2055"/>
                  <a:gd name="f72" fmla="val 2667"/>
                  <a:gd name="f73" fmla="val 1905"/>
                  <a:gd name="f74" fmla="val 2252"/>
                  <a:gd name="f75" fmla="val 1709"/>
                  <a:gd name="f76" fmla="val 1559"/>
                  <a:gd name="f77" fmla="val 1420"/>
                  <a:gd name="f78" fmla="val 970"/>
                  <a:gd name="f79" fmla="val 1339"/>
                  <a:gd name="f80" fmla="val 1813"/>
                  <a:gd name="f81" fmla="val 1721"/>
                  <a:gd name="f82" fmla="val 370"/>
                  <a:gd name="f83" fmla="val 1686"/>
                  <a:gd name="f84" fmla="val 474"/>
                  <a:gd name="f85" fmla="val 1744"/>
                  <a:gd name="f86" fmla="val 854"/>
                  <a:gd name="f87" fmla="val 1579"/>
                  <a:gd name="f88" fmla="val 735"/>
                  <a:gd name="f89" fmla="val 1435"/>
                  <a:gd name="f90" fmla="val 689"/>
                  <a:gd name="f91" fmla="val 1305"/>
                  <a:gd name="f92" fmla="val 840"/>
                  <a:gd name="f93" fmla="val 533"/>
                  <a:gd name="f94" fmla="val 1278"/>
                  <a:gd name="f95" fmla="val 15"/>
                  <a:gd name="f96" fmla="val 1315"/>
                  <a:gd name="f97" fmla="val 26"/>
                  <a:gd name="f98" fmla="val 37"/>
                  <a:gd name="f99" fmla="val 615"/>
                  <a:gd name="f100" fmla="val 635"/>
                  <a:gd name="f101" fmla="val 2359"/>
                  <a:gd name="f102" fmla="val 1156"/>
                  <a:gd name="f103" fmla="val 1174"/>
                  <a:gd name="f104" fmla="val 1193"/>
                  <a:gd name="f105" fmla="val 2358"/>
                  <a:gd name="f106" fmla="val 1213"/>
                  <a:gd name="f107" fmla="val 2355"/>
                  <a:gd name="f108" fmla="val 866"/>
                  <a:gd name="f109" fmla="val 2517"/>
                  <a:gd name="f110" fmla="val 578"/>
                  <a:gd name="f111" fmla="val 2713"/>
                  <a:gd name="f112" fmla="val 416"/>
                  <a:gd name="f113" fmla="val 3024"/>
                  <a:gd name="f114" fmla="val 989"/>
                  <a:gd name="f115" fmla="val 2650"/>
                  <a:gd name="f116" fmla="val 1706"/>
                  <a:gd name="f117" fmla="val 2537"/>
                  <a:gd name="f118" fmla="val 2410"/>
                  <a:gd name="f119" fmla="val 2814"/>
                  <a:gd name="f120" fmla="val 3213"/>
                  <a:gd name="f121" fmla="val 2574"/>
                  <a:gd name="f122" fmla="val 3579"/>
                  <a:gd name="f123" fmla="val 2620"/>
                  <a:gd name="f124" fmla="val 3739"/>
                  <a:gd name="f125" fmla="val 2642"/>
                  <a:gd name="f126" fmla="val 3897"/>
                  <a:gd name="f127" fmla="val 2653"/>
                  <a:gd name="f128" fmla="val 4052"/>
                  <a:gd name="f129" fmla="val 4721"/>
                  <a:gd name="f130" fmla="val 5331"/>
                  <a:gd name="f131" fmla="val 2445"/>
                  <a:gd name="f132" fmla="val 5818"/>
                  <a:gd name="f133" fmla="val 1986"/>
                  <a:gd name="f134" fmla="val 5934"/>
                  <a:gd name="f135" fmla="val 1870"/>
                  <a:gd name="f136" fmla="val 6049"/>
                  <a:gd name="f137" fmla="val 1743"/>
                  <a:gd name="f138" fmla="val 6165"/>
                  <a:gd name="f139" fmla="val 1582"/>
                  <a:gd name="f140" fmla="val 6342"/>
                  <a:gd name="f141" fmla="val 1327"/>
                  <a:gd name="f142" fmla="val 6434"/>
                  <a:gd name="f143" fmla="val 1020"/>
                  <a:gd name="f144" fmla="val 6258"/>
                  <a:gd name="f145" fmla="val 1313"/>
                  <a:gd name="f146" fmla="val 5713"/>
                  <a:gd name="f147" fmla="val 1805"/>
                  <a:gd name="f148" fmla="val 5068"/>
                  <a:gd name="f149" fmla="val 4897"/>
                  <a:gd name="f150" fmla="val 2037"/>
                  <a:gd name="f151" fmla="val 4659"/>
                  <a:gd name="f152" fmla="val 2091"/>
                  <a:gd name="f153" fmla="val 4432"/>
                  <a:gd name="f154" fmla="val 4199"/>
                  <a:gd name="f155" fmla="val 3979"/>
                  <a:gd name="f156" fmla="val 2034"/>
                  <a:gd name="f157" fmla="val 3856"/>
                  <a:gd name="f158" fmla="val 1859"/>
                  <a:gd name="f159" fmla="val 3764"/>
                  <a:gd name="f160" fmla="val 3706"/>
                  <a:gd name="f161" fmla="val 3752"/>
                  <a:gd name="f162" fmla="val 1443"/>
                  <a:gd name="f163" fmla="val 3790"/>
                  <a:gd name="f164" fmla="val 1320"/>
                  <a:gd name="f165" fmla="val 3921"/>
                  <a:gd name="f166" fmla="val 1220"/>
                  <a:gd name="f167" fmla="val 4043"/>
                  <a:gd name="f168" fmla="val 4070"/>
                  <a:gd name="f169" fmla="val 4097"/>
                  <a:gd name="f170" fmla="val 1225"/>
                  <a:gd name="f171" fmla="val 4122"/>
                  <a:gd name="f172" fmla="val 1235"/>
                  <a:gd name="f173" fmla="val 4045"/>
                  <a:gd name="f174" fmla="val 1151"/>
                  <a:gd name="f175" fmla="val 3925"/>
                  <a:gd name="f176" fmla="val 1106"/>
                  <a:gd name="f177" fmla="val 3805"/>
                  <a:gd name="f178" fmla="val 3726"/>
                  <a:gd name="f179" fmla="val 3647"/>
                  <a:gd name="f180" fmla="val 1125"/>
                  <a:gd name="f181" fmla="val 1166"/>
                  <a:gd name="f182" fmla="val 3406"/>
                  <a:gd name="f183" fmla="val 1270"/>
                  <a:gd name="f184" fmla="val 3371"/>
                  <a:gd name="f185" fmla="val 1512"/>
                  <a:gd name="f186" fmla="val 3452"/>
                  <a:gd name="f187" fmla="val 1697"/>
                  <a:gd name="f188" fmla="val 2898"/>
                  <a:gd name="f189" fmla="val 2552"/>
                  <a:gd name="f190" fmla="val 878"/>
                  <a:gd name="f191" fmla="val 2332"/>
                  <a:gd name="f192" fmla="val 289"/>
                  <a:gd name="f193" fmla="val 462"/>
                  <a:gd name="f194" fmla="val 601"/>
                  <a:gd name="f195" fmla="val 2009"/>
                  <a:gd name="f196" fmla="val 427"/>
                  <a:gd name="f197" fmla="*/ f0 1 6604"/>
                  <a:gd name="f198" fmla="*/ f1 1 3025"/>
                  <a:gd name="f199" fmla="val f2"/>
                  <a:gd name="f200" fmla="val f3"/>
                  <a:gd name="f201" fmla="val f4"/>
                  <a:gd name="f202" fmla="+- f201 0 f199"/>
                  <a:gd name="f203" fmla="+- f200 0 f199"/>
                  <a:gd name="f204" fmla="*/ f203 1 6604"/>
                  <a:gd name="f205" fmla="*/ f202 1 3025"/>
                  <a:gd name="f206" fmla="*/ f199 1 f204"/>
                  <a:gd name="f207" fmla="*/ f200 1 f204"/>
                  <a:gd name="f208" fmla="*/ f199 1 f205"/>
                  <a:gd name="f209" fmla="*/ f201 1 f205"/>
                  <a:gd name="f210" fmla="*/ f206 f197 1"/>
                  <a:gd name="f211" fmla="*/ f207 f197 1"/>
                  <a:gd name="f212" fmla="*/ f209 f198 1"/>
                  <a:gd name="f213" fmla="*/ f208 f198 1"/>
                </a:gdLst>
                <a:ahLst/>
                <a:cxnLst>
                  <a:cxn ang="3cd4">
                    <a:pos x="hc" y="t"/>
                  </a:cxn>
                  <a:cxn ang="0">
                    <a:pos x="r" y="vc"/>
                  </a:cxn>
                  <a:cxn ang="cd4">
                    <a:pos x="hc" y="b"/>
                  </a:cxn>
                  <a:cxn ang="cd2">
                    <a:pos x="l" y="vc"/>
                  </a:cxn>
                </a:cxnLst>
                <a:rect l="f210" t="f213" r="f211" b="f212"/>
                <a:pathLst>
                  <a:path w="6604" h="3025">
                    <a:moveTo>
                      <a:pt x="f5" y="f6"/>
                    </a:moveTo>
                    <a:lnTo>
                      <a:pt x="f5" y="f6"/>
                    </a:lnTo>
                    <a:cubicBezTo>
                      <a:pt x="f7" y="f8"/>
                      <a:pt x="f9" y="f10"/>
                      <a:pt x="f11" y="f12"/>
                    </a:cubicBezTo>
                    <a:lnTo>
                      <a:pt x="f11" y="f12"/>
                    </a:lnTo>
                    <a:cubicBezTo>
                      <a:pt x="f9" y="f10"/>
                      <a:pt x="f13" y="f14"/>
                      <a:pt x="f5" y="f6"/>
                    </a:cubicBezTo>
                    <a:close/>
                    <a:moveTo>
                      <a:pt x="f15" y="f16"/>
                    </a:moveTo>
                    <a:cubicBezTo>
                      <a:pt x="f17" y="f16"/>
                      <a:pt x="f18" y="f16"/>
                      <a:pt x="f19" y="f16"/>
                    </a:cubicBezTo>
                    <a:cubicBezTo>
                      <a:pt x="f18" y="f16"/>
                      <a:pt x="f17" y="f16"/>
                      <a:pt x="f15" y="f16"/>
                    </a:cubicBezTo>
                    <a:close/>
                    <a:moveTo>
                      <a:pt x="f20" y="f21"/>
                    </a:moveTo>
                    <a:cubicBezTo>
                      <a:pt x="f22" y="f21"/>
                      <a:pt x="f23" y="f21"/>
                      <a:pt x="f24" y="f25"/>
                    </a:cubicBezTo>
                    <a:cubicBezTo>
                      <a:pt x="f26" y="f27"/>
                      <a:pt x="f28" y="f29"/>
                      <a:pt x="f30" y="f31"/>
                    </a:cubicBezTo>
                    <a:cubicBezTo>
                      <a:pt x="f32" y="f28"/>
                      <a:pt x="f33" y="f34"/>
                      <a:pt x="f35" y="f36"/>
                    </a:cubicBezTo>
                    <a:cubicBezTo>
                      <a:pt x="f37" y="f38"/>
                      <a:pt x="f39" y="f32"/>
                      <a:pt x="f40" y="f32"/>
                    </a:cubicBezTo>
                    <a:cubicBezTo>
                      <a:pt x="f41" y="f32"/>
                      <a:pt x="f42" y="f43"/>
                      <a:pt x="f44" y="f45"/>
                    </a:cubicBezTo>
                    <a:lnTo>
                      <a:pt x="f44" y="f45"/>
                    </a:lnTo>
                    <a:cubicBezTo>
                      <a:pt x="f46" y="f47"/>
                      <a:pt x="f48" y="f49"/>
                      <a:pt x="f50" y="f51"/>
                    </a:cubicBezTo>
                    <a:cubicBezTo>
                      <a:pt x="f52" y="f53"/>
                      <a:pt x="f54" y="f55"/>
                      <a:pt x="f56" y="f57"/>
                    </a:cubicBezTo>
                    <a:cubicBezTo>
                      <a:pt x="f58" y="f32"/>
                      <a:pt x="f59" y="f60"/>
                      <a:pt x="f61" y="f60"/>
                    </a:cubicBezTo>
                    <a:cubicBezTo>
                      <a:pt x="f62" y="f63"/>
                      <a:pt x="f64" y="f65"/>
                      <a:pt x="f66" y="f65"/>
                    </a:cubicBezTo>
                    <a:cubicBezTo>
                      <a:pt x="f67" y="f65"/>
                      <a:pt x="f68" y="f69"/>
                      <a:pt x="f70" y="f71"/>
                    </a:cubicBezTo>
                    <a:cubicBezTo>
                      <a:pt x="f72" y="f73"/>
                      <a:pt x="f74" y="f75"/>
                      <a:pt x="f34" y="f76"/>
                    </a:cubicBezTo>
                    <a:cubicBezTo>
                      <a:pt x="f26" y="f77"/>
                      <a:pt x="f78" y="f79"/>
                      <a:pt x="f20" y="f21"/>
                    </a:cubicBezTo>
                    <a:close/>
                    <a:moveTo>
                      <a:pt x="f80" y="f2"/>
                    </a:moveTo>
                    <a:cubicBezTo>
                      <a:pt x="f81" y="f82"/>
                      <a:pt x="f83" y="f84"/>
                      <a:pt x="f85" y="f86"/>
                    </a:cubicBezTo>
                    <a:cubicBezTo>
                      <a:pt x="f87" y="f88"/>
                      <a:pt x="f89" y="f90"/>
                      <a:pt x="f91" y="f90"/>
                    </a:cubicBezTo>
                    <a:cubicBezTo>
                      <a:pt x="f92" y="f90"/>
                      <a:pt x="f93" y="f94"/>
                      <a:pt x="f15" y="f16"/>
                    </a:cubicBezTo>
                    <a:lnTo>
                      <a:pt x="f15" y="f16"/>
                    </a:lnTo>
                    <a:cubicBezTo>
                      <a:pt x="f95" y="f96"/>
                      <a:pt x="f97" y="f96"/>
                      <a:pt x="f98" y="f96"/>
                    </a:cubicBezTo>
                    <a:cubicBezTo>
                      <a:pt x="f99" y="f96"/>
                      <a:pt x="f100" y="f101"/>
                      <a:pt x="f102" y="f101"/>
                    </a:cubicBezTo>
                    <a:cubicBezTo>
                      <a:pt x="f103" y="f101"/>
                      <a:pt x="f104" y="f105"/>
                      <a:pt x="f106" y="f107"/>
                    </a:cubicBezTo>
                    <a:lnTo>
                      <a:pt x="f106" y="f107"/>
                    </a:lnTo>
                    <a:cubicBezTo>
                      <a:pt x="f108" y="f109"/>
                      <a:pt x="f110" y="f111"/>
                      <a:pt x="f112" y="f113"/>
                    </a:cubicBezTo>
                    <a:cubicBezTo>
                      <a:pt x="f114" y="f115"/>
                      <a:pt x="f116" y="f117"/>
                      <a:pt x="f118" y="f117"/>
                    </a:cubicBezTo>
                    <a:cubicBezTo>
                      <a:pt x="f119" y="f117"/>
                      <a:pt x="f120" y="f121"/>
                      <a:pt x="f122" y="f123"/>
                    </a:cubicBezTo>
                    <a:cubicBezTo>
                      <a:pt x="f124" y="f125"/>
                      <a:pt x="f126" y="f127"/>
                      <a:pt x="f128" y="f127"/>
                    </a:cubicBezTo>
                    <a:cubicBezTo>
                      <a:pt x="f129" y="f127"/>
                      <a:pt x="f130" y="f131"/>
                      <a:pt x="f132" y="f133"/>
                    </a:cubicBezTo>
                    <a:cubicBezTo>
                      <a:pt x="f134" y="f135"/>
                      <a:pt x="f136" y="f137"/>
                      <a:pt x="f138" y="f139"/>
                    </a:cubicBezTo>
                    <a:cubicBezTo>
                      <a:pt x="f140" y="f141"/>
                      <a:pt x="f142" y="f143"/>
                      <a:pt x="f11" y="f12"/>
                    </a:cubicBezTo>
                    <a:lnTo>
                      <a:pt x="f11" y="f12"/>
                    </a:lnTo>
                    <a:cubicBezTo>
                      <a:pt x="f144" y="f145"/>
                      <a:pt x="f146" y="f147"/>
                      <a:pt x="f148" y="f133"/>
                    </a:cubicBezTo>
                    <a:cubicBezTo>
                      <a:pt x="f149" y="f150"/>
                      <a:pt x="f151" y="f152"/>
                      <a:pt x="f153" y="f152"/>
                    </a:cubicBezTo>
                    <a:cubicBezTo>
                      <a:pt x="f154" y="f152"/>
                      <a:pt x="f155" y="f156"/>
                      <a:pt x="f157" y="f158"/>
                    </a:cubicBezTo>
                    <a:cubicBezTo>
                      <a:pt x="f159" y="f137"/>
                      <a:pt x="f160" y="f139"/>
                      <a:pt x="f161" y="f162"/>
                    </a:cubicBezTo>
                    <a:cubicBezTo>
                      <a:pt x="f163" y="f164"/>
                      <a:pt x="f165" y="f166"/>
                      <a:pt x="f167" y="f166"/>
                    </a:cubicBezTo>
                    <a:cubicBezTo>
                      <a:pt x="f168" y="f166"/>
                      <a:pt x="f169" y="f170"/>
                      <a:pt x="f171" y="f172"/>
                    </a:cubicBezTo>
                    <a:cubicBezTo>
                      <a:pt x="f173" y="f174"/>
                      <a:pt x="f175" y="f176"/>
                      <a:pt x="f177" y="f176"/>
                    </a:cubicBezTo>
                    <a:cubicBezTo>
                      <a:pt x="f178" y="f176"/>
                      <a:pt x="f179" y="f180"/>
                      <a:pt x="f122" y="f181"/>
                    </a:cubicBezTo>
                    <a:cubicBezTo>
                      <a:pt x="f182" y="f183"/>
                      <a:pt x="f184" y="f185"/>
                      <a:pt x="f186" y="f187"/>
                    </a:cubicBezTo>
                    <a:cubicBezTo>
                      <a:pt x="f188" y="f27"/>
                      <a:pt x="f189" y="f190"/>
                      <a:pt x="f191" y="f192"/>
                    </a:cubicBezTo>
                    <a:cubicBezTo>
                      <a:pt x="f191" y="f192"/>
                      <a:pt x="f74" y="f193"/>
                      <a:pt x="f57" y="f194"/>
                    </a:cubicBezTo>
                    <a:cubicBezTo>
                      <a:pt x="f57" y="f194"/>
                      <a:pt x="f195" y="f196"/>
                      <a:pt x="f80"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756;p10">
                <a:extLst>
                  <a:ext uri="{FF2B5EF4-FFF2-40B4-BE49-F238E27FC236}">
                    <a16:creationId xmlns:a16="http://schemas.microsoft.com/office/drawing/2014/main" id="{74352DA3-E8B9-4E04-AED6-31A63CE8EF10}"/>
                  </a:ext>
                </a:extLst>
              </p:cNvPr>
              <p:cNvSpPr/>
              <p:nvPr/>
            </p:nvSpPr>
            <p:spPr>
              <a:xfrm>
                <a:off x="185760" y="692575"/>
                <a:ext cx="77961" cy="14401"/>
              </a:xfrm>
              <a:custGeom>
                <a:avLst/>
                <a:gdLst>
                  <a:gd name="f0" fmla="val w"/>
                  <a:gd name="f1" fmla="val h"/>
                  <a:gd name="f2" fmla="val 0"/>
                  <a:gd name="f3" fmla="val 2414"/>
                  <a:gd name="f4" fmla="val 446"/>
                  <a:gd name="f5" fmla="val 1581"/>
                  <a:gd name="f6" fmla="val 1"/>
                  <a:gd name="f7" fmla="val 1036"/>
                  <a:gd name="f8" fmla="val 498"/>
                  <a:gd name="f9" fmla="val 154"/>
                  <a:gd name="f10" fmla="val 445"/>
                  <a:gd name="f11" fmla="val 809"/>
                  <a:gd name="f12" fmla="val 341"/>
                  <a:gd name="f13" fmla="val 1605"/>
                  <a:gd name="f14" fmla="val 226"/>
                  <a:gd name="f15" fmla="val 2413"/>
                  <a:gd name="f16" fmla="val 122"/>
                  <a:gd name="f17" fmla="val 2137"/>
                  <a:gd name="f18" fmla="val 40"/>
                  <a:gd name="f19" fmla="val 1858"/>
                  <a:gd name="f20" fmla="*/ f0 1 2414"/>
                  <a:gd name="f21" fmla="*/ f1 1 446"/>
                  <a:gd name="f22" fmla="val f2"/>
                  <a:gd name="f23" fmla="val f3"/>
                  <a:gd name="f24" fmla="val f4"/>
                  <a:gd name="f25" fmla="+- f24 0 f22"/>
                  <a:gd name="f26" fmla="+- f23 0 f22"/>
                  <a:gd name="f27" fmla="*/ f26 1 2414"/>
                  <a:gd name="f28" fmla="*/ f25 1 446"/>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414" h="446">
                    <a:moveTo>
                      <a:pt x="f5" y="f6"/>
                    </a:moveTo>
                    <a:cubicBezTo>
                      <a:pt x="f7" y="f6"/>
                      <a:pt x="f8" y="f9"/>
                      <a:pt x="f6" y="f10"/>
                    </a:cubicBezTo>
                    <a:cubicBezTo>
                      <a:pt x="f11" y="f12"/>
                      <a:pt x="f13" y="f14"/>
                      <a:pt x="f15" y="f16"/>
                    </a:cubicBezTo>
                    <a:cubicBezTo>
                      <a:pt x="f17" y="f18"/>
                      <a:pt x="f19"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757;p10">
                <a:extLst>
                  <a:ext uri="{FF2B5EF4-FFF2-40B4-BE49-F238E27FC236}">
                    <a16:creationId xmlns:a16="http://schemas.microsoft.com/office/drawing/2014/main" id="{97C90AB2-B69D-4C24-AC3B-7E31AD632E85}"/>
                  </a:ext>
                </a:extLst>
              </p:cNvPr>
              <p:cNvSpPr/>
              <p:nvPr/>
            </p:nvSpPr>
            <p:spPr>
              <a:xfrm>
                <a:off x="335264" y="738506"/>
                <a:ext cx="96953" cy="80970"/>
              </a:xfrm>
              <a:custGeom>
                <a:avLst/>
                <a:gdLst>
                  <a:gd name="f0" fmla="val w"/>
                  <a:gd name="f1" fmla="val h"/>
                  <a:gd name="f2" fmla="val 0"/>
                  <a:gd name="f3" fmla="val 3002"/>
                  <a:gd name="f4" fmla="val 2507"/>
                  <a:gd name="f5" fmla="val 1236"/>
                  <a:gd name="f6" fmla="val 1251"/>
                  <a:gd name="f7" fmla="val 1228"/>
                  <a:gd name="f8" fmla="val 1262"/>
                  <a:gd name="f9" fmla="val 1223"/>
                  <a:gd name="f10" fmla="val 1274"/>
                  <a:gd name="f11" fmla="val 1220"/>
                  <a:gd name="f12" fmla="val 1286"/>
                  <a:gd name="f13" fmla="val 1225"/>
                  <a:gd name="f14" fmla="val 1230"/>
                  <a:gd name="f15" fmla="val 1263"/>
                  <a:gd name="f16" fmla="val 1963"/>
                  <a:gd name="f17" fmla="val 431"/>
                  <a:gd name="f18" fmla="val 1813"/>
                  <a:gd name="f19" fmla="val 524"/>
                  <a:gd name="f20" fmla="val 1663"/>
                  <a:gd name="f21" fmla="val 616"/>
                  <a:gd name="f22" fmla="val 1536"/>
                  <a:gd name="f23" fmla="val 755"/>
                  <a:gd name="f24" fmla="val 1466"/>
                  <a:gd name="f25" fmla="val 824"/>
                  <a:gd name="f26" fmla="val 1386"/>
                  <a:gd name="f27" fmla="val 928"/>
                  <a:gd name="f28" fmla="val 1351"/>
                  <a:gd name="f29" fmla="val 1009"/>
                  <a:gd name="f30" fmla="val 1305"/>
                  <a:gd name="f31" fmla="val 1124"/>
                  <a:gd name="f32" fmla="val 1293"/>
                  <a:gd name="f33" fmla="val 1239"/>
                  <a:gd name="f34" fmla="val 1355"/>
                  <a:gd name="f35" fmla="val 1516"/>
                  <a:gd name="f36" fmla="val 1316"/>
                  <a:gd name="f37" fmla="val 1678"/>
                  <a:gd name="f38" fmla="val 1374"/>
                  <a:gd name="f39" fmla="val 1828"/>
                  <a:gd name="f40" fmla="val 1259"/>
                  <a:gd name="f41" fmla="val 1701"/>
                  <a:gd name="f42" fmla="val 1212"/>
                  <a:gd name="f43" fmla="val 1528"/>
                  <a:gd name="f44" fmla="val 1339"/>
                  <a:gd name="f45" fmla="val 1312"/>
                  <a:gd name="f46" fmla="val 1159"/>
                  <a:gd name="f47" fmla="val 1426"/>
                  <a:gd name="f48" fmla="val 1115"/>
                  <a:gd name="f49" fmla="val 1573"/>
                  <a:gd name="f50" fmla="val 1051"/>
                  <a:gd name="f51" fmla="val 982"/>
                  <a:gd name="f52" fmla="val 1863"/>
                  <a:gd name="f53" fmla="val 901"/>
                  <a:gd name="f54" fmla="val 2036"/>
                  <a:gd name="f55" fmla="val 751"/>
                  <a:gd name="f56" fmla="val 2151"/>
                  <a:gd name="f57" fmla="val 866"/>
                  <a:gd name="f58" fmla="val 2001"/>
                  <a:gd name="f59" fmla="val 935"/>
                  <a:gd name="f60" fmla="val 1851"/>
                  <a:gd name="f61" fmla="val 1005"/>
                  <a:gd name="f62" fmla="val 1062"/>
                  <a:gd name="f63" fmla="val 1505"/>
                  <a:gd name="f64" fmla="val 1120"/>
                  <a:gd name="f65" fmla="val 1332"/>
                  <a:gd name="f66" fmla="val 1189"/>
                  <a:gd name="f67" fmla="val 1170"/>
                  <a:gd name="f68" fmla="val 997"/>
                  <a:gd name="f69" fmla="val 1363"/>
                  <a:gd name="f70" fmla="val 835"/>
                  <a:gd name="f71" fmla="val 1501"/>
                  <a:gd name="f72" fmla="val 720"/>
                  <a:gd name="f73" fmla="val 1640"/>
                  <a:gd name="f74" fmla="val 593"/>
                  <a:gd name="f75" fmla="val 501"/>
                  <a:gd name="f76" fmla="val 2759"/>
                  <a:gd name="f77" fmla="val 2479"/>
                  <a:gd name="f78" fmla="val 2196"/>
                  <a:gd name="f79" fmla="val 61"/>
                  <a:gd name="f80" fmla="val 1928"/>
                  <a:gd name="f81" fmla="val 178"/>
                  <a:gd name="f82" fmla="val 1420"/>
                  <a:gd name="f83" fmla="val 385"/>
                  <a:gd name="f84" fmla="val 812"/>
                  <a:gd name="f85" fmla="val 774"/>
                  <a:gd name="f86" fmla="val 1309"/>
                  <a:gd name="f87" fmla="val 682"/>
                  <a:gd name="f88" fmla="val 624"/>
                  <a:gd name="f89" fmla="val 1713"/>
                  <a:gd name="f90" fmla="val 508"/>
                  <a:gd name="f91" fmla="val 1909"/>
                  <a:gd name="f92" fmla="val 393"/>
                  <a:gd name="f93" fmla="val 2082"/>
                  <a:gd name="f94" fmla="val 220"/>
                  <a:gd name="f95" fmla="val 2232"/>
                  <a:gd name="f96" fmla="val 1"/>
                  <a:gd name="f97" fmla="val 192"/>
                  <a:gd name="f98" fmla="val 2374"/>
                  <a:gd name="f99" fmla="val 2506"/>
                  <a:gd name="f100" fmla="val 618"/>
                  <a:gd name="f101" fmla="val 650"/>
                  <a:gd name="f102" fmla="val 683"/>
                  <a:gd name="f103" fmla="val 2503"/>
                  <a:gd name="f104" fmla="val 716"/>
                  <a:gd name="f105" fmla="val 2498"/>
                  <a:gd name="f106" fmla="val 959"/>
                  <a:gd name="f107" fmla="val 2451"/>
                  <a:gd name="f108" fmla="val 1178"/>
                  <a:gd name="f109" fmla="val 2313"/>
                  <a:gd name="f110" fmla="val 2117"/>
                  <a:gd name="f111" fmla="val 2221"/>
                  <a:gd name="f112" fmla="val 2371"/>
                  <a:gd name="f113" fmla="val 1432"/>
                  <a:gd name="f114" fmla="val 2405"/>
                  <a:gd name="f115" fmla="val 1464"/>
                  <a:gd name="f116" fmla="val 2422"/>
                  <a:gd name="f117" fmla="val 1500"/>
                  <a:gd name="f118" fmla="val 2429"/>
                  <a:gd name="f119" fmla="val 1535"/>
                  <a:gd name="f120" fmla="val 1626"/>
                  <a:gd name="f121" fmla="val 1720"/>
                  <a:gd name="f122" fmla="val 2382"/>
                  <a:gd name="f123" fmla="val 1778"/>
                  <a:gd name="f124" fmla="val 2324"/>
                  <a:gd name="f125" fmla="val 1870"/>
                  <a:gd name="f126" fmla="val 1905"/>
                  <a:gd name="f127" fmla="val 2105"/>
                  <a:gd name="f128" fmla="val 1951"/>
                  <a:gd name="f129" fmla="val 1978"/>
                  <a:gd name="f130" fmla="val 2009"/>
                  <a:gd name="f131" fmla="val 2140"/>
                  <a:gd name="f132" fmla="val 2136"/>
                  <a:gd name="f133" fmla="val 2290"/>
                  <a:gd name="f134" fmla="val 2309"/>
                  <a:gd name="f135" fmla="val 2319"/>
                  <a:gd name="f136" fmla="val 2314"/>
                  <a:gd name="f137" fmla="val 2329"/>
                  <a:gd name="f138" fmla="val 2339"/>
                  <a:gd name="f139" fmla="val 2504"/>
                  <a:gd name="f140" fmla="val 2683"/>
                  <a:gd name="f141" fmla="val 2224"/>
                  <a:gd name="f142" fmla="val 2094"/>
                  <a:gd name="f143" fmla="val 2390"/>
                  <a:gd name="f144" fmla="val 2078"/>
                  <a:gd name="f145" fmla="val 1586"/>
                  <a:gd name="f146" fmla="val 2044"/>
                  <a:gd name="f147" fmla="val 1193"/>
                  <a:gd name="f148" fmla="val 1997"/>
                  <a:gd name="f149" fmla="val 2194"/>
                  <a:gd name="f150" fmla="val 408"/>
                  <a:gd name="f151" fmla="val 2540"/>
                  <a:gd name="f152" fmla="val 201"/>
                  <a:gd name="f153" fmla="val 2701"/>
                  <a:gd name="f154" fmla="val 120"/>
                  <a:gd name="f155" fmla="val 2852"/>
                  <a:gd name="f156" fmla="val 39"/>
                  <a:gd name="f157" fmla="val 16"/>
                  <a:gd name="f158" fmla="val 2921"/>
                  <a:gd name="f159" fmla="val 6"/>
                  <a:gd name="f160" fmla="val 2840"/>
                  <a:gd name="f161" fmla="*/ f0 1 3002"/>
                  <a:gd name="f162" fmla="*/ f1 1 2507"/>
                  <a:gd name="f163" fmla="val f2"/>
                  <a:gd name="f164" fmla="val f3"/>
                  <a:gd name="f165" fmla="val f4"/>
                  <a:gd name="f166" fmla="+- f165 0 f163"/>
                  <a:gd name="f167" fmla="+- f164 0 f163"/>
                  <a:gd name="f168" fmla="*/ f167 1 3002"/>
                  <a:gd name="f169" fmla="*/ f166 1 2507"/>
                  <a:gd name="f170" fmla="*/ f163 1 f168"/>
                  <a:gd name="f171" fmla="*/ f164 1 f168"/>
                  <a:gd name="f172" fmla="*/ f163 1 f169"/>
                  <a:gd name="f173" fmla="*/ f165 1 f169"/>
                  <a:gd name="f174" fmla="*/ f170 f161 1"/>
                  <a:gd name="f175" fmla="*/ f171 f161 1"/>
                  <a:gd name="f176" fmla="*/ f173 f162 1"/>
                  <a:gd name="f177" fmla="*/ f172 f162 1"/>
                </a:gdLst>
                <a:ahLst/>
                <a:cxnLst>
                  <a:cxn ang="3cd4">
                    <a:pos x="hc" y="t"/>
                  </a:cxn>
                  <a:cxn ang="0">
                    <a:pos x="r" y="vc"/>
                  </a:cxn>
                  <a:cxn ang="cd4">
                    <a:pos x="hc" y="b"/>
                  </a:cxn>
                  <a:cxn ang="cd2">
                    <a:pos x="l" y="vc"/>
                  </a:cxn>
                </a:cxnLst>
                <a:rect l="f174" t="f177" r="f175" b="f176"/>
                <a:pathLst>
                  <a:path w="3002" h="2507">
                    <a:moveTo>
                      <a:pt x="f5" y="f6"/>
                    </a:moveTo>
                    <a:cubicBezTo>
                      <a:pt x="f7" y="f8"/>
                      <a:pt x="f9" y="f10"/>
                      <a:pt x="f11" y="f12"/>
                    </a:cubicBezTo>
                    <a:lnTo>
                      <a:pt x="f11" y="f12"/>
                    </a:lnTo>
                    <a:cubicBezTo>
                      <a:pt x="f13" y="f10"/>
                      <a:pt x="f14" y="f15"/>
                      <a:pt x="f5" y="f6"/>
                    </a:cubicBezTo>
                    <a:close/>
                    <a:moveTo>
                      <a:pt x="f16" y="f17"/>
                    </a:moveTo>
                    <a:lnTo>
                      <a:pt x="f16" y="f17"/>
                    </a:lnTo>
                    <a:cubicBezTo>
                      <a:pt x="f18" y="f19"/>
                      <a:pt x="f20" y="f21"/>
                      <a:pt x="f22" y="f23"/>
                    </a:cubicBezTo>
                    <a:cubicBezTo>
                      <a:pt x="f24" y="f25"/>
                      <a:pt x="f26" y="f27"/>
                      <a:pt x="f28" y="f29"/>
                    </a:cubicBezTo>
                    <a:cubicBezTo>
                      <a:pt x="f30" y="f31"/>
                      <a:pt x="f32" y="f33"/>
                      <a:pt x="f32" y="f34"/>
                    </a:cubicBezTo>
                    <a:cubicBezTo>
                      <a:pt x="f32" y="f35"/>
                      <a:pt x="f36" y="f37"/>
                      <a:pt x="f38" y="f39"/>
                    </a:cubicBezTo>
                    <a:cubicBezTo>
                      <a:pt x="f40" y="f41"/>
                      <a:pt x="f42" y="f43"/>
                      <a:pt x="f42" y="f34"/>
                    </a:cubicBezTo>
                    <a:cubicBezTo>
                      <a:pt x="f42" y="f44"/>
                      <a:pt x="f42" y="f45"/>
                      <a:pt x="f11" y="f12"/>
                    </a:cubicBezTo>
                    <a:lnTo>
                      <a:pt x="f11" y="f12"/>
                    </a:lnTo>
                    <a:cubicBezTo>
                      <a:pt x="f46" y="f47"/>
                      <a:pt x="f48" y="f49"/>
                      <a:pt x="f50" y="f41"/>
                    </a:cubicBezTo>
                    <a:cubicBezTo>
                      <a:pt x="f51" y="f52"/>
                      <a:pt x="f53" y="f54"/>
                      <a:pt x="f55" y="f56"/>
                    </a:cubicBezTo>
                    <a:cubicBezTo>
                      <a:pt x="f57" y="f58"/>
                      <a:pt x="f59" y="f60"/>
                      <a:pt x="f61" y="f37"/>
                    </a:cubicBezTo>
                    <a:cubicBezTo>
                      <a:pt x="f62" y="f63"/>
                      <a:pt x="f64" y="f65"/>
                      <a:pt x="f66" y="f67"/>
                    </a:cubicBezTo>
                    <a:cubicBezTo>
                      <a:pt x="f40" y="f68"/>
                      <a:pt x="f69" y="f70"/>
                      <a:pt x="f71" y="f72"/>
                    </a:cubicBezTo>
                    <a:cubicBezTo>
                      <a:pt x="f73" y="f74"/>
                      <a:pt x="f18" y="f75"/>
                      <a:pt x="f16" y="f17"/>
                    </a:cubicBezTo>
                    <a:close/>
                    <a:moveTo>
                      <a:pt x="f76" y="f2"/>
                    </a:moveTo>
                    <a:cubicBezTo>
                      <a:pt x="f77" y="f2"/>
                      <a:pt x="f78" y="f79"/>
                      <a:pt x="f80" y="f81"/>
                    </a:cubicBezTo>
                    <a:cubicBezTo>
                      <a:pt x="f82" y="f83"/>
                      <a:pt x="f61" y="f84"/>
                      <a:pt x="f85" y="f86"/>
                    </a:cubicBezTo>
                    <a:cubicBezTo>
                      <a:pt x="f87" y="f35"/>
                      <a:pt x="f88" y="f89"/>
                      <a:pt x="f90" y="f91"/>
                    </a:cubicBezTo>
                    <a:cubicBezTo>
                      <a:pt x="f92" y="f93"/>
                      <a:pt x="f94" y="f95"/>
                      <a:pt x="f96" y="f95"/>
                    </a:cubicBezTo>
                    <a:cubicBezTo>
                      <a:pt x="f97" y="f98"/>
                      <a:pt x="f92" y="f99"/>
                      <a:pt x="f100" y="f99"/>
                    </a:cubicBezTo>
                    <a:cubicBezTo>
                      <a:pt x="f101" y="f99"/>
                      <a:pt x="f102" y="f103"/>
                      <a:pt x="f104" y="f105"/>
                    </a:cubicBezTo>
                    <a:cubicBezTo>
                      <a:pt x="f106" y="f107"/>
                      <a:pt x="f108" y="f109"/>
                      <a:pt x="f36" y="f110"/>
                    </a:cubicBezTo>
                    <a:lnTo>
                      <a:pt x="f36" y="f110"/>
                    </a:lnTo>
                    <a:cubicBezTo>
                      <a:pt x="f32" y="f111"/>
                      <a:pt x="f28" y="f112"/>
                      <a:pt x="f113" y="f114"/>
                    </a:cubicBezTo>
                    <a:cubicBezTo>
                      <a:pt x="f115" y="f116"/>
                      <a:pt x="f117" y="f118"/>
                      <a:pt x="f119" y="f118"/>
                    </a:cubicBezTo>
                    <a:cubicBezTo>
                      <a:pt x="f120" y="f118"/>
                      <a:pt x="f121" y="f122"/>
                      <a:pt x="f123" y="f124"/>
                    </a:cubicBezTo>
                    <a:cubicBezTo>
                      <a:pt x="f125" y="f111"/>
                      <a:pt x="f126" y="f127"/>
                      <a:pt x="f128" y="f129"/>
                    </a:cubicBezTo>
                    <a:cubicBezTo>
                      <a:pt x="f130" y="f131"/>
                      <a:pt x="f132" y="f133"/>
                      <a:pt x="f134" y="f109"/>
                    </a:cubicBezTo>
                    <a:cubicBezTo>
                      <a:pt x="f135" y="f136"/>
                      <a:pt x="f137" y="f136"/>
                      <a:pt x="f138" y="f136"/>
                    </a:cubicBezTo>
                    <a:cubicBezTo>
                      <a:pt x="f139" y="f136"/>
                      <a:pt x="f140" y="f141"/>
                      <a:pt x="f76" y="f142"/>
                    </a:cubicBezTo>
                    <a:cubicBezTo>
                      <a:pt x="f143" y="f129"/>
                      <a:pt x="f144" y="f145"/>
                      <a:pt x="f146" y="f147"/>
                    </a:cubicBezTo>
                    <a:cubicBezTo>
                      <a:pt x="f148" y="f84"/>
                      <a:pt x="f149" y="f150"/>
                      <a:pt x="f151" y="f152"/>
                    </a:cubicBezTo>
                    <a:cubicBezTo>
                      <a:pt x="f153" y="f154"/>
                      <a:pt x="f155" y="f156"/>
                      <a:pt x="f3" y="f157"/>
                    </a:cubicBezTo>
                    <a:cubicBezTo>
                      <a:pt x="f158" y="f159"/>
                      <a:pt x="f160" y="f2"/>
                      <a:pt x="f76"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758;p10">
                <a:extLst>
                  <a:ext uri="{FF2B5EF4-FFF2-40B4-BE49-F238E27FC236}">
                    <a16:creationId xmlns:a16="http://schemas.microsoft.com/office/drawing/2014/main" id="{79D517AC-66CF-4243-844E-D59085F4ADBC}"/>
                  </a:ext>
                </a:extLst>
              </p:cNvPr>
              <p:cNvSpPr/>
              <p:nvPr/>
            </p:nvSpPr>
            <p:spPr>
              <a:xfrm>
                <a:off x="252136" y="722165"/>
                <a:ext cx="244976" cy="169977"/>
              </a:xfrm>
              <a:custGeom>
                <a:avLst/>
                <a:gdLst>
                  <a:gd name="f0" fmla="val w"/>
                  <a:gd name="f1" fmla="val h"/>
                  <a:gd name="f2" fmla="val 0"/>
                  <a:gd name="f3" fmla="val 7585"/>
                  <a:gd name="f4" fmla="val 5263"/>
                  <a:gd name="f5" fmla="val 1109"/>
                  <a:gd name="f6" fmla="val 1757"/>
                  <a:gd name="f7" fmla="val 935"/>
                  <a:gd name="f8" fmla="val 1988"/>
                  <a:gd name="f9" fmla="val 785"/>
                  <a:gd name="f10" fmla="val 2242"/>
                  <a:gd name="f11" fmla="val 670"/>
                  <a:gd name="f12" fmla="val 2496"/>
                  <a:gd name="f13" fmla="val 555"/>
                  <a:gd name="f14" fmla="val 2761"/>
                  <a:gd name="f15" fmla="val 474"/>
                  <a:gd name="f16" fmla="val 3027"/>
                  <a:gd name="f17" fmla="val 428"/>
                  <a:gd name="f18" fmla="val 3304"/>
                  <a:gd name="f19" fmla="val 381"/>
                  <a:gd name="f20" fmla="val 3581"/>
                  <a:gd name="f21" fmla="val 3869"/>
                  <a:gd name="f22" fmla="val 439"/>
                  <a:gd name="f23" fmla="val 4146"/>
                  <a:gd name="f24" fmla="val 497"/>
                  <a:gd name="f25" fmla="val 4412"/>
                  <a:gd name="f26" fmla="val 601"/>
                  <a:gd name="f27" fmla="val 4689"/>
                  <a:gd name="f28" fmla="val 716"/>
                  <a:gd name="f29" fmla="val 4954"/>
                  <a:gd name="f30" fmla="val 578"/>
                  <a:gd name="f31" fmla="val 4700"/>
                  <a:gd name="f32" fmla="val 4435"/>
                  <a:gd name="f33" fmla="val 404"/>
                  <a:gd name="f34" fmla="val 4158"/>
                  <a:gd name="f35" fmla="val 347"/>
                  <a:gd name="f36" fmla="val 3881"/>
                  <a:gd name="f37" fmla="val 312"/>
                  <a:gd name="f38" fmla="val 370"/>
                  <a:gd name="f39" fmla="val 3292"/>
                  <a:gd name="f40" fmla="val 416"/>
                  <a:gd name="f41" fmla="val 3004"/>
                  <a:gd name="f42" fmla="val 2727"/>
                  <a:gd name="f43" fmla="val 624"/>
                  <a:gd name="f44" fmla="val 2473"/>
                  <a:gd name="f45" fmla="val 762"/>
                  <a:gd name="f46" fmla="val 2207"/>
                  <a:gd name="f47" fmla="val 901"/>
                  <a:gd name="f48" fmla="val 1965"/>
                  <a:gd name="f49" fmla="val 5224"/>
                  <a:gd name="f50" fmla="val 1"/>
                  <a:gd name="f51" fmla="val 4391"/>
                  <a:gd name="f52" fmla="val 3557"/>
                  <a:gd name="f53" fmla="val 183"/>
                  <a:gd name="f54" fmla="val 2713"/>
                  <a:gd name="f55" fmla="val 533"/>
                  <a:gd name="f56" fmla="val 1790"/>
                  <a:gd name="f57" fmla="val 903"/>
                  <a:gd name="f58" fmla="val 1526"/>
                  <a:gd name="f59" fmla="val 2403"/>
                  <a:gd name="f60" fmla="val 81"/>
                  <a:gd name="f61" fmla="val 4262"/>
                  <a:gd name="f62" fmla="val 635"/>
                  <a:gd name="f63" fmla="val 5070"/>
                  <a:gd name="f64" fmla="val 5139"/>
                  <a:gd name="f65" fmla="val 728"/>
                  <a:gd name="f66" fmla="val 5208"/>
                  <a:gd name="f67" fmla="val 820"/>
                  <a:gd name="f68" fmla="val 5243"/>
                  <a:gd name="f69" fmla="val 851"/>
                  <a:gd name="f70" fmla="val 5256"/>
                  <a:gd name="f71" fmla="val 880"/>
                  <a:gd name="f72" fmla="val 5262"/>
                  <a:gd name="f73" fmla="val 907"/>
                  <a:gd name="f74" fmla="val 1022"/>
                  <a:gd name="f75" fmla="val 1097"/>
                  <a:gd name="f76" fmla="val 5154"/>
                  <a:gd name="f77" fmla="val 5024"/>
                  <a:gd name="f78" fmla="val 4920"/>
                  <a:gd name="f79" fmla="val 1016"/>
                  <a:gd name="f80" fmla="val 4827"/>
                  <a:gd name="f81" fmla="val 4747"/>
                  <a:gd name="f82" fmla="val 1108"/>
                  <a:gd name="f83" fmla="val 4809"/>
                  <a:gd name="f84" fmla="val 1193"/>
                  <a:gd name="f85" fmla="val 4837"/>
                  <a:gd name="f86" fmla="val 1270"/>
                  <a:gd name="f87" fmla="val 1617"/>
                  <a:gd name="f88" fmla="val 1791"/>
                  <a:gd name="f89" fmla="val 4259"/>
                  <a:gd name="f90" fmla="val 1640"/>
                  <a:gd name="f91" fmla="val 3673"/>
                  <a:gd name="f92" fmla="val 1435"/>
                  <a:gd name="f93" fmla="val 2956"/>
                  <a:gd name="f94" fmla="val 1387"/>
                  <a:gd name="f95" fmla="val 2194"/>
                  <a:gd name="f96" fmla="val 1751"/>
                  <a:gd name="f97" fmla="val 1498"/>
                  <a:gd name="f98" fmla="val 1687"/>
                  <a:gd name="f99" fmla="val 1778"/>
                  <a:gd name="f100" fmla="val 1795"/>
                  <a:gd name="f101" fmla="val 1940"/>
                  <a:gd name="f102" fmla="val 1849"/>
                  <a:gd name="f103" fmla="val 1986"/>
                  <a:gd name="f104" fmla="val 1865"/>
                  <a:gd name="f105" fmla="val 2034"/>
                  <a:gd name="f106" fmla="val 1872"/>
                  <a:gd name="f107" fmla="val 2082"/>
                  <a:gd name="f108" fmla="val 2214"/>
                  <a:gd name="f109" fmla="val 2346"/>
                  <a:gd name="f110" fmla="val 1818"/>
                  <a:gd name="f111" fmla="val 2448"/>
                  <a:gd name="f112" fmla="val 1734"/>
                  <a:gd name="f113" fmla="val 2598"/>
                  <a:gd name="f114" fmla="val 1630"/>
                  <a:gd name="f115" fmla="val 1503"/>
                  <a:gd name="f116" fmla="val 2840"/>
                  <a:gd name="f117" fmla="val 1365"/>
                  <a:gd name="f118" fmla="val 2955"/>
                  <a:gd name="f119" fmla="val 1249"/>
                  <a:gd name="f120" fmla="val 3082"/>
                  <a:gd name="f121" fmla="val 1122"/>
                  <a:gd name="f122" fmla="val 3232"/>
                  <a:gd name="f123" fmla="val 1041"/>
                  <a:gd name="f124" fmla="val 3533"/>
                  <a:gd name="f125" fmla="val 834"/>
                  <a:gd name="f126" fmla="val 3879"/>
                  <a:gd name="f127" fmla="val 660"/>
                  <a:gd name="f128" fmla="val 4225"/>
                  <a:gd name="f129" fmla="val 4774"/>
                  <a:gd name="f130" fmla="val 324"/>
                  <a:gd name="f131" fmla="val 5399"/>
                  <a:gd name="f132" fmla="val 203"/>
                  <a:gd name="f133" fmla="val 6020"/>
                  <a:gd name="f134" fmla="val 6562"/>
                  <a:gd name="f135" fmla="val 7100"/>
                  <a:gd name="f136" fmla="val 295"/>
                  <a:gd name="f137" fmla="val 7584"/>
                  <a:gd name="f138" fmla="val 499"/>
                  <a:gd name="f139" fmla="val 6794"/>
                  <a:gd name="f140" fmla="val 163"/>
                  <a:gd name="f141" fmla="val 6010"/>
                  <a:gd name="f142" fmla="*/ f0 1 7585"/>
                  <a:gd name="f143" fmla="*/ f1 1 5263"/>
                  <a:gd name="f144" fmla="val f2"/>
                  <a:gd name="f145" fmla="val f3"/>
                  <a:gd name="f146" fmla="val f4"/>
                  <a:gd name="f147" fmla="+- f146 0 f144"/>
                  <a:gd name="f148" fmla="+- f145 0 f144"/>
                  <a:gd name="f149" fmla="*/ f148 1 7585"/>
                  <a:gd name="f150" fmla="*/ f147 1 5263"/>
                  <a:gd name="f151" fmla="*/ f144 1 f149"/>
                  <a:gd name="f152" fmla="*/ f145 1 f149"/>
                  <a:gd name="f153" fmla="*/ f144 1 f150"/>
                  <a:gd name="f154" fmla="*/ f146 1 f150"/>
                  <a:gd name="f155" fmla="*/ f151 f142 1"/>
                  <a:gd name="f156" fmla="*/ f152 f142 1"/>
                  <a:gd name="f157" fmla="*/ f154 f143 1"/>
                  <a:gd name="f158" fmla="*/ f153 f143 1"/>
                </a:gdLst>
                <a:ahLst/>
                <a:cxnLst>
                  <a:cxn ang="3cd4">
                    <a:pos x="hc" y="t"/>
                  </a:cxn>
                  <a:cxn ang="0">
                    <a:pos x="r" y="vc"/>
                  </a:cxn>
                  <a:cxn ang="cd4">
                    <a:pos x="hc" y="b"/>
                  </a:cxn>
                  <a:cxn ang="cd2">
                    <a:pos x="l" y="vc"/>
                  </a:cxn>
                </a:cxnLst>
                <a:rect l="f155" t="f158" r="f156" b="f157"/>
                <a:pathLst>
                  <a:path w="7584" h="5263">
                    <a:moveTo>
                      <a:pt x="f5" y="f6"/>
                    </a:moveTo>
                    <a:lnTo>
                      <a:pt x="f5" y="f6"/>
                    </a:lnTo>
                    <a:cubicBezTo>
                      <a:pt x="f7" y="f8"/>
                      <a:pt x="f9" y="f10"/>
                      <a:pt x="f11" y="f12"/>
                    </a:cubicBezTo>
                    <a:cubicBezTo>
                      <a:pt x="f13" y="f14"/>
                      <a:pt x="f15" y="f16"/>
                      <a:pt x="f17" y="f18"/>
                    </a:cubicBezTo>
                    <a:cubicBezTo>
                      <a:pt x="f19" y="f20"/>
                      <a:pt x="f19" y="f21"/>
                      <a:pt x="f22" y="f23"/>
                    </a:cubicBezTo>
                    <a:cubicBezTo>
                      <a:pt x="f24" y="f25"/>
                      <a:pt x="f26" y="f27"/>
                      <a:pt x="f28" y="f29"/>
                    </a:cubicBezTo>
                    <a:cubicBezTo>
                      <a:pt x="f30" y="f31"/>
                      <a:pt x="f15" y="f32"/>
                      <a:pt x="f33" y="f34"/>
                    </a:cubicBezTo>
                    <a:cubicBezTo>
                      <a:pt x="f35" y="f36"/>
                      <a:pt x="f37" y="f20"/>
                      <a:pt x="f38" y="f39"/>
                    </a:cubicBezTo>
                    <a:cubicBezTo>
                      <a:pt x="f40" y="f41"/>
                      <a:pt x="f24" y="f42"/>
                      <a:pt x="f43" y="f44"/>
                    </a:cubicBezTo>
                    <a:cubicBezTo>
                      <a:pt x="f45" y="f46"/>
                      <a:pt x="f47" y="f48"/>
                      <a:pt x="f5" y="f6"/>
                    </a:cubicBezTo>
                    <a:close/>
                    <a:moveTo>
                      <a:pt x="f49" y="f50"/>
                    </a:moveTo>
                    <a:cubicBezTo>
                      <a:pt x="f51" y="f50"/>
                      <a:pt x="f52" y="f53"/>
                      <a:pt x="f54" y="f55"/>
                    </a:cubicBezTo>
                    <a:cubicBezTo>
                      <a:pt x="f56" y="f57"/>
                      <a:pt x="f7" y="f58"/>
                      <a:pt x="f15" y="f59"/>
                    </a:cubicBezTo>
                    <a:cubicBezTo>
                      <a:pt x="f2" y="f39"/>
                      <a:pt x="f60" y="f61"/>
                      <a:pt x="f62" y="f63"/>
                    </a:cubicBezTo>
                    <a:cubicBezTo>
                      <a:pt x="f11" y="f64"/>
                      <a:pt x="f65" y="f66"/>
                      <a:pt x="f67" y="f68"/>
                    </a:cubicBezTo>
                    <a:cubicBezTo>
                      <a:pt x="f69" y="f70"/>
                      <a:pt x="f71" y="f72"/>
                      <a:pt x="f73" y="f72"/>
                    </a:cubicBezTo>
                    <a:cubicBezTo>
                      <a:pt x="f74" y="f72"/>
                      <a:pt x="f75" y="f76"/>
                      <a:pt x="f75" y="f77"/>
                    </a:cubicBezTo>
                    <a:cubicBezTo>
                      <a:pt x="f75" y="f78"/>
                      <a:pt x="f79" y="f80"/>
                      <a:pt x="f79" y="f81"/>
                    </a:cubicBezTo>
                    <a:lnTo>
                      <a:pt x="f79" y="f81"/>
                    </a:lnTo>
                    <a:cubicBezTo>
                      <a:pt x="f82" y="f83"/>
                      <a:pt x="f84" y="f85"/>
                      <a:pt x="f86" y="f85"/>
                    </a:cubicBezTo>
                    <a:cubicBezTo>
                      <a:pt x="f87" y="f85"/>
                      <a:pt x="f88" y="f89"/>
                      <a:pt x="f90" y="f91"/>
                    </a:cubicBezTo>
                    <a:cubicBezTo>
                      <a:pt x="f92" y="f93"/>
                      <a:pt x="f94" y="f95"/>
                      <a:pt x="f96" y="f97"/>
                    </a:cubicBezTo>
                    <a:lnTo>
                      <a:pt x="f96" y="f97"/>
                    </a:lnTo>
                    <a:cubicBezTo>
                      <a:pt x="f98" y="f90"/>
                      <a:pt x="f99" y="f100"/>
                      <a:pt x="f101" y="f102"/>
                    </a:cubicBezTo>
                    <a:cubicBezTo>
                      <a:pt x="f103" y="f104"/>
                      <a:pt x="f105" y="f106"/>
                      <a:pt x="f107" y="f106"/>
                    </a:cubicBezTo>
                    <a:cubicBezTo>
                      <a:pt x="f108" y="f106"/>
                      <a:pt x="f109" y="f110"/>
                      <a:pt x="f111" y="f112"/>
                    </a:cubicBezTo>
                    <a:cubicBezTo>
                      <a:pt x="f113" y="f114"/>
                      <a:pt x="f54" y="f115"/>
                      <a:pt x="f116" y="f117"/>
                    </a:cubicBezTo>
                    <a:cubicBezTo>
                      <a:pt x="f118" y="f119"/>
                      <a:pt x="f120" y="f121"/>
                      <a:pt x="f122" y="f123"/>
                    </a:cubicBezTo>
                    <a:cubicBezTo>
                      <a:pt x="f124" y="f125"/>
                      <a:pt x="f126" y="f127"/>
                      <a:pt x="f128" y="f55"/>
                    </a:cubicBezTo>
                    <a:cubicBezTo>
                      <a:pt x="f129" y="f130"/>
                      <a:pt x="f131" y="f132"/>
                      <a:pt x="f133" y="f132"/>
                    </a:cubicBezTo>
                    <a:cubicBezTo>
                      <a:pt x="f134" y="f132"/>
                      <a:pt x="f135" y="f136"/>
                      <a:pt x="f137" y="f138"/>
                    </a:cubicBezTo>
                    <a:cubicBezTo>
                      <a:pt x="f139" y="f140"/>
                      <a:pt x="f141" y="f50"/>
                      <a:pt x="f49" y="f5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759;p10">
                <a:extLst>
                  <a:ext uri="{FF2B5EF4-FFF2-40B4-BE49-F238E27FC236}">
                    <a16:creationId xmlns:a16="http://schemas.microsoft.com/office/drawing/2014/main" id="{49857E55-8884-4009-A71A-A5F15C402B5B}"/>
                  </a:ext>
                </a:extLst>
              </p:cNvPr>
              <p:cNvSpPr/>
              <p:nvPr/>
            </p:nvSpPr>
            <p:spPr>
              <a:xfrm>
                <a:off x="215213" y="744605"/>
                <a:ext cx="102193" cy="73508"/>
              </a:xfrm>
              <a:custGeom>
                <a:avLst/>
                <a:gdLst>
                  <a:gd name="f0" fmla="val w"/>
                  <a:gd name="f1" fmla="val h"/>
                  <a:gd name="f2" fmla="val 0"/>
                  <a:gd name="f3" fmla="val 3164"/>
                  <a:gd name="f4" fmla="val 2276"/>
                  <a:gd name="f5" fmla="val 3163"/>
                  <a:gd name="f6" fmla="val 2448"/>
                  <a:gd name="f7" fmla="val 208"/>
                  <a:gd name="f8" fmla="val 1836"/>
                  <a:gd name="f9" fmla="val 519"/>
                  <a:gd name="f10" fmla="val 1328"/>
                  <a:gd name="f11" fmla="val 1050"/>
                  <a:gd name="f12" fmla="val 1236"/>
                  <a:gd name="f13" fmla="val 1143"/>
                  <a:gd name="f14" fmla="val 1155"/>
                  <a:gd name="f15" fmla="val 1235"/>
                  <a:gd name="f16" fmla="val 1051"/>
                  <a:gd name="f17" fmla="val 1316"/>
                  <a:gd name="f18" fmla="val 966"/>
                  <a:gd name="f19" fmla="val 1373"/>
                  <a:gd name="f20" fmla="val 865"/>
                  <a:gd name="f21" fmla="val 1414"/>
                  <a:gd name="f22" fmla="val 767"/>
                  <a:gd name="f23" fmla="val 746"/>
                  <a:gd name="f24" fmla="val 725"/>
                  <a:gd name="f25" fmla="val 1412"/>
                  <a:gd name="f26" fmla="val 705"/>
                  <a:gd name="f27" fmla="val 1408"/>
                  <a:gd name="f28" fmla="val 578"/>
                  <a:gd name="f29" fmla="val 1397"/>
                  <a:gd name="f30" fmla="val 462"/>
                  <a:gd name="f31" fmla="val 428"/>
                  <a:gd name="f32" fmla="val 1201"/>
                  <a:gd name="f33" fmla="val 405"/>
                  <a:gd name="f34" fmla="val 1085"/>
                  <a:gd name="f35" fmla="val 509"/>
                  <a:gd name="f36" fmla="val 935"/>
                  <a:gd name="f37" fmla="val 636"/>
                  <a:gd name="f38" fmla="val 139"/>
                  <a:gd name="f39" fmla="val 70"/>
                  <a:gd name="f40" fmla="val 1270"/>
                  <a:gd name="f41" fmla="val 1"/>
                  <a:gd name="f42" fmla="val 1489"/>
                  <a:gd name="f43" fmla="val 105"/>
                  <a:gd name="f44" fmla="val 1755"/>
                  <a:gd name="f45" fmla="val 289"/>
                  <a:gd name="f46" fmla="val 1893"/>
                  <a:gd name="f47" fmla="val 382"/>
                  <a:gd name="f48" fmla="val 1957"/>
                  <a:gd name="f49" fmla="val 488"/>
                  <a:gd name="f50" fmla="val 1985"/>
                  <a:gd name="f51" fmla="val 598"/>
                  <a:gd name="f52" fmla="val 708"/>
                  <a:gd name="f53" fmla="val 820"/>
                  <a:gd name="f54" fmla="val 924"/>
                  <a:gd name="f55" fmla="val 1905"/>
                  <a:gd name="f56" fmla="val 878"/>
                  <a:gd name="f57" fmla="val 1974"/>
                  <a:gd name="f58" fmla="val 832"/>
                  <a:gd name="f59" fmla="val 2066"/>
                  <a:gd name="f60" fmla="val 855"/>
                  <a:gd name="f61" fmla="val 2147"/>
                  <a:gd name="f62" fmla="val 868"/>
                  <a:gd name="f63" fmla="val 2239"/>
                  <a:gd name="f64" fmla="val 896"/>
                  <a:gd name="f65" fmla="val 933"/>
                  <a:gd name="f66" fmla="val 1061"/>
                  <a:gd name="f67" fmla="val 1292"/>
                  <a:gd name="f68" fmla="val 1831"/>
                  <a:gd name="f69" fmla="val 1778"/>
                  <a:gd name="f70" fmla="val 1721"/>
                  <a:gd name="f71" fmla="val 1097"/>
                  <a:gd name="f72" fmla="val 2390"/>
                  <a:gd name="f73" fmla="val 231"/>
                  <a:gd name="f74" fmla="*/ f0 1 3164"/>
                  <a:gd name="f75" fmla="*/ f1 1 2276"/>
                  <a:gd name="f76" fmla="val f2"/>
                  <a:gd name="f77" fmla="val f3"/>
                  <a:gd name="f78" fmla="val f4"/>
                  <a:gd name="f79" fmla="+- f78 0 f76"/>
                  <a:gd name="f80" fmla="+- f77 0 f76"/>
                  <a:gd name="f81" fmla="*/ f80 1 3164"/>
                  <a:gd name="f82" fmla="*/ f79 1 227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3164" h="2276">
                    <a:moveTo>
                      <a:pt x="f5" y="f2"/>
                    </a:moveTo>
                    <a:lnTo>
                      <a:pt x="f5" y="f2"/>
                    </a:lnTo>
                    <a:cubicBezTo>
                      <a:pt x="f6" y="f7"/>
                      <a:pt x="f8" y="f9"/>
                      <a:pt x="f10" y="f11"/>
                    </a:cubicBezTo>
                    <a:cubicBezTo>
                      <a:pt x="f12" y="f13"/>
                      <a:pt x="f14" y="f15"/>
                      <a:pt x="f16" y="f17"/>
                    </a:cubicBezTo>
                    <a:cubicBezTo>
                      <a:pt x="f18" y="f19"/>
                      <a:pt x="f20" y="f21"/>
                      <a:pt x="f22" y="f21"/>
                    </a:cubicBezTo>
                    <a:cubicBezTo>
                      <a:pt x="f23" y="f21"/>
                      <a:pt x="f24" y="f25"/>
                      <a:pt x="f26" y="f27"/>
                    </a:cubicBezTo>
                    <a:cubicBezTo>
                      <a:pt x="f28" y="f29"/>
                      <a:pt x="f30" y="f17"/>
                      <a:pt x="f31" y="f32"/>
                    </a:cubicBezTo>
                    <a:cubicBezTo>
                      <a:pt x="f33" y="f34"/>
                      <a:pt x="f35" y="f36"/>
                      <a:pt x="f37" y="f36"/>
                    </a:cubicBezTo>
                    <a:cubicBezTo>
                      <a:pt x="f33" y="f36"/>
                      <a:pt x="f38" y="f11"/>
                      <a:pt x="f39" y="f40"/>
                    </a:cubicBezTo>
                    <a:cubicBezTo>
                      <a:pt x="f41" y="f42"/>
                      <a:pt x="f43" y="f44"/>
                      <a:pt x="f45" y="f46"/>
                    </a:cubicBezTo>
                    <a:cubicBezTo>
                      <a:pt x="f47" y="f48"/>
                      <a:pt x="f49" y="f50"/>
                      <a:pt x="f51" y="f50"/>
                    </a:cubicBezTo>
                    <a:cubicBezTo>
                      <a:pt x="f52" y="f50"/>
                      <a:pt x="f53" y="f48"/>
                      <a:pt x="f54" y="f55"/>
                    </a:cubicBezTo>
                    <a:lnTo>
                      <a:pt x="f54" y="f55"/>
                    </a:lnTo>
                    <a:cubicBezTo>
                      <a:pt x="f56" y="f57"/>
                      <a:pt x="f58" y="f59"/>
                      <a:pt x="f60" y="f61"/>
                    </a:cubicBezTo>
                    <a:cubicBezTo>
                      <a:pt x="f62" y="f63"/>
                      <a:pt x="f64" y="f4"/>
                      <a:pt x="f65" y="f4"/>
                    </a:cubicBezTo>
                    <a:cubicBezTo>
                      <a:pt x="f66" y="f4"/>
                      <a:pt x="f67" y="f68"/>
                      <a:pt x="f10" y="f69"/>
                    </a:cubicBezTo>
                    <a:cubicBezTo>
                      <a:pt x="f70" y="f71"/>
                      <a:pt x="f72" y="f73"/>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 name="Google Shape;760;p10">
                <a:extLst>
                  <a:ext uri="{FF2B5EF4-FFF2-40B4-BE49-F238E27FC236}">
                    <a16:creationId xmlns:a16="http://schemas.microsoft.com/office/drawing/2014/main" id="{EB788939-9911-4A33-865E-2919133F3C36}"/>
                  </a:ext>
                </a:extLst>
              </p:cNvPr>
              <p:cNvSpPr/>
              <p:nvPr/>
            </p:nvSpPr>
            <p:spPr>
              <a:xfrm>
                <a:off x="396017" y="605177"/>
                <a:ext cx="231187" cy="135806"/>
              </a:xfrm>
              <a:custGeom>
                <a:avLst/>
                <a:gdLst>
                  <a:gd name="f0" fmla="val w"/>
                  <a:gd name="f1" fmla="val h"/>
                  <a:gd name="f2" fmla="val 0"/>
                  <a:gd name="f3" fmla="val 7158"/>
                  <a:gd name="f4" fmla="val 4205"/>
                  <a:gd name="f5" fmla="val 520"/>
                  <a:gd name="f6" fmla="val 266"/>
                  <a:gd name="f7" fmla="val 521"/>
                  <a:gd name="f8" fmla="val 1017"/>
                  <a:gd name="f9" fmla="val 589"/>
                  <a:gd name="f10" fmla="val 1236"/>
                  <a:gd name="f11" fmla="val 704"/>
                  <a:gd name="f12" fmla="val 1455"/>
                  <a:gd name="f13" fmla="val 854"/>
                  <a:gd name="f14" fmla="val 1640"/>
                  <a:gd name="f15" fmla="val 993"/>
                  <a:gd name="f16" fmla="val 1848"/>
                  <a:gd name="f17" fmla="val 1143"/>
                  <a:gd name="f18" fmla="val 2021"/>
                  <a:gd name="f19" fmla="val 1316"/>
                  <a:gd name="f20" fmla="val 2194"/>
                  <a:gd name="f21" fmla="val 1501"/>
                  <a:gd name="f22" fmla="val 2517"/>
                  <a:gd name="f23" fmla="val 1859"/>
                  <a:gd name="f24" fmla="val 2806"/>
                  <a:gd name="f25" fmla="val 2286"/>
                  <a:gd name="f26" fmla="val 3129"/>
                  <a:gd name="f27" fmla="val 2655"/>
                  <a:gd name="f28" fmla="val 3441"/>
                  <a:gd name="f29" fmla="val 3047"/>
                  <a:gd name="f30" fmla="val 3787"/>
                  <a:gd name="f31" fmla="val 3405"/>
                  <a:gd name="f32" fmla="val 4214"/>
                  <a:gd name="f33" fmla="val 3648"/>
                  <a:gd name="f34" fmla="val 4306"/>
                  <a:gd name="f35" fmla="val 3705"/>
                  <a:gd name="f36" fmla="val 4422"/>
                  <a:gd name="f37" fmla="val 3763"/>
                  <a:gd name="f38" fmla="val 4537"/>
                  <a:gd name="f39" fmla="val 3809"/>
                  <a:gd name="f40" fmla="val 4653"/>
                  <a:gd name="f41" fmla="val 3855"/>
                  <a:gd name="f42" fmla="val 4768"/>
                  <a:gd name="f43" fmla="val 3902"/>
                  <a:gd name="f44" fmla="val 4883"/>
                  <a:gd name="f45" fmla="val 3925"/>
                  <a:gd name="f46" fmla="val 4999"/>
                  <a:gd name="f47" fmla="val 3959"/>
                  <a:gd name="f48" fmla="val 5137"/>
                  <a:gd name="f49" fmla="val 3971"/>
                  <a:gd name="f50" fmla="val 5253"/>
                  <a:gd name="f51" fmla="val 5380"/>
                  <a:gd name="f52" fmla="val 5495"/>
                  <a:gd name="f53" fmla="val 5622"/>
                  <a:gd name="f54" fmla="val 3936"/>
                  <a:gd name="f55" fmla="val 5507"/>
                  <a:gd name="f56" fmla="val 3982"/>
                  <a:gd name="f57" fmla="val 3994"/>
                  <a:gd name="f58" fmla="val 5114"/>
                  <a:gd name="f59" fmla="val 4872"/>
                  <a:gd name="f60" fmla="val 4630"/>
                  <a:gd name="f61" fmla="val 4399"/>
                  <a:gd name="f62" fmla="val 3821"/>
                  <a:gd name="f63" fmla="val 4168"/>
                  <a:gd name="f64" fmla="val 3718"/>
                  <a:gd name="f65" fmla="val 3463"/>
                  <a:gd name="f66" fmla="val 3371"/>
                  <a:gd name="f67" fmla="val 3105"/>
                  <a:gd name="f68" fmla="val 3060"/>
                  <a:gd name="f69" fmla="val 2713"/>
                  <a:gd name="f70" fmla="val 2771"/>
                  <a:gd name="f71" fmla="val 2309"/>
                  <a:gd name="f72" fmla="val 2494"/>
                  <a:gd name="f73" fmla="val 1893"/>
                  <a:gd name="f74" fmla="val 2159"/>
                  <a:gd name="f75" fmla="val 1535"/>
                  <a:gd name="f76" fmla="val 1154"/>
                  <a:gd name="f77" fmla="val 1444"/>
                  <a:gd name="f78" fmla="val 3002"/>
                  <a:gd name="f79" fmla="val 2702"/>
                  <a:gd name="f80" fmla="val 300"/>
                  <a:gd name="f81" fmla="val 2621"/>
                  <a:gd name="f82" fmla="val 393"/>
                  <a:gd name="f83" fmla="val 2448"/>
                  <a:gd name="f84" fmla="val 785"/>
                  <a:gd name="f85" fmla="val 2263"/>
                  <a:gd name="f86" fmla="val 385"/>
                  <a:gd name="f87" fmla="val 2004"/>
                  <a:gd name="f88" fmla="val 295"/>
                  <a:gd name="f89" fmla="val 1715"/>
                  <a:gd name="f90" fmla="val 1478"/>
                  <a:gd name="f91" fmla="val 1220"/>
                  <a:gd name="f92" fmla="val 355"/>
                  <a:gd name="f93" fmla="val 965"/>
                  <a:gd name="f94" fmla="val 815"/>
                  <a:gd name="f95" fmla="val 665"/>
                  <a:gd name="f96" fmla="val 334"/>
                  <a:gd name="f97" fmla="val 1155"/>
                  <a:gd name="f98" fmla="val 567"/>
                  <a:gd name="f99" fmla="val 486"/>
                  <a:gd name="f100" fmla="val 1674"/>
                  <a:gd name="f101" fmla="val 1109"/>
                  <a:gd name="f102" fmla="val 1905"/>
                  <a:gd name="f103" fmla="val 717"/>
                  <a:gd name="f104" fmla="val 336"/>
                  <a:gd name="f105" fmla="val 1928"/>
                  <a:gd name="f106" fmla="val 1"/>
                  <a:gd name="f107" fmla="val 2147"/>
                  <a:gd name="f108" fmla="val 52"/>
                  <a:gd name="f109" fmla="val 2144"/>
                  <a:gd name="f110" fmla="val 103"/>
                  <a:gd name="f111" fmla="val 2143"/>
                  <a:gd name="f112" fmla="val 154"/>
                  <a:gd name="f113" fmla="val 1269"/>
                  <a:gd name="f114" fmla="val 2372"/>
                  <a:gd name="f115" fmla="val 2847"/>
                  <a:gd name="f116" fmla="val 3233"/>
                  <a:gd name="f117" fmla="val 3509"/>
                  <a:gd name="f118" fmla="val 3808"/>
                  <a:gd name="f119" fmla="val 3952"/>
                  <a:gd name="f120" fmla="val 4445"/>
                  <a:gd name="f121" fmla="val 4204"/>
                  <a:gd name="f122" fmla="val 5106"/>
                  <a:gd name="f123" fmla="val 5307"/>
                  <a:gd name="f124" fmla="val 5510"/>
                  <a:gd name="f125" fmla="val 4181"/>
                  <a:gd name="f126" fmla="val 5715"/>
                  <a:gd name="f127" fmla="val 4132"/>
                  <a:gd name="f128" fmla="val 5888"/>
                  <a:gd name="f129" fmla="val 4086"/>
                  <a:gd name="f130" fmla="val 6072"/>
                  <a:gd name="f131" fmla="val 4017"/>
                  <a:gd name="f132" fmla="val 6257"/>
                  <a:gd name="f133" fmla="val 6592"/>
                  <a:gd name="f134" fmla="val 3786"/>
                  <a:gd name="f135" fmla="val 6857"/>
                  <a:gd name="f136" fmla="val 3532"/>
                  <a:gd name="f137" fmla="val 7157"/>
                  <a:gd name="f138" fmla="val 3347"/>
                  <a:gd name="f139" fmla="val 6702"/>
                  <a:gd name="f140" fmla="val 3621"/>
                  <a:gd name="f141" fmla="val 6158"/>
                  <a:gd name="f142" fmla="val 5619"/>
                  <a:gd name="f143" fmla="val 5406"/>
                  <a:gd name="f144" fmla="val 5193"/>
                  <a:gd name="f145" fmla="val 3761"/>
                  <a:gd name="f146" fmla="val 4987"/>
                  <a:gd name="f147" fmla="val 4595"/>
                  <a:gd name="f148" fmla="val 3613"/>
                  <a:gd name="f149" fmla="val 3949"/>
                  <a:gd name="f150" fmla="val 3394"/>
                  <a:gd name="f151" fmla="val 2920"/>
                  <a:gd name="f152" fmla="val 3891"/>
                  <a:gd name="f153" fmla="val 2759"/>
                  <a:gd name="f154" fmla="val 2574"/>
                  <a:gd name="f155" fmla="val 4041"/>
                  <a:gd name="f156" fmla="val 2459"/>
                  <a:gd name="f157" fmla="val 4097"/>
                  <a:gd name="f158" fmla="val 2402"/>
                  <a:gd name="f159" fmla="val 4184"/>
                  <a:gd name="f160" fmla="val 2374"/>
                  <a:gd name="f161" fmla="val 4270"/>
                  <a:gd name="f162" fmla="val 4360"/>
                  <a:gd name="f163" fmla="val 4449"/>
                  <a:gd name="f164" fmla="val 2405"/>
                  <a:gd name="f165" fmla="val 4503"/>
                  <a:gd name="f166" fmla="val 2470"/>
                  <a:gd name="f167" fmla="val 4456"/>
                  <a:gd name="f168" fmla="val 2251"/>
                  <a:gd name="f169" fmla="val 4237"/>
                  <a:gd name="f170" fmla="val 2089"/>
                  <a:gd name="f171" fmla="val 4029"/>
                  <a:gd name="f172" fmla="val 3810"/>
                  <a:gd name="f173" fmla="val 2112"/>
                  <a:gd name="f174" fmla="val 3637"/>
                  <a:gd name="f175" fmla="val 3602"/>
                  <a:gd name="f176" fmla="val 2528"/>
                  <a:gd name="f177" fmla="val 3256"/>
                  <a:gd name="f178" fmla="val 1916"/>
                  <a:gd name="f179" fmla="val 3198"/>
                  <a:gd name="f180" fmla="val 1258"/>
                  <a:gd name="f181" fmla="val 3325"/>
                  <a:gd name="f182" fmla="val 566"/>
                  <a:gd name="f183" fmla="val 3152"/>
                  <a:gd name="f184" fmla="val 681"/>
                  <a:gd name="f185" fmla="val 3037"/>
                  <a:gd name="f186" fmla="val 797"/>
                  <a:gd name="f187" fmla="val 2944"/>
                  <a:gd name="f188" fmla="*/ f0 1 7158"/>
                  <a:gd name="f189" fmla="*/ f1 1 4205"/>
                  <a:gd name="f190" fmla="val f2"/>
                  <a:gd name="f191" fmla="val f3"/>
                  <a:gd name="f192" fmla="val f4"/>
                  <a:gd name="f193" fmla="+- f192 0 f190"/>
                  <a:gd name="f194" fmla="+- f191 0 f190"/>
                  <a:gd name="f195" fmla="*/ f194 1 7158"/>
                  <a:gd name="f196" fmla="*/ f193 1 4205"/>
                  <a:gd name="f197" fmla="*/ f190 1 f195"/>
                  <a:gd name="f198" fmla="*/ f191 1 f195"/>
                  <a:gd name="f199" fmla="*/ f190 1 f196"/>
                  <a:gd name="f200" fmla="*/ f192 1 f196"/>
                  <a:gd name="f201" fmla="*/ f197 f188 1"/>
                  <a:gd name="f202" fmla="*/ f198 f188 1"/>
                  <a:gd name="f203" fmla="*/ f200 f189 1"/>
                  <a:gd name="f204" fmla="*/ f199 f189 1"/>
                </a:gdLst>
                <a:ahLst/>
                <a:cxnLst>
                  <a:cxn ang="3cd4">
                    <a:pos x="hc" y="t"/>
                  </a:cxn>
                  <a:cxn ang="0">
                    <a:pos x="r" y="vc"/>
                  </a:cxn>
                  <a:cxn ang="cd4">
                    <a:pos x="hc" y="b"/>
                  </a:cxn>
                  <a:cxn ang="cd2">
                    <a:pos x="l" y="vc"/>
                  </a:cxn>
                </a:cxnLst>
                <a:rect l="f201" t="f204" r="f202" b="f203"/>
                <a:pathLst>
                  <a:path w="7158" h="4205">
                    <a:moveTo>
                      <a:pt x="f5" y="f6"/>
                    </a:moveTo>
                    <a:lnTo>
                      <a:pt x="f5" y="f6"/>
                    </a:lnTo>
                    <a:cubicBezTo>
                      <a:pt x="f7" y="f6"/>
                      <a:pt x="f7" y="f6"/>
                      <a:pt x="f7" y="f6"/>
                    </a:cubicBezTo>
                    <a:lnTo>
                      <a:pt x="f7" y="f6"/>
                    </a:lnTo>
                    <a:cubicBezTo>
                      <a:pt x="f7" y="f6"/>
                      <a:pt x="f7" y="f6"/>
                      <a:pt x="f5" y="f6"/>
                    </a:cubicBezTo>
                    <a:close/>
                    <a:moveTo>
                      <a:pt x="f8" y="f9"/>
                    </a:moveTo>
                    <a:lnTo>
                      <a:pt x="f8" y="f9"/>
                    </a:ln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49"/>
                    </a:cubicBezTo>
                    <a:cubicBezTo>
                      <a:pt x="f51" y="f49"/>
                      <a:pt x="f52" y="f47"/>
                      <a:pt x="f53" y="f54"/>
                    </a:cubicBezTo>
                    <a:lnTo>
                      <a:pt x="f53" y="f54"/>
                    </a:lnTo>
                    <a:cubicBezTo>
                      <a:pt x="f55" y="f49"/>
                      <a:pt x="f51" y="f56"/>
                      <a:pt x="f50" y="f57"/>
                    </a:cubicBezTo>
                    <a:cubicBezTo>
                      <a:pt x="f58" y="f57"/>
                      <a:pt x="f46" y="f56"/>
                      <a:pt x="f59" y="f49"/>
                    </a:cubicBezTo>
                    <a:cubicBezTo>
                      <a:pt x="f60" y="f45"/>
                      <a:pt x="f61" y="f62"/>
                      <a:pt x="f63" y="f35"/>
                    </a:cubicBezTo>
                    <a:cubicBezTo>
                      <a:pt x="f64" y="f65"/>
                      <a:pt x="f66" y="f67"/>
                      <a:pt x="f68" y="f69"/>
                    </a:cubicBezTo>
                    <a:cubicBezTo>
                      <a:pt x="f70" y="f71"/>
                      <a:pt x="f72" y="f73"/>
                      <a:pt x="f74" y="f75"/>
                    </a:cubicBezTo>
                    <a:cubicBezTo>
                      <a:pt x="f16" y="f76"/>
                      <a:pt x="f77" y="f13"/>
                      <a:pt x="f8" y="f9"/>
                    </a:cubicBezTo>
                    <a:close/>
                    <a:moveTo>
                      <a:pt x="f78" y="f2"/>
                    </a:moveTo>
                    <a:lnTo>
                      <a:pt x="f78" y="f2"/>
                    </a:lnTo>
                    <a:cubicBezTo>
                      <a:pt x="f79" y="f80"/>
                      <a:pt x="f81" y="f82"/>
                      <a:pt x="f83" y="f84"/>
                    </a:cubicBezTo>
                    <a:cubicBezTo>
                      <a:pt x="f85" y="f86"/>
                      <a:pt x="f87" y="f88"/>
                      <a:pt x="f89" y="f88"/>
                    </a:cubicBezTo>
                    <a:cubicBezTo>
                      <a:pt x="f90" y="f88"/>
                      <a:pt x="f91" y="f92"/>
                      <a:pt x="f93" y="f92"/>
                    </a:cubicBezTo>
                    <a:cubicBezTo>
                      <a:pt x="f94" y="f92"/>
                      <a:pt x="f95" y="f96"/>
                      <a:pt x="f7" y="f6"/>
                    </a:cubicBezTo>
                    <a:lnTo>
                      <a:pt x="f7" y="f6"/>
                    </a:lnTo>
                    <a:cubicBezTo>
                      <a:pt x="f97" y="f98"/>
                      <a:pt x="f99" y="f100"/>
                      <a:pt x="f101" y="f102"/>
                    </a:cubicBezTo>
                    <a:cubicBezTo>
                      <a:pt x="f103" y="f102"/>
                      <a:pt x="f104" y="f105"/>
                      <a:pt x="f106" y="f107"/>
                    </a:cubicBezTo>
                    <a:cubicBezTo>
                      <a:pt x="f108" y="f109"/>
                      <a:pt x="f110" y="f111"/>
                      <a:pt x="f112" y="f111"/>
                    </a:cubicBezTo>
                    <a:cubicBezTo>
                      <a:pt x="f113" y="f111"/>
                      <a:pt x="f114" y="f115"/>
                      <a:pt x="f116" y="f117"/>
                    </a:cubicBezTo>
                    <a:cubicBezTo>
                      <a:pt x="f118" y="f119"/>
                      <a:pt x="f120" y="f121"/>
                      <a:pt x="f122" y="f121"/>
                    </a:cubicBezTo>
                    <a:cubicBezTo>
                      <a:pt x="f123" y="f121"/>
                      <a:pt x="f124" y="f125"/>
                      <a:pt x="f126" y="f127"/>
                    </a:cubicBezTo>
                    <a:cubicBezTo>
                      <a:pt x="f128" y="f129"/>
                      <a:pt x="f130" y="f131"/>
                      <a:pt x="f132" y="f54"/>
                    </a:cubicBezTo>
                    <a:cubicBezTo>
                      <a:pt x="f133" y="f134"/>
                      <a:pt x="f135" y="f136"/>
                      <a:pt x="f137" y="f138"/>
                    </a:cubicBezTo>
                    <a:lnTo>
                      <a:pt x="f137" y="f138"/>
                    </a:lnTo>
                    <a:cubicBezTo>
                      <a:pt x="f139" y="f140"/>
                      <a:pt x="f141" y="f30"/>
                      <a:pt x="f142" y="f30"/>
                    </a:cubicBezTo>
                    <a:cubicBezTo>
                      <a:pt x="f143" y="f30"/>
                      <a:pt x="f144" y="f145"/>
                      <a:pt x="f146" y="f35"/>
                    </a:cubicBezTo>
                    <a:cubicBezTo>
                      <a:pt x="f147" y="f148"/>
                      <a:pt x="f149" y="f150"/>
                      <a:pt x="f43" y="f151"/>
                    </a:cubicBezTo>
                    <a:cubicBezTo>
                      <a:pt x="f152" y="f153"/>
                      <a:pt x="f45" y="f154"/>
                      <a:pt x="f155" y="f156"/>
                    </a:cubicBezTo>
                    <a:cubicBezTo>
                      <a:pt x="f157" y="f158"/>
                      <a:pt x="f159" y="f160"/>
                      <a:pt x="f161" y="f160"/>
                    </a:cubicBezTo>
                    <a:cubicBezTo>
                      <a:pt x="f162" y="f160"/>
                      <a:pt x="f163" y="f164"/>
                      <a:pt x="f165" y="f166"/>
                    </a:cubicBezTo>
                    <a:cubicBezTo>
                      <a:pt x="f167" y="f168"/>
                      <a:pt x="f169" y="f170"/>
                      <a:pt x="f171" y="f170"/>
                    </a:cubicBezTo>
                    <a:cubicBezTo>
                      <a:pt x="f172" y="f173"/>
                      <a:pt x="f174" y="f71"/>
                      <a:pt x="f175" y="f176"/>
                    </a:cubicBezTo>
                    <a:cubicBezTo>
                      <a:pt x="f177" y="f178"/>
                      <a:pt x="f179" y="f180"/>
                      <a:pt x="f181" y="f182"/>
                    </a:cubicBezTo>
                    <a:lnTo>
                      <a:pt x="f181" y="f182"/>
                    </a:lnTo>
                    <a:cubicBezTo>
                      <a:pt x="f181" y="f182"/>
                      <a:pt x="f183" y="f184"/>
                      <a:pt x="f185" y="f186"/>
                    </a:cubicBezTo>
                    <a:cubicBezTo>
                      <a:pt x="f185" y="f186"/>
                      <a:pt x="f187" y="f5"/>
                      <a:pt x="f78"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 name="Google Shape;761;p10">
                <a:extLst>
                  <a:ext uri="{FF2B5EF4-FFF2-40B4-BE49-F238E27FC236}">
                    <a16:creationId xmlns:a16="http://schemas.microsoft.com/office/drawing/2014/main" id="{28E46F1B-5604-4DCA-9E56-30D5AD997849}"/>
                  </a:ext>
                </a:extLst>
              </p:cNvPr>
              <p:cNvSpPr/>
              <p:nvPr/>
            </p:nvSpPr>
            <p:spPr>
              <a:xfrm>
                <a:off x="337495" y="686120"/>
                <a:ext cx="152156" cy="44348"/>
              </a:xfrm>
              <a:custGeom>
                <a:avLst/>
                <a:gdLst>
                  <a:gd name="f0" fmla="val w"/>
                  <a:gd name="f1" fmla="val h"/>
                  <a:gd name="f2" fmla="val 0"/>
                  <a:gd name="f3" fmla="val 4711"/>
                  <a:gd name="f4" fmla="val 1373"/>
                  <a:gd name="f5" fmla="val 2355"/>
                  <a:gd name="f6" fmla="val 622"/>
                  <a:gd name="f7" fmla="val 2586"/>
                  <a:gd name="f8" fmla="val 645"/>
                  <a:gd name="f9" fmla="val 2817"/>
                  <a:gd name="f10" fmla="val 668"/>
                  <a:gd name="f11" fmla="val 3048"/>
                  <a:gd name="f12" fmla="val 715"/>
                  <a:gd name="f13" fmla="val 3279"/>
                  <a:gd name="f14" fmla="val 761"/>
                  <a:gd name="f15" fmla="val 3487"/>
                  <a:gd name="f16" fmla="val 830"/>
                  <a:gd name="f17" fmla="val 3706"/>
                  <a:gd name="f18" fmla="val 911"/>
                  <a:gd name="f19" fmla="val 853"/>
                  <a:gd name="f20" fmla="val 3267"/>
                  <a:gd name="f21" fmla="val 795"/>
                  <a:gd name="f22" fmla="val 3036"/>
                  <a:gd name="f23" fmla="val 2806"/>
                  <a:gd name="f24" fmla="val 680"/>
                  <a:gd name="f25" fmla="val 2298"/>
                  <a:gd name="f26" fmla="val 677"/>
                  <a:gd name="f27" fmla="val 2240"/>
                  <a:gd name="f28" fmla="val 676"/>
                  <a:gd name="f29" fmla="val 2182"/>
                  <a:gd name="f30" fmla="val 2008"/>
                  <a:gd name="f31" fmla="val 1833"/>
                  <a:gd name="f32" fmla="val 689"/>
                  <a:gd name="f33" fmla="val 1651"/>
                  <a:gd name="f34" fmla="val 1421"/>
                  <a:gd name="f35" fmla="val 726"/>
                  <a:gd name="f36" fmla="val 1190"/>
                  <a:gd name="f37" fmla="val 772"/>
                  <a:gd name="f38" fmla="val 947"/>
                  <a:gd name="f39" fmla="val 818"/>
                  <a:gd name="f40" fmla="val 1178"/>
                  <a:gd name="f41" fmla="val 703"/>
                  <a:gd name="f42" fmla="val 1882"/>
                  <a:gd name="f43" fmla="val 2125"/>
                  <a:gd name="f44" fmla="val 1149"/>
                  <a:gd name="f45" fmla="val 956"/>
                  <a:gd name="f46" fmla="val 778"/>
                  <a:gd name="f47" fmla="val 25"/>
                  <a:gd name="f48" fmla="val 624"/>
                  <a:gd name="f49" fmla="val 80"/>
                  <a:gd name="f50" fmla="val 659"/>
                  <a:gd name="f51" fmla="val 126"/>
                  <a:gd name="f52" fmla="val 1351"/>
                  <a:gd name="f53" fmla="val 264"/>
                  <a:gd name="f54" fmla="val 1524"/>
                  <a:gd name="f55" fmla="val 391"/>
                  <a:gd name="f56" fmla="val 1498"/>
                  <a:gd name="f57" fmla="val 390"/>
                  <a:gd name="f58" fmla="val 1472"/>
                  <a:gd name="f59" fmla="val 389"/>
                  <a:gd name="f60" fmla="val 1445"/>
                  <a:gd name="f61" fmla="val 928"/>
                  <a:gd name="f62" fmla="val 308"/>
                  <a:gd name="f63" fmla="val 701"/>
                  <a:gd name="f64" fmla="val 1"/>
                  <a:gd name="f65" fmla="val 1119"/>
                  <a:gd name="f66" fmla="val 628"/>
                  <a:gd name="f67" fmla="val 973"/>
                  <a:gd name="f68" fmla="val 1275"/>
                  <a:gd name="f69" fmla="val 900"/>
                  <a:gd name="f70" fmla="val 1922"/>
                  <a:gd name="f71" fmla="val 2870"/>
                  <a:gd name="f72" fmla="val 3818"/>
                  <a:gd name="f73" fmla="val 1057"/>
                  <a:gd name="f74" fmla="val 4710"/>
                  <a:gd name="f75" fmla="val 1372"/>
                  <a:gd name="f76" fmla="val 4008"/>
                  <a:gd name="f77" fmla="val 868"/>
                  <a:gd name="f78" fmla="val 2300"/>
                  <a:gd name="f79" fmla="*/ f0 1 4711"/>
                  <a:gd name="f80" fmla="*/ f1 1 1373"/>
                  <a:gd name="f81" fmla="val f2"/>
                  <a:gd name="f82" fmla="val f3"/>
                  <a:gd name="f83" fmla="val f4"/>
                  <a:gd name="f84" fmla="+- f83 0 f81"/>
                  <a:gd name="f85" fmla="+- f82 0 f81"/>
                  <a:gd name="f86" fmla="*/ f85 1 4711"/>
                  <a:gd name="f87" fmla="*/ f84 1 1373"/>
                  <a:gd name="f88" fmla="*/ f81 1 f86"/>
                  <a:gd name="f89" fmla="*/ f82 1 f86"/>
                  <a:gd name="f90" fmla="*/ f81 1 f87"/>
                  <a:gd name="f91" fmla="*/ f83 1 f87"/>
                  <a:gd name="f92" fmla="*/ f88 f79 1"/>
                  <a:gd name="f93" fmla="*/ f89 f79 1"/>
                  <a:gd name="f94" fmla="*/ f91 f80 1"/>
                  <a:gd name="f95" fmla="*/ f90 f80 1"/>
                </a:gdLst>
                <a:ahLst/>
                <a:cxnLst>
                  <a:cxn ang="3cd4">
                    <a:pos x="hc" y="t"/>
                  </a:cxn>
                  <a:cxn ang="0">
                    <a:pos x="r" y="vc"/>
                  </a:cxn>
                  <a:cxn ang="cd4">
                    <a:pos x="hc" y="b"/>
                  </a:cxn>
                  <a:cxn ang="cd2">
                    <a:pos x="l" y="vc"/>
                  </a:cxn>
                </a:cxnLst>
                <a:rect l="f92" t="f95" r="f93" b="f94"/>
                <a:pathLst>
                  <a:path w="4711" h="1373">
                    <a:moveTo>
                      <a:pt x="f5" y="f6"/>
                    </a:moveTo>
                    <a:cubicBezTo>
                      <a:pt x="f7" y="f8"/>
                      <a:pt x="f9" y="f10"/>
                      <a:pt x="f11" y="f12"/>
                    </a:cubicBezTo>
                    <a:cubicBezTo>
                      <a:pt x="f13" y="f14"/>
                      <a:pt x="f15" y="f16"/>
                      <a:pt x="f17" y="f18"/>
                    </a:cubicBezTo>
                    <a:cubicBezTo>
                      <a:pt x="f15" y="f19"/>
                      <a:pt x="f20" y="f21"/>
                      <a:pt x="f22" y="f14"/>
                    </a:cubicBezTo>
                    <a:cubicBezTo>
                      <a:pt x="f23" y="f12"/>
                      <a:pt x="f7" y="f24"/>
                      <a:pt x="f5" y="f24"/>
                    </a:cubicBezTo>
                    <a:cubicBezTo>
                      <a:pt x="f25" y="f26"/>
                      <a:pt x="f27" y="f28"/>
                      <a:pt x="f29" y="f28"/>
                    </a:cubicBezTo>
                    <a:cubicBezTo>
                      <a:pt x="f30" y="f28"/>
                      <a:pt x="f31" y="f32"/>
                      <a:pt x="f33" y="f12"/>
                    </a:cubicBezTo>
                    <a:cubicBezTo>
                      <a:pt x="f34" y="f35"/>
                      <a:pt x="f36" y="f37"/>
                      <a:pt x="f38" y="f39"/>
                    </a:cubicBezTo>
                    <a:cubicBezTo>
                      <a:pt x="f40" y="f14"/>
                      <a:pt x="f34" y="f41"/>
                      <a:pt x="f33" y="f10"/>
                    </a:cubicBezTo>
                    <a:cubicBezTo>
                      <a:pt x="f42" y="f8"/>
                      <a:pt x="f43" y="f6"/>
                      <a:pt x="f5" y="f6"/>
                    </a:cubicBezTo>
                    <a:close/>
                    <a:moveTo>
                      <a:pt x="f44" y="f2"/>
                    </a:moveTo>
                    <a:cubicBezTo>
                      <a:pt x="f45" y="f2"/>
                      <a:pt x="f46" y="f47"/>
                      <a:pt x="f48" y="f49"/>
                    </a:cubicBezTo>
                    <a:cubicBezTo>
                      <a:pt x="f50" y="f51"/>
                      <a:pt x="f52" y="f53"/>
                      <a:pt x="f54" y="f55"/>
                    </a:cubicBezTo>
                    <a:cubicBezTo>
                      <a:pt x="f56" y="f57"/>
                      <a:pt x="f58" y="f59"/>
                      <a:pt x="f60" y="f59"/>
                    </a:cubicBezTo>
                    <a:cubicBezTo>
                      <a:pt x="f61" y="f59"/>
                      <a:pt x="f62" y="f63"/>
                      <a:pt x="f64" y="f65"/>
                    </a:cubicBezTo>
                    <a:cubicBezTo>
                      <a:pt x="f66" y="f67"/>
                      <a:pt x="f68" y="f69"/>
                      <a:pt x="f70" y="f69"/>
                    </a:cubicBezTo>
                    <a:cubicBezTo>
                      <a:pt x="f71" y="f69"/>
                      <a:pt x="f72" y="f73"/>
                      <a:pt x="f74" y="f75"/>
                    </a:cubicBezTo>
                    <a:cubicBezTo>
                      <a:pt x="f76" y="f77"/>
                      <a:pt x="f78" y="f2"/>
                      <a:pt x="f44"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Google Shape;762;p10">
                <a:extLst>
                  <a:ext uri="{FF2B5EF4-FFF2-40B4-BE49-F238E27FC236}">
                    <a16:creationId xmlns:a16="http://schemas.microsoft.com/office/drawing/2014/main" id="{74BCAD27-42B3-419E-92F1-02289CCBBA92}"/>
                  </a:ext>
                </a:extLst>
              </p:cNvPr>
              <p:cNvSpPr/>
              <p:nvPr/>
            </p:nvSpPr>
            <p:spPr>
              <a:xfrm>
                <a:off x="634438" y="697614"/>
                <a:ext cx="93405" cy="163942"/>
              </a:xfrm>
              <a:custGeom>
                <a:avLst/>
                <a:gdLst>
                  <a:gd name="f0" fmla="val w"/>
                  <a:gd name="f1" fmla="val h"/>
                  <a:gd name="f2" fmla="val 0"/>
                  <a:gd name="f3" fmla="val 2892"/>
                  <a:gd name="f4" fmla="val 5076"/>
                  <a:gd name="f5" fmla="val 410"/>
                  <a:gd name="f6" fmla="val 1"/>
                  <a:gd name="f7" fmla="val 5075"/>
                  <a:gd name="f8" fmla="val 1285"/>
                  <a:gd name="f9" fmla="val 1330"/>
                  <a:gd name="f10" fmla="val 1377"/>
                  <a:gd name="f11" fmla="val 5069"/>
                  <a:gd name="f12" fmla="val 1426"/>
                  <a:gd name="f13" fmla="val 5056"/>
                  <a:gd name="f14" fmla="val 4675"/>
                  <a:gd name="f15" fmla="*/ f0 1 2892"/>
                  <a:gd name="f16" fmla="*/ f1 1 5076"/>
                  <a:gd name="f17" fmla="val f2"/>
                  <a:gd name="f18" fmla="val f3"/>
                  <a:gd name="f19" fmla="val f4"/>
                  <a:gd name="f20" fmla="+- f19 0 f17"/>
                  <a:gd name="f21" fmla="+- f18 0 f17"/>
                  <a:gd name="f22" fmla="*/ f21 1 2892"/>
                  <a:gd name="f23" fmla="*/ f20 1 507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892" h="5076">
                    <a:moveTo>
                      <a:pt x="f5" y="f6"/>
                    </a:moveTo>
                    <a:cubicBezTo>
                      <a:pt x="f5" y="f6"/>
                      <a:pt x="f6" y="f7"/>
                      <a:pt x="f8" y="f7"/>
                    </a:cubicBezTo>
                    <a:cubicBezTo>
                      <a:pt x="f9" y="f7"/>
                      <a:pt x="f10" y="f11"/>
                      <a:pt x="f12" y="f13"/>
                    </a:cubicBezTo>
                    <a:cubicBezTo>
                      <a:pt x="f3" y="f14"/>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763;p10">
                <a:extLst>
                  <a:ext uri="{FF2B5EF4-FFF2-40B4-BE49-F238E27FC236}">
                    <a16:creationId xmlns:a16="http://schemas.microsoft.com/office/drawing/2014/main" id="{1D9676E5-BBD4-49DF-B92E-07E691C07570}"/>
                  </a:ext>
                </a:extLst>
              </p:cNvPr>
              <p:cNvSpPr/>
              <p:nvPr/>
            </p:nvSpPr>
            <p:spPr>
              <a:xfrm>
                <a:off x="673391" y="696132"/>
                <a:ext cx="139848" cy="103738"/>
              </a:xfrm>
              <a:custGeom>
                <a:avLst/>
                <a:gdLst>
                  <a:gd name="f0" fmla="val w"/>
                  <a:gd name="f1" fmla="val h"/>
                  <a:gd name="f2" fmla="val 0"/>
                  <a:gd name="f3" fmla="val 4330"/>
                  <a:gd name="f4" fmla="val 3212"/>
                  <a:gd name="f5" fmla="val 1"/>
                  <a:gd name="f6" fmla="val 1740"/>
                  <a:gd name="f7" fmla="val 2867"/>
                  <a:gd name="f8" fmla="val 3021"/>
                  <a:gd name="f9" fmla="val 3165"/>
                  <a:gd name="f10" fmla="val 3151"/>
                  <a:gd name="f11" fmla="val 3290"/>
                  <a:gd name="f12" fmla="val 3013"/>
                  <a:gd name="f13" fmla="val 4329"/>
                  <a:gd name="f14" fmla="val 1870"/>
                  <a:gd name="f15" fmla="*/ f0 1 4330"/>
                  <a:gd name="f16" fmla="*/ f1 1 3212"/>
                  <a:gd name="f17" fmla="val f2"/>
                  <a:gd name="f18" fmla="val f3"/>
                  <a:gd name="f19" fmla="val f4"/>
                  <a:gd name="f20" fmla="+- f19 0 f17"/>
                  <a:gd name="f21" fmla="+- f18 0 f17"/>
                  <a:gd name="f22" fmla="*/ f21 1 4330"/>
                  <a:gd name="f23" fmla="*/ f20 1 3212"/>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330" h="3212">
                    <a:moveTo>
                      <a:pt x="f5" y="f5"/>
                    </a:moveTo>
                    <a:lnTo>
                      <a:pt x="f5" y="f5"/>
                    </a:lnTo>
                    <a:cubicBezTo>
                      <a:pt x="f5" y="f5"/>
                      <a:pt x="f6" y="f4"/>
                      <a:pt x="f7" y="f4"/>
                    </a:cubicBezTo>
                    <a:cubicBezTo>
                      <a:pt x="f8" y="f4"/>
                      <a:pt x="f9" y="f10"/>
                      <a:pt x="f11" y="f12"/>
                    </a:cubicBezTo>
                    <a:cubicBezTo>
                      <a:pt x="f13" y="f14"/>
                      <a:pt x="f5" y="f5"/>
                      <a:pt x="f5" y="f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Google Shape;764;p10">
                <a:extLst>
                  <a:ext uri="{FF2B5EF4-FFF2-40B4-BE49-F238E27FC236}">
                    <a16:creationId xmlns:a16="http://schemas.microsoft.com/office/drawing/2014/main" id="{B4B7A493-9163-4674-AD2D-EB9C6B334677}"/>
                  </a:ext>
                </a:extLst>
              </p:cNvPr>
              <p:cNvSpPr/>
              <p:nvPr/>
            </p:nvSpPr>
            <p:spPr>
              <a:xfrm>
                <a:off x="671901" y="661705"/>
                <a:ext cx="169593" cy="45180"/>
              </a:xfrm>
              <a:custGeom>
                <a:avLst/>
                <a:gdLst>
                  <a:gd name="f0" fmla="val w"/>
                  <a:gd name="f1" fmla="val h"/>
                  <a:gd name="f2" fmla="val 0"/>
                  <a:gd name="f3" fmla="val 5251"/>
                  <a:gd name="f4" fmla="val 1399"/>
                  <a:gd name="f5" fmla="val 3070"/>
                  <a:gd name="f6" fmla="val 1"/>
                  <a:gd name="f7" fmla="val 1641"/>
                  <a:gd name="f8" fmla="val 282"/>
                  <a:gd name="f9" fmla="val 2633"/>
                  <a:gd name="f10" fmla="val 1398"/>
                  <a:gd name="f11" fmla="val 4133"/>
                  <a:gd name="f12" fmla="val 4673"/>
                  <a:gd name="f13" fmla="val 5067"/>
                  <a:gd name="f14" fmla="val 1253"/>
                  <a:gd name="f15" fmla="val 5137"/>
                  <a:gd name="f16" fmla="val 859"/>
                  <a:gd name="f17" fmla="val 186"/>
                  <a:gd name="f18" fmla="val 4230"/>
                  <a:gd name="f19" fmla="*/ f0 1 5251"/>
                  <a:gd name="f20" fmla="*/ f1 1 1399"/>
                  <a:gd name="f21" fmla="val f2"/>
                  <a:gd name="f22" fmla="val f3"/>
                  <a:gd name="f23" fmla="val f4"/>
                  <a:gd name="f24" fmla="+- f23 0 f21"/>
                  <a:gd name="f25" fmla="+- f22 0 f21"/>
                  <a:gd name="f26" fmla="*/ f25 1 5251"/>
                  <a:gd name="f27" fmla="*/ f24 1 1399"/>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251" h="1399">
                    <a:moveTo>
                      <a:pt x="f5" y="f6"/>
                    </a:moveTo>
                    <a:cubicBezTo>
                      <a:pt x="f7" y="f6"/>
                      <a:pt x="f6" y="f8"/>
                      <a:pt x="f6" y="f8"/>
                    </a:cubicBezTo>
                    <a:cubicBezTo>
                      <a:pt x="f6" y="f8"/>
                      <a:pt x="f9" y="f10"/>
                      <a:pt x="f11" y="f10"/>
                    </a:cubicBezTo>
                    <a:cubicBezTo>
                      <a:pt x="f12" y="f10"/>
                      <a:pt x="f13" y="f14"/>
                      <a:pt x="f15" y="f16"/>
                    </a:cubicBezTo>
                    <a:cubicBezTo>
                      <a:pt x="f3"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45" name="Google Shape;765;p10">
              <a:extLst>
                <a:ext uri="{FF2B5EF4-FFF2-40B4-BE49-F238E27FC236}">
                  <a16:creationId xmlns:a16="http://schemas.microsoft.com/office/drawing/2014/main" id="{40B02754-BDD0-4B22-8014-144F3424FA25}"/>
                </a:ext>
              </a:extLst>
            </p:cNvPr>
            <p:cNvGrpSpPr/>
            <p:nvPr/>
          </p:nvGrpSpPr>
          <p:grpSpPr>
            <a:xfrm>
              <a:off x="76178" y="4248695"/>
              <a:ext cx="779169" cy="746662"/>
              <a:chOff x="76178" y="4248695"/>
              <a:chExt cx="779169" cy="746662"/>
            </a:xfrm>
          </p:grpSpPr>
          <p:sp>
            <p:nvSpPr>
              <p:cNvPr id="46" name="Google Shape;766;p10">
                <a:extLst>
                  <a:ext uri="{FF2B5EF4-FFF2-40B4-BE49-F238E27FC236}">
                    <a16:creationId xmlns:a16="http://schemas.microsoft.com/office/drawing/2014/main" id="{70B83F02-2A66-4D8A-AA19-891DBAE3FBDB}"/>
                  </a:ext>
                </a:extLst>
              </p:cNvPr>
              <p:cNvSpPr/>
              <p:nvPr/>
            </p:nvSpPr>
            <p:spPr>
              <a:xfrm>
                <a:off x="76178" y="4329153"/>
                <a:ext cx="271430" cy="179350"/>
              </a:xfrm>
              <a:custGeom>
                <a:avLst/>
                <a:gdLst>
                  <a:gd name="f0" fmla="val w"/>
                  <a:gd name="f1" fmla="val h"/>
                  <a:gd name="f2" fmla="val 0"/>
                  <a:gd name="f3" fmla="val 8404"/>
                  <a:gd name="f4" fmla="val 5553"/>
                  <a:gd name="f5" fmla="val 2020"/>
                  <a:gd name="f6" fmla="val 1547"/>
                  <a:gd name="f7" fmla="val 577"/>
                  <a:gd name="f8" fmla="val 1443"/>
                  <a:gd name="f9" fmla="val 1524"/>
                  <a:gd name="f10" fmla="val 1940"/>
                  <a:gd name="f11" fmla="val 2089"/>
                  <a:gd name="f12" fmla="val 1854"/>
                  <a:gd name="f13" fmla="val 2072"/>
                  <a:gd name="f14" fmla="val 1765"/>
                  <a:gd name="f15" fmla="val 2064"/>
                  <a:gd name="f16" fmla="val 1673"/>
                  <a:gd name="f17" fmla="val 1031"/>
                  <a:gd name="f18" fmla="val 273"/>
                  <a:gd name="f19" fmla="val 2468"/>
                  <a:gd name="f20" fmla="val 3013"/>
                  <a:gd name="f21" fmla="val 440"/>
                  <a:gd name="f22" fmla="val 2873"/>
                  <a:gd name="f23" fmla="val 809"/>
                  <a:gd name="f24" fmla="val 2822"/>
                  <a:gd name="f25" fmla="val 1167"/>
                  <a:gd name="f26" fmla="val 2814"/>
                  <a:gd name="f27" fmla="val 3113"/>
                  <a:gd name="f28" fmla="val 4375"/>
                  <a:gd name="f29" fmla="val 3186"/>
                  <a:gd name="f30" fmla="val 7131"/>
                  <a:gd name="f31" fmla="val 3333"/>
                  <a:gd name="f32" fmla="val 8249"/>
                  <a:gd name="f33" fmla="val 4785"/>
                  <a:gd name="f34" fmla="val 8397"/>
                  <a:gd name="f35" fmla="val 5514"/>
                  <a:gd name="f36" fmla="val 8142"/>
                  <a:gd name="f37" fmla="val 4156"/>
                  <a:gd name="f38" fmla="val 7110"/>
                  <a:gd name="f39" fmla="val 2963"/>
                  <a:gd name="f40" fmla="val 5795"/>
                  <a:gd name="f41" fmla="val 2540"/>
                  <a:gd name="f42" fmla="val 5241"/>
                  <a:gd name="f43" fmla="val 2366"/>
                  <a:gd name="f44" fmla="val 4675"/>
                  <a:gd name="f45" fmla="val 2309"/>
                  <a:gd name="f46" fmla="val 4121"/>
                  <a:gd name="f47" fmla="val 2193"/>
                  <a:gd name="f48" fmla="val 3555"/>
                  <a:gd name="f49" fmla="val 2078"/>
                  <a:gd name="f50" fmla="val 2990"/>
                  <a:gd name="f51" fmla="val 1905"/>
                  <a:gd name="f52" fmla="val 2563"/>
                  <a:gd name="f53" fmla="val 2124"/>
                  <a:gd name="f54" fmla="val 1154"/>
                  <a:gd name="f55" fmla="val 1847"/>
                  <a:gd name="f56" fmla="val 543"/>
                  <a:gd name="f57" fmla="val 8399"/>
                  <a:gd name="f58" fmla="val 5527"/>
                  <a:gd name="f59" fmla="val 8401"/>
                  <a:gd name="f60" fmla="val 5540"/>
                  <a:gd name="f61" fmla="val 8403"/>
                  <a:gd name="f62" fmla="val 5552"/>
                  <a:gd name="f63" fmla="*/ f0 1 8404"/>
                  <a:gd name="f64" fmla="*/ f1 1 5553"/>
                  <a:gd name="f65" fmla="val f2"/>
                  <a:gd name="f66" fmla="val f3"/>
                  <a:gd name="f67" fmla="val f4"/>
                  <a:gd name="f68" fmla="+- f67 0 f65"/>
                  <a:gd name="f69" fmla="+- f66 0 f65"/>
                  <a:gd name="f70" fmla="*/ f69 1 8404"/>
                  <a:gd name="f71" fmla="*/ f68 1 5553"/>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8404" h="5553">
                    <a:moveTo>
                      <a:pt x="f5" y="f2"/>
                    </a:moveTo>
                    <a:lnTo>
                      <a:pt x="f5" y="f2"/>
                    </a:lnTo>
                    <a:cubicBezTo>
                      <a:pt x="f6" y="f7"/>
                      <a:pt x="f8" y="f9"/>
                      <a:pt x="f10" y="f11"/>
                    </a:cubicBezTo>
                    <a:cubicBezTo>
                      <a:pt x="f12" y="f13"/>
                      <a:pt x="f14" y="f15"/>
                      <a:pt x="f16" y="f15"/>
                    </a:cubicBezTo>
                    <a:cubicBezTo>
                      <a:pt x="f17" y="f15"/>
                      <a:pt x="f18" y="f19"/>
                      <a:pt x="f2" y="f20"/>
                    </a:cubicBezTo>
                    <a:cubicBezTo>
                      <a:pt x="f21" y="f22"/>
                      <a:pt x="f23" y="f24"/>
                      <a:pt x="f25" y="f24"/>
                    </a:cubicBezTo>
                    <a:cubicBezTo>
                      <a:pt x="f5" y="f24"/>
                      <a:pt x="f26" y="f27"/>
                      <a:pt x="f28" y="f29"/>
                    </a:cubicBezTo>
                    <a:cubicBezTo>
                      <a:pt x="f30" y="f31"/>
                      <a:pt x="f32" y="f33"/>
                      <a:pt x="f34" y="f35"/>
                    </a:cubicBezTo>
                    <a:lnTo>
                      <a:pt x="f34" y="f35"/>
                    </a:lnTo>
                    <a:cubicBezTo>
                      <a:pt x="f36" y="f37"/>
                      <a:pt x="f38" y="f39"/>
                      <a:pt x="f40" y="f41"/>
                    </a:cubicBezTo>
                    <a:cubicBezTo>
                      <a:pt x="f42" y="f43"/>
                      <a:pt x="f44" y="f45"/>
                      <a:pt x="f46" y="f47"/>
                    </a:cubicBezTo>
                    <a:cubicBezTo>
                      <a:pt x="f48" y="f49"/>
                      <a:pt x="f50" y="f51"/>
                      <a:pt x="f52" y="f9"/>
                    </a:cubicBezTo>
                    <a:cubicBezTo>
                      <a:pt x="f53" y="f54"/>
                      <a:pt x="f55" y="f56"/>
                      <a:pt x="f5" y="f2"/>
                    </a:cubicBezTo>
                    <a:close/>
                    <a:moveTo>
                      <a:pt x="f34" y="f35"/>
                    </a:moveTo>
                    <a:cubicBezTo>
                      <a:pt x="f57" y="f58"/>
                      <a:pt x="f59" y="f60"/>
                      <a:pt x="f61" y="f62"/>
                    </a:cubicBezTo>
                    <a:cubicBezTo>
                      <a:pt x="f59" y="f60"/>
                      <a:pt x="f57" y="f58"/>
                      <a:pt x="f34" y="f3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 name="Google Shape;767;p10">
                <a:extLst>
                  <a:ext uri="{FF2B5EF4-FFF2-40B4-BE49-F238E27FC236}">
                    <a16:creationId xmlns:a16="http://schemas.microsoft.com/office/drawing/2014/main" id="{DED45924-D57E-472E-B062-8D5C56920643}"/>
                  </a:ext>
                </a:extLst>
              </p:cNvPr>
              <p:cNvSpPr/>
              <p:nvPr/>
            </p:nvSpPr>
            <p:spPr>
              <a:xfrm>
                <a:off x="131344" y="4453274"/>
                <a:ext cx="214033" cy="95856"/>
              </a:xfrm>
              <a:custGeom>
                <a:avLst/>
                <a:gdLst>
                  <a:gd name="f0" fmla="val w"/>
                  <a:gd name="f1" fmla="val h"/>
                  <a:gd name="f2" fmla="val 0"/>
                  <a:gd name="f3" fmla="val 6627"/>
                  <a:gd name="f4" fmla="val 2968"/>
                  <a:gd name="f5" fmla="val 4496"/>
                  <a:gd name="f6" fmla="val 424"/>
                  <a:gd name="f7" fmla="val 4675"/>
                  <a:gd name="f8" fmla="val 4852"/>
                  <a:gd name="f9" fmla="val 441"/>
                  <a:gd name="f10" fmla="val 5022"/>
                  <a:gd name="f11" fmla="val 486"/>
                  <a:gd name="f12" fmla="val 5137"/>
                  <a:gd name="f13" fmla="val 509"/>
                  <a:gd name="f14" fmla="val 5229"/>
                  <a:gd name="f15" fmla="val 555"/>
                  <a:gd name="f16" fmla="val 5333"/>
                  <a:gd name="f17" fmla="val 601"/>
                  <a:gd name="f18" fmla="val 5437"/>
                  <a:gd name="f19" fmla="val 659"/>
                  <a:gd name="f20" fmla="val 5541"/>
                  <a:gd name="f21" fmla="val 717"/>
                  <a:gd name="f22" fmla="val 5622"/>
                  <a:gd name="f23" fmla="val 786"/>
                  <a:gd name="f24" fmla="val 5315"/>
                  <a:gd name="f25" fmla="val 548"/>
                  <a:gd name="f26" fmla="val 4924"/>
                  <a:gd name="f27" fmla="val 455"/>
                  <a:gd name="f28" fmla="val 4542"/>
                  <a:gd name="f29" fmla="val 4478"/>
                  <a:gd name="f30" fmla="val 4415"/>
                  <a:gd name="f31" fmla="val 458"/>
                  <a:gd name="f32" fmla="val 4352"/>
                  <a:gd name="f33" fmla="val 463"/>
                  <a:gd name="f34" fmla="val 3914"/>
                  <a:gd name="f35" fmla="val 497"/>
                  <a:gd name="f36" fmla="val 3487"/>
                  <a:gd name="f37" fmla="val 670"/>
                  <a:gd name="f38" fmla="val 3083"/>
                  <a:gd name="f39" fmla="val 855"/>
                  <a:gd name="f40" fmla="val 2679"/>
                  <a:gd name="f41" fmla="val 1040"/>
                  <a:gd name="f42" fmla="val 2298"/>
                  <a:gd name="f43" fmla="val 1271"/>
                  <a:gd name="f44" fmla="val 1859"/>
                  <a:gd name="f45" fmla="val 1432"/>
                  <a:gd name="f46" fmla="val 1640"/>
                  <a:gd name="f47" fmla="val 1525"/>
                  <a:gd name="f48" fmla="val 1582"/>
                  <a:gd name="f49" fmla="val 1213"/>
                  <a:gd name="f50" fmla="val 993"/>
                  <a:gd name="f51" fmla="val 1675"/>
                  <a:gd name="f52" fmla="val 762"/>
                  <a:gd name="f53" fmla="val 1709"/>
                  <a:gd name="f54" fmla="val 532"/>
                  <a:gd name="f55" fmla="val 1721"/>
                  <a:gd name="f56" fmla="val 982"/>
                  <a:gd name="f57" fmla="val 1663"/>
                  <a:gd name="f58" fmla="val 1836"/>
                  <a:gd name="f59" fmla="val 1386"/>
                  <a:gd name="f60" fmla="val 2240"/>
                  <a:gd name="f61" fmla="val 1224"/>
                  <a:gd name="f62" fmla="val 2621"/>
                  <a:gd name="f63" fmla="val 994"/>
                  <a:gd name="f64" fmla="val 3048"/>
                  <a:gd name="f65" fmla="val 797"/>
                  <a:gd name="f66" fmla="val 3452"/>
                  <a:gd name="f67" fmla="val 613"/>
                  <a:gd name="f68" fmla="val 3879"/>
                  <a:gd name="f69" fmla="val 451"/>
                  <a:gd name="f70" fmla="val 4341"/>
                  <a:gd name="f71" fmla="val 428"/>
                  <a:gd name="f72" fmla="val 4393"/>
                  <a:gd name="f73" fmla="val 425"/>
                  <a:gd name="f74" fmla="val 4444"/>
                  <a:gd name="f75" fmla="val 6597"/>
                  <a:gd name="f76" fmla="val 1795"/>
                  <a:gd name="f77" fmla="val 6606"/>
                  <a:gd name="f78" fmla="val 1809"/>
                  <a:gd name="f79" fmla="val 6616"/>
                  <a:gd name="f80" fmla="val 1823"/>
                  <a:gd name="f81" fmla="val 6626"/>
                  <a:gd name="f82" fmla="val 6617"/>
                  <a:gd name="f83" fmla="val 6607"/>
                  <a:gd name="f84" fmla="val 289"/>
                  <a:gd name="f85" fmla="val 1"/>
                  <a:gd name="f86" fmla="val 485"/>
                  <a:gd name="f87" fmla="val 336"/>
                  <a:gd name="f88" fmla="val 1120"/>
                  <a:gd name="f89" fmla="val 1109"/>
                  <a:gd name="f90" fmla="val 658"/>
                  <a:gd name="f91" fmla="val 1098"/>
                  <a:gd name="f92" fmla="val 657"/>
                  <a:gd name="f93" fmla="val 1087"/>
                  <a:gd name="f94" fmla="val 535"/>
                  <a:gd name="f95" fmla="val 623"/>
                  <a:gd name="f96" fmla="val 1778"/>
                  <a:gd name="f97" fmla="val 517"/>
                  <a:gd name="f98" fmla="val 861"/>
                  <a:gd name="f99" fmla="val 2309"/>
                  <a:gd name="f100" fmla="val 1309"/>
                  <a:gd name="f101" fmla="val 1452"/>
                  <a:gd name="f102" fmla="val 1605"/>
                  <a:gd name="f103" fmla="val 2255"/>
                  <a:gd name="f104" fmla="val 2113"/>
                  <a:gd name="f105" fmla="val 1755"/>
                  <a:gd name="f106" fmla="val 2494"/>
                  <a:gd name="f107" fmla="val 1790"/>
                  <a:gd name="f108" fmla="val 2598"/>
                  <a:gd name="f109" fmla="val 1917"/>
                  <a:gd name="f110" fmla="val 2967"/>
                  <a:gd name="f111" fmla="val 2078"/>
                  <a:gd name="f112" fmla="val 2517"/>
                  <a:gd name="f113" fmla="val 2263"/>
                  <a:gd name="f114" fmla="val 2332"/>
                  <a:gd name="f115" fmla="val 2459"/>
                  <a:gd name="f116" fmla="val 2413"/>
                  <a:gd name="f117" fmla="val 2633"/>
                  <a:gd name="f118" fmla="val 2586"/>
                  <a:gd name="f119" fmla="val 2009"/>
                  <a:gd name="f120" fmla="val 2875"/>
                  <a:gd name="f121" fmla="val 1490"/>
                  <a:gd name="f122" fmla="val 3406"/>
                  <a:gd name="f123" fmla="val 1132"/>
                  <a:gd name="f124" fmla="val 3348"/>
                  <a:gd name="f125" fmla="val 1317"/>
                  <a:gd name="f126" fmla="val 1571"/>
                  <a:gd name="f127" fmla="val 3579"/>
                  <a:gd name="f128" fmla="val 1651"/>
                  <a:gd name="f129" fmla="val 3638"/>
                  <a:gd name="f130" fmla="val 1687"/>
                  <a:gd name="f131" fmla="val 3706"/>
                  <a:gd name="f132" fmla="val 1704"/>
                  <a:gd name="f133" fmla="val 3773"/>
                  <a:gd name="f134" fmla="val 3903"/>
                  <a:gd name="f135" fmla="val 4034"/>
                  <a:gd name="f136" fmla="val 1642"/>
                  <a:gd name="f137" fmla="val 4110"/>
                  <a:gd name="f138" fmla="val 1536"/>
                  <a:gd name="f139" fmla="val 4080"/>
                  <a:gd name="f140" fmla="val 1552"/>
                  <a:gd name="f141" fmla="val 4047"/>
                  <a:gd name="f142" fmla="val 1559"/>
                  <a:gd name="f143" fmla="val 4012"/>
                  <a:gd name="f144" fmla="val 3895"/>
                  <a:gd name="f145" fmla="val 3762"/>
                  <a:gd name="f146" fmla="val 1478"/>
                  <a:gd name="f147" fmla="val 3717"/>
                  <a:gd name="f148" fmla="val 1363"/>
                  <a:gd name="f149" fmla="val 3660"/>
                  <a:gd name="f150" fmla="val 1063"/>
                  <a:gd name="f151" fmla="val 3798"/>
                  <a:gd name="f152" fmla="val 936"/>
                  <a:gd name="f153" fmla="val 3934"/>
                  <a:gd name="f154" fmla="val 712"/>
                  <a:gd name="f155" fmla="val 4197"/>
                  <a:gd name="f156" fmla="val 652"/>
                  <a:gd name="f157" fmla="val 4464"/>
                  <a:gd name="f158" fmla="val 4651"/>
                  <a:gd name="f159" fmla="val 4840"/>
                  <a:gd name="f160" fmla="val 681"/>
                  <a:gd name="f161" fmla="val 4987"/>
                  <a:gd name="f162" fmla="val 705"/>
                  <a:gd name="f163" fmla="val 5651"/>
                  <a:gd name="f164" fmla="val 829"/>
                  <a:gd name="f165" fmla="val 6216"/>
                  <a:gd name="f166" fmla="val 6420"/>
                  <a:gd name="f167" fmla="val 1539"/>
                  <a:gd name="f168" fmla="val 6326"/>
                  <a:gd name="f169" fmla="val 1246"/>
                  <a:gd name="f170" fmla="val 6118"/>
                  <a:gd name="f171" fmla="val 1005"/>
                  <a:gd name="f172" fmla="val 6003"/>
                  <a:gd name="f173" fmla="val 5876"/>
                  <a:gd name="f174" fmla="val 740"/>
                  <a:gd name="f175" fmla="val 5737"/>
                  <a:gd name="f176" fmla="val 624"/>
                  <a:gd name="f177" fmla="val 5283"/>
                  <a:gd name="f178" fmla="val 252"/>
                  <a:gd name="f179" fmla="val 4751"/>
                  <a:gd name="f180" fmla="val 87"/>
                  <a:gd name="f181" fmla="val 4172"/>
                  <a:gd name="f182" fmla="val 3943"/>
                  <a:gd name="f183" fmla="val 113"/>
                  <a:gd name="f184" fmla="val 3463"/>
                  <a:gd name="f185" fmla="val 162"/>
                  <a:gd name="f186" fmla="val 2971"/>
                  <a:gd name="f187" fmla="val 266"/>
                  <a:gd name="f188" fmla="val 354"/>
                  <a:gd name="f189" fmla="val 1864"/>
                  <a:gd name="f190" fmla="val 1305"/>
                  <a:gd name="f191" fmla="val 755"/>
                  <a:gd name="f192" fmla="val 263"/>
                  <a:gd name="f193" fmla="*/ f0 1 6627"/>
                  <a:gd name="f194" fmla="*/ f1 1 2968"/>
                  <a:gd name="f195" fmla="val f2"/>
                  <a:gd name="f196" fmla="val f3"/>
                  <a:gd name="f197" fmla="val f4"/>
                  <a:gd name="f198" fmla="+- f197 0 f195"/>
                  <a:gd name="f199" fmla="+- f196 0 f195"/>
                  <a:gd name="f200" fmla="*/ f199 1 6627"/>
                  <a:gd name="f201" fmla="*/ f198 1 2968"/>
                  <a:gd name="f202" fmla="*/ f195 1 f200"/>
                  <a:gd name="f203" fmla="*/ f196 1 f200"/>
                  <a:gd name="f204" fmla="*/ f195 1 f201"/>
                  <a:gd name="f205" fmla="*/ f197 1 f201"/>
                  <a:gd name="f206" fmla="*/ f202 f193 1"/>
                  <a:gd name="f207" fmla="*/ f203 f193 1"/>
                  <a:gd name="f208" fmla="*/ f205 f194 1"/>
                  <a:gd name="f209" fmla="*/ f204 f194 1"/>
                </a:gdLst>
                <a:ahLst/>
                <a:cxnLst>
                  <a:cxn ang="3cd4">
                    <a:pos x="hc" y="t"/>
                  </a:cxn>
                  <a:cxn ang="0">
                    <a:pos x="r" y="vc"/>
                  </a:cxn>
                  <a:cxn ang="cd4">
                    <a:pos x="hc" y="b"/>
                  </a:cxn>
                  <a:cxn ang="cd2">
                    <a:pos x="l" y="vc"/>
                  </a:cxn>
                </a:cxnLst>
                <a:rect l="f206" t="f209" r="f207" b="f208"/>
                <a:pathLst>
                  <a:path w="6627" h="2968">
                    <a:moveTo>
                      <a:pt x="f5" y="f6"/>
                    </a:moveTo>
                    <a:cubicBezTo>
                      <a:pt x="f7" y="f6"/>
                      <a:pt x="f8" y="f9"/>
                      <a:pt x="f10" y="f11"/>
                    </a:cubicBezTo>
                    <a:cubicBezTo>
                      <a:pt x="f12" y="f13"/>
                      <a:pt x="f14" y="f15"/>
                      <a:pt x="f16" y="f17"/>
                    </a:cubicBezTo>
                    <a:cubicBezTo>
                      <a:pt x="f18" y="f19"/>
                      <a:pt x="f20" y="f21"/>
                      <a:pt x="f22" y="f23"/>
                    </a:cubicBezTo>
                    <a:cubicBezTo>
                      <a:pt x="f24" y="f25"/>
                      <a:pt x="f26" y="f27"/>
                      <a:pt x="f28" y="f27"/>
                    </a:cubicBezTo>
                    <a:cubicBezTo>
                      <a:pt x="f29" y="f27"/>
                      <a:pt x="f30" y="f31"/>
                      <a:pt x="f32" y="f33"/>
                    </a:cubicBezTo>
                    <a:cubicBezTo>
                      <a:pt x="f34" y="f35"/>
                      <a:pt x="f36" y="f37"/>
                      <a:pt x="f38" y="f39"/>
                    </a:cubicBezTo>
                    <a:cubicBezTo>
                      <a:pt x="f40" y="f41"/>
                      <a:pt x="f42" y="f43"/>
                      <a:pt x="f44" y="f45"/>
                    </a:cubicBezTo>
                    <a:cubicBezTo>
                      <a:pt x="f46" y="f47"/>
                      <a:pt x="f45" y="f48"/>
                      <a:pt x="f49" y="f46"/>
                    </a:cubicBezTo>
                    <a:cubicBezTo>
                      <a:pt x="f50" y="f51"/>
                      <a:pt x="f52" y="f53"/>
                      <a:pt x="f54" y="f55"/>
                    </a:cubicBezTo>
                    <a:cubicBezTo>
                      <a:pt x="f56" y="f57"/>
                      <a:pt x="f45" y="f48"/>
                      <a:pt x="f58" y="f59"/>
                    </a:cubicBezTo>
                    <a:cubicBezTo>
                      <a:pt x="f60" y="f61"/>
                      <a:pt x="f62" y="f63"/>
                      <a:pt x="f64" y="f65"/>
                    </a:cubicBezTo>
                    <a:cubicBezTo>
                      <a:pt x="f66" y="f67"/>
                      <a:pt x="f68" y="f69"/>
                      <a:pt x="f70" y="f71"/>
                    </a:cubicBezTo>
                    <a:cubicBezTo>
                      <a:pt x="f72" y="f73"/>
                      <a:pt x="f74" y="f6"/>
                      <a:pt x="f5" y="f6"/>
                    </a:cubicBezTo>
                    <a:close/>
                    <a:moveTo>
                      <a:pt x="f75" y="f76"/>
                    </a:moveTo>
                    <a:cubicBezTo>
                      <a:pt x="f77" y="f78"/>
                      <a:pt x="f79" y="f80"/>
                      <a:pt x="f81" y="f58"/>
                    </a:cubicBezTo>
                    <a:cubicBezTo>
                      <a:pt x="f82" y="f80"/>
                      <a:pt x="f83" y="f78"/>
                      <a:pt x="f75" y="f76"/>
                    </a:cubicBezTo>
                    <a:close/>
                    <a:moveTo>
                      <a:pt x="f84" y="f85"/>
                    </a:moveTo>
                    <a:lnTo>
                      <a:pt x="f84" y="f85"/>
                    </a:lnTo>
                    <a:cubicBezTo>
                      <a:pt x="f86" y="f87"/>
                      <a:pt x="f23" y="f13"/>
                      <a:pt x="f88" y="f19"/>
                    </a:cubicBezTo>
                    <a:cubicBezTo>
                      <a:pt x="f89" y="f90"/>
                      <a:pt x="f91" y="f92"/>
                      <a:pt x="f93" y="f92"/>
                    </a:cubicBezTo>
                    <a:cubicBezTo>
                      <a:pt x="f94" y="f92"/>
                      <a:pt x="f95" y="f96"/>
                      <a:pt x="f85" y="f96"/>
                    </a:cubicBezTo>
                    <a:cubicBezTo>
                      <a:pt x="f97" y="f96"/>
                      <a:pt x="f98" y="f99"/>
                      <a:pt x="f100" y="f99"/>
                    </a:cubicBezTo>
                    <a:cubicBezTo>
                      <a:pt x="f101" y="f99"/>
                      <a:pt x="f102" y="f103"/>
                      <a:pt x="f96" y="f104"/>
                    </a:cubicBezTo>
                    <a:lnTo>
                      <a:pt x="f96" y="f104"/>
                    </a:lnTo>
                    <a:cubicBezTo>
                      <a:pt x="f105" y="f106"/>
                      <a:pt x="f107" y="f108"/>
                      <a:pt x="f109" y="f110"/>
                    </a:cubicBezTo>
                    <a:cubicBezTo>
                      <a:pt x="f111" y="f112"/>
                      <a:pt x="f113" y="f114"/>
                      <a:pt x="f113" y="f114"/>
                    </a:cubicBezTo>
                    <a:cubicBezTo>
                      <a:pt x="f99" y="f115"/>
                      <a:pt x="f116" y="f117"/>
                      <a:pt x="f116" y="f117"/>
                    </a:cubicBezTo>
                    <a:cubicBezTo>
                      <a:pt x="f118" y="f119"/>
                      <a:pt x="f120" y="f121"/>
                      <a:pt x="f122" y="f123"/>
                    </a:cubicBezTo>
                    <a:lnTo>
                      <a:pt x="f122" y="f123"/>
                    </a:lnTo>
                    <a:cubicBezTo>
                      <a:pt x="f124" y="f125"/>
                      <a:pt x="f122" y="f126"/>
                      <a:pt x="f127" y="f128"/>
                    </a:cubicBezTo>
                    <a:cubicBezTo>
                      <a:pt x="f129" y="f130"/>
                      <a:pt x="f131" y="f132"/>
                      <a:pt x="f133" y="f132"/>
                    </a:cubicBezTo>
                    <a:cubicBezTo>
                      <a:pt x="f134" y="f132"/>
                      <a:pt x="f135" y="f136"/>
                      <a:pt x="f137" y="f138"/>
                    </a:cubicBezTo>
                    <a:lnTo>
                      <a:pt x="f137" y="f138"/>
                    </a:lnTo>
                    <a:cubicBezTo>
                      <a:pt x="f139" y="f140"/>
                      <a:pt x="f141" y="f142"/>
                      <a:pt x="f143" y="f142"/>
                    </a:cubicBezTo>
                    <a:cubicBezTo>
                      <a:pt x="f144" y="f142"/>
                      <a:pt x="f145" y="f146"/>
                      <a:pt x="f147" y="f148"/>
                    </a:cubicBezTo>
                    <a:cubicBezTo>
                      <a:pt x="f149" y="f61"/>
                      <a:pt x="f147" y="f150"/>
                      <a:pt x="f151" y="f152"/>
                    </a:cubicBezTo>
                    <a:cubicBezTo>
                      <a:pt x="f153" y="f154"/>
                      <a:pt x="f155" y="f156"/>
                      <a:pt x="f157" y="f156"/>
                    </a:cubicBezTo>
                    <a:cubicBezTo>
                      <a:pt x="f158" y="f156"/>
                      <a:pt x="f159" y="f160"/>
                      <a:pt x="f161" y="f162"/>
                    </a:cubicBezTo>
                    <a:cubicBezTo>
                      <a:pt x="f163" y="f164"/>
                      <a:pt x="f165" y="f43"/>
                      <a:pt x="f75" y="f76"/>
                    </a:cubicBezTo>
                    <a:lnTo>
                      <a:pt x="f75" y="f76"/>
                    </a:lnTo>
                    <a:cubicBezTo>
                      <a:pt x="f166" y="f167"/>
                      <a:pt x="f168" y="f169"/>
                      <a:pt x="f170" y="f171"/>
                    </a:cubicBezTo>
                    <a:cubicBezTo>
                      <a:pt x="f172" y="f39"/>
                      <a:pt x="f173" y="f174"/>
                      <a:pt x="f175" y="f176"/>
                    </a:cubicBezTo>
                    <a:cubicBezTo>
                      <a:pt x="f177" y="f178"/>
                      <a:pt x="f179" y="f180"/>
                      <a:pt x="f181" y="f180"/>
                    </a:cubicBezTo>
                    <a:cubicBezTo>
                      <a:pt x="f182" y="f180"/>
                      <a:pt x="f131" y="f183"/>
                      <a:pt x="f184" y="f185"/>
                    </a:cubicBezTo>
                    <a:cubicBezTo>
                      <a:pt x="f186" y="f187"/>
                      <a:pt x="f116" y="f188"/>
                      <a:pt x="f189" y="f188"/>
                    </a:cubicBezTo>
                    <a:cubicBezTo>
                      <a:pt x="f190" y="f188"/>
                      <a:pt x="f191" y="f192"/>
                      <a:pt x="f84" y="f8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 name="Google Shape;768;p10">
                <a:extLst>
                  <a:ext uri="{FF2B5EF4-FFF2-40B4-BE49-F238E27FC236}">
                    <a16:creationId xmlns:a16="http://schemas.microsoft.com/office/drawing/2014/main" id="{20BF1AEC-502C-41EF-A1E6-4E9DEA72FF40}"/>
                  </a:ext>
                </a:extLst>
              </p:cNvPr>
              <p:cNvSpPr/>
              <p:nvPr/>
            </p:nvSpPr>
            <p:spPr>
              <a:xfrm>
                <a:off x="171971" y="4440966"/>
                <a:ext cx="78318" cy="10369"/>
              </a:xfrm>
              <a:custGeom>
                <a:avLst/>
                <a:gdLst>
                  <a:gd name="f0" fmla="val w"/>
                  <a:gd name="f1" fmla="val h"/>
                  <a:gd name="f2" fmla="val 0"/>
                  <a:gd name="f3" fmla="val 2425"/>
                  <a:gd name="f4" fmla="val 321"/>
                  <a:gd name="f5" fmla="val 1"/>
                  <a:gd name="f6" fmla="val 434"/>
                  <a:gd name="f7" fmla="val 211"/>
                  <a:gd name="f8" fmla="val 897"/>
                  <a:gd name="f9" fmla="val 320"/>
                  <a:gd name="f10" fmla="val 1365"/>
                  <a:gd name="f11" fmla="val 1719"/>
                  <a:gd name="f12" fmla="val 2076"/>
                  <a:gd name="f13" fmla="val 257"/>
                  <a:gd name="f14" fmla="val 128"/>
                  <a:gd name="f15" fmla="*/ f0 1 2425"/>
                  <a:gd name="f16" fmla="*/ f1 1 321"/>
                  <a:gd name="f17" fmla="val f2"/>
                  <a:gd name="f18" fmla="val f3"/>
                  <a:gd name="f19" fmla="val f4"/>
                  <a:gd name="f20" fmla="+- f19 0 f17"/>
                  <a:gd name="f21" fmla="+- f18 0 f17"/>
                  <a:gd name="f22" fmla="*/ f21 1 2425"/>
                  <a:gd name="f23" fmla="*/ f20 1 32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425" h="321">
                    <a:moveTo>
                      <a:pt x="f5" y="f5"/>
                    </a:moveTo>
                    <a:lnTo>
                      <a:pt x="f5" y="f5"/>
                    </a:lnTo>
                    <a:cubicBezTo>
                      <a:pt x="f6" y="f7"/>
                      <a:pt x="f8" y="f9"/>
                      <a:pt x="f10" y="f9"/>
                    </a:cubicBezTo>
                    <a:cubicBezTo>
                      <a:pt x="f11" y="f9"/>
                      <a:pt x="f12" y="f13"/>
                      <a:pt x="f3" y="f14"/>
                    </a:cubicBezTo>
                    <a:lnTo>
                      <a:pt x="f5"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769;p10">
                <a:extLst>
                  <a:ext uri="{FF2B5EF4-FFF2-40B4-BE49-F238E27FC236}">
                    <a16:creationId xmlns:a16="http://schemas.microsoft.com/office/drawing/2014/main" id="{49BFFC45-4F24-4D84-A500-D0AF64A09EAD}"/>
                  </a:ext>
                </a:extLst>
              </p:cNvPr>
              <p:cNvSpPr/>
              <p:nvPr/>
            </p:nvSpPr>
            <p:spPr>
              <a:xfrm>
                <a:off x="312889" y="4315556"/>
                <a:ext cx="102193" cy="75447"/>
              </a:xfrm>
              <a:custGeom>
                <a:avLst/>
                <a:gdLst>
                  <a:gd name="f0" fmla="val w"/>
                  <a:gd name="f1" fmla="val h"/>
                  <a:gd name="f2" fmla="val 0"/>
                  <a:gd name="f3" fmla="val 3164"/>
                  <a:gd name="f4" fmla="val 2336"/>
                  <a:gd name="f5" fmla="val 1284"/>
                  <a:gd name="f6" fmla="val 1199"/>
                  <a:gd name="f7" fmla="val 1286"/>
                  <a:gd name="f8" fmla="val 1205"/>
                  <a:gd name="f9" fmla="val 1290"/>
                  <a:gd name="f10" fmla="val 1212"/>
                  <a:gd name="f11" fmla="val 1294"/>
                  <a:gd name="f12" fmla="val 1218"/>
                  <a:gd name="f13" fmla="val 1211"/>
                  <a:gd name="f14" fmla="val 1287"/>
                  <a:gd name="f15" fmla="val 740"/>
                  <a:gd name="f16" fmla="val 340"/>
                  <a:gd name="f17" fmla="val 901"/>
                  <a:gd name="f18" fmla="val 467"/>
                  <a:gd name="f19" fmla="val 1005"/>
                  <a:gd name="f20" fmla="val 617"/>
                  <a:gd name="f21" fmla="val 1086"/>
                  <a:gd name="f22" fmla="val 779"/>
                  <a:gd name="f23" fmla="val 1152"/>
                  <a:gd name="f24" fmla="val 923"/>
                  <a:gd name="f25" fmla="val 1208"/>
                  <a:gd name="f26" fmla="val 1056"/>
                  <a:gd name="f27" fmla="val 1271"/>
                  <a:gd name="f28" fmla="val 1168"/>
                  <a:gd name="f29" fmla="val 1133"/>
                  <a:gd name="f30" fmla="val 1114"/>
                  <a:gd name="f31" fmla="val 1259"/>
                  <a:gd name="f32" fmla="val 941"/>
                  <a:gd name="f33" fmla="val 767"/>
                  <a:gd name="f34" fmla="val 1386"/>
                  <a:gd name="f35" fmla="val 1328"/>
                  <a:gd name="f36" fmla="val 1317"/>
                  <a:gd name="f37" fmla="val 1091"/>
                  <a:gd name="f38" fmla="val 1340"/>
                  <a:gd name="f39" fmla="val 1206"/>
                  <a:gd name="f40" fmla="val 1375"/>
                  <a:gd name="f41" fmla="val 1322"/>
                  <a:gd name="f42" fmla="val 1421"/>
                  <a:gd name="f43" fmla="val 1437"/>
                  <a:gd name="f44" fmla="val 1478"/>
                  <a:gd name="f45" fmla="val 1529"/>
                  <a:gd name="f46" fmla="val 1548"/>
                  <a:gd name="f47" fmla="val 1610"/>
                  <a:gd name="f48" fmla="val 1628"/>
                  <a:gd name="f49" fmla="val 1691"/>
                  <a:gd name="f50" fmla="val 1767"/>
                  <a:gd name="f51" fmla="val 1806"/>
                  <a:gd name="f52" fmla="val 1929"/>
                  <a:gd name="f53" fmla="val 1887"/>
                  <a:gd name="f54" fmla="val 2079"/>
                  <a:gd name="f55" fmla="val 1979"/>
                  <a:gd name="f56" fmla="val 1905"/>
                  <a:gd name="f57" fmla="val 1922"/>
                  <a:gd name="f58" fmla="val 1732"/>
                  <a:gd name="f59" fmla="val 1852"/>
                  <a:gd name="f60" fmla="val 1594"/>
                  <a:gd name="f61" fmla="val 1726"/>
                  <a:gd name="f62" fmla="val 1444"/>
                  <a:gd name="f63" fmla="val 1460"/>
                  <a:gd name="f64" fmla="val 1248"/>
                  <a:gd name="f65" fmla="val 1298"/>
                  <a:gd name="f66" fmla="val 1155"/>
                  <a:gd name="f67" fmla="val 1137"/>
                  <a:gd name="f68" fmla="val 964"/>
                  <a:gd name="f69" fmla="val 1017"/>
                  <a:gd name="f70" fmla="val 802"/>
                  <a:gd name="f71" fmla="val 936"/>
                  <a:gd name="f72" fmla="val 652"/>
                  <a:gd name="f73" fmla="val 855"/>
                  <a:gd name="f74" fmla="val 490"/>
                  <a:gd name="f75" fmla="val 619"/>
                  <a:gd name="f76" fmla="val 1"/>
                  <a:gd name="f77" fmla="val 380"/>
                  <a:gd name="f78" fmla="val 200"/>
                  <a:gd name="f79" fmla="val 149"/>
                  <a:gd name="f80" fmla="val 306"/>
                  <a:gd name="f81" fmla="val 209"/>
                  <a:gd name="f82" fmla="val 393"/>
                  <a:gd name="f83" fmla="val 444"/>
                  <a:gd name="f84" fmla="val 520"/>
                  <a:gd name="f85" fmla="val 659"/>
                  <a:gd name="f86" fmla="val 791"/>
                  <a:gd name="f87" fmla="val 728"/>
                  <a:gd name="f88" fmla="val 998"/>
                  <a:gd name="f89" fmla="val 832"/>
                  <a:gd name="f90" fmla="val 1183"/>
                  <a:gd name="f91" fmla="val 1679"/>
                  <a:gd name="f92" fmla="val 1536"/>
                  <a:gd name="f93" fmla="val 2049"/>
                  <a:gd name="f94" fmla="val 2067"/>
                  <a:gd name="f95" fmla="val 2222"/>
                  <a:gd name="f96" fmla="val 2285"/>
                  <a:gd name="f97" fmla="val 2294"/>
                  <a:gd name="f98" fmla="val 2517"/>
                  <a:gd name="f99" fmla="val 2335"/>
                  <a:gd name="f100" fmla="val 2751"/>
                  <a:gd name="f101" fmla="val 2888"/>
                  <a:gd name="f102" fmla="val 3027"/>
                  <a:gd name="f103" fmla="val 2321"/>
                  <a:gd name="f104" fmla="val 2291"/>
                  <a:gd name="f105" fmla="val 3002"/>
                  <a:gd name="f106" fmla="val 2280"/>
                  <a:gd name="f107" fmla="val 2840"/>
                  <a:gd name="f108" fmla="val 2690"/>
                  <a:gd name="f109" fmla="val 2153"/>
                  <a:gd name="f110" fmla="val 2333"/>
                  <a:gd name="f111" fmla="val 2102"/>
                  <a:gd name="f112" fmla="val 1587"/>
                  <a:gd name="f113" fmla="val 2113"/>
                  <a:gd name="f114" fmla="val 1195"/>
                  <a:gd name="f115" fmla="val 2125"/>
                  <a:gd name="f116" fmla="val 814"/>
                  <a:gd name="f117" fmla="val 2402"/>
                  <a:gd name="f118" fmla="val 410"/>
                  <a:gd name="f119" fmla="val 2760"/>
                  <a:gd name="f120" fmla="val 260"/>
                  <a:gd name="f121" fmla="val 2676"/>
                  <a:gd name="f122" fmla="val 148"/>
                  <a:gd name="f123" fmla="val 2539"/>
                  <a:gd name="f124" fmla="val 73"/>
                  <a:gd name="f125" fmla="val 2398"/>
                  <a:gd name="f126" fmla="val 2365"/>
                  <a:gd name="f127" fmla="val 2331"/>
                  <a:gd name="f128" fmla="val 78"/>
                  <a:gd name="f129" fmla="val 2298"/>
                  <a:gd name="f130" fmla="val 86"/>
                  <a:gd name="f131" fmla="val 121"/>
                  <a:gd name="f132" fmla="val 2009"/>
                  <a:gd name="f133" fmla="val 271"/>
                  <a:gd name="f134" fmla="val 1963"/>
                  <a:gd name="f135" fmla="val 329"/>
                  <a:gd name="f136" fmla="val 1859"/>
                  <a:gd name="f137" fmla="val 202"/>
                  <a:gd name="f138" fmla="val 1779"/>
                  <a:gd name="f139" fmla="val 1722"/>
                  <a:gd name="f140" fmla="val 57"/>
                  <a:gd name="f141" fmla="val 1627"/>
                  <a:gd name="f142" fmla="val 15"/>
                  <a:gd name="f143" fmla="val 1539"/>
                  <a:gd name="f144" fmla="val 1501"/>
                  <a:gd name="f145" fmla="val 1464"/>
                  <a:gd name="f146" fmla="val 23"/>
                  <a:gd name="f147" fmla="val 1432"/>
                  <a:gd name="f148" fmla="val 40"/>
                  <a:gd name="f149" fmla="val 1305"/>
                  <a:gd name="f150" fmla="val 248"/>
                  <a:gd name="f151" fmla="val 1167"/>
                  <a:gd name="f152" fmla="val 144"/>
                  <a:gd name="f153" fmla="val 29"/>
                  <a:gd name="f154" fmla="val 694"/>
                  <a:gd name="f155" fmla="val 6"/>
                  <a:gd name="f156" fmla="val 668"/>
                  <a:gd name="f157" fmla="val 2"/>
                  <a:gd name="f158" fmla="val 643"/>
                  <a:gd name="f159" fmla="*/ f0 1 3164"/>
                  <a:gd name="f160" fmla="*/ f1 1 2336"/>
                  <a:gd name="f161" fmla="val f2"/>
                  <a:gd name="f162" fmla="val f3"/>
                  <a:gd name="f163" fmla="val f4"/>
                  <a:gd name="f164" fmla="+- f163 0 f161"/>
                  <a:gd name="f165" fmla="+- f162 0 f161"/>
                  <a:gd name="f166" fmla="*/ f165 1 3164"/>
                  <a:gd name="f167" fmla="*/ f164 1 2336"/>
                  <a:gd name="f168" fmla="*/ f161 1 f166"/>
                  <a:gd name="f169" fmla="*/ f162 1 f166"/>
                  <a:gd name="f170" fmla="*/ f161 1 f167"/>
                  <a:gd name="f171" fmla="*/ f163 1 f167"/>
                  <a:gd name="f172" fmla="*/ f168 f159 1"/>
                  <a:gd name="f173" fmla="*/ f169 f159 1"/>
                  <a:gd name="f174" fmla="*/ f171 f160 1"/>
                  <a:gd name="f175" fmla="*/ f170 f160 1"/>
                </a:gdLst>
                <a:ahLst/>
                <a:cxnLst>
                  <a:cxn ang="3cd4">
                    <a:pos x="hc" y="t"/>
                  </a:cxn>
                  <a:cxn ang="0">
                    <a:pos x="r" y="vc"/>
                  </a:cxn>
                  <a:cxn ang="cd4">
                    <a:pos x="hc" y="b"/>
                  </a:cxn>
                  <a:cxn ang="cd2">
                    <a:pos x="l" y="vc"/>
                  </a:cxn>
                </a:cxnLst>
                <a:rect l="f172" t="f175" r="f173" b="f174"/>
                <a:pathLst>
                  <a:path w="3164" h="2336">
                    <a:moveTo>
                      <a:pt x="f5" y="f6"/>
                    </a:moveTo>
                    <a:cubicBezTo>
                      <a:pt x="f7" y="f8"/>
                      <a:pt x="f9" y="f10"/>
                      <a:pt x="f11" y="f12"/>
                    </a:cubicBezTo>
                    <a:cubicBezTo>
                      <a:pt x="f9" y="f13"/>
                      <a:pt x="f14" y="f8"/>
                      <a:pt x="f5" y="f6"/>
                    </a:cubicBezTo>
                    <a:close/>
                    <a:moveTo>
                      <a:pt x="f15" y="f16"/>
                    </a:moveTo>
                    <a:lnTo>
                      <a:pt x="f15" y="f16"/>
                    </a:lnTo>
                    <a:cubicBezTo>
                      <a:pt x="f17" y="f18"/>
                      <a:pt x="f19" y="f20"/>
                      <a:pt x="f21" y="f22"/>
                    </a:cubicBezTo>
                    <a:cubicBezTo>
                      <a:pt x="f23" y="f24"/>
                      <a:pt x="f25" y="f26"/>
                      <a:pt x="f5" y="f6"/>
                    </a:cubicBezTo>
                    <a:lnTo>
                      <a:pt x="f5" y="f6"/>
                    </a:lnTo>
                    <a:cubicBezTo>
                      <a:pt x="f27" y="f28"/>
                      <a:pt x="f27" y="f29"/>
                      <a:pt x="f27" y="f30"/>
                    </a:cubicBezTo>
                    <a:cubicBezTo>
                      <a:pt x="f31" y="f32"/>
                      <a:pt x="f11" y="f33"/>
                      <a:pt x="f34" y="f20"/>
                    </a:cubicBezTo>
                    <a:lnTo>
                      <a:pt x="f34" y="f20"/>
                    </a:lnTo>
                    <a:cubicBezTo>
                      <a:pt x="f35" y="f22"/>
                      <a:pt x="f36" y="f32"/>
                      <a:pt x="f35"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47"/>
                      <a:pt x="f35" y="f63"/>
                      <a:pt x="f64" y="f65"/>
                    </a:cubicBezTo>
                    <a:cubicBezTo>
                      <a:pt x="f66" y="f67"/>
                      <a:pt x="f21" y="f68"/>
                      <a:pt x="f69" y="f70"/>
                    </a:cubicBezTo>
                    <a:cubicBezTo>
                      <a:pt x="f71" y="f72"/>
                      <a:pt x="f73" y="f74"/>
                      <a:pt x="f15" y="f16"/>
                    </a:cubicBezTo>
                    <a:close/>
                    <a:moveTo>
                      <a:pt x="f75" y="f76"/>
                    </a:moveTo>
                    <a:cubicBezTo>
                      <a:pt x="f77" y="f76"/>
                      <a:pt x="f78" y="f79"/>
                      <a:pt x="f76" y="f80"/>
                    </a:cubicBezTo>
                    <a:cubicBezTo>
                      <a:pt x="f81" y="f80"/>
                      <a:pt x="f82" y="f83"/>
                      <a:pt x="f84" y="f20"/>
                    </a:cubicBezTo>
                    <a:cubicBezTo>
                      <a:pt x="f85" y="f86"/>
                      <a:pt x="f87" y="f88"/>
                      <a:pt x="f89" y="f90"/>
                    </a:cubicBezTo>
                    <a:cubicBezTo>
                      <a:pt x="f21" y="f91"/>
                      <a:pt x="f92" y="f93"/>
                      <a:pt x="f94" y="f95"/>
                    </a:cubicBezTo>
                    <a:cubicBezTo>
                      <a:pt x="f96" y="f97"/>
                      <a:pt x="f98" y="f99"/>
                      <a:pt x="f100" y="f99"/>
                    </a:cubicBezTo>
                    <a:cubicBezTo>
                      <a:pt x="f101" y="f99"/>
                      <a:pt x="f102" y="f103"/>
                      <a:pt x="f3" y="f104"/>
                    </a:cubicBezTo>
                    <a:cubicBezTo>
                      <a:pt x="f105" y="f106"/>
                      <a:pt x="f107" y="f95"/>
                      <a:pt x="f108" y="f109"/>
                    </a:cubicBezTo>
                    <a:cubicBezTo>
                      <a:pt x="f110" y="f55"/>
                      <a:pt x="f111" y="f112"/>
                      <a:pt x="f113" y="f114"/>
                    </a:cubicBezTo>
                    <a:cubicBezTo>
                      <a:pt x="f115" y="f116"/>
                      <a:pt x="f117" y="f118"/>
                      <a:pt x="f119" y="f120"/>
                    </a:cubicBezTo>
                    <a:cubicBezTo>
                      <a:pt x="f121" y="f122"/>
                      <a:pt x="f123" y="f124"/>
                      <a:pt x="f125" y="f124"/>
                    </a:cubicBezTo>
                    <a:cubicBezTo>
                      <a:pt x="f126" y="f124"/>
                      <a:pt x="f127" y="f128"/>
                      <a:pt x="f129" y="f130"/>
                    </a:cubicBezTo>
                    <a:cubicBezTo>
                      <a:pt x="f115" y="f131"/>
                      <a:pt x="f132" y="f133"/>
                      <a:pt x="f134" y="f83"/>
                    </a:cubicBezTo>
                    <a:cubicBezTo>
                      <a:pt x="f52" y="f135"/>
                      <a:pt x="f136" y="f137"/>
                      <a:pt x="f138" y="f131"/>
                    </a:cubicBezTo>
                    <a:cubicBezTo>
                      <a:pt x="f139" y="f140"/>
                      <a:pt x="f141" y="f142"/>
                      <a:pt x="f143" y="f142"/>
                    </a:cubicBezTo>
                    <a:cubicBezTo>
                      <a:pt x="f144" y="f142"/>
                      <a:pt x="f145" y="f146"/>
                      <a:pt x="f147" y="f148"/>
                    </a:cubicBezTo>
                    <a:cubicBezTo>
                      <a:pt x="f38" y="f130"/>
                      <a:pt x="f149" y="f150"/>
                      <a:pt x="f35" y="f135"/>
                    </a:cubicBezTo>
                    <a:cubicBezTo>
                      <a:pt x="f151" y="f152"/>
                      <a:pt x="f71" y="f153"/>
                      <a:pt x="f154" y="f155"/>
                    </a:cubicBezTo>
                    <a:cubicBezTo>
                      <a:pt x="f156" y="f157"/>
                      <a:pt x="f158" y="f76"/>
                      <a:pt x="f75" y="f7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770;p10">
                <a:extLst>
                  <a:ext uri="{FF2B5EF4-FFF2-40B4-BE49-F238E27FC236}">
                    <a16:creationId xmlns:a16="http://schemas.microsoft.com/office/drawing/2014/main" id="{852ECED3-FC3A-41E0-9B2D-22FE98E987B2}"/>
                  </a:ext>
                </a:extLst>
              </p:cNvPr>
              <p:cNvSpPr/>
              <p:nvPr/>
            </p:nvSpPr>
            <p:spPr>
              <a:xfrm>
                <a:off x="228261" y="4249802"/>
                <a:ext cx="250179" cy="158776"/>
              </a:xfrm>
              <a:custGeom>
                <a:avLst/>
                <a:gdLst>
                  <a:gd name="f0" fmla="val w"/>
                  <a:gd name="f1" fmla="val h"/>
                  <a:gd name="f2" fmla="val 0"/>
                  <a:gd name="f3" fmla="val 7746"/>
                  <a:gd name="f4" fmla="val 4916"/>
                  <a:gd name="f5" fmla="val 601"/>
                  <a:gd name="f6" fmla="val 287"/>
                  <a:gd name="f7" fmla="val 486"/>
                  <a:gd name="f8" fmla="val 564"/>
                  <a:gd name="f9" fmla="val 416"/>
                  <a:gd name="f10" fmla="val 841"/>
                  <a:gd name="f11" fmla="val 393"/>
                  <a:gd name="f12" fmla="val 1130"/>
                  <a:gd name="f13" fmla="val 359"/>
                  <a:gd name="f14" fmla="val 1407"/>
                  <a:gd name="f15" fmla="val 1695"/>
                  <a:gd name="f16" fmla="val 428"/>
                  <a:gd name="f17" fmla="val 1961"/>
                  <a:gd name="f18" fmla="val 2238"/>
                  <a:gd name="f19" fmla="val 2503"/>
                  <a:gd name="f20" fmla="val 739"/>
                  <a:gd name="f21" fmla="val 2757"/>
                  <a:gd name="f22" fmla="val 866"/>
                  <a:gd name="f23" fmla="val 3000"/>
                  <a:gd name="f24" fmla="val 1028"/>
                  <a:gd name="f25" fmla="val 3254"/>
                  <a:gd name="f26" fmla="val 1224"/>
                  <a:gd name="f27" fmla="val 3450"/>
                  <a:gd name="f28" fmla="val 1005"/>
                  <a:gd name="f29" fmla="val 3265"/>
                  <a:gd name="f30" fmla="val 832"/>
                  <a:gd name="f31" fmla="val 3034"/>
                  <a:gd name="f32" fmla="val 693"/>
                  <a:gd name="f33" fmla="val 2769"/>
                  <a:gd name="f34" fmla="val 543"/>
                  <a:gd name="f35" fmla="val 2526"/>
                  <a:gd name="f36" fmla="val 439"/>
                  <a:gd name="f37" fmla="val 2249"/>
                  <a:gd name="f38" fmla="val 370"/>
                  <a:gd name="f39" fmla="val 1972"/>
                  <a:gd name="f40" fmla="val 301"/>
                  <a:gd name="f41" fmla="val 1707"/>
                  <a:gd name="f42" fmla="val 1395"/>
                  <a:gd name="f43" fmla="val 347"/>
                  <a:gd name="f44" fmla="val 1107"/>
                  <a:gd name="f45" fmla="val 382"/>
                  <a:gd name="f46" fmla="val 818"/>
                  <a:gd name="f47" fmla="val 474"/>
                  <a:gd name="f48" fmla="val 553"/>
                  <a:gd name="f49" fmla="val 770"/>
                  <a:gd name="f50" fmla="val 736"/>
                  <a:gd name="f51" fmla="val 698"/>
                  <a:gd name="f52" fmla="val 11"/>
                  <a:gd name="f53" fmla="val 659"/>
                  <a:gd name="f54" fmla="val 33"/>
                  <a:gd name="f55" fmla="val 589"/>
                  <a:gd name="f56" fmla="val 79"/>
                  <a:gd name="f57" fmla="val 532"/>
                  <a:gd name="f58" fmla="val 149"/>
                  <a:gd name="f59" fmla="val 218"/>
                  <a:gd name="f60" fmla="val 12"/>
                  <a:gd name="f61" fmla="val 1037"/>
                  <a:gd name="f62" fmla="val 1"/>
                  <a:gd name="f63" fmla="val 2007"/>
                  <a:gd name="f64" fmla="val 520"/>
                  <a:gd name="f65" fmla="val 2861"/>
                  <a:gd name="f66" fmla="val 1040"/>
                  <a:gd name="f67" fmla="val 3715"/>
                  <a:gd name="f68" fmla="val 1951"/>
                  <a:gd name="f69" fmla="val 4258"/>
                  <a:gd name="f70" fmla="val 2886"/>
                  <a:gd name="f71" fmla="val 4558"/>
                  <a:gd name="f72" fmla="val 3602"/>
                  <a:gd name="f73" fmla="val 4793"/>
                  <a:gd name="f74" fmla="val 4302"/>
                  <a:gd name="f75" fmla="val 4992"/>
                  <a:gd name="f76" fmla="val 5927"/>
                  <a:gd name="f77" fmla="val 6842"/>
                  <a:gd name="f78" fmla="val 4690"/>
                  <a:gd name="f79" fmla="val 4212"/>
                  <a:gd name="f80" fmla="val 7173"/>
                  <a:gd name="f81" fmla="val 4512"/>
                  <a:gd name="f82" fmla="val 6491"/>
                  <a:gd name="f83" fmla="val 4646"/>
                  <a:gd name="f84" fmla="val 5818"/>
                  <a:gd name="f85" fmla="val 5326"/>
                  <a:gd name="f86" fmla="val 4837"/>
                  <a:gd name="f87" fmla="val 4574"/>
                  <a:gd name="f88" fmla="val 4399"/>
                  <a:gd name="f89" fmla="val 4443"/>
                  <a:gd name="f90" fmla="val 4041"/>
                  <a:gd name="f91" fmla="val 4350"/>
                  <a:gd name="f92" fmla="val 3694"/>
                  <a:gd name="f93" fmla="val 4200"/>
                  <a:gd name="f94" fmla="val 3371"/>
                  <a:gd name="f95" fmla="val 4015"/>
                  <a:gd name="f96" fmla="val 3221"/>
                  <a:gd name="f97" fmla="val 3923"/>
                  <a:gd name="f98" fmla="val 3083"/>
                  <a:gd name="f99" fmla="val 3808"/>
                  <a:gd name="f100" fmla="val 2956"/>
                  <a:gd name="f101" fmla="val 2829"/>
                  <a:gd name="f102" fmla="val 3600"/>
                  <a:gd name="f103" fmla="val 2702"/>
                  <a:gd name="f104" fmla="val 3484"/>
                  <a:gd name="f105" fmla="val 2540"/>
                  <a:gd name="f106" fmla="val 3381"/>
                  <a:gd name="f107" fmla="val 2443"/>
                  <a:gd name="f108" fmla="val 3313"/>
                  <a:gd name="f109" fmla="val 2326"/>
                  <a:gd name="f110" fmla="val 3270"/>
                  <a:gd name="f111" fmla="val 2212"/>
                  <a:gd name="f112" fmla="val 2150"/>
                  <a:gd name="f113" fmla="val 2089"/>
                  <a:gd name="f114" fmla="val 3283"/>
                  <a:gd name="f115" fmla="val 2032"/>
                  <a:gd name="f116" fmla="val 3311"/>
                  <a:gd name="f117" fmla="val 1872"/>
                  <a:gd name="f118" fmla="val 3380"/>
                  <a:gd name="f119" fmla="val 1791"/>
                  <a:gd name="f120" fmla="val 3551"/>
                  <a:gd name="f121" fmla="val 1880"/>
                  <a:gd name="f122" fmla="val 3688"/>
                  <a:gd name="f123" fmla="val 1444"/>
                  <a:gd name="f124" fmla="val 3020"/>
                  <a:gd name="f125" fmla="val 2248"/>
                  <a:gd name="f126" fmla="val 1582"/>
                  <a:gd name="f127" fmla="val 1499"/>
                  <a:gd name="f128" fmla="val 1702"/>
                  <a:gd name="f129" fmla="val 929"/>
                  <a:gd name="f130" fmla="val 1491"/>
                  <a:gd name="f131" fmla="val 380"/>
                  <a:gd name="f132" fmla="val 1161"/>
                  <a:gd name="f133" fmla="val 1077"/>
                  <a:gd name="f134" fmla="val 985"/>
                  <a:gd name="f135" fmla="val 415"/>
                  <a:gd name="f136" fmla="val 890"/>
                  <a:gd name="f137" fmla="val 495"/>
                  <a:gd name="f138" fmla="val 403"/>
                  <a:gd name="f139" fmla="val 947"/>
                  <a:gd name="f140" fmla="val 322"/>
                  <a:gd name="f141" fmla="val 96"/>
                  <a:gd name="f142" fmla="val 875"/>
                  <a:gd name="f143" fmla="*/ f0 1 7746"/>
                  <a:gd name="f144" fmla="*/ f1 1 4916"/>
                  <a:gd name="f145" fmla="val f2"/>
                  <a:gd name="f146" fmla="val f3"/>
                  <a:gd name="f147" fmla="val f4"/>
                  <a:gd name="f148" fmla="+- f147 0 f145"/>
                  <a:gd name="f149" fmla="+- f146 0 f145"/>
                  <a:gd name="f150" fmla="*/ f149 1 7746"/>
                  <a:gd name="f151" fmla="*/ f148 1 4916"/>
                  <a:gd name="f152" fmla="*/ f145 1 f150"/>
                  <a:gd name="f153" fmla="*/ f146 1 f150"/>
                  <a:gd name="f154" fmla="*/ f145 1 f151"/>
                  <a:gd name="f155" fmla="*/ f147 1 f151"/>
                  <a:gd name="f156" fmla="*/ f152 f143 1"/>
                  <a:gd name="f157" fmla="*/ f153 f143 1"/>
                  <a:gd name="f158" fmla="*/ f155 f144 1"/>
                  <a:gd name="f159" fmla="*/ f154 f144 1"/>
                </a:gdLst>
                <a:ahLst/>
                <a:cxnLst>
                  <a:cxn ang="3cd4">
                    <a:pos x="hc" y="t"/>
                  </a:cxn>
                  <a:cxn ang="0">
                    <a:pos x="r" y="vc"/>
                  </a:cxn>
                  <a:cxn ang="cd4">
                    <a:pos x="hc" y="b"/>
                  </a:cxn>
                  <a:cxn ang="cd2">
                    <a:pos x="l" y="vc"/>
                  </a:cxn>
                </a:cxnLst>
                <a:rect l="f156" t="f159" r="f157" b="f158"/>
                <a:pathLst>
                  <a:path w="7746" h="4916">
                    <a:moveTo>
                      <a:pt x="f5" y="f6"/>
                    </a:moveTo>
                    <a:lnTo>
                      <a:pt x="f5" y="f6"/>
                    </a:lnTo>
                    <a:cubicBezTo>
                      <a:pt x="f7" y="f8"/>
                      <a:pt x="f9" y="f10"/>
                      <a:pt x="f11" y="f12"/>
                    </a:cubicBezTo>
                    <a:cubicBezTo>
                      <a:pt x="f13" y="f14"/>
                      <a:pt x="f13" y="f15"/>
                      <a:pt x="f16" y="f17"/>
                    </a:cubicBezTo>
                    <a:cubicBezTo>
                      <a:pt x="f7" y="f18"/>
                      <a:pt x="f5" y="f19"/>
                      <a:pt x="f20" y="f21"/>
                    </a:cubicBezTo>
                    <a:cubicBezTo>
                      <a:pt x="f22" y="f23"/>
                      <a:pt x="f24" y="f25"/>
                      <a:pt x="f26" y="f27"/>
                    </a:cubicBezTo>
                    <a:cubicBezTo>
                      <a:pt x="f28" y="f29"/>
                      <a:pt x="f30" y="f31"/>
                      <a:pt x="f32" y="f33"/>
                    </a:cubicBezTo>
                    <a:cubicBezTo>
                      <a:pt x="f34" y="f35"/>
                      <a:pt x="f36" y="f37"/>
                      <a:pt x="f38" y="f39"/>
                    </a:cubicBezTo>
                    <a:cubicBezTo>
                      <a:pt x="f40" y="f41"/>
                      <a:pt x="f40" y="f42"/>
                      <a:pt x="f43" y="f44"/>
                    </a:cubicBezTo>
                    <a:cubicBezTo>
                      <a:pt x="f45" y="f46"/>
                      <a:pt x="f47" y="f48"/>
                      <a:pt x="f5" y="f6"/>
                    </a:cubicBezTo>
                    <a:close/>
                    <a:moveTo>
                      <a:pt x="f49" y="f2"/>
                    </a:moveTo>
                    <a:cubicBezTo>
                      <a:pt x="f50" y="f2"/>
                      <a:pt x="f51" y="f52"/>
                      <a:pt x="f53" y="f54"/>
                    </a:cubicBezTo>
                    <a:cubicBezTo>
                      <a:pt x="f55" y="f56"/>
                      <a:pt x="f57" y="f58"/>
                      <a:pt x="f7" y="f59"/>
                    </a:cubicBezTo>
                    <a:cubicBezTo>
                      <a:pt x="f60" y="f61"/>
                      <a:pt x="f62" y="f63"/>
                      <a:pt x="f64" y="f65"/>
                    </a:cubicBezTo>
                    <a:cubicBezTo>
                      <a:pt x="f66" y="f67"/>
                      <a:pt x="f68" y="f69"/>
                      <a:pt x="f70" y="f71"/>
                    </a:cubicBezTo>
                    <a:cubicBezTo>
                      <a:pt x="f72" y="f73"/>
                      <a:pt x="f74" y="f4"/>
                      <a:pt x="f75" y="f4"/>
                    </a:cubicBezTo>
                    <a:cubicBezTo>
                      <a:pt x="f76" y="f4"/>
                      <a:pt x="f77" y="f78"/>
                      <a:pt x="f3" y="f79"/>
                    </a:cubicBezTo>
                    <a:lnTo>
                      <a:pt x="f3" y="f79"/>
                    </a:lnTo>
                    <a:cubicBezTo>
                      <a:pt x="f80" y="f81"/>
                      <a:pt x="f82" y="f83"/>
                      <a:pt x="f84" y="f83"/>
                    </a:cubicBezTo>
                    <a:cubicBezTo>
                      <a:pt x="f85" y="f83"/>
                      <a:pt x="f86" y="f87"/>
                      <a:pt x="f88" y="f89"/>
                    </a:cubicBezTo>
                    <a:cubicBezTo>
                      <a:pt x="f90" y="f91"/>
                      <a:pt x="f92" y="f93"/>
                      <a:pt x="f94" y="f95"/>
                    </a:cubicBezTo>
                    <a:cubicBezTo>
                      <a:pt x="f96" y="f97"/>
                      <a:pt x="f98" y="f99"/>
                      <a:pt x="f100" y="f67"/>
                    </a:cubicBezTo>
                    <a:cubicBezTo>
                      <a:pt x="f101" y="f102"/>
                      <a:pt x="f103" y="f104"/>
                      <a:pt x="f105" y="f106"/>
                    </a:cubicBezTo>
                    <a:cubicBezTo>
                      <a:pt x="f107" y="f108"/>
                      <a:pt x="f109" y="f110"/>
                      <a:pt x="f111" y="f110"/>
                    </a:cubicBezTo>
                    <a:cubicBezTo>
                      <a:pt x="f112" y="f110"/>
                      <a:pt x="f113" y="f114"/>
                      <a:pt x="f115" y="f116"/>
                    </a:cubicBezTo>
                    <a:cubicBezTo>
                      <a:pt x="f117" y="f118"/>
                      <a:pt x="f119" y="f120"/>
                      <a:pt x="f121" y="f122"/>
                    </a:cubicBezTo>
                    <a:lnTo>
                      <a:pt x="f121" y="f122"/>
                    </a:lnTo>
                    <a:cubicBezTo>
                      <a:pt x="f123" y="f124"/>
                      <a:pt x="f123" y="f125"/>
                      <a:pt x="f126" y="f127"/>
                    </a:cubicBezTo>
                    <a:cubicBezTo>
                      <a:pt x="f128" y="f129"/>
                      <a:pt x="f130" y="f131"/>
                      <a:pt x="f132" y="f131"/>
                    </a:cubicBezTo>
                    <a:cubicBezTo>
                      <a:pt x="f133" y="f131"/>
                      <a:pt x="f134" y="f135"/>
                      <a:pt x="f136" y="f137"/>
                    </a:cubicBezTo>
                    <a:cubicBezTo>
                      <a:pt x="f136" y="f138"/>
                      <a:pt x="f139" y="f140"/>
                      <a:pt x="f139" y="f59"/>
                    </a:cubicBezTo>
                    <a:cubicBezTo>
                      <a:pt x="f139" y="f141"/>
                      <a:pt x="f142" y="f2"/>
                      <a:pt x="f49"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 name="Google Shape;771;p10">
                <a:extLst>
                  <a:ext uri="{FF2B5EF4-FFF2-40B4-BE49-F238E27FC236}">
                    <a16:creationId xmlns:a16="http://schemas.microsoft.com/office/drawing/2014/main" id="{CAB6EB19-371B-43D5-9195-DEBDBE9DD860}"/>
                  </a:ext>
                </a:extLst>
              </p:cNvPr>
              <p:cNvSpPr/>
              <p:nvPr/>
            </p:nvSpPr>
            <p:spPr>
              <a:xfrm>
                <a:off x="195096" y="4326017"/>
                <a:ext cx="104771" cy="67272"/>
              </a:xfrm>
              <a:custGeom>
                <a:avLst/>
                <a:gdLst>
                  <a:gd name="f0" fmla="val w"/>
                  <a:gd name="f1" fmla="val h"/>
                  <a:gd name="f2" fmla="val 0"/>
                  <a:gd name="f3" fmla="val 3244"/>
                  <a:gd name="f4" fmla="val 2083"/>
                  <a:gd name="f5" fmla="val 869"/>
                  <a:gd name="f6" fmla="val 829"/>
                  <a:gd name="f7" fmla="val 802"/>
                  <a:gd name="f8" fmla="val 40"/>
                  <a:gd name="f9" fmla="val 797"/>
                  <a:gd name="f10" fmla="val 143"/>
                  <a:gd name="f11" fmla="val 774"/>
                  <a:gd name="f12" fmla="val 213"/>
                  <a:gd name="f13" fmla="val 843"/>
                  <a:gd name="f14" fmla="val 317"/>
                  <a:gd name="f15" fmla="val 878"/>
                  <a:gd name="f16" fmla="val 374"/>
                  <a:gd name="f17" fmla="val 791"/>
                  <a:gd name="f18" fmla="val 334"/>
                  <a:gd name="f19" fmla="val 694"/>
                  <a:gd name="f20" fmla="val 311"/>
                  <a:gd name="f21" fmla="val 596"/>
                  <a:gd name="f22" fmla="val 472"/>
                  <a:gd name="f23" fmla="val 346"/>
                  <a:gd name="f24" fmla="val 348"/>
                  <a:gd name="f25" fmla="val 243"/>
                  <a:gd name="f26" fmla="val 432"/>
                  <a:gd name="f27" fmla="val 70"/>
                  <a:gd name="f28" fmla="val 570"/>
                  <a:gd name="f29" fmla="val 847"/>
                  <a:gd name="f30" fmla="val 81"/>
                  <a:gd name="f31" fmla="val 1067"/>
                  <a:gd name="f32" fmla="val 168"/>
                  <a:gd name="f33" fmla="val 1263"/>
                  <a:gd name="f34" fmla="val 400"/>
                  <a:gd name="f35" fmla="val 1356"/>
                  <a:gd name="f36" fmla="val 620"/>
                  <a:gd name="f37" fmla="val 626"/>
                  <a:gd name="f38" fmla="val 633"/>
                  <a:gd name="f39" fmla="val 640"/>
                  <a:gd name="f40" fmla="val 641"/>
                  <a:gd name="f41" fmla="val 642"/>
                  <a:gd name="f42" fmla="val 648"/>
                  <a:gd name="f43" fmla="val 653"/>
                  <a:gd name="f44" fmla="val 658"/>
                  <a:gd name="f45" fmla="val 1355"/>
                  <a:gd name="f46" fmla="val 652"/>
                  <a:gd name="f47" fmla="val 646"/>
                  <a:gd name="f48" fmla="val 521"/>
                  <a:gd name="f49" fmla="val 1354"/>
                  <a:gd name="f50" fmla="val 429"/>
                  <a:gd name="f51" fmla="val 1233"/>
                  <a:gd name="f52" fmla="val 451"/>
                  <a:gd name="f53" fmla="val 1101"/>
                  <a:gd name="f54" fmla="val 462"/>
                  <a:gd name="f55" fmla="val 974"/>
                  <a:gd name="f56" fmla="val 578"/>
                  <a:gd name="f57" fmla="val 894"/>
                  <a:gd name="f58" fmla="val 693"/>
                  <a:gd name="f59" fmla="val 859"/>
                  <a:gd name="f60" fmla="val 706"/>
                  <a:gd name="f61" fmla="val 858"/>
                  <a:gd name="f62" fmla="val 720"/>
                  <a:gd name="f63" fmla="val 857"/>
                  <a:gd name="f64" fmla="val 733"/>
                  <a:gd name="f65" fmla="val 846"/>
                  <a:gd name="f66" fmla="val 958"/>
                  <a:gd name="f67" fmla="val 900"/>
                  <a:gd name="f68" fmla="val 1051"/>
                  <a:gd name="f69" fmla="val 951"/>
                  <a:gd name="f70" fmla="val 1155"/>
                  <a:gd name="f71" fmla="val 1009"/>
                  <a:gd name="f72" fmla="val 1259"/>
                  <a:gd name="f73" fmla="val 1090"/>
                  <a:gd name="f74" fmla="val 1339"/>
                  <a:gd name="f75" fmla="val 1182"/>
                  <a:gd name="f76" fmla="val 1893"/>
                  <a:gd name="f77" fmla="val 1667"/>
                  <a:gd name="f78" fmla="val 2528"/>
                  <a:gd name="f79" fmla="val 1932"/>
                  <a:gd name="f80" fmla="val 2471"/>
                  <a:gd name="f81" fmla="val 1909"/>
                  <a:gd name="f82" fmla="val 1709"/>
                  <a:gd name="f83" fmla="val 1293"/>
                  <a:gd name="f84" fmla="val 467"/>
                  <a:gd name="f85" fmla="val 1249"/>
                  <a:gd name="f86" fmla="val 422"/>
                  <a:gd name="f87" fmla="val 996"/>
                  <a:gd name="f88" fmla="*/ f0 1 3244"/>
                  <a:gd name="f89" fmla="*/ f1 1 2083"/>
                  <a:gd name="f90" fmla="val f2"/>
                  <a:gd name="f91" fmla="val f3"/>
                  <a:gd name="f92" fmla="val f4"/>
                  <a:gd name="f93" fmla="+- f92 0 f90"/>
                  <a:gd name="f94" fmla="+- f91 0 f90"/>
                  <a:gd name="f95" fmla="*/ f94 1 3244"/>
                  <a:gd name="f96" fmla="*/ f93 1 2083"/>
                  <a:gd name="f97" fmla="*/ f90 1 f95"/>
                  <a:gd name="f98" fmla="*/ f91 1 f95"/>
                  <a:gd name="f99" fmla="*/ f90 1 f96"/>
                  <a:gd name="f100" fmla="*/ f92 1 f96"/>
                  <a:gd name="f101" fmla="*/ f97 f88 1"/>
                  <a:gd name="f102" fmla="*/ f98 f88 1"/>
                  <a:gd name="f103" fmla="*/ f100 f89 1"/>
                  <a:gd name="f104" fmla="*/ f99 f89 1"/>
                </a:gdLst>
                <a:ahLst/>
                <a:cxnLst>
                  <a:cxn ang="3cd4">
                    <a:pos x="hc" y="t"/>
                  </a:cxn>
                  <a:cxn ang="0">
                    <a:pos x="r" y="vc"/>
                  </a:cxn>
                  <a:cxn ang="cd4">
                    <a:pos x="hc" y="b"/>
                  </a:cxn>
                  <a:cxn ang="cd2">
                    <a:pos x="l" y="vc"/>
                  </a:cxn>
                </a:cxnLst>
                <a:rect l="f101" t="f104" r="f102" b="f103"/>
                <a:pathLst>
                  <a:path w="3244" h="2083">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8"/>
                      <a:pt x="f2" y="f29"/>
                      <a:pt x="f30" y="f31"/>
                    </a:cubicBezTo>
                    <a:cubicBezTo>
                      <a:pt x="f32" y="f33"/>
                      <a:pt x="f34" y="f35"/>
                      <a:pt x="f36" y="f35"/>
                    </a:cubicBezTo>
                    <a:cubicBezTo>
                      <a:pt x="f37" y="f35"/>
                      <a:pt x="f38" y="f35"/>
                      <a:pt x="f39" y="f35"/>
                    </a:cubicBezTo>
                    <a:lnTo>
                      <a:pt x="f39" y="f35"/>
                    </a:lnTo>
                    <a:cubicBezTo>
                      <a:pt x="f39" y="f35"/>
                      <a:pt x="f40" y="f35"/>
                      <a:pt x="f41" y="f35"/>
                    </a:cubicBezTo>
                    <a:cubicBezTo>
                      <a:pt x="f42" y="f35"/>
                      <a:pt x="f43" y="f35"/>
                      <a:pt x="f44" y="f45"/>
                    </a:cubicBezTo>
                    <a:lnTo>
                      <a:pt x="f44" y="f45"/>
                    </a:lnTo>
                    <a:cubicBezTo>
                      <a:pt x="f46" y="f35"/>
                      <a:pt x="f47" y="f35"/>
                      <a:pt x="f39" y="f35"/>
                    </a:cubicBezTo>
                    <a:lnTo>
                      <a:pt x="f39" y="f35"/>
                    </a:lnTo>
                    <a:cubicBezTo>
                      <a:pt x="f48" y="f49"/>
                      <a:pt x="f50" y="f51"/>
                      <a:pt x="f52" y="f53"/>
                    </a:cubicBezTo>
                    <a:cubicBezTo>
                      <a:pt x="f54" y="f55"/>
                      <a:pt x="f56" y="f57"/>
                      <a:pt x="f58" y="f59"/>
                    </a:cubicBezTo>
                    <a:cubicBezTo>
                      <a:pt x="f60" y="f61"/>
                      <a:pt x="f62" y="f63"/>
                      <a:pt x="f64" y="f63"/>
                    </a:cubicBezTo>
                    <a:cubicBezTo>
                      <a:pt x="f65" y="f63"/>
                      <a:pt x="f66" y="f67"/>
                      <a:pt x="f68" y="f69"/>
                    </a:cubicBezTo>
                    <a:cubicBezTo>
                      <a:pt x="f70" y="f71"/>
                      <a:pt x="f72" y="f73"/>
                      <a:pt x="f74" y="f75"/>
                    </a:cubicBezTo>
                    <a:cubicBezTo>
                      <a:pt x="f76" y="f77"/>
                      <a:pt x="f78" y="f79"/>
                      <a:pt x="f3" y="f4"/>
                    </a:cubicBezTo>
                    <a:cubicBezTo>
                      <a:pt x="f80" y="f81"/>
                      <a:pt x="f82" y="f73"/>
                      <a:pt x="f83" y="f84"/>
                    </a:cubicBezTo>
                    <a:cubicBezTo>
                      <a:pt x="f85" y="f86"/>
                      <a:pt x="f87"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 name="Google Shape;772;p10">
                <a:extLst>
                  <a:ext uri="{FF2B5EF4-FFF2-40B4-BE49-F238E27FC236}">
                    <a16:creationId xmlns:a16="http://schemas.microsoft.com/office/drawing/2014/main" id="{274A8D33-3373-4404-8C48-DD6354AEF59E}"/>
                  </a:ext>
                </a:extLst>
              </p:cNvPr>
              <p:cNvSpPr/>
              <p:nvPr/>
            </p:nvSpPr>
            <p:spPr>
              <a:xfrm>
                <a:off x="383362" y="4377699"/>
                <a:ext cx="227438" cy="140497"/>
              </a:xfrm>
              <a:custGeom>
                <a:avLst/>
                <a:gdLst>
                  <a:gd name="f0" fmla="val w"/>
                  <a:gd name="f1" fmla="val h"/>
                  <a:gd name="f2" fmla="val 0"/>
                  <a:gd name="f3" fmla="val 7042"/>
                  <a:gd name="f4" fmla="val 4350"/>
                  <a:gd name="f5" fmla="val 7025"/>
                  <a:gd name="f6" fmla="val 706"/>
                  <a:gd name="f7" fmla="val 7031"/>
                  <a:gd name="f8" fmla="val 708"/>
                  <a:gd name="f9" fmla="val 7036"/>
                  <a:gd name="f10" fmla="val 711"/>
                  <a:gd name="f11" fmla="val 713"/>
                  <a:gd name="f12" fmla="val 5137"/>
                  <a:gd name="f13" fmla="val 229"/>
                  <a:gd name="f14" fmla="val 5264"/>
                  <a:gd name="f15" fmla="val 5379"/>
                  <a:gd name="f16" fmla="val 5518"/>
                  <a:gd name="f17" fmla="val 252"/>
                  <a:gd name="f18" fmla="val 5449"/>
                  <a:gd name="f19" fmla="val 246"/>
                  <a:gd name="f20" fmla="val 5385"/>
                  <a:gd name="f21" fmla="val 243"/>
                  <a:gd name="f22" fmla="val 5323"/>
                  <a:gd name="f23" fmla="val 5261"/>
                  <a:gd name="f24" fmla="val 5200"/>
                  <a:gd name="f25" fmla="val 5010"/>
                  <a:gd name="f26" fmla="val 275"/>
                  <a:gd name="f27" fmla="val 4895"/>
                  <a:gd name="f28" fmla="val 298"/>
                  <a:gd name="f29" fmla="val 4779"/>
                  <a:gd name="f30" fmla="val 332"/>
                  <a:gd name="f31" fmla="val 4433"/>
                  <a:gd name="f32" fmla="val 459"/>
                  <a:gd name="f33" fmla="val 4317"/>
                  <a:gd name="f34" fmla="val 517"/>
                  <a:gd name="f35" fmla="val 4214"/>
                  <a:gd name="f36" fmla="val 575"/>
                  <a:gd name="f37" fmla="val 4110"/>
                  <a:gd name="f38" fmla="val 644"/>
                  <a:gd name="f39" fmla="val 3706"/>
                  <a:gd name="f40" fmla="val 921"/>
                  <a:gd name="f41" fmla="val 3394"/>
                  <a:gd name="f42" fmla="val 1314"/>
                  <a:gd name="f43" fmla="val 3105"/>
                  <a:gd name="f44" fmla="val 1706"/>
                  <a:gd name="f45" fmla="val 2817"/>
                  <a:gd name="f46" fmla="val 2110"/>
                  <a:gd name="f47" fmla="val 2563"/>
                  <a:gd name="f48" fmla="val 2549"/>
                  <a:gd name="f49" fmla="val 2251"/>
                  <a:gd name="f50" fmla="val 2941"/>
                  <a:gd name="f51" fmla="val 2090"/>
                  <a:gd name="f52" fmla="val 3137"/>
                  <a:gd name="f53" fmla="val 1917"/>
                  <a:gd name="f54" fmla="val 3310"/>
                  <a:gd name="f55" fmla="val 1743"/>
                  <a:gd name="f56" fmla="val 3484"/>
                  <a:gd name="f57" fmla="val 1559"/>
                  <a:gd name="f58" fmla="val 3645"/>
                  <a:gd name="f59" fmla="val 1351"/>
                  <a:gd name="f60" fmla="val 3807"/>
                  <a:gd name="f61" fmla="val 1155"/>
                  <a:gd name="f62" fmla="val 3934"/>
                  <a:gd name="f63" fmla="val 3634"/>
                  <a:gd name="f64" fmla="val 3299"/>
                  <a:gd name="f65" fmla="val 2228"/>
                  <a:gd name="f66" fmla="val 2906"/>
                  <a:gd name="f67" fmla="val 2517"/>
                  <a:gd name="f68" fmla="val 2526"/>
                  <a:gd name="f69" fmla="val 2759"/>
                  <a:gd name="f70" fmla="val 2087"/>
                  <a:gd name="f71" fmla="val 3048"/>
                  <a:gd name="f72" fmla="val 1683"/>
                  <a:gd name="f73" fmla="val 3336"/>
                  <a:gd name="f74" fmla="val 1279"/>
                  <a:gd name="f75" fmla="val 3648"/>
                  <a:gd name="f76" fmla="val 887"/>
                  <a:gd name="f77" fmla="val 4087"/>
                  <a:gd name="f78" fmla="val 598"/>
                  <a:gd name="f79" fmla="val 4306"/>
                  <a:gd name="f80" fmla="val 471"/>
                  <a:gd name="f81" fmla="val 4514"/>
                  <a:gd name="f82" fmla="val 356"/>
                  <a:gd name="f83" fmla="val 4768"/>
                  <a:gd name="f84" fmla="val 286"/>
                  <a:gd name="f85" fmla="val 4883"/>
                  <a:gd name="f86" fmla="val 5138"/>
                  <a:gd name="f87" fmla="val 1"/>
                  <a:gd name="f88" fmla="val 4407"/>
                  <a:gd name="f89" fmla="val 3713"/>
                  <a:gd name="f90" fmla="val 313"/>
                  <a:gd name="f91" fmla="val 3117"/>
                  <a:gd name="f92" fmla="val 840"/>
                  <a:gd name="f93" fmla="val 2274"/>
                  <a:gd name="f94" fmla="val 1602"/>
                  <a:gd name="f95" fmla="val 1166"/>
                  <a:gd name="f96" fmla="val 2422"/>
                  <a:gd name="f97" fmla="val 2433"/>
                  <a:gd name="f98" fmla="val 244"/>
                  <a:gd name="f99" fmla="val 2574"/>
                  <a:gd name="f100" fmla="val 498"/>
                  <a:gd name="f101" fmla="val 2620"/>
                  <a:gd name="f102" fmla="val 758"/>
                  <a:gd name="f103" fmla="val 881"/>
                  <a:gd name="f104" fmla="val 1006"/>
                  <a:gd name="f105" fmla="val 2610"/>
                  <a:gd name="f106" fmla="val 1132"/>
                  <a:gd name="f107" fmla="val 2595"/>
                  <a:gd name="f108" fmla="val 531"/>
                  <a:gd name="f109" fmla="val 2872"/>
                  <a:gd name="f110" fmla="val 1270"/>
                  <a:gd name="f111" fmla="val 670"/>
                  <a:gd name="f112" fmla="val 4280"/>
                  <a:gd name="f113" fmla="val 851"/>
                  <a:gd name="f114" fmla="val 4176"/>
                  <a:gd name="f115" fmla="val 1051"/>
                  <a:gd name="f116" fmla="val 4154"/>
                  <a:gd name="f117" fmla="val 1252"/>
                  <a:gd name="f118" fmla="val 1409"/>
                  <a:gd name="f119" fmla="val 1567"/>
                  <a:gd name="f120" fmla="val 4167"/>
                  <a:gd name="f121" fmla="val 1717"/>
                  <a:gd name="f122" fmla="val 2061"/>
                  <a:gd name="f123" fmla="val 2367"/>
                  <a:gd name="f124" fmla="val 4095"/>
                  <a:gd name="f125" fmla="val 2540"/>
                  <a:gd name="f126" fmla="val 3622"/>
                  <a:gd name="f127" fmla="val 2725"/>
                  <a:gd name="f128" fmla="val 3991"/>
                  <a:gd name="f129" fmla="val 2828"/>
                  <a:gd name="f130" fmla="val 4084"/>
                  <a:gd name="f131" fmla="val 3152"/>
                  <a:gd name="f132" fmla="val 4349"/>
                  <a:gd name="f133" fmla="val 3830"/>
                  <a:gd name="f134" fmla="val 3129"/>
                  <a:gd name="f135" fmla="val 3564"/>
                  <a:gd name="f136" fmla="val 3244"/>
                  <a:gd name="f137" fmla="val 3657"/>
                  <a:gd name="f138" fmla="val 3440"/>
                  <a:gd name="f139" fmla="val 3761"/>
                  <a:gd name="f140" fmla="val 3267"/>
                  <a:gd name="f141" fmla="val 3080"/>
                  <a:gd name="f142" fmla="val 3567"/>
                  <a:gd name="f143" fmla="val 1787"/>
                  <a:gd name="f144" fmla="val 3613"/>
                  <a:gd name="f145" fmla="val 2006"/>
                  <a:gd name="f146" fmla="val 3798"/>
                  <a:gd name="f147" fmla="val 2191"/>
                  <a:gd name="f148" fmla="val 4017"/>
                  <a:gd name="f149" fmla="val 4225"/>
                  <a:gd name="f150" fmla="val 4456"/>
                  <a:gd name="f151" fmla="val 4409"/>
                  <a:gd name="f152" fmla="val 1868"/>
                  <a:gd name="f153" fmla="val 4307"/>
                  <a:gd name="f154" fmla="val 1909"/>
                  <a:gd name="f155" fmla="val 4202"/>
                  <a:gd name="f156" fmla="val 4128"/>
                  <a:gd name="f157" fmla="val 4052"/>
                  <a:gd name="f158" fmla="val 1888"/>
                  <a:gd name="f159" fmla="val 3994"/>
                  <a:gd name="f160" fmla="val 1845"/>
                  <a:gd name="f161" fmla="val 3867"/>
                  <a:gd name="f162" fmla="val 1741"/>
                  <a:gd name="f163" fmla="val 3821"/>
                  <a:gd name="f164" fmla="val 1556"/>
                  <a:gd name="f165" fmla="val 3844"/>
                  <a:gd name="f166" fmla="val 1394"/>
                  <a:gd name="f167" fmla="val 3856"/>
                  <a:gd name="f168" fmla="val 4491"/>
                  <a:gd name="f169" fmla="val 4860"/>
                  <a:gd name="f170" fmla="val 5122"/>
                  <a:gd name="f171" fmla="val 424"/>
                  <a:gd name="f172" fmla="val 5396"/>
                  <a:gd name="f173" fmla="val 382"/>
                  <a:gd name="f174" fmla="val 5670"/>
                  <a:gd name="f175" fmla="val 6141"/>
                  <a:gd name="f176" fmla="val 6612"/>
                  <a:gd name="f177" fmla="val 505"/>
                  <a:gd name="f178" fmla="val 6699"/>
                  <a:gd name="f179" fmla="val 544"/>
                  <a:gd name="f180" fmla="val 6447"/>
                  <a:gd name="f181" fmla="val 319"/>
                  <a:gd name="f182" fmla="val 6107"/>
                  <a:gd name="f183" fmla="val 194"/>
                  <a:gd name="f184" fmla="val 5922"/>
                  <a:gd name="f185" fmla="val 125"/>
                  <a:gd name="f186" fmla="val 5726"/>
                  <a:gd name="f187" fmla="val 79"/>
                  <a:gd name="f188" fmla="val 5541"/>
                  <a:gd name="f189" fmla="val 32"/>
                  <a:gd name="f190" fmla="val 5406"/>
                  <a:gd name="f191" fmla="val 11"/>
                  <a:gd name="f192" fmla="val 5271"/>
                  <a:gd name="f193" fmla="*/ f0 1 7042"/>
                  <a:gd name="f194" fmla="*/ f1 1 4350"/>
                  <a:gd name="f195" fmla="val f2"/>
                  <a:gd name="f196" fmla="val f3"/>
                  <a:gd name="f197" fmla="val f4"/>
                  <a:gd name="f198" fmla="+- f197 0 f195"/>
                  <a:gd name="f199" fmla="+- f196 0 f195"/>
                  <a:gd name="f200" fmla="*/ f199 1 7042"/>
                  <a:gd name="f201" fmla="*/ f198 1 4350"/>
                  <a:gd name="f202" fmla="*/ f195 1 f200"/>
                  <a:gd name="f203" fmla="*/ f196 1 f200"/>
                  <a:gd name="f204" fmla="*/ f195 1 f201"/>
                  <a:gd name="f205" fmla="*/ f197 1 f201"/>
                  <a:gd name="f206" fmla="*/ f202 f193 1"/>
                  <a:gd name="f207" fmla="*/ f203 f193 1"/>
                  <a:gd name="f208" fmla="*/ f205 f194 1"/>
                  <a:gd name="f209" fmla="*/ f204 f194 1"/>
                </a:gdLst>
                <a:ahLst/>
                <a:cxnLst>
                  <a:cxn ang="3cd4">
                    <a:pos x="hc" y="t"/>
                  </a:cxn>
                  <a:cxn ang="0">
                    <a:pos x="r" y="vc"/>
                  </a:cxn>
                  <a:cxn ang="cd4">
                    <a:pos x="hc" y="b"/>
                  </a:cxn>
                  <a:cxn ang="cd2">
                    <a:pos x="l" y="vc"/>
                  </a:cxn>
                </a:cxnLst>
                <a:rect l="f206" t="f209" r="f207" b="f208"/>
                <a:pathLst>
                  <a:path w="7042" h="4350">
                    <a:moveTo>
                      <a:pt x="f5" y="f6"/>
                    </a:moveTo>
                    <a:cubicBezTo>
                      <a:pt x="f7" y="f8"/>
                      <a:pt x="f9" y="f10"/>
                      <a:pt x="f3" y="f11"/>
                    </a:cubicBezTo>
                    <a:cubicBezTo>
                      <a:pt x="f9" y="f10"/>
                      <a:pt x="f7" y="f8"/>
                      <a:pt x="f5" y="f6"/>
                    </a:cubicBezTo>
                    <a:close/>
                    <a:moveTo>
                      <a:pt x="f12" y="f13"/>
                    </a:moveTo>
                    <a:cubicBezTo>
                      <a:pt x="f14" y="f13"/>
                      <a:pt x="f15" y="f13"/>
                      <a:pt x="f16" y="f17"/>
                    </a:cubicBezTo>
                    <a:cubicBezTo>
                      <a:pt x="f18" y="f19"/>
                      <a:pt x="f20" y="f21"/>
                      <a:pt x="f22" y="f21"/>
                    </a:cubicBezTo>
                    <a:cubicBezTo>
                      <a:pt x="f23" y="f21"/>
                      <a:pt x="f24" y="f19"/>
                      <a:pt x="f12" y="f17"/>
                    </a:cubicBezTo>
                    <a:cubicBezTo>
                      <a:pt x="f25" y="f26"/>
                      <a:pt x="f27" y="f28"/>
                      <a:pt x="f29" y="f30"/>
                    </a:cubicBez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57" y="f63"/>
                      <a:pt x="f53" y="f64"/>
                      <a:pt x="f65" y="f66"/>
                    </a:cubicBezTo>
                    <a:cubicBezTo>
                      <a:pt x="f67" y="f68"/>
                      <a:pt x="f69" y="f70"/>
                      <a:pt x="f71" y="f72"/>
                    </a:cubicBezTo>
                    <a:cubicBezTo>
                      <a:pt x="f73" y="f74"/>
                      <a:pt x="f75" y="f76"/>
                      <a:pt x="f77" y="f78"/>
                    </a:cubicBezTo>
                    <a:cubicBezTo>
                      <a:pt x="f79" y="f80"/>
                      <a:pt x="f81" y="f82"/>
                      <a:pt x="f83" y="f84"/>
                    </a:cubicBezTo>
                    <a:cubicBezTo>
                      <a:pt x="f85" y="f17"/>
                      <a:pt x="f25" y="f13"/>
                      <a:pt x="f12" y="f13"/>
                    </a:cubicBezTo>
                    <a:close/>
                    <a:moveTo>
                      <a:pt x="f86" y="f87"/>
                    </a:moveTo>
                    <a:cubicBezTo>
                      <a:pt x="f88" y="f87"/>
                      <a:pt x="f89" y="f90"/>
                      <a:pt x="f91" y="f92"/>
                    </a:cubicBezTo>
                    <a:cubicBezTo>
                      <a:pt x="f93" y="f94"/>
                      <a:pt x="f95" y="f96"/>
                      <a:pt x="f87" y="f97"/>
                    </a:cubicBezTo>
                    <a:cubicBezTo>
                      <a:pt x="f98" y="f99"/>
                      <a:pt x="f100" y="f101"/>
                      <a:pt x="f102" y="f101"/>
                    </a:cubicBezTo>
                    <a:cubicBezTo>
                      <a:pt x="f103" y="f101"/>
                      <a:pt x="f104" y="f105"/>
                      <a:pt x="f106" y="f107"/>
                    </a:cubicBezTo>
                    <a:lnTo>
                      <a:pt x="f106" y="f107"/>
                    </a:lnTo>
                    <a:cubicBezTo>
                      <a:pt x="f108" y="f109"/>
                      <a:pt x="f110" y="f62"/>
                      <a:pt x="f111" y="f112"/>
                    </a:cubicBezTo>
                    <a:cubicBezTo>
                      <a:pt x="f113" y="f114"/>
                      <a:pt x="f115" y="f116"/>
                      <a:pt x="f117" y="f116"/>
                    </a:cubicBezTo>
                    <a:cubicBezTo>
                      <a:pt x="f118" y="f116"/>
                      <a:pt x="f119" y="f120"/>
                      <a:pt x="f121" y="f120"/>
                    </a:cubicBezTo>
                    <a:cubicBezTo>
                      <a:pt x="f122" y="f120"/>
                      <a:pt x="f123" y="f124"/>
                      <a:pt x="f125" y="f126"/>
                    </a:cubicBezTo>
                    <a:cubicBezTo>
                      <a:pt x="f127" y="f128"/>
                      <a:pt x="f129" y="f130"/>
                      <a:pt x="f131" y="f132"/>
                    </a:cubicBezTo>
                    <a:cubicBezTo>
                      <a:pt x="f71" y="f133"/>
                      <a:pt x="f134" y="f135"/>
                      <a:pt x="f134" y="f135"/>
                    </a:cubicBezTo>
                    <a:lnTo>
                      <a:pt x="f134" y="f135"/>
                    </a:lnTo>
                    <a:cubicBezTo>
                      <a:pt x="f136" y="f137"/>
                      <a:pt x="f138" y="f139"/>
                      <a:pt x="f138" y="f139"/>
                    </a:cubicBezTo>
                    <a:cubicBezTo>
                      <a:pt x="f140" y="f141"/>
                      <a:pt x="f140" y="f96"/>
                      <a:pt x="f142" y="f143"/>
                    </a:cubicBezTo>
                    <a:cubicBezTo>
                      <a:pt x="f144" y="f145"/>
                      <a:pt x="f146" y="f147"/>
                      <a:pt x="f148" y="f147"/>
                    </a:cubicBezTo>
                    <a:cubicBezTo>
                      <a:pt x="f149" y="f147"/>
                      <a:pt x="f31" y="f145"/>
                      <a:pt x="f150" y="f143"/>
                    </a:cubicBezTo>
                    <a:lnTo>
                      <a:pt x="f150" y="f143"/>
                    </a:lnTo>
                    <a:cubicBezTo>
                      <a:pt x="f151" y="f152"/>
                      <a:pt x="f153" y="f154"/>
                      <a:pt x="f155" y="f154"/>
                    </a:cubicBezTo>
                    <a:cubicBezTo>
                      <a:pt x="f156" y="f154"/>
                      <a:pt x="f157" y="f158"/>
                      <a:pt x="f159" y="f160"/>
                    </a:cubicBezTo>
                    <a:cubicBezTo>
                      <a:pt x="f161" y="f162"/>
                      <a:pt x="f163" y="f164"/>
                      <a:pt x="f165" y="f166"/>
                    </a:cubicBezTo>
                    <a:cubicBezTo>
                      <a:pt x="f167" y="f40"/>
                      <a:pt x="f168" y="f38"/>
                      <a:pt x="f169" y="f34"/>
                    </a:cubicBezTo>
                    <a:cubicBezTo>
                      <a:pt x="f170" y="f171"/>
                      <a:pt x="f172" y="f173"/>
                      <a:pt x="f174" y="f173"/>
                    </a:cubicBezTo>
                    <a:cubicBezTo>
                      <a:pt x="f175" y="f173"/>
                      <a:pt x="f176" y="f177"/>
                      <a:pt x="f5" y="f6"/>
                    </a:cubicBezTo>
                    <a:lnTo>
                      <a:pt x="f5" y="f6"/>
                    </a:lnTo>
                    <a:cubicBezTo>
                      <a:pt x="f178" y="f179"/>
                      <a:pt x="f180" y="f181"/>
                      <a:pt x="f182" y="f183"/>
                    </a:cubicBezTo>
                    <a:cubicBezTo>
                      <a:pt x="f184" y="f185"/>
                      <a:pt x="f186" y="f187"/>
                      <a:pt x="f188" y="f189"/>
                    </a:cubicBezTo>
                    <a:cubicBezTo>
                      <a:pt x="f190" y="f191"/>
                      <a:pt x="f192" y="f87"/>
                      <a:pt x="f86" y="f87"/>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 name="Google Shape;773;p10">
                <a:extLst>
                  <a:ext uri="{FF2B5EF4-FFF2-40B4-BE49-F238E27FC236}">
                    <a16:creationId xmlns:a16="http://schemas.microsoft.com/office/drawing/2014/main" id="{B2CABAFD-3D85-4B34-8DBC-EDBC38D8E36F}"/>
                  </a:ext>
                </a:extLst>
              </p:cNvPr>
              <p:cNvSpPr/>
              <p:nvPr/>
            </p:nvSpPr>
            <p:spPr>
              <a:xfrm>
                <a:off x="321832" y="4394396"/>
                <a:ext cx="150665" cy="53583"/>
              </a:xfrm>
              <a:custGeom>
                <a:avLst/>
                <a:gdLst>
                  <a:gd name="f0" fmla="val w"/>
                  <a:gd name="f1" fmla="val h"/>
                  <a:gd name="f2" fmla="val 0"/>
                  <a:gd name="f3" fmla="val 4665"/>
                  <a:gd name="f4" fmla="val 1659"/>
                  <a:gd name="f5" fmla="val 3706"/>
                  <a:gd name="f6" fmla="val 520"/>
                  <a:gd name="f7" fmla="val 3510"/>
                  <a:gd name="f8" fmla="val 623"/>
                  <a:gd name="f9" fmla="val 3302"/>
                  <a:gd name="f10" fmla="val 704"/>
                  <a:gd name="f11" fmla="val 3094"/>
                  <a:gd name="f12" fmla="val 774"/>
                  <a:gd name="f13" fmla="val 2875"/>
                  <a:gd name="f14" fmla="val 854"/>
                  <a:gd name="f15" fmla="val 2644"/>
                  <a:gd name="f16" fmla="val 889"/>
                  <a:gd name="f17" fmla="val 2413"/>
                  <a:gd name="f18" fmla="val 924"/>
                  <a:gd name="f19" fmla="val 2278"/>
                  <a:gd name="f20" fmla="val 937"/>
                  <a:gd name="f21" fmla="val 2139"/>
                  <a:gd name="f22" fmla="val 943"/>
                  <a:gd name="f23" fmla="val 2000"/>
                  <a:gd name="f24" fmla="val 1903"/>
                  <a:gd name="f25" fmla="val 1805"/>
                  <a:gd name="f26" fmla="val 940"/>
                  <a:gd name="f27" fmla="val 1709"/>
                  <a:gd name="f28" fmla="val 935"/>
                  <a:gd name="f29" fmla="val 1455"/>
                  <a:gd name="f30" fmla="val 1224"/>
                  <a:gd name="f31" fmla="val 982"/>
                  <a:gd name="f32" fmla="val 1201"/>
                  <a:gd name="f33" fmla="val 866"/>
                  <a:gd name="f34" fmla="val 1444"/>
                  <a:gd name="f35" fmla="val 877"/>
                  <a:gd name="f36" fmla="val 1675"/>
                  <a:gd name="f37" fmla="val 1906"/>
                  <a:gd name="f38" fmla="val 2148"/>
                  <a:gd name="f39" fmla="val 2379"/>
                  <a:gd name="f40" fmla="val 2610"/>
                  <a:gd name="f41" fmla="val 831"/>
                  <a:gd name="f42" fmla="val 2840"/>
                  <a:gd name="f43" fmla="val 797"/>
                  <a:gd name="f44" fmla="val 3060"/>
                  <a:gd name="f45" fmla="val 739"/>
                  <a:gd name="f46" fmla="val 3279"/>
                  <a:gd name="f47" fmla="val 681"/>
                  <a:gd name="f48" fmla="val 3498"/>
                  <a:gd name="f49" fmla="val 600"/>
                  <a:gd name="f50" fmla="val 4664"/>
                  <a:gd name="f51" fmla="val 3613"/>
                  <a:gd name="f52" fmla="val 468"/>
                  <a:gd name="f53" fmla="val 2464"/>
                  <a:gd name="f54" fmla="val 706"/>
                  <a:gd name="f55" fmla="val 1316"/>
                  <a:gd name="f56" fmla="val 876"/>
                  <a:gd name="f57" fmla="val 436"/>
                  <a:gd name="f58" fmla="val 671"/>
                  <a:gd name="f59" fmla="val 1"/>
                  <a:gd name="f60" fmla="val 310"/>
                  <a:gd name="f61" fmla="val 896"/>
                  <a:gd name="f62" fmla="val 1235"/>
                  <a:gd name="f63" fmla="val 1388"/>
                  <a:gd name="f64" fmla="val 1447"/>
                  <a:gd name="f65" fmla="val 1504"/>
                  <a:gd name="f66" fmla="val 1231"/>
                  <a:gd name="f67" fmla="val 1559"/>
                  <a:gd name="f68" fmla="val 1386"/>
                  <a:gd name="f69" fmla="val 1374"/>
                  <a:gd name="f70" fmla="val 705"/>
                  <a:gd name="f71" fmla="val 1570"/>
                  <a:gd name="f72" fmla="val 694"/>
                  <a:gd name="f73" fmla="val 1616"/>
                  <a:gd name="f74" fmla="val 804"/>
                  <a:gd name="f75" fmla="val 1645"/>
                  <a:gd name="f76" fmla="val 926"/>
                  <a:gd name="f77" fmla="val 1055"/>
                  <a:gd name="f78" fmla="val 2203"/>
                  <a:gd name="f79" fmla="val 3979"/>
                  <a:gd name="f80" fmla="val 592"/>
                  <a:gd name="f81" fmla="*/ f0 1 4665"/>
                  <a:gd name="f82" fmla="*/ f1 1 1659"/>
                  <a:gd name="f83" fmla="val f2"/>
                  <a:gd name="f84" fmla="val f3"/>
                  <a:gd name="f85" fmla="val f4"/>
                  <a:gd name="f86" fmla="+- f85 0 f83"/>
                  <a:gd name="f87" fmla="+- f84 0 f83"/>
                  <a:gd name="f88" fmla="*/ f87 1 4665"/>
                  <a:gd name="f89" fmla="*/ f86 1 1659"/>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4665" h="1659">
                    <a:moveTo>
                      <a:pt x="f5" y="f6"/>
                    </a:moveTo>
                    <a:lnTo>
                      <a:pt x="f5" y="f6"/>
                    </a:lnTo>
                    <a:cubicBezTo>
                      <a:pt x="f7" y="f8"/>
                      <a:pt x="f9" y="f10"/>
                      <a:pt x="f11" y="f12"/>
                    </a:cubicBezTo>
                    <a:cubicBezTo>
                      <a:pt x="f13" y="f14"/>
                      <a:pt x="f15" y="f16"/>
                      <a:pt x="f17" y="f18"/>
                    </a:cubicBezTo>
                    <a:cubicBezTo>
                      <a:pt x="f19" y="f20"/>
                      <a:pt x="f21" y="f22"/>
                      <a:pt x="f23" y="f22"/>
                    </a:cubicBezTo>
                    <a:cubicBezTo>
                      <a:pt x="f24" y="f22"/>
                      <a:pt x="f25" y="f26"/>
                      <a:pt x="f27" y="f28"/>
                    </a:cubicBezTo>
                    <a:cubicBezTo>
                      <a:pt x="f29" y="f18"/>
                      <a:pt x="f30" y="f16"/>
                      <a:pt x="f31" y="f14"/>
                    </a:cubicBezTo>
                    <a:lnTo>
                      <a:pt x="f31" y="f14"/>
                    </a:lnTo>
                    <a:cubicBezTo>
                      <a:pt x="f32" y="f33"/>
                      <a:pt x="f34" y="f35"/>
                      <a:pt x="f36" y="f16"/>
                    </a:cubicBezTo>
                    <a:cubicBezTo>
                      <a:pt x="f37" y="f16"/>
                      <a:pt x="f38" y="f16"/>
                      <a:pt x="f39" y="f33"/>
                    </a:cubicBezTo>
                    <a:cubicBezTo>
                      <a:pt x="f40" y="f41"/>
                      <a:pt x="f42" y="f43"/>
                      <a:pt x="f44" y="f45"/>
                    </a:cubicBezTo>
                    <a:cubicBezTo>
                      <a:pt x="f46" y="f47"/>
                      <a:pt x="f48" y="f49"/>
                      <a:pt x="f5" y="f6"/>
                    </a:cubicBezTo>
                    <a:close/>
                    <a:moveTo>
                      <a:pt x="f50" y="f2"/>
                    </a:moveTo>
                    <a:lnTo>
                      <a:pt x="f50" y="f2"/>
                    </a:lnTo>
                    <a:cubicBezTo>
                      <a:pt x="f51" y="f52"/>
                      <a:pt x="f53" y="f54"/>
                      <a:pt x="f55" y="f54"/>
                    </a:cubicBezTo>
                    <a:cubicBezTo>
                      <a:pt x="f56" y="f54"/>
                      <a:pt x="f57" y="f58"/>
                      <a:pt x="f59" y="f49"/>
                    </a:cubicBezTo>
                    <a:lnTo>
                      <a:pt x="f59" y="f49"/>
                    </a:lnTo>
                    <a:cubicBezTo>
                      <a:pt x="f60" y="f31"/>
                      <a:pt x="f61" y="f62"/>
                      <a:pt x="f63" y="f62"/>
                    </a:cubicBezTo>
                    <a:cubicBezTo>
                      <a:pt x="f64" y="f62"/>
                      <a:pt x="f65" y="f66"/>
                      <a:pt x="f67" y="f30"/>
                    </a:cubicBezTo>
                    <a:lnTo>
                      <a:pt x="f67" y="f30"/>
                    </a:lnTo>
                    <a:cubicBezTo>
                      <a:pt x="f68" y="f69"/>
                      <a:pt x="f70" y="f71"/>
                      <a:pt x="f72" y="f73"/>
                    </a:cubicBezTo>
                    <a:cubicBezTo>
                      <a:pt x="f74" y="f75"/>
                      <a:pt x="f76" y="f4"/>
                      <a:pt x="f77" y="f4"/>
                    </a:cubicBezTo>
                    <a:cubicBezTo>
                      <a:pt x="f78" y="f4"/>
                      <a:pt x="f79" y="f80"/>
                      <a:pt x="f50"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 name="Google Shape;774;p10">
                <a:extLst>
                  <a:ext uri="{FF2B5EF4-FFF2-40B4-BE49-F238E27FC236}">
                    <a16:creationId xmlns:a16="http://schemas.microsoft.com/office/drawing/2014/main" id="{CF2D4800-30F3-4434-958E-80A876AF1930}"/>
                  </a:ext>
                </a:extLst>
              </p:cNvPr>
              <p:cNvSpPr/>
              <p:nvPr/>
            </p:nvSpPr>
            <p:spPr>
              <a:xfrm>
                <a:off x="587282" y="4730648"/>
                <a:ext cx="194620" cy="264709"/>
              </a:xfrm>
              <a:custGeom>
                <a:avLst/>
                <a:gdLst>
                  <a:gd name="f0" fmla="val w"/>
                  <a:gd name="f1" fmla="val h"/>
                  <a:gd name="f2" fmla="val 0"/>
                  <a:gd name="f3" fmla="val 6026"/>
                  <a:gd name="f4" fmla="val 8196"/>
                  <a:gd name="f5" fmla="val 1"/>
                  <a:gd name="f6" fmla="val 20"/>
                  <a:gd name="f7" fmla="val 3"/>
                  <a:gd name="f8" fmla="val 40"/>
                  <a:gd name="f9" fmla="val 5"/>
                  <a:gd name="f10" fmla="val 59"/>
                  <a:gd name="f11" fmla="val 7"/>
                  <a:gd name="f12" fmla="val 39"/>
                  <a:gd name="f13" fmla="val 4"/>
                  <a:gd name="f14" fmla="val 19"/>
                  <a:gd name="f15" fmla="val 2"/>
                  <a:gd name="f16" fmla="val 819"/>
                  <a:gd name="f17" fmla="val 111"/>
                  <a:gd name="f18" fmla="val 2318"/>
                  <a:gd name="f19" fmla="val 1135"/>
                  <a:gd name="f20" fmla="val 2655"/>
                  <a:gd name="f21" fmla="val 3856"/>
                  <a:gd name="f22" fmla="val 2921"/>
                  <a:gd name="f23" fmla="val 6049"/>
                  <a:gd name="f24" fmla="val 3521"/>
                  <a:gd name="f25" fmla="val 6684"/>
                  <a:gd name="f26" fmla="val 3163"/>
                  <a:gd name="f27" fmla="val 3775"/>
                  <a:gd name="f28" fmla="val 7838"/>
                  <a:gd name="f29" fmla="val 4144"/>
                  <a:gd name="f30" fmla="val 6868"/>
                  <a:gd name="f31" fmla="val 3948"/>
                  <a:gd name="f32" fmla="val 6199"/>
                  <a:gd name="f33" fmla="val 4179"/>
                  <a:gd name="f34" fmla="val 6371"/>
                  <a:gd name="f35" fmla="val 4466"/>
                  <a:gd name="f36" fmla="val 6449"/>
                  <a:gd name="f37" fmla="val 4762"/>
                  <a:gd name="f38" fmla="val 5222"/>
                  <a:gd name="f39" fmla="val 5703"/>
                  <a:gd name="f40" fmla="val 6261"/>
                  <a:gd name="f41" fmla="val 5945"/>
                  <a:gd name="f42" fmla="val 5878"/>
                  <a:gd name="f43" fmla="val 6005"/>
                  <a:gd name="f44" fmla="val 5724"/>
                  <a:gd name="f45" fmla="val 6032"/>
                  <a:gd name="f46" fmla="val 5570"/>
                  <a:gd name="f47" fmla="val 5156"/>
                  <a:gd name="f48" fmla="val 4739"/>
                  <a:gd name="f49" fmla="val 5835"/>
                  <a:gd name="f50" fmla="val 4444"/>
                  <a:gd name="f51" fmla="val 5541"/>
                  <a:gd name="f52" fmla="val 4040"/>
                  <a:gd name="f53" fmla="val 5137"/>
                  <a:gd name="f54" fmla="val 3809"/>
                  <a:gd name="f55" fmla="val 4583"/>
                  <a:gd name="f56" fmla="val 3671"/>
                  <a:gd name="f57" fmla="val 4029"/>
                  <a:gd name="f58" fmla="val 3486"/>
                  <a:gd name="f59" fmla="val 3429"/>
                  <a:gd name="f60" fmla="val 3209"/>
                  <a:gd name="f61" fmla="val 2390"/>
                  <a:gd name="f62" fmla="val 2686"/>
                  <a:gd name="f63" fmla="val 1104"/>
                  <a:gd name="f64" fmla="val 1422"/>
                  <a:gd name="f65" fmla="val 166"/>
                  <a:gd name="f66" fmla="*/ f0 1 6026"/>
                  <a:gd name="f67" fmla="*/ f1 1 8196"/>
                  <a:gd name="f68" fmla="val f2"/>
                  <a:gd name="f69" fmla="val f3"/>
                  <a:gd name="f70" fmla="val f4"/>
                  <a:gd name="f71" fmla="+- f70 0 f68"/>
                  <a:gd name="f72" fmla="+- f69 0 f68"/>
                  <a:gd name="f73" fmla="*/ f72 1 6026"/>
                  <a:gd name="f74" fmla="*/ f71 1 8196"/>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6026" h="8196">
                    <a:moveTo>
                      <a:pt x="f2" y="f5"/>
                    </a:moveTo>
                    <a:cubicBezTo>
                      <a:pt x="f6" y="f7"/>
                      <a:pt x="f8" y="f9"/>
                      <a:pt x="f10" y="f11"/>
                    </a:cubicBezTo>
                    <a:lnTo>
                      <a:pt x="f10" y="f11"/>
                    </a:lnTo>
                    <a:cubicBezTo>
                      <a:pt x="f12" y="f13"/>
                      <a:pt x="f14" y="f15"/>
                      <a:pt x="f2" y="f5"/>
                    </a:cubicBezTo>
                    <a:close/>
                    <a:moveTo>
                      <a:pt x="f10" y="f11"/>
                    </a:moveTo>
                    <a:cubicBezTo>
                      <a:pt x="f16" y="f17"/>
                      <a:pt x="f18" y="f19"/>
                      <a:pt x="f20" y="f21"/>
                    </a:cubicBezTo>
                    <a:cubicBezTo>
                      <a:pt x="f22" y="f23"/>
                      <a:pt x="f24" y="f25"/>
                      <a:pt x="f26" y="f4"/>
                    </a:cubicBezTo>
                    <a:cubicBezTo>
                      <a:pt x="f27" y="f28"/>
                      <a:pt x="f29" y="f30"/>
                      <a:pt x="f31" y="f32"/>
                    </a:cubicBezTo>
                    <a:lnTo>
                      <a:pt x="f31" y="f32"/>
                    </a:lnTo>
                    <a:cubicBezTo>
                      <a:pt x="f33" y="f34"/>
                      <a:pt x="f35" y="f36"/>
                      <a:pt x="f37" y="f36"/>
                    </a:cubicBezTo>
                    <a:cubicBezTo>
                      <a:pt x="f38" y="f36"/>
                      <a:pt x="f39" y="f40"/>
                      <a:pt x="f3" y="f41"/>
                    </a:cubicBezTo>
                    <a:lnTo>
                      <a:pt x="f3" y="f41"/>
                    </a:lnTo>
                    <a:cubicBezTo>
                      <a:pt x="f42" y="f43"/>
                      <a:pt x="f44" y="f45"/>
                      <a:pt x="f46" y="f45"/>
                    </a:cubicBezTo>
                    <a:cubicBezTo>
                      <a:pt x="f47" y="f45"/>
                      <a:pt x="f48" y="f49"/>
                      <a:pt x="f50" y="f51"/>
                    </a:cubicBezTo>
                    <a:cubicBezTo>
                      <a:pt x="f52" y="f53"/>
                      <a:pt x="f54" y="f55"/>
                      <a:pt x="f56" y="f57"/>
                    </a:cubicBezTo>
                    <a:cubicBezTo>
                      <a:pt x="f24" y="f58"/>
                      <a:pt x="f59" y="f22"/>
                      <a:pt x="f60" y="f61"/>
                    </a:cubicBezTo>
                    <a:cubicBezTo>
                      <a:pt x="f62" y="f63"/>
                      <a:pt x="f64" y="f65"/>
                      <a:pt x="f10" y="f11"/>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 name="Google Shape;775;p10">
                <a:extLst>
                  <a:ext uri="{FF2B5EF4-FFF2-40B4-BE49-F238E27FC236}">
                    <a16:creationId xmlns:a16="http://schemas.microsoft.com/office/drawing/2014/main" id="{D18DB7E3-E16D-4ACD-A947-4B367CCAD189}"/>
                  </a:ext>
                </a:extLst>
              </p:cNvPr>
              <p:cNvSpPr/>
              <p:nvPr/>
            </p:nvSpPr>
            <p:spPr>
              <a:xfrm>
                <a:off x="559311" y="4732513"/>
                <a:ext cx="98087" cy="213649"/>
              </a:xfrm>
              <a:custGeom>
                <a:avLst/>
                <a:gdLst>
                  <a:gd name="f0" fmla="val w"/>
                  <a:gd name="f1" fmla="val h"/>
                  <a:gd name="f2" fmla="val 0"/>
                  <a:gd name="f3" fmla="val 3037"/>
                  <a:gd name="f4" fmla="val 6615"/>
                  <a:gd name="f5" fmla="val 728"/>
                  <a:gd name="f6" fmla="val 750"/>
                  <a:gd name="f7" fmla="val 14"/>
                  <a:gd name="f8" fmla="val 772"/>
                  <a:gd name="f9" fmla="val 27"/>
                  <a:gd name="f10" fmla="val 795"/>
                  <a:gd name="f11" fmla="val 40"/>
                  <a:gd name="f12" fmla="val 13"/>
                  <a:gd name="f13" fmla="val 1998"/>
                  <a:gd name="f14" fmla="val 1136"/>
                  <a:gd name="f15" fmla="val 2022"/>
                  <a:gd name="f16" fmla="val 1168"/>
                  <a:gd name="f17" fmla="val 2045"/>
                  <a:gd name="f18" fmla="val 1201"/>
                  <a:gd name="f19" fmla="val 2067"/>
                  <a:gd name="f20" fmla="val 1235"/>
                  <a:gd name="f21" fmla="val 2124"/>
                  <a:gd name="f22" fmla="val 1328"/>
                  <a:gd name="f23" fmla="val 2171"/>
                  <a:gd name="f24" fmla="val 1432"/>
                  <a:gd name="f25" fmla="val 2217"/>
                  <a:gd name="f26" fmla="val 1535"/>
                  <a:gd name="f27" fmla="val 2286"/>
                  <a:gd name="f28" fmla="val 1755"/>
                  <a:gd name="f29" fmla="val 2332"/>
                  <a:gd name="f30" fmla="val 1986"/>
                  <a:gd name="f31" fmla="val 2193"/>
                  <a:gd name="f32" fmla="val 2344"/>
                  <a:gd name="f33" fmla="val 2655"/>
                  <a:gd name="f34" fmla="val 3105"/>
                  <a:gd name="f35" fmla="val 2055"/>
                  <a:gd name="f36" fmla="val 3521"/>
                  <a:gd name="f37" fmla="val 1894"/>
                  <a:gd name="f38" fmla="val 3948"/>
                  <a:gd name="f39" fmla="val 1709"/>
                  <a:gd name="f40" fmla="val 4352"/>
                  <a:gd name="f41" fmla="val 1570"/>
                  <a:gd name="f42" fmla="val 4779"/>
                  <a:gd name="f43" fmla="val 1420"/>
                  <a:gd name="f44" fmla="val 5194"/>
                  <a:gd name="f45" fmla="val 1351"/>
                  <a:gd name="f46" fmla="val 5645"/>
                  <a:gd name="f47" fmla="val 1340"/>
                  <a:gd name="f48" fmla="val 6106"/>
                  <a:gd name="f49" fmla="val 5875"/>
                  <a:gd name="f50" fmla="val 5656"/>
                  <a:gd name="f51" fmla="val 1363"/>
                  <a:gd name="f52" fmla="val 5425"/>
                  <a:gd name="f53" fmla="val 1386"/>
                  <a:gd name="f54" fmla="val 4987"/>
                  <a:gd name="f55" fmla="val 1513"/>
                  <a:gd name="f56" fmla="val 4767"/>
                  <a:gd name="f57" fmla="val 1640"/>
                  <a:gd name="f58" fmla="val 4329"/>
                  <a:gd name="f59" fmla="val 1836"/>
                  <a:gd name="f60" fmla="val 3925"/>
                  <a:gd name="f61" fmla="val 3509"/>
                  <a:gd name="f62" fmla="val 2159"/>
                  <a:gd name="f63" fmla="val 3094"/>
                  <a:gd name="f64" fmla="val 2216"/>
                  <a:gd name="f65" fmla="val 1837"/>
                  <a:gd name="f66" fmla="val 2204"/>
                  <a:gd name="f67" fmla="val 1449"/>
                  <a:gd name="f68" fmla="val 1344"/>
                  <a:gd name="f69" fmla="val 378"/>
                  <a:gd name="f70" fmla="val 1820"/>
                  <a:gd name="f71" fmla="val 915"/>
                  <a:gd name="f72" fmla="val 1547"/>
                  <a:gd name="f73" fmla="val 2101"/>
                  <a:gd name="f74" fmla="val 1893"/>
                  <a:gd name="f75" fmla="val 2517"/>
                  <a:gd name="f76" fmla="val 1871"/>
                  <a:gd name="f77" fmla="val 2759"/>
                  <a:gd name="f78" fmla="val 1783"/>
                  <a:gd name="f79" fmla="val 2829"/>
                  <a:gd name="f80" fmla="val 1669"/>
                  <a:gd name="f81" fmla="val 2879"/>
                  <a:gd name="f82" fmla="val 1553"/>
                  <a:gd name="f83" fmla="val 1517"/>
                  <a:gd name="f84" fmla="val 1480"/>
                  <a:gd name="f85" fmla="val 2874"/>
                  <a:gd name="f86" fmla="val 1443"/>
                  <a:gd name="f87" fmla="val 2863"/>
                  <a:gd name="f88" fmla="val 1305"/>
                  <a:gd name="f89" fmla="val 2817"/>
                  <a:gd name="f90" fmla="val 1190"/>
                  <a:gd name="f91" fmla="val 2632"/>
                  <a:gd name="f92" fmla="val 1247"/>
                  <a:gd name="f93" fmla="val 2482"/>
                  <a:gd name="f94" fmla="val 1097"/>
                  <a:gd name="f95" fmla="val 2620"/>
                  <a:gd name="f96" fmla="val 1074"/>
                  <a:gd name="f97" fmla="val 1178"/>
                  <a:gd name="f98" fmla="val 3036"/>
                  <a:gd name="f99" fmla="val 1239"/>
                  <a:gd name="f100" fmla="val 3150"/>
                  <a:gd name="f101" fmla="val 1371"/>
                  <a:gd name="f102" fmla="val 3199"/>
                  <a:gd name="f103" fmla="val 1506"/>
                  <a:gd name="f104" fmla="val 1576"/>
                  <a:gd name="f105" fmla="val 1646"/>
                  <a:gd name="f106" fmla="val 3186"/>
                  <a:gd name="f107" fmla="val 3163"/>
                  <a:gd name="f108" fmla="val 3705"/>
                  <a:gd name="f109" fmla="val 889"/>
                  <a:gd name="f110" fmla="val 4063"/>
                  <a:gd name="f111" fmla="val 289"/>
                  <a:gd name="f112" fmla="val 4271"/>
                  <a:gd name="f113" fmla="val 462"/>
                  <a:gd name="f114" fmla="val 4363"/>
                  <a:gd name="f115" fmla="val 612"/>
                  <a:gd name="f116" fmla="val 4410"/>
                  <a:gd name="f117" fmla="val 439"/>
                  <a:gd name="f118" fmla="val 4606"/>
                  <a:gd name="f119" fmla="val 1"/>
                  <a:gd name="f120" fmla="val 4790"/>
                  <a:gd name="f121" fmla="val 257"/>
                  <a:gd name="f122" fmla="val 4861"/>
                  <a:gd name="f123" fmla="val 388"/>
                  <a:gd name="f124" fmla="val 4899"/>
                  <a:gd name="f125" fmla="val 560"/>
                  <a:gd name="f126" fmla="val 642"/>
                  <a:gd name="f127" fmla="val 734"/>
                  <a:gd name="f128" fmla="val 4890"/>
                  <a:gd name="f129" fmla="val 855"/>
                  <a:gd name="f130" fmla="val 4871"/>
                  <a:gd name="f131" fmla="val 325"/>
                  <a:gd name="f132" fmla="val 5620"/>
                  <a:gd name="f133" fmla="val 1268"/>
                  <a:gd name="f134" fmla="val 5932"/>
                  <a:gd name="f135" fmla="val 1316"/>
                  <a:gd name="f136" fmla="val 6611"/>
                  <a:gd name="f137" fmla="val 1274"/>
                  <a:gd name="f138" fmla="val 5979"/>
                  <a:gd name="f139" fmla="val 2448"/>
                  <a:gd name="f140" fmla="val 5990"/>
                  <a:gd name="f141" fmla="val 2355"/>
                  <a:gd name="f142" fmla="val 5402"/>
                  <a:gd name="f143" fmla="val 5748"/>
                  <a:gd name="f144" fmla="val 2725"/>
                  <a:gd name="f145" fmla="val 6014"/>
                  <a:gd name="f146" fmla="val 6199"/>
                  <a:gd name="f147" fmla="val 5298"/>
                  <a:gd name="f148" fmla="val 2505"/>
                  <a:gd name="f149" fmla="val 4040"/>
                  <a:gd name="f150" fmla="val 2748"/>
                  <a:gd name="f151" fmla="val 2182"/>
                  <a:gd name="f152" fmla="val 2563"/>
                  <a:gd name="f153" fmla="val 1385"/>
                  <a:gd name="f154" fmla="val 797"/>
                  <a:gd name="f155" fmla="val 1882"/>
                  <a:gd name="f156" fmla="val 681"/>
                  <a:gd name="f157" fmla="val 566"/>
                  <a:gd name="f158" fmla="val 1594"/>
                  <a:gd name="f159" fmla="val 450"/>
                  <a:gd name="f160" fmla="val 1339"/>
                  <a:gd name="f161" fmla="val 280"/>
                  <a:gd name="f162" fmla="val 1054"/>
                  <a:gd name="f163" fmla="val 189"/>
                  <a:gd name="f164" fmla="val 6612"/>
                  <a:gd name="f165" fmla="val 6613"/>
                  <a:gd name="f166" fmla="val 1317"/>
                  <a:gd name="f167" fmla="val 6614"/>
                  <a:gd name="f168" fmla="*/ f0 1 3037"/>
                  <a:gd name="f169" fmla="*/ f1 1 6615"/>
                  <a:gd name="f170" fmla="val f2"/>
                  <a:gd name="f171" fmla="val f3"/>
                  <a:gd name="f172" fmla="val f4"/>
                  <a:gd name="f173" fmla="+- f172 0 f170"/>
                  <a:gd name="f174" fmla="+- f171 0 f170"/>
                  <a:gd name="f175" fmla="*/ f174 1 3037"/>
                  <a:gd name="f176" fmla="*/ f173 1 6615"/>
                  <a:gd name="f177" fmla="*/ f170 1 f175"/>
                  <a:gd name="f178" fmla="*/ f171 1 f175"/>
                  <a:gd name="f179" fmla="*/ f170 1 f176"/>
                  <a:gd name="f180" fmla="*/ f172 1 f176"/>
                  <a:gd name="f181" fmla="*/ f177 f168 1"/>
                  <a:gd name="f182" fmla="*/ f178 f168 1"/>
                  <a:gd name="f183" fmla="*/ f180 f169 1"/>
                  <a:gd name="f184" fmla="*/ f179 f169 1"/>
                </a:gdLst>
                <a:ahLst/>
                <a:cxnLst>
                  <a:cxn ang="3cd4">
                    <a:pos x="hc" y="t"/>
                  </a:cxn>
                  <a:cxn ang="0">
                    <a:pos x="r" y="vc"/>
                  </a:cxn>
                  <a:cxn ang="cd4">
                    <a:pos x="hc" y="b"/>
                  </a:cxn>
                  <a:cxn ang="cd2">
                    <a:pos x="l" y="vc"/>
                  </a:cxn>
                </a:cxnLst>
                <a:rect l="f181" t="f184" r="f182" b="f183"/>
                <a:pathLst>
                  <a:path w="3037" h="6615">
                    <a:moveTo>
                      <a:pt x="f5" y="f2"/>
                    </a:moveTo>
                    <a:cubicBezTo>
                      <a:pt x="f6" y="f7"/>
                      <a:pt x="f8" y="f9"/>
                      <a:pt x="f10" y="f11"/>
                    </a:cubicBezTo>
                    <a:lnTo>
                      <a:pt x="f10" y="f11"/>
                    </a:lnTo>
                    <a:cubicBezTo>
                      <a:pt x="f8" y="f9"/>
                      <a:pt x="f6" y="f12"/>
                      <a:pt x="f5" y="f2"/>
                    </a:cubicBezTo>
                    <a:close/>
                    <a:moveTo>
                      <a:pt x="f13" y="f14"/>
                    </a:moveTo>
                    <a:cubicBezTo>
                      <a:pt x="f15" y="f16"/>
                      <a:pt x="f17" y="f18"/>
                      <a:pt x="f19" y="f20"/>
                    </a:cubicBezTo>
                    <a:cubicBezTo>
                      <a:pt x="f21" y="f22"/>
                      <a:pt x="f23" y="f24"/>
                      <a:pt x="f25" y="f26"/>
                    </a:cubicBezTo>
                    <a:cubicBezTo>
                      <a:pt x="f27" y="f28"/>
                      <a:pt x="f29" y="f30"/>
                      <a:pt x="f29" y="f31"/>
                    </a:cubicBezTo>
                    <a:cubicBezTo>
                      <a:pt x="f32" y="f33"/>
                      <a:pt x="f25" y="f34"/>
                      <a:pt x="f35" y="f36"/>
                    </a:cubicBezTo>
                    <a:cubicBezTo>
                      <a:pt x="f37" y="f38"/>
                      <a:pt x="f39" y="f40"/>
                      <a:pt x="f41" y="f42"/>
                    </a:cubicBezTo>
                    <a:cubicBezTo>
                      <a:pt x="f43" y="f44"/>
                      <a:pt x="f45" y="f46"/>
                      <a:pt x="f47" y="f48"/>
                    </a:cubicBezTo>
                    <a:cubicBezTo>
                      <a:pt x="f47" y="f49"/>
                      <a:pt x="f47" y="f50"/>
                      <a:pt x="f51" y="f52"/>
                    </a:cubicBezTo>
                    <a:cubicBezTo>
                      <a:pt x="f53" y="f44"/>
                      <a:pt x="f24" y="f54"/>
                      <a:pt x="f55" y="f56"/>
                    </a:cubicBezTo>
                    <a:cubicBezTo>
                      <a:pt x="f57" y="f58"/>
                      <a:pt x="f59" y="f60"/>
                      <a:pt x="f13" y="f61"/>
                    </a:cubicBezTo>
                    <a:cubicBezTo>
                      <a:pt x="f62" y="f63"/>
                      <a:pt x="f27" y="f33"/>
                      <a:pt x="f27" y="f64"/>
                    </a:cubicBezTo>
                    <a:cubicBezTo>
                      <a:pt x="f27" y="f65"/>
                      <a:pt x="f66" y="f67"/>
                      <a:pt x="f13" y="f14"/>
                    </a:cubicBezTo>
                    <a:close/>
                    <a:moveTo>
                      <a:pt x="f10" y="f11"/>
                    </a:moveTo>
                    <a:lnTo>
                      <a:pt x="f10" y="f11"/>
                    </a:lnTo>
                    <a:cubicBezTo>
                      <a:pt x="f68" y="f69"/>
                      <a:pt x="f70" y="f71"/>
                      <a:pt x="f13" y="f72"/>
                    </a:cubicBezTo>
                    <a:cubicBezTo>
                      <a:pt x="f73" y="f74"/>
                      <a:pt x="f25" y="f75"/>
                      <a:pt x="f76" y="f77"/>
                    </a:cubicBezTo>
                    <a:cubicBezTo>
                      <a:pt x="f78" y="f79"/>
                      <a:pt x="f80" y="f81"/>
                      <a:pt x="f82" y="f81"/>
                    </a:cubicBezTo>
                    <a:cubicBezTo>
                      <a:pt x="f83" y="f81"/>
                      <a:pt x="f84" y="f85"/>
                      <a:pt x="f86" y="f87"/>
                    </a:cubicBezTo>
                    <a:cubicBezTo>
                      <a:pt x="f88" y="f89"/>
                      <a:pt x="f90" y="f91"/>
                      <a:pt x="f92" y="f93"/>
                    </a:cubicBezTo>
                    <a:lnTo>
                      <a:pt x="f92" y="f93"/>
                    </a:lnTo>
                    <a:cubicBezTo>
                      <a:pt x="f94" y="f95"/>
                      <a:pt x="f96" y="f87"/>
                      <a:pt x="f97" y="f98"/>
                    </a:cubicBezTo>
                    <a:cubicBezTo>
                      <a:pt x="f99" y="f100"/>
                      <a:pt x="f101" y="f102"/>
                      <a:pt x="f103" y="f102"/>
                    </a:cubicBezTo>
                    <a:cubicBezTo>
                      <a:pt x="f104" y="f102"/>
                      <a:pt x="f105" y="f106"/>
                      <a:pt x="f39" y="f107"/>
                    </a:cubicBezTo>
                    <a:lnTo>
                      <a:pt x="f39" y="f107"/>
                    </a:lnTo>
                    <a:cubicBezTo>
                      <a:pt x="f53" y="f108"/>
                      <a:pt x="f109" y="f110"/>
                      <a:pt x="f111" y="f112"/>
                    </a:cubicBezTo>
                    <a:cubicBezTo>
                      <a:pt x="f111" y="f112"/>
                      <a:pt x="f113" y="f114"/>
                      <a:pt x="f115" y="f116"/>
                    </a:cubicBezTo>
                    <a:cubicBezTo>
                      <a:pt x="f115" y="f116"/>
                      <a:pt x="f117" y="f118"/>
                      <a:pt x="f119" y="f120"/>
                    </a:cubicBezTo>
                    <a:cubicBezTo>
                      <a:pt x="f121" y="f122"/>
                      <a:pt x="f123" y="f124"/>
                      <a:pt x="f125" y="f124"/>
                    </a:cubicBezTo>
                    <a:cubicBezTo>
                      <a:pt x="f126" y="f124"/>
                      <a:pt x="f127" y="f128"/>
                      <a:pt x="f129" y="f130"/>
                    </a:cubicBezTo>
                    <a:lnTo>
                      <a:pt x="f129" y="f130"/>
                    </a:lnTo>
                    <a:cubicBezTo>
                      <a:pt x="f131" y="f132"/>
                      <a:pt x="f133" y="f134"/>
                      <a:pt x="f135" y="f136"/>
                    </a:cubicBezTo>
                    <a:lnTo>
                      <a:pt x="f135" y="f136"/>
                    </a:lnTo>
                    <a:cubicBezTo>
                      <a:pt x="f137" y="f138"/>
                      <a:pt x="f139" y="f140"/>
                      <a:pt x="f141" y="f142"/>
                    </a:cubicBezTo>
                    <a:lnTo>
                      <a:pt x="f141" y="f142"/>
                    </a:lnTo>
                    <a:cubicBezTo>
                      <a:pt x="f75" y="f143"/>
                      <a:pt x="f144" y="f145"/>
                      <a:pt x="f98" y="f146"/>
                    </a:cubicBezTo>
                    <a:cubicBezTo>
                      <a:pt x="f139" y="f147"/>
                      <a:pt x="f148" y="f149"/>
                      <a:pt x="f91" y="f98"/>
                    </a:cubicBezTo>
                    <a:cubicBezTo>
                      <a:pt x="f150" y="f151"/>
                      <a:pt x="f152" y="f153"/>
                      <a:pt x="f13" y="f154"/>
                    </a:cubicBezTo>
                    <a:cubicBezTo>
                      <a:pt x="f155" y="f156"/>
                      <a:pt x="f28" y="f157"/>
                      <a:pt x="f158" y="f159"/>
                    </a:cubicBezTo>
                    <a:cubicBezTo>
                      <a:pt x="f160" y="f161"/>
                      <a:pt x="f162" y="f163"/>
                      <a:pt x="f10" y="f11"/>
                    </a:cubicBezTo>
                    <a:close/>
                    <a:moveTo>
                      <a:pt x="f135" y="f136"/>
                    </a:moveTo>
                    <a:cubicBezTo>
                      <a:pt x="f135" y="f164"/>
                      <a:pt x="f135" y="f165"/>
                      <a:pt x="f166" y="f167"/>
                    </a:cubicBezTo>
                    <a:cubicBezTo>
                      <a:pt x="f135" y="f165"/>
                      <a:pt x="f135" y="f164"/>
                      <a:pt x="f135" y="f13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 name="Google Shape;776;p10">
                <a:extLst>
                  <a:ext uri="{FF2B5EF4-FFF2-40B4-BE49-F238E27FC236}">
                    <a16:creationId xmlns:a16="http://schemas.microsoft.com/office/drawing/2014/main" id="{53568239-F8C7-44D7-A341-80D095032E25}"/>
                  </a:ext>
                </a:extLst>
              </p:cNvPr>
              <p:cNvSpPr/>
              <p:nvPr/>
            </p:nvSpPr>
            <p:spPr>
              <a:xfrm>
                <a:off x="650293" y="4823112"/>
                <a:ext cx="18278" cy="77934"/>
              </a:xfrm>
              <a:custGeom>
                <a:avLst/>
                <a:gdLst>
                  <a:gd name="f0" fmla="val w"/>
                  <a:gd name="f1" fmla="val h"/>
                  <a:gd name="f2" fmla="val 0"/>
                  <a:gd name="f3" fmla="val 566"/>
                  <a:gd name="f4" fmla="val 2413"/>
                  <a:gd name="f5" fmla="val 254"/>
                  <a:gd name="f6" fmla="val 831"/>
                  <a:gd name="f7" fmla="val 139"/>
                  <a:gd name="f8" fmla="val 1674"/>
                  <a:gd name="f9" fmla="val 462"/>
                  <a:gd name="f10" fmla="val 1605"/>
                  <a:gd name="f11" fmla="val 346"/>
                  <a:gd name="f12" fmla="val 808"/>
                  <a:gd name="f13" fmla="*/ f0 1 566"/>
                  <a:gd name="f14" fmla="*/ f1 1 2413"/>
                  <a:gd name="f15" fmla="val f2"/>
                  <a:gd name="f16" fmla="val f3"/>
                  <a:gd name="f17" fmla="val f4"/>
                  <a:gd name="f18" fmla="+- f17 0 f15"/>
                  <a:gd name="f19" fmla="+- f16 0 f15"/>
                  <a:gd name="f20" fmla="*/ f19 1 566"/>
                  <a:gd name="f21" fmla="*/ f18 1 241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566" h="2413">
                    <a:moveTo>
                      <a:pt x="f5" y="f2"/>
                    </a:moveTo>
                    <a:cubicBezTo>
                      <a:pt x="f2" y="f6"/>
                      <a:pt x="f7" y="f8"/>
                      <a:pt x="f3" y="f4"/>
                    </a:cubicBezTo>
                    <a:cubicBezTo>
                      <a:pt x="f9" y="f10"/>
                      <a:pt x="f11" y="f1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 name="Google Shape;777;p10">
                <a:extLst>
                  <a:ext uri="{FF2B5EF4-FFF2-40B4-BE49-F238E27FC236}">
                    <a16:creationId xmlns:a16="http://schemas.microsoft.com/office/drawing/2014/main" id="{8B97157E-56E7-4E15-8439-5926F995751D}"/>
                  </a:ext>
                </a:extLst>
              </p:cNvPr>
              <p:cNvSpPr/>
              <p:nvPr/>
            </p:nvSpPr>
            <p:spPr>
              <a:xfrm>
                <a:off x="699488" y="4654972"/>
                <a:ext cx="82808" cy="96953"/>
              </a:xfrm>
              <a:custGeom>
                <a:avLst/>
                <a:gdLst>
                  <a:gd name="f0" fmla="val w"/>
                  <a:gd name="f1" fmla="val h"/>
                  <a:gd name="f2" fmla="val 0"/>
                  <a:gd name="f3" fmla="val 2564"/>
                  <a:gd name="f4" fmla="val 3002"/>
                  <a:gd name="f5" fmla="val 1282"/>
                  <a:gd name="f6" fmla="val 1755"/>
                  <a:gd name="f7" fmla="val 1284"/>
                  <a:gd name="f8" fmla="val 1756"/>
                  <a:gd name="f9" fmla="val 1287"/>
                  <a:gd name="f10" fmla="val 1757"/>
                  <a:gd name="f11" fmla="val 1289"/>
                  <a:gd name="f12" fmla="val 1758"/>
                  <a:gd name="f13" fmla="val 462"/>
                  <a:gd name="f14" fmla="val 1016"/>
                  <a:gd name="f15" fmla="val 543"/>
                  <a:gd name="f16" fmla="val 1178"/>
                  <a:gd name="f17" fmla="val 647"/>
                  <a:gd name="f18" fmla="val 1328"/>
                  <a:gd name="f19" fmla="val 774"/>
                  <a:gd name="f20" fmla="val 1455"/>
                  <a:gd name="f21" fmla="val 843"/>
                  <a:gd name="f22" fmla="val 1524"/>
                  <a:gd name="f23" fmla="val 947"/>
                  <a:gd name="f24" fmla="val 1593"/>
                  <a:gd name="f25" fmla="val 1040"/>
                  <a:gd name="f26" fmla="val 1639"/>
                  <a:gd name="f27" fmla="val 1155"/>
                  <a:gd name="f28" fmla="val 1686"/>
                  <a:gd name="f29" fmla="val 1270"/>
                  <a:gd name="f30" fmla="val 1697"/>
                  <a:gd name="f31" fmla="val 1386"/>
                  <a:gd name="f32" fmla="val 1536"/>
                  <a:gd name="f33" fmla="val 1663"/>
                  <a:gd name="f34" fmla="val 1859"/>
                  <a:gd name="f35" fmla="val 1605"/>
                  <a:gd name="f36" fmla="val 1732"/>
                  <a:gd name="f37" fmla="val 1720"/>
                  <a:gd name="f38" fmla="val 1559"/>
                  <a:gd name="f39" fmla="val 1766"/>
                  <a:gd name="f40" fmla="val 1354"/>
                  <a:gd name="f41" fmla="val 1314"/>
                  <a:gd name="f42" fmla="val 1426"/>
                  <a:gd name="f43" fmla="val 1815"/>
                  <a:gd name="f44" fmla="val 1585"/>
                  <a:gd name="f45" fmla="val 1871"/>
                  <a:gd name="f46" fmla="val 1928"/>
                  <a:gd name="f47" fmla="val 1882"/>
                  <a:gd name="f48" fmla="val 2020"/>
                  <a:gd name="f49" fmla="val 2044"/>
                  <a:gd name="f50" fmla="val 2101"/>
                  <a:gd name="f51" fmla="val 2171"/>
                  <a:gd name="f52" fmla="val 2228"/>
                  <a:gd name="f53" fmla="val 2032"/>
                  <a:gd name="f54" fmla="val 2113"/>
                  <a:gd name="f55" fmla="val 2043"/>
                  <a:gd name="f56" fmla="val 1986"/>
                  <a:gd name="f57" fmla="val 1351"/>
                  <a:gd name="f58" fmla="val 1870"/>
                  <a:gd name="f59" fmla="val 1190"/>
                  <a:gd name="f60" fmla="val 1801"/>
                  <a:gd name="f61" fmla="val 855"/>
                  <a:gd name="f62" fmla="val 1628"/>
                  <a:gd name="f63" fmla="val 751"/>
                  <a:gd name="f64" fmla="val 1478"/>
                  <a:gd name="f65" fmla="val 612"/>
                  <a:gd name="f66" fmla="val 532"/>
                  <a:gd name="f67" fmla="val 35"/>
                  <a:gd name="f68" fmla="val 1"/>
                  <a:gd name="f69" fmla="val 358"/>
                  <a:gd name="f70" fmla="val 58"/>
                  <a:gd name="f71" fmla="val 728"/>
                  <a:gd name="f72" fmla="val 197"/>
                  <a:gd name="f73" fmla="val 1074"/>
                  <a:gd name="f74" fmla="val 416"/>
                  <a:gd name="f75" fmla="val 1582"/>
                  <a:gd name="f76" fmla="val 832"/>
                  <a:gd name="f77" fmla="val 1997"/>
                  <a:gd name="f78" fmla="val 1340"/>
                  <a:gd name="f79" fmla="val 2320"/>
                  <a:gd name="f80" fmla="val 1744"/>
                  <a:gd name="f81" fmla="val 2378"/>
                  <a:gd name="f82" fmla="val 2494"/>
                  <a:gd name="f83" fmla="val 2598"/>
                  <a:gd name="f84" fmla="val 2263"/>
                  <a:gd name="f85" fmla="val 2782"/>
                  <a:gd name="f86" fmla="val 3001"/>
                  <a:gd name="f87" fmla="val 2425"/>
                  <a:gd name="f88" fmla="val 2563"/>
                  <a:gd name="f89" fmla="val 2551"/>
                  <a:gd name="f90" fmla="val 2517"/>
                  <a:gd name="f91" fmla="val 2286"/>
                  <a:gd name="f92" fmla="val 2482"/>
                  <a:gd name="f93" fmla="val 2332"/>
                  <a:gd name="f94" fmla="val 1824"/>
                  <a:gd name="f95" fmla="val 2148"/>
                  <a:gd name="f96" fmla="val 2163"/>
                  <a:gd name="f97" fmla="val 1689"/>
                  <a:gd name="f98" fmla="val 2180"/>
                  <a:gd name="f99" fmla="val 1691"/>
                  <a:gd name="f100" fmla="val 2197"/>
                  <a:gd name="f101" fmla="val 2291"/>
                  <a:gd name="f102" fmla="val 2397"/>
                  <a:gd name="f103" fmla="val 2436"/>
                  <a:gd name="f104" fmla="val 1570"/>
                  <a:gd name="f105" fmla="val 1305"/>
                  <a:gd name="f106" fmla="val 2344"/>
                  <a:gd name="f107" fmla="val 1224"/>
                  <a:gd name="f108" fmla="val 2251"/>
                  <a:gd name="f109" fmla="val 1132"/>
                  <a:gd name="f110" fmla="val 2136"/>
                  <a:gd name="f111" fmla="val 1097"/>
                  <a:gd name="f112" fmla="val 1998"/>
                  <a:gd name="f113" fmla="val 1051"/>
                  <a:gd name="f114" fmla="val 2159"/>
                  <a:gd name="f115" fmla="val 993"/>
                  <a:gd name="f116" fmla="val 2321"/>
                  <a:gd name="f117" fmla="val 866"/>
                  <a:gd name="f118" fmla="val 693"/>
                  <a:gd name="f119" fmla="val 520"/>
                  <a:gd name="f120" fmla="val 324"/>
                  <a:gd name="f121" fmla="val 243"/>
                  <a:gd name="f122" fmla="val 1617"/>
                  <a:gd name="f123" fmla="val 924"/>
                  <a:gd name="f124" fmla="val 958"/>
                  <a:gd name="f125" fmla="val 1186"/>
                  <a:gd name="f126" fmla="val 963"/>
                  <a:gd name="f127" fmla="val 1148"/>
                  <a:gd name="f128" fmla="val 965"/>
                  <a:gd name="f129" fmla="val 1110"/>
                  <a:gd name="f130" fmla="val 755"/>
                  <a:gd name="f131" fmla="val 409"/>
                  <a:gd name="f132" fmla="val 775"/>
                  <a:gd name="f133" fmla="val 232"/>
                  <a:gd name="f134" fmla="val 139"/>
                  <a:gd name="f135" fmla="val 301"/>
                  <a:gd name="f136" fmla="val 70"/>
                  <a:gd name="f137" fmla="val 150"/>
                  <a:gd name="f138" fmla="*/ f0 1 2564"/>
                  <a:gd name="f139" fmla="*/ f1 1 3002"/>
                  <a:gd name="f140" fmla="val f2"/>
                  <a:gd name="f141" fmla="val f3"/>
                  <a:gd name="f142" fmla="val f4"/>
                  <a:gd name="f143" fmla="+- f142 0 f140"/>
                  <a:gd name="f144" fmla="+- f141 0 f140"/>
                  <a:gd name="f145" fmla="*/ f144 1 2564"/>
                  <a:gd name="f146" fmla="*/ f143 1 3002"/>
                  <a:gd name="f147" fmla="*/ f140 1 f145"/>
                  <a:gd name="f148" fmla="*/ f141 1 f145"/>
                  <a:gd name="f149" fmla="*/ f140 1 f146"/>
                  <a:gd name="f150" fmla="*/ f142 1 f146"/>
                  <a:gd name="f151" fmla="*/ f147 f138 1"/>
                  <a:gd name="f152" fmla="*/ f148 f138 1"/>
                  <a:gd name="f153" fmla="*/ f150 f139 1"/>
                  <a:gd name="f154" fmla="*/ f149 f139 1"/>
                </a:gdLst>
                <a:ahLst/>
                <a:cxnLst>
                  <a:cxn ang="3cd4">
                    <a:pos x="hc" y="t"/>
                  </a:cxn>
                  <a:cxn ang="0">
                    <a:pos x="r" y="vc"/>
                  </a:cxn>
                  <a:cxn ang="cd4">
                    <a:pos x="hc" y="b"/>
                  </a:cxn>
                  <a:cxn ang="cd2">
                    <a:pos x="l" y="vc"/>
                  </a:cxn>
                </a:cxnLst>
                <a:rect l="f151" t="f154" r="f152" b="f153"/>
                <a:pathLst>
                  <a:path w="2564" h="3002">
                    <a:moveTo>
                      <a:pt x="f5" y="f6"/>
                    </a:moveTo>
                    <a:lnTo>
                      <a:pt x="f5" y="f6"/>
                    </a:lnTo>
                    <a:cubicBezTo>
                      <a:pt x="f7" y="f8"/>
                      <a:pt x="f9" y="f10"/>
                      <a:pt x="f11" y="f12"/>
                    </a:cubicBezTo>
                    <a:lnTo>
                      <a:pt x="f11" y="f12"/>
                    </a:lnTo>
                    <a:cubicBezTo>
                      <a:pt x="f9" y="f10"/>
                      <a:pt x="f7" y="f8"/>
                      <a:pt x="f5" y="f6"/>
                    </a:cubicBezTo>
                    <a:close/>
                    <a:moveTo>
                      <a:pt x="f13" y="f14"/>
                    </a:moveTo>
                    <a:cubicBezTo>
                      <a:pt x="f15" y="f16"/>
                      <a:pt x="f17" y="f18"/>
                      <a:pt x="f19" y="f20"/>
                    </a:cubicBezTo>
                    <a:cubicBezTo>
                      <a:pt x="f21" y="f22"/>
                      <a:pt x="f23" y="f24"/>
                      <a:pt x="f25" y="f26"/>
                    </a:cubicBezTo>
                    <a:cubicBezTo>
                      <a:pt x="f27" y="f28"/>
                      <a:pt x="f29" y="f30"/>
                      <a:pt x="f31" y="f30"/>
                    </a:cubicBezTo>
                    <a:cubicBezTo>
                      <a:pt x="f32" y="f30"/>
                      <a:pt x="f30" y="f33"/>
                      <a:pt x="f34" y="f35"/>
                    </a:cubicBezTo>
                    <a:lnTo>
                      <a:pt x="f34" y="f35"/>
                    </a:lnTo>
                    <a:cubicBezTo>
                      <a:pt x="f36" y="f37"/>
                      <a:pt x="f38" y="f39"/>
                      <a:pt x="f31" y="f39"/>
                    </a:cubicBezTo>
                    <a:cubicBezTo>
                      <a:pt x="f40" y="f39"/>
                      <a:pt x="f41" y="f39"/>
                      <a:pt x="f11" y="f12"/>
                    </a:cubicBezTo>
                    <a:lnTo>
                      <a:pt x="f11" y="f12"/>
                    </a:lnTo>
                    <a:cubicBezTo>
                      <a:pt x="f42" y="f43"/>
                      <a:pt x="f44" y="f45"/>
                      <a:pt x="f36" y="f46"/>
                    </a:cubicBezTo>
                    <a:cubicBezTo>
                      <a:pt x="f47" y="f48"/>
                      <a:pt x="f49" y="f50"/>
                      <a:pt x="f51" y="f52"/>
                    </a:cubicBezTo>
                    <a:cubicBezTo>
                      <a:pt x="f53" y="f54"/>
                      <a:pt x="f45" y="f55"/>
                      <a:pt x="f30" y="f56"/>
                    </a:cubicBezTo>
                    <a:cubicBezTo>
                      <a:pt x="f22" y="f46"/>
                      <a:pt x="f57" y="f58"/>
                      <a:pt x="f59" y="f60"/>
                    </a:cubicBezTo>
                    <a:cubicBezTo>
                      <a:pt x="f14" y="f36"/>
                      <a:pt x="f61" y="f62"/>
                      <a:pt x="f63" y="f64"/>
                    </a:cubicBezTo>
                    <a:cubicBezTo>
                      <a:pt x="f65" y="f57"/>
                      <a:pt x="f66" y="f16"/>
                      <a:pt x="f13" y="f14"/>
                    </a:cubicBezTo>
                    <a:close/>
                    <a:moveTo>
                      <a:pt x="f67" y="f2"/>
                    </a:moveTo>
                    <a:cubicBezTo>
                      <a:pt x="f68" y="f69"/>
                      <a:pt x="f70" y="f71"/>
                      <a:pt x="f72" y="f73"/>
                    </a:cubicBezTo>
                    <a:cubicBezTo>
                      <a:pt x="f74" y="f75"/>
                      <a:pt x="f76" y="f77"/>
                      <a:pt x="f78" y="f52"/>
                    </a:cubicBezTo>
                    <a:cubicBezTo>
                      <a:pt x="f32" y="f79"/>
                      <a:pt x="f80" y="f81"/>
                      <a:pt x="f46" y="f82"/>
                    </a:cubicBezTo>
                    <a:cubicBezTo>
                      <a:pt x="f50" y="f83"/>
                      <a:pt x="f84" y="f85"/>
                      <a:pt x="f84" y="f86"/>
                    </a:cubicBezTo>
                    <a:cubicBezTo>
                      <a:pt x="f87" y="f85"/>
                      <a:pt x="f88" y="f89"/>
                      <a:pt x="f90" y="f91"/>
                    </a:cubicBezTo>
                    <a:cubicBezTo>
                      <a:pt x="f92" y="f55"/>
                      <a:pt x="f93" y="f94"/>
                      <a:pt x="f95" y="f28"/>
                    </a:cubicBezTo>
                    <a:lnTo>
                      <a:pt x="f95" y="f28"/>
                    </a:lnTo>
                    <a:cubicBezTo>
                      <a:pt x="f96" y="f97"/>
                      <a:pt x="f98" y="f99"/>
                      <a:pt x="f100" y="f99"/>
                    </a:cubicBezTo>
                    <a:cubicBezTo>
                      <a:pt x="f101" y="f99"/>
                      <a:pt x="f102" y="f26"/>
                      <a:pt x="f103" y="f104"/>
                    </a:cubicBezTo>
                    <a:cubicBezTo>
                      <a:pt x="f82" y="f20"/>
                      <a:pt x="f103" y="f105"/>
                      <a:pt x="f106" y="f107"/>
                    </a:cubicBezTo>
                    <a:cubicBezTo>
                      <a:pt x="f108" y="f109"/>
                      <a:pt x="f110" y="f111"/>
                      <a:pt x="f112" y="f113"/>
                    </a:cubicBezTo>
                    <a:cubicBezTo>
                      <a:pt x="f114" y="f115"/>
                      <a:pt x="f116" y="f117"/>
                      <a:pt x="f93" y="f118"/>
                    </a:cubicBezTo>
                    <a:cubicBezTo>
                      <a:pt x="f106" y="f119"/>
                      <a:pt x="f84" y="f120"/>
                      <a:pt x="f54" y="f121"/>
                    </a:cubicBezTo>
                    <a:cubicBezTo>
                      <a:pt x="f112" y="f65"/>
                      <a:pt x="f122" y="f123"/>
                      <a:pt x="f107" y="f124"/>
                    </a:cubicBezTo>
                    <a:cubicBezTo>
                      <a:pt x="f125" y="f126"/>
                      <a:pt x="f127" y="f128"/>
                      <a:pt x="f129" y="f128"/>
                    </a:cubicBezTo>
                    <a:cubicBezTo>
                      <a:pt x="f130" y="f128"/>
                      <a:pt x="f131" y="f132"/>
                      <a:pt x="f133" y="f13"/>
                    </a:cubicBezTo>
                    <a:cubicBezTo>
                      <a:pt x="f134" y="f135"/>
                      <a:pt x="f136" y="f137"/>
                      <a:pt x="f67"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 name="Google Shape;778;p10">
                <a:extLst>
                  <a:ext uri="{FF2B5EF4-FFF2-40B4-BE49-F238E27FC236}">
                    <a16:creationId xmlns:a16="http://schemas.microsoft.com/office/drawing/2014/main" id="{F5D501E5-DB9E-496B-A575-28E3F1A569B0}"/>
                  </a:ext>
                </a:extLst>
              </p:cNvPr>
              <p:cNvSpPr/>
              <p:nvPr/>
            </p:nvSpPr>
            <p:spPr>
              <a:xfrm>
                <a:off x="677908" y="4590114"/>
                <a:ext cx="177439" cy="239682"/>
              </a:xfrm>
              <a:custGeom>
                <a:avLst/>
                <a:gdLst>
                  <a:gd name="f0" fmla="val w"/>
                  <a:gd name="f1" fmla="val h"/>
                  <a:gd name="f2" fmla="val 0"/>
                  <a:gd name="f3" fmla="val 5494"/>
                  <a:gd name="f4" fmla="val 7421"/>
                  <a:gd name="f5" fmla="val 692"/>
                  <a:gd name="f6" fmla="val 681"/>
                  <a:gd name="f7" fmla="val 24"/>
                  <a:gd name="f8" fmla="val 671"/>
                  <a:gd name="f9" fmla="val 49"/>
                  <a:gd name="f10" fmla="val 661"/>
                  <a:gd name="f11" fmla="val 73"/>
                  <a:gd name="f12" fmla="val 1950"/>
                  <a:gd name="f13" fmla="val 6475"/>
                  <a:gd name="f14" fmla="val 2181"/>
                  <a:gd name="f15" fmla="val 6649"/>
                  <a:gd name="f16" fmla="val 2423"/>
                  <a:gd name="f17" fmla="val 6799"/>
                  <a:gd name="f18" fmla="val 2689"/>
                  <a:gd name="f19" fmla="val 6914"/>
                  <a:gd name="f20" fmla="val 2943"/>
                  <a:gd name="f21" fmla="val 7029"/>
                  <a:gd name="f22" fmla="val 3220"/>
                  <a:gd name="f23" fmla="val 7110"/>
                  <a:gd name="f24" fmla="val 3497"/>
                  <a:gd name="f25" fmla="val 7156"/>
                  <a:gd name="f26" fmla="val 3622"/>
                  <a:gd name="f27" fmla="val 7178"/>
                  <a:gd name="f28" fmla="val 3752"/>
                  <a:gd name="f29" fmla="val 7190"/>
                  <a:gd name="f30" fmla="val 3884"/>
                  <a:gd name="f31" fmla="val 4032"/>
                  <a:gd name="f32" fmla="val 4181"/>
                  <a:gd name="f33" fmla="val 7175"/>
                  <a:gd name="f34" fmla="val 4328"/>
                  <a:gd name="f35" fmla="val 7145"/>
                  <a:gd name="f36" fmla="val 4605"/>
                  <a:gd name="f37" fmla="val 7087"/>
                  <a:gd name="f38" fmla="val 4882"/>
                  <a:gd name="f39" fmla="val 6983"/>
                  <a:gd name="f40" fmla="val 5136"/>
                  <a:gd name="f41" fmla="val 6868"/>
                  <a:gd name="f42" fmla="val 4893"/>
                  <a:gd name="f43" fmla="val 7006"/>
                  <a:gd name="f44" fmla="val 4616"/>
                  <a:gd name="f45" fmla="val 4339"/>
                  <a:gd name="f46" fmla="val 7180"/>
                  <a:gd name="f47" fmla="val 4170"/>
                  <a:gd name="f48" fmla="val 7216"/>
                  <a:gd name="f49" fmla="val 3981"/>
                  <a:gd name="f50" fmla="val 7244"/>
                  <a:gd name="f51" fmla="val 3792"/>
                  <a:gd name="f52" fmla="val 3685"/>
                  <a:gd name="f53" fmla="val 3578"/>
                  <a:gd name="f54" fmla="val 7235"/>
                  <a:gd name="f55" fmla="val 3474"/>
                  <a:gd name="f56" fmla="val 7214"/>
                  <a:gd name="f57" fmla="val 3185"/>
                  <a:gd name="f58" fmla="val 7168"/>
                  <a:gd name="f59" fmla="val 2919"/>
                  <a:gd name="f60" fmla="val 2654"/>
                  <a:gd name="f61" fmla="val 6949"/>
                  <a:gd name="f62" fmla="val 2400"/>
                  <a:gd name="f63" fmla="val 6822"/>
                  <a:gd name="f64" fmla="val 2146"/>
                  <a:gd name="f65" fmla="val 6683"/>
                  <a:gd name="f66" fmla="val 1"/>
                  <a:gd name="f67" fmla="val 1676"/>
                  <a:gd name="f68" fmla="val 55"/>
                  <a:gd name="f69" fmla="val 3257"/>
                  <a:gd name="f70" fmla="val 715"/>
                  <a:gd name="f71" fmla="val 4871"/>
                  <a:gd name="f72" fmla="val 1096"/>
                  <a:gd name="f73" fmla="val 5794"/>
                  <a:gd name="f74" fmla="val 1719"/>
                  <a:gd name="f75" fmla="val 2596"/>
                  <a:gd name="f76" fmla="val 2983"/>
                  <a:gd name="f77" fmla="val 7319"/>
                  <a:gd name="f78" fmla="val 3389"/>
                  <a:gd name="f79" fmla="val 7420"/>
                  <a:gd name="f80" fmla="val 3790"/>
                  <a:gd name="f81" fmla="val 4298"/>
                  <a:gd name="f82" fmla="val 4800"/>
                  <a:gd name="f83" fmla="val 7258"/>
                  <a:gd name="f84" fmla="val 5251"/>
                  <a:gd name="f85" fmla="val 5320"/>
                  <a:gd name="f86" fmla="val 5401"/>
                  <a:gd name="f87" fmla="val 6856"/>
                  <a:gd name="f88" fmla="val 5424"/>
                  <a:gd name="f89" fmla="val 6764"/>
                  <a:gd name="f90" fmla="val 6602"/>
                  <a:gd name="f91" fmla="val 5367"/>
                  <a:gd name="f92" fmla="val 6487"/>
                  <a:gd name="f93" fmla="val 5205"/>
                  <a:gd name="f94" fmla="val 5113"/>
                  <a:gd name="f95" fmla="val 5020"/>
                  <a:gd name="f96" fmla="val 6568"/>
                  <a:gd name="f97" fmla="val 4939"/>
                  <a:gd name="f98" fmla="val 5216"/>
                  <a:gd name="f99" fmla="val 6163"/>
                  <a:gd name="f100" fmla="val 4816"/>
                  <a:gd name="f101" fmla="val 5890"/>
                  <a:gd name="f102" fmla="val 4286"/>
                  <a:gd name="f103" fmla="val 4151"/>
                  <a:gd name="f104" fmla="val 4008"/>
                  <a:gd name="f105" fmla="val 5907"/>
                  <a:gd name="f106" fmla="val 3866"/>
                  <a:gd name="f107" fmla="val 5944"/>
                  <a:gd name="f108" fmla="val 3519"/>
                  <a:gd name="f109" fmla="val 6037"/>
                  <a:gd name="f110" fmla="val 3167"/>
                  <a:gd name="f111" fmla="val 6098"/>
                  <a:gd name="f112" fmla="val 2819"/>
                  <a:gd name="f113" fmla="val 2439"/>
                  <a:gd name="f114" fmla="val 2064"/>
                  <a:gd name="f115" fmla="val 6025"/>
                  <a:gd name="f116" fmla="val 1703"/>
                  <a:gd name="f117" fmla="val 5839"/>
                  <a:gd name="f118" fmla="val 1728"/>
                  <a:gd name="f119" fmla="val 5849"/>
                  <a:gd name="f120" fmla="val 1753"/>
                  <a:gd name="f121" fmla="val 5854"/>
                  <a:gd name="f122" fmla="val 1778"/>
                  <a:gd name="f123" fmla="val 1885"/>
                  <a:gd name="f124" fmla="val 1989"/>
                  <a:gd name="f125" fmla="val 5771"/>
                  <a:gd name="f126" fmla="val 2031"/>
                  <a:gd name="f127" fmla="val 5644"/>
                  <a:gd name="f128" fmla="val 2088"/>
                  <a:gd name="f129" fmla="val 5471"/>
                  <a:gd name="f130" fmla="val 5275"/>
                  <a:gd name="f131" fmla="val 1915"/>
                  <a:gd name="f132" fmla="val 1811"/>
                  <a:gd name="f133" fmla="val 4986"/>
                  <a:gd name="f134" fmla="val 1684"/>
                  <a:gd name="f135" fmla="val 1557"/>
                  <a:gd name="f136" fmla="val 4744"/>
                  <a:gd name="f137" fmla="val 1442"/>
                  <a:gd name="f138" fmla="val 4629"/>
                  <a:gd name="f139" fmla="val 1315"/>
                  <a:gd name="f140" fmla="val 4502"/>
                  <a:gd name="f141" fmla="val 1223"/>
                  <a:gd name="f142" fmla="val 4352"/>
                  <a:gd name="f143" fmla="val 1026"/>
                  <a:gd name="f144" fmla="val 4051"/>
                  <a:gd name="f145" fmla="val 853"/>
                  <a:gd name="f146" fmla="val 3705"/>
                  <a:gd name="f147" fmla="val 3359"/>
                  <a:gd name="f148" fmla="val 343"/>
                  <a:gd name="f149" fmla="val 2356"/>
                  <a:gd name="f150" fmla="val 246"/>
                  <a:gd name="f151" fmla="val 1099"/>
                  <a:gd name="f152" fmla="*/ f0 1 5494"/>
                  <a:gd name="f153" fmla="*/ f1 1 7421"/>
                  <a:gd name="f154" fmla="val f2"/>
                  <a:gd name="f155" fmla="val f3"/>
                  <a:gd name="f156" fmla="val f4"/>
                  <a:gd name="f157" fmla="+- f156 0 f154"/>
                  <a:gd name="f158" fmla="+- f155 0 f154"/>
                  <a:gd name="f159" fmla="*/ f158 1 5494"/>
                  <a:gd name="f160" fmla="*/ f157 1 7421"/>
                  <a:gd name="f161" fmla="*/ f154 1 f159"/>
                  <a:gd name="f162" fmla="*/ f155 1 f159"/>
                  <a:gd name="f163" fmla="*/ f154 1 f160"/>
                  <a:gd name="f164" fmla="*/ f156 1 f160"/>
                  <a:gd name="f165" fmla="*/ f161 f152 1"/>
                  <a:gd name="f166" fmla="*/ f162 f152 1"/>
                  <a:gd name="f167" fmla="*/ f164 f153 1"/>
                  <a:gd name="f168" fmla="*/ f163 f153 1"/>
                </a:gdLst>
                <a:ahLst/>
                <a:cxnLst>
                  <a:cxn ang="3cd4">
                    <a:pos x="hc" y="t"/>
                  </a:cxn>
                  <a:cxn ang="0">
                    <a:pos x="r" y="vc"/>
                  </a:cxn>
                  <a:cxn ang="cd4">
                    <a:pos x="hc" y="b"/>
                  </a:cxn>
                  <a:cxn ang="cd2">
                    <a:pos x="l" y="vc"/>
                  </a:cxn>
                </a:cxnLst>
                <a:rect l="f165" t="f168" r="f166" b="f167"/>
                <a:pathLst>
                  <a:path w="5494" h="7421">
                    <a:moveTo>
                      <a:pt x="f5" y="f2"/>
                    </a:moveTo>
                    <a:cubicBezTo>
                      <a:pt x="f6" y="f7"/>
                      <a:pt x="f8" y="f9"/>
                      <a:pt x="f10" y="f11"/>
                    </a:cubicBezTo>
                    <a:lnTo>
                      <a:pt x="f10" y="f11"/>
                    </a:lnTo>
                    <a:cubicBezTo>
                      <a:pt x="f8" y="f9"/>
                      <a:pt x="f6" y="f7"/>
                      <a:pt x="f5" y="f2"/>
                    </a:cubicBezTo>
                    <a:close/>
                    <a:moveTo>
                      <a:pt x="f12" y="f13"/>
                    </a:moveTo>
                    <a:lnTo>
                      <a:pt x="f12" y="f13"/>
                    </a:lnTo>
                    <a:cubicBezTo>
                      <a:pt x="f14" y="f15"/>
                      <a:pt x="f16" y="f17"/>
                      <a:pt x="f18" y="f19"/>
                    </a:cubicBezTo>
                    <a:cubicBezTo>
                      <a:pt x="f20" y="f21"/>
                      <a:pt x="f22" y="f23"/>
                      <a:pt x="f24" y="f25"/>
                    </a:cubicBezTo>
                    <a:cubicBezTo>
                      <a:pt x="f26" y="f27"/>
                      <a:pt x="f28" y="f29"/>
                      <a:pt x="f30" y="f29"/>
                    </a:cubicBezTo>
                    <a:cubicBezTo>
                      <a:pt x="f31" y="f29"/>
                      <a:pt x="f32" y="f33"/>
                      <a:pt x="f34" y="f35"/>
                    </a:cubicBezTo>
                    <a:cubicBezTo>
                      <a:pt x="f36" y="f37"/>
                      <a:pt x="f38" y="f39"/>
                      <a:pt x="f40" y="f41"/>
                    </a:cubicBezTo>
                    <a:lnTo>
                      <a:pt x="f40" y="f41"/>
                    </a:lnTo>
                    <a:cubicBezTo>
                      <a:pt x="f42" y="f43"/>
                      <a:pt x="f44" y="f23"/>
                      <a:pt x="f45" y="f46"/>
                    </a:cubicBezTo>
                    <a:cubicBezTo>
                      <a:pt x="f47" y="f48"/>
                      <a:pt x="f49" y="f50"/>
                      <a:pt x="f51" y="f50"/>
                    </a:cubicBezTo>
                    <a:cubicBezTo>
                      <a:pt x="f52" y="f50"/>
                      <a:pt x="f53" y="f54"/>
                      <a:pt x="f55" y="f56"/>
                    </a:cubicBezTo>
                    <a:cubicBezTo>
                      <a:pt x="f57" y="f58"/>
                      <a:pt x="f59" y="f37"/>
                      <a:pt x="f60" y="f61"/>
                    </a:cubicBezTo>
                    <a:cubicBezTo>
                      <a:pt x="f62" y="f63"/>
                      <a:pt x="f64" y="f65"/>
                      <a:pt x="f12" y="f13"/>
                    </a:cubicBezTo>
                    <a:close/>
                    <a:moveTo>
                      <a:pt x="f10" y="f11"/>
                    </a:moveTo>
                    <a:cubicBezTo>
                      <a:pt x="f66" y="f67"/>
                      <a:pt x="f68" y="f69"/>
                      <a:pt x="f70" y="f71"/>
                    </a:cubicBezTo>
                    <a:cubicBezTo>
                      <a:pt x="f72" y="f73"/>
                      <a:pt x="f74" y="f15"/>
                      <a:pt x="f75" y="f23"/>
                    </a:cubicBezTo>
                    <a:cubicBezTo>
                      <a:pt x="f76" y="f77"/>
                      <a:pt x="f78" y="f79"/>
                      <a:pt x="f80" y="f79"/>
                    </a:cubicBezTo>
                    <a:cubicBezTo>
                      <a:pt x="f81" y="f79"/>
                      <a:pt x="f82" y="f83"/>
                      <a:pt x="f84" y="f61"/>
                    </a:cubicBezTo>
                    <a:cubicBezTo>
                      <a:pt x="f85" y="f19"/>
                      <a:pt x="f86" y="f87"/>
                      <a:pt x="f88" y="f89"/>
                    </a:cubicBezTo>
                    <a:cubicBezTo>
                      <a:pt x="f3" y="f90"/>
                      <a:pt x="f91" y="f92"/>
                      <a:pt x="f93" y="f92"/>
                    </a:cubicBezTo>
                    <a:cubicBezTo>
                      <a:pt x="f94" y="f92"/>
                      <a:pt x="f95" y="f96"/>
                      <a:pt x="f97" y="f96"/>
                    </a:cubicBezTo>
                    <a:cubicBezTo>
                      <a:pt x="f98" y="f99"/>
                      <a:pt x="f100" y="f101"/>
                      <a:pt x="f102" y="f101"/>
                    </a:cubicBezTo>
                    <a:cubicBezTo>
                      <a:pt x="f103" y="f101"/>
                      <a:pt x="f104" y="f105"/>
                      <a:pt x="f106" y="f107"/>
                    </a:cubicBezTo>
                    <a:cubicBezTo>
                      <a:pt x="f108" y="f109"/>
                      <a:pt x="f110" y="f111"/>
                      <a:pt x="f112" y="f111"/>
                    </a:cubicBezTo>
                    <a:cubicBezTo>
                      <a:pt x="f113" y="f111"/>
                      <a:pt x="f114" y="f115"/>
                      <a:pt x="f116" y="f117"/>
                    </a:cubicBezTo>
                    <a:lnTo>
                      <a:pt x="f116" y="f117"/>
                    </a:lnTo>
                    <a:cubicBezTo>
                      <a:pt x="f118" y="f119"/>
                      <a:pt x="f120" y="f121"/>
                      <a:pt x="f122" y="f121"/>
                    </a:cubicBezTo>
                    <a:cubicBezTo>
                      <a:pt x="f123" y="f121"/>
                      <a:pt x="f124" y="f125"/>
                      <a:pt x="f126" y="f127"/>
                    </a:cubicBezTo>
                    <a:cubicBezTo>
                      <a:pt x="f128" y="f129"/>
                      <a:pt x="f126" y="f130"/>
                      <a:pt x="f131" y="f40"/>
                    </a:cubicBezTo>
                    <a:cubicBezTo>
                      <a:pt x="f132" y="f133"/>
                      <a:pt x="f134" y="f71"/>
                      <a:pt x="f135" y="f136"/>
                    </a:cubicBezTo>
                    <a:cubicBezTo>
                      <a:pt x="f137" y="f138"/>
                      <a:pt x="f139" y="f140"/>
                      <a:pt x="f141" y="f142"/>
                    </a:cubicBezTo>
                    <a:cubicBezTo>
                      <a:pt x="f143" y="f144"/>
                      <a:pt x="f145" y="f146"/>
                      <a:pt x="f70" y="f147"/>
                    </a:cubicBezTo>
                    <a:cubicBezTo>
                      <a:pt x="f148" y="f149"/>
                      <a:pt x="f150" y="f151"/>
                      <a:pt x="f10" y="f11"/>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9" name="Google Shape;779;p10">
                <a:extLst>
                  <a:ext uri="{FF2B5EF4-FFF2-40B4-BE49-F238E27FC236}">
                    <a16:creationId xmlns:a16="http://schemas.microsoft.com/office/drawing/2014/main" id="{CDFBD1AF-B0E3-468E-9649-F3829AA73268}"/>
                  </a:ext>
                </a:extLst>
              </p:cNvPr>
              <p:cNvSpPr/>
              <p:nvPr/>
            </p:nvSpPr>
            <p:spPr>
              <a:xfrm>
                <a:off x="705816" y="4769437"/>
                <a:ext cx="83164" cy="100611"/>
              </a:xfrm>
              <a:custGeom>
                <a:avLst/>
                <a:gdLst>
                  <a:gd name="f0" fmla="val w"/>
                  <a:gd name="f1" fmla="val h"/>
                  <a:gd name="f2" fmla="val 0"/>
                  <a:gd name="f3" fmla="val 2575"/>
                  <a:gd name="f4" fmla="val 3115"/>
                  <a:gd name="f5" fmla="val 1"/>
                  <a:gd name="f6" fmla="val 4"/>
                  <a:gd name="f7" fmla="val 9"/>
                  <a:gd name="f8" fmla="val 6"/>
                  <a:gd name="f9" fmla="val 18"/>
                  <a:gd name="f10" fmla="val 27"/>
                  <a:gd name="f11" fmla="val 7"/>
                  <a:gd name="f12" fmla="val 228"/>
                  <a:gd name="f13" fmla="val 720"/>
                  <a:gd name="f14" fmla="val 527"/>
                  <a:gd name="f15" fmla="val 1334"/>
                  <a:gd name="f16" fmla="val 1051"/>
                  <a:gd name="f17" fmla="val 1835"/>
                  <a:gd name="f18" fmla="val 1144"/>
                  <a:gd name="f19" fmla="val 1916"/>
                  <a:gd name="f20" fmla="val 1248"/>
                  <a:gd name="f21" fmla="val 2008"/>
                  <a:gd name="f22" fmla="val 1317"/>
                  <a:gd name="f23" fmla="val 2112"/>
                  <a:gd name="f24" fmla="val 1386"/>
                  <a:gd name="f25" fmla="val 2205"/>
                  <a:gd name="f26" fmla="val 1432"/>
                  <a:gd name="f27" fmla="val 2343"/>
                  <a:gd name="f28" fmla="val 1421"/>
                  <a:gd name="f29" fmla="val 2459"/>
                  <a:gd name="f30" fmla="val 1398"/>
                  <a:gd name="f31" fmla="val 2586"/>
                  <a:gd name="f32" fmla="val 2701"/>
                  <a:gd name="f33" fmla="val 1201"/>
                  <a:gd name="f34" fmla="val 2724"/>
                  <a:gd name="f35" fmla="val 1186"/>
                  <a:gd name="f36" fmla="val 2729"/>
                  <a:gd name="f37" fmla="val 1170"/>
                  <a:gd name="f38" fmla="val 2731"/>
                  <a:gd name="f39" fmla="val 1154"/>
                  <a:gd name="f40" fmla="val 1049"/>
                  <a:gd name="f41" fmla="val 936"/>
                  <a:gd name="f42" fmla="val 2638"/>
                  <a:gd name="f43" fmla="val 2528"/>
                  <a:gd name="f44" fmla="val 2759"/>
                  <a:gd name="f45" fmla="val 3013"/>
                  <a:gd name="f46" fmla="val 1271"/>
                  <a:gd name="f47" fmla="val 3093"/>
                  <a:gd name="f48" fmla="val 3108"/>
                  <a:gd name="f49" fmla="val 1366"/>
                  <a:gd name="f50" fmla="val 1416"/>
                  <a:gd name="f51" fmla="val 1601"/>
                  <a:gd name="f52" fmla="val 1794"/>
                  <a:gd name="f53" fmla="val 3020"/>
                  <a:gd name="f54" fmla="val 1894"/>
                  <a:gd name="f55" fmla="val 2874"/>
                  <a:gd name="f56" fmla="val 2021"/>
                  <a:gd name="f57" fmla="val 2689"/>
                  <a:gd name="f58" fmla="val 2009"/>
                  <a:gd name="f59" fmla="val 2435"/>
                  <a:gd name="f60" fmla="val 1905"/>
                  <a:gd name="f61" fmla="val 2239"/>
                  <a:gd name="f62" fmla="val 1966"/>
                  <a:gd name="f63" fmla="val 2279"/>
                  <a:gd name="f64" fmla="val 2043"/>
                  <a:gd name="f65" fmla="val 2311"/>
                  <a:gd name="f66" fmla="val 2115"/>
                  <a:gd name="f67" fmla="val 2126"/>
                  <a:gd name="f68" fmla="val 2137"/>
                  <a:gd name="f69" fmla="val 2310"/>
                  <a:gd name="f70" fmla="val 2148"/>
                  <a:gd name="f71" fmla="val 2309"/>
                  <a:gd name="f72" fmla="val 2251"/>
                  <a:gd name="f73" fmla="val 1848"/>
                  <a:gd name="f74" fmla="val 1881"/>
                  <a:gd name="f75" fmla="val 1778"/>
                  <a:gd name="f76" fmla="val 1117"/>
                  <a:gd name="f77" fmla="val 1459"/>
                  <a:gd name="f78" fmla="val 253"/>
                  <a:gd name="f79" fmla="val 778"/>
                  <a:gd name="f80" fmla="*/ f0 1 2575"/>
                  <a:gd name="f81" fmla="*/ f1 1 3115"/>
                  <a:gd name="f82" fmla="val f2"/>
                  <a:gd name="f83" fmla="val f3"/>
                  <a:gd name="f84" fmla="val f4"/>
                  <a:gd name="f85" fmla="+- f84 0 f82"/>
                  <a:gd name="f86" fmla="+- f83 0 f82"/>
                  <a:gd name="f87" fmla="*/ f86 1 2575"/>
                  <a:gd name="f88" fmla="*/ f85 1 3115"/>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2575" h="3115">
                    <a:moveTo>
                      <a:pt x="f5" y="f2"/>
                    </a:moveTo>
                    <a:cubicBezTo>
                      <a:pt x="f6" y="f7"/>
                      <a:pt x="f8" y="f9"/>
                      <a:pt x="f7" y="f10"/>
                    </a:cubicBezTo>
                    <a:lnTo>
                      <a:pt x="f7" y="f10"/>
                    </a:lnTo>
                    <a:cubicBezTo>
                      <a:pt x="f11" y="f9"/>
                      <a:pt x="f6" y="f7"/>
                      <a:pt x="f5" y="f2"/>
                    </a:cubicBezTo>
                    <a:close/>
                    <a:moveTo>
                      <a:pt x="f7" y="f10"/>
                    </a:moveTo>
                    <a:lnTo>
                      <a:pt x="f7" y="f10"/>
                    </a:lnTo>
                    <a:cubicBezTo>
                      <a:pt x="f12" y="f13"/>
                      <a:pt x="f14" y="f15"/>
                      <a:pt x="f16" y="f17"/>
                    </a:cubicBezTo>
                    <a:cubicBezTo>
                      <a:pt x="f18" y="f19"/>
                      <a:pt x="f20" y="f21"/>
                      <a:pt x="f22" y="f23"/>
                    </a:cubicBezTo>
                    <a:cubicBezTo>
                      <a:pt x="f24" y="f25"/>
                      <a:pt x="f26" y="f27"/>
                      <a:pt x="f28" y="f29"/>
                    </a:cubicBezTo>
                    <a:cubicBezTo>
                      <a:pt x="f30" y="f31"/>
                      <a:pt x="f22" y="f32"/>
                      <a:pt x="f33" y="f34"/>
                    </a:cubicBezTo>
                    <a:cubicBezTo>
                      <a:pt x="f35" y="f36"/>
                      <a:pt x="f37" y="f38"/>
                      <a:pt x="f39" y="f38"/>
                    </a:cubicBezTo>
                    <a:cubicBezTo>
                      <a:pt x="f40" y="f38"/>
                      <a:pt x="f41" y="f42"/>
                      <a:pt x="f41" y="f43"/>
                    </a:cubicBezTo>
                    <a:lnTo>
                      <a:pt x="f41" y="f43"/>
                    </a:lnTo>
                    <a:cubicBezTo>
                      <a:pt x="f41" y="f44"/>
                      <a:pt x="f16" y="f45"/>
                      <a:pt x="f46" y="f47"/>
                    </a:cubicBezTo>
                    <a:cubicBezTo>
                      <a:pt x="f22" y="f48"/>
                      <a:pt x="f49" y="f4"/>
                      <a:pt x="f50" y="f4"/>
                    </a:cubicBezTo>
                    <a:cubicBezTo>
                      <a:pt x="f51" y="f4"/>
                      <a:pt x="f52" y="f53"/>
                      <a:pt x="f54" y="f55"/>
                    </a:cubicBezTo>
                    <a:cubicBezTo>
                      <a:pt x="f56" y="f57"/>
                      <a:pt x="f58" y="f59"/>
                      <a:pt x="f60" y="f61"/>
                    </a:cubicBezTo>
                    <a:lnTo>
                      <a:pt x="f60" y="f61"/>
                    </a:lnTo>
                    <a:cubicBezTo>
                      <a:pt x="f62" y="f63"/>
                      <a:pt x="f64" y="f65"/>
                      <a:pt x="f66" y="f65"/>
                    </a:cubicBezTo>
                    <a:cubicBezTo>
                      <a:pt x="f67" y="f65"/>
                      <a:pt x="f68" y="f69"/>
                      <a:pt x="f70" y="f71"/>
                    </a:cubicBezTo>
                    <a:cubicBezTo>
                      <a:pt x="f3" y="f72"/>
                      <a:pt x="f73" y="f74"/>
                      <a:pt x="f75" y="f17"/>
                    </a:cubicBezTo>
                    <a:cubicBezTo>
                      <a:pt x="f76" y="f77"/>
                      <a:pt x="f78" y="f79"/>
                      <a:pt x="f7" y="f1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0" name="Google Shape;780;p10">
                <a:extLst>
                  <a:ext uri="{FF2B5EF4-FFF2-40B4-BE49-F238E27FC236}">
                    <a16:creationId xmlns:a16="http://schemas.microsoft.com/office/drawing/2014/main" id="{71D83E2A-049B-49C1-92E9-FC94500A06D3}"/>
                  </a:ext>
                </a:extLst>
              </p:cNvPr>
              <p:cNvSpPr/>
              <p:nvPr/>
            </p:nvSpPr>
            <p:spPr>
              <a:xfrm>
                <a:off x="562447" y="4459986"/>
                <a:ext cx="144923" cy="231187"/>
              </a:xfrm>
              <a:custGeom>
                <a:avLst/>
                <a:gdLst>
                  <a:gd name="f0" fmla="val 360"/>
                  <a:gd name="f1" fmla="val w"/>
                  <a:gd name="f2" fmla="val h"/>
                  <a:gd name="f3" fmla="val 0"/>
                  <a:gd name="f4" fmla="val 4487"/>
                  <a:gd name="f5" fmla="val 7158"/>
                  <a:gd name="f6" fmla="val 4071"/>
                  <a:gd name="f7" fmla="val 1536"/>
                  <a:gd name="f8" fmla="val 4094"/>
                  <a:gd name="f9" fmla="val 1651"/>
                  <a:gd name="f10" fmla="val 4105"/>
                  <a:gd name="f11" fmla="val 1778"/>
                  <a:gd name="f12" fmla="val 4128"/>
                  <a:gd name="f13" fmla="val 1905"/>
                  <a:gd name="f14" fmla="val 2032"/>
                  <a:gd name="f15" fmla="val 2148"/>
                  <a:gd name="f16" fmla="val 2286"/>
                  <a:gd name="f17" fmla="val 4047"/>
                  <a:gd name="f18" fmla="val 2528"/>
                  <a:gd name="f19" fmla="val 3955"/>
                  <a:gd name="f20" fmla="val 2759"/>
                  <a:gd name="f21" fmla="val 3840"/>
                  <a:gd name="f22" fmla="val 2990"/>
                  <a:gd name="f23" fmla="val 3586"/>
                  <a:gd name="f24" fmla="val 3440"/>
                  <a:gd name="f25" fmla="val 3228"/>
                  <a:gd name="f26" fmla="val 3787"/>
                  <a:gd name="f27" fmla="val 2835"/>
                  <a:gd name="f28" fmla="val 4098"/>
                  <a:gd name="f29" fmla="val 2431"/>
                  <a:gd name="f30" fmla="val 4375"/>
                  <a:gd name="f31" fmla="val 2027"/>
                  <a:gd name="f32" fmla="val 4664"/>
                  <a:gd name="f33" fmla="val 1658"/>
                  <a:gd name="f34" fmla="val 4999"/>
                  <a:gd name="f35" fmla="val 1277"/>
                  <a:gd name="f36" fmla="val 5310"/>
                  <a:gd name="f37" fmla="val 977"/>
                  <a:gd name="f38" fmla="val 5714"/>
                  <a:gd name="f39" fmla="val 723"/>
                  <a:gd name="f40" fmla="val 6130"/>
                  <a:gd name="f41" fmla="val 839"/>
                  <a:gd name="f42" fmla="val 5922"/>
                  <a:gd name="f43" fmla="val 5703"/>
                  <a:gd name="f44" fmla="val 1127"/>
                  <a:gd name="f45" fmla="val 5518"/>
                  <a:gd name="f46" fmla="val 1266"/>
                  <a:gd name="f47" fmla="val 1439"/>
                  <a:gd name="f48" fmla="val 5137"/>
                  <a:gd name="f49" fmla="val 1623"/>
                  <a:gd name="f50" fmla="val 4964"/>
                  <a:gd name="f51" fmla="val 1993"/>
                  <a:gd name="f52" fmla="val 4629"/>
                  <a:gd name="f53" fmla="val 2408"/>
                  <a:gd name="f54" fmla="val 4341"/>
                  <a:gd name="f55" fmla="val 2778"/>
                  <a:gd name="f56" fmla="val 4029"/>
                  <a:gd name="f57" fmla="val 3170"/>
                  <a:gd name="f58" fmla="val 3706"/>
                  <a:gd name="f59" fmla="val 3528"/>
                  <a:gd name="f60" fmla="val 3360"/>
                  <a:gd name="f61" fmla="val 3782"/>
                  <a:gd name="f62" fmla="val 2944"/>
                  <a:gd name="f63" fmla="val 2840"/>
                  <a:gd name="f64" fmla="val 3897"/>
                  <a:gd name="f65" fmla="val 2725"/>
                  <a:gd name="f66" fmla="val 3932"/>
                  <a:gd name="f67" fmla="val 2609"/>
                  <a:gd name="f68" fmla="val 3978"/>
                  <a:gd name="f69" fmla="val 2494"/>
                  <a:gd name="f70" fmla="val 4024"/>
                  <a:gd name="f71" fmla="val 2378"/>
                  <a:gd name="f72" fmla="val 2263"/>
                  <a:gd name="f73" fmla="val 4082"/>
                  <a:gd name="f74" fmla="val 2021"/>
                  <a:gd name="f75" fmla="val 1663"/>
                  <a:gd name="f76" fmla="val 404"/>
                  <a:gd name="f77" fmla="val 6628"/>
                  <a:gd name="f78" fmla="val 403"/>
                  <a:gd name="f79" fmla="val 6631"/>
                  <a:gd name="f80" fmla="val 401"/>
                  <a:gd name="f81" fmla="val 6635"/>
                  <a:gd name="f82" fmla="val 400"/>
                  <a:gd name="f83" fmla="val 6638"/>
                  <a:gd name="f84" fmla="val 3493"/>
                  <a:gd name="f85" fmla="val 1"/>
                  <a:gd name="f86" fmla="val 3863"/>
                  <a:gd name="f87" fmla="val 635"/>
                  <a:gd name="f88" fmla="val 4036"/>
                  <a:gd name="f89" fmla="val 1443"/>
                  <a:gd name="f90" fmla="val 3851"/>
                  <a:gd name="f91" fmla="val 2171"/>
                  <a:gd name="f92" fmla="val 3747"/>
                  <a:gd name="f93" fmla="val 2552"/>
                  <a:gd name="f94" fmla="val 3209"/>
                  <a:gd name="f95" fmla="val 3055"/>
                  <a:gd name="f96" fmla="val 3244"/>
                  <a:gd name="f97" fmla="val 3024"/>
                  <a:gd name="f98" fmla="val 3249"/>
                  <a:gd name="f99" fmla="val 2992"/>
                  <a:gd name="f100" fmla="val 3251"/>
                  <a:gd name="f101" fmla="val 2960"/>
                  <a:gd name="f102" fmla="val 2825"/>
                  <a:gd name="f103" fmla="val 2686"/>
                  <a:gd name="f104" fmla="val 3210"/>
                  <a:gd name="f105" fmla="val 2593"/>
                  <a:gd name="f106" fmla="val 3117"/>
                  <a:gd name="f107" fmla="val 2478"/>
                  <a:gd name="f108" fmla="val 3002"/>
                  <a:gd name="f109" fmla="val 2605"/>
                  <a:gd name="f110" fmla="val 2655"/>
                  <a:gd name="f111" fmla="val 2397"/>
                  <a:gd name="f112" fmla="val 2702"/>
                  <a:gd name="f113" fmla="val 2235"/>
                  <a:gd name="f114" fmla="val 2909"/>
                  <a:gd name="f115" fmla="val 3129"/>
                  <a:gd name="f116" fmla="val 2247"/>
                  <a:gd name="f117" fmla="val 3348"/>
                  <a:gd name="f118" fmla="val 2455"/>
                  <a:gd name="f119" fmla="val 3521"/>
                  <a:gd name="f120" fmla="val 2662"/>
                  <a:gd name="f121" fmla="val 3544"/>
                  <a:gd name="f122" fmla="val 2252"/>
                  <a:gd name="f123" fmla="val 3781"/>
                  <a:gd name="f124" fmla="val 1808"/>
                  <a:gd name="f125" fmla="val 3883"/>
                  <a:gd name="f126" fmla="val 1348"/>
                  <a:gd name="f127" fmla="val 1135"/>
                  <a:gd name="f128" fmla="val 919"/>
                  <a:gd name="f129" fmla="val 3861"/>
                  <a:gd name="f130" fmla="val 700"/>
                  <a:gd name="f131" fmla="val 3821"/>
                  <a:gd name="f132" fmla="val 816"/>
                  <a:gd name="f133" fmla="val 3994"/>
                  <a:gd name="f134" fmla="val 931"/>
                  <a:gd name="f135" fmla="val 4110"/>
                  <a:gd name="f136" fmla="val 768"/>
                  <a:gd name="f137" fmla="val 4173"/>
                  <a:gd name="f138" fmla="val 449"/>
                  <a:gd name="f139" fmla="val 259"/>
                  <a:gd name="f140" fmla="val 4169"/>
                  <a:gd name="f141" fmla="val 146"/>
                  <a:gd name="f142" fmla="val 4156"/>
                  <a:gd name="f143" fmla="val 446"/>
                  <a:gd name="f144" fmla="val 4456"/>
                  <a:gd name="f145" fmla="val 527"/>
                  <a:gd name="f146" fmla="val 4525"/>
                  <a:gd name="f147" fmla="val 4698"/>
                  <a:gd name="f148" fmla="val 5135"/>
                  <a:gd name="f149" fmla="val 728"/>
                  <a:gd name="f150" fmla="val 5949"/>
                  <a:gd name="f151" fmla="val 533"/>
                  <a:gd name="f152" fmla="val 6369"/>
                  <a:gd name="f153" fmla="val 803"/>
                  <a:gd name="f154" fmla="val 6332"/>
                  <a:gd name="f155" fmla="val 1090"/>
                  <a:gd name="f156" fmla="val 1203"/>
                  <a:gd name="f157" fmla="val 1319"/>
                  <a:gd name="f158" fmla="val 6338"/>
                  <a:gd name="f159" fmla="val 1430"/>
                  <a:gd name="f160" fmla="val 1708"/>
                  <a:gd name="f161" fmla="val 1955"/>
                  <a:gd name="f162" fmla="val 6302"/>
                  <a:gd name="f163" fmla="val 2051"/>
                  <a:gd name="f164" fmla="val 6049"/>
                  <a:gd name="f165" fmla="val 6441"/>
                  <a:gd name="f166" fmla="val 2074"/>
                  <a:gd name="f167" fmla="val 6811"/>
                  <a:gd name="f168" fmla="val 2293"/>
                  <a:gd name="f169" fmla="val 7157"/>
                  <a:gd name="f170" fmla="val 2212"/>
                  <a:gd name="f171" fmla="val 5991"/>
                  <a:gd name="f172" fmla="val 2951"/>
                  <a:gd name="f173" fmla="val 4825"/>
                  <a:gd name="f174" fmla="val 3643"/>
                  <a:gd name="f175" fmla="val 3925"/>
                  <a:gd name="f176" fmla="val 4221"/>
                  <a:gd name="f177" fmla="val 3175"/>
                  <a:gd name="f178" fmla="val 4486"/>
                  <a:gd name="f179" fmla="val 2321"/>
                  <a:gd name="f180" fmla="val 4267"/>
                  <a:gd name="f181" fmla="val 1270"/>
                  <a:gd name="f182" fmla="val 4151"/>
                  <a:gd name="f183" fmla="val 1086"/>
                  <a:gd name="f184" fmla="val 901"/>
                  <a:gd name="f185" fmla="val 3920"/>
                  <a:gd name="f186" fmla="val 566"/>
                  <a:gd name="f187" fmla="val 3678"/>
                  <a:gd name="f188" fmla="val 301"/>
                  <a:gd name="f189" fmla="*/ f1 1 4487"/>
                  <a:gd name="f190" fmla="*/ f2 1 7158"/>
                  <a:gd name="f191" fmla="val f3"/>
                  <a:gd name="f192" fmla="val f4"/>
                  <a:gd name="f193" fmla="val f5"/>
                  <a:gd name="f194" fmla="+- f193 0 f191"/>
                  <a:gd name="f195" fmla="+- f192 0 f191"/>
                  <a:gd name="f196" fmla="*/ f195 1 4487"/>
                  <a:gd name="f197" fmla="*/ f194 1 7158"/>
                  <a:gd name="f198" fmla="*/ f191 1 f196"/>
                  <a:gd name="f199" fmla="*/ f192 1 f196"/>
                  <a:gd name="f200" fmla="*/ f191 1 f197"/>
                  <a:gd name="f201" fmla="*/ f193 1 f197"/>
                  <a:gd name="f202" fmla="*/ f198 f189 1"/>
                  <a:gd name="f203" fmla="*/ f199 f189 1"/>
                  <a:gd name="f204" fmla="*/ f201 f190 1"/>
                  <a:gd name="f205" fmla="*/ f200 f190 1"/>
                </a:gdLst>
                <a:ahLst/>
                <a:cxnLst>
                  <a:cxn ang="3cd4">
                    <a:pos x="hc" y="t"/>
                  </a:cxn>
                  <a:cxn ang="0">
                    <a:pos x="r" y="vc"/>
                  </a:cxn>
                  <a:cxn ang="cd4">
                    <a:pos x="hc" y="b"/>
                  </a:cxn>
                  <a:cxn ang="cd2">
                    <a:pos x="l" y="vc"/>
                  </a:cxn>
                </a:cxnLst>
                <a:rect l="f202" t="f205" r="f203" b="f204"/>
                <a:pathLst>
                  <a:path w="4487" h="7158">
                    <a:moveTo>
                      <a:pt x="f6" y="f7"/>
                    </a:moveTo>
                    <a:lnTo>
                      <a:pt x="f6" y="f7"/>
                    </a:lnTo>
                    <a:cubicBezTo>
                      <a:pt x="f8" y="f9"/>
                      <a:pt x="f10" y="f11"/>
                      <a:pt x="f12" y="f13"/>
                    </a:cubicBezTo>
                    <a:cubicBezTo>
                      <a:pt x="f12" y="f14"/>
                      <a:pt x="f10" y="f15"/>
                      <a:pt x="f8"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37" y="f43"/>
                      <a:pt x="f44" y="f45"/>
                    </a:cubicBezTo>
                    <a:cubicBezTo>
                      <a:pt x="f46" y="f36"/>
                      <a:pt x="f47" y="f48"/>
                      <a:pt x="f49" y="f50"/>
                    </a:cubicBezTo>
                    <a:cubicBezTo>
                      <a:pt x="f51" y="f52"/>
                      <a:pt x="f53" y="f54"/>
                      <a:pt x="f55" y="f56"/>
                    </a:cubicBezTo>
                    <a:cubicBezTo>
                      <a:pt x="f57" y="f58"/>
                      <a:pt x="f59" y="f60"/>
                      <a:pt x="f61" y="f62"/>
                    </a:cubicBezTo>
                    <a:cubicBezTo>
                      <a:pt x="f21" y="f63"/>
                      <a:pt x="f64" y="f65"/>
                      <a:pt x="f66" y="f67"/>
                    </a:cubicBezTo>
                    <a:cubicBezTo>
                      <a:pt x="f68" y="f69"/>
                      <a:pt x="f70" y="f71"/>
                      <a:pt x="f17" y="f72"/>
                    </a:cubicBezTo>
                    <a:cubicBezTo>
                      <a:pt x="f73" y="f15"/>
                      <a:pt x="f8" y="f74"/>
                      <a:pt x="f8" y="f13"/>
                    </a:cubicBezTo>
                    <a:cubicBezTo>
                      <a:pt x="f8" y="f11"/>
                      <a:pt x="f73" y="f75"/>
                      <a:pt x="f6" y="f7"/>
                    </a:cubicBezTo>
                    <a:close/>
                    <a:moveTo>
                      <a:pt x="f76" y="f77"/>
                    </a:moveTo>
                    <a:lnTo>
                      <a:pt x="f76" y="f77"/>
                    </a:lnTo>
                    <a:cubicBezTo>
                      <a:pt x="f78" y="f79"/>
                      <a:pt x="f80" y="f81"/>
                      <a:pt x="f82" y="f83"/>
                    </a:cubicBezTo>
                    <a:cubicBezTo>
                      <a:pt x="f80" y="f81"/>
                      <a:pt x="f78" y="f79"/>
                      <a:pt x="f76" y="f77"/>
                    </a:cubicBezTo>
                    <a:close/>
                    <a:moveTo>
                      <a:pt x="f84" y="f85"/>
                    </a:moveTo>
                    <a:cubicBezTo>
                      <a:pt x="f86" y="f87"/>
                      <a:pt x="f88" y="f89"/>
                      <a:pt x="f90" y="f91"/>
                    </a:cubicBezTo>
                    <a:cubicBezTo>
                      <a:pt x="f92" y="f93"/>
                      <a:pt x="f59" y="f94"/>
                      <a:pt x="f95" y="f96"/>
                    </a:cubicBezTo>
                    <a:cubicBezTo>
                      <a:pt x="f97" y="f98"/>
                      <a:pt x="f99" y="f100"/>
                      <a:pt x="f101" y="f100"/>
                    </a:cubicBezTo>
                    <a:cubicBezTo>
                      <a:pt x="f102" y="f100"/>
                      <a:pt x="f103" y="f104"/>
                      <a:pt x="f105" y="f106"/>
                    </a:cubicBezTo>
                    <a:cubicBezTo>
                      <a:pt x="f107" y="f108"/>
                      <a:pt x="f107" y="f20"/>
                      <a:pt x="f109" y="f110"/>
                    </a:cubicBezTo>
                    <a:lnTo>
                      <a:pt x="f109" y="f110"/>
                    </a:lnTo>
                    <a:cubicBezTo>
                      <a:pt x="f111" y="f112"/>
                      <a:pt x="f113" y="f114"/>
                      <a:pt x="f113" y="f115"/>
                    </a:cubicBezTo>
                    <a:cubicBezTo>
                      <a:pt x="f116" y="f117"/>
                      <a:pt x="f118" y="f119"/>
                      <a:pt x="f120" y="f121"/>
                    </a:cubicBezTo>
                    <a:cubicBezTo>
                      <a:pt x="f122" y="f123"/>
                      <a:pt x="f124" y="f125"/>
                      <a:pt x="f126" y="f125"/>
                    </a:cubicBezTo>
                    <a:cubicBezTo>
                      <a:pt x="f127" y="f125"/>
                      <a:pt x="f128" y="f129"/>
                      <a:pt x="f130" y="f131"/>
                    </a:cubicBezTo>
                    <a:lnTo>
                      <a:pt x="f130" y="f131"/>
                    </a:lnTo>
                    <a:cubicBezTo>
                      <a:pt x="f130" y="f131"/>
                      <a:pt x="f132" y="f133"/>
                      <a:pt x="f134" y="f135"/>
                    </a:cubicBezTo>
                    <a:cubicBezTo>
                      <a:pt x="f134" y="f135"/>
                      <a:pt x="f136" y="f137"/>
                      <a:pt x="f138" y="f137"/>
                    </a:cubicBezTo>
                    <a:cubicBezTo>
                      <a:pt x="f0" y="f137"/>
                      <a:pt x="f139" y="f140"/>
                      <a:pt x="f141" y="f142"/>
                    </a:cubicBezTo>
                    <a:lnTo>
                      <a:pt x="f141" y="f142"/>
                    </a:lnTo>
                    <a:cubicBezTo>
                      <a:pt x="f143" y="f144"/>
                      <a:pt x="f145" y="f146"/>
                      <a:pt x="f128" y="f147"/>
                    </a:cubicBezTo>
                    <a:cubicBezTo>
                      <a:pt x="f3" y="f148"/>
                      <a:pt x="f149" y="f150"/>
                      <a:pt x="f76" y="f77"/>
                    </a:cubicBezTo>
                    <a:lnTo>
                      <a:pt x="f76" y="f77"/>
                    </a:lnTo>
                    <a:cubicBezTo>
                      <a:pt x="f151" y="f152"/>
                      <a:pt x="f153" y="f154"/>
                      <a:pt x="f155" y="f154"/>
                    </a:cubicBezTo>
                    <a:cubicBezTo>
                      <a:pt x="f156" y="f154"/>
                      <a:pt x="f157" y="f158"/>
                      <a:pt x="f159" y="f158"/>
                    </a:cubicBezTo>
                    <a:cubicBezTo>
                      <a:pt x="f160" y="f158"/>
                      <a:pt x="f161" y="f162"/>
                      <a:pt x="f163" y="f164"/>
                    </a:cubicBezTo>
                    <a:cubicBezTo>
                      <a:pt x="f163" y="f165"/>
                      <a:pt x="f166" y="f167"/>
                      <a:pt x="f168" y="f169"/>
                    </a:cubicBezTo>
                    <a:cubicBezTo>
                      <a:pt x="f170" y="f171"/>
                      <a:pt x="f172" y="f173"/>
                      <a:pt x="f174" y="f175"/>
                    </a:cubicBezTo>
                    <a:cubicBezTo>
                      <a:pt x="f176" y="f177"/>
                      <a:pt x="f178" y="f179"/>
                      <a:pt x="f180" y="f89"/>
                    </a:cubicBezTo>
                    <a:cubicBezTo>
                      <a:pt x="f176" y="f181"/>
                      <a:pt x="f182" y="f183"/>
                      <a:pt x="f73" y="f184"/>
                    </a:cubicBezTo>
                    <a:cubicBezTo>
                      <a:pt x="f185" y="f186"/>
                      <a:pt x="f187" y="f188"/>
                      <a:pt x="f84" y="f8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1" name="Google Shape;781;p10">
                <a:extLst>
                  <a:ext uri="{FF2B5EF4-FFF2-40B4-BE49-F238E27FC236}">
                    <a16:creationId xmlns:a16="http://schemas.microsoft.com/office/drawing/2014/main" id="{AFA938F0-ABCD-4600-A1A5-7DB1696F8B49}"/>
                  </a:ext>
                </a:extLst>
              </p:cNvPr>
              <p:cNvSpPr/>
              <p:nvPr/>
            </p:nvSpPr>
            <p:spPr>
              <a:xfrm>
                <a:off x="637995" y="4597191"/>
                <a:ext cx="54068" cy="151762"/>
              </a:xfrm>
              <a:custGeom>
                <a:avLst/>
                <a:gdLst>
                  <a:gd name="f0" fmla="val w"/>
                  <a:gd name="f1" fmla="val h"/>
                  <a:gd name="f2" fmla="val 0"/>
                  <a:gd name="f3" fmla="val 1674"/>
                  <a:gd name="f4" fmla="val 4699"/>
                  <a:gd name="f5" fmla="val 1201"/>
                  <a:gd name="f6" fmla="val 1005"/>
                  <a:gd name="f7" fmla="val 1143"/>
                  <a:gd name="f8" fmla="val 1224"/>
                  <a:gd name="f9" fmla="val 1085"/>
                  <a:gd name="f10" fmla="val 1443"/>
                  <a:gd name="f11" fmla="val 1051"/>
                  <a:gd name="f12" fmla="val 1004"/>
                  <a:gd name="f13" fmla="val 1905"/>
                  <a:gd name="f14" fmla="val 970"/>
                  <a:gd name="f15" fmla="val 2113"/>
                  <a:gd name="f16" fmla="val 2343"/>
                  <a:gd name="f17" fmla="val 958"/>
                  <a:gd name="f18" fmla="val 2574"/>
                  <a:gd name="f19" fmla="val 2805"/>
                  <a:gd name="f20" fmla="val 3059"/>
                  <a:gd name="f21" fmla="val 1027"/>
                  <a:gd name="f22" fmla="val 3302"/>
                  <a:gd name="f23" fmla="val 1074"/>
                  <a:gd name="f24" fmla="val 3532"/>
                  <a:gd name="f25" fmla="val 1108"/>
                  <a:gd name="f26" fmla="val 3763"/>
                  <a:gd name="f27" fmla="val 993"/>
                  <a:gd name="f28" fmla="val 3290"/>
                  <a:gd name="f29" fmla="val 935"/>
                  <a:gd name="f30" fmla="val 2828"/>
                  <a:gd name="f31" fmla="val 912"/>
                  <a:gd name="f32" fmla="val 1882"/>
                  <a:gd name="f33" fmla="val 1651"/>
                  <a:gd name="f34" fmla="val 1420"/>
                  <a:gd name="f35" fmla="val 1120"/>
                  <a:gd name="f36" fmla="val 820"/>
                  <a:gd name="f37" fmla="val 3013"/>
                  <a:gd name="f38" fmla="val 370"/>
                  <a:gd name="f39" fmla="val 4075"/>
                  <a:gd name="f40" fmla="val 416"/>
                  <a:gd name="f41" fmla="val 4052"/>
                  <a:gd name="f42" fmla="val 554"/>
                  <a:gd name="f43" fmla="val 3359"/>
                  <a:gd name="f44" fmla="val 693"/>
                  <a:gd name="f45" fmla="val 3186"/>
                  <a:gd name="f46" fmla="val 658"/>
                  <a:gd name="f47" fmla="val 3729"/>
                  <a:gd name="f48" fmla="val 981"/>
                  <a:gd name="f49" fmla="val 4398"/>
                  <a:gd name="f50" fmla="val 1408"/>
                  <a:gd name="f51" fmla="val 4698"/>
                  <a:gd name="f52" fmla="val 3151"/>
                  <a:gd name="f53" fmla="val 1131"/>
                  <a:gd name="f54" fmla="val 1501"/>
                  <a:gd name="f55" fmla="*/ f0 1 1674"/>
                  <a:gd name="f56" fmla="*/ f1 1 4699"/>
                  <a:gd name="f57" fmla="val f2"/>
                  <a:gd name="f58" fmla="val f3"/>
                  <a:gd name="f59" fmla="val f4"/>
                  <a:gd name="f60" fmla="+- f59 0 f57"/>
                  <a:gd name="f61" fmla="+- f58 0 f57"/>
                  <a:gd name="f62" fmla="*/ f61 1 1674"/>
                  <a:gd name="f63" fmla="*/ f60 1 469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674" h="4699">
                    <a:moveTo>
                      <a:pt x="f5" y="f6"/>
                    </a:moveTo>
                    <a:lnTo>
                      <a:pt x="f5" y="f6"/>
                    </a:lnTo>
                    <a:cubicBezTo>
                      <a:pt x="f7" y="f8"/>
                      <a:pt x="f9" y="f10"/>
                      <a:pt x="f11" y="f3"/>
                    </a:cubicBezTo>
                    <a:cubicBezTo>
                      <a:pt x="f12" y="f13"/>
                      <a:pt x="f14" y="f15"/>
                      <a:pt x="f14" y="f16"/>
                    </a:cubicBezTo>
                    <a:cubicBezTo>
                      <a:pt x="f17" y="f18"/>
                      <a:pt x="f14" y="f19"/>
                      <a:pt x="f12" y="f20"/>
                    </a:cubicBezTo>
                    <a:cubicBezTo>
                      <a:pt x="f21" y="f22"/>
                      <a:pt x="f23" y="f24"/>
                      <a:pt x="f25" y="f26"/>
                    </a:cubicBezTo>
                    <a:cubicBezTo>
                      <a:pt x="f11" y="f24"/>
                      <a:pt x="f27" y="f28"/>
                      <a:pt x="f17" y="f20"/>
                    </a:cubicBezTo>
                    <a:cubicBezTo>
                      <a:pt x="f29" y="f30"/>
                      <a:pt x="f31" y="f18"/>
                      <a:pt x="f31" y="f16"/>
                    </a:cubicBezTo>
                    <a:cubicBezTo>
                      <a:pt x="f29" y="f15"/>
                      <a:pt x="f17" y="f32"/>
                      <a:pt x="f12" y="f33"/>
                    </a:cubicBezTo>
                    <a:cubicBezTo>
                      <a:pt x="f11" y="f34"/>
                      <a:pt x="f35" y="f8"/>
                      <a:pt x="f5" y="f6"/>
                    </a:cubicBezTo>
                    <a:close/>
                    <a:moveTo>
                      <a:pt x="f3" y="f2"/>
                    </a:moveTo>
                    <a:lnTo>
                      <a:pt x="f3" y="f2"/>
                    </a:lnTo>
                    <a:cubicBezTo>
                      <a:pt x="f23" y="f36"/>
                      <a:pt x="f2" y="f37"/>
                      <a:pt x="f38" y="f39"/>
                    </a:cubicBezTo>
                    <a:cubicBezTo>
                      <a:pt x="f40" y="f41"/>
                      <a:pt x="f42" y="f43"/>
                      <a:pt x="f44" y="f45"/>
                    </a:cubicBezTo>
                    <a:lnTo>
                      <a:pt x="f44" y="f45"/>
                    </a:lnTo>
                    <a:cubicBezTo>
                      <a:pt x="f46" y="f47"/>
                      <a:pt x="f48" y="f49"/>
                      <a:pt x="f50" y="f51"/>
                    </a:cubicBezTo>
                    <a:cubicBezTo>
                      <a:pt x="f11" y="f52"/>
                      <a:pt x="f53" y="f54"/>
                      <a:pt x="f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2" name="Google Shape;782;p10">
                <a:extLst>
                  <a:ext uri="{FF2B5EF4-FFF2-40B4-BE49-F238E27FC236}">
                    <a16:creationId xmlns:a16="http://schemas.microsoft.com/office/drawing/2014/main" id="{EBFCE6A5-B3E2-4010-B8E6-23F9C7D90658}"/>
                  </a:ext>
                </a:extLst>
              </p:cNvPr>
              <p:cNvSpPr/>
              <p:nvPr/>
            </p:nvSpPr>
            <p:spPr>
              <a:xfrm>
                <a:off x="658852" y="4391168"/>
                <a:ext cx="171340" cy="50063"/>
              </a:xfrm>
              <a:custGeom>
                <a:avLst/>
                <a:gdLst>
                  <a:gd name="f0" fmla="val w"/>
                  <a:gd name="f1" fmla="val h"/>
                  <a:gd name="f2" fmla="val 0"/>
                  <a:gd name="f3" fmla="val 5305"/>
                  <a:gd name="f4" fmla="val 1550"/>
                  <a:gd name="f5" fmla="val 4245"/>
                  <a:gd name="f6" fmla="val 1"/>
                  <a:gd name="f7" fmla="val 2797"/>
                  <a:gd name="f8" fmla="val 1485"/>
                  <a:gd name="f9" fmla="val 782"/>
                  <a:gd name="f10" fmla="val 1732"/>
                  <a:gd name="f11" fmla="val 3291"/>
                  <a:gd name="f12" fmla="val 5304"/>
                  <a:gd name="f13" fmla="val 1376"/>
                  <a:gd name="f14" fmla="val 5068"/>
                  <a:gd name="f15" fmla="val 458"/>
                  <a:gd name="f16" fmla="val 4979"/>
                  <a:gd name="f17" fmla="val 128"/>
                  <a:gd name="f18" fmla="val 4670"/>
                  <a:gd name="f19" fmla="*/ f0 1 5305"/>
                  <a:gd name="f20" fmla="*/ f1 1 1550"/>
                  <a:gd name="f21" fmla="val f2"/>
                  <a:gd name="f22" fmla="val f3"/>
                  <a:gd name="f23" fmla="val f4"/>
                  <a:gd name="f24" fmla="+- f23 0 f21"/>
                  <a:gd name="f25" fmla="+- f22 0 f21"/>
                  <a:gd name="f26" fmla="*/ f25 1 5305"/>
                  <a:gd name="f27" fmla="*/ f24 1 1550"/>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305" h="1550">
                    <a:moveTo>
                      <a:pt x="f5" y="f6"/>
                    </a:moveTo>
                    <a:cubicBezTo>
                      <a:pt x="f7" y="f6"/>
                      <a:pt x="f6" y="f8"/>
                      <a:pt x="f6" y="f8"/>
                    </a:cubicBezTo>
                    <a:cubicBezTo>
                      <a:pt x="f6" y="f8"/>
                      <a:pt x="f9" y="f4"/>
                      <a:pt x="f10" y="f4"/>
                    </a:cubicBezTo>
                    <a:cubicBezTo>
                      <a:pt x="f11" y="f4"/>
                      <a:pt x="f12" y="f13"/>
                      <a:pt x="f14" y="f15"/>
                    </a:cubicBezTo>
                    <a:cubicBezTo>
                      <a:pt x="f16"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 name="Google Shape;783;p10">
                <a:extLst>
                  <a:ext uri="{FF2B5EF4-FFF2-40B4-BE49-F238E27FC236}">
                    <a16:creationId xmlns:a16="http://schemas.microsoft.com/office/drawing/2014/main" id="{AC4089BD-E14C-4B23-A490-CBC4428D79D2}"/>
                  </a:ext>
                </a:extLst>
              </p:cNvPr>
              <p:cNvSpPr/>
              <p:nvPr/>
            </p:nvSpPr>
            <p:spPr>
              <a:xfrm>
                <a:off x="657727" y="4301959"/>
                <a:ext cx="134261" cy="111456"/>
              </a:xfrm>
              <a:custGeom>
                <a:avLst/>
                <a:gdLst>
                  <a:gd name="f0" fmla="val w"/>
                  <a:gd name="f1" fmla="val h"/>
                  <a:gd name="f2" fmla="val 0"/>
                  <a:gd name="f3" fmla="val 4157"/>
                  <a:gd name="f4" fmla="val 3451"/>
                  <a:gd name="f5" fmla="val 2636"/>
                  <a:gd name="f6" fmla="val 1501"/>
                  <a:gd name="f7" fmla="val 1"/>
                  <a:gd name="f8" fmla="val 4156"/>
                  <a:gd name="f9" fmla="val 1200"/>
                  <a:gd name="f10" fmla="val 3025"/>
                  <a:gd name="f11" fmla="val 161"/>
                  <a:gd name="f12" fmla="val 2903"/>
                  <a:gd name="f13" fmla="val 50"/>
                  <a:gd name="f14" fmla="val 2772"/>
                  <a:gd name="f15" fmla="*/ f0 1 4157"/>
                  <a:gd name="f16" fmla="*/ f1 1 3451"/>
                  <a:gd name="f17" fmla="val f2"/>
                  <a:gd name="f18" fmla="val f3"/>
                  <a:gd name="f19" fmla="val f4"/>
                  <a:gd name="f20" fmla="+- f19 0 f17"/>
                  <a:gd name="f21" fmla="+- f18 0 f17"/>
                  <a:gd name="f22" fmla="*/ f21 1 4157"/>
                  <a:gd name="f23" fmla="*/ f20 1 345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7" h="3450">
                    <a:moveTo>
                      <a:pt x="f5" y="f2"/>
                    </a:moveTo>
                    <a:cubicBezTo>
                      <a:pt x="f6" y="f2"/>
                      <a:pt x="f7" y="f4"/>
                      <a:pt x="f7" y="f4"/>
                    </a:cubicBezTo>
                    <a:cubicBezTo>
                      <a:pt x="f7" y="f4"/>
                      <a:pt x="f8" y="f9"/>
                      <a:pt x="f10" y="f11"/>
                    </a:cubicBezTo>
                    <a:cubicBezTo>
                      <a:pt x="f12" y="f13"/>
                      <a:pt x="f14"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4" name="Google Shape;784;p10">
                <a:extLst>
                  <a:ext uri="{FF2B5EF4-FFF2-40B4-BE49-F238E27FC236}">
                    <a16:creationId xmlns:a16="http://schemas.microsoft.com/office/drawing/2014/main" id="{6BF7F12A-A046-4DAE-88A3-4272EC0D0F32}"/>
                  </a:ext>
                </a:extLst>
              </p:cNvPr>
              <p:cNvSpPr/>
              <p:nvPr/>
            </p:nvSpPr>
            <p:spPr>
              <a:xfrm>
                <a:off x="604336" y="4248695"/>
                <a:ext cx="94439" cy="166201"/>
              </a:xfrm>
              <a:custGeom>
                <a:avLst/>
                <a:gdLst>
                  <a:gd name="f0" fmla="val w"/>
                  <a:gd name="f1" fmla="val h"/>
                  <a:gd name="f2" fmla="val 0"/>
                  <a:gd name="f3" fmla="val 2924"/>
                  <a:gd name="f4" fmla="val 5146"/>
                  <a:gd name="f5" fmla="val 1343"/>
                  <a:gd name="f6" fmla="val 869"/>
                  <a:gd name="f7" fmla="val 263"/>
                  <a:gd name="f8" fmla="val 1446"/>
                  <a:gd name="f9" fmla="val 10"/>
                  <a:gd name="f10" fmla="val 1410"/>
                  <a:gd name="f11" fmla="val 3"/>
                  <a:gd name="f12" fmla="val 1376"/>
                  <a:gd name="f13" fmla="*/ f0 1 2924"/>
                  <a:gd name="f14" fmla="*/ f1 1 5146"/>
                  <a:gd name="f15" fmla="val f2"/>
                  <a:gd name="f16" fmla="val f3"/>
                  <a:gd name="f17" fmla="val f4"/>
                  <a:gd name="f18" fmla="+- f17 0 f15"/>
                  <a:gd name="f19" fmla="+- f16 0 f15"/>
                  <a:gd name="f20" fmla="*/ f19 1 2924"/>
                  <a:gd name="f21" fmla="*/ f18 1 514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924" h="5146">
                    <a:moveTo>
                      <a:pt x="f5" y="f2"/>
                    </a:moveTo>
                    <a:cubicBezTo>
                      <a:pt x="f2" y="f2"/>
                      <a:pt x="f6" y="f4"/>
                      <a:pt x="f6" y="f4"/>
                    </a:cubicBezTo>
                    <a:cubicBezTo>
                      <a:pt x="f6" y="f4"/>
                      <a:pt x="f3" y="f7"/>
                      <a:pt x="f8" y="f9"/>
                    </a:cubicBezTo>
                    <a:cubicBezTo>
                      <a:pt x="f10" y="f11"/>
                      <a:pt x="f12"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65" name="Google Shape;785;p10">
              <a:extLst>
                <a:ext uri="{FF2B5EF4-FFF2-40B4-BE49-F238E27FC236}">
                  <a16:creationId xmlns:a16="http://schemas.microsoft.com/office/drawing/2014/main" id="{E9B1F288-5751-4121-8D2B-313A33AF604D}"/>
                </a:ext>
              </a:extLst>
            </p:cNvPr>
            <p:cNvGrpSpPr/>
            <p:nvPr/>
          </p:nvGrpSpPr>
          <p:grpSpPr>
            <a:xfrm>
              <a:off x="8735866" y="1034698"/>
              <a:ext cx="213292" cy="3005888"/>
              <a:chOff x="8735866" y="1034698"/>
              <a:chExt cx="213292" cy="3005888"/>
            </a:xfrm>
          </p:grpSpPr>
          <p:sp>
            <p:nvSpPr>
              <p:cNvPr id="66" name="Google Shape;786;p10">
                <a:extLst>
                  <a:ext uri="{FF2B5EF4-FFF2-40B4-BE49-F238E27FC236}">
                    <a16:creationId xmlns:a16="http://schemas.microsoft.com/office/drawing/2014/main" id="{32272101-9387-4FA8-B740-06F2FCD7C014}"/>
                  </a:ext>
                </a:extLst>
              </p:cNvPr>
              <p:cNvSpPr/>
              <p:nvPr/>
            </p:nvSpPr>
            <p:spPr>
              <a:xfrm>
                <a:off x="8932718" y="1165530"/>
                <a:ext cx="14950" cy="1487491"/>
              </a:xfrm>
              <a:custGeom>
                <a:avLst/>
                <a:gdLst>
                  <a:gd name="f0" fmla="val w"/>
                  <a:gd name="f1" fmla="val h"/>
                  <a:gd name="f2" fmla="val 0"/>
                  <a:gd name="f3" fmla="val 463"/>
                  <a:gd name="f4" fmla="val 46056"/>
                  <a:gd name="f5" fmla="val 1"/>
                  <a:gd name="f6" fmla="val 462"/>
                  <a:gd name="f7" fmla="*/ f0 1 463"/>
                  <a:gd name="f8" fmla="*/ f1 1 46056"/>
                  <a:gd name="f9" fmla="val f2"/>
                  <a:gd name="f10" fmla="val f3"/>
                  <a:gd name="f11" fmla="val f4"/>
                  <a:gd name="f12" fmla="+- f11 0 f9"/>
                  <a:gd name="f13" fmla="+- f10 0 f9"/>
                  <a:gd name="f14" fmla="*/ f13 1 463"/>
                  <a:gd name="f15" fmla="*/ f12 1 4605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462" h="46056">
                    <a:moveTo>
                      <a:pt x="f2" y="f5"/>
                    </a:moveTo>
                    <a:lnTo>
                      <a:pt x="f2" y="f4"/>
                    </a:lnTo>
                    <a:lnTo>
                      <a:pt x="f6" y="f4"/>
                    </a:lnTo>
                    <a:lnTo>
                      <a:pt x="f6"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7" name="Google Shape;787;p10">
                <a:extLst>
                  <a:ext uri="{FF2B5EF4-FFF2-40B4-BE49-F238E27FC236}">
                    <a16:creationId xmlns:a16="http://schemas.microsoft.com/office/drawing/2014/main" id="{7F446269-EF23-4D12-BEAC-E0B770077E3A}"/>
                  </a:ext>
                </a:extLst>
              </p:cNvPr>
              <p:cNvSpPr/>
              <p:nvPr/>
            </p:nvSpPr>
            <p:spPr>
              <a:xfrm>
                <a:off x="8735866" y="1034698"/>
                <a:ext cx="213292" cy="143917"/>
              </a:xfrm>
              <a:custGeom>
                <a:avLst/>
                <a:gdLst>
                  <a:gd name="f0" fmla="val w"/>
                  <a:gd name="f1" fmla="val h"/>
                  <a:gd name="f2" fmla="val 0"/>
                  <a:gd name="f3" fmla="val 6604"/>
                  <a:gd name="f4" fmla="val 4456"/>
                  <a:gd name="f5" fmla="val 2679"/>
                  <a:gd name="f6" fmla="val 2517"/>
                  <a:gd name="f7" fmla="val 2379"/>
                  <a:gd name="f8" fmla="val 2217"/>
                  <a:gd name="f9" fmla="val 35"/>
                  <a:gd name="f10" fmla="val 1617"/>
                  <a:gd name="f11" fmla="val 116"/>
                  <a:gd name="f12" fmla="val 1040"/>
                  <a:gd name="f13" fmla="val 451"/>
                  <a:gd name="f14" fmla="val 636"/>
                  <a:gd name="f15" fmla="val 924"/>
                  <a:gd name="f16" fmla="val 232"/>
                  <a:gd name="f17" fmla="val 1420"/>
                  <a:gd name="f18" fmla="val 1"/>
                  <a:gd name="f19" fmla="val 2020"/>
                  <a:gd name="f20" fmla="val 12"/>
                  <a:gd name="f21" fmla="val 2701"/>
                  <a:gd name="f22" fmla="val 36"/>
                  <a:gd name="f23" fmla="val 3452"/>
                  <a:gd name="f24" fmla="val 555"/>
                  <a:gd name="f25" fmla="val 4144"/>
                  <a:gd name="f26" fmla="val 1294"/>
                  <a:gd name="f27" fmla="val 4375"/>
                  <a:gd name="f28" fmla="val 1467"/>
                  <a:gd name="f29" fmla="val 4433"/>
                  <a:gd name="f30" fmla="val 1652"/>
                  <a:gd name="f31" fmla="val 1859"/>
                  <a:gd name="f32" fmla="val 2090"/>
                  <a:gd name="f33" fmla="val 2333"/>
                  <a:gd name="f34" fmla="val 4387"/>
                  <a:gd name="f35" fmla="val 2540"/>
                  <a:gd name="f36" fmla="val 4271"/>
                  <a:gd name="f37" fmla="val 2944"/>
                  <a:gd name="f38" fmla="val 4040"/>
                  <a:gd name="f39" fmla="val 3233"/>
                  <a:gd name="f40" fmla="val 3579"/>
                  <a:gd name="f41" fmla="val 3094"/>
                  <a:gd name="f42" fmla="val 2898"/>
                  <a:gd name="f43" fmla="val 2828"/>
                  <a:gd name="f44" fmla="val 3210"/>
                  <a:gd name="f45" fmla="val 2771"/>
                  <a:gd name="f46" fmla="val 3198"/>
                  <a:gd name="f47" fmla="val 3103"/>
                  <a:gd name="f48" fmla="val 2406"/>
                  <a:gd name="f49" fmla="val 2835"/>
                  <a:gd name="f50" fmla="val 2213"/>
                  <a:gd name="f51" fmla="val 2536"/>
                  <a:gd name="f52" fmla="val 2473"/>
                  <a:gd name="f53" fmla="val 2409"/>
                  <a:gd name="f54" fmla="val 2222"/>
                  <a:gd name="f55" fmla="val 2344"/>
                  <a:gd name="f56" fmla="val 2240"/>
                  <a:gd name="f57" fmla="val 1986"/>
                  <a:gd name="f58" fmla="val 2355"/>
                  <a:gd name="f59" fmla="val 1790"/>
                  <a:gd name="f60" fmla="val 2725"/>
                  <a:gd name="f61" fmla="val 1882"/>
                  <a:gd name="f62" fmla="val 3117"/>
                  <a:gd name="f63" fmla="val 3152"/>
                  <a:gd name="f64" fmla="val 3175"/>
                  <a:gd name="f65" fmla="val 3186"/>
                  <a:gd name="f66" fmla="val 1825"/>
                  <a:gd name="f67" fmla="val 3209"/>
                  <a:gd name="f68" fmla="val 1813"/>
                  <a:gd name="f69" fmla="val 1755"/>
                  <a:gd name="f70" fmla="val 1686"/>
                  <a:gd name="f71" fmla="val 1628"/>
                  <a:gd name="f72" fmla="val 1363"/>
                  <a:gd name="f73" fmla="val 3128"/>
                  <a:gd name="f74" fmla="val 1132"/>
                  <a:gd name="f75" fmla="val 1109"/>
                  <a:gd name="f76" fmla="val 2609"/>
                  <a:gd name="f77" fmla="val 1074"/>
                  <a:gd name="f78" fmla="val 2263"/>
                  <a:gd name="f79" fmla="val 1178"/>
                  <a:gd name="f80" fmla="val 1847"/>
                  <a:gd name="f81" fmla="val 1409"/>
                  <a:gd name="f82" fmla="val 1547"/>
                  <a:gd name="f83" fmla="val 1640"/>
                  <a:gd name="f84" fmla="val 1224"/>
                  <a:gd name="f85" fmla="val 982"/>
                  <a:gd name="f86" fmla="val 901"/>
                  <a:gd name="f87" fmla="val 2483"/>
                  <a:gd name="f88" fmla="val 866"/>
                  <a:gd name="f89" fmla="val 2575"/>
                  <a:gd name="f90" fmla="val 855"/>
                  <a:gd name="f91" fmla="val 3014"/>
                  <a:gd name="f92" fmla="val 3348"/>
                  <a:gd name="f93" fmla="val 3464"/>
                  <a:gd name="f94" fmla="val 3556"/>
                  <a:gd name="f95" fmla="val 935"/>
                  <a:gd name="f96" fmla="val 3671"/>
                  <a:gd name="f97" fmla="val 970"/>
                  <a:gd name="f98" fmla="val 4122"/>
                  <a:gd name="f99" fmla="val 1085"/>
                  <a:gd name="f100" fmla="val 4526"/>
                  <a:gd name="f101" fmla="val 1316"/>
                  <a:gd name="f102" fmla="val 4883"/>
                  <a:gd name="f103" fmla="val 1605"/>
                  <a:gd name="f104" fmla="val 5611"/>
                  <a:gd name="f105" fmla="val 2182"/>
                  <a:gd name="f106" fmla="val 6072"/>
                  <a:gd name="f107" fmla="val 6095"/>
                  <a:gd name="f108" fmla="val 4052"/>
                  <a:gd name="f109" fmla="val 6119"/>
                  <a:gd name="f110" fmla="val 4167"/>
                  <a:gd name="f111" fmla="val 6199"/>
                  <a:gd name="f112" fmla="val 6326"/>
                  <a:gd name="f113" fmla="val 6333"/>
                  <a:gd name="f114" fmla="val 4272"/>
                  <a:gd name="f115" fmla="val 6339"/>
                  <a:gd name="f116" fmla="val 6346"/>
                  <a:gd name="f117" fmla="val 6454"/>
                  <a:gd name="f118" fmla="val 6557"/>
                  <a:gd name="f119" fmla="val 4183"/>
                  <a:gd name="f120" fmla="val 6603"/>
                  <a:gd name="f121" fmla="val 2978"/>
                  <a:gd name="f122" fmla="val 6153"/>
                  <a:gd name="f123" fmla="val 5345"/>
                  <a:gd name="f124" fmla="val 1097"/>
                  <a:gd name="f125" fmla="val 4964"/>
                  <a:gd name="f126" fmla="val 705"/>
                  <a:gd name="f127" fmla="val 4468"/>
                  <a:gd name="f128" fmla="val 404"/>
                  <a:gd name="f129" fmla="val 3937"/>
                  <a:gd name="f130" fmla="val 220"/>
                  <a:gd name="f131" fmla="val 3810"/>
                  <a:gd name="f132" fmla="val 174"/>
                  <a:gd name="f133" fmla="val 3660"/>
                  <a:gd name="f134" fmla="val 151"/>
                  <a:gd name="f135" fmla="val 3533"/>
                  <a:gd name="f136" fmla="val 104"/>
                  <a:gd name="f137" fmla="*/ f0 1 6604"/>
                  <a:gd name="f138" fmla="*/ f1 1 4456"/>
                  <a:gd name="f139" fmla="val f2"/>
                  <a:gd name="f140" fmla="val f3"/>
                  <a:gd name="f141" fmla="val f4"/>
                  <a:gd name="f142" fmla="+- f141 0 f139"/>
                  <a:gd name="f143" fmla="+- f140 0 f139"/>
                  <a:gd name="f144" fmla="*/ f143 1 6604"/>
                  <a:gd name="f145" fmla="*/ f142 1 4456"/>
                  <a:gd name="f146" fmla="*/ f139 1 f144"/>
                  <a:gd name="f147" fmla="*/ f140 1 f144"/>
                  <a:gd name="f148" fmla="*/ f139 1 f145"/>
                  <a:gd name="f149" fmla="*/ f141 1 f145"/>
                  <a:gd name="f150" fmla="*/ f146 f137 1"/>
                  <a:gd name="f151" fmla="*/ f147 f137 1"/>
                  <a:gd name="f152" fmla="*/ f149 f138 1"/>
                  <a:gd name="f153" fmla="*/ f148 f138 1"/>
                </a:gdLst>
                <a:ahLst/>
                <a:cxnLst>
                  <a:cxn ang="3cd4">
                    <a:pos x="hc" y="t"/>
                  </a:cxn>
                  <a:cxn ang="0">
                    <a:pos x="r" y="vc"/>
                  </a:cxn>
                  <a:cxn ang="cd4">
                    <a:pos x="hc" y="b"/>
                  </a:cxn>
                  <a:cxn ang="cd2">
                    <a:pos x="l" y="vc"/>
                  </a:cxn>
                </a:cxnLst>
                <a:rect l="f150" t="f153" r="f151" b="f152"/>
                <a:pathLst>
                  <a:path w="6604" h="4456">
                    <a:moveTo>
                      <a:pt x="f5" y="f2"/>
                    </a:moveTo>
                    <a:cubicBezTo>
                      <a:pt x="f6" y="f2"/>
                      <a:pt x="f7" y="f2"/>
                      <a:pt x="f8" y="f9"/>
                    </a:cubicBezTo>
                    <a:cubicBezTo>
                      <a:pt x="f10" y="f11"/>
                      <a:pt x="f12" y="f13"/>
                      <a:pt x="f14" y="f15"/>
                    </a:cubicBezTo>
                    <a:cubicBezTo>
                      <a:pt x="f16" y="f17"/>
                      <a:pt x="f18" y="f19"/>
                      <a:pt x="f20" y="f21"/>
                    </a:cubicBezTo>
                    <a:cubicBezTo>
                      <a:pt x="f22" y="f23"/>
                      <a:pt x="f24" y="f25"/>
                      <a:pt x="f26" y="f27"/>
                    </a:cubicBezTo>
                    <a:cubicBezTo>
                      <a:pt x="f28" y="f29"/>
                      <a:pt x="f30" y="f4"/>
                      <a:pt x="f31" y="f4"/>
                    </a:cubicBezTo>
                    <a:cubicBezTo>
                      <a:pt x="f32" y="f4"/>
                      <a:pt x="f33" y="f34"/>
                      <a:pt x="f35" y="f36"/>
                    </a:cubicBezTo>
                    <a:cubicBezTo>
                      <a:pt x="f37" y="f38"/>
                      <a:pt x="f39" y="f40"/>
                      <a:pt x="f39" y="f41"/>
                    </a:cubicBezTo>
                    <a:lnTo>
                      <a:pt x="f39" y="f42"/>
                    </a:lnTo>
                    <a:cubicBezTo>
                      <a:pt x="f39" y="f43"/>
                      <a:pt x="f44" y="f45"/>
                      <a:pt x="f46" y="f21"/>
                    </a:cubicBezTo>
                    <a:cubicBezTo>
                      <a:pt x="f47" y="f48"/>
                      <a:pt x="f49" y="f50"/>
                      <a:pt x="f51" y="f50"/>
                    </a:cubicBezTo>
                    <a:cubicBezTo>
                      <a:pt x="f52" y="f50"/>
                      <a:pt x="f53" y="f54"/>
                      <a:pt x="f55" y="f56"/>
                    </a:cubicBezTo>
                    <a:cubicBezTo>
                      <a:pt x="f57" y="f58"/>
                      <a:pt x="f59" y="f60"/>
                      <a:pt x="f61" y="f41"/>
                    </a:cubicBezTo>
                    <a:cubicBezTo>
                      <a:pt x="f61" y="f62"/>
                      <a:pt x="f61" y="f63"/>
                      <a:pt x="f31" y="f64"/>
                    </a:cubicBezTo>
                    <a:cubicBezTo>
                      <a:pt x="f31" y="f65"/>
                      <a:pt x="f66" y="f67"/>
                      <a:pt x="f68" y="f67"/>
                    </a:cubicBezTo>
                    <a:cubicBezTo>
                      <a:pt x="f69" y="f67"/>
                      <a:pt x="f70" y="f67"/>
                      <a:pt x="f71" y="f65"/>
                    </a:cubicBezTo>
                    <a:cubicBezTo>
                      <a:pt x="f72" y="f73"/>
                      <a:pt x="f74" y="f42"/>
                      <a:pt x="f75" y="f76"/>
                    </a:cubicBezTo>
                    <a:cubicBezTo>
                      <a:pt x="f77" y="f78"/>
                      <a:pt x="f79" y="f80"/>
                      <a:pt x="f81" y="f82"/>
                    </a:cubicBezTo>
                    <a:cubicBezTo>
                      <a:pt x="f83" y="f84"/>
                      <a:pt x="f57" y="f85"/>
                      <a:pt x="f7" y="f86"/>
                    </a:cubicBezTo>
                    <a:cubicBezTo>
                      <a:pt x="f87" y="f88"/>
                      <a:pt x="f89" y="f88"/>
                      <a:pt x="f5" y="f90"/>
                    </a:cubicBezTo>
                    <a:lnTo>
                      <a:pt x="f91" y="f90"/>
                    </a:lnTo>
                    <a:lnTo>
                      <a:pt x="f92" y="f86"/>
                    </a:lnTo>
                    <a:cubicBezTo>
                      <a:pt x="f93" y="f15"/>
                      <a:pt x="f94" y="f95"/>
                      <a:pt x="f96" y="f97"/>
                    </a:cubicBezTo>
                    <a:cubicBezTo>
                      <a:pt x="f98" y="f99"/>
                      <a:pt x="f100" y="f101"/>
                      <a:pt x="f102" y="f103"/>
                    </a:cubicBezTo>
                    <a:cubicBezTo>
                      <a:pt x="f104" y="f105"/>
                      <a:pt x="f106" y="f41"/>
                      <a:pt x="f107" y="f108"/>
                    </a:cubicBezTo>
                    <a:cubicBezTo>
                      <a:pt x="f109" y="f110"/>
                      <a:pt x="f111" y="f36"/>
                      <a:pt x="f112" y="f36"/>
                    </a:cubicBezTo>
                    <a:cubicBezTo>
                      <a:pt x="f113" y="f114"/>
                      <a:pt x="f115" y="f114"/>
                      <a:pt x="f116" y="f114"/>
                    </a:cubicBezTo>
                    <a:cubicBezTo>
                      <a:pt x="f117" y="f114"/>
                      <a:pt x="f118" y="f119"/>
                      <a:pt x="f118" y="f108"/>
                    </a:cubicBezTo>
                    <a:cubicBezTo>
                      <a:pt x="f120" y="f121"/>
                      <a:pt x="f122" y="f31"/>
                      <a:pt x="f123" y="f124"/>
                    </a:cubicBezTo>
                    <a:cubicBezTo>
                      <a:pt x="f125" y="f126"/>
                      <a:pt x="f127" y="f128"/>
                      <a:pt x="f129" y="f130"/>
                    </a:cubicBezTo>
                    <a:cubicBezTo>
                      <a:pt x="f131" y="f132"/>
                      <a:pt x="f133" y="f134"/>
                      <a:pt x="f135" y="f136"/>
                    </a:cubicBezTo>
                    <a:lnTo>
                      <a:pt x="f62" y="f9"/>
                    </a:lnTo>
                    <a:lnTo>
                      <a:pt x="f5" y="f2"/>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8" name="Google Shape;788;p10">
                <a:extLst>
                  <a:ext uri="{FF2B5EF4-FFF2-40B4-BE49-F238E27FC236}">
                    <a16:creationId xmlns:a16="http://schemas.microsoft.com/office/drawing/2014/main" id="{B45649A1-E4BF-4656-89B4-ABF18C0C77BE}"/>
                  </a:ext>
                </a:extLst>
              </p:cNvPr>
              <p:cNvSpPr/>
              <p:nvPr/>
            </p:nvSpPr>
            <p:spPr>
              <a:xfrm>
                <a:off x="8932718" y="2421870"/>
                <a:ext cx="14950" cy="1487491"/>
              </a:xfrm>
              <a:custGeom>
                <a:avLst/>
                <a:gdLst>
                  <a:gd name="f0" fmla="val w"/>
                  <a:gd name="f1" fmla="val h"/>
                  <a:gd name="f2" fmla="val 0"/>
                  <a:gd name="f3" fmla="val 463"/>
                  <a:gd name="f4" fmla="val 46056"/>
                  <a:gd name="f5" fmla="val 46055"/>
                  <a:gd name="f6" fmla="val 462"/>
                  <a:gd name="f7" fmla="*/ f0 1 463"/>
                  <a:gd name="f8" fmla="*/ f1 1 46056"/>
                  <a:gd name="f9" fmla="val f2"/>
                  <a:gd name="f10" fmla="val f3"/>
                  <a:gd name="f11" fmla="val f4"/>
                  <a:gd name="f12" fmla="+- f11 0 f9"/>
                  <a:gd name="f13" fmla="+- f10 0 f9"/>
                  <a:gd name="f14" fmla="*/ f13 1 463"/>
                  <a:gd name="f15" fmla="*/ f12 1 4605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462" h="46056">
                    <a:moveTo>
                      <a:pt x="f2" y="f2"/>
                    </a:moveTo>
                    <a:lnTo>
                      <a:pt x="f2" y="f5"/>
                    </a:lnTo>
                    <a:lnTo>
                      <a:pt x="f6" y="f5"/>
                    </a:lnTo>
                    <a:lnTo>
                      <a:pt x="f6" y="f2"/>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9" name="Google Shape;789;p10">
                <a:extLst>
                  <a:ext uri="{FF2B5EF4-FFF2-40B4-BE49-F238E27FC236}">
                    <a16:creationId xmlns:a16="http://schemas.microsoft.com/office/drawing/2014/main" id="{9A852EB9-E9DE-49CC-9D6F-593AEF33E14D}"/>
                  </a:ext>
                </a:extLst>
              </p:cNvPr>
              <p:cNvSpPr/>
              <p:nvPr/>
            </p:nvSpPr>
            <p:spPr>
              <a:xfrm>
                <a:off x="8735866" y="3896285"/>
                <a:ext cx="213292" cy="144301"/>
              </a:xfrm>
              <a:custGeom>
                <a:avLst/>
                <a:gdLst>
                  <a:gd name="f0" fmla="val w"/>
                  <a:gd name="f1" fmla="val h"/>
                  <a:gd name="f2" fmla="val 0"/>
                  <a:gd name="f3" fmla="val 6604"/>
                  <a:gd name="f4" fmla="val 4468"/>
                  <a:gd name="f5" fmla="val 1859"/>
                  <a:gd name="f6" fmla="val 1652"/>
                  <a:gd name="f7" fmla="val 1467"/>
                  <a:gd name="f8" fmla="val 35"/>
                  <a:gd name="f9" fmla="val 1294"/>
                  <a:gd name="f10" fmla="val 93"/>
                  <a:gd name="f11" fmla="val 555"/>
                  <a:gd name="f12" fmla="val 324"/>
                  <a:gd name="f13" fmla="val 36"/>
                  <a:gd name="f14" fmla="val 1016"/>
                  <a:gd name="f15" fmla="val 12"/>
                  <a:gd name="f16" fmla="val 1766"/>
                  <a:gd name="f17" fmla="val 1"/>
                  <a:gd name="f18" fmla="val 2447"/>
                  <a:gd name="f19" fmla="val 232"/>
                  <a:gd name="f20" fmla="val 3048"/>
                  <a:gd name="f21" fmla="val 636"/>
                  <a:gd name="f22" fmla="val 3544"/>
                  <a:gd name="f23" fmla="val 1040"/>
                  <a:gd name="f24" fmla="val 4017"/>
                  <a:gd name="f25" fmla="val 1617"/>
                  <a:gd name="f26" fmla="val 4352"/>
                  <a:gd name="f27" fmla="val 2217"/>
                  <a:gd name="f28" fmla="val 4433"/>
                  <a:gd name="f29" fmla="val 2379"/>
                  <a:gd name="f30" fmla="val 4467"/>
                  <a:gd name="f31" fmla="val 2517"/>
                  <a:gd name="f32" fmla="val 2679"/>
                  <a:gd name="f33" fmla="val 3117"/>
                  <a:gd name="f34" fmla="val 3533"/>
                  <a:gd name="f35" fmla="val 4364"/>
                  <a:gd name="f36" fmla="val 3660"/>
                  <a:gd name="f37" fmla="val 4317"/>
                  <a:gd name="f38" fmla="val 3810"/>
                  <a:gd name="f39" fmla="val 4294"/>
                  <a:gd name="f40" fmla="val 3937"/>
                  <a:gd name="f41" fmla="val 4248"/>
                  <a:gd name="f42" fmla="val 4063"/>
                  <a:gd name="f43" fmla="val 4964"/>
                  <a:gd name="f44" fmla="val 3752"/>
                  <a:gd name="f45" fmla="val 5345"/>
                  <a:gd name="f46" fmla="val 3371"/>
                  <a:gd name="f47" fmla="val 6153"/>
                  <a:gd name="f48" fmla="val 2598"/>
                  <a:gd name="f49" fmla="val 6603"/>
                  <a:gd name="f50" fmla="val 1489"/>
                  <a:gd name="f51" fmla="val 6557"/>
                  <a:gd name="f52" fmla="val 404"/>
                  <a:gd name="f53" fmla="val 289"/>
                  <a:gd name="f54" fmla="val 6463"/>
                  <a:gd name="f55" fmla="val 193"/>
                  <a:gd name="f56" fmla="val 6359"/>
                  <a:gd name="f57" fmla="val 6348"/>
                  <a:gd name="f58" fmla="val 6337"/>
                  <a:gd name="f59" fmla="val 194"/>
                  <a:gd name="f60" fmla="val 6326"/>
                  <a:gd name="f61" fmla="val 197"/>
                  <a:gd name="f62" fmla="val 6199"/>
                  <a:gd name="f63" fmla="val 6119"/>
                  <a:gd name="f64" fmla="val 6095"/>
                  <a:gd name="f65" fmla="val 6072"/>
                  <a:gd name="f66" fmla="val 1374"/>
                  <a:gd name="f67" fmla="val 5611"/>
                  <a:gd name="f68" fmla="val 2286"/>
                  <a:gd name="f69" fmla="val 4883"/>
                  <a:gd name="f70" fmla="val 2863"/>
                  <a:gd name="f71" fmla="val 4526"/>
                  <a:gd name="f72" fmla="val 3152"/>
                  <a:gd name="f73" fmla="val 4122"/>
                  <a:gd name="f74" fmla="val 3382"/>
                  <a:gd name="f75" fmla="val 3671"/>
                  <a:gd name="f76" fmla="val 3498"/>
                  <a:gd name="f77" fmla="val 3556"/>
                  <a:gd name="f78" fmla="val 3521"/>
                  <a:gd name="f79" fmla="val 3464"/>
                  <a:gd name="f80" fmla="val 3348"/>
                  <a:gd name="f81" fmla="val 3567"/>
                  <a:gd name="f82" fmla="val 3014"/>
                  <a:gd name="f83" fmla="val 3613"/>
                  <a:gd name="f84" fmla="val 2575"/>
                  <a:gd name="f85" fmla="val 3602"/>
                  <a:gd name="f86" fmla="val 2483"/>
                  <a:gd name="f87" fmla="val 1986"/>
                  <a:gd name="f88" fmla="val 3486"/>
                  <a:gd name="f89" fmla="val 1640"/>
                  <a:gd name="f90" fmla="val 3232"/>
                  <a:gd name="f91" fmla="val 1409"/>
                  <a:gd name="f92" fmla="val 2921"/>
                  <a:gd name="f93" fmla="val 1178"/>
                  <a:gd name="f94" fmla="val 2621"/>
                  <a:gd name="f95" fmla="val 1074"/>
                  <a:gd name="f96" fmla="val 2194"/>
                  <a:gd name="f97" fmla="val 1109"/>
                  <a:gd name="f98" fmla="val 1847"/>
                  <a:gd name="f99" fmla="val 1132"/>
                  <a:gd name="f100" fmla="val 1559"/>
                  <a:gd name="f101" fmla="val 1363"/>
                  <a:gd name="f102" fmla="val 1328"/>
                  <a:gd name="f103" fmla="val 1628"/>
                  <a:gd name="f104" fmla="val 1270"/>
                  <a:gd name="f105" fmla="val 1686"/>
                  <a:gd name="f106" fmla="val 1259"/>
                  <a:gd name="f107" fmla="val 1755"/>
                  <a:gd name="f108" fmla="val 1813"/>
                  <a:gd name="f109" fmla="val 1825"/>
                  <a:gd name="f110" fmla="val 1293"/>
                  <a:gd name="f111" fmla="val 1882"/>
                  <a:gd name="f112" fmla="val 1316"/>
                  <a:gd name="f113" fmla="val 1351"/>
                  <a:gd name="f114" fmla="val 1790"/>
                  <a:gd name="f115" fmla="val 1732"/>
                  <a:gd name="f116" fmla="val 2113"/>
                  <a:gd name="f117" fmla="val 2344"/>
                  <a:gd name="f118" fmla="val 2228"/>
                  <a:gd name="f119" fmla="val 2409"/>
                  <a:gd name="f120" fmla="val 2246"/>
                  <a:gd name="f121" fmla="val 2473"/>
                  <a:gd name="f122" fmla="val 2255"/>
                  <a:gd name="f123" fmla="val 2536"/>
                  <a:gd name="f124" fmla="val 2835"/>
                  <a:gd name="f125" fmla="val 3103"/>
                  <a:gd name="f126" fmla="val 2062"/>
                  <a:gd name="f127" fmla="val 3198"/>
                  <a:gd name="f128" fmla="val 3210"/>
                  <a:gd name="f129" fmla="val 1697"/>
                  <a:gd name="f130" fmla="val 3233"/>
                  <a:gd name="f131" fmla="val 1639"/>
                  <a:gd name="f132" fmla="val 889"/>
                  <a:gd name="f133" fmla="val 2944"/>
                  <a:gd name="f134" fmla="val 427"/>
                  <a:gd name="f135" fmla="val 2540"/>
                  <a:gd name="f136" fmla="val 2333"/>
                  <a:gd name="f137" fmla="val 81"/>
                  <a:gd name="f138" fmla="val 2090"/>
                  <a:gd name="f139" fmla="*/ f0 1 6604"/>
                  <a:gd name="f140" fmla="*/ f1 1 4468"/>
                  <a:gd name="f141" fmla="val f2"/>
                  <a:gd name="f142" fmla="val f3"/>
                  <a:gd name="f143" fmla="val f4"/>
                  <a:gd name="f144" fmla="+- f143 0 f141"/>
                  <a:gd name="f145" fmla="+- f142 0 f141"/>
                  <a:gd name="f146" fmla="*/ f145 1 6604"/>
                  <a:gd name="f147" fmla="*/ f144 1 4468"/>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6604" h="4468">
                    <a:moveTo>
                      <a:pt x="f5" y="f2"/>
                    </a:moveTo>
                    <a:cubicBezTo>
                      <a:pt x="f6" y="f2"/>
                      <a:pt x="f7" y="f8"/>
                      <a:pt x="f9" y="f10"/>
                    </a:cubicBezTo>
                    <a:cubicBezTo>
                      <a:pt x="f11" y="f12"/>
                      <a:pt x="f13" y="f14"/>
                      <a:pt x="f15" y="f16"/>
                    </a:cubicBezTo>
                    <a:cubicBezTo>
                      <a:pt x="f17" y="f18"/>
                      <a:pt x="f19" y="f20"/>
                      <a:pt x="f21" y="f22"/>
                    </a:cubicBezTo>
                    <a:cubicBezTo>
                      <a:pt x="f23" y="f24"/>
                      <a:pt x="f25" y="f26"/>
                      <a:pt x="f27" y="f28"/>
                    </a:cubicBezTo>
                    <a:cubicBezTo>
                      <a:pt x="f29" y="f30"/>
                      <a:pt x="f31" y="f30"/>
                      <a:pt x="f32" y="f30"/>
                    </a:cubicBezTo>
                    <a:lnTo>
                      <a:pt x="f33" y="f28"/>
                    </a:lnTo>
                    <a:lnTo>
                      <a:pt x="f34" y="f35"/>
                    </a:lnTo>
                    <a:cubicBezTo>
                      <a:pt x="f36" y="f37"/>
                      <a:pt x="f38" y="f39"/>
                      <a:pt x="f40" y="f41"/>
                    </a:cubicBezTo>
                    <a:cubicBezTo>
                      <a:pt x="f4" y="f42"/>
                      <a:pt x="f43" y="f44"/>
                      <a:pt x="f45" y="f46"/>
                    </a:cubicBezTo>
                    <a:cubicBezTo>
                      <a:pt x="f47" y="f48"/>
                      <a:pt x="f49" y="f50"/>
                      <a:pt x="f51" y="f52"/>
                    </a:cubicBezTo>
                    <a:cubicBezTo>
                      <a:pt x="f51" y="f53"/>
                      <a:pt x="f54" y="f55"/>
                      <a:pt x="f56" y="f55"/>
                    </a:cubicBezTo>
                    <a:cubicBezTo>
                      <a:pt x="f57" y="f55"/>
                      <a:pt x="f58" y="f59"/>
                      <a:pt x="f60" y="f61"/>
                    </a:cubicBezTo>
                    <a:cubicBezTo>
                      <a:pt x="f62" y="f61"/>
                      <a:pt x="f63" y="f53"/>
                      <a:pt x="f64" y="f52"/>
                    </a:cubicBezTo>
                    <a:cubicBezTo>
                      <a:pt x="f65" y="f66"/>
                      <a:pt x="f67" y="f68"/>
                      <a:pt x="f69" y="f70"/>
                    </a:cubicBezTo>
                    <a:cubicBezTo>
                      <a:pt x="f71" y="f72"/>
                      <a:pt x="f73" y="f74"/>
                      <a:pt x="f75" y="f76"/>
                    </a:cubicBezTo>
                    <a:cubicBezTo>
                      <a:pt x="f77" y="f78"/>
                      <a:pt x="f79" y="f22"/>
                      <a:pt x="f80" y="f81"/>
                    </a:cubicBezTo>
                    <a:lnTo>
                      <a:pt x="f82" y="f83"/>
                    </a:lnTo>
                    <a:lnTo>
                      <a:pt x="f32" y="f83"/>
                    </a:lnTo>
                    <a:cubicBezTo>
                      <a:pt x="f84" y="f85"/>
                      <a:pt x="f86" y="f85"/>
                      <a:pt x="f29" y="f81"/>
                    </a:cubicBezTo>
                    <a:cubicBezTo>
                      <a:pt x="f87" y="f88"/>
                      <a:pt x="f89" y="f90"/>
                      <a:pt x="f91" y="f92"/>
                    </a:cubicBezTo>
                    <a:cubicBezTo>
                      <a:pt x="f93" y="f94"/>
                      <a:pt x="f95" y="f96"/>
                      <a:pt x="f97" y="f98"/>
                    </a:cubicBezTo>
                    <a:cubicBezTo>
                      <a:pt x="f99" y="f100"/>
                      <a:pt x="f101" y="f102"/>
                      <a:pt x="f103" y="f104"/>
                    </a:cubicBezTo>
                    <a:cubicBezTo>
                      <a:pt x="f105" y="f106"/>
                      <a:pt x="f107" y="f106"/>
                      <a:pt x="f108" y="f106"/>
                    </a:cubicBezTo>
                    <a:cubicBezTo>
                      <a:pt x="f109" y="f106"/>
                      <a:pt x="f5" y="f104"/>
                      <a:pt x="f5" y="f110"/>
                    </a:cubicBezTo>
                    <a:cubicBezTo>
                      <a:pt x="f111" y="f112"/>
                      <a:pt x="f111" y="f113"/>
                      <a:pt x="f111" y="f66"/>
                    </a:cubicBezTo>
                    <a:cubicBezTo>
                      <a:pt x="f114" y="f115"/>
                      <a:pt x="f87" y="f116"/>
                      <a:pt x="f117" y="f118"/>
                    </a:cubicBezTo>
                    <a:cubicBezTo>
                      <a:pt x="f119" y="f120"/>
                      <a:pt x="f121" y="f122"/>
                      <a:pt x="f123" y="f122"/>
                    </a:cubicBezTo>
                    <a:cubicBezTo>
                      <a:pt x="f124" y="f122"/>
                      <a:pt x="f125" y="f126"/>
                      <a:pt x="f127" y="f16"/>
                    </a:cubicBezTo>
                    <a:cubicBezTo>
                      <a:pt x="f128" y="f129"/>
                      <a:pt x="f130" y="f131"/>
                      <a:pt x="f130" y="f100"/>
                    </a:cubicBezTo>
                    <a:lnTo>
                      <a:pt x="f130" y="f66"/>
                    </a:lnTo>
                    <a:cubicBezTo>
                      <a:pt x="f130" y="f132"/>
                      <a:pt x="f133" y="f134"/>
                      <a:pt x="f135" y="f61"/>
                    </a:cubicBezTo>
                    <a:cubicBezTo>
                      <a:pt x="f136" y="f137"/>
                      <a:pt x="f138"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70" name="Google Shape;790;p10">
              <a:extLst>
                <a:ext uri="{FF2B5EF4-FFF2-40B4-BE49-F238E27FC236}">
                  <a16:creationId xmlns:a16="http://schemas.microsoft.com/office/drawing/2014/main" id="{A4C41A1A-5B85-4523-83D4-319AC1C5171C}"/>
                </a:ext>
              </a:extLst>
            </p:cNvPr>
            <p:cNvGrpSpPr/>
            <p:nvPr/>
          </p:nvGrpSpPr>
          <p:grpSpPr>
            <a:xfrm>
              <a:off x="8302322" y="114940"/>
              <a:ext cx="750045" cy="777047"/>
              <a:chOff x="8302322" y="114940"/>
              <a:chExt cx="750045" cy="777047"/>
            </a:xfrm>
          </p:grpSpPr>
          <p:sp>
            <p:nvSpPr>
              <p:cNvPr id="71" name="Google Shape;791;p10">
                <a:extLst>
                  <a:ext uri="{FF2B5EF4-FFF2-40B4-BE49-F238E27FC236}">
                    <a16:creationId xmlns:a16="http://schemas.microsoft.com/office/drawing/2014/main" id="{2A77B410-BA43-4E5F-9952-165D5D06FF1A}"/>
                  </a:ext>
                </a:extLst>
              </p:cNvPr>
              <p:cNvSpPr/>
              <p:nvPr/>
            </p:nvSpPr>
            <p:spPr>
              <a:xfrm>
                <a:off x="8386520" y="114940"/>
                <a:ext cx="179350" cy="271430"/>
              </a:xfrm>
              <a:custGeom>
                <a:avLst/>
                <a:gdLst>
                  <a:gd name="f0" fmla="val w"/>
                  <a:gd name="f1" fmla="val h"/>
                  <a:gd name="f2" fmla="val 0"/>
                  <a:gd name="f3" fmla="val 5553"/>
                  <a:gd name="f4" fmla="val 8404"/>
                  <a:gd name="f5" fmla="val 3013"/>
                  <a:gd name="f6" fmla="val 1"/>
                  <a:gd name="f7" fmla="val 2390"/>
                  <a:gd name="f8" fmla="val 301"/>
                  <a:gd name="f9" fmla="val 1951"/>
                  <a:gd name="f10" fmla="val 1259"/>
                  <a:gd name="f11" fmla="val 2090"/>
                  <a:gd name="f12" fmla="val 1928"/>
                  <a:gd name="f13" fmla="val 1836"/>
                  <a:gd name="f14" fmla="val 1710"/>
                  <a:gd name="f15" fmla="val 1505"/>
                  <a:gd name="f16" fmla="val 1611"/>
                  <a:gd name="f17" fmla="val 1165"/>
                  <a:gd name="f18" fmla="val 748"/>
                  <a:gd name="f19" fmla="val 318"/>
                  <a:gd name="f20" fmla="val 1760"/>
                  <a:gd name="f21" fmla="val 2021"/>
                  <a:gd name="f22" fmla="val 113"/>
                  <a:gd name="f23" fmla="val 1985"/>
                  <a:gd name="f24" fmla="val 228"/>
                  <a:gd name="f25" fmla="val 1968"/>
                  <a:gd name="f26" fmla="val 343"/>
                  <a:gd name="f27" fmla="val 785"/>
                  <a:gd name="f28" fmla="val 1231"/>
                  <a:gd name="f29" fmla="val 2213"/>
                  <a:gd name="f30" fmla="val 1524"/>
                  <a:gd name="f31" fmla="val 2552"/>
                  <a:gd name="f32" fmla="val 1905"/>
                  <a:gd name="f33" fmla="val 2990"/>
                  <a:gd name="f34" fmla="val 2078"/>
                  <a:gd name="f35" fmla="val 3544"/>
                  <a:gd name="f36" fmla="val 2194"/>
                  <a:gd name="f37" fmla="val 4110"/>
                  <a:gd name="f38" fmla="val 2309"/>
                  <a:gd name="f39" fmla="val 4675"/>
                  <a:gd name="f40" fmla="val 2367"/>
                  <a:gd name="f41" fmla="val 5241"/>
                  <a:gd name="f42" fmla="val 2540"/>
                  <a:gd name="f43" fmla="val 5783"/>
                  <a:gd name="f44" fmla="val 2967"/>
                  <a:gd name="f45" fmla="val 7111"/>
                  <a:gd name="f46" fmla="val 4179"/>
                  <a:gd name="f47" fmla="val 8150"/>
                  <a:gd name="f48" fmla="val 4814"/>
                  <a:gd name="f49" fmla="val 8265"/>
                  <a:gd name="f50" fmla="val 3313"/>
                  <a:gd name="f51" fmla="val 7157"/>
                  <a:gd name="f52" fmla="val 3186"/>
                  <a:gd name="f53" fmla="val 4375"/>
                  <a:gd name="f54" fmla="val 3083"/>
                  <a:gd name="f55" fmla="val 2148"/>
                  <a:gd name="f56" fmla="val 1490"/>
                  <a:gd name="f57" fmla="*/ f0 1 5553"/>
                  <a:gd name="f58" fmla="*/ f1 1 8404"/>
                  <a:gd name="f59" fmla="val f2"/>
                  <a:gd name="f60" fmla="val f3"/>
                  <a:gd name="f61" fmla="val f4"/>
                  <a:gd name="f62" fmla="+- f61 0 f59"/>
                  <a:gd name="f63" fmla="+- f60 0 f59"/>
                  <a:gd name="f64" fmla="*/ f63 1 5553"/>
                  <a:gd name="f65" fmla="*/ f62 1 8404"/>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5553" h="8404">
                    <a:moveTo>
                      <a:pt x="f5" y="f6"/>
                    </a:moveTo>
                    <a:lnTo>
                      <a:pt x="f5" y="f6"/>
                    </a:lnTo>
                    <a:cubicBezTo>
                      <a:pt x="f7" y="f8"/>
                      <a:pt x="f9" y="f10"/>
                      <a:pt x="f11" y="f12"/>
                    </a:cubicBezTo>
                    <a:cubicBezTo>
                      <a:pt x="f13" y="f14"/>
                      <a:pt x="f15" y="f16"/>
                      <a:pt x="f17" y="f16"/>
                    </a:cubicBezTo>
                    <a:cubicBezTo>
                      <a:pt x="f18" y="f16"/>
                      <a:pt x="f19" y="f20"/>
                      <a:pt x="f6" y="f21"/>
                    </a:cubicBezTo>
                    <a:cubicBezTo>
                      <a:pt x="f22" y="f23"/>
                      <a:pt x="f24" y="f25"/>
                      <a:pt x="f26" y="f25"/>
                    </a:cubicBezTo>
                    <a:cubicBezTo>
                      <a:pt x="f27" y="f25"/>
                      <a:pt x="f28" y="f29"/>
                      <a:pt x="f30" y="f31"/>
                    </a:cubicBezTo>
                    <a:cubicBezTo>
                      <a:pt x="f32" y="f33"/>
                      <a:pt x="f34" y="f35"/>
                      <a:pt x="f36" y="f37"/>
                    </a:cubicBezTo>
                    <a:cubicBezTo>
                      <a:pt x="f38" y="f39"/>
                      <a:pt x="f40" y="f41"/>
                      <a:pt x="f42" y="f43"/>
                    </a:cubicBezTo>
                    <a:cubicBezTo>
                      <a:pt x="f44" y="f45"/>
                      <a:pt x="f46" y="f47"/>
                      <a:pt x="f3" y="f4"/>
                    </a:cubicBezTo>
                    <a:cubicBezTo>
                      <a:pt x="f48" y="f49"/>
                      <a:pt x="f50" y="f51"/>
                      <a:pt x="f52" y="f53"/>
                    </a:cubicBezTo>
                    <a:cubicBezTo>
                      <a:pt x="f54" y="f55"/>
                      <a:pt x="f42" y="f5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2" name="Google Shape;792;p10">
                <a:extLst>
                  <a:ext uri="{FF2B5EF4-FFF2-40B4-BE49-F238E27FC236}">
                    <a16:creationId xmlns:a16="http://schemas.microsoft.com/office/drawing/2014/main" id="{71C9E28B-D448-46A0-B1E3-7304E4B43A77}"/>
                  </a:ext>
                </a:extLst>
              </p:cNvPr>
              <p:cNvSpPr/>
              <p:nvPr/>
            </p:nvSpPr>
            <p:spPr>
              <a:xfrm>
                <a:off x="8510668" y="170105"/>
                <a:ext cx="96213" cy="213649"/>
              </a:xfrm>
              <a:custGeom>
                <a:avLst/>
                <a:gdLst>
                  <a:gd name="f0" fmla="val w"/>
                  <a:gd name="f1" fmla="val h"/>
                  <a:gd name="f2" fmla="val 0"/>
                  <a:gd name="f3" fmla="val 2979"/>
                  <a:gd name="f4" fmla="val 6615"/>
                  <a:gd name="f5" fmla="val 1709"/>
                  <a:gd name="f6" fmla="val 520"/>
                  <a:gd name="f7" fmla="val 1697"/>
                  <a:gd name="f8" fmla="val 751"/>
                  <a:gd name="f9" fmla="val 1662"/>
                  <a:gd name="f10" fmla="val 959"/>
                  <a:gd name="f11" fmla="val 1628"/>
                  <a:gd name="f12" fmla="val 1190"/>
                  <a:gd name="f13" fmla="val 1582"/>
                  <a:gd name="f14" fmla="val 1409"/>
                  <a:gd name="f15" fmla="val 1512"/>
                  <a:gd name="f16" fmla="val 1420"/>
                  <a:gd name="f17" fmla="val 1848"/>
                  <a:gd name="f18" fmla="val 1247"/>
                  <a:gd name="f19" fmla="val 2263"/>
                  <a:gd name="f20" fmla="val 1028"/>
                  <a:gd name="f21" fmla="val 2656"/>
                  <a:gd name="f22" fmla="val 843"/>
                  <a:gd name="f23" fmla="val 3071"/>
                  <a:gd name="f24" fmla="val 658"/>
                  <a:gd name="f25" fmla="val 3475"/>
                  <a:gd name="f26" fmla="val 497"/>
                  <a:gd name="f27" fmla="val 3891"/>
                  <a:gd name="f28" fmla="val 450"/>
                  <a:gd name="f29" fmla="val 4341"/>
                  <a:gd name="f30" fmla="val 419"/>
                  <a:gd name="f31" fmla="val 4742"/>
                  <a:gd name="f32" fmla="val 484"/>
                  <a:gd name="f33" fmla="val 5172"/>
                  <a:gd name="f34" fmla="val 707"/>
                  <a:gd name="f35" fmla="val 5517"/>
                  <a:gd name="f36" fmla="val 665"/>
                  <a:gd name="f37" fmla="val 5455"/>
                  <a:gd name="f38" fmla="val 627"/>
                  <a:gd name="f39" fmla="val 5391"/>
                  <a:gd name="f40" fmla="val 589"/>
                  <a:gd name="f41" fmla="val 5322"/>
                  <a:gd name="f42" fmla="val 543"/>
                  <a:gd name="f43" fmla="val 5218"/>
                  <a:gd name="f44" fmla="val 5114"/>
                  <a:gd name="f45" fmla="val 474"/>
                  <a:gd name="f46" fmla="val 4999"/>
                  <a:gd name="f47" fmla="val 416"/>
                  <a:gd name="f48" fmla="val 4780"/>
                  <a:gd name="f49" fmla="val 393"/>
                  <a:gd name="f50" fmla="val 4560"/>
                  <a:gd name="f51" fmla="val 4318"/>
                  <a:gd name="f52" fmla="val 439"/>
                  <a:gd name="f53" fmla="val 3856"/>
                  <a:gd name="f54" fmla="val 601"/>
                  <a:gd name="f55" fmla="val 3429"/>
                  <a:gd name="f56" fmla="val 785"/>
                  <a:gd name="f57" fmla="val 3025"/>
                  <a:gd name="f58" fmla="val 970"/>
                  <a:gd name="f59" fmla="val 2621"/>
                  <a:gd name="f60" fmla="val 1201"/>
                  <a:gd name="f61" fmla="val 2229"/>
                  <a:gd name="f62" fmla="val 1374"/>
                  <a:gd name="f63" fmla="val 1813"/>
                  <a:gd name="f64" fmla="val 1547"/>
                  <a:gd name="f65" fmla="val 1651"/>
                  <a:gd name="f66" fmla="val 1801"/>
                  <a:gd name="f67" fmla="val 1"/>
                  <a:gd name="f68" fmla="val 636"/>
                  <a:gd name="f69" fmla="val 624"/>
                  <a:gd name="f70" fmla="val 532"/>
                  <a:gd name="f71" fmla="val 670"/>
                  <a:gd name="f72" fmla="val 1121"/>
                  <a:gd name="f73" fmla="val 774"/>
                  <a:gd name="f74" fmla="val 324"/>
                  <a:gd name="f75" fmla="val 486"/>
                  <a:gd name="f76" fmla="val 23"/>
                  <a:gd name="f77" fmla="val 290"/>
                  <a:gd name="f78" fmla="val 1224"/>
                  <a:gd name="f79" fmla="val 2460"/>
                  <a:gd name="f80" fmla="val 185"/>
                  <a:gd name="f81" fmla="val 3464"/>
                  <a:gd name="f82" fmla="val 4306"/>
                  <a:gd name="f83" fmla="val 116"/>
                  <a:gd name="f84" fmla="val 5103"/>
                  <a:gd name="f85" fmla="val 647"/>
                  <a:gd name="f86" fmla="val 5738"/>
                  <a:gd name="f87" fmla="val 739"/>
                  <a:gd name="f88" fmla="val 5865"/>
                  <a:gd name="f89" fmla="val 866"/>
                  <a:gd name="f90" fmla="val 6003"/>
                  <a:gd name="f91" fmla="val 1016"/>
                  <a:gd name="f92" fmla="val 6119"/>
                  <a:gd name="f93" fmla="val 1264"/>
                  <a:gd name="f94" fmla="val 6322"/>
                  <a:gd name="f95" fmla="val 1568"/>
                  <a:gd name="f96" fmla="val 6426"/>
                  <a:gd name="f97" fmla="val 1830"/>
                  <a:gd name="f98" fmla="val 6603"/>
                  <a:gd name="f99" fmla="val 1295"/>
                  <a:gd name="f100" fmla="val 6233"/>
                  <a:gd name="f101" fmla="val 842"/>
                  <a:gd name="f102" fmla="val 5638"/>
                  <a:gd name="f103" fmla="val 716"/>
                  <a:gd name="f104" fmla="val 4987"/>
                  <a:gd name="f105" fmla="val 635"/>
                  <a:gd name="f106" fmla="val 4630"/>
                  <a:gd name="f107" fmla="val 566"/>
                  <a:gd name="f108" fmla="val 4006"/>
                  <a:gd name="f109" fmla="val 947"/>
                  <a:gd name="f110" fmla="val 3787"/>
                  <a:gd name="f111" fmla="val 1037"/>
                  <a:gd name="f112" fmla="val 3738"/>
                  <a:gd name="f113" fmla="val 1145"/>
                  <a:gd name="f114" fmla="val 3694"/>
                  <a:gd name="f115" fmla="val 1250"/>
                  <a:gd name="f116" fmla="val 1292"/>
                  <a:gd name="f117" fmla="val 1334"/>
                  <a:gd name="f118" fmla="val 3701"/>
                  <a:gd name="f119" fmla="val 3718"/>
                  <a:gd name="f120" fmla="val 1524"/>
                  <a:gd name="f121" fmla="val 3775"/>
                  <a:gd name="f122" fmla="val 1605"/>
                  <a:gd name="f123" fmla="val 3983"/>
                  <a:gd name="f124" fmla="val 4110"/>
                  <a:gd name="f125" fmla="val 3995"/>
                  <a:gd name="f126" fmla="val 1755"/>
                  <a:gd name="f127" fmla="val 3752"/>
                  <a:gd name="f128" fmla="val 3579"/>
                  <a:gd name="f129" fmla="val 1585"/>
                  <a:gd name="f130" fmla="val 3449"/>
                  <a:gd name="f131" fmla="val 1435"/>
                  <a:gd name="f132" fmla="val 3384"/>
                  <a:gd name="f133" fmla="val 1288"/>
                  <a:gd name="f134" fmla="val 1238"/>
                  <a:gd name="f135" fmla="val 1189"/>
                  <a:gd name="f136" fmla="val 3392"/>
                  <a:gd name="f137" fmla="val 1143"/>
                  <a:gd name="f138" fmla="val 3406"/>
                  <a:gd name="f139" fmla="val 1501"/>
                  <a:gd name="f140" fmla="val 2887"/>
                  <a:gd name="f141" fmla="val 2020"/>
                  <a:gd name="f142" fmla="val 2575"/>
                  <a:gd name="f143" fmla="val 2644"/>
                  <a:gd name="f144" fmla="val 2402"/>
                  <a:gd name="f145" fmla="val 2494"/>
                  <a:gd name="f146" fmla="val 2309"/>
                  <a:gd name="f147" fmla="val 2343"/>
                  <a:gd name="f148" fmla="val 2528"/>
                  <a:gd name="f149" fmla="val 2079"/>
                  <a:gd name="f150" fmla="val 2978"/>
                  <a:gd name="f151" fmla="val 1917"/>
                  <a:gd name="f152" fmla="val 2663"/>
                  <a:gd name="f153" fmla="val 1805"/>
                  <a:gd name="f154" fmla="val 2545"/>
                  <a:gd name="f155" fmla="val 1765"/>
                  <a:gd name="f156" fmla="val 2252"/>
                  <a:gd name="f157" fmla="val 2213"/>
                  <a:gd name="f158" fmla="val 2171"/>
                  <a:gd name="f159" fmla="val 1766"/>
                  <a:gd name="f160" fmla="val 2124"/>
                  <a:gd name="f161" fmla="val 1767"/>
                  <a:gd name="f162" fmla="val 2713"/>
                  <a:gd name="f163" fmla="val 1063"/>
                  <a:gd name="f164" fmla="val 1835"/>
                  <a:gd name="f165" fmla="val 6607"/>
                  <a:gd name="f166" fmla="val 1841"/>
                  <a:gd name="f167" fmla="val 6611"/>
                  <a:gd name="f168" fmla="val 1847"/>
                  <a:gd name="f169" fmla="val 1836"/>
                  <a:gd name="f170" fmla="*/ f0 1 2979"/>
                  <a:gd name="f171" fmla="*/ f1 1 6615"/>
                  <a:gd name="f172" fmla="val f2"/>
                  <a:gd name="f173" fmla="val f3"/>
                  <a:gd name="f174" fmla="val f4"/>
                  <a:gd name="f175" fmla="+- f174 0 f172"/>
                  <a:gd name="f176" fmla="+- f173 0 f172"/>
                  <a:gd name="f177" fmla="*/ f176 1 2979"/>
                  <a:gd name="f178" fmla="*/ f175 1 6615"/>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2979" h="6615">
                    <a:moveTo>
                      <a:pt x="f5" y="f6"/>
                    </a:moveTo>
                    <a:cubicBezTo>
                      <a:pt x="f7" y="f8"/>
                      <a:pt x="f9" y="f10"/>
                      <a:pt x="f11" y="f12"/>
                    </a:cubicBezTo>
                    <a:cubicBezTo>
                      <a:pt x="f13" y="f14"/>
                      <a:pt x="f15" y="f11"/>
                      <a:pt x="f16" y="f17"/>
                    </a:cubicBezTo>
                    <a:cubicBezTo>
                      <a:pt x="f18" y="f19"/>
                      <a:pt x="f20" y="f21"/>
                      <a:pt x="f22" y="f23"/>
                    </a:cubicBezTo>
                    <a:cubicBezTo>
                      <a:pt x="f24" y="f25"/>
                      <a:pt x="f26" y="f27"/>
                      <a:pt x="f28" y="f29"/>
                    </a:cubicBezTo>
                    <a:cubicBezTo>
                      <a:pt x="f30" y="f31"/>
                      <a:pt x="f32" y="f33"/>
                      <a:pt x="f34" y="f35"/>
                    </a:cubicBezTo>
                    <a:lnTo>
                      <a:pt x="f34" y="f35"/>
                    </a:lnTo>
                    <a:cubicBezTo>
                      <a:pt x="f36" y="f37"/>
                      <a:pt x="f38" y="f39"/>
                      <a:pt x="f40" y="f41"/>
                    </a:cubicBezTo>
                    <a:cubicBezTo>
                      <a:pt x="f42" y="f43"/>
                      <a:pt x="f26" y="f44"/>
                      <a:pt x="f45" y="f46"/>
                    </a:cubicBezTo>
                    <a:cubicBezTo>
                      <a:pt x="f47" y="f48"/>
                      <a:pt x="f49" y="f50"/>
                      <a:pt x="f47" y="f51"/>
                    </a:cubicBezTo>
                    <a:cubicBezTo>
                      <a:pt x="f52" y="f53"/>
                      <a:pt x="f54" y="f55"/>
                      <a:pt x="f56" y="f57"/>
                    </a:cubicBezTo>
                    <a:cubicBezTo>
                      <a:pt x="f58" y="f59"/>
                      <a:pt x="f60" y="f61"/>
                      <a:pt x="f62" y="f63"/>
                    </a:cubicBezTo>
                    <a:cubicBezTo>
                      <a:pt x="f64" y="f14"/>
                      <a:pt x="f65" y="f10"/>
                      <a:pt x="f5" y="f6"/>
                    </a:cubicBezTo>
                    <a:close/>
                    <a:moveTo>
                      <a:pt x="f66" y="f67"/>
                    </a:moveTo>
                    <a:cubicBezTo>
                      <a:pt x="f66" y="f68"/>
                      <a:pt x="f69" y="f70"/>
                      <a:pt x="f71" y="f72"/>
                    </a:cubicBezTo>
                    <a:cubicBezTo>
                      <a:pt x="f26" y="f73"/>
                      <a:pt x="f74" y="f75"/>
                      <a:pt x="f76" y="f77"/>
                    </a:cubicBezTo>
                    <a:lnTo>
                      <a:pt x="f76" y="f77"/>
                    </a:lnTo>
                    <a:cubicBezTo>
                      <a:pt x="f42" y="f78"/>
                      <a:pt x="f49" y="f79"/>
                      <a:pt x="f80" y="f81"/>
                    </a:cubicBezTo>
                    <a:cubicBezTo>
                      <a:pt x="f2" y="f82"/>
                      <a:pt x="f83" y="f84"/>
                      <a:pt x="f85" y="f86"/>
                    </a:cubicBezTo>
                    <a:cubicBezTo>
                      <a:pt x="f87" y="f88"/>
                      <a:pt x="f89" y="f90"/>
                      <a:pt x="f91" y="f92"/>
                    </a:cubicBezTo>
                    <a:cubicBezTo>
                      <a:pt x="f93" y="f94"/>
                      <a:pt x="f95" y="f96"/>
                      <a:pt x="f97" y="f98"/>
                    </a:cubicBezTo>
                    <a:lnTo>
                      <a:pt x="f97" y="f98"/>
                    </a:lnTo>
                    <a:cubicBezTo>
                      <a:pt x="f99" y="f100"/>
                      <a:pt x="f101" y="f102"/>
                      <a:pt x="f103" y="f104"/>
                    </a:cubicBezTo>
                    <a:cubicBezTo>
                      <a:pt x="f105" y="f106"/>
                      <a:pt x="f107" y="f108"/>
                      <a:pt x="f109" y="f110"/>
                    </a:cubicBezTo>
                    <a:cubicBezTo>
                      <a:pt x="f111" y="f112"/>
                      <a:pt x="f113" y="f114"/>
                      <a:pt x="f115" y="f114"/>
                    </a:cubicBezTo>
                    <a:cubicBezTo>
                      <a:pt x="f116" y="f114"/>
                      <a:pt x="f117" y="f118"/>
                      <a:pt x="f62" y="f119"/>
                    </a:cubicBezTo>
                    <a:cubicBezTo>
                      <a:pt x="f120" y="f121"/>
                      <a:pt x="f122" y="f123"/>
                      <a:pt x="f64" y="f124"/>
                    </a:cubicBezTo>
                    <a:cubicBezTo>
                      <a:pt x="f5" y="f125"/>
                      <a:pt x="f126" y="f127"/>
                      <a:pt x="f9" y="f128"/>
                    </a:cubicBezTo>
                    <a:cubicBezTo>
                      <a:pt x="f129" y="f130"/>
                      <a:pt x="f131" y="f132"/>
                      <a:pt x="f133" y="f132"/>
                    </a:cubicBezTo>
                    <a:cubicBezTo>
                      <a:pt x="f134" y="f132"/>
                      <a:pt x="f135" y="f136"/>
                      <a:pt x="f137" y="f138"/>
                    </a:cubicBezTo>
                    <a:cubicBezTo>
                      <a:pt x="f139" y="f140"/>
                      <a:pt x="f141" y="f142"/>
                      <a:pt x="f143" y="f144"/>
                    </a:cubicBezTo>
                    <a:cubicBezTo>
                      <a:pt x="f143" y="f144"/>
                      <a:pt x="f145" y="f146"/>
                      <a:pt x="f147" y="f19"/>
                    </a:cubicBezTo>
                    <a:cubicBezTo>
                      <a:pt x="f147" y="f19"/>
                      <a:pt x="f148" y="f149"/>
                      <a:pt x="f150" y="f151"/>
                    </a:cubicBezTo>
                    <a:cubicBezTo>
                      <a:pt x="f152" y="f153"/>
                      <a:pt x="f154" y="f155"/>
                      <a:pt x="f156" y="f155"/>
                    </a:cubicBezTo>
                    <a:cubicBezTo>
                      <a:pt x="f157" y="f155"/>
                      <a:pt x="f158" y="f159"/>
                      <a:pt x="f160" y="f161"/>
                    </a:cubicBezTo>
                    <a:cubicBezTo>
                      <a:pt x="f162" y="f163"/>
                      <a:pt x="f66" y="f71"/>
                      <a:pt x="f66" y="f67"/>
                    </a:cubicBezTo>
                    <a:close/>
                    <a:moveTo>
                      <a:pt x="f97" y="f98"/>
                    </a:moveTo>
                    <a:lnTo>
                      <a:pt x="f97" y="f98"/>
                    </a:lnTo>
                    <a:cubicBezTo>
                      <a:pt x="f164" y="f165"/>
                      <a:pt x="f166" y="f167"/>
                      <a:pt x="f168" y="f4"/>
                    </a:cubicBezTo>
                    <a:cubicBezTo>
                      <a:pt x="f166" y="f167"/>
                      <a:pt x="f169" y="f165"/>
                      <a:pt x="f97" y="f98"/>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3" name="Google Shape;793;p10">
                <a:extLst>
                  <a:ext uri="{FF2B5EF4-FFF2-40B4-BE49-F238E27FC236}">
                    <a16:creationId xmlns:a16="http://schemas.microsoft.com/office/drawing/2014/main" id="{456CD2C2-8D85-436D-AB9A-B8B5202E4674}"/>
                  </a:ext>
                </a:extLst>
              </p:cNvPr>
              <p:cNvSpPr/>
              <p:nvPr/>
            </p:nvSpPr>
            <p:spPr>
              <a:xfrm>
                <a:off x="8497976" y="209991"/>
                <a:ext cx="13825" cy="78318"/>
              </a:xfrm>
              <a:custGeom>
                <a:avLst/>
                <a:gdLst>
                  <a:gd name="f0" fmla="val w"/>
                  <a:gd name="f1" fmla="val h"/>
                  <a:gd name="f2" fmla="val 0"/>
                  <a:gd name="f3" fmla="val 428"/>
                  <a:gd name="f4" fmla="val 2425"/>
                  <a:gd name="f5" fmla="val 1"/>
                  <a:gd name="f6" fmla="val 128"/>
                  <a:gd name="f7" fmla="val 1617"/>
                  <a:gd name="f8" fmla="val 370"/>
                  <a:gd name="f9" fmla="val 786"/>
                  <a:gd name="f10" fmla="*/ f0 1 428"/>
                  <a:gd name="f11" fmla="*/ f1 1 2425"/>
                  <a:gd name="f12" fmla="val f2"/>
                  <a:gd name="f13" fmla="val f3"/>
                  <a:gd name="f14" fmla="val f4"/>
                  <a:gd name="f15" fmla="+- f14 0 f12"/>
                  <a:gd name="f16" fmla="+- f13 0 f12"/>
                  <a:gd name="f17" fmla="*/ f16 1 428"/>
                  <a:gd name="f18" fmla="*/ f15 1 2425"/>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428" h="2425">
                    <a:moveTo>
                      <a:pt x="f5" y="f5"/>
                    </a:moveTo>
                    <a:lnTo>
                      <a:pt x="f6" y="f4"/>
                    </a:lnTo>
                    <a:cubicBezTo>
                      <a:pt x="f3" y="f7"/>
                      <a:pt x="f8" y="f9"/>
                      <a:pt x="f5" y="f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4" name="Google Shape;794;p10">
                <a:extLst>
                  <a:ext uri="{FF2B5EF4-FFF2-40B4-BE49-F238E27FC236}">
                    <a16:creationId xmlns:a16="http://schemas.microsoft.com/office/drawing/2014/main" id="{9C71C446-E096-48C9-BF44-87245B6BF332}"/>
                  </a:ext>
                </a:extLst>
              </p:cNvPr>
              <p:cNvSpPr/>
              <p:nvPr/>
            </p:nvSpPr>
            <p:spPr>
              <a:xfrm>
                <a:off x="8371597" y="350937"/>
                <a:ext cx="77221" cy="101800"/>
              </a:xfrm>
              <a:custGeom>
                <a:avLst/>
                <a:gdLst>
                  <a:gd name="f0" fmla="val w"/>
                  <a:gd name="f1" fmla="val h"/>
                  <a:gd name="f2" fmla="val 0"/>
                  <a:gd name="f3" fmla="val 2391"/>
                  <a:gd name="f4" fmla="val 3152"/>
                  <a:gd name="f5" fmla="val 370"/>
                  <a:gd name="f6" fmla="val 762"/>
                  <a:gd name="f7" fmla="val 509"/>
                  <a:gd name="f8" fmla="val 877"/>
                  <a:gd name="f9" fmla="val 659"/>
                  <a:gd name="f10" fmla="val 958"/>
                  <a:gd name="f11" fmla="val 832"/>
                  <a:gd name="f12" fmla="val 1039"/>
                  <a:gd name="f13" fmla="val 994"/>
                  <a:gd name="f14" fmla="val 1108"/>
                  <a:gd name="f15" fmla="val 1167"/>
                  <a:gd name="f16" fmla="val 1177"/>
                  <a:gd name="f17" fmla="val 1328"/>
                  <a:gd name="f18" fmla="val 1270"/>
                  <a:gd name="f19" fmla="val 1490"/>
                  <a:gd name="f20" fmla="val 1351"/>
                  <a:gd name="f21" fmla="val 1640"/>
                  <a:gd name="f22" fmla="val 1466"/>
                  <a:gd name="f23" fmla="val 1755"/>
                  <a:gd name="f24" fmla="val 1616"/>
                  <a:gd name="f25" fmla="val 1871"/>
                  <a:gd name="f26" fmla="val 1952"/>
                  <a:gd name="f27" fmla="val 1928"/>
                  <a:gd name="f28" fmla="val 2009"/>
                  <a:gd name="f29" fmla="val 2101"/>
                  <a:gd name="f30" fmla="val 1929"/>
                  <a:gd name="f31" fmla="val 1939"/>
                  <a:gd name="f32" fmla="val 1836"/>
                  <a:gd name="f33" fmla="val 1789"/>
                  <a:gd name="f34" fmla="val 1721"/>
                  <a:gd name="f35" fmla="val 1651"/>
                  <a:gd name="f36" fmla="val 1570"/>
                  <a:gd name="f37" fmla="val 1559"/>
                  <a:gd name="f38" fmla="val 1512"/>
                  <a:gd name="f39" fmla="val 1467"/>
                  <a:gd name="f40" fmla="val 1443"/>
                  <a:gd name="f41" fmla="val 1397"/>
                  <a:gd name="f42" fmla="val 1236"/>
                  <a:gd name="f43" fmla="val 1362"/>
                  <a:gd name="f44" fmla="val 1121"/>
                  <a:gd name="f45" fmla="val 1087"/>
                  <a:gd name="f46" fmla="val 1348"/>
                  <a:gd name="f47" fmla="val 1053"/>
                  <a:gd name="f48" fmla="val 1347"/>
                  <a:gd name="f49" fmla="val 1018"/>
                  <a:gd name="f50" fmla="val 898"/>
                  <a:gd name="f51" fmla="val 773"/>
                  <a:gd name="f52" fmla="val 1364"/>
                  <a:gd name="f53" fmla="val 647"/>
                  <a:gd name="f54" fmla="val 1408"/>
                  <a:gd name="f55" fmla="val 749"/>
                  <a:gd name="f56" fmla="val 1325"/>
                  <a:gd name="f57" fmla="val 896"/>
                  <a:gd name="f58" fmla="val 1286"/>
                  <a:gd name="f59" fmla="val 1040"/>
                  <a:gd name="f60" fmla="val 1075"/>
                  <a:gd name="f61" fmla="val 1110"/>
                  <a:gd name="f62" fmla="val 1288"/>
                  <a:gd name="f63" fmla="val 1144"/>
                  <a:gd name="f64" fmla="val 1293"/>
                  <a:gd name="f65" fmla="val 1213"/>
                  <a:gd name="f66" fmla="val 1304"/>
                  <a:gd name="f67" fmla="val 1097"/>
                  <a:gd name="f68" fmla="val 1235"/>
                  <a:gd name="f69" fmla="val 947"/>
                  <a:gd name="f70" fmla="val 809"/>
                  <a:gd name="f71" fmla="val 1004"/>
                  <a:gd name="f72" fmla="val 486"/>
                  <a:gd name="f73" fmla="val 900"/>
                  <a:gd name="f74" fmla="val 347"/>
                  <a:gd name="f75" fmla="val 174"/>
                  <a:gd name="f76" fmla="val 208"/>
                  <a:gd name="f77" fmla="val 1"/>
                  <a:gd name="f78" fmla="val 416"/>
                  <a:gd name="f79" fmla="val 47"/>
                  <a:gd name="f80" fmla="val 693"/>
                  <a:gd name="f81" fmla="val 70"/>
                  <a:gd name="f82" fmla="val 935"/>
                  <a:gd name="f83" fmla="val 197"/>
                  <a:gd name="f84" fmla="val 1166"/>
                  <a:gd name="f85" fmla="val 1327"/>
                  <a:gd name="f86" fmla="val 349"/>
                  <a:gd name="f87" fmla="val 1320"/>
                  <a:gd name="f88" fmla="val 325"/>
                  <a:gd name="f89" fmla="val 1316"/>
                  <a:gd name="f90" fmla="val 300"/>
                  <a:gd name="f91" fmla="val 215"/>
                  <a:gd name="f92" fmla="val 117"/>
                  <a:gd name="f93" fmla="val 1358"/>
                  <a:gd name="f94" fmla="val 82"/>
                  <a:gd name="f95" fmla="val 1420"/>
                  <a:gd name="f96" fmla="val 12"/>
                  <a:gd name="f97" fmla="val 1535"/>
                  <a:gd name="f98" fmla="val 59"/>
                  <a:gd name="f99" fmla="val 1685"/>
                  <a:gd name="f100" fmla="val 163"/>
                  <a:gd name="f101" fmla="val 1766"/>
                  <a:gd name="f102" fmla="val 243"/>
                  <a:gd name="f103" fmla="val 1858"/>
                  <a:gd name="f104" fmla="val 1916"/>
                  <a:gd name="f105" fmla="val 1962"/>
                  <a:gd name="f106" fmla="val 313"/>
                  <a:gd name="f107" fmla="val 1997"/>
                  <a:gd name="f108" fmla="val 2112"/>
                  <a:gd name="f109" fmla="val 128"/>
                  <a:gd name="f110" fmla="val 2286"/>
                  <a:gd name="f111" fmla="val 105"/>
                  <a:gd name="f112" fmla="val 2459"/>
                  <a:gd name="f113" fmla="val 2655"/>
                  <a:gd name="f114" fmla="val 301"/>
                  <a:gd name="f115" fmla="val 2747"/>
                  <a:gd name="f116" fmla="val 451"/>
                  <a:gd name="f117" fmla="val 2389"/>
                  <a:gd name="f118" fmla="val 855"/>
                  <a:gd name="f119" fmla="val 1245"/>
                  <a:gd name="f120" fmla="val 1254"/>
                  <a:gd name="f121" fmla="val 2100"/>
                  <a:gd name="f122" fmla="val 1263"/>
                  <a:gd name="f123" fmla="val 1646"/>
                  <a:gd name="f124" fmla="val 2025"/>
                  <a:gd name="f125" fmla="val 2340"/>
                  <a:gd name="f126" fmla="val 2194"/>
                  <a:gd name="f127" fmla="val 2678"/>
                  <a:gd name="f128" fmla="val 2263"/>
                  <a:gd name="f129" fmla="val 2840"/>
                  <a:gd name="f130" fmla="val 2321"/>
                  <a:gd name="f131" fmla="val 3001"/>
                  <a:gd name="f132" fmla="val 2333"/>
                  <a:gd name="f133" fmla="val 3151"/>
                  <a:gd name="f134" fmla="val 2390"/>
                  <a:gd name="f135" fmla="val 2793"/>
                  <a:gd name="f136" fmla="val 2379"/>
                  <a:gd name="f137" fmla="val 2424"/>
                  <a:gd name="f138" fmla="val 2055"/>
                  <a:gd name="f139" fmla="val 2090"/>
                  <a:gd name="f140" fmla="val 1698"/>
                  <a:gd name="f141" fmla="val 1074"/>
                  <a:gd name="f142" fmla="val 1224"/>
                  <a:gd name="f143" fmla="val 820"/>
                  <a:gd name="f144" fmla="val 716"/>
                  <a:gd name="f145" fmla="val 646"/>
                  <a:gd name="f146" fmla="val 520"/>
                  <a:gd name="f147" fmla="val 474"/>
                  <a:gd name="f148" fmla="val 336"/>
                  <a:gd name="f149" fmla="*/ f0 1 2391"/>
                  <a:gd name="f150" fmla="*/ f1 1 3152"/>
                  <a:gd name="f151" fmla="val f2"/>
                  <a:gd name="f152" fmla="val f3"/>
                  <a:gd name="f153" fmla="val f4"/>
                  <a:gd name="f154" fmla="+- f153 0 f151"/>
                  <a:gd name="f155" fmla="+- f152 0 f151"/>
                  <a:gd name="f156" fmla="*/ f155 1 2391"/>
                  <a:gd name="f157" fmla="*/ f154 1 3152"/>
                  <a:gd name="f158" fmla="*/ f151 1 f156"/>
                  <a:gd name="f159" fmla="*/ f152 1 f156"/>
                  <a:gd name="f160" fmla="*/ f151 1 f157"/>
                  <a:gd name="f161" fmla="*/ f153 1 f157"/>
                  <a:gd name="f162" fmla="*/ f158 f149 1"/>
                  <a:gd name="f163" fmla="*/ f159 f149 1"/>
                  <a:gd name="f164" fmla="*/ f161 f150 1"/>
                  <a:gd name="f165" fmla="*/ f160 f150 1"/>
                </a:gdLst>
                <a:ahLst/>
                <a:cxnLst>
                  <a:cxn ang="3cd4">
                    <a:pos x="hc" y="t"/>
                  </a:cxn>
                  <a:cxn ang="0">
                    <a:pos x="r" y="vc"/>
                  </a:cxn>
                  <a:cxn ang="cd4">
                    <a:pos x="hc" y="b"/>
                  </a:cxn>
                  <a:cxn ang="cd2">
                    <a:pos x="l" y="vc"/>
                  </a:cxn>
                </a:cxnLst>
                <a:rect l="f162" t="f165" r="f163" b="f164"/>
                <a:pathLst>
                  <a:path w="2391" h="3152">
                    <a:moveTo>
                      <a:pt x="f5" y="f6"/>
                    </a:moveTo>
                    <a:cubicBezTo>
                      <a:pt x="f7" y="f8"/>
                      <a:pt x="f9" y="f10"/>
                      <a:pt x="f11" y="f12"/>
                    </a:cubicBezTo>
                    <a:cubicBezTo>
                      <a:pt x="f13" y="f14"/>
                      <a:pt x="f15" y="f16"/>
                      <a:pt x="f17" y="f18"/>
                    </a:cubicBezTo>
                    <a:cubicBezTo>
                      <a:pt x="f19" y="f20"/>
                      <a:pt x="f21" y="f22"/>
                      <a:pt x="f23" y="f24"/>
                    </a:cubicBezTo>
                    <a:cubicBezTo>
                      <a:pt x="f25" y="f23"/>
                      <a:pt x="f26" y="f27"/>
                      <a:pt x="f28" y="f29"/>
                    </a:cubicBezTo>
                    <a:cubicBezTo>
                      <a:pt x="f30" y="f31"/>
                      <a:pt x="f32" y="f33"/>
                      <a:pt x="f34" y="f35"/>
                    </a:cubicBezTo>
                    <a:cubicBezTo>
                      <a:pt x="f21" y="f36"/>
                      <a:pt x="f37" y="f38"/>
                      <a:pt x="f39" y="f40"/>
                    </a:cubicBezTo>
                    <a:cubicBezTo>
                      <a:pt x="f20" y="f41"/>
                      <a:pt x="f42" y="f43"/>
                      <a:pt x="f44" y="f20"/>
                    </a:cubicBezTo>
                    <a:cubicBezTo>
                      <a:pt x="f45" y="f46"/>
                      <a:pt x="f47" y="f48"/>
                      <a:pt x="f49" y="f48"/>
                    </a:cubicBezTo>
                    <a:cubicBezTo>
                      <a:pt x="f50" y="f48"/>
                      <a:pt x="f51" y="f52"/>
                      <a:pt x="f53" y="f54"/>
                    </a:cubicBezTo>
                    <a:cubicBezTo>
                      <a:pt x="f55" y="f56"/>
                      <a:pt x="f57" y="f58"/>
                      <a:pt x="f59" y="f58"/>
                    </a:cubicBezTo>
                    <a:cubicBezTo>
                      <a:pt x="f60" y="f58"/>
                      <a:pt x="f61" y="f62"/>
                      <a:pt x="f63" y="f64"/>
                    </a:cubicBezTo>
                    <a:cubicBezTo>
                      <a:pt x="f15" y="f64"/>
                      <a:pt x="f65" y="f66"/>
                      <a:pt x="f42" y="f66"/>
                    </a:cubicBezTo>
                    <a:cubicBezTo>
                      <a:pt x="f67" y="f68"/>
                      <a:pt x="f69" y="f16"/>
                      <a:pt x="f70" y="f14"/>
                    </a:cubicBezTo>
                    <a:cubicBezTo>
                      <a:pt x="f53" y="f71"/>
                      <a:pt x="f72" y="f73"/>
                      <a:pt x="f5" y="f6"/>
                    </a:cubicBezTo>
                    <a:close/>
                    <a:moveTo>
                      <a:pt x="f74" y="f2"/>
                    </a:moveTo>
                    <a:lnTo>
                      <a:pt x="f74" y="f2"/>
                    </a:lnTo>
                    <a:cubicBezTo>
                      <a:pt x="f75" y="f76"/>
                      <a:pt x="f77" y="f78"/>
                      <a:pt x="f79" y="f80"/>
                    </a:cubicBezTo>
                    <a:cubicBezTo>
                      <a:pt x="f81" y="f82"/>
                      <a:pt x="f83" y="f84"/>
                      <a:pt x="f5" y="f85"/>
                    </a:cubicBezTo>
                    <a:cubicBezTo>
                      <a:pt x="f86" y="f87"/>
                      <a:pt x="f88" y="f89"/>
                      <a:pt x="f90" y="f89"/>
                    </a:cubicBezTo>
                    <a:cubicBezTo>
                      <a:pt x="f91" y="f89"/>
                      <a:pt x="f92" y="f93"/>
                      <a:pt x="f94" y="f95"/>
                    </a:cubicBezTo>
                    <a:cubicBezTo>
                      <a:pt x="f96" y="f97"/>
                      <a:pt x="f98" y="f99"/>
                      <a:pt x="f100" y="f101"/>
                    </a:cubicBezTo>
                    <a:cubicBezTo>
                      <a:pt x="f102" y="f103"/>
                      <a:pt x="f5" y="f104"/>
                      <a:pt x="f72" y="f105"/>
                    </a:cubicBezTo>
                    <a:cubicBezTo>
                      <a:pt x="f106" y="f107"/>
                      <a:pt x="f100" y="f108"/>
                      <a:pt x="f109" y="f110"/>
                    </a:cubicBezTo>
                    <a:cubicBezTo>
                      <a:pt x="f111" y="f112"/>
                      <a:pt x="f75" y="f113"/>
                      <a:pt x="f114" y="f115"/>
                    </a:cubicBezTo>
                    <a:cubicBezTo>
                      <a:pt x="f116" y="f117"/>
                      <a:pt x="f118" y="f29"/>
                      <a:pt x="f42" y="f29"/>
                    </a:cubicBezTo>
                    <a:cubicBezTo>
                      <a:pt x="f119" y="f29"/>
                      <a:pt x="f120" y="f121"/>
                      <a:pt x="f122" y="f121"/>
                    </a:cubicBezTo>
                    <a:cubicBezTo>
                      <a:pt x="f123" y="f121"/>
                      <a:pt x="f124" y="f125"/>
                      <a:pt x="f126" y="f127"/>
                    </a:cubicBezTo>
                    <a:cubicBezTo>
                      <a:pt x="f128" y="f129"/>
                      <a:pt x="f130" y="f131"/>
                      <a:pt x="f132" y="f133"/>
                    </a:cubicBezTo>
                    <a:cubicBezTo>
                      <a:pt x="f134" y="f135"/>
                      <a:pt x="f136" y="f137"/>
                      <a:pt x="f128" y="f138"/>
                    </a:cubicBezTo>
                    <a:cubicBezTo>
                      <a:pt x="f139" y="f97"/>
                      <a:pt x="f140" y="f141"/>
                      <a:pt x="f142" y="f143"/>
                    </a:cubicBezTo>
                    <a:cubicBezTo>
                      <a:pt x="f59" y="f144"/>
                      <a:pt x="f11" y="f145"/>
                      <a:pt x="f9" y="f146"/>
                    </a:cubicBezTo>
                    <a:cubicBezTo>
                      <a:pt x="f147" y="f78"/>
                      <a:pt x="f148" y="f76"/>
                      <a:pt x="f74"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5" name="Google Shape;795;p10">
                <a:extLst>
                  <a:ext uri="{FF2B5EF4-FFF2-40B4-BE49-F238E27FC236}">
                    <a16:creationId xmlns:a16="http://schemas.microsoft.com/office/drawing/2014/main" id="{FB72CE9B-0615-4CB1-82B3-1AD276D0B75D}"/>
                  </a:ext>
                </a:extLst>
              </p:cNvPr>
              <p:cNvSpPr/>
              <p:nvPr/>
            </p:nvSpPr>
            <p:spPr>
              <a:xfrm>
                <a:off x="8304516" y="270808"/>
                <a:ext cx="166265" cy="246430"/>
              </a:xfrm>
              <a:custGeom>
                <a:avLst/>
                <a:gdLst>
                  <a:gd name="f0" fmla="val w"/>
                  <a:gd name="f1" fmla="val h"/>
                  <a:gd name="f2" fmla="val 0"/>
                  <a:gd name="f3" fmla="val 5148"/>
                  <a:gd name="f4" fmla="val 7630"/>
                  <a:gd name="f5" fmla="val 1550"/>
                  <a:gd name="f6" fmla="val 164"/>
                  <a:gd name="f7" fmla="val 1715"/>
                  <a:gd name="f8" fmla="val 1879"/>
                  <a:gd name="f9" fmla="val 184"/>
                  <a:gd name="f10" fmla="val 2043"/>
                  <a:gd name="f11" fmla="val 230"/>
                  <a:gd name="f12" fmla="val 2320"/>
                  <a:gd name="f13" fmla="val 300"/>
                  <a:gd name="f14" fmla="val 2597"/>
                  <a:gd name="f15" fmla="val 403"/>
                  <a:gd name="f16" fmla="val 2840"/>
                  <a:gd name="f17" fmla="val 542"/>
                  <a:gd name="f18" fmla="val 3082"/>
                  <a:gd name="f19" fmla="val 692"/>
                  <a:gd name="f20" fmla="val 3313"/>
                  <a:gd name="f21" fmla="val 865"/>
                  <a:gd name="f22" fmla="val 3521"/>
                  <a:gd name="f23" fmla="val 1073"/>
                  <a:gd name="f24" fmla="val 3301"/>
                  <a:gd name="f25" fmla="val 888"/>
                  <a:gd name="f26" fmla="val 3071"/>
                  <a:gd name="f27" fmla="val 715"/>
                  <a:gd name="f28" fmla="val 2828"/>
                  <a:gd name="f29" fmla="val 588"/>
                  <a:gd name="f30" fmla="val 2586"/>
                  <a:gd name="f31" fmla="val 461"/>
                  <a:gd name="f32" fmla="val 2309"/>
                  <a:gd name="f33" fmla="val 357"/>
                  <a:gd name="f34" fmla="val 2032"/>
                  <a:gd name="f35" fmla="val 288"/>
                  <a:gd name="f36" fmla="val 1861"/>
                  <a:gd name="f37" fmla="val 238"/>
                  <a:gd name="f38" fmla="val 1687"/>
                  <a:gd name="f39" fmla="val 215"/>
                  <a:gd name="f40" fmla="val 1516"/>
                  <a:gd name="f41" fmla="val 1409"/>
                  <a:gd name="f42" fmla="val 1303"/>
                  <a:gd name="f43" fmla="val 224"/>
                  <a:gd name="f44" fmla="val 1201"/>
                  <a:gd name="f45" fmla="val 242"/>
                  <a:gd name="f46" fmla="val 912"/>
                  <a:gd name="f47" fmla="val 635"/>
                  <a:gd name="f48" fmla="val 369"/>
                  <a:gd name="f49" fmla="val 358"/>
                  <a:gd name="f50" fmla="val 624"/>
                  <a:gd name="f51" fmla="val 346"/>
                  <a:gd name="f52" fmla="val 889"/>
                  <a:gd name="f53" fmla="val 1178"/>
                  <a:gd name="f54" fmla="val 196"/>
                  <a:gd name="f55" fmla="val 1302"/>
                  <a:gd name="f56" fmla="val 176"/>
                  <a:gd name="f57" fmla="val 1426"/>
                  <a:gd name="f58" fmla="val 1581"/>
                  <a:gd name="f59" fmla="val 1"/>
                  <a:gd name="f60" fmla="val 1132"/>
                  <a:gd name="f61" fmla="val 679"/>
                  <a:gd name="f62" fmla="val 128"/>
                  <a:gd name="f63" fmla="val 254"/>
                  <a:gd name="f64" fmla="val 185"/>
                  <a:gd name="f65" fmla="val 415"/>
                  <a:gd name="f66" fmla="val 116"/>
                  <a:gd name="f67" fmla="val 473"/>
                  <a:gd name="f68" fmla="val 69"/>
                  <a:gd name="f69" fmla="val 831"/>
                  <a:gd name="f70" fmla="val 450"/>
                  <a:gd name="f71" fmla="val 773"/>
                  <a:gd name="f72" fmla="val 531"/>
                  <a:gd name="f73" fmla="val 219"/>
                  <a:gd name="f74" fmla="val 1173"/>
                  <a:gd name="f75" fmla="val 650"/>
                  <a:gd name="f76" fmla="val 1499"/>
                  <a:gd name="f77" fmla="val 1223"/>
                  <a:gd name="f78" fmla="val 1328"/>
                  <a:gd name="f79" fmla="val 1437"/>
                  <a:gd name="f80" fmla="val 1488"/>
                  <a:gd name="f81" fmla="val 1547"/>
                  <a:gd name="f82" fmla="val 1465"/>
                  <a:gd name="f83" fmla="val 1817"/>
                  <a:gd name="f84" fmla="val 1416"/>
                  <a:gd name="f85" fmla="val 2088"/>
                  <a:gd name="f86" fmla="val 1384"/>
                  <a:gd name="f87" fmla="val 2357"/>
                  <a:gd name="f88" fmla="val 3290"/>
                  <a:gd name="f89" fmla="val 1482"/>
                  <a:gd name="f90" fmla="val 3721"/>
                  <a:gd name="f91" fmla="val 1753"/>
                  <a:gd name="f92" fmla="val 3681"/>
                  <a:gd name="f93" fmla="val 1730"/>
                  <a:gd name="f94" fmla="val 3640"/>
                  <a:gd name="f95" fmla="val 1719"/>
                  <a:gd name="f96" fmla="val 3600"/>
                  <a:gd name="f97" fmla="val 3494"/>
                  <a:gd name="f98" fmla="val 3396"/>
                  <a:gd name="f99" fmla="val 1795"/>
                  <a:gd name="f100" fmla="val 3348"/>
                  <a:gd name="f101" fmla="val 1916"/>
                  <a:gd name="f102" fmla="val 3278"/>
                  <a:gd name="f103" fmla="val 2089"/>
                  <a:gd name="f104" fmla="val 2273"/>
                  <a:gd name="f105" fmla="val 3417"/>
                  <a:gd name="f106" fmla="val 2423"/>
                  <a:gd name="f107" fmla="val 2562"/>
                  <a:gd name="f108" fmla="val 3636"/>
                  <a:gd name="f109" fmla="val 2712"/>
                  <a:gd name="f110" fmla="val 3752"/>
                  <a:gd name="f111" fmla="val 2839"/>
                  <a:gd name="f112" fmla="val 3867"/>
                  <a:gd name="f113" fmla="val 2966"/>
                  <a:gd name="f114" fmla="val 3971"/>
                  <a:gd name="f115" fmla="val 3093"/>
                  <a:gd name="f116" fmla="val 4052"/>
                  <a:gd name="f117" fmla="val 3254"/>
                  <a:gd name="f118" fmla="val 4236"/>
                  <a:gd name="f119" fmla="val 3578"/>
                  <a:gd name="f120" fmla="val 4375"/>
                  <a:gd name="f121" fmla="val 3935"/>
                  <a:gd name="f122" fmla="val 4490"/>
                  <a:gd name="f123" fmla="val 4282"/>
                  <a:gd name="f124" fmla="val 4801"/>
                  <a:gd name="f125" fmla="val 5329"/>
                  <a:gd name="f126" fmla="val 4779"/>
                  <a:gd name="f127" fmla="val 6628"/>
                  <a:gd name="f128" fmla="val 4265"/>
                  <a:gd name="f129" fmla="val 7619"/>
                  <a:gd name="f130" fmla="val 5079"/>
                  <a:gd name="f131" fmla="val 6052"/>
                  <a:gd name="f132" fmla="val 5147"/>
                  <a:gd name="f133" fmla="val 4451"/>
                  <a:gd name="f134" fmla="val 4606"/>
                  <a:gd name="f135" fmla="val 2770"/>
                  <a:gd name="f136" fmla="val 4294"/>
                  <a:gd name="f137" fmla="val 1823"/>
                  <a:gd name="f138" fmla="val 923"/>
                  <a:gd name="f139" fmla="val 2897"/>
                  <a:gd name="f140" fmla="val 2485"/>
                  <a:gd name="f141" fmla="val 131"/>
                  <a:gd name="f142" fmla="val 2035"/>
                  <a:gd name="f143" fmla="val 4263"/>
                  <a:gd name="f144" fmla="val 7622"/>
                  <a:gd name="f145" fmla="val 4261"/>
                  <a:gd name="f146" fmla="val 7626"/>
                  <a:gd name="f147" fmla="val 4259"/>
                  <a:gd name="f148" fmla="val 7629"/>
                  <a:gd name="f149" fmla="*/ f0 1 5148"/>
                  <a:gd name="f150" fmla="*/ f1 1 7630"/>
                  <a:gd name="f151" fmla="val f2"/>
                  <a:gd name="f152" fmla="val f3"/>
                  <a:gd name="f153" fmla="val f4"/>
                  <a:gd name="f154" fmla="+- f153 0 f151"/>
                  <a:gd name="f155" fmla="+- f152 0 f151"/>
                  <a:gd name="f156" fmla="*/ f155 1 5148"/>
                  <a:gd name="f157" fmla="*/ f154 1 7630"/>
                  <a:gd name="f158" fmla="*/ f151 1 f156"/>
                  <a:gd name="f159" fmla="*/ f152 1 f156"/>
                  <a:gd name="f160" fmla="*/ f151 1 f157"/>
                  <a:gd name="f161" fmla="*/ f153 1 f157"/>
                  <a:gd name="f162" fmla="*/ f158 f149 1"/>
                  <a:gd name="f163" fmla="*/ f159 f149 1"/>
                  <a:gd name="f164" fmla="*/ f161 f150 1"/>
                  <a:gd name="f165" fmla="*/ f160 f150 1"/>
                </a:gdLst>
                <a:ahLst/>
                <a:cxnLst>
                  <a:cxn ang="3cd4">
                    <a:pos x="hc" y="t"/>
                  </a:cxn>
                  <a:cxn ang="0">
                    <a:pos x="r" y="vc"/>
                  </a:cxn>
                  <a:cxn ang="cd4">
                    <a:pos x="hc" y="b"/>
                  </a:cxn>
                  <a:cxn ang="cd2">
                    <a:pos x="l" y="vc"/>
                  </a:cxn>
                </a:cxnLst>
                <a:rect l="f162" t="f165" r="f163" b="f164"/>
                <a:pathLst>
                  <a:path w="5148" h="7630">
                    <a:moveTo>
                      <a:pt x="f5" y="f6"/>
                    </a:moveTo>
                    <a:cubicBezTo>
                      <a:pt x="f7" y="f6"/>
                      <a:pt x="f8" y="f9"/>
                      <a:pt x="f10" y="f11"/>
                    </a:cubicBez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39"/>
                    </a:cubicBezTo>
                    <a:cubicBezTo>
                      <a:pt x="f41" y="f39"/>
                      <a:pt x="f42" y="f43"/>
                      <a:pt x="f44" y="f45"/>
                    </a:cubicBezTo>
                    <a:cubicBezTo>
                      <a:pt x="f46" y="f35"/>
                      <a:pt x="f47" y="f48"/>
                      <a:pt x="f49" y="f31"/>
                    </a:cubicBezTo>
                    <a:cubicBezTo>
                      <a:pt x="f50" y="f51"/>
                      <a:pt x="f52" y="f45"/>
                      <a:pt x="f53" y="f54"/>
                    </a:cubicBezTo>
                    <a:cubicBezTo>
                      <a:pt x="f55" y="f56"/>
                      <a:pt x="f57" y="f6"/>
                      <a:pt x="f5" y="f6"/>
                    </a:cubicBezTo>
                    <a:close/>
                    <a:moveTo>
                      <a:pt x="f58" y="f59"/>
                    </a:moveTo>
                    <a:cubicBezTo>
                      <a:pt x="f60" y="f59"/>
                      <a:pt x="f61" y="f62"/>
                      <a:pt x="f63" y="f48"/>
                    </a:cubicBezTo>
                    <a:cubicBezTo>
                      <a:pt x="f64" y="f65"/>
                      <a:pt x="f66" y="f67"/>
                      <a:pt x="f68" y="f17"/>
                    </a:cubicBezTo>
                    <a:cubicBezTo>
                      <a:pt x="f2" y="f19"/>
                      <a:pt x="f66" y="f69"/>
                      <a:pt x="f63" y="f69"/>
                    </a:cubicBezTo>
                    <a:cubicBezTo>
                      <a:pt x="f49" y="f69"/>
                      <a:pt x="f70" y="f71"/>
                      <a:pt x="f72" y="f71"/>
                    </a:cubicBezTo>
                    <a:cubicBezTo>
                      <a:pt x="f73" y="f74"/>
                      <a:pt x="f75" y="f76"/>
                      <a:pt x="f77" y="f76"/>
                    </a:cubicBezTo>
                    <a:cubicBezTo>
                      <a:pt x="f78" y="f76"/>
                      <a:pt x="f79" y="f80"/>
                      <a:pt x="f81" y="f82"/>
                    </a:cubicBezTo>
                    <a:cubicBezTo>
                      <a:pt x="f83" y="f84"/>
                      <a:pt x="f85" y="f86"/>
                      <a:pt x="f87" y="f86"/>
                    </a:cubicBezTo>
                    <a:cubicBezTo>
                      <a:pt x="f28" y="f86"/>
                      <a:pt x="f88" y="f89"/>
                      <a:pt x="f90" y="f91"/>
                    </a:cubicBezTo>
                    <a:lnTo>
                      <a:pt x="f90" y="f91"/>
                    </a:lnTo>
                    <a:cubicBezTo>
                      <a:pt x="f92" y="f93"/>
                      <a:pt x="f94" y="f95"/>
                      <a:pt x="f96" y="f95"/>
                    </a:cubicBezTo>
                    <a:cubicBezTo>
                      <a:pt x="f97" y="f95"/>
                      <a:pt x="f98" y="f99"/>
                      <a:pt x="f100" y="f101"/>
                    </a:cubicBezTo>
                    <a:cubicBezTo>
                      <a:pt x="f102" y="f103"/>
                      <a:pt x="f20" y="f104"/>
                      <a:pt x="f105" y="f106"/>
                    </a:cubicBezTo>
                    <a:cubicBezTo>
                      <a:pt x="f22" y="f107"/>
                      <a:pt x="f108" y="f109"/>
                      <a:pt x="f110" y="f111"/>
                    </a:cubicBezTo>
                    <a:cubicBezTo>
                      <a:pt x="f112" y="f113"/>
                      <a:pt x="f114" y="f115"/>
                      <a:pt x="f116" y="f117"/>
                    </a:cubicBezTo>
                    <a:cubicBezTo>
                      <a:pt x="f118" y="f119"/>
                      <a:pt x="f120" y="f121"/>
                      <a:pt x="f122" y="f123"/>
                    </a:cubicBezTo>
                    <a:cubicBezTo>
                      <a:pt x="f124" y="f125"/>
                      <a:pt x="f126" y="f127"/>
                      <a:pt x="f128" y="f129"/>
                    </a:cubicBezTo>
                    <a:lnTo>
                      <a:pt x="f128" y="f129"/>
                    </a:lnTo>
                    <a:cubicBezTo>
                      <a:pt x="f130" y="f131"/>
                      <a:pt x="f132" y="f133"/>
                      <a:pt x="f134" y="f135"/>
                    </a:cubicBezTo>
                    <a:cubicBezTo>
                      <a:pt x="f136" y="f137"/>
                      <a:pt x="f110" y="f138"/>
                      <a:pt x="f139" y="f15"/>
                    </a:cubicBezTo>
                    <a:cubicBezTo>
                      <a:pt x="f140" y="f141"/>
                      <a:pt x="f142" y="f59"/>
                      <a:pt x="f58" y="f59"/>
                    </a:cubicBezTo>
                    <a:close/>
                    <a:moveTo>
                      <a:pt x="f128" y="f129"/>
                    </a:moveTo>
                    <a:cubicBezTo>
                      <a:pt x="f143" y="f144"/>
                      <a:pt x="f145" y="f146"/>
                      <a:pt x="f147" y="f148"/>
                    </a:cubicBezTo>
                    <a:cubicBezTo>
                      <a:pt x="f145" y="f146"/>
                      <a:pt x="f143" y="f144"/>
                      <a:pt x="f128" y="f129"/>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6" name="Google Shape;796;p10">
                <a:extLst>
                  <a:ext uri="{FF2B5EF4-FFF2-40B4-BE49-F238E27FC236}">
                    <a16:creationId xmlns:a16="http://schemas.microsoft.com/office/drawing/2014/main" id="{1E17A054-EFA2-4D00-BCCB-7D99C10D0B28}"/>
                  </a:ext>
                </a:extLst>
              </p:cNvPr>
              <p:cNvSpPr/>
              <p:nvPr/>
            </p:nvSpPr>
            <p:spPr>
              <a:xfrm>
                <a:off x="8373471" y="234854"/>
                <a:ext cx="76837" cy="103418"/>
              </a:xfrm>
              <a:custGeom>
                <a:avLst/>
                <a:gdLst>
                  <a:gd name="f0" fmla="val w"/>
                  <a:gd name="f1" fmla="val h"/>
                  <a:gd name="f2" fmla="val 0"/>
                  <a:gd name="f3" fmla="val 2379"/>
                  <a:gd name="f4" fmla="val 3202"/>
                  <a:gd name="f5" fmla="val 1642"/>
                  <a:gd name="f6" fmla="val 584"/>
                  <a:gd name="f7" fmla="val 595"/>
                  <a:gd name="f8" fmla="val 1641"/>
                  <a:gd name="f9" fmla="val 605"/>
                  <a:gd name="f10" fmla="val 1640"/>
                  <a:gd name="f11" fmla="val 616"/>
                  <a:gd name="f12" fmla="val 594"/>
                  <a:gd name="f13" fmla="val 1161"/>
                  <a:gd name="f14" fmla="val 995"/>
                  <a:gd name="f15" fmla="val 823"/>
                  <a:gd name="f16" fmla="val 77"/>
                  <a:gd name="f17" fmla="val 716"/>
                  <a:gd name="f18" fmla="val 201"/>
                  <a:gd name="f19" fmla="val 578"/>
                  <a:gd name="f20" fmla="val 385"/>
                  <a:gd name="f21" fmla="val 628"/>
                  <a:gd name="f22" fmla="val 659"/>
                  <a:gd name="f23" fmla="val 835"/>
                  <a:gd name="f24" fmla="val 606"/>
                  <a:gd name="f25" fmla="val 793"/>
                  <a:gd name="f26" fmla="val 524"/>
                  <a:gd name="f27" fmla="val 742"/>
                  <a:gd name="f28" fmla="val 449"/>
                  <a:gd name="f29" fmla="val 442"/>
                  <a:gd name="f30" fmla="val 435"/>
                  <a:gd name="f31" fmla="val 428"/>
                  <a:gd name="f32" fmla="val 743"/>
                  <a:gd name="f33" fmla="val 1"/>
                  <a:gd name="f34" fmla="val 778"/>
                  <a:gd name="f35" fmla="val 705"/>
                  <a:gd name="f36" fmla="val 1193"/>
                  <a:gd name="f37" fmla="val 762"/>
                  <a:gd name="f38" fmla="val 1251"/>
                  <a:gd name="f39" fmla="val 1384"/>
                  <a:gd name="f40" fmla="val 1666"/>
                  <a:gd name="f41" fmla="val 2201"/>
                  <a:gd name="f42" fmla="val 2413"/>
                  <a:gd name="f43" fmla="val 2377"/>
                  <a:gd name="f44" fmla="val 3196"/>
                  <a:gd name="f45" fmla="val 2216"/>
                  <a:gd name="f46" fmla="val 2471"/>
                  <a:gd name="f47" fmla="val 1962"/>
                  <a:gd name="f48" fmla="val 1838"/>
                  <a:gd name="f49" fmla="val 1467"/>
                  <a:gd name="f50" fmla="val 1297"/>
                  <a:gd name="f51" fmla="val 1386"/>
                  <a:gd name="f52" fmla="val 1205"/>
                  <a:gd name="f53" fmla="val 1293"/>
                  <a:gd name="f54" fmla="val 1112"/>
                  <a:gd name="f55" fmla="val 1236"/>
                  <a:gd name="f56" fmla="val 1009"/>
                  <a:gd name="f57" fmla="val 1178"/>
                  <a:gd name="f58" fmla="val 905"/>
                  <a:gd name="f59" fmla="val 1143"/>
                  <a:gd name="f60" fmla="val 1155"/>
                  <a:gd name="f61" fmla="val 651"/>
                  <a:gd name="f62" fmla="val 535"/>
                  <a:gd name="f63" fmla="val 1270"/>
                  <a:gd name="f64" fmla="val 420"/>
                  <a:gd name="f65" fmla="val 1397"/>
                  <a:gd name="f66" fmla="val 397"/>
                  <a:gd name="f67" fmla="val 1404"/>
                  <a:gd name="f68" fmla="val 396"/>
                  <a:gd name="f69" fmla="val 1410"/>
                  <a:gd name="f70" fmla="val 1417"/>
                  <a:gd name="f71" fmla="val 1527"/>
                  <a:gd name="f72" fmla="val 1639"/>
                  <a:gd name="f73" fmla="val 478"/>
                  <a:gd name="f74" fmla="val 1654"/>
                  <a:gd name="f75" fmla="val 362"/>
                  <a:gd name="f76" fmla="val 1560"/>
                  <a:gd name="f77" fmla="val 127"/>
                  <a:gd name="f78" fmla="val 1351"/>
                  <a:gd name="f79" fmla="val 39"/>
                  <a:gd name="f80" fmla="val 1292"/>
                  <a:gd name="f81" fmla="val 13"/>
                  <a:gd name="f82" fmla="val 1227"/>
                  <a:gd name="f83" fmla="val 2378"/>
                  <a:gd name="f84" fmla="val 3198"/>
                  <a:gd name="f85" fmla="val 3200"/>
                  <a:gd name="f86" fmla="*/ f0 1 2379"/>
                  <a:gd name="f87" fmla="*/ f1 1 3202"/>
                  <a:gd name="f88" fmla="val f2"/>
                  <a:gd name="f89" fmla="val f3"/>
                  <a:gd name="f90" fmla="val f4"/>
                  <a:gd name="f91" fmla="+- f90 0 f88"/>
                  <a:gd name="f92" fmla="+- f89 0 f88"/>
                  <a:gd name="f93" fmla="*/ f92 1 2379"/>
                  <a:gd name="f94" fmla="*/ f91 1 3202"/>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2379" h="3202">
                    <a:moveTo>
                      <a:pt x="f5" y="f6"/>
                    </a:moveTo>
                    <a:cubicBezTo>
                      <a:pt x="f5" y="f7"/>
                      <a:pt x="f8" y="f9"/>
                      <a:pt x="f10" y="f11"/>
                    </a:cubicBezTo>
                    <a:cubicBezTo>
                      <a:pt x="f5" y="f9"/>
                      <a:pt x="f5" y="f12"/>
                      <a:pt x="f5" y="f6"/>
                    </a:cubicBezTo>
                    <a:close/>
                    <a:moveTo>
                      <a:pt x="f13" y="f2"/>
                    </a:moveTo>
                    <a:cubicBezTo>
                      <a:pt x="f14" y="f2"/>
                      <a:pt x="f15" y="f16"/>
                      <a:pt x="f17" y="f18"/>
                    </a:cubicBezTo>
                    <a:cubicBezTo>
                      <a:pt x="f19" y="f20"/>
                      <a:pt x="f19" y="f21"/>
                      <a:pt x="f22" y="f23"/>
                    </a:cubicBezTo>
                    <a:cubicBezTo>
                      <a:pt x="f24" y="f25"/>
                      <a:pt x="f26" y="f27"/>
                      <a:pt x="f28" y="f27"/>
                    </a:cubicBezTo>
                    <a:cubicBezTo>
                      <a:pt x="f29" y="f27"/>
                      <a:pt x="f30" y="f27"/>
                      <a:pt x="f31" y="f32"/>
                    </a:cubicBezTo>
                    <a:cubicBezTo>
                      <a:pt x="f33" y="f34"/>
                      <a:pt x="f35" y="f36"/>
                      <a:pt x="f37" y="f38"/>
                    </a:cubicBezTo>
                    <a:cubicBezTo>
                      <a:pt x="f39" y="f40"/>
                      <a:pt x="f41" y="f42"/>
                      <a:pt x="f43" y="f44"/>
                    </a:cubicBezTo>
                    <a:lnTo>
                      <a:pt x="f43" y="f44"/>
                    </a:lnTo>
                    <a:cubicBezTo>
                      <a:pt x="f45" y="f46"/>
                      <a:pt x="f47" y="f48"/>
                      <a:pt x="f49" y="f50"/>
                    </a:cubicBezTo>
                    <a:cubicBezTo>
                      <a:pt x="f51" y="f52"/>
                      <a:pt x="f53" y="f54"/>
                      <a:pt x="f55" y="f56"/>
                    </a:cubicBezTo>
                    <a:cubicBezTo>
                      <a:pt x="f57" y="f58"/>
                      <a:pt x="f59" y="f34"/>
                      <a:pt x="f60" y="f61"/>
                    </a:cubicBezTo>
                    <a:cubicBezTo>
                      <a:pt x="f57" y="f62"/>
                      <a:pt x="f63" y="f64"/>
                      <a:pt x="f65" y="f66"/>
                    </a:cubicBezTo>
                    <a:cubicBezTo>
                      <a:pt x="f67" y="f68"/>
                      <a:pt x="f69" y="f68"/>
                      <a:pt x="f70" y="f68"/>
                    </a:cubicBezTo>
                    <a:cubicBezTo>
                      <a:pt x="f71" y="f68"/>
                      <a:pt x="f72" y="f73"/>
                      <a:pt x="f5" y="f6"/>
                    </a:cubicBezTo>
                    <a:lnTo>
                      <a:pt x="f5" y="f6"/>
                    </a:lnTo>
                    <a:cubicBezTo>
                      <a:pt x="f74" y="f75"/>
                      <a:pt x="f76" y="f77"/>
                      <a:pt x="f78" y="f79"/>
                    </a:cubicBezTo>
                    <a:cubicBezTo>
                      <a:pt x="f80" y="f81"/>
                      <a:pt x="f82" y="f2"/>
                      <a:pt x="f13" y="f2"/>
                    </a:cubicBezTo>
                    <a:close/>
                    <a:moveTo>
                      <a:pt x="f43" y="f44"/>
                    </a:moveTo>
                    <a:lnTo>
                      <a:pt x="f43" y="f44"/>
                    </a:lnTo>
                    <a:cubicBezTo>
                      <a:pt x="f83" y="f84"/>
                      <a:pt x="f83" y="f85"/>
                      <a:pt x="f83" y="f4"/>
                    </a:cubicBezTo>
                    <a:cubicBezTo>
                      <a:pt x="f83" y="f85"/>
                      <a:pt x="f83" y="f84"/>
                      <a:pt x="f43" y="f44"/>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7" name="Google Shape;797;p10">
                <a:extLst>
                  <a:ext uri="{FF2B5EF4-FFF2-40B4-BE49-F238E27FC236}">
                    <a16:creationId xmlns:a16="http://schemas.microsoft.com/office/drawing/2014/main" id="{0A233100-F4FA-4200-8617-567AC7AE535A}"/>
                  </a:ext>
                </a:extLst>
              </p:cNvPr>
              <p:cNvSpPr/>
              <p:nvPr/>
            </p:nvSpPr>
            <p:spPr>
              <a:xfrm>
                <a:off x="8431993" y="422114"/>
                <a:ext cx="150921" cy="227438"/>
              </a:xfrm>
              <a:custGeom>
                <a:avLst/>
                <a:gdLst>
                  <a:gd name="f0" fmla="val w"/>
                  <a:gd name="f1" fmla="val h"/>
                  <a:gd name="f2" fmla="val 0"/>
                  <a:gd name="f3" fmla="val 4673"/>
                  <a:gd name="f4" fmla="val 7042"/>
                  <a:gd name="f5" fmla="val 4387"/>
                  <a:gd name="f6" fmla="val 659"/>
                  <a:gd name="f7" fmla="val 4386"/>
                  <a:gd name="f8" fmla="val 661"/>
                  <a:gd name="f9" fmla="val 4384"/>
                  <a:gd name="f10" fmla="val 663"/>
                  <a:gd name="f11" fmla="val 4383"/>
                  <a:gd name="f12" fmla="val 666"/>
                  <a:gd name="f13" fmla="val 3980"/>
                  <a:gd name="f14" fmla="val 1173"/>
                  <a:gd name="f15" fmla="val 3844"/>
                  <a:gd name="f16" fmla="val 1362"/>
                  <a:gd name="f17" fmla="val 3715"/>
                  <a:gd name="f18" fmla="val 1541"/>
                  <a:gd name="f19" fmla="val 3568"/>
                  <a:gd name="f20" fmla="val 1721"/>
                  <a:gd name="f21" fmla="val 3406"/>
                  <a:gd name="f22" fmla="val 1905"/>
                  <a:gd name="f23" fmla="val 3221"/>
                  <a:gd name="f24" fmla="val 2078"/>
                  <a:gd name="f25" fmla="val 3025"/>
                  <a:gd name="f26" fmla="val 2217"/>
                  <a:gd name="f27" fmla="val 2633"/>
                  <a:gd name="f28" fmla="val 2517"/>
                  <a:gd name="f29" fmla="val 2194"/>
                  <a:gd name="f30" fmla="val 2782"/>
                  <a:gd name="f31" fmla="val 1790"/>
                  <a:gd name="f32" fmla="val 3071"/>
                  <a:gd name="f33" fmla="val 1386"/>
                  <a:gd name="f34" fmla="val 3348"/>
                  <a:gd name="f35" fmla="val 1005"/>
                  <a:gd name="f36" fmla="val 3660"/>
                  <a:gd name="f37" fmla="val 728"/>
                  <a:gd name="f38" fmla="val 4087"/>
                  <a:gd name="f39" fmla="val 4179"/>
                  <a:gd name="f40" fmla="val 601"/>
                  <a:gd name="f41" fmla="val 4283"/>
                  <a:gd name="f42" fmla="val 543"/>
                  <a:gd name="f43" fmla="val 4398"/>
                  <a:gd name="f44" fmla="val 486"/>
                  <a:gd name="f45" fmla="val 4514"/>
                  <a:gd name="f46" fmla="val 439"/>
                  <a:gd name="f47" fmla="val 4629"/>
                  <a:gd name="f48" fmla="val 405"/>
                  <a:gd name="f49" fmla="val 4745"/>
                  <a:gd name="f50" fmla="val 382"/>
                  <a:gd name="f51" fmla="val 4860"/>
                  <a:gd name="f52" fmla="val 347"/>
                  <a:gd name="f53" fmla="val 4987"/>
                  <a:gd name="f54" fmla="val 336"/>
                  <a:gd name="f55" fmla="val 5103"/>
                  <a:gd name="f56" fmla="val 324"/>
                  <a:gd name="f57" fmla="val 5241"/>
                  <a:gd name="f58" fmla="val 5356"/>
                  <a:gd name="f59" fmla="val 5483"/>
                  <a:gd name="f60" fmla="val 5368"/>
                  <a:gd name="f61" fmla="val 312"/>
                  <a:gd name="f62" fmla="val 4976"/>
                  <a:gd name="f63" fmla="val 370"/>
                  <a:gd name="f64" fmla="val 4733"/>
                  <a:gd name="f65" fmla="val 4491"/>
                  <a:gd name="f66" fmla="val 4260"/>
                  <a:gd name="f67" fmla="val 682"/>
                  <a:gd name="f68" fmla="val 4052"/>
                  <a:gd name="f69" fmla="val 959"/>
                  <a:gd name="f70" fmla="val 3637"/>
                  <a:gd name="f71" fmla="val 1351"/>
                  <a:gd name="f72" fmla="val 3302"/>
                  <a:gd name="f73" fmla="val 1767"/>
                  <a:gd name="f74" fmla="val 3013"/>
                  <a:gd name="f75" fmla="val 2171"/>
                  <a:gd name="f76" fmla="val 2736"/>
                  <a:gd name="f77" fmla="val 2598"/>
                  <a:gd name="f78" fmla="val 2494"/>
                  <a:gd name="f79" fmla="val 2990"/>
                  <a:gd name="f80" fmla="val 3377"/>
                  <a:gd name="f81" fmla="val 1918"/>
                  <a:gd name="f82" fmla="val 3700"/>
                  <a:gd name="f83" fmla="val 1558"/>
                  <a:gd name="f84" fmla="val 2540"/>
                  <a:gd name="f85" fmla="val 1"/>
                  <a:gd name="f86" fmla="val 2529"/>
                  <a:gd name="f87" fmla="val 1167"/>
                  <a:gd name="f88" fmla="val 1709"/>
                  <a:gd name="f89" fmla="val 2275"/>
                  <a:gd name="f90" fmla="val 3117"/>
                  <a:gd name="f91" fmla="val 3821"/>
                  <a:gd name="f92" fmla="val 4641"/>
                  <a:gd name="f93" fmla="val 151"/>
                  <a:gd name="f94" fmla="val 5541"/>
                  <a:gd name="f95" fmla="val 174"/>
                  <a:gd name="f96" fmla="val 5726"/>
                  <a:gd name="f97" fmla="val 232"/>
                  <a:gd name="f98" fmla="val 5911"/>
                  <a:gd name="f99" fmla="val 6107"/>
                  <a:gd name="f100" fmla="val 6453"/>
                  <a:gd name="f101" fmla="val 670"/>
                  <a:gd name="f102" fmla="val 6719"/>
                  <a:gd name="f103" fmla="val 832"/>
                  <a:gd name="f104" fmla="val 509"/>
                  <a:gd name="f105" fmla="val 6372"/>
                  <a:gd name="f106" fmla="val 5564"/>
                  <a:gd name="f107" fmla="val 624"/>
                  <a:gd name="f108" fmla="val 751"/>
                  <a:gd name="f109" fmla="val 1028"/>
                  <a:gd name="f110" fmla="val 3856"/>
                  <a:gd name="f111" fmla="val 1501"/>
                  <a:gd name="f112" fmla="val 3833"/>
                  <a:gd name="f113" fmla="val 1663"/>
                  <a:gd name="f114" fmla="val 1848"/>
                  <a:gd name="f115" fmla="val 3879"/>
                  <a:gd name="f116" fmla="val 1952"/>
                  <a:gd name="f117" fmla="val 3994"/>
                  <a:gd name="f118" fmla="val 2055"/>
                  <a:gd name="f119" fmla="val 4121"/>
                  <a:gd name="f120" fmla="val 2032"/>
                  <a:gd name="f121" fmla="val 4375"/>
                  <a:gd name="f122" fmla="val 1894"/>
                  <a:gd name="f123" fmla="val 4456"/>
                  <a:gd name="f124" fmla="val 2113"/>
                  <a:gd name="f125" fmla="val 4433"/>
                  <a:gd name="f126" fmla="val 2298"/>
                  <a:gd name="f127" fmla="val 4225"/>
                  <a:gd name="f128" fmla="val 4006"/>
                  <a:gd name="f129" fmla="val 3798"/>
                  <a:gd name="f130" fmla="val 3602"/>
                  <a:gd name="f131" fmla="val 3567"/>
                  <a:gd name="f132" fmla="val 2258"/>
                  <a:gd name="f133" fmla="val 3389"/>
                  <a:gd name="f134" fmla="val 2629"/>
                  <a:gd name="f135" fmla="val 3313"/>
                  <a:gd name="f136" fmla="val 3008"/>
                  <a:gd name="f137" fmla="val 3290"/>
                  <a:gd name="f138" fmla="val 3577"/>
                  <a:gd name="f139" fmla="val 3355"/>
                  <a:gd name="f140" fmla="val 3868"/>
                  <a:gd name="f141" fmla="val 3429"/>
                  <a:gd name="f142" fmla="val 3764"/>
                  <a:gd name="f143" fmla="val 3244"/>
                  <a:gd name="f144" fmla="val 3671"/>
                  <a:gd name="f145" fmla="val 3129"/>
                  <a:gd name="f146" fmla="val 3777"/>
                  <a:gd name="f147" fmla="val 3101"/>
                  <a:gd name="f148" fmla="val 3986"/>
                  <a:gd name="f149" fmla="val 4108"/>
                  <a:gd name="f150" fmla="val 4265"/>
                  <a:gd name="f151" fmla="val 3111"/>
                  <a:gd name="f152" fmla="val 3140"/>
                  <a:gd name="f153" fmla="val 4191"/>
                  <a:gd name="f154" fmla="val 2829"/>
                  <a:gd name="f155" fmla="val 4098"/>
                  <a:gd name="f156" fmla="val 3729"/>
                  <a:gd name="f157" fmla="val 4672"/>
                  <a:gd name="f158" fmla="val 2184"/>
                  <a:gd name="f159" fmla="val 4022"/>
                  <a:gd name="f160" fmla="val 1300"/>
                  <a:gd name="f161" fmla="val 4264"/>
                  <a:gd name="f162" fmla="val 870"/>
                  <a:gd name="f163" fmla="val 4062"/>
                  <a:gd name="f164" fmla="val 920"/>
                  <a:gd name="f165" fmla="val 3838"/>
                  <a:gd name="f166" fmla="val 3625"/>
                  <a:gd name="f167" fmla="val 3392"/>
                  <a:gd name="f168" fmla="val 875"/>
                  <a:gd name="f169" fmla="val 3188"/>
                  <a:gd name="f170" fmla="val 2975"/>
                  <a:gd name="f171" fmla="val 2795"/>
                  <a:gd name="f172" fmla="val 923"/>
                  <a:gd name="f173" fmla="val 2702"/>
                  <a:gd name="f174" fmla="val 1120"/>
                  <a:gd name="f175" fmla="val 716"/>
                  <a:gd name="f176" fmla="val 2713"/>
                  <a:gd name="f177" fmla="*/ f0 1 4673"/>
                  <a:gd name="f178" fmla="*/ f1 1 7042"/>
                  <a:gd name="f179" fmla="val f2"/>
                  <a:gd name="f180" fmla="val f3"/>
                  <a:gd name="f181" fmla="val f4"/>
                  <a:gd name="f182" fmla="+- f181 0 f179"/>
                  <a:gd name="f183" fmla="+- f180 0 f179"/>
                  <a:gd name="f184" fmla="*/ f183 1 4673"/>
                  <a:gd name="f185" fmla="*/ f182 1 7042"/>
                  <a:gd name="f186" fmla="*/ f179 1 f184"/>
                  <a:gd name="f187" fmla="*/ f180 1 f184"/>
                  <a:gd name="f188" fmla="*/ f179 1 f185"/>
                  <a:gd name="f189" fmla="*/ f181 1 f185"/>
                  <a:gd name="f190" fmla="*/ f186 f177 1"/>
                  <a:gd name="f191" fmla="*/ f187 f177 1"/>
                  <a:gd name="f192" fmla="*/ f189 f178 1"/>
                  <a:gd name="f193" fmla="*/ f188 f178 1"/>
                </a:gdLst>
                <a:ahLst/>
                <a:cxnLst>
                  <a:cxn ang="3cd4">
                    <a:pos x="hc" y="t"/>
                  </a:cxn>
                  <a:cxn ang="0">
                    <a:pos x="r" y="vc"/>
                  </a:cxn>
                  <a:cxn ang="cd4">
                    <a:pos x="hc" y="b"/>
                  </a:cxn>
                  <a:cxn ang="cd2">
                    <a:pos x="l" y="vc"/>
                  </a:cxn>
                </a:cxnLst>
                <a:rect l="f190" t="f193" r="f191" b="f192"/>
                <a:pathLst>
                  <a:path w="4673" h="7042">
                    <a:moveTo>
                      <a:pt x="f5" y="f6"/>
                    </a:moveTo>
                    <a:lnTo>
                      <a:pt x="f5" y="f6"/>
                    </a:lnTo>
                    <a:cubicBezTo>
                      <a:pt x="f7" y="f8"/>
                      <a:pt x="f9" y="f10"/>
                      <a:pt x="f11" y="f12"/>
                    </a:cubicBezTo>
                    <a:lnTo>
                      <a:pt x="f11" y="f12"/>
                    </a:lnTo>
                    <a:cubicBezTo>
                      <a:pt x="f9" y="f10"/>
                      <a:pt x="f7" y="f8"/>
                      <a:pt x="f5" y="f6"/>
                    </a:cubicBez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6" y="f39"/>
                      <a:pt x="f40" y="f41"/>
                      <a:pt x="f42" y="f43"/>
                    </a:cubicBezTo>
                    <a:cubicBezTo>
                      <a:pt x="f44" y="f45"/>
                      <a:pt x="f46" y="f47"/>
                      <a:pt x="f48" y="f49"/>
                    </a:cubicBezTo>
                    <a:cubicBezTo>
                      <a:pt x="f50" y="f51"/>
                      <a:pt x="f52" y="f53"/>
                      <a:pt x="f54" y="f55"/>
                    </a:cubicBezTo>
                    <a:cubicBezTo>
                      <a:pt x="f56" y="f57"/>
                      <a:pt x="f56" y="f58"/>
                      <a:pt x="f54" y="f59"/>
                    </a:cubicBezTo>
                    <a:cubicBezTo>
                      <a:pt x="f56" y="f60"/>
                      <a:pt x="f61" y="f57"/>
                      <a:pt x="f61" y="f55"/>
                    </a:cubicBezTo>
                    <a:cubicBezTo>
                      <a:pt x="f56" y="f62"/>
                      <a:pt x="f54" y="f51"/>
                      <a:pt x="f63" y="f64"/>
                    </a:cubicBezTo>
                    <a:cubicBezTo>
                      <a:pt x="f46" y="f65"/>
                      <a:pt x="f42" y="f66"/>
                      <a:pt x="f67" y="f68"/>
                    </a:cubicBezTo>
                    <a:cubicBezTo>
                      <a:pt x="f69" y="f70"/>
                      <a:pt x="f71" y="f72"/>
                      <a:pt x="f73" y="f74"/>
                    </a:cubicBezTo>
                    <a:cubicBezTo>
                      <a:pt x="f75" y="f76"/>
                      <a:pt x="f77" y="f78"/>
                      <a:pt x="f79" y="f29"/>
                    </a:cubicBezTo>
                    <a:cubicBezTo>
                      <a:pt x="f80" y="f81"/>
                      <a:pt x="f82" y="f83"/>
                      <a:pt x="f13" y="f14"/>
                    </a:cubicBezTo>
                    <a:close/>
                    <a:moveTo>
                      <a:pt x="f84" y="f85"/>
                    </a:moveTo>
                    <a:cubicBezTo>
                      <a:pt x="f86" y="f87"/>
                      <a:pt x="f88" y="f89"/>
                      <a:pt x="f69" y="f90"/>
                    </a:cubicBezTo>
                    <a:cubicBezTo>
                      <a:pt x="f56" y="f91"/>
                      <a:pt x="f85" y="f92"/>
                      <a:pt x="f93" y="f94"/>
                    </a:cubicBezTo>
                    <a:cubicBezTo>
                      <a:pt x="f95" y="f96"/>
                      <a:pt x="f97" y="f98"/>
                      <a:pt x="f61" y="f99"/>
                    </a:cubicBezTo>
                    <a:cubicBezTo>
                      <a:pt x="f46" y="f100"/>
                      <a:pt x="f101" y="f102"/>
                      <a:pt x="f103" y="f4"/>
                    </a:cubicBezTo>
                    <a:cubicBezTo>
                      <a:pt x="f104" y="f105"/>
                      <a:pt x="f50" y="f106"/>
                      <a:pt x="f107" y="f51"/>
                    </a:cubicBezTo>
                    <a:cubicBezTo>
                      <a:pt x="f108" y="f65"/>
                      <a:pt x="f109" y="f110"/>
                      <a:pt x="f111" y="f112"/>
                    </a:cubicBezTo>
                    <a:cubicBezTo>
                      <a:pt x="f113" y="f112"/>
                      <a:pt x="f114" y="f115"/>
                      <a:pt x="f116" y="f117"/>
                    </a:cubicBezTo>
                    <a:cubicBezTo>
                      <a:pt x="f118" y="f119"/>
                      <a:pt x="f120" y="f121"/>
                      <a:pt x="f122" y="f123"/>
                    </a:cubicBezTo>
                    <a:cubicBezTo>
                      <a:pt x="f124" y="f125"/>
                      <a:pt x="f126" y="f127"/>
                      <a:pt x="f126" y="f128"/>
                    </a:cubicBezTo>
                    <a:cubicBezTo>
                      <a:pt x="f126" y="f129"/>
                      <a:pt x="f124" y="f130"/>
                      <a:pt x="f122" y="f131"/>
                    </a:cubicBezTo>
                    <a:cubicBezTo>
                      <a:pt x="f132" y="f133"/>
                      <a:pt x="f134" y="f135"/>
                      <a:pt x="f136" y="f135"/>
                    </a:cubicBezTo>
                    <a:cubicBezTo>
                      <a:pt x="f137" y="f135"/>
                      <a:pt x="f138" y="f139"/>
                      <a:pt x="f140" y="f141"/>
                    </a:cubicBezTo>
                    <a:cubicBezTo>
                      <a:pt x="f140" y="f141"/>
                      <a:pt x="f142" y="f143"/>
                      <a:pt x="f144" y="f145"/>
                    </a:cubicBezTo>
                    <a:cubicBezTo>
                      <a:pt x="f144" y="f145"/>
                      <a:pt x="f146" y="f147"/>
                      <a:pt x="f148" y="f147"/>
                    </a:cubicBezTo>
                    <a:cubicBezTo>
                      <a:pt x="f149" y="f147"/>
                      <a:pt x="f150" y="f151"/>
                      <a:pt x="f123" y="f152"/>
                    </a:cubicBezTo>
                    <a:cubicBezTo>
                      <a:pt x="f153" y="f154"/>
                      <a:pt x="f155" y="f76"/>
                      <a:pt x="f156" y="f84"/>
                    </a:cubicBezTo>
                    <a:cubicBezTo>
                      <a:pt x="f157" y="f158"/>
                      <a:pt x="f159" y="f160"/>
                      <a:pt x="f11" y="f12"/>
                    </a:cubicBezTo>
                    <a:lnTo>
                      <a:pt x="f11" y="f12"/>
                    </a:lnTo>
                    <a:cubicBezTo>
                      <a:pt x="f161" y="f162"/>
                      <a:pt x="f163" y="f164"/>
                      <a:pt x="f165" y="f164"/>
                    </a:cubicBezTo>
                    <a:cubicBezTo>
                      <a:pt x="f166" y="f164"/>
                      <a:pt x="f167" y="f168"/>
                      <a:pt x="f169" y="f168"/>
                    </a:cubicBezTo>
                    <a:cubicBezTo>
                      <a:pt x="f170" y="f168"/>
                      <a:pt x="f171" y="f172"/>
                      <a:pt x="f173" y="f174"/>
                    </a:cubicBezTo>
                    <a:cubicBezTo>
                      <a:pt x="f76" y="f175"/>
                      <a:pt x="f176" y="f52"/>
                      <a:pt x="f84" y="f8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8" name="Google Shape;798;p10">
                <a:extLst>
                  <a:ext uri="{FF2B5EF4-FFF2-40B4-BE49-F238E27FC236}">
                    <a16:creationId xmlns:a16="http://schemas.microsoft.com/office/drawing/2014/main" id="{255D5410-C20B-4005-8966-2DAF707570A9}"/>
                  </a:ext>
                </a:extLst>
              </p:cNvPr>
              <p:cNvSpPr/>
              <p:nvPr/>
            </p:nvSpPr>
            <p:spPr>
              <a:xfrm>
                <a:off x="8451762" y="360237"/>
                <a:ext cx="61557" cy="150281"/>
              </a:xfrm>
              <a:custGeom>
                <a:avLst/>
                <a:gdLst>
                  <a:gd name="f0" fmla="val w"/>
                  <a:gd name="f1" fmla="val h"/>
                  <a:gd name="f2" fmla="val 0"/>
                  <a:gd name="f3" fmla="val 1906"/>
                  <a:gd name="f4" fmla="val 4653"/>
                  <a:gd name="f5" fmla="val 832"/>
                  <a:gd name="f6" fmla="val 959"/>
                  <a:gd name="f7" fmla="val 878"/>
                  <a:gd name="f8" fmla="val 1190"/>
                  <a:gd name="f9" fmla="val 912"/>
                  <a:gd name="f10" fmla="val 1443"/>
                  <a:gd name="f11" fmla="val 924"/>
                  <a:gd name="f12" fmla="val 1686"/>
                  <a:gd name="f13" fmla="val 936"/>
                  <a:gd name="f14" fmla="val 1928"/>
                  <a:gd name="f15" fmla="val 2159"/>
                  <a:gd name="f16" fmla="val 2390"/>
                  <a:gd name="f17" fmla="val 2621"/>
                  <a:gd name="f18" fmla="val 2852"/>
                  <a:gd name="f19" fmla="val 762"/>
                  <a:gd name="f20" fmla="val 3071"/>
                  <a:gd name="f21" fmla="val 693"/>
                  <a:gd name="f22" fmla="val 3290"/>
                  <a:gd name="f23" fmla="val 601"/>
                  <a:gd name="f24" fmla="val 3498"/>
                  <a:gd name="f25" fmla="val 508"/>
                  <a:gd name="f26" fmla="val 3694"/>
                  <a:gd name="f27" fmla="val 589"/>
                  <a:gd name="f28" fmla="val 3475"/>
                  <a:gd name="f29" fmla="val 659"/>
                  <a:gd name="f30" fmla="val 3267"/>
                  <a:gd name="f31" fmla="val 716"/>
                  <a:gd name="f32" fmla="val 3036"/>
                  <a:gd name="f33" fmla="val 774"/>
                  <a:gd name="f34" fmla="val 2829"/>
                  <a:gd name="f35" fmla="val 820"/>
                  <a:gd name="f36" fmla="val 2598"/>
                  <a:gd name="f37" fmla="val 855"/>
                  <a:gd name="f38" fmla="val 2367"/>
                  <a:gd name="f39" fmla="val 2136"/>
                  <a:gd name="f40" fmla="val 1905"/>
                  <a:gd name="f41" fmla="val 1651"/>
                  <a:gd name="f42" fmla="val 866"/>
                  <a:gd name="f43" fmla="val 1"/>
                  <a:gd name="f44" fmla="val 1570"/>
                  <a:gd name="f45" fmla="val 635"/>
                  <a:gd name="f46" fmla="val 3210"/>
                  <a:gd name="f47" fmla="val 4652"/>
                  <a:gd name="f48" fmla="val 3891"/>
                  <a:gd name="f49" fmla="val 1790"/>
                  <a:gd name="f50" fmla="val 1617"/>
                  <a:gd name="f51" fmla="val 705"/>
                  <a:gd name="f52" fmla="val 1374"/>
                  <a:gd name="f53" fmla="val 1397"/>
                  <a:gd name="f54" fmla="val 1224"/>
                  <a:gd name="f55" fmla="val 1559"/>
                  <a:gd name="f56" fmla="val 1282"/>
                  <a:gd name="f57" fmla="val 1039"/>
                  <a:gd name="f58" fmla="val 1005"/>
                  <a:gd name="f59" fmla="val 335"/>
                  <a:gd name="f60" fmla="*/ f0 1 1906"/>
                  <a:gd name="f61" fmla="*/ f1 1 4653"/>
                  <a:gd name="f62" fmla="val f2"/>
                  <a:gd name="f63" fmla="val f3"/>
                  <a:gd name="f64" fmla="val f4"/>
                  <a:gd name="f65" fmla="+- f64 0 f62"/>
                  <a:gd name="f66" fmla="+- f63 0 f62"/>
                  <a:gd name="f67" fmla="*/ f66 1 1906"/>
                  <a:gd name="f68" fmla="*/ f65 1 4653"/>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906" h="4653">
                    <a:moveTo>
                      <a:pt x="f5" y="f6"/>
                    </a:moveTo>
                    <a:lnTo>
                      <a:pt x="f5" y="f6"/>
                    </a:lnTo>
                    <a:cubicBezTo>
                      <a:pt x="f7" y="f8"/>
                      <a:pt x="f9" y="f10"/>
                      <a:pt x="f11" y="f12"/>
                    </a:cubicBezTo>
                    <a:cubicBezTo>
                      <a:pt x="f13" y="f14"/>
                      <a:pt x="f11" y="f15"/>
                      <a:pt x="f9" y="f16"/>
                    </a:cubicBezTo>
                    <a:cubicBezTo>
                      <a:pt x="f7" y="f17"/>
                      <a:pt x="f5" y="f18"/>
                      <a:pt x="f19" y="f20"/>
                    </a:cubicBezTo>
                    <a:cubicBezTo>
                      <a:pt x="f21" y="f22"/>
                      <a:pt x="f23" y="f24"/>
                      <a:pt x="f25" y="f26"/>
                    </a:cubicBezTo>
                    <a:cubicBezTo>
                      <a:pt x="f27" y="f28"/>
                      <a:pt x="f29" y="f30"/>
                      <a:pt x="f31" y="f32"/>
                    </a:cubicBezTo>
                    <a:cubicBezTo>
                      <a:pt x="f33" y="f34"/>
                      <a:pt x="f35" y="f36"/>
                      <a:pt x="f37" y="f38"/>
                    </a:cubicBezTo>
                    <a:cubicBezTo>
                      <a:pt x="f7" y="f39"/>
                      <a:pt x="f7" y="f40"/>
                      <a:pt x="f7" y="f41"/>
                    </a:cubicBezTo>
                    <a:cubicBezTo>
                      <a:pt x="f42" y="f10"/>
                      <a:pt x="f37" y="f8"/>
                      <a:pt x="f5" y="f6"/>
                    </a:cubicBezTo>
                    <a:close/>
                    <a:moveTo>
                      <a:pt x="f23" y="f43"/>
                    </a:moveTo>
                    <a:lnTo>
                      <a:pt x="f23" y="f43"/>
                    </a:lnTo>
                    <a:cubicBezTo>
                      <a:pt x="f37" y="f44"/>
                      <a:pt x="f45" y="f46"/>
                      <a:pt x="f43" y="f47"/>
                    </a:cubicBezTo>
                    <a:cubicBezTo>
                      <a:pt x="f29" y="f48"/>
                      <a:pt x="f40" y="f49"/>
                      <a:pt x="f50" y="f21"/>
                    </a:cubicBezTo>
                    <a:lnTo>
                      <a:pt x="f50" y="f21"/>
                    </a:lnTo>
                    <a:cubicBezTo>
                      <a:pt x="f44" y="f51"/>
                      <a:pt x="f52" y="f53"/>
                      <a:pt x="f54" y="f55"/>
                    </a:cubicBezTo>
                    <a:cubicBezTo>
                      <a:pt x="f56" y="f57"/>
                      <a:pt x="f58" y="f59"/>
                      <a:pt x="f23" y="f43"/>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9" name="Google Shape;799;p10">
                <a:extLst>
                  <a:ext uri="{FF2B5EF4-FFF2-40B4-BE49-F238E27FC236}">
                    <a16:creationId xmlns:a16="http://schemas.microsoft.com/office/drawing/2014/main" id="{8BFB1961-F5D5-4E5E-B7C3-6BE8F55DF285}"/>
                  </a:ext>
                </a:extLst>
              </p:cNvPr>
              <p:cNvSpPr/>
              <p:nvPr/>
            </p:nvSpPr>
            <p:spPr>
              <a:xfrm>
                <a:off x="8787658" y="625687"/>
                <a:ext cx="264709" cy="194236"/>
              </a:xfrm>
              <a:custGeom>
                <a:avLst/>
                <a:gdLst>
                  <a:gd name="f0" fmla="val w"/>
                  <a:gd name="f1" fmla="val h"/>
                  <a:gd name="f2" fmla="val 0"/>
                  <a:gd name="f3" fmla="val 8196"/>
                  <a:gd name="f4" fmla="val 6014"/>
                  <a:gd name="f5" fmla="val 1"/>
                  <a:gd name="f6" fmla="val 127"/>
                  <a:gd name="f7" fmla="val 1385"/>
                  <a:gd name="f8" fmla="val 1086"/>
                  <a:gd name="f9" fmla="val 2666"/>
                  <a:gd name="f10" fmla="val 2378"/>
                  <a:gd name="f11" fmla="val 3197"/>
                  <a:gd name="f12" fmla="val 2921"/>
                  <a:gd name="f13" fmla="val 3417"/>
                  <a:gd name="f14" fmla="val 3475"/>
                  <a:gd name="f15" fmla="val 3520"/>
                  <a:gd name="f16" fmla="val 4029"/>
                  <a:gd name="f17" fmla="val 3659"/>
                  <a:gd name="f18" fmla="val 4571"/>
                  <a:gd name="f19" fmla="val 3809"/>
                  <a:gd name="f20" fmla="val 5137"/>
                  <a:gd name="f21" fmla="val 4040"/>
                  <a:gd name="f22" fmla="val 5541"/>
                  <a:gd name="f23" fmla="val 4444"/>
                  <a:gd name="f24" fmla="val 5945"/>
                  <a:gd name="f25" fmla="val 4848"/>
                  <a:gd name="f26" fmla="val 6164"/>
                  <a:gd name="f27" fmla="val 5483"/>
                  <a:gd name="f28" fmla="val 6464"/>
                  <a:gd name="f29" fmla="val 6638"/>
                  <a:gd name="f30" fmla="val 4525"/>
                  <a:gd name="f31" fmla="val 6187"/>
                  <a:gd name="f32" fmla="val 3936"/>
                  <a:gd name="f33" fmla="val 6315"/>
                  <a:gd name="f34" fmla="val 3975"/>
                  <a:gd name="f35" fmla="val 6453"/>
                  <a:gd name="f36" fmla="val 3993"/>
                  <a:gd name="f37" fmla="val 6595"/>
                  <a:gd name="f38" fmla="val 7210"/>
                  <a:gd name="f39" fmla="val 7905"/>
                  <a:gd name="f40" fmla="val 3650"/>
                  <a:gd name="f41" fmla="val 3163"/>
                  <a:gd name="f42" fmla="val 7868"/>
                  <a:gd name="f43" fmla="val 3240"/>
                  <a:gd name="f44" fmla="val 7582"/>
                  <a:gd name="f45" fmla="val 3272"/>
                  <a:gd name="f46" fmla="val 7312"/>
                  <a:gd name="f47" fmla="val 6335"/>
                  <a:gd name="f48" fmla="val 5574"/>
                  <a:gd name="f49" fmla="val 2854"/>
                  <a:gd name="f50" fmla="val 3856"/>
                  <a:gd name="f51" fmla="val 2655"/>
                  <a:gd name="f52" fmla="val 1051"/>
                  <a:gd name="f53" fmla="val 2320"/>
                  <a:gd name="f54" fmla="val 70"/>
                  <a:gd name="f55" fmla="val 739"/>
                  <a:gd name="f56" fmla="*/ f0 1 8196"/>
                  <a:gd name="f57" fmla="*/ f1 1 6014"/>
                  <a:gd name="f58" fmla="val f2"/>
                  <a:gd name="f59" fmla="val f3"/>
                  <a:gd name="f60" fmla="val f4"/>
                  <a:gd name="f61" fmla="+- f60 0 f58"/>
                  <a:gd name="f62" fmla="+- f59 0 f58"/>
                  <a:gd name="f63" fmla="*/ f62 1 8196"/>
                  <a:gd name="f64" fmla="*/ f61 1 6014"/>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196" h="6014">
                    <a:moveTo>
                      <a:pt x="f5" y="f2"/>
                    </a:moveTo>
                    <a:cubicBezTo>
                      <a:pt x="f6" y="f7"/>
                      <a:pt x="f8" y="f9"/>
                      <a:pt x="f10" y="f11"/>
                    </a:cubicBezTo>
                    <a:cubicBezTo>
                      <a:pt x="f12" y="f13"/>
                      <a:pt x="f14" y="f15"/>
                      <a:pt x="f16" y="f17"/>
                    </a:cubicBezTo>
                    <a:cubicBezTo>
                      <a:pt x="f18" y="f19"/>
                      <a:pt x="f20" y="f21"/>
                      <a:pt x="f22" y="f23"/>
                    </a:cubicBezTo>
                    <a:cubicBezTo>
                      <a:pt x="f24" y="f25"/>
                      <a:pt x="f26" y="f27"/>
                      <a:pt x="f24" y="f4"/>
                    </a:cubicBezTo>
                    <a:cubicBezTo>
                      <a:pt x="f28" y="f27"/>
                      <a:pt x="f29" y="f30"/>
                      <a:pt x="f31" y="f32"/>
                    </a:cubicBezTo>
                    <a:lnTo>
                      <a:pt x="f31" y="f32"/>
                    </a:lnTo>
                    <a:cubicBezTo>
                      <a:pt x="f33" y="f34"/>
                      <a:pt x="f35" y="f36"/>
                      <a:pt x="f37" y="f36"/>
                    </a:cubicBezTo>
                    <a:cubicBezTo>
                      <a:pt x="f38" y="f36"/>
                      <a:pt x="f39" y="f40"/>
                      <a:pt x="f3" y="f41"/>
                    </a:cubicBezTo>
                    <a:lnTo>
                      <a:pt x="f3" y="f41"/>
                    </a:lnTo>
                    <a:cubicBezTo>
                      <a:pt x="f42" y="f43"/>
                      <a:pt x="f44" y="f45"/>
                      <a:pt x="f46" y="f45"/>
                    </a:cubicBezTo>
                    <a:cubicBezTo>
                      <a:pt x="f47" y="f45"/>
                      <a:pt x="f48" y="f49"/>
                      <a:pt x="f50" y="f51"/>
                    </a:cubicBezTo>
                    <a:cubicBezTo>
                      <a:pt x="f52" y="f53"/>
                      <a:pt x="f54" y="f55"/>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0" name="Google Shape;800;p10">
                <a:extLst>
                  <a:ext uri="{FF2B5EF4-FFF2-40B4-BE49-F238E27FC236}">
                    <a16:creationId xmlns:a16="http://schemas.microsoft.com/office/drawing/2014/main" id="{F35A80D9-654C-4FA9-8D86-93194E29BC58}"/>
                  </a:ext>
                </a:extLst>
              </p:cNvPr>
              <p:cNvSpPr/>
              <p:nvPr/>
            </p:nvSpPr>
            <p:spPr>
              <a:xfrm>
                <a:off x="8790273" y="597715"/>
                <a:ext cx="213649" cy="98051"/>
              </a:xfrm>
              <a:custGeom>
                <a:avLst/>
                <a:gdLst>
                  <a:gd name="f0" fmla="val w"/>
                  <a:gd name="f1" fmla="val h"/>
                  <a:gd name="f2" fmla="val 0"/>
                  <a:gd name="f3" fmla="val 6615"/>
                  <a:gd name="f4" fmla="val 3036"/>
                  <a:gd name="f5" fmla="val 6611"/>
                  <a:gd name="f6" fmla="val 1316"/>
                  <a:gd name="f7" fmla="val 6612"/>
                  <a:gd name="f8" fmla="val 6613"/>
                  <a:gd name="f9" fmla="val 6614"/>
                  <a:gd name="f10" fmla="val 5912"/>
                  <a:gd name="f11" fmla="val 1335"/>
                  <a:gd name="f12" fmla="val 5969"/>
                  <a:gd name="f13" fmla="val 6026"/>
                  <a:gd name="f14" fmla="val 1336"/>
                  <a:gd name="f15" fmla="val 6083"/>
                  <a:gd name="f16" fmla="val 1339"/>
                  <a:gd name="f17" fmla="val 5633"/>
                  <a:gd name="f18" fmla="val 1362"/>
                  <a:gd name="f19" fmla="val 5183"/>
                  <a:gd name="f20" fmla="val 1432"/>
                  <a:gd name="f21" fmla="val 4756"/>
                  <a:gd name="f22" fmla="val 1570"/>
                  <a:gd name="f23" fmla="val 4317"/>
                  <a:gd name="f24" fmla="val 1709"/>
                  <a:gd name="f25" fmla="val 3913"/>
                  <a:gd name="f26" fmla="val 1905"/>
                  <a:gd name="f27" fmla="val 3498"/>
                  <a:gd name="f28" fmla="val 2066"/>
                  <a:gd name="f29" fmla="val 3100"/>
                  <a:gd name="f30" fmla="val 2221"/>
                  <a:gd name="f31" fmla="val 2670"/>
                  <a:gd name="f32" fmla="val 2344"/>
                  <a:gd name="f33" fmla="val 2229"/>
                  <a:gd name="f34" fmla="val 2209"/>
                  <a:gd name="f35" fmla="val 2190"/>
                  <a:gd name="f36" fmla="val 2170"/>
                  <a:gd name="f37" fmla="val 2343"/>
                  <a:gd name="f38" fmla="val 1939"/>
                  <a:gd name="f39" fmla="val 2297"/>
                  <a:gd name="f40" fmla="val 1512"/>
                  <a:gd name="f41" fmla="val 2228"/>
                  <a:gd name="f42" fmla="val 1409"/>
                  <a:gd name="f43" fmla="val 2182"/>
                  <a:gd name="f44" fmla="val 1293"/>
                  <a:gd name="f45" fmla="val 2136"/>
                  <a:gd name="f46" fmla="val 1201"/>
                  <a:gd name="f47" fmla="val 2078"/>
                  <a:gd name="f48" fmla="val 1108"/>
                  <a:gd name="f49" fmla="val 2020"/>
                  <a:gd name="f50" fmla="val 1016"/>
                  <a:gd name="f51" fmla="val 1951"/>
                  <a:gd name="f52" fmla="val 947"/>
                  <a:gd name="f53" fmla="val 1870"/>
                  <a:gd name="f54" fmla="val 1755"/>
                  <a:gd name="f55" fmla="val 2632"/>
                  <a:gd name="f56" fmla="val 3071"/>
                  <a:gd name="f57" fmla="val 2159"/>
                  <a:gd name="f58" fmla="val 3486"/>
                  <a:gd name="f59" fmla="val 2009"/>
                  <a:gd name="f60" fmla="val 3902"/>
                  <a:gd name="f61" fmla="val 1847"/>
                  <a:gd name="f62" fmla="val 4306"/>
                  <a:gd name="f63" fmla="val 1662"/>
                  <a:gd name="f64" fmla="val 4744"/>
                  <a:gd name="f65" fmla="val 4952"/>
                  <a:gd name="f66" fmla="val 1443"/>
                  <a:gd name="f67" fmla="val 5171"/>
                  <a:gd name="f68" fmla="val 1397"/>
                  <a:gd name="f69" fmla="val 5402"/>
                  <a:gd name="f70" fmla="val 1374"/>
                  <a:gd name="f71" fmla="val 5575"/>
                  <a:gd name="f72" fmla="val 1348"/>
                  <a:gd name="f73" fmla="val 5742"/>
                  <a:gd name="f74" fmla="val 4802"/>
                  <a:gd name="f75" fmla="val 4606"/>
                  <a:gd name="f76" fmla="val 439"/>
                  <a:gd name="f77" fmla="val 4410"/>
                  <a:gd name="f78" fmla="val 612"/>
                  <a:gd name="f79" fmla="val 4375"/>
                  <a:gd name="f80" fmla="val 462"/>
                  <a:gd name="f81" fmla="val 4283"/>
                  <a:gd name="f82" fmla="val 289"/>
                  <a:gd name="f83" fmla="val 4063"/>
                  <a:gd name="f84" fmla="val 901"/>
                  <a:gd name="f85" fmla="val 3729"/>
                  <a:gd name="f86" fmla="val 1385"/>
                  <a:gd name="f87" fmla="val 3163"/>
                  <a:gd name="f88" fmla="val 3244"/>
                  <a:gd name="f89" fmla="val 3209"/>
                  <a:gd name="f90" fmla="val 1282"/>
                  <a:gd name="f91" fmla="val 1166"/>
                  <a:gd name="f92" fmla="val 2968"/>
                  <a:gd name="f93" fmla="val 1130"/>
                  <a:gd name="f94" fmla="val 2891"/>
                  <a:gd name="f95" fmla="val 1111"/>
                  <a:gd name="f96" fmla="val 2815"/>
                  <a:gd name="f97" fmla="val 2696"/>
                  <a:gd name="f98" fmla="val 2578"/>
                  <a:gd name="f99" fmla="val 1156"/>
                  <a:gd name="f100" fmla="val 2494"/>
                  <a:gd name="f101" fmla="val 1247"/>
                  <a:gd name="f102" fmla="val 2516"/>
                  <a:gd name="f103" fmla="val 1236"/>
                  <a:gd name="f104" fmla="val 2542"/>
                  <a:gd name="f105" fmla="val 1232"/>
                  <a:gd name="f106" fmla="val 2568"/>
                  <a:gd name="f107" fmla="val 2687"/>
                  <a:gd name="f108" fmla="val 2825"/>
                  <a:gd name="f109" fmla="val 1330"/>
                  <a:gd name="f110" fmla="val 2863"/>
                  <a:gd name="f111" fmla="val 2909"/>
                  <a:gd name="f112" fmla="val 1593"/>
                  <a:gd name="f113" fmla="val 2851"/>
                  <a:gd name="f114" fmla="val 1743"/>
                  <a:gd name="f115" fmla="val 2759"/>
                  <a:gd name="f116" fmla="val 1859"/>
                  <a:gd name="f117" fmla="val 2629"/>
                  <a:gd name="f118" fmla="val 2036"/>
                  <a:gd name="f119" fmla="val 2404"/>
                  <a:gd name="f120" fmla="val 2093"/>
                  <a:gd name="f121" fmla="val 2169"/>
                  <a:gd name="f122" fmla="val 1947"/>
                  <a:gd name="f123" fmla="val 1716"/>
                  <a:gd name="f124" fmla="val 2042"/>
                  <a:gd name="f125" fmla="val 1547"/>
                  <a:gd name="f126" fmla="val 1997"/>
                  <a:gd name="f127" fmla="val 889"/>
                  <a:gd name="f128" fmla="val 1824"/>
                  <a:gd name="f129" fmla="val 347"/>
                  <a:gd name="f130" fmla="val 727"/>
                  <a:gd name="f131" fmla="val 162"/>
                  <a:gd name="f132" fmla="val 254"/>
                  <a:gd name="f133" fmla="val 450"/>
                  <a:gd name="f134" fmla="val 554"/>
                  <a:gd name="f135" fmla="val 1732"/>
                  <a:gd name="f136" fmla="val 670"/>
                  <a:gd name="f137" fmla="val 1882"/>
                  <a:gd name="f138" fmla="val 797"/>
                  <a:gd name="f139" fmla="val 1287"/>
                  <a:gd name="f140" fmla="val 2458"/>
                  <a:gd name="f141" fmla="val 1912"/>
                  <a:gd name="f142" fmla="val 2656"/>
                  <a:gd name="f143" fmla="val 2608"/>
                  <a:gd name="f144" fmla="val 2748"/>
                  <a:gd name="f145" fmla="val 2647"/>
                  <a:gd name="f146" fmla="val 3407"/>
                  <a:gd name="f147" fmla="val 2581"/>
                  <a:gd name="f148" fmla="val 3813"/>
                  <a:gd name="f149" fmla="val 2541"/>
                  <a:gd name="f150" fmla="val 4222"/>
                  <a:gd name="f151" fmla="val 4921"/>
                  <a:gd name="f152" fmla="val 5631"/>
                  <a:gd name="f153" fmla="val 2658"/>
                  <a:gd name="f154" fmla="val 6199"/>
                  <a:gd name="f155" fmla="val 6014"/>
                  <a:gd name="f156" fmla="val 2713"/>
                  <a:gd name="f157" fmla="val 5725"/>
                  <a:gd name="f158" fmla="val 2517"/>
                  <a:gd name="f159" fmla="val 2355"/>
                  <a:gd name="f160" fmla="val 5425"/>
                  <a:gd name="f161" fmla="val 2358"/>
                  <a:gd name="f162" fmla="val 5446"/>
                  <a:gd name="f163" fmla="val 2360"/>
                  <a:gd name="f164" fmla="val 5466"/>
                  <a:gd name="f165" fmla="val 5981"/>
                  <a:gd name="f166" fmla="val 6003"/>
                  <a:gd name="f167" fmla="val 1315"/>
                  <a:gd name="f168" fmla="val 6578"/>
                  <a:gd name="f169" fmla="val 6589"/>
                  <a:gd name="f170" fmla="val 6600"/>
                  <a:gd name="f171" fmla="val 6080"/>
                  <a:gd name="f172" fmla="val 1278"/>
                  <a:gd name="f173" fmla="val 5774"/>
                  <a:gd name="f174" fmla="val 693"/>
                  <a:gd name="f175" fmla="val 5308"/>
                  <a:gd name="f176" fmla="val 5177"/>
                  <a:gd name="f177" fmla="val 5035"/>
                  <a:gd name="f178" fmla="val 739"/>
                  <a:gd name="f179" fmla="val 4871"/>
                  <a:gd name="f180" fmla="val 854"/>
                  <a:gd name="f181" fmla="val 4917"/>
                  <a:gd name="f182" fmla="val 474"/>
                  <a:gd name="f183" fmla="val 4894"/>
                  <a:gd name="f184" fmla="val 358"/>
                  <a:gd name="f185" fmla="*/ f0 1 6615"/>
                  <a:gd name="f186" fmla="*/ f1 1 3036"/>
                  <a:gd name="f187" fmla="val f2"/>
                  <a:gd name="f188" fmla="val f3"/>
                  <a:gd name="f189" fmla="val f4"/>
                  <a:gd name="f190" fmla="+- f189 0 f187"/>
                  <a:gd name="f191" fmla="+- f188 0 f187"/>
                  <a:gd name="f192" fmla="*/ f191 1 6615"/>
                  <a:gd name="f193" fmla="*/ f190 1 3036"/>
                  <a:gd name="f194" fmla="*/ f187 1 f192"/>
                  <a:gd name="f195" fmla="*/ f188 1 f192"/>
                  <a:gd name="f196" fmla="*/ f187 1 f193"/>
                  <a:gd name="f197" fmla="*/ f189 1 f193"/>
                  <a:gd name="f198" fmla="*/ f194 f185 1"/>
                  <a:gd name="f199" fmla="*/ f195 f185 1"/>
                  <a:gd name="f200" fmla="*/ f197 f186 1"/>
                  <a:gd name="f201" fmla="*/ f196 f186 1"/>
                </a:gdLst>
                <a:ahLst/>
                <a:cxnLst>
                  <a:cxn ang="3cd4">
                    <a:pos x="hc" y="t"/>
                  </a:cxn>
                  <a:cxn ang="0">
                    <a:pos x="r" y="vc"/>
                  </a:cxn>
                  <a:cxn ang="cd4">
                    <a:pos x="hc" y="b"/>
                  </a:cxn>
                  <a:cxn ang="cd2">
                    <a:pos x="l" y="vc"/>
                  </a:cxn>
                </a:cxnLst>
                <a:rect l="f198" t="f201" r="f199" b="f200"/>
                <a:pathLst>
                  <a:path w="6615" h="3036">
                    <a:moveTo>
                      <a:pt x="f5" y="f6"/>
                    </a:moveTo>
                    <a:cubicBezTo>
                      <a:pt x="f7" y="f6"/>
                      <a:pt x="f8" y="f6"/>
                      <a:pt x="f9" y="f6"/>
                    </a:cubicBezTo>
                    <a:cubicBezTo>
                      <a:pt x="f8" y="f6"/>
                      <a:pt x="f7" y="f6"/>
                      <a:pt x="f5" y="f6"/>
                    </a:cubicBezTo>
                    <a:close/>
                    <a:moveTo>
                      <a:pt x="f10" y="f11"/>
                    </a:moveTo>
                    <a:cubicBezTo>
                      <a:pt x="f12" y="f11"/>
                      <a:pt x="f13" y="f14"/>
                      <a:pt x="f15" y="f16"/>
                    </a:cubicBezTo>
                    <a:cubicBezTo>
                      <a:pt x="f17" y="f18"/>
                      <a:pt x="f19" y="f20"/>
                      <a:pt x="f21" y="f22"/>
                    </a:cubicBezTo>
                    <a:cubicBezTo>
                      <a:pt x="f23" y="f24"/>
                      <a:pt x="f25" y="f26"/>
                      <a:pt x="f27" y="f28"/>
                    </a:cubicBezTo>
                    <a:cubicBezTo>
                      <a:pt x="f29" y="f30"/>
                      <a:pt x="f31" y="f32"/>
                      <a:pt x="f33" y="f32"/>
                    </a:cubicBezTo>
                    <a:cubicBezTo>
                      <a:pt x="f34" y="f32"/>
                      <a:pt x="f35" y="f32"/>
                      <a:pt x="f36" y="f37"/>
                    </a:cubicBezTo>
                    <a:cubicBezTo>
                      <a:pt x="f38" y="f37"/>
                      <a:pt x="f24" y="f39"/>
                      <a:pt x="f40" y="f41"/>
                    </a:cubicBezTo>
                    <a:cubicBezTo>
                      <a:pt x="f42" y="f43"/>
                      <a:pt x="f44" y="f45"/>
                      <a:pt x="f46" y="f47"/>
                    </a:cubicBezTo>
                    <a:cubicBezTo>
                      <a:pt x="f48" y="f49"/>
                      <a:pt x="f50" y="f51"/>
                      <a:pt x="f52" y="f53"/>
                    </a:cubicBezTo>
                    <a:lnTo>
                      <a:pt x="f52" y="f53"/>
                    </a:lnTo>
                    <a:cubicBezTo>
                      <a:pt x="f44" y="f43"/>
                      <a:pt x="f54" y="f39"/>
                      <a:pt x="f43" y="f39"/>
                    </a:cubicBezTo>
                    <a:cubicBezTo>
                      <a:pt x="f55" y="f39"/>
                      <a:pt x="f56" y="f57"/>
                      <a:pt x="f58" y="f59"/>
                    </a:cubicBezTo>
                    <a:cubicBezTo>
                      <a:pt x="f60" y="f61"/>
                      <a:pt x="f62" y="f63"/>
                      <a:pt x="f64" y="f40"/>
                    </a:cubicBezTo>
                    <a:cubicBezTo>
                      <a:pt x="f65" y="f66"/>
                      <a:pt x="f67" y="f68"/>
                      <a:pt x="f69" y="f70"/>
                    </a:cubicBezTo>
                    <a:cubicBezTo>
                      <a:pt x="f71" y="f72"/>
                      <a:pt x="f73" y="f11"/>
                      <a:pt x="f10" y="f11"/>
                    </a:cubicBezTo>
                    <a:close/>
                    <a:moveTo>
                      <a:pt x="f74" y="f2"/>
                    </a:moveTo>
                    <a:cubicBezTo>
                      <a:pt x="f75" y="f76"/>
                      <a:pt x="f77" y="f78"/>
                      <a:pt x="f77" y="f78"/>
                    </a:cubicBezTo>
                    <a:cubicBezTo>
                      <a:pt x="f79" y="f80"/>
                      <a:pt x="f81" y="f82"/>
                      <a:pt x="f81" y="f82"/>
                    </a:cubicBezTo>
                    <a:cubicBezTo>
                      <a:pt x="f83" y="f84"/>
                      <a:pt x="f85" y="f86"/>
                      <a:pt x="f87" y="f24"/>
                    </a:cubicBezTo>
                    <a:cubicBezTo>
                      <a:pt x="f88" y="f40"/>
                      <a:pt x="f89" y="f90"/>
                      <a:pt x="f4" y="f91"/>
                    </a:cubicBezTo>
                    <a:cubicBezTo>
                      <a:pt x="f92" y="f93"/>
                      <a:pt x="f94" y="f95"/>
                      <a:pt x="f96" y="f95"/>
                    </a:cubicBezTo>
                    <a:cubicBezTo>
                      <a:pt x="f97" y="f95"/>
                      <a:pt x="f98" y="f99"/>
                      <a:pt x="f100" y="f101"/>
                    </a:cubicBezTo>
                    <a:cubicBezTo>
                      <a:pt x="f102" y="f103"/>
                      <a:pt x="f104" y="f105"/>
                      <a:pt x="f106" y="f105"/>
                    </a:cubicBezTo>
                    <a:cubicBezTo>
                      <a:pt x="f107" y="f105"/>
                      <a:pt x="f108" y="f109"/>
                      <a:pt x="f110" y="f66"/>
                    </a:cubicBezTo>
                    <a:cubicBezTo>
                      <a:pt x="f111" y="f112"/>
                      <a:pt x="f113" y="f114"/>
                      <a:pt x="f115" y="f116"/>
                    </a:cubicBezTo>
                    <a:cubicBezTo>
                      <a:pt x="f117" y="f118"/>
                      <a:pt x="f119" y="f120"/>
                      <a:pt x="f121" y="f120"/>
                    </a:cubicBezTo>
                    <a:cubicBezTo>
                      <a:pt x="f122" y="f120"/>
                      <a:pt x="f123" y="f124"/>
                      <a:pt x="f125" y="f126"/>
                    </a:cubicBezTo>
                    <a:cubicBezTo>
                      <a:pt x="f127" y="f128"/>
                      <a:pt x="f129" y="f6"/>
                      <a:pt x="f2" y="f130"/>
                    </a:cubicBezTo>
                    <a:lnTo>
                      <a:pt x="f2" y="f130"/>
                    </a:lnTo>
                    <a:cubicBezTo>
                      <a:pt x="f131" y="f50"/>
                      <a:pt x="f132" y="f6"/>
                      <a:pt x="f133" y="f112"/>
                    </a:cubicBezTo>
                    <a:cubicBezTo>
                      <a:pt x="f134" y="f135"/>
                      <a:pt x="f136" y="f137"/>
                      <a:pt x="f138" y="f126"/>
                    </a:cubicBezTo>
                    <a:cubicBezTo>
                      <a:pt x="f139" y="f140"/>
                      <a:pt x="f141" y="f142"/>
                      <a:pt x="f143" y="f142"/>
                    </a:cubicBezTo>
                    <a:cubicBezTo>
                      <a:pt x="f144" y="f142"/>
                      <a:pt x="f94" y="f145"/>
                      <a:pt x="f4" y="f55"/>
                    </a:cubicBezTo>
                    <a:cubicBezTo>
                      <a:pt x="f146" y="f147"/>
                      <a:pt x="f148" y="f149"/>
                      <a:pt x="f150" y="f149"/>
                    </a:cubicBezTo>
                    <a:cubicBezTo>
                      <a:pt x="f151" y="f149"/>
                      <a:pt x="f152" y="f153"/>
                      <a:pt x="f154" y="f4"/>
                    </a:cubicBezTo>
                    <a:cubicBezTo>
                      <a:pt x="f155" y="f156"/>
                      <a:pt x="f157" y="f158"/>
                      <a:pt x="f69" y="f159"/>
                    </a:cubicBezTo>
                    <a:lnTo>
                      <a:pt x="f69" y="f159"/>
                    </a:lnTo>
                    <a:cubicBezTo>
                      <a:pt x="f160" y="f161"/>
                      <a:pt x="f162" y="f163"/>
                      <a:pt x="f164" y="f163"/>
                    </a:cubicBezTo>
                    <a:cubicBezTo>
                      <a:pt x="f165" y="f163"/>
                      <a:pt x="f166" y="f167"/>
                      <a:pt x="f168" y="f167"/>
                    </a:cubicBezTo>
                    <a:cubicBezTo>
                      <a:pt x="f169" y="f167"/>
                      <a:pt x="f170" y="f167"/>
                      <a:pt x="f5" y="f6"/>
                    </a:cubicBezTo>
                    <a:lnTo>
                      <a:pt x="f5" y="f6"/>
                    </a:lnTo>
                    <a:cubicBezTo>
                      <a:pt x="f171" y="f172"/>
                      <a:pt x="f173" y="f174"/>
                      <a:pt x="f175" y="f174"/>
                    </a:cubicBezTo>
                    <a:cubicBezTo>
                      <a:pt x="f176" y="f174"/>
                      <a:pt x="f177" y="f178"/>
                      <a:pt x="f179" y="f180"/>
                    </a:cubicBezTo>
                    <a:cubicBezTo>
                      <a:pt x="f181" y="f182"/>
                      <a:pt x="f183" y="f184"/>
                      <a:pt x="f74"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1" name="Google Shape;801;p10">
                <a:extLst>
                  <a:ext uri="{FF2B5EF4-FFF2-40B4-BE49-F238E27FC236}">
                    <a16:creationId xmlns:a16="http://schemas.microsoft.com/office/drawing/2014/main" id="{653F44C2-ABE4-4A30-8127-03C99A1651AC}"/>
                  </a:ext>
                </a:extLst>
              </p:cNvPr>
              <p:cNvSpPr/>
              <p:nvPr/>
            </p:nvSpPr>
            <p:spPr>
              <a:xfrm>
                <a:off x="8880479" y="692575"/>
                <a:ext cx="77961" cy="14401"/>
              </a:xfrm>
              <a:custGeom>
                <a:avLst/>
                <a:gdLst>
                  <a:gd name="f0" fmla="val w"/>
                  <a:gd name="f1" fmla="val h"/>
                  <a:gd name="f2" fmla="val 0"/>
                  <a:gd name="f3" fmla="val 2414"/>
                  <a:gd name="f4" fmla="val 446"/>
                  <a:gd name="f5" fmla="val 833"/>
                  <a:gd name="f6" fmla="val 1"/>
                  <a:gd name="f7" fmla="val 556"/>
                  <a:gd name="f8" fmla="val 277"/>
                  <a:gd name="f9" fmla="val 40"/>
                  <a:gd name="f10" fmla="val 122"/>
                  <a:gd name="f11" fmla="val 809"/>
                  <a:gd name="f12" fmla="val 226"/>
                  <a:gd name="f13" fmla="val 1605"/>
                  <a:gd name="f14" fmla="val 341"/>
                  <a:gd name="f15" fmla="val 2413"/>
                  <a:gd name="f16" fmla="val 445"/>
                  <a:gd name="f17" fmla="val 1916"/>
                  <a:gd name="f18" fmla="val 154"/>
                  <a:gd name="f19" fmla="val 1378"/>
                  <a:gd name="f20" fmla="*/ f0 1 2414"/>
                  <a:gd name="f21" fmla="*/ f1 1 446"/>
                  <a:gd name="f22" fmla="val f2"/>
                  <a:gd name="f23" fmla="val f3"/>
                  <a:gd name="f24" fmla="val f4"/>
                  <a:gd name="f25" fmla="+- f24 0 f22"/>
                  <a:gd name="f26" fmla="+- f23 0 f22"/>
                  <a:gd name="f27" fmla="*/ f26 1 2414"/>
                  <a:gd name="f28" fmla="*/ f25 1 446"/>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414" h="446">
                    <a:moveTo>
                      <a:pt x="f5" y="f6"/>
                    </a:moveTo>
                    <a:cubicBezTo>
                      <a:pt x="f7" y="f6"/>
                      <a:pt x="f8" y="f9"/>
                      <a:pt x="f6" y="f10"/>
                    </a:cubicBezTo>
                    <a:cubicBezTo>
                      <a:pt x="f11" y="f12"/>
                      <a:pt x="f13" y="f14"/>
                      <a:pt x="f15" y="f16"/>
                    </a:cubicBezTo>
                    <a:cubicBezTo>
                      <a:pt x="f17" y="f18"/>
                      <a:pt x="f19"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2" name="Google Shape;802;p10">
                <a:extLst>
                  <a:ext uri="{FF2B5EF4-FFF2-40B4-BE49-F238E27FC236}">
                    <a16:creationId xmlns:a16="http://schemas.microsoft.com/office/drawing/2014/main" id="{DEFC4600-24DE-4A06-8ED5-9BC99D53AEC9}"/>
                  </a:ext>
                </a:extLst>
              </p:cNvPr>
              <p:cNvSpPr/>
              <p:nvPr/>
            </p:nvSpPr>
            <p:spPr>
              <a:xfrm>
                <a:off x="8711589" y="738121"/>
                <a:ext cx="96953" cy="81098"/>
              </a:xfrm>
              <a:custGeom>
                <a:avLst/>
                <a:gdLst>
                  <a:gd name="f0" fmla="val w"/>
                  <a:gd name="f1" fmla="val h"/>
                  <a:gd name="f2" fmla="val 0"/>
                  <a:gd name="f3" fmla="val 3002"/>
                  <a:gd name="f4" fmla="val 2511"/>
                  <a:gd name="f5" fmla="val 1040"/>
                  <a:gd name="f6" fmla="val 443"/>
                  <a:gd name="f7" fmla="val 1213"/>
                  <a:gd name="f8" fmla="val 501"/>
                  <a:gd name="f9" fmla="val 1374"/>
                  <a:gd name="f10" fmla="val 605"/>
                  <a:gd name="f11" fmla="val 1501"/>
                  <a:gd name="f12" fmla="val 732"/>
                  <a:gd name="f13" fmla="val 1640"/>
                  <a:gd name="f14" fmla="val 859"/>
                  <a:gd name="f15" fmla="val 1732"/>
                  <a:gd name="f16" fmla="val 1021"/>
                  <a:gd name="f17" fmla="val 1825"/>
                  <a:gd name="f18" fmla="val 1182"/>
                  <a:gd name="f19" fmla="val 1894"/>
                  <a:gd name="f20" fmla="val 1355"/>
                  <a:gd name="f21" fmla="val 1952"/>
                  <a:gd name="f22" fmla="val 1528"/>
                  <a:gd name="f23" fmla="val 2009"/>
                  <a:gd name="f24" fmla="val 1679"/>
                  <a:gd name="f25" fmla="val 2067"/>
                  <a:gd name="f26" fmla="val 1852"/>
                  <a:gd name="f27" fmla="val 2136"/>
                  <a:gd name="f28" fmla="val 2013"/>
                  <a:gd name="f29" fmla="val 2252"/>
                  <a:gd name="f30" fmla="val 2163"/>
                  <a:gd name="f31" fmla="val 2113"/>
                  <a:gd name="f32" fmla="val 2048"/>
                  <a:gd name="f33" fmla="val 2021"/>
                  <a:gd name="f34" fmla="val 1875"/>
                  <a:gd name="f35" fmla="val 1713"/>
                  <a:gd name="f36" fmla="val 1575"/>
                  <a:gd name="f37" fmla="val 1836"/>
                  <a:gd name="f38" fmla="val 1413"/>
                  <a:gd name="f39" fmla="val 1778"/>
                  <a:gd name="f40" fmla="val 1263"/>
                  <a:gd name="f41" fmla="val 1298"/>
                  <a:gd name="f42" fmla="val 1790"/>
                  <a:gd name="f43" fmla="val 1344"/>
                  <a:gd name="f44" fmla="val 1367"/>
                  <a:gd name="f45" fmla="val 1540"/>
                  <a:gd name="f46" fmla="val 1755"/>
                  <a:gd name="f47" fmla="val 1840"/>
                  <a:gd name="f48" fmla="val 1698"/>
                  <a:gd name="f49" fmla="val 1690"/>
                  <a:gd name="f50" fmla="val 1721"/>
                  <a:gd name="f51" fmla="val 1251"/>
                  <a:gd name="f52" fmla="val 1686"/>
                  <a:gd name="f53" fmla="val 1136"/>
                  <a:gd name="f54" fmla="val 1663"/>
                  <a:gd name="f55" fmla="val 1605"/>
                  <a:gd name="f56" fmla="val 940"/>
                  <a:gd name="f57" fmla="val 1548"/>
                  <a:gd name="f58" fmla="val 836"/>
                  <a:gd name="f59" fmla="val 1478"/>
                  <a:gd name="f60" fmla="val 755"/>
                  <a:gd name="f61" fmla="val 1363"/>
                  <a:gd name="f62" fmla="val 628"/>
                  <a:gd name="f63" fmla="val 1201"/>
                  <a:gd name="f64" fmla="val 524"/>
                  <a:gd name="f65" fmla="val 255"/>
                  <a:gd name="f66" fmla="val 1"/>
                  <a:gd name="f67" fmla="val 170"/>
                  <a:gd name="f68" fmla="val 85"/>
                  <a:gd name="f69" fmla="val 6"/>
                  <a:gd name="f70" fmla="val 16"/>
                  <a:gd name="f71" fmla="val 162"/>
                  <a:gd name="f72" fmla="val 39"/>
                  <a:gd name="f73" fmla="val 312"/>
                  <a:gd name="f74" fmla="val 109"/>
                  <a:gd name="f75" fmla="val 463"/>
                  <a:gd name="f76" fmla="val 201"/>
                  <a:gd name="f77" fmla="val 809"/>
                  <a:gd name="f78" fmla="val 397"/>
                  <a:gd name="f79" fmla="val 1017"/>
                  <a:gd name="f80" fmla="val 801"/>
                  <a:gd name="f81" fmla="val 970"/>
                  <a:gd name="f82" fmla="val 1194"/>
                  <a:gd name="f83" fmla="val 924"/>
                  <a:gd name="f84" fmla="val 1586"/>
                  <a:gd name="f85" fmla="val 624"/>
                  <a:gd name="f86" fmla="val 1979"/>
                  <a:gd name="f87" fmla="val 2094"/>
                  <a:gd name="f88" fmla="val 338"/>
                  <a:gd name="f89" fmla="val 2218"/>
                  <a:gd name="f90" fmla="val 485"/>
                  <a:gd name="f91" fmla="val 2305"/>
                  <a:gd name="f92" fmla="val 640"/>
                  <a:gd name="f93" fmla="val 658"/>
                  <a:gd name="f94" fmla="val 676"/>
                  <a:gd name="f95" fmla="val 2304"/>
                  <a:gd name="f96" fmla="val 693"/>
                  <a:gd name="f97" fmla="val 2302"/>
                  <a:gd name="f98" fmla="val 867"/>
                  <a:gd name="f99" fmla="val 2290"/>
                  <a:gd name="f100" fmla="val 993"/>
                  <a:gd name="f101" fmla="val 2129"/>
                  <a:gd name="f102" fmla="val 1063"/>
                  <a:gd name="f103" fmla="val 1097"/>
                  <a:gd name="f104" fmla="val 1144"/>
                  <a:gd name="f105" fmla="val 2221"/>
                  <a:gd name="f106" fmla="val 1236"/>
                  <a:gd name="f107" fmla="val 2325"/>
                  <a:gd name="f108" fmla="val 1292"/>
                  <a:gd name="f109" fmla="val 2389"/>
                  <a:gd name="f110" fmla="val 1382"/>
                  <a:gd name="f111" fmla="val 2431"/>
                  <a:gd name="f112" fmla="val 1470"/>
                  <a:gd name="f113" fmla="val 1509"/>
                  <a:gd name="f114" fmla="val 1547"/>
                  <a:gd name="f115" fmla="val 2423"/>
                  <a:gd name="f116" fmla="val 1582"/>
                  <a:gd name="f117" fmla="val 2406"/>
                  <a:gd name="f118" fmla="val 2360"/>
                  <a:gd name="f119" fmla="val 2117"/>
                  <a:gd name="f120" fmla="val 2055"/>
                  <a:gd name="f121" fmla="val 2452"/>
                  <a:gd name="f122" fmla="val 2298"/>
                  <a:gd name="f123" fmla="val 2498"/>
                  <a:gd name="f124" fmla="val 2339"/>
                  <a:gd name="f125" fmla="val 2507"/>
                  <a:gd name="f126" fmla="val 2379"/>
                  <a:gd name="f127" fmla="val 2418"/>
                  <a:gd name="f128" fmla="val 2640"/>
                  <a:gd name="f129" fmla="val 2825"/>
                  <a:gd name="f130" fmla="val 2380"/>
                  <a:gd name="f131" fmla="val 2233"/>
                  <a:gd name="f132" fmla="val 2994"/>
                  <a:gd name="f133" fmla="val 2987"/>
                  <a:gd name="f134" fmla="val 2979"/>
                  <a:gd name="f135" fmla="val 2782"/>
                  <a:gd name="f136" fmla="val 2617"/>
                  <a:gd name="f137" fmla="val 2087"/>
                  <a:gd name="f138" fmla="val 2506"/>
                  <a:gd name="f139" fmla="val 1898"/>
                  <a:gd name="f140" fmla="val 2390"/>
                  <a:gd name="f141" fmla="val 2332"/>
                  <a:gd name="f142" fmla="val 1517"/>
                  <a:gd name="f143" fmla="val 2240"/>
                  <a:gd name="f144" fmla="val 1309"/>
                  <a:gd name="f145" fmla="val 1594"/>
                  <a:gd name="f146" fmla="val 386"/>
                  <a:gd name="f147" fmla="val 1086"/>
                  <a:gd name="f148" fmla="val 166"/>
                  <a:gd name="f149" fmla="val 827"/>
                  <a:gd name="f150" fmla="val 60"/>
                  <a:gd name="f151" fmla="val 541"/>
                  <a:gd name="f152" fmla="*/ f0 1 3002"/>
                  <a:gd name="f153" fmla="*/ f1 1 2511"/>
                  <a:gd name="f154" fmla="val f2"/>
                  <a:gd name="f155" fmla="val f3"/>
                  <a:gd name="f156" fmla="val f4"/>
                  <a:gd name="f157" fmla="+- f156 0 f154"/>
                  <a:gd name="f158" fmla="+- f155 0 f154"/>
                  <a:gd name="f159" fmla="*/ f158 1 3002"/>
                  <a:gd name="f160" fmla="*/ f157 1 2511"/>
                  <a:gd name="f161" fmla="*/ f154 1 f159"/>
                  <a:gd name="f162" fmla="*/ f155 1 f159"/>
                  <a:gd name="f163" fmla="*/ f154 1 f160"/>
                  <a:gd name="f164" fmla="*/ f156 1 f160"/>
                  <a:gd name="f165" fmla="*/ f161 f152 1"/>
                  <a:gd name="f166" fmla="*/ f162 f152 1"/>
                  <a:gd name="f167" fmla="*/ f164 f153 1"/>
                  <a:gd name="f168" fmla="*/ f163 f153 1"/>
                </a:gdLst>
                <a:ahLst/>
                <a:cxnLst>
                  <a:cxn ang="3cd4">
                    <a:pos x="hc" y="t"/>
                  </a:cxn>
                  <a:cxn ang="0">
                    <a:pos x="r" y="vc"/>
                  </a:cxn>
                  <a:cxn ang="cd4">
                    <a:pos x="hc" y="b"/>
                  </a:cxn>
                  <a:cxn ang="cd2">
                    <a:pos x="l" y="vc"/>
                  </a:cxn>
                </a:cxnLst>
                <a:rect l="f165" t="f168" r="f166" b="f167"/>
                <a:pathLst>
                  <a:path w="3002" h="2511">
                    <a:moveTo>
                      <a:pt x="f5" y="f6"/>
                    </a:moveTo>
                    <a:lnTo>
                      <a:pt x="f5" y="f6"/>
                    </a:ln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21" y="f35"/>
                    </a:cubicBezTo>
                    <a:cubicBezTo>
                      <a:pt x="f19" y="f36"/>
                      <a:pt x="f37" y="f38"/>
                      <a:pt x="f39" y="f40"/>
                    </a:cubicBezTo>
                    <a:lnTo>
                      <a:pt x="f39" y="f40"/>
                    </a:lnTo>
                    <a:cubicBezTo>
                      <a:pt x="f39" y="f41"/>
                      <a:pt x="f42" y="f43"/>
                      <a:pt x="f42" y="f44"/>
                    </a:cubicBezTo>
                    <a:cubicBezTo>
                      <a:pt x="f42" y="f45"/>
                      <a:pt x="f46" y="f35"/>
                      <a:pt x="f13" y="f47"/>
                    </a:cubicBezTo>
                    <a:cubicBezTo>
                      <a:pt x="f48" y="f49"/>
                      <a:pt x="f50" y="f22"/>
                      <a:pt x="f50" y="f44"/>
                    </a:cubicBezTo>
                    <a:cubicBezTo>
                      <a:pt x="f50" y="f51"/>
                      <a:pt x="f52" y="f53"/>
                      <a:pt x="f54" y="f16"/>
                    </a:cubicBezTo>
                    <a:cubicBezTo>
                      <a:pt x="f55" y="f56"/>
                      <a:pt x="f57" y="f58"/>
                      <a:pt x="f59" y="f60"/>
                    </a:cubicBezTo>
                    <a:cubicBezTo>
                      <a:pt x="f61" y="f62"/>
                      <a:pt x="f63" y="f64"/>
                      <a:pt x="f5" y="f6"/>
                    </a:cubicBezTo>
                    <a:close/>
                    <a:moveTo>
                      <a:pt x="f65" y="f66"/>
                    </a:moveTo>
                    <a:cubicBezTo>
                      <a:pt x="f67" y="f66"/>
                      <a:pt x="f68" y="f69"/>
                      <a:pt x="f66" y="f70"/>
                    </a:cubicBezTo>
                    <a:cubicBezTo>
                      <a:pt x="f71" y="f72"/>
                      <a:pt x="f73" y="f74"/>
                      <a:pt x="f75" y="f76"/>
                    </a:cubicBezTo>
                    <a:cubicBezTo>
                      <a:pt x="f77" y="f78"/>
                      <a:pt x="f79" y="f80"/>
                      <a:pt x="f81" y="f82"/>
                    </a:cubicBezTo>
                    <a:cubicBezTo>
                      <a:pt x="f83" y="f84"/>
                      <a:pt x="f85" y="f86"/>
                      <a:pt x="f65" y="f87"/>
                    </a:cubicBezTo>
                    <a:cubicBezTo>
                      <a:pt x="f88" y="f89"/>
                      <a:pt x="f90" y="f91"/>
                      <a:pt x="f92" y="f91"/>
                    </a:cubicBezTo>
                    <a:cubicBezTo>
                      <a:pt x="f93" y="f91"/>
                      <a:pt x="f94" y="f95"/>
                      <a:pt x="f96" y="f97"/>
                    </a:cubicBezTo>
                    <a:cubicBezTo>
                      <a:pt x="f98" y="f99"/>
                      <a:pt x="f100" y="f101"/>
                      <a:pt x="f102" y="f86"/>
                    </a:cubicBezTo>
                    <a:cubicBezTo>
                      <a:pt x="f103" y="f87"/>
                      <a:pt x="f104" y="f105"/>
                      <a:pt x="f106" y="f107"/>
                    </a:cubicBezTo>
                    <a:cubicBezTo>
                      <a:pt x="f108" y="f109"/>
                      <a:pt x="f110" y="f111"/>
                      <a:pt x="f112" y="f111"/>
                    </a:cubicBezTo>
                    <a:cubicBezTo>
                      <a:pt x="f113" y="f111"/>
                      <a:pt x="f114" y="f115"/>
                      <a:pt x="f116" y="f117"/>
                    </a:cubicBezTo>
                    <a:cubicBezTo>
                      <a:pt x="f54" y="f118"/>
                      <a:pt x="f50" y="f105"/>
                      <a:pt x="f48" y="f119"/>
                    </a:cubicBezTo>
                    <a:lnTo>
                      <a:pt x="f48" y="f119"/>
                    </a:lnTo>
                    <a:cubicBezTo>
                      <a:pt x="f37" y="f97"/>
                      <a:pt x="f120" y="f121"/>
                      <a:pt x="f122" y="f123"/>
                    </a:cubicBezTo>
                    <a:cubicBezTo>
                      <a:pt x="f124" y="f125"/>
                      <a:pt x="f126" y="f4"/>
                      <a:pt x="f127" y="f4"/>
                    </a:cubicBezTo>
                    <a:cubicBezTo>
                      <a:pt x="f128" y="f4"/>
                      <a:pt x="f129" y="f130"/>
                      <a:pt x="f3" y="f131"/>
                    </a:cubicBezTo>
                    <a:lnTo>
                      <a:pt x="f3" y="f131"/>
                    </a:lnTo>
                    <a:cubicBezTo>
                      <a:pt x="f132" y="f131"/>
                      <a:pt x="f133" y="f131"/>
                      <a:pt x="f134" y="f131"/>
                    </a:cubicBezTo>
                    <a:cubicBezTo>
                      <a:pt x="f135" y="f131"/>
                      <a:pt x="f136" y="f137"/>
                      <a:pt x="f138" y="f139"/>
                    </a:cubicBezTo>
                    <a:cubicBezTo>
                      <a:pt x="f140" y="f35"/>
                      <a:pt x="f141" y="f142"/>
                      <a:pt x="f143" y="f144"/>
                    </a:cubicBezTo>
                    <a:cubicBezTo>
                      <a:pt x="f33" y="f80"/>
                      <a:pt x="f145" y="f146"/>
                      <a:pt x="f147" y="f148"/>
                    </a:cubicBezTo>
                    <a:cubicBezTo>
                      <a:pt x="f149" y="f150"/>
                      <a:pt x="f151" y="f66"/>
                      <a:pt x="f65" y="f6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3" name="Google Shape;803;p10">
                <a:extLst>
                  <a:ext uri="{FF2B5EF4-FFF2-40B4-BE49-F238E27FC236}">
                    <a16:creationId xmlns:a16="http://schemas.microsoft.com/office/drawing/2014/main" id="{A32F0420-57E7-4150-98DD-5358669BB16F}"/>
                  </a:ext>
                </a:extLst>
              </p:cNvPr>
              <p:cNvSpPr/>
              <p:nvPr/>
            </p:nvSpPr>
            <p:spPr>
              <a:xfrm>
                <a:off x="8647873" y="722357"/>
                <a:ext cx="244199" cy="169630"/>
              </a:xfrm>
              <a:custGeom>
                <a:avLst/>
                <a:gdLst>
                  <a:gd name="f0" fmla="val 180"/>
                  <a:gd name="f1" fmla="val w"/>
                  <a:gd name="f2" fmla="val h"/>
                  <a:gd name="f3" fmla="val 0"/>
                  <a:gd name="f4" fmla="val 7561"/>
                  <a:gd name="f5" fmla="val 5252"/>
                  <a:gd name="f6" fmla="val 13"/>
                  <a:gd name="f7" fmla="val 499"/>
                  <a:gd name="f8" fmla="val 9"/>
                  <a:gd name="f9" fmla="val 501"/>
                  <a:gd name="f10" fmla="val 4"/>
                  <a:gd name="f11" fmla="val 503"/>
                  <a:gd name="f12" fmla="val 504"/>
                  <a:gd name="f13" fmla="val 6429"/>
                  <a:gd name="f14" fmla="val 1751"/>
                  <a:gd name="f15" fmla="val 6637"/>
                  <a:gd name="f16" fmla="val 1959"/>
                  <a:gd name="f17" fmla="val 6799"/>
                  <a:gd name="f18" fmla="val 2201"/>
                  <a:gd name="f19" fmla="val 6914"/>
                  <a:gd name="f20" fmla="val 2467"/>
                  <a:gd name="f21" fmla="val 7041"/>
                  <a:gd name="f22" fmla="val 2721"/>
                  <a:gd name="f23" fmla="val 7122"/>
                  <a:gd name="f24" fmla="val 2998"/>
                  <a:gd name="f25" fmla="val 7168"/>
                  <a:gd name="f26" fmla="val 3286"/>
                  <a:gd name="f27" fmla="val 7226"/>
                  <a:gd name="f28" fmla="val 3575"/>
                  <a:gd name="f29" fmla="val 7203"/>
                  <a:gd name="f30" fmla="val 3863"/>
                  <a:gd name="f31" fmla="val 7145"/>
                  <a:gd name="f32" fmla="val 4152"/>
                  <a:gd name="f33" fmla="val 7064"/>
                  <a:gd name="f34" fmla="val 4429"/>
                  <a:gd name="f35" fmla="val 6972"/>
                  <a:gd name="f36" fmla="val 4694"/>
                  <a:gd name="f37" fmla="val 6822"/>
                  <a:gd name="f38" fmla="val 4948"/>
                  <a:gd name="f39" fmla="val 6960"/>
                  <a:gd name="f40" fmla="val 4683"/>
                  <a:gd name="f41" fmla="val 7053"/>
                  <a:gd name="f42" fmla="val 4406"/>
                  <a:gd name="f43" fmla="val 7099"/>
                  <a:gd name="f44" fmla="val 4140"/>
                  <a:gd name="f45" fmla="val 7156"/>
                  <a:gd name="f46" fmla="val 7110"/>
                  <a:gd name="f47" fmla="val 3298"/>
                  <a:gd name="f48" fmla="val 7076"/>
                  <a:gd name="f49" fmla="val 3021"/>
                  <a:gd name="f50" fmla="val 6983"/>
                  <a:gd name="f51" fmla="val 2744"/>
                  <a:gd name="f52" fmla="val 6868"/>
                  <a:gd name="f53" fmla="val 2490"/>
                  <a:gd name="f54" fmla="val 6752"/>
                  <a:gd name="f55" fmla="val 2224"/>
                  <a:gd name="f56" fmla="val 6614"/>
                  <a:gd name="f57" fmla="val 1982"/>
                  <a:gd name="f58" fmla="val 2382"/>
                  <a:gd name="f59" fmla="val 1"/>
                  <a:gd name="f60" fmla="val 1592"/>
                  <a:gd name="f61" fmla="val 805"/>
                  <a:gd name="f62" fmla="val 164"/>
                  <a:gd name="f63" fmla="val 495"/>
                  <a:gd name="f64" fmla="val 296"/>
                  <a:gd name="f65" fmla="val 1040"/>
                  <a:gd name="f66" fmla="val 203"/>
                  <a:gd name="f67" fmla="val 1587"/>
                  <a:gd name="f68" fmla="val 2204"/>
                  <a:gd name="f69" fmla="val 2823"/>
                  <a:gd name="f70" fmla="val 320"/>
                  <a:gd name="f71" fmla="val 3359"/>
                  <a:gd name="f72" fmla="val 527"/>
                  <a:gd name="f73" fmla="val 3705"/>
                  <a:gd name="f74" fmla="val 654"/>
                  <a:gd name="f75" fmla="val 4040"/>
                  <a:gd name="f76" fmla="val 828"/>
                  <a:gd name="f77" fmla="val 4363"/>
                  <a:gd name="f78" fmla="val 1035"/>
                  <a:gd name="f79" fmla="val 4502"/>
                  <a:gd name="f80" fmla="val 1128"/>
                  <a:gd name="f81" fmla="val 4629"/>
                  <a:gd name="f82" fmla="val 1255"/>
                  <a:gd name="f83" fmla="val 4744"/>
                  <a:gd name="f84" fmla="val 1370"/>
                  <a:gd name="f85" fmla="val 4883"/>
                  <a:gd name="f86" fmla="val 1497"/>
                  <a:gd name="f87" fmla="val 4998"/>
                  <a:gd name="f88" fmla="val 1624"/>
                  <a:gd name="f89" fmla="val 5137"/>
                  <a:gd name="f90" fmla="val 1728"/>
                  <a:gd name="f91" fmla="val 5249"/>
                  <a:gd name="f92" fmla="val 1806"/>
                  <a:gd name="f93" fmla="val 5381"/>
                  <a:gd name="f94" fmla="val 1864"/>
                  <a:gd name="f95" fmla="val 5513"/>
                  <a:gd name="f96" fmla="val 5557"/>
                  <a:gd name="f97" fmla="val 5601"/>
                  <a:gd name="f98" fmla="val 1858"/>
                  <a:gd name="f99" fmla="val 5644"/>
                  <a:gd name="f100" fmla="val 1843"/>
                  <a:gd name="f101" fmla="val 5818"/>
                  <a:gd name="f102" fmla="val 1786"/>
                  <a:gd name="f103" fmla="val 5898"/>
                  <a:gd name="f104" fmla="val 1462"/>
                  <a:gd name="f105" fmla="val 6210"/>
                  <a:gd name="f106" fmla="val 2190"/>
                  <a:gd name="f107" fmla="val 6152"/>
                  <a:gd name="f108" fmla="val 2940"/>
                  <a:gd name="f109" fmla="val 5944"/>
                  <a:gd name="f110" fmla="val 3679"/>
                  <a:gd name="f111" fmla="val 5793"/>
                  <a:gd name="f112" fmla="val 4257"/>
                  <a:gd name="f113" fmla="val 5968"/>
                  <a:gd name="f114" fmla="val 4827"/>
                  <a:gd name="f115" fmla="val 6317"/>
                  <a:gd name="f116" fmla="val 6393"/>
                  <a:gd name="f117" fmla="val 6477"/>
                  <a:gd name="f118" fmla="val 4800"/>
                  <a:gd name="f119" fmla="val 6568"/>
                  <a:gd name="f120" fmla="val 4741"/>
                  <a:gd name="f121" fmla="val 4833"/>
                  <a:gd name="f122" fmla="val 6499"/>
                  <a:gd name="f123" fmla="val 4914"/>
                  <a:gd name="f124" fmla="val 5018"/>
                  <a:gd name="f125" fmla="val 6480"/>
                  <a:gd name="f126" fmla="val 5150"/>
                  <a:gd name="f127" fmla="val 6570"/>
                  <a:gd name="f128" fmla="val 6686"/>
                  <a:gd name="f129" fmla="val 6711"/>
                  <a:gd name="f130" fmla="val 6737"/>
                  <a:gd name="f131" fmla="val 5247"/>
                  <a:gd name="f132" fmla="val 6764"/>
                  <a:gd name="f133" fmla="val 5237"/>
                  <a:gd name="f134" fmla="val 6856"/>
                  <a:gd name="f135" fmla="val 5202"/>
                  <a:gd name="f136" fmla="val 6903"/>
                  <a:gd name="f137" fmla="val 5133"/>
                  <a:gd name="f138" fmla="val 5064"/>
                  <a:gd name="f139" fmla="val 7480"/>
                  <a:gd name="f140" fmla="val 4256"/>
                  <a:gd name="f141" fmla="val 7560"/>
                  <a:gd name="f142" fmla="val 2409"/>
                  <a:gd name="f143" fmla="val 6672"/>
                  <a:gd name="f144" fmla="val 1520"/>
                  <a:gd name="f145" fmla="val 5806"/>
                  <a:gd name="f146" fmla="val 897"/>
                  <a:gd name="f147" fmla="val 3209"/>
                  <a:gd name="f148" fmla="*/ f1 1 7561"/>
                  <a:gd name="f149" fmla="*/ f2 1 5252"/>
                  <a:gd name="f150" fmla="val f3"/>
                  <a:gd name="f151" fmla="val f4"/>
                  <a:gd name="f152" fmla="val f5"/>
                  <a:gd name="f153" fmla="+- f152 0 f150"/>
                  <a:gd name="f154" fmla="+- f151 0 f150"/>
                  <a:gd name="f155" fmla="*/ f154 1 7561"/>
                  <a:gd name="f156" fmla="*/ f153 1 5252"/>
                  <a:gd name="f157" fmla="*/ f150 1 f155"/>
                  <a:gd name="f158" fmla="*/ f151 1 f155"/>
                  <a:gd name="f159" fmla="*/ f150 1 f156"/>
                  <a:gd name="f160" fmla="*/ f152 1 f156"/>
                  <a:gd name="f161" fmla="*/ f157 f148 1"/>
                  <a:gd name="f162" fmla="*/ f158 f148 1"/>
                  <a:gd name="f163" fmla="*/ f160 f149 1"/>
                  <a:gd name="f164" fmla="*/ f159 f149 1"/>
                </a:gdLst>
                <a:ahLst/>
                <a:cxnLst>
                  <a:cxn ang="3cd4">
                    <a:pos x="hc" y="t"/>
                  </a:cxn>
                  <a:cxn ang="0">
                    <a:pos x="r" y="vc"/>
                  </a:cxn>
                  <a:cxn ang="cd4">
                    <a:pos x="hc" y="b"/>
                  </a:cxn>
                  <a:cxn ang="cd2">
                    <a:pos x="l" y="vc"/>
                  </a:cxn>
                </a:cxnLst>
                <a:rect l="f161" t="f164" r="f162" b="f163"/>
                <a:pathLst>
                  <a:path w="7561" h="5252">
                    <a:moveTo>
                      <a:pt x="f6" y="f7"/>
                    </a:moveTo>
                    <a:cubicBezTo>
                      <a:pt x="f8" y="f9"/>
                      <a:pt x="f10" y="f11"/>
                      <a:pt x="f3" y="f12"/>
                    </a:cubicBezTo>
                    <a:cubicBezTo>
                      <a:pt x="f10" y="f11"/>
                      <a:pt x="f8" y="f9"/>
                      <a:pt x="f6" y="f7"/>
                    </a:cubicBezTo>
                    <a:close/>
                    <a:moveTo>
                      <a:pt x="f13" y="f14"/>
                    </a:moveTo>
                    <a:lnTo>
                      <a:pt x="f13" y="f14"/>
                    </a:ln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30"/>
                      <a:pt x="f25" y="f28"/>
                      <a:pt x="f46" y="f47"/>
                    </a:cubicBezTo>
                    <a:cubicBezTo>
                      <a:pt x="f48" y="f49"/>
                      <a:pt x="f50" y="f51"/>
                      <a:pt x="f52" y="f53"/>
                    </a:cubicBezTo>
                    <a:cubicBezTo>
                      <a:pt x="f54" y="f55"/>
                      <a:pt x="f56" y="f57"/>
                      <a:pt x="f13" y="f14"/>
                    </a:cubicBezTo>
                    <a:close/>
                    <a:moveTo>
                      <a:pt x="f58" y="f59"/>
                    </a:moveTo>
                    <a:cubicBezTo>
                      <a:pt x="f60" y="f59"/>
                      <a:pt x="f61" y="f62"/>
                      <a:pt x="f6" y="f7"/>
                    </a:cubicBezTo>
                    <a:lnTo>
                      <a:pt x="f6" y="f7"/>
                    </a:lnTo>
                    <a:cubicBezTo>
                      <a:pt x="f63" y="f64"/>
                      <a:pt x="f65" y="f66"/>
                      <a:pt x="f67" y="f66"/>
                    </a:cubicBezTo>
                    <a:cubicBezTo>
                      <a:pt x="f68" y="f66"/>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4"/>
                    </a:cubicBezTo>
                    <a:cubicBezTo>
                      <a:pt x="f96" y="f94"/>
                      <a:pt x="f97" y="f98"/>
                      <a:pt x="f99" y="f100"/>
                    </a:cubicBezTo>
                    <a:cubicBezTo>
                      <a:pt x="f101" y="f102"/>
                      <a:pt x="f103" y="f88"/>
                      <a:pt x="f101" y="f104"/>
                    </a:cubicBezTo>
                    <a:lnTo>
                      <a:pt x="f101" y="f104"/>
                    </a:lnTo>
                    <a:cubicBezTo>
                      <a:pt x="f105" y="f106"/>
                      <a:pt x="f107" y="f108"/>
                      <a:pt x="f109" y="f110"/>
                    </a:cubicBezTo>
                    <a:cubicBezTo>
                      <a:pt x="f111" y="f112"/>
                      <a:pt x="f113" y="f114"/>
                      <a:pt x="f115" y="f114"/>
                    </a:cubicBezTo>
                    <a:cubicBezTo>
                      <a:pt x="f116" y="f114"/>
                      <a:pt x="f117" y="f118"/>
                      <a:pt x="f119" y="f120"/>
                    </a:cubicBezTo>
                    <a:lnTo>
                      <a:pt x="f119" y="f120"/>
                    </a:lnTo>
                    <a:cubicBezTo>
                      <a:pt x="f119" y="f121"/>
                      <a:pt x="f122" y="f123"/>
                      <a:pt x="f122" y="f124"/>
                    </a:cubicBezTo>
                    <a:cubicBezTo>
                      <a:pt x="f125" y="f126"/>
                      <a:pt x="f127" y="f5"/>
                      <a:pt x="f128" y="f5"/>
                    </a:cubicBezTo>
                    <a:cubicBezTo>
                      <a:pt x="f129" y="f5"/>
                      <a:pt x="f130" y="f131"/>
                      <a:pt x="f132" y="f133"/>
                    </a:cubicBezTo>
                    <a:cubicBezTo>
                      <a:pt x="f134" y="f135"/>
                      <a:pt x="f136" y="f137"/>
                      <a:pt x="f39" y="f138"/>
                    </a:cubicBezTo>
                    <a:cubicBezTo>
                      <a:pt x="f139" y="f140"/>
                      <a:pt x="f141" y="f26"/>
                      <a:pt x="f46" y="f142"/>
                    </a:cubicBezTo>
                    <a:cubicBezTo>
                      <a:pt x="f143" y="f144"/>
                      <a:pt x="f145" y="f146"/>
                      <a:pt x="f85" y="f72"/>
                    </a:cubicBezTo>
                    <a:cubicBezTo>
                      <a:pt x="f75" y="f0"/>
                      <a:pt x="f147" y="f59"/>
                      <a:pt x="f58" y="f59"/>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4" name="Google Shape;804;p10">
                <a:extLst>
                  <a:ext uri="{FF2B5EF4-FFF2-40B4-BE49-F238E27FC236}">
                    <a16:creationId xmlns:a16="http://schemas.microsoft.com/office/drawing/2014/main" id="{3ABCD49D-F145-49F6-8D39-502842369596}"/>
                  </a:ext>
                </a:extLst>
              </p:cNvPr>
              <p:cNvSpPr/>
              <p:nvPr/>
            </p:nvSpPr>
            <p:spPr>
              <a:xfrm>
                <a:off x="8826794" y="744605"/>
                <a:ext cx="102193" cy="73508"/>
              </a:xfrm>
              <a:custGeom>
                <a:avLst/>
                <a:gdLst>
                  <a:gd name="f0" fmla="val w"/>
                  <a:gd name="f1" fmla="val h"/>
                  <a:gd name="f2" fmla="val 0"/>
                  <a:gd name="f3" fmla="val 3164"/>
                  <a:gd name="f4" fmla="val 2276"/>
                  <a:gd name="f5" fmla="val 1"/>
                  <a:gd name="f6" fmla="val 762"/>
                  <a:gd name="f7" fmla="val 231"/>
                  <a:gd name="f8" fmla="val 1443"/>
                  <a:gd name="f9" fmla="val 1097"/>
                  <a:gd name="f10" fmla="val 1836"/>
                  <a:gd name="f11" fmla="val 1778"/>
                  <a:gd name="f12" fmla="val 1872"/>
                  <a:gd name="f13" fmla="val 1831"/>
                  <a:gd name="f14" fmla="val 2103"/>
                  <a:gd name="f15" fmla="val 2231"/>
                  <a:gd name="f16" fmla="val 2268"/>
                  <a:gd name="f17" fmla="val 2296"/>
                  <a:gd name="f18" fmla="val 2239"/>
                  <a:gd name="f19" fmla="val 2309"/>
                  <a:gd name="f20" fmla="val 2147"/>
                  <a:gd name="f21" fmla="val 2321"/>
                  <a:gd name="f22" fmla="val 2066"/>
                  <a:gd name="f23" fmla="val 2286"/>
                  <a:gd name="f24" fmla="val 1974"/>
                  <a:gd name="f25" fmla="val 2240"/>
                  <a:gd name="f26" fmla="val 1905"/>
                  <a:gd name="f27" fmla="val 2338"/>
                  <a:gd name="f28" fmla="val 1957"/>
                  <a:gd name="f29" fmla="val 2450"/>
                  <a:gd name="f30" fmla="val 1985"/>
                  <a:gd name="f31" fmla="val 2562"/>
                  <a:gd name="f32" fmla="val 2673"/>
                  <a:gd name="f33" fmla="val 2782"/>
                  <a:gd name="f34" fmla="val 2875"/>
                  <a:gd name="f35" fmla="val 1893"/>
                  <a:gd name="f36" fmla="val 3059"/>
                  <a:gd name="f37" fmla="val 1755"/>
                  <a:gd name="f38" fmla="val 3163"/>
                  <a:gd name="f39" fmla="val 1489"/>
                  <a:gd name="f40" fmla="val 3094"/>
                  <a:gd name="f41" fmla="val 1270"/>
                  <a:gd name="f42" fmla="val 3013"/>
                  <a:gd name="f43" fmla="val 1050"/>
                  <a:gd name="f44" fmla="val 2759"/>
                  <a:gd name="f45" fmla="val 935"/>
                  <a:gd name="f46" fmla="val 2528"/>
                  <a:gd name="f47" fmla="val 2655"/>
                  <a:gd name="f48" fmla="val 1085"/>
                  <a:gd name="f49" fmla="val 2725"/>
                  <a:gd name="f50" fmla="val 1201"/>
                  <a:gd name="f51" fmla="val 2701"/>
                  <a:gd name="f52" fmla="val 1316"/>
                  <a:gd name="f53" fmla="val 2586"/>
                  <a:gd name="f54" fmla="val 1397"/>
                  <a:gd name="f55" fmla="val 2459"/>
                  <a:gd name="f56" fmla="val 1408"/>
                  <a:gd name="f57" fmla="val 2439"/>
                  <a:gd name="f58" fmla="val 1412"/>
                  <a:gd name="f59" fmla="val 2417"/>
                  <a:gd name="f60" fmla="val 1414"/>
                  <a:gd name="f61" fmla="val 2396"/>
                  <a:gd name="f62" fmla="val 2189"/>
                  <a:gd name="f63" fmla="val 1373"/>
                  <a:gd name="f64" fmla="val 2113"/>
                  <a:gd name="f65" fmla="val 2009"/>
                  <a:gd name="f66" fmla="val 1235"/>
                  <a:gd name="f67" fmla="val 1917"/>
                  <a:gd name="f68" fmla="val 1143"/>
                  <a:gd name="f69" fmla="val 1328"/>
                  <a:gd name="f70" fmla="val 519"/>
                  <a:gd name="f71" fmla="val 705"/>
                  <a:gd name="f72" fmla="val 208"/>
                  <a:gd name="f73" fmla="*/ f0 1 3164"/>
                  <a:gd name="f74" fmla="*/ f1 1 2276"/>
                  <a:gd name="f75" fmla="val f2"/>
                  <a:gd name="f76" fmla="val f3"/>
                  <a:gd name="f77" fmla="val f4"/>
                  <a:gd name="f78" fmla="+- f77 0 f75"/>
                  <a:gd name="f79" fmla="+- f76 0 f75"/>
                  <a:gd name="f80" fmla="*/ f79 1 3164"/>
                  <a:gd name="f81" fmla="*/ f78 1 2276"/>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3164" h="2276">
                    <a:moveTo>
                      <a:pt x="f5" y="f2"/>
                    </a:moveTo>
                    <a:cubicBezTo>
                      <a:pt x="f6" y="f7"/>
                      <a:pt x="f8" y="f9"/>
                      <a:pt x="f10" y="f11"/>
                    </a:cubicBezTo>
                    <a:cubicBezTo>
                      <a:pt x="f12" y="f13"/>
                      <a:pt x="f14" y="f4"/>
                      <a:pt x="f15" y="f4"/>
                    </a:cubicBezTo>
                    <a:cubicBezTo>
                      <a:pt x="f16" y="f4"/>
                      <a:pt x="f17" y="f18"/>
                      <a:pt x="f19" y="f20"/>
                    </a:cubicBezTo>
                    <a:cubicBezTo>
                      <a:pt x="f21" y="f22"/>
                      <a:pt x="f23" y="f24"/>
                      <a:pt x="f25" y="f26"/>
                    </a:cubicBezTo>
                    <a:lnTo>
                      <a:pt x="f25" y="f26"/>
                    </a:lnTo>
                    <a:cubicBezTo>
                      <a:pt x="f27" y="f28"/>
                      <a:pt x="f29" y="f30"/>
                      <a:pt x="f31" y="f30"/>
                    </a:cubicBezTo>
                    <a:cubicBezTo>
                      <a:pt x="f32" y="f30"/>
                      <a:pt x="f33" y="f28"/>
                      <a:pt x="f34" y="f35"/>
                    </a:cubicBezTo>
                    <a:cubicBezTo>
                      <a:pt x="f36" y="f37"/>
                      <a:pt x="f38" y="f39"/>
                      <a:pt x="f40" y="f41"/>
                    </a:cubicBezTo>
                    <a:cubicBezTo>
                      <a:pt x="f42" y="f43"/>
                      <a:pt x="f44" y="f45"/>
                      <a:pt x="f46" y="f45"/>
                    </a:cubicBezTo>
                    <a:cubicBezTo>
                      <a:pt x="f47" y="f45"/>
                      <a:pt x="f44" y="f48"/>
                      <a:pt x="f49" y="f50"/>
                    </a:cubicBezTo>
                    <a:cubicBezTo>
                      <a:pt x="f51" y="f52"/>
                      <a:pt x="f53" y="f54"/>
                      <a:pt x="f55" y="f56"/>
                    </a:cubicBezTo>
                    <a:cubicBezTo>
                      <a:pt x="f57" y="f58"/>
                      <a:pt x="f59" y="f60"/>
                      <a:pt x="f61" y="f60"/>
                    </a:cubicBezTo>
                    <a:cubicBezTo>
                      <a:pt x="f17" y="f60"/>
                      <a:pt x="f62" y="f63"/>
                      <a:pt x="f64" y="f52"/>
                    </a:cubicBezTo>
                    <a:cubicBezTo>
                      <a:pt x="f65" y="f66"/>
                      <a:pt x="f67" y="f68"/>
                      <a:pt x="f10" y="f43"/>
                    </a:cubicBezTo>
                    <a:cubicBezTo>
                      <a:pt x="f69" y="f70"/>
                      <a:pt x="f71" y="f7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5" name="Google Shape;805;p10">
                <a:extLst>
                  <a:ext uri="{FF2B5EF4-FFF2-40B4-BE49-F238E27FC236}">
                    <a16:creationId xmlns:a16="http://schemas.microsoft.com/office/drawing/2014/main" id="{8E65D04F-B590-40DE-A2F7-60373A28A13F}"/>
                  </a:ext>
                </a:extLst>
              </p:cNvPr>
              <p:cNvSpPr/>
              <p:nvPr/>
            </p:nvSpPr>
            <p:spPr>
              <a:xfrm>
                <a:off x="8517005" y="605533"/>
                <a:ext cx="231151" cy="135806"/>
              </a:xfrm>
              <a:custGeom>
                <a:avLst/>
                <a:gdLst>
                  <a:gd name="f0" fmla="val 360"/>
                  <a:gd name="f1" fmla="val w"/>
                  <a:gd name="f2" fmla="val h"/>
                  <a:gd name="f3" fmla="val 0"/>
                  <a:gd name="f4" fmla="val 7157"/>
                  <a:gd name="f5" fmla="val 4205"/>
                  <a:gd name="f6" fmla="val 6638"/>
                  <a:gd name="f7" fmla="val 266"/>
                  <a:gd name="f8" fmla="val 6634"/>
                  <a:gd name="f9" fmla="val 268"/>
                  <a:gd name="f10" fmla="val 6631"/>
                  <a:gd name="f11" fmla="val 269"/>
                  <a:gd name="f12" fmla="val 6628"/>
                  <a:gd name="f13" fmla="val 271"/>
                  <a:gd name="f14" fmla="val 1"/>
                  <a:gd name="f15" fmla="val 3348"/>
                  <a:gd name="f16" fmla="val 18"/>
                  <a:gd name="f17" fmla="val 3358"/>
                  <a:gd name="f18" fmla="val 35"/>
                  <a:gd name="f19" fmla="val 3368"/>
                  <a:gd name="f20" fmla="val 52"/>
                  <a:gd name="f21" fmla="val 3378"/>
                  <a:gd name="f22" fmla="val 6107"/>
                  <a:gd name="f23" fmla="val 555"/>
                  <a:gd name="f24" fmla="val 5680"/>
                  <a:gd name="f25" fmla="val 809"/>
                  <a:gd name="f26" fmla="val 5299"/>
                  <a:gd name="f27" fmla="val 1132"/>
                  <a:gd name="f28" fmla="val 4964"/>
                  <a:gd name="f29" fmla="val 1490"/>
                  <a:gd name="f30" fmla="val 4664"/>
                  <a:gd name="f31" fmla="val 1882"/>
                  <a:gd name="f32" fmla="val 4387"/>
                  <a:gd name="f33" fmla="val 2298"/>
                  <a:gd name="f34" fmla="val 4064"/>
                  <a:gd name="f35" fmla="val 2679"/>
                  <a:gd name="f36" fmla="val 3752"/>
                  <a:gd name="f37" fmla="val 3048"/>
                  <a:gd name="f38" fmla="val 3406"/>
                  <a:gd name="f39" fmla="val 3429"/>
                  <a:gd name="f40" fmla="val 2955"/>
                  <a:gd name="f41" fmla="val 3671"/>
                  <a:gd name="f42" fmla="val 2736"/>
                  <a:gd name="f43" fmla="val 3787"/>
                  <a:gd name="f44" fmla="val 2494"/>
                  <a:gd name="f45" fmla="val 3891"/>
                  <a:gd name="f46" fmla="val 2251"/>
                  <a:gd name="f47" fmla="val 3925"/>
                  <a:gd name="f48" fmla="val 2113"/>
                  <a:gd name="f49" fmla="val 3948"/>
                  <a:gd name="f50" fmla="val 2009"/>
                  <a:gd name="f51" fmla="val 3960"/>
                  <a:gd name="f52" fmla="val 1870"/>
                  <a:gd name="f53" fmla="val 1743"/>
                  <a:gd name="f54" fmla="val 1628"/>
                  <a:gd name="f55" fmla="val 1501"/>
                  <a:gd name="f56" fmla="val 3902"/>
                  <a:gd name="f57" fmla="val 1617"/>
                  <a:gd name="f58" fmla="val 2124"/>
                  <a:gd name="f59" fmla="val 3914"/>
                  <a:gd name="f60" fmla="val 2240"/>
                  <a:gd name="f61" fmla="val 3879"/>
                  <a:gd name="f62" fmla="val 2355"/>
                  <a:gd name="f63" fmla="val 3856"/>
                  <a:gd name="f64" fmla="val 2471"/>
                  <a:gd name="f65" fmla="val 3821"/>
                  <a:gd name="f66" fmla="val 2586"/>
                  <a:gd name="f67" fmla="val 3764"/>
                  <a:gd name="f68" fmla="val 2702"/>
                  <a:gd name="f69" fmla="val 3729"/>
                  <a:gd name="f70" fmla="val 2817"/>
                  <a:gd name="f71" fmla="val 2909"/>
                  <a:gd name="f72" fmla="val 3614"/>
                  <a:gd name="f73" fmla="val 3360"/>
                  <a:gd name="f74" fmla="val 3694"/>
                  <a:gd name="f75" fmla="val 3002"/>
                  <a:gd name="f76" fmla="val 3994"/>
                  <a:gd name="f77" fmla="val 2609"/>
                  <a:gd name="f78" fmla="val 4318"/>
                  <a:gd name="f79" fmla="val 4583"/>
                  <a:gd name="f80" fmla="val 1824"/>
                  <a:gd name="f81" fmla="val 4929"/>
                  <a:gd name="f82" fmla="val 1455"/>
                  <a:gd name="f83" fmla="val 5102"/>
                  <a:gd name="f84" fmla="val 1270"/>
                  <a:gd name="f85" fmla="val 5276"/>
                  <a:gd name="f86" fmla="val 1109"/>
                  <a:gd name="f87" fmla="val 5483"/>
                  <a:gd name="f88" fmla="val 959"/>
                  <a:gd name="f89" fmla="val 5887"/>
                  <a:gd name="f90" fmla="val 670"/>
                  <a:gd name="f91" fmla="val 4156"/>
                  <a:gd name="f92" fmla="val 4214"/>
                  <a:gd name="f93" fmla="val 520"/>
                  <a:gd name="f94" fmla="val 4110"/>
                  <a:gd name="f95" fmla="val 797"/>
                  <a:gd name="f96" fmla="val 682"/>
                  <a:gd name="f97" fmla="val 566"/>
                  <a:gd name="f98" fmla="val 1259"/>
                  <a:gd name="f99" fmla="val 3890"/>
                  <a:gd name="f100" fmla="val 1917"/>
                  <a:gd name="f101" fmla="val 3544"/>
                  <a:gd name="f102" fmla="val 2529"/>
                  <a:gd name="f103" fmla="val 3521"/>
                  <a:gd name="f104" fmla="val 2309"/>
                  <a:gd name="f105" fmla="val 3129"/>
                  <a:gd name="f106" fmla="val 2090"/>
                  <a:gd name="f107" fmla="val 3122"/>
                  <a:gd name="f108" fmla="val 3115"/>
                  <a:gd name="f109" fmla="val 2089"/>
                  <a:gd name="f110" fmla="val 3108"/>
                  <a:gd name="f111" fmla="val 2896"/>
                  <a:gd name="f112" fmla="val 2689"/>
                  <a:gd name="f113" fmla="val 2258"/>
                  <a:gd name="f114" fmla="val 2655"/>
                  <a:gd name="f115" fmla="val 2709"/>
                  <a:gd name="f116" fmla="val 2406"/>
                  <a:gd name="f117" fmla="val 2798"/>
                  <a:gd name="f118" fmla="val 2374"/>
                  <a:gd name="f119" fmla="val 2888"/>
                  <a:gd name="f120" fmla="val 2974"/>
                  <a:gd name="f121" fmla="val 3061"/>
                  <a:gd name="f122" fmla="val 2403"/>
                  <a:gd name="f123" fmla="val 3117"/>
                  <a:gd name="f124" fmla="val 2459"/>
                  <a:gd name="f125" fmla="val 3232"/>
                  <a:gd name="f126" fmla="val 2575"/>
                  <a:gd name="f127" fmla="val 3256"/>
                  <a:gd name="f128" fmla="val 2748"/>
                  <a:gd name="f129" fmla="val 3244"/>
                  <a:gd name="f130" fmla="val 2921"/>
                  <a:gd name="f131" fmla="val 3198"/>
                  <a:gd name="f132" fmla="val 3394"/>
                  <a:gd name="f133" fmla="val 2551"/>
                  <a:gd name="f134" fmla="val 2159"/>
                  <a:gd name="f135" fmla="val 3706"/>
                  <a:gd name="f136" fmla="val 1956"/>
                  <a:gd name="f137" fmla="val 3761"/>
                  <a:gd name="f138" fmla="val 1747"/>
                  <a:gd name="f139" fmla="val 1537"/>
                  <a:gd name="f140" fmla="val 1024"/>
                  <a:gd name="f141" fmla="val 504"/>
                  <a:gd name="f142" fmla="val 3633"/>
                  <a:gd name="f143" fmla="val 341"/>
                  <a:gd name="f144" fmla="val 3551"/>
                  <a:gd name="f145" fmla="val 584"/>
                  <a:gd name="f146" fmla="val 3795"/>
                  <a:gd name="f147" fmla="val 889"/>
                  <a:gd name="f148" fmla="val 3937"/>
                  <a:gd name="f149" fmla="val 1086"/>
                  <a:gd name="f150" fmla="val 4029"/>
                  <a:gd name="f151" fmla="val 4087"/>
                  <a:gd name="f152" fmla="val 1443"/>
                  <a:gd name="f153" fmla="val 4133"/>
                  <a:gd name="f154" fmla="val 1648"/>
                  <a:gd name="f155" fmla="val 4181"/>
                  <a:gd name="f156" fmla="val 1851"/>
                  <a:gd name="f157" fmla="val 2051"/>
                  <a:gd name="f158" fmla="val 3341"/>
                  <a:gd name="f159" fmla="val 3952"/>
                  <a:gd name="f160" fmla="val 3510"/>
                  <a:gd name="f161" fmla="val 4775"/>
                  <a:gd name="f162" fmla="val 2858"/>
                  <a:gd name="f163" fmla="val 5890"/>
                  <a:gd name="f164" fmla="val 2143"/>
                  <a:gd name="f165" fmla="val 7006"/>
                  <a:gd name="f166" fmla="val 7056"/>
                  <a:gd name="f167" fmla="val 7107"/>
                  <a:gd name="f168" fmla="val 2145"/>
                  <a:gd name="f169" fmla="val 2148"/>
                  <a:gd name="f170" fmla="val 6865"/>
                  <a:gd name="f171" fmla="val 1946"/>
                  <a:gd name="f172" fmla="val 6528"/>
                  <a:gd name="f173" fmla="val 1903"/>
                  <a:gd name="f174" fmla="val 6194"/>
                  <a:gd name="f175" fmla="val 6146"/>
                  <a:gd name="f176" fmla="val 6097"/>
                  <a:gd name="f177" fmla="val 1904"/>
                  <a:gd name="f178" fmla="val 6049"/>
                  <a:gd name="f179" fmla="val 1905"/>
                  <a:gd name="f180" fmla="val 6658"/>
                  <a:gd name="f181" fmla="val 1676"/>
                  <a:gd name="f182" fmla="val 6009"/>
                  <a:gd name="f183" fmla="val 577"/>
                  <a:gd name="f184" fmla="val 6485"/>
                  <a:gd name="f185" fmla="val 339"/>
                  <a:gd name="f186" fmla="val 6336"/>
                  <a:gd name="f187" fmla="val 6185"/>
                  <a:gd name="f188" fmla="val 5930"/>
                  <a:gd name="f189" fmla="val 5672"/>
                  <a:gd name="f190" fmla="val 299"/>
                  <a:gd name="f191" fmla="val 5434"/>
                  <a:gd name="f192" fmla="val 5146"/>
                  <a:gd name="f193" fmla="val 4887"/>
                  <a:gd name="f194" fmla="val 389"/>
                  <a:gd name="f195" fmla="val 4698"/>
                  <a:gd name="f196" fmla="val 786"/>
                  <a:gd name="f197" fmla="val 4548"/>
                  <a:gd name="f198" fmla="val 393"/>
                  <a:gd name="f199" fmla="val 4456"/>
                  <a:gd name="f200" fmla="val 301"/>
                  <a:gd name="f201" fmla="*/ f1 1 7157"/>
                  <a:gd name="f202" fmla="*/ f2 1 4205"/>
                  <a:gd name="f203" fmla="val f3"/>
                  <a:gd name="f204" fmla="val f4"/>
                  <a:gd name="f205" fmla="val f5"/>
                  <a:gd name="f206" fmla="+- f205 0 f203"/>
                  <a:gd name="f207" fmla="+- f204 0 f203"/>
                  <a:gd name="f208" fmla="*/ f207 1 7157"/>
                  <a:gd name="f209" fmla="*/ f206 1 4205"/>
                  <a:gd name="f210" fmla="*/ f203 1 f208"/>
                  <a:gd name="f211" fmla="*/ f204 1 f208"/>
                  <a:gd name="f212" fmla="*/ f203 1 f209"/>
                  <a:gd name="f213" fmla="*/ f205 1 f209"/>
                  <a:gd name="f214" fmla="*/ f210 f201 1"/>
                  <a:gd name="f215" fmla="*/ f211 f201 1"/>
                  <a:gd name="f216" fmla="*/ f213 f202 1"/>
                  <a:gd name="f217" fmla="*/ f212 f202 1"/>
                </a:gdLst>
                <a:ahLst/>
                <a:cxnLst>
                  <a:cxn ang="3cd4">
                    <a:pos x="hc" y="t"/>
                  </a:cxn>
                  <a:cxn ang="0">
                    <a:pos x="r" y="vc"/>
                  </a:cxn>
                  <a:cxn ang="cd4">
                    <a:pos x="hc" y="b"/>
                  </a:cxn>
                  <a:cxn ang="cd2">
                    <a:pos x="l" y="vc"/>
                  </a:cxn>
                </a:cxnLst>
                <a:rect l="f214" t="f217" r="f215" b="f216"/>
                <a:pathLst>
                  <a:path w="7157" h="4205">
                    <a:moveTo>
                      <a:pt x="f6" y="f7"/>
                    </a:moveTo>
                    <a:cubicBezTo>
                      <a:pt x="f8" y="f9"/>
                      <a:pt x="f10" y="f11"/>
                      <a:pt x="f12" y="f13"/>
                    </a:cubicBezTo>
                    <a:lnTo>
                      <a:pt x="f12" y="f13"/>
                    </a:lnTo>
                    <a:cubicBezTo>
                      <a:pt x="f10" y="f11"/>
                      <a:pt x="f8" y="f9"/>
                      <a:pt x="f6" y="f7"/>
                    </a:cubicBezTo>
                    <a:close/>
                    <a:moveTo>
                      <a:pt x="f14" y="f15"/>
                    </a:moveTo>
                    <a:cubicBezTo>
                      <a:pt x="f16" y="f17"/>
                      <a:pt x="f18" y="f19"/>
                      <a:pt x="f20" y="f21"/>
                    </a:cubicBezTo>
                    <a:lnTo>
                      <a:pt x="f20" y="f21"/>
                    </a:lnTo>
                    <a:cubicBezTo>
                      <a:pt x="f18" y="f19"/>
                      <a:pt x="f16" y="f17"/>
                      <a:pt x="f14" y="f15"/>
                    </a:cubicBezTo>
                    <a:close/>
                    <a:moveTo>
                      <a:pt x="f22" y="f23"/>
                    </a:moveTo>
                    <a:lnTo>
                      <a:pt x="f22" y="f23"/>
                    </a:ln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1"/>
                    </a:cubicBezTo>
                    <a:cubicBezTo>
                      <a:pt x="f53" y="f51"/>
                      <a:pt x="f54" y="f49"/>
                      <a:pt x="f55" y="f56"/>
                    </a:cubicBezTo>
                    <a:lnTo>
                      <a:pt x="f55" y="f56"/>
                    </a:lnTo>
                    <a:cubicBezTo>
                      <a:pt x="f57" y="f47"/>
                      <a:pt x="f53" y="f47"/>
                      <a:pt x="f52" y="f47"/>
                    </a:cubicBezTo>
                    <a:cubicBezTo>
                      <a:pt x="f50" y="f47"/>
                      <a:pt x="f58" y="f59"/>
                      <a:pt x="f60" y="f61"/>
                    </a:cubicBezTo>
                    <a:cubicBezTo>
                      <a:pt x="f62" y="f63"/>
                      <a:pt x="f64" y="f65"/>
                      <a:pt x="f66" y="f67"/>
                    </a:cubicBezTo>
                    <a:cubicBezTo>
                      <a:pt x="f68" y="f69"/>
                      <a:pt x="f70" y="f41"/>
                      <a:pt x="f71" y="f72"/>
                    </a:cubicBezTo>
                    <a:cubicBezTo>
                      <a:pt x="f15" y="f73"/>
                      <a:pt x="f74" y="f75"/>
                      <a:pt x="f76" y="f77"/>
                    </a:cubicBezTo>
                    <a:cubicBezTo>
                      <a:pt x="f78" y="f60"/>
                      <a:pt x="f79" y="f80"/>
                      <a:pt x="f81" y="f82"/>
                    </a:cubicBezTo>
                    <a:cubicBezTo>
                      <a:pt x="f83" y="f84"/>
                      <a:pt x="f85" y="f86"/>
                      <a:pt x="f87" y="f88"/>
                    </a:cubicBezTo>
                    <a:cubicBezTo>
                      <a:pt x="f24" y="f25"/>
                      <a:pt x="f89" y="f90"/>
                      <a:pt x="f22" y="f23"/>
                    </a:cubicBezTo>
                    <a:close/>
                    <a:moveTo>
                      <a:pt x="f91" y="f14"/>
                    </a:moveTo>
                    <a:lnTo>
                      <a:pt x="f91" y="f14"/>
                    </a:lnTo>
                    <a:cubicBezTo>
                      <a:pt x="f92" y="f93"/>
                      <a:pt x="f94" y="f95"/>
                      <a:pt x="f94" y="f95"/>
                    </a:cubicBezTo>
                    <a:cubicBezTo>
                      <a:pt x="f76" y="f96"/>
                      <a:pt x="f65" y="f97"/>
                      <a:pt x="f65" y="f97"/>
                    </a:cubicBezTo>
                    <a:lnTo>
                      <a:pt x="f65" y="f97"/>
                    </a:lnTo>
                    <a:cubicBezTo>
                      <a:pt x="f49" y="f98"/>
                      <a:pt x="f99" y="f100"/>
                      <a:pt x="f101" y="f102"/>
                    </a:cubicBezTo>
                    <a:cubicBezTo>
                      <a:pt x="f103" y="f104"/>
                      <a:pt x="f15" y="f48"/>
                      <a:pt x="f105" y="f106"/>
                    </a:cubicBezTo>
                    <a:cubicBezTo>
                      <a:pt x="f107" y="f106"/>
                      <a:pt x="f108" y="f109"/>
                      <a:pt x="f110" y="f109"/>
                    </a:cubicBezTo>
                    <a:cubicBezTo>
                      <a:pt x="f111" y="f109"/>
                      <a:pt x="f112" y="f113"/>
                      <a:pt x="f114" y="f64"/>
                    </a:cubicBezTo>
                    <a:cubicBezTo>
                      <a:pt x="f115" y="f116"/>
                      <a:pt x="f117" y="f118"/>
                      <a:pt x="f119" y="f118"/>
                    </a:cubicBezTo>
                    <a:cubicBezTo>
                      <a:pt x="f120" y="f118"/>
                      <a:pt x="f121" y="f122"/>
                      <a:pt x="f123" y="f124"/>
                    </a:cubicBezTo>
                    <a:cubicBezTo>
                      <a:pt x="f125" y="f126"/>
                      <a:pt x="f127" y="f128"/>
                      <a:pt x="f129" y="f130"/>
                    </a:cubicBezTo>
                    <a:cubicBezTo>
                      <a:pt x="f131" y="f132"/>
                      <a:pt x="f133" y="f72"/>
                      <a:pt x="f134" y="f135"/>
                    </a:cubicBezTo>
                    <a:cubicBezTo>
                      <a:pt x="f136" y="f137"/>
                      <a:pt x="f138" y="f43"/>
                      <a:pt x="f139" y="f43"/>
                    </a:cubicBezTo>
                    <a:cubicBezTo>
                      <a:pt x="f140" y="f43"/>
                      <a:pt x="f141" y="f142"/>
                      <a:pt x="f20" y="f21"/>
                    </a:cubicBezTo>
                    <a:lnTo>
                      <a:pt x="f20" y="f21"/>
                    </a:lnTo>
                    <a:cubicBezTo>
                      <a:pt x="f143" y="f144"/>
                      <a:pt x="f145" y="f146"/>
                      <a:pt x="f147" y="f148"/>
                    </a:cubicBezTo>
                    <a:cubicBezTo>
                      <a:pt x="f149" y="f150"/>
                      <a:pt x="f98" y="f151"/>
                      <a:pt x="f152" y="f153"/>
                    </a:cubicBezTo>
                    <a:cubicBezTo>
                      <a:pt x="f154" y="f155"/>
                      <a:pt x="f156" y="f5"/>
                      <a:pt x="f157" y="f5"/>
                    </a:cubicBezTo>
                    <a:cubicBezTo>
                      <a:pt x="f115" y="f5"/>
                      <a:pt x="f158" y="f159"/>
                      <a:pt x="f47" y="f160"/>
                    </a:cubicBezTo>
                    <a:cubicBezTo>
                      <a:pt x="f161" y="f162"/>
                      <a:pt x="f163" y="f164"/>
                      <a:pt x="f165" y="f164"/>
                    </a:cubicBezTo>
                    <a:cubicBezTo>
                      <a:pt x="f166" y="f164"/>
                      <a:pt x="f167" y="f168"/>
                      <a:pt x="f4" y="f169"/>
                    </a:cubicBezTo>
                    <a:cubicBezTo>
                      <a:pt x="f170" y="f171"/>
                      <a:pt x="f172" y="f173"/>
                      <a:pt x="f174" y="f173"/>
                    </a:cubicBezTo>
                    <a:cubicBezTo>
                      <a:pt x="f175" y="f173"/>
                      <a:pt x="f176" y="f177"/>
                      <a:pt x="f178" y="f179"/>
                    </a:cubicBezTo>
                    <a:cubicBezTo>
                      <a:pt x="f180" y="f181"/>
                      <a:pt x="f182" y="f183"/>
                      <a:pt x="f12" y="f13"/>
                    </a:cubicBezTo>
                    <a:lnTo>
                      <a:pt x="f12" y="f13"/>
                    </a:lnTo>
                    <a:cubicBezTo>
                      <a:pt x="f184" y="f185"/>
                      <a:pt x="f186" y="f0"/>
                      <a:pt x="f187" y="f0"/>
                    </a:cubicBezTo>
                    <a:cubicBezTo>
                      <a:pt x="f188" y="f0"/>
                      <a:pt x="f189" y="f190"/>
                      <a:pt x="f191" y="f190"/>
                    </a:cubicBezTo>
                    <a:cubicBezTo>
                      <a:pt x="f192" y="f190"/>
                      <a:pt x="f193" y="f194"/>
                      <a:pt x="f195" y="f196"/>
                    </a:cubicBezTo>
                    <a:cubicBezTo>
                      <a:pt x="f197" y="f198"/>
                      <a:pt x="f199" y="f200"/>
                      <a:pt x="f91" y="f14"/>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6" name="Google Shape;806;p10">
                <a:extLst>
                  <a:ext uri="{FF2B5EF4-FFF2-40B4-BE49-F238E27FC236}">
                    <a16:creationId xmlns:a16="http://schemas.microsoft.com/office/drawing/2014/main" id="{B01F4DED-CA70-4B63-B715-1DBCA5A3EF9A}"/>
                  </a:ext>
                </a:extLst>
              </p:cNvPr>
              <p:cNvSpPr/>
              <p:nvPr/>
            </p:nvSpPr>
            <p:spPr>
              <a:xfrm>
                <a:off x="8654558" y="685726"/>
                <a:ext cx="151762" cy="44348"/>
              </a:xfrm>
              <a:custGeom>
                <a:avLst/>
                <a:gdLst>
                  <a:gd name="f0" fmla="val w"/>
                  <a:gd name="f1" fmla="val h"/>
                  <a:gd name="f2" fmla="val 0"/>
                  <a:gd name="f3" fmla="val 4699"/>
                  <a:gd name="f4" fmla="val 1373"/>
                  <a:gd name="f5" fmla="val 2344"/>
                  <a:gd name="f6" fmla="val 634"/>
                  <a:gd name="f7" fmla="val 2575"/>
                  <a:gd name="f8" fmla="val 2829"/>
                  <a:gd name="f9" fmla="val 3060"/>
                  <a:gd name="f10" fmla="val 680"/>
                  <a:gd name="f11" fmla="val 3290"/>
                  <a:gd name="f12" fmla="val 715"/>
                  <a:gd name="f13" fmla="val 3533"/>
                  <a:gd name="f14" fmla="val 750"/>
                  <a:gd name="f15" fmla="val 3764"/>
                  <a:gd name="f16" fmla="val 830"/>
                  <a:gd name="f17" fmla="val 3521"/>
                  <a:gd name="f18" fmla="val 784"/>
                  <a:gd name="f19" fmla="val 738"/>
                  <a:gd name="f20" fmla="val 727"/>
                  <a:gd name="f21" fmla="val 692"/>
                  <a:gd name="f22" fmla="val 2113"/>
                  <a:gd name="f23" fmla="val 1882"/>
                  <a:gd name="f24" fmla="val 1674"/>
                  <a:gd name="f25" fmla="val 773"/>
                  <a:gd name="f26" fmla="val 1444"/>
                  <a:gd name="f27" fmla="val 807"/>
                  <a:gd name="f28" fmla="val 1224"/>
                  <a:gd name="f29" fmla="val 865"/>
                  <a:gd name="f30" fmla="val 1005"/>
                  <a:gd name="f31" fmla="val 923"/>
                  <a:gd name="f32" fmla="val 1213"/>
                  <a:gd name="f33" fmla="val 842"/>
                  <a:gd name="f34" fmla="val 1421"/>
                  <a:gd name="f35" fmla="val 1651"/>
                  <a:gd name="f36" fmla="val 657"/>
                  <a:gd name="f37" fmla="val 3555"/>
                  <a:gd name="f38" fmla="val 1"/>
                  <a:gd name="f39" fmla="val 2411"/>
                  <a:gd name="f40" fmla="val 703"/>
                  <a:gd name="f41" fmla="val 869"/>
                  <a:gd name="f42" fmla="val 895"/>
                  <a:gd name="f43" fmla="val 1057"/>
                  <a:gd name="f44" fmla="val 1838"/>
                  <a:gd name="f45" fmla="val 896"/>
                  <a:gd name="f46" fmla="val 2785"/>
                  <a:gd name="f47" fmla="val 3426"/>
                  <a:gd name="f48" fmla="val 4069"/>
                  <a:gd name="f49" fmla="val 970"/>
                  <a:gd name="f50" fmla="val 1119"/>
                  <a:gd name="f51" fmla="val 4398"/>
                  <a:gd name="f52" fmla="val 706"/>
                  <a:gd name="f53" fmla="val 3762"/>
                  <a:gd name="f54" fmla="val 391"/>
                  <a:gd name="f55" fmla="val 3241"/>
                  <a:gd name="f56" fmla="val 3223"/>
                  <a:gd name="f57" fmla="val 3204"/>
                  <a:gd name="f58" fmla="val 3187"/>
                  <a:gd name="f59" fmla="val 392"/>
                  <a:gd name="f60" fmla="val 3360"/>
                  <a:gd name="f61" fmla="val 265"/>
                  <a:gd name="f62" fmla="val 4052"/>
                  <a:gd name="f63" fmla="val 103"/>
                  <a:gd name="f64" fmla="val 4075"/>
                  <a:gd name="f65" fmla="val 80"/>
                  <a:gd name="f66" fmla="val 3923"/>
                  <a:gd name="f67" fmla="val 25"/>
                  <a:gd name="f68" fmla="val 3747"/>
                  <a:gd name="f69" fmla="*/ f0 1 4699"/>
                  <a:gd name="f70" fmla="*/ f1 1 1373"/>
                  <a:gd name="f71" fmla="val f2"/>
                  <a:gd name="f72" fmla="val f3"/>
                  <a:gd name="f73" fmla="val f4"/>
                  <a:gd name="f74" fmla="+- f73 0 f71"/>
                  <a:gd name="f75" fmla="+- f72 0 f71"/>
                  <a:gd name="f76" fmla="*/ f75 1 4699"/>
                  <a:gd name="f77" fmla="*/ f74 1 1373"/>
                  <a:gd name="f78" fmla="*/ f71 1 f76"/>
                  <a:gd name="f79" fmla="*/ f72 1 f76"/>
                  <a:gd name="f80" fmla="*/ f71 1 f77"/>
                  <a:gd name="f81" fmla="*/ f73 1 f77"/>
                  <a:gd name="f82" fmla="*/ f78 f69 1"/>
                  <a:gd name="f83" fmla="*/ f79 f69 1"/>
                  <a:gd name="f84" fmla="*/ f81 f70 1"/>
                  <a:gd name="f85" fmla="*/ f80 f70 1"/>
                </a:gdLst>
                <a:ahLst/>
                <a:cxnLst>
                  <a:cxn ang="3cd4">
                    <a:pos x="hc" y="t"/>
                  </a:cxn>
                  <a:cxn ang="0">
                    <a:pos x="r" y="vc"/>
                  </a:cxn>
                  <a:cxn ang="cd4">
                    <a:pos x="hc" y="b"/>
                  </a:cxn>
                  <a:cxn ang="cd2">
                    <a:pos x="l" y="vc"/>
                  </a:cxn>
                </a:cxnLst>
                <a:rect l="f82" t="f85" r="f83" b="f84"/>
                <a:pathLst>
                  <a:path w="4699" h="1373">
                    <a:moveTo>
                      <a:pt x="f5" y="f6"/>
                    </a:moveTo>
                    <a:cubicBezTo>
                      <a:pt x="f7" y="f6"/>
                      <a:pt x="f8" y="f6"/>
                      <a:pt x="f9" y="f10"/>
                    </a:cubicBezTo>
                    <a:cubicBezTo>
                      <a:pt x="f11" y="f12"/>
                      <a:pt x="f13" y="f14"/>
                      <a:pt x="f15" y="f16"/>
                    </a:cubicBezTo>
                    <a:cubicBezTo>
                      <a:pt x="f17" y="f18"/>
                      <a:pt x="f11" y="f19"/>
                      <a:pt x="f9" y="f20"/>
                    </a:cubicBezTo>
                    <a:cubicBezTo>
                      <a:pt x="f8" y="f12"/>
                      <a:pt x="f7" y="f21"/>
                      <a:pt x="f5" y="f21"/>
                    </a:cubicBezTo>
                    <a:cubicBezTo>
                      <a:pt x="f22" y="f21"/>
                      <a:pt x="f23" y="f20"/>
                      <a:pt x="f24" y="f25"/>
                    </a:cubicBezTo>
                    <a:cubicBezTo>
                      <a:pt x="f26" y="f27"/>
                      <a:pt x="f28" y="f29"/>
                      <a:pt x="f30" y="f31"/>
                    </a:cubicBezTo>
                    <a:cubicBezTo>
                      <a:pt x="f32" y="f33"/>
                      <a:pt x="f34" y="f25"/>
                      <a:pt x="f35" y="f20"/>
                    </a:cubicBezTo>
                    <a:cubicBezTo>
                      <a:pt x="f23" y="f10"/>
                      <a:pt x="f22" y="f36"/>
                      <a:pt x="f5" y="f6"/>
                    </a:cubicBezTo>
                    <a:close/>
                    <a:moveTo>
                      <a:pt x="f37" y="f38"/>
                    </a:moveTo>
                    <a:cubicBezTo>
                      <a:pt x="f39" y="f38"/>
                      <a:pt x="f40" y="f41"/>
                      <a:pt x="f38" y="f4"/>
                    </a:cubicBezTo>
                    <a:cubicBezTo>
                      <a:pt x="f42" y="f43"/>
                      <a:pt x="f44" y="f45"/>
                      <a:pt x="f46" y="f45"/>
                    </a:cubicBezTo>
                    <a:cubicBezTo>
                      <a:pt x="f47" y="f45"/>
                      <a:pt x="f48" y="f49"/>
                      <a:pt x="f3" y="f50"/>
                    </a:cubicBezTo>
                    <a:cubicBezTo>
                      <a:pt x="f51" y="f52"/>
                      <a:pt x="f53" y="f54"/>
                      <a:pt x="f55" y="f54"/>
                    </a:cubicBezTo>
                    <a:cubicBezTo>
                      <a:pt x="f56" y="f54"/>
                      <a:pt x="f57" y="f54"/>
                      <a:pt x="f58" y="f59"/>
                    </a:cubicBezTo>
                    <a:cubicBezTo>
                      <a:pt x="f60" y="f61"/>
                      <a:pt x="f62" y="f63"/>
                      <a:pt x="f64" y="f65"/>
                    </a:cubicBezTo>
                    <a:cubicBezTo>
                      <a:pt x="f66" y="f67"/>
                      <a:pt x="f68" y="f38"/>
                      <a:pt x="f37" y="f38"/>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7" name="Google Shape;807;p10">
                <a:extLst>
                  <a:ext uri="{FF2B5EF4-FFF2-40B4-BE49-F238E27FC236}">
                    <a16:creationId xmlns:a16="http://schemas.microsoft.com/office/drawing/2014/main" id="{E76B5A70-C337-4905-B913-AFD02651A90A}"/>
                  </a:ext>
                </a:extLst>
              </p:cNvPr>
              <p:cNvSpPr/>
              <p:nvPr/>
            </p:nvSpPr>
            <p:spPr>
              <a:xfrm>
                <a:off x="8416366" y="697614"/>
                <a:ext cx="93049" cy="163942"/>
              </a:xfrm>
              <a:custGeom>
                <a:avLst/>
                <a:gdLst>
                  <a:gd name="f0" fmla="val w"/>
                  <a:gd name="f1" fmla="val h"/>
                  <a:gd name="f2" fmla="val 0"/>
                  <a:gd name="f3" fmla="val 2881"/>
                  <a:gd name="f4" fmla="val 5076"/>
                  <a:gd name="f5" fmla="val 2482"/>
                  <a:gd name="f6" fmla="val 1"/>
                  <a:gd name="f7" fmla="val 2481"/>
                  <a:gd name="f8" fmla="val 4675"/>
                  <a:gd name="f9" fmla="val 1454"/>
                  <a:gd name="f10" fmla="val 5056"/>
                  <a:gd name="f11" fmla="val 1504"/>
                  <a:gd name="f12" fmla="val 5069"/>
                  <a:gd name="f13" fmla="val 1551"/>
                  <a:gd name="f14" fmla="val 5075"/>
                  <a:gd name="f15" fmla="val 1596"/>
                  <a:gd name="f16" fmla="val 2880"/>
                  <a:gd name="f17" fmla="*/ f0 1 2881"/>
                  <a:gd name="f18" fmla="*/ f1 1 5076"/>
                  <a:gd name="f19" fmla="val f2"/>
                  <a:gd name="f20" fmla="val f3"/>
                  <a:gd name="f21" fmla="val f4"/>
                  <a:gd name="f22" fmla="+- f21 0 f19"/>
                  <a:gd name="f23" fmla="+- f20 0 f19"/>
                  <a:gd name="f24" fmla="*/ f23 1 2881"/>
                  <a:gd name="f25" fmla="*/ f22 1 5076"/>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2881" h="5076">
                    <a:moveTo>
                      <a:pt x="f5" y="f6"/>
                    </a:moveTo>
                    <a:cubicBezTo>
                      <a:pt x="f7" y="f6"/>
                      <a:pt x="f2" y="f8"/>
                      <a:pt x="f9" y="f10"/>
                    </a:cubicBezTo>
                    <a:cubicBezTo>
                      <a:pt x="f11" y="f12"/>
                      <a:pt x="f13" y="f14"/>
                      <a:pt x="f15" y="f14"/>
                    </a:cubicBezTo>
                    <a:cubicBezTo>
                      <a:pt x="f16" y="f14"/>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8" name="Google Shape;808;p10">
                <a:extLst>
                  <a:ext uri="{FF2B5EF4-FFF2-40B4-BE49-F238E27FC236}">
                    <a16:creationId xmlns:a16="http://schemas.microsoft.com/office/drawing/2014/main" id="{44596AB7-0B95-43F2-9C94-6F0BF8E4C216}"/>
                  </a:ext>
                </a:extLst>
              </p:cNvPr>
              <p:cNvSpPr/>
              <p:nvPr/>
            </p:nvSpPr>
            <p:spPr>
              <a:xfrm>
                <a:off x="8330613" y="696132"/>
                <a:ext cx="140204" cy="103738"/>
              </a:xfrm>
              <a:custGeom>
                <a:avLst/>
                <a:gdLst>
                  <a:gd name="f0" fmla="val w"/>
                  <a:gd name="f1" fmla="val h"/>
                  <a:gd name="f2" fmla="val 0"/>
                  <a:gd name="f3" fmla="val 4341"/>
                  <a:gd name="f4" fmla="val 3212"/>
                  <a:gd name="f5" fmla="val 4340"/>
                  <a:gd name="f6" fmla="val 1"/>
                  <a:gd name="f7" fmla="val 1870"/>
                  <a:gd name="f8" fmla="val 1051"/>
                  <a:gd name="f9" fmla="val 3013"/>
                  <a:gd name="f10" fmla="val 1176"/>
                  <a:gd name="f11" fmla="val 3151"/>
                  <a:gd name="f12" fmla="val 1319"/>
                  <a:gd name="f13" fmla="val 1474"/>
                  <a:gd name="f14" fmla="val 2601"/>
                  <a:gd name="f15" fmla="*/ f0 1 4341"/>
                  <a:gd name="f16" fmla="*/ f1 1 3212"/>
                  <a:gd name="f17" fmla="val f2"/>
                  <a:gd name="f18" fmla="val f3"/>
                  <a:gd name="f19" fmla="val f4"/>
                  <a:gd name="f20" fmla="+- f19 0 f17"/>
                  <a:gd name="f21" fmla="+- f18 0 f17"/>
                  <a:gd name="f22" fmla="*/ f21 1 4341"/>
                  <a:gd name="f23" fmla="*/ f20 1 3212"/>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341" h="3212">
                    <a:moveTo>
                      <a:pt x="f5" y="f6"/>
                    </a:moveTo>
                    <a:cubicBezTo>
                      <a:pt x="f5" y="f6"/>
                      <a:pt x="f2" y="f7"/>
                      <a:pt x="f8" y="f9"/>
                    </a:cubicBezTo>
                    <a:cubicBezTo>
                      <a:pt x="f10" y="f11"/>
                      <a:pt x="f12" y="f4"/>
                      <a:pt x="f13" y="f4"/>
                    </a:cubicBezTo>
                    <a:cubicBezTo>
                      <a:pt x="f14" y="f4"/>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9" name="Google Shape;809;p10">
                <a:extLst>
                  <a:ext uri="{FF2B5EF4-FFF2-40B4-BE49-F238E27FC236}">
                    <a16:creationId xmlns:a16="http://schemas.microsoft.com/office/drawing/2014/main" id="{9AEE1BA3-D691-4E5A-8FA4-94F6D93A1209}"/>
                  </a:ext>
                </a:extLst>
              </p:cNvPr>
              <p:cNvSpPr/>
              <p:nvPr/>
            </p:nvSpPr>
            <p:spPr>
              <a:xfrm>
                <a:off x="8302322" y="661705"/>
                <a:ext cx="169593" cy="45180"/>
              </a:xfrm>
              <a:custGeom>
                <a:avLst/>
                <a:gdLst>
                  <a:gd name="f0" fmla="val w"/>
                  <a:gd name="f1" fmla="val h"/>
                  <a:gd name="f2" fmla="val 0"/>
                  <a:gd name="f3" fmla="val 5251"/>
                  <a:gd name="f4" fmla="val 1399"/>
                  <a:gd name="f5" fmla="val 2182"/>
                  <a:gd name="f6" fmla="val 1"/>
                  <a:gd name="f7" fmla="val 1021"/>
                  <a:gd name="f8" fmla="val 186"/>
                  <a:gd name="f9" fmla="val 114"/>
                  <a:gd name="f10" fmla="val 859"/>
                  <a:gd name="f11" fmla="val 182"/>
                  <a:gd name="f12" fmla="val 1253"/>
                  <a:gd name="f13" fmla="val 574"/>
                  <a:gd name="f14" fmla="val 1398"/>
                  <a:gd name="f15" fmla="val 1114"/>
                  <a:gd name="f16" fmla="val 2612"/>
                  <a:gd name="f17" fmla="val 282"/>
                  <a:gd name="f18" fmla="val 3610"/>
                  <a:gd name="f19" fmla="*/ f0 1 5251"/>
                  <a:gd name="f20" fmla="*/ f1 1 1399"/>
                  <a:gd name="f21" fmla="val f2"/>
                  <a:gd name="f22" fmla="val f3"/>
                  <a:gd name="f23" fmla="val f4"/>
                  <a:gd name="f24" fmla="+- f23 0 f21"/>
                  <a:gd name="f25" fmla="+- f22 0 f21"/>
                  <a:gd name="f26" fmla="*/ f25 1 5251"/>
                  <a:gd name="f27" fmla="*/ f24 1 1399"/>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251" h="1399">
                    <a:moveTo>
                      <a:pt x="f5" y="f6"/>
                    </a:moveTo>
                    <a:cubicBezTo>
                      <a:pt x="f7" y="f6"/>
                      <a:pt x="f6" y="f8"/>
                      <a:pt x="f9" y="f10"/>
                    </a:cubicBezTo>
                    <a:cubicBezTo>
                      <a:pt x="f11" y="f12"/>
                      <a:pt x="f13" y="f14"/>
                      <a:pt x="f15" y="f14"/>
                    </a:cubicBezTo>
                    <a:cubicBezTo>
                      <a:pt x="f16" y="f14"/>
                      <a:pt x="f3" y="f17"/>
                      <a:pt x="f3" y="f17"/>
                    </a:cubicBezTo>
                    <a:cubicBezTo>
                      <a:pt x="f3"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90" name="Google Shape;810;p10">
              <a:extLst>
                <a:ext uri="{FF2B5EF4-FFF2-40B4-BE49-F238E27FC236}">
                  <a16:creationId xmlns:a16="http://schemas.microsoft.com/office/drawing/2014/main" id="{D02E40AC-9C1C-42F5-8F31-C24A688E0738}"/>
                </a:ext>
              </a:extLst>
            </p:cNvPr>
            <p:cNvGrpSpPr/>
            <p:nvPr/>
          </p:nvGrpSpPr>
          <p:grpSpPr>
            <a:xfrm>
              <a:off x="8288917" y="4248695"/>
              <a:ext cx="778757" cy="746662"/>
              <a:chOff x="8288917" y="4248695"/>
              <a:chExt cx="778757" cy="746662"/>
            </a:xfrm>
          </p:grpSpPr>
          <p:sp>
            <p:nvSpPr>
              <p:cNvPr id="91" name="Google Shape;811;p10">
                <a:extLst>
                  <a:ext uri="{FF2B5EF4-FFF2-40B4-BE49-F238E27FC236}">
                    <a16:creationId xmlns:a16="http://schemas.microsoft.com/office/drawing/2014/main" id="{18D2122E-0E15-4B06-A749-06BB16DCA79A}"/>
                  </a:ext>
                </a:extLst>
              </p:cNvPr>
              <p:cNvSpPr/>
              <p:nvPr/>
            </p:nvSpPr>
            <p:spPr>
              <a:xfrm>
                <a:off x="8796601" y="4329153"/>
                <a:ext cx="271073" cy="179350"/>
              </a:xfrm>
              <a:custGeom>
                <a:avLst/>
                <a:gdLst>
                  <a:gd name="f0" fmla="val w"/>
                  <a:gd name="f1" fmla="val h"/>
                  <a:gd name="f2" fmla="val 0"/>
                  <a:gd name="f3" fmla="val 8393"/>
                  <a:gd name="f4" fmla="val 5553"/>
                  <a:gd name="f5" fmla="val 6372"/>
                  <a:gd name="f6" fmla="val 6545"/>
                  <a:gd name="f7" fmla="val 543"/>
                  <a:gd name="f8" fmla="val 6268"/>
                  <a:gd name="f9" fmla="val 1154"/>
                  <a:gd name="f10" fmla="val 5841"/>
                  <a:gd name="f11" fmla="val 1524"/>
                  <a:gd name="f12" fmla="val 5403"/>
                  <a:gd name="f13" fmla="val 1905"/>
                  <a:gd name="f14" fmla="val 4848"/>
                  <a:gd name="f15" fmla="val 2078"/>
                  <a:gd name="f16" fmla="val 4283"/>
                  <a:gd name="f17" fmla="val 2193"/>
                  <a:gd name="f18" fmla="val 3717"/>
                  <a:gd name="f19" fmla="val 2309"/>
                  <a:gd name="f20" fmla="val 3163"/>
                  <a:gd name="f21" fmla="val 2366"/>
                  <a:gd name="f22" fmla="val 2609"/>
                  <a:gd name="f23" fmla="val 2540"/>
                  <a:gd name="f24" fmla="val 1294"/>
                  <a:gd name="f25" fmla="val 2963"/>
                  <a:gd name="f26" fmla="val 262"/>
                  <a:gd name="f27" fmla="val 4156"/>
                  <a:gd name="f28" fmla="val 7"/>
                  <a:gd name="f29" fmla="val 5514"/>
                  <a:gd name="f30" fmla="val 155"/>
                  <a:gd name="f31" fmla="val 4785"/>
                  <a:gd name="f32" fmla="val 1273"/>
                  <a:gd name="f33" fmla="val 3333"/>
                  <a:gd name="f34" fmla="val 4029"/>
                  <a:gd name="f35" fmla="val 3186"/>
                  <a:gd name="f36" fmla="val 5590"/>
                  <a:gd name="f37" fmla="val 3113"/>
                  <a:gd name="f38" fmla="val 6384"/>
                  <a:gd name="f39" fmla="val 2822"/>
                  <a:gd name="f40" fmla="val 7233"/>
                  <a:gd name="f41" fmla="val 7590"/>
                  <a:gd name="f42" fmla="val 7956"/>
                  <a:gd name="f43" fmla="val 2873"/>
                  <a:gd name="f44" fmla="val 8392"/>
                  <a:gd name="f45" fmla="val 3013"/>
                  <a:gd name="f46" fmla="val 8130"/>
                  <a:gd name="f47" fmla="val 2468"/>
                  <a:gd name="f48" fmla="val 7364"/>
                  <a:gd name="f49" fmla="val 2064"/>
                  <a:gd name="f50" fmla="val 6728"/>
                  <a:gd name="f51" fmla="val 6637"/>
                  <a:gd name="f52" fmla="val 6548"/>
                  <a:gd name="f53" fmla="val 2072"/>
                  <a:gd name="f54" fmla="val 6464"/>
                  <a:gd name="f55" fmla="val 2089"/>
                  <a:gd name="f56" fmla="val 6949"/>
                  <a:gd name="f57" fmla="val 6845"/>
                  <a:gd name="f58" fmla="val 577"/>
                  <a:gd name="f59" fmla="val 5"/>
                  <a:gd name="f60" fmla="val 5527"/>
                  <a:gd name="f61" fmla="val 3"/>
                  <a:gd name="f62" fmla="val 5540"/>
                  <a:gd name="f63" fmla="val 1"/>
                  <a:gd name="f64" fmla="val 5552"/>
                  <a:gd name="f65" fmla="*/ f0 1 8393"/>
                  <a:gd name="f66" fmla="*/ f1 1 5553"/>
                  <a:gd name="f67" fmla="val f2"/>
                  <a:gd name="f68" fmla="val f3"/>
                  <a:gd name="f69" fmla="val f4"/>
                  <a:gd name="f70" fmla="+- f69 0 f67"/>
                  <a:gd name="f71" fmla="+- f68 0 f67"/>
                  <a:gd name="f72" fmla="*/ f71 1 8393"/>
                  <a:gd name="f73" fmla="*/ f70 1 5553"/>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8393" h="5553">
                    <a:moveTo>
                      <a:pt x="f5" y="f2"/>
                    </a:moveTo>
                    <a:lnTo>
                      <a:pt x="f5" y="f2"/>
                    </a:lnTo>
                    <a:cubicBezTo>
                      <a:pt x="f6" y="f7"/>
                      <a:pt x="f8" y="f9"/>
                      <a:pt x="f10" y="f11"/>
                    </a:cubicBezTo>
                    <a:cubicBezTo>
                      <a:pt x="f12" y="f13"/>
                      <a:pt x="f14" y="f15"/>
                      <a:pt x="f16" y="f17"/>
                    </a:cubicBezTo>
                    <a:cubicBezTo>
                      <a:pt x="f18" y="f19"/>
                      <a:pt x="f20" y="f21"/>
                      <a:pt x="f22" y="f23"/>
                    </a:cubicBezTo>
                    <a:cubicBezTo>
                      <a:pt x="f24" y="f25"/>
                      <a:pt x="f26" y="f27"/>
                      <a:pt x="f28" y="f29"/>
                    </a:cubicBezTo>
                    <a:lnTo>
                      <a:pt x="f28" y="f29"/>
                    </a:lnTo>
                    <a:cubicBezTo>
                      <a:pt x="f30" y="f31"/>
                      <a:pt x="f32" y="f33"/>
                      <a:pt x="f34" y="f35"/>
                    </a:cubicBezTo>
                    <a:cubicBezTo>
                      <a:pt x="f36" y="f37"/>
                      <a:pt x="f38" y="f39"/>
                      <a:pt x="f40" y="f39"/>
                    </a:cubicBezTo>
                    <a:cubicBezTo>
                      <a:pt x="f41" y="f39"/>
                      <a:pt x="f42" y="f43"/>
                      <a:pt x="f44" y="f45"/>
                    </a:cubicBezTo>
                    <a:cubicBezTo>
                      <a:pt x="f46" y="f47"/>
                      <a:pt x="f48" y="f49"/>
                      <a:pt x="f50" y="f49"/>
                    </a:cubicBezTo>
                    <a:cubicBezTo>
                      <a:pt x="f51" y="f49"/>
                      <a:pt x="f52" y="f53"/>
                      <a:pt x="f54" y="f55"/>
                    </a:cubicBezTo>
                    <a:cubicBezTo>
                      <a:pt x="f56" y="f11"/>
                      <a:pt x="f57" y="f58"/>
                      <a:pt x="f5" y="f2"/>
                    </a:cubicBezTo>
                    <a:close/>
                    <a:moveTo>
                      <a:pt x="f28" y="f29"/>
                    </a:moveTo>
                    <a:lnTo>
                      <a:pt x="f28" y="f29"/>
                    </a:lnTo>
                    <a:cubicBezTo>
                      <a:pt x="f59" y="f60"/>
                      <a:pt x="f61" y="f62"/>
                      <a:pt x="f63" y="f64"/>
                    </a:cubicBezTo>
                    <a:cubicBezTo>
                      <a:pt x="f61" y="f62"/>
                      <a:pt x="f59" y="f60"/>
                      <a:pt x="f28" y="f29"/>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2" name="Google Shape;812;p10">
                <a:extLst>
                  <a:ext uri="{FF2B5EF4-FFF2-40B4-BE49-F238E27FC236}">
                    <a16:creationId xmlns:a16="http://schemas.microsoft.com/office/drawing/2014/main" id="{FC30F10A-4AB1-4F85-BA10-5361818D012E}"/>
                  </a:ext>
                </a:extLst>
              </p:cNvPr>
              <p:cNvSpPr/>
              <p:nvPr/>
            </p:nvSpPr>
            <p:spPr>
              <a:xfrm>
                <a:off x="8798475" y="4454399"/>
                <a:ext cx="214006" cy="95472"/>
              </a:xfrm>
              <a:custGeom>
                <a:avLst/>
                <a:gdLst>
                  <a:gd name="f0" fmla="val w"/>
                  <a:gd name="f1" fmla="val h"/>
                  <a:gd name="f2" fmla="val 0"/>
                  <a:gd name="f3" fmla="val 6626"/>
                  <a:gd name="f4" fmla="val 2956"/>
                  <a:gd name="f5" fmla="val 2142"/>
                  <a:gd name="f6" fmla="val 389"/>
                  <a:gd name="f7" fmla="val 2193"/>
                  <a:gd name="f8" fmla="val 2245"/>
                  <a:gd name="f9" fmla="val 390"/>
                  <a:gd name="f10" fmla="val 2297"/>
                  <a:gd name="f11" fmla="val 393"/>
                  <a:gd name="f12" fmla="val 2759"/>
                  <a:gd name="f13" fmla="val 416"/>
                  <a:gd name="f14" fmla="val 3186"/>
                  <a:gd name="f15" fmla="val 578"/>
                  <a:gd name="f16" fmla="val 3590"/>
                  <a:gd name="f17" fmla="val 762"/>
                  <a:gd name="f18" fmla="val 3994"/>
                  <a:gd name="f19" fmla="val 959"/>
                  <a:gd name="f20" fmla="val 4398"/>
                  <a:gd name="f21" fmla="val 1189"/>
                  <a:gd name="f22" fmla="val 4802"/>
                  <a:gd name="f23" fmla="val 1363"/>
                  <a:gd name="f24" fmla="val 5206"/>
                  <a:gd name="f25" fmla="val 1536"/>
                  <a:gd name="f26" fmla="val 5656"/>
                  <a:gd name="f27" fmla="val 1628"/>
                  <a:gd name="f28" fmla="val 6106"/>
                  <a:gd name="f29" fmla="val 1686"/>
                  <a:gd name="f30" fmla="val 5875"/>
                  <a:gd name="f31" fmla="val 1674"/>
                  <a:gd name="f32" fmla="val 1651"/>
                  <a:gd name="f33" fmla="val 5425"/>
                  <a:gd name="f34" fmla="val 1605"/>
                  <a:gd name="f35" fmla="val 1559"/>
                  <a:gd name="f36" fmla="val 4987"/>
                  <a:gd name="f37" fmla="val 1490"/>
                  <a:gd name="f38" fmla="val 4779"/>
                  <a:gd name="f39" fmla="val 1397"/>
                  <a:gd name="f40" fmla="val 4352"/>
                  <a:gd name="f41" fmla="val 1224"/>
                  <a:gd name="f42" fmla="val 3971"/>
                  <a:gd name="f43" fmla="val 1016"/>
                  <a:gd name="f44" fmla="val 3544"/>
                  <a:gd name="f45" fmla="val 820"/>
                  <a:gd name="f46" fmla="val 3140"/>
                  <a:gd name="f47" fmla="val 635"/>
                  <a:gd name="f48" fmla="val 2724"/>
                  <a:gd name="f49" fmla="val 474"/>
                  <a:gd name="f50" fmla="val 2274"/>
                  <a:gd name="f51" fmla="val 439"/>
                  <a:gd name="f52" fmla="val 2198"/>
                  <a:gd name="f53" fmla="val 431"/>
                  <a:gd name="f54" fmla="val 2121"/>
                  <a:gd name="f55" fmla="val 427"/>
                  <a:gd name="f56" fmla="val 2044"/>
                  <a:gd name="f57" fmla="val 1719"/>
                  <a:gd name="f58" fmla="val 1392"/>
                  <a:gd name="f59" fmla="val 502"/>
                  <a:gd name="f60" fmla="val 1109"/>
                  <a:gd name="f61" fmla="val 679"/>
                  <a:gd name="f62" fmla="val 1171"/>
                  <a:gd name="f63" fmla="val 639"/>
                  <a:gd name="f64" fmla="val 1234"/>
                  <a:gd name="f65" fmla="val 603"/>
                  <a:gd name="f66" fmla="val 1293"/>
                  <a:gd name="f67" fmla="val 566"/>
                  <a:gd name="f68" fmla="val 520"/>
                  <a:gd name="f69" fmla="val 1501"/>
                  <a:gd name="f70" fmla="val 1616"/>
                  <a:gd name="f71" fmla="val 451"/>
                  <a:gd name="f72" fmla="val 1786"/>
                  <a:gd name="f73" fmla="val 406"/>
                  <a:gd name="f74" fmla="val 1963"/>
                  <a:gd name="f75" fmla="val 6337"/>
                  <a:gd name="f76" fmla="val 1"/>
                  <a:gd name="f77" fmla="val 5856"/>
                  <a:gd name="f78" fmla="val 264"/>
                  <a:gd name="f79" fmla="val 5301"/>
                  <a:gd name="f80" fmla="val 358"/>
                  <a:gd name="f81" fmla="val 4741"/>
                  <a:gd name="f82" fmla="val 4199"/>
                  <a:gd name="f83" fmla="val 3651"/>
                  <a:gd name="f84" fmla="val 270"/>
                  <a:gd name="f85" fmla="val 3163"/>
                  <a:gd name="f86" fmla="val 162"/>
                  <a:gd name="f87" fmla="val 2920"/>
                  <a:gd name="f88" fmla="val 113"/>
                  <a:gd name="f89" fmla="val 2683"/>
                  <a:gd name="f90" fmla="val 87"/>
                  <a:gd name="f91" fmla="val 2452"/>
                  <a:gd name="f92" fmla="val 1870"/>
                  <a:gd name="f93" fmla="val 1332"/>
                  <a:gd name="f94" fmla="val 252"/>
                  <a:gd name="f95" fmla="val 878"/>
                  <a:gd name="f96" fmla="val 624"/>
                  <a:gd name="f97" fmla="val 751"/>
                  <a:gd name="f98" fmla="val 728"/>
                  <a:gd name="f99" fmla="val 855"/>
                  <a:gd name="f100" fmla="val 508"/>
                  <a:gd name="f101" fmla="val 993"/>
                  <a:gd name="f102" fmla="val 289"/>
                  <a:gd name="f103" fmla="val 1259"/>
                  <a:gd name="f104" fmla="val 185"/>
                  <a:gd name="f105" fmla="val 1836"/>
                  <a:gd name="f106" fmla="val 370"/>
                  <a:gd name="f107" fmla="val 1282"/>
                  <a:gd name="f108" fmla="val 970"/>
                  <a:gd name="f109" fmla="val 693"/>
                  <a:gd name="f110" fmla="val 1770"/>
                  <a:gd name="f111" fmla="val 666"/>
                  <a:gd name="f112" fmla="val 1954"/>
                  <a:gd name="f113" fmla="val 638"/>
                  <a:gd name="f114" fmla="val 2138"/>
                  <a:gd name="f115" fmla="val 2417"/>
                  <a:gd name="f116" fmla="val 2696"/>
                  <a:gd name="f117" fmla="val 701"/>
                  <a:gd name="f118" fmla="val 2828"/>
                  <a:gd name="f119" fmla="val 924"/>
                  <a:gd name="f120" fmla="val 2897"/>
                  <a:gd name="f121" fmla="val 1051"/>
                  <a:gd name="f122" fmla="val 2955"/>
                  <a:gd name="f123" fmla="val 1212"/>
                  <a:gd name="f124" fmla="val 2852"/>
                  <a:gd name="f125" fmla="val 1472"/>
                  <a:gd name="f126" fmla="val 2719"/>
                  <a:gd name="f127" fmla="val 1553"/>
                  <a:gd name="f128" fmla="val 2597"/>
                  <a:gd name="f129" fmla="val 2565"/>
                  <a:gd name="f130" fmla="val 2534"/>
                  <a:gd name="f131" fmla="val 1548"/>
                  <a:gd name="f132" fmla="val 2505"/>
                  <a:gd name="f133" fmla="val 2583"/>
                  <a:gd name="f134" fmla="val 1637"/>
                  <a:gd name="f135" fmla="val 2723"/>
                  <a:gd name="f136" fmla="val 1690"/>
                  <a:gd name="f137" fmla="val 2859"/>
                  <a:gd name="f138" fmla="val 2925"/>
                  <a:gd name="f139" fmla="val 2991"/>
                  <a:gd name="f140" fmla="val 1678"/>
                  <a:gd name="f141" fmla="val 3048"/>
                  <a:gd name="f142" fmla="val 3221"/>
                  <a:gd name="f143" fmla="val 1547"/>
                  <a:gd name="f144" fmla="val 3278"/>
                  <a:gd name="f145" fmla="val 1316"/>
                  <a:gd name="f146" fmla="val 1132"/>
                  <a:gd name="f147" fmla="val 3740"/>
                  <a:gd name="f148" fmla="val 4040"/>
                  <a:gd name="f149" fmla="val 2009"/>
                  <a:gd name="f150" fmla="val 4213"/>
                  <a:gd name="f151" fmla="val 2632"/>
                  <a:gd name="f152" fmla="val 4317"/>
                  <a:gd name="f153" fmla="val 2471"/>
                  <a:gd name="f154" fmla="val 2321"/>
                  <a:gd name="f155" fmla="val 4548"/>
                  <a:gd name="f156" fmla="val 2517"/>
                  <a:gd name="f157" fmla="val 4698"/>
                  <a:gd name="f158" fmla="val 4837"/>
                  <a:gd name="f159" fmla="val 2598"/>
                  <a:gd name="f160" fmla="val 4860"/>
                  <a:gd name="f161" fmla="val 2494"/>
                  <a:gd name="f162" fmla="val 4848"/>
                  <a:gd name="f163" fmla="val 2113"/>
                  <a:gd name="f164" fmla="val 5018"/>
                  <a:gd name="f165" fmla="val 2255"/>
                  <a:gd name="f166" fmla="val 5170"/>
                  <a:gd name="f167" fmla="val 2309"/>
                  <a:gd name="f168" fmla="val 5313"/>
                  <a:gd name="f169" fmla="val 5759"/>
                  <a:gd name="f170" fmla="val 6109"/>
                  <a:gd name="f171" fmla="val 1778"/>
                  <a:gd name="f172" fmla="val 6000"/>
                  <a:gd name="f173" fmla="val 6081"/>
                  <a:gd name="f174" fmla="val 646"/>
                  <a:gd name="f175" fmla="val 5520"/>
                  <a:gd name="f176" fmla="val 5512"/>
                  <a:gd name="f177" fmla="val 5503"/>
                  <a:gd name="f178" fmla="val 5495"/>
                  <a:gd name="f179" fmla="val 647"/>
                  <a:gd name="f180" fmla="val 5841"/>
                  <a:gd name="f181" fmla="val 6141"/>
                  <a:gd name="f182" fmla="val 301"/>
                  <a:gd name="f183" fmla="*/ f0 1 6626"/>
                  <a:gd name="f184" fmla="*/ f1 1 2956"/>
                  <a:gd name="f185" fmla="val f2"/>
                  <a:gd name="f186" fmla="val f3"/>
                  <a:gd name="f187" fmla="val f4"/>
                  <a:gd name="f188" fmla="+- f187 0 f185"/>
                  <a:gd name="f189" fmla="+- f186 0 f185"/>
                  <a:gd name="f190" fmla="*/ f189 1 6626"/>
                  <a:gd name="f191" fmla="*/ f188 1 2956"/>
                  <a:gd name="f192" fmla="*/ f185 1 f190"/>
                  <a:gd name="f193" fmla="*/ f186 1 f190"/>
                  <a:gd name="f194" fmla="*/ f185 1 f191"/>
                  <a:gd name="f195" fmla="*/ f187 1 f191"/>
                  <a:gd name="f196" fmla="*/ f192 f183 1"/>
                  <a:gd name="f197" fmla="*/ f193 f183 1"/>
                  <a:gd name="f198" fmla="*/ f195 f184 1"/>
                  <a:gd name="f199" fmla="*/ f194 f184 1"/>
                </a:gdLst>
                <a:ahLst/>
                <a:cxnLst>
                  <a:cxn ang="3cd4">
                    <a:pos x="hc" y="t"/>
                  </a:cxn>
                  <a:cxn ang="0">
                    <a:pos x="r" y="vc"/>
                  </a:cxn>
                  <a:cxn ang="cd4">
                    <a:pos x="hc" y="b"/>
                  </a:cxn>
                  <a:cxn ang="cd2">
                    <a:pos x="l" y="vc"/>
                  </a:cxn>
                </a:cxnLst>
                <a:rect l="f196" t="f199" r="f197" b="f198"/>
                <a:pathLst>
                  <a:path w="6626" h="2956">
                    <a:moveTo>
                      <a:pt x="f5" y="f6"/>
                    </a:moveTo>
                    <a:cubicBezTo>
                      <a:pt x="f7" y="f6"/>
                      <a:pt x="f8" y="f9"/>
                      <a:pt x="f10" y="f11"/>
                    </a:cubicBezTo>
                    <a:cubicBezTo>
                      <a:pt x="f12" y="f13"/>
                      <a:pt x="f14" y="f15"/>
                      <a:pt x="f16" y="f17"/>
                    </a:cubicBezTo>
                    <a:cubicBezTo>
                      <a:pt x="f18" y="f19"/>
                      <a:pt x="f20" y="f21"/>
                      <a:pt x="f22" y="f23"/>
                    </a:cubicBezTo>
                    <a:cubicBezTo>
                      <a:pt x="f24" y="f25"/>
                      <a:pt x="f26" y="f27"/>
                      <a:pt x="f28" y="f29"/>
                    </a:cubicBezTo>
                    <a:cubicBezTo>
                      <a:pt x="f30" y="f31"/>
                      <a:pt x="f26" y="f32"/>
                      <a:pt x="f33" y="f34"/>
                    </a:cubicBezTo>
                    <a:cubicBezTo>
                      <a:pt x="f24" y="f35"/>
                      <a:pt x="f36" y="f37"/>
                      <a:pt x="f38" y="f39"/>
                    </a:cubicBezTo>
                    <a:cubicBezTo>
                      <a:pt x="f40" y="f41"/>
                      <a:pt x="f42" y="f43"/>
                      <a:pt x="f44" y="f45"/>
                    </a:cubicBezTo>
                    <a:cubicBezTo>
                      <a:pt x="f46" y="f47"/>
                      <a:pt x="f48" y="f49"/>
                      <a:pt x="f50" y="f51"/>
                    </a:cubicBezTo>
                    <a:cubicBezTo>
                      <a:pt x="f52" y="f53"/>
                      <a:pt x="f54" y="f55"/>
                      <a:pt x="f56" y="f55"/>
                    </a:cubicBezTo>
                    <a:cubicBezTo>
                      <a:pt x="f57" y="f55"/>
                      <a:pt x="f58" y="f59"/>
                      <a:pt x="f60" y="f61"/>
                    </a:cubicBezTo>
                    <a:lnTo>
                      <a:pt x="f60" y="f61"/>
                    </a:lnTo>
                    <a:cubicBezTo>
                      <a:pt x="f62" y="f63"/>
                      <a:pt x="f64" y="f65"/>
                      <a:pt x="f66" y="f67"/>
                    </a:cubicBezTo>
                    <a:cubicBezTo>
                      <a:pt x="f39" y="f68"/>
                      <a:pt x="f69" y="f49"/>
                      <a:pt x="f70" y="f71"/>
                    </a:cubicBezTo>
                    <a:cubicBezTo>
                      <a:pt x="f72" y="f73"/>
                      <a:pt x="f74" y="f6"/>
                      <a:pt x="f5" y="f6"/>
                    </a:cubicBezTo>
                    <a:close/>
                    <a:moveTo>
                      <a:pt x="f75" y="f76"/>
                    </a:moveTo>
                    <a:cubicBezTo>
                      <a:pt x="f77" y="f78"/>
                      <a:pt x="f79" y="f80"/>
                      <a:pt x="f81" y="f80"/>
                    </a:cubicBezTo>
                    <a:cubicBezTo>
                      <a:pt x="f82" y="f80"/>
                      <a:pt x="f83" y="f84"/>
                      <a:pt x="f85" y="f86"/>
                    </a:cubicBezTo>
                    <a:cubicBezTo>
                      <a:pt x="f87" y="f88"/>
                      <a:pt x="f89" y="f90"/>
                      <a:pt x="f91" y="f90"/>
                    </a:cubicBezTo>
                    <a:cubicBezTo>
                      <a:pt x="f92" y="f90"/>
                      <a:pt x="f93" y="f94"/>
                      <a:pt x="f95" y="f96"/>
                    </a:cubicBezTo>
                    <a:cubicBezTo>
                      <a:pt x="f97" y="f98"/>
                      <a:pt x="f96" y="f99"/>
                      <a:pt x="f100" y="f101"/>
                    </a:cubicBezTo>
                    <a:cubicBezTo>
                      <a:pt x="f102" y="f103"/>
                      <a:pt x="f104" y="f35"/>
                      <a:pt x="f2" y="f105"/>
                    </a:cubicBezTo>
                    <a:cubicBezTo>
                      <a:pt x="f106" y="f107"/>
                      <a:pt x="f108" y="f45"/>
                      <a:pt x="f27" y="f109"/>
                    </a:cubicBezTo>
                    <a:cubicBezTo>
                      <a:pt x="f110" y="f111"/>
                      <a:pt x="f112" y="f113"/>
                      <a:pt x="f114" y="f113"/>
                    </a:cubicBezTo>
                    <a:cubicBezTo>
                      <a:pt x="f115" y="f113"/>
                      <a:pt x="f116" y="f117"/>
                      <a:pt x="f118" y="f119"/>
                    </a:cubicBezTo>
                    <a:cubicBezTo>
                      <a:pt x="f120" y="f121"/>
                      <a:pt x="f122" y="f123"/>
                      <a:pt x="f120" y="f23"/>
                    </a:cubicBezTo>
                    <a:cubicBezTo>
                      <a:pt x="f124" y="f125"/>
                      <a:pt x="f126" y="f127"/>
                      <a:pt x="f128" y="f127"/>
                    </a:cubicBezTo>
                    <a:cubicBezTo>
                      <a:pt x="f129" y="f127"/>
                      <a:pt x="f130" y="f131"/>
                      <a:pt x="f132" y="f25"/>
                    </a:cubicBezTo>
                    <a:lnTo>
                      <a:pt x="f132" y="f25"/>
                    </a:lnTo>
                    <a:cubicBezTo>
                      <a:pt x="f133" y="f134"/>
                      <a:pt x="f135" y="f136"/>
                      <a:pt x="f137" y="f136"/>
                    </a:cubicBezTo>
                    <a:cubicBezTo>
                      <a:pt x="f138" y="f136"/>
                      <a:pt x="f139" y="f140"/>
                      <a:pt x="f141" y="f32"/>
                    </a:cubicBezTo>
                    <a:cubicBezTo>
                      <a:pt x="f142" y="f143"/>
                      <a:pt x="f144" y="f145"/>
                      <a:pt x="f142" y="f146"/>
                    </a:cubicBezTo>
                    <a:lnTo>
                      <a:pt x="f142" y="f146"/>
                    </a:lnTo>
                    <a:cubicBezTo>
                      <a:pt x="f147" y="f37"/>
                      <a:pt x="f148" y="f149"/>
                      <a:pt x="f150" y="f151"/>
                    </a:cubicBezTo>
                    <a:cubicBezTo>
                      <a:pt x="f150" y="f151"/>
                      <a:pt x="f152" y="f153"/>
                      <a:pt x="f40" y="f154"/>
                    </a:cubicBezTo>
                    <a:cubicBezTo>
                      <a:pt x="f40" y="f154"/>
                      <a:pt x="f155" y="f156"/>
                      <a:pt x="f157" y="f122"/>
                    </a:cubicBezTo>
                    <a:cubicBezTo>
                      <a:pt x="f158" y="f159"/>
                      <a:pt x="f160" y="f161"/>
                      <a:pt x="f162" y="f163"/>
                    </a:cubicBezTo>
                    <a:lnTo>
                      <a:pt x="f162" y="f163"/>
                    </a:lnTo>
                    <a:cubicBezTo>
                      <a:pt x="f164" y="f165"/>
                      <a:pt x="f166" y="f167"/>
                      <a:pt x="f168" y="f167"/>
                    </a:cubicBezTo>
                    <a:cubicBezTo>
                      <a:pt x="f169" y="f167"/>
                      <a:pt x="f170" y="f171"/>
                      <a:pt x="f3" y="f171"/>
                    </a:cubicBezTo>
                    <a:cubicBezTo>
                      <a:pt x="f172" y="f171"/>
                      <a:pt x="f173" y="f174"/>
                      <a:pt x="f175" y="f174"/>
                    </a:cubicBezTo>
                    <a:cubicBezTo>
                      <a:pt x="f176" y="f174"/>
                      <a:pt x="f177" y="f174"/>
                      <a:pt x="f178" y="f179"/>
                    </a:cubicBezTo>
                    <a:cubicBezTo>
                      <a:pt x="f180" y="f49"/>
                      <a:pt x="f181" y="f182"/>
                      <a:pt x="f75" y="f7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3" name="Google Shape;813;p10">
                <a:extLst>
                  <a:ext uri="{FF2B5EF4-FFF2-40B4-BE49-F238E27FC236}">
                    <a16:creationId xmlns:a16="http://schemas.microsoft.com/office/drawing/2014/main" id="{2E2DD417-B5EC-48F3-97E2-50049AD46D4A}"/>
                  </a:ext>
                </a:extLst>
              </p:cNvPr>
              <p:cNvSpPr/>
              <p:nvPr/>
            </p:nvSpPr>
            <p:spPr>
              <a:xfrm>
                <a:off x="8893911" y="4440966"/>
                <a:ext cx="78318" cy="10369"/>
              </a:xfrm>
              <a:custGeom>
                <a:avLst/>
                <a:gdLst>
                  <a:gd name="f0" fmla="val w"/>
                  <a:gd name="f1" fmla="val h"/>
                  <a:gd name="f2" fmla="val 0"/>
                  <a:gd name="f3" fmla="val 2425"/>
                  <a:gd name="f4" fmla="val 321"/>
                  <a:gd name="f5" fmla="val 2424"/>
                  <a:gd name="f6" fmla="val 1"/>
                  <a:gd name="f7" fmla="val 128"/>
                  <a:gd name="f8" fmla="val 349"/>
                  <a:gd name="f9" fmla="val 257"/>
                  <a:gd name="f10" fmla="val 704"/>
                  <a:gd name="f11" fmla="val 320"/>
                  <a:gd name="f12" fmla="val 1057"/>
                  <a:gd name="f13" fmla="val 1522"/>
                  <a:gd name="f14" fmla="val 1984"/>
                  <a:gd name="f15" fmla="val 211"/>
                  <a:gd name="f16" fmla="*/ f0 1 2425"/>
                  <a:gd name="f17" fmla="*/ f1 1 321"/>
                  <a:gd name="f18" fmla="val f2"/>
                  <a:gd name="f19" fmla="val f3"/>
                  <a:gd name="f20" fmla="val f4"/>
                  <a:gd name="f21" fmla="+- f20 0 f18"/>
                  <a:gd name="f22" fmla="+- f19 0 f18"/>
                  <a:gd name="f23" fmla="*/ f22 1 2425"/>
                  <a:gd name="f24" fmla="*/ f21 1 321"/>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425" h="321">
                    <a:moveTo>
                      <a:pt x="f5" y="f6"/>
                    </a:moveTo>
                    <a:lnTo>
                      <a:pt x="f2" y="f7"/>
                    </a:lnTo>
                    <a:cubicBezTo>
                      <a:pt x="f8" y="f9"/>
                      <a:pt x="f10" y="f11"/>
                      <a:pt x="f12" y="f11"/>
                    </a:cubicBezTo>
                    <a:cubicBezTo>
                      <a:pt x="f13" y="f11"/>
                      <a:pt x="f14" y="f15"/>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4" name="Google Shape;814;p10">
                <a:extLst>
                  <a:ext uri="{FF2B5EF4-FFF2-40B4-BE49-F238E27FC236}">
                    <a16:creationId xmlns:a16="http://schemas.microsoft.com/office/drawing/2014/main" id="{E61D4518-CC3F-4ED8-A2D2-5C9CE534A23E}"/>
                  </a:ext>
                </a:extLst>
              </p:cNvPr>
              <p:cNvSpPr/>
              <p:nvPr/>
            </p:nvSpPr>
            <p:spPr>
              <a:xfrm>
                <a:off x="8729484" y="4315849"/>
                <a:ext cx="102193" cy="75447"/>
              </a:xfrm>
              <a:custGeom>
                <a:avLst/>
                <a:gdLst>
                  <a:gd name="f0" fmla="val w"/>
                  <a:gd name="f1" fmla="val h"/>
                  <a:gd name="f2" fmla="val 0"/>
                  <a:gd name="f3" fmla="val 3164"/>
                  <a:gd name="f4" fmla="val 2336"/>
                  <a:gd name="f5" fmla="val 2390"/>
                  <a:gd name="f6" fmla="val 343"/>
                  <a:gd name="f7" fmla="val 2275"/>
                  <a:gd name="f8" fmla="val 470"/>
                  <a:gd name="f9" fmla="val 2194"/>
                  <a:gd name="f10" fmla="val 632"/>
                  <a:gd name="f11" fmla="val 2125"/>
                  <a:gd name="f12" fmla="val 805"/>
                  <a:gd name="f13" fmla="val 2044"/>
                  <a:gd name="f14" fmla="val 955"/>
                  <a:gd name="f15" fmla="val 1975"/>
                  <a:gd name="f16" fmla="val 1128"/>
                  <a:gd name="f17" fmla="val 1894"/>
                  <a:gd name="f18" fmla="val 1289"/>
                  <a:gd name="f19" fmla="val 1802"/>
                  <a:gd name="f20" fmla="val 1451"/>
                  <a:gd name="f21" fmla="val 1686"/>
                  <a:gd name="f22" fmla="val 1613"/>
                  <a:gd name="f23" fmla="val 1548"/>
                  <a:gd name="f24" fmla="val 1728"/>
                  <a:gd name="f25" fmla="val 1398"/>
                  <a:gd name="f26" fmla="val 1843"/>
                  <a:gd name="f27" fmla="val 1224"/>
                  <a:gd name="f28" fmla="val 1913"/>
                  <a:gd name="f29" fmla="val 1051"/>
                  <a:gd name="f30" fmla="val 1970"/>
                  <a:gd name="f31" fmla="val 1213"/>
                  <a:gd name="f32" fmla="val 1901"/>
                  <a:gd name="f33" fmla="val 1374"/>
                  <a:gd name="f34" fmla="val 1797"/>
                  <a:gd name="f35" fmla="val 1501"/>
                  <a:gd name="f36" fmla="val 1682"/>
                  <a:gd name="f37" fmla="val 1582"/>
                  <a:gd name="f38" fmla="val 1640"/>
                  <a:gd name="f39" fmla="val 1520"/>
                  <a:gd name="f40" fmla="val 1709"/>
                  <a:gd name="f41" fmla="val 1439"/>
                  <a:gd name="f42" fmla="val 1755"/>
                  <a:gd name="f43" fmla="val 1324"/>
                  <a:gd name="f44" fmla="val 1790"/>
                  <a:gd name="f45" fmla="val 1209"/>
                  <a:gd name="f46" fmla="val 1093"/>
                  <a:gd name="f47" fmla="val 1813"/>
                  <a:gd name="f48" fmla="val 932"/>
                  <a:gd name="f49" fmla="val 770"/>
                  <a:gd name="f50" fmla="val 1744"/>
                  <a:gd name="f51" fmla="val 608"/>
                  <a:gd name="f52" fmla="val 1848"/>
                  <a:gd name="f53" fmla="val 747"/>
                  <a:gd name="f54" fmla="val 1882"/>
                  <a:gd name="f55" fmla="val 1859"/>
                  <a:gd name="f56" fmla="val 1105"/>
                  <a:gd name="f57" fmla="val 1174"/>
                  <a:gd name="f58" fmla="val 1917"/>
                  <a:gd name="f59" fmla="val 1059"/>
                  <a:gd name="f60" fmla="val 920"/>
                  <a:gd name="f61" fmla="val 2148"/>
                  <a:gd name="f62" fmla="val 2252"/>
                  <a:gd name="f63" fmla="val 458"/>
                  <a:gd name="f64" fmla="val 2558"/>
                  <a:gd name="f65" fmla="val 1"/>
                  <a:gd name="f66" fmla="val 2529"/>
                  <a:gd name="f67" fmla="val 2501"/>
                  <a:gd name="f68" fmla="val 3"/>
                  <a:gd name="f69" fmla="val 2471"/>
                  <a:gd name="f70" fmla="val 8"/>
                  <a:gd name="f71" fmla="val 2217"/>
                  <a:gd name="f72" fmla="val 31"/>
                  <a:gd name="f73" fmla="val 1986"/>
                  <a:gd name="f74" fmla="val 170"/>
                  <a:gd name="f75" fmla="val 1836"/>
                  <a:gd name="f76" fmla="val 239"/>
                  <a:gd name="f77" fmla="val 89"/>
                  <a:gd name="f78" fmla="val 1732"/>
                  <a:gd name="f79" fmla="val 54"/>
                  <a:gd name="f80" fmla="val 1692"/>
                  <a:gd name="f81" fmla="val 26"/>
                  <a:gd name="f82" fmla="val 1647"/>
                  <a:gd name="f83" fmla="val 13"/>
                  <a:gd name="f84" fmla="val 1602"/>
                  <a:gd name="f85" fmla="val 1438"/>
                  <a:gd name="f86" fmla="val 56"/>
                  <a:gd name="f87" fmla="val 1386"/>
                  <a:gd name="f88" fmla="val 124"/>
                  <a:gd name="f89" fmla="val 1294"/>
                  <a:gd name="f90" fmla="val 204"/>
                  <a:gd name="f91" fmla="val 1236"/>
                  <a:gd name="f92" fmla="val 1201"/>
                  <a:gd name="f93" fmla="val 447"/>
                  <a:gd name="f94" fmla="val 1155"/>
                  <a:gd name="f95" fmla="val 274"/>
                  <a:gd name="f96" fmla="val 1040"/>
                  <a:gd name="f97" fmla="val 867"/>
                  <a:gd name="f98" fmla="val 844"/>
                  <a:gd name="f99" fmla="val 86"/>
                  <a:gd name="f100" fmla="val 822"/>
                  <a:gd name="f101" fmla="val 85"/>
                  <a:gd name="f102" fmla="val 800"/>
                  <a:gd name="f103" fmla="val 647"/>
                  <a:gd name="f104" fmla="val 495"/>
                  <a:gd name="f105" fmla="val 151"/>
                  <a:gd name="f106" fmla="val 405"/>
                  <a:gd name="f107" fmla="val 262"/>
                  <a:gd name="f108" fmla="val 763"/>
                  <a:gd name="f109" fmla="val 412"/>
                  <a:gd name="f110" fmla="val 816"/>
                  <a:gd name="f111" fmla="val 1063"/>
                  <a:gd name="f112" fmla="val 1590"/>
                  <a:gd name="f113" fmla="val 820"/>
                  <a:gd name="f114" fmla="val 1982"/>
                  <a:gd name="f115" fmla="val 474"/>
                  <a:gd name="f116" fmla="val 2155"/>
                  <a:gd name="f117" fmla="val 313"/>
                  <a:gd name="f118" fmla="val 2224"/>
                  <a:gd name="f119" fmla="val 2282"/>
                  <a:gd name="f120" fmla="val 2305"/>
                  <a:gd name="f121" fmla="val 126"/>
                  <a:gd name="f122" fmla="val 2325"/>
                  <a:gd name="f123" fmla="val 252"/>
                  <a:gd name="f124" fmla="val 379"/>
                  <a:gd name="f125" fmla="val 616"/>
                  <a:gd name="f126" fmla="val 857"/>
                  <a:gd name="f127" fmla="val 2300"/>
                  <a:gd name="f128" fmla="val 1097"/>
                  <a:gd name="f129" fmla="val 1617"/>
                  <a:gd name="f130" fmla="val 2051"/>
                  <a:gd name="f131" fmla="val 2079"/>
                  <a:gd name="f132" fmla="val 1670"/>
                  <a:gd name="f133" fmla="val 2332"/>
                  <a:gd name="f134" fmla="val 1186"/>
                  <a:gd name="f135" fmla="val 2436"/>
                  <a:gd name="f136" fmla="val 1001"/>
                  <a:gd name="f137" fmla="val 2506"/>
                  <a:gd name="f138" fmla="val 793"/>
                  <a:gd name="f139" fmla="val 2633"/>
                  <a:gd name="f140" fmla="val 2732"/>
                  <a:gd name="f141" fmla="val 443"/>
                  <a:gd name="f142" fmla="val 2928"/>
                  <a:gd name="f143" fmla="val 308"/>
                  <a:gd name="f144" fmla="val 3138"/>
                  <a:gd name="f145" fmla="val 3146"/>
                  <a:gd name="f146" fmla="val 3155"/>
                  <a:gd name="f147" fmla="val 2969"/>
                  <a:gd name="f148" fmla="val 154"/>
                  <a:gd name="f149" fmla="val 2783"/>
                  <a:gd name="f150" fmla="*/ f0 1 3164"/>
                  <a:gd name="f151" fmla="*/ f1 1 2336"/>
                  <a:gd name="f152" fmla="val f2"/>
                  <a:gd name="f153" fmla="val f3"/>
                  <a:gd name="f154" fmla="val f4"/>
                  <a:gd name="f155" fmla="+- f154 0 f152"/>
                  <a:gd name="f156" fmla="+- f153 0 f152"/>
                  <a:gd name="f157" fmla="*/ f156 1 3164"/>
                  <a:gd name="f158" fmla="*/ f155 1 2336"/>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3164" h="2336">
                    <a:moveTo>
                      <a:pt x="f5" y="f6"/>
                    </a:moveTo>
                    <a:lnTo>
                      <a:pt x="f5" y="f6"/>
                    </a:ln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22"/>
                      <a:pt x="f38" y="f39"/>
                      <a:pt x="f40" y="f41"/>
                    </a:cubicBezTo>
                    <a:cubicBezTo>
                      <a:pt x="f42" y="f43"/>
                      <a:pt x="f44" y="f45"/>
                      <a:pt x="f19" y="f46"/>
                    </a:cubicBezTo>
                    <a:cubicBezTo>
                      <a:pt x="f47" y="f48"/>
                      <a:pt x="f19" y="f49"/>
                      <a:pt x="f50" y="f51"/>
                    </a:cubicBezTo>
                    <a:lnTo>
                      <a:pt x="f50" y="f51"/>
                    </a:lnTo>
                    <a:cubicBezTo>
                      <a:pt x="f52" y="f53"/>
                      <a:pt x="f54" y="f48"/>
                      <a:pt x="f55" y="f56"/>
                    </a:cubicBezTo>
                    <a:cubicBezTo>
                      <a:pt x="f55" y="f16"/>
                      <a:pt x="f52" y="f57"/>
                      <a:pt x="f52" y="f45"/>
                    </a:cubicBezTo>
                    <a:cubicBezTo>
                      <a:pt x="f58" y="f59"/>
                      <a:pt x="f15" y="f60"/>
                      <a:pt x="f13" y="f49"/>
                    </a:cubicBezTo>
                    <a:cubicBezTo>
                      <a:pt x="f61" y="f51"/>
                      <a:pt x="f62" y="f63"/>
                      <a:pt x="f5" y="f6"/>
                    </a:cubicBezTo>
                    <a:close/>
                    <a:moveTo>
                      <a:pt x="f64" y="f65"/>
                    </a:moveTo>
                    <a:cubicBezTo>
                      <a:pt x="f66" y="f65"/>
                      <a:pt x="f67" y="f68"/>
                      <a:pt x="f69" y="f70"/>
                    </a:cubicBezTo>
                    <a:cubicBezTo>
                      <a:pt x="f71" y="f72"/>
                      <a:pt x="f73" y="f74"/>
                      <a:pt x="f75" y="f6"/>
                    </a:cubicBezTo>
                    <a:cubicBezTo>
                      <a:pt x="f55" y="f76"/>
                      <a:pt x="f47" y="f77"/>
                      <a:pt x="f78" y="f79"/>
                    </a:cubicBezTo>
                    <a:cubicBezTo>
                      <a:pt x="f80" y="f81"/>
                      <a:pt x="f82" y="f83"/>
                      <a:pt x="f84" y="f83"/>
                    </a:cubicBezTo>
                    <a:cubicBezTo>
                      <a:pt x="f39" y="f83"/>
                      <a:pt x="f85" y="f86"/>
                      <a:pt x="f87" y="f88"/>
                    </a:cubicBezTo>
                    <a:cubicBezTo>
                      <a:pt x="f89" y="f90"/>
                      <a:pt x="f91" y="f6"/>
                      <a:pt x="f92" y="f93"/>
                    </a:cubicBezTo>
                    <a:cubicBezTo>
                      <a:pt x="f94" y="f95"/>
                      <a:pt x="f96" y="f88"/>
                      <a:pt x="f97" y="f77"/>
                    </a:cubicBezTo>
                    <a:cubicBezTo>
                      <a:pt x="f98" y="f99"/>
                      <a:pt x="f100" y="f101"/>
                      <a:pt x="f102" y="f101"/>
                    </a:cubicBezTo>
                    <a:cubicBezTo>
                      <a:pt x="f103" y="f101"/>
                      <a:pt x="f104" y="f105"/>
                      <a:pt x="f106" y="f107"/>
                    </a:cubicBezTo>
                    <a:cubicBezTo>
                      <a:pt x="f108" y="f109"/>
                      <a:pt x="f29" y="f110"/>
                      <a:pt x="f29" y="f45"/>
                    </a:cubicBezTo>
                    <a:cubicBezTo>
                      <a:pt x="f111" y="f112"/>
                      <a:pt x="f113" y="f114"/>
                      <a:pt x="f115" y="f116"/>
                    </a:cubicBezTo>
                    <a:cubicBezTo>
                      <a:pt x="f117" y="f118"/>
                      <a:pt x="f105" y="f119"/>
                      <a:pt x="f65" y="f120"/>
                    </a:cubicBezTo>
                    <a:cubicBezTo>
                      <a:pt x="f121" y="f122"/>
                      <a:pt x="f123" y="f4"/>
                      <a:pt x="f124" y="f4"/>
                    </a:cubicBezTo>
                    <a:cubicBezTo>
                      <a:pt x="f125" y="f4"/>
                      <a:pt x="f126" y="f127"/>
                      <a:pt x="f128" y="f118"/>
                    </a:cubicBezTo>
                    <a:cubicBezTo>
                      <a:pt x="f129" y="f130"/>
                      <a:pt x="f131" y="f132"/>
                      <a:pt x="f133" y="f134"/>
                    </a:cubicBezTo>
                    <a:cubicBezTo>
                      <a:pt x="f135" y="f136"/>
                      <a:pt x="f137" y="f138"/>
                      <a:pt x="f139" y="f10"/>
                    </a:cubicBezTo>
                    <a:cubicBezTo>
                      <a:pt x="f140" y="f141"/>
                      <a:pt x="f142" y="f143"/>
                      <a:pt x="f144" y="f143"/>
                    </a:cubicBezTo>
                    <a:cubicBezTo>
                      <a:pt x="f145" y="f143"/>
                      <a:pt x="f146" y="f143"/>
                      <a:pt x="f3" y="f143"/>
                    </a:cubicBezTo>
                    <a:cubicBezTo>
                      <a:pt x="f147" y="f148"/>
                      <a:pt x="f149" y="f65"/>
                      <a:pt x="f64" y="f6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5" name="Google Shape;815;p10">
                <a:extLst>
                  <a:ext uri="{FF2B5EF4-FFF2-40B4-BE49-F238E27FC236}">
                    <a16:creationId xmlns:a16="http://schemas.microsoft.com/office/drawing/2014/main" id="{1601F2B2-B370-4F96-83E7-ED0B08618460}"/>
                  </a:ext>
                </a:extLst>
              </p:cNvPr>
              <p:cNvSpPr/>
              <p:nvPr/>
            </p:nvSpPr>
            <p:spPr>
              <a:xfrm>
                <a:off x="8665018" y="4249088"/>
                <a:ext cx="250920" cy="158483"/>
              </a:xfrm>
              <a:custGeom>
                <a:avLst/>
                <a:gdLst>
                  <a:gd name="f0" fmla="val w"/>
                  <a:gd name="f1" fmla="val h"/>
                  <a:gd name="f2" fmla="val 0"/>
                  <a:gd name="f3" fmla="val 7769"/>
                  <a:gd name="f4" fmla="val 4907"/>
                  <a:gd name="f5" fmla="val 7180"/>
                  <a:gd name="f6" fmla="val 309"/>
                  <a:gd name="f7" fmla="val 7295"/>
                  <a:gd name="f8" fmla="val 575"/>
                  <a:gd name="f9" fmla="val 7387"/>
                  <a:gd name="f10" fmla="val 852"/>
                  <a:gd name="f11" fmla="val 7433"/>
                  <a:gd name="f12" fmla="val 1140"/>
                  <a:gd name="f13" fmla="val 7480"/>
                  <a:gd name="f14" fmla="val 1429"/>
                  <a:gd name="f15" fmla="val 1717"/>
                  <a:gd name="f16" fmla="val 7410"/>
                  <a:gd name="f17" fmla="val 2006"/>
                  <a:gd name="f18" fmla="val 7330"/>
                  <a:gd name="f19" fmla="val 2271"/>
                  <a:gd name="f20" fmla="val 7237"/>
                  <a:gd name="f21" fmla="val 2548"/>
                  <a:gd name="f22" fmla="val 7087"/>
                  <a:gd name="f23" fmla="val 2791"/>
                  <a:gd name="f24" fmla="val 6949"/>
                  <a:gd name="f25" fmla="val 3045"/>
                  <a:gd name="f26" fmla="val 6764"/>
                  <a:gd name="f27" fmla="val 3276"/>
                  <a:gd name="f28" fmla="val 6556"/>
                  <a:gd name="f29" fmla="val 3472"/>
                  <a:gd name="f30" fmla="val 6741"/>
                  <a:gd name="f31" fmla="val 3253"/>
                  <a:gd name="f32" fmla="val 6914"/>
                  <a:gd name="f33" fmla="val 3022"/>
                  <a:gd name="f34" fmla="val 7041"/>
                  <a:gd name="f35" fmla="val 2779"/>
                  <a:gd name="f36" fmla="val 2537"/>
                  <a:gd name="f37" fmla="val 7272"/>
                  <a:gd name="f38" fmla="val 2260"/>
                  <a:gd name="f39" fmla="val 7341"/>
                  <a:gd name="f40" fmla="val 1983"/>
                  <a:gd name="f41" fmla="val 7422"/>
                  <a:gd name="f42" fmla="val 1152"/>
                  <a:gd name="f43" fmla="val 7353"/>
                  <a:gd name="f44" fmla="val 863"/>
                  <a:gd name="f45" fmla="val 586"/>
                  <a:gd name="f46" fmla="val 7002"/>
                  <a:gd name="f47" fmla="val 6894"/>
                  <a:gd name="f48" fmla="val 6799"/>
                  <a:gd name="f49" fmla="val 97"/>
                  <a:gd name="f50" fmla="val 217"/>
                  <a:gd name="f51" fmla="val 6856"/>
                  <a:gd name="f52" fmla="val 402"/>
                  <a:gd name="f53" fmla="val 482"/>
                  <a:gd name="f54" fmla="val 411"/>
                  <a:gd name="f55" fmla="val 6677"/>
                  <a:gd name="f56" fmla="val 378"/>
                  <a:gd name="f57" fmla="val 6596"/>
                  <a:gd name="f58" fmla="val 6263"/>
                  <a:gd name="f59" fmla="val 6052"/>
                  <a:gd name="f60" fmla="val 931"/>
                  <a:gd name="f61" fmla="val 6164"/>
                  <a:gd name="f62" fmla="val 1498"/>
                  <a:gd name="f63" fmla="val 6313"/>
                  <a:gd name="f64" fmla="val 2244"/>
                  <a:gd name="f65" fmla="val 6314"/>
                  <a:gd name="f66" fmla="val 3001"/>
                  <a:gd name="f67" fmla="val 5872"/>
                  <a:gd name="f68" fmla="val 3679"/>
                  <a:gd name="f69" fmla="val 5963"/>
                  <a:gd name="f70" fmla="val 3532"/>
                  <a:gd name="f71" fmla="val 5882"/>
                  <a:gd name="f72" fmla="val 3366"/>
                  <a:gd name="f73" fmla="val 5714"/>
                  <a:gd name="f74" fmla="val 3299"/>
                  <a:gd name="f75" fmla="val 5664"/>
                  <a:gd name="f76" fmla="val 5607"/>
                  <a:gd name="f77" fmla="val 3265"/>
                  <a:gd name="f78" fmla="val 5549"/>
                  <a:gd name="f79" fmla="val 5433"/>
                  <a:gd name="f80" fmla="val 5310"/>
                  <a:gd name="f81" fmla="val 3306"/>
                  <a:gd name="f82" fmla="val 5217"/>
                  <a:gd name="f83" fmla="val 3368"/>
                  <a:gd name="f84" fmla="val 5067"/>
                  <a:gd name="f85" fmla="val 4929"/>
                  <a:gd name="f86" fmla="val 3587"/>
                  <a:gd name="f87" fmla="val 4790"/>
                  <a:gd name="f88" fmla="val 3703"/>
                  <a:gd name="f89" fmla="val 4663"/>
                  <a:gd name="f90" fmla="val 3818"/>
                  <a:gd name="f91" fmla="val 4536"/>
                  <a:gd name="f92" fmla="val 3922"/>
                  <a:gd name="f93" fmla="val 4375"/>
                  <a:gd name="f94" fmla="val 4003"/>
                  <a:gd name="f95" fmla="val 4063"/>
                  <a:gd name="f96" fmla="val 4199"/>
                  <a:gd name="f97" fmla="val 3694"/>
                  <a:gd name="f98" fmla="val 4326"/>
                  <a:gd name="f99" fmla="val 3347"/>
                  <a:gd name="f100" fmla="val 4441"/>
                  <a:gd name="f101" fmla="val 2904"/>
                  <a:gd name="f102" fmla="val 4573"/>
                  <a:gd name="f103" fmla="val 2417"/>
                  <a:gd name="f104" fmla="val 4645"/>
                  <a:gd name="f105" fmla="val 1926"/>
                  <a:gd name="f106" fmla="val 1256"/>
                  <a:gd name="f107" fmla="val 580"/>
                  <a:gd name="f108" fmla="val 4511"/>
                  <a:gd name="f109" fmla="val 4211"/>
                  <a:gd name="f110" fmla="val 912"/>
                  <a:gd name="f111" fmla="val 4683"/>
                  <a:gd name="f112" fmla="val 1828"/>
                  <a:gd name="f113" fmla="val 4906"/>
                  <a:gd name="f114" fmla="val 2766"/>
                  <a:gd name="f115" fmla="val 3454"/>
                  <a:gd name="f116" fmla="val 4153"/>
                  <a:gd name="f117" fmla="val 4786"/>
                  <a:gd name="f118" fmla="val 4871"/>
                  <a:gd name="f119" fmla="val 4557"/>
                  <a:gd name="f120" fmla="val 5806"/>
                  <a:gd name="f121" fmla="val 4245"/>
                  <a:gd name="f122" fmla="val 6718"/>
                  <a:gd name="f123" fmla="val 2849"/>
                  <a:gd name="f124" fmla="val 7768"/>
                  <a:gd name="f125" fmla="val 2029"/>
                  <a:gd name="f126" fmla="val 7757"/>
                  <a:gd name="f127" fmla="val 1059"/>
                  <a:gd name="f128" fmla="val 7260"/>
                  <a:gd name="f129" fmla="val 7214"/>
                  <a:gd name="f130" fmla="val 136"/>
                  <a:gd name="f131" fmla="val 7156"/>
                  <a:gd name="f132" fmla="val 67"/>
                  <a:gd name="f133" fmla="val 21"/>
                  <a:gd name="f134" fmla="val 7059"/>
                  <a:gd name="f135" fmla="val 6"/>
                  <a:gd name="f136" fmla="val 7030"/>
                  <a:gd name="f137" fmla="*/ f0 1 7769"/>
                  <a:gd name="f138" fmla="*/ f1 1 4907"/>
                  <a:gd name="f139" fmla="val f2"/>
                  <a:gd name="f140" fmla="val f3"/>
                  <a:gd name="f141" fmla="val f4"/>
                  <a:gd name="f142" fmla="+- f141 0 f139"/>
                  <a:gd name="f143" fmla="+- f140 0 f139"/>
                  <a:gd name="f144" fmla="*/ f143 1 7769"/>
                  <a:gd name="f145" fmla="*/ f142 1 4907"/>
                  <a:gd name="f146" fmla="*/ f139 1 f144"/>
                  <a:gd name="f147" fmla="*/ f140 1 f144"/>
                  <a:gd name="f148" fmla="*/ f139 1 f145"/>
                  <a:gd name="f149" fmla="*/ f141 1 f145"/>
                  <a:gd name="f150" fmla="*/ f146 f137 1"/>
                  <a:gd name="f151" fmla="*/ f147 f137 1"/>
                  <a:gd name="f152" fmla="*/ f149 f138 1"/>
                  <a:gd name="f153" fmla="*/ f148 f138 1"/>
                </a:gdLst>
                <a:ahLst/>
                <a:cxnLst>
                  <a:cxn ang="3cd4">
                    <a:pos x="hc" y="t"/>
                  </a:cxn>
                  <a:cxn ang="0">
                    <a:pos x="r" y="vc"/>
                  </a:cxn>
                  <a:cxn ang="cd4">
                    <a:pos x="hc" y="b"/>
                  </a:cxn>
                  <a:cxn ang="cd2">
                    <a:pos x="l" y="vc"/>
                  </a:cxn>
                </a:cxnLst>
                <a:rect l="f150" t="f153" r="f151" b="f152"/>
                <a:pathLst>
                  <a:path w="7769" h="4907">
                    <a:moveTo>
                      <a:pt x="f5" y="f6"/>
                    </a:moveTo>
                    <a:cubicBezTo>
                      <a:pt x="f7" y="f8"/>
                      <a:pt x="f9" y="f10"/>
                      <a:pt x="f11" y="f12"/>
                    </a:cubicBezTo>
                    <a:cubicBezTo>
                      <a:pt x="f13" y="f14"/>
                      <a:pt x="f13" y="f15"/>
                      <a:pt x="f16" y="f17"/>
                    </a:cubicBezTo>
                    <a:cubicBezTo>
                      <a:pt x="f18" y="f19"/>
                      <a:pt x="f20" y="f21"/>
                      <a:pt x="f22" y="f23"/>
                    </a:cubicBezTo>
                    <a:cubicBezTo>
                      <a:pt x="f24" y="f25"/>
                      <a:pt x="f26" y="f27"/>
                      <a:pt x="f28" y="f29"/>
                    </a:cubicBezTo>
                    <a:cubicBezTo>
                      <a:pt x="f30" y="f31"/>
                      <a:pt x="f32" y="f33"/>
                      <a:pt x="f34" y="f35"/>
                    </a:cubicBezTo>
                    <a:cubicBezTo>
                      <a:pt x="f5" y="f36"/>
                      <a:pt x="f37" y="f38"/>
                      <a:pt x="f39" y="f40"/>
                    </a:cubicBezTo>
                    <a:cubicBezTo>
                      <a:pt x="f41" y="f15"/>
                      <a:pt x="f11" y="f14"/>
                      <a:pt x="f9" y="f42"/>
                    </a:cubicBezTo>
                    <a:cubicBezTo>
                      <a:pt x="f43" y="f44"/>
                      <a:pt x="f37" y="f45"/>
                      <a:pt x="f5" y="f6"/>
                    </a:cubicBezTo>
                    <a:close/>
                    <a:moveTo>
                      <a:pt x="f46" y="f2"/>
                    </a:moveTo>
                    <a:cubicBezTo>
                      <a:pt x="f47" y="f2"/>
                      <a:pt x="f48" y="f49"/>
                      <a:pt x="f48" y="f50"/>
                    </a:cubicBezTo>
                    <a:cubicBezTo>
                      <a:pt x="f48" y="f6"/>
                      <a:pt x="f51" y="f52"/>
                      <a:pt x="f51" y="f53"/>
                    </a:cubicBezTo>
                    <a:cubicBezTo>
                      <a:pt x="f26" y="f54"/>
                      <a:pt x="f55" y="f56"/>
                      <a:pt x="f57" y="f56"/>
                    </a:cubicBezTo>
                    <a:cubicBezTo>
                      <a:pt x="f58" y="f56"/>
                      <a:pt x="f59" y="f60"/>
                      <a:pt x="f61" y="f62"/>
                    </a:cubicBezTo>
                    <a:cubicBezTo>
                      <a:pt x="f63" y="f64"/>
                      <a:pt x="f65" y="f66"/>
                      <a:pt x="f67" y="f68"/>
                    </a:cubicBezTo>
                    <a:lnTo>
                      <a:pt x="f67" y="f68"/>
                    </a:lnTo>
                    <a:cubicBezTo>
                      <a:pt x="f69" y="f70"/>
                      <a:pt x="f71" y="f72"/>
                      <a:pt x="f73" y="f74"/>
                    </a:cubicBezTo>
                    <a:cubicBezTo>
                      <a:pt x="f75" y="f27"/>
                      <a:pt x="f76" y="f77"/>
                      <a:pt x="f78" y="f77"/>
                    </a:cubicBezTo>
                    <a:cubicBezTo>
                      <a:pt x="f79" y="f77"/>
                      <a:pt x="f80" y="f81"/>
                      <a:pt x="f82" y="f83"/>
                    </a:cubicBezTo>
                    <a:cubicBezTo>
                      <a:pt x="f84" y="f29"/>
                      <a:pt x="f85" y="f86"/>
                      <a:pt x="f87" y="f88"/>
                    </a:cubicBezTo>
                    <a:cubicBezTo>
                      <a:pt x="f89" y="f90"/>
                      <a:pt x="f91" y="f92"/>
                      <a:pt x="f93" y="f94"/>
                    </a:cubicBezTo>
                    <a:cubicBezTo>
                      <a:pt x="f95" y="f96"/>
                      <a:pt x="f97" y="f98"/>
                      <a:pt x="f99" y="f100"/>
                    </a:cubicBezTo>
                    <a:cubicBezTo>
                      <a:pt x="f101" y="f102"/>
                      <a:pt x="f103" y="f104"/>
                      <a:pt x="f105" y="f104"/>
                    </a:cubicBezTo>
                    <a:cubicBezTo>
                      <a:pt x="f106" y="f104"/>
                      <a:pt x="f107" y="f108"/>
                      <a:pt x="f2" y="f109"/>
                    </a:cubicBezTo>
                    <a:lnTo>
                      <a:pt x="f2" y="f109"/>
                    </a:lnTo>
                    <a:cubicBezTo>
                      <a:pt x="f110" y="f111"/>
                      <a:pt x="f112" y="f113"/>
                      <a:pt x="f114" y="f113"/>
                    </a:cubicBezTo>
                    <a:cubicBezTo>
                      <a:pt x="f115" y="f113"/>
                      <a:pt x="f116" y="f117"/>
                      <a:pt x="f118" y="f119"/>
                    </a:cubicBezTo>
                    <a:cubicBezTo>
                      <a:pt x="f120" y="f121"/>
                      <a:pt x="f122" y="f88"/>
                      <a:pt x="f20" y="f123"/>
                    </a:cubicBezTo>
                    <a:cubicBezTo>
                      <a:pt x="f124" y="f125"/>
                      <a:pt x="f126" y="f127"/>
                      <a:pt x="f128" y="f50"/>
                    </a:cubicBezTo>
                    <a:cubicBezTo>
                      <a:pt x="f129" y="f130"/>
                      <a:pt x="f131" y="f132"/>
                      <a:pt x="f22" y="f133"/>
                    </a:cubicBezTo>
                    <a:cubicBezTo>
                      <a:pt x="f134" y="f135"/>
                      <a:pt x="f136" y="f2"/>
                      <a:pt x="f46"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6" name="Google Shape;816;p10">
                <a:extLst>
                  <a:ext uri="{FF2B5EF4-FFF2-40B4-BE49-F238E27FC236}">
                    <a16:creationId xmlns:a16="http://schemas.microsoft.com/office/drawing/2014/main" id="{7858143E-D23B-4145-A709-F39E28C59A2A}"/>
                  </a:ext>
                </a:extLst>
              </p:cNvPr>
              <p:cNvSpPr/>
              <p:nvPr/>
            </p:nvSpPr>
            <p:spPr>
              <a:xfrm>
                <a:off x="8843948" y="4326017"/>
                <a:ext cx="105165" cy="67272"/>
              </a:xfrm>
              <a:custGeom>
                <a:avLst/>
                <a:gdLst>
                  <a:gd name="f0" fmla="val w"/>
                  <a:gd name="f1" fmla="val h"/>
                  <a:gd name="f2" fmla="val 0"/>
                  <a:gd name="f3" fmla="val 3256"/>
                  <a:gd name="f4" fmla="val 2083"/>
                  <a:gd name="f5" fmla="val 2381"/>
                  <a:gd name="f6" fmla="val 2249"/>
                  <a:gd name="f7" fmla="val 1995"/>
                  <a:gd name="f8" fmla="val 422"/>
                  <a:gd name="f9" fmla="val 1951"/>
                  <a:gd name="f10" fmla="val 467"/>
                  <a:gd name="f11" fmla="val 1547"/>
                  <a:gd name="f12" fmla="val 1090"/>
                  <a:gd name="f13" fmla="val 785"/>
                  <a:gd name="f14" fmla="val 1909"/>
                  <a:gd name="f15" fmla="val 728"/>
                  <a:gd name="f16" fmla="val 1932"/>
                  <a:gd name="f17" fmla="val 1362"/>
                  <a:gd name="f18" fmla="val 1667"/>
                  <a:gd name="f19" fmla="val 1905"/>
                  <a:gd name="f20" fmla="val 1182"/>
                  <a:gd name="f21" fmla="val 1997"/>
                  <a:gd name="f22" fmla="val 2101"/>
                  <a:gd name="f23" fmla="val 1009"/>
                  <a:gd name="f24" fmla="val 2194"/>
                  <a:gd name="f25" fmla="val 951"/>
                  <a:gd name="f26" fmla="val 2287"/>
                  <a:gd name="f27" fmla="val 900"/>
                  <a:gd name="f28" fmla="val 2398"/>
                  <a:gd name="f29" fmla="val 857"/>
                  <a:gd name="f30" fmla="val 2520"/>
                  <a:gd name="f31" fmla="val 2534"/>
                  <a:gd name="f32" fmla="val 2548"/>
                  <a:gd name="f33" fmla="val 858"/>
                  <a:gd name="f34" fmla="val 2563"/>
                  <a:gd name="f35" fmla="val 859"/>
                  <a:gd name="f36" fmla="val 2678"/>
                  <a:gd name="f37" fmla="val 894"/>
                  <a:gd name="f38" fmla="val 2794"/>
                  <a:gd name="f39" fmla="val 974"/>
                  <a:gd name="f40" fmla="val 2805"/>
                  <a:gd name="f41" fmla="val 1101"/>
                  <a:gd name="f42" fmla="val 2816"/>
                  <a:gd name="f43" fmla="val 1233"/>
                  <a:gd name="f44" fmla="val 2723"/>
                  <a:gd name="f45" fmla="val 1354"/>
                  <a:gd name="f46" fmla="val 2605"/>
                  <a:gd name="f47" fmla="val 1356"/>
                  <a:gd name="f48" fmla="val 2599"/>
                  <a:gd name="f49" fmla="val 2592"/>
                  <a:gd name="f50" fmla="val 2586"/>
                  <a:gd name="f51" fmla="val 1355"/>
                  <a:gd name="f52" fmla="val 2591"/>
                  <a:gd name="f53" fmla="val 2597"/>
                  <a:gd name="f54" fmla="val 2602"/>
                  <a:gd name="f55" fmla="val 2603"/>
                  <a:gd name="f56" fmla="val 2604"/>
                  <a:gd name="f57" fmla="val 2611"/>
                  <a:gd name="f58" fmla="val 2618"/>
                  <a:gd name="f59" fmla="val 2625"/>
                  <a:gd name="f60" fmla="val 2846"/>
                  <a:gd name="f61" fmla="val 3087"/>
                  <a:gd name="f62" fmla="val 1263"/>
                  <a:gd name="f63" fmla="val 3163"/>
                  <a:gd name="f64" fmla="val 1067"/>
                  <a:gd name="f65" fmla="val 3255"/>
                  <a:gd name="f66" fmla="val 847"/>
                  <a:gd name="f67" fmla="val 3175"/>
                  <a:gd name="f68" fmla="val 570"/>
                  <a:gd name="f69" fmla="val 3002"/>
                  <a:gd name="f70" fmla="val 432"/>
                  <a:gd name="f71" fmla="val 2898"/>
                  <a:gd name="f72" fmla="val 348"/>
                  <a:gd name="f73" fmla="val 2776"/>
                  <a:gd name="f74" fmla="val 311"/>
                  <a:gd name="f75" fmla="val 2653"/>
                  <a:gd name="f76" fmla="val 2556"/>
                  <a:gd name="f77" fmla="val 2458"/>
                  <a:gd name="f78" fmla="val 334"/>
                  <a:gd name="f79" fmla="val 2367"/>
                  <a:gd name="f80" fmla="val 374"/>
                  <a:gd name="f81" fmla="val 2413"/>
                  <a:gd name="f82" fmla="val 317"/>
                  <a:gd name="f83" fmla="val 2471"/>
                  <a:gd name="f84" fmla="val 213"/>
                  <a:gd name="f85" fmla="val 2459"/>
                  <a:gd name="f86" fmla="val 143"/>
                  <a:gd name="f87" fmla="val 2451"/>
                  <a:gd name="f88" fmla="val 40"/>
                  <a:gd name="f89" fmla="val 2422"/>
                  <a:gd name="f90" fmla="*/ f0 1 3256"/>
                  <a:gd name="f91" fmla="*/ f1 1 2083"/>
                  <a:gd name="f92" fmla="val f2"/>
                  <a:gd name="f93" fmla="val f3"/>
                  <a:gd name="f94" fmla="val f4"/>
                  <a:gd name="f95" fmla="+- f94 0 f92"/>
                  <a:gd name="f96" fmla="+- f93 0 f92"/>
                  <a:gd name="f97" fmla="*/ f96 1 3256"/>
                  <a:gd name="f98" fmla="*/ f95 1 2083"/>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3256" h="2083">
                    <a:moveTo>
                      <a:pt x="f5" y="f2"/>
                    </a:moveTo>
                    <a:cubicBezTo>
                      <a:pt x="f6" y="f2"/>
                      <a:pt x="f7" y="f8"/>
                      <a:pt x="f9" y="f10"/>
                    </a:cubicBezTo>
                    <a:cubicBezTo>
                      <a:pt x="f11" y="f12"/>
                      <a:pt x="f13" y="f14"/>
                      <a:pt x="f2" y="f4"/>
                    </a:cubicBezTo>
                    <a:cubicBezTo>
                      <a:pt x="f15" y="f16"/>
                      <a:pt x="f17" y="f18"/>
                      <a:pt x="f19" y="f20"/>
                    </a:cubicBezTo>
                    <a:cubicBezTo>
                      <a:pt x="f21" y="f12"/>
                      <a:pt x="f22" y="f23"/>
                      <a:pt x="f24" y="f25"/>
                    </a:cubicBezTo>
                    <a:cubicBezTo>
                      <a:pt x="f26" y="f27"/>
                      <a:pt x="f28" y="f29"/>
                      <a:pt x="f30" y="f29"/>
                    </a:cubicBezTo>
                    <a:cubicBezTo>
                      <a:pt x="f31" y="f29"/>
                      <a:pt x="f32" y="f33"/>
                      <a:pt x="f34" y="f35"/>
                    </a:cubicBezTo>
                    <a:cubicBezTo>
                      <a:pt x="f36" y="f37"/>
                      <a:pt x="f38" y="f39"/>
                      <a:pt x="f40" y="f41"/>
                    </a:cubicBezTo>
                    <a:cubicBezTo>
                      <a:pt x="f42" y="f43"/>
                      <a:pt x="f44" y="f45"/>
                      <a:pt x="f46" y="f47"/>
                    </a:cubicBezTo>
                    <a:lnTo>
                      <a:pt x="f46" y="f47"/>
                    </a:lnTo>
                    <a:cubicBezTo>
                      <a:pt x="f48" y="f47"/>
                      <a:pt x="f49" y="f47"/>
                      <a:pt x="f50" y="f51"/>
                    </a:cubicBezTo>
                    <a:lnTo>
                      <a:pt x="f50" y="f51"/>
                    </a:lnTo>
                    <a:cubicBezTo>
                      <a:pt x="f52" y="f47"/>
                      <a:pt x="f53" y="f47"/>
                      <a:pt x="f54" y="f47"/>
                    </a:cubicBezTo>
                    <a:cubicBezTo>
                      <a:pt x="f55" y="f47"/>
                      <a:pt x="f56" y="f47"/>
                      <a:pt x="f46" y="f47"/>
                    </a:cubicBezTo>
                    <a:lnTo>
                      <a:pt x="f46" y="f47"/>
                    </a:lnTo>
                    <a:cubicBezTo>
                      <a:pt x="f57" y="f47"/>
                      <a:pt x="f58" y="f47"/>
                      <a:pt x="f59" y="f47"/>
                    </a:cubicBezTo>
                    <a:cubicBezTo>
                      <a:pt x="f60" y="f47"/>
                      <a:pt x="f61" y="f62"/>
                      <a:pt x="f63" y="f64"/>
                    </a:cubicBezTo>
                    <a:cubicBezTo>
                      <a:pt x="f65" y="f66"/>
                      <a:pt x="f67" y="f68"/>
                      <a:pt x="f69" y="f70"/>
                    </a:cubicBezTo>
                    <a:cubicBezTo>
                      <a:pt x="f71" y="f72"/>
                      <a:pt x="f73" y="f74"/>
                      <a:pt x="f75" y="f74"/>
                    </a:cubicBezTo>
                    <a:cubicBezTo>
                      <a:pt x="f76" y="f74"/>
                      <a:pt x="f77" y="f78"/>
                      <a:pt x="f79" y="f80"/>
                    </a:cubicBezTo>
                    <a:cubicBezTo>
                      <a:pt x="f81" y="f82"/>
                      <a:pt x="f83" y="f84"/>
                      <a:pt x="f85" y="f86"/>
                    </a:cubicBezTo>
                    <a:cubicBezTo>
                      <a:pt x="f87" y="f88"/>
                      <a:pt x="f89"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7" name="Google Shape;817;p10">
                <a:extLst>
                  <a:ext uri="{FF2B5EF4-FFF2-40B4-BE49-F238E27FC236}">
                    <a16:creationId xmlns:a16="http://schemas.microsoft.com/office/drawing/2014/main" id="{AFA75968-B49F-4F98-8F15-0EE8B93FC8D8}"/>
                  </a:ext>
                </a:extLst>
              </p:cNvPr>
              <p:cNvSpPr/>
              <p:nvPr/>
            </p:nvSpPr>
            <p:spPr>
              <a:xfrm>
                <a:off x="8532668" y="4378311"/>
                <a:ext cx="227438" cy="140625"/>
              </a:xfrm>
              <a:custGeom>
                <a:avLst/>
                <a:gdLst>
                  <a:gd name="f0" fmla="val w"/>
                  <a:gd name="f1" fmla="val h"/>
                  <a:gd name="f2" fmla="val 0"/>
                  <a:gd name="f3" fmla="val 7042"/>
                  <a:gd name="f4" fmla="val 4354"/>
                  <a:gd name="f5" fmla="val 1940"/>
                  <a:gd name="f6" fmla="val 210"/>
                  <a:gd name="f7" fmla="val 2066"/>
                  <a:gd name="f8" fmla="val 221"/>
                  <a:gd name="f9" fmla="val 2182"/>
                  <a:gd name="f10" fmla="val 233"/>
                  <a:gd name="f11" fmla="val 2309"/>
                  <a:gd name="f12" fmla="val 267"/>
                  <a:gd name="f13" fmla="val 2563"/>
                  <a:gd name="f14" fmla="val 337"/>
                  <a:gd name="f15" fmla="val 2782"/>
                  <a:gd name="f16" fmla="val 440"/>
                  <a:gd name="f17" fmla="val 2990"/>
                  <a:gd name="f18" fmla="val 579"/>
                  <a:gd name="f19" fmla="val 3405"/>
                  <a:gd name="f20" fmla="val 856"/>
                  <a:gd name="f21" fmla="val 3740"/>
                  <a:gd name="f22" fmla="val 1248"/>
                  <a:gd name="f23" fmla="val 4029"/>
                  <a:gd name="f24" fmla="val 1664"/>
                  <a:gd name="f25" fmla="val 4306"/>
                  <a:gd name="f26" fmla="val 2068"/>
                  <a:gd name="f27" fmla="val 4548"/>
                  <a:gd name="f28" fmla="val 2507"/>
                  <a:gd name="f29" fmla="val 4848"/>
                  <a:gd name="f30" fmla="val 2887"/>
                  <a:gd name="f31" fmla="val 5137"/>
                  <a:gd name="f32" fmla="val 3291"/>
                  <a:gd name="f33" fmla="val 5518"/>
                  <a:gd name="f34" fmla="val 3626"/>
                  <a:gd name="f35" fmla="val 5922"/>
                  <a:gd name="f36" fmla="val 3915"/>
                  <a:gd name="f37" fmla="val 5714"/>
                  <a:gd name="f38" fmla="val 3776"/>
                  <a:gd name="f39" fmla="val 5333"/>
                  <a:gd name="f40" fmla="val 3465"/>
                  <a:gd name="f41" fmla="val 3315"/>
                  <a:gd name="f42" fmla="val 4964"/>
                  <a:gd name="f43" fmla="val 3118"/>
                  <a:gd name="f44" fmla="val 4825"/>
                  <a:gd name="f45" fmla="val 2922"/>
                  <a:gd name="f46" fmla="val 4525"/>
                  <a:gd name="f47" fmla="val 2530"/>
                  <a:gd name="f48" fmla="val 4260"/>
                  <a:gd name="f49" fmla="val 2103"/>
                  <a:gd name="f50" fmla="val 3971"/>
                  <a:gd name="f51" fmla="val 1699"/>
                  <a:gd name="f52" fmla="val 3694"/>
                  <a:gd name="f53" fmla="val 1295"/>
                  <a:gd name="f54" fmla="val 3382"/>
                  <a:gd name="f55" fmla="val 902"/>
                  <a:gd name="f56" fmla="val 2967"/>
                  <a:gd name="f57" fmla="val 625"/>
                  <a:gd name="f58" fmla="val 2863"/>
                  <a:gd name="f59" fmla="val 556"/>
                  <a:gd name="f60" fmla="val 2759"/>
                  <a:gd name="f61" fmla="val 498"/>
                  <a:gd name="f62" fmla="val 2644"/>
                  <a:gd name="f63" fmla="val 2528"/>
                  <a:gd name="f64" fmla="val 383"/>
                  <a:gd name="f65" fmla="val 2413"/>
                  <a:gd name="f66" fmla="val 2297"/>
                  <a:gd name="f67" fmla="val 313"/>
                  <a:gd name="f68" fmla="val 279"/>
                  <a:gd name="f69" fmla="val 2055"/>
                  <a:gd name="f70" fmla="val 256"/>
                  <a:gd name="f71" fmla="val 1876"/>
                  <a:gd name="f72" fmla="val 227"/>
                  <a:gd name="f73" fmla="val 1815"/>
                  <a:gd name="f74" fmla="val 224"/>
                  <a:gd name="f75" fmla="val 1753"/>
                  <a:gd name="f76" fmla="val 1691"/>
                  <a:gd name="f77" fmla="val 1628"/>
                  <a:gd name="f78" fmla="val 1559"/>
                  <a:gd name="f79" fmla="val 1674"/>
                  <a:gd name="f80" fmla="val 1813"/>
                  <a:gd name="f81" fmla="val 6377"/>
                  <a:gd name="f82" fmla="val 4269"/>
                  <a:gd name="f83" fmla="val 6379"/>
                  <a:gd name="f84" fmla="val 4270"/>
                  <a:gd name="f85" fmla="val 6381"/>
                  <a:gd name="f86" fmla="val 4271"/>
                  <a:gd name="f87" fmla="val 6383"/>
                  <a:gd name="f88" fmla="val 4273"/>
                  <a:gd name="f89" fmla="val 1935"/>
                  <a:gd name="f90" fmla="val 1792"/>
                  <a:gd name="f91" fmla="val 1648"/>
                  <a:gd name="f92" fmla="val 12"/>
                  <a:gd name="f93" fmla="val 1501"/>
                  <a:gd name="f94" fmla="val 36"/>
                  <a:gd name="f95" fmla="val 1316"/>
                  <a:gd name="f96" fmla="val 60"/>
                  <a:gd name="f97" fmla="val 1132"/>
                  <a:gd name="f98" fmla="val 117"/>
                  <a:gd name="f99" fmla="val 947"/>
                  <a:gd name="f100" fmla="val 198"/>
                  <a:gd name="f101" fmla="val 601"/>
                  <a:gd name="f102" fmla="val 325"/>
                  <a:gd name="f103" fmla="val 324"/>
                  <a:gd name="f104" fmla="val 717"/>
                  <a:gd name="f105" fmla="val 430"/>
                  <a:gd name="f106" fmla="val 510"/>
                  <a:gd name="f107" fmla="val 917"/>
                  <a:gd name="f108" fmla="val 1396"/>
                  <a:gd name="f109" fmla="val 1930"/>
                  <a:gd name="f110" fmla="val 423"/>
                  <a:gd name="f111" fmla="val 637"/>
                  <a:gd name="f112" fmla="val 3198"/>
                  <a:gd name="f113" fmla="val 914"/>
                  <a:gd name="f114" fmla="val 3209"/>
                  <a:gd name="f115" fmla="val 1387"/>
                  <a:gd name="f116" fmla="val 1549"/>
                  <a:gd name="f117" fmla="val 3163"/>
                  <a:gd name="f118" fmla="val 1733"/>
                  <a:gd name="f119" fmla="val 3048"/>
                  <a:gd name="f120" fmla="val 1837"/>
                  <a:gd name="f121" fmla="val 2993"/>
                  <a:gd name="f122" fmla="val 1882"/>
                  <a:gd name="f123" fmla="val 2917"/>
                  <a:gd name="f124" fmla="val 1905"/>
                  <a:gd name="f125" fmla="val 2840"/>
                  <a:gd name="f126" fmla="val 2739"/>
                  <a:gd name="f127" fmla="val 2638"/>
                  <a:gd name="f128" fmla="val 1865"/>
                  <a:gd name="f129" fmla="val 2586"/>
                  <a:gd name="f130" fmla="val 1779"/>
                  <a:gd name="f131" fmla="val 2621"/>
                  <a:gd name="f132" fmla="val 1999"/>
                  <a:gd name="f133" fmla="val 2817"/>
                  <a:gd name="f134" fmla="val 2183"/>
                  <a:gd name="f135" fmla="val 3036"/>
                  <a:gd name="f136" fmla="val 3255"/>
                  <a:gd name="f137" fmla="val 3440"/>
                  <a:gd name="f138" fmla="val 3475"/>
                  <a:gd name="f139" fmla="val 3786"/>
                  <a:gd name="f140" fmla="val 2414"/>
                  <a:gd name="f141" fmla="val 3084"/>
                  <a:gd name="f142" fmla="val 3613"/>
                  <a:gd name="f143" fmla="val 3753"/>
                  <a:gd name="f144" fmla="val 3798"/>
                  <a:gd name="f145" fmla="val 3661"/>
                  <a:gd name="f146" fmla="val 3913"/>
                  <a:gd name="f147" fmla="val 3557"/>
                  <a:gd name="f148" fmla="val 3983"/>
                  <a:gd name="f149" fmla="val 3834"/>
                  <a:gd name="f150" fmla="val 3902"/>
                  <a:gd name="f151" fmla="val 4353"/>
                  <a:gd name="f152" fmla="val 4213"/>
                  <a:gd name="f153" fmla="val 4076"/>
                  <a:gd name="f154" fmla="val 3984"/>
                  <a:gd name="f155" fmla="val 4502"/>
                  <a:gd name="f156" fmla="val 3615"/>
                  <a:gd name="f157" fmla="val 4687"/>
                  <a:gd name="f158" fmla="val 4088"/>
                  <a:gd name="f159" fmla="val 4998"/>
                  <a:gd name="f160" fmla="val 4160"/>
                  <a:gd name="f161" fmla="val 5343"/>
                  <a:gd name="f162" fmla="val 5494"/>
                  <a:gd name="f163" fmla="val 5652"/>
                  <a:gd name="f164" fmla="val 4146"/>
                  <a:gd name="f165" fmla="val 5808"/>
                  <a:gd name="f166" fmla="val 6005"/>
                  <a:gd name="f167" fmla="val 6200"/>
                  <a:gd name="f168" fmla="val 4168"/>
                  <a:gd name="f169" fmla="val 5777"/>
                  <a:gd name="f170" fmla="val 3918"/>
                  <a:gd name="f171" fmla="val 6508"/>
                  <a:gd name="f172" fmla="val 2587"/>
                  <a:gd name="f173" fmla="val 6041"/>
                  <a:gd name="f174" fmla="val 2598"/>
                  <a:gd name="f175" fmla="val 6158"/>
                  <a:gd name="f176" fmla="val 2605"/>
                  <a:gd name="f177" fmla="val 6271"/>
                  <a:gd name="f178" fmla="val 6542"/>
                  <a:gd name="f179" fmla="val 6798"/>
                  <a:gd name="f180" fmla="val 2564"/>
                  <a:gd name="f181" fmla="val 7041"/>
                  <a:gd name="f182" fmla="val 2426"/>
                  <a:gd name="f183" fmla="val 5876"/>
                  <a:gd name="f184" fmla="val 4767"/>
                  <a:gd name="f185" fmla="val 1595"/>
                  <a:gd name="f186" fmla="val 3925"/>
                  <a:gd name="f187" fmla="val 844"/>
                  <a:gd name="f188" fmla="val 3336"/>
                  <a:gd name="f189" fmla="val 2665"/>
                  <a:gd name="f190" fmla="*/ f0 1 7042"/>
                  <a:gd name="f191" fmla="*/ f1 1 4354"/>
                  <a:gd name="f192" fmla="val f2"/>
                  <a:gd name="f193" fmla="val f3"/>
                  <a:gd name="f194" fmla="val f4"/>
                  <a:gd name="f195" fmla="+- f194 0 f192"/>
                  <a:gd name="f196" fmla="+- f193 0 f192"/>
                  <a:gd name="f197" fmla="*/ f196 1 7042"/>
                  <a:gd name="f198" fmla="*/ f195 1 4354"/>
                  <a:gd name="f199" fmla="*/ f192 1 f197"/>
                  <a:gd name="f200" fmla="*/ f193 1 f197"/>
                  <a:gd name="f201" fmla="*/ f192 1 f198"/>
                  <a:gd name="f202" fmla="*/ f194 1 f198"/>
                  <a:gd name="f203" fmla="*/ f199 f190 1"/>
                  <a:gd name="f204" fmla="*/ f200 f190 1"/>
                  <a:gd name="f205" fmla="*/ f202 f191 1"/>
                  <a:gd name="f206" fmla="*/ f201 f191 1"/>
                </a:gdLst>
                <a:ahLst/>
                <a:cxnLst>
                  <a:cxn ang="3cd4">
                    <a:pos x="hc" y="t"/>
                  </a:cxn>
                  <a:cxn ang="0">
                    <a:pos x="r" y="vc"/>
                  </a:cxn>
                  <a:cxn ang="cd4">
                    <a:pos x="hc" y="b"/>
                  </a:cxn>
                  <a:cxn ang="cd2">
                    <a:pos x="l" y="vc"/>
                  </a:cxn>
                </a:cxnLst>
                <a:rect l="f203" t="f206" r="f204" b="f205"/>
                <a:pathLst>
                  <a:path w="7042" h="4354">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3" y="f34"/>
                      <a:pt x="f39" y="f40"/>
                    </a:cubicBezTo>
                    <a:cubicBezTo>
                      <a:pt x="f31" y="f41"/>
                      <a:pt x="f42" y="f43"/>
                      <a:pt x="f44" y="f45"/>
                    </a:cubicBezTo>
                    <a:cubicBezTo>
                      <a:pt x="f46" y="f47"/>
                      <a:pt x="f48" y="f49"/>
                      <a:pt x="f50" y="f51"/>
                    </a:cubicBezTo>
                    <a:cubicBezTo>
                      <a:pt x="f52" y="f53"/>
                      <a:pt x="f54" y="f55"/>
                      <a:pt x="f56" y="f57"/>
                    </a:cubicBezTo>
                    <a:cubicBezTo>
                      <a:pt x="f58" y="f59"/>
                      <a:pt x="f60" y="f61"/>
                      <a:pt x="f62" y="f16"/>
                    </a:cubicBezTo>
                    <a:cubicBezTo>
                      <a:pt x="f63" y="f64"/>
                      <a:pt x="f65" y="f14"/>
                      <a:pt x="f66" y="f67"/>
                    </a:cubicBezTo>
                    <a:cubicBezTo>
                      <a:pt x="f9" y="f68"/>
                      <a:pt x="f69" y="f70"/>
                      <a:pt x="f5" y="f10"/>
                    </a:cubicBezTo>
                    <a:cubicBezTo>
                      <a:pt x="f71" y="f72"/>
                      <a:pt x="f73" y="f74"/>
                      <a:pt x="f75" y="f74"/>
                    </a:cubicBezTo>
                    <a:cubicBezTo>
                      <a:pt x="f76" y="f74"/>
                      <a:pt x="f77" y="f72"/>
                      <a:pt x="f78" y="f10"/>
                    </a:cubicBezTo>
                    <a:cubicBezTo>
                      <a:pt x="f79" y="f8"/>
                      <a:pt x="f80" y="f6"/>
                      <a:pt x="f5" y="f6"/>
                    </a:cubicBezTo>
                    <a:close/>
                    <a:moveTo>
                      <a:pt x="f81" y="f82"/>
                    </a:moveTo>
                    <a:cubicBezTo>
                      <a:pt x="f83" y="f84"/>
                      <a:pt x="f85" y="f86"/>
                      <a:pt x="f87" y="f88"/>
                    </a:cubicBezTo>
                    <a:cubicBezTo>
                      <a:pt x="f85" y="f86"/>
                      <a:pt x="f83" y="f84"/>
                      <a:pt x="f81" y="f82"/>
                    </a:cubicBezTo>
                    <a:close/>
                    <a:moveTo>
                      <a:pt x="f89" y="f2"/>
                    </a:moveTo>
                    <a:cubicBezTo>
                      <a:pt x="f90" y="f2"/>
                      <a:pt x="f91" y="f92"/>
                      <a:pt x="f93" y="f94"/>
                    </a:cubicBezTo>
                    <a:cubicBezTo>
                      <a:pt x="f95" y="f96"/>
                      <a:pt x="f97" y="f98"/>
                      <a:pt x="f99" y="f100"/>
                    </a:cubicBezTo>
                    <a:cubicBezTo>
                      <a:pt x="f101" y="f102"/>
                      <a:pt x="f103" y="f59"/>
                      <a:pt x="f2" y="f104"/>
                    </a:cubicBezTo>
                    <a:cubicBezTo>
                      <a:pt x="f105" y="f106"/>
                      <a:pt x="f107" y="f64"/>
                      <a:pt x="f108" y="f64"/>
                    </a:cubicBezTo>
                    <a:cubicBezTo>
                      <a:pt x="f24" y="f64"/>
                      <a:pt x="f109" y="f110"/>
                      <a:pt x="f9" y="f106"/>
                    </a:cubicBezTo>
                    <a:cubicBezTo>
                      <a:pt x="f13" y="f111"/>
                      <a:pt x="f112" y="f113"/>
                      <a:pt x="f114" y="f115"/>
                    </a:cubicBezTo>
                    <a:cubicBezTo>
                      <a:pt x="f114" y="f116"/>
                      <a:pt x="f117" y="f118"/>
                      <a:pt x="f119" y="f120"/>
                    </a:cubicBezTo>
                    <a:cubicBezTo>
                      <a:pt x="f121" y="f122"/>
                      <a:pt x="f123" y="f124"/>
                      <a:pt x="f125" y="f124"/>
                    </a:cubicBezTo>
                    <a:cubicBezTo>
                      <a:pt x="f126" y="f124"/>
                      <a:pt x="f127" y="f128"/>
                      <a:pt x="f129" y="f130"/>
                    </a:cubicBezTo>
                    <a:lnTo>
                      <a:pt x="f129" y="f130"/>
                    </a:lnTo>
                    <a:cubicBezTo>
                      <a:pt x="f131" y="f132"/>
                      <a:pt x="f133" y="f134"/>
                      <a:pt x="f135" y="f134"/>
                    </a:cubicBezTo>
                    <a:cubicBezTo>
                      <a:pt x="f136" y="f134"/>
                      <a:pt x="f137" y="f132"/>
                      <a:pt x="f138" y="f130"/>
                    </a:cubicBezTo>
                    <a:cubicBezTo>
                      <a:pt x="f139" y="f140"/>
                      <a:pt x="f139" y="f141"/>
                      <a:pt x="f142" y="f143"/>
                    </a:cubicBezTo>
                    <a:cubicBezTo>
                      <a:pt x="f142" y="f143"/>
                      <a:pt x="f144" y="f145"/>
                      <a:pt x="f146" y="f147"/>
                    </a:cubicBezTo>
                    <a:lnTo>
                      <a:pt x="f146" y="f147"/>
                    </a:lnTo>
                    <a:cubicBezTo>
                      <a:pt x="f146" y="f147"/>
                      <a:pt x="f148" y="f149"/>
                      <a:pt x="f150" y="f151"/>
                    </a:cubicBezTo>
                    <a:cubicBezTo>
                      <a:pt x="f152" y="f153"/>
                      <a:pt x="f25" y="f154"/>
                      <a:pt x="f155" y="f156"/>
                    </a:cubicBezTo>
                    <a:cubicBezTo>
                      <a:pt x="f157" y="f158"/>
                      <a:pt x="f159" y="f160"/>
                      <a:pt x="f161" y="f160"/>
                    </a:cubicBezTo>
                    <a:cubicBezTo>
                      <a:pt x="f162" y="f160"/>
                      <a:pt x="f163" y="f164"/>
                      <a:pt x="f165" y="f164"/>
                    </a:cubicBezTo>
                    <a:cubicBezTo>
                      <a:pt x="f166" y="f164"/>
                      <a:pt x="f167" y="f168"/>
                      <a:pt x="f81" y="f82"/>
                    </a:cubicBezTo>
                    <a:lnTo>
                      <a:pt x="f81" y="f82"/>
                    </a:lnTo>
                    <a:cubicBezTo>
                      <a:pt x="f169" y="f170"/>
                      <a:pt x="f171" y="f58"/>
                      <a:pt x="f35" y="f172"/>
                    </a:cubicBezTo>
                    <a:lnTo>
                      <a:pt x="f35" y="f172"/>
                    </a:lnTo>
                    <a:cubicBezTo>
                      <a:pt x="f173" y="f174"/>
                      <a:pt x="f175" y="f176"/>
                      <a:pt x="f177" y="f176"/>
                    </a:cubicBezTo>
                    <a:cubicBezTo>
                      <a:pt x="f178" y="f176"/>
                      <a:pt x="f179" y="f180"/>
                      <a:pt x="f181" y="f182"/>
                    </a:cubicBezTo>
                    <a:cubicBezTo>
                      <a:pt x="f183" y="f140"/>
                      <a:pt x="f184" y="f185"/>
                      <a:pt x="f186" y="f187"/>
                    </a:cubicBezTo>
                    <a:cubicBezTo>
                      <a:pt x="f188" y="f67"/>
                      <a:pt x="f189" y="f2"/>
                      <a:pt x="f89"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8" name="Google Shape;818;p10">
                <a:extLst>
                  <a:ext uri="{FF2B5EF4-FFF2-40B4-BE49-F238E27FC236}">
                    <a16:creationId xmlns:a16="http://schemas.microsoft.com/office/drawing/2014/main" id="{9BBE6F6A-0616-4DB0-85F0-56F3CF69F9C0}"/>
                  </a:ext>
                </a:extLst>
              </p:cNvPr>
              <p:cNvSpPr/>
              <p:nvPr/>
            </p:nvSpPr>
            <p:spPr>
              <a:xfrm>
                <a:off x="8671703" y="4394752"/>
                <a:ext cx="150638" cy="53611"/>
              </a:xfrm>
              <a:custGeom>
                <a:avLst/>
                <a:gdLst>
                  <a:gd name="f0" fmla="val w"/>
                  <a:gd name="f1" fmla="val h"/>
                  <a:gd name="f2" fmla="val 0"/>
                  <a:gd name="f3" fmla="val 4664"/>
                  <a:gd name="f4" fmla="val 1660"/>
                  <a:gd name="f5" fmla="val 970"/>
                  <a:gd name="f6" fmla="val 509"/>
                  <a:gd name="f7" fmla="val 1178"/>
                  <a:gd name="f8" fmla="val 589"/>
                  <a:gd name="f9" fmla="val 1386"/>
                  <a:gd name="f10" fmla="val 670"/>
                  <a:gd name="f11" fmla="val 1617"/>
                  <a:gd name="f12" fmla="val 728"/>
                  <a:gd name="f13" fmla="val 1836"/>
                  <a:gd name="f14" fmla="val 786"/>
                  <a:gd name="f15" fmla="val 2055"/>
                  <a:gd name="f16" fmla="val 820"/>
                  <a:gd name="f17" fmla="val 2298"/>
                  <a:gd name="f18" fmla="val 855"/>
                  <a:gd name="f19" fmla="val 2517"/>
                  <a:gd name="f20" fmla="val 878"/>
                  <a:gd name="f21" fmla="val 2759"/>
                  <a:gd name="f22" fmla="val 3002"/>
                  <a:gd name="f23" fmla="val 3221"/>
                  <a:gd name="f24" fmla="val 866"/>
                  <a:gd name="f25" fmla="val 3464"/>
                  <a:gd name="f26" fmla="val 3694"/>
                  <a:gd name="f27" fmla="val 843"/>
                  <a:gd name="f28" fmla="val 913"/>
                  <a:gd name="f29" fmla="val 2967"/>
                  <a:gd name="f30" fmla="val 924"/>
                  <a:gd name="f31" fmla="val 2896"/>
                  <a:gd name="f32" fmla="val 927"/>
                  <a:gd name="f33" fmla="val 2826"/>
                  <a:gd name="f34" fmla="val 929"/>
                  <a:gd name="f35" fmla="val 2757"/>
                  <a:gd name="f36" fmla="val 2590"/>
                  <a:gd name="f37" fmla="val 2426"/>
                  <a:gd name="f38" fmla="val 921"/>
                  <a:gd name="f39" fmla="val 2263"/>
                  <a:gd name="f40" fmla="val 2032"/>
                  <a:gd name="f41" fmla="val 1801"/>
                  <a:gd name="f42" fmla="val 1582"/>
                  <a:gd name="f43" fmla="val 763"/>
                  <a:gd name="f44" fmla="val 1363"/>
                  <a:gd name="f45" fmla="val 693"/>
                  <a:gd name="f46" fmla="val 1155"/>
                  <a:gd name="f47" fmla="val 612"/>
                  <a:gd name="f48" fmla="val 1"/>
                  <a:gd name="f49" fmla="val 685"/>
                  <a:gd name="f50" fmla="val 602"/>
                  <a:gd name="f51" fmla="val 2459"/>
                  <a:gd name="f52" fmla="val 3607"/>
                  <a:gd name="f53" fmla="val 3738"/>
                  <a:gd name="f54" fmla="val 3860"/>
                  <a:gd name="f55" fmla="val 1646"/>
                  <a:gd name="f56" fmla="val 3971"/>
                  <a:gd name="f57" fmla="val 3948"/>
                  <a:gd name="f58" fmla="val 1570"/>
                  <a:gd name="f59" fmla="val 3256"/>
                  <a:gd name="f60" fmla="val 1374"/>
                  <a:gd name="f61" fmla="val 3106"/>
                  <a:gd name="f62" fmla="val 1224"/>
                  <a:gd name="f63" fmla="val 3153"/>
                  <a:gd name="f64" fmla="val 1229"/>
                  <a:gd name="f65" fmla="val 3202"/>
                  <a:gd name="f66" fmla="val 1232"/>
                  <a:gd name="f67" fmla="val 3253"/>
                  <a:gd name="f68" fmla="val 3749"/>
                  <a:gd name="f69" fmla="val 4349"/>
                  <a:gd name="f70" fmla="val 979"/>
                  <a:gd name="f71" fmla="val 4243"/>
                  <a:gd name="f72" fmla="val 677"/>
                  <a:gd name="f73" fmla="val 3819"/>
                  <a:gd name="f74" fmla="val 709"/>
                  <a:gd name="f75" fmla="val 3394"/>
                  <a:gd name="f76" fmla="val 2224"/>
                  <a:gd name="f77" fmla="val 1060"/>
                  <a:gd name="f78" fmla="val 467"/>
                  <a:gd name="f79" fmla="*/ f0 1 4664"/>
                  <a:gd name="f80" fmla="*/ f1 1 1660"/>
                  <a:gd name="f81" fmla="val f2"/>
                  <a:gd name="f82" fmla="val f3"/>
                  <a:gd name="f83" fmla="val f4"/>
                  <a:gd name="f84" fmla="+- f83 0 f81"/>
                  <a:gd name="f85" fmla="+- f82 0 f81"/>
                  <a:gd name="f86" fmla="*/ f85 1 4664"/>
                  <a:gd name="f87" fmla="*/ f84 1 1660"/>
                  <a:gd name="f88" fmla="*/ f81 1 f86"/>
                  <a:gd name="f89" fmla="*/ f82 1 f86"/>
                  <a:gd name="f90" fmla="*/ f81 1 f87"/>
                  <a:gd name="f91" fmla="*/ f83 1 f87"/>
                  <a:gd name="f92" fmla="*/ f88 f79 1"/>
                  <a:gd name="f93" fmla="*/ f89 f79 1"/>
                  <a:gd name="f94" fmla="*/ f91 f80 1"/>
                  <a:gd name="f95" fmla="*/ f90 f80 1"/>
                </a:gdLst>
                <a:ahLst/>
                <a:cxnLst>
                  <a:cxn ang="3cd4">
                    <a:pos x="hc" y="t"/>
                  </a:cxn>
                  <a:cxn ang="0">
                    <a:pos x="r" y="vc"/>
                  </a:cxn>
                  <a:cxn ang="cd4">
                    <a:pos x="hc" y="b"/>
                  </a:cxn>
                  <a:cxn ang="cd2">
                    <a:pos x="l" y="vc"/>
                  </a:cxn>
                </a:cxnLst>
                <a:rect l="f92" t="f95" r="f93" b="f94"/>
                <a:pathLst>
                  <a:path w="4664" h="1660">
                    <a:moveTo>
                      <a:pt x="f5" y="f6"/>
                    </a:moveTo>
                    <a:lnTo>
                      <a:pt x="f5" y="f6"/>
                    </a:lnTo>
                    <a:cubicBezTo>
                      <a:pt x="f7" y="f8"/>
                      <a:pt x="f9" y="f10"/>
                      <a:pt x="f11" y="f12"/>
                    </a:cubicBezTo>
                    <a:cubicBezTo>
                      <a:pt x="f13" y="f14"/>
                      <a:pt x="f15" y="f16"/>
                      <a:pt x="f17" y="f18"/>
                    </a:cubicBezTo>
                    <a:cubicBezTo>
                      <a:pt x="f19" y="f20"/>
                      <a:pt x="f21" y="f20"/>
                      <a:pt x="f22" y="f20"/>
                    </a:cubicBezTo>
                    <a:cubicBezTo>
                      <a:pt x="f23" y="f24"/>
                      <a:pt x="f25" y="f18"/>
                      <a:pt x="f26" y="f27"/>
                    </a:cubicBezTo>
                    <a:lnTo>
                      <a:pt x="f26" y="f27"/>
                    </a:lnTo>
                    <a:cubicBezTo>
                      <a:pt x="f25" y="f20"/>
                      <a:pt x="f23" y="f28"/>
                      <a:pt x="f29" y="f30"/>
                    </a:cubicBezTo>
                    <a:cubicBezTo>
                      <a:pt x="f31" y="f32"/>
                      <a:pt x="f33" y="f34"/>
                      <a:pt x="f35" y="f34"/>
                    </a:cubicBezTo>
                    <a:cubicBezTo>
                      <a:pt x="f36" y="f34"/>
                      <a:pt x="f37" y="f38"/>
                      <a:pt x="f39" y="f28"/>
                    </a:cubicBezTo>
                    <a:cubicBezTo>
                      <a:pt x="f40" y="f20"/>
                      <a:pt x="f41" y="f27"/>
                      <a:pt x="f42" y="f43"/>
                    </a:cubicBezTo>
                    <a:cubicBezTo>
                      <a:pt x="f44" y="f45"/>
                      <a:pt x="f46" y="f47"/>
                      <a:pt x="f5" y="f6"/>
                    </a:cubicBezTo>
                    <a:close/>
                    <a:moveTo>
                      <a:pt x="f48" y="f48"/>
                    </a:moveTo>
                    <a:cubicBezTo>
                      <a:pt x="f49" y="f50"/>
                      <a:pt x="f51" y="f4"/>
                      <a:pt x="f52" y="f4"/>
                    </a:cubicBezTo>
                    <a:cubicBezTo>
                      <a:pt x="f53" y="f4"/>
                      <a:pt x="f54" y="f55"/>
                      <a:pt x="f56" y="f11"/>
                    </a:cubicBezTo>
                    <a:cubicBezTo>
                      <a:pt x="f57" y="f58"/>
                      <a:pt x="f59" y="f60"/>
                      <a:pt x="f61" y="f62"/>
                    </a:cubicBezTo>
                    <a:lnTo>
                      <a:pt x="f61" y="f62"/>
                    </a:lnTo>
                    <a:cubicBezTo>
                      <a:pt x="f63" y="f64"/>
                      <a:pt x="f65" y="f66"/>
                      <a:pt x="f67" y="f66"/>
                    </a:cubicBezTo>
                    <a:cubicBezTo>
                      <a:pt x="f68" y="f66"/>
                      <a:pt x="f69" y="f70"/>
                      <a:pt x="f3" y="f47"/>
                    </a:cubicBezTo>
                    <a:lnTo>
                      <a:pt x="f3" y="f47"/>
                    </a:lnTo>
                    <a:cubicBezTo>
                      <a:pt x="f71" y="f72"/>
                      <a:pt x="f73" y="f74"/>
                      <a:pt x="f75" y="f74"/>
                    </a:cubicBezTo>
                    <a:cubicBezTo>
                      <a:pt x="f76" y="f74"/>
                      <a:pt x="f77" y="f78"/>
                      <a:pt x="f48" y="f48"/>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9" name="Google Shape;819;p10">
                <a:extLst>
                  <a:ext uri="{FF2B5EF4-FFF2-40B4-BE49-F238E27FC236}">
                    <a16:creationId xmlns:a16="http://schemas.microsoft.com/office/drawing/2014/main" id="{B6683C96-6AAD-469E-8647-15259D58E1E2}"/>
                  </a:ext>
                </a:extLst>
              </p:cNvPr>
              <p:cNvSpPr/>
              <p:nvPr/>
            </p:nvSpPr>
            <p:spPr>
              <a:xfrm>
                <a:off x="8362297" y="4730648"/>
                <a:ext cx="194273" cy="264709"/>
              </a:xfrm>
              <a:custGeom>
                <a:avLst/>
                <a:gdLst>
                  <a:gd name="f0" fmla="val w"/>
                  <a:gd name="f1" fmla="val h"/>
                  <a:gd name="f2" fmla="val 0"/>
                  <a:gd name="f3" fmla="val 6015"/>
                  <a:gd name="f4" fmla="val 8196"/>
                  <a:gd name="f5" fmla="val 6014"/>
                  <a:gd name="f6" fmla="val 1"/>
                  <a:gd name="f7" fmla="val 5995"/>
                  <a:gd name="f8" fmla="val 2"/>
                  <a:gd name="f9" fmla="val 5975"/>
                  <a:gd name="f10" fmla="val 4"/>
                  <a:gd name="f11" fmla="val 5955"/>
                  <a:gd name="f12" fmla="val 7"/>
                  <a:gd name="f13" fmla="val 5"/>
                  <a:gd name="f14" fmla="val 5994"/>
                  <a:gd name="f15" fmla="val 3"/>
                  <a:gd name="f16" fmla="val 4593"/>
                  <a:gd name="f17" fmla="val 166"/>
                  <a:gd name="f18" fmla="val 3340"/>
                  <a:gd name="f19" fmla="val 1104"/>
                  <a:gd name="f20" fmla="val 2817"/>
                  <a:gd name="f21" fmla="val 2390"/>
                  <a:gd name="f22" fmla="val 2597"/>
                  <a:gd name="f23" fmla="val 2921"/>
                  <a:gd name="f24" fmla="val 2494"/>
                  <a:gd name="f25" fmla="val 3486"/>
                  <a:gd name="f26" fmla="val 2355"/>
                  <a:gd name="f27" fmla="val 4029"/>
                  <a:gd name="f28" fmla="val 2205"/>
                  <a:gd name="f29" fmla="val 4583"/>
                  <a:gd name="f30" fmla="val 1974"/>
                  <a:gd name="f31" fmla="val 5137"/>
                  <a:gd name="f32" fmla="val 1570"/>
                  <a:gd name="f33" fmla="val 5541"/>
                  <a:gd name="f34" fmla="val 1276"/>
                  <a:gd name="f35" fmla="val 5835"/>
                  <a:gd name="f36" fmla="val 859"/>
                  <a:gd name="f37" fmla="val 6032"/>
                  <a:gd name="f38" fmla="val 449"/>
                  <a:gd name="f39" fmla="val 296"/>
                  <a:gd name="f40" fmla="val 144"/>
                  <a:gd name="f41" fmla="val 6005"/>
                  <a:gd name="f42" fmla="val 5945"/>
                  <a:gd name="f43" fmla="val 323"/>
                  <a:gd name="f44" fmla="val 6261"/>
                  <a:gd name="f45" fmla="val 800"/>
                  <a:gd name="f46" fmla="val 6449"/>
                  <a:gd name="f47" fmla="val 1259"/>
                  <a:gd name="f48" fmla="val 1555"/>
                  <a:gd name="f49" fmla="val 1843"/>
                  <a:gd name="f50" fmla="val 6371"/>
                  <a:gd name="f51" fmla="val 2078"/>
                  <a:gd name="f52" fmla="val 6199"/>
                  <a:gd name="f53" fmla="val 1870"/>
                  <a:gd name="f54" fmla="val 6868"/>
                  <a:gd name="f55" fmla="val 2251"/>
                  <a:gd name="f56" fmla="val 7838"/>
                  <a:gd name="f57" fmla="val 2851"/>
                  <a:gd name="f58" fmla="val 6684"/>
                  <a:gd name="f59" fmla="val 3105"/>
                  <a:gd name="f60" fmla="val 6049"/>
                  <a:gd name="f61" fmla="val 3359"/>
                  <a:gd name="f62" fmla="val 3856"/>
                  <a:gd name="f63" fmla="val 3697"/>
                  <a:gd name="f64" fmla="val 1135"/>
                  <a:gd name="f65" fmla="val 5195"/>
                  <a:gd name="f66" fmla="val 111"/>
                  <a:gd name="f67" fmla="*/ f0 1 6015"/>
                  <a:gd name="f68" fmla="*/ f1 1 8196"/>
                  <a:gd name="f69" fmla="val f2"/>
                  <a:gd name="f70" fmla="val f3"/>
                  <a:gd name="f71" fmla="val f4"/>
                  <a:gd name="f72" fmla="+- f71 0 f69"/>
                  <a:gd name="f73" fmla="+- f70 0 f69"/>
                  <a:gd name="f74" fmla="*/ f73 1 6015"/>
                  <a:gd name="f75" fmla="*/ f72 1 8196"/>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015" h="8196">
                    <a:moveTo>
                      <a:pt x="f5" y="f6"/>
                    </a:moveTo>
                    <a:cubicBezTo>
                      <a:pt x="f7" y="f8"/>
                      <a:pt x="f9" y="f10"/>
                      <a:pt x="f11" y="f12"/>
                    </a:cubicBezTo>
                    <a:lnTo>
                      <a:pt x="f11" y="f12"/>
                    </a:lnTo>
                    <a:cubicBezTo>
                      <a:pt x="f9" y="f13"/>
                      <a:pt x="f14" y="f15"/>
                      <a:pt x="f5" y="f6"/>
                    </a:cubicBezTo>
                    <a:close/>
                    <a:moveTo>
                      <a:pt x="f11" y="f12"/>
                    </a:moveTo>
                    <a:cubicBezTo>
                      <a:pt x="f16" y="f17"/>
                      <a:pt x="f18" y="f19"/>
                      <a:pt x="f20" y="f21"/>
                    </a:cubicBezTo>
                    <a:cubicBezTo>
                      <a:pt x="f22" y="f23"/>
                      <a:pt x="f24" y="f25"/>
                      <a:pt x="f26" y="f27"/>
                    </a:cubicBezTo>
                    <a:cubicBezTo>
                      <a:pt x="f28" y="f29"/>
                      <a:pt x="f30" y="f31"/>
                      <a:pt x="f32" y="f33"/>
                    </a:cubicBezTo>
                    <a:cubicBezTo>
                      <a:pt x="f34" y="f35"/>
                      <a:pt x="f36" y="f37"/>
                      <a:pt x="f38" y="f37"/>
                    </a:cubicBezTo>
                    <a:cubicBezTo>
                      <a:pt x="f39" y="f37"/>
                      <a:pt x="f40" y="f41"/>
                      <a:pt x="f2" y="f42"/>
                    </a:cubicBezTo>
                    <a:lnTo>
                      <a:pt x="f2" y="f42"/>
                    </a:lnTo>
                    <a:cubicBezTo>
                      <a:pt x="f43" y="f44"/>
                      <a:pt x="f45" y="f46"/>
                      <a:pt x="f47" y="f46"/>
                    </a:cubicBezTo>
                    <a:cubicBezTo>
                      <a:pt x="f48" y="f46"/>
                      <a:pt x="f49" y="f50"/>
                      <a:pt x="f51" y="f52"/>
                    </a:cubicBezTo>
                    <a:lnTo>
                      <a:pt x="f51" y="f52"/>
                    </a:lnTo>
                    <a:cubicBezTo>
                      <a:pt x="f53" y="f54"/>
                      <a:pt x="f55" y="f56"/>
                      <a:pt x="f57" y="f4"/>
                    </a:cubicBezTo>
                    <a:cubicBezTo>
                      <a:pt x="f24" y="f58"/>
                      <a:pt x="f59" y="f60"/>
                      <a:pt x="f61" y="f62"/>
                    </a:cubicBezTo>
                    <a:cubicBezTo>
                      <a:pt x="f63" y="f64"/>
                      <a:pt x="f65" y="f66"/>
                      <a:pt x="f11" y="f1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0" name="Google Shape;820;p10">
                <a:extLst>
                  <a:ext uri="{FF2B5EF4-FFF2-40B4-BE49-F238E27FC236}">
                    <a16:creationId xmlns:a16="http://schemas.microsoft.com/office/drawing/2014/main" id="{B54ED5D5-DA69-47F4-B88E-38AD4F0696C4}"/>
                  </a:ext>
                </a:extLst>
              </p:cNvPr>
              <p:cNvSpPr/>
              <p:nvPr/>
            </p:nvSpPr>
            <p:spPr>
              <a:xfrm>
                <a:off x="8486802" y="4733611"/>
                <a:ext cx="97703" cy="213292"/>
              </a:xfrm>
              <a:custGeom>
                <a:avLst/>
                <a:gdLst>
                  <a:gd name="f0" fmla="val w"/>
                  <a:gd name="f1" fmla="val h"/>
                  <a:gd name="f2" fmla="val 0"/>
                  <a:gd name="f3" fmla="val 3025"/>
                  <a:gd name="f4" fmla="val 6604"/>
                  <a:gd name="f5" fmla="val 1155"/>
                  <a:gd name="f6" fmla="val 936"/>
                  <a:gd name="f7" fmla="val 843"/>
                  <a:gd name="f8" fmla="val 1282"/>
                  <a:gd name="f9" fmla="val 728"/>
                  <a:gd name="f10" fmla="val 1744"/>
                  <a:gd name="f11" fmla="val 2182"/>
                  <a:gd name="f12" fmla="val 2621"/>
                  <a:gd name="f13" fmla="val 866"/>
                  <a:gd name="f14" fmla="val 3060"/>
                  <a:gd name="f15" fmla="val 1016"/>
                  <a:gd name="f16" fmla="val 3475"/>
                  <a:gd name="f17" fmla="val 1178"/>
                  <a:gd name="f18" fmla="val 3891"/>
                  <a:gd name="f19" fmla="val 1363"/>
                  <a:gd name="f20" fmla="val 4295"/>
                  <a:gd name="f21" fmla="val 1513"/>
                  <a:gd name="f22" fmla="val 4733"/>
                  <a:gd name="f23" fmla="val 1582"/>
                  <a:gd name="f24" fmla="val 4941"/>
                  <a:gd name="f25" fmla="val 1628"/>
                  <a:gd name="f26" fmla="val 5160"/>
                  <a:gd name="f27" fmla="val 1651"/>
                  <a:gd name="f28" fmla="val 5391"/>
                  <a:gd name="f29" fmla="val 1686"/>
                  <a:gd name="f30" fmla="val 5622"/>
                  <a:gd name="f31" fmla="val 1697"/>
                  <a:gd name="f32" fmla="val 5841"/>
                  <a:gd name="f33" fmla="val 6072"/>
                  <a:gd name="f34" fmla="val 1674"/>
                  <a:gd name="f35" fmla="val 1593"/>
                  <a:gd name="f36" fmla="val 5172"/>
                  <a:gd name="f37" fmla="val 1455"/>
                  <a:gd name="f38" fmla="val 4745"/>
                  <a:gd name="f39" fmla="val 1328"/>
                  <a:gd name="f40" fmla="val 4318"/>
                  <a:gd name="f41" fmla="val 1120"/>
                  <a:gd name="f42" fmla="val 3914"/>
                  <a:gd name="f43" fmla="val 959"/>
                  <a:gd name="f44" fmla="val 3487"/>
                  <a:gd name="f45" fmla="val 809"/>
                  <a:gd name="f46" fmla="val 3071"/>
                  <a:gd name="f47" fmla="val 670"/>
                  <a:gd name="f48" fmla="val 693"/>
                  <a:gd name="f49" fmla="val 2159"/>
                  <a:gd name="f50" fmla="val 1929"/>
                  <a:gd name="f51" fmla="val 1698"/>
                  <a:gd name="f52" fmla="val 1501"/>
                  <a:gd name="f53" fmla="val 1398"/>
                  <a:gd name="f54" fmla="val 889"/>
                  <a:gd name="f55" fmla="val 947"/>
                  <a:gd name="f56" fmla="val 1190"/>
                  <a:gd name="f57" fmla="val 1005"/>
                  <a:gd name="f58" fmla="val 1097"/>
                  <a:gd name="f59" fmla="val 1074"/>
                  <a:gd name="f60" fmla="val 2309"/>
                  <a:gd name="f61" fmla="val 1"/>
                  <a:gd name="f62" fmla="val 2021"/>
                  <a:gd name="f63" fmla="val 163"/>
                  <a:gd name="f64" fmla="val 1709"/>
                  <a:gd name="f65" fmla="val 243"/>
                  <a:gd name="f66" fmla="val 1443"/>
                  <a:gd name="f67" fmla="val 451"/>
                  <a:gd name="f68" fmla="val 1293"/>
                  <a:gd name="f69" fmla="val 543"/>
                  <a:gd name="f70" fmla="val 659"/>
                  <a:gd name="f71" fmla="val 1039"/>
                  <a:gd name="f72" fmla="val 797"/>
                  <a:gd name="f73" fmla="val 474"/>
                  <a:gd name="f74" fmla="val 1386"/>
                  <a:gd name="f75" fmla="val 301"/>
                  <a:gd name="f76" fmla="val 405"/>
                  <a:gd name="f77" fmla="val 532"/>
                  <a:gd name="f78" fmla="val 4041"/>
                  <a:gd name="f79" fmla="val 589"/>
                  <a:gd name="f80" fmla="val 5299"/>
                  <a:gd name="f81" fmla="val 6188"/>
                  <a:gd name="f82" fmla="val 312"/>
                  <a:gd name="f83" fmla="val 5980"/>
                  <a:gd name="f84" fmla="val 520"/>
                  <a:gd name="f85" fmla="val 5714"/>
                  <a:gd name="f86" fmla="val 578"/>
                  <a:gd name="f87" fmla="val 5979"/>
                  <a:gd name="f88" fmla="val 1752"/>
                  <a:gd name="f89" fmla="val 5968"/>
                  <a:gd name="f90" fmla="val 6601"/>
                  <a:gd name="f91" fmla="val 1757"/>
                  <a:gd name="f92" fmla="val 5933"/>
                  <a:gd name="f93" fmla="val 2713"/>
                  <a:gd name="f94" fmla="val 5610"/>
                  <a:gd name="f95" fmla="val 2171"/>
                  <a:gd name="f96" fmla="val 4860"/>
                  <a:gd name="f97" fmla="val 2308"/>
                  <a:gd name="f98" fmla="val 4877"/>
                  <a:gd name="f99" fmla="val 2411"/>
                  <a:gd name="f100" fmla="val 4886"/>
                  <a:gd name="f101" fmla="val 2503"/>
                  <a:gd name="f102" fmla="val 2666"/>
                  <a:gd name="f103" fmla="val 2796"/>
                  <a:gd name="f104" fmla="val 4857"/>
                  <a:gd name="f105" fmla="val 4791"/>
                  <a:gd name="f106" fmla="val 2598"/>
                  <a:gd name="f107" fmla="val 4606"/>
                  <a:gd name="f108" fmla="val 2425"/>
                  <a:gd name="f109" fmla="val 4399"/>
                  <a:gd name="f110" fmla="val 2563"/>
                  <a:gd name="f111" fmla="val 4376"/>
                  <a:gd name="f112" fmla="val 2736"/>
                  <a:gd name="f113" fmla="val 4272"/>
                  <a:gd name="f114" fmla="val 2136"/>
                  <a:gd name="f115" fmla="val 4052"/>
                  <a:gd name="f116" fmla="val 1640"/>
                  <a:gd name="f117" fmla="val 3718"/>
                  <a:gd name="f118" fmla="val 3164"/>
                  <a:gd name="f119" fmla="val 3186"/>
                  <a:gd name="f120" fmla="val 1450"/>
                  <a:gd name="f121" fmla="val 3197"/>
                  <a:gd name="f122" fmla="val 1512"/>
                  <a:gd name="f123" fmla="val 1647"/>
                  <a:gd name="f124" fmla="val 1780"/>
                  <a:gd name="f125" fmla="val 3143"/>
                  <a:gd name="f126" fmla="val 1859"/>
                  <a:gd name="f127" fmla="val 1963"/>
                  <a:gd name="f128" fmla="val 2852"/>
                  <a:gd name="f129" fmla="val 1928"/>
                  <a:gd name="f130" fmla="val 1790"/>
                  <a:gd name="f131" fmla="val 2483"/>
                  <a:gd name="f132" fmla="val 1847"/>
                  <a:gd name="f133" fmla="val 2610"/>
                  <a:gd name="f134" fmla="val 1732"/>
                  <a:gd name="f135" fmla="val 2817"/>
                  <a:gd name="f136" fmla="val 1548"/>
                  <a:gd name="f137" fmla="val 2863"/>
                  <a:gd name="f138" fmla="val 2868"/>
                  <a:gd name="f139" fmla="val 1477"/>
                  <a:gd name="f140" fmla="val 1367"/>
                  <a:gd name="f141" fmla="val 1253"/>
                  <a:gd name="f142" fmla="val 2821"/>
                  <a:gd name="f143" fmla="val 1166"/>
                  <a:gd name="f144" fmla="val 2760"/>
                  <a:gd name="f145" fmla="val 820"/>
                  <a:gd name="f146" fmla="val 2494"/>
                  <a:gd name="f147" fmla="val 1894"/>
                  <a:gd name="f148" fmla="val 1213"/>
                  <a:gd name="f149" fmla="val 878"/>
                  <a:gd name="f150" fmla="val 347"/>
                  <a:gd name="f151" fmla="val 6602"/>
                  <a:gd name="f152" fmla="val 6603"/>
                  <a:gd name="f153" fmla="*/ f0 1 3025"/>
                  <a:gd name="f154" fmla="*/ f1 1 6604"/>
                  <a:gd name="f155" fmla="val f2"/>
                  <a:gd name="f156" fmla="val f3"/>
                  <a:gd name="f157" fmla="val f4"/>
                  <a:gd name="f158" fmla="+- f157 0 f155"/>
                  <a:gd name="f159" fmla="+- f156 0 f155"/>
                  <a:gd name="f160" fmla="*/ f159 1 3025"/>
                  <a:gd name="f161" fmla="*/ f158 1 6604"/>
                  <a:gd name="f162" fmla="*/ f155 1 f160"/>
                  <a:gd name="f163" fmla="*/ f156 1 f160"/>
                  <a:gd name="f164" fmla="*/ f155 1 f161"/>
                  <a:gd name="f165" fmla="*/ f157 1 f161"/>
                  <a:gd name="f166" fmla="*/ f162 f153 1"/>
                  <a:gd name="f167" fmla="*/ f163 f153 1"/>
                  <a:gd name="f168" fmla="*/ f165 f154 1"/>
                  <a:gd name="f169" fmla="*/ f164 f154 1"/>
                </a:gdLst>
                <a:ahLst/>
                <a:cxnLst>
                  <a:cxn ang="3cd4">
                    <a:pos x="hc" y="t"/>
                  </a:cxn>
                  <a:cxn ang="0">
                    <a:pos x="r" y="vc"/>
                  </a:cxn>
                  <a:cxn ang="cd4">
                    <a:pos x="hc" y="b"/>
                  </a:cxn>
                  <a:cxn ang="cd2">
                    <a:pos x="l" y="vc"/>
                  </a:cxn>
                </a:cxnLst>
                <a:rect l="f166" t="f169" r="f167" b="f168"/>
                <a:pathLst>
                  <a:path w="3025" h="6604">
                    <a:moveTo>
                      <a:pt x="f5" y="f6"/>
                    </a:moveTo>
                    <a:lnTo>
                      <a:pt x="f5" y="f6"/>
                    </a:lnTo>
                    <a:cubicBezTo>
                      <a:pt x="f7" y="f8"/>
                      <a:pt x="f9" y="f10"/>
                      <a:pt x="f9" y="f11"/>
                    </a:cubicBezTo>
                    <a:cubicBezTo>
                      <a:pt x="f9" y="f12"/>
                      <a:pt x="f13" y="f14"/>
                      <a:pt x="f15" y="f16"/>
                    </a:cubicBezTo>
                    <a:cubicBezTo>
                      <a:pt x="f17" y="f18"/>
                      <a:pt x="f19" y="f20"/>
                      <a:pt x="f21" y="f22"/>
                    </a:cubicBezTo>
                    <a:cubicBezTo>
                      <a:pt x="f23" y="f24"/>
                      <a:pt x="f25" y="f26"/>
                      <a:pt x="f27" y="f28"/>
                    </a:cubicBezTo>
                    <a:cubicBezTo>
                      <a:pt x="f29" y="f30"/>
                      <a:pt x="f31" y="f32"/>
                      <a:pt x="f29" y="f33"/>
                    </a:cubicBezTo>
                    <a:cubicBezTo>
                      <a:pt x="f34" y="f30"/>
                      <a:pt x="f35" y="f36"/>
                      <a:pt x="f37" y="f38"/>
                    </a:cubicBezTo>
                    <a:cubicBezTo>
                      <a:pt x="f39" y="f40"/>
                      <a:pt x="f41" y="f42"/>
                      <a:pt x="f43" y="f44"/>
                    </a:cubicBezTo>
                    <a:cubicBezTo>
                      <a:pt x="f45" y="f46"/>
                      <a:pt x="f47" y="f12"/>
                      <a:pt x="f48" y="f49"/>
                    </a:cubicBezTo>
                    <a:cubicBezTo>
                      <a:pt x="f48" y="f50"/>
                      <a:pt x="f9" y="f51"/>
                      <a:pt x="f45" y="f52"/>
                    </a:cubicBezTo>
                    <a:cubicBezTo>
                      <a:pt x="f7" y="f53"/>
                      <a:pt x="f54" y="f8"/>
                      <a:pt x="f55" y="f56"/>
                    </a:cubicBezTo>
                    <a:cubicBezTo>
                      <a:pt x="f57" y="f58"/>
                      <a:pt x="f59" y="f57"/>
                      <a:pt x="f5" y="f6"/>
                    </a:cubicBezTo>
                    <a:close/>
                    <a:moveTo>
                      <a:pt x="f60" y="f61"/>
                    </a:moveTo>
                    <a:cubicBezTo>
                      <a:pt x="f62" y="f63"/>
                      <a:pt x="f64" y="f65"/>
                      <a:pt x="f66" y="f67"/>
                    </a:cubicBezTo>
                    <a:cubicBezTo>
                      <a:pt x="f68" y="f69"/>
                      <a:pt x="f5" y="f70"/>
                      <a:pt x="f71" y="f72"/>
                    </a:cubicBezTo>
                    <a:cubicBezTo>
                      <a:pt x="f73" y="f74"/>
                      <a:pt x="f75" y="f49"/>
                      <a:pt x="f76" y="f3"/>
                    </a:cubicBezTo>
                    <a:cubicBezTo>
                      <a:pt x="f77" y="f78"/>
                      <a:pt x="f79" y="f80"/>
                      <a:pt x="f61" y="f81"/>
                    </a:cubicBezTo>
                    <a:cubicBezTo>
                      <a:pt x="f82" y="f83"/>
                      <a:pt x="f84" y="f85"/>
                      <a:pt x="f47" y="f28"/>
                    </a:cubicBezTo>
                    <a:lnTo>
                      <a:pt x="f47" y="f28"/>
                    </a:lnTo>
                    <a:cubicBezTo>
                      <a:pt x="f86" y="f87"/>
                      <a:pt x="f88" y="f89"/>
                      <a:pt x="f64" y="f90"/>
                    </a:cubicBezTo>
                    <a:lnTo>
                      <a:pt x="f64" y="f90"/>
                    </a:lnTo>
                    <a:cubicBezTo>
                      <a:pt x="f91" y="f92"/>
                      <a:pt x="f93" y="f94"/>
                      <a:pt x="f95" y="f96"/>
                    </a:cubicBezTo>
                    <a:lnTo>
                      <a:pt x="f95" y="f96"/>
                    </a:lnTo>
                    <a:cubicBezTo>
                      <a:pt x="f97" y="f98"/>
                      <a:pt x="f99" y="f100"/>
                      <a:pt x="f101" y="f100"/>
                    </a:cubicBezTo>
                    <a:cubicBezTo>
                      <a:pt x="f102" y="f100"/>
                      <a:pt x="f103" y="f104"/>
                      <a:pt x="f3" y="f105"/>
                    </a:cubicBezTo>
                    <a:cubicBezTo>
                      <a:pt x="f106" y="f107"/>
                      <a:pt x="f108" y="f109"/>
                      <a:pt x="f108" y="f109"/>
                    </a:cubicBezTo>
                    <a:cubicBezTo>
                      <a:pt x="f110" y="f111"/>
                      <a:pt x="f112" y="f113"/>
                      <a:pt x="f112" y="f113"/>
                    </a:cubicBezTo>
                    <a:cubicBezTo>
                      <a:pt x="f114" y="f115"/>
                      <a:pt x="f116" y="f117"/>
                      <a:pt x="f39" y="f118"/>
                    </a:cubicBezTo>
                    <a:lnTo>
                      <a:pt x="f39" y="f118"/>
                    </a:lnTo>
                    <a:cubicBezTo>
                      <a:pt x="f74" y="f119"/>
                      <a:pt x="f120" y="f121"/>
                      <a:pt x="f122" y="f121"/>
                    </a:cubicBezTo>
                    <a:cubicBezTo>
                      <a:pt x="f123" y="f121"/>
                      <a:pt x="f124" y="f125"/>
                      <a:pt x="f126" y="f3"/>
                    </a:cubicBezTo>
                    <a:cubicBezTo>
                      <a:pt x="f127" y="f128"/>
                      <a:pt x="f129" y="f12"/>
                      <a:pt x="f130" y="f131"/>
                    </a:cubicBezTo>
                    <a:lnTo>
                      <a:pt x="f130" y="f131"/>
                    </a:lnTo>
                    <a:cubicBezTo>
                      <a:pt x="f132" y="f133"/>
                      <a:pt x="f134" y="f135"/>
                      <a:pt x="f23" y="f128"/>
                    </a:cubicBezTo>
                    <a:cubicBezTo>
                      <a:pt x="f136" y="f137"/>
                      <a:pt x="f122" y="f138"/>
                      <a:pt x="f139" y="f138"/>
                    </a:cubicBezTo>
                    <a:cubicBezTo>
                      <a:pt x="f140" y="f138"/>
                      <a:pt x="f141" y="f142"/>
                      <a:pt x="f143" y="f144"/>
                    </a:cubicBezTo>
                    <a:cubicBezTo>
                      <a:pt x="f145" y="f146"/>
                      <a:pt x="f6" y="f147"/>
                      <a:pt x="f71" y="f136"/>
                    </a:cubicBezTo>
                    <a:cubicBezTo>
                      <a:pt x="f148" y="f149"/>
                      <a:pt x="f64" y="f150"/>
                      <a:pt x="f60" y="f61"/>
                    </a:cubicBezTo>
                    <a:close/>
                    <a:moveTo>
                      <a:pt x="f64" y="f90"/>
                    </a:moveTo>
                    <a:cubicBezTo>
                      <a:pt x="f64" y="f151"/>
                      <a:pt x="f64" y="f152"/>
                      <a:pt x="f64" y="f152"/>
                    </a:cubicBezTo>
                    <a:cubicBezTo>
                      <a:pt x="f64" y="f152"/>
                      <a:pt x="f64" y="f151"/>
                      <a:pt x="f64" y="f9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1" name="Google Shape;821;p10">
                <a:extLst>
                  <a:ext uri="{FF2B5EF4-FFF2-40B4-BE49-F238E27FC236}">
                    <a16:creationId xmlns:a16="http://schemas.microsoft.com/office/drawing/2014/main" id="{F5FD6D98-A288-4628-AE83-5416F1549A19}"/>
                  </a:ext>
                </a:extLst>
              </p:cNvPr>
              <p:cNvSpPr/>
              <p:nvPr/>
            </p:nvSpPr>
            <p:spPr>
              <a:xfrm>
                <a:off x="8475628" y="4823112"/>
                <a:ext cx="17922" cy="77934"/>
              </a:xfrm>
              <a:custGeom>
                <a:avLst/>
                <a:gdLst>
                  <a:gd name="f0" fmla="val w"/>
                  <a:gd name="f1" fmla="val h"/>
                  <a:gd name="f2" fmla="val 0"/>
                  <a:gd name="f3" fmla="val 555"/>
                  <a:gd name="f4" fmla="val 2413"/>
                  <a:gd name="f5" fmla="val 312"/>
                  <a:gd name="f6" fmla="val 208"/>
                  <a:gd name="f7" fmla="val 808"/>
                  <a:gd name="f8" fmla="val 93"/>
                  <a:gd name="f9" fmla="val 1605"/>
                  <a:gd name="f10" fmla="val 427"/>
                  <a:gd name="f11" fmla="val 1674"/>
                  <a:gd name="f12" fmla="val 554"/>
                  <a:gd name="f13" fmla="val 831"/>
                  <a:gd name="f14" fmla="*/ f0 1 555"/>
                  <a:gd name="f15" fmla="*/ f1 1 2413"/>
                  <a:gd name="f16" fmla="val f2"/>
                  <a:gd name="f17" fmla="val f3"/>
                  <a:gd name="f18" fmla="val f4"/>
                  <a:gd name="f19" fmla="+- f18 0 f16"/>
                  <a:gd name="f20" fmla="+- f17 0 f16"/>
                  <a:gd name="f21" fmla="*/ f20 1 555"/>
                  <a:gd name="f22" fmla="*/ f19 1 2413"/>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555" h="2413">
                    <a:moveTo>
                      <a:pt x="f5" y="f2"/>
                    </a:moveTo>
                    <a:lnTo>
                      <a:pt x="f5" y="f2"/>
                    </a:lnTo>
                    <a:cubicBezTo>
                      <a:pt x="f6" y="f7"/>
                      <a:pt x="f8" y="f9"/>
                      <a:pt x="f2" y="f4"/>
                    </a:cubicBezTo>
                    <a:cubicBezTo>
                      <a:pt x="f10" y="f11"/>
                      <a:pt x="f12" y="f13"/>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2" name="Google Shape;822;p10">
                <a:extLst>
                  <a:ext uri="{FF2B5EF4-FFF2-40B4-BE49-F238E27FC236}">
                    <a16:creationId xmlns:a16="http://schemas.microsoft.com/office/drawing/2014/main" id="{84139CF8-111A-4271-86CB-4E28C7576639}"/>
                  </a:ext>
                </a:extLst>
              </p:cNvPr>
              <p:cNvSpPr/>
              <p:nvPr/>
            </p:nvSpPr>
            <p:spPr>
              <a:xfrm>
                <a:off x="8361557" y="4654972"/>
                <a:ext cx="83521" cy="96953"/>
              </a:xfrm>
              <a:custGeom>
                <a:avLst/>
                <a:gdLst>
                  <a:gd name="f0" fmla="val w"/>
                  <a:gd name="f1" fmla="val h"/>
                  <a:gd name="f2" fmla="val 0"/>
                  <a:gd name="f3" fmla="val 2586"/>
                  <a:gd name="f4" fmla="val 3002"/>
                  <a:gd name="f5" fmla="val 2124"/>
                  <a:gd name="f6" fmla="val 1039"/>
                  <a:gd name="f7" fmla="val 2066"/>
                  <a:gd name="f8" fmla="val 1212"/>
                  <a:gd name="f9" fmla="val 1974"/>
                  <a:gd name="f10" fmla="val 1362"/>
                  <a:gd name="f11" fmla="val 1836"/>
                  <a:gd name="f12" fmla="val 1501"/>
                  <a:gd name="f13" fmla="val 1709"/>
                  <a:gd name="f14" fmla="val 1628"/>
                  <a:gd name="f15" fmla="val 1547"/>
                  <a:gd name="f16" fmla="val 1732"/>
                  <a:gd name="f17" fmla="val 1397"/>
                  <a:gd name="f18" fmla="val 1813"/>
                  <a:gd name="f19" fmla="val 1224"/>
                  <a:gd name="f20" fmla="val 1882"/>
                  <a:gd name="f21" fmla="val 1051"/>
                  <a:gd name="f22" fmla="val 1940"/>
                  <a:gd name="f23" fmla="val 889"/>
                  <a:gd name="f24" fmla="val 1997"/>
                  <a:gd name="f25" fmla="val 716"/>
                  <a:gd name="f26" fmla="val 2055"/>
                  <a:gd name="f27" fmla="val 554"/>
                  <a:gd name="f28" fmla="val 2136"/>
                  <a:gd name="f29" fmla="val 416"/>
                  <a:gd name="f30" fmla="val 2251"/>
                  <a:gd name="f31" fmla="val 508"/>
                  <a:gd name="f32" fmla="val 2101"/>
                  <a:gd name="f33" fmla="val 681"/>
                  <a:gd name="f34" fmla="val 2020"/>
                  <a:gd name="f35" fmla="val 854"/>
                  <a:gd name="f36" fmla="val 1004"/>
                  <a:gd name="f37" fmla="val 1155"/>
                  <a:gd name="f38" fmla="val 1824"/>
                  <a:gd name="f39" fmla="val 1305"/>
                  <a:gd name="f40" fmla="val 1766"/>
                  <a:gd name="f41" fmla="val 1270"/>
                  <a:gd name="f42" fmla="val 1235"/>
                  <a:gd name="f43" fmla="val 1790"/>
                  <a:gd name="f44" fmla="val 1201"/>
                  <a:gd name="f45" fmla="val 1028"/>
                  <a:gd name="f46" fmla="val 1743"/>
                  <a:gd name="f47" fmla="val 727"/>
                  <a:gd name="f48" fmla="val 1686"/>
                  <a:gd name="f49" fmla="val 1316"/>
                  <a:gd name="f50" fmla="val 1432"/>
                  <a:gd name="f51" fmla="val 1651"/>
                  <a:gd name="f52" fmla="val 1593"/>
                  <a:gd name="f53" fmla="val 1536"/>
                  <a:gd name="f54" fmla="val 1812"/>
                  <a:gd name="f55" fmla="val 1466"/>
                  <a:gd name="f56" fmla="val 1939"/>
                  <a:gd name="f57" fmla="val 1351"/>
                  <a:gd name="f58" fmla="val 2043"/>
                  <a:gd name="f59" fmla="val 1189"/>
                  <a:gd name="f60" fmla="val 2551"/>
                  <a:gd name="f61" fmla="val 2517"/>
                  <a:gd name="f62" fmla="val 150"/>
                  <a:gd name="f63" fmla="val 2447"/>
                  <a:gd name="f64" fmla="val 301"/>
                  <a:gd name="f65" fmla="val 2355"/>
                  <a:gd name="f66" fmla="val 462"/>
                  <a:gd name="f67" fmla="val 2178"/>
                  <a:gd name="f68" fmla="val 775"/>
                  <a:gd name="f69" fmla="val 1831"/>
                  <a:gd name="f70" fmla="val 965"/>
                  <a:gd name="f71" fmla="val 1477"/>
                  <a:gd name="f72" fmla="val 1439"/>
                  <a:gd name="f73" fmla="val 1400"/>
                  <a:gd name="f74" fmla="val 963"/>
                  <a:gd name="f75" fmla="val 958"/>
                  <a:gd name="f76" fmla="val 970"/>
                  <a:gd name="f77" fmla="val 924"/>
                  <a:gd name="f78" fmla="val 577"/>
                  <a:gd name="f79" fmla="val 612"/>
                  <a:gd name="f80" fmla="val 474"/>
                  <a:gd name="f81" fmla="val 243"/>
                  <a:gd name="f82" fmla="val 323"/>
                  <a:gd name="f83" fmla="val 347"/>
                  <a:gd name="f84" fmla="val 520"/>
                  <a:gd name="f85" fmla="val 254"/>
                  <a:gd name="f86" fmla="val 693"/>
                  <a:gd name="f87" fmla="val 266"/>
                  <a:gd name="f88" fmla="val 866"/>
                  <a:gd name="f89" fmla="val 427"/>
                  <a:gd name="f90" fmla="val 993"/>
                  <a:gd name="f91" fmla="val 1097"/>
                  <a:gd name="f92" fmla="val 335"/>
                  <a:gd name="f93" fmla="val 1132"/>
                  <a:gd name="f94" fmla="val 231"/>
                  <a:gd name="f95" fmla="val 139"/>
                  <a:gd name="f96" fmla="val 93"/>
                  <a:gd name="f97" fmla="val 1455"/>
                  <a:gd name="f98" fmla="val 1570"/>
                  <a:gd name="f99" fmla="val 190"/>
                  <a:gd name="f100" fmla="val 1639"/>
                  <a:gd name="f101" fmla="val 295"/>
                  <a:gd name="f102" fmla="val 1691"/>
                  <a:gd name="f103" fmla="val 390"/>
                  <a:gd name="f104" fmla="val 407"/>
                  <a:gd name="f105" fmla="val 423"/>
                  <a:gd name="f106" fmla="val 1689"/>
                  <a:gd name="f107" fmla="val 439"/>
                  <a:gd name="f108" fmla="val 104"/>
                  <a:gd name="f109" fmla="val 70"/>
                  <a:gd name="f110" fmla="val 2286"/>
                  <a:gd name="f111" fmla="val 2563"/>
                  <a:gd name="f112" fmla="val 2782"/>
                  <a:gd name="f113" fmla="val 3001"/>
                  <a:gd name="f114" fmla="val 312"/>
                  <a:gd name="f115" fmla="val 2598"/>
                  <a:gd name="f116" fmla="val 658"/>
                  <a:gd name="f117" fmla="val 2494"/>
                  <a:gd name="f118" fmla="val 843"/>
                  <a:gd name="f119" fmla="val 2378"/>
                  <a:gd name="f120" fmla="val 2320"/>
                  <a:gd name="f121" fmla="val 1247"/>
                  <a:gd name="f122" fmla="val 2228"/>
                  <a:gd name="f123" fmla="val 1755"/>
                  <a:gd name="f124" fmla="val 2170"/>
                  <a:gd name="f125" fmla="val 1582"/>
                  <a:gd name="f126" fmla="val 2390"/>
                  <a:gd name="f127" fmla="val 1074"/>
                  <a:gd name="f128" fmla="val 2528"/>
                  <a:gd name="f129" fmla="val 751"/>
                  <a:gd name="f130" fmla="val 358"/>
                  <a:gd name="f131" fmla="*/ f0 1 2586"/>
                  <a:gd name="f132" fmla="*/ f1 1 3002"/>
                  <a:gd name="f133" fmla="val f2"/>
                  <a:gd name="f134" fmla="val f3"/>
                  <a:gd name="f135" fmla="val f4"/>
                  <a:gd name="f136" fmla="+- f135 0 f133"/>
                  <a:gd name="f137" fmla="+- f134 0 f133"/>
                  <a:gd name="f138" fmla="*/ f137 1 2586"/>
                  <a:gd name="f139" fmla="*/ f136 1 3002"/>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2586" h="3002">
                    <a:moveTo>
                      <a:pt x="f5" y="f6"/>
                    </a:moveTo>
                    <a:lnTo>
                      <a:pt x="f5" y="f6"/>
                    </a:ln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22"/>
                    </a:cubicBezTo>
                    <a:cubicBezTo>
                      <a:pt x="f36" y="f20"/>
                      <a:pt x="f37" y="f38"/>
                      <a:pt x="f39" y="f40"/>
                    </a:cubicBezTo>
                    <a:cubicBezTo>
                      <a:pt x="f41" y="f40"/>
                      <a:pt x="f42" y="f43"/>
                      <a:pt x="f44" y="f43"/>
                    </a:cubicBezTo>
                    <a:cubicBezTo>
                      <a:pt x="f45" y="f43"/>
                      <a:pt x="f35" y="f46"/>
                      <a:pt x="f47" y="f14"/>
                    </a:cubicBezTo>
                    <a:lnTo>
                      <a:pt x="f47" y="f14"/>
                    </a:lnTo>
                    <a:cubicBezTo>
                      <a:pt x="f23" y="f48"/>
                      <a:pt x="f21" y="f13"/>
                      <a:pt x="f44" y="f13"/>
                    </a:cubicBezTo>
                    <a:cubicBezTo>
                      <a:pt x="f49" y="f13"/>
                      <a:pt x="f50" y="f48"/>
                      <a:pt x="f15" y="f51"/>
                    </a:cubicBezTo>
                    <a:cubicBezTo>
                      <a:pt x="f51" y="f52"/>
                      <a:pt x="f16" y="f53"/>
                      <a:pt x="f54" y="f55"/>
                    </a:cubicBezTo>
                    <a:cubicBezTo>
                      <a:pt x="f56" y="f57"/>
                      <a:pt x="f58" y="f59"/>
                      <a:pt x="f5" y="f6"/>
                    </a:cubicBezTo>
                    <a:close/>
                    <a:moveTo>
                      <a:pt x="f60" y="f2"/>
                    </a:moveTo>
                    <a:lnTo>
                      <a:pt x="f60" y="f2"/>
                    </a:lnTo>
                    <a:cubicBezTo>
                      <a:pt x="f61" y="f62"/>
                      <a:pt x="f63" y="f64"/>
                      <a:pt x="f65" y="f66"/>
                    </a:cubicBezTo>
                    <a:cubicBezTo>
                      <a:pt x="f67" y="f68"/>
                      <a:pt x="f69" y="f70"/>
                      <a:pt x="f71" y="f70"/>
                    </a:cubicBezTo>
                    <a:cubicBezTo>
                      <a:pt x="f72" y="f70"/>
                      <a:pt x="f73" y="f74"/>
                      <a:pt x="f10" y="f75"/>
                    </a:cubicBezTo>
                    <a:cubicBezTo>
                      <a:pt x="f76" y="f77"/>
                      <a:pt x="f78" y="f79"/>
                      <a:pt x="f80" y="f81"/>
                    </a:cubicBezTo>
                    <a:cubicBezTo>
                      <a:pt x="f82" y="f83"/>
                      <a:pt x="f81" y="f84"/>
                      <a:pt x="f85" y="f86"/>
                    </a:cubicBezTo>
                    <a:cubicBezTo>
                      <a:pt x="f87" y="f88"/>
                      <a:pt x="f89" y="f90"/>
                      <a:pt x="f78" y="f21"/>
                    </a:cubicBezTo>
                    <a:cubicBezTo>
                      <a:pt x="f80" y="f91"/>
                      <a:pt x="f92" y="f93"/>
                      <a:pt x="f94" y="f19"/>
                    </a:cubicBezTo>
                    <a:cubicBezTo>
                      <a:pt x="f95" y="f39"/>
                      <a:pt x="f96" y="f97"/>
                      <a:pt x="f62" y="f98"/>
                    </a:cubicBezTo>
                    <a:cubicBezTo>
                      <a:pt x="f99" y="f100"/>
                      <a:pt x="f101" y="f102"/>
                      <a:pt x="f103" y="f102"/>
                    </a:cubicBezTo>
                    <a:cubicBezTo>
                      <a:pt x="f104" y="f102"/>
                      <a:pt x="f105" y="f106"/>
                      <a:pt x="f107" y="f48"/>
                    </a:cubicBezTo>
                    <a:lnTo>
                      <a:pt x="f107" y="f48"/>
                    </a:lnTo>
                    <a:cubicBezTo>
                      <a:pt x="f85" y="f38"/>
                      <a:pt x="f108" y="f58"/>
                      <a:pt x="f109" y="f110"/>
                    </a:cubicBezTo>
                    <a:cubicBezTo>
                      <a:pt x="f2" y="f111"/>
                      <a:pt x="f62" y="f112"/>
                      <a:pt x="f82" y="f113"/>
                    </a:cubicBezTo>
                    <a:cubicBezTo>
                      <a:pt x="f114" y="f112"/>
                      <a:pt x="f80" y="f115"/>
                      <a:pt x="f116" y="f117"/>
                    </a:cubicBezTo>
                    <a:cubicBezTo>
                      <a:pt x="f118" y="f119"/>
                      <a:pt x="f21" y="f120"/>
                      <a:pt x="f121" y="f122"/>
                    </a:cubicBezTo>
                    <a:cubicBezTo>
                      <a:pt x="f123" y="f34"/>
                      <a:pt x="f124" y="f125"/>
                      <a:pt x="f126" y="f127"/>
                    </a:cubicBezTo>
                    <a:cubicBezTo>
                      <a:pt x="f128" y="f129"/>
                      <a:pt x="f3" y="f130"/>
                      <a:pt x="f60"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3" name="Google Shape;823;p10">
                <a:extLst>
                  <a:ext uri="{FF2B5EF4-FFF2-40B4-BE49-F238E27FC236}">
                    <a16:creationId xmlns:a16="http://schemas.microsoft.com/office/drawing/2014/main" id="{C9D716B8-572D-43D8-86C6-BA59AE148CF7}"/>
                  </a:ext>
                </a:extLst>
              </p:cNvPr>
              <p:cNvSpPr/>
              <p:nvPr/>
            </p:nvSpPr>
            <p:spPr>
              <a:xfrm>
                <a:off x="8288917" y="4590864"/>
                <a:ext cx="177411" cy="239225"/>
              </a:xfrm>
              <a:custGeom>
                <a:avLst/>
                <a:gdLst>
                  <a:gd name="f0" fmla="val w"/>
                  <a:gd name="f1" fmla="val h"/>
                  <a:gd name="f2" fmla="val 0"/>
                  <a:gd name="f3" fmla="val 5493"/>
                  <a:gd name="f4" fmla="val 7407"/>
                  <a:gd name="f5" fmla="val 3542"/>
                  <a:gd name="f6" fmla="val 6441"/>
                  <a:gd name="f7" fmla="val 3334"/>
                  <a:gd name="f8" fmla="val 6637"/>
                  <a:gd name="f9" fmla="val 3092"/>
                  <a:gd name="f10" fmla="val 6799"/>
                  <a:gd name="f11" fmla="val 2826"/>
                  <a:gd name="f12" fmla="val 6914"/>
                  <a:gd name="f13" fmla="val 2572"/>
                  <a:gd name="f14" fmla="val 7041"/>
                  <a:gd name="f15" fmla="val 2295"/>
                  <a:gd name="f16" fmla="val 7133"/>
                  <a:gd name="f17" fmla="val 2007"/>
                  <a:gd name="f18" fmla="val 7180"/>
                  <a:gd name="f19" fmla="val 1901"/>
                  <a:gd name="f20" fmla="val 7197"/>
                  <a:gd name="f21" fmla="val 1795"/>
                  <a:gd name="f22" fmla="val 7204"/>
                  <a:gd name="f23" fmla="val 1689"/>
                  <a:gd name="f24" fmla="val 1506"/>
                  <a:gd name="f25" fmla="val 1324"/>
                  <a:gd name="f26" fmla="val 7181"/>
                  <a:gd name="f27" fmla="val 1141"/>
                  <a:gd name="f28" fmla="val 7145"/>
                  <a:gd name="f29" fmla="val 864"/>
                  <a:gd name="f30" fmla="val 7076"/>
                  <a:gd name="f31" fmla="val 599"/>
                  <a:gd name="f32" fmla="val 6972"/>
                  <a:gd name="f33" fmla="val 345"/>
                  <a:gd name="f34" fmla="val 6822"/>
                  <a:gd name="f35" fmla="val 610"/>
                  <a:gd name="f36" fmla="val 6960"/>
                  <a:gd name="f37" fmla="val 887"/>
                  <a:gd name="f38" fmla="val 7064"/>
                  <a:gd name="f39" fmla="val 1164"/>
                  <a:gd name="f40" fmla="val 7099"/>
                  <a:gd name="f41" fmla="val 1323"/>
                  <a:gd name="f42" fmla="val 1489"/>
                  <a:gd name="f43" fmla="val 7155"/>
                  <a:gd name="f44" fmla="val 1656"/>
                  <a:gd name="f45" fmla="val 1770"/>
                  <a:gd name="f46" fmla="val 1883"/>
                  <a:gd name="f47" fmla="val 1995"/>
                  <a:gd name="f48" fmla="val 7122"/>
                  <a:gd name="f49" fmla="val 2272"/>
                  <a:gd name="f50" fmla="val 2538"/>
                  <a:gd name="f51" fmla="val 6983"/>
                  <a:gd name="f52" fmla="val 2803"/>
                  <a:gd name="f53" fmla="val 6868"/>
                  <a:gd name="f54" fmla="val 3057"/>
                  <a:gd name="f55" fmla="val 6753"/>
                  <a:gd name="f56" fmla="val 3311"/>
                  <a:gd name="f57" fmla="val 6614"/>
                  <a:gd name="f58" fmla="val 4800"/>
                  <a:gd name="f59" fmla="val 5227"/>
                  <a:gd name="f60" fmla="val 1027"/>
                  <a:gd name="f61" fmla="val 5158"/>
                  <a:gd name="f62" fmla="val 2343"/>
                  <a:gd name="f63" fmla="val 4766"/>
                  <a:gd name="f64" fmla="val 3371"/>
                  <a:gd name="f65" fmla="val 4639"/>
                  <a:gd name="f66" fmla="val 3717"/>
                  <a:gd name="f67" fmla="val 4465"/>
                  <a:gd name="f68" fmla="val 4040"/>
                  <a:gd name="f69" fmla="val 4258"/>
                  <a:gd name="f70" fmla="val 4363"/>
                  <a:gd name="f71" fmla="val 4165"/>
                  <a:gd name="f72" fmla="val 4502"/>
                  <a:gd name="f73" fmla="val 4050"/>
                  <a:gd name="f74" fmla="val 4629"/>
                  <a:gd name="f75" fmla="val 3934"/>
                  <a:gd name="f76" fmla="val 4756"/>
                  <a:gd name="f77" fmla="val 3796"/>
                  <a:gd name="f78" fmla="val 4883"/>
                  <a:gd name="f79" fmla="val 3669"/>
                  <a:gd name="f80" fmla="val 4998"/>
                  <a:gd name="f81" fmla="val 3565"/>
                  <a:gd name="f82" fmla="val 5137"/>
                  <a:gd name="f83" fmla="val 3473"/>
                  <a:gd name="f84" fmla="val 5287"/>
                  <a:gd name="f85" fmla="val 3392"/>
                  <a:gd name="f86" fmla="val 5471"/>
                  <a:gd name="f87" fmla="val 3450"/>
                  <a:gd name="f88" fmla="val 5644"/>
                  <a:gd name="f89" fmla="val 3492"/>
                  <a:gd name="f90" fmla="val 5771"/>
                  <a:gd name="f91" fmla="val 3589"/>
                  <a:gd name="f92" fmla="val 5854"/>
                  <a:gd name="f93" fmla="val 3701"/>
                  <a:gd name="f94" fmla="val 3738"/>
                  <a:gd name="f95" fmla="val 3777"/>
                  <a:gd name="f96" fmla="val 5845"/>
                  <a:gd name="f97" fmla="val 3815"/>
                  <a:gd name="f98" fmla="val 5826"/>
                  <a:gd name="f99" fmla="val 3435"/>
                  <a:gd name="f100" fmla="val 6027"/>
                  <a:gd name="f101" fmla="val 3049"/>
                  <a:gd name="f102" fmla="val 6107"/>
                  <a:gd name="f103" fmla="val 2663"/>
                  <a:gd name="f104" fmla="val 2316"/>
                  <a:gd name="f105" fmla="val 1968"/>
                  <a:gd name="f106" fmla="val 6042"/>
                  <a:gd name="f107" fmla="val 1626"/>
                  <a:gd name="f108" fmla="val 5945"/>
                  <a:gd name="f109" fmla="val 1481"/>
                  <a:gd name="f110" fmla="val 5907"/>
                  <a:gd name="f111" fmla="val 1338"/>
                  <a:gd name="f112" fmla="val 5890"/>
                  <a:gd name="f113" fmla="val 1203"/>
                  <a:gd name="f114" fmla="val 672"/>
                  <a:gd name="f115" fmla="val 285"/>
                  <a:gd name="f116" fmla="val 6163"/>
                  <a:gd name="f117" fmla="val 552"/>
                  <a:gd name="f118" fmla="val 6568"/>
                  <a:gd name="f119" fmla="val 472"/>
                  <a:gd name="f120" fmla="val 379"/>
                  <a:gd name="f121" fmla="val 6499"/>
                  <a:gd name="f122" fmla="val 275"/>
                  <a:gd name="f123" fmla="val 269"/>
                  <a:gd name="f124" fmla="val 6498"/>
                  <a:gd name="f125" fmla="val 263"/>
                  <a:gd name="f126" fmla="val 257"/>
                  <a:gd name="f127" fmla="val 115"/>
                  <a:gd name="f128" fmla="val 1"/>
                  <a:gd name="f129" fmla="val 6621"/>
                  <a:gd name="f130" fmla="val 56"/>
                  <a:gd name="f131" fmla="val 6776"/>
                  <a:gd name="f132" fmla="val 91"/>
                  <a:gd name="f133" fmla="val 6856"/>
                  <a:gd name="f134" fmla="val 160"/>
                  <a:gd name="f135" fmla="val 6903"/>
                  <a:gd name="f136" fmla="val 229"/>
                  <a:gd name="f137" fmla="val 691"/>
                  <a:gd name="f138" fmla="val 7253"/>
                  <a:gd name="f139" fmla="val 1196"/>
                  <a:gd name="f140" fmla="val 7406"/>
                  <a:gd name="f141" fmla="val 1708"/>
                  <a:gd name="f142" fmla="val 2105"/>
                  <a:gd name="f143" fmla="val 2507"/>
                  <a:gd name="f144" fmla="val 7314"/>
                  <a:gd name="f145" fmla="val 2896"/>
                  <a:gd name="f146" fmla="val 3773"/>
                  <a:gd name="f147" fmla="val 6672"/>
                  <a:gd name="f148" fmla="val 4396"/>
                  <a:gd name="f149" fmla="val 5806"/>
                  <a:gd name="f150" fmla="val 5447"/>
                  <a:gd name="f151" fmla="val 3232"/>
                  <a:gd name="f152" fmla="val 1639"/>
                  <a:gd name="f153" fmla="*/ f0 1 5493"/>
                  <a:gd name="f154" fmla="*/ f1 1 7407"/>
                  <a:gd name="f155" fmla="val f2"/>
                  <a:gd name="f156" fmla="val f3"/>
                  <a:gd name="f157" fmla="val f4"/>
                  <a:gd name="f158" fmla="+- f157 0 f155"/>
                  <a:gd name="f159" fmla="+- f156 0 f155"/>
                  <a:gd name="f160" fmla="*/ f159 1 5493"/>
                  <a:gd name="f161" fmla="*/ f158 1 7407"/>
                  <a:gd name="f162" fmla="*/ f155 1 f160"/>
                  <a:gd name="f163" fmla="*/ f156 1 f160"/>
                  <a:gd name="f164" fmla="*/ f155 1 f161"/>
                  <a:gd name="f165" fmla="*/ f157 1 f161"/>
                  <a:gd name="f166" fmla="*/ f162 f153 1"/>
                  <a:gd name="f167" fmla="*/ f163 f153 1"/>
                  <a:gd name="f168" fmla="*/ f165 f154 1"/>
                  <a:gd name="f169" fmla="*/ f164 f154 1"/>
                </a:gdLst>
                <a:ahLst/>
                <a:cxnLst>
                  <a:cxn ang="3cd4">
                    <a:pos x="hc" y="t"/>
                  </a:cxn>
                  <a:cxn ang="0">
                    <a:pos x="r" y="vc"/>
                  </a:cxn>
                  <a:cxn ang="cd4">
                    <a:pos x="hc" y="b"/>
                  </a:cxn>
                  <a:cxn ang="cd2">
                    <a:pos x="l" y="vc"/>
                  </a:cxn>
                </a:cxnLst>
                <a:rect l="f166" t="f169" r="f167" b="f168"/>
                <a:pathLst>
                  <a:path w="5493" h="7406">
                    <a:moveTo>
                      <a:pt x="f5" y="f6"/>
                    </a:moveTo>
                    <a:lnTo>
                      <a:pt x="f5" y="f6"/>
                    </a:lnTo>
                    <a:cubicBezTo>
                      <a:pt x="f7" y="f8"/>
                      <a:pt x="f9" y="f10"/>
                      <a:pt x="f11" y="f12"/>
                    </a:cubicBezTo>
                    <a:cubicBezTo>
                      <a:pt x="f13" y="f14"/>
                      <a:pt x="f15" y="f16"/>
                      <a:pt x="f17" y="f18"/>
                    </a:cubicBezTo>
                    <a:cubicBezTo>
                      <a:pt x="f19" y="f20"/>
                      <a:pt x="f21" y="f22"/>
                      <a:pt x="f23" y="f22"/>
                    </a:cubicBezTo>
                    <a:cubicBezTo>
                      <a:pt x="f24" y="f22"/>
                      <a:pt x="f25" y="f26"/>
                      <a:pt x="f27" y="f28"/>
                    </a:cubicBezTo>
                    <a:cubicBezTo>
                      <a:pt x="f29" y="f30"/>
                      <a:pt x="f31" y="f32"/>
                      <a:pt x="f33" y="f34"/>
                    </a:cubicBezTo>
                    <a:lnTo>
                      <a:pt x="f33" y="f34"/>
                    </a:lnTo>
                    <a:cubicBezTo>
                      <a:pt x="f35" y="f36"/>
                      <a:pt x="f37" y="f38"/>
                      <a:pt x="f39" y="f40"/>
                    </a:cubicBezTo>
                    <a:cubicBezTo>
                      <a:pt x="f41" y="f16"/>
                      <a:pt x="f42" y="f43"/>
                      <a:pt x="f44" y="f43"/>
                    </a:cubicBezTo>
                    <a:cubicBezTo>
                      <a:pt x="f45" y="f43"/>
                      <a:pt x="f46" y="f28"/>
                      <a:pt x="f47" y="f48"/>
                    </a:cubicBezTo>
                    <a:cubicBezTo>
                      <a:pt x="f49" y="f30"/>
                      <a:pt x="f50" y="f51"/>
                      <a:pt x="f52" y="f53"/>
                    </a:cubicBezTo>
                    <a:cubicBezTo>
                      <a:pt x="f54" y="f55"/>
                      <a:pt x="f56" y="f57"/>
                      <a:pt x="f5" y="f6"/>
                    </a:cubicBezTo>
                    <a:close/>
                    <a:moveTo>
                      <a:pt x="f58" y="f2"/>
                    </a:moveTo>
                    <a:cubicBezTo>
                      <a:pt x="f59" y="f60"/>
                      <a:pt x="f61" y="f62"/>
                      <a:pt x="f63" y="f64"/>
                    </a:cubicBezTo>
                    <a:cubicBezTo>
                      <a:pt x="f65" y="f66"/>
                      <a:pt x="f67" y="f68"/>
                      <a:pt x="f69" y="f70"/>
                    </a:cubicBezTo>
                    <a:cubicBezTo>
                      <a:pt x="f71" y="f72"/>
                      <a:pt x="f73" y="f74"/>
                      <a:pt x="f75" y="f76"/>
                    </a:cubicBezTo>
                    <a:cubicBezTo>
                      <a:pt x="f77" y="f78"/>
                      <a:pt x="f79" y="f80"/>
                      <a:pt x="f81" y="f82"/>
                    </a:cubicBezTo>
                    <a:cubicBezTo>
                      <a:pt x="f83" y="f84"/>
                      <a:pt x="f85" y="f86"/>
                      <a:pt x="f87" y="f88"/>
                    </a:cubicBezTo>
                    <a:cubicBezTo>
                      <a:pt x="f89" y="f90"/>
                      <a:pt x="f91" y="f92"/>
                      <a:pt x="f93" y="f92"/>
                    </a:cubicBezTo>
                    <a:cubicBezTo>
                      <a:pt x="f94" y="f92"/>
                      <a:pt x="f95" y="f96"/>
                      <a:pt x="f97" y="f98"/>
                    </a:cubicBezTo>
                    <a:lnTo>
                      <a:pt x="f97" y="f98"/>
                    </a:lnTo>
                    <a:cubicBezTo>
                      <a:pt x="f99" y="f100"/>
                      <a:pt x="f101" y="f102"/>
                      <a:pt x="f103" y="f102"/>
                    </a:cubicBezTo>
                    <a:cubicBezTo>
                      <a:pt x="f104" y="f102"/>
                      <a:pt x="f105" y="f106"/>
                      <a:pt x="f107" y="f108"/>
                    </a:cubicBezTo>
                    <a:cubicBezTo>
                      <a:pt x="f109" y="f110"/>
                      <a:pt x="f111" y="f112"/>
                      <a:pt x="f113" y="f112"/>
                    </a:cubicBezTo>
                    <a:cubicBezTo>
                      <a:pt x="f114" y="f112"/>
                      <a:pt x="f115" y="f116"/>
                      <a:pt x="f117" y="f118"/>
                    </a:cubicBezTo>
                    <a:cubicBezTo>
                      <a:pt x="f119" y="f118"/>
                      <a:pt x="f120" y="f121"/>
                      <a:pt x="f122" y="f121"/>
                    </a:cubicBezTo>
                    <a:cubicBezTo>
                      <a:pt x="f123" y="f124"/>
                      <a:pt x="f125" y="f124"/>
                      <a:pt x="f126" y="f124"/>
                    </a:cubicBezTo>
                    <a:cubicBezTo>
                      <a:pt x="f127" y="f124"/>
                      <a:pt x="f128" y="f129"/>
                      <a:pt x="f130" y="f131"/>
                    </a:cubicBezTo>
                    <a:cubicBezTo>
                      <a:pt x="f132" y="f133"/>
                      <a:pt x="f134" y="f135"/>
                      <a:pt x="f136" y="f36"/>
                    </a:cubicBezTo>
                    <a:cubicBezTo>
                      <a:pt x="f137" y="f138"/>
                      <a:pt x="f139" y="f140"/>
                      <a:pt x="f141" y="f140"/>
                    </a:cubicBezTo>
                    <a:cubicBezTo>
                      <a:pt x="f142" y="f140"/>
                      <a:pt x="f143" y="f144"/>
                      <a:pt x="f145" y="f48"/>
                    </a:cubicBezTo>
                    <a:cubicBezTo>
                      <a:pt x="f146" y="f147"/>
                      <a:pt x="f148" y="f149"/>
                      <a:pt x="f63" y="f78"/>
                    </a:cubicBezTo>
                    <a:cubicBezTo>
                      <a:pt x="f150" y="f151"/>
                      <a:pt x="f3" y="f152"/>
                      <a:pt x="f58"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4" name="Google Shape;824;p10">
                <a:extLst>
                  <a:ext uri="{FF2B5EF4-FFF2-40B4-BE49-F238E27FC236}">
                    <a16:creationId xmlns:a16="http://schemas.microsoft.com/office/drawing/2014/main" id="{0D09E0C0-1974-4D79-A496-492A2574F3E7}"/>
                  </a:ext>
                </a:extLst>
              </p:cNvPr>
              <p:cNvSpPr/>
              <p:nvPr/>
            </p:nvSpPr>
            <p:spPr>
              <a:xfrm>
                <a:off x="8354836" y="4769437"/>
                <a:ext cx="82780" cy="100611"/>
              </a:xfrm>
              <a:custGeom>
                <a:avLst/>
                <a:gdLst>
                  <a:gd name="f0" fmla="val w"/>
                  <a:gd name="f1" fmla="val h"/>
                  <a:gd name="f2" fmla="val 0"/>
                  <a:gd name="f3" fmla="val 2563"/>
                  <a:gd name="f4" fmla="val 3115"/>
                  <a:gd name="f5" fmla="val 2332"/>
                  <a:gd name="f6" fmla="val 762"/>
                  <a:gd name="f7" fmla="val 1466"/>
                  <a:gd name="f8" fmla="val 1454"/>
                  <a:gd name="f9" fmla="val 797"/>
                  <a:gd name="f10" fmla="val 1835"/>
                  <a:gd name="f11" fmla="val 716"/>
                  <a:gd name="f12" fmla="val 1881"/>
                  <a:gd name="f13" fmla="val 2251"/>
                  <a:gd name="f14" fmla="val 416"/>
                  <a:gd name="f15" fmla="val 2309"/>
                  <a:gd name="f16" fmla="val 428"/>
                  <a:gd name="f17" fmla="val 2310"/>
                  <a:gd name="f18" fmla="val 440"/>
                  <a:gd name="f19" fmla="val 2311"/>
                  <a:gd name="f20" fmla="val 452"/>
                  <a:gd name="f21" fmla="val 529"/>
                  <a:gd name="f22" fmla="val 598"/>
                  <a:gd name="f23" fmla="val 2279"/>
                  <a:gd name="f24" fmla="val 658"/>
                  <a:gd name="f25" fmla="val 2239"/>
                  <a:gd name="f26" fmla="val 566"/>
                  <a:gd name="f27" fmla="val 2435"/>
                  <a:gd name="f28" fmla="val 543"/>
                  <a:gd name="f29" fmla="val 2689"/>
                  <a:gd name="f30" fmla="val 682"/>
                  <a:gd name="f31" fmla="val 2874"/>
                  <a:gd name="f32" fmla="val 782"/>
                  <a:gd name="f33" fmla="val 3020"/>
                  <a:gd name="f34" fmla="val 975"/>
                  <a:gd name="f35" fmla="val 1154"/>
                  <a:gd name="f36" fmla="val 1202"/>
                  <a:gd name="f37" fmla="val 1249"/>
                  <a:gd name="f38" fmla="val 3108"/>
                  <a:gd name="f39" fmla="val 1293"/>
                  <a:gd name="f40" fmla="val 3093"/>
                  <a:gd name="f41" fmla="val 1513"/>
                  <a:gd name="f42" fmla="val 3013"/>
                  <a:gd name="f43" fmla="val 1628"/>
                  <a:gd name="f44" fmla="val 2759"/>
                  <a:gd name="f45" fmla="val 2528"/>
                  <a:gd name="f46" fmla="val 2638"/>
                  <a:gd name="f47" fmla="val 1524"/>
                  <a:gd name="f48" fmla="val 2731"/>
                  <a:gd name="f49" fmla="val 1421"/>
                  <a:gd name="f50" fmla="val 1405"/>
                  <a:gd name="f51" fmla="val 1389"/>
                  <a:gd name="f52" fmla="val 2729"/>
                  <a:gd name="f53" fmla="val 1374"/>
                  <a:gd name="f54" fmla="val 2724"/>
                  <a:gd name="f55" fmla="val 1259"/>
                  <a:gd name="f56" fmla="val 2701"/>
                  <a:gd name="f57" fmla="val 1166"/>
                  <a:gd name="f58" fmla="val 2586"/>
                  <a:gd name="f59" fmla="val 1155"/>
                  <a:gd name="f60" fmla="val 2459"/>
                  <a:gd name="f61" fmla="val 1143"/>
                  <a:gd name="f62" fmla="val 2343"/>
                  <a:gd name="f63" fmla="val 1178"/>
                  <a:gd name="f64" fmla="val 2205"/>
                  <a:gd name="f65" fmla="val 2112"/>
                  <a:gd name="f66" fmla="val 1328"/>
                  <a:gd name="f67" fmla="val 2008"/>
                  <a:gd name="f68" fmla="val 1432"/>
                  <a:gd name="f69" fmla="val 1916"/>
                  <a:gd name="f70" fmla="val 2044"/>
                  <a:gd name="f71" fmla="val 1327"/>
                  <a:gd name="f72" fmla="val 2355"/>
                  <a:gd name="f73" fmla="val 704"/>
                  <a:gd name="f74" fmla="*/ f0 1 2563"/>
                  <a:gd name="f75" fmla="*/ f1 1 3115"/>
                  <a:gd name="f76" fmla="val f2"/>
                  <a:gd name="f77" fmla="val f3"/>
                  <a:gd name="f78" fmla="val f4"/>
                  <a:gd name="f79" fmla="+- f78 0 f76"/>
                  <a:gd name="f80" fmla="+- f77 0 f76"/>
                  <a:gd name="f81" fmla="*/ f80 1 2563"/>
                  <a:gd name="f82" fmla="*/ f79 1 3115"/>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2563" h="3115">
                    <a:moveTo>
                      <a:pt x="f3" y="f2"/>
                    </a:moveTo>
                    <a:cubicBezTo>
                      <a:pt x="f5" y="f6"/>
                      <a:pt x="f7" y="f8"/>
                      <a:pt x="f9" y="f10"/>
                    </a:cubicBezTo>
                    <a:cubicBezTo>
                      <a:pt x="f11" y="f12"/>
                      <a:pt x="f2" y="f13"/>
                      <a:pt x="f14" y="f15"/>
                    </a:cubicBezTo>
                    <a:cubicBezTo>
                      <a:pt x="f16" y="f17"/>
                      <a:pt x="f18" y="f19"/>
                      <a:pt x="f20" y="f19"/>
                    </a:cubicBezTo>
                    <a:cubicBezTo>
                      <a:pt x="f21" y="f19"/>
                      <a:pt x="f22" y="f23"/>
                      <a:pt x="f24" y="f25"/>
                    </a:cubicBezTo>
                    <a:lnTo>
                      <a:pt x="f24" y="f25"/>
                    </a:lnTo>
                    <a:cubicBezTo>
                      <a:pt x="f26" y="f27"/>
                      <a:pt x="f28" y="f29"/>
                      <a:pt x="f30" y="f31"/>
                    </a:cubicBezTo>
                    <a:cubicBezTo>
                      <a:pt x="f32" y="f33"/>
                      <a:pt x="f34" y="f4"/>
                      <a:pt x="f35" y="f4"/>
                    </a:cubicBezTo>
                    <a:cubicBezTo>
                      <a:pt x="f36" y="f4"/>
                      <a:pt x="f37" y="f38"/>
                      <a:pt x="f39" y="f40"/>
                    </a:cubicBezTo>
                    <a:cubicBezTo>
                      <a:pt x="f41" y="f42"/>
                      <a:pt x="f43" y="f44"/>
                      <a:pt x="f43" y="f45"/>
                    </a:cubicBezTo>
                    <a:lnTo>
                      <a:pt x="f43" y="f45"/>
                    </a:lnTo>
                    <a:cubicBezTo>
                      <a:pt x="f43" y="f46"/>
                      <a:pt x="f47" y="f48"/>
                      <a:pt x="f49" y="f48"/>
                    </a:cubicBezTo>
                    <a:cubicBezTo>
                      <a:pt x="f50" y="f48"/>
                      <a:pt x="f51" y="f52"/>
                      <a:pt x="f53" y="f54"/>
                    </a:cubicBezTo>
                    <a:cubicBezTo>
                      <a:pt x="f55" y="f56"/>
                      <a:pt x="f57" y="f58"/>
                      <a:pt x="f59" y="f60"/>
                    </a:cubicBezTo>
                    <a:cubicBezTo>
                      <a:pt x="f61" y="f62"/>
                      <a:pt x="f63" y="f64"/>
                      <a:pt x="f55" y="f65"/>
                    </a:cubicBezTo>
                    <a:cubicBezTo>
                      <a:pt x="f66" y="f67"/>
                      <a:pt x="f68" y="f69"/>
                      <a:pt x="f41" y="f10"/>
                    </a:cubicBezTo>
                    <a:cubicBezTo>
                      <a:pt x="f70" y="f71"/>
                      <a:pt x="f72" y="f73"/>
                      <a:pt x="f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5" name="Google Shape;825;p10">
                <a:extLst>
                  <a:ext uri="{FF2B5EF4-FFF2-40B4-BE49-F238E27FC236}">
                    <a16:creationId xmlns:a16="http://schemas.microsoft.com/office/drawing/2014/main" id="{205512F6-E560-472E-A59B-0F98462CAAC1}"/>
                  </a:ext>
                </a:extLst>
              </p:cNvPr>
              <p:cNvSpPr/>
              <p:nvPr/>
            </p:nvSpPr>
            <p:spPr>
              <a:xfrm>
                <a:off x="8436482" y="4459986"/>
                <a:ext cx="144658" cy="231187"/>
              </a:xfrm>
              <a:custGeom>
                <a:avLst/>
                <a:gdLst>
                  <a:gd name="f0" fmla="val w"/>
                  <a:gd name="f1" fmla="val h"/>
                  <a:gd name="f2" fmla="val 0"/>
                  <a:gd name="f3" fmla="val 4479"/>
                  <a:gd name="f4" fmla="val 7158"/>
                  <a:gd name="f5" fmla="val 993"/>
                  <a:gd name="f6" fmla="val 1"/>
                  <a:gd name="f7" fmla="val 977"/>
                  <a:gd name="f8" fmla="val 28"/>
                  <a:gd name="f9" fmla="val 962"/>
                  <a:gd name="f10" fmla="val 55"/>
                  <a:gd name="f11" fmla="val 946"/>
                  <a:gd name="f12" fmla="val 83"/>
                  <a:gd name="f13" fmla="val 56"/>
                  <a:gd name="f14" fmla="val 978"/>
                  <a:gd name="f15" fmla="val 439"/>
                  <a:gd name="f16" fmla="val 1501"/>
                  <a:gd name="f17" fmla="val 416"/>
                  <a:gd name="f18" fmla="val 1617"/>
                  <a:gd name="f19" fmla="val 1744"/>
                  <a:gd name="f20" fmla="val 1882"/>
                  <a:gd name="f21" fmla="val 2009"/>
                  <a:gd name="f22" fmla="val 427"/>
                  <a:gd name="f23" fmla="val 2124"/>
                  <a:gd name="f24" fmla="val 462"/>
                  <a:gd name="f25" fmla="val 2240"/>
                  <a:gd name="f26" fmla="val 485"/>
                  <a:gd name="f27" fmla="val 2355"/>
                  <a:gd name="f28" fmla="val 520"/>
                  <a:gd name="f29" fmla="val 2471"/>
                  <a:gd name="f30" fmla="val 566"/>
                  <a:gd name="f31" fmla="val 2586"/>
                  <a:gd name="f32" fmla="val 612"/>
                  <a:gd name="f33" fmla="val 2702"/>
                  <a:gd name="f34" fmla="val 670"/>
                  <a:gd name="f35" fmla="val 2817"/>
                  <a:gd name="f36" fmla="val 728"/>
                  <a:gd name="f37" fmla="val 2909"/>
                  <a:gd name="f38" fmla="val 970"/>
                  <a:gd name="f39" fmla="val 3348"/>
                  <a:gd name="f40" fmla="val 1339"/>
                  <a:gd name="f41" fmla="val 3694"/>
                  <a:gd name="f42" fmla="val 1720"/>
                  <a:gd name="f43" fmla="val 3994"/>
                  <a:gd name="f44" fmla="val 2101"/>
                  <a:gd name="f45" fmla="val 4318"/>
                  <a:gd name="f46" fmla="val 2517"/>
                  <a:gd name="f47" fmla="val 4595"/>
                  <a:gd name="f48" fmla="val 2874"/>
                  <a:gd name="f49" fmla="val 4929"/>
                  <a:gd name="f50" fmla="val 3071"/>
                  <a:gd name="f51" fmla="val 5114"/>
                  <a:gd name="f52" fmla="val 3232"/>
                  <a:gd name="f53" fmla="val 5276"/>
                  <a:gd name="f54" fmla="val 3382"/>
                  <a:gd name="f55" fmla="val 5483"/>
                  <a:gd name="f56" fmla="val 3532"/>
                  <a:gd name="f57" fmla="val 5680"/>
                  <a:gd name="f58" fmla="val 3671"/>
                  <a:gd name="f59" fmla="val 5887"/>
                  <a:gd name="f60" fmla="val 3786"/>
                  <a:gd name="f61" fmla="val 6107"/>
                  <a:gd name="f62" fmla="val 3209"/>
                  <a:gd name="f63" fmla="val 5299"/>
                  <a:gd name="f64" fmla="val 2851"/>
                  <a:gd name="f65" fmla="val 4964"/>
                  <a:gd name="f66" fmla="val 2459"/>
                  <a:gd name="f67" fmla="val 4664"/>
                  <a:gd name="f68" fmla="val 2043"/>
                  <a:gd name="f69" fmla="val 4375"/>
                  <a:gd name="f70" fmla="val 1674"/>
                  <a:gd name="f71" fmla="val 4075"/>
                  <a:gd name="f72" fmla="val 1293"/>
                  <a:gd name="f73" fmla="val 3752"/>
                  <a:gd name="f74" fmla="val 924"/>
                  <a:gd name="f75" fmla="val 3406"/>
                  <a:gd name="f76" fmla="val 2956"/>
                  <a:gd name="f77" fmla="val 554"/>
                  <a:gd name="f78" fmla="val 2748"/>
                  <a:gd name="f79" fmla="val 2494"/>
                  <a:gd name="f80" fmla="val 2251"/>
                  <a:gd name="f81" fmla="val 404"/>
                  <a:gd name="f82" fmla="val 381"/>
                  <a:gd name="f83" fmla="val 393"/>
                  <a:gd name="f84" fmla="val 1628"/>
                  <a:gd name="f85" fmla="val 6637"/>
                  <a:gd name="f86" fmla="val 6638"/>
                  <a:gd name="f87" fmla="val 775"/>
                  <a:gd name="f88" fmla="val 366"/>
                  <a:gd name="f89" fmla="val 541"/>
                  <a:gd name="f90" fmla="val 595"/>
                  <a:gd name="f91" fmla="val 901"/>
                  <a:gd name="f92" fmla="val 312"/>
                  <a:gd name="f93" fmla="val 1086"/>
                  <a:gd name="f94" fmla="val 254"/>
                  <a:gd name="f95" fmla="val 1259"/>
                  <a:gd name="f96" fmla="val 208"/>
                  <a:gd name="f97" fmla="val 1443"/>
                  <a:gd name="f98" fmla="val 2321"/>
                  <a:gd name="f99" fmla="val 3163"/>
                  <a:gd name="f100" fmla="val 831"/>
                  <a:gd name="f101" fmla="val 3925"/>
                  <a:gd name="f102" fmla="val 1512"/>
                  <a:gd name="f103" fmla="val 4825"/>
                  <a:gd name="f104" fmla="val 2263"/>
                  <a:gd name="f105" fmla="val 5991"/>
                  <a:gd name="f106" fmla="val 2193"/>
                  <a:gd name="f107" fmla="val 7157"/>
                  <a:gd name="f108" fmla="val 2424"/>
                  <a:gd name="f109" fmla="val 6811"/>
                  <a:gd name="f110" fmla="val 2447"/>
                  <a:gd name="f111" fmla="val 6441"/>
                  <a:gd name="f112" fmla="val 2436"/>
                  <a:gd name="f113" fmla="val 6049"/>
                  <a:gd name="f114" fmla="val 2531"/>
                  <a:gd name="f115" fmla="val 6302"/>
                  <a:gd name="f116" fmla="val 2776"/>
                  <a:gd name="f117" fmla="val 6338"/>
                  <a:gd name="f118" fmla="val 3052"/>
                  <a:gd name="f119" fmla="val 3162"/>
                  <a:gd name="f120" fmla="val 3277"/>
                  <a:gd name="f121" fmla="val 6332"/>
                  <a:gd name="f122" fmla="val 3390"/>
                  <a:gd name="f123" fmla="val 3677"/>
                  <a:gd name="f124" fmla="val 3948"/>
                  <a:gd name="f125" fmla="val 6370"/>
                  <a:gd name="f126" fmla="val 5956"/>
                  <a:gd name="f127" fmla="val 5137"/>
                  <a:gd name="f128" fmla="val 3555"/>
                  <a:gd name="f129" fmla="val 4710"/>
                  <a:gd name="f130" fmla="val 4548"/>
                  <a:gd name="f131" fmla="val 4040"/>
                  <a:gd name="f132" fmla="val 4456"/>
                  <a:gd name="f133" fmla="val 4340"/>
                  <a:gd name="f134" fmla="val 4156"/>
                  <a:gd name="f135" fmla="val 4227"/>
                  <a:gd name="f136" fmla="val 4169"/>
                  <a:gd name="f137" fmla="val 4126"/>
                  <a:gd name="f138" fmla="val 4173"/>
                  <a:gd name="f139" fmla="val 4036"/>
                  <a:gd name="f140" fmla="val 3714"/>
                  <a:gd name="f141" fmla="val 3544"/>
                  <a:gd name="f142" fmla="val 4110"/>
                  <a:gd name="f143" fmla="val 3659"/>
                  <a:gd name="f144" fmla="val 3775"/>
                  <a:gd name="f145" fmla="val 3821"/>
                  <a:gd name="f146" fmla="val 3548"/>
                  <a:gd name="f147" fmla="val 3867"/>
                  <a:gd name="f148" fmla="val 3325"/>
                  <a:gd name="f149" fmla="val 3891"/>
                  <a:gd name="f150" fmla="val 3106"/>
                  <a:gd name="f151" fmla="val 2656"/>
                  <a:gd name="f152" fmla="val 2224"/>
                  <a:gd name="f153" fmla="val 3789"/>
                  <a:gd name="f154" fmla="val 1813"/>
                  <a:gd name="f155" fmla="val 3556"/>
                  <a:gd name="f156" fmla="val 2032"/>
                  <a:gd name="f157" fmla="val 3521"/>
                  <a:gd name="f158" fmla="val 2228"/>
                  <a:gd name="f159" fmla="val 3129"/>
                  <a:gd name="f160" fmla="val 2921"/>
                  <a:gd name="f161" fmla="val 2090"/>
                  <a:gd name="f162" fmla="val 1870"/>
                  <a:gd name="f163" fmla="val 2655"/>
                  <a:gd name="f164" fmla="val 1997"/>
                  <a:gd name="f165" fmla="val 2759"/>
                  <a:gd name="f166" fmla="val 3002"/>
                  <a:gd name="f167" fmla="val 3117"/>
                  <a:gd name="f168" fmla="val 1789"/>
                  <a:gd name="f169" fmla="val 3210"/>
                  <a:gd name="f170" fmla="val 1658"/>
                  <a:gd name="f171" fmla="val 3251"/>
                  <a:gd name="f172" fmla="val 1520"/>
                  <a:gd name="f173" fmla="val 1487"/>
                  <a:gd name="f174" fmla="val 1453"/>
                  <a:gd name="f175" fmla="val 3249"/>
                  <a:gd name="f176" fmla="val 1420"/>
                  <a:gd name="f177" fmla="val 3244"/>
                  <a:gd name="f178" fmla="val 947"/>
                  <a:gd name="f179" fmla="val 2552"/>
                  <a:gd name="f180" fmla="val 635"/>
                  <a:gd name="f181" fmla="val 2171"/>
                  <a:gd name="f182" fmla="val 447"/>
                  <a:gd name="f183" fmla="val 1474"/>
                  <a:gd name="f184" fmla="val 598"/>
                  <a:gd name="f185" fmla="val 714"/>
                  <a:gd name="f186" fmla="*/ f0 1 4479"/>
                  <a:gd name="f187" fmla="*/ f1 1 7158"/>
                  <a:gd name="f188" fmla="val f2"/>
                  <a:gd name="f189" fmla="val f3"/>
                  <a:gd name="f190" fmla="val f4"/>
                  <a:gd name="f191" fmla="+- f190 0 f188"/>
                  <a:gd name="f192" fmla="+- f189 0 f188"/>
                  <a:gd name="f193" fmla="*/ f192 1 4479"/>
                  <a:gd name="f194" fmla="*/ f191 1 7158"/>
                  <a:gd name="f195" fmla="*/ f188 1 f193"/>
                  <a:gd name="f196" fmla="*/ f189 1 f193"/>
                  <a:gd name="f197" fmla="*/ f188 1 f194"/>
                  <a:gd name="f198" fmla="*/ f190 1 f194"/>
                  <a:gd name="f199" fmla="*/ f195 f186 1"/>
                  <a:gd name="f200" fmla="*/ f196 f186 1"/>
                  <a:gd name="f201" fmla="*/ f198 f187 1"/>
                  <a:gd name="f202" fmla="*/ f197 f187 1"/>
                </a:gdLst>
                <a:ahLst/>
                <a:cxnLst>
                  <a:cxn ang="3cd4">
                    <a:pos x="hc" y="t"/>
                  </a:cxn>
                  <a:cxn ang="0">
                    <a:pos x="r" y="vc"/>
                  </a:cxn>
                  <a:cxn ang="cd4">
                    <a:pos x="hc" y="b"/>
                  </a:cxn>
                  <a:cxn ang="cd2">
                    <a:pos x="l" y="vc"/>
                  </a:cxn>
                </a:cxnLst>
                <a:rect l="f199" t="f202" r="f200" b="f201"/>
                <a:pathLst>
                  <a:path w="4479" h="7158">
                    <a:moveTo>
                      <a:pt x="f5" y="f6"/>
                    </a:moveTo>
                    <a:cubicBezTo>
                      <a:pt x="f7" y="f8"/>
                      <a:pt x="f9" y="f10"/>
                      <a:pt x="f11" y="f12"/>
                    </a:cubicBezTo>
                    <a:lnTo>
                      <a:pt x="f11" y="f12"/>
                    </a:lnTo>
                    <a:cubicBezTo>
                      <a:pt x="f9" y="f13"/>
                      <a:pt x="f14" y="f8"/>
                      <a:pt x="f5" y="f6"/>
                    </a:cubicBezTo>
                    <a:close/>
                    <a:moveTo>
                      <a:pt x="f15" y="f16"/>
                    </a:moveTo>
                    <a:lnTo>
                      <a:pt x="f15" y="f16"/>
                    </a:lnTo>
                    <a:cubicBezTo>
                      <a:pt x="f17" y="f18"/>
                      <a:pt x="f17" y="f19"/>
                      <a:pt x="f17" y="f20"/>
                    </a:cubicBezTo>
                    <a:cubicBezTo>
                      <a:pt x="f17"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56" y="f57"/>
                      <a:pt x="f62" y="f63"/>
                      <a:pt x="f64" y="f65"/>
                    </a:cubicBezTo>
                    <a:cubicBezTo>
                      <a:pt x="f66" y="f67"/>
                      <a:pt x="f68" y="f69"/>
                      <a:pt x="f70" y="f71"/>
                    </a:cubicBezTo>
                    <a:cubicBezTo>
                      <a:pt x="f72" y="f73"/>
                      <a:pt x="f74" y="f75"/>
                      <a:pt x="f34" y="f76"/>
                    </a:cubicBezTo>
                    <a:cubicBezTo>
                      <a:pt x="f77" y="f78"/>
                      <a:pt x="f24" y="f79"/>
                      <a:pt x="f17" y="f80"/>
                    </a:cubicBezTo>
                    <a:cubicBezTo>
                      <a:pt x="f81" y="f23"/>
                      <a:pt x="f82" y="f21"/>
                      <a:pt x="f82" y="f20"/>
                    </a:cubicBezTo>
                    <a:cubicBezTo>
                      <a:pt x="f82" y="f19"/>
                      <a:pt x="f83" y="f84"/>
                      <a:pt x="f15" y="f16"/>
                    </a:cubicBezTo>
                    <a:close/>
                    <a:moveTo>
                      <a:pt x="f71" y="f85"/>
                    </a:moveTo>
                    <a:cubicBezTo>
                      <a:pt x="f71" y="f85"/>
                      <a:pt x="f71" y="f85"/>
                      <a:pt x="f71" y="f86"/>
                    </a:cubicBezTo>
                    <a:cubicBezTo>
                      <a:pt x="f71" y="f85"/>
                      <a:pt x="f71" y="f85"/>
                      <a:pt x="f71" y="f85"/>
                    </a:cubicBezTo>
                    <a:close/>
                    <a:moveTo>
                      <a:pt x="f11" y="f12"/>
                    </a:moveTo>
                    <a:cubicBezTo>
                      <a:pt x="f87" y="f88"/>
                      <a:pt x="f89" y="f90"/>
                      <a:pt x="f81" y="f91"/>
                    </a:cubicBezTo>
                    <a:cubicBezTo>
                      <a:pt x="f92" y="f93"/>
                      <a:pt x="f94" y="f95"/>
                      <a:pt x="f96" y="f97"/>
                    </a:cubicBezTo>
                    <a:cubicBezTo>
                      <a:pt x="f2" y="f98"/>
                      <a:pt x="f94" y="f99"/>
                      <a:pt x="f100" y="f101"/>
                    </a:cubicBezTo>
                    <a:cubicBezTo>
                      <a:pt x="f102" y="f103"/>
                      <a:pt x="f104" y="f105"/>
                      <a:pt x="f106" y="f107"/>
                    </a:cubicBezTo>
                    <a:cubicBezTo>
                      <a:pt x="f108" y="f109"/>
                      <a:pt x="f110" y="f111"/>
                      <a:pt x="f112" y="f113"/>
                    </a:cubicBezTo>
                    <a:lnTo>
                      <a:pt x="f112" y="f113"/>
                    </a:lnTo>
                    <a:cubicBezTo>
                      <a:pt x="f114" y="f115"/>
                      <a:pt x="f116" y="f117"/>
                      <a:pt x="f118" y="f117"/>
                    </a:cubicBezTo>
                    <a:cubicBezTo>
                      <a:pt x="f119" y="f117"/>
                      <a:pt x="f120" y="f121"/>
                      <a:pt x="f122" y="f121"/>
                    </a:cubicBezTo>
                    <a:cubicBezTo>
                      <a:pt x="f123" y="f121"/>
                      <a:pt x="f124" y="f125"/>
                      <a:pt x="f71" y="f85"/>
                    </a:cubicBezTo>
                    <a:lnTo>
                      <a:pt x="f71" y="f85"/>
                    </a:lnTo>
                    <a:cubicBezTo>
                      <a:pt x="f73" y="f126"/>
                      <a:pt x="f3" y="f127"/>
                      <a:pt x="f128" y="f129"/>
                    </a:cubicBezTo>
                    <a:cubicBezTo>
                      <a:pt x="f124" y="f130"/>
                      <a:pt x="f131" y="f132"/>
                      <a:pt x="f133" y="f134"/>
                    </a:cubicBezTo>
                    <a:lnTo>
                      <a:pt x="f133" y="f134"/>
                    </a:lnTo>
                    <a:cubicBezTo>
                      <a:pt x="f135" y="f136"/>
                      <a:pt x="f137" y="f138"/>
                      <a:pt x="f139" y="f138"/>
                    </a:cubicBezTo>
                    <a:cubicBezTo>
                      <a:pt x="f140" y="f138"/>
                      <a:pt x="f141" y="f142"/>
                      <a:pt x="f141" y="f142"/>
                    </a:cubicBezTo>
                    <a:cubicBezTo>
                      <a:pt x="f143" y="f43"/>
                      <a:pt x="f144" y="f145"/>
                      <a:pt x="f144" y="f145"/>
                    </a:cubicBezTo>
                    <a:lnTo>
                      <a:pt x="f144" y="f145"/>
                    </a:lnTo>
                    <a:cubicBezTo>
                      <a:pt x="f146" y="f147"/>
                      <a:pt x="f148" y="f149"/>
                      <a:pt x="f150" y="f149"/>
                    </a:cubicBezTo>
                    <a:cubicBezTo>
                      <a:pt x="f151" y="f149"/>
                      <a:pt x="f152" y="f153"/>
                      <a:pt x="f154" y="f155"/>
                    </a:cubicBezTo>
                    <a:cubicBezTo>
                      <a:pt x="f156" y="f157"/>
                      <a:pt x="f158" y="f39"/>
                      <a:pt x="f80" y="f159"/>
                    </a:cubicBezTo>
                    <a:cubicBezTo>
                      <a:pt x="f104" y="f160"/>
                      <a:pt x="f161" y="f33"/>
                      <a:pt x="f162" y="f163"/>
                    </a:cubicBezTo>
                    <a:lnTo>
                      <a:pt x="f162" y="f163"/>
                    </a:lnTo>
                    <a:cubicBezTo>
                      <a:pt x="f164" y="f165"/>
                      <a:pt x="f164" y="f166"/>
                      <a:pt x="f20" y="f167"/>
                    </a:cubicBezTo>
                    <a:cubicBezTo>
                      <a:pt x="f168" y="f169"/>
                      <a:pt x="f170" y="f171"/>
                      <a:pt x="f172" y="f171"/>
                    </a:cubicBezTo>
                    <a:cubicBezTo>
                      <a:pt x="f173" y="f171"/>
                      <a:pt x="f174" y="f175"/>
                      <a:pt x="f176" y="f177"/>
                    </a:cubicBezTo>
                    <a:cubicBezTo>
                      <a:pt x="f178" y="f62"/>
                      <a:pt x="f36" y="f179"/>
                      <a:pt x="f180" y="f181"/>
                    </a:cubicBezTo>
                    <a:cubicBezTo>
                      <a:pt x="f182" y="f183"/>
                      <a:pt x="f184" y="f185"/>
                      <a:pt x="f11" y="f1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6" name="Google Shape;826;p10">
                <a:extLst>
                  <a:ext uri="{FF2B5EF4-FFF2-40B4-BE49-F238E27FC236}">
                    <a16:creationId xmlns:a16="http://schemas.microsoft.com/office/drawing/2014/main" id="{A7BD54A9-4E17-4486-A702-D7A3090ABAFF}"/>
                  </a:ext>
                </a:extLst>
              </p:cNvPr>
              <p:cNvSpPr/>
              <p:nvPr/>
            </p:nvSpPr>
            <p:spPr>
              <a:xfrm>
                <a:off x="8452146" y="4597548"/>
                <a:ext cx="54068" cy="151762"/>
              </a:xfrm>
              <a:custGeom>
                <a:avLst/>
                <a:gdLst>
                  <a:gd name="f0" fmla="val w"/>
                  <a:gd name="f1" fmla="val h"/>
                  <a:gd name="f2" fmla="val 0"/>
                  <a:gd name="f3" fmla="val 1674"/>
                  <a:gd name="f4" fmla="val 4699"/>
                  <a:gd name="f5" fmla="val 450"/>
                  <a:gd name="f6" fmla="val 994"/>
                  <a:gd name="f7" fmla="val 531"/>
                  <a:gd name="f8" fmla="val 1201"/>
                  <a:gd name="f9" fmla="val 612"/>
                  <a:gd name="f10" fmla="val 1409"/>
                  <a:gd name="f11" fmla="val 647"/>
                  <a:gd name="f12" fmla="val 1640"/>
                  <a:gd name="f13" fmla="val 693"/>
                  <a:gd name="f14" fmla="val 1871"/>
                  <a:gd name="f15" fmla="val 727"/>
                  <a:gd name="f16" fmla="val 2102"/>
                  <a:gd name="f17" fmla="val 739"/>
                  <a:gd name="f18" fmla="val 2332"/>
                  <a:gd name="f19" fmla="val 2563"/>
                  <a:gd name="f20" fmla="val 2806"/>
                  <a:gd name="f21" fmla="val 3037"/>
                  <a:gd name="f22" fmla="val 670"/>
                  <a:gd name="f23" fmla="val 3267"/>
                  <a:gd name="f24" fmla="val 623"/>
                  <a:gd name="f25" fmla="val 3521"/>
                  <a:gd name="f26" fmla="val 554"/>
                  <a:gd name="f27" fmla="val 3752"/>
                  <a:gd name="f28" fmla="val 589"/>
                  <a:gd name="f29" fmla="val 635"/>
                  <a:gd name="f30" fmla="val 3291"/>
                  <a:gd name="f31" fmla="val 3048"/>
                  <a:gd name="f32" fmla="val 658"/>
                  <a:gd name="f33" fmla="val 2817"/>
                  <a:gd name="f34" fmla="val 681"/>
                  <a:gd name="f35" fmla="val 1663"/>
                  <a:gd name="f36" fmla="val 566"/>
                  <a:gd name="f37" fmla="val 1432"/>
                  <a:gd name="f38" fmla="val 508"/>
                  <a:gd name="f39" fmla="val 1213"/>
                  <a:gd name="f40" fmla="val 1"/>
                  <a:gd name="f41" fmla="val 1501"/>
                  <a:gd name="f42" fmla="val 3140"/>
                  <a:gd name="f43" fmla="val 266"/>
                  <a:gd name="f44" fmla="val 4387"/>
                  <a:gd name="f45" fmla="val 1016"/>
                  <a:gd name="f46" fmla="val 3718"/>
                  <a:gd name="f47" fmla="val 981"/>
                  <a:gd name="f48" fmla="val 3187"/>
                  <a:gd name="f49" fmla="val 1108"/>
                  <a:gd name="f50" fmla="val 3360"/>
                  <a:gd name="f51" fmla="val 1270"/>
                  <a:gd name="f52" fmla="val 4052"/>
                  <a:gd name="f53" fmla="val 1304"/>
                  <a:gd name="f54" fmla="val 4087"/>
                  <a:gd name="f55" fmla="val 3013"/>
                  <a:gd name="f56" fmla="val 820"/>
                  <a:gd name="f57" fmla="*/ f0 1 1674"/>
                  <a:gd name="f58" fmla="*/ f1 1 4699"/>
                  <a:gd name="f59" fmla="val f2"/>
                  <a:gd name="f60" fmla="val f3"/>
                  <a:gd name="f61" fmla="val f4"/>
                  <a:gd name="f62" fmla="+- f61 0 f59"/>
                  <a:gd name="f63" fmla="+- f60 0 f59"/>
                  <a:gd name="f64" fmla="*/ f63 1 1674"/>
                  <a:gd name="f65" fmla="*/ f62 1 469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674" h="4699">
                    <a:moveTo>
                      <a:pt x="f5" y="f6"/>
                    </a:moveTo>
                    <a:lnTo>
                      <a:pt x="f5" y="f6"/>
                    </a:lnTo>
                    <a:cubicBezTo>
                      <a:pt x="f7" y="f8"/>
                      <a:pt x="f9" y="f10"/>
                      <a:pt x="f11" y="f12"/>
                    </a:cubicBezTo>
                    <a:cubicBezTo>
                      <a:pt x="f13" y="f14"/>
                      <a:pt x="f15" y="f16"/>
                      <a:pt x="f17" y="f18"/>
                    </a:cubicBezTo>
                    <a:cubicBezTo>
                      <a:pt x="f17" y="f19"/>
                      <a:pt x="f17" y="f20"/>
                      <a:pt x="f13" y="f21"/>
                    </a:cubicBezTo>
                    <a:cubicBezTo>
                      <a:pt x="f22" y="f23"/>
                      <a:pt x="f24" y="f25"/>
                      <a:pt x="f26" y="f27"/>
                    </a:cubicBezTo>
                    <a:cubicBezTo>
                      <a:pt x="f28" y="f25"/>
                      <a:pt x="f29" y="f30"/>
                      <a:pt x="f11" y="f31"/>
                    </a:cubicBezTo>
                    <a:cubicBezTo>
                      <a:pt x="f32" y="f33"/>
                      <a:pt x="f34" y="f19"/>
                      <a:pt x="f34" y="f18"/>
                    </a:cubicBezTo>
                    <a:cubicBezTo>
                      <a:pt x="f34" y="f16"/>
                      <a:pt x="f11" y="f14"/>
                      <a:pt x="f9" y="f35"/>
                    </a:cubicBezTo>
                    <a:cubicBezTo>
                      <a:pt x="f36" y="f37"/>
                      <a:pt x="f38" y="f39"/>
                      <a:pt x="f5" y="f6"/>
                    </a:cubicBezTo>
                    <a:close/>
                    <a:moveTo>
                      <a:pt x="f2" y="f40"/>
                    </a:moveTo>
                    <a:lnTo>
                      <a:pt x="f2" y="f40"/>
                    </a:lnTo>
                    <a:cubicBezTo>
                      <a:pt x="f7" y="f41"/>
                      <a:pt x="f24" y="f42"/>
                      <a:pt x="f43" y="f4"/>
                    </a:cubicBezTo>
                    <a:cubicBezTo>
                      <a:pt x="f13" y="f44"/>
                      <a:pt x="f45" y="f46"/>
                      <a:pt x="f47" y="f48"/>
                    </a:cubicBezTo>
                    <a:lnTo>
                      <a:pt x="f47" y="f48"/>
                    </a:lnTo>
                    <a:cubicBezTo>
                      <a:pt x="f49" y="f50"/>
                      <a:pt x="f51" y="f52"/>
                      <a:pt x="f53" y="f54"/>
                    </a:cubicBezTo>
                    <a:cubicBezTo>
                      <a:pt x="f3" y="f55"/>
                      <a:pt x="f28" y="f56"/>
                      <a:pt x="f2" y="f4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7" name="Google Shape;827;p10">
                <a:extLst>
                  <a:ext uri="{FF2B5EF4-FFF2-40B4-BE49-F238E27FC236}">
                    <a16:creationId xmlns:a16="http://schemas.microsoft.com/office/drawing/2014/main" id="{05057B53-4AD4-4B1D-8340-C6579F70DFEB}"/>
                  </a:ext>
                </a:extLst>
              </p:cNvPr>
              <p:cNvSpPr/>
              <p:nvPr/>
            </p:nvSpPr>
            <p:spPr>
              <a:xfrm>
                <a:off x="8313788" y="4391168"/>
                <a:ext cx="171559" cy="50063"/>
              </a:xfrm>
              <a:custGeom>
                <a:avLst/>
                <a:gdLst>
                  <a:gd name="f0" fmla="val w"/>
                  <a:gd name="f1" fmla="val h"/>
                  <a:gd name="f2" fmla="val 0"/>
                  <a:gd name="f3" fmla="val 5312"/>
                  <a:gd name="f4" fmla="val 1550"/>
                  <a:gd name="f5" fmla="val 1067"/>
                  <a:gd name="f6" fmla="val 1"/>
                  <a:gd name="f7" fmla="val 642"/>
                  <a:gd name="f8" fmla="val 333"/>
                  <a:gd name="f9" fmla="val 128"/>
                  <a:gd name="f10" fmla="val 244"/>
                  <a:gd name="f11" fmla="val 458"/>
                  <a:gd name="f12" fmla="val 1376"/>
                  <a:gd name="f13" fmla="val 2016"/>
                  <a:gd name="f14" fmla="val 3577"/>
                  <a:gd name="f15" fmla="val 4529"/>
                  <a:gd name="f16" fmla="val 5311"/>
                  <a:gd name="f17" fmla="val 1485"/>
                  <a:gd name="f18" fmla="val 2515"/>
                  <a:gd name="f19" fmla="*/ f0 1 5312"/>
                  <a:gd name="f20" fmla="*/ f1 1 1550"/>
                  <a:gd name="f21" fmla="val f2"/>
                  <a:gd name="f22" fmla="val f3"/>
                  <a:gd name="f23" fmla="val f4"/>
                  <a:gd name="f24" fmla="+- f23 0 f21"/>
                  <a:gd name="f25" fmla="+- f22 0 f21"/>
                  <a:gd name="f26" fmla="*/ f25 1 5312"/>
                  <a:gd name="f27" fmla="*/ f24 1 1550"/>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312" h="1550">
                    <a:moveTo>
                      <a:pt x="f5" y="f6"/>
                    </a:moveTo>
                    <a:cubicBezTo>
                      <a:pt x="f7" y="f6"/>
                      <a:pt x="f8" y="f9"/>
                      <a:pt x="f10" y="f11"/>
                    </a:cubicBezTo>
                    <a:cubicBezTo>
                      <a:pt x="f2" y="f12"/>
                      <a:pt x="f13" y="f4"/>
                      <a:pt x="f14" y="f4"/>
                    </a:cubicBezTo>
                    <a:cubicBezTo>
                      <a:pt x="f15" y="f4"/>
                      <a:pt x="f16" y="f17"/>
                      <a:pt x="f16" y="f17"/>
                    </a:cubicBezTo>
                    <a:cubicBezTo>
                      <a:pt x="f16"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8" name="Google Shape;828;p10">
                <a:extLst>
                  <a:ext uri="{FF2B5EF4-FFF2-40B4-BE49-F238E27FC236}">
                    <a16:creationId xmlns:a16="http://schemas.microsoft.com/office/drawing/2014/main" id="{FD9E52B1-88A6-41D1-9B92-0F2A0FEBA8AC}"/>
                  </a:ext>
                </a:extLst>
              </p:cNvPr>
              <p:cNvSpPr/>
              <p:nvPr/>
            </p:nvSpPr>
            <p:spPr>
              <a:xfrm>
                <a:off x="8351864" y="4301959"/>
                <a:ext cx="134224" cy="111456"/>
              </a:xfrm>
              <a:custGeom>
                <a:avLst/>
                <a:gdLst>
                  <a:gd name="f0" fmla="val w"/>
                  <a:gd name="f1" fmla="val h"/>
                  <a:gd name="f2" fmla="val 0"/>
                  <a:gd name="f3" fmla="val 4156"/>
                  <a:gd name="f4" fmla="val 3451"/>
                  <a:gd name="f5" fmla="val 1532"/>
                  <a:gd name="f6" fmla="val 1396"/>
                  <a:gd name="f7" fmla="val 1265"/>
                  <a:gd name="f8" fmla="val 50"/>
                  <a:gd name="f9" fmla="val 1143"/>
                  <a:gd name="f10" fmla="val 161"/>
                  <a:gd name="f11" fmla="val 1200"/>
                  <a:gd name="f12" fmla="val 2665"/>
                  <a:gd name="f13" fmla="*/ f0 1 4156"/>
                  <a:gd name="f14" fmla="*/ f1 1 3451"/>
                  <a:gd name="f15" fmla="val f2"/>
                  <a:gd name="f16" fmla="val f3"/>
                  <a:gd name="f17" fmla="val f4"/>
                  <a:gd name="f18" fmla="+- f17 0 f15"/>
                  <a:gd name="f19" fmla="+- f16 0 f15"/>
                  <a:gd name="f20" fmla="*/ f19 1 4156"/>
                  <a:gd name="f21" fmla="*/ f18 1 3451"/>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56" h="3450">
                    <a:moveTo>
                      <a:pt x="f5" y="f2"/>
                    </a:moveTo>
                    <a:cubicBezTo>
                      <a:pt x="f6" y="f2"/>
                      <a:pt x="f7" y="f8"/>
                      <a:pt x="f9" y="f10"/>
                    </a:cubicBezTo>
                    <a:cubicBezTo>
                      <a:pt x="f2" y="f11"/>
                      <a:pt x="f3" y="f4"/>
                      <a:pt x="f3" y="f4"/>
                    </a:cubicBezTo>
                    <a:cubicBezTo>
                      <a:pt x="f3" y="f4"/>
                      <a:pt x="f12"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9" name="Google Shape;829;p10">
                <a:extLst>
                  <a:ext uri="{FF2B5EF4-FFF2-40B4-BE49-F238E27FC236}">
                    <a16:creationId xmlns:a16="http://schemas.microsoft.com/office/drawing/2014/main" id="{7E231103-65D2-49EE-9AC0-C9C0B48DB6CB}"/>
                  </a:ext>
                </a:extLst>
              </p:cNvPr>
              <p:cNvSpPr/>
              <p:nvPr/>
            </p:nvSpPr>
            <p:spPr>
              <a:xfrm>
                <a:off x="8445041" y="4248695"/>
                <a:ext cx="94823" cy="166201"/>
              </a:xfrm>
              <a:custGeom>
                <a:avLst/>
                <a:gdLst>
                  <a:gd name="f0" fmla="val w"/>
                  <a:gd name="f1" fmla="val h"/>
                  <a:gd name="f2" fmla="val 0"/>
                  <a:gd name="f3" fmla="val 2936"/>
                  <a:gd name="f4" fmla="val 5146"/>
                  <a:gd name="f5" fmla="val 1593"/>
                  <a:gd name="f6" fmla="val 1560"/>
                  <a:gd name="f7" fmla="val 1526"/>
                  <a:gd name="f8" fmla="val 3"/>
                  <a:gd name="f9" fmla="val 1490"/>
                  <a:gd name="f10" fmla="val 10"/>
                  <a:gd name="f11" fmla="val 1"/>
                  <a:gd name="f12" fmla="val 263"/>
                  <a:gd name="f13" fmla="val 2067"/>
                  <a:gd name="f14" fmla="*/ f0 1 2936"/>
                  <a:gd name="f15" fmla="*/ f1 1 5146"/>
                  <a:gd name="f16" fmla="val f2"/>
                  <a:gd name="f17" fmla="val f3"/>
                  <a:gd name="f18" fmla="val f4"/>
                  <a:gd name="f19" fmla="+- f18 0 f16"/>
                  <a:gd name="f20" fmla="+- f17 0 f16"/>
                  <a:gd name="f21" fmla="*/ f20 1 2936"/>
                  <a:gd name="f22" fmla="*/ f19 1 514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936" h="5146">
                    <a:moveTo>
                      <a:pt x="f5" y="f2"/>
                    </a:moveTo>
                    <a:cubicBezTo>
                      <a:pt x="f6" y="f2"/>
                      <a:pt x="f7" y="f8"/>
                      <a:pt x="f9" y="f10"/>
                    </a:cubicBezTo>
                    <a:cubicBezTo>
                      <a:pt x="f11" y="f12"/>
                      <a:pt x="f13" y="f4"/>
                      <a:pt x="f13" y="f4"/>
                    </a:cubicBezTo>
                    <a:cubicBezTo>
                      <a:pt x="f13" y="f4"/>
                      <a:pt x="f3"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sp>
        <p:nvSpPr>
          <p:cNvPr id="110" name="Google Shape;831;p10">
            <a:extLst>
              <a:ext uri="{FF2B5EF4-FFF2-40B4-BE49-F238E27FC236}">
                <a16:creationId xmlns:a16="http://schemas.microsoft.com/office/drawing/2014/main" id="{2171DE73-079E-48B5-92A4-1A973603A0DD}"/>
              </a:ext>
            </a:extLst>
          </p:cNvPr>
          <p:cNvSpPr txBox="1">
            <a:spLocks noGrp="1"/>
          </p:cNvSpPr>
          <p:nvPr>
            <p:ph type="title"/>
          </p:nvPr>
        </p:nvSpPr>
        <p:spPr>
          <a:xfrm>
            <a:off x="817400" y="588626"/>
            <a:ext cx="4108198" cy="1069500"/>
          </a:xfrm>
        </p:spPr>
        <p:txBody>
          <a:bodyPr anchorCtr="0"/>
          <a:lstStyle>
            <a:lvl1pPr algn="l">
              <a:defRPr sz="3100">
                <a:solidFill>
                  <a:srgbClr val="D6B35F"/>
                </a:solidFill>
              </a:defRPr>
            </a:lvl1pPr>
          </a:lstStyle>
          <a:p>
            <a:pPr lvl="0"/>
            <a:endParaRPr lang="es-PE"/>
          </a:p>
        </p:txBody>
      </p:sp>
    </p:spTree>
    <p:extLst>
      <p:ext uri="{BB962C8B-B14F-4D97-AF65-F5344CB8AC3E}">
        <p14:creationId xmlns:p14="http://schemas.microsoft.com/office/powerpoint/2010/main" val="47130619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G_NUMBER">
    <p:bg>
      <p:bgPr>
        <a:blipFill>
          <a:blip r:embed="rId2">
            <a:alphaModFix/>
          </a:blip>
          <a:stretch>
            <a:fillRect/>
          </a:stretch>
        </a:blipFill>
        <a:effectLst/>
      </p:bgPr>
    </p:bg>
    <p:spTree>
      <p:nvGrpSpPr>
        <p:cNvPr id="1" name=""/>
        <p:cNvGrpSpPr/>
        <p:nvPr/>
      </p:nvGrpSpPr>
      <p:grpSpPr>
        <a:xfrm>
          <a:off x="0" y="0"/>
          <a:ext cx="0" cy="0"/>
          <a:chOff x="0" y="0"/>
          <a:chExt cx="0" cy="0"/>
        </a:xfrm>
      </p:grpSpPr>
      <p:grpSp>
        <p:nvGrpSpPr>
          <p:cNvPr id="2" name="Google Shape;848;p11">
            <a:extLst>
              <a:ext uri="{FF2B5EF4-FFF2-40B4-BE49-F238E27FC236}">
                <a16:creationId xmlns:a16="http://schemas.microsoft.com/office/drawing/2014/main" id="{EDCD9070-1DD9-4B0B-904D-13B05D4B0FAF}"/>
              </a:ext>
            </a:extLst>
          </p:cNvPr>
          <p:cNvGrpSpPr/>
          <p:nvPr/>
        </p:nvGrpSpPr>
        <p:grpSpPr>
          <a:xfrm>
            <a:off x="3526913" y="3969053"/>
            <a:ext cx="2090172" cy="485372"/>
            <a:chOff x="3526913" y="3969053"/>
            <a:chExt cx="2090172" cy="485372"/>
          </a:xfrm>
        </p:grpSpPr>
        <p:sp>
          <p:nvSpPr>
            <p:cNvPr id="3" name="Google Shape;849;p11">
              <a:extLst>
                <a:ext uri="{FF2B5EF4-FFF2-40B4-BE49-F238E27FC236}">
                  <a16:creationId xmlns:a16="http://schemas.microsoft.com/office/drawing/2014/main" id="{27631B6D-8029-4BE1-97DE-48C03B64DFD7}"/>
                </a:ext>
              </a:extLst>
            </p:cNvPr>
            <p:cNvSpPr/>
            <p:nvPr/>
          </p:nvSpPr>
          <p:spPr>
            <a:xfrm rot="10799991">
              <a:off x="3776033" y="4008354"/>
              <a:ext cx="302154" cy="175647"/>
            </a:xfrm>
            <a:custGeom>
              <a:avLst/>
              <a:gdLst>
                <a:gd name="f0" fmla="val w"/>
                <a:gd name="f1" fmla="val h"/>
                <a:gd name="f2" fmla="val 0"/>
                <a:gd name="f3" fmla="val 12086"/>
                <a:gd name="f4" fmla="val 7026"/>
                <a:gd name="f5" fmla="val 4289"/>
                <a:gd name="f6" fmla="val 833"/>
                <a:gd name="f7" fmla="val 4660"/>
                <a:gd name="f8" fmla="val 5035"/>
                <a:gd name="f9" fmla="val 874"/>
                <a:gd name="f10" fmla="val 5406"/>
                <a:gd name="f11" fmla="val 970"/>
                <a:gd name="f12" fmla="val 5989"/>
                <a:gd name="f13" fmla="val 1113"/>
                <a:gd name="f14" fmla="val 6537"/>
                <a:gd name="f15" fmla="val 1435"/>
                <a:gd name="f16" fmla="val 7013"/>
                <a:gd name="f17" fmla="val 1792"/>
                <a:gd name="f18" fmla="val 7489"/>
                <a:gd name="f19" fmla="val 2161"/>
                <a:gd name="f20" fmla="val 7906"/>
                <a:gd name="f21" fmla="val 2578"/>
                <a:gd name="f22" fmla="val 8335"/>
                <a:gd name="f23" fmla="val 2982"/>
                <a:gd name="f24" fmla="val 8763"/>
                <a:gd name="f25" fmla="val 3375"/>
                <a:gd name="f26" fmla="val 9228"/>
                <a:gd name="f27" fmla="val 3732"/>
                <a:gd name="f28" fmla="val 9787"/>
                <a:gd name="f29" fmla="val 3971"/>
                <a:gd name="f30" fmla="val 9168"/>
                <a:gd name="f31" fmla="val 3816"/>
                <a:gd name="f32" fmla="val 8668"/>
                <a:gd name="f33" fmla="val 3482"/>
                <a:gd name="f34" fmla="val 8204"/>
                <a:gd name="f35" fmla="val 3113"/>
                <a:gd name="f36" fmla="val 7787"/>
                <a:gd name="f37" fmla="val 2780"/>
                <a:gd name="f38" fmla="val 7418"/>
                <a:gd name="f39" fmla="val 2423"/>
                <a:gd name="f40" fmla="val 2101"/>
                <a:gd name="f41" fmla="val 7084"/>
                <a:gd name="f42" fmla="val 2185"/>
                <a:gd name="f43" fmla="val 7144"/>
                <a:gd name="f44" fmla="val 2292"/>
                <a:gd name="f45" fmla="val 7204"/>
                <a:gd name="f46" fmla="val 2399"/>
                <a:gd name="f47" fmla="val 7477"/>
                <a:gd name="f48" fmla="val 2887"/>
                <a:gd name="f49" fmla="val 7620"/>
                <a:gd name="f50" fmla="val 3471"/>
                <a:gd name="f51" fmla="val 4018"/>
                <a:gd name="f52" fmla="val 7430"/>
                <a:gd name="f53" fmla="val 7263"/>
                <a:gd name="f54" fmla="val 2959"/>
                <a:gd name="f55" fmla="val 2518"/>
                <a:gd name="f56" fmla="val 6823"/>
                <a:gd name="f57" fmla="val 2173"/>
                <a:gd name="f58" fmla="val 6584"/>
                <a:gd name="f59" fmla="val 1875"/>
                <a:gd name="f60" fmla="val 6299"/>
                <a:gd name="f61" fmla="val 1589"/>
                <a:gd name="f62" fmla="val 6001"/>
                <a:gd name="f63" fmla="val 1399"/>
                <a:gd name="f64" fmla="val 5680"/>
                <a:gd name="f65" fmla="val 1244"/>
                <a:gd name="f66" fmla="val 5346"/>
                <a:gd name="f67" fmla="val 1137"/>
                <a:gd name="f68" fmla="val 4798"/>
                <a:gd name="f69" fmla="val 958"/>
                <a:gd name="f70" fmla="val 4215"/>
                <a:gd name="f71" fmla="val 899"/>
                <a:gd name="f72" fmla="val 3620"/>
                <a:gd name="f73" fmla="val 875"/>
                <a:gd name="f74" fmla="val 3840"/>
                <a:gd name="f75" fmla="val 848"/>
                <a:gd name="f76" fmla="val 4064"/>
                <a:gd name="f77" fmla="val 3999"/>
                <a:gd name="f78" fmla="val 1"/>
                <a:gd name="f79" fmla="val 3789"/>
                <a:gd name="f80" fmla="val 3579"/>
                <a:gd name="f81" fmla="val 10"/>
                <a:gd name="f82" fmla="val 3370"/>
                <a:gd name="f83" fmla="val 30"/>
                <a:gd name="f84" fmla="val 2155"/>
                <a:gd name="f85" fmla="val 137"/>
                <a:gd name="f86" fmla="val 1000"/>
                <a:gd name="f87" fmla="val 565"/>
                <a:gd name="f88" fmla="val 1232"/>
                <a:gd name="f89" fmla="val 422"/>
                <a:gd name="f90" fmla="val 1095"/>
                <a:gd name="f91" fmla="val 1051"/>
                <a:gd name="f92" fmla="val 1416"/>
                <a:gd name="f93" fmla="val 1483"/>
                <a:gd name="f94" fmla="val 1551"/>
                <a:gd name="f95" fmla="val 1052"/>
                <a:gd name="f96" fmla="val 1619"/>
                <a:gd name="f97" fmla="val 1054"/>
                <a:gd name="f98" fmla="val 2917"/>
                <a:gd name="f99" fmla="val 1089"/>
                <a:gd name="f100" fmla="val 4144"/>
                <a:gd name="f101" fmla="val 1947"/>
                <a:gd name="f102" fmla="val 4620"/>
                <a:gd name="f103" fmla="val 3137"/>
                <a:gd name="f104" fmla="val 5096"/>
                <a:gd name="f105" fmla="val 4328"/>
                <a:gd name="f106" fmla="val 5911"/>
                <a:gd name="f107" fmla="val 3905"/>
                <a:gd name="f108" fmla="val 6828"/>
                <a:gd name="f109" fmla="val 4136"/>
                <a:gd name="f110" fmla="val 6960"/>
                <a:gd name="f111" fmla="val 4400"/>
                <a:gd name="f112" fmla="val 4663"/>
                <a:gd name="f113" fmla="val 4969"/>
                <a:gd name="f114" fmla="val 5275"/>
                <a:gd name="f115" fmla="val 6936"/>
                <a:gd name="f116" fmla="val 5525"/>
                <a:gd name="f117" fmla="val 6757"/>
                <a:gd name="f118" fmla="val 6435"/>
                <a:gd name="f119" fmla="val 6120"/>
                <a:gd name="f120" fmla="val 5804"/>
                <a:gd name="f121" fmla="val 6049"/>
                <a:gd name="f122" fmla="val 5245"/>
                <a:gd name="f123" fmla="val 6346"/>
                <a:gd name="f124" fmla="val 5542"/>
                <a:gd name="f125" fmla="val 6656"/>
                <a:gd name="f126" fmla="val 5840"/>
                <a:gd name="f127" fmla="val 7061"/>
                <a:gd name="f128" fmla="val 5971"/>
                <a:gd name="f129" fmla="val 7190"/>
                <a:gd name="f130" fmla="val 6013"/>
                <a:gd name="f131" fmla="val 7327"/>
                <a:gd name="f132" fmla="val 6035"/>
                <a:gd name="f133" fmla="val 7462"/>
                <a:gd name="f134" fmla="val 7752"/>
                <a:gd name="f135" fmla="val 8033"/>
                <a:gd name="f136" fmla="val 5932"/>
                <a:gd name="f137" fmla="val 5697"/>
                <a:gd name="f138" fmla="val 8382"/>
                <a:gd name="f139" fmla="val 5447"/>
                <a:gd name="f140" fmla="val 8323"/>
                <a:gd name="f141" fmla="val 4947"/>
                <a:gd name="f142" fmla="val 8096"/>
                <a:gd name="f143" fmla="val 4709"/>
                <a:gd name="f144" fmla="val 8532"/>
                <a:gd name="f145" fmla="val 4902"/>
                <a:gd name="f146" fmla="val 9007"/>
                <a:gd name="f147" fmla="val 5005"/>
                <a:gd name="f148" fmla="val 9486"/>
                <a:gd name="f149" fmla="val 9806"/>
                <a:gd name="f150" fmla="val 10128"/>
                <a:gd name="f151" fmla="val 4959"/>
                <a:gd name="f152" fmla="val 10442"/>
                <a:gd name="f153" fmla="val 4864"/>
                <a:gd name="f154" fmla="val 11299"/>
                <a:gd name="f155" fmla="val 4614"/>
                <a:gd name="f156" fmla="val 11704"/>
                <a:gd name="f157" fmla="val 12085"/>
                <a:gd name="f158" fmla="val 3042"/>
                <a:gd name="f159" fmla="val 11855"/>
                <a:gd name="f160" fmla="val 3159"/>
                <a:gd name="f161" fmla="val 11607"/>
                <a:gd name="f162" fmla="val 3210"/>
                <a:gd name="f163" fmla="val 11355"/>
                <a:gd name="f164" fmla="val 10914"/>
                <a:gd name="f165" fmla="val 10463"/>
                <a:gd name="f166" fmla="val 3055"/>
                <a:gd name="f167" fmla="val 10085"/>
                <a:gd name="f168" fmla="val 2828"/>
                <a:gd name="f169" fmla="val 9466"/>
                <a:gd name="f170" fmla="val 2470"/>
                <a:gd name="f171" fmla="val 8989"/>
                <a:gd name="f172" fmla="val 1970"/>
                <a:gd name="f173" fmla="val 8442"/>
                <a:gd name="f174" fmla="val 1530"/>
                <a:gd name="f175" fmla="val 7179"/>
                <a:gd name="f176" fmla="val 551"/>
                <a:gd name="f177" fmla="val 5592"/>
                <a:gd name="f178" fmla="*/ f0 1 12086"/>
                <a:gd name="f179" fmla="*/ f1 1 7026"/>
                <a:gd name="f180" fmla="val f2"/>
                <a:gd name="f181" fmla="val f3"/>
                <a:gd name="f182" fmla="val f4"/>
                <a:gd name="f183" fmla="+- f182 0 f180"/>
                <a:gd name="f184" fmla="+- f181 0 f180"/>
                <a:gd name="f185" fmla="*/ f184 1 12086"/>
                <a:gd name="f186" fmla="*/ f183 1 7026"/>
                <a:gd name="f187" fmla="*/ f180 1 f185"/>
                <a:gd name="f188" fmla="*/ f181 1 f185"/>
                <a:gd name="f189" fmla="*/ f180 1 f186"/>
                <a:gd name="f190" fmla="*/ f182 1 f186"/>
                <a:gd name="f191" fmla="*/ f187 f178 1"/>
                <a:gd name="f192" fmla="*/ f188 f178 1"/>
                <a:gd name="f193" fmla="*/ f190 f179 1"/>
                <a:gd name="f194" fmla="*/ f189 f179 1"/>
              </a:gdLst>
              <a:ahLst/>
              <a:cxnLst>
                <a:cxn ang="3cd4">
                  <a:pos x="hc" y="t"/>
                </a:cxn>
                <a:cxn ang="0">
                  <a:pos x="r" y="vc"/>
                </a:cxn>
                <a:cxn ang="cd4">
                  <a:pos x="hc" y="b"/>
                </a:cxn>
                <a:cxn ang="cd2">
                  <a:pos x="l" y="vc"/>
                </a:cxn>
              </a:cxnLst>
              <a:rect l="f191" t="f194" r="f192" b="f193"/>
              <a:pathLst>
                <a:path w="12086" h="7026">
                  <a:moveTo>
                    <a:pt x="f5" y="f6"/>
                  </a:moveTo>
                  <a:cubicBezTo>
                    <a:pt x="f7" y="f6"/>
                    <a:pt x="f8" y="f9"/>
                    <a:pt x="f10" y="f11"/>
                  </a:cubicBez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16" y="f40"/>
                  </a:cubicBezTo>
                  <a:lnTo>
                    <a:pt x="f16" y="f40"/>
                  </a:lnTo>
                  <a:cubicBezTo>
                    <a:pt x="f41" y="f42"/>
                    <a:pt x="f43" y="f44"/>
                    <a:pt x="f45" y="f46"/>
                  </a:cubicBezTo>
                  <a:cubicBezTo>
                    <a:pt x="f47" y="f48"/>
                    <a:pt x="f49" y="f50"/>
                    <a:pt x="f18" y="f51"/>
                  </a:cubicBezTo>
                  <a:cubicBezTo>
                    <a:pt x="f52" y="f50"/>
                    <a:pt x="f53" y="f54"/>
                    <a:pt x="f16" y="f55"/>
                  </a:cubicBezTo>
                  <a:cubicBezTo>
                    <a:pt x="f56" y="f57"/>
                    <a:pt x="f58" y="f59"/>
                    <a:pt x="f60" y="f61"/>
                  </a:cubicBezTo>
                  <a:cubicBezTo>
                    <a:pt x="f62" y="f63"/>
                    <a:pt x="f64" y="f65"/>
                    <a:pt x="f66" y="f67"/>
                  </a:cubicBezTo>
                  <a:cubicBezTo>
                    <a:pt x="f68" y="f69"/>
                    <a:pt x="f70" y="f71"/>
                    <a:pt x="f72" y="f73"/>
                  </a:cubicBezTo>
                  <a:cubicBezTo>
                    <a:pt x="f74" y="f75"/>
                    <a:pt x="f76" y="f6"/>
                    <a:pt x="f5" y="f6"/>
                  </a:cubicBezTo>
                  <a:close/>
                  <a:moveTo>
                    <a:pt x="f77" y="f78"/>
                  </a:moveTo>
                  <a:cubicBezTo>
                    <a:pt x="f79" y="f78"/>
                    <a:pt x="f80" y="f81"/>
                    <a:pt x="f82" y="f83"/>
                  </a:cubicBezTo>
                  <a:cubicBezTo>
                    <a:pt x="f84" y="f85"/>
                    <a:pt x="f86" y="f87"/>
                    <a:pt x="f2" y="f88"/>
                  </a:cubicBezTo>
                  <a:cubicBezTo>
                    <a:pt x="f89" y="f90"/>
                    <a:pt x="f71" y="f91"/>
                    <a:pt x="f92" y="f91"/>
                  </a:cubicBezTo>
                  <a:cubicBezTo>
                    <a:pt x="f93" y="f91"/>
                    <a:pt x="f94" y="f95"/>
                    <a:pt x="f96" y="f97"/>
                  </a:cubicBezTo>
                  <a:cubicBezTo>
                    <a:pt x="f98" y="f99"/>
                    <a:pt x="f100" y="f101"/>
                    <a:pt x="f102" y="f103"/>
                  </a:cubicBezTo>
                  <a:cubicBezTo>
                    <a:pt x="f104" y="f105"/>
                    <a:pt x="f68" y="f106"/>
                    <a:pt x="f107" y="f108"/>
                  </a:cubicBezTo>
                  <a:cubicBezTo>
                    <a:pt x="f109" y="f110"/>
                    <a:pt x="f111" y="f4"/>
                    <a:pt x="f112" y="f4"/>
                  </a:cubicBezTo>
                  <a:cubicBezTo>
                    <a:pt x="f113" y="f4"/>
                    <a:pt x="f114" y="f115"/>
                    <a:pt x="f116" y="f117"/>
                  </a:cubicBezTo>
                  <a:cubicBezTo>
                    <a:pt x="f62" y="f118"/>
                    <a:pt x="f119" y="f120"/>
                    <a:pt x="f121" y="f122"/>
                  </a:cubicBezTo>
                  <a:lnTo>
                    <a:pt x="f121" y="f122"/>
                  </a:lnTo>
                  <a:cubicBezTo>
                    <a:pt x="f123" y="f124"/>
                    <a:pt x="f125" y="f126"/>
                    <a:pt x="f127" y="f128"/>
                  </a:cubicBezTo>
                  <a:cubicBezTo>
                    <a:pt x="f129" y="f130"/>
                    <a:pt x="f131" y="f132"/>
                    <a:pt x="f133" y="f132"/>
                  </a:cubicBezTo>
                  <a:cubicBezTo>
                    <a:pt x="f134" y="f132"/>
                    <a:pt x="f135" y="f136"/>
                    <a:pt x="f34" y="f137"/>
                  </a:cubicBezTo>
                  <a:cubicBezTo>
                    <a:pt x="f138" y="f139"/>
                    <a:pt x="f140" y="f141"/>
                    <a:pt x="f142" y="f143"/>
                  </a:cubicBezTo>
                  <a:lnTo>
                    <a:pt x="f142" y="f143"/>
                  </a:lnTo>
                  <a:cubicBezTo>
                    <a:pt x="f144" y="f145"/>
                    <a:pt x="f146" y="f147"/>
                    <a:pt x="f148" y="f147"/>
                  </a:cubicBezTo>
                  <a:cubicBezTo>
                    <a:pt x="f149" y="f147"/>
                    <a:pt x="f150" y="f151"/>
                    <a:pt x="f152" y="f153"/>
                  </a:cubicBezTo>
                  <a:cubicBezTo>
                    <a:pt x="f154" y="f155"/>
                    <a:pt x="f156" y="f74"/>
                    <a:pt x="f157" y="f158"/>
                  </a:cubicBezTo>
                  <a:lnTo>
                    <a:pt x="f157" y="f158"/>
                  </a:lnTo>
                  <a:cubicBezTo>
                    <a:pt x="f159" y="f160"/>
                    <a:pt x="f161" y="f162"/>
                    <a:pt x="f163" y="f162"/>
                  </a:cubicBezTo>
                  <a:cubicBezTo>
                    <a:pt x="f164" y="f162"/>
                    <a:pt x="f165" y="f166"/>
                    <a:pt x="f167" y="f168"/>
                  </a:cubicBezTo>
                  <a:cubicBezTo>
                    <a:pt x="f169" y="f170"/>
                    <a:pt x="f171" y="f172"/>
                    <a:pt x="f173" y="f174"/>
                  </a:cubicBezTo>
                  <a:cubicBezTo>
                    <a:pt x="f175" y="f176"/>
                    <a:pt x="f177" y="f78"/>
                    <a:pt x="f77" y="f78"/>
                  </a:cubicBezTo>
                  <a:close/>
                </a:path>
              </a:pathLst>
            </a:custGeom>
            <a:solidFill>
              <a:srgbClr val="5F5B5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850;p11">
              <a:extLst>
                <a:ext uri="{FF2B5EF4-FFF2-40B4-BE49-F238E27FC236}">
                  <a16:creationId xmlns:a16="http://schemas.microsoft.com/office/drawing/2014/main" id="{E8C7D66D-7D56-43C9-A8E1-3FF58763AB91}"/>
                </a:ext>
              </a:extLst>
            </p:cNvPr>
            <p:cNvSpPr/>
            <p:nvPr/>
          </p:nvSpPr>
          <p:spPr>
            <a:xfrm rot="10799991">
              <a:off x="3538216" y="3990121"/>
              <a:ext cx="683449" cy="276176"/>
            </a:xfrm>
            <a:custGeom>
              <a:avLst/>
              <a:gdLst>
                <a:gd name="f0" fmla="val w"/>
                <a:gd name="f1" fmla="val h"/>
                <a:gd name="f2" fmla="val 0"/>
                <a:gd name="f3" fmla="val 27338"/>
                <a:gd name="f4" fmla="val 11047"/>
                <a:gd name="f5" fmla="val 20539"/>
                <a:gd name="f6" fmla="val 1214"/>
                <a:gd name="f7" fmla="val 21432"/>
                <a:gd name="f8" fmla="val 1512"/>
                <a:gd name="f9" fmla="val 22265"/>
                <a:gd name="f10" fmla="val 1964"/>
                <a:gd name="f11" fmla="val 23027"/>
                <a:gd name="f12" fmla="val 2536"/>
                <a:gd name="f13" fmla="val 23777"/>
                <a:gd name="f14" fmla="val 3084"/>
                <a:gd name="f15" fmla="val 24468"/>
                <a:gd name="f16" fmla="val 3750"/>
                <a:gd name="f17" fmla="val 25051"/>
                <a:gd name="f18" fmla="val 4500"/>
                <a:gd name="f19" fmla="val 25646"/>
                <a:gd name="f20" fmla="val 5239"/>
                <a:gd name="f21" fmla="val 26039"/>
                <a:gd name="f22" fmla="val 6120"/>
                <a:gd name="f23" fmla="val 26301"/>
                <a:gd name="f24" fmla="val 7048"/>
                <a:gd name="f25" fmla="val 26539"/>
                <a:gd name="f26" fmla="val 7953"/>
                <a:gd name="f27" fmla="val 26635"/>
                <a:gd name="f28" fmla="val 8906"/>
                <a:gd name="f29" fmla="val 26611"/>
                <a:gd name="f30" fmla="val 9846"/>
                <a:gd name="f31" fmla="val 8894"/>
                <a:gd name="f32" fmla="val 26385"/>
                <a:gd name="f33" fmla="val 7965"/>
                <a:gd name="f34" fmla="val 26123"/>
                <a:gd name="f35" fmla="val 7084"/>
                <a:gd name="f36" fmla="val 25849"/>
                <a:gd name="f37" fmla="val 6191"/>
                <a:gd name="f38" fmla="val 25444"/>
                <a:gd name="f39" fmla="val 5358"/>
                <a:gd name="f40" fmla="val 24873"/>
                <a:gd name="f41" fmla="val 4631"/>
                <a:gd name="f42" fmla="val 24313"/>
                <a:gd name="f43" fmla="val 3893"/>
                <a:gd name="f44" fmla="val 23634"/>
                <a:gd name="f45" fmla="val 3250"/>
                <a:gd name="f46" fmla="val 22920"/>
                <a:gd name="f47" fmla="val 2655"/>
                <a:gd name="f48" fmla="val 22194"/>
                <a:gd name="f49" fmla="val 2071"/>
                <a:gd name="f50" fmla="val 21396"/>
                <a:gd name="f51" fmla="val 1583"/>
                <a:gd name="f52" fmla="val 16076"/>
                <a:gd name="f53" fmla="val 15417"/>
                <a:gd name="f54" fmla="val 14759"/>
                <a:gd name="f55" fmla="val 37"/>
                <a:gd name="f56" fmla="val 14109"/>
                <a:gd name="f57" fmla="val 107"/>
                <a:gd name="f58" fmla="val 8323"/>
                <a:gd name="f59" fmla="val 714"/>
                <a:gd name="f60" fmla="val 3632"/>
                <a:gd name="f61" fmla="val 3036"/>
                <a:gd name="f62" fmla="val 7584"/>
                <a:gd name="f63" fmla="val 2286"/>
                <a:gd name="f64" fmla="val 4727"/>
                <a:gd name="f65" fmla="val 6192"/>
                <a:gd name="f66" fmla="val 2917"/>
                <a:gd name="f67" fmla="val 9752"/>
                <a:gd name="f68" fmla="val 2476"/>
                <a:gd name="f69" fmla="val 10516"/>
                <a:gd name="f70" fmla="val 2378"/>
                <a:gd name="f71" fmla="val 11285"/>
                <a:gd name="f72" fmla="val 2318"/>
                <a:gd name="f73" fmla="val 12059"/>
                <a:gd name="f74" fmla="val 12503"/>
                <a:gd name="f75" fmla="val 12948"/>
                <a:gd name="f76" fmla="val 2338"/>
                <a:gd name="f77" fmla="val 13395"/>
                <a:gd name="f78" fmla="val 2381"/>
                <a:gd name="f79" fmla="val 13955"/>
                <a:gd name="f80" fmla="val 2441"/>
                <a:gd name="f81" fmla="val 14514"/>
                <a:gd name="f82" fmla="val 2595"/>
                <a:gd name="f83" fmla="val 15026"/>
                <a:gd name="f84" fmla="val 2762"/>
                <a:gd name="f85" fmla="val 15598"/>
                <a:gd name="f86" fmla="val 2941"/>
                <a:gd name="f87" fmla="val 16145"/>
                <a:gd name="f88" fmla="val 3119"/>
                <a:gd name="f89" fmla="val 16729"/>
                <a:gd name="f90" fmla="val 3203"/>
                <a:gd name="f91" fmla="val 16852"/>
                <a:gd name="f92" fmla="val 3223"/>
                <a:gd name="f93" fmla="val 16977"/>
                <a:gd name="f94" fmla="val 3233"/>
                <a:gd name="f95" fmla="val 17102"/>
                <a:gd name="f96" fmla="val 17568"/>
                <a:gd name="f97" fmla="val 18026"/>
                <a:gd name="f98" fmla="val 3086"/>
                <a:gd name="f99" fmla="val 18336"/>
                <a:gd name="f100" fmla="val 2738"/>
                <a:gd name="f101" fmla="val 18691"/>
                <a:gd name="f102" fmla="val 2339"/>
                <a:gd name="f103" fmla="val 18746"/>
                <a:gd name="f104" fmla="val 1785"/>
                <a:gd name="f105" fmla="val 18338"/>
                <a:gd name="f106" fmla="val 1470"/>
                <a:gd name="f107" fmla="val 20508"/>
                <a:gd name="f108" fmla="val 2947"/>
                <a:gd name="f109" fmla="val 21487"/>
                <a:gd name="f110" fmla="val 5156"/>
                <a:gd name="f111" fmla="val 22039"/>
                <a:gd name="f112" fmla="val 7596"/>
                <a:gd name="f113" fmla="val 22405"/>
                <a:gd name="f114" fmla="val 9219"/>
                <a:gd name="f115" fmla="val 23481"/>
                <a:gd name="f116" fmla="val 10469"/>
                <a:gd name="f117" fmla="val 24409"/>
                <a:gd name="f118" fmla="val 24808"/>
                <a:gd name="f119" fmla="val 25180"/>
                <a:gd name="f120" fmla="val 10237"/>
                <a:gd name="f121" fmla="val 25456"/>
                <a:gd name="f122" fmla="val 9703"/>
                <a:gd name="f123" fmla="val 25575"/>
                <a:gd name="f124" fmla="val 9965"/>
                <a:gd name="f125" fmla="val 25516"/>
                <a:gd name="f126" fmla="val 10299"/>
                <a:gd name="f127" fmla="val 25658"/>
                <a:gd name="f128" fmla="val 10596"/>
                <a:gd name="f129" fmla="val 25780"/>
                <a:gd name="f130" fmla="val 10875"/>
                <a:gd name="f131" fmla="val 26026"/>
                <a:gd name="f132" fmla="val 11046"/>
                <a:gd name="f133" fmla="val 26277"/>
                <a:gd name="f134" fmla="val 26445"/>
                <a:gd name="f135" fmla="val 26616"/>
                <a:gd name="f136" fmla="val 10970"/>
                <a:gd name="f137" fmla="val 26754"/>
                <a:gd name="f138" fmla="val 10799"/>
                <a:gd name="f139" fmla="val 26932"/>
                <a:gd name="f140" fmla="val 10573"/>
                <a:gd name="f141" fmla="val 26980"/>
                <a:gd name="f142" fmla="val 10275"/>
                <a:gd name="f143" fmla="val 27004"/>
                <a:gd name="f144" fmla="val 9989"/>
                <a:gd name="f145" fmla="val 27337"/>
                <a:gd name="f146" fmla="val 6834"/>
                <a:gd name="f147" fmla="val 3917"/>
                <a:gd name="f148" fmla="val 23444"/>
                <a:gd name="f149" fmla="val 2060"/>
                <a:gd name="f150" fmla="val 21314"/>
                <a:gd name="f151" fmla="val 586"/>
                <a:gd name="f152" fmla="val 18690"/>
                <a:gd name="f153" fmla="*/ f0 1 27338"/>
                <a:gd name="f154" fmla="*/ f1 1 11047"/>
                <a:gd name="f155" fmla="val f2"/>
                <a:gd name="f156" fmla="val f3"/>
                <a:gd name="f157" fmla="val f4"/>
                <a:gd name="f158" fmla="+- f157 0 f155"/>
                <a:gd name="f159" fmla="+- f156 0 f155"/>
                <a:gd name="f160" fmla="*/ f159 1 27338"/>
                <a:gd name="f161" fmla="*/ f158 1 11047"/>
                <a:gd name="f162" fmla="*/ f155 1 f160"/>
                <a:gd name="f163" fmla="*/ f156 1 f160"/>
                <a:gd name="f164" fmla="*/ f155 1 f161"/>
                <a:gd name="f165" fmla="*/ f157 1 f161"/>
                <a:gd name="f166" fmla="*/ f162 f153 1"/>
                <a:gd name="f167" fmla="*/ f163 f153 1"/>
                <a:gd name="f168" fmla="*/ f165 f154 1"/>
                <a:gd name="f169" fmla="*/ f164 f154 1"/>
              </a:gdLst>
              <a:ahLst/>
              <a:cxnLst>
                <a:cxn ang="3cd4">
                  <a:pos x="hc" y="t"/>
                </a:cxn>
                <a:cxn ang="0">
                  <a:pos x="r" y="vc"/>
                </a:cxn>
                <a:cxn ang="cd4">
                  <a:pos x="hc" y="b"/>
                </a:cxn>
                <a:cxn ang="cd2">
                  <a:pos x="l" y="vc"/>
                </a:cxn>
              </a:cxnLst>
              <a:rect l="f166" t="f169" r="f167" b="f168"/>
              <a:pathLst>
                <a:path w="27338" h="11047">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25" y="f31"/>
                    <a:pt x="f32" y="f33"/>
                    <a:pt x="f34" y="f35"/>
                  </a:cubicBezTo>
                  <a:cubicBezTo>
                    <a:pt x="f36" y="f37"/>
                    <a:pt x="f38" y="f39"/>
                    <a:pt x="f40" y="f41"/>
                  </a:cubicBezTo>
                  <a:cubicBezTo>
                    <a:pt x="f42" y="f43"/>
                    <a:pt x="f44" y="f45"/>
                    <a:pt x="f46" y="f47"/>
                  </a:cubicBezTo>
                  <a:cubicBezTo>
                    <a:pt x="f48" y="f49"/>
                    <a:pt x="f50" y="f51"/>
                    <a:pt x="f5" y="f6"/>
                  </a:cubicBezTo>
                  <a:close/>
                  <a:moveTo>
                    <a:pt x="f52" y="f2"/>
                  </a:moveTo>
                  <a:cubicBezTo>
                    <a:pt x="f53" y="f2"/>
                    <a:pt x="f54" y="f55"/>
                    <a:pt x="f56" y="f57"/>
                  </a:cubicBezTo>
                  <a:cubicBezTo>
                    <a:pt x="f58" y="f59"/>
                    <a:pt x="f60" y="f61"/>
                    <a:pt x="f2" y="f62"/>
                  </a:cubicBezTo>
                  <a:cubicBezTo>
                    <a:pt x="f63" y="f64"/>
                    <a:pt x="f65" y="f66"/>
                    <a:pt x="f67" y="f68"/>
                  </a:cubicBezTo>
                  <a:cubicBezTo>
                    <a:pt x="f69" y="f70"/>
                    <a:pt x="f71" y="f72"/>
                    <a:pt x="f73" y="f72"/>
                  </a:cubicBezTo>
                  <a:cubicBezTo>
                    <a:pt x="f74" y="f72"/>
                    <a:pt x="f75" y="f76"/>
                    <a:pt x="f77" y="f78"/>
                  </a:cubicBezTo>
                  <a:cubicBezTo>
                    <a:pt x="f79" y="f80"/>
                    <a:pt x="f81" y="f82"/>
                    <a:pt x="f83" y="f84"/>
                  </a:cubicBezTo>
                  <a:cubicBezTo>
                    <a:pt x="f85" y="f86"/>
                    <a:pt x="f87" y="f88"/>
                    <a:pt x="f89" y="f90"/>
                  </a:cubicBezTo>
                  <a:cubicBezTo>
                    <a:pt x="f91" y="f92"/>
                    <a:pt x="f93" y="f94"/>
                    <a:pt x="f95" y="f94"/>
                  </a:cubicBezTo>
                  <a:cubicBezTo>
                    <a:pt x="f96" y="f94"/>
                    <a:pt x="f97" y="f98"/>
                    <a:pt x="f99" y="f100"/>
                  </a:cubicBezTo>
                  <a:cubicBezTo>
                    <a:pt x="f101" y="f102"/>
                    <a:pt x="f103" y="f104"/>
                    <a:pt x="f105" y="f106"/>
                  </a:cubicBezTo>
                  <a:lnTo>
                    <a:pt x="f105" y="f106"/>
                  </a:lnTo>
                  <a:cubicBezTo>
                    <a:pt x="f107" y="f108"/>
                    <a:pt x="f109" y="f110"/>
                    <a:pt x="f111" y="f112"/>
                  </a:cubicBezTo>
                  <a:cubicBezTo>
                    <a:pt x="f113" y="f114"/>
                    <a:pt x="f115" y="f116"/>
                    <a:pt x="f117" y="f116"/>
                  </a:cubicBezTo>
                  <a:cubicBezTo>
                    <a:pt x="f118" y="f116"/>
                    <a:pt x="f119" y="f120"/>
                    <a:pt x="f121" y="f122"/>
                  </a:cubicBezTo>
                  <a:cubicBezTo>
                    <a:pt x="f123" y="f124"/>
                    <a:pt x="f125" y="f126"/>
                    <a:pt x="f127" y="f128"/>
                  </a:cubicBezTo>
                  <a:cubicBezTo>
                    <a:pt x="f129" y="f130"/>
                    <a:pt x="f131" y="f132"/>
                    <a:pt x="f133" y="f132"/>
                  </a:cubicBezTo>
                  <a:cubicBezTo>
                    <a:pt x="f134" y="f132"/>
                    <a:pt x="f135" y="f136"/>
                    <a:pt x="f137" y="f138"/>
                  </a:cubicBezTo>
                  <a:cubicBezTo>
                    <a:pt x="f139" y="f140"/>
                    <a:pt x="f141" y="f142"/>
                    <a:pt x="f143" y="f144"/>
                  </a:cubicBezTo>
                  <a:cubicBezTo>
                    <a:pt x="f145" y="f146"/>
                    <a:pt x="f34" y="f147"/>
                    <a:pt x="f148" y="f149"/>
                  </a:cubicBezTo>
                  <a:cubicBezTo>
                    <a:pt x="f150" y="f151"/>
                    <a:pt x="f152" y="f2"/>
                    <a:pt x="f52" y="f2"/>
                  </a:cubicBezTo>
                  <a:close/>
                </a:path>
              </a:pathLst>
            </a:custGeom>
            <a:solidFill>
              <a:srgbClr val="5F5B5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851;p11">
              <a:extLst>
                <a:ext uri="{FF2B5EF4-FFF2-40B4-BE49-F238E27FC236}">
                  <a16:creationId xmlns:a16="http://schemas.microsoft.com/office/drawing/2014/main" id="{CF60CDAC-108D-4D3D-B23F-8AAFCD7E1140}"/>
                </a:ext>
              </a:extLst>
            </p:cNvPr>
            <p:cNvSpPr/>
            <p:nvPr/>
          </p:nvSpPr>
          <p:spPr>
            <a:xfrm rot="10799991">
              <a:off x="3526913" y="4199756"/>
              <a:ext cx="288749" cy="115571"/>
            </a:xfrm>
            <a:custGeom>
              <a:avLst/>
              <a:gdLst>
                <a:gd name="f0" fmla="val w"/>
                <a:gd name="f1" fmla="val h"/>
                <a:gd name="f2" fmla="val 0"/>
                <a:gd name="f3" fmla="val 11550"/>
                <a:gd name="f4" fmla="val 4623"/>
                <a:gd name="f5" fmla="val 8790"/>
                <a:gd name="f6" fmla="val 252"/>
                <a:gd name="f7" fmla="val 8769"/>
                <a:gd name="f8" fmla="val 260"/>
                <a:gd name="f9" fmla="val 8748"/>
                <a:gd name="f10" fmla="val 270"/>
                <a:gd name="f11" fmla="val 8728"/>
                <a:gd name="f12" fmla="val 282"/>
                <a:gd name="f13" fmla="val 8749"/>
                <a:gd name="f14" fmla="val 272"/>
                <a:gd name="f15" fmla="val 262"/>
                <a:gd name="f16" fmla="val 31"/>
                <a:gd name="f17" fmla="val 1502"/>
                <a:gd name="f18" fmla="val 21"/>
                <a:gd name="f19" fmla="val 1504"/>
                <a:gd name="f20" fmla="val 11"/>
                <a:gd name="f21" fmla="val 1506"/>
                <a:gd name="f22" fmla="val 1"/>
                <a:gd name="f23" fmla="val 1508"/>
                <a:gd name="f24" fmla="val 9839"/>
                <a:gd name="f25" fmla="val 9486"/>
                <a:gd name="f26" fmla="val 9118"/>
                <a:gd name="f27" fmla="val 98"/>
                <a:gd name="f28" fmla="val 8860"/>
                <a:gd name="f29" fmla="val 223"/>
                <a:gd name="f30" fmla="val 8934"/>
                <a:gd name="f31" fmla="val 210"/>
                <a:gd name="f32" fmla="val 9008"/>
                <a:gd name="f33" fmla="val 9307"/>
                <a:gd name="f34" fmla="val 9614"/>
                <a:gd name="f35" fmla="val 423"/>
                <a:gd name="f36" fmla="val 9704"/>
                <a:gd name="f37" fmla="val 711"/>
                <a:gd name="f38" fmla="val 9823"/>
                <a:gd name="f39" fmla="val 1104"/>
                <a:gd name="f40" fmla="val 9597"/>
                <a:gd name="f41" fmla="val 1544"/>
                <a:gd name="f42" fmla="val 9264"/>
                <a:gd name="f43" fmla="val 1770"/>
                <a:gd name="f44" fmla="val 9001"/>
                <a:gd name="f45" fmla="val 1948"/>
                <a:gd name="f46" fmla="val 8672"/>
                <a:gd name="f47" fmla="val 2008"/>
                <a:gd name="f48" fmla="val 8352"/>
                <a:gd name="f49" fmla="val 8266"/>
                <a:gd name="f50" fmla="val 8180"/>
                <a:gd name="f51" fmla="val 2004"/>
                <a:gd name="f52" fmla="val 8097"/>
                <a:gd name="f53" fmla="val 1997"/>
                <a:gd name="f54" fmla="val 7692"/>
                <a:gd name="f55" fmla="val 1949"/>
                <a:gd name="f56" fmla="val 7299"/>
                <a:gd name="f57" fmla="val 1806"/>
                <a:gd name="f58" fmla="val 6918"/>
                <a:gd name="f59" fmla="val 1687"/>
                <a:gd name="f60" fmla="val 5718"/>
                <a:gd name="f61" fmla="val 1303"/>
                <a:gd name="f62" fmla="val 4533"/>
                <a:gd name="f63" fmla="val 1142"/>
                <a:gd name="f64" fmla="val 3341"/>
                <a:gd name="f65" fmla="val 2250"/>
                <a:gd name="f66" fmla="val 1152"/>
                <a:gd name="f67" fmla="val 1277"/>
                <a:gd name="f68" fmla="val 385"/>
                <a:gd name="f69" fmla="val 1432"/>
                <a:gd name="f70" fmla="val 754"/>
                <a:gd name="f71" fmla="val 1400"/>
                <a:gd name="f72" fmla="val 1133"/>
                <a:gd name="f73" fmla="val 3486"/>
                <a:gd name="f74" fmla="val 6207"/>
                <a:gd name="f75" fmla="val 2643"/>
                <a:gd name="f76" fmla="val 8025"/>
                <a:gd name="f77" fmla="val 3747"/>
                <a:gd name="f78" fmla="val 8184"/>
                <a:gd name="f79" fmla="val 3847"/>
                <a:gd name="f80" fmla="val 9317"/>
                <a:gd name="f81" fmla="val 4622"/>
                <a:gd name="f82" fmla="val 9809"/>
                <a:gd name="f83" fmla="val 10018"/>
                <a:gd name="f84" fmla="val 10112"/>
                <a:gd name="f85" fmla="val 4482"/>
                <a:gd name="f86" fmla="val 9966"/>
                <a:gd name="f87" fmla="val 4092"/>
                <a:gd name="f88" fmla="val 9871"/>
                <a:gd name="f89" fmla="val 3842"/>
                <a:gd name="f90" fmla="val 9609"/>
                <a:gd name="f91" fmla="val 3628"/>
                <a:gd name="f92" fmla="val 9383"/>
                <a:gd name="f93" fmla="val 3509"/>
                <a:gd name="f94" fmla="val 10109"/>
                <a:gd name="f95" fmla="val 10859"/>
                <a:gd name="f96" fmla="val 3187"/>
                <a:gd name="f97" fmla="val 11204"/>
                <a:gd name="f98" fmla="val 2497"/>
                <a:gd name="f99" fmla="val 1818"/>
                <a:gd name="f100" fmla="val 11395"/>
                <a:gd name="f101" fmla="val 925"/>
                <a:gd name="f102" fmla="val 389"/>
                <a:gd name="f103" fmla="val 10583"/>
                <a:gd name="f104" fmla="val 114"/>
                <a:gd name="f105" fmla="val 10220"/>
                <a:gd name="f106" fmla="*/ f0 1 11550"/>
                <a:gd name="f107" fmla="*/ f1 1 4623"/>
                <a:gd name="f108" fmla="val f2"/>
                <a:gd name="f109" fmla="val f3"/>
                <a:gd name="f110" fmla="val f4"/>
                <a:gd name="f111" fmla="+- f110 0 f108"/>
                <a:gd name="f112" fmla="+- f109 0 f108"/>
                <a:gd name="f113" fmla="*/ f112 1 11550"/>
                <a:gd name="f114" fmla="*/ f111 1 4623"/>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1550" h="4623">
                  <a:moveTo>
                    <a:pt x="f5" y="f6"/>
                  </a:moveTo>
                  <a:cubicBezTo>
                    <a:pt x="f7" y="f8"/>
                    <a:pt x="f9" y="f10"/>
                    <a:pt x="f11" y="f12"/>
                  </a:cubicBezTo>
                  <a:cubicBezTo>
                    <a:pt x="f13" y="f14"/>
                    <a:pt x="f7" y="f15"/>
                    <a:pt x="f5" y="f6"/>
                  </a:cubicBezTo>
                  <a:close/>
                  <a:moveTo>
                    <a:pt x="f16" y="f17"/>
                  </a:moveTo>
                  <a:lnTo>
                    <a:pt x="f16" y="f17"/>
                  </a:lnTo>
                  <a:cubicBezTo>
                    <a:pt x="f18" y="f19"/>
                    <a:pt x="f20" y="f21"/>
                    <a:pt x="f22" y="f23"/>
                  </a:cubicBezTo>
                  <a:cubicBezTo>
                    <a:pt x="f20" y="f21"/>
                    <a:pt x="f18" y="f19"/>
                    <a:pt x="f16" y="f17"/>
                  </a:cubicBezTo>
                  <a:close/>
                  <a:moveTo>
                    <a:pt x="f24" y="f22"/>
                  </a:moveTo>
                  <a:cubicBezTo>
                    <a:pt x="f25" y="f22"/>
                    <a:pt x="f26" y="f27"/>
                    <a:pt x="f5" y="f6"/>
                  </a:cubicBezTo>
                  <a:lnTo>
                    <a:pt x="f5" y="f6"/>
                  </a:lnTo>
                  <a:cubicBezTo>
                    <a:pt x="f28" y="f29"/>
                    <a:pt x="f30" y="f31"/>
                    <a:pt x="f32" y="f31"/>
                  </a:cubicBezTo>
                  <a:cubicBezTo>
                    <a:pt x="f33" y="f31"/>
                    <a:pt x="f34" y="f35"/>
                    <a:pt x="f36" y="f37"/>
                  </a:cubicBezTo>
                  <a:cubicBezTo>
                    <a:pt x="f38" y="f39"/>
                    <a:pt x="f40" y="f41"/>
                    <a:pt x="f42" y="f43"/>
                  </a:cubicBezTo>
                  <a:cubicBezTo>
                    <a:pt x="f44" y="f45"/>
                    <a:pt x="f46" y="f47"/>
                    <a:pt x="f48" y="f47"/>
                  </a:cubicBezTo>
                  <a:cubicBezTo>
                    <a:pt x="f49" y="f47"/>
                    <a:pt x="f50" y="f51"/>
                    <a:pt x="f52" y="f53"/>
                  </a:cubicBezTo>
                  <a:cubicBezTo>
                    <a:pt x="f54" y="f55"/>
                    <a:pt x="f56" y="f57"/>
                    <a:pt x="f58" y="f59"/>
                  </a:cubicBezTo>
                  <a:cubicBezTo>
                    <a:pt x="f60" y="f61"/>
                    <a:pt x="f62" y="f63"/>
                    <a:pt x="f64" y="f63"/>
                  </a:cubicBezTo>
                  <a:cubicBezTo>
                    <a:pt x="f65" y="f63"/>
                    <a:pt x="f66" y="f67"/>
                    <a:pt x="f16" y="f17"/>
                  </a:cubicBezTo>
                  <a:lnTo>
                    <a:pt x="f16" y="f17"/>
                  </a:lnTo>
                  <a:cubicBezTo>
                    <a:pt x="f68" y="f69"/>
                    <a:pt x="f70" y="f71"/>
                    <a:pt x="f72" y="f71"/>
                  </a:cubicBezTo>
                  <a:cubicBezTo>
                    <a:pt x="f73" y="f71"/>
                    <a:pt x="f74" y="f75"/>
                    <a:pt x="f76" y="f77"/>
                  </a:cubicBezTo>
                  <a:cubicBezTo>
                    <a:pt x="f78" y="f79"/>
                    <a:pt x="f80" y="f81"/>
                    <a:pt x="f82" y="f81"/>
                  </a:cubicBezTo>
                  <a:cubicBezTo>
                    <a:pt x="f83" y="f81"/>
                    <a:pt x="f84" y="f85"/>
                    <a:pt x="f86" y="f87"/>
                  </a:cubicBezTo>
                  <a:cubicBezTo>
                    <a:pt x="f88" y="f89"/>
                    <a:pt x="f90" y="f91"/>
                    <a:pt x="f92" y="f93"/>
                  </a:cubicBezTo>
                  <a:cubicBezTo>
                    <a:pt x="f94" y="f93"/>
                    <a:pt x="f95" y="f96"/>
                    <a:pt x="f97" y="f98"/>
                  </a:cubicBezTo>
                  <a:cubicBezTo>
                    <a:pt x="f3" y="f99"/>
                    <a:pt x="f100" y="f101"/>
                    <a:pt x="f95" y="f102"/>
                  </a:cubicBezTo>
                  <a:cubicBezTo>
                    <a:pt x="f103" y="f104"/>
                    <a:pt x="f105" y="f22"/>
                    <a:pt x="f24" y="f22"/>
                  </a:cubicBezTo>
                  <a:close/>
                </a:path>
              </a:pathLst>
            </a:custGeom>
            <a:solidFill>
              <a:srgbClr val="5F5B5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852;p11">
              <a:extLst>
                <a:ext uri="{FF2B5EF4-FFF2-40B4-BE49-F238E27FC236}">
                  <a16:creationId xmlns:a16="http://schemas.microsoft.com/office/drawing/2014/main" id="{1F03C1D6-CD99-4712-8E67-43F98174E749}"/>
                </a:ext>
              </a:extLst>
            </p:cNvPr>
            <p:cNvSpPr/>
            <p:nvPr/>
          </p:nvSpPr>
          <p:spPr>
            <a:xfrm rot="10799991">
              <a:off x="4075178" y="3969053"/>
              <a:ext cx="470029" cy="485372"/>
            </a:xfrm>
            <a:custGeom>
              <a:avLst/>
              <a:gdLst>
                <a:gd name="f0" fmla="val w"/>
                <a:gd name="f1" fmla="val h"/>
                <a:gd name="f2" fmla="val 0"/>
                <a:gd name="f3" fmla="val 18801"/>
                <a:gd name="f4" fmla="val 19415"/>
                <a:gd name="f5" fmla="val 13419"/>
                <a:gd name="f6" fmla="val 1655"/>
                <a:gd name="f7" fmla="val 12609"/>
                <a:gd name="f8" fmla="val 3060"/>
                <a:gd name="f9" fmla="val 11942"/>
                <a:gd name="f10" fmla="val 4548"/>
                <a:gd name="f11" fmla="val 11585"/>
                <a:gd name="f12" fmla="val 6132"/>
                <a:gd name="f13" fmla="val 11228"/>
                <a:gd name="f14" fmla="val 7703"/>
                <a:gd name="f15" fmla="val 11049"/>
                <a:gd name="f16" fmla="val 9335"/>
                <a:gd name="f17" fmla="val 10740"/>
                <a:gd name="f18" fmla="val 10942"/>
                <a:gd name="f19" fmla="val 10406"/>
                <a:gd name="f20" fmla="val 12525"/>
                <a:gd name="f21" fmla="val 9966"/>
                <a:gd name="f22" fmla="val 14133"/>
                <a:gd name="f23" fmla="val 9073"/>
                <a:gd name="f24" fmla="val 15526"/>
                <a:gd name="f25" fmla="val 8620"/>
                <a:gd name="f26" fmla="val 16204"/>
                <a:gd name="f27" fmla="val 8085"/>
                <a:gd name="f28" fmla="val 16835"/>
                <a:gd name="f29" fmla="val 7454"/>
                <a:gd name="f30" fmla="val 17347"/>
                <a:gd name="f31" fmla="val 7120"/>
                <a:gd name="f32" fmla="val 17609"/>
                <a:gd name="f33" fmla="val 6775"/>
                <a:gd name="f34" fmla="val 17824"/>
                <a:gd name="f35" fmla="val 6418"/>
                <a:gd name="f36" fmla="val 18026"/>
                <a:gd name="f37" fmla="val 6049"/>
                <a:gd name="f38" fmla="val 18205"/>
                <a:gd name="f39" fmla="val 5680"/>
                <a:gd name="f40" fmla="val 18348"/>
                <a:gd name="f41" fmla="val 5275"/>
                <a:gd name="f42" fmla="val 18443"/>
                <a:gd name="f43" fmla="val 5668"/>
                <a:gd name="f44" fmla="val 18324"/>
                <a:gd name="f45" fmla="val 6037"/>
                <a:gd name="f46" fmla="val 18157"/>
                <a:gd name="f47" fmla="val 6394"/>
                <a:gd name="f48" fmla="val 17967"/>
                <a:gd name="f49" fmla="val 6751"/>
                <a:gd name="f50" fmla="val 17752"/>
                <a:gd name="f51" fmla="val 7073"/>
                <a:gd name="f52" fmla="val 17526"/>
                <a:gd name="f53" fmla="val 7370"/>
                <a:gd name="f54" fmla="val 17264"/>
                <a:gd name="f55" fmla="val 7668"/>
                <a:gd name="f56" fmla="val 16990"/>
                <a:gd name="f57" fmla="val 7954"/>
                <a:gd name="f58" fmla="val 16716"/>
                <a:gd name="f59" fmla="val 8228"/>
                <a:gd name="f60" fmla="val 16395"/>
                <a:gd name="f61" fmla="val 8478"/>
                <a:gd name="f62" fmla="val 16085"/>
                <a:gd name="f63" fmla="val 8716"/>
                <a:gd name="f64" fmla="val 15764"/>
                <a:gd name="f65" fmla="val 8918"/>
                <a:gd name="f66" fmla="val 15419"/>
                <a:gd name="f67" fmla="val 9775"/>
                <a:gd name="f68" fmla="val 14049"/>
                <a:gd name="f69" fmla="val 10216"/>
                <a:gd name="f70" fmla="val 12466"/>
                <a:gd name="f71" fmla="val 10514"/>
                <a:gd name="f72" fmla="val 10882"/>
                <a:gd name="f73" fmla="val 10847"/>
                <a:gd name="f74" fmla="val 9287"/>
                <a:gd name="f75" fmla="val 11026"/>
                <a:gd name="f76" fmla="val 7680"/>
                <a:gd name="f77" fmla="val 11418"/>
                <a:gd name="f78" fmla="val 6084"/>
                <a:gd name="f79" fmla="val 11633"/>
                <a:gd name="f80" fmla="val 5298"/>
                <a:gd name="f81" fmla="val 11895"/>
                <a:gd name="f82" fmla="val 4524"/>
                <a:gd name="f83" fmla="val 12240"/>
                <a:gd name="f84" fmla="val 3774"/>
                <a:gd name="f85" fmla="val 12585"/>
                <a:gd name="f86" fmla="val 3036"/>
                <a:gd name="f87" fmla="val 12990"/>
                <a:gd name="f88" fmla="val 2334"/>
                <a:gd name="f89" fmla="val 19086"/>
                <a:gd name="f90" fmla="val 12"/>
                <a:gd name="f91" fmla="val 23"/>
                <a:gd name="f92" fmla="val 19087"/>
                <a:gd name="f93" fmla="val 34"/>
                <a:gd name="f94" fmla="val 14395"/>
                <a:gd name="f95" fmla="val 12954"/>
                <a:gd name="f96" fmla="val 1977"/>
                <a:gd name="f97" fmla="val 9442"/>
                <a:gd name="f98" fmla="val 1131"/>
                <a:gd name="f99" fmla="val 9632"/>
                <a:gd name="f100" fmla="val 4465"/>
                <a:gd name="f101" fmla="val 8561"/>
                <a:gd name="f102" fmla="val 3596"/>
                <a:gd name="f103" fmla="val 8192"/>
                <a:gd name="f104" fmla="val 3465"/>
                <a:gd name="f105" fmla="val 6870"/>
                <a:gd name="f106" fmla="val 7835"/>
                <a:gd name="f107" fmla="val 4477"/>
                <a:gd name="f108" fmla="val 7966"/>
                <a:gd name="f109" fmla="val 5417"/>
                <a:gd name="f110" fmla="val 7477"/>
                <a:gd name="f111" fmla="val 5251"/>
                <a:gd name="f112" fmla="val 5191"/>
                <a:gd name="f113" fmla="val 6989"/>
                <a:gd name="f114" fmla="val 9085"/>
                <a:gd name="f115" fmla="val 8965"/>
                <a:gd name="f116" fmla="val 9013"/>
                <a:gd name="f117" fmla="val 11275"/>
                <a:gd name="f118" fmla="val 8706"/>
                <a:gd name="f119" fmla="val 10845"/>
                <a:gd name="f120" fmla="val 8177"/>
                <a:gd name="f121" fmla="val 10550"/>
                <a:gd name="f122" fmla="val 7663"/>
                <a:gd name="f123" fmla="val 7481"/>
                <a:gd name="f124" fmla="val 7300"/>
                <a:gd name="f125" fmla="val 10587"/>
                <a:gd name="f126" fmla="val 7132"/>
                <a:gd name="f127" fmla="val 10668"/>
                <a:gd name="f128" fmla="val 6501"/>
                <a:gd name="f129" fmla="val 10978"/>
                <a:gd name="f130" fmla="val 6120"/>
                <a:gd name="f131" fmla="val 11787"/>
                <a:gd name="f132" fmla="val 6323"/>
                <a:gd name="f133" fmla="val 6384"/>
                <a:gd name="f134" fmla="val 12007"/>
                <a:gd name="f135" fmla="val 6916"/>
                <a:gd name="f136" fmla="val 11662"/>
                <a:gd name="f137" fmla="val 7390"/>
                <a:gd name="f138" fmla="val 7469"/>
                <a:gd name="f139" fmla="val 7547"/>
                <a:gd name="f140" fmla="val 11671"/>
                <a:gd name="f141" fmla="val 7620"/>
                <a:gd name="f142" fmla="val 11692"/>
                <a:gd name="f143" fmla="val 8144"/>
                <a:gd name="f144" fmla="val 11847"/>
                <a:gd name="f145" fmla="val 8501"/>
                <a:gd name="f146" fmla="val 12323"/>
                <a:gd name="f147" fmla="val 12811"/>
                <a:gd name="f148" fmla="val 9311"/>
                <a:gd name="f149" fmla="val 14252"/>
                <a:gd name="f150" fmla="val 7775"/>
                <a:gd name="f151" fmla="val 15895"/>
                <a:gd name="f152" fmla="val 6811"/>
                <a:gd name="f153" fmla="val 16788"/>
                <a:gd name="f154" fmla="val 5096"/>
                <a:gd name="f155" fmla="val 18378"/>
                <a:gd name="f156" fmla="val 2698"/>
                <a:gd name="f157" fmla="val 19092"/>
                <a:gd name="f158" fmla="val 385"/>
                <a:gd name="f159" fmla="val 268"/>
                <a:gd name="f160" fmla="val 151"/>
                <a:gd name="f161" fmla="val 19091"/>
                <a:gd name="f162" fmla="val 1107"/>
                <a:gd name="f163" fmla="val 19125"/>
                <a:gd name="f164" fmla="val 2132"/>
                <a:gd name="f165" fmla="val 19414"/>
                <a:gd name="f166" fmla="val 3217"/>
                <a:gd name="f167" fmla="val 3311"/>
                <a:gd name="f168" fmla="val 3406"/>
                <a:gd name="f169" fmla="val 19412"/>
                <a:gd name="f170" fmla="val 3501"/>
                <a:gd name="f171" fmla="val 19407"/>
                <a:gd name="f172" fmla="val 4156"/>
                <a:gd name="f173" fmla="val 19372"/>
                <a:gd name="f174" fmla="val 4787"/>
                <a:gd name="f175" fmla="val 19264"/>
                <a:gd name="f176" fmla="val 5382"/>
                <a:gd name="f177" fmla="val 19121"/>
                <a:gd name="f178" fmla="val 8239"/>
                <a:gd name="f179" fmla="val 18395"/>
                <a:gd name="f180" fmla="val 10264"/>
                <a:gd name="f181" fmla="val 16324"/>
                <a:gd name="f182" fmla="val 11549"/>
                <a:gd name="f183" fmla="val 13490"/>
                <a:gd name="f184" fmla="val 13073"/>
                <a:gd name="f185" fmla="val 10144"/>
                <a:gd name="f186" fmla="val 15312"/>
                <a:gd name="f187" fmla="val 6203"/>
                <a:gd name="f188" fmla="val 18800"/>
                <a:gd name="f189" fmla="val 4596"/>
                <a:gd name="f190" fmla="val 18705"/>
                <a:gd name="f191" fmla="val 4590"/>
                <a:gd name="f192" fmla="val 18610"/>
                <a:gd name="f193" fmla="val 4587"/>
                <a:gd name="f194" fmla="val 18516"/>
                <a:gd name="f195" fmla="val 17355"/>
                <a:gd name="f196" fmla="val 16300"/>
                <a:gd name="f197" fmla="val 5051"/>
                <a:gd name="f198" fmla="val 15264"/>
                <a:gd name="f199" fmla="val 5667"/>
                <a:gd name="f200" fmla="val 16681"/>
                <a:gd name="f201" fmla="val 4048"/>
                <a:gd name="f202" fmla="val 13061"/>
                <a:gd name="f203" fmla="val 1846"/>
                <a:gd name="f204" fmla="*/ f0 1 18801"/>
                <a:gd name="f205" fmla="*/ f1 1 19415"/>
                <a:gd name="f206" fmla="val f2"/>
                <a:gd name="f207" fmla="val f3"/>
                <a:gd name="f208" fmla="val f4"/>
                <a:gd name="f209" fmla="+- f208 0 f206"/>
                <a:gd name="f210" fmla="+- f207 0 f206"/>
                <a:gd name="f211" fmla="*/ f210 1 18801"/>
                <a:gd name="f212" fmla="*/ f209 1 19415"/>
                <a:gd name="f213" fmla="*/ f206 1 f211"/>
                <a:gd name="f214" fmla="*/ f207 1 f211"/>
                <a:gd name="f215" fmla="*/ f206 1 f212"/>
                <a:gd name="f216" fmla="*/ f208 1 f212"/>
                <a:gd name="f217" fmla="*/ f213 f204 1"/>
                <a:gd name="f218" fmla="*/ f214 f204 1"/>
                <a:gd name="f219" fmla="*/ f216 f205 1"/>
                <a:gd name="f220" fmla="*/ f215 f205 1"/>
              </a:gdLst>
              <a:ahLst/>
              <a:cxnLst>
                <a:cxn ang="3cd4">
                  <a:pos x="hc" y="t"/>
                </a:cxn>
                <a:cxn ang="0">
                  <a:pos x="r" y="vc"/>
                </a:cxn>
                <a:cxn ang="cd4">
                  <a:pos x="hc" y="b"/>
                </a:cxn>
                <a:cxn ang="cd2">
                  <a:pos x="l" y="vc"/>
                </a:cxn>
              </a:cxnLst>
              <a:rect l="f217" t="f220" r="f218" b="f219"/>
              <a:pathLst>
                <a:path w="18801" h="19415">
                  <a:moveTo>
                    <a:pt x="f5" y="f6"/>
                  </a:moveTo>
                  <a:lnTo>
                    <a:pt x="f5" y="f6"/>
                  </a:ln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cubicBezTo>
                    <a:pt x="f67" y="f68"/>
                    <a:pt x="f69" y="f70"/>
                    <a:pt x="f71" y="f72"/>
                  </a:cubicBezTo>
                  <a:cubicBezTo>
                    <a:pt x="f73" y="f74"/>
                    <a:pt x="f75" y="f76"/>
                    <a:pt x="f77" y="f78"/>
                  </a:cubicBezTo>
                  <a:cubicBezTo>
                    <a:pt x="f79" y="f80"/>
                    <a:pt x="f81" y="f82"/>
                    <a:pt x="f83" y="f84"/>
                  </a:cubicBezTo>
                  <a:cubicBezTo>
                    <a:pt x="f85" y="f86"/>
                    <a:pt x="f87" y="f88"/>
                    <a:pt x="f5" y="f6"/>
                  </a:cubicBezTo>
                  <a:close/>
                  <a:moveTo>
                    <a:pt x="f2" y="f89"/>
                  </a:moveTo>
                  <a:cubicBezTo>
                    <a:pt x="f90" y="f89"/>
                    <a:pt x="f91" y="f92"/>
                    <a:pt x="f93" y="f92"/>
                  </a:cubicBezTo>
                  <a:lnTo>
                    <a:pt x="f93" y="f92"/>
                  </a:lnTo>
                  <a:cubicBezTo>
                    <a:pt x="f91" y="f89"/>
                    <a:pt x="f90" y="f89"/>
                    <a:pt x="f2" y="f89"/>
                  </a:cubicBezTo>
                  <a:close/>
                  <a:moveTo>
                    <a:pt x="f94" y="f2"/>
                  </a:moveTo>
                  <a:cubicBezTo>
                    <a:pt x="f95" y="f96"/>
                    <a:pt x="f97" y="f98"/>
                    <a:pt x="f99" y="f100"/>
                  </a:cubicBezTo>
                  <a:cubicBezTo>
                    <a:pt x="f101" y="f102"/>
                    <a:pt x="f103" y="f104"/>
                    <a:pt x="f105" y="f8"/>
                  </a:cubicBezTo>
                  <a:lnTo>
                    <a:pt x="f105" y="f8"/>
                  </a:lnTo>
                  <a:cubicBezTo>
                    <a:pt x="f106" y="f107"/>
                    <a:pt x="f108" y="f109"/>
                    <a:pt x="f108" y="f109"/>
                  </a:cubicBezTo>
                  <a:cubicBezTo>
                    <a:pt x="f110" y="f111"/>
                    <a:pt x="f33" y="f112"/>
                    <a:pt x="f33" y="f112"/>
                  </a:cubicBezTo>
                  <a:lnTo>
                    <a:pt x="f33" y="f112"/>
                  </a:lnTo>
                  <a:cubicBezTo>
                    <a:pt x="f59" y="f113"/>
                    <a:pt x="f114" y="f115"/>
                    <a:pt x="f116" y="f117"/>
                  </a:cubicBezTo>
                  <a:cubicBezTo>
                    <a:pt x="f118" y="f119"/>
                    <a:pt x="f120" y="f121"/>
                    <a:pt x="f122" y="f121"/>
                  </a:cubicBezTo>
                  <a:cubicBezTo>
                    <a:pt x="f123" y="f121"/>
                    <a:pt x="f124" y="f125"/>
                    <a:pt x="f126" y="f127"/>
                  </a:cubicBezTo>
                  <a:cubicBezTo>
                    <a:pt x="f128" y="f129"/>
                    <a:pt x="f130" y="f131"/>
                    <a:pt x="f132" y="f70"/>
                  </a:cubicBezTo>
                  <a:cubicBezTo>
                    <a:pt x="f133" y="f134"/>
                    <a:pt x="f135" y="f136"/>
                    <a:pt x="f137" y="f136"/>
                  </a:cubicBezTo>
                  <a:cubicBezTo>
                    <a:pt x="f138" y="f136"/>
                    <a:pt x="f139" y="f140"/>
                    <a:pt x="f141" y="f142"/>
                  </a:cubicBezTo>
                  <a:cubicBezTo>
                    <a:pt x="f143" y="f144"/>
                    <a:pt x="f145" y="f146"/>
                    <a:pt x="f63" y="f147"/>
                  </a:cubicBezTo>
                  <a:cubicBezTo>
                    <a:pt x="f148" y="f149"/>
                    <a:pt x="f150" y="f151"/>
                    <a:pt x="f152" y="f153"/>
                  </a:cubicBezTo>
                  <a:cubicBezTo>
                    <a:pt x="f154" y="f155"/>
                    <a:pt x="f156" y="f157"/>
                    <a:pt x="f158" y="f157"/>
                  </a:cubicBezTo>
                  <a:cubicBezTo>
                    <a:pt x="f159" y="f157"/>
                    <a:pt x="f160" y="f161"/>
                    <a:pt x="f93" y="f92"/>
                  </a:cubicBezTo>
                  <a:lnTo>
                    <a:pt x="f93" y="f92"/>
                  </a:lnTo>
                  <a:cubicBezTo>
                    <a:pt x="f162" y="f163"/>
                    <a:pt x="f164" y="f165"/>
                    <a:pt x="f166" y="f165"/>
                  </a:cubicBezTo>
                  <a:cubicBezTo>
                    <a:pt x="f167" y="f165"/>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94" y="f193"/>
                  </a:cubicBezTo>
                  <a:cubicBezTo>
                    <a:pt x="f195" y="f193"/>
                    <a:pt x="f196" y="f197"/>
                    <a:pt x="f198" y="f199"/>
                  </a:cubicBezTo>
                  <a:cubicBezTo>
                    <a:pt x="f200" y="f201"/>
                    <a:pt x="f202" y="f203"/>
                    <a:pt x="f94" y="f2"/>
                  </a:cubicBezTo>
                  <a:close/>
                </a:path>
              </a:pathLst>
            </a:custGeom>
            <a:solidFill>
              <a:srgbClr val="5F5B5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853;p11">
              <a:extLst>
                <a:ext uri="{FF2B5EF4-FFF2-40B4-BE49-F238E27FC236}">
                  <a16:creationId xmlns:a16="http://schemas.microsoft.com/office/drawing/2014/main" id="{D19B62DD-BBBD-474D-AB20-1BD2D59D3A8C}"/>
                </a:ext>
              </a:extLst>
            </p:cNvPr>
            <p:cNvSpPr/>
            <p:nvPr/>
          </p:nvSpPr>
          <p:spPr>
            <a:xfrm rot="10799991">
              <a:off x="3887965" y="4103470"/>
              <a:ext cx="329220" cy="251551"/>
            </a:xfrm>
            <a:custGeom>
              <a:avLst/>
              <a:gdLst>
                <a:gd name="f0" fmla="val w"/>
                <a:gd name="f1" fmla="val h"/>
                <a:gd name="f2" fmla="val 0"/>
                <a:gd name="f3" fmla="val 13169"/>
                <a:gd name="f4" fmla="val 10062"/>
                <a:gd name="f5" fmla="val 10001"/>
                <a:gd name="f6" fmla="val 2632"/>
                <a:gd name="f7" fmla="val 9239"/>
                <a:gd name="f8" fmla="val 2894"/>
                <a:gd name="f9" fmla="val 8501"/>
                <a:gd name="f10" fmla="val 3168"/>
                <a:gd name="f11" fmla="val 7799"/>
                <a:gd name="f12" fmla="val 3465"/>
                <a:gd name="f13" fmla="val 7084"/>
                <a:gd name="f14" fmla="val 3763"/>
                <a:gd name="f15" fmla="val 6382"/>
                <a:gd name="f16" fmla="val 4085"/>
                <a:gd name="f17" fmla="val 5739"/>
                <a:gd name="f18" fmla="val 4477"/>
                <a:gd name="f19" fmla="val 5084"/>
                <a:gd name="f20" fmla="val 4847"/>
                <a:gd name="f21" fmla="val 4465"/>
                <a:gd name="f22" fmla="val 5275"/>
                <a:gd name="f23" fmla="val 3881"/>
                <a:gd name="f24" fmla="val 5740"/>
                <a:gd name="f25" fmla="val 3298"/>
                <a:gd name="f26" fmla="val 6204"/>
                <a:gd name="f27" fmla="val 2750"/>
                <a:gd name="f28" fmla="val 6704"/>
                <a:gd name="f29" fmla="val 2226"/>
                <a:gd name="f30" fmla="val 7228"/>
                <a:gd name="f31" fmla="val 2679"/>
                <a:gd name="f32" fmla="val 6668"/>
                <a:gd name="f33" fmla="val 3203"/>
                <a:gd name="f34" fmla="val 6121"/>
                <a:gd name="f35" fmla="val 3762"/>
                <a:gd name="f36" fmla="val 5632"/>
                <a:gd name="f37" fmla="val 4322"/>
                <a:gd name="f38" fmla="val 5144"/>
                <a:gd name="f39" fmla="val 4953"/>
                <a:gd name="f40" fmla="val 4716"/>
                <a:gd name="f41" fmla="val 5620"/>
                <a:gd name="f42" fmla="val 4311"/>
                <a:gd name="f43" fmla="val 6298"/>
                <a:gd name="f44" fmla="val 3918"/>
                <a:gd name="f45" fmla="val 7001"/>
                <a:gd name="f46" fmla="val 3596"/>
                <a:gd name="f47" fmla="val 7739"/>
                <a:gd name="f48" fmla="val 3311"/>
                <a:gd name="f49" fmla="val 8465"/>
                <a:gd name="f50" fmla="val 3025"/>
                <a:gd name="f51" fmla="val 9227"/>
                <a:gd name="f52" fmla="val 2811"/>
                <a:gd name="f53" fmla="val 9763"/>
                <a:gd name="f54" fmla="val 1"/>
                <a:gd name="f55" fmla="val 6096"/>
                <a:gd name="f56" fmla="val 560"/>
                <a:gd name="f57" fmla="val 1429"/>
                <a:gd name="f58" fmla="val 7085"/>
                <a:gd name="f59" fmla="val 3489"/>
                <a:gd name="f60" fmla="val 8144"/>
                <a:gd name="f61" fmla="val 3406"/>
                <a:gd name="f62" fmla="val 13168"/>
                <a:gd name="f63" fmla="val 2061"/>
                <a:gd name="f64" fmla="val 12468"/>
                <a:gd name="f65" fmla="val 1715"/>
                <a:gd name="f66" fmla="val 11596"/>
                <a:gd name="f67" fmla="val 1546"/>
                <a:gd name="f68" fmla="val 10714"/>
                <a:gd name="f69" fmla="val 9618"/>
                <a:gd name="f70" fmla="val 8504"/>
                <a:gd name="f71" fmla="val 1808"/>
                <a:gd name="f72" fmla="val 7680"/>
                <a:gd name="f73" fmla="val 2322"/>
                <a:gd name="f74" fmla="val 7989"/>
                <a:gd name="f75" fmla="val 1668"/>
                <a:gd name="f76" fmla="val 9751"/>
                <a:gd name="f77" fmla="val 144"/>
                <a:gd name="f78" fmla="*/ f0 1 13169"/>
                <a:gd name="f79" fmla="*/ f1 1 10062"/>
                <a:gd name="f80" fmla="val f2"/>
                <a:gd name="f81" fmla="val f3"/>
                <a:gd name="f82" fmla="val f4"/>
                <a:gd name="f83" fmla="+- f82 0 f80"/>
                <a:gd name="f84" fmla="+- f81 0 f80"/>
                <a:gd name="f85" fmla="*/ f84 1 13169"/>
                <a:gd name="f86" fmla="*/ f83 1 10062"/>
                <a:gd name="f87" fmla="*/ f80 1 f85"/>
                <a:gd name="f88" fmla="*/ f81 1 f85"/>
                <a:gd name="f89" fmla="*/ f80 1 f86"/>
                <a:gd name="f90" fmla="*/ f82 1 f86"/>
                <a:gd name="f91" fmla="*/ f87 f78 1"/>
                <a:gd name="f92" fmla="*/ f88 f78 1"/>
                <a:gd name="f93" fmla="*/ f90 f79 1"/>
                <a:gd name="f94" fmla="*/ f89 f79 1"/>
              </a:gdLst>
              <a:ahLst/>
              <a:cxnLst>
                <a:cxn ang="3cd4">
                  <a:pos x="hc" y="t"/>
                </a:cxn>
                <a:cxn ang="0">
                  <a:pos x="r" y="vc"/>
                </a:cxn>
                <a:cxn ang="cd4">
                  <a:pos x="hc" y="b"/>
                </a:cxn>
                <a:cxn ang="cd2">
                  <a:pos x="l" y="vc"/>
                </a:cxn>
              </a:cxnLst>
              <a:rect l="f91" t="f94" r="f92" b="f93"/>
              <a:pathLst>
                <a:path w="13169" h="10062">
                  <a:moveTo>
                    <a:pt x="f5" y="f6"/>
                  </a:moveTo>
                  <a:lnTo>
                    <a:pt x="f5" y="f6"/>
                  </a:ln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 y="f6"/>
                  </a:cubicBezTo>
                  <a:close/>
                  <a:moveTo>
                    <a:pt x="f53" y="f54"/>
                  </a:moveTo>
                  <a:lnTo>
                    <a:pt x="f53" y="f54"/>
                  </a:lnTo>
                  <a:cubicBezTo>
                    <a:pt x="f55" y="f56"/>
                    <a:pt x="f57" y="f58"/>
                    <a:pt x="f2" y="f4"/>
                  </a:cubicBezTo>
                  <a:cubicBezTo>
                    <a:pt x="f59" y="f26"/>
                    <a:pt x="f60" y="f61"/>
                    <a:pt x="f62" y="f63"/>
                  </a:cubicBezTo>
                  <a:cubicBezTo>
                    <a:pt x="f64" y="f65"/>
                    <a:pt x="f66" y="f67"/>
                    <a:pt x="f68" y="f67"/>
                  </a:cubicBezTo>
                  <a:cubicBezTo>
                    <a:pt x="f69" y="f67"/>
                    <a:pt x="f70" y="f71"/>
                    <a:pt x="f72" y="f73"/>
                  </a:cubicBezTo>
                  <a:cubicBezTo>
                    <a:pt x="f74" y="f75"/>
                    <a:pt x="f76" y="f77"/>
                    <a:pt x="f53" y="f54"/>
                  </a:cubicBezTo>
                  <a:close/>
                </a:path>
              </a:pathLst>
            </a:custGeom>
            <a:solidFill>
              <a:srgbClr val="5F5B5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854;p11">
              <a:extLst>
                <a:ext uri="{FF2B5EF4-FFF2-40B4-BE49-F238E27FC236}">
                  <a16:creationId xmlns:a16="http://schemas.microsoft.com/office/drawing/2014/main" id="{640D7BAD-5C91-47EF-9D8A-CBB891E7F743}"/>
                </a:ext>
              </a:extLst>
            </p:cNvPr>
            <p:cNvSpPr/>
            <p:nvPr/>
          </p:nvSpPr>
          <p:spPr>
            <a:xfrm rot="10799991">
              <a:off x="4396965" y="4017745"/>
              <a:ext cx="155100" cy="153500"/>
            </a:xfrm>
            <a:custGeom>
              <a:avLst/>
              <a:gdLst>
                <a:gd name="f0" fmla="val w"/>
                <a:gd name="f1" fmla="val h"/>
                <a:gd name="f2" fmla="val 0"/>
                <a:gd name="f3" fmla="val 6204"/>
                <a:gd name="f4" fmla="val 6140"/>
                <a:gd name="f5" fmla="val 3952"/>
                <a:gd name="f6" fmla="val 1"/>
                <a:gd name="f7" fmla="val 2183"/>
                <a:gd name="f8" fmla="val 1317"/>
                <a:gd name="f9" fmla="val 4370"/>
                <a:gd name="f10" fmla="val 127"/>
                <a:gd name="f11" fmla="val 4234"/>
                <a:gd name="f12" fmla="val 41"/>
                <a:gd name="f13" fmla="val 4094"/>
                <a:gd name="f14" fmla="*/ f0 1 6204"/>
                <a:gd name="f15" fmla="*/ f1 1 6140"/>
                <a:gd name="f16" fmla="val f2"/>
                <a:gd name="f17" fmla="val f3"/>
                <a:gd name="f18" fmla="val f4"/>
                <a:gd name="f19" fmla="+- f18 0 f16"/>
                <a:gd name="f20" fmla="+- f17 0 f16"/>
                <a:gd name="f21" fmla="*/ f20 1 6204"/>
                <a:gd name="f22" fmla="*/ f19 1 614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204" h="6140">
                  <a:moveTo>
                    <a:pt x="f5" y="f6"/>
                  </a:moveTo>
                  <a:cubicBezTo>
                    <a:pt x="f7" y="f6"/>
                    <a:pt x="f2" y="f4"/>
                    <a:pt x="f2" y="f4"/>
                  </a:cubicBezTo>
                  <a:cubicBezTo>
                    <a:pt x="f2" y="f4"/>
                    <a:pt x="f3" y="f8"/>
                    <a:pt x="f9" y="f10"/>
                  </a:cubicBezTo>
                  <a:cubicBezTo>
                    <a:pt x="f11" y="f12"/>
                    <a:pt x="f13" y="f6"/>
                    <a:pt x="f5" y="f6"/>
                  </a:cubicBezTo>
                  <a:close/>
                </a:path>
              </a:pathLst>
            </a:custGeom>
            <a:solidFill>
              <a:srgbClr val="5F5B5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855;p11">
              <a:extLst>
                <a:ext uri="{FF2B5EF4-FFF2-40B4-BE49-F238E27FC236}">
                  <a16:creationId xmlns:a16="http://schemas.microsoft.com/office/drawing/2014/main" id="{44DED5A1-BFD2-41B3-B029-3F11AA5FA16B}"/>
                </a:ext>
              </a:extLst>
            </p:cNvPr>
            <p:cNvSpPr/>
            <p:nvPr/>
          </p:nvSpPr>
          <p:spPr>
            <a:xfrm rot="10799991">
              <a:off x="4516321" y="4037697"/>
              <a:ext cx="111346" cy="160751"/>
            </a:xfrm>
            <a:custGeom>
              <a:avLst/>
              <a:gdLst>
                <a:gd name="f0" fmla="val w"/>
                <a:gd name="f1" fmla="val h"/>
                <a:gd name="f2" fmla="val 0"/>
                <a:gd name="f3" fmla="val 4454"/>
                <a:gd name="f4" fmla="val 6430"/>
                <a:gd name="f5" fmla="val 2239"/>
                <a:gd name="f6" fmla="val 4453"/>
                <a:gd name="f7" fmla="*/ f0 1 4454"/>
                <a:gd name="f8" fmla="*/ f1 1 6430"/>
                <a:gd name="f9" fmla="val f2"/>
                <a:gd name="f10" fmla="val f3"/>
                <a:gd name="f11" fmla="val f4"/>
                <a:gd name="f12" fmla="+- f11 0 f9"/>
                <a:gd name="f13" fmla="+- f10 0 f9"/>
                <a:gd name="f14" fmla="*/ f13 1 4454"/>
                <a:gd name="f15" fmla="*/ f12 1 64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4454" h="6430">
                  <a:moveTo>
                    <a:pt x="f5" y="f2"/>
                  </a:moveTo>
                  <a:cubicBezTo>
                    <a:pt x="f2" y="f2"/>
                    <a:pt x="f5" y="f4"/>
                    <a:pt x="f5" y="f4"/>
                  </a:cubicBezTo>
                  <a:cubicBezTo>
                    <a:pt x="f5" y="f4"/>
                    <a:pt x="f6" y="f2"/>
                    <a:pt x="f5" y="f2"/>
                  </a:cubicBezTo>
                  <a:close/>
                </a:path>
              </a:pathLst>
            </a:custGeom>
            <a:solidFill>
              <a:srgbClr val="5F5B5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856;p11">
              <a:extLst>
                <a:ext uri="{FF2B5EF4-FFF2-40B4-BE49-F238E27FC236}">
                  <a16:creationId xmlns:a16="http://schemas.microsoft.com/office/drawing/2014/main" id="{5696958B-DCDE-4801-A577-57BA805EE159}"/>
                </a:ext>
              </a:extLst>
            </p:cNvPr>
            <p:cNvSpPr/>
            <p:nvPr/>
          </p:nvSpPr>
          <p:spPr>
            <a:xfrm rot="10799991">
              <a:off x="5065483" y="4008455"/>
              <a:ext cx="302154" cy="175546"/>
            </a:xfrm>
            <a:custGeom>
              <a:avLst/>
              <a:gdLst>
                <a:gd name="f0" fmla="val w"/>
                <a:gd name="f1" fmla="val h"/>
                <a:gd name="f2" fmla="val 0"/>
                <a:gd name="f3" fmla="val 12086"/>
                <a:gd name="f4" fmla="val 7022"/>
                <a:gd name="f5" fmla="val 7788"/>
                <a:gd name="f6" fmla="val 833"/>
                <a:gd name="f7" fmla="val 8014"/>
                <a:gd name="f8" fmla="val 8241"/>
                <a:gd name="f9" fmla="val 848"/>
                <a:gd name="f10" fmla="val 8466"/>
                <a:gd name="f11" fmla="val 875"/>
                <a:gd name="f12" fmla="val 7870"/>
                <a:gd name="f13" fmla="val 899"/>
                <a:gd name="f14" fmla="val 7287"/>
                <a:gd name="f15" fmla="val 958"/>
                <a:gd name="f16" fmla="val 6739"/>
                <a:gd name="f17" fmla="val 1137"/>
                <a:gd name="f18" fmla="val 6394"/>
                <a:gd name="f19" fmla="val 1256"/>
                <a:gd name="f20" fmla="val 6084"/>
                <a:gd name="f21" fmla="val 1399"/>
                <a:gd name="f22" fmla="val 5787"/>
                <a:gd name="f23" fmla="val 1589"/>
                <a:gd name="f24" fmla="val 5501"/>
                <a:gd name="f25" fmla="val 1863"/>
                <a:gd name="f26" fmla="val 5263"/>
                <a:gd name="f27" fmla="val 2173"/>
                <a:gd name="f28" fmla="val 5072"/>
                <a:gd name="f29" fmla="val 2518"/>
                <a:gd name="f30" fmla="val 4822"/>
                <a:gd name="f31" fmla="val 2970"/>
                <a:gd name="f32" fmla="val 4644"/>
                <a:gd name="f33" fmla="val 3482"/>
                <a:gd name="f34" fmla="val 4596"/>
                <a:gd name="f35" fmla="val 4018"/>
                <a:gd name="f36" fmla="val 4465"/>
                <a:gd name="f37" fmla="val 4608"/>
                <a:gd name="f38" fmla="val 2887"/>
                <a:gd name="f39" fmla="val 4882"/>
                <a:gd name="f40" fmla="val 2399"/>
                <a:gd name="f41" fmla="val 4941"/>
                <a:gd name="f42" fmla="val 2292"/>
                <a:gd name="f43" fmla="val 5001"/>
                <a:gd name="f44" fmla="val 2197"/>
                <a:gd name="f45" fmla="val 2101"/>
                <a:gd name="f46" fmla="val 4668"/>
                <a:gd name="f47" fmla="val 2423"/>
                <a:gd name="f48" fmla="val 4299"/>
                <a:gd name="f49" fmla="val 2780"/>
                <a:gd name="f50" fmla="val 3882"/>
                <a:gd name="f51" fmla="val 3113"/>
                <a:gd name="f52" fmla="val 3406"/>
                <a:gd name="f53" fmla="val 2905"/>
                <a:gd name="f54" fmla="val 3816"/>
                <a:gd name="f55" fmla="val 2322"/>
                <a:gd name="f56" fmla="val 3971"/>
                <a:gd name="f57" fmla="val 2870"/>
                <a:gd name="f58" fmla="val 3732"/>
                <a:gd name="f59" fmla="val 3334"/>
                <a:gd name="f60" fmla="val 3363"/>
                <a:gd name="f61" fmla="val 3763"/>
                <a:gd name="f62" fmla="val 2982"/>
                <a:gd name="f63" fmla="val 4191"/>
                <a:gd name="f64" fmla="val 2578"/>
                <a:gd name="f65" fmla="val 2161"/>
                <a:gd name="f66" fmla="val 5084"/>
                <a:gd name="f67" fmla="val 1792"/>
                <a:gd name="f68" fmla="val 5561"/>
                <a:gd name="f69" fmla="val 1411"/>
                <a:gd name="f70" fmla="val 6096"/>
                <a:gd name="f71" fmla="val 1113"/>
                <a:gd name="f72" fmla="val 6680"/>
                <a:gd name="f73" fmla="val 970"/>
                <a:gd name="f74" fmla="val 7043"/>
                <a:gd name="f75" fmla="val 874"/>
                <a:gd name="f76" fmla="val 7415"/>
                <a:gd name="f77" fmla="val 8077"/>
                <a:gd name="f78" fmla="val 6485"/>
                <a:gd name="f79" fmla="val 4893"/>
                <a:gd name="f80" fmla="val 543"/>
                <a:gd name="f81" fmla="val 3644"/>
                <a:gd name="f82" fmla="val 1530"/>
                <a:gd name="f83" fmla="val 3096"/>
                <a:gd name="f84" fmla="val 1958"/>
                <a:gd name="f85" fmla="val 2596"/>
                <a:gd name="f86" fmla="val 2482"/>
                <a:gd name="f87" fmla="val 2001"/>
                <a:gd name="f88" fmla="val 2828"/>
                <a:gd name="f89" fmla="val 1618"/>
                <a:gd name="f90" fmla="val 3053"/>
                <a:gd name="f91" fmla="val 1170"/>
                <a:gd name="f92" fmla="val 3207"/>
                <a:gd name="f93" fmla="val 735"/>
                <a:gd name="f94" fmla="val 480"/>
                <a:gd name="f95" fmla="val 230"/>
                <a:gd name="f96" fmla="val 3153"/>
                <a:gd name="f97" fmla="val 3030"/>
                <a:gd name="f98" fmla="val 405"/>
                <a:gd name="f99" fmla="val 3840"/>
                <a:gd name="f100" fmla="val 786"/>
                <a:gd name="f101" fmla="val 4602"/>
                <a:gd name="f102" fmla="val 1655"/>
                <a:gd name="f103" fmla="val 4864"/>
                <a:gd name="f104" fmla="val 1957"/>
                <a:gd name="f105" fmla="val 4955"/>
                <a:gd name="f106" fmla="val 2277"/>
                <a:gd name="f107" fmla="val 4999"/>
                <a:gd name="f108" fmla="val 2598"/>
                <a:gd name="f109" fmla="val 3074"/>
                <a:gd name="f110" fmla="val 3555"/>
                <a:gd name="f111" fmla="val 4901"/>
                <a:gd name="f112" fmla="val 3989"/>
                <a:gd name="f113" fmla="val 4709"/>
                <a:gd name="f114" fmla="val 4947"/>
                <a:gd name="f115" fmla="val 3703"/>
                <a:gd name="f116" fmla="val 5447"/>
                <a:gd name="f117" fmla="val 5697"/>
                <a:gd name="f118" fmla="val 4044"/>
                <a:gd name="f119" fmla="val 5932"/>
                <a:gd name="f120" fmla="val 4333"/>
                <a:gd name="f121" fmla="val 6040"/>
                <a:gd name="f122" fmla="val 4625"/>
                <a:gd name="f123" fmla="val 4762"/>
                <a:gd name="f124" fmla="val 4899"/>
                <a:gd name="f125" fmla="val 6016"/>
                <a:gd name="f126" fmla="val 5025"/>
                <a:gd name="f127" fmla="val 5971"/>
                <a:gd name="f128" fmla="val 5430"/>
                <a:gd name="f129" fmla="val 5840"/>
                <a:gd name="f130" fmla="val 5739"/>
                <a:gd name="f131" fmla="val 5518"/>
                <a:gd name="f132" fmla="val 6037"/>
                <a:gd name="f133" fmla="val 5245"/>
                <a:gd name="f134" fmla="val 5965"/>
                <a:gd name="f135" fmla="val 5804"/>
                <a:gd name="f136" fmla="val 6447"/>
                <a:gd name="f137" fmla="val 6561"/>
                <a:gd name="f138" fmla="val 6757"/>
                <a:gd name="f139" fmla="val 6820"/>
                <a:gd name="f140" fmla="val 6932"/>
                <a:gd name="f141" fmla="val 7132"/>
                <a:gd name="f142" fmla="val 7441"/>
                <a:gd name="f143" fmla="val 7700"/>
                <a:gd name="f144" fmla="val 7957"/>
                <a:gd name="f145" fmla="val 6958"/>
                <a:gd name="f146" fmla="val 8180"/>
                <a:gd name="f147" fmla="val 6828"/>
                <a:gd name="f148" fmla="val 7275"/>
                <a:gd name="f149" fmla="val 5911"/>
                <a:gd name="f150" fmla="val 6977"/>
                <a:gd name="f151" fmla="val 4328"/>
                <a:gd name="f152" fmla="val 7466"/>
                <a:gd name="f153" fmla="val 3137"/>
                <a:gd name="f154" fmla="val 7942"/>
                <a:gd name="f155" fmla="val 1947"/>
                <a:gd name="f156" fmla="val 9180"/>
                <a:gd name="f157" fmla="val 1089"/>
                <a:gd name="f158" fmla="val 10466"/>
                <a:gd name="f159" fmla="val 1054"/>
                <a:gd name="f160" fmla="val 10521"/>
                <a:gd name="f161" fmla="val 1052"/>
                <a:gd name="f162" fmla="val 10577"/>
                <a:gd name="f163" fmla="val 10632"/>
                <a:gd name="f164" fmla="val 11146"/>
                <a:gd name="f165" fmla="val 11644"/>
                <a:gd name="f166" fmla="val 1103"/>
                <a:gd name="f167" fmla="val 12085"/>
                <a:gd name="f168" fmla="val 1232"/>
                <a:gd name="f169" fmla="val 11085"/>
                <a:gd name="f170" fmla="val 565"/>
                <a:gd name="f171" fmla="val 9930"/>
                <a:gd name="f172" fmla="val 137"/>
                <a:gd name="f173" fmla="val 8716"/>
                <a:gd name="f174" fmla="val 30"/>
                <a:gd name="f175" fmla="val 8503"/>
                <a:gd name="f176" fmla="val 10"/>
                <a:gd name="f177" fmla="val 8290"/>
                <a:gd name="f178" fmla="*/ f0 1 12086"/>
                <a:gd name="f179" fmla="*/ f1 1 7022"/>
                <a:gd name="f180" fmla="val f2"/>
                <a:gd name="f181" fmla="val f3"/>
                <a:gd name="f182" fmla="val f4"/>
                <a:gd name="f183" fmla="+- f182 0 f180"/>
                <a:gd name="f184" fmla="+- f181 0 f180"/>
                <a:gd name="f185" fmla="*/ f184 1 12086"/>
                <a:gd name="f186" fmla="*/ f183 1 7022"/>
                <a:gd name="f187" fmla="*/ f180 1 f185"/>
                <a:gd name="f188" fmla="*/ f181 1 f185"/>
                <a:gd name="f189" fmla="*/ f180 1 f186"/>
                <a:gd name="f190" fmla="*/ f182 1 f186"/>
                <a:gd name="f191" fmla="*/ f187 f178 1"/>
                <a:gd name="f192" fmla="*/ f188 f178 1"/>
                <a:gd name="f193" fmla="*/ f190 f179 1"/>
                <a:gd name="f194" fmla="*/ f189 f179 1"/>
              </a:gdLst>
              <a:ahLst/>
              <a:cxnLst>
                <a:cxn ang="3cd4">
                  <a:pos x="hc" y="t"/>
                </a:cxn>
                <a:cxn ang="0">
                  <a:pos x="r" y="vc"/>
                </a:cxn>
                <a:cxn ang="cd4">
                  <a:pos x="hc" y="b"/>
                </a:cxn>
                <a:cxn ang="cd2">
                  <a:pos x="l" y="vc"/>
                </a:cxn>
              </a:cxnLst>
              <a:rect l="f191" t="f194" r="f192" b="f193"/>
              <a:pathLst>
                <a:path w="12086" h="7022">
                  <a:moveTo>
                    <a:pt x="f5" y="f6"/>
                  </a:moveTo>
                  <a:cubicBezTo>
                    <a:pt x="f7" y="f6"/>
                    <a:pt x="f8" y="f9"/>
                    <a:pt x="f10" y="f11"/>
                  </a:cubicBezTo>
                  <a:cubicBezTo>
                    <a:pt x="f12" y="f13"/>
                    <a:pt x="f14" y="f15"/>
                    <a:pt x="f16" y="f17"/>
                  </a:cubicBezTo>
                  <a:cubicBezTo>
                    <a:pt x="f18" y="f19"/>
                    <a:pt x="f20" y="f21"/>
                    <a:pt x="f22" y="f23"/>
                  </a:cubicBezTo>
                  <a:cubicBezTo>
                    <a:pt x="f24" y="f25"/>
                    <a:pt x="f26" y="f27"/>
                    <a:pt x="f28" y="f29"/>
                  </a:cubicBezTo>
                  <a:cubicBezTo>
                    <a:pt x="f30" y="f31"/>
                    <a:pt x="f32" y="f33"/>
                    <a:pt x="f34" y="f35"/>
                  </a:cubicBezTo>
                  <a:cubicBezTo>
                    <a:pt x="f36" y="f33"/>
                    <a:pt x="f37" y="f38"/>
                    <a:pt x="f39" y="f40"/>
                  </a:cubicBezTo>
                  <a:cubicBezTo>
                    <a:pt x="f41" y="f42"/>
                    <a:pt x="f43" y="f44"/>
                    <a:pt x="f28" y="f45"/>
                  </a:cubicBezTo>
                  <a:lnTo>
                    <a:pt x="f28" y="f45"/>
                  </a:lnTo>
                  <a:cubicBezTo>
                    <a:pt x="f46" y="f47"/>
                    <a:pt x="f48" y="f49"/>
                    <a:pt x="f50" y="f51"/>
                  </a:cubicBezTo>
                  <a:cubicBezTo>
                    <a:pt x="f52" y="f33"/>
                    <a:pt x="f53" y="f54"/>
                    <a:pt x="f55" y="f56"/>
                  </a:cubicBezTo>
                  <a:cubicBezTo>
                    <a:pt x="f57" y="f58"/>
                    <a:pt x="f59" y="f60"/>
                    <a:pt x="f61" y="f62"/>
                  </a:cubicBezTo>
                  <a:cubicBezTo>
                    <a:pt x="f63" y="f64"/>
                    <a:pt x="f37" y="f65"/>
                    <a:pt x="f66" y="f67"/>
                  </a:cubicBezTo>
                  <a:cubicBezTo>
                    <a:pt x="f68" y="f69"/>
                    <a:pt x="f70" y="f71"/>
                    <a:pt x="f72" y="f73"/>
                  </a:cubicBezTo>
                  <a:cubicBezTo>
                    <a:pt x="f74" y="f75"/>
                    <a:pt x="f76" y="f6"/>
                    <a:pt x="f5" y="f6"/>
                  </a:cubicBezTo>
                  <a:close/>
                  <a:moveTo>
                    <a:pt x="f77" y="f2"/>
                  </a:moveTo>
                  <a:cubicBezTo>
                    <a:pt x="f78" y="f2"/>
                    <a:pt x="f79" y="f80"/>
                    <a:pt x="f81" y="f82"/>
                  </a:cubicBezTo>
                  <a:cubicBezTo>
                    <a:pt x="f83" y="f84"/>
                    <a:pt x="f85" y="f86"/>
                    <a:pt x="f87" y="f88"/>
                  </a:cubicBezTo>
                  <a:cubicBezTo>
                    <a:pt x="f89" y="f90"/>
                    <a:pt x="f91" y="f92"/>
                    <a:pt x="f93" y="f92"/>
                  </a:cubicBezTo>
                  <a:cubicBezTo>
                    <a:pt x="f94" y="f92"/>
                    <a:pt x="f95" y="f96"/>
                    <a:pt x="f2" y="f97"/>
                  </a:cubicBezTo>
                  <a:lnTo>
                    <a:pt x="f2" y="f97"/>
                  </a:lnTo>
                  <a:cubicBezTo>
                    <a:pt x="f98" y="f99"/>
                    <a:pt x="f100" y="f101"/>
                    <a:pt x="f102" y="f103"/>
                  </a:cubicBezTo>
                  <a:cubicBezTo>
                    <a:pt x="f104" y="f105"/>
                    <a:pt x="f106" y="f107"/>
                    <a:pt x="f108" y="f107"/>
                  </a:cubicBezTo>
                  <a:cubicBezTo>
                    <a:pt x="f109" y="f107"/>
                    <a:pt x="f110" y="f111"/>
                    <a:pt x="f112" y="f113"/>
                  </a:cubicBezTo>
                  <a:lnTo>
                    <a:pt x="f112" y="f113"/>
                  </a:lnTo>
                  <a:cubicBezTo>
                    <a:pt x="f61" y="f114"/>
                    <a:pt x="f115" y="f116"/>
                    <a:pt x="f50" y="f117"/>
                  </a:cubicBezTo>
                  <a:cubicBezTo>
                    <a:pt x="f118" y="f119"/>
                    <a:pt x="f120" y="f121"/>
                    <a:pt x="f122" y="f121"/>
                  </a:cubicBezTo>
                  <a:cubicBezTo>
                    <a:pt x="f123" y="f121"/>
                    <a:pt x="f124" y="f125"/>
                    <a:pt x="f126" y="f127"/>
                  </a:cubicBezTo>
                  <a:cubicBezTo>
                    <a:pt x="f128" y="f129"/>
                    <a:pt x="f130" y="f131"/>
                    <a:pt x="f132" y="f133"/>
                  </a:cubicBezTo>
                  <a:lnTo>
                    <a:pt x="f132" y="f133"/>
                  </a:lnTo>
                  <a:cubicBezTo>
                    <a:pt x="f134" y="f135"/>
                    <a:pt x="f20" y="f136"/>
                    <a:pt x="f137" y="f138"/>
                  </a:cubicBezTo>
                  <a:cubicBezTo>
                    <a:pt x="f139" y="f140"/>
                    <a:pt x="f141" y="f4"/>
                    <a:pt x="f142" y="f4"/>
                  </a:cubicBezTo>
                  <a:cubicBezTo>
                    <a:pt x="f143" y="f4"/>
                    <a:pt x="f144" y="f145"/>
                    <a:pt x="f146" y="f147"/>
                  </a:cubicBezTo>
                  <a:cubicBezTo>
                    <a:pt x="f148" y="f149"/>
                    <a:pt x="f150" y="f151"/>
                    <a:pt x="f152" y="f153"/>
                  </a:cubicBezTo>
                  <a:cubicBezTo>
                    <a:pt x="f154" y="f155"/>
                    <a:pt x="f156" y="f157"/>
                    <a:pt x="f158" y="f159"/>
                  </a:cubicBezTo>
                  <a:cubicBezTo>
                    <a:pt x="f160" y="f161"/>
                    <a:pt x="f162" y="f161"/>
                    <a:pt x="f163" y="f161"/>
                  </a:cubicBezTo>
                  <a:cubicBezTo>
                    <a:pt x="f164" y="f161"/>
                    <a:pt x="f165" y="f166"/>
                    <a:pt x="f167" y="f168"/>
                  </a:cubicBezTo>
                  <a:cubicBezTo>
                    <a:pt x="f169" y="f170"/>
                    <a:pt x="f171" y="f172"/>
                    <a:pt x="f173" y="f174"/>
                  </a:cubicBezTo>
                  <a:cubicBezTo>
                    <a:pt x="f175" y="f176"/>
                    <a:pt x="f177" y="f2"/>
                    <a:pt x="f77" y="f2"/>
                  </a:cubicBezTo>
                  <a:close/>
                </a:path>
              </a:pathLst>
            </a:custGeom>
            <a:solidFill>
              <a:srgbClr val="5F5B5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857;p11">
              <a:extLst>
                <a:ext uri="{FF2B5EF4-FFF2-40B4-BE49-F238E27FC236}">
                  <a16:creationId xmlns:a16="http://schemas.microsoft.com/office/drawing/2014/main" id="{DCE3D0CA-292C-4AE2-A537-FFC9F6D9019D}"/>
                </a:ext>
              </a:extLst>
            </p:cNvPr>
            <p:cNvSpPr/>
            <p:nvPr/>
          </p:nvSpPr>
          <p:spPr>
            <a:xfrm rot="10799991">
              <a:off x="4922316" y="3989609"/>
              <a:ext cx="683449" cy="275847"/>
            </a:xfrm>
            <a:custGeom>
              <a:avLst/>
              <a:gdLst>
                <a:gd name="f0" fmla="val w"/>
                <a:gd name="f1" fmla="val h"/>
                <a:gd name="f2" fmla="val 0"/>
                <a:gd name="f3" fmla="val 27338"/>
                <a:gd name="f4" fmla="val 11034"/>
                <a:gd name="f5" fmla="val 27329"/>
                <a:gd name="f6" fmla="val 7564"/>
                <a:gd name="f7" fmla="val 27332"/>
                <a:gd name="f8" fmla="val 7568"/>
                <a:gd name="f9" fmla="val 27335"/>
                <a:gd name="f10" fmla="val 7571"/>
                <a:gd name="f11" fmla="val 27337"/>
                <a:gd name="f12" fmla="val 7574"/>
                <a:gd name="f13" fmla="val 6811"/>
                <a:gd name="f14" fmla="val 1156"/>
                <a:gd name="f15" fmla="val 5953"/>
                <a:gd name="f16" fmla="val 1526"/>
                <a:gd name="f17" fmla="val 5168"/>
                <a:gd name="f18" fmla="val 2037"/>
                <a:gd name="f19" fmla="val 4429"/>
                <a:gd name="f20" fmla="val 2597"/>
                <a:gd name="f21" fmla="val 3703"/>
                <a:gd name="f22" fmla="val 3180"/>
                <a:gd name="f23" fmla="val 3036"/>
                <a:gd name="f24" fmla="val 3835"/>
                <a:gd name="f25" fmla="val 2489"/>
                <a:gd name="f26" fmla="val 4585"/>
                <a:gd name="f27" fmla="val 1917"/>
                <a:gd name="f28" fmla="val 5312"/>
                <a:gd name="f29" fmla="val 1501"/>
                <a:gd name="f30" fmla="val 6145"/>
                <a:gd name="f31" fmla="val 1239"/>
                <a:gd name="f32" fmla="val 7038"/>
                <a:gd name="f33" fmla="val 953"/>
                <a:gd name="f34" fmla="val 7931"/>
                <a:gd name="f35" fmla="val 822"/>
                <a:gd name="f36" fmla="val 8860"/>
                <a:gd name="f37" fmla="val 739"/>
                <a:gd name="f38" fmla="val 9788"/>
                <a:gd name="f39" fmla="val 715"/>
                <a:gd name="f40" fmla="val 8848"/>
                <a:gd name="f41" fmla="val 7919"/>
                <a:gd name="f42" fmla="val 1060"/>
                <a:gd name="f43" fmla="val 6990"/>
                <a:gd name="f44" fmla="val 1310"/>
                <a:gd name="f45" fmla="val 6086"/>
                <a:gd name="f46" fmla="val 1715"/>
                <a:gd name="f47" fmla="val 5205"/>
                <a:gd name="f48" fmla="val 2310"/>
                <a:gd name="f49" fmla="val 4443"/>
                <a:gd name="f50" fmla="val 2882"/>
                <a:gd name="f51" fmla="val 3704"/>
                <a:gd name="f52" fmla="val 3572"/>
                <a:gd name="f53" fmla="val 3038"/>
                <a:gd name="f54" fmla="val 4334"/>
                <a:gd name="f55" fmla="val 2478"/>
                <a:gd name="f56" fmla="val 5084"/>
                <a:gd name="f57" fmla="val 1918"/>
                <a:gd name="f58" fmla="val 5918"/>
                <a:gd name="f59" fmla="val 1454"/>
                <a:gd name="f60" fmla="val 11241"/>
                <a:gd name="f61" fmla="val 1"/>
                <a:gd name="f62" fmla="val 8634"/>
                <a:gd name="f63" fmla="val 6018"/>
                <a:gd name="f64" fmla="val 579"/>
                <a:gd name="f65" fmla="val 3894"/>
                <a:gd name="f66" fmla="val 2049"/>
                <a:gd name="f67" fmla="val 1215"/>
                <a:gd name="f68" fmla="val 3883"/>
                <a:gd name="f69" fmla="val 6800"/>
                <a:gd name="f70" fmla="val 322"/>
                <a:gd name="f71" fmla="val 9991"/>
                <a:gd name="f72" fmla="val 358"/>
                <a:gd name="f73" fmla="val 10265"/>
                <a:gd name="f74" fmla="val 417"/>
                <a:gd name="f75" fmla="val 10562"/>
                <a:gd name="f76" fmla="val 572"/>
                <a:gd name="f77" fmla="val 10789"/>
                <a:gd name="f78" fmla="val 709"/>
                <a:gd name="f79" fmla="val 10959"/>
                <a:gd name="f80" fmla="val 879"/>
                <a:gd name="f81" fmla="val 1046"/>
                <a:gd name="f82" fmla="val 1300"/>
                <a:gd name="f83" fmla="val 1550"/>
                <a:gd name="f84" fmla="val 10863"/>
                <a:gd name="f85" fmla="val 1679"/>
                <a:gd name="f86" fmla="val 10598"/>
                <a:gd name="f87" fmla="val 1810"/>
                <a:gd name="f88" fmla="val 10300"/>
                <a:gd name="f89" fmla="val 1751"/>
                <a:gd name="f90" fmla="val 9943"/>
                <a:gd name="f91" fmla="val 1870"/>
                <a:gd name="f92" fmla="val 9705"/>
                <a:gd name="f93" fmla="val 2148"/>
                <a:gd name="f94" fmla="val 10237"/>
                <a:gd name="f95" fmla="val 2521"/>
                <a:gd name="f96" fmla="val 10468"/>
                <a:gd name="f97" fmla="val 2921"/>
                <a:gd name="f98" fmla="val 3854"/>
                <a:gd name="f99" fmla="val 4932"/>
                <a:gd name="f100" fmla="val 9211"/>
                <a:gd name="f101" fmla="val 5299"/>
                <a:gd name="f102" fmla="val 7586"/>
                <a:gd name="f103" fmla="val 5837"/>
                <a:gd name="f104" fmla="val 5177"/>
                <a:gd name="f105" fmla="val 6823"/>
                <a:gd name="f106" fmla="val 2951"/>
                <a:gd name="f107" fmla="val 8979"/>
                <a:gd name="f108" fmla="val 1474"/>
                <a:gd name="f109" fmla="val 8593"/>
                <a:gd name="f110" fmla="val 1785"/>
                <a:gd name="f111" fmla="val 8653"/>
                <a:gd name="f112" fmla="val 2347"/>
                <a:gd name="f113" fmla="val 9001"/>
                <a:gd name="f114" fmla="val 2740"/>
                <a:gd name="f115" fmla="val 9317"/>
                <a:gd name="f116" fmla="val 3085"/>
                <a:gd name="f117" fmla="val 9803"/>
                <a:gd name="f118" fmla="val 3229"/>
                <a:gd name="f119" fmla="val 10272"/>
                <a:gd name="f120" fmla="val 10386"/>
                <a:gd name="f121" fmla="val 10499"/>
                <a:gd name="f122" fmla="val 3221"/>
                <a:gd name="f123" fmla="val 10609"/>
                <a:gd name="f124" fmla="val 3204"/>
                <a:gd name="f125" fmla="val 11192"/>
                <a:gd name="f126" fmla="val 3109"/>
                <a:gd name="f127" fmla="val 11740"/>
                <a:gd name="f128" fmla="val 2930"/>
                <a:gd name="f129" fmla="val 12311"/>
                <a:gd name="f130" fmla="val 2752"/>
                <a:gd name="f131" fmla="val 12847"/>
                <a:gd name="f132" fmla="val 2585"/>
                <a:gd name="f133" fmla="val 13371"/>
                <a:gd name="f134" fmla="val 2442"/>
                <a:gd name="f135" fmla="val 13943"/>
                <a:gd name="f136" fmla="val 2383"/>
                <a:gd name="f137" fmla="val 14404"/>
                <a:gd name="f138" fmla="val 2337"/>
                <a:gd name="f139" fmla="val 14870"/>
                <a:gd name="f140" fmla="val 2316"/>
                <a:gd name="f141" fmla="val 15337"/>
                <a:gd name="f142" fmla="val 16089"/>
                <a:gd name="f143" fmla="val 16844"/>
                <a:gd name="f144" fmla="val 2371"/>
                <a:gd name="f145" fmla="val 17586"/>
                <a:gd name="f146" fmla="val 2466"/>
                <a:gd name="f147" fmla="val 21142"/>
                <a:gd name="f148" fmla="val 2918"/>
                <a:gd name="f149" fmla="val 25042"/>
                <a:gd name="f150" fmla="val 4712"/>
                <a:gd name="f151" fmla="val 23699"/>
                <a:gd name="f152" fmla="val 3034"/>
                <a:gd name="f153" fmla="val 19011"/>
                <a:gd name="f154" fmla="val 13228"/>
                <a:gd name="f155" fmla="val 109"/>
                <a:gd name="f156" fmla="val 12572"/>
                <a:gd name="f157" fmla="val 38"/>
                <a:gd name="f158" fmla="val 11907"/>
                <a:gd name="f159" fmla="*/ f0 1 27338"/>
                <a:gd name="f160" fmla="*/ f1 1 11034"/>
                <a:gd name="f161" fmla="val f2"/>
                <a:gd name="f162" fmla="val f3"/>
                <a:gd name="f163" fmla="val f4"/>
                <a:gd name="f164" fmla="+- f163 0 f161"/>
                <a:gd name="f165" fmla="+- f162 0 f161"/>
                <a:gd name="f166" fmla="*/ f165 1 27338"/>
                <a:gd name="f167" fmla="*/ f164 1 11034"/>
                <a:gd name="f168" fmla="*/ f161 1 f166"/>
                <a:gd name="f169" fmla="*/ f162 1 f166"/>
                <a:gd name="f170" fmla="*/ f161 1 f167"/>
                <a:gd name="f171" fmla="*/ f163 1 f167"/>
                <a:gd name="f172" fmla="*/ f168 f159 1"/>
                <a:gd name="f173" fmla="*/ f169 f159 1"/>
                <a:gd name="f174" fmla="*/ f171 f160 1"/>
                <a:gd name="f175" fmla="*/ f170 f160 1"/>
              </a:gdLst>
              <a:ahLst/>
              <a:cxnLst>
                <a:cxn ang="3cd4">
                  <a:pos x="hc" y="t"/>
                </a:cxn>
                <a:cxn ang="0">
                  <a:pos x="r" y="vc"/>
                </a:cxn>
                <a:cxn ang="cd4">
                  <a:pos x="hc" y="b"/>
                </a:cxn>
                <a:cxn ang="cd2">
                  <a:pos x="l" y="vc"/>
                </a:cxn>
              </a:cxnLst>
              <a:rect l="f172" t="f175" r="f173" b="f174"/>
              <a:pathLst>
                <a:path w="27338" h="11034">
                  <a:moveTo>
                    <a:pt x="f5" y="f6"/>
                  </a:moveTo>
                  <a:lnTo>
                    <a:pt x="f5" y="f6"/>
                  </a:lnTo>
                  <a:cubicBezTo>
                    <a:pt x="f7" y="f8"/>
                    <a:pt x="f9" y="f10"/>
                    <a:pt x="f11" y="f12"/>
                  </a:cubicBezTo>
                  <a:cubicBezTo>
                    <a:pt x="f9" y="f10"/>
                    <a:pt x="f7" y="f8"/>
                    <a:pt x="f5" y="f6"/>
                  </a:cubicBez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35" y="f41"/>
                    <a:pt x="f42" y="f43"/>
                  </a:cubicBezTo>
                  <a:cubicBezTo>
                    <a:pt x="f44" y="f45"/>
                    <a:pt x="f46" y="f47"/>
                    <a:pt x="f48" y="f49"/>
                  </a:cubicBezTo>
                  <a:cubicBezTo>
                    <a:pt x="f50" y="f51"/>
                    <a:pt x="f52" y="f53"/>
                    <a:pt x="f54" y="f55"/>
                  </a:cubicBezTo>
                  <a:cubicBezTo>
                    <a:pt x="f56" y="f57"/>
                    <a:pt x="f58" y="f59"/>
                    <a:pt x="f13" y="f14"/>
                  </a:cubicBezTo>
                  <a:close/>
                  <a:moveTo>
                    <a:pt x="f60" y="f61"/>
                  </a:moveTo>
                  <a:cubicBezTo>
                    <a:pt x="f62" y="f61"/>
                    <a:pt x="f63" y="f64"/>
                    <a:pt x="f65" y="f66"/>
                  </a:cubicBezTo>
                  <a:cubicBezTo>
                    <a:pt x="f67" y="f68"/>
                    <a:pt x="f2" y="f69"/>
                    <a:pt x="f70" y="f71"/>
                  </a:cubicBezTo>
                  <a:cubicBezTo>
                    <a:pt x="f72" y="f73"/>
                    <a:pt x="f74" y="f75"/>
                    <a:pt x="f76" y="f77"/>
                  </a:cubicBezTo>
                  <a:cubicBezTo>
                    <a:pt x="f78" y="f79"/>
                    <a:pt x="f80" y="f4"/>
                    <a:pt x="f81" y="f4"/>
                  </a:cubicBezTo>
                  <a:cubicBezTo>
                    <a:pt x="f82" y="f4"/>
                    <a:pt x="f83" y="f84"/>
                    <a:pt x="f85" y="f86"/>
                  </a:cubicBezTo>
                  <a:cubicBezTo>
                    <a:pt x="f87" y="f88"/>
                    <a:pt x="f89" y="f90"/>
                    <a:pt x="f91" y="f92"/>
                  </a:cubicBezTo>
                  <a:cubicBezTo>
                    <a:pt x="f93" y="f94"/>
                    <a:pt x="f95" y="f96"/>
                    <a:pt x="f97" y="f96"/>
                  </a:cubicBezTo>
                  <a:cubicBezTo>
                    <a:pt x="f98" y="f96"/>
                    <a:pt x="f99" y="f100"/>
                    <a:pt x="f101" y="f102"/>
                  </a:cubicBezTo>
                  <a:cubicBezTo>
                    <a:pt x="f103" y="f104"/>
                    <a:pt x="f105" y="f106"/>
                    <a:pt x="f107" y="f108"/>
                  </a:cubicBezTo>
                  <a:lnTo>
                    <a:pt x="f107" y="f108"/>
                  </a:lnTo>
                  <a:cubicBezTo>
                    <a:pt x="f109" y="f110"/>
                    <a:pt x="f111" y="f112"/>
                    <a:pt x="f113" y="f114"/>
                  </a:cubicBezTo>
                  <a:cubicBezTo>
                    <a:pt x="f115" y="f116"/>
                    <a:pt x="f117" y="f118"/>
                    <a:pt x="f119" y="f118"/>
                  </a:cubicBezTo>
                  <a:cubicBezTo>
                    <a:pt x="f120" y="f118"/>
                    <a:pt x="f121" y="f122"/>
                    <a:pt x="f123" y="f124"/>
                  </a:cubicBezTo>
                  <a:cubicBezTo>
                    <a:pt x="f125" y="f126"/>
                    <a:pt x="f127" y="f128"/>
                    <a:pt x="f129" y="f130"/>
                  </a:cubicBezTo>
                  <a:cubicBezTo>
                    <a:pt x="f131" y="f132"/>
                    <a:pt x="f133" y="f134"/>
                    <a:pt x="f135" y="f136"/>
                  </a:cubicBezTo>
                  <a:cubicBezTo>
                    <a:pt x="f137" y="f138"/>
                    <a:pt x="f139" y="f140"/>
                    <a:pt x="f141" y="f140"/>
                  </a:cubicBezTo>
                  <a:cubicBezTo>
                    <a:pt x="f142" y="f140"/>
                    <a:pt x="f143" y="f144"/>
                    <a:pt x="f145" y="f146"/>
                  </a:cubicBezTo>
                  <a:cubicBezTo>
                    <a:pt x="f147" y="f148"/>
                    <a:pt x="f149" y="f150"/>
                    <a:pt x="f5" y="f6"/>
                  </a:cubicBezTo>
                  <a:lnTo>
                    <a:pt x="f5" y="f6"/>
                  </a:lnTo>
                  <a:cubicBezTo>
                    <a:pt x="f151" y="f152"/>
                    <a:pt x="f153" y="f39"/>
                    <a:pt x="f154" y="f155"/>
                  </a:cubicBezTo>
                  <a:cubicBezTo>
                    <a:pt x="f156" y="f157"/>
                    <a:pt x="f158" y="f61"/>
                    <a:pt x="f60" y="f61"/>
                  </a:cubicBezTo>
                  <a:close/>
                </a:path>
              </a:pathLst>
            </a:custGeom>
            <a:solidFill>
              <a:srgbClr val="5F5B5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858;p11">
              <a:extLst>
                <a:ext uri="{FF2B5EF4-FFF2-40B4-BE49-F238E27FC236}">
                  <a16:creationId xmlns:a16="http://schemas.microsoft.com/office/drawing/2014/main" id="{7538BF67-8629-4E12-9A29-F93B624A4EB3}"/>
                </a:ext>
              </a:extLst>
            </p:cNvPr>
            <p:cNvSpPr/>
            <p:nvPr/>
          </p:nvSpPr>
          <p:spPr>
            <a:xfrm rot="10799991">
              <a:off x="5328336" y="4199756"/>
              <a:ext cx="288749" cy="115571"/>
            </a:xfrm>
            <a:custGeom>
              <a:avLst/>
              <a:gdLst>
                <a:gd name="f0" fmla="val w"/>
                <a:gd name="f1" fmla="val h"/>
                <a:gd name="f2" fmla="val 0"/>
                <a:gd name="f3" fmla="val 11550"/>
                <a:gd name="f4" fmla="val 4623"/>
                <a:gd name="f5" fmla="val 2760"/>
                <a:gd name="f6" fmla="val 252"/>
                <a:gd name="f7" fmla="val 2781"/>
                <a:gd name="f8" fmla="val 262"/>
                <a:gd name="f9" fmla="val 2802"/>
                <a:gd name="f10" fmla="val 272"/>
                <a:gd name="f11" fmla="val 2823"/>
                <a:gd name="f12" fmla="val 282"/>
                <a:gd name="f13" fmla="val 270"/>
                <a:gd name="f14" fmla="val 260"/>
                <a:gd name="f15" fmla="val 11520"/>
                <a:gd name="f16" fmla="val 1502"/>
                <a:gd name="f17" fmla="val 11530"/>
                <a:gd name="f18" fmla="val 1504"/>
                <a:gd name="f19" fmla="val 11540"/>
                <a:gd name="f20" fmla="val 1506"/>
                <a:gd name="f21" fmla="val 1508"/>
                <a:gd name="f22" fmla="val 1711"/>
                <a:gd name="f23" fmla="val 1"/>
                <a:gd name="f24" fmla="val 1330"/>
                <a:gd name="f25" fmla="val 967"/>
                <a:gd name="f26" fmla="val 114"/>
                <a:gd name="f27" fmla="val 691"/>
                <a:gd name="f28" fmla="val 389"/>
                <a:gd name="f29" fmla="val 156"/>
                <a:gd name="f30" fmla="val 925"/>
                <a:gd name="f31" fmla="val 1818"/>
                <a:gd name="f32" fmla="val 346"/>
                <a:gd name="f33" fmla="val 2497"/>
                <a:gd name="f34" fmla="val 3187"/>
                <a:gd name="f35" fmla="val 1430"/>
                <a:gd name="f36" fmla="val 3509"/>
                <a:gd name="f37" fmla="val 2156"/>
                <a:gd name="f38" fmla="val 1918"/>
                <a:gd name="f39" fmla="val 3628"/>
                <a:gd name="f40" fmla="val 1668"/>
                <a:gd name="f41" fmla="val 3842"/>
                <a:gd name="f42" fmla="val 1584"/>
                <a:gd name="f43" fmla="val 4092"/>
                <a:gd name="f44" fmla="val 1435"/>
                <a:gd name="f45" fmla="val 4482"/>
                <a:gd name="f46" fmla="val 1526"/>
                <a:gd name="f47" fmla="val 4622"/>
                <a:gd name="f48" fmla="val 1734"/>
                <a:gd name="f49" fmla="val 2222"/>
                <a:gd name="f50" fmla="val 3354"/>
                <a:gd name="f51" fmla="val 3847"/>
                <a:gd name="f52" fmla="val 3513"/>
                <a:gd name="f53" fmla="val 3747"/>
                <a:gd name="f54" fmla="val 5342"/>
                <a:gd name="f55" fmla="val 2643"/>
                <a:gd name="f56" fmla="val 8064"/>
                <a:gd name="f57" fmla="val 1400"/>
                <a:gd name="f58" fmla="val 10418"/>
                <a:gd name="f59" fmla="val 10796"/>
                <a:gd name="f60" fmla="val 11166"/>
                <a:gd name="f61" fmla="val 1432"/>
                <a:gd name="f62" fmla="val 10398"/>
                <a:gd name="f63" fmla="val 1277"/>
                <a:gd name="f64" fmla="val 9301"/>
                <a:gd name="f65" fmla="val 1142"/>
                <a:gd name="f66" fmla="val 8209"/>
                <a:gd name="f67" fmla="val 7017"/>
                <a:gd name="f68" fmla="val 5833"/>
                <a:gd name="f69" fmla="val 1303"/>
                <a:gd name="f70" fmla="val 4632"/>
                <a:gd name="f71" fmla="val 1687"/>
                <a:gd name="f72" fmla="val 4251"/>
                <a:gd name="f73" fmla="val 1806"/>
                <a:gd name="f74" fmla="val 3859"/>
                <a:gd name="f75" fmla="val 1949"/>
                <a:gd name="f76" fmla="val 3454"/>
                <a:gd name="f77" fmla="val 1997"/>
                <a:gd name="f78" fmla="val 3370"/>
                <a:gd name="f79" fmla="val 2004"/>
                <a:gd name="f80" fmla="val 3285"/>
                <a:gd name="f81" fmla="val 2008"/>
                <a:gd name="f82" fmla="val 3198"/>
                <a:gd name="f83" fmla="val 2879"/>
                <a:gd name="f84" fmla="val 2549"/>
                <a:gd name="f85" fmla="val 1948"/>
                <a:gd name="f86" fmla="val 2287"/>
                <a:gd name="f87" fmla="val 1770"/>
                <a:gd name="f88" fmla="val 1954"/>
                <a:gd name="f89" fmla="val 1544"/>
                <a:gd name="f90" fmla="val 1727"/>
                <a:gd name="f91" fmla="val 1104"/>
                <a:gd name="f92" fmla="val 1846"/>
                <a:gd name="f93" fmla="val 711"/>
                <a:gd name="f94" fmla="val 1936"/>
                <a:gd name="f95" fmla="val 423"/>
                <a:gd name="f96" fmla="val 2243"/>
                <a:gd name="f97" fmla="val 210"/>
                <a:gd name="f98" fmla="val 2542"/>
                <a:gd name="f99" fmla="val 2616"/>
                <a:gd name="f100" fmla="val 2690"/>
                <a:gd name="f101" fmla="val 223"/>
                <a:gd name="f102" fmla="val 2432"/>
                <a:gd name="f103" fmla="val 98"/>
                <a:gd name="f104" fmla="val 2064"/>
                <a:gd name="f105" fmla="*/ f0 1 11550"/>
                <a:gd name="f106" fmla="*/ f1 1 4623"/>
                <a:gd name="f107" fmla="val f2"/>
                <a:gd name="f108" fmla="val f3"/>
                <a:gd name="f109" fmla="val f4"/>
                <a:gd name="f110" fmla="+- f109 0 f107"/>
                <a:gd name="f111" fmla="+- f108 0 f107"/>
                <a:gd name="f112" fmla="*/ f111 1 11550"/>
                <a:gd name="f113" fmla="*/ f110 1 4623"/>
                <a:gd name="f114" fmla="*/ f107 1 f112"/>
                <a:gd name="f115" fmla="*/ f108 1 f112"/>
                <a:gd name="f116" fmla="*/ f107 1 f113"/>
                <a:gd name="f117" fmla="*/ f109 1 f113"/>
                <a:gd name="f118" fmla="*/ f114 f105 1"/>
                <a:gd name="f119" fmla="*/ f115 f105 1"/>
                <a:gd name="f120" fmla="*/ f117 f106 1"/>
                <a:gd name="f121" fmla="*/ f116 f106 1"/>
              </a:gdLst>
              <a:ahLst/>
              <a:cxnLst>
                <a:cxn ang="3cd4">
                  <a:pos x="hc" y="t"/>
                </a:cxn>
                <a:cxn ang="0">
                  <a:pos x="r" y="vc"/>
                </a:cxn>
                <a:cxn ang="cd4">
                  <a:pos x="hc" y="b"/>
                </a:cxn>
                <a:cxn ang="cd2">
                  <a:pos x="l" y="vc"/>
                </a:cxn>
              </a:cxnLst>
              <a:rect l="f118" t="f121" r="f119" b="f120"/>
              <a:pathLst>
                <a:path w="11550" h="4623">
                  <a:moveTo>
                    <a:pt x="f5" y="f6"/>
                  </a:moveTo>
                  <a:cubicBezTo>
                    <a:pt x="f7" y="f8"/>
                    <a:pt x="f9" y="f10"/>
                    <a:pt x="f11" y="f12"/>
                  </a:cubicBezTo>
                  <a:cubicBezTo>
                    <a:pt x="f9" y="f13"/>
                    <a:pt x="f7" y="f14"/>
                    <a:pt x="f5" y="f6"/>
                  </a:cubicBezTo>
                  <a:close/>
                  <a:moveTo>
                    <a:pt x="f15" y="f16"/>
                  </a:moveTo>
                  <a:lnTo>
                    <a:pt x="f15" y="f16"/>
                  </a:lnTo>
                  <a:cubicBezTo>
                    <a:pt x="f17" y="f18"/>
                    <a:pt x="f19" y="f20"/>
                    <a:pt x="f3" y="f21"/>
                  </a:cubicBezTo>
                  <a:cubicBezTo>
                    <a:pt x="f19" y="f20"/>
                    <a:pt x="f17" y="f18"/>
                    <a:pt x="f15" y="f16"/>
                  </a:cubicBezTo>
                  <a:close/>
                  <a:moveTo>
                    <a:pt x="f22" y="f23"/>
                  </a:moveTo>
                  <a:cubicBezTo>
                    <a:pt x="f24" y="f23"/>
                    <a:pt x="f25" y="f26"/>
                    <a:pt x="f27" y="f28"/>
                  </a:cubicBezTo>
                  <a:cubicBezTo>
                    <a:pt x="f29" y="f30"/>
                    <a:pt x="f23" y="f31"/>
                    <a:pt x="f32" y="f33"/>
                  </a:cubicBezTo>
                  <a:cubicBezTo>
                    <a:pt x="f27" y="f34"/>
                    <a:pt x="f35" y="f36"/>
                    <a:pt x="f37" y="f36"/>
                  </a:cubicBezTo>
                  <a:cubicBezTo>
                    <a:pt x="f38" y="f39"/>
                    <a:pt x="f40" y="f41"/>
                    <a:pt x="f42" y="f43"/>
                  </a:cubicBezTo>
                  <a:cubicBezTo>
                    <a:pt x="f44" y="f45"/>
                    <a:pt x="f46" y="f47"/>
                    <a:pt x="f48" y="f47"/>
                  </a:cubicBezTo>
                  <a:cubicBezTo>
                    <a:pt x="f49" y="f47"/>
                    <a:pt x="f50" y="f51"/>
                    <a:pt x="f52" y="f53"/>
                  </a:cubicBezTo>
                  <a:cubicBezTo>
                    <a:pt x="f54" y="f55"/>
                    <a:pt x="f56" y="f57"/>
                    <a:pt x="f58" y="f57"/>
                  </a:cubicBezTo>
                  <a:cubicBezTo>
                    <a:pt x="f59" y="f57"/>
                    <a:pt x="f60" y="f61"/>
                    <a:pt x="f15" y="f16"/>
                  </a:cubicBezTo>
                  <a:lnTo>
                    <a:pt x="f15" y="f16"/>
                  </a:lnTo>
                  <a:cubicBezTo>
                    <a:pt x="f62" y="f63"/>
                    <a:pt x="f64" y="f65"/>
                    <a:pt x="f66" y="f65"/>
                  </a:cubicBezTo>
                  <a:cubicBezTo>
                    <a:pt x="f67" y="f65"/>
                    <a:pt x="f68" y="f69"/>
                    <a:pt x="f70" y="f71"/>
                  </a:cubicBezTo>
                  <a:cubicBezTo>
                    <a:pt x="f72" y="f73"/>
                    <a:pt x="f74" y="f75"/>
                    <a:pt x="f76" y="f77"/>
                  </a:cubicBezTo>
                  <a:cubicBezTo>
                    <a:pt x="f78" y="f79"/>
                    <a:pt x="f80" y="f81"/>
                    <a:pt x="f82" y="f81"/>
                  </a:cubicBezTo>
                  <a:cubicBezTo>
                    <a:pt x="f83" y="f81"/>
                    <a:pt x="f84" y="f85"/>
                    <a:pt x="f86" y="f87"/>
                  </a:cubicBezTo>
                  <a:cubicBezTo>
                    <a:pt x="f88" y="f89"/>
                    <a:pt x="f90" y="f91"/>
                    <a:pt x="f92" y="f93"/>
                  </a:cubicBezTo>
                  <a:cubicBezTo>
                    <a:pt x="f94" y="f95"/>
                    <a:pt x="f96" y="f97"/>
                    <a:pt x="f98" y="f97"/>
                  </a:cubicBezTo>
                  <a:cubicBezTo>
                    <a:pt x="f99" y="f97"/>
                    <a:pt x="f100" y="f101"/>
                    <a:pt x="f5" y="f6"/>
                  </a:cubicBezTo>
                  <a:lnTo>
                    <a:pt x="f5" y="f6"/>
                  </a:lnTo>
                  <a:cubicBezTo>
                    <a:pt x="f102" y="f103"/>
                    <a:pt x="f104" y="f23"/>
                    <a:pt x="f22" y="f23"/>
                  </a:cubicBezTo>
                  <a:close/>
                </a:path>
              </a:pathLst>
            </a:custGeom>
            <a:solidFill>
              <a:srgbClr val="5F5B5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859;p11">
              <a:extLst>
                <a:ext uri="{FF2B5EF4-FFF2-40B4-BE49-F238E27FC236}">
                  <a16:creationId xmlns:a16="http://schemas.microsoft.com/office/drawing/2014/main" id="{1E435625-CEED-42C8-A645-640E27C9B3DE}"/>
                </a:ext>
              </a:extLst>
            </p:cNvPr>
            <p:cNvSpPr/>
            <p:nvPr/>
          </p:nvSpPr>
          <p:spPr>
            <a:xfrm rot="10799991">
              <a:off x="4599056" y="3969053"/>
              <a:ext cx="469727" cy="485372"/>
            </a:xfrm>
            <a:custGeom>
              <a:avLst/>
              <a:gdLst>
                <a:gd name="f0" fmla="val w"/>
                <a:gd name="f1" fmla="val h"/>
                <a:gd name="f2" fmla="val 0"/>
                <a:gd name="f3" fmla="val 18789"/>
                <a:gd name="f4" fmla="val 19415"/>
                <a:gd name="f5" fmla="val 5370"/>
                <a:gd name="f6" fmla="val 1667"/>
                <a:gd name="f7" fmla="val 5799"/>
                <a:gd name="f8" fmla="val 2346"/>
                <a:gd name="f9" fmla="val 6203"/>
                <a:gd name="f10" fmla="val 3060"/>
                <a:gd name="f11" fmla="val 6537"/>
                <a:gd name="f12" fmla="val 3798"/>
                <a:gd name="f13" fmla="val 6882"/>
                <a:gd name="f14" fmla="val 4536"/>
                <a:gd name="f15" fmla="val 7156"/>
                <a:gd name="f16" fmla="val 5310"/>
                <a:gd name="f17" fmla="val 7358"/>
                <a:gd name="f18" fmla="val 6096"/>
                <a:gd name="f19" fmla="val 7763"/>
                <a:gd name="f20" fmla="val 7680"/>
                <a:gd name="f21" fmla="val 7942"/>
                <a:gd name="f22" fmla="val 9299"/>
                <a:gd name="f23" fmla="val 8275"/>
                <a:gd name="f24" fmla="val 10894"/>
                <a:gd name="f25" fmla="val 8573"/>
                <a:gd name="f26" fmla="val 12466"/>
                <a:gd name="f27" fmla="val 9013"/>
                <a:gd name="f28" fmla="val 14061"/>
                <a:gd name="f29" fmla="val 9859"/>
                <a:gd name="f30" fmla="val 15431"/>
                <a:gd name="f31" fmla="val 10073"/>
                <a:gd name="f32" fmla="val 15776"/>
                <a:gd name="f33" fmla="val 10311"/>
                <a:gd name="f34" fmla="val 16097"/>
                <a:gd name="f35" fmla="val 10561"/>
                <a:gd name="f36" fmla="val 16419"/>
                <a:gd name="f37" fmla="val 10811"/>
                <a:gd name="f38" fmla="val 16728"/>
                <a:gd name="f39" fmla="val 11097"/>
                <a:gd name="f40" fmla="val 17014"/>
                <a:gd name="f41" fmla="val 11406"/>
                <a:gd name="f42" fmla="val 17276"/>
                <a:gd name="f43" fmla="val 11728"/>
                <a:gd name="f44" fmla="val 17550"/>
                <a:gd name="f45" fmla="val 12049"/>
                <a:gd name="f46" fmla="val 17764"/>
                <a:gd name="f47" fmla="val 12395"/>
                <a:gd name="f48" fmla="val 17978"/>
                <a:gd name="f49" fmla="val 12752"/>
                <a:gd name="f50" fmla="val 18169"/>
                <a:gd name="f51" fmla="val 13121"/>
                <a:gd name="f52" fmla="val 18336"/>
                <a:gd name="f53" fmla="val 13514"/>
                <a:gd name="f54" fmla="val 18455"/>
                <a:gd name="f55" fmla="val 18348"/>
                <a:gd name="f56" fmla="val 12740"/>
                <a:gd name="f57" fmla="val 18217"/>
                <a:gd name="f58" fmla="val 12359"/>
                <a:gd name="f59" fmla="val 18038"/>
                <a:gd name="f60" fmla="val 12002"/>
                <a:gd name="f61" fmla="val 17836"/>
                <a:gd name="f62" fmla="val 11668"/>
                <a:gd name="f63" fmla="val 17621"/>
                <a:gd name="f64" fmla="val 11335"/>
                <a:gd name="f65" fmla="val 17371"/>
                <a:gd name="f66" fmla="val 10692"/>
                <a:gd name="f67" fmla="val 16847"/>
                <a:gd name="f68" fmla="val 10156"/>
                <a:gd name="f69" fmla="val 16216"/>
                <a:gd name="f70" fmla="val 9716"/>
                <a:gd name="f71" fmla="val 15538"/>
                <a:gd name="f72" fmla="val 8811"/>
                <a:gd name="f73" fmla="val 14145"/>
                <a:gd name="f74" fmla="val 8358"/>
                <a:gd name="f75" fmla="val 12537"/>
                <a:gd name="f76" fmla="val 8049"/>
                <a:gd name="f77" fmla="val 10954"/>
                <a:gd name="f78" fmla="val 7751"/>
                <a:gd name="f79" fmla="val 9335"/>
                <a:gd name="f80" fmla="val 7573"/>
                <a:gd name="f81" fmla="val 7703"/>
                <a:gd name="f82" fmla="val 7204"/>
                <a:gd name="f83" fmla="val 6144"/>
                <a:gd name="f84" fmla="val 6846"/>
                <a:gd name="f85" fmla="val 4572"/>
                <a:gd name="f86" fmla="val 6168"/>
                <a:gd name="f87" fmla="val 3084"/>
                <a:gd name="f88" fmla="val 4406"/>
                <a:gd name="f89" fmla="val 5739"/>
                <a:gd name="f90" fmla="val 1846"/>
                <a:gd name="f91" fmla="val 2120"/>
                <a:gd name="f92" fmla="val 4048"/>
                <a:gd name="f93" fmla="val 3536"/>
                <a:gd name="f94" fmla="val 5667"/>
                <a:gd name="f95" fmla="val 2523"/>
                <a:gd name="f96" fmla="val 5051"/>
                <a:gd name="f97" fmla="val 1448"/>
                <a:gd name="f98" fmla="val 4587"/>
                <a:gd name="f99" fmla="val 284"/>
                <a:gd name="f100" fmla="val 190"/>
                <a:gd name="f101" fmla="val 96"/>
                <a:gd name="f102" fmla="val 4590"/>
                <a:gd name="f103" fmla="val 4596"/>
                <a:gd name="f104" fmla="val 3489"/>
                <a:gd name="f105" fmla="val 5727"/>
                <a:gd name="f106" fmla="val 10144"/>
                <a:gd name="f107" fmla="val 7239"/>
                <a:gd name="f108" fmla="val 13502"/>
                <a:gd name="f109" fmla="val 8525"/>
                <a:gd name="f110" fmla="val 16324"/>
                <a:gd name="f111" fmla="val 18395"/>
                <a:gd name="f112" fmla="val 13419"/>
                <a:gd name="f113" fmla="val 19121"/>
                <a:gd name="f114" fmla="val 14014"/>
                <a:gd name="f115" fmla="val 19276"/>
                <a:gd name="f116" fmla="val 14621"/>
                <a:gd name="f117" fmla="val 19372"/>
                <a:gd name="f118" fmla="val 15300"/>
                <a:gd name="f119" fmla="val 19407"/>
                <a:gd name="f120" fmla="val 15398"/>
                <a:gd name="f121" fmla="val 19412"/>
                <a:gd name="f122" fmla="val 15495"/>
                <a:gd name="f123" fmla="val 19414"/>
                <a:gd name="f124" fmla="val 15593"/>
                <a:gd name="f125" fmla="val 16685"/>
                <a:gd name="f126" fmla="val 17717"/>
                <a:gd name="f127" fmla="val 19130"/>
                <a:gd name="f128" fmla="val 18788"/>
                <a:gd name="f129" fmla="val 19098"/>
                <a:gd name="f130" fmla="val 18677"/>
                <a:gd name="f131" fmla="val 19101"/>
                <a:gd name="f132" fmla="val 18566"/>
                <a:gd name="f133" fmla="val 19103"/>
                <a:gd name="f134" fmla="val 16136"/>
                <a:gd name="f135" fmla="val 13705"/>
                <a:gd name="f136" fmla="val 18390"/>
                <a:gd name="f137" fmla="val 11990"/>
                <a:gd name="f138" fmla="val 16788"/>
                <a:gd name="f139" fmla="val 11025"/>
                <a:gd name="f140" fmla="val 15895"/>
                <a:gd name="f141" fmla="val 9490"/>
                <a:gd name="f142" fmla="val 14252"/>
                <a:gd name="f143" fmla="val 10085"/>
                <a:gd name="f144" fmla="val 12811"/>
                <a:gd name="f145" fmla="val 10299"/>
                <a:gd name="f146" fmla="val 12323"/>
                <a:gd name="f147" fmla="val 10656"/>
                <a:gd name="f148" fmla="val 11847"/>
                <a:gd name="f149" fmla="val 11168"/>
                <a:gd name="f150" fmla="val 11692"/>
                <a:gd name="f151" fmla="val 11244"/>
                <a:gd name="f152" fmla="val 11671"/>
                <a:gd name="f153" fmla="val 11323"/>
                <a:gd name="f154" fmla="val 11662"/>
                <a:gd name="f155" fmla="val 11403"/>
                <a:gd name="f156" fmla="val 11884"/>
                <a:gd name="f157" fmla="val 12417"/>
                <a:gd name="f158" fmla="val 12007"/>
                <a:gd name="f159" fmla="val 12478"/>
                <a:gd name="f160" fmla="val 12680"/>
                <a:gd name="f161" fmla="val 11787"/>
                <a:gd name="f162" fmla="val 10978"/>
                <a:gd name="f163" fmla="val 10668"/>
                <a:gd name="f164" fmla="val 11502"/>
                <a:gd name="f165" fmla="val 10588"/>
                <a:gd name="f166" fmla="val 11324"/>
                <a:gd name="f167" fmla="val 10552"/>
                <a:gd name="f168" fmla="val 11145"/>
                <a:gd name="f169" fmla="val 10628"/>
                <a:gd name="f170" fmla="val 10096"/>
                <a:gd name="f171" fmla="val 10851"/>
                <a:gd name="f172" fmla="val 9787"/>
                <a:gd name="f173" fmla="val 11275"/>
                <a:gd name="f174" fmla="val 9728"/>
                <a:gd name="f175" fmla="val 8977"/>
                <a:gd name="f176" fmla="val 10597"/>
                <a:gd name="f177" fmla="val 6989"/>
                <a:gd name="f178" fmla="val 12026"/>
                <a:gd name="f179" fmla="val 5191"/>
                <a:gd name="f180" fmla="val 12025"/>
                <a:gd name="f181" fmla="val 5251"/>
                <a:gd name="f182" fmla="val 10835"/>
                <a:gd name="f183" fmla="val 5417"/>
                <a:gd name="f184" fmla="val 10966"/>
                <a:gd name="f185" fmla="val 4465"/>
                <a:gd name="f186" fmla="val 11930"/>
                <a:gd name="f187" fmla="val 10609"/>
                <a:gd name="f188" fmla="val 3453"/>
                <a:gd name="f189" fmla="val 10240"/>
                <a:gd name="f190" fmla="val 3584"/>
                <a:gd name="f191" fmla="val 9168"/>
                <a:gd name="f192" fmla="val 9359"/>
                <a:gd name="f193" fmla="val 1131"/>
                <a:gd name="f194" fmla="val 5834"/>
                <a:gd name="f195" fmla="val 1977"/>
                <a:gd name="f196" fmla="*/ f0 1 18789"/>
                <a:gd name="f197" fmla="*/ f1 1 19415"/>
                <a:gd name="f198" fmla="val f2"/>
                <a:gd name="f199" fmla="val f3"/>
                <a:gd name="f200" fmla="val f4"/>
                <a:gd name="f201" fmla="+- f200 0 f198"/>
                <a:gd name="f202" fmla="+- f199 0 f198"/>
                <a:gd name="f203" fmla="*/ f202 1 18789"/>
                <a:gd name="f204" fmla="*/ f201 1 19415"/>
                <a:gd name="f205" fmla="*/ f198 1 f203"/>
                <a:gd name="f206" fmla="*/ f199 1 f203"/>
                <a:gd name="f207" fmla="*/ f198 1 f204"/>
                <a:gd name="f208" fmla="*/ f200 1 f204"/>
                <a:gd name="f209" fmla="*/ f205 f196 1"/>
                <a:gd name="f210" fmla="*/ f206 f196 1"/>
                <a:gd name="f211" fmla="*/ f208 f197 1"/>
                <a:gd name="f212" fmla="*/ f207 f197 1"/>
              </a:gdLst>
              <a:ahLst/>
              <a:cxnLst>
                <a:cxn ang="3cd4">
                  <a:pos x="hc" y="t"/>
                </a:cxn>
                <a:cxn ang="0">
                  <a:pos x="r" y="vc"/>
                </a:cxn>
                <a:cxn ang="cd4">
                  <a:pos x="hc" y="b"/>
                </a:cxn>
                <a:cxn ang="cd2">
                  <a:pos x="l" y="vc"/>
                </a:cxn>
              </a:cxnLst>
              <a:rect l="f209" t="f212" r="f210" b="f211"/>
              <a:pathLst>
                <a:path w="18789" h="19415">
                  <a:moveTo>
                    <a:pt x="f5" y="f6"/>
                  </a:moveTo>
                  <a:lnTo>
                    <a:pt x="f5" y="f6"/>
                  </a:ln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1"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5" y="f6"/>
                  </a:cubicBezTo>
                  <a:close/>
                  <a:moveTo>
                    <a:pt x="f88" y="f2"/>
                  </a:moveTo>
                  <a:lnTo>
                    <a:pt x="f88" y="f2"/>
                  </a:lnTo>
                  <a:cubicBezTo>
                    <a:pt x="f89" y="f90"/>
                    <a:pt x="f91" y="f92"/>
                    <a:pt x="f93" y="f94"/>
                  </a:cubicBezTo>
                  <a:cubicBezTo>
                    <a:pt x="f95" y="f96"/>
                    <a:pt x="f97" y="f98"/>
                    <a:pt x="f99" y="f98"/>
                  </a:cubicBezTo>
                  <a:cubicBezTo>
                    <a:pt x="f100" y="f98"/>
                    <a:pt x="f101" y="f102"/>
                    <a:pt x="f2" y="f103"/>
                  </a:cubicBezTo>
                  <a:cubicBezTo>
                    <a:pt x="f104" y="f9"/>
                    <a:pt x="f105" y="f106"/>
                    <a:pt x="f107" y="f108"/>
                  </a:cubicBezTo>
                  <a:cubicBezTo>
                    <a:pt x="f109" y="f110"/>
                    <a:pt x="f35" y="f111"/>
                    <a:pt x="f112" y="f113"/>
                  </a:cubicBezTo>
                  <a:cubicBezTo>
                    <a:pt x="f114" y="f115"/>
                    <a:pt x="f116" y="f117"/>
                    <a:pt x="f118" y="f119"/>
                  </a:cubicBezTo>
                  <a:cubicBezTo>
                    <a:pt x="f120" y="f121"/>
                    <a:pt x="f122" y="f123"/>
                    <a:pt x="f124" y="f123"/>
                  </a:cubicBezTo>
                  <a:cubicBezTo>
                    <a:pt x="f125" y="f123"/>
                    <a:pt x="f126" y="f127"/>
                    <a:pt x="f128" y="f129"/>
                  </a:cubicBezTo>
                  <a:lnTo>
                    <a:pt x="f128" y="f129"/>
                  </a:lnTo>
                  <a:cubicBezTo>
                    <a:pt x="f130" y="f131"/>
                    <a:pt x="f132" y="f133"/>
                    <a:pt x="f54" y="f133"/>
                  </a:cubicBezTo>
                  <a:cubicBezTo>
                    <a:pt x="f134" y="f133"/>
                    <a:pt x="f135" y="f136"/>
                    <a:pt x="f137" y="f138"/>
                  </a:cubicBezTo>
                  <a:cubicBezTo>
                    <a:pt x="f139" y="f140"/>
                    <a:pt x="f141" y="f142"/>
                    <a:pt x="f143" y="f144"/>
                  </a:cubicBezTo>
                  <a:cubicBezTo>
                    <a:pt x="f145" y="f146"/>
                    <a:pt x="f147" y="f148"/>
                    <a:pt x="f149" y="f150"/>
                  </a:cubicBezTo>
                  <a:cubicBezTo>
                    <a:pt x="f151" y="f152"/>
                    <a:pt x="f153" y="f154"/>
                    <a:pt x="f155" y="f154"/>
                  </a:cubicBezTo>
                  <a:cubicBezTo>
                    <a:pt x="f156" y="f154"/>
                    <a:pt x="f157" y="f158"/>
                    <a:pt x="f159" y="f26"/>
                  </a:cubicBezTo>
                  <a:cubicBezTo>
                    <a:pt x="f160" y="f161"/>
                    <a:pt x="f146" y="f162"/>
                    <a:pt x="f62" y="f163"/>
                  </a:cubicBezTo>
                  <a:cubicBezTo>
                    <a:pt x="f164" y="f165"/>
                    <a:pt x="f166" y="f167"/>
                    <a:pt x="f168" y="f167"/>
                  </a:cubicBezTo>
                  <a:cubicBezTo>
                    <a:pt x="f169" y="f167"/>
                    <a:pt x="f170" y="f171"/>
                    <a:pt x="f172" y="f173"/>
                  </a:cubicBezTo>
                  <a:cubicBezTo>
                    <a:pt x="f174" y="f175"/>
                    <a:pt x="f176" y="f177"/>
                    <a:pt x="f178" y="f179"/>
                  </a:cubicBezTo>
                  <a:lnTo>
                    <a:pt x="f178" y="f179"/>
                  </a:lnTo>
                  <a:cubicBezTo>
                    <a:pt x="f180" y="f179"/>
                    <a:pt x="f153" y="f181"/>
                    <a:pt x="f182" y="f183"/>
                  </a:cubicBezTo>
                  <a:cubicBezTo>
                    <a:pt x="f182" y="f183"/>
                    <a:pt x="f184" y="f185"/>
                    <a:pt x="f186" y="f10"/>
                  </a:cubicBezTo>
                  <a:lnTo>
                    <a:pt x="f186" y="f10"/>
                  </a:lnTo>
                  <a:cubicBezTo>
                    <a:pt x="f187" y="f188"/>
                    <a:pt x="f189" y="f190"/>
                    <a:pt x="f191" y="f185"/>
                  </a:cubicBezTo>
                  <a:cubicBezTo>
                    <a:pt x="f192" y="f193"/>
                    <a:pt x="f194" y="f195"/>
                    <a:pt x="f88" y="f2"/>
                  </a:cubicBezTo>
                  <a:close/>
                </a:path>
              </a:pathLst>
            </a:custGeom>
            <a:solidFill>
              <a:srgbClr val="5F5B5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860;p11">
              <a:extLst>
                <a:ext uri="{FF2B5EF4-FFF2-40B4-BE49-F238E27FC236}">
                  <a16:creationId xmlns:a16="http://schemas.microsoft.com/office/drawing/2014/main" id="{3DB46C81-989E-4BFD-97D0-DFED8D510686}"/>
                </a:ext>
              </a:extLst>
            </p:cNvPr>
            <p:cNvSpPr/>
            <p:nvPr/>
          </p:nvSpPr>
          <p:spPr>
            <a:xfrm rot="10799991">
              <a:off x="4926485" y="4103470"/>
              <a:ext cx="329220" cy="251551"/>
            </a:xfrm>
            <a:custGeom>
              <a:avLst/>
              <a:gdLst>
                <a:gd name="f0" fmla="val w"/>
                <a:gd name="f1" fmla="val h"/>
                <a:gd name="f2" fmla="val 0"/>
                <a:gd name="f3" fmla="val 13169"/>
                <a:gd name="f4" fmla="val 10062"/>
                <a:gd name="f5" fmla="val 3191"/>
                <a:gd name="f6" fmla="val 2644"/>
                <a:gd name="f7" fmla="val 3965"/>
                <a:gd name="f8" fmla="val 2823"/>
                <a:gd name="f9" fmla="val 4715"/>
                <a:gd name="f10" fmla="val 3049"/>
                <a:gd name="f11" fmla="val 5453"/>
                <a:gd name="f12" fmla="val 3323"/>
                <a:gd name="f13" fmla="val 6179"/>
                <a:gd name="f14" fmla="val 3608"/>
                <a:gd name="f15" fmla="val 6894"/>
                <a:gd name="f16" fmla="val 3942"/>
                <a:gd name="f17" fmla="val 7561"/>
                <a:gd name="f18" fmla="val 4323"/>
                <a:gd name="f19" fmla="val 8215"/>
                <a:gd name="f20" fmla="val 4716"/>
                <a:gd name="f21" fmla="val 8858"/>
                <a:gd name="f22" fmla="val 5156"/>
                <a:gd name="f23" fmla="val 9418"/>
                <a:gd name="f24" fmla="val 5656"/>
                <a:gd name="f25" fmla="val 9989"/>
                <a:gd name="f26" fmla="val 6144"/>
                <a:gd name="f27" fmla="val 10513"/>
                <a:gd name="f28" fmla="val 6680"/>
                <a:gd name="f29" fmla="val 10954"/>
                <a:gd name="f30" fmla="val 7240"/>
                <a:gd name="f31" fmla="val 10430"/>
                <a:gd name="f32" fmla="val 6728"/>
                <a:gd name="f33" fmla="val 9882"/>
                <a:gd name="f34" fmla="val 6216"/>
                <a:gd name="f35" fmla="val 9299"/>
                <a:gd name="f36" fmla="val 5751"/>
                <a:gd name="f37" fmla="val 8727"/>
                <a:gd name="f38" fmla="val 5299"/>
                <a:gd name="f39" fmla="val 8096"/>
                <a:gd name="f40" fmla="val 4858"/>
                <a:gd name="f41" fmla="val 7442"/>
                <a:gd name="f42" fmla="val 4489"/>
                <a:gd name="f43" fmla="val 6787"/>
                <a:gd name="f44" fmla="val 4108"/>
                <a:gd name="f45" fmla="val 6084"/>
                <a:gd name="f46" fmla="val 3775"/>
                <a:gd name="f47" fmla="val 5382"/>
                <a:gd name="f48" fmla="val 3477"/>
                <a:gd name="f49" fmla="val 4655"/>
                <a:gd name="f50" fmla="val 3168"/>
                <a:gd name="f51" fmla="val 3917"/>
                <a:gd name="f52" fmla="val 2894"/>
                <a:gd name="f53" fmla="val 3405"/>
                <a:gd name="f54" fmla="val 1"/>
                <a:gd name="f55" fmla="val 3429"/>
                <a:gd name="f56" fmla="val 144"/>
                <a:gd name="f57" fmla="val 5179"/>
                <a:gd name="f58" fmla="val 1668"/>
                <a:gd name="f59" fmla="val 5489"/>
                <a:gd name="f60" fmla="val 2322"/>
                <a:gd name="f61" fmla="val 4658"/>
                <a:gd name="f62" fmla="val 1808"/>
                <a:gd name="f63" fmla="val 3541"/>
                <a:gd name="f64" fmla="val 1546"/>
                <a:gd name="f65" fmla="val 2446"/>
                <a:gd name="f66" fmla="val 1564"/>
                <a:gd name="f67" fmla="val 696"/>
                <a:gd name="f68" fmla="val 1715"/>
                <a:gd name="f69" fmla="val 2061"/>
                <a:gd name="f70" fmla="val 5036"/>
                <a:gd name="f71" fmla="val 3406"/>
                <a:gd name="f72" fmla="val 9656"/>
                <a:gd name="f73" fmla="val 6204"/>
                <a:gd name="f74" fmla="val 13168"/>
                <a:gd name="f75" fmla="val 11740"/>
                <a:gd name="f76" fmla="val 7061"/>
                <a:gd name="f77" fmla="val 7072"/>
                <a:gd name="f78" fmla="val 560"/>
                <a:gd name="f79" fmla="*/ f0 1 13169"/>
                <a:gd name="f80" fmla="*/ f1 1 10062"/>
                <a:gd name="f81" fmla="val f2"/>
                <a:gd name="f82" fmla="val f3"/>
                <a:gd name="f83" fmla="val f4"/>
                <a:gd name="f84" fmla="+- f83 0 f81"/>
                <a:gd name="f85" fmla="+- f82 0 f81"/>
                <a:gd name="f86" fmla="*/ f85 1 13169"/>
                <a:gd name="f87" fmla="*/ f84 1 10062"/>
                <a:gd name="f88" fmla="*/ f81 1 f86"/>
                <a:gd name="f89" fmla="*/ f82 1 f86"/>
                <a:gd name="f90" fmla="*/ f81 1 f87"/>
                <a:gd name="f91" fmla="*/ f83 1 f87"/>
                <a:gd name="f92" fmla="*/ f88 f79 1"/>
                <a:gd name="f93" fmla="*/ f89 f79 1"/>
                <a:gd name="f94" fmla="*/ f91 f80 1"/>
                <a:gd name="f95" fmla="*/ f90 f80 1"/>
              </a:gdLst>
              <a:ahLst/>
              <a:cxnLst>
                <a:cxn ang="3cd4">
                  <a:pos x="hc" y="t"/>
                </a:cxn>
                <a:cxn ang="0">
                  <a:pos x="r" y="vc"/>
                </a:cxn>
                <a:cxn ang="cd4">
                  <a:pos x="hc" y="b"/>
                </a:cxn>
                <a:cxn ang="cd2">
                  <a:pos x="l" y="vc"/>
                </a:cxn>
              </a:cxnLst>
              <a:rect l="f92" t="f95" r="f93" b="f94"/>
              <a:pathLst>
                <a:path w="13169" h="10062">
                  <a:moveTo>
                    <a:pt x="f5" y="f6"/>
                  </a:moveTo>
                  <a:lnTo>
                    <a:pt x="f5" y="f6"/>
                  </a:ln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 y="f6"/>
                  </a:cubicBezTo>
                  <a:close/>
                  <a:moveTo>
                    <a:pt x="f53" y="f54"/>
                  </a:moveTo>
                  <a:cubicBezTo>
                    <a:pt x="f55" y="f56"/>
                    <a:pt x="f57" y="f58"/>
                    <a:pt x="f59" y="f60"/>
                  </a:cubicBezTo>
                  <a:cubicBezTo>
                    <a:pt x="f61" y="f62"/>
                    <a:pt x="f63" y="f64"/>
                    <a:pt x="f65" y="f64"/>
                  </a:cubicBezTo>
                  <a:cubicBezTo>
                    <a:pt x="f66" y="f64"/>
                    <a:pt x="f67" y="f68"/>
                    <a:pt x="f2" y="f69"/>
                  </a:cubicBezTo>
                  <a:cubicBezTo>
                    <a:pt x="f70" y="f71"/>
                    <a:pt x="f72" y="f73"/>
                    <a:pt x="f74" y="f4"/>
                  </a:cubicBezTo>
                  <a:cubicBezTo>
                    <a:pt x="f75" y="f76"/>
                    <a:pt x="f77" y="f78"/>
                    <a:pt x="f53" y="f54"/>
                  </a:cubicBezTo>
                  <a:close/>
                </a:path>
              </a:pathLst>
            </a:custGeom>
            <a:solidFill>
              <a:srgbClr val="5F5B5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861;p11">
              <a:extLst>
                <a:ext uri="{FF2B5EF4-FFF2-40B4-BE49-F238E27FC236}">
                  <a16:creationId xmlns:a16="http://schemas.microsoft.com/office/drawing/2014/main" id="{0E816BA0-46E7-4860-BC14-6CA00D7307BB}"/>
                </a:ext>
              </a:extLst>
            </p:cNvPr>
            <p:cNvSpPr/>
            <p:nvPr/>
          </p:nvSpPr>
          <p:spPr>
            <a:xfrm rot="10799991">
              <a:off x="4591907" y="4017745"/>
              <a:ext cx="155127" cy="153500"/>
            </a:xfrm>
            <a:custGeom>
              <a:avLst/>
              <a:gdLst>
                <a:gd name="f0" fmla="val w"/>
                <a:gd name="f1" fmla="val h"/>
                <a:gd name="f2" fmla="val 0"/>
                <a:gd name="f3" fmla="val 6205"/>
                <a:gd name="f4" fmla="val 6140"/>
                <a:gd name="f5" fmla="val 2253"/>
                <a:gd name="f6" fmla="val 1"/>
                <a:gd name="f7" fmla="val 2110"/>
                <a:gd name="f8" fmla="val 1970"/>
                <a:gd name="f9" fmla="val 41"/>
                <a:gd name="f10" fmla="val 1834"/>
                <a:gd name="f11" fmla="val 127"/>
                <a:gd name="f12" fmla="val 1317"/>
                <a:gd name="f13" fmla="val 6204"/>
                <a:gd name="f14" fmla="val 4022"/>
                <a:gd name="f15" fmla="*/ f0 1 6205"/>
                <a:gd name="f16" fmla="*/ f1 1 6140"/>
                <a:gd name="f17" fmla="val f2"/>
                <a:gd name="f18" fmla="val f3"/>
                <a:gd name="f19" fmla="val f4"/>
                <a:gd name="f20" fmla="+- f19 0 f17"/>
                <a:gd name="f21" fmla="+- f18 0 f17"/>
                <a:gd name="f22" fmla="*/ f21 1 6205"/>
                <a:gd name="f23" fmla="*/ f20 1 614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5" h="6140">
                  <a:moveTo>
                    <a:pt x="f5" y="f6"/>
                  </a:moveTo>
                  <a:cubicBezTo>
                    <a:pt x="f7" y="f6"/>
                    <a:pt x="f8" y="f9"/>
                    <a:pt x="f10" y="f11"/>
                  </a:cubicBezTo>
                  <a:cubicBezTo>
                    <a:pt x="f6" y="f12"/>
                    <a:pt x="f13" y="f4"/>
                    <a:pt x="f13" y="f4"/>
                  </a:cubicBezTo>
                  <a:cubicBezTo>
                    <a:pt x="f13" y="f4"/>
                    <a:pt x="f14" y="f6"/>
                    <a:pt x="f5" y="f6"/>
                  </a:cubicBezTo>
                  <a:close/>
                </a:path>
              </a:pathLst>
            </a:custGeom>
            <a:solidFill>
              <a:srgbClr val="5F5B5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6" name="Google Shape;862;p11">
            <a:extLst>
              <a:ext uri="{FF2B5EF4-FFF2-40B4-BE49-F238E27FC236}">
                <a16:creationId xmlns:a16="http://schemas.microsoft.com/office/drawing/2014/main" id="{5F21AAAA-93B9-4A14-BE3F-6895F9B4D27C}"/>
              </a:ext>
            </a:extLst>
          </p:cNvPr>
          <p:cNvGrpSpPr/>
          <p:nvPr/>
        </p:nvGrpSpPr>
        <p:grpSpPr>
          <a:xfrm>
            <a:off x="1414275" y="1839435"/>
            <a:ext cx="308829" cy="1464620"/>
            <a:chOff x="1414275" y="1839435"/>
            <a:chExt cx="308829" cy="1464620"/>
          </a:xfrm>
        </p:grpSpPr>
        <p:sp>
          <p:nvSpPr>
            <p:cNvPr id="17" name="Google Shape;863;p11">
              <a:extLst>
                <a:ext uri="{FF2B5EF4-FFF2-40B4-BE49-F238E27FC236}">
                  <a16:creationId xmlns:a16="http://schemas.microsoft.com/office/drawing/2014/main" id="{17BA5C65-A6B1-4BFC-A7E6-E875C373401F}"/>
                </a:ext>
              </a:extLst>
            </p:cNvPr>
            <p:cNvSpPr/>
            <p:nvPr/>
          </p:nvSpPr>
          <p:spPr>
            <a:xfrm rot="16200004">
              <a:off x="1218699" y="2035843"/>
              <a:ext cx="700814" cy="307997"/>
            </a:xfrm>
            <a:custGeom>
              <a:avLst/>
              <a:gdLst>
                <a:gd name="f0" fmla="val w"/>
                <a:gd name="f1" fmla="val h"/>
                <a:gd name="f2" fmla="val 0"/>
                <a:gd name="f3" fmla="val 16003"/>
                <a:gd name="f4" fmla="val 7033"/>
                <a:gd name="f5" fmla="val 5136"/>
                <a:gd name="f6" fmla="val 700"/>
                <a:gd name="f7" fmla="val 5309"/>
                <a:gd name="f8" fmla="val 5483"/>
                <a:gd name="f9" fmla="val 708"/>
                <a:gd name="f10" fmla="val 5656"/>
                <a:gd name="f11" fmla="val 723"/>
                <a:gd name="f12" fmla="val 6763"/>
                <a:gd name="f13" fmla="val 806"/>
                <a:gd name="f14" fmla="val 7799"/>
                <a:gd name="f15" fmla="val 1235"/>
                <a:gd name="f16" fmla="val 8776"/>
                <a:gd name="f17" fmla="val 1711"/>
                <a:gd name="f18" fmla="val 9704"/>
                <a:gd name="f19" fmla="val 2223"/>
                <a:gd name="f20" fmla="val 10645"/>
                <a:gd name="f21" fmla="val 2806"/>
                <a:gd name="f22" fmla="val 11633"/>
                <a:gd name="f23" fmla="val 3247"/>
                <a:gd name="f24" fmla="val 12609"/>
                <a:gd name="f25" fmla="val 3711"/>
                <a:gd name="f26" fmla="val 13669"/>
                <a:gd name="f27" fmla="val 3973"/>
                <a:gd name="f28" fmla="val 14753"/>
                <a:gd name="f29" fmla="val 4128"/>
                <a:gd name="f30" fmla="val 14217"/>
                <a:gd name="f31" fmla="val 4080"/>
                <a:gd name="f32" fmla="val 3997"/>
                <a:gd name="f33" fmla="val 13145"/>
                <a:gd name="f34" fmla="val 3878"/>
                <a:gd name="f35" fmla="val 3735"/>
                <a:gd name="f36" fmla="val 12086"/>
                <a:gd name="f37" fmla="val 3580"/>
                <a:gd name="f38" fmla="val 11597"/>
                <a:gd name="f39" fmla="val 3354"/>
                <a:gd name="f40" fmla="val 10597"/>
                <a:gd name="f41" fmla="val 2925"/>
                <a:gd name="f42" fmla="val 9669"/>
                <a:gd name="f43" fmla="val 2342"/>
                <a:gd name="f44" fmla="val 8692"/>
                <a:gd name="f45" fmla="val 1866"/>
                <a:gd name="f46" fmla="val 7728"/>
                <a:gd name="f47" fmla="val 1378"/>
                <a:gd name="f48" fmla="val 6716"/>
                <a:gd name="f49" fmla="val 961"/>
                <a:gd name="f50" fmla="val 5644"/>
                <a:gd name="f51" fmla="val 842"/>
                <a:gd name="f52" fmla="val 5448"/>
                <a:gd name="f53" fmla="val 815"/>
                <a:gd name="f54" fmla="val 5245"/>
                <a:gd name="f55" fmla="val 802"/>
                <a:gd name="f56" fmla="val 5040"/>
                <a:gd name="f57" fmla="val 4972"/>
                <a:gd name="f58" fmla="val 4903"/>
                <a:gd name="f59" fmla="val 803"/>
                <a:gd name="f60" fmla="val 4835"/>
                <a:gd name="f61" fmla="val 4573"/>
                <a:gd name="f62" fmla="val 818"/>
                <a:gd name="f63" fmla="val 4311"/>
                <a:gd name="f64" fmla="val 854"/>
                <a:gd name="f65" fmla="val 4037"/>
                <a:gd name="f66" fmla="val 901"/>
                <a:gd name="f67" fmla="val 3763"/>
                <a:gd name="f68" fmla="val 3513"/>
                <a:gd name="f69" fmla="val 1032"/>
                <a:gd name="f70" fmla="val 3263"/>
                <a:gd name="f71" fmla="val 1139"/>
                <a:gd name="f72" fmla="val 3013"/>
                <a:gd name="f73" fmla="val 2775"/>
                <a:gd name="f74" fmla="val 2549"/>
                <a:gd name="f75" fmla="val 1520"/>
                <a:gd name="f76" fmla="val 2751"/>
                <a:gd name="f77" fmla="val 1354"/>
                <a:gd name="f78" fmla="val 2989"/>
                <a:gd name="f79" fmla="val 1211"/>
                <a:gd name="f80" fmla="val 3251"/>
                <a:gd name="f81" fmla="val 1092"/>
                <a:gd name="f82" fmla="val 3501"/>
                <a:gd name="f83" fmla="val 973"/>
                <a:gd name="f84" fmla="val 3751"/>
                <a:gd name="f85" fmla="val 877"/>
                <a:gd name="f86" fmla="val 4025"/>
                <a:gd name="f87" fmla="val 4391"/>
                <a:gd name="f88" fmla="val 737"/>
                <a:gd name="f89" fmla="val 4763"/>
                <a:gd name="f90" fmla="val 5802"/>
                <a:gd name="f91" fmla="val 4493"/>
                <a:gd name="f92" fmla="val 3266"/>
                <a:gd name="f93" fmla="val 370"/>
                <a:gd name="f94" fmla="val 2203"/>
                <a:gd name="f95" fmla="val 1175"/>
                <a:gd name="f96" fmla="val 1882"/>
                <a:gd name="f97" fmla="val 1437"/>
                <a:gd name="f98" fmla="val 1584"/>
                <a:gd name="f99" fmla="val 1287"/>
                <a:gd name="f100" fmla="val 2056"/>
                <a:gd name="f101" fmla="val 763"/>
                <a:gd name="f102" fmla="val 2663"/>
                <a:gd name="f103" fmla="val 465"/>
                <a:gd name="f104" fmla="val 3390"/>
                <a:gd name="f105" fmla="val 1"/>
                <a:gd name="f106" fmla="val 4033"/>
                <a:gd name="f107" fmla="val 953"/>
                <a:gd name="f108" fmla="val 2723"/>
                <a:gd name="f109" fmla="val 2382"/>
                <a:gd name="f110" fmla="val 1651"/>
                <a:gd name="f111" fmla="val 1389"/>
                <a:gd name="f112" fmla="val 4351"/>
                <a:gd name="f113" fmla="val 1341"/>
                <a:gd name="f114" fmla="val 4761"/>
                <a:gd name="f115" fmla="val 1289"/>
                <a:gd name="f116" fmla="val 5173"/>
                <a:gd name="f117" fmla="val 5874"/>
                <a:gd name="f118" fmla="val 6584"/>
                <a:gd name="f119" fmla="val 1439"/>
                <a:gd name="f120" fmla="val 6906"/>
                <a:gd name="f121" fmla="val 2009"/>
                <a:gd name="f122" fmla="val 7085"/>
                <a:gd name="f123" fmla="val 2330"/>
                <a:gd name="f124" fmla="val 7192"/>
                <a:gd name="f125" fmla="val 2711"/>
                <a:gd name="f126" fmla="val 7061"/>
                <a:gd name="f127" fmla="val 3056"/>
                <a:gd name="f128" fmla="val 6962"/>
                <a:gd name="f129" fmla="val 3300"/>
                <a:gd name="f130" fmla="val 6651"/>
                <a:gd name="f131" fmla="val 3488"/>
                <a:gd name="f132" fmla="val 6367"/>
                <a:gd name="f133" fmla="val 6275"/>
                <a:gd name="f134" fmla="val 6187"/>
                <a:gd name="f135" fmla="val 3469"/>
                <a:gd name="f136" fmla="val 6109"/>
                <a:gd name="f137" fmla="val 3425"/>
                <a:gd name="f138" fmla="val 6302"/>
                <a:gd name="f139" fmla="val 3691"/>
                <a:gd name="f140" fmla="val 6627"/>
                <a:gd name="f141" fmla="val 3837"/>
                <a:gd name="f142" fmla="val 6945"/>
                <a:gd name="f143" fmla="val 7097"/>
                <a:gd name="f144" fmla="val 7248"/>
                <a:gd name="f145" fmla="val 3804"/>
                <a:gd name="f146" fmla="val 7383"/>
                <a:gd name="f147" fmla="val 7823"/>
                <a:gd name="f148" fmla="val 3533"/>
                <a:gd name="f149" fmla="val 7978"/>
                <a:gd name="f150" fmla="val 2949"/>
                <a:gd name="f151" fmla="val 7835"/>
                <a:gd name="f152" fmla="val 2509"/>
                <a:gd name="f153" fmla="val 9085"/>
                <a:gd name="f154" fmla="val 3413"/>
                <a:gd name="f155" fmla="val 9764"/>
                <a:gd name="f156" fmla="val 4687"/>
                <a:gd name="f157" fmla="val 10121"/>
                <a:gd name="f158" fmla="val 6200"/>
                <a:gd name="f159" fmla="val 10383"/>
                <a:gd name="f160" fmla="val 5807"/>
                <a:gd name="f161" fmla="val 10502"/>
                <a:gd name="f162" fmla="val 5485"/>
                <a:gd name="f163" fmla="val 10943"/>
                <a:gd name="f164" fmla="val 5938"/>
                <a:gd name="f165" fmla="val 11288"/>
                <a:gd name="f166" fmla="val 6164"/>
                <a:gd name="f167" fmla="val 11705"/>
                <a:gd name="f168" fmla="val 5914"/>
                <a:gd name="f169" fmla="val 11693"/>
                <a:gd name="f170" fmla="val 4985"/>
                <a:gd name="f171" fmla="val 12115"/>
                <a:gd name="f172" fmla="val 5357"/>
                <a:gd name="f173" fmla="val 12495"/>
                <a:gd name="f174" fmla="val 5495"/>
                <a:gd name="f175" fmla="val 12852"/>
                <a:gd name="f176" fmla="val 13900"/>
                <a:gd name="f177" fmla="val 14757"/>
                <a:gd name="f178" fmla="val 4306"/>
                <a:gd name="f179" fmla="val 15950"/>
                <a:gd name="f180" fmla="val 15968"/>
                <a:gd name="f181" fmla="val 15985"/>
                <a:gd name="f182" fmla="val 14489"/>
                <a:gd name="f183" fmla="val 4260"/>
                <a:gd name="f184" fmla="val 14791"/>
                <a:gd name="f185" fmla="val 1519"/>
                <a:gd name="f186" fmla="val 13433"/>
                <a:gd name="f187" fmla="val 13413"/>
                <a:gd name="f188" fmla="val 13392"/>
                <a:gd name="f189" fmla="val 13371"/>
                <a:gd name="f190" fmla="val 14193"/>
                <a:gd name="f191" fmla="val 1199"/>
                <a:gd name="f192" fmla="val 14919"/>
                <a:gd name="f193" fmla="val 794"/>
                <a:gd name="f194" fmla="val 15407"/>
                <a:gd name="f195" fmla="val 80"/>
                <a:gd name="f196" fmla="val 14354"/>
                <a:gd name="f197" fmla="val 628"/>
                <a:gd name="f198" fmla="val 13149"/>
                <a:gd name="f199" fmla="val 828"/>
                <a:gd name="f200" fmla="val 11922"/>
                <a:gd name="f201" fmla="val 10485"/>
                <a:gd name="f202" fmla="val 9018"/>
                <a:gd name="f203" fmla="val 555"/>
                <a:gd name="f204" fmla="val 246"/>
                <a:gd name="f205" fmla="val 7073"/>
                <a:gd name="f206" fmla="val 85"/>
                <a:gd name="f207" fmla="val 6428"/>
                <a:gd name="f208" fmla="*/ f0 1 16003"/>
                <a:gd name="f209" fmla="*/ f1 1 7033"/>
                <a:gd name="f210" fmla="val f2"/>
                <a:gd name="f211" fmla="val f3"/>
                <a:gd name="f212" fmla="val f4"/>
                <a:gd name="f213" fmla="+- f212 0 f210"/>
                <a:gd name="f214" fmla="+- f211 0 f210"/>
                <a:gd name="f215" fmla="*/ f214 1 16003"/>
                <a:gd name="f216" fmla="*/ f213 1 7033"/>
                <a:gd name="f217" fmla="*/ f210 1 f215"/>
                <a:gd name="f218" fmla="*/ f211 1 f215"/>
                <a:gd name="f219" fmla="*/ f210 1 f216"/>
                <a:gd name="f220" fmla="*/ f212 1 f216"/>
                <a:gd name="f221" fmla="*/ f217 f208 1"/>
                <a:gd name="f222" fmla="*/ f218 f208 1"/>
                <a:gd name="f223" fmla="*/ f220 f209 1"/>
                <a:gd name="f224" fmla="*/ f219 f209 1"/>
              </a:gdLst>
              <a:ahLst/>
              <a:cxnLst>
                <a:cxn ang="3cd4">
                  <a:pos x="hc" y="t"/>
                </a:cxn>
                <a:cxn ang="0">
                  <a:pos x="r" y="vc"/>
                </a:cxn>
                <a:cxn ang="cd4">
                  <a:pos x="hc" y="b"/>
                </a:cxn>
                <a:cxn ang="cd2">
                  <a:pos x="l" y="vc"/>
                </a:cxn>
              </a:cxnLst>
              <a:rect l="f221" t="f224" r="f222" b="f223"/>
              <a:pathLst>
                <a:path w="16002" h="7033">
                  <a:moveTo>
                    <a:pt x="f5" y="f6"/>
                  </a:moveTo>
                  <a:cubicBezTo>
                    <a:pt x="f7" y="f6"/>
                    <a:pt x="f8" y="f9"/>
                    <a:pt x="f10" y="f11"/>
                  </a:cubicBezTo>
                  <a:cubicBezTo>
                    <a:pt x="f12" y="f13"/>
                    <a:pt x="f14" y="f15"/>
                    <a:pt x="f16" y="f17"/>
                  </a:cubicBezTo>
                  <a:cubicBezTo>
                    <a:pt x="f18" y="f19"/>
                    <a:pt x="f20" y="f21"/>
                    <a:pt x="f22" y="f23"/>
                  </a:cubicBezTo>
                  <a:cubicBezTo>
                    <a:pt x="f24" y="f25"/>
                    <a:pt x="f26" y="f27"/>
                    <a:pt x="f28" y="f29"/>
                  </a:cubicBezTo>
                  <a:cubicBezTo>
                    <a:pt x="f30" y="f31"/>
                    <a:pt x="f26" y="f32"/>
                    <a:pt x="f33" y="f34"/>
                  </a:cubicBezTo>
                  <a:cubicBezTo>
                    <a:pt x="f24" y="f35"/>
                    <a:pt x="f36" y="f37"/>
                    <a:pt x="f38" y="f39"/>
                  </a:cubicBezTo>
                  <a:cubicBezTo>
                    <a:pt x="f40" y="f41"/>
                    <a:pt x="f42" y="f43"/>
                    <a:pt x="f44" y="f45"/>
                  </a:cubicBezTo>
                  <a:cubicBezTo>
                    <a:pt x="f46" y="f47"/>
                    <a:pt x="f48" y="f49"/>
                    <a:pt x="f50" y="f51"/>
                  </a:cubicBezTo>
                  <a:cubicBezTo>
                    <a:pt x="f52" y="f53"/>
                    <a:pt x="f54" y="f55"/>
                    <a:pt x="f56" y="f55"/>
                  </a:cubicBezTo>
                  <a:cubicBezTo>
                    <a:pt x="f57" y="f55"/>
                    <a:pt x="f58" y="f59"/>
                    <a:pt x="f60" y="f13"/>
                  </a:cubicBezTo>
                  <a:cubicBezTo>
                    <a:pt x="f61" y="f62"/>
                    <a:pt x="f63" y="f64"/>
                    <a:pt x="f65" y="f66"/>
                  </a:cubicBezTo>
                  <a:cubicBezTo>
                    <a:pt x="f67" y="f49"/>
                    <a:pt x="f68" y="f69"/>
                    <a:pt x="f70" y="f71"/>
                  </a:cubicBezTo>
                  <a:cubicBezTo>
                    <a:pt x="f72" y="f15"/>
                    <a:pt x="f73" y="f47"/>
                    <a:pt x="f74" y="f75"/>
                  </a:cubicBezTo>
                  <a:cubicBezTo>
                    <a:pt x="f76" y="f77"/>
                    <a:pt x="f78" y="f79"/>
                    <a:pt x="f80" y="f81"/>
                  </a:cubicBezTo>
                  <a:cubicBezTo>
                    <a:pt x="f82" y="f83"/>
                    <a:pt x="f84" y="f85"/>
                    <a:pt x="f86" y="f62"/>
                  </a:cubicBezTo>
                  <a:cubicBezTo>
                    <a:pt x="f87" y="f88"/>
                    <a:pt x="f89" y="f6"/>
                    <a:pt x="f5" y="f6"/>
                  </a:cubicBezTo>
                  <a:close/>
                  <a:moveTo>
                    <a:pt x="f90" y="f2"/>
                  </a:moveTo>
                  <a:cubicBezTo>
                    <a:pt x="f91" y="f2"/>
                    <a:pt x="f92" y="f93"/>
                    <a:pt x="f94" y="f95"/>
                  </a:cubicBezTo>
                  <a:cubicBezTo>
                    <a:pt x="f96" y="f97"/>
                    <a:pt x="f98" y="f17"/>
                    <a:pt x="f99" y="f100"/>
                  </a:cubicBezTo>
                  <a:cubicBezTo>
                    <a:pt x="f101" y="f102"/>
                    <a:pt x="f103" y="f104"/>
                    <a:pt x="f105" y="f106"/>
                  </a:cubicBezTo>
                  <a:cubicBezTo>
                    <a:pt x="f107" y="f108"/>
                    <a:pt x="f109" y="f110"/>
                    <a:pt x="f86" y="f111"/>
                  </a:cubicBezTo>
                  <a:cubicBezTo>
                    <a:pt x="f112" y="f113"/>
                    <a:pt x="f114" y="f115"/>
                    <a:pt x="f116" y="f115"/>
                  </a:cubicBezTo>
                  <a:cubicBezTo>
                    <a:pt x="f117" y="f115"/>
                    <a:pt x="f118" y="f119"/>
                    <a:pt x="f120" y="f121"/>
                  </a:cubicBezTo>
                  <a:cubicBezTo>
                    <a:pt x="f122" y="f123"/>
                    <a:pt x="f124" y="f125"/>
                    <a:pt x="f126" y="f127"/>
                  </a:cubicBezTo>
                  <a:cubicBezTo>
                    <a:pt x="f128" y="f129"/>
                    <a:pt x="f130" y="f131"/>
                    <a:pt x="f132" y="f131"/>
                  </a:cubicBezTo>
                  <a:cubicBezTo>
                    <a:pt x="f133" y="f131"/>
                    <a:pt x="f134" y="f135"/>
                    <a:pt x="f136" y="f137"/>
                  </a:cubicBezTo>
                  <a:lnTo>
                    <a:pt x="f136" y="f137"/>
                  </a:lnTo>
                  <a:cubicBezTo>
                    <a:pt x="f138" y="f139"/>
                    <a:pt x="f140" y="f141"/>
                    <a:pt x="f142" y="f141"/>
                  </a:cubicBezTo>
                  <a:cubicBezTo>
                    <a:pt x="f143" y="f141"/>
                    <a:pt x="f144" y="f145"/>
                    <a:pt x="f146" y="f35"/>
                  </a:cubicBezTo>
                  <a:cubicBezTo>
                    <a:pt x="f147" y="f148"/>
                    <a:pt x="f149" y="f150"/>
                    <a:pt x="f151" y="f152"/>
                  </a:cubicBezTo>
                  <a:lnTo>
                    <a:pt x="f151" y="f152"/>
                  </a:lnTo>
                  <a:cubicBezTo>
                    <a:pt x="f153" y="f154"/>
                    <a:pt x="f155" y="f156"/>
                    <a:pt x="f157" y="f158"/>
                  </a:cubicBezTo>
                  <a:cubicBezTo>
                    <a:pt x="f157" y="f158"/>
                    <a:pt x="f159" y="f160"/>
                    <a:pt x="f161" y="f162"/>
                  </a:cubicBezTo>
                  <a:cubicBezTo>
                    <a:pt x="f161" y="f162"/>
                    <a:pt x="f163" y="f164"/>
                    <a:pt x="f165" y="f4"/>
                  </a:cubicBezTo>
                  <a:cubicBezTo>
                    <a:pt x="f22" y="f166"/>
                    <a:pt x="f167" y="f168"/>
                    <a:pt x="f169" y="f170"/>
                  </a:cubicBezTo>
                  <a:lnTo>
                    <a:pt x="f169" y="f170"/>
                  </a:lnTo>
                  <a:cubicBezTo>
                    <a:pt x="f171" y="f172"/>
                    <a:pt x="f173" y="f174"/>
                    <a:pt x="f175" y="f174"/>
                  </a:cubicBezTo>
                  <a:cubicBezTo>
                    <a:pt x="f176" y="f174"/>
                    <a:pt x="f177" y="f178"/>
                    <a:pt x="f179" y="f178"/>
                  </a:cubicBezTo>
                  <a:cubicBezTo>
                    <a:pt x="f180" y="f178"/>
                    <a:pt x="f181" y="f178"/>
                    <a:pt x="f3" y="f178"/>
                  </a:cubicBezTo>
                  <a:cubicBezTo>
                    <a:pt x="f182" y="f183"/>
                    <a:pt x="f184" y="f185"/>
                    <a:pt x="f186" y="f185"/>
                  </a:cubicBezTo>
                  <a:cubicBezTo>
                    <a:pt x="f187" y="f185"/>
                    <a:pt x="f188" y="f185"/>
                    <a:pt x="f189" y="f75"/>
                  </a:cubicBezTo>
                  <a:cubicBezTo>
                    <a:pt x="f190" y="f191"/>
                    <a:pt x="f192" y="f193"/>
                    <a:pt x="f194" y="f195"/>
                  </a:cubicBezTo>
                  <a:lnTo>
                    <a:pt x="f194" y="f195"/>
                  </a:lnTo>
                  <a:cubicBezTo>
                    <a:pt x="f196" y="f197"/>
                    <a:pt x="f198" y="f199"/>
                    <a:pt x="f200" y="f199"/>
                  </a:cubicBezTo>
                  <a:cubicBezTo>
                    <a:pt x="f201" y="f199"/>
                    <a:pt x="f202" y="f203"/>
                    <a:pt x="f46" y="f204"/>
                  </a:cubicBezTo>
                  <a:cubicBezTo>
                    <a:pt x="f205" y="f206"/>
                    <a:pt x="f207" y="f2"/>
                    <a:pt x="f90" y="f2"/>
                  </a:cubicBezTo>
                  <a:close/>
                </a:path>
              </a:pathLst>
            </a:custGeom>
            <a:solidFill>
              <a:srgbClr val="5F5B5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864;p11">
              <a:extLst>
                <a:ext uri="{FF2B5EF4-FFF2-40B4-BE49-F238E27FC236}">
                  <a16:creationId xmlns:a16="http://schemas.microsoft.com/office/drawing/2014/main" id="{845C76C6-BEC6-4F1F-8C15-2B2BD9B45F1B}"/>
                </a:ext>
              </a:extLst>
            </p:cNvPr>
            <p:cNvSpPr/>
            <p:nvPr/>
          </p:nvSpPr>
          <p:spPr>
            <a:xfrm rot="16200004">
              <a:off x="1217798" y="2799764"/>
              <a:ext cx="700768" cy="307814"/>
            </a:xfrm>
            <a:custGeom>
              <a:avLst/>
              <a:gdLst>
                <a:gd name="f0" fmla="val w"/>
                <a:gd name="f1" fmla="val h"/>
                <a:gd name="f2" fmla="val 0"/>
                <a:gd name="f3" fmla="val 16002"/>
                <a:gd name="f4" fmla="val 7029"/>
                <a:gd name="f5" fmla="val 10902"/>
                <a:gd name="f6" fmla="val 731"/>
                <a:gd name="f7" fmla="val 11280"/>
                <a:gd name="f8" fmla="val 11655"/>
                <a:gd name="f9" fmla="val 770"/>
                <a:gd name="f10" fmla="val 12025"/>
                <a:gd name="f11" fmla="val 861"/>
                <a:gd name="f12" fmla="val 12299"/>
                <a:gd name="f13" fmla="val 920"/>
                <a:gd name="f14" fmla="val 12549"/>
                <a:gd name="f15" fmla="val 1004"/>
                <a:gd name="f16" fmla="val 12799"/>
                <a:gd name="f17" fmla="val 1123"/>
                <a:gd name="f18" fmla="val 13061"/>
                <a:gd name="f19" fmla="val 1242"/>
                <a:gd name="f20" fmla="val 13275"/>
                <a:gd name="f21" fmla="val 1385"/>
                <a:gd name="f22" fmla="val 13502"/>
                <a:gd name="f23" fmla="val 1551"/>
                <a:gd name="f24" fmla="val 1408"/>
                <a:gd name="f25" fmla="val 13037"/>
                <a:gd name="f26" fmla="val 1277"/>
                <a:gd name="f27" fmla="val 12787"/>
                <a:gd name="f28" fmla="val 1170"/>
                <a:gd name="f29" fmla="val 12537"/>
                <a:gd name="f30" fmla="val 1063"/>
                <a:gd name="f31" fmla="val 12287"/>
                <a:gd name="f32" fmla="val 992"/>
                <a:gd name="f33" fmla="val 12013"/>
                <a:gd name="f34" fmla="val 932"/>
                <a:gd name="f35" fmla="val 11751"/>
                <a:gd name="f36" fmla="val 885"/>
                <a:gd name="f37" fmla="val 11478"/>
                <a:gd name="f38" fmla="val 837"/>
                <a:gd name="f39" fmla="val 11216"/>
                <a:gd name="f40" fmla="val 10942"/>
                <a:gd name="f41" fmla="val 10680"/>
                <a:gd name="f42" fmla="val 10406"/>
                <a:gd name="f43" fmla="val 873"/>
                <a:gd name="f44" fmla="val 9335"/>
                <a:gd name="f45" fmla="val 8311"/>
                <a:gd name="f46" fmla="val 7358"/>
                <a:gd name="f47" fmla="val 1897"/>
                <a:gd name="f48" fmla="val 6382"/>
                <a:gd name="f49" fmla="val 2373"/>
                <a:gd name="f50" fmla="val 5453"/>
                <a:gd name="f51" fmla="val 2956"/>
                <a:gd name="f52" fmla="val 4453"/>
                <a:gd name="f53" fmla="val 3385"/>
                <a:gd name="f54" fmla="val 3941"/>
                <a:gd name="f55" fmla="val 3611"/>
                <a:gd name="f56" fmla="val 3429"/>
                <a:gd name="f57" fmla="val 3766"/>
                <a:gd name="f58" fmla="val 2905"/>
                <a:gd name="f59" fmla="val 3909"/>
                <a:gd name="f60" fmla="val 2369"/>
                <a:gd name="f61" fmla="val 4028"/>
                <a:gd name="f62" fmla="val 1834"/>
                <a:gd name="f63" fmla="val 4111"/>
                <a:gd name="f64" fmla="val 1298"/>
                <a:gd name="f65" fmla="val 4159"/>
                <a:gd name="f66" fmla="val 3992"/>
                <a:gd name="f67" fmla="val 3441"/>
                <a:gd name="f68" fmla="val 3742"/>
                <a:gd name="f69" fmla="val 4417"/>
                <a:gd name="f70" fmla="val 3278"/>
                <a:gd name="f71" fmla="val 5382"/>
                <a:gd name="f72" fmla="val 2825"/>
                <a:gd name="f73" fmla="val 6298"/>
                <a:gd name="f74" fmla="val 2242"/>
                <a:gd name="f75" fmla="val 7275"/>
                <a:gd name="f76" fmla="val 1754"/>
                <a:gd name="f77" fmla="val 8251"/>
                <a:gd name="f78" fmla="val 9287"/>
                <a:gd name="f79" fmla="val 10394"/>
                <a:gd name="f80" fmla="val 754"/>
                <a:gd name="f81" fmla="val 10564"/>
                <a:gd name="f82" fmla="val 739"/>
                <a:gd name="f83" fmla="val 10733"/>
                <a:gd name="f84" fmla="val 7"/>
                <a:gd name="f85" fmla="val 4313"/>
                <a:gd name="f86" fmla="val 5"/>
                <a:gd name="f87" fmla="val 2"/>
                <a:gd name="f88" fmla="val 4314"/>
                <a:gd name="f89" fmla="val 10198"/>
                <a:gd name="f90" fmla="val 1"/>
                <a:gd name="f91" fmla="val 9572"/>
                <a:gd name="f92" fmla="val 8928"/>
                <a:gd name="f93" fmla="val 84"/>
                <a:gd name="f94" fmla="val 8275"/>
                <a:gd name="f95" fmla="val 242"/>
                <a:gd name="f96" fmla="val 6981"/>
                <a:gd name="f97" fmla="val 557"/>
                <a:gd name="f98" fmla="val 5510"/>
                <a:gd name="f99" fmla="val 834"/>
                <a:gd name="f100" fmla="val 4070"/>
                <a:gd name="f101" fmla="val 2847"/>
                <a:gd name="f102" fmla="val 1646"/>
                <a:gd name="f103" fmla="val 634"/>
                <a:gd name="f104" fmla="val 595"/>
                <a:gd name="f105" fmla="val 87"/>
                <a:gd name="f106" fmla="val 1095"/>
                <a:gd name="f107" fmla="val 813"/>
                <a:gd name="f108" fmla="val 1218"/>
                <a:gd name="f109" fmla="val 2643"/>
                <a:gd name="f110" fmla="val 1527"/>
                <a:gd name="f111" fmla="val 2625"/>
                <a:gd name="f112" fmla="val 2607"/>
                <a:gd name="f113" fmla="val 1526"/>
                <a:gd name="f114" fmla="val 2589"/>
                <a:gd name="f115" fmla="val 1201"/>
                <a:gd name="f116" fmla="val 1504"/>
                <a:gd name="f117" fmla="val 4258"/>
                <a:gd name="f118" fmla="val 27"/>
                <a:gd name="f119" fmla="val 46"/>
                <a:gd name="f120" fmla="val 4312"/>
                <a:gd name="f121" fmla="val 65"/>
                <a:gd name="f122" fmla="val 1262"/>
                <a:gd name="f123" fmla="val 2120"/>
                <a:gd name="f124" fmla="val 5501"/>
                <a:gd name="f125" fmla="val 3166"/>
                <a:gd name="f126" fmla="val 3522"/>
                <a:gd name="f127" fmla="val 3901"/>
                <a:gd name="f128" fmla="val 5363"/>
                <a:gd name="f129" fmla="val 4322"/>
                <a:gd name="f130" fmla="val 4992"/>
                <a:gd name="f131" fmla="val 4310"/>
                <a:gd name="f132" fmla="val 5921"/>
                <a:gd name="f133" fmla="val 4393"/>
                <a:gd name="f134" fmla="val 6171"/>
                <a:gd name="f135" fmla="val 4727"/>
                <a:gd name="f136" fmla="val 7028"/>
                <a:gd name="f137" fmla="val 5060"/>
                <a:gd name="f138" fmla="val 5945"/>
                <a:gd name="f139" fmla="val 5513"/>
                <a:gd name="f140" fmla="val 5480"/>
                <a:gd name="f141" fmla="val 5632"/>
                <a:gd name="f142" fmla="val 5814"/>
                <a:gd name="f143" fmla="val 5882"/>
                <a:gd name="f144" fmla="val 6195"/>
                <a:gd name="f145" fmla="val 6239"/>
                <a:gd name="f146" fmla="val 4695"/>
                <a:gd name="f147" fmla="val 6941"/>
                <a:gd name="f148" fmla="val 3432"/>
                <a:gd name="f149" fmla="val 8180"/>
                <a:gd name="f150" fmla="val 2504"/>
                <a:gd name="f151" fmla="val 8037"/>
                <a:gd name="f152" fmla="val 2968"/>
                <a:gd name="f153" fmla="val 8192"/>
                <a:gd name="f154" fmla="val 3540"/>
                <a:gd name="f155" fmla="val 8620"/>
                <a:gd name="f156" fmla="val 8756"/>
                <a:gd name="f157" fmla="val 3810"/>
                <a:gd name="f158" fmla="val 8906"/>
                <a:gd name="f159" fmla="val 3842"/>
                <a:gd name="f160" fmla="val 9057"/>
                <a:gd name="f161" fmla="val 9382"/>
                <a:gd name="f162" fmla="val 9711"/>
                <a:gd name="f163" fmla="val 3693"/>
                <a:gd name="f164" fmla="val 9906"/>
                <a:gd name="f165" fmla="val 9828"/>
                <a:gd name="f166" fmla="val 3476"/>
                <a:gd name="f167" fmla="val 9739"/>
                <a:gd name="f168" fmla="val 3495"/>
                <a:gd name="f169" fmla="val 9648"/>
                <a:gd name="f170" fmla="val 9363"/>
                <a:gd name="f171" fmla="val 9053"/>
                <a:gd name="f172" fmla="val 3307"/>
                <a:gd name="f173" fmla="val 8954"/>
                <a:gd name="f174" fmla="val 3063"/>
                <a:gd name="f175" fmla="val 8811"/>
                <a:gd name="f176" fmla="val 2730"/>
                <a:gd name="f177" fmla="val 8918"/>
                <a:gd name="f178" fmla="val 2325"/>
                <a:gd name="f179" fmla="val 9096"/>
                <a:gd name="f180" fmla="val 2016"/>
                <a:gd name="f181" fmla="val 9427"/>
                <a:gd name="f182" fmla="val 1444"/>
                <a:gd name="f183" fmla="val 10143"/>
                <a:gd name="f184" fmla="val 1286"/>
                <a:gd name="f185" fmla="val 10848"/>
                <a:gd name="f186" fmla="val 11258"/>
                <a:gd name="f187" fmla="val 11665"/>
                <a:gd name="f188" fmla="val 1340"/>
                <a:gd name="f189" fmla="val 11990"/>
                <a:gd name="f190" fmla="val 1397"/>
                <a:gd name="f191" fmla="val 13609"/>
                <a:gd name="f192" fmla="val 1658"/>
                <a:gd name="f193" fmla="val 15050"/>
                <a:gd name="f194" fmla="val 4040"/>
                <a:gd name="f195" fmla="val 15538"/>
                <a:gd name="f196" fmla="val 3397"/>
                <a:gd name="f197" fmla="val 15240"/>
                <a:gd name="f198" fmla="val 2670"/>
                <a:gd name="f199" fmla="val 14728"/>
                <a:gd name="f200" fmla="val 2063"/>
                <a:gd name="f201" fmla="val 14442"/>
                <a:gd name="f202" fmla="val 1730"/>
                <a:gd name="f203" fmla="val 14133"/>
                <a:gd name="f204" fmla="val 1432"/>
                <a:gd name="f205" fmla="val 13799"/>
                <a:gd name="f206" fmla="val 1182"/>
                <a:gd name="f207" fmla="val 12743"/>
                <a:gd name="f208" fmla="val 368"/>
                <a:gd name="f209" fmla="val 11511"/>
                <a:gd name="f210" fmla="*/ f0 1 16002"/>
                <a:gd name="f211" fmla="*/ f1 1 7029"/>
                <a:gd name="f212" fmla="val f2"/>
                <a:gd name="f213" fmla="val f3"/>
                <a:gd name="f214" fmla="val f4"/>
                <a:gd name="f215" fmla="+- f214 0 f212"/>
                <a:gd name="f216" fmla="+- f213 0 f212"/>
                <a:gd name="f217" fmla="*/ f216 1 16002"/>
                <a:gd name="f218" fmla="*/ f215 1 7029"/>
                <a:gd name="f219" fmla="*/ f212 1 f217"/>
                <a:gd name="f220" fmla="*/ f213 1 f217"/>
                <a:gd name="f221" fmla="*/ f212 1 f218"/>
                <a:gd name="f222" fmla="*/ f214 1 f218"/>
                <a:gd name="f223" fmla="*/ f219 f210 1"/>
                <a:gd name="f224" fmla="*/ f220 f210 1"/>
                <a:gd name="f225" fmla="*/ f222 f211 1"/>
                <a:gd name="f226" fmla="*/ f221 f211 1"/>
              </a:gdLst>
              <a:ahLst/>
              <a:cxnLst>
                <a:cxn ang="3cd4">
                  <a:pos x="hc" y="t"/>
                </a:cxn>
                <a:cxn ang="0">
                  <a:pos x="r" y="vc"/>
                </a:cxn>
                <a:cxn ang="cd4">
                  <a:pos x="hc" y="b"/>
                </a:cxn>
                <a:cxn ang="cd2">
                  <a:pos x="l" y="vc"/>
                </a:cxn>
              </a:cxnLst>
              <a:rect l="f223" t="f226" r="f224" b="f225"/>
              <a:pathLst>
                <a:path w="16002" h="7028">
                  <a:moveTo>
                    <a:pt x="f5" y="f6"/>
                  </a:moveTo>
                  <a:cubicBezTo>
                    <a:pt x="f7" y="f6"/>
                    <a:pt x="f8" y="f9"/>
                    <a:pt x="f10" y="f11"/>
                  </a:cubicBezTo>
                  <a:cubicBezTo>
                    <a:pt x="f12" y="f13"/>
                    <a:pt x="f14" y="f15"/>
                    <a:pt x="f16" y="f17"/>
                  </a:cubicBezTo>
                  <a:cubicBezTo>
                    <a:pt x="f18" y="f19"/>
                    <a:pt x="f20" y="f21"/>
                    <a:pt x="f22" y="f23"/>
                  </a:cubicBezTo>
                  <a:cubicBezTo>
                    <a:pt x="f20" y="f24"/>
                    <a:pt x="f25" y="f26"/>
                    <a:pt x="f27" y="f28"/>
                  </a:cubicBezTo>
                  <a:cubicBezTo>
                    <a:pt x="f29" y="f30"/>
                    <a:pt x="f31" y="f32"/>
                    <a:pt x="f33" y="f34"/>
                  </a:cubicBezTo>
                  <a:cubicBezTo>
                    <a:pt x="f35" y="f36"/>
                    <a:pt x="f37" y="f38"/>
                    <a:pt x="f39" y="f38"/>
                  </a:cubicBezTo>
                  <a:cubicBezTo>
                    <a:pt x="f40" y="f38"/>
                    <a:pt x="f41" y="f38"/>
                    <a:pt x="f42" y="f43"/>
                  </a:cubicBezTo>
                  <a:cubicBezTo>
                    <a:pt x="f44" y="f32"/>
                    <a:pt x="f45" y="f24"/>
                    <a:pt x="f46" y="f47"/>
                  </a:cubicBezTo>
                  <a:cubicBezTo>
                    <a:pt x="f48" y="f49"/>
                    <a:pt x="f50" y="f51"/>
                    <a:pt x="f52" y="f53"/>
                  </a:cubicBezTo>
                  <a:cubicBezTo>
                    <a:pt x="f54" y="f55"/>
                    <a:pt x="f56" y="f57"/>
                    <a:pt x="f58" y="f59"/>
                  </a:cubicBezTo>
                  <a:cubicBezTo>
                    <a:pt x="f60" y="f61"/>
                    <a:pt x="f62" y="f63"/>
                    <a:pt x="f64" y="f65"/>
                  </a:cubicBezTo>
                  <a:cubicBezTo>
                    <a:pt x="f60" y="f66"/>
                    <a:pt x="f67" y="f68"/>
                    <a:pt x="f69" y="f70"/>
                  </a:cubicBezTo>
                  <a:cubicBezTo>
                    <a:pt x="f71" y="f72"/>
                    <a:pt x="f73" y="f74"/>
                    <a:pt x="f75" y="f76"/>
                  </a:cubicBezTo>
                  <a:cubicBezTo>
                    <a:pt x="f77" y="f26"/>
                    <a:pt x="f78" y="f38"/>
                    <a:pt x="f79" y="f80"/>
                  </a:cubicBezTo>
                  <a:cubicBezTo>
                    <a:pt x="f81" y="f82"/>
                    <a:pt x="f83" y="f6"/>
                    <a:pt x="f5" y="f6"/>
                  </a:cubicBezTo>
                  <a:close/>
                  <a:moveTo>
                    <a:pt x="f84" y="f85"/>
                  </a:moveTo>
                  <a:lnTo>
                    <a:pt x="f84" y="f85"/>
                  </a:lnTo>
                  <a:cubicBezTo>
                    <a:pt x="f86" y="f85"/>
                    <a:pt x="f87" y="f85"/>
                    <a:pt x="f2" y="f88"/>
                  </a:cubicBezTo>
                  <a:cubicBezTo>
                    <a:pt x="f87" y="f85"/>
                    <a:pt x="f86" y="f85"/>
                    <a:pt x="f84" y="f85"/>
                  </a:cubicBezTo>
                  <a:close/>
                  <a:moveTo>
                    <a:pt x="f89" y="f90"/>
                  </a:moveTo>
                  <a:cubicBezTo>
                    <a:pt x="f91" y="f90"/>
                    <a:pt x="f92" y="f93"/>
                    <a:pt x="f94" y="f95"/>
                  </a:cubicBezTo>
                  <a:cubicBezTo>
                    <a:pt x="f96" y="f97"/>
                    <a:pt x="f98" y="f99"/>
                    <a:pt x="f100" y="f99"/>
                  </a:cubicBezTo>
                  <a:cubicBezTo>
                    <a:pt x="f101" y="f99"/>
                    <a:pt x="f102" y="f103"/>
                    <a:pt x="f104" y="f105"/>
                  </a:cubicBezTo>
                  <a:lnTo>
                    <a:pt x="f104" y="f105"/>
                  </a:lnTo>
                  <a:cubicBezTo>
                    <a:pt x="f106" y="f107"/>
                    <a:pt x="f62" y="f108"/>
                    <a:pt x="f109" y="f110"/>
                  </a:cubicBezTo>
                  <a:cubicBezTo>
                    <a:pt x="f111" y="f110"/>
                    <a:pt x="f112" y="f113"/>
                    <a:pt x="f114" y="f113"/>
                  </a:cubicBezTo>
                  <a:cubicBezTo>
                    <a:pt x="f115" y="f113"/>
                    <a:pt x="f116" y="f117"/>
                    <a:pt x="f84" y="f85"/>
                  </a:cubicBezTo>
                  <a:lnTo>
                    <a:pt x="f84" y="f85"/>
                  </a:lnTo>
                  <a:cubicBezTo>
                    <a:pt x="f118" y="f85"/>
                    <a:pt x="f119" y="f120"/>
                    <a:pt x="f121" y="f120"/>
                  </a:cubicBezTo>
                  <a:cubicBezTo>
                    <a:pt x="f122" y="f120"/>
                    <a:pt x="f123" y="f124"/>
                    <a:pt x="f125" y="f124"/>
                  </a:cubicBezTo>
                  <a:cubicBezTo>
                    <a:pt x="f126" y="f124"/>
                    <a:pt x="f127" y="f128"/>
                    <a:pt x="f129" y="f130"/>
                  </a:cubicBezTo>
                  <a:lnTo>
                    <a:pt x="f129" y="f130"/>
                  </a:lnTo>
                  <a:cubicBezTo>
                    <a:pt x="f131" y="f132"/>
                    <a:pt x="f133" y="f134"/>
                    <a:pt x="f135" y="f136"/>
                  </a:cubicBezTo>
                  <a:cubicBezTo>
                    <a:pt x="f137" y="f138"/>
                    <a:pt x="f139" y="f140"/>
                    <a:pt x="f139" y="f140"/>
                  </a:cubicBezTo>
                  <a:cubicBezTo>
                    <a:pt x="f141" y="f142"/>
                    <a:pt x="f143" y="f144"/>
                    <a:pt x="f143" y="f144"/>
                  </a:cubicBezTo>
                  <a:cubicBezTo>
                    <a:pt x="f145" y="f146"/>
                    <a:pt x="f147" y="f148"/>
                    <a:pt x="f149" y="f150"/>
                  </a:cubicBezTo>
                  <a:lnTo>
                    <a:pt x="f149" y="f150"/>
                  </a:lnTo>
                  <a:cubicBezTo>
                    <a:pt x="f151" y="f152"/>
                    <a:pt x="f153" y="f154"/>
                    <a:pt x="f155" y="f68"/>
                  </a:cubicBezTo>
                  <a:cubicBezTo>
                    <a:pt x="f156" y="f157"/>
                    <a:pt x="f158" y="f159"/>
                    <a:pt x="f160" y="f159"/>
                  </a:cubicBezTo>
                  <a:cubicBezTo>
                    <a:pt x="f161" y="f159"/>
                    <a:pt x="f162" y="f163"/>
                    <a:pt x="f164" y="f148"/>
                  </a:cubicBezTo>
                  <a:lnTo>
                    <a:pt x="f164" y="f148"/>
                  </a:lnTo>
                  <a:cubicBezTo>
                    <a:pt x="f165" y="f166"/>
                    <a:pt x="f167" y="f168"/>
                    <a:pt x="f169" y="f168"/>
                  </a:cubicBezTo>
                  <a:cubicBezTo>
                    <a:pt x="f170" y="f168"/>
                    <a:pt x="f171" y="f172"/>
                    <a:pt x="f173" y="f174"/>
                  </a:cubicBezTo>
                  <a:cubicBezTo>
                    <a:pt x="f175" y="f176"/>
                    <a:pt x="f177" y="f178"/>
                    <a:pt x="f179" y="f180"/>
                  </a:cubicBezTo>
                  <a:cubicBezTo>
                    <a:pt x="f181" y="f182"/>
                    <a:pt x="f183" y="f184"/>
                    <a:pt x="f185" y="f184"/>
                  </a:cubicBezTo>
                  <a:cubicBezTo>
                    <a:pt x="f186" y="f184"/>
                    <a:pt x="f187" y="f188"/>
                    <a:pt x="f189" y="f190"/>
                  </a:cubicBezTo>
                  <a:cubicBezTo>
                    <a:pt x="f191" y="f192"/>
                    <a:pt x="f193" y="f176"/>
                    <a:pt x="f3" y="f194"/>
                  </a:cubicBezTo>
                  <a:cubicBezTo>
                    <a:pt x="f195" y="f196"/>
                    <a:pt x="f197" y="f198"/>
                    <a:pt x="f199" y="f200"/>
                  </a:cubicBezTo>
                  <a:cubicBezTo>
                    <a:pt x="f201" y="f202"/>
                    <a:pt x="f203" y="f204"/>
                    <a:pt x="f205" y="f206"/>
                  </a:cubicBezTo>
                  <a:cubicBezTo>
                    <a:pt x="f207" y="f208"/>
                    <a:pt x="f209" y="f90"/>
                    <a:pt x="f89" y="f90"/>
                  </a:cubicBezTo>
                  <a:close/>
                </a:path>
              </a:pathLst>
            </a:custGeom>
            <a:solidFill>
              <a:srgbClr val="5F5B5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9" name="Google Shape;865;p11">
            <a:extLst>
              <a:ext uri="{FF2B5EF4-FFF2-40B4-BE49-F238E27FC236}">
                <a16:creationId xmlns:a16="http://schemas.microsoft.com/office/drawing/2014/main" id="{B145AD46-C4E6-4F8D-B84D-B9309AB6AAD8}"/>
              </a:ext>
            </a:extLst>
          </p:cNvPr>
          <p:cNvGrpSpPr/>
          <p:nvPr/>
        </p:nvGrpSpPr>
        <p:grpSpPr>
          <a:xfrm>
            <a:off x="7394441" y="1839444"/>
            <a:ext cx="308838" cy="1464622"/>
            <a:chOff x="7394441" y="1839444"/>
            <a:chExt cx="308838" cy="1464622"/>
          </a:xfrm>
        </p:grpSpPr>
        <p:sp>
          <p:nvSpPr>
            <p:cNvPr id="20" name="Google Shape;866;p11">
              <a:extLst>
                <a:ext uri="{FF2B5EF4-FFF2-40B4-BE49-F238E27FC236}">
                  <a16:creationId xmlns:a16="http://schemas.microsoft.com/office/drawing/2014/main" id="{CC7222DB-EA4C-4CE1-8C76-F632757C0093}"/>
                </a:ext>
              </a:extLst>
            </p:cNvPr>
            <p:cNvSpPr/>
            <p:nvPr/>
          </p:nvSpPr>
          <p:spPr>
            <a:xfrm rot="5400013">
              <a:off x="7198033" y="2799660"/>
              <a:ext cx="700814" cy="307997"/>
            </a:xfrm>
            <a:custGeom>
              <a:avLst/>
              <a:gdLst>
                <a:gd name="f0" fmla="val w"/>
                <a:gd name="f1" fmla="val h"/>
                <a:gd name="f2" fmla="val 0"/>
                <a:gd name="f3" fmla="val 16003"/>
                <a:gd name="f4" fmla="val 7033"/>
                <a:gd name="f5" fmla="val 5136"/>
                <a:gd name="f6" fmla="val 700"/>
                <a:gd name="f7" fmla="val 5309"/>
                <a:gd name="f8" fmla="val 5483"/>
                <a:gd name="f9" fmla="val 708"/>
                <a:gd name="f10" fmla="val 5656"/>
                <a:gd name="f11" fmla="val 723"/>
                <a:gd name="f12" fmla="val 6763"/>
                <a:gd name="f13" fmla="val 806"/>
                <a:gd name="f14" fmla="val 7799"/>
                <a:gd name="f15" fmla="val 1235"/>
                <a:gd name="f16" fmla="val 8776"/>
                <a:gd name="f17" fmla="val 1711"/>
                <a:gd name="f18" fmla="val 9704"/>
                <a:gd name="f19" fmla="val 2223"/>
                <a:gd name="f20" fmla="val 10645"/>
                <a:gd name="f21" fmla="val 2806"/>
                <a:gd name="f22" fmla="val 11633"/>
                <a:gd name="f23" fmla="val 3247"/>
                <a:gd name="f24" fmla="val 12609"/>
                <a:gd name="f25" fmla="val 3711"/>
                <a:gd name="f26" fmla="val 13669"/>
                <a:gd name="f27" fmla="val 3973"/>
                <a:gd name="f28" fmla="val 14753"/>
                <a:gd name="f29" fmla="val 4128"/>
                <a:gd name="f30" fmla="val 14217"/>
                <a:gd name="f31" fmla="val 4080"/>
                <a:gd name="f32" fmla="val 3997"/>
                <a:gd name="f33" fmla="val 13145"/>
                <a:gd name="f34" fmla="val 3878"/>
                <a:gd name="f35" fmla="val 3735"/>
                <a:gd name="f36" fmla="val 12086"/>
                <a:gd name="f37" fmla="val 3580"/>
                <a:gd name="f38" fmla="val 11597"/>
                <a:gd name="f39" fmla="val 3354"/>
                <a:gd name="f40" fmla="val 10597"/>
                <a:gd name="f41" fmla="val 2925"/>
                <a:gd name="f42" fmla="val 9669"/>
                <a:gd name="f43" fmla="val 2342"/>
                <a:gd name="f44" fmla="val 8692"/>
                <a:gd name="f45" fmla="val 1866"/>
                <a:gd name="f46" fmla="val 7728"/>
                <a:gd name="f47" fmla="val 1378"/>
                <a:gd name="f48" fmla="val 6716"/>
                <a:gd name="f49" fmla="val 961"/>
                <a:gd name="f50" fmla="val 5644"/>
                <a:gd name="f51" fmla="val 842"/>
                <a:gd name="f52" fmla="val 5448"/>
                <a:gd name="f53" fmla="val 815"/>
                <a:gd name="f54" fmla="val 5245"/>
                <a:gd name="f55" fmla="val 802"/>
                <a:gd name="f56" fmla="val 5040"/>
                <a:gd name="f57" fmla="val 4972"/>
                <a:gd name="f58" fmla="val 4903"/>
                <a:gd name="f59" fmla="val 803"/>
                <a:gd name="f60" fmla="val 4835"/>
                <a:gd name="f61" fmla="val 4573"/>
                <a:gd name="f62" fmla="val 818"/>
                <a:gd name="f63" fmla="val 4311"/>
                <a:gd name="f64" fmla="val 854"/>
                <a:gd name="f65" fmla="val 4037"/>
                <a:gd name="f66" fmla="val 901"/>
                <a:gd name="f67" fmla="val 3763"/>
                <a:gd name="f68" fmla="val 3513"/>
                <a:gd name="f69" fmla="val 1032"/>
                <a:gd name="f70" fmla="val 3263"/>
                <a:gd name="f71" fmla="val 1139"/>
                <a:gd name="f72" fmla="val 3013"/>
                <a:gd name="f73" fmla="val 2775"/>
                <a:gd name="f74" fmla="val 2549"/>
                <a:gd name="f75" fmla="val 1520"/>
                <a:gd name="f76" fmla="val 2751"/>
                <a:gd name="f77" fmla="val 1354"/>
                <a:gd name="f78" fmla="val 2989"/>
                <a:gd name="f79" fmla="val 1211"/>
                <a:gd name="f80" fmla="val 3251"/>
                <a:gd name="f81" fmla="val 1092"/>
                <a:gd name="f82" fmla="val 3501"/>
                <a:gd name="f83" fmla="val 973"/>
                <a:gd name="f84" fmla="val 3751"/>
                <a:gd name="f85" fmla="val 877"/>
                <a:gd name="f86" fmla="val 4025"/>
                <a:gd name="f87" fmla="val 4391"/>
                <a:gd name="f88" fmla="val 737"/>
                <a:gd name="f89" fmla="val 4763"/>
                <a:gd name="f90" fmla="val 5802"/>
                <a:gd name="f91" fmla="val 4493"/>
                <a:gd name="f92" fmla="val 3266"/>
                <a:gd name="f93" fmla="val 370"/>
                <a:gd name="f94" fmla="val 2203"/>
                <a:gd name="f95" fmla="val 1175"/>
                <a:gd name="f96" fmla="val 1882"/>
                <a:gd name="f97" fmla="val 1437"/>
                <a:gd name="f98" fmla="val 1584"/>
                <a:gd name="f99" fmla="val 1287"/>
                <a:gd name="f100" fmla="val 2056"/>
                <a:gd name="f101" fmla="val 763"/>
                <a:gd name="f102" fmla="val 2663"/>
                <a:gd name="f103" fmla="val 465"/>
                <a:gd name="f104" fmla="val 3390"/>
                <a:gd name="f105" fmla="val 1"/>
                <a:gd name="f106" fmla="val 4033"/>
                <a:gd name="f107" fmla="val 953"/>
                <a:gd name="f108" fmla="val 2723"/>
                <a:gd name="f109" fmla="val 2382"/>
                <a:gd name="f110" fmla="val 1651"/>
                <a:gd name="f111" fmla="val 1389"/>
                <a:gd name="f112" fmla="val 4351"/>
                <a:gd name="f113" fmla="val 1341"/>
                <a:gd name="f114" fmla="val 4761"/>
                <a:gd name="f115" fmla="val 1289"/>
                <a:gd name="f116" fmla="val 5173"/>
                <a:gd name="f117" fmla="val 5874"/>
                <a:gd name="f118" fmla="val 6584"/>
                <a:gd name="f119" fmla="val 1439"/>
                <a:gd name="f120" fmla="val 6906"/>
                <a:gd name="f121" fmla="val 2009"/>
                <a:gd name="f122" fmla="val 7085"/>
                <a:gd name="f123" fmla="val 2330"/>
                <a:gd name="f124" fmla="val 7192"/>
                <a:gd name="f125" fmla="val 2711"/>
                <a:gd name="f126" fmla="val 7061"/>
                <a:gd name="f127" fmla="val 3056"/>
                <a:gd name="f128" fmla="val 6962"/>
                <a:gd name="f129" fmla="val 3300"/>
                <a:gd name="f130" fmla="val 6651"/>
                <a:gd name="f131" fmla="val 3488"/>
                <a:gd name="f132" fmla="val 6367"/>
                <a:gd name="f133" fmla="val 6275"/>
                <a:gd name="f134" fmla="val 6187"/>
                <a:gd name="f135" fmla="val 3469"/>
                <a:gd name="f136" fmla="val 6109"/>
                <a:gd name="f137" fmla="val 3425"/>
                <a:gd name="f138" fmla="val 6302"/>
                <a:gd name="f139" fmla="val 3691"/>
                <a:gd name="f140" fmla="val 6627"/>
                <a:gd name="f141" fmla="val 3837"/>
                <a:gd name="f142" fmla="val 6945"/>
                <a:gd name="f143" fmla="val 7097"/>
                <a:gd name="f144" fmla="val 7248"/>
                <a:gd name="f145" fmla="val 3804"/>
                <a:gd name="f146" fmla="val 7383"/>
                <a:gd name="f147" fmla="val 7823"/>
                <a:gd name="f148" fmla="val 3533"/>
                <a:gd name="f149" fmla="val 7978"/>
                <a:gd name="f150" fmla="val 2949"/>
                <a:gd name="f151" fmla="val 7835"/>
                <a:gd name="f152" fmla="val 2509"/>
                <a:gd name="f153" fmla="val 9085"/>
                <a:gd name="f154" fmla="val 3413"/>
                <a:gd name="f155" fmla="val 9764"/>
                <a:gd name="f156" fmla="val 4687"/>
                <a:gd name="f157" fmla="val 10121"/>
                <a:gd name="f158" fmla="val 6200"/>
                <a:gd name="f159" fmla="val 10383"/>
                <a:gd name="f160" fmla="val 5807"/>
                <a:gd name="f161" fmla="val 10502"/>
                <a:gd name="f162" fmla="val 5485"/>
                <a:gd name="f163" fmla="val 10943"/>
                <a:gd name="f164" fmla="val 5938"/>
                <a:gd name="f165" fmla="val 11288"/>
                <a:gd name="f166" fmla="val 6164"/>
                <a:gd name="f167" fmla="val 11705"/>
                <a:gd name="f168" fmla="val 5914"/>
                <a:gd name="f169" fmla="val 11693"/>
                <a:gd name="f170" fmla="val 4985"/>
                <a:gd name="f171" fmla="val 12115"/>
                <a:gd name="f172" fmla="val 5357"/>
                <a:gd name="f173" fmla="val 12495"/>
                <a:gd name="f174" fmla="val 5495"/>
                <a:gd name="f175" fmla="val 12852"/>
                <a:gd name="f176" fmla="val 13900"/>
                <a:gd name="f177" fmla="val 14757"/>
                <a:gd name="f178" fmla="val 4306"/>
                <a:gd name="f179" fmla="val 15950"/>
                <a:gd name="f180" fmla="val 15968"/>
                <a:gd name="f181" fmla="val 15985"/>
                <a:gd name="f182" fmla="val 14489"/>
                <a:gd name="f183" fmla="val 4260"/>
                <a:gd name="f184" fmla="val 14791"/>
                <a:gd name="f185" fmla="val 1519"/>
                <a:gd name="f186" fmla="val 13433"/>
                <a:gd name="f187" fmla="val 13413"/>
                <a:gd name="f188" fmla="val 13392"/>
                <a:gd name="f189" fmla="val 13371"/>
                <a:gd name="f190" fmla="val 14193"/>
                <a:gd name="f191" fmla="val 1199"/>
                <a:gd name="f192" fmla="val 14919"/>
                <a:gd name="f193" fmla="val 794"/>
                <a:gd name="f194" fmla="val 15407"/>
                <a:gd name="f195" fmla="val 80"/>
                <a:gd name="f196" fmla="val 14354"/>
                <a:gd name="f197" fmla="val 628"/>
                <a:gd name="f198" fmla="val 13149"/>
                <a:gd name="f199" fmla="val 828"/>
                <a:gd name="f200" fmla="val 11922"/>
                <a:gd name="f201" fmla="val 10485"/>
                <a:gd name="f202" fmla="val 9018"/>
                <a:gd name="f203" fmla="val 555"/>
                <a:gd name="f204" fmla="val 246"/>
                <a:gd name="f205" fmla="val 7073"/>
                <a:gd name="f206" fmla="val 85"/>
                <a:gd name="f207" fmla="val 6428"/>
                <a:gd name="f208" fmla="*/ f0 1 16003"/>
                <a:gd name="f209" fmla="*/ f1 1 7033"/>
                <a:gd name="f210" fmla="val f2"/>
                <a:gd name="f211" fmla="val f3"/>
                <a:gd name="f212" fmla="val f4"/>
                <a:gd name="f213" fmla="+- f212 0 f210"/>
                <a:gd name="f214" fmla="+- f211 0 f210"/>
                <a:gd name="f215" fmla="*/ f214 1 16003"/>
                <a:gd name="f216" fmla="*/ f213 1 7033"/>
                <a:gd name="f217" fmla="*/ f210 1 f215"/>
                <a:gd name="f218" fmla="*/ f211 1 f215"/>
                <a:gd name="f219" fmla="*/ f210 1 f216"/>
                <a:gd name="f220" fmla="*/ f212 1 f216"/>
                <a:gd name="f221" fmla="*/ f217 f208 1"/>
                <a:gd name="f222" fmla="*/ f218 f208 1"/>
                <a:gd name="f223" fmla="*/ f220 f209 1"/>
                <a:gd name="f224" fmla="*/ f219 f209 1"/>
              </a:gdLst>
              <a:ahLst/>
              <a:cxnLst>
                <a:cxn ang="3cd4">
                  <a:pos x="hc" y="t"/>
                </a:cxn>
                <a:cxn ang="0">
                  <a:pos x="r" y="vc"/>
                </a:cxn>
                <a:cxn ang="cd4">
                  <a:pos x="hc" y="b"/>
                </a:cxn>
                <a:cxn ang="cd2">
                  <a:pos x="l" y="vc"/>
                </a:cxn>
              </a:cxnLst>
              <a:rect l="f221" t="f224" r="f222" b="f223"/>
              <a:pathLst>
                <a:path w="16002" h="7033">
                  <a:moveTo>
                    <a:pt x="f5" y="f6"/>
                  </a:moveTo>
                  <a:cubicBezTo>
                    <a:pt x="f7" y="f6"/>
                    <a:pt x="f8" y="f9"/>
                    <a:pt x="f10" y="f11"/>
                  </a:cubicBezTo>
                  <a:cubicBezTo>
                    <a:pt x="f12" y="f13"/>
                    <a:pt x="f14" y="f15"/>
                    <a:pt x="f16" y="f17"/>
                  </a:cubicBezTo>
                  <a:cubicBezTo>
                    <a:pt x="f18" y="f19"/>
                    <a:pt x="f20" y="f21"/>
                    <a:pt x="f22" y="f23"/>
                  </a:cubicBezTo>
                  <a:cubicBezTo>
                    <a:pt x="f24" y="f25"/>
                    <a:pt x="f26" y="f27"/>
                    <a:pt x="f28" y="f29"/>
                  </a:cubicBezTo>
                  <a:cubicBezTo>
                    <a:pt x="f30" y="f31"/>
                    <a:pt x="f26" y="f32"/>
                    <a:pt x="f33" y="f34"/>
                  </a:cubicBezTo>
                  <a:cubicBezTo>
                    <a:pt x="f24" y="f35"/>
                    <a:pt x="f36" y="f37"/>
                    <a:pt x="f38" y="f39"/>
                  </a:cubicBezTo>
                  <a:cubicBezTo>
                    <a:pt x="f40" y="f41"/>
                    <a:pt x="f42" y="f43"/>
                    <a:pt x="f44" y="f45"/>
                  </a:cubicBezTo>
                  <a:cubicBezTo>
                    <a:pt x="f46" y="f47"/>
                    <a:pt x="f48" y="f49"/>
                    <a:pt x="f50" y="f51"/>
                  </a:cubicBezTo>
                  <a:cubicBezTo>
                    <a:pt x="f52" y="f53"/>
                    <a:pt x="f54" y="f55"/>
                    <a:pt x="f56" y="f55"/>
                  </a:cubicBezTo>
                  <a:cubicBezTo>
                    <a:pt x="f57" y="f55"/>
                    <a:pt x="f58" y="f59"/>
                    <a:pt x="f60" y="f13"/>
                  </a:cubicBezTo>
                  <a:cubicBezTo>
                    <a:pt x="f61" y="f62"/>
                    <a:pt x="f63" y="f64"/>
                    <a:pt x="f65" y="f66"/>
                  </a:cubicBezTo>
                  <a:cubicBezTo>
                    <a:pt x="f67" y="f49"/>
                    <a:pt x="f68" y="f69"/>
                    <a:pt x="f70" y="f71"/>
                  </a:cubicBezTo>
                  <a:cubicBezTo>
                    <a:pt x="f72" y="f15"/>
                    <a:pt x="f73" y="f47"/>
                    <a:pt x="f74" y="f75"/>
                  </a:cubicBezTo>
                  <a:cubicBezTo>
                    <a:pt x="f76" y="f77"/>
                    <a:pt x="f78" y="f79"/>
                    <a:pt x="f80" y="f81"/>
                  </a:cubicBezTo>
                  <a:cubicBezTo>
                    <a:pt x="f82" y="f83"/>
                    <a:pt x="f84" y="f85"/>
                    <a:pt x="f86" y="f62"/>
                  </a:cubicBezTo>
                  <a:cubicBezTo>
                    <a:pt x="f87" y="f88"/>
                    <a:pt x="f89" y="f6"/>
                    <a:pt x="f5" y="f6"/>
                  </a:cubicBezTo>
                  <a:close/>
                  <a:moveTo>
                    <a:pt x="f90" y="f2"/>
                  </a:moveTo>
                  <a:cubicBezTo>
                    <a:pt x="f91" y="f2"/>
                    <a:pt x="f92" y="f93"/>
                    <a:pt x="f94" y="f95"/>
                  </a:cubicBezTo>
                  <a:cubicBezTo>
                    <a:pt x="f96" y="f97"/>
                    <a:pt x="f98" y="f17"/>
                    <a:pt x="f99" y="f100"/>
                  </a:cubicBezTo>
                  <a:cubicBezTo>
                    <a:pt x="f101" y="f102"/>
                    <a:pt x="f103" y="f104"/>
                    <a:pt x="f105" y="f106"/>
                  </a:cubicBezTo>
                  <a:cubicBezTo>
                    <a:pt x="f107" y="f108"/>
                    <a:pt x="f109" y="f110"/>
                    <a:pt x="f86" y="f111"/>
                  </a:cubicBezTo>
                  <a:cubicBezTo>
                    <a:pt x="f112" y="f113"/>
                    <a:pt x="f114" y="f115"/>
                    <a:pt x="f116" y="f115"/>
                  </a:cubicBezTo>
                  <a:cubicBezTo>
                    <a:pt x="f117" y="f115"/>
                    <a:pt x="f118" y="f119"/>
                    <a:pt x="f120" y="f121"/>
                  </a:cubicBezTo>
                  <a:cubicBezTo>
                    <a:pt x="f122" y="f123"/>
                    <a:pt x="f124" y="f125"/>
                    <a:pt x="f126" y="f127"/>
                  </a:cubicBezTo>
                  <a:cubicBezTo>
                    <a:pt x="f128" y="f129"/>
                    <a:pt x="f130" y="f131"/>
                    <a:pt x="f132" y="f131"/>
                  </a:cubicBezTo>
                  <a:cubicBezTo>
                    <a:pt x="f133" y="f131"/>
                    <a:pt x="f134" y="f135"/>
                    <a:pt x="f136" y="f137"/>
                  </a:cubicBezTo>
                  <a:lnTo>
                    <a:pt x="f136" y="f137"/>
                  </a:lnTo>
                  <a:cubicBezTo>
                    <a:pt x="f138" y="f139"/>
                    <a:pt x="f140" y="f141"/>
                    <a:pt x="f142" y="f141"/>
                  </a:cubicBezTo>
                  <a:cubicBezTo>
                    <a:pt x="f143" y="f141"/>
                    <a:pt x="f144" y="f145"/>
                    <a:pt x="f146" y="f35"/>
                  </a:cubicBezTo>
                  <a:cubicBezTo>
                    <a:pt x="f147" y="f148"/>
                    <a:pt x="f149" y="f150"/>
                    <a:pt x="f151" y="f152"/>
                  </a:cubicBezTo>
                  <a:lnTo>
                    <a:pt x="f151" y="f152"/>
                  </a:lnTo>
                  <a:cubicBezTo>
                    <a:pt x="f153" y="f154"/>
                    <a:pt x="f155" y="f156"/>
                    <a:pt x="f157" y="f158"/>
                  </a:cubicBezTo>
                  <a:cubicBezTo>
                    <a:pt x="f157" y="f158"/>
                    <a:pt x="f159" y="f160"/>
                    <a:pt x="f161" y="f162"/>
                  </a:cubicBezTo>
                  <a:cubicBezTo>
                    <a:pt x="f161" y="f162"/>
                    <a:pt x="f163" y="f164"/>
                    <a:pt x="f165" y="f4"/>
                  </a:cubicBezTo>
                  <a:cubicBezTo>
                    <a:pt x="f22" y="f166"/>
                    <a:pt x="f167" y="f168"/>
                    <a:pt x="f169" y="f170"/>
                  </a:cubicBezTo>
                  <a:lnTo>
                    <a:pt x="f169" y="f170"/>
                  </a:lnTo>
                  <a:cubicBezTo>
                    <a:pt x="f171" y="f172"/>
                    <a:pt x="f173" y="f174"/>
                    <a:pt x="f175" y="f174"/>
                  </a:cubicBezTo>
                  <a:cubicBezTo>
                    <a:pt x="f176" y="f174"/>
                    <a:pt x="f177" y="f178"/>
                    <a:pt x="f179" y="f178"/>
                  </a:cubicBezTo>
                  <a:cubicBezTo>
                    <a:pt x="f180" y="f178"/>
                    <a:pt x="f181" y="f178"/>
                    <a:pt x="f3" y="f178"/>
                  </a:cubicBezTo>
                  <a:cubicBezTo>
                    <a:pt x="f182" y="f183"/>
                    <a:pt x="f184" y="f185"/>
                    <a:pt x="f186" y="f185"/>
                  </a:cubicBezTo>
                  <a:cubicBezTo>
                    <a:pt x="f187" y="f185"/>
                    <a:pt x="f188" y="f185"/>
                    <a:pt x="f189" y="f75"/>
                  </a:cubicBezTo>
                  <a:cubicBezTo>
                    <a:pt x="f190" y="f191"/>
                    <a:pt x="f192" y="f193"/>
                    <a:pt x="f194" y="f195"/>
                  </a:cubicBezTo>
                  <a:lnTo>
                    <a:pt x="f194" y="f195"/>
                  </a:lnTo>
                  <a:cubicBezTo>
                    <a:pt x="f196" y="f197"/>
                    <a:pt x="f198" y="f199"/>
                    <a:pt x="f200" y="f199"/>
                  </a:cubicBezTo>
                  <a:cubicBezTo>
                    <a:pt x="f201" y="f199"/>
                    <a:pt x="f202" y="f203"/>
                    <a:pt x="f46" y="f204"/>
                  </a:cubicBezTo>
                  <a:cubicBezTo>
                    <a:pt x="f205" y="f206"/>
                    <a:pt x="f207" y="f2"/>
                    <a:pt x="f90" y="f2"/>
                  </a:cubicBezTo>
                  <a:close/>
                </a:path>
              </a:pathLst>
            </a:custGeom>
            <a:solidFill>
              <a:srgbClr val="5F5B5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867;p11">
              <a:extLst>
                <a:ext uri="{FF2B5EF4-FFF2-40B4-BE49-F238E27FC236}">
                  <a16:creationId xmlns:a16="http://schemas.microsoft.com/office/drawing/2014/main" id="{94C6165A-7583-4A1B-82AD-5113442ED85A}"/>
                </a:ext>
              </a:extLst>
            </p:cNvPr>
            <p:cNvSpPr/>
            <p:nvPr/>
          </p:nvSpPr>
          <p:spPr>
            <a:xfrm rot="5400013">
              <a:off x="7198988" y="2035921"/>
              <a:ext cx="700768" cy="307814"/>
            </a:xfrm>
            <a:custGeom>
              <a:avLst/>
              <a:gdLst>
                <a:gd name="f0" fmla="val w"/>
                <a:gd name="f1" fmla="val h"/>
                <a:gd name="f2" fmla="val 0"/>
                <a:gd name="f3" fmla="val 16002"/>
                <a:gd name="f4" fmla="val 7029"/>
                <a:gd name="f5" fmla="val 10902"/>
                <a:gd name="f6" fmla="val 731"/>
                <a:gd name="f7" fmla="val 11280"/>
                <a:gd name="f8" fmla="val 11655"/>
                <a:gd name="f9" fmla="val 770"/>
                <a:gd name="f10" fmla="val 12025"/>
                <a:gd name="f11" fmla="val 861"/>
                <a:gd name="f12" fmla="val 12299"/>
                <a:gd name="f13" fmla="val 920"/>
                <a:gd name="f14" fmla="val 12549"/>
                <a:gd name="f15" fmla="val 1004"/>
                <a:gd name="f16" fmla="val 12799"/>
                <a:gd name="f17" fmla="val 1123"/>
                <a:gd name="f18" fmla="val 13061"/>
                <a:gd name="f19" fmla="val 1242"/>
                <a:gd name="f20" fmla="val 13275"/>
                <a:gd name="f21" fmla="val 1385"/>
                <a:gd name="f22" fmla="val 13502"/>
                <a:gd name="f23" fmla="val 1551"/>
                <a:gd name="f24" fmla="val 1408"/>
                <a:gd name="f25" fmla="val 13037"/>
                <a:gd name="f26" fmla="val 1277"/>
                <a:gd name="f27" fmla="val 12787"/>
                <a:gd name="f28" fmla="val 1170"/>
                <a:gd name="f29" fmla="val 12537"/>
                <a:gd name="f30" fmla="val 1063"/>
                <a:gd name="f31" fmla="val 12287"/>
                <a:gd name="f32" fmla="val 992"/>
                <a:gd name="f33" fmla="val 12013"/>
                <a:gd name="f34" fmla="val 932"/>
                <a:gd name="f35" fmla="val 11751"/>
                <a:gd name="f36" fmla="val 885"/>
                <a:gd name="f37" fmla="val 11478"/>
                <a:gd name="f38" fmla="val 837"/>
                <a:gd name="f39" fmla="val 11216"/>
                <a:gd name="f40" fmla="val 10942"/>
                <a:gd name="f41" fmla="val 10680"/>
                <a:gd name="f42" fmla="val 10406"/>
                <a:gd name="f43" fmla="val 873"/>
                <a:gd name="f44" fmla="val 9335"/>
                <a:gd name="f45" fmla="val 8311"/>
                <a:gd name="f46" fmla="val 7358"/>
                <a:gd name="f47" fmla="val 1897"/>
                <a:gd name="f48" fmla="val 6382"/>
                <a:gd name="f49" fmla="val 2373"/>
                <a:gd name="f50" fmla="val 5453"/>
                <a:gd name="f51" fmla="val 2956"/>
                <a:gd name="f52" fmla="val 4453"/>
                <a:gd name="f53" fmla="val 3385"/>
                <a:gd name="f54" fmla="val 3941"/>
                <a:gd name="f55" fmla="val 3611"/>
                <a:gd name="f56" fmla="val 3429"/>
                <a:gd name="f57" fmla="val 3766"/>
                <a:gd name="f58" fmla="val 2905"/>
                <a:gd name="f59" fmla="val 3909"/>
                <a:gd name="f60" fmla="val 2369"/>
                <a:gd name="f61" fmla="val 4028"/>
                <a:gd name="f62" fmla="val 1834"/>
                <a:gd name="f63" fmla="val 4111"/>
                <a:gd name="f64" fmla="val 1298"/>
                <a:gd name="f65" fmla="val 4159"/>
                <a:gd name="f66" fmla="val 3992"/>
                <a:gd name="f67" fmla="val 3441"/>
                <a:gd name="f68" fmla="val 3742"/>
                <a:gd name="f69" fmla="val 4417"/>
                <a:gd name="f70" fmla="val 3278"/>
                <a:gd name="f71" fmla="val 5382"/>
                <a:gd name="f72" fmla="val 2825"/>
                <a:gd name="f73" fmla="val 6298"/>
                <a:gd name="f74" fmla="val 2242"/>
                <a:gd name="f75" fmla="val 7275"/>
                <a:gd name="f76" fmla="val 1754"/>
                <a:gd name="f77" fmla="val 8251"/>
                <a:gd name="f78" fmla="val 9287"/>
                <a:gd name="f79" fmla="val 10394"/>
                <a:gd name="f80" fmla="val 754"/>
                <a:gd name="f81" fmla="val 10564"/>
                <a:gd name="f82" fmla="val 739"/>
                <a:gd name="f83" fmla="val 10733"/>
                <a:gd name="f84" fmla="val 7"/>
                <a:gd name="f85" fmla="val 4313"/>
                <a:gd name="f86" fmla="val 5"/>
                <a:gd name="f87" fmla="val 2"/>
                <a:gd name="f88" fmla="val 4314"/>
                <a:gd name="f89" fmla="val 10198"/>
                <a:gd name="f90" fmla="val 1"/>
                <a:gd name="f91" fmla="val 9572"/>
                <a:gd name="f92" fmla="val 8928"/>
                <a:gd name="f93" fmla="val 84"/>
                <a:gd name="f94" fmla="val 8275"/>
                <a:gd name="f95" fmla="val 242"/>
                <a:gd name="f96" fmla="val 6981"/>
                <a:gd name="f97" fmla="val 557"/>
                <a:gd name="f98" fmla="val 5510"/>
                <a:gd name="f99" fmla="val 834"/>
                <a:gd name="f100" fmla="val 4070"/>
                <a:gd name="f101" fmla="val 2847"/>
                <a:gd name="f102" fmla="val 1646"/>
                <a:gd name="f103" fmla="val 634"/>
                <a:gd name="f104" fmla="val 595"/>
                <a:gd name="f105" fmla="val 87"/>
                <a:gd name="f106" fmla="val 1095"/>
                <a:gd name="f107" fmla="val 813"/>
                <a:gd name="f108" fmla="val 1218"/>
                <a:gd name="f109" fmla="val 2643"/>
                <a:gd name="f110" fmla="val 1527"/>
                <a:gd name="f111" fmla="val 2625"/>
                <a:gd name="f112" fmla="val 2607"/>
                <a:gd name="f113" fmla="val 1526"/>
                <a:gd name="f114" fmla="val 2589"/>
                <a:gd name="f115" fmla="val 1201"/>
                <a:gd name="f116" fmla="val 1504"/>
                <a:gd name="f117" fmla="val 4258"/>
                <a:gd name="f118" fmla="val 27"/>
                <a:gd name="f119" fmla="val 46"/>
                <a:gd name="f120" fmla="val 4312"/>
                <a:gd name="f121" fmla="val 65"/>
                <a:gd name="f122" fmla="val 1262"/>
                <a:gd name="f123" fmla="val 2120"/>
                <a:gd name="f124" fmla="val 5501"/>
                <a:gd name="f125" fmla="val 3166"/>
                <a:gd name="f126" fmla="val 3522"/>
                <a:gd name="f127" fmla="val 3901"/>
                <a:gd name="f128" fmla="val 5363"/>
                <a:gd name="f129" fmla="val 4322"/>
                <a:gd name="f130" fmla="val 4992"/>
                <a:gd name="f131" fmla="val 4310"/>
                <a:gd name="f132" fmla="val 5921"/>
                <a:gd name="f133" fmla="val 4393"/>
                <a:gd name="f134" fmla="val 6171"/>
                <a:gd name="f135" fmla="val 4727"/>
                <a:gd name="f136" fmla="val 7028"/>
                <a:gd name="f137" fmla="val 5060"/>
                <a:gd name="f138" fmla="val 5945"/>
                <a:gd name="f139" fmla="val 5513"/>
                <a:gd name="f140" fmla="val 5480"/>
                <a:gd name="f141" fmla="val 5632"/>
                <a:gd name="f142" fmla="val 5814"/>
                <a:gd name="f143" fmla="val 5882"/>
                <a:gd name="f144" fmla="val 6195"/>
                <a:gd name="f145" fmla="val 6239"/>
                <a:gd name="f146" fmla="val 4695"/>
                <a:gd name="f147" fmla="val 6941"/>
                <a:gd name="f148" fmla="val 3432"/>
                <a:gd name="f149" fmla="val 8180"/>
                <a:gd name="f150" fmla="val 2504"/>
                <a:gd name="f151" fmla="val 8037"/>
                <a:gd name="f152" fmla="val 2968"/>
                <a:gd name="f153" fmla="val 8192"/>
                <a:gd name="f154" fmla="val 3540"/>
                <a:gd name="f155" fmla="val 8620"/>
                <a:gd name="f156" fmla="val 8756"/>
                <a:gd name="f157" fmla="val 3810"/>
                <a:gd name="f158" fmla="val 8906"/>
                <a:gd name="f159" fmla="val 3842"/>
                <a:gd name="f160" fmla="val 9057"/>
                <a:gd name="f161" fmla="val 9382"/>
                <a:gd name="f162" fmla="val 9711"/>
                <a:gd name="f163" fmla="val 3693"/>
                <a:gd name="f164" fmla="val 9906"/>
                <a:gd name="f165" fmla="val 9828"/>
                <a:gd name="f166" fmla="val 3476"/>
                <a:gd name="f167" fmla="val 9739"/>
                <a:gd name="f168" fmla="val 3495"/>
                <a:gd name="f169" fmla="val 9648"/>
                <a:gd name="f170" fmla="val 9363"/>
                <a:gd name="f171" fmla="val 9053"/>
                <a:gd name="f172" fmla="val 3307"/>
                <a:gd name="f173" fmla="val 8954"/>
                <a:gd name="f174" fmla="val 3063"/>
                <a:gd name="f175" fmla="val 8811"/>
                <a:gd name="f176" fmla="val 2730"/>
                <a:gd name="f177" fmla="val 8918"/>
                <a:gd name="f178" fmla="val 2325"/>
                <a:gd name="f179" fmla="val 9096"/>
                <a:gd name="f180" fmla="val 2016"/>
                <a:gd name="f181" fmla="val 9427"/>
                <a:gd name="f182" fmla="val 1444"/>
                <a:gd name="f183" fmla="val 10143"/>
                <a:gd name="f184" fmla="val 1286"/>
                <a:gd name="f185" fmla="val 10848"/>
                <a:gd name="f186" fmla="val 11258"/>
                <a:gd name="f187" fmla="val 11665"/>
                <a:gd name="f188" fmla="val 1340"/>
                <a:gd name="f189" fmla="val 11990"/>
                <a:gd name="f190" fmla="val 1397"/>
                <a:gd name="f191" fmla="val 13609"/>
                <a:gd name="f192" fmla="val 1658"/>
                <a:gd name="f193" fmla="val 15050"/>
                <a:gd name="f194" fmla="val 4040"/>
                <a:gd name="f195" fmla="val 15538"/>
                <a:gd name="f196" fmla="val 3397"/>
                <a:gd name="f197" fmla="val 15240"/>
                <a:gd name="f198" fmla="val 2670"/>
                <a:gd name="f199" fmla="val 14728"/>
                <a:gd name="f200" fmla="val 2063"/>
                <a:gd name="f201" fmla="val 14442"/>
                <a:gd name="f202" fmla="val 1730"/>
                <a:gd name="f203" fmla="val 14133"/>
                <a:gd name="f204" fmla="val 1432"/>
                <a:gd name="f205" fmla="val 13799"/>
                <a:gd name="f206" fmla="val 1182"/>
                <a:gd name="f207" fmla="val 12743"/>
                <a:gd name="f208" fmla="val 368"/>
                <a:gd name="f209" fmla="val 11511"/>
                <a:gd name="f210" fmla="*/ f0 1 16002"/>
                <a:gd name="f211" fmla="*/ f1 1 7029"/>
                <a:gd name="f212" fmla="val f2"/>
                <a:gd name="f213" fmla="val f3"/>
                <a:gd name="f214" fmla="val f4"/>
                <a:gd name="f215" fmla="+- f214 0 f212"/>
                <a:gd name="f216" fmla="+- f213 0 f212"/>
                <a:gd name="f217" fmla="*/ f216 1 16002"/>
                <a:gd name="f218" fmla="*/ f215 1 7029"/>
                <a:gd name="f219" fmla="*/ f212 1 f217"/>
                <a:gd name="f220" fmla="*/ f213 1 f217"/>
                <a:gd name="f221" fmla="*/ f212 1 f218"/>
                <a:gd name="f222" fmla="*/ f214 1 f218"/>
                <a:gd name="f223" fmla="*/ f219 f210 1"/>
                <a:gd name="f224" fmla="*/ f220 f210 1"/>
                <a:gd name="f225" fmla="*/ f222 f211 1"/>
                <a:gd name="f226" fmla="*/ f221 f211 1"/>
              </a:gdLst>
              <a:ahLst/>
              <a:cxnLst>
                <a:cxn ang="3cd4">
                  <a:pos x="hc" y="t"/>
                </a:cxn>
                <a:cxn ang="0">
                  <a:pos x="r" y="vc"/>
                </a:cxn>
                <a:cxn ang="cd4">
                  <a:pos x="hc" y="b"/>
                </a:cxn>
                <a:cxn ang="cd2">
                  <a:pos x="l" y="vc"/>
                </a:cxn>
              </a:cxnLst>
              <a:rect l="f223" t="f226" r="f224" b="f225"/>
              <a:pathLst>
                <a:path w="16002" h="7028">
                  <a:moveTo>
                    <a:pt x="f5" y="f6"/>
                  </a:moveTo>
                  <a:cubicBezTo>
                    <a:pt x="f7" y="f6"/>
                    <a:pt x="f8" y="f9"/>
                    <a:pt x="f10" y="f11"/>
                  </a:cubicBezTo>
                  <a:cubicBezTo>
                    <a:pt x="f12" y="f13"/>
                    <a:pt x="f14" y="f15"/>
                    <a:pt x="f16" y="f17"/>
                  </a:cubicBezTo>
                  <a:cubicBezTo>
                    <a:pt x="f18" y="f19"/>
                    <a:pt x="f20" y="f21"/>
                    <a:pt x="f22" y="f23"/>
                  </a:cubicBezTo>
                  <a:cubicBezTo>
                    <a:pt x="f20" y="f24"/>
                    <a:pt x="f25" y="f26"/>
                    <a:pt x="f27" y="f28"/>
                  </a:cubicBezTo>
                  <a:cubicBezTo>
                    <a:pt x="f29" y="f30"/>
                    <a:pt x="f31" y="f32"/>
                    <a:pt x="f33" y="f34"/>
                  </a:cubicBezTo>
                  <a:cubicBezTo>
                    <a:pt x="f35" y="f36"/>
                    <a:pt x="f37" y="f38"/>
                    <a:pt x="f39" y="f38"/>
                  </a:cubicBezTo>
                  <a:cubicBezTo>
                    <a:pt x="f40" y="f38"/>
                    <a:pt x="f41" y="f38"/>
                    <a:pt x="f42" y="f43"/>
                  </a:cubicBezTo>
                  <a:cubicBezTo>
                    <a:pt x="f44" y="f32"/>
                    <a:pt x="f45" y="f24"/>
                    <a:pt x="f46" y="f47"/>
                  </a:cubicBezTo>
                  <a:cubicBezTo>
                    <a:pt x="f48" y="f49"/>
                    <a:pt x="f50" y="f51"/>
                    <a:pt x="f52" y="f53"/>
                  </a:cubicBezTo>
                  <a:cubicBezTo>
                    <a:pt x="f54" y="f55"/>
                    <a:pt x="f56" y="f57"/>
                    <a:pt x="f58" y="f59"/>
                  </a:cubicBezTo>
                  <a:cubicBezTo>
                    <a:pt x="f60" y="f61"/>
                    <a:pt x="f62" y="f63"/>
                    <a:pt x="f64" y="f65"/>
                  </a:cubicBezTo>
                  <a:cubicBezTo>
                    <a:pt x="f60" y="f66"/>
                    <a:pt x="f67" y="f68"/>
                    <a:pt x="f69" y="f70"/>
                  </a:cubicBezTo>
                  <a:cubicBezTo>
                    <a:pt x="f71" y="f72"/>
                    <a:pt x="f73" y="f74"/>
                    <a:pt x="f75" y="f76"/>
                  </a:cubicBezTo>
                  <a:cubicBezTo>
                    <a:pt x="f77" y="f26"/>
                    <a:pt x="f78" y="f38"/>
                    <a:pt x="f79" y="f80"/>
                  </a:cubicBezTo>
                  <a:cubicBezTo>
                    <a:pt x="f81" y="f82"/>
                    <a:pt x="f83" y="f6"/>
                    <a:pt x="f5" y="f6"/>
                  </a:cubicBezTo>
                  <a:close/>
                  <a:moveTo>
                    <a:pt x="f84" y="f85"/>
                  </a:moveTo>
                  <a:lnTo>
                    <a:pt x="f84" y="f85"/>
                  </a:lnTo>
                  <a:cubicBezTo>
                    <a:pt x="f86" y="f85"/>
                    <a:pt x="f87" y="f85"/>
                    <a:pt x="f2" y="f88"/>
                  </a:cubicBezTo>
                  <a:cubicBezTo>
                    <a:pt x="f87" y="f85"/>
                    <a:pt x="f86" y="f85"/>
                    <a:pt x="f84" y="f85"/>
                  </a:cubicBezTo>
                  <a:close/>
                  <a:moveTo>
                    <a:pt x="f89" y="f90"/>
                  </a:moveTo>
                  <a:cubicBezTo>
                    <a:pt x="f91" y="f90"/>
                    <a:pt x="f92" y="f93"/>
                    <a:pt x="f94" y="f95"/>
                  </a:cubicBezTo>
                  <a:cubicBezTo>
                    <a:pt x="f96" y="f97"/>
                    <a:pt x="f98" y="f99"/>
                    <a:pt x="f100" y="f99"/>
                  </a:cubicBezTo>
                  <a:cubicBezTo>
                    <a:pt x="f101" y="f99"/>
                    <a:pt x="f102" y="f103"/>
                    <a:pt x="f104" y="f105"/>
                  </a:cubicBezTo>
                  <a:lnTo>
                    <a:pt x="f104" y="f105"/>
                  </a:lnTo>
                  <a:cubicBezTo>
                    <a:pt x="f106" y="f107"/>
                    <a:pt x="f62" y="f108"/>
                    <a:pt x="f109" y="f110"/>
                  </a:cubicBezTo>
                  <a:cubicBezTo>
                    <a:pt x="f111" y="f110"/>
                    <a:pt x="f112" y="f113"/>
                    <a:pt x="f114" y="f113"/>
                  </a:cubicBezTo>
                  <a:cubicBezTo>
                    <a:pt x="f115" y="f113"/>
                    <a:pt x="f116" y="f117"/>
                    <a:pt x="f84" y="f85"/>
                  </a:cubicBezTo>
                  <a:lnTo>
                    <a:pt x="f84" y="f85"/>
                  </a:lnTo>
                  <a:cubicBezTo>
                    <a:pt x="f118" y="f85"/>
                    <a:pt x="f119" y="f120"/>
                    <a:pt x="f121" y="f120"/>
                  </a:cubicBezTo>
                  <a:cubicBezTo>
                    <a:pt x="f122" y="f120"/>
                    <a:pt x="f123" y="f124"/>
                    <a:pt x="f125" y="f124"/>
                  </a:cubicBezTo>
                  <a:cubicBezTo>
                    <a:pt x="f126" y="f124"/>
                    <a:pt x="f127" y="f128"/>
                    <a:pt x="f129" y="f130"/>
                  </a:cubicBezTo>
                  <a:lnTo>
                    <a:pt x="f129" y="f130"/>
                  </a:lnTo>
                  <a:cubicBezTo>
                    <a:pt x="f131" y="f132"/>
                    <a:pt x="f133" y="f134"/>
                    <a:pt x="f135" y="f136"/>
                  </a:cubicBezTo>
                  <a:cubicBezTo>
                    <a:pt x="f137" y="f138"/>
                    <a:pt x="f139" y="f140"/>
                    <a:pt x="f139" y="f140"/>
                  </a:cubicBezTo>
                  <a:cubicBezTo>
                    <a:pt x="f141" y="f142"/>
                    <a:pt x="f143" y="f144"/>
                    <a:pt x="f143" y="f144"/>
                  </a:cubicBezTo>
                  <a:cubicBezTo>
                    <a:pt x="f145" y="f146"/>
                    <a:pt x="f147" y="f148"/>
                    <a:pt x="f149" y="f150"/>
                  </a:cubicBezTo>
                  <a:lnTo>
                    <a:pt x="f149" y="f150"/>
                  </a:lnTo>
                  <a:cubicBezTo>
                    <a:pt x="f151" y="f152"/>
                    <a:pt x="f153" y="f154"/>
                    <a:pt x="f155" y="f68"/>
                  </a:cubicBezTo>
                  <a:cubicBezTo>
                    <a:pt x="f156" y="f157"/>
                    <a:pt x="f158" y="f159"/>
                    <a:pt x="f160" y="f159"/>
                  </a:cubicBezTo>
                  <a:cubicBezTo>
                    <a:pt x="f161" y="f159"/>
                    <a:pt x="f162" y="f163"/>
                    <a:pt x="f164" y="f148"/>
                  </a:cubicBezTo>
                  <a:lnTo>
                    <a:pt x="f164" y="f148"/>
                  </a:lnTo>
                  <a:cubicBezTo>
                    <a:pt x="f165" y="f166"/>
                    <a:pt x="f167" y="f168"/>
                    <a:pt x="f169" y="f168"/>
                  </a:cubicBezTo>
                  <a:cubicBezTo>
                    <a:pt x="f170" y="f168"/>
                    <a:pt x="f171" y="f172"/>
                    <a:pt x="f173" y="f174"/>
                  </a:cubicBezTo>
                  <a:cubicBezTo>
                    <a:pt x="f175" y="f176"/>
                    <a:pt x="f177" y="f178"/>
                    <a:pt x="f179" y="f180"/>
                  </a:cubicBezTo>
                  <a:cubicBezTo>
                    <a:pt x="f181" y="f182"/>
                    <a:pt x="f183" y="f184"/>
                    <a:pt x="f185" y="f184"/>
                  </a:cubicBezTo>
                  <a:cubicBezTo>
                    <a:pt x="f186" y="f184"/>
                    <a:pt x="f187" y="f188"/>
                    <a:pt x="f189" y="f190"/>
                  </a:cubicBezTo>
                  <a:cubicBezTo>
                    <a:pt x="f191" y="f192"/>
                    <a:pt x="f193" y="f176"/>
                    <a:pt x="f3" y="f194"/>
                  </a:cubicBezTo>
                  <a:cubicBezTo>
                    <a:pt x="f195" y="f196"/>
                    <a:pt x="f197" y="f198"/>
                    <a:pt x="f199" y="f200"/>
                  </a:cubicBezTo>
                  <a:cubicBezTo>
                    <a:pt x="f201" y="f202"/>
                    <a:pt x="f203" y="f204"/>
                    <a:pt x="f205" y="f206"/>
                  </a:cubicBezTo>
                  <a:cubicBezTo>
                    <a:pt x="f207" y="f208"/>
                    <a:pt x="f209" y="f90"/>
                    <a:pt x="f89" y="f90"/>
                  </a:cubicBezTo>
                  <a:close/>
                </a:path>
              </a:pathLst>
            </a:custGeom>
            <a:solidFill>
              <a:srgbClr val="5F5B5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2" name="Google Shape;868;p11">
            <a:extLst>
              <a:ext uri="{FF2B5EF4-FFF2-40B4-BE49-F238E27FC236}">
                <a16:creationId xmlns:a16="http://schemas.microsoft.com/office/drawing/2014/main" id="{C8942239-949E-4D31-89AF-31A3B441E124}"/>
              </a:ext>
            </a:extLst>
          </p:cNvPr>
          <p:cNvGrpSpPr/>
          <p:nvPr/>
        </p:nvGrpSpPr>
        <p:grpSpPr>
          <a:xfrm>
            <a:off x="1549048" y="1034616"/>
            <a:ext cx="1881597" cy="721022"/>
            <a:chOff x="1549048" y="1034616"/>
            <a:chExt cx="1881597" cy="721022"/>
          </a:xfrm>
        </p:grpSpPr>
        <p:sp>
          <p:nvSpPr>
            <p:cNvPr id="23" name="Google Shape;869;p11">
              <a:extLst>
                <a:ext uri="{FF2B5EF4-FFF2-40B4-BE49-F238E27FC236}">
                  <a16:creationId xmlns:a16="http://schemas.microsoft.com/office/drawing/2014/main" id="{E173D320-1429-4D8A-9DB9-79C6A19C1CE4}"/>
                </a:ext>
              </a:extLst>
            </p:cNvPr>
            <p:cNvSpPr/>
            <p:nvPr/>
          </p:nvSpPr>
          <p:spPr>
            <a:xfrm flipH="1">
              <a:off x="1549085" y="1034625"/>
              <a:ext cx="1881560" cy="38276"/>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870;p11">
              <a:extLst>
                <a:ext uri="{FF2B5EF4-FFF2-40B4-BE49-F238E27FC236}">
                  <a16:creationId xmlns:a16="http://schemas.microsoft.com/office/drawing/2014/main" id="{8EBD355D-B46D-48D0-8904-4C77D075464C}"/>
                </a:ext>
              </a:extLst>
            </p:cNvPr>
            <p:cNvSpPr/>
            <p:nvPr/>
          </p:nvSpPr>
          <p:spPr>
            <a:xfrm rot="16199987" flipH="1">
              <a:off x="1207675" y="1375989"/>
              <a:ext cx="721022" cy="38276"/>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5" name="Google Shape;871;p11">
            <a:extLst>
              <a:ext uri="{FF2B5EF4-FFF2-40B4-BE49-F238E27FC236}">
                <a16:creationId xmlns:a16="http://schemas.microsoft.com/office/drawing/2014/main" id="{7744BC89-A496-4BCF-894D-A49288FB9773}"/>
              </a:ext>
            </a:extLst>
          </p:cNvPr>
          <p:cNvGrpSpPr/>
          <p:nvPr/>
        </p:nvGrpSpPr>
        <p:grpSpPr>
          <a:xfrm>
            <a:off x="5713372" y="1034616"/>
            <a:ext cx="1881606" cy="721022"/>
            <a:chOff x="5713372" y="1034616"/>
            <a:chExt cx="1881606" cy="721022"/>
          </a:xfrm>
        </p:grpSpPr>
        <p:sp>
          <p:nvSpPr>
            <p:cNvPr id="26" name="Google Shape;872;p11">
              <a:extLst>
                <a:ext uri="{FF2B5EF4-FFF2-40B4-BE49-F238E27FC236}">
                  <a16:creationId xmlns:a16="http://schemas.microsoft.com/office/drawing/2014/main" id="{FF18E119-7052-4BF0-96AA-78F1DA505568}"/>
                </a:ext>
              </a:extLst>
            </p:cNvPr>
            <p:cNvSpPr/>
            <p:nvPr/>
          </p:nvSpPr>
          <p:spPr>
            <a:xfrm>
              <a:off x="5713372" y="1034625"/>
              <a:ext cx="1881560" cy="38276"/>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873;p11">
              <a:extLst>
                <a:ext uri="{FF2B5EF4-FFF2-40B4-BE49-F238E27FC236}">
                  <a16:creationId xmlns:a16="http://schemas.microsoft.com/office/drawing/2014/main" id="{010703AC-B809-4130-919D-249C6A5F4FCA}"/>
                </a:ext>
              </a:extLst>
            </p:cNvPr>
            <p:cNvSpPr/>
            <p:nvPr/>
          </p:nvSpPr>
          <p:spPr>
            <a:xfrm rot="5400013">
              <a:off x="7215329" y="1375989"/>
              <a:ext cx="721022" cy="38276"/>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8" name="Google Shape;874;p11">
            <a:extLst>
              <a:ext uri="{FF2B5EF4-FFF2-40B4-BE49-F238E27FC236}">
                <a16:creationId xmlns:a16="http://schemas.microsoft.com/office/drawing/2014/main" id="{FDF30325-10A1-4794-8574-D2129A4E8269}"/>
              </a:ext>
            </a:extLst>
          </p:cNvPr>
          <p:cNvGrpSpPr/>
          <p:nvPr/>
        </p:nvGrpSpPr>
        <p:grpSpPr>
          <a:xfrm>
            <a:off x="1549048" y="3387870"/>
            <a:ext cx="1881597" cy="721022"/>
            <a:chOff x="1549048" y="3387870"/>
            <a:chExt cx="1881597" cy="721022"/>
          </a:xfrm>
        </p:grpSpPr>
        <p:sp>
          <p:nvSpPr>
            <p:cNvPr id="29" name="Google Shape;875;p11">
              <a:extLst>
                <a:ext uri="{FF2B5EF4-FFF2-40B4-BE49-F238E27FC236}">
                  <a16:creationId xmlns:a16="http://schemas.microsoft.com/office/drawing/2014/main" id="{6696DA66-3B02-46CA-A0B8-C867C5C80E8F}"/>
                </a:ext>
              </a:extLst>
            </p:cNvPr>
            <p:cNvSpPr/>
            <p:nvPr/>
          </p:nvSpPr>
          <p:spPr>
            <a:xfrm rot="10799991">
              <a:off x="1549085" y="4070616"/>
              <a:ext cx="1881560" cy="38276"/>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876;p11">
              <a:extLst>
                <a:ext uri="{FF2B5EF4-FFF2-40B4-BE49-F238E27FC236}">
                  <a16:creationId xmlns:a16="http://schemas.microsoft.com/office/drawing/2014/main" id="{9CD9FD84-18E7-4080-8D3E-CDD64494B81A}"/>
                </a:ext>
              </a:extLst>
            </p:cNvPr>
            <p:cNvSpPr/>
            <p:nvPr/>
          </p:nvSpPr>
          <p:spPr>
            <a:xfrm rot="16200004">
              <a:off x="1207675" y="3729243"/>
              <a:ext cx="721022" cy="38276"/>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1" name="Google Shape;877;p11">
            <a:extLst>
              <a:ext uri="{FF2B5EF4-FFF2-40B4-BE49-F238E27FC236}">
                <a16:creationId xmlns:a16="http://schemas.microsoft.com/office/drawing/2014/main" id="{D32F4F59-B567-41A3-A8E9-470A33C2DDF5}"/>
              </a:ext>
            </a:extLst>
          </p:cNvPr>
          <p:cNvGrpSpPr/>
          <p:nvPr/>
        </p:nvGrpSpPr>
        <p:grpSpPr>
          <a:xfrm>
            <a:off x="5713372" y="3387870"/>
            <a:ext cx="1881606" cy="721022"/>
            <a:chOff x="5713372" y="3387870"/>
            <a:chExt cx="1881606" cy="721022"/>
          </a:xfrm>
        </p:grpSpPr>
        <p:sp>
          <p:nvSpPr>
            <p:cNvPr id="32" name="Google Shape;878;p11">
              <a:extLst>
                <a:ext uri="{FF2B5EF4-FFF2-40B4-BE49-F238E27FC236}">
                  <a16:creationId xmlns:a16="http://schemas.microsoft.com/office/drawing/2014/main" id="{3876CBE9-85A4-47E5-93DD-46F68D9E032A}"/>
                </a:ext>
              </a:extLst>
            </p:cNvPr>
            <p:cNvSpPr/>
            <p:nvPr/>
          </p:nvSpPr>
          <p:spPr>
            <a:xfrm rot="10800009" flipH="1">
              <a:off x="5713372" y="4070616"/>
              <a:ext cx="1881560" cy="38276"/>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879;p11">
              <a:extLst>
                <a:ext uri="{FF2B5EF4-FFF2-40B4-BE49-F238E27FC236}">
                  <a16:creationId xmlns:a16="http://schemas.microsoft.com/office/drawing/2014/main" id="{F41B630B-7AF5-401E-B754-B0A1AE068B45}"/>
                </a:ext>
              </a:extLst>
            </p:cNvPr>
            <p:cNvSpPr/>
            <p:nvPr/>
          </p:nvSpPr>
          <p:spPr>
            <a:xfrm rot="5399996" flipH="1">
              <a:off x="7215329" y="3729243"/>
              <a:ext cx="721022" cy="38276"/>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34" name="Google Shape;880;p11">
            <a:extLst>
              <a:ext uri="{FF2B5EF4-FFF2-40B4-BE49-F238E27FC236}">
                <a16:creationId xmlns:a16="http://schemas.microsoft.com/office/drawing/2014/main" id="{05D496D9-7E3C-444F-B531-838298AAAB6E}"/>
              </a:ext>
            </a:extLst>
          </p:cNvPr>
          <p:cNvSpPr txBox="1">
            <a:spLocks noGrp="1"/>
          </p:cNvSpPr>
          <p:nvPr>
            <p:ph type="title"/>
          </p:nvPr>
        </p:nvSpPr>
        <p:spPr>
          <a:xfrm>
            <a:off x="1791199" y="1454270"/>
            <a:ext cx="5561700" cy="1774201"/>
          </a:xfrm>
        </p:spPr>
        <p:txBody>
          <a:bodyPr/>
          <a:lstStyle>
            <a:lvl1pPr>
              <a:defRPr sz="12000">
                <a:solidFill>
                  <a:srgbClr val="D6B35F"/>
                </a:solidFill>
              </a:defRPr>
            </a:lvl1pPr>
          </a:lstStyle>
          <a:p>
            <a:pPr lvl="0"/>
            <a:r>
              <a:rPr lang="es-PE"/>
              <a:t>xx%</a:t>
            </a:r>
          </a:p>
        </p:txBody>
      </p:sp>
      <p:sp>
        <p:nvSpPr>
          <p:cNvPr id="35" name="Google Shape;881;p11">
            <a:extLst>
              <a:ext uri="{FF2B5EF4-FFF2-40B4-BE49-F238E27FC236}">
                <a16:creationId xmlns:a16="http://schemas.microsoft.com/office/drawing/2014/main" id="{BAC273EA-E3AA-4C22-BB29-47E451787A90}"/>
              </a:ext>
            </a:extLst>
          </p:cNvPr>
          <p:cNvSpPr txBox="1">
            <a:spLocks noGrp="1"/>
          </p:cNvSpPr>
          <p:nvPr>
            <p:ph type="body" idx="4294967295"/>
          </p:nvPr>
        </p:nvSpPr>
        <p:spPr>
          <a:xfrm>
            <a:off x="2432203" y="3069128"/>
            <a:ext cx="4279501" cy="772503"/>
          </a:xfrm>
        </p:spPr>
        <p:txBody>
          <a:bodyPr anchorCtr="1"/>
          <a:lstStyle>
            <a:lvl1pPr algn="ctr">
              <a:defRPr sz="1800">
                <a:solidFill>
                  <a:srgbClr val="000000"/>
                </a:solidFill>
              </a:defRPr>
            </a:lvl1pPr>
          </a:lstStyle>
          <a:p>
            <a:pPr lvl="0"/>
            <a:endParaRPr lang="es-PE"/>
          </a:p>
        </p:txBody>
      </p:sp>
      <p:pic>
        <p:nvPicPr>
          <p:cNvPr id="36" name="Imagen 50">
            <a:extLst>
              <a:ext uri="{FF2B5EF4-FFF2-40B4-BE49-F238E27FC236}">
                <a16:creationId xmlns:a16="http://schemas.microsoft.com/office/drawing/2014/main" id="{3F9EA3AE-A38F-498A-9E98-794CDA9E7E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96860" y="283464"/>
            <a:ext cx="1190109" cy="1088510"/>
          </a:xfrm>
          <a:prstGeom prst="rect">
            <a:avLst/>
          </a:prstGeom>
          <a:noFill/>
          <a:ln cap="flat">
            <a:noFill/>
          </a:ln>
        </p:spPr>
      </p:pic>
      <p:pic>
        <p:nvPicPr>
          <p:cNvPr id="37" name="Imagen 1">
            <a:extLst>
              <a:ext uri="{FF2B5EF4-FFF2-40B4-BE49-F238E27FC236}">
                <a16:creationId xmlns:a16="http://schemas.microsoft.com/office/drawing/2014/main" id="{E513CCEF-3376-46D9-95CA-8AB2E1B0E745}"/>
              </a:ext>
            </a:extLst>
          </p:cNvPr>
          <p:cNvPicPr>
            <a:picLocks noChangeAspect="1"/>
          </p:cNvPicPr>
          <p:nvPr/>
        </p:nvPicPr>
        <p:blipFill>
          <a:blip r:embed="rId4"/>
          <a:stretch>
            <a:fillRect/>
          </a:stretch>
        </p:blipFill>
        <p:spPr>
          <a:xfrm>
            <a:off x="0" y="3683002"/>
            <a:ext cx="9199650" cy="1460497"/>
          </a:xfrm>
          <a:prstGeom prst="rect">
            <a:avLst/>
          </a:prstGeom>
          <a:noFill/>
          <a:ln cap="flat">
            <a:noFill/>
          </a:ln>
        </p:spPr>
      </p:pic>
    </p:spTree>
    <p:extLst>
      <p:ext uri="{BB962C8B-B14F-4D97-AF65-F5344CB8AC3E}">
        <p14:creationId xmlns:p14="http://schemas.microsoft.com/office/powerpoint/2010/main" val="130419443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p:bg>
      <p:bgPr>
        <a:blipFill>
          <a:blip r:embed="rId2">
            <a:alphaModFix/>
          </a:blip>
          <a:stretch>
            <a:fillRect/>
          </a:stretch>
        </a:blipFill>
        <a:effectLst/>
      </p:bgPr>
    </p:bg>
    <p:spTree>
      <p:nvGrpSpPr>
        <p:cNvPr id="1" name=""/>
        <p:cNvGrpSpPr/>
        <p:nvPr/>
      </p:nvGrpSpPr>
      <p:grpSpPr>
        <a:xfrm>
          <a:off x="0" y="0"/>
          <a:ext cx="0" cy="0"/>
          <a:chOff x="0" y="0"/>
          <a:chExt cx="0" cy="0"/>
        </a:xfrm>
      </p:grpSpPr>
      <p:grpSp>
        <p:nvGrpSpPr>
          <p:cNvPr id="2" name="Google Shape;884;p13">
            <a:extLst>
              <a:ext uri="{FF2B5EF4-FFF2-40B4-BE49-F238E27FC236}">
                <a16:creationId xmlns:a16="http://schemas.microsoft.com/office/drawing/2014/main" id="{D58AB589-931E-48E7-A808-3891EE21BDEB}"/>
              </a:ext>
            </a:extLst>
          </p:cNvPr>
          <p:cNvGrpSpPr/>
          <p:nvPr/>
        </p:nvGrpSpPr>
        <p:grpSpPr>
          <a:xfrm>
            <a:off x="76178" y="114912"/>
            <a:ext cx="9067895" cy="4900599"/>
            <a:chOff x="76178" y="114912"/>
            <a:chExt cx="9067895" cy="4900599"/>
          </a:xfrm>
        </p:grpSpPr>
        <p:grpSp>
          <p:nvGrpSpPr>
            <p:cNvPr id="3" name="Google Shape;885;p13">
              <a:extLst>
                <a:ext uri="{FF2B5EF4-FFF2-40B4-BE49-F238E27FC236}">
                  <a16:creationId xmlns:a16="http://schemas.microsoft.com/office/drawing/2014/main" id="{C10AEA33-384F-4EC3-8B35-9619B1F24C70}"/>
                </a:ext>
              </a:extLst>
            </p:cNvPr>
            <p:cNvGrpSpPr/>
            <p:nvPr/>
          </p:nvGrpSpPr>
          <p:grpSpPr>
            <a:xfrm>
              <a:off x="4477112" y="4842845"/>
              <a:ext cx="189784" cy="172666"/>
              <a:chOff x="4477112" y="4842845"/>
              <a:chExt cx="189784" cy="172666"/>
            </a:xfrm>
          </p:grpSpPr>
          <p:sp>
            <p:nvSpPr>
              <p:cNvPr id="4" name="Google Shape;886;p13">
                <a:extLst>
                  <a:ext uri="{FF2B5EF4-FFF2-40B4-BE49-F238E27FC236}">
                    <a16:creationId xmlns:a16="http://schemas.microsoft.com/office/drawing/2014/main" id="{16534089-94D0-44C8-941B-3888A3A66FAD}"/>
                  </a:ext>
                </a:extLst>
              </p:cNvPr>
              <p:cNvSpPr/>
              <p:nvPr/>
            </p:nvSpPr>
            <p:spPr>
              <a:xfrm>
                <a:off x="4535634" y="4842845"/>
                <a:ext cx="73481" cy="172666"/>
              </a:xfrm>
              <a:custGeom>
                <a:avLst/>
                <a:gdLst>
                  <a:gd name="f0" fmla="val w"/>
                  <a:gd name="f1" fmla="val h"/>
                  <a:gd name="f2" fmla="val 0"/>
                  <a:gd name="f3" fmla="val 2275"/>
                  <a:gd name="f4" fmla="val 5346"/>
                  <a:gd name="f5" fmla="val 1131"/>
                  <a:gd name="f6" fmla="val 1"/>
                  <a:gd name="f7" fmla="val 1201"/>
                  <a:gd name="f8" fmla="val 2679"/>
                  <a:gd name="f9" fmla="val 4145"/>
                  <a:gd name="f10" fmla="val 5345"/>
                  <a:gd name="f11" fmla="val 2274"/>
                  <a:gd name="f12" fmla="*/ f0 1 2275"/>
                  <a:gd name="f13" fmla="*/ f1 1 5346"/>
                  <a:gd name="f14" fmla="val f2"/>
                  <a:gd name="f15" fmla="val f3"/>
                  <a:gd name="f16" fmla="val f4"/>
                  <a:gd name="f17" fmla="+- f16 0 f14"/>
                  <a:gd name="f18" fmla="+- f15 0 f14"/>
                  <a:gd name="f19" fmla="*/ f18 1 2275"/>
                  <a:gd name="f20" fmla="*/ f17 1 534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275" h="5346">
                    <a:moveTo>
                      <a:pt x="f5" y="f6"/>
                    </a:moveTo>
                    <a:cubicBezTo>
                      <a:pt x="f5" y="f6"/>
                      <a:pt x="f2" y="f7"/>
                      <a:pt x="f2" y="f8"/>
                    </a:cubicBezTo>
                    <a:cubicBezTo>
                      <a:pt x="f2" y="f9"/>
                      <a:pt x="f5" y="f10"/>
                      <a:pt x="f5" y="f10"/>
                    </a:cubicBezTo>
                    <a:cubicBezTo>
                      <a:pt x="f5" y="f10"/>
                      <a:pt x="f11" y="f9"/>
                      <a:pt x="f11" y="f8"/>
                    </a:cubicBezTo>
                    <a:cubicBezTo>
                      <a:pt x="f11" y="f7"/>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887;p13">
                <a:extLst>
                  <a:ext uri="{FF2B5EF4-FFF2-40B4-BE49-F238E27FC236}">
                    <a16:creationId xmlns:a16="http://schemas.microsoft.com/office/drawing/2014/main" id="{EE37255C-E71E-4F67-9F9F-807CB350D888}"/>
                  </a:ext>
                </a:extLst>
              </p:cNvPr>
              <p:cNvSpPr/>
              <p:nvPr/>
            </p:nvSpPr>
            <p:spPr>
              <a:xfrm>
                <a:off x="4477112" y="4862998"/>
                <a:ext cx="60396" cy="60432"/>
              </a:xfrm>
              <a:custGeom>
                <a:avLst/>
                <a:gdLst>
                  <a:gd name="f0" fmla="val w"/>
                  <a:gd name="f1" fmla="val h"/>
                  <a:gd name="f2" fmla="val 0"/>
                  <a:gd name="f3" fmla="val 1870"/>
                  <a:gd name="f4" fmla="val 1871"/>
                  <a:gd name="f5" fmla="val 1062"/>
                  <a:gd name="f6" fmla="val 23"/>
                  <a:gd name="f7" fmla="val 543"/>
                  <a:gd name="f8" fmla="val 531"/>
                  <a:gd name="f9" fmla="val 35"/>
                  <a:gd name="f10" fmla="val 808"/>
                  <a:gd name="f11" fmla="val 1847"/>
                  <a:gd name="f12" fmla="val 1327"/>
                  <a:gd name="f13" fmla="val 1328"/>
                  <a:gd name="f14" fmla="*/ f0 1 1870"/>
                  <a:gd name="f15" fmla="*/ f1 1 1871"/>
                  <a:gd name="f16" fmla="val f2"/>
                  <a:gd name="f17" fmla="val f3"/>
                  <a:gd name="f18" fmla="val f4"/>
                  <a:gd name="f19" fmla="+- f18 0 f16"/>
                  <a:gd name="f20" fmla="+- f17 0 f16"/>
                  <a:gd name="f21" fmla="*/ f20 1 1870"/>
                  <a:gd name="f22" fmla="*/ f19 1 187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870" h="1870">
                    <a:moveTo>
                      <a:pt x="f3" y="f2"/>
                    </a:moveTo>
                    <a:lnTo>
                      <a:pt x="f3" y="f2"/>
                    </a:lnTo>
                    <a:cubicBezTo>
                      <a:pt x="f3" y="f2"/>
                      <a:pt x="f5" y="f6"/>
                      <a:pt x="f7" y="f8"/>
                    </a:cubicBezTo>
                    <a:cubicBezTo>
                      <a:pt x="f9" y="f5"/>
                      <a:pt x="f2" y="f3"/>
                      <a:pt x="f2" y="f3"/>
                    </a:cubicBezTo>
                    <a:cubicBezTo>
                      <a:pt x="f2" y="f3"/>
                      <a:pt x="f10" y="f11"/>
                      <a:pt x="f12" y="f13"/>
                    </a:cubicBezTo>
                    <a:cubicBezTo>
                      <a:pt x="f11" y="f10"/>
                      <a:pt x="f3" y="f2"/>
                      <a:pt x="f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888;p13">
                <a:extLst>
                  <a:ext uri="{FF2B5EF4-FFF2-40B4-BE49-F238E27FC236}">
                    <a16:creationId xmlns:a16="http://schemas.microsoft.com/office/drawing/2014/main" id="{162A3952-F7AE-46E8-9893-30091FA536D1}"/>
                  </a:ext>
                </a:extLst>
              </p:cNvPr>
              <p:cNvSpPr/>
              <p:nvPr/>
            </p:nvSpPr>
            <p:spPr>
              <a:xfrm>
                <a:off x="4606820" y="4862998"/>
                <a:ext cx="60076" cy="60432"/>
              </a:xfrm>
              <a:custGeom>
                <a:avLst/>
                <a:gdLst>
                  <a:gd name="f0" fmla="val w"/>
                  <a:gd name="f1" fmla="val h"/>
                  <a:gd name="f2" fmla="val 0"/>
                  <a:gd name="f3" fmla="val 1860"/>
                  <a:gd name="f4" fmla="val 1871"/>
                  <a:gd name="f5" fmla="val 1"/>
                  <a:gd name="f6" fmla="val 12"/>
                  <a:gd name="f7" fmla="val 808"/>
                  <a:gd name="f8" fmla="val 532"/>
                  <a:gd name="f9" fmla="val 1328"/>
                  <a:gd name="f10" fmla="val 1051"/>
                  <a:gd name="f11" fmla="val 1847"/>
                  <a:gd name="f12" fmla="val 1859"/>
                  <a:gd name="f13" fmla="val 1870"/>
                  <a:gd name="f14" fmla="val 1836"/>
                  <a:gd name="f15" fmla="val 1062"/>
                  <a:gd name="f16" fmla="val 531"/>
                  <a:gd name="f17" fmla="val 809"/>
                  <a:gd name="f18" fmla="val 23"/>
                  <a:gd name="f19" fmla="*/ f0 1 1860"/>
                  <a:gd name="f20" fmla="*/ f1 1 1871"/>
                  <a:gd name="f21" fmla="val f2"/>
                  <a:gd name="f22" fmla="val f3"/>
                  <a:gd name="f23" fmla="val f4"/>
                  <a:gd name="f24" fmla="+- f23 0 f21"/>
                  <a:gd name="f25" fmla="+- f22 0 f21"/>
                  <a:gd name="f26" fmla="*/ f25 1 1860"/>
                  <a:gd name="f27" fmla="*/ f24 1 1871"/>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860" h="1870">
                    <a:moveTo>
                      <a:pt x="f5" y="f2"/>
                    </a:moveTo>
                    <a:cubicBezTo>
                      <a:pt x="f5" y="f2"/>
                      <a:pt x="f6" y="f7"/>
                      <a:pt x="f8" y="f9"/>
                    </a:cubicBezTo>
                    <a:cubicBezTo>
                      <a:pt x="f10" y="f11"/>
                      <a:pt x="f12" y="f13"/>
                      <a:pt x="f12" y="f13"/>
                    </a:cubicBezTo>
                    <a:cubicBezTo>
                      <a:pt x="f12" y="f13"/>
                      <a:pt x="f14" y="f15"/>
                      <a:pt x="f9" y="f16"/>
                    </a:cubicBezTo>
                    <a:cubicBezTo>
                      <a:pt x="f17" y="f18"/>
                      <a:pt x="f5"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7" name="Google Shape;889;p13">
              <a:extLst>
                <a:ext uri="{FF2B5EF4-FFF2-40B4-BE49-F238E27FC236}">
                  <a16:creationId xmlns:a16="http://schemas.microsoft.com/office/drawing/2014/main" id="{AD3AEE76-3D06-43F5-8D18-4E134E67ABEE}"/>
                </a:ext>
              </a:extLst>
            </p:cNvPr>
            <p:cNvSpPr/>
            <p:nvPr/>
          </p:nvSpPr>
          <p:spPr>
            <a:xfrm>
              <a:off x="4470391" y="114912"/>
              <a:ext cx="203216" cy="242325"/>
            </a:xfrm>
            <a:custGeom>
              <a:avLst/>
              <a:gdLst>
                <a:gd name="f0" fmla="val w"/>
                <a:gd name="f1" fmla="val h"/>
                <a:gd name="f2" fmla="val 0"/>
                <a:gd name="f3" fmla="val 6292"/>
                <a:gd name="f4" fmla="val 7503"/>
                <a:gd name="f5" fmla="val 3141"/>
                <a:gd name="f6" fmla="val 2979"/>
                <a:gd name="f7" fmla="val 2852"/>
                <a:gd name="f8" fmla="val 173"/>
                <a:gd name="f9" fmla="val 2794"/>
                <a:gd name="f10" fmla="val 427"/>
                <a:gd name="f11" fmla="val 2390"/>
                <a:gd name="f12" fmla="val 2944"/>
                <a:gd name="f13" fmla="val 2943"/>
                <a:gd name="f14" fmla="val 174"/>
                <a:gd name="f15" fmla="val 2401"/>
                <a:gd name="f16" fmla="val 416"/>
                <a:gd name="f17" fmla="val 2805"/>
                <a:gd name="f18" fmla="val 2863"/>
                <a:gd name="f19" fmla="val 1"/>
                <a:gd name="f20" fmla="val 2990"/>
                <a:gd name="f21" fmla="val 3151"/>
                <a:gd name="f22" fmla="val 3313"/>
                <a:gd name="f23" fmla="val 3440"/>
                <a:gd name="f24" fmla="val 3497"/>
                <a:gd name="f25" fmla="val 3901"/>
                <a:gd name="f26" fmla="val 2956"/>
                <a:gd name="f27" fmla="val 3347"/>
                <a:gd name="f28" fmla="val 7330"/>
                <a:gd name="f29" fmla="val 7087"/>
                <a:gd name="f30" fmla="val 3302"/>
                <a:gd name="f31" fmla="val 3429"/>
                <a:gd name="f32" fmla="val 3487"/>
                <a:gd name="f33" fmla="val 3891"/>
                <a:gd name="f34" fmla="val 3325"/>
                <a:gd name="f35" fmla="val 6107"/>
                <a:gd name="f36" fmla="val 5865"/>
                <a:gd name="f37" fmla="val 6119"/>
                <a:gd name="f38" fmla="val 3348"/>
                <a:gd name="f39" fmla="*/ f0 1 6292"/>
                <a:gd name="f40" fmla="*/ f1 1 7503"/>
                <a:gd name="f41" fmla="val f2"/>
                <a:gd name="f42" fmla="val f3"/>
                <a:gd name="f43" fmla="val f4"/>
                <a:gd name="f44" fmla="+- f43 0 f41"/>
                <a:gd name="f45" fmla="+- f42 0 f41"/>
                <a:gd name="f46" fmla="*/ f45 1 6292"/>
                <a:gd name="f47" fmla="*/ f44 1 7503"/>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6292" h="7503">
                  <a:moveTo>
                    <a:pt x="f5" y="f2"/>
                  </a:moveTo>
                  <a:cubicBezTo>
                    <a:pt x="f6" y="f2"/>
                    <a:pt x="f7" y="f8"/>
                    <a:pt x="f9" y="f10"/>
                  </a:cubicBezTo>
                  <a:lnTo>
                    <a:pt x="f11" y="f8"/>
                  </a:lnTo>
                  <a:lnTo>
                    <a:pt x="f12" y="f13"/>
                  </a:lnTo>
                  <a:lnTo>
                    <a:pt x="f14" y="f15"/>
                  </a:lnTo>
                  <a:lnTo>
                    <a:pt x="f16" y="f17"/>
                  </a:lnTo>
                  <a:cubicBezTo>
                    <a:pt x="f14" y="f18"/>
                    <a:pt x="f19" y="f20"/>
                    <a:pt x="f19" y="f21"/>
                  </a:cubicBezTo>
                  <a:cubicBezTo>
                    <a:pt x="f19" y="f22"/>
                    <a:pt x="f14" y="f23"/>
                    <a:pt x="f16" y="f24"/>
                  </a:cubicBezTo>
                  <a:lnTo>
                    <a:pt x="f14" y="f25"/>
                  </a:lnTo>
                  <a:lnTo>
                    <a:pt x="f14" y="f25"/>
                  </a:lnTo>
                  <a:lnTo>
                    <a:pt x="f26" y="f27"/>
                  </a:lnTo>
                  <a:lnTo>
                    <a:pt x="f11" y="f28"/>
                  </a:lnTo>
                  <a:lnTo>
                    <a:pt x="f9" y="f29"/>
                  </a:lnTo>
                  <a:cubicBezTo>
                    <a:pt x="f7" y="f28"/>
                    <a:pt x="f6" y="f4"/>
                    <a:pt x="f5" y="f4"/>
                  </a:cubicBezTo>
                  <a:cubicBezTo>
                    <a:pt x="f30" y="f4"/>
                    <a:pt x="f31" y="f28"/>
                    <a:pt x="f32" y="f29"/>
                  </a:cubicBezTo>
                  <a:lnTo>
                    <a:pt x="f33" y="f28"/>
                  </a:lnTo>
                  <a:lnTo>
                    <a:pt x="f34" y="f27"/>
                  </a:lnTo>
                  <a:lnTo>
                    <a:pt x="f34" y="f27"/>
                  </a:lnTo>
                  <a:lnTo>
                    <a:pt x="f35" y="f25"/>
                  </a:lnTo>
                  <a:lnTo>
                    <a:pt x="f35" y="f25"/>
                  </a:lnTo>
                  <a:lnTo>
                    <a:pt x="f36" y="f24"/>
                  </a:lnTo>
                  <a:cubicBezTo>
                    <a:pt x="f37" y="f23"/>
                    <a:pt x="f3" y="f22"/>
                    <a:pt x="f3" y="f21"/>
                  </a:cubicBezTo>
                  <a:cubicBezTo>
                    <a:pt x="f3" y="f20"/>
                    <a:pt x="f35" y="f18"/>
                    <a:pt x="f36" y="f17"/>
                  </a:cubicBezTo>
                  <a:lnTo>
                    <a:pt x="f37" y="f15"/>
                  </a:lnTo>
                  <a:lnTo>
                    <a:pt x="f38" y="f13"/>
                  </a:lnTo>
                  <a:lnTo>
                    <a:pt x="f33" y="f8"/>
                  </a:lnTo>
                  <a:lnTo>
                    <a:pt x="f32" y="f10"/>
                  </a:lnTo>
                  <a:cubicBezTo>
                    <a:pt x="f31" y="f8"/>
                    <a:pt x="f30"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8" name="Google Shape;890;p13">
              <a:extLst>
                <a:ext uri="{FF2B5EF4-FFF2-40B4-BE49-F238E27FC236}">
                  <a16:creationId xmlns:a16="http://schemas.microsoft.com/office/drawing/2014/main" id="{B5B548AF-5720-4089-B91A-B3A35BE40A5A}"/>
                </a:ext>
              </a:extLst>
            </p:cNvPr>
            <p:cNvGrpSpPr/>
            <p:nvPr/>
          </p:nvGrpSpPr>
          <p:grpSpPr>
            <a:xfrm>
              <a:off x="76178" y="114940"/>
              <a:ext cx="9067895" cy="4880417"/>
              <a:chOff x="76178" y="114940"/>
              <a:chExt cx="9067895" cy="4880417"/>
            </a:xfrm>
          </p:grpSpPr>
          <p:grpSp>
            <p:nvGrpSpPr>
              <p:cNvPr id="9" name="Google Shape;891;p13">
                <a:extLst>
                  <a:ext uri="{FF2B5EF4-FFF2-40B4-BE49-F238E27FC236}">
                    <a16:creationId xmlns:a16="http://schemas.microsoft.com/office/drawing/2014/main" id="{C81A6897-F3AD-4D1E-9E94-15632375F4FD}"/>
                  </a:ext>
                </a:extLst>
              </p:cNvPr>
              <p:cNvGrpSpPr/>
              <p:nvPr/>
            </p:nvGrpSpPr>
            <p:grpSpPr>
              <a:xfrm>
                <a:off x="194310" y="1034698"/>
                <a:ext cx="213649" cy="3005888"/>
                <a:chOff x="194310" y="1034698"/>
                <a:chExt cx="213649" cy="3005888"/>
              </a:xfrm>
            </p:grpSpPr>
            <p:sp>
              <p:nvSpPr>
                <p:cNvPr id="10" name="Google Shape;892;p13">
                  <a:extLst>
                    <a:ext uri="{FF2B5EF4-FFF2-40B4-BE49-F238E27FC236}">
                      <a16:creationId xmlns:a16="http://schemas.microsoft.com/office/drawing/2014/main" id="{44A37326-5ECD-448B-AFE5-5C1210E48D9B}"/>
                    </a:ext>
                  </a:extLst>
                </p:cNvPr>
                <p:cNvSpPr/>
                <p:nvPr/>
              </p:nvSpPr>
              <p:spPr>
                <a:xfrm>
                  <a:off x="196175" y="1165530"/>
                  <a:ext cx="14923" cy="1487491"/>
                </a:xfrm>
                <a:custGeom>
                  <a:avLst/>
                  <a:gdLst>
                    <a:gd name="f0" fmla="val w"/>
                    <a:gd name="f1" fmla="val h"/>
                    <a:gd name="f2" fmla="val 0"/>
                    <a:gd name="f3" fmla="val 462"/>
                    <a:gd name="f4" fmla="val 46056"/>
                    <a:gd name="f5" fmla="val 1"/>
                    <a:gd name="f6" fmla="*/ f0 1 462"/>
                    <a:gd name="f7" fmla="*/ f1 1 46056"/>
                    <a:gd name="f8" fmla="val f2"/>
                    <a:gd name="f9" fmla="val f3"/>
                    <a:gd name="f10" fmla="val f4"/>
                    <a:gd name="f11" fmla="+- f10 0 f8"/>
                    <a:gd name="f12" fmla="+- f9 0 f8"/>
                    <a:gd name="f13" fmla="*/ f12 1 462"/>
                    <a:gd name="f14" fmla="*/ f11 1 4605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62" h="46056">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893;p13">
                  <a:extLst>
                    <a:ext uri="{FF2B5EF4-FFF2-40B4-BE49-F238E27FC236}">
                      <a16:creationId xmlns:a16="http://schemas.microsoft.com/office/drawing/2014/main" id="{119BAB2D-D78D-4A88-B9E2-F1666242A7EE}"/>
                    </a:ext>
                  </a:extLst>
                </p:cNvPr>
                <p:cNvSpPr/>
                <p:nvPr/>
              </p:nvSpPr>
              <p:spPr>
                <a:xfrm>
                  <a:off x="194310" y="1034698"/>
                  <a:ext cx="213649" cy="143917"/>
                </a:xfrm>
                <a:custGeom>
                  <a:avLst/>
                  <a:gdLst>
                    <a:gd name="f0" fmla="val w"/>
                    <a:gd name="f1" fmla="val h"/>
                    <a:gd name="f2" fmla="val 0"/>
                    <a:gd name="f3" fmla="val 6615"/>
                    <a:gd name="f4" fmla="val 4456"/>
                    <a:gd name="f5" fmla="val 3925"/>
                    <a:gd name="f6" fmla="val 3498"/>
                    <a:gd name="f7" fmla="val 35"/>
                    <a:gd name="f8" fmla="val 3071"/>
                    <a:gd name="f9" fmla="val 104"/>
                    <a:gd name="f10" fmla="val 2944"/>
                    <a:gd name="f11" fmla="val 151"/>
                    <a:gd name="f12" fmla="val 2805"/>
                    <a:gd name="f13" fmla="val 174"/>
                    <a:gd name="f14" fmla="val 2667"/>
                    <a:gd name="f15" fmla="val 220"/>
                    <a:gd name="f16" fmla="val 2136"/>
                    <a:gd name="f17" fmla="val 404"/>
                    <a:gd name="f18" fmla="val 1651"/>
                    <a:gd name="f19" fmla="val 705"/>
                    <a:gd name="f20" fmla="val 1259"/>
                    <a:gd name="f21" fmla="val 1097"/>
                    <a:gd name="f22" fmla="val 451"/>
                    <a:gd name="f23" fmla="val 1859"/>
                    <a:gd name="f24" fmla="val 1"/>
                    <a:gd name="f25" fmla="val 2978"/>
                    <a:gd name="f26" fmla="val 47"/>
                    <a:gd name="f27" fmla="val 4052"/>
                    <a:gd name="f28" fmla="val 4183"/>
                    <a:gd name="f29" fmla="val 149"/>
                    <a:gd name="f30" fmla="val 4272"/>
                    <a:gd name="f31" fmla="val 258"/>
                    <a:gd name="f32" fmla="val 265"/>
                    <a:gd name="f33" fmla="val 271"/>
                    <a:gd name="f34" fmla="val 278"/>
                    <a:gd name="f35" fmla="val 4271"/>
                    <a:gd name="f36" fmla="val 405"/>
                    <a:gd name="f37" fmla="val 508"/>
                    <a:gd name="f38" fmla="val 4167"/>
                    <a:gd name="f39" fmla="val 543"/>
                    <a:gd name="f40" fmla="val 3094"/>
                    <a:gd name="f41" fmla="val 1005"/>
                    <a:gd name="f42" fmla="val 2182"/>
                    <a:gd name="f43" fmla="val 1720"/>
                    <a:gd name="f44" fmla="val 1605"/>
                    <a:gd name="f45" fmla="val 2078"/>
                    <a:gd name="f46" fmla="val 1316"/>
                    <a:gd name="f47" fmla="val 2482"/>
                    <a:gd name="f48" fmla="val 1085"/>
                    <a:gd name="f49" fmla="val 2932"/>
                    <a:gd name="f50" fmla="val 970"/>
                    <a:gd name="f51" fmla="val 3048"/>
                    <a:gd name="f52" fmla="val 935"/>
                    <a:gd name="f53" fmla="val 3152"/>
                    <a:gd name="f54" fmla="val 924"/>
                    <a:gd name="f55" fmla="val 3267"/>
                    <a:gd name="f56" fmla="val 901"/>
                    <a:gd name="f57" fmla="val 3590"/>
                    <a:gd name="f58" fmla="val 855"/>
                    <a:gd name="f59" fmla="val 4029"/>
                    <a:gd name="f60" fmla="val 866"/>
                    <a:gd name="f61" fmla="val 4133"/>
                    <a:gd name="f62" fmla="val 4225"/>
                    <a:gd name="f63" fmla="val 4618"/>
                    <a:gd name="f64" fmla="val 982"/>
                    <a:gd name="f65" fmla="val 4964"/>
                    <a:gd name="f66" fmla="val 1224"/>
                    <a:gd name="f67" fmla="val 5195"/>
                    <a:gd name="f68" fmla="val 1547"/>
                    <a:gd name="f69" fmla="val 5426"/>
                    <a:gd name="f70" fmla="val 1847"/>
                    <a:gd name="f71" fmla="val 5529"/>
                    <a:gd name="f72" fmla="val 2263"/>
                    <a:gd name="f73" fmla="val 5495"/>
                    <a:gd name="f74" fmla="val 2609"/>
                    <a:gd name="f75" fmla="val 5472"/>
                    <a:gd name="f76" fmla="val 2898"/>
                    <a:gd name="f77" fmla="val 5241"/>
                    <a:gd name="f78" fmla="val 3128"/>
                    <a:gd name="f79" fmla="val 4975"/>
                    <a:gd name="f80" fmla="val 3186"/>
                    <a:gd name="f81" fmla="val 4918"/>
                    <a:gd name="f82" fmla="val 3209"/>
                    <a:gd name="f83" fmla="val 4848"/>
                    <a:gd name="f84" fmla="val 4791"/>
                    <a:gd name="f85" fmla="val 4779"/>
                    <a:gd name="f86" fmla="val 4756"/>
                    <a:gd name="f87" fmla="val 3175"/>
                    <a:gd name="f88" fmla="val 4722"/>
                    <a:gd name="f89" fmla="val 3117"/>
                    <a:gd name="f90" fmla="val 4825"/>
                    <a:gd name="f91" fmla="val 2725"/>
                    <a:gd name="f92" fmla="val 2355"/>
                    <a:gd name="f93" fmla="val 4260"/>
                    <a:gd name="f94" fmla="val 2240"/>
                    <a:gd name="f95" fmla="val 4197"/>
                    <a:gd name="f96" fmla="val 2222"/>
                    <a:gd name="f97" fmla="val 4134"/>
                    <a:gd name="f98" fmla="val 2213"/>
                    <a:gd name="f99" fmla="val 4072"/>
                    <a:gd name="f100" fmla="val 3777"/>
                    <a:gd name="f101" fmla="val 3501"/>
                    <a:gd name="f102" fmla="val 2406"/>
                    <a:gd name="f103" fmla="val 3406"/>
                    <a:gd name="f104" fmla="val 2701"/>
                    <a:gd name="f105" fmla="val 3394"/>
                    <a:gd name="f106" fmla="val 2771"/>
                    <a:gd name="f107" fmla="val 3383"/>
                    <a:gd name="f108" fmla="val 2828"/>
                    <a:gd name="f109" fmla="val 3579"/>
                    <a:gd name="f110" fmla="val 3671"/>
                    <a:gd name="f111" fmla="val 4040"/>
                    <a:gd name="f112" fmla="val 4075"/>
                    <a:gd name="f113" fmla="val 4387"/>
                    <a:gd name="f114" fmla="val 4514"/>
                    <a:gd name="f115" fmla="val 4745"/>
                    <a:gd name="f116" fmla="val 4952"/>
                    <a:gd name="f117" fmla="val 5137"/>
                    <a:gd name="f118" fmla="val 4433"/>
                    <a:gd name="f119" fmla="val 5310"/>
                    <a:gd name="f120" fmla="val 4375"/>
                    <a:gd name="f121" fmla="val 6049"/>
                    <a:gd name="f122" fmla="val 4144"/>
                    <a:gd name="f123" fmla="val 6568"/>
                    <a:gd name="f124" fmla="val 3452"/>
                    <a:gd name="f125" fmla="val 6603"/>
                    <a:gd name="f126" fmla="val 6614"/>
                    <a:gd name="f127" fmla="val 2020"/>
                    <a:gd name="f128" fmla="val 6384"/>
                    <a:gd name="f129" fmla="val 1420"/>
                    <a:gd name="f130" fmla="val 5980"/>
                    <a:gd name="f131" fmla="val 5576"/>
                    <a:gd name="f132" fmla="val 4999"/>
                    <a:gd name="f133" fmla="val 116"/>
                    <a:gd name="f134" fmla="val 4237"/>
                    <a:gd name="f135" fmla="val 4087"/>
                    <a:gd name="f136" fmla="*/ f0 1 6615"/>
                    <a:gd name="f137" fmla="*/ f1 1 4456"/>
                    <a:gd name="f138" fmla="val f2"/>
                    <a:gd name="f139" fmla="val f3"/>
                    <a:gd name="f140" fmla="val f4"/>
                    <a:gd name="f141" fmla="+- f140 0 f138"/>
                    <a:gd name="f142" fmla="+- f139 0 f138"/>
                    <a:gd name="f143" fmla="*/ f142 1 6615"/>
                    <a:gd name="f144" fmla="*/ f141 1 4456"/>
                    <a:gd name="f145" fmla="*/ f138 1 f143"/>
                    <a:gd name="f146" fmla="*/ f139 1 f143"/>
                    <a:gd name="f147" fmla="*/ f138 1 f144"/>
                    <a:gd name="f148" fmla="*/ f140 1 f144"/>
                    <a:gd name="f149" fmla="*/ f145 f136 1"/>
                    <a:gd name="f150" fmla="*/ f146 f136 1"/>
                    <a:gd name="f151" fmla="*/ f148 f137 1"/>
                    <a:gd name="f152" fmla="*/ f147 f137 1"/>
                  </a:gdLst>
                  <a:ahLst/>
                  <a:cxnLst>
                    <a:cxn ang="3cd4">
                      <a:pos x="hc" y="t"/>
                    </a:cxn>
                    <a:cxn ang="0">
                      <a:pos x="r" y="vc"/>
                    </a:cxn>
                    <a:cxn ang="cd4">
                      <a:pos x="hc" y="b"/>
                    </a:cxn>
                    <a:cxn ang="cd2">
                      <a:pos x="l" y="vc"/>
                    </a:cxn>
                  </a:cxnLst>
                  <a:rect l="f149" t="f152" r="f150" b="f151"/>
                  <a:pathLst>
                    <a:path w="6615" h="4456">
                      <a:moveTo>
                        <a:pt x="f5" y="f2"/>
                      </a:moveTo>
                      <a:lnTo>
                        <a:pt x="f6" y="f7"/>
                      </a:lnTo>
                      <a:lnTo>
                        <a:pt x="f8" y="f9"/>
                      </a:lnTo>
                      <a:cubicBezTo>
                        <a:pt x="f10" y="f11"/>
                        <a:pt x="f12" y="f13"/>
                        <a:pt x="f14" y="f15"/>
                      </a:cubicBezTo>
                      <a:cubicBezTo>
                        <a:pt x="f16" y="f17"/>
                        <a:pt x="f18" y="f19"/>
                        <a:pt x="f20" y="f21"/>
                      </a:cubicBezTo>
                      <a:cubicBezTo>
                        <a:pt x="f22" y="f23"/>
                        <a:pt x="f24" y="f25"/>
                        <a:pt x="f26" y="f27"/>
                      </a:cubicBezTo>
                      <a:cubicBezTo>
                        <a:pt x="f26" y="f28"/>
                        <a:pt x="f29" y="f30"/>
                        <a:pt x="f31" y="f30"/>
                      </a:cubicBezTo>
                      <a:cubicBezTo>
                        <a:pt x="f32" y="f30"/>
                        <a:pt x="f33" y="f30"/>
                        <a:pt x="f34" y="f35"/>
                      </a:cubicBezTo>
                      <a:cubicBezTo>
                        <a:pt x="f36" y="f35"/>
                        <a:pt x="f37" y="f38"/>
                        <a:pt x="f37" y="f27"/>
                      </a:cubicBezTo>
                      <a:cubicBezTo>
                        <a:pt x="f39" y="f40"/>
                        <a:pt x="f41" y="f42"/>
                        <a:pt x="f43" y="f44"/>
                      </a:cubicBezTo>
                      <a:cubicBezTo>
                        <a:pt x="f45" y="f46"/>
                        <a:pt x="f47" y="f48"/>
                        <a:pt x="f49" y="f50"/>
                      </a:cubicBezTo>
                      <a:cubicBezTo>
                        <a:pt x="f51" y="f52"/>
                        <a:pt x="f53" y="f54"/>
                        <a:pt x="f55" y="f56"/>
                      </a:cubicBezTo>
                      <a:lnTo>
                        <a:pt x="f57" y="f58"/>
                      </a:lnTo>
                      <a:lnTo>
                        <a:pt x="f5" y="f58"/>
                      </a:lnTo>
                      <a:cubicBezTo>
                        <a:pt x="f59" y="f60"/>
                        <a:pt x="f61" y="f60"/>
                        <a:pt x="f62" y="f56"/>
                      </a:cubicBezTo>
                      <a:cubicBezTo>
                        <a:pt x="f63" y="f64"/>
                        <a:pt x="f65" y="f66"/>
                        <a:pt x="f67" y="f68"/>
                      </a:cubicBezTo>
                      <a:cubicBezTo>
                        <a:pt x="f69" y="f70"/>
                        <a:pt x="f71" y="f72"/>
                        <a:pt x="f73" y="f74"/>
                      </a:cubicBezTo>
                      <a:cubicBezTo>
                        <a:pt x="f75" y="f76"/>
                        <a:pt x="f77" y="f78"/>
                        <a:pt x="f79" y="f80"/>
                      </a:cubicBezTo>
                      <a:cubicBezTo>
                        <a:pt x="f81" y="f82"/>
                        <a:pt x="f83" y="f82"/>
                        <a:pt x="f84" y="f82"/>
                      </a:cubicBezTo>
                      <a:cubicBezTo>
                        <a:pt x="f85" y="f82"/>
                        <a:pt x="f86" y="f80"/>
                        <a:pt x="f86" y="f87"/>
                      </a:cubicBezTo>
                      <a:cubicBezTo>
                        <a:pt x="f88" y="f53"/>
                        <a:pt x="f88" y="f89"/>
                        <a:pt x="f88" y="f40"/>
                      </a:cubicBezTo>
                      <a:cubicBezTo>
                        <a:pt x="f90" y="f91"/>
                        <a:pt x="f63" y="f92"/>
                        <a:pt x="f93" y="f94"/>
                      </a:cubicBezTo>
                      <a:cubicBezTo>
                        <a:pt x="f95" y="f96"/>
                        <a:pt x="f97" y="f98"/>
                        <a:pt x="f99" y="f98"/>
                      </a:cubicBezTo>
                      <a:cubicBezTo>
                        <a:pt x="f100" y="f98"/>
                        <a:pt x="f101" y="f102"/>
                        <a:pt x="f103" y="f104"/>
                      </a:cubicBezTo>
                      <a:cubicBezTo>
                        <a:pt x="f105" y="f106"/>
                        <a:pt x="f107" y="f108"/>
                        <a:pt x="f107" y="f76"/>
                      </a:cubicBezTo>
                      <a:lnTo>
                        <a:pt x="f107" y="f40"/>
                      </a:lnTo>
                      <a:cubicBezTo>
                        <a:pt x="f107" y="f109"/>
                        <a:pt x="f110" y="f111"/>
                        <a:pt x="f112" y="f35"/>
                      </a:cubicBezTo>
                      <a:cubicBezTo>
                        <a:pt x="f35" y="f113"/>
                        <a:pt x="f114" y="f4"/>
                        <a:pt x="f115" y="f4"/>
                      </a:cubicBezTo>
                      <a:cubicBezTo>
                        <a:pt x="f116" y="f4"/>
                        <a:pt x="f117" y="f118"/>
                        <a:pt x="f119" y="f120"/>
                      </a:cubicBezTo>
                      <a:cubicBezTo>
                        <a:pt x="f121" y="f122"/>
                        <a:pt x="f123" y="f124"/>
                        <a:pt x="f125" y="f104"/>
                      </a:cubicBezTo>
                      <a:cubicBezTo>
                        <a:pt x="f126" y="f127"/>
                        <a:pt x="f128" y="f129"/>
                        <a:pt x="f130" y="f54"/>
                      </a:cubicBezTo>
                      <a:cubicBezTo>
                        <a:pt x="f131" y="f22"/>
                        <a:pt x="f132" y="f133"/>
                        <a:pt x="f113" y="f7"/>
                      </a:cubicBezTo>
                      <a:cubicBezTo>
                        <a:pt x="f134" y="f2"/>
                        <a:pt x="f135"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894;p13">
                  <a:extLst>
                    <a:ext uri="{FF2B5EF4-FFF2-40B4-BE49-F238E27FC236}">
                      <a16:creationId xmlns:a16="http://schemas.microsoft.com/office/drawing/2014/main" id="{A7BB4262-600E-48E5-B9C9-4E57CB057340}"/>
                    </a:ext>
                  </a:extLst>
                </p:cNvPr>
                <p:cNvSpPr/>
                <p:nvPr/>
              </p:nvSpPr>
              <p:spPr>
                <a:xfrm>
                  <a:off x="196175" y="2421870"/>
                  <a:ext cx="14923" cy="1487491"/>
                </a:xfrm>
                <a:custGeom>
                  <a:avLst/>
                  <a:gdLst>
                    <a:gd name="f0" fmla="val w"/>
                    <a:gd name="f1" fmla="val h"/>
                    <a:gd name="f2" fmla="val 0"/>
                    <a:gd name="f3" fmla="val 462"/>
                    <a:gd name="f4" fmla="val 46056"/>
                    <a:gd name="f5" fmla="val 46055"/>
                    <a:gd name="f6" fmla="*/ f0 1 462"/>
                    <a:gd name="f7" fmla="*/ f1 1 46056"/>
                    <a:gd name="f8" fmla="val f2"/>
                    <a:gd name="f9" fmla="val f3"/>
                    <a:gd name="f10" fmla="val f4"/>
                    <a:gd name="f11" fmla="+- f10 0 f8"/>
                    <a:gd name="f12" fmla="+- f9 0 f8"/>
                    <a:gd name="f13" fmla="*/ f12 1 462"/>
                    <a:gd name="f14" fmla="*/ f11 1 46056"/>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462" h="46056">
                      <a:moveTo>
                        <a:pt x="f2" y="f2"/>
                      </a:moveTo>
                      <a:lnTo>
                        <a:pt x="f2" y="f5"/>
                      </a:lnTo>
                      <a:lnTo>
                        <a:pt x="f3" y="f5"/>
                      </a:lnTo>
                      <a:lnTo>
                        <a:pt x="f3" y="f2"/>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895;p13">
                  <a:extLst>
                    <a:ext uri="{FF2B5EF4-FFF2-40B4-BE49-F238E27FC236}">
                      <a16:creationId xmlns:a16="http://schemas.microsoft.com/office/drawing/2014/main" id="{2BAE6A6D-5318-494A-B006-CDE3E7634F13}"/>
                    </a:ext>
                  </a:extLst>
                </p:cNvPr>
                <p:cNvSpPr/>
                <p:nvPr/>
              </p:nvSpPr>
              <p:spPr>
                <a:xfrm>
                  <a:off x="194310" y="3896285"/>
                  <a:ext cx="213649" cy="144301"/>
                </a:xfrm>
                <a:custGeom>
                  <a:avLst/>
                  <a:gdLst>
                    <a:gd name="f0" fmla="val w"/>
                    <a:gd name="f1" fmla="val h"/>
                    <a:gd name="f2" fmla="val 0"/>
                    <a:gd name="f3" fmla="val 6615"/>
                    <a:gd name="f4" fmla="val 4468"/>
                    <a:gd name="f5" fmla="val 4745"/>
                    <a:gd name="f6" fmla="val 4514"/>
                    <a:gd name="f7" fmla="val 4271"/>
                    <a:gd name="f8" fmla="val 81"/>
                    <a:gd name="f9" fmla="val 4075"/>
                    <a:gd name="f10" fmla="val 197"/>
                    <a:gd name="f11" fmla="val 3671"/>
                    <a:gd name="f12" fmla="val 427"/>
                    <a:gd name="f13" fmla="val 3383"/>
                    <a:gd name="f14" fmla="val 889"/>
                    <a:gd name="f15" fmla="val 1374"/>
                    <a:gd name="f16" fmla="val 1559"/>
                    <a:gd name="f17" fmla="val 1639"/>
                    <a:gd name="f18" fmla="val 3394"/>
                    <a:gd name="f19" fmla="val 1697"/>
                    <a:gd name="f20" fmla="val 3406"/>
                    <a:gd name="f21" fmla="val 1766"/>
                    <a:gd name="f22" fmla="val 3501"/>
                    <a:gd name="f23" fmla="val 2062"/>
                    <a:gd name="f24" fmla="val 3777"/>
                    <a:gd name="f25" fmla="val 2255"/>
                    <a:gd name="f26" fmla="val 4072"/>
                    <a:gd name="f27" fmla="val 4134"/>
                    <a:gd name="f28" fmla="val 4197"/>
                    <a:gd name="f29" fmla="val 2246"/>
                    <a:gd name="f30" fmla="val 4260"/>
                    <a:gd name="f31" fmla="val 2228"/>
                    <a:gd name="f32" fmla="val 4618"/>
                    <a:gd name="f33" fmla="val 2113"/>
                    <a:gd name="f34" fmla="val 4825"/>
                    <a:gd name="f35" fmla="val 1732"/>
                    <a:gd name="f36" fmla="val 4722"/>
                    <a:gd name="f37" fmla="val 1351"/>
                    <a:gd name="f38" fmla="val 1316"/>
                    <a:gd name="f39" fmla="val 4756"/>
                    <a:gd name="f40" fmla="val 1293"/>
                    <a:gd name="f41" fmla="val 1270"/>
                    <a:gd name="f42" fmla="val 4779"/>
                    <a:gd name="f43" fmla="val 1259"/>
                    <a:gd name="f44" fmla="val 4791"/>
                    <a:gd name="f45" fmla="val 4848"/>
                    <a:gd name="f46" fmla="val 4918"/>
                    <a:gd name="f47" fmla="val 4975"/>
                    <a:gd name="f48" fmla="val 5241"/>
                    <a:gd name="f49" fmla="val 1328"/>
                    <a:gd name="f50" fmla="val 5472"/>
                    <a:gd name="f51" fmla="val 5495"/>
                    <a:gd name="f52" fmla="val 1847"/>
                    <a:gd name="f53" fmla="val 5529"/>
                    <a:gd name="f54" fmla="val 2194"/>
                    <a:gd name="f55" fmla="val 5426"/>
                    <a:gd name="f56" fmla="val 2621"/>
                    <a:gd name="f57" fmla="val 5195"/>
                    <a:gd name="f58" fmla="val 2921"/>
                    <a:gd name="f59" fmla="val 4964"/>
                    <a:gd name="f60" fmla="val 3232"/>
                    <a:gd name="f61" fmla="val 3486"/>
                    <a:gd name="f62" fmla="val 4225"/>
                    <a:gd name="f63" fmla="val 3567"/>
                    <a:gd name="f64" fmla="val 4133"/>
                    <a:gd name="f65" fmla="val 3602"/>
                    <a:gd name="f66" fmla="val 4029"/>
                    <a:gd name="f67" fmla="val 3925"/>
                    <a:gd name="f68" fmla="val 3613"/>
                    <a:gd name="f69" fmla="val 3590"/>
                    <a:gd name="f70" fmla="val 3267"/>
                    <a:gd name="f71" fmla="val 3152"/>
                    <a:gd name="f72" fmla="val 3544"/>
                    <a:gd name="f73" fmla="val 3048"/>
                    <a:gd name="f74" fmla="val 3521"/>
                    <a:gd name="f75" fmla="val 2932"/>
                    <a:gd name="f76" fmla="val 3498"/>
                    <a:gd name="f77" fmla="val 2482"/>
                    <a:gd name="f78" fmla="val 3382"/>
                    <a:gd name="f79" fmla="val 2078"/>
                    <a:gd name="f80" fmla="val 1720"/>
                    <a:gd name="f81" fmla="val 2863"/>
                    <a:gd name="f82" fmla="val 1005"/>
                    <a:gd name="f83" fmla="val 2286"/>
                    <a:gd name="f84" fmla="val 543"/>
                    <a:gd name="f85" fmla="val 508"/>
                    <a:gd name="f86" fmla="val 404"/>
                    <a:gd name="f87" fmla="val 289"/>
                    <a:gd name="f88" fmla="val 405"/>
                    <a:gd name="f89" fmla="val 278"/>
                    <a:gd name="f90" fmla="val 267"/>
                    <a:gd name="f91" fmla="val 194"/>
                    <a:gd name="f92" fmla="val 256"/>
                    <a:gd name="f93" fmla="val 193"/>
                    <a:gd name="f94" fmla="val 245"/>
                    <a:gd name="f95" fmla="val 141"/>
                    <a:gd name="f96" fmla="val 47"/>
                    <a:gd name="f97" fmla="val 1"/>
                    <a:gd name="f98" fmla="val 1489"/>
                    <a:gd name="f99" fmla="val 451"/>
                    <a:gd name="f100" fmla="val 2598"/>
                    <a:gd name="f101" fmla="val 3371"/>
                    <a:gd name="f102" fmla="val 1651"/>
                    <a:gd name="f103" fmla="val 3752"/>
                    <a:gd name="f104" fmla="val 2136"/>
                    <a:gd name="f105" fmla="val 4063"/>
                    <a:gd name="f106" fmla="val 2667"/>
                    <a:gd name="f107" fmla="val 4248"/>
                    <a:gd name="f108" fmla="val 2805"/>
                    <a:gd name="f109" fmla="val 4294"/>
                    <a:gd name="f110" fmla="val 2944"/>
                    <a:gd name="f111" fmla="val 4317"/>
                    <a:gd name="f112" fmla="val 3071"/>
                    <a:gd name="f113" fmla="val 4364"/>
                    <a:gd name="f114" fmla="val 4433"/>
                    <a:gd name="f115" fmla="val 4467"/>
                    <a:gd name="f116" fmla="val 4087"/>
                    <a:gd name="f117" fmla="val 4237"/>
                    <a:gd name="f118" fmla="val 4387"/>
                    <a:gd name="f119" fmla="val 4999"/>
                    <a:gd name="f120" fmla="val 4352"/>
                    <a:gd name="f121" fmla="val 5576"/>
                    <a:gd name="f122" fmla="val 4017"/>
                    <a:gd name="f123" fmla="val 5980"/>
                    <a:gd name="f124" fmla="val 6384"/>
                    <a:gd name="f125" fmla="val 6614"/>
                    <a:gd name="f126" fmla="val 2447"/>
                    <a:gd name="f127" fmla="val 6603"/>
                    <a:gd name="f128" fmla="val 6568"/>
                    <a:gd name="f129" fmla="val 1016"/>
                    <a:gd name="f130" fmla="val 6049"/>
                    <a:gd name="f131" fmla="val 324"/>
                    <a:gd name="f132" fmla="val 5310"/>
                    <a:gd name="f133" fmla="val 93"/>
                    <a:gd name="f134" fmla="val 5137"/>
                    <a:gd name="f135" fmla="val 35"/>
                    <a:gd name="f136" fmla="val 4952"/>
                    <a:gd name="f137" fmla="*/ f0 1 6615"/>
                    <a:gd name="f138" fmla="*/ f1 1 4468"/>
                    <a:gd name="f139" fmla="val f2"/>
                    <a:gd name="f140" fmla="val f3"/>
                    <a:gd name="f141" fmla="val f4"/>
                    <a:gd name="f142" fmla="+- f141 0 f139"/>
                    <a:gd name="f143" fmla="+- f140 0 f139"/>
                    <a:gd name="f144" fmla="*/ f143 1 6615"/>
                    <a:gd name="f145" fmla="*/ f142 1 4468"/>
                    <a:gd name="f146" fmla="*/ f139 1 f144"/>
                    <a:gd name="f147" fmla="*/ f140 1 f144"/>
                    <a:gd name="f148" fmla="*/ f139 1 f145"/>
                    <a:gd name="f149" fmla="*/ f141 1 f145"/>
                    <a:gd name="f150" fmla="*/ f146 f137 1"/>
                    <a:gd name="f151" fmla="*/ f147 f137 1"/>
                    <a:gd name="f152" fmla="*/ f149 f138 1"/>
                    <a:gd name="f153" fmla="*/ f148 f138 1"/>
                  </a:gdLst>
                  <a:ahLst/>
                  <a:cxnLst>
                    <a:cxn ang="3cd4">
                      <a:pos x="hc" y="t"/>
                    </a:cxn>
                    <a:cxn ang="0">
                      <a:pos x="r" y="vc"/>
                    </a:cxn>
                    <a:cxn ang="cd4">
                      <a:pos x="hc" y="b"/>
                    </a:cxn>
                    <a:cxn ang="cd2">
                      <a:pos x="l" y="vc"/>
                    </a:cxn>
                  </a:cxnLst>
                  <a:rect l="f150" t="f153" r="f151" b="f152"/>
                  <a:pathLst>
                    <a:path w="6615" h="4468">
                      <a:moveTo>
                        <a:pt x="f5" y="f2"/>
                      </a:moveTo>
                      <a:cubicBezTo>
                        <a:pt x="f6" y="f2"/>
                        <a:pt x="f7" y="f8"/>
                        <a:pt x="f9" y="f10"/>
                      </a:cubicBezTo>
                      <a:cubicBezTo>
                        <a:pt x="f11" y="f12"/>
                        <a:pt x="f13" y="f14"/>
                        <a:pt x="f13" y="f15"/>
                      </a:cubicBezTo>
                      <a:lnTo>
                        <a:pt x="f13" y="f16"/>
                      </a:lnTo>
                      <a:cubicBezTo>
                        <a:pt x="f13" y="f17"/>
                        <a:pt x="f18" y="f19"/>
                        <a:pt x="f20" y="f21"/>
                      </a:cubicBezTo>
                      <a:cubicBezTo>
                        <a:pt x="f22" y="f23"/>
                        <a:pt x="f24" y="f25"/>
                        <a:pt x="f26" y="f25"/>
                      </a:cubicBezTo>
                      <a:cubicBezTo>
                        <a:pt x="f27" y="f25"/>
                        <a:pt x="f28" y="f29"/>
                        <a:pt x="f30" y="f31"/>
                      </a:cubicBezTo>
                      <a:cubicBezTo>
                        <a:pt x="f32" y="f33"/>
                        <a:pt x="f34" y="f35"/>
                        <a:pt x="f36" y="f15"/>
                      </a:cubicBezTo>
                      <a:cubicBezTo>
                        <a:pt x="f36" y="f37"/>
                        <a:pt x="f36" y="f38"/>
                        <a:pt x="f39" y="f40"/>
                      </a:cubicBezTo>
                      <a:cubicBezTo>
                        <a:pt x="f39" y="f41"/>
                        <a:pt x="f42" y="f43"/>
                        <a:pt x="f44" y="f43"/>
                      </a:cubicBezTo>
                      <a:cubicBezTo>
                        <a:pt x="f45" y="f43"/>
                        <a:pt x="f46" y="f43"/>
                        <a:pt x="f47" y="f41"/>
                      </a:cubicBezTo>
                      <a:cubicBezTo>
                        <a:pt x="f48" y="f49"/>
                        <a:pt x="f50" y="f16"/>
                        <a:pt x="f51" y="f52"/>
                      </a:cubicBezTo>
                      <a:cubicBezTo>
                        <a:pt x="f53" y="f54"/>
                        <a:pt x="f55" y="f56"/>
                        <a:pt x="f57" y="f58"/>
                      </a:cubicBezTo>
                      <a:cubicBezTo>
                        <a:pt x="f59" y="f60"/>
                        <a:pt x="f32" y="f61"/>
                        <a:pt x="f62" y="f63"/>
                      </a:cubicBezTo>
                      <a:cubicBezTo>
                        <a:pt x="f64" y="f65"/>
                        <a:pt x="f66" y="f65"/>
                        <a:pt x="f67" y="f68"/>
                      </a:cubicBezTo>
                      <a:lnTo>
                        <a:pt x="f69" y="f68"/>
                      </a:lnTo>
                      <a:lnTo>
                        <a:pt x="f70" y="f63"/>
                      </a:lnTo>
                      <a:cubicBezTo>
                        <a:pt x="f71" y="f72"/>
                        <a:pt x="f73" y="f74"/>
                        <a:pt x="f75" y="f76"/>
                      </a:cubicBezTo>
                      <a:cubicBezTo>
                        <a:pt x="f77" y="f78"/>
                        <a:pt x="f79" y="f71"/>
                        <a:pt x="f80" y="f81"/>
                      </a:cubicBezTo>
                      <a:cubicBezTo>
                        <a:pt x="f82" y="f83"/>
                        <a:pt x="f84" y="f15"/>
                        <a:pt x="f85" y="f86"/>
                      </a:cubicBezTo>
                      <a:cubicBezTo>
                        <a:pt x="f85" y="f87"/>
                        <a:pt x="f88" y="f10"/>
                        <a:pt x="f89" y="f10"/>
                      </a:cubicBezTo>
                      <a:cubicBezTo>
                        <a:pt x="f90" y="f91"/>
                        <a:pt x="f92" y="f93"/>
                        <a:pt x="f94" y="f93"/>
                      </a:cubicBezTo>
                      <a:cubicBezTo>
                        <a:pt x="f95" y="f93"/>
                        <a:pt x="f96" y="f87"/>
                        <a:pt x="f96" y="f86"/>
                      </a:cubicBezTo>
                      <a:cubicBezTo>
                        <a:pt x="f97" y="f98"/>
                        <a:pt x="f99" y="f100"/>
                        <a:pt x="f43" y="f101"/>
                      </a:cubicBezTo>
                      <a:cubicBezTo>
                        <a:pt x="f102" y="f103"/>
                        <a:pt x="f104" y="f105"/>
                        <a:pt x="f106" y="f107"/>
                      </a:cubicBezTo>
                      <a:cubicBezTo>
                        <a:pt x="f108" y="f109"/>
                        <a:pt x="f110" y="f111"/>
                        <a:pt x="f112" y="f113"/>
                      </a:cubicBezTo>
                      <a:lnTo>
                        <a:pt x="f76" y="f114"/>
                      </a:lnTo>
                      <a:lnTo>
                        <a:pt x="f67" y="f115"/>
                      </a:lnTo>
                      <a:cubicBezTo>
                        <a:pt x="f116" y="f115"/>
                        <a:pt x="f117" y="f115"/>
                        <a:pt x="f118" y="f114"/>
                      </a:cubicBezTo>
                      <a:cubicBezTo>
                        <a:pt x="f119" y="f120"/>
                        <a:pt x="f121" y="f122"/>
                        <a:pt x="f123" y="f72"/>
                      </a:cubicBezTo>
                      <a:cubicBezTo>
                        <a:pt x="f124" y="f73"/>
                        <a:pt x="f125" y="f126"/>
                        <a:pt x="f127" y="f21"/>
                      </a:cubicBezTo>
                      <a:cubicBezTo>
                        <a:pt x="f128" y="f129"/>
                        <a:pt x="f130" y="f131"/>
                        <a:pt x="f132" y="f133"/>
                      </a:cubicBezTo>
                      <a:cubicBezTo>
                        <a:pt x="f134" y="f135"/>
                        <a:pt x="f136"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4" name="Google Shape;896;p13">
                <a:extLst>
                  <a:ext uri="{FF2B5EF4-FFF2-40B4-BE49-F238E27FC236}">
                    <a16:creationId xmlns:a16="http://schemas.microsoft.com/office/drawing/2014/main" id="{DACEA1A6-F192-468F-BFE0-E9DB9613227D}"/>
                  </a:ext>
                </a:extLst>
              </p:cNvPr>
              <p:cNvGrpSpPr/>
              <p:nvPr/>
            </p:nvGrpSpPr>
            <p:grpSpPr>
              <a:xfrm>
                <a:off x="1005227" y="210403"/>
                <a:ext cx="8138846" cy="211875"/>
                <a:chOff x="1005227" y="210403"/>
                <a:chExt cx="8138846" cy="211875"/>
              </a:xfrm>
            </p:grpSpPr>
            <p:sp>
              <p:nvSpPr>
                <p:cNvPr id="15" name="Google Shape;897;p13">
                  <a:extLst>
                    <a:ext uri="{FF2B5EF4-FFF2-40B4-BE49-F238E27FC236}">
                      <a16:creationId xmlns:a16="http://schemas.microsoft.com/office/drawing/2014/main" id="{270F603D-AC26-4B31-879E-988F4E8911A2}"/>
                    </a:ext>
                  </a:extLst>
                </p:cNvPr>
                <p:cNvSpPr/>
                <p:nvPr/>
              </p:nvSpPr>
              <p:spPr>
                <a:xfrm>
                  <a:off x="4842452" y="210458"/>
                  <a:ext cx="4301621"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6" name="Google Shape;898;p13">
                  <a:extLst>
                    <a:ext uri="{FF2B5EF4-FFF2-40B4-BE49-F238E27FC236}">
                      <a16:creationId xmlns:a16="http://schemas.microsoft.com/office/drawing/2014/main" id="{15A31595-FA0E-4860-9704-BA3E981D5370}"/>
                    </a:ext>
                  </a:extLst>
                </p:cNvPr>
                <p:cNvGrpSpPr/>
                <p:nvPr/>
              </p:nvGrpSpPr>
              <p:grpSpPr>
                <a:xfrm>
                  <a:off x="1005227" y="210403"/>
                  <a:ext cx="3295954" cy="211875"/>
                  <a:chOff x="1005227" y="210403"/>
                  <a:chExt cx="3295954" cy="211875"/>
                </a:xfrm>
              </p:grpSpPr>
              <p:sp>
                <p:nvSpPr>
                  <p:cNvPr id="17" name="Google Shape;899;p13">
                    <a:extLst>
                      <a:ext uri="{FF2B5EF4-FFF2-40B4-BE49-F238E27FC236}">
                        <a16:creationId xmlns:a16="http://schemas.microsoft.com/office/drawing/2014/main" id="{AFB54FFE-7D81-41AE-9ABF-C99084843224}"/>
                      </a:ext>
                    </a:extLst>
                  </p:cNvPr>
                  <p:cNvSpPr/>
                  <p:nvPr/>
                </p:nvSpPr>
                <p:spPr>
                  <a:xfrm>
                    <a:off x="1136096" y="210467"/>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900;p13">
                    <a:extLst>
                      <a:ext uri="{FF2B5EF4-FFF2-40B4-BE49-F238E27FC236}">
                        <a16:creationId xmlns:a16="http://schemas.microsoft.com/office/drawing/2014/main" id="{541737D6-1B53-41CB-AAA3-0E2F330D52EF}"/>
                      </a:ext>
                    </a:extLst>
                  </p:cNvPr>
                  <p:cNvSpPr/>
                  <p:nvPr/>
                </p:nvSpPr>
                <p:spPr>
                  <a:xfrm>
                    <a:off x="1005227" y="210403"/>
                    <a:ext cx="143953" cy="211875"/>
                  </a:xfrm>
                  <a:custGeom>
                    <a:avLst/>
                    <a:gdLst>
                      <a:gd name="f0" fmla="val w"/>
                      <a:gd name="f1" fmla="val h"/>
                      <a:gd name="f2" fmla="val 0"/>
                      <a:gd name="f3" fmla="val 4457"/>
                      <a:gd name="f4" fmla="val 6560"/>
                      <a:gd name="f5" fmla="val 3933"/>
                      <a:gd name="f6" fmla="val 1"/>
                      <a:gd name="f7" fmla="val 2886"/>
                      <a:gd name="f8" fmla="val 1831"/>
                      <a:gd name="f9" fmla="val 436"/>
                      <a:gd name="f10" fmla="val 1097"/>
                      <a:gd name="f11" fmla="val 1215"/>
                      <a:gd name="f12" fmla="val 705"/>
                      <a:gd name="f13" fmla="val 1607"/>
                      <a:gd name="f14" fmla="val 405"/>
                      <a:gd name="f15" fmla="val 2104"/>
                      <a:gd name="f16" fmla="val 209"/>
                      <a:gd name="f17" fmla="val 2635"/>
                      <a:gd name="f18" fmla="val 174"/>
                      <a:gd name="f19" fmla="val 2761"/>
                      <a:gd name="f20" fmla="val 139"/>
                      <a:gd name="f21" fmla="val 2912"/>
                      <a:gd name="f22" fmla="val 93"/>
                      <a:gd name="f23" fmla="val 3039"/>
                      <a:gd name="f24" fmla="val 24"/>
                      <a:gd name="f25" fmla="val 3454"/>
                      <a:gd name="f26" fmla="val 3893"/>
                      <a:gd name="f27" fmla="val 4054"/>
                      <a:gd name="f28" fmla="val 4193"/>
                      <a:gd name="f29" fmla="val 4354"/>
                      <a:gd name="f30" fmla="val 105"/>
                      <a:gd name="f31" fmla="val 4955"/>
                      <a:gd name="f32" fmla="val 440"/>
                      <a:gd name="f33" fmla="val 5532"/>
                      <a:gd name="f34" fmla="val 913"/>
                      <a:gd name="f35" fmla="val 5936"/>
                      <a:gd name="f36" fmla="val 1397"/>
                      <a:gd name="f37" fmla="val 6330"/>
                      <a:gd name="f38" fmla="val 1992"/>
                      <a:gd name="f39" fmla="val 6559"/>
                      <a:gd name="f40" fmla="val 2642"/>
                      <a:gd name="f41" fmla="val 2658"/>
                      <a:gd name="f42" fmla="val 2674"/>
                      <a:gd name="f43" fmla="val 2690"/>
                      <a:gd name="f44" fmla="val 3441"/>
                      <a:gd name="f45" fmla="val 6524"/>
                      <a:gd name="f46" fmla="val 4133"/>
                      <a:gd name="f47" fmla="val 6005"/>
                      <a:gd name="f48" fmla="val 4364"/>
                      <a:gd name="f49" fmla="val 5278"/>
                      <a:gd name="f50" fmla="val 4422"/>
                      <a:gd name="f51" fmla="val 5105"/>
                      <a:gd name="f52" fmla="val 4456"/>
                      <a:gd name="f53" fmla="val 4908"/>
                      <a:gd name="f54" fmla="val 4712"/>
                      <a:gd name="f55" fmla="val 4481"/>
                      <a:gd name="f56" fmla="val 4387"/>
                      <a:gd name="f57" fmla="val 4239"/>
                      <a:gd name="f58" fmla="val 4272"/>
                      <a:gd name="f59" fmla="val 4031"/>
                      <a:gd name="f60" fmla="val 4041"/>
                      <a:gd name="f61" fmla="val 3627"/>
                      <a:gd name="f62" fmla="val 3579"/>
                      <a:gd name="f63" fmla="val 3339"/>
                      <a:gd name="f64" fmla="val 3083"/>
                      <a:gd name="f65" fmla="val 2898"/>
                      <a:gd name="f66" fmla="val 2829"/>
                      <a:gd name="f67" fmla="val 2771"/>
                      <a:gd name="f68" fmla="val 3350"/>
                      <a:gd name="f69" fmla="val 3373"/>
                      <a:gd name="f70" fmla="val 2333"/>
                      <a:gd name="f71" fmla="val 3489"/>
                      <a:gd name="f72" fmla="val 2136"/>
                      <a:gd name="f73" fmla="val 3858"/>
                      <a:gd name="f74" fmla="val 2229"/>
                      <a:gd name="f75" fmla="val 4216"/>
                      <a:gd name="f76" fmla="val 2323"/>
                      <a:gd name="f77" fmla="val 4519"/>
                      <a:gd name="f78" fmla="val 2597"/>
                      <a:gd name="f79" fmla="val 4705"/>
                      <a:gd name="f80" fmla="val 2889"/>
                      <a:gd name="f81" fmla="val 2953"/>
                      <a:gd name="f82" fmla="val 3018"/>
                      <a:gd name="f83" fmla="val 4696"/>
                      <a:gd name="f84" fmla="val 4678"/>
                      <a:gd name="f85" fmla="val 3117"/>
                      <a:gd name="f86" fmla="val 3141"/>
                      <a:gd name="f87" fmla="val 3175"/>
                      <a:gd name="f88" fmla="val 3187"/>
                      <a:gd name="f89" fmla="val 3198"/>
                      <a:gd name="f90" fmla="val 4735"/>
                      <a:gd name="f91" fmla="val 4758"/>
                      <a:gd name="f92" fmla="val 4816"/>
                      <a:gd name="f93" fmla="val 4885"/>
                      <a:gd name="f94" fmla="val 4943"/>
                      <a:gd name="f95" fmla="val 3129"/>
                      <a:gd name="f96" fmla="val 5197"/>
                      <a:gd name="f97" fmla="val 5428"/>
                      <a:gd name="f98" fmla="val 2610"/>
                      <a:gd name="f99" fmla="val 5462"/>
                      <a:gd name="f100" fmla="val 2575"/>
                      <a:gd name="f101" fmla="val 5465"/>
                      <a:gd name="f102" fmla="val 2540"/>
                      <a:gd name="f103" fmla="val 5466"/>
                      <a:gd name="f104" fmla="val 2505"/>
                      <a:gd name="f105" fmla="val 2180"/>
                      <a:gd name="f106" fmla="val 1806"/>
                      <a:gd name="f107" fmla="val 5370"/>
                      <a:gd name="f108" fmla="val 1536"/>
                      <a:gd name="f109" fmla="val 5162"/>
                      <a:gd name="f110" fmla="val 1224"/>
                      <a:gd name="f111" fmla="val 4931"/>
                      <a:gd name="f112" fmla="val 970"/>
                      <a:gd name="f113" fmla="val 4585"/>
                      <a:gd name="f114" fmla="val 890"/>
                      <a:gd name="f115" fmla="val 855"/>
                      <a:gd name="f116" fmla="val 4089"/>
                      <a:gd name="f117" fmla="val 3985"/>
                      <a:gd name="f118" fmla="val 844"/>
                      <a:gd name="f119" fmla="val 3558"/>
                      <a:gd name="f120" fmla="val 3223"/>
                      <a:gd name="f121" fmla="val 3108"/>
                      <a:gd name="f122" fmla="val 936"/>
                      <a:gd name="f123" fmla="val 3004"/>
                      <a:gd name="f124" fmla="val 959"/>
                      <a:gd name="f125" fmla="val 2900"/>
                      <a:gd name="f126" fmla="val 1074"/>
                      <a:gd name="f127" fmla="val 2450"/>
                      <a:gd name="f128" fmla="val 1305"/>
                      <a:gd name="f129" fmla="val 2046"/>
                      <a:gd name="f130" fmla="val 1594"/>
                      <a:gd name="f131" fmla="val 1688"/>
                      <a:gd name="f132" fmla="val 2171"/>
                      <a:gd name="f133" fmla="val 961"/>
                      <a:gd name="f134" fmla="val 499"/>
                      <a:gd name="f135" fmla="val 4052"/>
                      <a:gd name="f136" fmla="val 476"/>
                      <a:gd name="f137" fmla="val 4179"/>
                      <a:gd name="f138" fmla="val 372"/>
                      <a:gd name="f139" fmla="val 234"/>
                      <a:gd name="f140" fmla="val 4283"/>
                      <a:gd name="f141" fmla="val 118"/>
                      <a:gd name="f142" fmla="val 3"/>
                      <a:gd name="f143" fmla="val 4013"/>
                      <a:gd name="f144" fmla="val 2"/>
                      <a:gd name="f145" fmla="val 3973"/>
                      <a:gd name="f146" fmla="*/ f0 1 4457"/>
                      <a:gd name="f147" fmla="*/ f1 1 6560"/>
                      <a:gd name="f148" fmla="val f2"/>
                      <a:gd name="f149" fmla="val f3"/>
                      <a:gd name="f150" fmla="val f4"/>
                      <a:gd name="f151" fmla="+- f150 0 f148"/>
                      <a:gd name="f152" fmla="+- f149 0 f148"/>
                      <a:gd name="f153" fmla="*/ f152 1 4457"/>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57" h="6560">
                        <a:moveTo>
                          <a:pt x="f5" y="f6"/>
                        </a:moveTo>
                        <a:cubicBezTo>
                          <a:pt x="f7" y="f6"/>
                          <a:pt x="f8" y="f9"/>
                          <a:pt x="f10" y="f11"/>
                        </a:cubicBezTo>
                        <a:cubicBezTo>
                          <a:pt x="f12" y="f13"/>
                          <a:pt x="f14" y="f15"/>
                          <a:pt x="f16" y="f17"/>
                        </a:cubicBezTo>
                        <a:cubicBezTo>
                          <a:pt x="f18" y="f19"/>
                          <a:pt x="f20" y="f21"/>
                          <a:pt x="f22" y="f23"/>
                        </a:cubicBezTo>
                        <a:lnTo>
                          <a:pt x="f24" y="f25"/>
                        </a:lnTo>
                        <a:lnTo>
                          <a:pt x="f6" y="f26"/>
                        </a:lnTo>
                        <a:cubicBezTo>
                          <a:pt x="f6" y="f27"/>
                          <a:pt x="f6" y="f28"/>
                          <a:pt x="f24" y="f29"/>
                        </a:cubicBezTo>
                        <a:cubicBezTo>
                          <a:pt x="f30" y="f31"/>
                          <a:pt x="f32" y="f33"/>
                          <a:pt x="f34" y="f35"/>
                        </a:cubicBezTo>
                        <a:cubicBezTo>
                          <a:pt x="f36" y="f37"/>
                          <a:pt x="f38" y="f39"/>
                          <a:pt x="f40" y="f39"/>
                        </a:cubicBezTo>
                        <a:cubicBezTo>
                          <a:pt x="f41" y="f39"/>
                          <a:pt x="f42" y="f39"/>
                          <a:pt x="f43" y="f39"/>
                        </a:cubicBezTo>
                        <a:cubicBezTo>
                          <a:pt x="f44" y="f45"/>
                          <a:pt x="f46" y="f47"/>
                          <a:pt x="f48" y="f49"/>
                        </a:cubicBezTo>
                        <a:cubicBezTo>
                          <a:pt x="f50" y="f51"/>
                          <a:pt x="f52" y="f53"/>
                          <a:pt x="f52" y="f54"/>
                        </a:cubicBezTo>
                        <a:cubicBezTo>
                          <a:pt x="f52" y="f55"/>
                          <a:pt x="f56" y="f57"/>
                          <a:pt x="f58" y="f59"/>
                        </a:cubicBezTo>
                        <a:cubicBezTo>
                          <a:pt x="f60" y="f61"/>
                          <a:pt x="f62" y="f63"/>
                          <a:pt x="f64" y="f63"/>
                        </a:cubicBezTo>
                        <a:lnTo>
                          <a:pt x="f65" y="f63"/>
                        </a:lnTo>
                        <a:cubicBezTo>
                          <a:pt x="f66" y="f63"/>
                          <a:pt x="f67" y="f68"/>
                          <a:pt x="f43" y="f69"/>
                        </a:cubicBezTo>
                        <a:cubicBezTo>
                          <a:pt x="f70" y="f71"/>
                          <a:pt x="f72" y="f73"/>
                          <a:pt x="f74" y="f75"/>
                        </a:cubicBezTo>
                        <a:cubicBezTo>
                          <a:pt x="f76" y="f77"/>
                          <a:pt x="f78" y="f79"/>
                          <a:pt x="f80" y="f79"/>
                        </a:cubicBezTo>
                        <a:cubicBezTo>
                          <a:pt x="f81" y="f79"/>
                          <a:pt x="f82" y="f83"/>
                          <a:pt x="f64" y="f84"/>
                        </a:cubicBezTo>
                        <a:cubicBezTo>
                          <a:pt x="f85" y="f84"/>
                          <a:pt x="f86" y="f84"/>
                          <a:pt x="f87" y="f54"/>
                        </a:cubicBezTo>
                        <a:cubicBezTo>
                          <a:pt x="f88" y="f54"/>
                          <a:pt x="f89" y="f90"/>
                          <a:pt x="f89" y="f91"/>
                        </a:cubicBezTo>
                        <a:cubicBezTo>
                          <a:pt x="f89" y="f92"/>
                          <a:pt x="f89" y="f93"/>
                          <a:pt x="f88" y="f94"/>
                        </a:cubicBezTo>
                        <a:cubicBezTo>
                          <a:pt x="f95" y="f96"/>
                          <a:pt x="f65" y="f97"/>
                          <a:pt x="f98" y="f99"/>
                        </a:cubicBezTo>
                        <a:cubicBezTo>
                          <a:pt x="f100" y="f101"/>
                          <a:pt x="f102" y="f103"/>
                          <a:pt x="f104" y="f103"/>
                        </a:cubicBezTo>
                        <a:cubicBezTo>
                          <a:pt x="f105" y="f103"/>
                          <a:pt x="f106" y="f107"/>
                          <a:pt x="f108" y="f109"/>
                        </a:cubicBezTo>
                        <a:cubicBezTo>
                          <a:pt x="f110" y="f111"/>
                          <a:pt x="f112" y="f113"/>
                          <a:pt x="f114" y="f28"/>
                        </a:cubicBezTo>
                        <a:cubicBezTo>
                          <a:pt x="f115" y="f116"/>
                          <a:pt x="f115" y="f117"/>
                          <a:pt x="f118" y="f26"/>
                        </a:cubicBezTo>
                        <a:lnTo>
                          <a:pt x="f118" y="f119"/>
                        </a:lnTo>
                        <a:lnTo>
                          <a:pt x="f114" y="f120"/>
                        </a:lnTo>
                        <a:cubicBezTo>
                          <a:pt x="f34" y="f121"/>
                          <a:pt x="f122" y="f123"/>
                          <a:pt x="f124" y="f125"/>
                        </a:cubicBezTo>
                        <a:cubicBezTo>
                          <a:pt x="f126" y="f127"/>
                          <a:pt x="f128" y="f129"/>
                          <a:pt x="f130" y="f131"/>
                        </a:cubicBezTo>
                        <a:cubicBezTo>
                          <a:pt x="f132" y="f133"/>
                          <a:pt x="f64" y="f134"/>
                          <a:pt x="f135" y="f136"/>
                        </a:cubicBezTo>
                        <a:cubicBezTo>
                          <a:pt x="f137" y="f136"/>
                          <a:pt x="f58" y="f138"/>
                          <a:pt x="f58" y="f139"/>
                        </a:cubicBezTo>
                        <a:cubicBezTo>
                          <a:pt x="f140" y="f141"/>
                          <a:pt x="f137" y="f142"/>
                          <a:pt x="f135"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nvGrpSpPr>
              <p:cNvPr id="19" name="Google Shape;901;p13">
                <a:extLst>
                  <a:ext uri="{FF2B5EF4-FFF2-40B4-BE49-F238E27FC236}">
                    <a16:creationId xmlns:a16="http://schemas.microsoft.com/office/drawing/2014/main" id="{63E3494E-5821-4296-AF27-46F1C94DA410}"/>
                  </a:ext>
                </a:extLst>
              </p:cNvPr>
              <p:cNvGrpSpPr/>
              <p:nvPr/>
            </p:nvGrpSpPr>
            <p:grpSpPr>
              <a:xfrm>
                <a:off x="91449" y="114940"/>
                <a:ext cx="750045" cy="777202"/>
                <a:chOff x="91449" y="114940"/>
                <a:chExt cx="750045" cy="777202"/>
              </a:xfrm>
            </p:grpSpPr>
            <p:sp>
              <p:nvSpPr>
                <p:cNvPr id="20" name="Google Shape;902;p13">
                  <a:extLst>
                    <a:ext uri="{FF2B5EF4-FFF2-40B4-BE49-F238E27FC236}">
                      <a16:creationId xmlns:a16="http://schemas.microsoft.com/office/drawing/2014/main" id="{F36A2AC3-AE27-4EA1-ADD7-4C68DB1EAC49}"/>
                    </a:ext>
                  </a:extLst>
                </p:cNvPr>
                <p:cNvSpPr/>
                <p:nvPr/>
              </p:nvSpPr>
              <p:spPr>
                <a:xfrm>
                  <a:off x="578339" y="114940"/>
                  <a:ext cx="179350" cy="271430"/>
                </a:xfrm>
                <a:custGeom>
                  <a:avLst/>
                  <a:gdLst>
                    <a:gd name="f0" fmla="val w"/>
                    <a:gd name="f1" fmla="val h"/>
                    <a:gd name="f2" fmla="val 0"/>
                    <a:gd name="f3" fmla="val 5553"/>
                    <a:gd name="f4" fmla="val 8404"/>
                    <a:gd name="f5" fmla="val 2528"/>
                    <a:gd name="f6" fmla="val 1"/>
                    <a:gd name="f7" fmla="val 3013"/>
                    <a:gd name="f8" fmla="val 1490"/>
                    <a:gd name="f9" fmla="val 2459"/>
                    <a:gd name="f10" fmla="val 2148"/>
                    <a:gd name="f11" fmla="val 2367"/>
                    <a:gd name="f12" fmla="val 4375"/>
                    <a:gd name="f13" fmla="val 2228"/>
                    <a:gd name="f14" fmla="val 7157"/>
                    <a:gd name="f15" fmla="val 728"/>
                    <a:gd name="f16" fmla="val 8265"/>
                    <a:gd name="f17" fmla="val 1362"/>
                    <a:gd name="f18" fmla="val 8150"/>
                    <a:gd name="f19" fmla="val 2574"/>
                    <a:gd name="f20" fmla="val 7111"/>
                    <a:gd name="f21" fmla="val 5783"/>
                    <a:gd name="f22" fmla="val 3186"/>
                    <a:gd name="f23" fmla="val 5241"/>
                    <a:gd name="f24" fmla="val 3244"/>
                    <a:gd name="f25" fmla="val 4675"/>
                    <a:gd name="f26" fmla="val 3359"/>
                    <a:gd name="f27" fmla="val 4110"/>
                    <a:gd name="f28" fmla="val 3475"/>
                    <a:gd name="f29" fmla="val 3544"/>
                    <a:gd name="f30" fmla="val 3648"/>
                    <a:gd name="f31" fmla="val 2990"/>
                    <a:gd name="f32" fmla="val 4017"/>
                    <a:gd name="f33" fmla="val 2552"/>
                    <a:gd name="f34" fmla="val 4319"/>
                    <a:gd name="f35" fmla="val 2213"/>
                    <a:gd name="f36" fmla="val 4760"/>
                    <a:gd name="f37" fmla="val 1968"/>
                    <a:gd name="f38" fmla="val 5205"/>
                    <a:gd name="f39" fmla="val 5322"/>
                    <a:gd name="f40" fmla="val 5438"/>
                    <a:gd name="f41" fmla="val 1985"/>
                    <a:gd name="f42" fmla="val 5552"/>
                    <a:gd name="f43" fmla="val 2021"/>
                    <a:gd name="f44" fmla="val 5235"/>
                    <a:gd name="f45" fmla="val 1760"/>
                    <a:gd name="f46" fmla="val 4801"/>
                    <a:gd name="f47" fmla="val 1611"/>
                    <a:gd name="f48" fmla="val 4382"/>
                    <a:gd name="f49" fmla="val 4039"/>
                    <a:gd name="f50" fmla="val 3706"/>
                    <a:gd name="f51" fmla="val 1710"/>
                    <a:gd name="f52" fmla="val 3452"/>
                    <a:gd name="f53" fmla="val 1928"/>
                    <a:gd name="f54" fmla="val 3602"/>
                    <a:gd name="f55" fmla="val 1259"/>
                    <a:gd name="f56" fmla="val 3151"/>
                    <a:gd name="f57" fmla="val 301"/>
                    <a:gd name="f58" fmla="*/ f0 1 5553"/>
                    <a:gd name="f59" fmla="*/ f1 1 8404"/>
                    <a:gd name="f60" fmla="val f2"/>
                    <a:gd name="f61" fmla="val f3"/>
                    <a:gd name="f62" fmla="val f4"/>
                    <a:gd name="f63" fmla="+- f62 0 f60"/>
                    <a:gd name="f64" fmla="+- f61 0 f60"/>
                    <a:gd name="f65" fmla="*/ f64 1 5553"/>
                    <a:gd name="f66" fmla="*/ f63 1 8404"/>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5553" h="8404">
                      <a:moveTo>
                        <a:pt x="f5" y="f6"/>
                      </a:moveTo>
                      <a:cubicBezTo>
                        <a:pt x="f7" y="f8"/>
                        <a:pt x="f9" y="f10"/>
                        <a:pt x="f11" y="f12"/>
                      </a:cubicBezTo>
                      <a:cubicBezTo>
                        <a:pt x="f13" y="f14"/>
                        <a:pt x="f15" y="f16"/>
                        <a:pt x="f2" y="f4"/>
                      </a:cubicBezTo>
                      <a:cubicBezTo>
                        <a:pt x="f17" y="f18"/>
                        <a:pt x="f19" y="f20"/>
                        <a:pt x="f7" y="f21"/>
                      </a:cubicBezTo>
                      <a:cubicBezTo>
                        <a:pt x="f22" y="f23"/>
                        <a:pt x="f24" y="f25"/>
                        <a:pt x="f26" y="f27"/>
                      </a:cubicBezTo>
                      <a:cubicBezTo>
                        <a:pt x="f28"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54" y="f55"/>
                        <a:pt x="f56" y="f57"/>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903;p13">
                  <a:extLst>
                    <a:ext uri="{FF2B5EF4-FFF2-40B4-BE49-F238E27FC236}">
                      <a16:creationId xmlns:a16="http://schemas.microsoft.com/office/drawing/2014/main" id="{9109EA73-0196-48B9-8C9D-DCA5577949F0}"/>
                    </a:ext>
                  </a:extLst>
                </p:cNvPr>
                <p:cNvSpPr/>
                <p:nvPr/>
              </p:nvSpPr>
              <p:spPr>
                <a:xfrm>
                  <a:off x="538060" y="169356"/>
                  <a:ext cx="96213" cy="214033"/>
                </a:xfrm>
                <a:custGeom>
                  <a:avLst/>
                  <a:gdLst>
                    <a:gd name="f0" fmla="val w"/>
                    <a:gd name="f1" fmla="val h"/>
                    <a:gd name="f2" fmla="val 0"/>
                    <a:gd name="f3" fmla="val 2979"/>
                    <a:gd name="f4" fmla="val 6627"/>
                    <a:gd name="f5" fmla="val 1236"/>
                    <a:gd name="f6" fmla="val 543"/>
                    <a:gd name="f7" fmla="val 1293"/>
                    <a:gd name="f8" fmla="val 982"/>
                    <a:gd name="f9" fmla="val 1386"/>
                    <a:gd name="f10" fmla="val 1432"/>
                    <a:gd name="f11" fmla="val 1571"/>
                    <a:gd name="f12" fmla="val 1836"/>
                    <a:gd name="f13" fmla="val 1744"/>
                    <a:gd name="f14" fmla="val 2252"/>
                    <a:gd name="f15" fmla="val 1963"/>
                    <a:gd name="f16" fmla="val 2644"/>
                    <a:gd name="f17" fmla="val 2171"/>
                    <a:gd name="f18" fmla="val 3048"/>
                    <a:gd name="f19" fmla="val 2355"/>
                    <a:gd name="f20" fmla="val 3452"/>
                    <a:gd name="f21" fmla="val 2517"/>
                    <a:gd name="f22" fmla="val 3891"/>
                    <a:gd name="f23" fmla="val 2540"/>
                    <a:gd name="f24" fmla="val 4352"/>
                    <a:gd name="f25" fmla="val 2552"/>
                    <a:gd name="f26" fmla="val 4583"/>
                    <a:gd name="f27" fmla="val 4814"/>
                    <a:gd name="f28" fmla="val 2482"/>
                    <a:gd name="f29" fmla="val 5022"/>
                    <a:gd name="f30" fmla="val 2459"/>
                    <a:gd name="f31" fmla="val 5137"/>
                    <a:gd name="f32" fmla="val 2413"/>
                    <a:gd name="f33" fmla="val 5241"/>
                    <a:gd name="f34" fmla="val 2367"/>
                    <a:gd name="f35" fmla="val 5345"/>
                    <a:gd name="f36" fmla="val 2309"/>
                    <a:gd name="f37" fmla="val 5449"/>
                    <a:gd name="f38" fmla="val 5541"/>
                    <a:gd name="f39" fmla="val 2182"/>
                    <a:gd name="f40" fmla="val 5634"/>
                    <a:gd name="f41" fmla="val 2448"/>
                    <a:gd name="f42" fmla="val 5276"/>
                    <a:gd name="f43" fmla="val 4791"/>
                    <a:gd name="f44" fmla="val 2494"/>
                    <a:gd name="f45" fmla="val 4364"/>
                    <a:gd name="f46" fmla="val 2471"/>
                    <a:gd name="f47" fmla="val 3914"/>
                    <a:gd name="f48" fmla="val 2298"/>
                    <a:gd name="f49" fmla="val 3498"/>
                    <a:gd name="f50" fmla="val 2101"/>
                    <a:gd name="f51" fmla="val 3094"/>
                    <a:gd name="f52" fmla="val 1917"/>
                    <a:gd name="f53" fmla="val 2690"/>
                    <a:gd name="f54" fmla="val 1686"/>
                    <a:gd name="f55" fmla="val 1524"/>
                    <a:gd name="f56" fmla="val 1871"/>
                    <a:gd name="f57" fmla="val 1444"/>
                    <a:gd name="f58" fmla="val 1651"/>
                    <a:gd name="f59" fmla="val 1328"/>
                    <a:gd name="f60" fmla="val 1213"/>
                    <a:gd name="f61" fmla="val 1282"/>
                    <a:gd name="f62" fmla="val 1005"/>
                    <a:gd name="f63" fmla="val 1259"/>
                    <a:gd name="f64" fmla="val 774"/>
                    <a:gd name="f65" fmla="val 1190"/>
                    <a:gd name="f66" fmla="val 1"/>
                    <a:gd name="f67" fmla="val 682"/>
                    <a:gd name="f68" fmla="val 266"/>
                    <a:gd name="f69" fmla="val 1074"/>
                    <a:gd name="f70" fmla="val 855"/>
                    <a:gd name="f71" fmla="val 1778"/>
                    <a:gd name="f72" fmla="val 800"/>
                    <a:gd name="f73" fmla="val 1777"/>
                    <a:gd name="f74" fmla="val 751"/>
                    <a:gd name="f75" fmla="val 1776"/>
                    <a:gd name="f76" fmla="val 706"/>
                    <a:gd name="f77" fmla="val 436"/>
                    <a:gd name="f78" fmla="val 307"/>
                    <a:gd name="f79" fmla="val 1810"/>
                    <a:gd name="f80" fmla="val 1928"/>
                    <a:gd name="f81" fmla="val 451"/>
                    <a:gd name="f82" fmla="val 2079"/>
                    <a:gd name="f83" fmla="val 636"/>
                    <a:gd name="f84" fmla="val 2275"/>
                    <a:gd name="f85" fmla="val 509"/>
                    <a:gd name="f86" fmla="val 335"/>
                    <a:gd name="f87" fmla="val 959"/>
                    <a:gd name="f88" fmla="val 2586"/>
                    <a:gd name="f89" fmla="val 1478"/>
                    <a:gd name="f90" fmla="val 2875"/>
                    <a:gd name="f91" fmla="val 3406"/>
                    <a:gd name="f92" fmla="val 1790"/>
                    <a:gd name="f93" fmla="val 3391"/>
                    <a:gd name="f94" fmla="val 1739"/>
                    <a:gd name="f95" fmla="val 3384"/>
                    <a:gd name="f96" fmla="val 1688"/>
                    <a:gd name="f97" fmla="val 1535"/>
                    <a:gd name="f98" fmla="val 1377"/>
                    <a:gd name="f99" fmla="val 3449"/>
                    <a:gd name="f100" fmla="val 1317"/>
                    <a:gd name="f101" fmla="val 3579"/>
                    <a:gd name="f102" fmla="val 3752"/>
                    <a:gd name="f103" fmla="val 1270"/>
                    <a:gd name="f104" fmla="val 4006"/>
                    <a:gd name="f105" fmla="val 4122"/>
                    <a:gd name="f106" fmla="val 1363"/>
                    <a:gd name="f107" fmla="val 3983"/>
                    <a:gd name="f108" fmla="val 1455"/>
                    <a:gd name="f109" fmla="val 3787"/>
                    <a:gd name="f110" fmla="val 1605"/>
                    <a:gd name="f111" fmla="val 3729"/>
                    <a:gd name="f112" fmla="val 1645"/>
                    <a:gd name="f113" fmla="val 3713"/>
                    <a:gd name="f114" fmla="val 1687"/>
                    <a:gd name="f115" fmla="val 3705"/>
                    <a:gd name="f116" fmla="val 1729"/>
                    <a:gd name="f117" fmla="val 1834"/>
                    <a:gd name="f118" fmla="val 1942"/>
                    <a:gd name="f119" fmla="val 3749"/>
                    <a:gd name="f120" fmla="val 2032"/>
                    <a:gd name="f121" fmla="val 3798"/>
                    <a:gd name="f122" fmla="val 4029"/>
                    <a:gd name="f123" fmla="val 2321"/>
                    <a:gd name="f124" fmla="val 4641"/>
                    <a:gd name="f125" fmla="val 2263"/>
                    <a:gd name="f126" fmla="val 4999"/>
                    <a:gd name="f127" fmla="val 2138"/>
                    <a:gd name="f128" fmla="val 5672"/>
                    <a:gd name="f129" fmla="val 1685"/>
                    <a:gd name="f130" fmla="val 6244"/>
                    <a:gd name="f131" fmla="val 1150"/>
                    <a:gd name="f132" fmla="val 6614"/>
                    <a:gd name="f133" fmla="val 1411"/>
                    <a:gd name="f134" fmla="val 6437"/>
                    <a:gd name="f135" fmla="val 1715"/>
                    <a:gd name="f136" fmla="val 6333"/>
                    <a:gd name="f137" fmla="val 6118"/>
                    <a:gd name="f138" fmla="val 2113"/>
                    <a:gd name="f139" fmla="val 6003"/>
                    <a:gd name="f140" fmla="val 2228"/>
                    <a:gd name="f141" fmla="val 5876"/>
                    <a:gd name="f142" fmla="val 2344"/>
                    <a:gd name="f143" fmla="val 5749"/>
                    <a:gd name="f144" fmla="val 2863"/>
                    <a:gd name="f145" fmla="val 5114"/>
                    <a:gd name="f146" fmla="val 4318"/>
                    <a:gd name="f147" fmla="val 2806"/>
                    <a:gd name="f148" fmla="val 3464"/>
                    <a:gd name="f149" fmla="val 2598"/>
                    <a:gd name="f150" fmla="val 2436"/>
                    <a:gd name="f151" fmla="val 2956"/>
                    <a:gd name="f152" fmla="val 289"/>
                    <a:gd name="f153" fmla="val 2632"/>
                    <a:gd name="f154" fmla="val 797"/>
                    <a:gd name="f155" fmla="val 1132"/>
                    <a:gd name="f156" fmla="val 1144"/>
                    <a:gd name="f157" fmla="val 6618"/>
                    <a:gd name="f158" fmla="val 1138"/>
                    <a:gd name="f159" fmla="val 6622"/>
                    <a:gd name="f160" fmla="val 6626"/>
                    <a:gd name="f161" fmla="*/ f0 1 2979"/>
                    <a:gd name="f162" fmla="*/ f1 1 6627"/>
                    <a:gd name="f163" fmla="val f2"/>
                    <a:gd name="f164" fmla="val f3"/>
                    <a:gd name="f165" fmla="val f4"/>
                    <a:gd name="f166" fmla="+- f165 0 f163"/>
                    <a:gd name="f167" fmla="+- f164 0 f163"/>
                    <a:gd name="f168" fmla="*/ f167 1 2979"/>
                    <a:gd name="f169" fmla="*/ f166 1 6627"/>
                    <a:gd name="f170" fmla="*/ f163 1 f168"/>
                    <a:gd name="f171" fmla="*/ f164 1 f168"/>
                    <a:gd name="f172" fmla="*/ f163 1 f169"/>
                    <a:gd name="f173" fmla="*/ f165 1 f169"/>
                    <a:gd name="f174" fmla="*/ f170 f161 1"/>
                    <a:gd name="f175" fmla="*/ f171 f161 1"/>
                    <a:gd name="f176" fmla="*/ f173 f162 1"/>
                    <a:gd name="f177" fmla="*/ f172 f162 1"/>
                  </a:gdLst>
                  <a:ahLst/>
                  <a:cxnLst>
                    <a:cxn ang="3cd4">
                      <a:pos x="hc" y="t"/>
                    </a:cxn>
                    <a:cxn ang="0">
                      <a:pos x="r" y="vc"/>
                    </a:cxn>
                    <a:cxn ang="cd4">
                      <a:pos x="hc" y="b"/>
                    </a:cxn>
                    <a:cxn ang="cd2">
                      <a:pos x="l" y="vc"/>
                    </a:cxn>
                  </a:cxnLst>
                  <a:rect l="f174" t="f177" r="f175" b="f176"/>
                  <a:pathLst>
                    <a:path w="2979" h="6627">
                      <a:moveTo>
                        <a:pt x="f5" y="f6"/>
                      </a:moveTo>
                      <a:cubicBezTo>
                        <a:pt x="f7" y="f8"/>
                        <a:pt x="f9" y="f10"/>
                        <a:pt x="f11" y="f12"/>
                      </a:cubicBezTo>
                      <a:cubicBezTo>
                        <a:pt x="f13" y="f14"/>
                        <a:pt x="f15" y="f16"/>
                        <a:pt x="f17" y="f18"/>
                      </a:cubicBezTo>
                      <a:cubicBezTo>
                        <a:pt x="f19" y="f20"/>
                        <a:pt x="f21" y="f22"/>
                        <a:pt x="f23" y="f24"/>
                      </a:cubicBezTo>
                      <a:cubicBezTo>
                        <a:pt x="f25" y="f26"/>
                        <a:pt x="f23" y="f27"/>
                        <a:pt x="f28" y="f29"/>
                      </a:cubicBezTo>
                      <a:cubicBezTo>
                        <a:pt x="f30" y="f31"/>
                        <a:pt x="f32" y="f33"/>
                        <a:pt x="f34" y="f35"/>
                      </a:cubicBezTo>
                      <a:cubicBezTo>
                        <a:pt x="f36" y="f37"/>
                        <a:pt x="f14" y="f38"/>
                        <a:pt x="f39" y="f40"/>
                      </a:cubicBezTo>
                      <a:cubicBezTo>
                        <a:pt x="f41" y="f42"/>
                        <a:pt x="f23" y="f43"/>
                        <a:pt x="f44" y="f45"/>
                      </a:cubicBezTo>
                      <a:cubicBezTo>
                        <a:pt x="f46" y="f47"/>
                        <a:pt x="f48" y="f49"/>
                        <a:pt x="f50" y="f51"/>
                      </a:cubicBezTo>
                      <a:cubicBezTo>
                        <a:pt x="f52" y="f53"/>
                        <a:pt x="f54" y="f48"/>
                        <a:pt x="f55" y="f56"/>
                      </a:cubicBezTo>
                      <a:cubicBezTo>
                        <a:pt x="f57" y="f58"/>
                        <a:pt x="f9" y="f10"/>
                        <a:pt x="f59" y="f60"/>
                      </a:cubicBezTo>
                      <a:cubicBezTo>
                        <a:pt x="f61" y="f62"/>
                        <a:pt x="f63" y="f64"/>
                        <a:pt x="f5" y="f6"/>
                      </a:cubicBezTo>
                      <a:close/>
                      <a:moveTo>
                        <a:pt x="f65" y="f66"/>
                      </a:moveTo>
                      <a:cubicBezTo>
                        <a:pt x="f65" y="f67"/>
                        <a:pt x="f68" y="f69"/>
                        <a:pt x="f70" y="f71"/>
                      </a:cubicBezTo>
                      <a:cubicBezTo>
                        <a:pt x="f72" y="f73"/>
                        <a:pt x="f74" y="f75"/>
                        <a:pt x="f76" y="f75"/>
                      </a:cubicBezTo>
                      <a:cubicBezTo>
                        <a:pt x="f77" y="f75"/>
                        <a:pt x="f78" y="f79"/>
                        <a:pt x="f66" y="f80"/>
                      </a:cubicBezTo>
                      <a:cubicBezTo>
                        <a:pt x="f81" y="f82"/>
                        <a:pt x="f83" y="f84"/>
                        <a:pt x="f83" y="f84"/>
                      </a:cubicBezTo>
                      <a:cubicBezTo>
                        <a:pt x="f85" y="f36"/>
                        <a:pt x="f86" y="f32"/>
                        <a:pt x="f86" y="f32"/>
                      </a:cubicBezTo>
                      <a:cubicBezTo>
                        <a:pt x="f87" y="f88"/>
                        <a:pt x="f89" y="f90"/>
                        <a:pt x="f12" y="f91"/>
                      </a:cubicBezTo>
                      <a:cubicBezTo>
                        <a:pt x="f92" y="f93"/>
                        <a:pt x="f94" y="f95"/>
                        <a:pt x="f96" y="f95"/>
                      </a:cubicBezTo>
                      <a:cubicBezTo>
                        <a:pt x="f97" y="f95"/>
                        <a:pt x="f98" y="f99"/>
                        <a:pt x="f100" y="f101"/>
                      </a:cubicBezTo>
                      <a:cubicBezTo>
                        <a:pt x="f60" y="f102"/>
                        <a:pt x="f103" y="f104"/>
                        <a:pt x="f10" y="f105"/>
                      </a:cubicBezTo>
                      <a:cubicBezTo>
                        <a:pt x="f106" y="f107"/>
                        <a:pt x="f108" y="f109"/>
                        <a:pt x="f110" y="f111"/>
                      </a:cubicBezTo>
                      <a:cubicBezTo>
                        <a:pt x="f112" y="f113"/>
                        <a:pt x="f114" y="f115"/>
                        <a:pt x="f116" y="f115"/>
                      </a:cubicBezTo>
                      <a:cubicBezTo>
                        <a:pt x="f117" y="f115"/>
                        <a:pt x="f118" y="f119"/>
                        <a:pt x="f120" y="f121"/>
                      </a:cubicBezTo>
                      <a:cubicBezTo>
                        <a:pt x="f32" y="f122"/>
                        <a:pt x="f123" y="f124"/>
                        <a:pt x="f125" y="f126"/>
                      </a:cubicBezTo>
                      <a:cubicBezTo>
                        <a:pt x="f127" y="f128"/>
                        <a:pt x="f129" y="f130"/>
                        <a:pt x="f131" y="f132"/>
                      </a:cubicBezTo>
                      <a:lnTo>
                        <a:pt x="f131" y="f132"/>
                      </a:lnTo>
                      <a:cubicBezTo>
                        <a:pt x="f133" y="f134"/>
                        <a:pt x="f135" y="f136"/>
                        <a:pt x="f15" y="f137"/>
                      </a:cubicBezTo>
                      <a:cubicBezTo>
                        <a:pt x="f138" y="f139"/>
                        <a:pt x="f140" y="f141"/>
                        <a:pt x="f142" y="f143"/>
                      </a:cubicBezTo>
                      <a:cubicBezTo>
                        <a:pt x="f144" y="f145"/>
                        <a:pt x="f3" y="f146"/>
                        <a:pt x="f147" y="f148"/>
                      </a:cubicBezTo>
                      <a:cubicBezTo>
                        <a:pt x="f149" y="f46"/>
                        <a:pt x="f150" y="f60"/>
                        <a:pt x="f151" y="f152"/>
                      </a:cubicBezTo>
                      <a:lnTo>
                        <a:pt x="f151" y="f152"/>
                      </a:lnTo>
                      <a:cubicBezTo>
                        <a:pt x="f153" y="f85"/>
                        <a:pt x="f30" y="f154"/>
                        <a:pt x="f36" y="f155"/>
                      </a:cubicBezTo>
                      <a:cubicBezTo>
                        <a:pt x="f19" y="f6"/>
                        <a:pt x="f65" y="f83"/>
                        <a:pt x="f65" y="f66"/>
                      </a:cubicBezTo>
                      <a:close/>
                      <a:moveTo>
                        <a:pt x="f131" y="f132"/>
                      </a:moveTo>
                      <a:cubicBezTo>
                        <a:pt x="f156" y="f157"/>
                        <a:pt x="f158" y="f159"/>
                        <a:pt x="f155" y="f160"/>
                      </a:cubicBezTo>
                      <a:cubicBezTo>
                        <a:pt x="f158" y="f159"/>
                        <a:pt x="f156" y="f157"/>
                        <a:pt x="f131" y="f13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904;p13">
                  <a:extLst>
                    <a:ext uri="{FF2B5EF4-FFF2-40B4-BE49-F238E27FC236}">
                      <a16:creationId xmlns:a16="http://schemas.microsoft.com/office/drawing/2014/main" id="{92213F95-B814-415A-AD84-A29E2AB775F1}"/>
                    </a:ext>
                  </a:extLst>
                </p:cNvPr>
                <p:cNvSpPr/>
                <p:nvPr/>
              </p:nvSpPr>
              <p:spPr>
                <a:xfrm>
                  <a:off x="632371" y="209991"/>
                  <a:ext cx="13853" cy="78318"/>
                </a:xfrm>
                <a:custGeom>
                  <a:avLst/>
                  <a:gdLst>
                    <a:gd name="f0" fmla="val w"/>
                    <a:gd name="f1" fmla="val h"/>
                    <a:gd name="f2" fmla="val 0"/>
                    <a:gd name="f3" fmla="val 429"/>
                    <a:gd name="f4" fmla="val 2425"/>
                    <a:gd name="f5" fmla="val 428"/>
                    <a:gd name="f6" fmla="val 1"/>
                    <a:gd name="f7" fmla="val 47"/>
                    <a:gd name="f8" fmla="val 786"/>
                    <a:gd name="f9" fmla="val 1617"/>
                    <a:gd name="f10" fmla="val 301"/>
                    <a:gd name="f11" fmla="*/ f0 1 429"/>
                    <a:gd name="f12" fmla="*/ f1 1 2425"/>
                    <a:gd name="f13" fmla="val f2"/>
                    <a:gd name="f14" fmla="val f3"/>
                    <a:gd name="f15" fmla="val f4"/>
                    <a:gd name="f16" fmla="+- f15 0 f13"/>
                    <a:gd name="f17" fmla="+- f14 0 f13"/>
                    <a:gd name="f18" fmla="*/ f17 1 429"/>
                    <a:gd name="f19" fmla="*/ f16 1 2425"/>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429" h="2425">
                      <a:moveTo>
                        <a:pt x="f5" y="f6"/>
                      </a:moveTo>
                      <a:lnTo>
                        <a:pt x="f5" y="f6"/>
                      </a:lnTo>
                      <a:cubicBezTo>
                        <a:pt x="f7" y="f8"/>
                        <a:pt x="f6" y="f9"/>
                        <a:pt x="f10" y="f4"/>
                      </a:cubicBezTo>
                      <a:lnTo>
                        <a:pt x="f5" y="f6"/>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905;p13">
                  <a:extLst>
                    <a:ext uri="{FF2B5EF4-FFF2-40B4-BE49-F238E27FC236}">
                      <a16:creationId xmlns:a16="http://schemas.microsoft.com/office/drawing/2014/main" id="{5B53322C-2EE4-493C-A8B6-8F90AF2D6013}"/>
                    </a:ext>
                  </a:extLst>
                </p:cNvPr>
                <p:cNvSpPr/>
                <p:nvPr/>
              </p:nvSpPr>
              <p:spPr>
                <a:xfrm>
                  <a:off x="695026" y="351294"/>
                  <a:ext cx="77577" cy="101800"/>
                </a:xfrm>
                <a:custGeom>
                  <a:avLst/>
                  <a:gdLst>
                    <a:gd name="f0" fmla="val w"/>
                    <a:gd name="f1" fmla="val h"/>
                    <a:gd name="f2" fmla="val 0"/>
                    <a:gd name="f3" fmla="val 2402"/>
                    <a:gd name="f4" fmla="val 3152"/>
                    <a:gd name="f5" fmla="val 2020"/>
                    <a:gd name="f6" fmla="val 728"/>
                    <a:gd name="f7" fmla="val 1905"/>
                    <a:gd name="f8" fmla="val 889"/>
                    <a:gd name="f9" fmla="val 1755"/>
                    <a:gd name="f10" fmla="val 993"/>
                    <a:gd name="f11" fmla="val 1593"/>
                    <a:gd name="f12" fmla="val 1086"/>
                    <a:gd name="f13" fmla="val 1443"/>
                    <a:gd name="f14" fmla="val 1155"/>
                    <a:gd name="f15" fmla="val 1304"/>
                    <a:gd name="f16" fmla="val 1213"/>
                    <a:gd name="f17" fmla="val 1154"/>
                    <a:gd name="f18" fmla="val 1282"/>
                    <a:gd name="f19" fmla="val 1189"/>
                    <a:gd name="f20" fmla="val 1270"/>
                    <a:gd name="f21" fmla="val 1235"/>
                    <a:gd name="f22" fmla="val 1258"/>
                    <a:gd name="f23" fmla="val 1285"/>
                    <a:gd name="f24" fmla="val 1269"/>
                    <a:gd name="f25" fmla="val 1311"/>
                    <a:gd name="f26" fmla="val 1268"/>
                    <a:gd name="f27" fmla="val 1337"/>
                    <a:gd name="f28" fmla="val 1483"/>
                    <a:gd name="f29" fmla="val 1627"/>
                    <a:gd name="f30" fmla="val 1298"/>
                    <a:gd name="f31" fmla="val 1386"/>
                    <a:gd name="f32" fmla="val 1629"/>
                    <a:gd name="f33" fmla="val 1341"/>
                    <a:gd name="f34" fmla="val 1504"/>
                    <a:gd name="f35" fmla="val 1324"/>
                    <a:gd name="f36" fmla="val 1379"/>
                    <a:gd name="f37" fmla="val 1342"/>
                    <a:gd name="f38" fmla="val 1306"/>
                    <a:gd name="f39" fmla="val 1325"/>
                    <a:gd name="f40" fmla="val 1328"/>
                    <a:gd name="f41" fmla="val 1340"/>
                    <a:gd name="f42" fmla="val 1039"/>
                    <a:gd name="f43" fmla="val 1374"/>
                    <a:gd name="f44" fmla="val 924"/>
                    <a:gd name="f45" fmla="val 1409"/>
                    <a:gd name="f46" fmla="val 843"/>
                    <a:gd name="f47" fmla="val 1467"/>
                    <a:gd name="f48" fmla="val 750"/>
                    <a:gd name="f49" fmla="val 1547"/>
                    <a:gd name="f50" fmla="val 681"/>
                    <a:gd name="f51" fmla="val 1628"/>
                    <a:gd name="f52" fmla="val 566"/>
                    <a:gd name="f53" fmla="val 485"/>
                    <a:gd name="f54" fmla="val 1917"/>
                    <a:gd name="f55" fmla="val 393"/>
                    <a:gd name="f56" fmla="val 2078"/>
                    <a:gd name="f57" fmla="val 450"/>
                    <a:gd name="f58" fmla="val 520"/>
                    <a:gd name="f59" fmla="val 1732"/>
                    <a:gd name="f60" fmla="val 635"/>
                    <a:gd name="f61" fmla="val 1582"/>
                    <a:gd name="f62" fmla="val 912"/>
                    <a:gd name="f63" fmla="val 1074"/>
                    <a:gd name="f64" fmla="val 1236"/>
                    <a:gd name="f65" fmla="val 1224"/>
                    <a:gd name="f66" fmla="val 1408"/>
                    <a:gd name="f67" fmla="val 1558"/>
                    <a:gd name="f68" fmla="val 1005"/>
                    <a:gd name="f69" fmla="val 1720"/>
                    <a:gd name="f70" fmla="val 936"/>
                    <a:gd name="f71" fmla="val 1882"/>
                    <a:gd name="f72" fmla="val 2066"/>
                    <a:gd name="f73" fmla="val 1"/>
                    <a:gd name="f74" fmla="val 2055"/>
                    <a:gd name="f75" fmla="val 197"/>
                    <a:gd name="f76" fmla="val 1928"/>
                    <a:gd name="f77" fmla="val 405"/>
                    <a:gd name="f78" fmla="val 647"/>
                    <a:gd name="f79" fmla="val 716"/>
                    <a:gd name="f80" fmla="val 820"/>
                    <a:gd name="f81" fmla="val 693"/>
                    <a:gd name="f82" fmla="val 323"/>
                    <a:gd name="f83" fmla="val 1524"/>
                    <a:gd name="f84" fmla="val 150"/>
                    <a:gd name="f85" fmla="val 2067"/>
                    <a:gd name="f86" fmla="val 35"/>
                    <a:gd name="f87" fmla="val 2413"/>
                    <a:gd name="f88" fmla="val 2782"/>
                    <a:gd name="f89" fmla="val 81"/>
                    <a:gd name="f90" fmla="val 93"/>
                    <a:gd name="f91" fmla="val 3002"/>
                    <a:gd name="f92" fmla="val 2840"/>
                    <a:gd name="f93" fmla="val 219"/>
                    <a:gd name="f94" fmla="val 2679"/>
                    <a:gd name="f95" fmla="val 388"/>
                    <a:gd name="f96" fmla="val 2329"/>
                    <a:gd name="f97" fmla="val 766"/>
                    <a:gd name="f98" fmla="val 2101"/>
                    <a:gd name="f99" fmla="val 1149"/>
                    <a:gd name="f100" fmla="val 1159"/>
                    <a:gd name="f101" fmla="val 1168"/>
                    <a:gd name="f102" fmla="val 1178"/>
                    <a:gd name="f103" fmla="val 2113"/>
                    <a:gd name="f104" fmla="val 1962"/>
                    <a:gd name="f105" fmla="val 2390"/>
                    <a:gd name="f106" fmla="val 2112"/>
                    <a:gd name="f107" fmla="val 2759"/>
                    <a:gd name="f108" fmla="val 2251"/>
                    <a:gd name="f109" fmla="val 2655"/>
                    <a:gd name="f110" fmla="val 2332"/>
                    <a:gd name="f111" fmla="val 2471"/>
                    <a:gd name="f112" fmla="val 2286"/>
                    <a:gd name="f113" fmla="val 1998"/>
                    <a:gd name="f114" fmla="val 1963"/>
                    <a:gd name="f115" fmla="val 2043"/>
                    <a:gd name="f116" fmla="val 2170"/>
                    <a:gd name="f117" fmla="val 1859"/>
                    <a:gd name="f118" fmla="val 1778"/>
                    <a:gd name="f119" fmla="val 2343"/>
                    <a:gd name="f120" fmla="val 1686"/>
                    <a:gd name="f121" fmla="val 2389"/>
                    <a:gd name="f122" fmla="val 1420"/>
                    <a:gd name="f123" fmla="val 2296"/>
                    <a:gd name="f124" fmla="val 1358"/>
                    <a:gd name="f125" fmla="val 2192"/>
                    <a:gd name="f126" fmla="val 1316"/>
                    <a:gd name="f127" fmla="val 2109"/>
                    <a:gd name="f128" fmla="val 2085"/>
                    <a:gd name="f129" fmla="val 2062"/>
                    <a:gd name="f130" fmla="val 1320"/>
                    <a:gd name="f131" fmla="val 2228"/>
                    <a:gd name="f132" fmla="val 1166"/>
                    <a:gd name="f133" fmla="val 2366"/>
                    <a:gd name="f134" fmla="val 2401"/>
                    <a:gd name="f135" fmla="val 416"/>
                    <a:gd name="f136" fmla="val 2239"/>
                    <a:gd name="f137" fmla="val 208"/>
                    <a:gd name="f138" fmla="*/ f0 1 2402"/>
                    <a:gd name="f139" fmla="*/ f1 1 3152"/>
                    <a:gd name="f140" fmla="val f2"/>
                    <a:gd name="f141" fmla="val f3"/>
                    <a:gd name="f142" fmla="val f4"/>
                    <a:gd name="f143" fmla="+- f142 0 f140"/>
                    <a:gd name="f144" fmla="+- f141 0 f140"/>
                    <a:gd name="f145" fmla="*/ f144 1 2402"/>
                    <a:gd name="f146" fmla="*/ f143 1 3152"/>
                    <a:gd name="f147" fmla="*/ f140 1 f145"/>
                    <a:gd name="f148" fmla="*/ f141 1 f145"/>
                    <a:gd name="f149" fmla="*/ f140 1 f146"/>
                    <a:gd name="f150" fmla="*/ f142 1 f146"/>
                    <a:gd name="f151" fmla="*/ f147 f138 1"/>
                    <a:gd name="f152" fmla="*/ f148 f138 1"/>
                    <a:gd name="f153" fmla="*/ f150 f139 1"/>
                    <a:gd name="f154" fmla="*/ f149 f139 1"/>
                  </a:gdLst>
                  <a:ahLst/>
                  <a:cxnLst>
                    <a:cxn ang="3cd4">
                      <a:pos x="hc" y="t"/>
                    </a:cxn>
                    <a:cxn ang="0">
                      <a:pos x="r" y="vc"/>
                    </a:cxn>
                    <a:cxn ang="cd4">
                      <a:pos x="hc" y="b"/>
                    </a:cxn>
                    <a:cxn ang="cd2">
                      <a:pos x="l" y="vc"/>
                    </a:cxn>
                  </a:cxnLst>
                  <a:rect l="f151" t="f154" r="f152" b="f153"/>
                  <a:pathLst>
                    <a:path w="2402" h="3152">
                      <a:moveTo>
                        <a:pt x="f5" y="f6"/>
                      </a:moveTo>
                      <a:cubicBezTo>
                        <a:pt x="f7" y="f8"/>
                        <a:pt x="f9" y="f10"/>
                        <a:pt x="f11" y="f12"/>
                      </a:cubicBezTo>
                      <a:cubicBezTo>
                        <a:pt x="f13" y="f14"/>
                        <a:pt x="f15" y="f16"/>
                        <a:pt x="f17" y="f18"/>
                      </a:cubicBezTo>
                      <a:cubicBezTo>
                        <a:pt x="f19" y="f20"/>
                        <a:pt x="f21" y="f20"/>
                        <a:pt x="f22" y="f20"/>
                      </a:cubicBezTo>
                      <a:cubicBezTo>
                        <a:pt x="f23" y="f24"/>
                        <a:pt x="f25" y="f26"/>
                        <a:pt x="f27" y="f26"/>
                      </a:cubicBezTo>
                      <a:cubicBezTo>
                        <a:pt x="f28" y="f26"/>
                        <a:pt x="f29" y="f30"/>
                        <a:pt x="f9" y="f31"/>
                      </a:cubicBezTo>
                      <a:cubicBezTo>
                        <a:pt x="f32" y="f33"/>
                        <a:pt x="f34" y="f35"/>
                        <a:pt x="f36" y="f35"/>
                      </a:cubicBezTo>
                      <a:cubicBezTo>
                        <a:pt x="f37" y="f35"/>
                        <a:pt x="f38" y="f39"/>
                        <a:pt x="f20" y="f40"/>
                      </a:cubicBezTo>
                      <a:cubicBezTo>
                        <a:pt x="f17" y="f41"/>
                        <a:pt x="f42" y="f43"/>
                        <a:pt x="f44" y="f45"/>
                      </a:cubicBezTo>
                      <a:cubicBezTo>
                        <a:pt x="f46" y="f47"/>
                        <a:pt x="f48" y="f49"/>
                        <a:pt x="f50" y="f51"/>
                      </a:cubicBezTo>
                      <a:cubicBezTo>
                        <a:pt x="f52" y="f9"/>
                        <a:pt x="f53" y="f54"/>
                        <a:pt x="f55" y="f56"/>
                      </a:cubicBezTo>
                      <a:cubicBezTo>
                        <a:pt x="f57" y="f7"/>
                        <a:pt x="f58" y="f59"/>
                        <a:pt x="f60" y="f61"/>
                      </a:cubicBezTo>
                      <a:cubicBezTo>
                        <a:pt x="f48" y="f13"/>
                        <a:pt x="f62" y="f40"/>
                        <a:pt x="f63" y="f64"/>
                      </a:cubicBezTo>
                      <a:cubicBezTo>
                        <a:pt x="f65" y="f14"/>
                        <a:pt x="f66" y="f63"/>
                        <a:pt x="f67" y="f68"/>
                      </a:cubicBezTo>
                      <a:cubicBezTo>
                        <a:pt x="f69" y="f70"/>
                        <a:pt x="f71" y="f46"/>
                        <a:pt x="f5" y="f6"/>
                      </a:cubicBezTo>
                      <a:close/>
                      <a:moveTo>
                        <a:pt x="f72" y="f73"/>
                      </a:moveTo>
                      <a:cubicBezTo>
                        <a:pt x="f74" y="f75"/>
                        <a:pt x="f76" y="f77"/>
                        <a:pt x="f9" y="f58"/>
                      </a:cubicBezTo>
                      <a:cubicBezTo>
                        <a:pt x="f61" y="f78"/>
                        <a:pt x="f43" y="f79"/>
                        <a:pt x="f19" y="f80"/>
                      </a:cubicBezTo>
                      <a:cubicBezTo>
                        <a:pt x="f81" y="f12"/>
                        <a:pt x="f82" y="f83"/>
                        <a:pt x="f84" y="f85"/>
                      </a:cubicBezTo>
                      <a:cubicBezTo>
                        <a:pt x="f86" y="f87"/>
                        <a:pt x="f2" y="f88"/>
                        <a:pt x="f89" y="f4"/>
                      </a:cubicBezTo>
                      <a:cubicBezTo>
                        <a:pt x="f90" y="f91"/>
                        <a:pt x="f84" y="f92"/>
                        <a:pt x="f93" y="f94"/>
                      </a:cubicBezTo>
                      <a:cubicBezTo>
                        <a:pt x="f95" y="f96"/>
                        <a:pt x="f97" y="f98"/>
                        <a:pt x="f99" y="f98"/>
                      </a:cubicBezTo>
                      <a:cubicBezTo>
                        <a:pt x="f100" y="f98"/>
                        <a:pt x="f101" y="f98"/>
                        <a:pt x="f102" y="f98"/>
                      </a:cubicBezTo>
                      <a:cubicBezTo>
                        <a:pt x="f67" y="f103"/>
                        <a:pt x="f104" y="f105"/>
                        <a:pt x="f106" y="f107"/>
                      </a:cubicBezTo>
                      <a:cubicBezTo>
                        <a:pt x="f108" y="f109"/>
                        <a:pt x="f110" y="f111"/>
                        <a:pt x="f112" y="f112"/>
                      </a:cubicBezTo>
                      <a:cubicBezTo>
                        <a:pt x="f108" y="f103"/>
                        <a:pt x="f98" y="f113"/>
                        <a:pt x="f76" y="f114"/>
                      </a:cubicBezTo>
                      <a:cubicBezTo>
                        <a:pt x="f115" y="f54"/>
                        <a:pt x="f116" y="f117"/>
                        <a:pt x="f108" y="f118"/>
                      </a:cubicBezTo>
                      <a:cubicBezTo>
                        <a:pt x="f119" y="f120"/>
                        <a:pt x="f121" y="f83"/>
                        <a:pt x="f110" y="f122"/>
                      </a:cubicBezTo>
                      <a:cubicBezTo>
                        <a:pt x="f123" y="f124"/>
                        <a:pt x="f125" y="f126"/>
                        <a:pt x="f127" y="f126"/>
                      </a:cubicBezTo>
                      <a:cubicBezTo>
                        <a:pt x="f128" y="f126"/>
                        <a:pt x="f129" y="f130"/>
                        <a:pt x="f115" y="f40"/>
                      </a:cubicBezTo>
                      <a:cubicBezTo>
                        <a:pt x="f131" y="f132"/>
                        <a:pt x="f119" y="f70"/>
                        <a:pt x="f133" y="f81"/>
                      </a:cubicBezTo>
                      <a:cubicBezTo>
                        <a:pt x="f134" y="f135"/>
                        <a:pt x="f136" y="f137"/>
                        <a:pt x="f72" y="f73"/>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906;p13">
                  <a:extLst>
                    <a:ext uri="{FF2B5EF4-FFF2-40B4-BE49-F238E27FC236}">
                      <a16:creationId xmlns:a16="http://schemas.microsoft.com/office/drawing/2014/main" id="{CE8F6CD3-B6C3-463D-9166-EEB4194684E1}"/>
                    </a:ext>
                  </a:extLst>
                </p:cNvPr>
                <p:cNvSpPr/>
                <p:nvPr/>
              </p:nvSpPr>
              <p:spPr>
                <a:xfrm>
                  <a:off x="672294" y="270671"/>
                  <a:ext cx="167042" cy="246174"/>
                </a:xfrm>
                <a:custGeom>
                  <a:avLst/>
                  <a:gdLst>
                    <a:gd name="f0" fmla="val 180"/>
                    <a:gd name="f1" fmla="val w"/>
                    <a:gd name="f2" fmla="val h"/>
                    <a:gd name="f3" fmla="val 0"/>
                    <a:gd name="f4" fmla="val 5172"/>
                    <a:gd name="f5" fmla="val 7622"/>
                    <a:gd name="f6" fmla="val 3617"/>
                    <a:gd name="f7" fmla="val 3743"/>
                    <a:gd name="f8" fmla="val 3870"/>
                    <a:gd name="f9" fmla="val 191"/>
                    <a:gd name="f10" fmla="val 3994"/>
                    <a:gd name="f11" fmla="val 211"/>
                    <a:gd name="f12" fmla="val 4282"/>
                    <a:gd name="f13" fmla="val 257"/>
                    <a:gd name="f14" fmla="val 4559"/>
                    <a:gd name="f15" fmla="val 338"/>
                    <a:gd name="f16" fmla="val 4813"/>
                    <a:gd name="f17" fmla="val 477"/>
                    <a:gd name="f18" fmla="val 4548"/>
                    <a:gd name="f19" fmla="val 373"/>
                    <a:gd name="f20" fmla="val 4271"/>
                    <a:gd name="f21" fmla="val 292"/>
                    <a:gd name="f22" fmla="val 3982"/>
                    <a:gd name="f23" fmla="val 3873"/>
                    <a:gd name="f24" fmla="val 244"/>
                    <a:gd name="f25" fmla="val 3761"/>
                    <a:gd name="f26" fmla="val 235"/>
                    <a:gd name="f27" fmla="val 3650"/>
                    <a:gd name="f28" fmla="val 3481"/>
                    <a:gd name="f29" fmla="val 3312"/>
                    <a:gd name="f30" fmla="val 255"/>
                    <a:gd name="f31" fmla="val 3151"/>
                    <a:gd name="f32" fmla="val 304"/>
                    <a:gd name="f33" fmla="val 2874"/>
                    <a:gd name="f34" fmla="val 361"/>
                    <a:gd name="f35" fmla="val 2609"/>
                    <a:gd name="f36" fmla="val 2355"/>
                    <a:gd name="f37" fmla="val 604"/>
                    <a:gd name="f38" fmla="val 2112"/>
                    <a:gd name="f39" fmla="val 731"/>
                    <a:gd name="f40" fmla="val 1858"/>
                    <a:gd name="f41" fmla="val 892"/>
                    <a:gd name="f42" fmla="val 1662"/>
                    <a:gd name="f43" fmla="val 1088"/>
                    <a:gd name="f44" fmla="val 1847"/>
                    <a:gd name="f45" fmla="val 881"/>
                    <a:gd name="f46" fmla="val 2078"/>
                    <a:gd name="f47" fmla="val 708"/>
                    <a:gd name="f48" fmla="val 2332"/>
                    <a:gd name="f49" fmla="val 557"/>
                    <a:gd name="f50" fmla="val 2586"/>
                    <a:gd name="f51" fmla="val 419"/>
                    <a:gd name="f52" fmla="val 2851"/>
                    <a:gd name="f53" fmla="val 315"/>
                    <a:gd name="f54" fmla="val 3128"/>
                    <a:gd name="f55" fmla="val 246"/>
                    <a:gd name="f56" fmla="val 3286"/>
                    <a:gd name="f57" fmla="val 200"/>
                    <a:gd name="f58" fmla="val 3451"/>
                    <a:gd name="f59" fmla="val 3586"/>
                    <a:gd name="f60" fmla="val 1"/>
                    <a:gd name="f61" fmla="val 3134"/>
                    <a:gd name="f62" fmla="val 2678"/>
                    <a:gd name="f63" fmla="val 125"/>
                    <a:gd name="f64" fmla="val 2251"/>
                    <a:gd name="f65" fmla="val 384"/>
                    <a:gd name="f66" fmla="val 1397"/>
                    <a:gd name="f67" fmla="val 904"/>
                    <a:gd name="f68" fmla="val 854"/>
                    <a:gd name="f69" fmla="val 1816"/>
                    <a:gd name="f70" fmla="val 543"/>
                    <a:gd name="f71" fmla="val 2751"/>
                    <a:gd name="f72" fmla="val 4447"/>
                    <a:gd name="f73" fmla="val 69"/>
                    <a:gd name="f74" fmla="val 6040"/>
                    <a:gd name="f75" fmla="val 900"/>
                    <a:gd name="f76" fmla="val 381"/>
                    <a:gd name="f77" fmla="val 6617"/>
                    <a:gd name="f78" fmla="val 358"/>
                    <a:gd name="f79" fmla="val 5313"/>
                    <a:gd name="f80" fmla="val 670"/>
                    <a:gd name="f81" fmla="val 4274"/>
                    <a:gd name="f82" fmla="val 762"/>
                    <a:gd name="f83" fmla="val 3905"/>
                    <a:gd name="f84" fmla="val 912"/>
                    <a:gd name="f85" fmla="val 3559"/>
                    <a:gd name="f86" fmla="val 1097"/>
                    <a:gd name="f87" fmla="val 3247"/>
                    <a:gd name="f88" fmla="val 1189"/>
                    <a:gd name="f89" fmla="val 3085"/>
                    <a:gd name="f90" fmla="val 1304"/>
                    <a:gd name="f91" fmla="val 2958"/>
                    <a:gd name="f92" fmla="val 2820"/>
                    <a:gd name="f93" fmla="val 1512"/>
                    <a:gd name="f94" fmla="val 2693"/>
                    <a:gd name="f95" fmla="val 1628"/>
                    <a:gd name="f96" fmla="val 2566"/>
                    <a:gd name="f97" fmla="val 1731"/>
                    <a:gd name="f98" fmla="val 2404"/>
                    <a:gd name="f99" fmla="val 1835"/>
                    <a:gd name="f100" fmla="val 2266"/>
                    <a:gd name="f101" fmla="val 1882"/>
                    <a:gd name="f102" fmla="val 2058"/>
                    <a:gd name="f103" fmla="val 1801"/>
                    <a:gd name="f104" fmla="val 1896"/>
                    <a:gd name="f105" fmla="val 1752"/>
                    <a:gd name="f106" fmla="val 1791"/>
                    <a:gd name="f107" fmla="val 1652"/>
                    <a:gd name="f108" fmla="val 1714"/>
                    <a:gd name="f109" fmla="val 1548"/>
                    <a:gd name="f110" fmla="val 1513"/>
                    <a:gd name="f111" fmla="val 1477"/>
                    <a:gd name="f112" fmla="val 1723"/>
                    <a:gd name="f113" fmla="val 1443"/>
                    <a:gd name="f114" fmla="val 1742"/>
                    <a:gd name="f115" fmla="val 1861"/>
                    <a:gd name="f116" fmla="val 1469"/>
                    <a:gd name="f117" fmla="val 2319"/>
                    <a:gd name="f118" fmla="val 1368"/>
                    <a:gd name="f119" fmla="val 2786"/>
                    <a:gd name="f120" fmla="val 3061"/>
                    <a:gd name="f121" fmla="val 3338"/>
                    <a:gd name="f122" fmla="val 1403"/>
                    <a:gd name="f123" fmla="val 3613"/>
                    <a:gd name="f124" fmla="val 1458"/>
                    <a:gd name="f125" fmla="val 3719"/>
                    <a:gd name="f126" fmla="val 1478"/>
                    <a:gd name="f127" fmla="val 3824"/>
                    <a:gd name="f128" fmla="val 1488"/>
                    <a:gd name="f129" fmla="val 3925"/>
                    <a:gd name="f130" fmla="val 4507"/>
                    <a:gd name="f131" fmla="val 4952"/>
                    <a:gd name="f132" fmla="val 1168"/>
                    <a:gd name="f133" fmla="val 4617"/>
                    <a:gd name="f134" fmla="val 765"/>
                    <a:gd name="f135" fmla="val 4709"/>
                    <a:gd name="f136" fmla="val 4790"/>
                    <a:gd name="f137" fmla="val 823"/>
                    <a:gd name="f138" fmla="val 4894"/>
                    <a:gd name="f139" fmla="val 5056"/>
                    <a:gd name="f140" fmla="val 5171"/>
                    <a:gd name="f141" fmla="val 696"/>
                    <a:gd name="f142" fmla="val 5079"/>
                    <a:gd name="f143" fmla="val 534"/>
                    <a:gd name="f144" fmla="val 5033"/>
                    <a:gd name="f145" fmla="val 465"/>
                    <a:gd name="f146" fmla="val 4963"/>
                    <a:gd name="f147" fmla="val 407"/>
                    <a:gd name="f148" fmla="val 4484"/>
                    <a:gd name="f149" fmla="val 4037"/>
                    <a:gd name="f150" fmla="*/ f1 1 5172"/>
                    <a:gd name="f151" fmla="*/ f2 1 7622"/>
                    <a:gd name="f152" fmla="val f3"/>
                    <a:gd name="f153" fmla="val f4"/>
                    <a:gd name="f154" fmla="val f5"/>
                    <a:gd name="f155" fmla="+- f154 0 f152"/>
                    <a:gd name="f156" fmla="+- f153 0 f152"/>
                    <a:gd name="f157" fmla="*/ f156 1 5172"/>
                    <a:gd name="f158" fmla="*/ f155 1 762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5172" h="7622">
                      <a:moveTo>
                        <a:pt x="f6" y="f0"/>
                      </a:moveTo>
                      <a:cubicBezTo>
                        <a:pt x="f7" y="f0"/>
                        <a:pt x="f8" y="f9"/>
                        <a:pt x="f10" y="f11"/>
                      </a:cubicBezTo>
                      <a:cubicBezTo>
                        <a:pt x="f12" y="f13"/>
                        <a:pt x="f14" y="f15"/>
                        <a:pt x="f16" y="f17"/>
                      </a:cubicBezTo>
                      <a:cubicBezTo>
                        <a:pt x="f18" y="f19"/>
                        <a:pt x="f20" y="f21"/>
                        <a:pt x="f22" y="f13"/>
                      </a:cubicBezTo>
                      <a:cubicBezTo>
                        <a:pt x="f23" y="f24"/>
                        <a:pt x="f25" y="f26"/>
                        <a:pt x="f27" y="f26"/>
                      </a:cubicBezTo>
                      <a:cubicBezTo>
                        <a:pt x="f28" y="f26"/>
                        <a:pt x="f29" y="f30"/>
                        <a:pt x="f31" y="f32"/>
                      </a:cubicBezTo>
                      <a:cubicBezTo>
                        <a:pt x="f33" y="f34"/>
                        <a:pt x="f35" y="f17"/>
                        <a:pt x="f36" y="f37"/>
                      </a:cubicBezTo>
                      <a:cubicBezTo>
                        <a:pt x="f38" y="f39"/>
                        <a:pt x="f40" y="f41"/>
                        <a:pt x="f42" y="f43"/>
                      </a:cubicBezTo>
                      <a:cubicBezTo>
                        <a:pt x="f44" y="f45"/>
                        <a:pt x="f46" y="f47"/>
                        <a:pt x="f48" y="f49"/>
                      </a:cubicBezTo>
                      <a:cubicBezTo>
                        <a:pt x="f50" y="f51"/>
                        <a:pt x="f52" y="f53"/>
                        <a:pt x="f54" y="f55"/>
                      </a:cubicBezTo>
                      <a:cubicBezTo>
                        <a:pt x="f56" y="f57"/>
                        <a:pt x="f58" y="f0"/>
                        <a:pt x="f6" y="f0"/>
                      </a:cubicBezTo>
                      <a:close/>
                      <a:moveTo>
                        <a:pt x="f59" y="f60"/>
                      </a:moveTo>
                      <a:cubicBezTo>
                        <a:pt x="f61" y="f60"/>
                        <a:pt x="f62" y="f63"/>
                        <a:pt x="f64" y="f65"/>
                      </a:cubicBezTo>
                      <a:cubicBezTo>
                        <a:pt x="f66" y="f67"/>
                        <a:pt x="f68" y="f69"/>
                        <a:pt x="f70" y="f71"/>
                      </a:cubicBezTo>
                      <a:cubicBezTo>
                        <a:pt x="f3" y="f72"/>
                        <a:pt x="f73" y="f74"/>
                        <a:pt x="f75" y="f5"/>
                      </a:cubicBezTo>
                      <a:cubicBezTo>
                        <a:pt x="f76" y="f77"/>
                        <a:pt x="f78" y="f79"/>
                        <a:pt x="f80" y="f81"/>
                      </a:cubicBezTo>
                      <a:cubicBezTo>
                        <a:pt x="f82" y="f83"/>
                        <a:pt x="f84" y="f85"/>
                        <a:pt x="f86" y="f87"/>
                      </a:cubicBezTo>
                      <a:cubicBezTo>
                        <a:pt x="f88" y="f89"/>
                        <a:pt x="f90" y="f91"/>
                        <a:pt x="f66" y="f92"/>
                      </a:cubicBezTo>
                      <a:cubicBezTo>
                        <a:pt x="f93" y="f94"/>
                        <a:pt x="f95" y="f96"/>
                        <a:pt x="f97" y="f98"/>
                      </a:cubicBezTo>
                      <a:cubicBezTo>
                        <a:pt x="f99" y="f100"/>
                        <a:pt x="f101" y="f102"/>
                        <a:pt x="f103" y="f104"/>
                      </a:cubicBezTo>
                      <a:cubicBezTo>
                        <a:pt x="f105" y="f106"/>
                        <a:pt x="f107" y="f108"/>
                        <a:pt x="f109" y="f108"/>
                      </a:cubicBezTo>
                      <a:cubicBezTo>
                        <a:pt x="f110" y="f108"/>
                        <a:pt x="f111" y="f112"/>
                        <a:pt x="f113" y="f114"/>
                      </a:cubicBezTo>
                      <a:lnTo>
                        <a:pt x="f113" y="f114"/>
                      </a:lnTo>
                      <a:cubicBezTo>
                        <a:pt x="f115" y="f116"/>
                        <a:pt x="f117" y="f118"/>
                        <a:pt x="f119" y="f118"/>
                      </a:cubicBezTo>
                      <a:cubicBezTo>
                        <a:pt x="f120" y="f118"/>
                        <a:pt x="f121" y="f122"/>
                        <a:pt x="f123" y="f124"/>
                      </a:cubicBezTo>
                      <a:cubicBezTo>
                        <a:pt x="f125" y="f126"/>
                        <a:pt x="f127" y="f128"/>
                        <a:pt x="f129" y="f128"/>
                      </a:cubicBezTo>
                      <a:cubicBezTo>
                        <a:pt x="f130" y="f128"/>
                        <a:pt x="f131" y="f132"/>
                        <a:pt x="f133" y="f134"/>
                      </a:cubicBezTo>
                      <a:cubicBezTo>
                        <a:pt x="f135" y="f134"/>
                        <a:pt x="f136" y="f137"/>
                        <a:pt x="f138" y="f137"/>
                      </a:cubicBezTo>
                      <a:cubicBezTo>
                        <a:pt x="f139" y="f137"/>
                        <a:pt x="f140" y="f141"/>
                        <a:pt x="f142" y="f143"/>
                      </a:cubicBezTo>
                      <a:cubicBezTo>
                        <a:pt x="f144" y="f145"/>
                        <a:pt x="f146" y="f147"/>
                        <a:pt x="f138" y="f34"/>
                      </a:cubicBezTo>
                      <a:cubicBezTo>
                        <a:pt x="f148" y="f63"/>
                        <a:pt x="f149" y="f60"/>
                        <a:pt x="f59" y="f6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907;p13">
                  <a:extLst>
                    <a:ext uri="{FF2B5EF4-FFF2-40B4-BE49-F238E27FC236}">
                      <a16:creationId xmlns:a16="http://schemas.microsoft.com/office/drawing/2014/main" id="{598A254D-9213-41CE-8DAA-1A479B5C7D4E}"/>
                    </a:ext>
                  </a:extLst>
                </p:cNvPr>
                <p:cNvSpPr/>
                <p:nvPr/>
              </p:nvSpPr>
              <p:spPr>
                <a:xfrm>
                  <a:off x="693901" y="234854"/>
                  <a:ext cx="76837" cy="103418"/>
                </a:xfrm>
                <a:custGeom>
                  <a:avLst/>
                  <a:gdLst>
                    <a:gd name="f0" fmla="val w"/>
                    <a:gd name="f1" fmla="val h"/>
                    <a:gd name="f2" fmla="val 0"/>
                    <a:gd name="f3" fmla="val 2379"/>
                    <a:gd name="f4" fmla="val 3202"/>
                    <a:gd name="f5" fmla="val 727"/>
                    <a:gd name="f6" fmla="val 597"/>
                    <a:gd name="f7" fmla="val 603"/>
                    <a:gd name="f8" fmla="val 610"/>
                    <a:gd name="f9" fmla="val 728"/>
                    <a:gd name="f10" fmla="val 616"/>
                    <a:gd name="f11" fmla="val 604"/>
                    <a:gd name="f12" fmla="val 1214"/>
                    <a:gd name="f13" fmla="val 1146"/>
                    <a:gd name="f14" fmla="val 1079"/>
                    <a:gd name="f15" fmla="val 13"/>
                    <a:gd name="f16" fmla="val 1016"/>
                    <a:gd name="f17" fmla="val 39"/>
                    <a:gd name="f18" fmla="val 814"/>
                    <a:gd name="f19" fmla="val 129"/>
                    <a:gd name="f20" fmla="val 721"/>
                    <a:gd name="f21" fmla="val 372"/>
                    <a:gd name="f22" fmla="val 729"/>
                    <a:gd name="f23" fmla="val 485"/>
                    <a:gd name="f24" fmla="val 837"/>
                    <a:gd name="f25" fmla="val 396"/>
                    <a:gd name="f26" fmla="val 961"/>
                    <a:gd name="f27" fmla="val 968"/>
                    <a:gd name="f28" fmla="val 975"/>
                    <a:gd name="f29" fmla="val 982"/>
                    <a:gd name="f30" fmla="val 397"/>
                    <a:gd name="f31" fmla="val 1109"/>
                    <a:gd name="f32" fmla="val 420"/>
                    <a:gd name="f33" fmla="val 1189"/>
                    <a:gd name="f34" fmla="val 535"/>
                    <a:gd name="f35" fmla="val 1224"/>
                    <a:gd name="f36" fmla="val 651"/>
                    <a:gd name="f37" fmla="val 1236"/>
                    <a:gd name="f38" fmla="val 778"/>
                    <a:gd name="f39" fmla="val 905"/>
                    <a:gd name="f40" fmla="val 1132"/>
                    <a:gd name="f41" fmla="val 1009"/>
                    <a:gd name="f42" fmla="val 1074"/>
                    <a:gd name="f43" fmla="val 1112"/>
                    <a:gd name="f44" fmla="val 993"/>
                    <a:gd name="f45" fmla="val 1205"/>
                    <a:gd name="f46" fmla="val 901"/>
                    <a:gd name="f47" fmla="val 1297"/>
                    <a:gd name="f48" fmla="val 416"/>
                    <a:gd name="f49" fmla="val 1840"/>
                    <a:gd name="f50" fmla="val 151"/>
                    <a:gd name="f51" fmla="val 2474"/>
                    <a:gd name="f52" fmla="val 1"/>
                    <a:gd name="f53" fmla="val 162"/>
                    <a:gd name="f54" fmla="val 2417"/>
                    <a:gd name="f55" fmla="val 1666"/>
                    <a:gd name="f56" fmla="val 1617"/>
                    <a:gd name="f57" fmla="val 1251"/>
                    <a:gd name="f58" fmla="val 1674"/>
                    <a:gd name="f59" fmla="val 1193"/>
                    <a:gd name="f60" fmla="val 2378"/>
                    <a:gd name="f61" fmla="val 1940"/>
                    <a:gd name="f62" fmla="val 743"/>
                    <a:gd name="f63" fmla="val 1934"/>
                    <a:gd name="f64" fmla="val 742"/>
                    <a:gd name="f65" fmla="val 1927"/>
                    <a:gd name="f66" fmla="val 1921"/>
                    <a:gd name="f67" fmla="val 1853"/>
                    <a:gd name="f68" fmla="val 1761"/>
                    <a:gd name="f69" fmla="val 793"/>
                    <a:gd name="f70" fmla="val 1709"/>
                    <a:gd name="f71" fmla="val 835"/>
                    <a:gd name="f72" fmla="val 1801"/>
                    <a:gd name="f73" fmla="val 628"/>
                    <a:gd name="f74" fmla="val 385"/>
                    <a:gd name="f75" fmla="val 1651"/>
                    <a:gd name="f76" fmla="val 201"/>
                    <a:gd name="f77" fmla="val 1552"/>
                    <a:gd name="f78" fmla="val 77"/>
                    <a:gd name="f79" fmla="val 1383"/>
                    <a:gd name="f80" fmla="*/ f0 1 2379"/>
                    <a:gd name="f81" fmla="*/ f1 1 3202"/>
                    <a:gd name="f82" fmla="val f2"/>
                    <a:gd name="f83" fmla="val f3"/>
                    <a:gd name="f84" fmla="val f4"/>
                    <a:gd name="f85" fmla="+- f84 0 f82"/>
                    <a:gd name="f86" fmla="+- f83 0 f82"/>
                    <a:gd name="f87" fmla="*/ f86 1 2379"/>
                    <a:gd name="f88" fmla="*/ f85 1 3202"/>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2379" h="3202">
                      <a:moveTo>
                        <a:pt x="f5" y="f6"/>
                      </a:moveTo>
                      <a:cubicBezTo>
                        <a:pt x="f5" y="f7"/>
                        <a:pt x="f5" y="f8"/>
                        <a:pt x="f9" y="f10"/>
                      </a:cubicBezTo>
                      <a:cubicBezTo>
                        <a:pt x="f5" y="f8"/>
                        <a:pt x="f5" y="f11"/>
                        <a:pt x="f5" y="f6"/>
                      </a:cubicBezTo>
                      <a:close/>
                      <a:moveTo>
                        <a:pt x="f12" y="f2"/>
                      </a:moveTo>
                      <a:cubicBezTo>
                        <a:pt x="f13" y="f2"/>
                        <a:pt x="f14" y="f15"/>
                        <a:pt x="f16" y="f17"/>
                      </a:cubicBezTo>
                      <a:cubicBezTo>
                        <a:pt x="f18" y="f19"/>
                        <a:pt x="f20" y="f21"/>
                        <a:pt x="f5" y="f6"/>
                      </a:cubicBezTo>
                      <a:lnTo>
                        <a:pt x="f5" y="f6"/>
                      </a:lnTo>
                      <a:cubicBezTo>
                        <a:pt x="f22" y="f23"/>
                        <a:pt x="f24" y="f25"/>
                        <a:pt x="f26" y="f25"/>
                      </a:cubicBezTo>
                      <a:cubicBezTo>
                        <a:pt x="f27" y="f25"/>
                        <a:pt x="f28" y="f25"/>
                        <a:pt x="f29" y="f30"/>
                      </a:cubicBezTo>
                      <a:cubicBezTo>
                        <a:pt x="f31" y="f32"/>
                        <a:pt x="f33" y="f34"/>
                        <a:pt x="f35" y="f36"/>
                      </a:cubicBezTo>
                      <a:cubicBezTo>
                        <a:pt x="f37" y="f38"/>
                        <a:pt x="f33" y="f39"/>
                        <a:pt x="f40" y="f41"/>
                      </a:cubicBezTo>
                      <a:cubicBezTo>
                        <a:pt x="f42" y="f43"/>
                        <a:pt x="f44" y="f45"/>
                        <a:pt x="f46" y="f47"/>
                      </a:cubicBezTo>
                      <a:cubicBezTo>
                        <a:pt x="f48" y="f49"/>
                        <a:pt x="f50" y="f51"/>
                        <a:pt x="f52" y="f4"/>
                      </a:cubicBezTo>
                      <a:cubicBezTo>
                        <a:pt x="f53" y="f54"/>
                        <a:pt x="f44" y="f55"/>
                        <a:pt x="f56" y="f57"/>
                      </a:cubicBezTo>
                      <a:cubicBezTo>
                        <a:pt x="f58" y="f59"/>
                        <a:pt x="f60" y="f38"/>
                        <a:pt x="f61" y="f62"/>
                      </a:cubicBezTo>
                      <a:cubicBezTo>
                        <a:pt x="f63" y="f64"/>
                        <a:pt x="f65" y="f64"/>
                        <a:pt x="f66" y="f64"/>
                      </a:cubicBezTo>
                      <a:cubicBezTo>
                        <a:pt x="f67" y="f64"/>
                        <a:pt x="f68" y="f69"/>
                        <a:pt x="f70" y="f71"/>
                      </a:cubicBezTo>
                      <a:cubicBezTo>
                        <a:pt x="f72" y="f73"/>
                        <a:pt x="f72" y="f74"/>
                        <a:pt x="f75" y="f76"/>
                      </a:cubicBezTo>
                      <a:cubicBezTo>
                        <a:pt x="f77" y="f78"/>
                        <a:pt x="f79" y="f2"/>
                        <a:pt x="f12"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908;p13">
                  <a:extLst>
                    <a:ext uri="{FF2B5EF4-FFF2-40B4-BE49-F238E27FC236}">
                      <a16:creationId xmlns:a16="http://schemas.microsoft.com/office/drawing/2014/main" id="{7F6049E9-6B77-4277-840D-E5824E64E890}"/>
                    </a:ext>
                  </a:extLst>
                </p:cNvPr>
                <p:cNvSpPr/>
                <p:nvPr/>
              </p:nvSpPr>
              <p:spPr>
                <a:xfrm>
                  <a:off x="561962" y="421373"/>
                  <a:ext cx="150994" cy="227438"/>
                </a:xfrm>
                <a:custGeom>
                  <a:avLst/>
                  <a:gdLst>
                    <a:gd name="f0" fmla="val w"/>
                    <a:gd name="f1" fmla="val h"/>
                    <a:gd name="f2" fmla="val 0"/>
                    <a:gd name="f3" fmla="val 4675"/>
                    <a:gd name="f4" fmla="val 7042"/>
                    <a:gd name="f5" fmla="val 288"/>
                    <a:gd name="f6" fmla="val 670"/>
                    <a:gd name="f7" fmla="val 671"/>
                    <a:gd name="f8" fmla="val 289"/>
                    <a:gd name="f9" fmla="val 672"/>
                    <a:gd name="f10" fmla="val 673"/>
                    <a:gd name="f11" fmla="val 634"/>
                    <a:gd name="f12" fmla="val 1166"/>
                    <a:gd name="f13" fmla="val 934"/>
                    <a:gd name="f14" fmla="val 1559"/>
                    <a:gd name="f15" fmla="val 1269"/>
                    <a:gd name="f16" fmla="val 1928"/>
                    <a:gd name="f17" fmla="val 1650"/>
                    <a:gd name="f18" fmla="val 2228"/>
                    <a:gd name="f19" fmla="val 2042"/>
                    <a:gd name="f20" fmla="val 2517"/>
                    <a:gd name="f21" fmla="val 2481"/>
                    <a:gd name="f22" fmla="val 2759"/>
                    <a:gd name="f23" fmla="val 2885"/>
                    <a:gd name="f24" fmla="val 3048"/>
                    <a:gd name="f25" fmla="val 3289"/>
                    <a:gd name="f26" fmla="val 3336"/>
                    <a:gd name="f27" fmla="val 3670"/>
                    <a:gd name="f28" fmla="val 3660"/>
                    <a:gd name="f29" fmla="val 3959"/>
                    <a:gd name="f30" fmla="val 4087"/>
                    <a:gd name="f31" fmla="val 4097"/>
                    <a:gd name="f32" fmla="val 4306"/>
                    <a:gd name="f33" fmla="val 4213"/>
                    <a:gd name="f34" fmla="val 4525"/>
                    <a:gd name="f35" fmla="val 4282"/>
                    <a:gd name="f36" fmla="val 4768"/>
                    <a:gd name="f37" fmla="val 4305"/>
                    <a:gd name="f38" fmla="val 4883"/>
                    <a:gd name="f39" fmla="val 4339"/>
                    <a:gd name="f40" fmla="val 5010"/>
                    <a:gd name="f41" fmla="val 5149"/>
                    <a:gd name="f42" fmla="val 5276"/>
                    <a:gd name="f43" fmla="val 5391"/>
                    <a:gd name="f44" fmla="val 4316"/>
                    <a:gd name="f45" fmla="val 5518"/>
                    <a:gd name="f46" fmla="val 4328"/>
                    <a:gd name="f47" fmla="val 4293"/>
                    <a:gd name="f48" fmla="val 4270"/>
                    <a:gd name="f49" fmla="val 4895"/>
                    <a:gd name="f50" fmla="val 4236"/>
                    <a:gd name="f51" fmla="val 4779"/>
                    <a:gd name="f52" fmla="val 4109"/>
                    <a:gd name="f53" fmla="val 4433"/>
                    <a:gd name="f54" fmla="val 4051"/>
                    <a:gd name="f55" fmla="val 4318"/>
                    <a:gd name="f56" fmla="val 3993"/>
                    <a:gd name="f57" fmla="val 4225"/>
                    <a:gd name="f58" fmla="val 3924"/>
                    <a:gd name="f59" fmla="val 4121"/>
                    <a:gd name="f60" fmla="val 3647"/>
                    <a:gd name="f61" fmla="val 3717"/>
                    <a:gd name="f62" fmla="val 3254"/>
                    <a:gd name="f63" fmla="val 3394"/>
                    <a:gd name="f64" fmla="val 2850"/>
                    <a:gd name="f65" fmla="val 3106"/>
                    <a:gd name="f66" fmla="val 2446"/>
                    <a:gd name="f67" fmla="val 2817"/>
                    <a:gd name="f68" fmla="val 2019"/>
                    <a:gd name="f69" fmla="val 2575"/>
                    <a:gd name="f70" fmla="val 1627"/>
                    <a:gd name="f71" fmla="val 2251"/>
                    <a:gd name="f72" fmla="val 1419"/>
                    <a:gd name="f73" fmla="val 2101"/>
                    <a:gd name="f74" fmla="val 1246"/>
                    <a:gd name="f75" fmla="val 1073"/>
                    <a:gd name="f76" fmla="val 1755"/>
                    <a:gd name="f77" fmla="val 923"/>
                    <a:gd name="f78" fmla="val 761"/>
                    <a:gd name="f79" fmla="val 1363"/>
                    <a:gd name="f80" fmla="val 2135"/>
                    <a:gd name="f81" fmla="val 1"/>
                    <a:gd name="f82" fmla="val 1927"/>
                    <a:gd name="f83" fmla="val 370"/>
                    <a:gd name="f84" fmla="val 1916"/>
                    <a:gd name="f85" fmla="val 739"/>
                    <a:gd name="f86" fmla="val 1973"/>
                    <a:gd name="f87" fmla="val 1132"/>
                    <a:gd name="f88" fmla="val 1880"/>
                    <a:gd name="f89" fmla="val 935"/>
                    <a:gd name="f90" fmla="val 1700"/>
                    <a:gd name="f91" fmla="val 886"/>
                    <a:gd name="f92" fmla="val 1487"/>
                    <a:gd name="f93" fmla="val 1283"/>
                    <a:gd name="f94" fmla="val 1050"/>
                    <a:gd name="f95" fmla="val 931"/>
                    <a:gd name="f96" fmla="val 837"/>
                    <a:gd name="f97" fmla="val 611"/>
                    <a:gd name="f98" fmla="val 408"/>
                    <a:gd name="f99" fmla="val 881"/>
                    <a:gd name="f100" fmla="val 656"/>
                    <a:gd name="f101" fmla="val 1319"/>
                    <a:gd name="f102" fmla="val 2206"/>
                    <a:gd name="f103" fmla="val 946"/>
                    <a:gd name="f104" fmla="val 2552"/>
                    <a:gd name="f105" fmla="val 577"/>
                    <a:gd name="f106" fmla="val 2736"/>
                    <a:gd name="f107" fmla="val 484"/>
                    <a:gd name="f108" fmla="val 2840"/>
                    <a:gd name="f109" fmla="val 219"/>
                    <a:gd name="f110" fmla="val 3152"/>
                    <a:gd name="f111" fmla="val 406"/>
                    <a:gd name="f112" fmla="val 3114"/>
                    <a:gd name="f113" fmla="val 560"/>
                    <a:gd name="f114" fmla="val 3102"/>
                    <a:gd name="f115" fmla="val 680"/>
                    <a:gd name="f116" fmla="val 895"/>
                    <a:gd name="f117" fmla="val 1004"/>
                    <a:gd name="f118" fmla="val 3140"/>
                    <a:gd name="f119" fmla="val 911"/>
                    <a:gd name="f120" fmla="val 3256"/>
                    <a:gd name="f121" fmla="val 807"/>
                    <a:gd name="f122" fmla="val 3440"/>
                    <a:gd name="f123" fmla="val 1101"/>
                    <a:gd name="f124" fmla="val 3366"/>
                    <a:gd name="f125" fmla="val 1391"/>
                    <a:gd name="f126" fmla="val 3323"/>
                    <a:gd name="f127" fmla="val 1676"/>
                    <a:gd name="f128" fmla="val 2052"/>
                    <a:gd name="f129" fmla="val 2420"/>
                    <a:gd name="f130" fmla="val 3397"/>
                    <a:gd name="f131" fmla="val 2781"/>
                    <a:gd name="f132" fmla="val 3567"/>
                    <a:gd name="f133" fmla="val 2562"/>
                    <a:gd name="f134" fmla="val 3613"/>
                    <a:gd name="f135" fmla="val 2377"/>
                    <a:gd name="f136" fmla="val 3798"/>
                    <a:gd name="f137" fmla="val 4017"/>
                    <a:gd name="f138" fmla="val 4237"/>
                    <a:gd name="f139" fmla="val 4468"/>
                    <a:gd name="f140" fmla="val 2643"/>
                    <a:gd name="f141" fmla="val 4375"/>
                    <a:gd name="f142" fmla="val 2620"/>
                    <a:gd name="f143" fmla="val 4133"/>
                    <a:gd name="f144" fmla="val 2724"/>
                    <a:gd name="f145" fmla="val 4006"/>
                    <a:gd name="f146" fmla="val 2815"/>
                    <a:gd name="f147" fmla="val 3884"/>
                    <a:gd name="f148" fmla="val 2970"/>
                    <a:gd name="f149" fmla="val 3842"/>
                    <a:gd name="f150" fmla="val 3116"/>
                    <a:gd name="f151" fmla="val 3136"/>
                    <a:gd name="f152" fmla="val 3155"/>
                    <a:gd name="f153" fmla="val 3843"/>
                    <a:gd name="f154" fmla="val 3174"/>
                    <a:gd name="f155" fmla="val 3844"/>
                    <a:gd name="f156" fmla="val 3856"/>
                    <a:gd name="f157" fmla="val 4491"/>
                    <a:gd name="f158" fmla="val 4872"/>
                    <a:gd name="f159" fmla="val 4291"/>
                    <a:gd name="f160" fmla="val 5570"/>
                    <a:gd name="f161" fmla="val 4180"/>
                    <a:gd name="f162" fmla="val 6370"/>
                    <a:gd name="f163" fmla="val 3851"/>
                    <a:gd name="f164" fmla="val 7025"/>
                    <a:gd name="f165" fmla="val 4012"/>
                    <a:gd name="f166" fmla="val 6709"/>
                    <a:gd name="f167" fmla="val 4238"/>
                    <a:gd name="f168" fmla="val 6447"/>
                    <a:gd name="f169" fmla="val 4363"/>
                    <a:gd name="f170" fmla="val 6107"/>
                    <a:gd name="f171" fmla="val 4443"/>
                    <a:gd name="f172" fmla="val 5922"/>
                    <a:gd name="f173" fmla="val 4478"/>
                    <a:gd name="f174" fmla="val 5737"/>
                    <a:gd name="f175" fmla="val 4524"/>
                    <a:gd name="f176" fmla="val 5541"/>
                    <a:gd name="f177" fmla="val 4674"/>
                    <a:gd name="f178" fmla="val 4664"/>
                    <a:gd name="f179" fmla="val 4351"/>
                    <a:gd name="f180" fmla="val 3833"/>
                    <a:gd name="f181" fmla="val 3716"/>
                    <a:gd name="f182" fmla="val 3117"/>
                    <a:gd name="f183" fmla="val 2966"/>
                    <a:gd name="f184" fmla="val 2286"/>
                    <a:gd name="f185" fmla="val 2146"/>
                    <a:gd name="f186" fmla="val 1178"/>
                    <a:gd name="f187" fmla="val 3849"/>
                    <a:gd name="f188" fmla="val 7031"/>
                    <a:gd name="f189" fmla="val 3846"/>
                    <a:gd name="f190" fmla="val 7036"/>
                    <a:gd name="f191" fmla="*/ f0 1 4675"/>
                    <a:gd name="f192" fmla="*/ f1 1 7042"/>
                    <a:gd name="f193" fmla="val f2"/>
                    <a:gd name="f194" fmla="val f3"/>
                    <a:gd name="f195" fmla="val f4"/>
                    <a:gd name="f196" fmla="+- f195 0 f193"/>
                    <a:gd name="f197" fmla="+- f194 0 f193"/>
                    <a:gd name="f198" fmla="*/ f197 1 4675"/>
                    <a:gd name="f199" fmla="*/ f196 1 7042"/>
                    <a:gd name="f200" fmla="*/ f193 1 f198"/>
                    <a:gd name="f201" fmla="*/ f194 1 f198"/>
                    <a:gd name="f202" fmla="*/ f193 1 f199"/>
                    <a:gd name="f203" fmla="*/ f195 1 f199"/>
                    <a:gd name="f204" fmla="*/ f200 f191 1"/>
                    <a:gd name="f205" fmla="*/ f201 f191 1"/>
                    <a:gd name="f206" fmla="*/ f203 f192 1"/>
                    <a:gd name="f207" fmla="*/ f202 f192 1"/>
                  </a:gdLst>
                  <a:ahLst/>
                  <a:cxnLst>
                    <a:cxn ang="3cd4">
                      <a:pos x="hc" y="t"/>
                    </a:cxn>
                    <a:cxn ang="0">
                      <a:pos x="r" y="vc"/>
                    </a:cxn>
                    <a:cxn ang="cd4">
                      <a:pos x="hc" y="b"/>
                    </a:cxn>
                    <a:cxn ang="cd2">
                      <a:pos x="l" y="vc"/>
                    </a:cxn>
                  </a:cxnLst>
                  <a:rect l="f204" t="f207" r="f205" b="f206"/>
                  <a:pathLst>
                    <a:path w="4675" h="7042">
                      <a:moveTo>
                        <a:pt x="f5" y="f6"/>
                      </a:moveTo>
                      <a:cubicBezTo>
                        <a:pt x="f5" y="f7"/>
                        <a:pt x="f8" y="f9"/>
                        <a:pt x="f8" y="f10"/>
                      </a:cubicBezTo>
                      <a:lnTo>
                        <a:pt x="f8" y="f10"/>
                      </a:lnTo>
                      <a:cubicBezTo>
                        <a:pt x="f8" y="f9"/>
                        <a:pt x="f5" y="f7"/>
                        <a:pt x="f5" y="f6"/>
                      </a:cubicBezTo>
                      <a:close/>
                      <a:moveTo>
                        <a:pt x="f11" y="f12"/>
                      </a:move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39" y="f41"/>
                      </a:cubicBezTo>
                      <a:cubicBezTo>
                        <a:pt x="f39" y="f42"/>
                        <a:pt x="f39" y="f43"/>
                        <a:pt x="f44" y="f45"/>
                      </a:cubicBezTo>
                      <a:cubicBezTo>
                        <a:pt x="f46" y="f43"/>
                        <a:pt x="f46" y="f42"/>
                        <a:pt x="f44" y="f41"/>
                      </a:cubicBezTo>
                      <a:cubicBezTo>
                        <a:pt x="f47" y="f40"/>
                        <a:pt x="f48" y="f49"/>
                        <a:pt x="f50" y="f51"/>
                      </a:cubicBezTo>
                      <a:lnTo>
                        <a:pt x="f52" y="f53"/>
                      </a:lnTo>
                      <a:cubicBezTo>
                        <a:pt x="f54" y="f55"/>
                        <a:pt x="f56" y="f57"/>
                        <a:pt x="f58" y="f59"/>
                      </a:cubicBezTo>
                      <a:cubicBezTo>
                        <a:pt x="f60" y="f61"/>
                        <a:pt x="f62" y="f63"/>
                        <a:pt x="f64" y="f65"/>
                      </a:cubicBezTo>
                      <a:cubicBezTo>
                        <a:pt x="f66" y="f67"/>
                        <a:pt x="f68" y="f69"/>
                        <a:pt x="f70" y="f71"/>
                      </a:cubicBezTo>
                      <a:cubicBezTo>
                        <a:pt x="f72" y="f73"/>
                        <a:pt x="f74" y="f16"/>
                        <a:pt x="f75" y="f76"/>
                      </a:cubicBezTo>
                      <a:cubicBezTo>
                        <a:pt x="f77" y="f14"/>
                        <a:pt x="f78" y="f79"/>
                        <a:pt x="f11" y="f12"/>
                      </a:cubicBezTo>
                      <a:close/>
                      <a:moveTo>
                        <a:pt x="f80" y="f81"/>
                      </a:moveTo>
                      <a:cubicBezTo>
                        <a:pt x="f82" y="f83"/>
                        <a:pt x="f84" y="f85"/>
                        <a:pt x="f86" y="f87"/>
                      </a:cubicBezTo>
                      <a:cubicBezTo>
                        <a:pt x="f88" y="f89"/>
                        <a:pt x="f90" y="f91"/>
                        <a:pt x="f92" y="f91"/>
                      </a:cubicBezTo>
                      <a:cubicBezTo>
                        <a:pt x="f93" y="f91"/>
                        <a:pt x="f94" y="f95"/>
                        <a:pt x="f96" y="f95"/>
                      </a:cubicBezTo>
                      <a:cubicBezTo>
                        <a:pt x="f97" y="f95"/>
                        <a:pt x="f98" y="f99"/>
                        <a:pt x="f8" y="f10"/>
                      </a:cubicBezTo>
                      <a:lnTo>
                        <a:pt x="f8" y="f10"/>
                      </a:lnTo>
                      <a:cubicBezTo>
                        <a:pt x="f100" y="f101"/>
                        <a:pt x="f81" y="f102"/>
                        <a:pt x="f103" y="f104"/>
                      </a:cubicBezTo>
                      <a:cubicBezTo>
                        <a:pt x="f105" y="f106"/>
                        <a:pt x="f107" y="f108"/>
                        <a:pt x="f109" y="f110"/>
                      </a:cubicBezTo>
                      <a:cubicBezTo>
                        <a:pt x="f111" y="f112"/>
                        <a:pt x="f113" y="f114"/>
                        <a:pt x="f115" y="f114"/>
                      </a:cubicBezTo>
                      <a:cubicBezTo>
                        <a:pt x="f116" y="f114"/>
                        <a:pt x="f117" y="f118"/>
                        <a:pt x="f117" y="f118"/>
                      </a:cubicBezTo>
                      <a:cubicBezTo>
                        <a:pt x="f119" y="f120"/>
                        <a:pt x="f121" y="f122"/>
                        <a:pt x="f121" y="f122"/>
                      </a:cubicBezTo>
                      <a:cubicBezTo>
                        <a:pt x="f123" y="f124"/>
                        <a:pt x="f125" y="f126"/>
                        <a:pt x="f127" y="f126"/>
                      </a:cubicBezTo>
                      <a:cubicBezTo>
                        <a:pt x="f128" y="f126"/>
                        <a:pt x="f129" y="f130"/>
                        <a:pt x="f131" y="f132"/>
                      </a:cubicBezTo>
                      <a:cubicBezTo>
                        <a:pt x="f133" y="f134"/>
                        <a:pt x="f135" y="f136"/>
                        <a:pt x="f135" y="f137"/>
                      </a:cubicBezTo>
                      <a:cubicBezTo>
                        <a:pt x="f135" y="f138"/>
                        <a:pt x="f133" y="f53"/>
                        <a:pt x="f131" y="f139"/>
                      </a:cubicBezTo>
                      <a:cubicBezTo>
                        <a:pt x="f140" y="f141"/>
                        <a:pt x="f142" y="f143"/>
                        <a:pt x="f144" y="f145"/>
                      </a:cubicBezTo>
                      <a:cubicBezTo>
                        <a:pt x="f146" y="f147"/>
                        <a:pt x="f148" y="f149"/>
                        <a:pt x="f150" y="f149"/>
                      </a:cubicBezTo>
                      <a:cubicBezTo>
                        <a:pt x="f151" y="f149"/>
                        <a:pt x="f152" y="f153"/>
                        <a:pt x="f154" y="f155"/>
                      </a:cubicBezTo>
                      <a:cubicBezTo>
                        <a:pt x="f60" y="f156"/>
                        <a:pt x="f58" y="f157"/>
                        <a:pt x="f54" y="f158"/>
                      </a:cubicBezTo>
                      <a:cubicBezTo>
                        <a:pt x="f159" y="f160"/>
                        <a:pt x="f161" y="f162"/>
                        <a:pt x="f163" y="f164"/>
                      </a:cubicBezTo>
                      <a:lnTo>
                        <a:pt x="f163" y="f164"/>
                      </a:lnTo>
                      <a:cubicBezTo>
                        <a:pt x="f165" y="f166"/>
                        <a:pt x="f167" y="f168"/>
                        <a:pt x="f169" y="f170"/>
                      </a:cubicBezTo>
                      <a:cubicBezTo>
                        <a:pt x="f171" y="f172"/>
                        <a:pt x="f173" y="f174"/>
                        <a:pt x="f175" y="f176"/>
                      </a:cubicBezTo>
                      <a:cubicBezTo>
                        <a:pt x="f177" y="f178"/>
                        <a:pt x="f179" y="f180"/>
                        <a:pt x="f181" y="f182"/>
                      </a:cubicBezTo>
                      <a:cubicBezTo>
                        <a:pt x="f183" y="f184"/>
                        <a:pt x="f185" y="f186"/>
                        <a:pt x="f80" y="f81"/>
                      </a:cubicBezTo>
                      <a:close/>
                      <a:moveTo>
                        <a:pt x="f163" y="f164"/>
                      </a:moveTo>
                      <a:cubicBezTo>
                        <a:pt x="f187" y="f188"/>
                        <a:pt x="f189" y="f190"/>
                        <a:pt x="f153" y="f4"/>
                      </a:cubicBezTo>
                      <a:cubicBezTo>
                        <a:pt x="f189" y="f190"/>
                        <a:pt x="f187" y="f188"/>
                        <a:pt x="f163" y="f164"/>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909;p13">
                  <a:extLst>
                    <a:ext uri="{FF2B5EF4-FFF2-40B4-BE49-F238E27FC236}">
                      <a16:creationId xmlns:a16="http://schemas.microsoft.com/office/drawing/2014/main" id="{0B8D30D6-17C3-4092-B38B-7BC3B0292D30}"/>
                    </a:ext>
                  </a:extLst>
                </p:cNvPr>
                <p:cNvSpPr/>
                <p:nvPr/>
              </p:nvSpPr>
              <p:spPr>
                <a:xfrm>
                  <a:off x="631274" y="360621"/>
                  <a:ext cx="61529" cy="150638"/>
                </a:xfrm>
                <a:custGeom>
                  <a:avLst/>
                  <a:gdLst>
                    <a:gd name="f0" fmla="val w"/>
                    <a:gd name="f1" fmla="val h"/>
                    <a:gd name="f2" fmla="val 0"/>
                    <a:gd name="f3" fmla="val 1905"/>
                    <a:gd name="f4" fmla="val 4664"/>
                    <a:gd name="f5" fmla="val 1051"/>
                    <a:gd name="f6" fmla="val 970"/>
                    <a:gd name="f7" fmla="val 1039"/>
                    <a:gd name="f8" fmla="val 1178"/>
                    <a:gd name="f9" fmla="val 1016"/>
                    <a:gd name="f10" fmla="val 1431"/>
                    <a:gd name="f11" fmla="val 1662"/>
                    <a:gd name="f12" fmla="val 1893"/>
                    <a:gd name="f13" fmla="val 2136"/>
                    <a:gd name="f14" fmla="val 2366"/>
                    <a:gd name="f15" fmla="val 1062"/>
                    <a:gd name="f16" fmla="val 2597"/>
                    <a:gd name="f17" fmla="val 1108"/>
                    <a:gd name="f18" fmla="val 2828"/>
                    <a:gd name="f19" fmla="val 1166"/>
                    <a:gd name="f20" fmla="val 3047"/>
                    <a:gd name="f21" fmla="val 1224"/>
                    <a:gd name="f22" fmla="val 3255"/>
                    <a:gd name="f23" fmla="val 1305"/>
                    <a:gd name="f24" fmla="val 3475"/>
                    <a:gd name="f25" fmla="val 1385"/>
                    <a:gd name="f26" fmla="val 3694"/>
                    <a:gd name="f27" fmla="val 1282"/>
                    <a:gd name="f28" fmla="val 3486"/>
                    <a:gd name="f29" fmla="val 1201"/>
                    <a:gd name="f30" fmla="val 3290"/>
                    <a:gd name="f31" fmla="val 1120"/>
                    <a:gd name="f32" fmla="val 3071"/>
                    <a:gd name="f33" fmla="val 2851"/>
                    <a:gd name="f34" fmla="val 1005"/>
                    <a:gd name="f35" fmla="val 2620"/>
                    <a:gd name="f36" fmla="val 981"/>
                    <a:gd name="f37" fmla="val 2390"/>
                    <a:gd name="f38" fmla="val 947"/>
                    <a:gd name="f39" fmla="val 2159"/>
                    <a:gd name="f40" fmla="val 1916"/>
                    <a:gd name="f41" fmla="val 1685"/>
                    <a:gd name="f42" fmla="val 1443"/>
                    <a:gd name="f43" fmla="val 1212"/>
                    <a:gd name="f44" fmla="val 878"/>
                    <a:gd name="f45" fmla="val 323"/>
                    <a:gd name="f46" fmla="val 612"/>
                    <a:gd name="f47" fmla="val 1027"/>
                    <a:gd name="f48" fmla="val 681"/>
                    <a:gd name="f49" fmla="val 1558"/>
                    <a:gd name="f50" fmla="val 531"/>
                    <a:gd name="f51" fmla="val 335"/>
                    <a:gd name="f52" fmla="val 704"/>
                    <a:gd name="f53" fmla="val 289"/>
                    <a:gd name="f54" fmla="val 693"/>
                    <a:gd name="f55" fmla="val 1789"/>
                    <a:gd name="f56" fmla="val 1247"/>
                    <a:gd name="f57" fmla="val 3890"/>
                    <a:gd name="f58" fmla="val 4663"/>
                    <a:gd name="f59" fmla="val 1259"/>
                    <a:gd name="f60" fmla="val 3198"/>
                    <a:gd name="f61" fmla="val 1570"/>
                    <a:gd name="f62" fmla="*/ f0 1 1905"/>
                    <a:gd name="f63" fmla="*/ f1 1 4664"/>
                    <a:gd name="f64" fmla="val f2"/>
                    <a:gd name="f65" fmla="val f3"/>
                    <a:gd name="f66" fmla="val f4"/>
                    <a:gd name="f67" fmla="+- f66 0 f64"/>
                    <a:gd name="f68" fmla="+- f65 0 f64"/>
                    <a:gd name="f69" fmla="*/ f68 1 1905"/>
                    <a:gd name="f70" fmla="*/ f67 1 4664"/>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1905" h="4664">
                      <a:moveTo>
                        <a:pt x="f5" y="f6"/>
                      </a:moveTo>
                      <a:lnTo>
                        <a:pt x="f5" y="f6"/>
                      </a:lnTo>
                      <a:cubicBezTo>
                        <a:pt x="f7" y="f8"/>
                        <a:pt x="f9" y="f10"/>
                        <a:pt x="f9" y="f11"/>
                      </a:cubicBezTo>
                      <a:cubicBezTo>
                        <a:pt x="f9" y="f12"/>
                        <a:pt x="f9" y="f13"/>
                        <a:pt x="f7" y="f14"/>
                      </a:cubicBezTo>
                      <a:cubicBezTo>
                        <a:pt x="f15" y="f16"/>
                        <a:pt x="f17" y="f18"/>
                        <a:pt x="f19" y="f20"/>
                      </a:cubicBezTo>
                      <a:cubicBezTo>
                        <a:pt x="f21" y="f22"/>
                        <a:pt x="f23" y="f24"/>
                        <a:pt x="f25" y="f26"/>
                      </a:cubicBezTo>
                      <a:cubicBezTo>
                        <a:pt x="f27" y="f28"/>
                        <a:pt x="f29" y="f30"/>
                        <a:pt x="f31" y="f32"/>
                      </a:cubicBezTo>
                      <a:cubicBezTo>
                        <a:pt x="f5" y="f33"/>
                        <a:pt x="f34" y="f35"/>
                        <a:pt x="f36" y="f37"/>
                      </a:cubicBezTo>
                      <a:cubicBezTo>
                        <a:pt x="f38" y="f39"/>
                        <a:pt x="f38" y="f40"/>
                        <a:pt x="f6" y="f41"/>
                      </a:cubicBezTo>
                      <a:cubicBezTo>
                        <a:pt x="f36" y="f42"/>
                        <a:pt x="f9" y="f43"/>
                        <a:pt x="f5" y="f6"/>
                      </a:cubicBezTo>
                      <a:close/>
                      <a:moveTo>
                        <a:pt x="f23" y="f2"/>
                      </a:moveTo>
                      <a:lnTo>
                        <a:pt x="f23" y="f2"/>
                      </a:lnTo>
                      <a:cubicBezTo>
                        <a:pt x="f44" y="f45"/>
                        <a:pt x="f46" y="f47"/>
                        <a:pt x="f48" y="f49"/>
                      </a:cubicBezTo>
                      <a:cubicBezTo>
                        <a:pt x="f50" y="f25"/>
                        <a:pt x="f51" y="f52"/>
                        <a:pt x="f53" y="f54"/>
                      </a:cubicBezTo>
                      <a:lnTo>
                        <a:pt x="f53" y="f54"/>
                      </a:lnTo>
                      <a:cubicBezTo>
                        <a:pt x="f2" y="f55"/>
                        <a:pt x="f56" y="f57"/>
                        <a:pt x="f3" y="f58"/>
                      </a:cubicBezTo>
                      <a:cubicBezTo>
                        <a:pt x="f59" y="f60"/>
                        <a:pt x="f5" y="f61"/>
                        <a:pt x="f2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910;p13">
                  <a:extLst>
                    <a:ext uri="{FF2B5EF4-FFF2-40B4-BE49-F238E27FC236}">
                      <a16:creationId xmlns:a16="http://schemas.microsoft.com/office/drawing/2014/main" id="{91630F4C-A0ED-44D0-B68B-72A114DA0ABC}"/>
                    </a:ext>
                  </a:extLst>
                </p:cNvPr>
                <p:cNvSpPr/>
                <p:nvPr/>
              </p:nvSpPr>
              <p:spPr>
                <a:xfrm>
                  <a:off x="91449" y="625659"/>
                  <a:ext cx="264709" cy="194273"/>
                </a:xfrm>
                <a:custGeom>
                  <a:avLst/>
                  <a:gdLst>
                    <a:gd name="f0" fmla="val w"/>
                    <a:gd name="f1" fmla="val h"/>
                    <a:gd name="f2" fmla="val 0"/>
                    <a:gd name="f3" fmla="val 8196"/>
                    <a:gd name="f4" fmla="val 6015"/>
                    <a:gd name="f5" fmla="val 1"/>
                    <a:gd name="f6" fmla="val 8127"/>
                    <a:gd name="f7" fmla="val 740"/>
                    <a:gd name="f8" fmla="val 7134"/>
                    <a:gd name="f9" fmla="val 2321"/>
                    <a:gd name="f10" fmla="val 4352"/>
                    <a:gd name="f11" fmla="val 2656"/>
                    <a:gd name="f12" fmla="val 2634"/>
                    <a:gd name="f13" fmla="val 2855"/>
                    <a:gd name="f14" fmla="val 1872"/>
                    <a:gd name="f15" fmla="val 3273"/>
                    <a:gd name="f16" fmla="val 891"/>
                    <a:gd name="f17" fmla="val 619"/>
                    <a:gd name="f18" fmla="val 331"/>
                    <a:gd name="f19" fmla="val 3241"/>
                    <a:gd name="f20" fmla="val 3164"/>
                    <a:gd name="f21" fmla="val 301"/>
                    <a:gd name="f22" fmla="val 3651"/>
                    <a:gd name="f23" fmla="val 989"/>
                    <a:gd name="f24" fmla="val 3994"/>
                    <a:gd name="f25" fmla="val 1602"/>
                    <a:gd name="f26" fmla="val 1744"/>
                    <a:gd name="f27" fmla="val 1881"/>
                    <a:gd name="f28" fmla="val 3976"/>
                    <a:gd name="f29" fmla="val 2009"/>
                    <a:gd name="f30" fmla="val 3937"/>
                    <a:gd name="f31" fmla="val 1570"/>
                    <a:gd name="f32" fmla="val 4526"/>
                    <a:gd name="f33" fmla="val 1732"/>
                    <a:gd name="f34" fmla="val 5484"/>
                    <a:gd name="f35" fmla="val 2263"/>
                    <a:gd name="f36" fmla="val 2044"/>
                    <a:gd name="f37" fmla="val 4849"/>
                    <a:gd name="f38" fmla="val 2655"/>
                    <a:gd name="f39" fmla="val 4445"/>
                    <a:gd name="f40" fmla="val 3059"/>
                    <a:gd name="f41" fmla="val 4041"/>
                    <a:gd name="f42" fmla="val 3625"/>
                    <a:gd name="f43" fmla="val 3810"/>
                    <a:gd name="f44" fmla="val 4179"/>
                    <a:gd name="f45" fmla="val 3660"/>
                    <a:gd name="f46" fmla="val 4722"/>
                    <a:gd name="f47" fmla="val 3521"/>
                    <a:gd name="f48" fmla="val 5287"/>
                    <a:gd name="f49" fmla="val 3418"/>
                    <a:gd name="f50" fmla="val 5818"/>
                    <a:gd name="f51" fmla="val 3198"/>
                    <a:gd name="f52" fmla="val 7122"/>
                    <a:gd name="f53" fmla="val 2667"/>
                    <a:gd name="f54" fmla="val 8069"/>
                    <a:gd name="f55" fmla="val 1386"/>
                    <a:gd name="f56" fmla="*/ f0 1 8196"/>
                    <a:gd name="f57" fmla="*/ f1 1 6015"/>
                    <a:gd name="f58" fmla="val f2"/>
                    <a:gd name="f59" fmla="val f3"/>
                    <a:gd name="f60" fmla="val f4"/>
                    <a:gd name="f61" fmla="+- f60 0 f58"/>
                    <a:gd name="f62" fmla="+- f59 0 f58"/>
                    <a:gd name="f63" fmla="*/ f62 1 8196"/>
                    <a:gd name="f64" fmla="*/ f61 1 6015"/>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196" h="6015">
                      <a:moveTo>
                        <a:pt x="f3" y="f5"/>
                      </a:moveTo>
                      <a:lnTo>
                        <a:pt x="f3" y="f5"/>
                      </a:lnTo>
                      <a:cubicBezTo>
                        <a:pt x="f6" y="f7"/>
                        <a:pt x="f8" y="f9"/>
                        <a:pt x="f10" y="f11"/>
                      </a:cubicBezTo>
                      <a:cubicBezTo>
                        <a:pt x="f12" y="f13"/>
                        <a:pt x="f14" y="f15"/>
                        <a:pt x="f16" y="f15"/>
                      </a:cubicBezTo>
                      <a:cubicBezTo>
                        <a:pt x="f17" y="f15"/>
                        <a:pt x="f18" y="f19"/>
                        <a:pt x="f5" y="f20"/>
                      </a:cubicBezTo>
                      <a:lnTo>
                        <a:pt x="f5" y="f20"/>
                      </a:lnTo>
                      <a:cubicBezTo>
                        <a:pt x="f21" y="f22"/>
                        <a:pt x="f23" y="f24"/>
                        <a:pt x="f25" y="f24"/>
                      </a:cubicBezTo>
                      <a:cubicBezTo>
                        <a:pt x="f26" y="f24"/>
                        <a:pt x="f27" y="f28"/>
                        <a:pt x="f29" y="f30"/>
                      </a:cubicBezTo>
                      <a:lnTo>
                        <a:pt x="f29" y="f30"/>
                      </a:lnTo>
                      <a:cubicBezTo>
                        <a:pt x="f31" y="f32"/>
                        <a:pt x="f33" y="f34"/>
                        <a:pt x="f35" y="f4"/>
                      </a:cubicBezTo>
                      <a:cubicBezTo>
                        <a:pt x="f36" y="f34"/>
                        <a:pt x="f35" y="f37"/>
                        <a:pt x="f38" y="f39"/>
                      </a:cubicBezTo>
                      <a:cubicBezTo>
                        <a:pt x="f40" y="f41"/>
                        <a:pt x="f42" y="f43"/>
                        <a:pt x="f44" y="f45"/>
                      </a:cubicBezTo>
                      <a:cubicBezTo>
                        <a:pt x="f46" y="f47"/>
                        <a:pt x="f48" y="f49"/>
                        <a:pt x="f50" y="f51"/>
                      </a:cubicBezTo>
                      <a:cubicBezTo>
                        <a:pt x="f52" y="f53"/>
                        <a:pt x="f54" y="f55"/>
                        <a:pt x="f3" y="f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911;p13">
                  <a:extLst>
                    <a:ext uri="{FF2B5EF4-FFF2-40B4-BE49-F238E27FC236}">
                      <a16:creationId xmlns:a16="http://schemas.microsoft.com/office/drawing/2014/main" id="{B6E5D6C6-F400-431C-B66F-14CB39CA021A}"/>
                    </a:ext>
                  </a:extLst>
                </p:cNvPr>
                <p:cNvSpPr/>
                <p:nvPr/>
              </p:nvSpPr>
              <p:spPr>
                <a:xfrm>
                  <a:off x="141027" y="597715"/>
                  <a:ext cx="213292" cy="97703"/>
                </a:xfrm>
                <a:custGeom>
                  <a:avLst/>
                  <a:gdLst>
                    <a:gd name="f0" fmla="val w"/>
                    <a:gd name="f1" fmla="val h"/>
                    <a:gd name="f2" fmla="val 0"/>
                    <a:gd name="f3" fmla="val 6604"/>
                    <a:gd name="f4" fmla="val 3025"/>
                    <a:gd name="f5" fmla="val 6603"/>
                    <a:gd name="f6" fmla="val 716"/>
                    <a:gd name="f7" fmla="val 6596"/>
                    <a:gd name="f8" fmla="val 727"/>
                    <a:gd name="f9" fmla="val 6590"/>
                    <a:gd name="f10" fmla="val 739"/>
                    <a:gd name="f11" fmla="val 6583"/>
                    <a:gd name="f12" fmla="val 751"/>
                    <a:gd name="f13" fmla="val 6597"/>
                    <a:gd name="f14" fmla="val 728"/>
                    <a:gd name="f15" fmla="val 4"/>
                    <a:gd name="f16" fmla="val 1316"/>
                    <a:gd name="f17" fmla="val 3"/>
                    <a:gd name="f18" fmla="val 2"/>
                    <a:gd name="f19" fmla="val 1"/>
                    <a:gd name="f20" fmla="val 509"/>
                    <a:gd name="f21" fmla="val 1328"/>
                    <a:gd name="f22" fmla="val 740"/>
                    <a:gd name="f23" fmla="val 959"/>
                    <a:gd name="f24" fmla="val 1190"/>
                    <a:gd name="f25" fmla="val 1362"/>
                    <a:gd name="f26" fmla="val 1421"/>
                    <a:gd name="f27" fmla="val 1385"/>
                    <a:gd name="f28" fmla="val 1628"/>
                    <a:gd name="f29" fmla="val 1432"/>
                    <a:gd name="f30" fmla="val 1848"/>
                    <a:gd name="f31" fmla="val 1501"/>
                    <a:gd name="f32" fmla="val 2286"/>
                    <a:gd name="f33" fmla="val 2690"/>
                    <a:gd name="f34" fmla="val 1836"/>
                    <a:gd name="f35" fmla="val 3106"/>
                    <a:gd name="f36" fmla="val 1997"/>
                    <a:gd name="f37" fmla="val 3521"/>
                    <a:gd name="f38" fmla="val 2147"/>
                    <a:gd name="f39" fmla="val 3960"/>
                    <a:gd name="f40" fmla="val 4399"/>
                    <a:gd name="f41" fmla="val 4836"/>
                    <a:gd name="f42" fmla="val 5284"/>
                    <a:gd name="f43" fmla="val 2166"/>
                    <a:gd name="f44" fmla="val 5616"/>
                    <a:gd name="f45" fmla="val 1884"/>
                    <a:gd name="f46" fmla="val 5536"/>
                    <a:gd name="f47" fmla="val 1954"/>
                    <a:gd name="f48" fmla="val 5462"/>
                    <a:gd name="f49" fmla="val 2015"/>
                    <a:gd name="f50" fmla="val 5380"/>
                    <a:gd name="f51" fmla="val 2066"/>
                    <a:gd name="f52" fmla="val 5287"/>
                    <a:gd name="f53" fmla="val 2124"/>
                    <a:gd name="f54" fmla="val 5183"/>
                    <a:gd name="f55" fmla="val 2159"/>
                    <a:gd name="f56" fmla="val 5080"/>
                    <a:gd name="f57" fmla="val 2205"/>
                    <a:gd name="f58" fmla="val 4860"/>
                    <a:gd name="f59" fmla="val 4629"/>
                    <a:gd name="f60" fmla="val 2320"/>
                    <a:gd name="f61" fmla="val 4422"/>
                    <a:gd name="f62" fmla="val 4387"/>
                    <a:gd name="f63" fmla="val 2322"/>
                    <a:gd name="f64" fmla="val 4353"/>
                    <a:gd name="f65" fmla="val 2323"/>
                    <a:gd name="f66" fmla="val 4319"/>
                    <a:gd name="f67" fmla="val 3894"/>
                    <a:gd name="f68" fmla="val 3479"/>
                    <a:gd name="f69" fmla="val 2194"/>
                    <a:gd name="f70" fmla="val 3094"/>
                    <a:gd name="f71" fmla="val 2055"/>
                    <a:gd name="f72" fmla="val 2667"/>
                    <a:gd name="f73" fmla="val 1905"/>
                    <a:gd name="f74" fmla="val 2252"/>
                    <a:gd name="f75" fmla="val 1709"/>
                    <a:gd name="f76" fmla="val 1559"/>
                    <a:gd name="f77" fmla="val 1420"/>
                    <a:gd name="f78" fmla="val 970"/>
                    <a:gd name="f79" fmla="val 1339"/>
                    <a:gd name="f80" fmla="val 1813"/>
                    <a:gd name="f81" fmla="val 1721"/>
                    <a:gd name="f82" fmla="val 370"/>
                    <a:gd name="f83" fmla="val 1686"/>
                    <a:gd name="f84" fmla="val 474"/>
                    <a:gd name="f85" fmla="val 1744"/>
                    <a:gd name="f86" fmla="val 854"/>
                    <a:gd name="f87" fmla="val 1579"/>
                    <a:gd name="f88" fmla="val 735"/>
                    <a:gd name="f89" fmla="val 1435"/>
                    <a:gd name="f90" fmla="val 689"/>
                    <a:gd name="f91" fmla="val 1305"/>
                    <a:gd name="f92" fmla="val 840"/>
                    <a:gd name="f93" fmla="val 533"/>
                    <a:gd name="f94" fmla="val 1278"/>
                    <a:gd name="f95" fmla="val 15"/>
                    <a:gd name="f96" fmla="val 1315"/>
                    <a:gd name="f97" fmla="val 26"/>
                    <a:gd name="f98" fmla="val 37"/>
                    <a:gd name="f99" fmla="val 615"/>
                    <a:gd name="f100" fmla="val 635"/>
                    <a:gd name="f101" fmla="val 2359"/>
                    <a:gd name="f102" fmla="val 1156"/>
                    <a:gd name="f103" fmla="val 1174"/>
                    <a:gd name="f104" fmla="val 1193"/>
                    <a:gd name="f105" fmla="val 2358"/>
                    <a:gd name="f106" fmla="val 1213"/>
                    <a:gd name="f107" fmla="val 2355"/>
                    <a:gd name="f108" fmla="val 866"/>
                    <a:gd name="f109" fmla="val 2517"/>
                    <a:gd name="f110" fmla="val 578"/>
                    <a:gd name="f111" fmla="val 2713"/>
                    <a:gd name="f112" fmla="val 416"/>
                    <a:gd name="f113" fmla="val 3024"/>
                    <a:gd name="f114" fmla="val 989"/>
                    <a:gd name="f115" fmla="val 2650"/>
                    <a:gd name="f116" fmla="val 1706"/>
                    <a:gd name="f117" fmla="val 2537"/>
                    <a:gd name="f118" fmla="val 2410"/>
                    <a:gd name="f119" fmla="val 2814"/>
                    <a:gd name="f120" fmla="val 3213"/>
                    <a:gd name="f121" fmla="val 2574"/>
                    <a:gd name="f122" fmla="val 3579"/>
                    <a:gd name="f123" fmla="val 2620"/>
                    <a:gd name="f124" fmla="val 3739"/>
                    <a:gd name="f125" fmla="val 2642"/>
                    <a:gd name="f126" fmla="val 3897"/>
                    <a:gd name="f127" fmla="val 2653"/>
                    <a:gd name="f128" fmla="val 4052"/>
                    <a:gd name="f129" fmla="val 4721"/>
                    <a:gd name="f130" fmla="val 5331"/>
                    <a:gd name="f131" fmla="val 2445"/>
                    <a:gd name="f132" fmla="val 5818"/>
                    <a:gd name="f133" fmla="val 1986"/>
                    <a:gd name="f134" fmla="val 5934"/>
                    <a:gd name="f135" fmla="val 1870"/>
                    <a:gd name="f136" fmla="val 6049"/>
                    <a:gd name="f137" fmla="val 1743"/>
                    <a:gd name="f138" fmla="val 6165"/>
                    <a:gd name="f139" fmla="val 1582"/>
                    <a:gd name="f140" fmla="val 6342"/>
                    <a:gd name="f141" fmla="val 1327"/>
                    <a:gd name="f142" fmla="val 6434"/>
                    <a:gd name="f143" fmla="val 1020"/>
                    <a:gd name="f144" fmla="val 6258"/>
                    <a:gd name="f145" fmla="val 1313"/>
                    <a:gd name="f146" fmla="val 5713"/>
                    <a:gd name="f147" fmla="val 1805"/>
                    <a:gd name="f148" fmla="val 5068"/>
                    <a:gd name="f149" fmla="val 4897"/>
                    <a:gd name="f150" fmla="val 2037"/>
                    <a:gd name="f151" fmla="val 4659"/>
                    <a:gd name="f152" fmla="val 2091"/>
                    <a:gd name="f153" fmla="val 4432"/>
                    <a:gd name="f154" fmla="val 4199"/>
                    <a:gd name="f155" fmla="val 3979"/>
                    <a:gd name="f156" fmla="val 2034"/>
                    <a:gd name="f157" fmla="val 3856"/>
                    <a:gd name="f158" fmla="val 1859"/>
                    <a:gd name="f159" fmla="val 3764"/>
                    <a:gd name="f160" fmla="val 3706"/>
                    <a:gd name="f161" fmla="val 3752"/>
                    <a:gd name="f162" fmla="val 1443"/>
                    <a:gd name="f163" fmla="val 3790"/>
                    <a:gd name="f164" fmla="val 1320"/>
                    <a:gd name="f165" fmla="val 3921"/>
                    <a:gd name="f166" fmla="val 1220"/>
                    <a:gd name="f167" fmla="val 4043"/>
                    <a:gd name="f168" fmla="val 4070"/>
                    <a:gd name="f169" fmla="val 4097"/>
                    <a:gd name="f170" fmla="val 1225"/>
                    <a:gd name="f171" fmla="val 4122"/>
                    <a:gd name="f172" fmla="val 1235"/>
                    <a:gd name="f173" fmla="val 4045"/>
                    <a:gd name="f174" fmla="val 1151"/>
                    <a:gd name="f175" fmla="val 3925"/>
                    <a:gd name="f176" fmla="val 1106"/>
                    <a:gd name="f177" fmla="val 3805"/>
                    <a:gd name="f178" fmla="val 3726"/>
                    <a:gd name="f179" fmla="val 3647"/>
                    <a:gd name="f180" fmla="val 1125"/>
                    <a:gd name="f181" fmla="val 1166"/>
                    <a:gd name="f182" fmla="val 3406"/>
                    <a:gd name="f183" fmla="val 1270"/>
                    <a:gd name="f184" fmla="val 3371"/>
                    <a:gd name="f185" fmla="val 1512"/>
                    <a:gd name="f186" fmla="val 3452"/>
                    <a:gd name="f187" fmla="val 1697"/>
                    <a:gd name="f188" fmla="val 2898"/>
                    <a:gd name="f189" fmla="val 2552"/>
                    <a:gd name="f190" fmla="val 878"/>
                    <a:gd name="f191" fmla="val 2332"/>
                    <a:gd name="f192" fmla="val 289"/>
                    <a:gd name="f193" fmla="val 462"/>
                    <a:gd name="f194" fmla="val 601"/>
                    <a:gd name="f195" fmla="val 2009"/>
                    <a:gd name="f196" fmla="val 427"/>
                    <a:gd name="f197" fmla="*/ f0 1 6604"/>
                    <a:gd name="f198" fmla="*/ f1 1 3025"/>
                    <a:gd name="f199" fmla="val f2"/>
                    <a:gd name="f200" fmla="val f3"/>
                    <a:gd name="f201" fmla="val f4"/>
                    <a:gd name="f202" fmla="+- f201 0 f199"/>
                    <a:gd name="f203" fmla="+- f200 0 f199"/>
                    <a:gd name="f204" fmla="*/ f203 1 6604"/>
                    <a:gd name="f205" fmla="*/ f202 1 3025"/>
                    <a:gd name="f206" fmla="*/ f199 1 f204"/>
                    <a:gd name="f207" fmla="*/ f200 1 f204"/>
                    <a:gd name="f208" fmla="*/ f199 1 f205"/>
                    <a:gd name="f209" fmla="*/ f201 1 f205"/>
                    <a:gd name="f210" fmla="*/ f206 f197 1"/>
                    <a:gd name="f211" fmla="*/ f207 f197 1"/>
                    <a:gd name="f212" fmla="*/ f209 f198 1"/>
                    <a:gd name="f213" fmla="*/ f208 f198 1"/>
                  </a:gdLst>
                  <a:ahLst/>
                  <a:cxnLst>
                    <a:cxn ang="3cd4">
                      <a:pos x="hc" y="t"/>
                    </a:cxn>
                    <a:cxn ang="0">
                      <a:pos x="r" y="vc"/>
                    </a:cxn>
                    <a:cxn ang="cd4">
                      <a:pos x="hc" y="b"/>
                    </a:cxn>
                    <a:cxn ang="cd2">
                      <a:pos x="l" y="vc"/>
                    </a:cxn>
                  </a:cxnLst>
                  <a:rect l="f210" t="f213" r="f211" b="f212"/>
                  <a:pathLst>
                    <a:path w="6604" h="3025">
                      <a:moveTo>
                        <a:pt x="f5" y="f6"/>
                      </a:moveTo>
                      <a:lnTo>
                        <a:pt x="f5" y="f6"/>
                      </a:lnTo>
                      <a:cubicBezTo>
                        <a:pt x="f7" y="f8"/>
                        <a:pt x="f9" y="f10"/>
                        <a:pt x="f11" y="f12"/>
                      </a:cubicBezTo>
                      <a:lnTo>
                        <a:pt x="f11" y="f12"/>
                      </a:lnTo>
                      <a:cubicBezTo>
                        <a:pt x="f9" y="f10"/>
                        <a:pt x="f13" y="f14"/>
                        <a:pt x="f5" y="f6"/>
                      </a:cubicBezTo>
                      <a:close/>
                      <a:moveTo>
                        <a:pt x="f15" y="f16"/>
                      </a:moveTo>
                      <a:cubicBezTo>
                        <a:pt x="f17" y="f16"/>
                        <a:pt x="f18" y="f16"/>
                        <a:pt x="f19" y="f16"/>
                      </a:cubicBezTo>
                      <a:cubicBezTo>
                        <a:pt x="f18" y="f16"/>
                        <a:pt x="f17" y="f16"/>
                        <a:pt x="f15" y="f16"/>
                      </a:cubicBezTo>
                      <a:close/>
                      <a:moveTo>
                        <a:pt x="f20" y="f21"/>
                      </a:moveTo>
                      <a:cubicBezTo>
                        <a:pt x="f22" y="f21"/>
                        <a:pt x="f23" y="f21"/>
                        <a:pt x="f24" y="f25"/>
                      </a:cubicBezTo>
                      <a:cubicBezTo>
                        <a:pt x="f26" y="f27"/>
                        <a:pt x="f28" y="f29"/>
                        <a:pt x="f30" y="f31"/>
                      </a:cubicBezTo>
                      <a:cubicBezTo>
                        <a:pt x="f32" y="f28"/>
                        <a:pt x="f33" y="f34"/>
                        <a:pt x="f35" y="f36"/>
                      </a:cubicBezTo>
                      <a:cubicBezTo>
                        <a:pt x="f37" y="f38"/>
                        <a:pt x="f39" y="f32"/>
                        <a:pt x="f40" y="f32"/>
                      </a:cubicBezTo>
                      <a:cubicBezTo>
                        <a:pt x="f41" y="f32"/>
                        <a:pt x="f42" y="f43"/>
                        <a:pt x="f44" y="f45"/>
                      </a:cubicBezTo>
                      <a:lnTo>
                        <a:pt x="f44" y="f45"/>
                      </a:lnTo>
                      <a:cubicBezTo>
                        <a:pt x="f46" y="f47"/>
                        <a:pt x="f48" y="f49"/>
                        <a:pt x="f50" y="f51"/>
                      </a:cubicBezTo>
                      <a:cubicBezTo>
                        <a:pt x="f52" y="f53"/>
                        <a:pt x="f54" y="f55"/>
                        <a:pt x="f56" y="f57"/>
                      </a:cubicBezTo>
                      <a:cubicBezTo>
                        <a:pt x="f58" y="f32"/>
                        <a:pt x="f59" y="f60"/>
                        <a:pt x="f61" y="f60"/>
                      </a:cubicBezTo>
                      <a:cubicBezTo>
                        <a:pt x="f62" y="f63"/>
                        <a:pt x="f64" y="f65"/>
                        <a:pt x="f66" y="f65"/>
                      </a:cubicBezTo>
                      <a:cubicBezTo>
                        <a:pt x="f67" y="f65"/>
                        <a:pt x="f68" y="f69"/>
                        <a:pt x="f70" y="f71"/>
                      </a:cubicBezTo>
                      <a:cubicBezTo>
                        <a:pt x="f72" y="f73"/>
                        <a:pt x="f74" y="f75"/>
                        <a:pt x="f34" y="f76"/>
                      </a:cubicBezTo>
                      <a:cubicBezTo>
                        <a:pt x="f26" y="f77"/>
                        <a:pt x="f78" y="f79"/>
                        <a:pt x="f20" y="f21"/>
                      </a:cubicBezTo>
                      <a:close/>
                      <a:moveTo>
                        <a:pt x="f80" y="f2"/>
                      </a:moveTo>
                      <a:cubicBezTo>
                        <a:pt x="f81" y="f82"/>
                        <a:pt x="f83" y="f84"/>
                        <a:pt x="f85" y="f86"/>
                      </a:cubicBezTo>
                      <a:cubicBezTo>
                        <a:pt x="f87" y="f88"/>
                        <a:pt x="f89" y="f90"/>
                        <a:pt x="f91" y="f90"/>
                      </a:cubicBezTo>
                      <a:cubicBezTo>
                        <a:pt x="f92" y="f90"/>
                        <a:pt x="f93" y="f94"/>
                        <a:pt x="f15" y="f16"/>
                      </a:cubicBezTo>
                      <a:lnTo>
                        <a:pt x="f15" y="f16"/>
                      </a:lnTo>
                      <a:cubicBezTo>
                        <a:pt x="f95" y="f96"/>
                        <a:pt x="f97" y="f96"/>
                        <a:pt x="f98" y="f96"/>
                      </a:cubicBezTo>
                      <a:cubicBezTo>
                        <a:pt x="f99" y="f96"/>
                        <a:pt x="f100" y="f101"/>
                        <a:pt x="f102" y="f101"/>
                      </a:cubicBezTo>
                      <a:cubicBezTo>
                        <a:pt x="f103" y="f101"/>
                        <a:pt x="f104" y="f105"/>
                        <a:pt x="f106" y="f107"/>
                      </a:cubicBezTo>
                      <a:lnTo>
                        <a:pt x="f106" y="f107"/>
                      </a:lnTo>
                      <a:cubicBezTo>
                        <a:pt x="f108" y="f109"/>
                        <a:pt x="f110" y="f111"/>
                        <a:pt x="f112" y="f113"/>
                      </a:cubicBezTo>
                      <a:cubicBezTo>
                        <a:pt x="f114" y="f115"/>
                        <a:pt x="f116" y="f117"/>
                        <a:pt x="f118" y="f117"/>
                      </a:cubicBezTo>
                      <a:cubicBezTo>
                        <a:pt x="f119" y="f117"/>
                        <a:pt x="f120" y="f121"/>
                        <a:pt x="f122" y="f123"/>
                      </a:cubicBezTo>
                      <a:cubicBezTo>
                        <a:pt x="f124" y="f125"/>
                        <a:pt x="f126" y="f127"/>
                        <a:pt x="f128" y="f127"/>
                      </a:cubicBezTo>
                      <a:cubicBezTo>
                        <a:pt x="f129" y="f127"/>
                        <a:pt x="f130" y="f131"/>
                        <a:pt x="f132" y="f133"/>
                      </a:cubicBezTo>
                      <a:cubicBezTo>
                        <a:pt x="f134" y="f135"/>
                        <a:pt x="f136" y="f137"/>
                        <a:pt x="f138" y="f139"/>
                      </a:cubicBezTo>
                      <a:cubicBezTo>
                        <a:pt x="f140" y="f141"/>
                        <a:pt x="f142" y="f143"/>
                        <a:pt x="f11" y="f12"/>
                      </a:cubicBezTo>
                      <a:lnTo>
                        <a:pt x="f11" y="f12"/>
                      </a:lnTo>
                      <a:cubicBezTo>
                        <a:pt x="f144" y="f145"/>
                        <a:pt x="f146" y="f147"/>
                        <a:pt x="f148" y="f133"/>
                      </a:cubicBezTo>
                      <a:cubicBezTo>
                        <a:pt x="f149" y="f150"/>
                        <a:pt x="f151" y="f152"/>
                        <a:pt x="f153" y="f152"/>
                      </a:cubicBezTo>
                      <a:cubicBezTo>
                        <a:pt x="f154" y="f152"/>
                        <a:pt x="f155" y="f156"/>
                        <a:pt x="f157" y="f158"/>
                      </a:cubicBezTo>
                      <a:cubicBezTo>
                        <a:pt x="f159" y="f137"/>
                        <a:pt x="f160" y="f139"/>
                        <a:pt x="f161" y="f162"/>
                      </a:cubicBezTo>
                      <a:cubicBezTo>
                        <a:pt x="f163" y="f164"/>
                        <a:pt x="f165" y="f166"/>
                        <a:pt x="f167" y="f166"/>
                      </a:cubicBezTo>
                      <a:cubicBezTo>
                        <a:pt x="f168" y="f166"/>
                        <a:pt x="f169" y="f170"/>
                        <a:pt x="f171" y="f172"/>
                      </a:cubicBezTo>
                      <a:cubicBezTo>
                        <a:pt x="f173" y="f174"/>
                        <a:pt x="f175" y="f176"/>
                        <a:pt x="f177" y="f176"/>
                      </a:cubicBezTo>
                      <a:cubicBezTo>
                        <a:pt x="f178" y="f176"/>
                        <a:pt x="f179" y="f180"/>
                        <a:pt x="f122" y="f181"/>
                      </a:cubicBezTo>
                      <a:cubicBezTo>
                        <a:pt x="f182" y="f183"/>
                        <a:pt x="f184" y="f185"/>
                        <a:pt x="f186" y="f187"/>
                      </a:cubicBezTo>
                      <a:cubicBezTo>
                        <a:pt x="f188" y="f27"/>
                        <a:pt x="f189" y="f190"/>
                        <a:pt x="f191" y="f192"/>
                      </a:cubicBezTo>
                      <a:cubicBezTo>
                        <a:pt x="f191" y="f192"/>
                        <a:pt x="f74" y="f193"/>
                        <a:pt x="f57" y="f194"/>
                      </a:cubicBezTo>
                      <a:cubicBezTo>
                        <a:pt x="f57" y="f194"/>
                        <a:pt x="f195" y="f196"/>
                        <a:pt x="f80"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912;p13">
                  <a:extLst>
                    <a:ext uri="{FF2B5EF4-FFF2-40B4-BE49-F238E27FC236}">
                      <a16:creationId xmlns:a16="http://schemas.microsoft.com/office/drawing/2014/main" id="{01806EB9-E659-4E43-AA1C-FFF7983F4C4B}"/>
                    </a:ext>
                  </a:extLst>
                </p:cNvPr>
                <p:cNvSpPr/>
                <p:nvPr/>
              </p:nvSpPr>
              <p:spPr>
                <a:xfrm>
                  <a:off x="185760" y="692575"/>
                  <a:ext cx="77961" cy="14401"/>
                </a:xfrm>
                <a:custGeom>
                  <a:avLst/>
                  <a:gdLst>
                    <a:gd name="f0" fmla="val w"/>
                    <a:gd name="f1" fmla="val h"/>
                    <a:gd name="f2" fmla="val 0"/>
                    <a:gd name="f3" fmla="val 2414"/>
                    <a:gd name="f4" fmla="val 446"/>
                    <a:gd name="f5" fmla="val 1581"/>
                    <a:gd name="f6" fmla="val 1"/>
                    <a:gd name="f7" fmla="val 1036"/>
                    <a:gd name="f8" fmla="val 498"/>
                    <a:gd name="f9" fmla="val 154"/>
                    <a:gd name="f10" fmla="val 445"/>
                    <a:gd name="f11" fmla="val 809"/>
                    <a:gd name="f12" fmla="val 341"/>
                    <a:gd name="f13" fmla="val 1605"/>
                    <a:gd name="f14" fmla="val 226"/>
                    <a:gd name="f15" fmla="val 2413"/>
                    <a:gd name="f16" fmla="val 122"/>
                    <a:gd name="f17" fmla="val 2137"/>
                    <a:gd name="f18" fmla="val 40"/>
                    <a:gd name="f19" fmla="val 1858"/>
                    <a:gd name="f20" fmla="*/ f0 1 2414"/>
                    <a:gd name="f21" fmla="*/ f1 1 446"/>
                    <a:gd name="f22" fmla="val f2"/>
                    <a:gd name="f23" fmla="val f3"/>
                    <a:gd name="f24" fmla="val f4"/>
                    <a:gd name="f25" fmla="+- f24 0 f22"/>
                    <a:gd name="f26" fmla="+- f23 0 f22"/>
                    <a:gd name="f27" fmla="*/ f26 1 2414"/>
                    <a:gd name="f28" fmla="*/ f25 1 446"/>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414" h="446">
                      <a:moveTo>
                        <a:pt x="f5" y="f6"/>
                      </a:moveTo>
                      <a:cubicBezTo>
                        <a:pt x="f7" y="f6"/>
                        <a:pt x="f8" y="f9"/>
                        <a:pt x="f6" y="f10"/>
                      </a:cubicBezTo>
                      <a:cubicBezTo>
                        <a:pt x="f11" y="f12"/>
                        <a:pt x="f13" y="f14"/>
                        <a:pt x="f15" y="f16"/>
                      </a:cubicBezTo>
                      <a:cubicBezTo>
                        <a:pt x="f17" y="f18"/>
                        <a:pt x="f19"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913;p13">
                  <a:extLst>
                    <a:ext uri="{FF2B5EF4-FFF2-40B4-BE49-F238E27FC236}">
                      <a16:creationId xmlns:a16="http://schemas.microsoft.com/office/drawing/2014/main" id="{0E6C625A-6BFA-4998-978E-248DF8B43634}"/>
                    </a:ext>
                  </a:extLst>
                </p:cNvPr>
                <p:cNvSpPr/>
                <p:nvPr/>
              </p:nvSpPr>
              <p:spPr>
                <a:xfrm>
                  <a:off x="335264" y="738506"/>
                  <a:ext cx="96953" cy="80970"/>
                </a:xfrm>
                <a:custGeom>
                  <a:avLst/>
                  <a:gdLst>
                    <a:gd name="f0" fmla="val w"/>
                    <a:gd name="f1" fmla="val h"/>
                    <a:gd name="f2" fmla="val 0"/>
                    <a:gd name="f3" fmla="val 3002"/>
                    <a:gd name="f4" fmla="val 2507"/>
                    <a:gd name="f5" fmla="val 1236"/>
                    <a:gd name="f6" fmla="val 1251"/>
                    <a:gd name="f7" fmla="val 1228"/>
                    <a:gd name="f8" fmla="val 1262"/>
                    <a:gd name="f9" fmla="val 1223"/>
                    <a:gd name="f10" fmla="val 1274"/>
                    <a:gd name="f11" fmla="val 1220"/>
                    <a:gd name="f12" fmla="val 1286"/>
                    <a:gd name="f13" fmla="val 1225"/>
                    <a:gd name="f14" fmla="val 1230"/>
                    <a:gd name="f15" fmla="val 1263"/>
                    <a:gd name="f16" fmla="val 1963"/>
                    <a:gd name="f17" fmla="val 431"/>
                    <a:gd name="f18" fmla="val 1813"/>
                    <a:gd name="f19" fmla="val 524"/>
                    <a:gd name="f20" fmla="val 1663"/>
                    <a:gd name="f21" fmla="val 616"/>
                    <a:gd name="f22" fmla="val 1536"/>
                    <a:gd name="f23" fmla="val 755"/>
                    <a:gd name="f24" fmla="val 1466"/>
                    <a:gd name="f25" fmla="val 824"/>
                    <a:gd name="f26" fmla="val 1386"/>
                    <a:gd name="f27" fmla="val 928"/>
                    <a:gd name="f28" fmla="val 1351"/>
                    <a:gd name="f29" fmla="val 1009"/>
                    <a:gd name="f30" fmla="val 1305"/>
                    <a:gd name="f31" fmla="val 1124"/>
                    <a:gd name="f32" fmla="val 1293"/>
                    <a:gd name="f33" fmla="val 1239"/>
                    <a:gd name="f34" fmla="val 1355"/>
                    <a:gd name="f35" fmla="val 1516"/>
                    <a:gd name="f36" fmla="val 1316"/>
                    <a:gd name="f37" fmla="val 1678"/>
                    <a:gd name="f38" fmla="val 1374"/>
                    <a:gd name="f39" fmla="val 1828"/>
                    <a:gd name="f40" fmla="val 1259"/>
                    <a:gd name="f41" fmla="val 1701"/>
                    <a:gd name="f42" fmla="val 1212"/>
                    <a:gd name="f43" fmla="val 1528"/>
                    <a:gd name="f44" fmla="val 1339"/>
                    <a:gd name="f45" fmla="val 1312"/>
                    <a:gd name="f46" fmla="val 1159"/>
                    <a:gd name="f47" fmla="val 1426"/>
                    <a:gd name="f48" fmla="val 1115"/>
                    <a:gd name="f49" fmla="val 1573"/>
                    <a:gd name="f50" fmla="val 1051"/>
                    <a:gd name="f51" fmla="val 982"/>
                    <a:gd name="f52" fmla="val 1863"/>
                    <a:gd name="f53" fmla="val 901"/>
                    <a:gd name="f54" fmla="val 2036"/>
                    <a:gd name="f55" fmla="val 751"/>
                    <a:gd name="f56" fmla="val 2151"/>
                    <a:gd name="f57" fmla="val 866"/>
                    <a:gd name="f58" fmla="val 2001"/>
                    <a:gd name="f59" fmla="val 935"/>
                    <a:gd name="f60" fmla="val 1851"/>
                    <a:gd name="f61" fmla="val 1005"/>
                    <a:gd name="f62" fmla="val 1062"/>
                    <a:gd name="f63" fmla="val 1505"/>
                    <a:gd name="f64" fmla="val 1120"/>
                    <a:gd name="f65" fmla="val 1332"/>
                    <a:gd name="f66" fmla="val 1189"/>
                    <a:gd name="f67" fmla="val 1170"/>
                    <a:gd name="f68" fmla="val 997"/>
                    <a:gd name="f69" fmla="val 1363"/>
                    <a:gd name="f70" fmla="val 835"/>
                    <a:gd name="f71" fmla="val 1501"/>
                    <a:gd name="f72" fmla="val 720"/>
                    <a:gd name="f73" fmla="val 1640"/>
                    <a:gd name="f74" fmla="val 593"/>
                    <a:gd name="f75" fmla="val 501"/>
                    <a:gd name="f76" fmla="val 2759"/>
                    <a:gd name="f77" fmla="val 2479"/>
                    <a:gd name="f78" fmla="val 2196"/>
                    <a:gd name="f79" fmla="val 61"/>
                    <a:gd name="f80" fmla="val 1928"/>
                    <a:gd name="f81" fmla="val 178"/>
                    <a:gd name="f82" fmla="val 1420"/>
                    <a:gd name="f83" fmla="val 385"/>
                    <a:gd name="f84" fmla="val 812"/>
                    <a:gd name="f85" fmla="val 774"/>
                    <a:gd name="f86" fmla="val 1309"/>
                    <a:gd name="f87" fmla="val 682"/>
                    <a:gd name="f88" fmla="val 624"/>
                    <a:gd name="f89" fmla="val 1713"/>
                    <a:gd name="f90" fmla="val 508"/>
                    <a:gd name="f91" fmla="val 1909"/>
                    <a:gd name="f92" fmla="val 393"/>
                    <a:gd name="f93" fmla="val 2082"/>
                    <a:gd name="f94" fmla="val 220"/>
                    <a:gd name="f95" fmla="val 2232"/>
                    <a:gd name="f96" fmla="val 1"/>
                    <a:gd name="f97" fmla="val 192"/>
                    <a:gd name="f98" fmla="val 2374"/>
                    <a:gd name="f99" fmla="val 2506"/>
                    <a:gd name="f100" fmla="val 618"/>
                    <a:gd name="f101" fmla="val 650"/>
                    <a:gd name="f102" fmla="val 683"/>
                    <a:gd name="f103" fmla="val 2503"/>
                    <a:gd name="f104" fmla="val 716"/>
                    <a:gd name="f105" fmla="val 2498"/>
                    <a:gd name="f106" fmla="val 959"/>
                    <a:gd name="f107" fmla="val 2451"/>
                    <a:gd name="f108" fmla="val 1178"/>
                    <a:gd name="f109" fmla="val 2313"/>
                    <a:gd name="f110" fmla="val 2117"/>
                    <a:gd name="f111" fmla="val 2221"/>
                    <a:gd name="f112" fmla="val 2371"/>
                    <a:gd name="f113" fmla="val 1432"/>
                    <a:gd name="f114" fmla="val 2405"/>
                    <a:gd name="f115" fmla="val 1464"/>
                    <a:gd name="f116" fmla="val 2422"/>
                    <a:gd name="f117" fmla="val 1500"/>
                    <a:gd name="f118" fmla="val 2429"/>
                    <a:gd name="f119" fmla="val 1535"/>
                    <a:gd name="f120" fmla="val 1626"/>
                    <a:gd name="f121" fmla="val 1720"/>
                    <a:gd name="f122" fmla="val 2382"/>
                    <a:gd name="f123" fmla="val 1778"/>
                    <a:gd name="f124" fmla="val 2324"/>
                    <a:gd name="f125" fmla="val 1870"/>
                    <a:gd name="f126" fmla="val 1905"/>
                    <a:gd name="f127" fmla="val 2105"/>
                    <a:gd name="f128" fmla="val 1951"/>
                    <a:gd name="f129" fmla="val 1978"/>
                    <a:gd name="f130" fmla="val 2009"/>
                    <a:gd name="f131" fmla="val 2140"/>
                    <a:gd name="f132" fmla="val 2136"/>
                    <a:gd name="f133" fmla="val 2290"/>
                    <a:gd name="f134" fmla="val 2309"/>
                    <a:gd name="f135" fmla="val 2319"/>
                    <a:gd name="f136" fmla="val 2314"/>
                    <a:gd name="f137" fmla="val 2329"/>
                    <a:gd name="f138" fmla="val 2339"/>
                    <a:gd name="f139" fmla="val 2504"/>
                    <a:gd name="f140" fmla="val 2683"/>
                    <a:gd name="f141" fmla="val 2224"/>
                    <a:gd name="f142" fmla="val 2094"/>
                    <a:gd name="f143" fmla="val 2390"/>
                    <a:gd name="f144" fmla="val 2078"/>
                    <a:gd name="f145" fmla="val 1586"/>
                    <a:gd name="f146" fmla="val 2044"/>
                    <a:gd name="f147" fmla="val 1193"/>
                    <a:gd name="f148" fmla="val 1997"/>
                    <a:gd name="f149" fmla="val 2194"/>
                    <a:gd name="f150" fmla="val 408"/>
                    <a:gd name="f151" fmla="val 2540"/>
                    <a:gd name="f152" fmla="val 201"/>
                    <a:gd name="f153" fmla="val 2701"/>
                    <a:gd name="f154" fmla="val 120"/>
                    <a:gd name="f155" fmla="val 2852"/>
                    <a:gd name="f156" fmla="val 39"/>
                    <a:gd name="f157" fmla="val 16"/>
                    <a:gd name="f158" fmla="val 2921"/>
                    <a:gd name="f159" fmla="val 6"/>
                    <a:gd name="f160" fmla="val 2840"/>
                    <a:gd name="f161" fmla="*/ f0 1 3002"/>
                    <a:gd name="f162" fmla="*/ f1 1 2507"/>
                    <a:gd name="f163" fmla="val f2"/>
                    <a:gd name="f164" fmla="val f3"/>
                    <a:gd name="f165" fmla="val f4"/>
                    <a:gd name="f166" fmla="+- f165 0 f163"/>
                    <a:gd name="f167" fmla="+- f164 0 f163"/>
                    <a:gd name="f168" fmla="*/ f167 1 3002"/>
                    <a:gd name="f169" fmla="*/ f166 1 2507"/>
                    <a:gd name="f170" fmla="*/ f163 1 f168"/>
                    <a:gd name="f171" fmla="*/ f164 1 f168"/>
                    <a:gd name="f172" fmla="*/ f163 1 f169"/>
                    <a:gd name="f173" fmla="*/ f165 1 f169"/>
                    <a:gd name="f174" fmla="*/ f170 f161 1"/>
                    <a:gd name="f175" fmla="*/ f171 f161 1"/>
                    <a:gd name="f176" fmla="*/ f173 f162 1"/>
                    <a:gd name="f177" fmla="*/ f172 f162 1"/>
                  </a:gdLst>
                  <a:ahLst/>
                  <a:cxnLst>
                    <a:cxn ang="3cd4">
                      <a:pos x="hc" y="t"/>
                    </a:cxn>
                    <a:cxn ang="0">
                      <a:pos x="r" y="vc"/>
                    </a:cxn>
                    <a:cxn ang="cd4">
                      <a:pos x="hc" y="b"/>
                    </a:cxn>
                    <a:cxn ang="cd2">
                      <a:pos x="l" y="vc"/>
                    </a:cxn>
                  </a:cxnLst>
                  <a:rect l="f174" t="f177" r="f175" b="f176"/>
                  <a:pathLst>
                    <a:path w="3002" h="2507">
                      <a:moveTo>
                        <a:pt x="f5" y="f6"/>
                      </a:moveTo>
                      <a:cubicBezTo>
                        <a:pt x="f7" y="f8"/>
                        <a:pt x="f9" y="f10"/>
                        <a:pt x="f11" y="f12"/>
                      </a:cubicBezTo>
                      <a:lnTo>
                        <a:pt x="f11" y="f12"/>
                      </a:lnTo>
                      <a:cubicBezTo>
                        <a:pt x="f13" y="f10"/>
                        <a:pt x="f14" y="f15"/>
                        <a:pt x="f5" y="f6"/>
                      </a:cubicBezTo>
                      <a:close/>
                      <a:moveTo>
                        <a:pt x="f16" y="f17"/>
                      </a:moveTo>
                      <a:lnTo>
                        <a:pt x="f16" y="f17"/>
                      </a:lnTo>
                      <a:cubicBezTo>
                        <a:pt x="f18" y="f19"/>
                        <a:pt x="f20" y="f21"/>
                        <a:pt x="f22" y="f23"/>
                      </a:cubicBezTo>
                      <a:cubicBezTo>
                        <a:pt x="f24" y="f25"/>
                        <a:pt x="f26" y="f27"/>
                        <a:pt x="f28" y="f29"/>
                      </a:cubicBezTo>
                      <a:cubicBezTo>
                        <a:pt x="f30" y="f31"/>
                        <a:pt x="f32" y="f33"/>
                        <a:pt x="f32" y="f34"/>
                      </a:cubicBezTo>
                      <a:cubicBezTo>
                        <a:pt x="f32" y="f35"/>
                        <a:pt x="f36" y="f37"/>
                        <a:pt x="f38" y="f39"/>
                      </a:cubicBezTo>
                      <a:cubicBezTo>
                        <a:pt x="f40" y="f41"/>
                        <a:pt x="f42" y="f43"/>
                        <a:pt x="f42" y="f34"/>
                      </a:cubicBezTo>
                      <a:cubicBezTo>
                        <a:pt x="f42" y="f44"/>
                        <a:pt x="f42" y="f45"/>
                        <a:pt x="f11" y="f12"/>
                      </a:cubicBezTo>
                      <a:lnTo>
                        <a:pt x="f11" y="f12"/>
                      </a:lnTo>
                      <a:cubicBezTo>
                        <a:pt x="f46" y="f47"/>
                        <a:pt x="f48" y="f49"/>
                        <a:pt x="f50" y="f41"/>
                      </a:cubicBezTo>
                      <a:cubicBezTo>
                        <a:pt x="f51" y="f52"/>
                        <a:pt x="f53" y="f54"/>
                        <a:pt x="f55" y="f56"/>
                      </a:cubicBezTo>
                      <a:cubicBezTo>
                        <a:pt x="f57" y="f58"/>
                        <a:pt x="f59" y="f60"/>
                        <a:pt x="f61" y="f37"/>
                      </a:cubicBezTo>
                      <a:cubicBezTo>
                        <a:pt x="f62" y="f63"/>
                        <a:pt x="f64" y="f65"/>
                        <a:pt x="f66" y="f67"/>
                      </a:cubicBezTo>
                      <a:cubicBezTo>
                        <a:pt x="f40" y="f68"/>
                        <a:pt x="f69" y="f70"/>
                        <a:pt x="f71" y="f72"/>
                      </a:cubicBezTo>
                      <a:cubicBezTo>
                        <a:pt x="f73" y="f74"/>
                        <a:pt x="f18" y="f75"/>
                        <a:pt x="f16" y="f17"/>
                      </a:cubicBezTo>
                      <a:close/>
                      <a:moveTo>
                        <a:pt x="f76" y="f2"/>
                      </a:moveTo>
                      <a:cubicBezTo>
                        <a:pt x="f77" y="f2"/>
                        <a:pt x="f78" y="f79"/>
                        <a:pt x="f80" y="f81"/>
                      </a:cubicBezTo>
                      <a:cubicBezTo>
                        <a:pt x="f82" y="f83"/>
                        <a:pt x="f61" y="f84"/>
                        <a:pt x="f85" y="f86"/>
                      </a:cubicBezTo>
                      <a:cubicBezTo>
                        <a:pt x="f87" y="f35"/>
                        <a:pt x="f88" y="f89"/>
                        <a:pt x="f90" y="f91"/>
                      </a:cubicBezTo>
                      <a:cubicBezTo>
                        <a:pt x="f92" y="f93"/>
                        <a:pt x="f94" y="f95"/>
                        <a:pt x="f96" y="f95"/>
                      </a:cubicBezTo>
                      <a:cubicBezTo>
                        <a:pt x="f97" y="f98"/>
                        <a:pt x="f92" y="f99"/>
                        <a:pt x="f100" y="f99"/>
                      </a:cubicBezTo>
                      <a:cubicBezTo>
                        <a:pt x="f101" y="f99"/>
                        <a:pt x="f102" y="f103"/>
                        <a:pt x="f104" y="f105"/>
                      </a:cubicBezTo>
                      <a:cubicBezTo>
                        <a:pt x="f106" y="f107"/>
                        <a:pt x="f108" y="f109"/>
                        <a:pt x="f36" y="f110"/>
                      </a:cubicBezTo>
                      <a:lnTo>
                        <a:pt x="f36" y="f110"/>
                      </a:lnTo>
                      <a:cubicBezTo>
                        <a:pt x="f32" y="f111"/>
                        <a:pt x="f28" y="f112"/>
                        <a:pt x="f113" y="f114"/>
                      </a:cubicBezTo>
                      <a:cubicBezTo>
                        <a:pt x="f115" y="f116"/>
                        <a:pt x="f117" y="f118"/>
                        <a:pt x="f119" y="f118"/>
                      </a:cubicBezTo>
                      <a:cubicBezTo>
                        <a:pt x="f120" y="f118"/>
                        <a:pt x="f121" y="f122"/>
                        <a:pt x="f123" y="f124"/>
                      </a:cubicBezTo>
                      <a:cubicBezTo>
                        <a:pt x="f125" y="f111"/>
                        <a:pt x="f126" y="f127"/>
                        <a:pt x="f128" y="f129"/>
                      </a:cubicBezTo>
                      <a:cubicBezTo>
                        <a:pt x="f130" y="f131"/>
                        <a:pt x="f132" y="f133"/>
                        <a:pt x="f134" y="f109"/>
                      </a:cubicBezTo>
                      <a:cubicBezTo>
                        <a:pt x="f135" y="f136"/>
                        <a:pt x="f137" y="f136"/>
                        <a:pt x="f138" y="f136"/>
                      </a:cubicBezTo>
                      <a:cubicBezTo>
                        <a:pt x="f139" y="f136"/>
                        <a:pt x="f140" y="f141"/>
                        <a:pt x="f76" y="f142"/>
                      </a:cubicBezTo>
                      <a:cubicBezTo>
                        <a:pt x="f143" y="f129"/>
                        <a:pt x="f144" y="f145"/>
                        <a:pt x="f146" y="f147"/>
                      </a:cubicBezTo>
                      <a:cubicBezTo>
                        <a:pt x="f148" y="f84"/>
                        <a:pt x="f149" y="f150"/>
                        <a:pt x="f151" y="f152"/>
                      </a:cubicBezTo>
                      <a:cubicBezTo>
                        <a:pt x="f153" y="f154"/>
                        <a:pt x="f155" y="f156"/>
                        <a:pt x="f3" y="f157"/>
                      </a:cubicBezTo>
                      <a:cubicBezTo>
                        <a:pt x="f158" y="f159"/>
                        <a:pt x="f160" y="f2"/>
                        <a:pt x="f76"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914;p13">
                  <a:extLst>
                    <a:ext uri="{FF2B5EF4-FFF2-40B4-BE49-F238E27FC236}">
                      <a16:creationId xmlns:a16="http://schemas.microsoft.com/office/drawing/2014/main" id="{55A68F41-C698-403E-A4BB-B246D07FBC2A}"/>
                    </a:ext>
                  </a:extLst>
                </p:cNvPr>
                <p:cNvSpPr/>
                <p:nvPr/>
              </p:nvSpPr>
              <p:spPr>
                <a:xfrm>
                  <a:off x="252136" y="722165"/>
                  <a:ext cx="244976" cy="169977"/>
                </a:xfrm>
                <a:custGeom>
                  <a:avLst/>
                  <a:gdLst>
                    <a:gd name="f0" fmla="val w"/>
                    <a:gd name="f1" fmla="val h"/>
                    <a:gd name="f2" fmla="val 0"/>
                    <a:gd name="f3" fmla="val 7585"/>
                    <a:gd name="f4" fmla="val 5263"/>
                    <a:gd name="f5" fmla="val 1109"/>
                    <a:gd name="f6" fmla="val 1757"/>
                    <a:gd name="f7" fmla="val 935"/>
                    <a:gd name="f8" fmla="val 1988"/>
                    <a:gd name="f9" fmla="val 785"/>
                    <a:gd name="f10" fmla="val 2242"/>
                    <a:gd name="f11" fmla="val 670"/>
                    <a:gd name="f12" fmla="val 2496"/>
                    <a:gd name="f13" fmla="val 555"/>
                    <a:gd name="f14" fmla="val 2761"/>
                    <a:gd name="f15" fmla="val 474"/>
                    <a:gd name="f16" fmla="val 3027"/>
                    <a:gd name="f17" fmla="val 428"/>
                    <a:gd name="f18" fmla="val 3304"/>
                    <a:gd name="f19" fmla="val 381"/>
                    <a:gd name="f20" fmla="val 3581"/>
                    <a:gd name="f21" fmla="val 3869"/>
                    <a:gd name="f22" fmla="val 439"/>
                    <a:gd name="f23" fmla="val 4146"/>
                    <a:gd name="f24" fmla="val 497"/>
                    <a:gd name="f25" fmla="val 4412"/>
                    <a:gd name="f26" fmla="val 601"/>
                    <a:gd name="f27" fmla="val 4689"/>
                    <a:gd name="f28" fmla="val 716"/>
                    <a:gd name="f29" fmla="val 4954"/>
                    <a:gd name="f30" fmla="val 578"/>
                    <a:gd name="f31" fmla="val 4700"/>
                    <a:gd name="f32" fmla="val 4435"/>
                    <a:gd name="f33" fmla="val 404"/>
                    <a:gd name="f34" fmla="val 4158"/>
                    <a:gd name="f35" fmla="val 347"/>
                    <a:gd name="f36" fmla="val 3881"/>
                    <a:gd name="f37" fmla="val 312"/>
                    <a:gd name="f38" fmla="val 370"/>
                    <a:gd name="f39" fmla="val 3292"/>
                    <a:gd name="f40" fmla="val 416"/>
                    <a:gd name="f41" fmla="val 3004"/>
                    <a:gd name="f42" fmla="val 2727"/>
                    <a:gd name="f43" fmla="val 624"/>
                    <a:gd name="f44" fmla="val 2473"/>
                    <a:gd name="f45" fmla="val 762"/>
                    <a:gd name="f46" fmla="val 2207"/>
                    <a:gd name="f47" fmla="val 901"/>
                    <a:gd name="f48" fmla="val 1965"/>
                    <a:gd name="f49" fmla="val 5224"/>
                    <a:gd name="f50" fmla="val 1"/>
                    <a:gd name="f51" fmla="val 4391"/>
                    <a:gd name="f52" fmla="val 3557"/>
                    <a:gd name="f53" fmla="val 183"/>
                    <a:gd name="f54" fmla="val 2713"/>
                    <a:gd name="f55" fmla="val 533"/>
                    <a:gd name="f56" fmla="val 1790"/>
                    <a:gd name="f57" fmla="val 903"/>
                    <a:gd name="f58" fmla="val 1526"/>
                    <a:gd name="f59" fmla="val 2403"/>
                    <a:gd name="f60" fmla="val 81"/>
                    <a:gd name="f61" fmla="val 4262"/>
                    <a:gd name="f62" fmla="val 635"/>
                    <a:gd name="f63" fmla="val 5070"/>
                    <a:gd name="f64" fmla="val 5139"/>
                    <a:gd name="f65" fmla="val 728"/>
                    <a:gd name="f66" fmla="val 5208"/>
                    <a:gd name="f67" fmla="val 820"/>
                    <a:gd name="f68" fmla="val 5243"/>
                    <a:gd name="f69" fmla="val 851"/>
                    <a:gd name="f70" fmla="val 5256"/>
                    <a:gd name="f71" fmla="val 880"/>
                    <a:gd name="f72" fmla="val 5262"/>
                    <a:gd name="f73" fmla="val 907"/>
                    <a:gd name="f74" fmla="val 1022"/>
                    <a:gd name="f75" fmla="val 1097"/>
                    <a:gd name="f76" fmla="val 5154"/>
                    <a:gd name="f77" fmla="val 5024"/>
                    <a:gd name="f78" fmla="val 4920"/>
                    <a:gd name="f79" fmla="val 1016"/>
                    <a:gd name="f80" fmla="val 4827"/>
                    <a:gd name="f81" fmla="val 4747"/>
                    <a:gd name="f82" fmla="val 1108"/>
                    <a:gd name="f83" fmla="val 4809"/>
                    <a:gd name="f84" fmla="val 1193"/>
                    <a:gd name="f85" fmla="val 4837"/>
                    <a:gd name="f86" fmla="val 1270"/>
                    <a:gd name="f87" fmla="val 1617"/>
                    <a:gd name="f88" fmla="val 1791"/>
                    <a:gd name="f89" fmla="val 4259"/>
                    <a:gd name="f90" fmla="val 1640"/>
                    <a:gd name="f91" fmla="val 3673"/>
                    <a:gd name="f92" fmla="val 1435"/>
                    <a:gd name="f93" fmla="val 2956"/>
                    <a:gd name="f94" fmla="val 1387"/>
                    <a:gd name="f95" fmla="val 2194"/>
                    <a:gd name="f96" fmla="val 1751"/>
                    <a:gd name="f97" fmla="val 1498"/>
                    <a:gd name="f98" fmla="val 1687"/>
                    <a:gd name="f99" fmla="val 1778"/>
                    <a:gd name="f100" fmla="val 1795"/>
                    <a:gd name="f101" fmla="val 1940"/>
                    <a:gd name="f102" fmla="val 1849"/>
                    <a:gd name="f103" fmla="val 1986"/>
                    <a:gd name="f104" fmla="val 1865"/>
                    <a:gd name="f105" fmla="val 2034"/>
                    <a:gd name="f106" fmla="val 1872"/>
                    <a:gd name="f107" fmla="val 2082"/>
                    <a:gd name="f108" fmla="val 2214"/>
                    <a:gd name="f109" fmla="val 2346"/>
                    <a:gd name="f110" fmla="val 1818"/>
                    <a:gd name="f111" fmla="val 2448"/>
                    <a:gd name="f112" fmla="val 1734"/>
                    <a:gd name="f113" fmla="val 2598"/>
                    <a:gd name="f114" fmla="val 1630"/>
                    <a:gd name="f115" fmla="val 1503"/>
                    <a:gd name="f116" fmla="val 2840"/>
                    <a:gd name="f117" fmla="val 1365"/>
                    <a:gd name="f118" fmla="val 2955"/>
                    <a:gd name="f119" fmla="val 1249"/>
                    <a:gd name="f120" fmla="val 3082"/>
                    <a:gd name="f121" fmla="val 1122"/>
                    <a:gd name="f122" fmla="val 3232"/>
                    <a:gd name="f123" fmla="val 1041"/>
                    <a:gd name="f124" fmla="val 3533"/>
                    <a:gd name="f125" fmla="val 834"/>
                    <a:gd name="f126" fmla="val 3879"/>
                    <a:gd name="f127" fmla="val 660"/>
                    <a:gd name="f128" fmla="val 4225"/>
                    <a:gd name="f129" fmla="val 4774"/>
                    <a:gd name="f130" fmla="val 324"/>
                    <a:gd name="f131" fmla="val 5399"/>
                    <a:gd name="f132" fmla="val 203"/>
                    <a:gd name="f133" fmla="val 6020"/>
                    <a:gd name="f134" fmla="val 6562"/>
                    <a:gd name="f135" fmla="val 7100"/>
                    <a:gd name="f136" fmla="val 295"/>
                    <a:gd name="f137" fmla="val 7584"/>
                    <a:gd name="f138" fmla="val 499"/>
                    <a:gd name="f139" fmla="val 6794"/>
                    <a:gd name="f140" fmla="val 163"/>
                    <a:gd name="f141" fmla="val 6010"/>
                    <a:gd name="f142" fmla="*/ f0 1 7585"/>
                    <a:gd name="f143" fmla="*/ f1 1 5263"/>
                    <a:gd name="f144" fmla="val f2"/>
                    <a:gd name="f145" fmla="val f3"/>
                    <a:gd name="f146" fmla="val f4"/>
                    <a:gd name="f147" fmla="+- f146 0 f144"/>
                    <a:gd name="f148" fmla="+- f145 0 f144"/>
                    <a:gd name="f149" fmla="*/ f148 1 7585"/>
                    <a:gd name="f150" fmla="*/ f147 1 5263"/>
                    <a:gd name="f151" fmla="*/ f144 1 f149"/>
                    <a:gd name="f152" fmla="*/ f145 1 f149"/>
                    <a:gd name="f153" fmla="*/ f144 1 f150"/>
                    <a:gd name="f154" fmla="*/ f146 1 f150"/>
                    <a:gd name="f155" fmla="*/ f151 f142 1"/>
                    <a:gd name="f156" fmla="*/ f152 f142 1"/>
                    <a:gd name="f157" fmla="*/ f154 f143 1"/>
                    <a:gd name="f158" fmla="*/ f153 f143 1"/>
                  </a:gdLst>
                  <a:ahLst/>
                  <a:cxnLst>
                    <a:cxn ang="3cd4">
                      <a:pos x="hc" y="t"/>
                    </a:cxn>
                    <a:cxn ang="0">
                      <a:pos x="r" y="vc"/>
                    </a:cxn>
                    <a:cxn ang="cd4">
                      <a:pos x="hc" y="b"/>
                    </a:cxn>
                    <a:cxn ang="cd2">
                      <a:pos x="l" y="vc"/>
                    </a:cxn>
                  </a:cxnLst>
                  <a:rect l="f155" t="f158" r="f156" b="f157"/>
                  <a:pathLst>
                    <a:path w="7584" h="5263">
                      <a:moveTo>
                        <a:pt x="f5" y="f6"/>
                      </a:moveTo>
                      <a:lnTo>
                        <a:pt x="f5" y="f6"/>
                      </a:lnTo>
                      <a:cubicBezTo>
                        <a:pt x="f7" y="f8"/>
                        <a:pt x="f9" y="f10"/>
                        <a:pt x="f11" y="f12"/>
                      </a:cubicBezTo>
                      <a:cubicBezTo>
                        <a:pt x="f13" y="f14"/>
                        <a:pt x="f15" y="f16"/>
                        <a:pt x="f17" y="f18"/>
                      </a:cubicBezTo>
                      <a:cubicBezTo>
                        <a:pt x="f19" y="f20"/>
                        <a:pt x="f19" y="f21"/>
                        <a:pt x="f22" y="f23"/>
                      </a:cubicBezTo>
                      <a:cubicBezTo>
                        <a:pt x="f24" y="f25"/>
                        <a:pt x="f26" y="f27"/>
                        <a:pt x="f28" y="f29"/>
                      </a:cubicBezTo>
                      <a:cubicBezTo>
                        <a:pt x="f30" y="f31"/>
                        <a:pt x="f15" y="f32"/>
                        <a:pt x="f33" y="f34"/>
                      </a:cubicBezTo>
                      <a:cubicBezTo>
                        <a:pt x="f35" y="f36"/>
                        <a:pt x="f37" y="f20"/>
                        <a:pt x="f38" y="f39"/>
                      </a:cubicBezTo>
                      <a:cubicBezTo>
                        <a:pt x="f40" y="f41"/>
                        <a:pt x="f24" y="f42"/>
                        <a:pt x="f43" y="f44"/>
                      </a:cubicBezTo>
                      <a:cubicBezTo>
                        <a:pt x="f45" y="f46"/>
                        <a:pt x="f47" y="f48"/>
                        <a:pt x="f5" y="f6"/>
                      </a:cubicBezTo>
                      <a:close/>
                      <a:moveTo>
                        <a:pt x="f49" y="f50"/>
                      </a:moveTo>
                      <a:cubicBezTo>
                        <a:pt x="f51" y="f50"/>
                        <a:pt x="f52" y="f53"/>
                        <a:pt x="f54" y="f55"/>
                      </a:cubicBezTo>
                      <a:cubicBezTo>
                        <a:pt x="f56" y="f57"/>
                        <a:pt x="f7" y="f58"/>
                        <a:pt x="f15" y="f59"/>
                      </a:cubicBezTo>
                      <a:cubicBezTo>
                        <a:pt x="f2" y="f39"/>
                        <a:pt x="f60" y="f61"/>
                        <a:pt x="f62" y="f63"/>
                      </a:cubicBezTo>
                      <a:cubicBezTo>
                        <a:pt x="f11" y="f64"/>
                        <a:pt x="f65" y="f66"/>
                        <a:pt x="f67" y="f68"/>
                      </a:cubicBezTo>
                      <a:cubicBezTo>
                        <a:pt x="f69" y="f70"/>
                        <a:pt x="f71" y="f72"/>
                        <a:pt x="f73" y="f72"/>
                      </a:cubicBezTo>
                      <a:cubicBezTo>
                        <a:pt x="f74" y="f72"/>
                        <a:pt x="f75" y="f76"/>
                        <a:pt x="f75" y="f77"/>
                      </a:cubicBezTo>
                      <a:cubicBezTo>
                        <a:pt x="f75" y="f78"/>
                        <a:pt x="f79" y="f80"/>
                        <a:pt x="f79" y="f81"/>
                      </a:cubicBezTo>
                      <a:lnTo>
                        <a:pt x="f79" y="f81"/>
                      </a:lnTo>
                      <a:cubicBezTo>
                        <a:pt x="f82" y="f83"/>
                        <a:pt x="f84" y="f85"/>
                        <a:pt x="f86" y="f85"/>
                      </a:cubicBezTo>
                      <a:cubicBezTo>
                        <a:pt x="f87" y="f85"/>
                        <a:pt x="f88" y="f89"/>
                        <a:pt x="f90" y="f91"/>
                      </a:cubicBezTo>
                      <a:cubicBezTo>
                        <a:pt x="f92" y="f93"/>
                        <a:pt x="f94" y="f95"/>
                        <a:pt x="f96" y="f97"/>
                      </a:cubicBezTo>
                      <a:lnTo>
                        <a:pt x="f96" y="f97"/>
                      </a:lnTo>
                      <a:cubicBezTo>
                        <a:pt x="f98" y="f90"/>
                        <a:pt x="f99" y="f100"/>
                        <a:pt x="f101" y="f102"/>
                      </a:cubicBezTo>
                      <a:cubicBezTo>
                        <a:pt x="f103" y="f104"/>
                        <a:pt x="f105" y="f106"/>
                        <a:pt x="f107" y="f106"/>
                      </a:cubicBezTo>
                      <a:cubicBezTo>
                        <a:pt x="f108" y="f106"/>
                        <a:pt x="f109" y="f110"/>
                        <a:pt x="f111" y="f112"/>
                      </a:cubicBezTo>
                      <a:cubicBezTo>
                        <a:pt x="f113" y="f114"/>
                        <a:pt x="f54" y="f115"/>
                        <a:pt x="f116" y="f117"/>
                      </a:cubicBezTo>
                      <a:cubicBezTo>
                        <a:pt x="f118" y="f119"/>
                        <a:pt x="f120" y="f121"/>
                        <a:pt x="f122" y="f123"/>
                      </a:cubicBezTo>
                      <a:cubicBezTo>
                        <a:pt x="f124" y="f125"/>
                        <a:pt x="f126" y="f127"/>
                        <a:pt x="f128" y="f55"/>
                      </a:cubicBezTo>
                      <a:cubicBezTo>
                        <a:pt x="f129" y="f130"/>
                        <a:pt x="f131" y="f132"/>
                        <a:pt x="f133" y="f132"/>
                      </a:cubicBezTo>
                      <a:cubicBezTo>
                        <a:pt x="f134" y="f132"/>
                        <a:pt x="f135" y="f136"/>
                        <a:pt x="f137" y="f138"/>
                      </a:cubicBezTo>
                      <a:cubicBezTo>
                        <a:pt x="f139" y="f140"/>
                        <a:pt x="f141" y="f50"/>
                        <a:pt x="f49" y="f5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915;p13">
                  <a:extLst>
                    <a:ext uri="{FF2B5EF4-FFF2-40B4-BE49-F238E27FC236}">
                      <a16:creationId xmlns:a16="http://schemas.microsoft.com/office/drawing/2014/main" id="{9CD281D1-9F77-47F9-B573-C1E2C1CD6195}"/>
                    </a:ext>
                  </a:extLst>
                </p:cNvPr>
                <p:cNvSpPr/>
                <p:nvPr/>
              </p:nvSpPr>
              <p:spPr>
                <a:xfrm>
                  <a:off x="215213" y="744605"/>
                  <a:ext cx="102193" cy="73508"/>
                </a:xfrm>
                <a:custGeom>
                  <a:avLst/>
                  <a:gdLst>
                    <a:gd name="f0" fmla="val w"/>
                    <a:gd name="f1" fmla="val h"/>
                    <a:gd name="f2" fmla="val 0"/>
                    <a:gd name="f3" fmla="val 3164"/>
                    <a:gd name="f4" fmla="val 2276"/>
                    <a:gd name="f5" fmla="val 3163"/>
                    <a:gd name="f6" fmla="val 2448"/>
                    <a:gd name="f7" fmla="val 208"/>
                    <a:gd name="f8" fmla="val 1836"/>
                    <a:gd name="f9" fmla="val 519"/>
                    <a:gd name="f10" fmla="val 1328"/>
                    <a:gd name="f11" fmla="val 1050"/>
                    <a:gd name="f12" fmla="val 1236"/>
                    <a:gd name="f13" fmla="val 1143"/>
                    <a:gd name="f14" fmla="val 1155"/>
                    <a:gd name="f15" fmla="val 1235"/>
                    <a:gd name="f16" fmla="val 1051"/>
                    <a:gd name="f17" fmla="val 1316"/>
                    <a:gd name="f18" fmla="val 966"/>
                    <a:gd name="f19" fmla="val 1373"/>
                    <a:gd name="f20" fmla="val 865"/>
                    <a:gd name="f21" fmla="val 1414"/>
                    <a:gd name="f22" fmla="val 767"/>
                    <a:gd name="f23" fmla="val 746"/>
                    <a:gd name="f24" fmla="val 725"/>
                    <a:gd name="f25" fmla="val 1412"/>
                    <a:gd name="f26" fmla="val 705"/>
                    <a:gd name="f27" fmla="val 1408"/>
                    <a:gd name="f28" fmla="val 578"/>
                    <a:gd name="f29" fmla="val 1397"/>
                    <a:gd name="f30" fmla="val 462"/>
                    <a:gd name="f31" fmla="val 428"/>
                    <a:gd name="f32" fmla="val 1201"/>
                    <a:gd name="f33" fmla="val 405"/>
                    <a:gd name="f34" fmla="val 1085"/>
                    <a:gd name="f35" fmla="val 509"/>
                    <a:gd name="f36" fmla="val 935"/>
                    <a:gd name="f37" fmla="val 636"/>
                    <a:gd name="f38" fmla="val 139"/>
                    <a:gd name="f39" fmla="val 70"/>
                    <a:gd name="f40" fmla="val 1270"/>
                    <a:gd name="f41" fmla="val 1"/>
                    <a:gd name="f42" fmla="val 1489"/>
                    <a:gd name="f43" fmla="val 105"/>
                    <a:gd name="f44" fmla="val 1755"/>
                    <a:gd name="f45" fmla="val 289"/>
                    <a:gd name="f46" fmla="val 1893"/>
                    <a:gd name="f47" fmla="val 382"/>
                    <a:gd name="f48" fmla="val 1957"/>
                    <a:gd name="f49" fmla="val 488"/>
                    <a:gd name="f50" fmla="val 1985"/>
                    <a:gd name="f51" fmla="val 598"/>
                    <a:gd name="f52" fmla="val 708"/>
                    <a:gd name="f53" fmla="val 820"/>
                    <a:gd name="f54" fmla="val 924"/>
                    <a:gd name="f55" fmla="val 1905"/>
                    <a:gd name="f56" fmla="val 878"/>
                    <a:gd name="f57" fmla="val 1974"/>
                    <a:gd name="f58" fmla="val 832"/>
                    <a:gd name="f59" fmla="val 2066"/>
                    <a:gd name="f60" fmla="val 855"/>
                    <a:gd name="f61" fmla="val 2147"/>
                    <a:gd name="f62" fmla="val 868"/>
                    <a:gd name="f63" fmla="val 2239"/>
                    <a:gd name="f64" fmla="val 896"/>
                    <a:gd name="f65" fmla="val 933"/>
                    <a:gd name="f66" fmla="val 1061"/>
                    <a:gd name="f67" fmla="val 1292"/>
                    <a:gd name="f68" fmla="val 1831"/>
                    <a:gd name="f69" fmla="val 1778"/>
                    <a:gd name="f70" fmla="val 1721"/>
                    <a:gd name="f71" fmla="val 1097"/>
                    <a:gd name="f72" fmla="val 2390"/>
                    <a:gd name="f73" fmla="val 231"/>
                    <a:gd name="f74" fmla="*/ f0 1 3164"/>
                    <a:gd name="f75" fmla="*/ f1 1 2276"/>
                    <a:gd name="f76" fmla="val f2"/>
                    <a:gd name="f77" fmla="val f3"/>
                    <a:gd name="f78" fmla="val f4"/>
                    <a:gd name="f79" fmla="+- f78 0 f76"/>
                    <a:gd name="f80" fmla="+- f77 0 f76"/>
                    <a:gd name="f81" fmla="*/ f80 1 3164"/>
                    <a:gd name="f82" fmla="*/ f79 1 227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3164" h="2276">
                      <a:moveTo>
                        <a:pt x="f5" y="f2"/>
                      </a:moveTo>
                      <a:lnTo>
                        <a:pt x="f5" y="f2"/>
                      </a:lnTo>
                      <a:cubicBezTo>
                        <a:pt x="f6" y="f7"/>
                        <a:pt x="f8" y="f9"/>
                        <a:pt x="f10" y="f11"/>
                      </a:cubicBezTo>
                      <a:cubicBezTo>
                        <a:pt x="f12" y="f13"/>
                        <a:pt x="f14" y="f15"/>
                        <a:pt x="f16" y="f17"/>
                      </a:cubicBezTo>
                      <a:cubicBezTo>
                        <a:pt x="f18" y="f19"/>
                        <a:pt x="f20" y="f21"/>
                        <a:pt x="f22" y="f21"/>
                      </a:cubicBezTo>
                      <a:cubicBezTo>
                        <a:pt x="f23" y="f21"/>
                        <a:pt x="f24" y="f25"/>
                        <a:pt x="f26" y="f27"/>
                      </a:cubicBezTo>
                      <a:cubicBezTo>
                        <a:pt x="f28" y="f29"/>
                        <a:pt x="f30" y="f17"/>
                        <a:pt x="f31" y="f32"/>
                      </a:cubicBezTo>
                      <a:cubicBezTo>
                        <a:pt x="f33" y="f34"/>
                        <a:pt x="f35" y="f36"/>
                        <a:pt x="f37" y="f36"/>
                      </a:cubicBezTo>
                      <a:cubicBezTo>
                        <a:pt x="f33" y="f36"/>
                        <a:pt x="f38" y="f11"/>
                        <a:pt x="f39" y="f40"/>
                      </a:cubicBezTo>
                      <a:cubicBezTo>
                        <a:pt x="f41" y="f42"/>
                        <a:pt x="f43" y="f44"/>
                        <a:pt x="f45" y="f46"/>
                      </a:cubicBezTo>
                      <a:cubicBezTo>
                        <a:pt x="f47" y="f48"/>
                        <a:pt x="f49" y="f50"/>
                        <a:pt x="f51" y="f50"/>
                      </a:cubicBezTo>
                      <a:cubicBezTo>
                        <a:pt x="f52" y="f50"/>
                        <a:pt x="f53" y="f48"/>
                        <a:pt x="f54" y="f55"/>
                      </a:cubicBezTo>
                      <a:lnTo>
                        <a:pt x="f54" y="f55"/>
                      </a:lnTo>
                      <a:cubicBezTo>
                        <a:pt x="f56" y="f57"/>
                        <a:pt x="f58" y="f59"/>
                        <a:pt x="f60" y="f61"/>
                      </a:cubicBezTo>
                      <a:cubicBezTo>
                        <a:pt x="f62" y="f63"/>
                        <a:pt x="f64" y="f4"/>
                        <a:pt x="f65" y="f4"/>
                      </a:cubicBezTo>
                      <a:cubicBezTo>
                        <a:pt x="f66" y="f4"/>
                        <a:pt x="f67" y="f68"/>
                        <a:pt x="f10" y="f69"/>
                      </a:cubicBezTo>
                      <a:cubicBezTo>
                        <a:pt x="f70" y="f71"/>
                        <a:pt x="f72" y="f73"/>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916;p13">
                  <a:extLst>
                    <a:ext uri="{FF2B5EF4-FFF2-40B4-BE49-F238E27FC236}">
                      <a16:creationId xmlns:a16="http://schemas.microsoft.com/office/drawing/2014/main" id="{0141C3AC-FD6E-47EA-8B98-42AC731A7B31}"/>
                    </a:ext>
                  </a:extLst>
                </p:cNvPr>
                <p:cNvSpPr/>
                <p:nvPr/>
              </p:nvSpPr>
              <p:spPr>
                <a:xfrm>
                  <a:off x="396017" y="605177"/>
                  <a:ext cx="231187" cy="135806"/>
                </a:xfrm>
                <a:custGeom>
                  <a:avLst/>
                  <a:gdLst>
                    <a:gd name="f0" fmla="val w"/>
                    <a:gd name="f1" fmla="val h"/>
                    <a:gd name="f2" fmla="val 0"/>
                    <a:gd name="f3" fmla="val 7158"/>
                    <a:gd name="f4" fmla="val 4205"/>
                    <a:gd name="f5" fmla="val 520"/>
                    <a:gd name="f6" fmla="val 266"/>
                    <a:gd name="f7" fmla="val 521"/>
                    <a:gd name="f8" fmla="val 1017"/>
                    <a:gd name="f9" fmla="val 589"/>
                    <a:gd name="f10" fmla="val 1236"/>
                    <a:gd name="f11" fmla="val 704"/>
                    <a:gd name="f12" fmla="val 1455"/>
                    <a:gd name="f13" fmla="val 854"/>
                    <a:gd name="f14" fmla="val 1640"/>
                    <a:gd name="f15" fmla="val 993"/>
                    <a:gd name="f16" fmla="val 1848"/>
                    <a:gd name="f17" fmla="val 1143"/>
                    <a:gd name="f18" fmla="val 2021"/>
                    <a:gd name="f19" fmla="val 1316"/>
                    <a:gd name="f20" fmla="val 2194"/>
                    <a:gd name="f21" fmla="val 1501"/>
                    <a:gd name="f22" fmla="val 2517"/>
                    <a:gd name="f23" fmla="val 1859"/>
                    <a:gd name="f24" fmla="val 2806"/>
                    <a:gd name="f25" fmla="val 2286"/>
                    <a:gd name="f26" fmla="val 3129"/>
                    <a:gd name="f27" fmla="val 2655"/>
                    <a:gd name="f28" fmla="val 3441"/>
                    <a:gd name="f29" fmla="val 3047"/>
                    <a:gd name="f30" fmla="val 3787"/>
                    <a:gd name="f31" fmla="val 3405"/>
                    <a:gd name="f32" fmla="val 4214"/>
                    <a:gd name="f33" fmla="val 3648"/>
                    <a:gd name="f34" fmla="val 4306"/>
                    <a:gd name="f35" fmla="val 3705"/>
                    <a:gd name="f36" fmla="val 4422"/>
                    <a:gd name="f37" fmla="val 3763"/>
                    <a:gd name="f38" fmla="val 4537"/>
                    <a:gd name="f39" fmla="val 3809"/>
                    <a:gd name="f40" fmla="val 4653"/>
                    <a:gd name="f41" fmla="val 3855"/>
                    <a:gd name="f42" fmla="val 4768"/>
                    <a:gd name="f43" fmla="val 3902"/>
                    <a:gd name="f44" fmla="val 4883"/>
                    <a:gd name="f45" fmla="val 3925"/>
                    <a:gd name="f46" fmla="val 4999"/>
                    <a:gd name="f47" fmla="val 3959"/>
                    <a:gd name="f48" fmla="val 5137"/>
                    <a:gd name="f49" fmla="val 3971"/>
                    <a:gd name="f50" fmla="val 5253"/>
                    <a:gd name="f51" fmla="val 5380"/>
                    <a:gd name="f52" fmla="val 5495"/>
                    <a:gd name="f53" fmla="val 5622"/>
                    <a:gd name="f54" fmla="val 3936"/>
                    <a:gd name="f55" fmla="val 5507"/>
                    <a:gd name="f56" fmla="val 3982"/>
                    <a:gd name="f57" fmla="val 3994"/>
                    <a:gd name="f58" fmla="val 5114"/>
                    <a:gd name="f59" fmla="val 4872"/>
                    <a:gd name="f60" fmla="val 4630"/>
                    <a:gd name="f61" fmla="val 4399"/>
                    <a:gd name="f62" fmla="val 3821"/>
                    <a:gd name="f63" fmla="val 4168"/>
                    <a:gd name="f64" fmla="val 3718"/>
                    <a:gd name="f65" fmla="val 3463"/>
                    <a:gd name="f66" fmla="val 3371"/>
                    <a:gd name="f67" fmla="val 3105"/>
                    <a:gd name="f68" fmla="val 3060"/>
                    <a:gd name="f69" fmla="val 2713"/>
                    <a:gd name="f70" fmla="val 2771"/>
                    <a:gd name="f71" fmla="val 2309"/>
                    <a:gd name="f72" fmla="val 2494"/>
                    <a:gd name="f73" fmla="val 1893"/>
                    <a:gd name="f74" fmla="val 2159"/>
                    <a:gd name="f75" fmla="val 1535"/>
                    <a:gd name="f76" fmla="val 1154"/>
                    <a:gd name="f77" fmla="val 1444"/>
                    <a:gd name="f78" fmla="val 3002"/>
                    <a:gd name="f79" fmla="val 2702"/>
                    <a:gd name="f80" fmla="val 300"/>
                    <a:gd name="f81" fmla="val 2621"/>
                    <a:gd name="f82" fmla="val 393"/>
                    <a:gd name="f83" fmla="val 2448"/>
                    <a:gd name="f84" fmla="val 785"/>
                    <a:gd name="f85" fmla="val 2263"/>
                    <a:gd name="f86" fmla="val 385"/>
                    <a:gd name="f87" fmla="val 2004"/>
                    <a:gd name="f88" fmla="val 295"/>
                    <a:gd name="f89" fmla="val 1715"/>
                    <a:gd name="f90" fmla="val 1478"/>
                    <a:gd name="f91" fmla="val 1220"/>
                    <a:gd name="f92" fmla="val 355"/>
                    <a:gd name="f93" fmla="val 965"/>
                    <a:gd name="f94" fmla="val 815"/>
                    <a:gd name="f95" fmla="val 665"/>
                    <a:gd name="f96" fmla="val 334"/>
                    <a:gd name="f97" fmla="val 1155"/>
                    <a:gd name="f98" fmla="val 567"/>
                    <a:gd name="f99" fmla="val 486"/>
                    <a:gd name="f100" fmla="val 1674"/>
                    <a:gd name="f101" fmla="val 1109"/>
                    <a:gd name="f102" fmla="val 1905"/>
                    <a:gd name="f103" fmla="val 717"/>
                    <a:gd name="f104" fmla="val 336"/>
                    <a:gd name="f105" fmla="val 1928"/>
                    <a:gd name="f106" fmla="val 1"/>
                    <a:gd name="f107" fmla="val 2147"/>
                    <a:gd name="f108" fmla="val 52"/>
                    <a:gd name="f109" fmla="val 2144"/>
                    <a:gd name="f110" fmla="val 103"/>
                    <a:gd name="f111" fmla="val 2143"/>
                    <a:gd name="f112" fmla="val 154"/>
                    <a:gd name="f113" fmla="val 1269"/>
                    <a:gd name="f114" fmla="val 2372"/>
                    <a:gd name="f115" fmla="val 2847"/>
                    <a:gd name="f116" fmla="val 3233"/>
                    <a:gd name="f117" fmla="val 3509"/>
                    <a:gd name="f118" fmla="val 3808"/>
                    <a:gd name="f119" fmla="val 3952"/>
                    <a:gd name="f120" fmla="val 4445"/>
                    <a:gd name="f121" fmla="val 4204"/>
                    <a:gd name="f122" fmla="val 5106"/>
                    <a:gd name="f123" fmla="val 5307"/>
                    <a:gd name="f124" fmla="val 5510"/>
                    <a:gd name="f125" fmla="val 4181"/>
                    <a:gd name="f126" fmla="val 5715"/>
                    <a:gd name="f127" fmla="val 4132"/>
                    <a:gd name="f128" fmla="val 5888"/>
                    <a:gd name="f129" fmla="val 4086"/>
                    <a:gd name="f130" fmla="val 6072"/>
                    <a:gd name="f131" fmla="val 4017"/>
                    <a:gd name="f132" fmla="val 6257"/>
                    <a:gd name="f133" fmla="val 6592"/>
                    <a:gd name="f134" fmla="val 3786"/>
                    <a:gd name="f135" fmla="val 6857"/>
                    <a:gd name="f136" fmla="val 3532"/>
                    <a:gd name="f137" fmla="val 7157"/>
                    <a:gd name="f138" fmla="val 3347"/>
                    <a:gd name="f139" fmla="val 6702"/>
                    <a:gd name="f140" fmla="val 3621"/>
                    <a:gd name="f141" fmla="val 6158"/>
                    <a:gd name="f142" fmla="val 5619"/>
                    <a:gd name="f143" fmla="val 5406"/>
                    <a:gd name="f144" fmla="val 5193"/>
                    <a:gd name="f145" fmla="val 3761"/>
                    <a:gd name="f146" fmla="val 4987"/>
                    <a:gd name="f147" fmla="val 4595"/>
                    <a:gd name="f148" fmla="val 3613"/>
                    <a:gd name="f149" fmla="val 3949"/>
                    <a:gd name="f150" fmla="val 3394"/>
                    <a:gd name="f151" fmla="val 2920"/>
                    <a:gd name="f152" fmla="val 3891"/>
                    <a:gd name="f153" fmla="val 2759"/>
                    <a:gd name="f154" fmla="val 2574"/>
                    <a:gd name="f155" fmla="val 4041"/>
                    <a:gd name="f156" fmla="val 2459"/>
                    <a:gd name="f157" fmla="val 4097"/>
                    <a:gd name="f158" fmla="val 2402"/>
                    <a:gd name="f159" fmla="val 4184"/>
                    <a:gd name="f160" fmla="val 2374"/>
                    <a:gd name="f161" fmla="val 4270"/>
                    <a:gd name="f162" fmla="val 4360"/>
                    <a:gd name="f163" fmla="val 4449"/>
                    <a:gd name="f164" fmla="val 2405"/>
                    <a:gd name="f165" fmla="val 4503"/>
                    <a:gd name="f166" fmla="val 2470"/>
                    <a:gd name="f167" fmla="val 4456"/>
                    <a:gd name="f168" fmla="val 2251"/>
                    <a:gd name="f169" fmla="val 4237"/>
                    <a:gd name="f170" fmla="val 2089"/>
                    <a:gd name="f171" fmla="val 4029"/>
                    <a:gd name="f172" fmla="val 3810"/>
                    <a:gd name="f173" fmla="val 2112"/>
                    <a:gd name="f174" fmla="val 3637"/>
                    <a:gd name="f175" fmla="val 3602"/>
                    <a:gd name="f176" fmla="val 2528"/>
                    <a:gd name="f177" fmla="val 3256"/>
                    <a:gd name="f178" fmla="val 1916"/>
                    <a:gd name="f179" fmla="val 3198"/>
                    <a:gd name="f180" fmla="val 1258"/>
                    <a:gd name="f181" fmla="val 3325"/>
                    <a:gd name="f182" fmla="val 566"/>
                    <a:gd name="f183" fmla="val 3152"/>
                    <a:gd name="f184" fmla="val 681"/>
                    <a:gd name="f185" fmla="val 3037"/>
                    <a:gd name="f186" fmla="val 797"/>
                    <a:gd name="f187" fmla="val 2944"/>
                    <a:gd name="f188" fmla="*/ f0 1 7158"/>
                    <a:gd name="f189" fmla="*/ f1 1 4205"/>
                    <a:gd name="f190" fmla="val f2"/>
                    <a:gd name="f191" fmla="val f3"/>
                    <a:gd name="f192" fmla="val f4"/>
                    <a:gd name="f193" fmla="+- f192 0 f190"/>
                    <a:gd name="f194" fmla="+- f191 0 f190"/>
                    <a:gd name="f195" fmla="*/ f194 1 7158"/>
                    <a:gd name="f196" fmla="*/ f193 1 4205"/>
                    <a:gd name="f197" fmla="*/ f190 1 f195"/>
                    <a:gd name="f198" fmla="*/ f191 1 f195"/>
                    <a:gd name="f199" fmla="*/ f190 1 f196"/>
                    <a:gd name="f200" fmla="*/ f192 1 f196"/>
                    <a:gd name="f201" fmla="*/ f197 f188 1"/>
                    <a:gd name="f202" fmla="*/ f198 f188 1"/>
                    <a:gd name="f203" fmla="*/ f200 f189 1"/>
                    <a:gd name="f204" fmla="*/ f199 f189 1"/>
                  </a:gdLst>
                  <a:ahLst/>
                  <a:cxnLst>
                    <a:cxn ang="3cd4">
                      <a:pos x="hc" y="t"/>
                    </a:cxn>
                    <a:cxn ang="0">
                      <a:pos x="r" y="vc"/>
                    </a:cxn>
                    <a:cxn ang="cd4">
                      <a:pos x="hc" y="b"/>
                    </a:cxn>
                    <a:cxn ang="cd2">
                      <a:pos x="l" y="vc"/>
                    </a:cxn>
                  </a:cxnLst>
                  <a:rect l="f201" t="f204" r="f202" b="f203"/>
                  <a:pathLst>
                    <a:path w="7158" h="4205">
                      <a:moveTo>
                        <a:pt x="f5" y="f6"/>
                      </a:moveTo>
                      <a:lnTo>
                        <a:pt x="f5" y="f6"/>
                      </a:lnTo>
                      <a:cubicBezTo>
                        <a:pt x="f7" y="f6"/>
                        <a:pt x="f7" y="f6"/>
                        <a:pt x="f7" y="f6"/>
                      </a:cubicBezTo>
                      <a:lnTo>
                        <a:pt x="f7" y="f6"/>
                      </a:lnTo>
                      <a:cubicBezTo>
                        <a:pt x="f7" y="f6"/>
                        <a:pt x="f7" y="f6"/>
                        <a:pt x="f5" y="f6"/>
                      </a:cubicBezTo>
                      <a:close/>
                      <a:moveTo>
                        <a:pt x="f8" y="f9"/>
                      </a:moveTo>
                      <a:lnTo>
                        <a:pt x="f8" y="f9"/>
                      </a:ln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49"/>
                      </a:cubicBezTo>
                      <a:cubicBezTo>
                        <a:pt x="f51" y="f49"/>
                        <a:pt x="f52" y="f47"/>
                        <a:pt x="f53" y="f54"/>
                      </a:cubicBezTo>
                      <a:lnTo>
                        <a:pt x="f53" y="f54"/>
                      </a:lnTo>
                      <a:cubicBezTo>
                        <a:pt x="f55" y="f49"/>
                        <a:pt x="f51" y="f56"/>
                        <a:pt x="f50" y="f57"/>
                      </a:cubicBezTo>
                      <a:cubicBezTo>
                        <a:pt x="f58" y="f57"/>
                        <a:pt x="f46" y="f56"/>
                        <a:pt x="f59" y="f49"/>
                      </a:cubicBezTo>
                      <a:cubicBezTo>
                        <a:pt x="f60" y="f45"/>
                        <a:pt x="f61" y="f62"/>
                        <a:pt x="f63" y="f35"/>
                      </a:cubicBezTo>
                      <a:cubicBezTo>
                        <a:pt x="f64" y="f65"/>
                        <a:pt x="f66" y="f67"/>
                        <a:pt x="f68" y="f69"/>
                      </a:cubicBezTo>
                      <a:cubicBezTo>
                        <a:pt x="f70" y="f71"/>
                        <a:pt x="f72" y="f73"/>
                        <a:pt x="f74" y="f75"/>
                      </a:cubicBezTo>
                      <a:cubicBezTo>
                        <a:pt x="f16" y="f76"/>
                        <a:pt x="f77" y="f13"/>
                        <a:pt x="f8" y="f9"/>
                      </a:cubicBezTo>
                      <a:close/>
                      <a:moveTo>
                        <a:pt x="f78" y="f2"/>
                      </a:moveTo>
                      <a:lnTo>
                        <a:pt x="f78" y="f2"/>
                      </a:lnTo>
                      <a:cubicBezTo>
                        <a:pt x="f79" y="f80"/>
                        <a:pt x="f81" y="f82"/>
                        <a:pt x="f83" y="f84"/>
                      </a:cubicBezTo>
                      <a:cubicBezTo>
                        <a:pt x="f85" y="f86"/>
                        <a:pt x="f87" y="f88"/>
                        <a:pt x="f89" y="f88"/>
                      </a:cubicBezTo>
                      <a:cubicBezTo>
                        <a:pt x="f90" y="f88"/>
                        <a:pt x="f91" y="f92"/>
                        <a:pt x="f93" y="f92"/>
                      </a:cubicBezTo>
                      <a:cubicBezTo>
                        <a:pt x="f94" y="f92"/>
                        <a:pt x="f95" y="f96"/>
                        <a:pt x="f7" y="f6"/>
                      </a:cubicBezTo>
                      <a:lnTo>
                        <a:pt x="f7" y="f6"/>
                      </a:lnTo>
                      <a:cubicBezTo>
                        <a:pt x="f97" y="f98"/>
                        <a:pt x="f99" y="f100"/>
                        <a:pt x="f101" y="f102"/>
                      </a:cubicBezTo>
                      <a:cubicBezTo>
                        <a:pt x="f103" y="f102"/>
                        <a:pt x="f104" y="f105"/>
                        <a:pt x="f106" y="f107"/>
                      </a:cubicBezTo>
                      <a:cubicBezTo>
                        <a:pt x="f108" y="f109"/>
                        <a:pt x="f110" y="f111"/>
                        <a:pt x="f112" y="f111"/>
                      </a:cubicBezTo>
                      <a:cubicBezTo>
                        <a:pt x="f113" y="f111"/>
                        <a:pt x="f114" y="f115"/>
                        <a:pt x="f116" y="f117"/>
                      </a:cubicBezTo>
                      <a:cubicBezTo>
                        <a:pt x="f118" y="f119"/>
                        <a:pt x="f120" y="f121"/>
                        <a:pt x="f122" y="f121"/>
                      </a:cubicBezTo>
                      <a:cubicBezTo>
                        <a:pt x="f123" y="f121"/>
                        <a:pt x="f124" y="f125"/>
                        <a:pt x="f126" y="f127"/>
                      </a:cubicBezTo>
                      <a:cubicBezTo>
                        <a:pt x="f128" y="f129"/>
                        <a:pt x="f130" y="f131"/>
                        <a:pt x="f132" y="f54"/>
                      </a:cubicBezTo>
                      <a:cubicBezTo>
                        <a:pt x="f133" y="f134"/>
                        <a:pt x="f135" y="f136"/>
                        <a:pt x="f137" y="f138"/>
                      </a:cubicBezTo>
                      <a:lnTo>
                        <a:pt x="f137" y="f138"/>
                      </a:lnTo>
                      <a:cubicBezTo>
                        <a:pt x="f139" y="f140"/>
                        <a:pt x="f141" y="f30"/>
                        <a:pt x="f142" y="f30"/>
                      </a:cubicBezTo>
                      <a:cubicBezTo>
                        <a:pt x="f143" y="f30"/>
                        <a:pt x="f144" y="f145"/>
                        <a:pt x="f146" y="f35"/>
                      </a:cubicBezTo>
                      <a:cubicBezTo>
                        <a:pt x="f147" y="f148"/>
                        <a:pt x="f149" y="f150"/>
                        <a:pt x="f43" y="f151"/>
                      </a:cubicBezTo>
                      <a:cubicBezTo>
                        <a:pt x="f152" y="f153"/>
                        <a:pt x="f45" y="f154"/>
                        <a:pt x="f155" y="f156"/>
                      </a:cubicBezTo>
                      <a:cubicBezTo>
                        <a:pt x="f157" y="f158"/>
                        <a:pt x="f159" y="f160"/>
                        <a:pt x="f161" y="f160"/>
                      </a:cubicBezTo>
                      <a:cubicBezTo>
                        <a:pt x="f162" y="f160"/>
                        <a:pt x="f163" y="f164"/>
                        <a:pt x="f165" y="f166"/>
                      </a:cubicBezTo>
                      <a:cubicBezTo>
                        <a:pt x="f167" y="f168"/>
                        <a:pt x="f169" y="f170"/>
                        <a:pt x="f171" y="f170"/>
                      </a:cubicBezTo>
                      <a:cubicBezTo>
                        <a:pt x="f172" y="f173"/>
                        <a:pt x="f174" y="f71"/>
                        <a:pt x="f175" y="f176"/>
                      </a:cubicBezTo>
                      <a:cubicBezTo>
                        <a:pt x="f177" y="f178"/>
                        <a:pt x="f179" y="f180"/>
                        <a:pt x="f181" y="f182"/>
                      </a:cubicBezTo>
                      <a:lnTo>
                        <a:pt x="f181" y="f182"/>
                      </a:lnTo>
                      <a:cubicBezTo>
                        <a:pt x="f181" y="f182"/>
                        <a:pt x="f183" y="f184"/>
                        <a:pt x="f185" y="f186"/>
                      </a:cubicBezTo>
                      <a:cubicBezTo>
                        <a:pt x="f185" y="f186"/>
                        <a:pt x="f187" y="f5"/>
                        <a:pt x="f78"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917;p13">
                  <a:extLst>
                    <a:ext uri="{FF2B5EF4-FFF2-40B4-BE49-F238E27FC236}">
                      <a16:creationId xmlns:a16="http://schemas.microsoft.com/office/drawing/2014/main" id="{BFD49F7F-523C-4D33-B773-5043F5CDBC27}"/>
                    </a:ext>
                  </a:extLst>
                </p:cNvPr>
                <p:cNvSpPr/>
                <p:nvPr/>
              </p:nvSpPr>
              <p:spPr>
                <a:xfrm>
                  <a:off x="337495" y="686120"/>
                  <a:ext cx="152156" cy="44348"/>
                </a:xfrm>
                <a:custGeom>
                  <a:avLst/>
                  <a:gdLst>
                    <a:gd name="f0" fmla="val w"/>
                    <a:gd name="f1" fmla="val h"/>
                    <a:gd name="f2" fmla="val 0"/>
                    <a:gd name="f3" fmla="val 4711"/>
                    <a:gd name="f4" fmla="val 1373"/>
                    <a:gd name="f5" fmla="val 2355"/>
                    <a:gd name="f6" fmla="val 622"/>
                    <a:gd name="f7" fmla="val 2586"/>
                    <a:gd name="f8" fmla="val 645"/>
                    <a:gd name="f9" fmla="val 2817"/>
                    <a:gd name="f10" fmla="val 668"/>
                    <a:gd name="f11" fmla="val 3048"/>
                    <a:gd name="f12" fmla="val 715"/>
                    <a:gd name="f13" fmla="val 3279"/>
                    <a:gd name="f14" fmla="val 761"/>
                    <a:gd name="f15" fmla="val 3487"/>
                    <a:gd name="f16" fmla="val 830"/>
                    <a:gd name="f17" fmla="val 3706"/>
                    <a:gd name="f18" fmla="val 911"/>
                    <a:gd name="f19" fmla="val 853"/>
                    <a:gd name="f20" fmla="val 3267"/>
                    <a:gd name="f21" fmla="val 795"/>
                    <a:gd name="f22" fmla="val 3036"/>
                    <a:gd name="f23" fmla="val 2806"/>
                    <a:gd name="f24" fmla="val 680"/>
                    <a:gd name="f25" fmla="val 2298"/>
                    <a:gd name="f26" fmla="val 677"/>
                    <a:gd name="f27" fmla="val 2240"/>
                    <a:gd name="f28" fmla="val 676"/>
                    <a:gd name="f29" fmla="val 2182"/>
                    <a:gd name="f30" fmla="val 2008"/>
                    <a:gd name="f31" fmla="val 1833"/>
                    <a:gd name="f32" fmla="val 689"/>
                    <a:gd name="f33" fmla="val 1651"/>
                    <a:gd name="f34" fmla="val 1421"/>
                    <a:gd name="f35" fmla="val 726"/>
                    <a:gd name="f36" fmla="val 1190"/>
                    <a:gd name="f37" fmla="val 772"/>
                    <a:gd name="f38" fmla="val 947"/>
                    <a:gd name="f39" fmla="val 818"/>
                    <a:gd name="f40" fmla="val 1178"/>
                    <a:gd name="f41" fmla="val 703"/>
                    <a:gd name="f42" fmla="val 1882"/>
                    <a:gd name="f43" fmla="val 2125"/>
                    <a:gd name="f44" fmla="val 1149"/>
                    <a:gd name="f45" fmla="val 956"/>
                    <a:gd name="f46" fmla="val 778"/>
                    <a:gd name="f47" fmla="val 25"/>
                    <a:gd name="f48" fmla="val 624"/>
                    <a:gd name="f49" fmla="val 80"/>
                    <a:gd name="f50" fmla="val 659"/>
                    <a:gd name="f51" fmla="val 126"/>
                    <a:gd name="f52" fmla="val 1351"/>
                    <a:gd name="f53" fmla="val 264"/>
                    <a:gd name="f54" fmla="val 1524"/>
                    <a:gd name="f55" fmla="val 391"/>
                    <a:gd name="f56" fmla="val 1498"/>
                    <a:gd name="f57" fmla="val 390"/>
                    <a:gd name="f58" fmla="val 1472"/>
                    <a:gd name="f59" fmla="val 389"/>
                    <a:gd name="f60" fmla="val 1445"/>
                    <a:gd name="f61" fmla="val 928"/>
                    <a:gd name="f62" fmla="val 308"/>
                    <a:gd name="f63" fmla="val 701"/>
                    <a:gd name="f64" fmla="val 1"/>
                    <a:gd name="f65" fmla="val 1119"/>
                    <a:gd name="f66" fmla="val 628"/>
                    <a:gd name="f67" fmla="val 973"/>
                    <a:gd name="f68" fmla="val 1275"/>
                    <a:gd name="f69" fmla="val 900"/>
                    <a:gd name="f70" fmla="val 1922"/>
                    <a:gd name="f71" fmla="val 2870"/>
                    <a:gd name="f72" fmla="val 3818"/>
                    <a:gd name="f73" fmla="val 1057"/>
                    <a:gd name="f74" fmla="val 4710"/>
                    <a:gd name="f75" fmla="val 1372"/>
                    <a:gd name="f76" fmla="val 4008"/>
                    <a:gd name="f77" fmla="val 868"/>
                    <a:gd name="f78" fmla="val 2300"/>
                    <a:gd name="f79" fmla="*/ f0 1 4711"/>
                    <a:gd name="f80" fmla="*/ f1 1 1373"/>
                    <a:gd name="f81" fmla="val f2"/>
                    <a:gd name="f82" fmla="val f3"/>
                    <a:gd name="f83" fmla="val f4"/>
                    <a:gd name="f84" fmla="+- f83 0 f81"/>
                    <a:gd name="f85" fmla="+- f82 0 f81"/>
                    <a:gd name="f86" fmla="*/ f85 1 4711"/>
                    <a:gd name="f87" fmla="*/ f84 1 1373"/>
                    <a:gd name="f88" fmla="*/ f81 1 f86"/>
                    <a:gd name="f89" fmla="*/ f82 1 f86"/>
                    <a:gd name="f90" fmla="*/ f81 1 f87"/>
                    <a:gd name="f91" fmla="*/ f83 1 f87"/>
                    <a:gd name="f92" fmla="*/ f88 f79 1"/>
                    <a:gd name="f93" fmla="*/ f89 f79 1"/>
                    <a:gd name="f94" fmla="*/ f91 f80 1"/>
                    <a:gd name="f95" fmla="*/ f90 f80 1"/>
                  </a:gdLst>
                  <a:ahLst/>
                  <a:cxnLst>
                    <a:cxn ang="3cd4">
                      <a:pos x="hc" y="t"/>
                    </a:cxn>
                    <a:cxn ang="0">
                      <a:pos x="r" y="vc"/>
                    </a:cxn>
                    <a:cxn ang="cd4">
                      <a:pos x="hc" y="b"/>
                    </a:cxn>
                    <a:cxn ang="cd2">
                      <a:pos x="l" y="vc"/>
                    </a:cxn>
                  </a:cxnLst>
                  <a:rect l="f92" t="f95" r="f93" b="f94"/>
                  <a:pathLst>
                    <a:path w="4711" h="1373">
                      <a:moveTo>
                        <a:pt x="f5" y="f6"/>
                      </a:moveTo>
                      <a:cubicBezTo>
                        <a:pt x="f7" y="f8"/>
                        <a:pt x="f9" y="f10"/>
                        <a:pt x="f11" y="f12"/>
                      </a:cubicBezTo>
                      <a:cubicBezTo>
                        <a:pt x="f13" y="f14"/>
                        <a:pt x="f15" y="f16"/>
                        <a:pt x="f17" y="f18"/>
                      </a:cubicBezTo>
                      <a:cubicBezTo>
                        <a:pt x="f15" y="f19"/>
                        <a:pt x="f20" y="f21"/>
                        <a:pt x="f22" y="f14"/>
                      </a:cubicBezTo>
                      <a:cubicBezTo>
                        <a:pt x="f23" y="f12"/>
                        <a:pt x="f7" y="f24"/>
                        <a:pt x="f5" y="f24"/>
                      </a:cubicBezTo>
                      <a:cubicBezTo>
                        <a:pt x="f25" y="f26"/>
                        <a:pt x="f27" y="f28"/>
                        <a:pt x="f29" y="f28"/>
                      </a:cubicBezTo>
                      <a:cubicBezTo>
                        <a:pt x="f30" y="f28"/>
                        <a:pt x="f31" y="f32"/>
                        <a:pt x="f33" y="f12"/>
                      </a:cubicBezTo>
                      <a:cubicBezTo>
                        <a:pt x="f34" y="f35"/>
                        <a:pt x="f36" y="f37"/>
                        <a:pt x="f38" y="f39"/>
                      </a:cubicBezTo>
                      <a:cubicBezTo>
                        <a:pt x="f40" y="f14"/>
                        <a:pt x="f34" y="f41"/>
                        <a:pt x="f33" y="f10"/>
                      </a:cubicBezTo>
                      <a:cubicBezTo>
                        <a:pt x="f42" y="f8"/>
                        <a:pt x="f43" y="f6"/>
                        <a:pt x="f5" y="f6"/>
                      </a:cubicBezTo>
                      <a:close/>
                      <a:moveTo>
                        <a:pt x="f44" y="f2"/>
                      </a:moveTo>
                      <a:cubicBezTo>
                        <a:pt x="f45" y="f2"/>
                        <a:pt x="f46" y="f47"/>
                        <a:pt x="f48" y="f49"/>
                      </a:cubicBezTo>
                      <a:cubicBezTo>
                        <a:pt x="f50" y="f51"/>
                        <a:pt x="f52" y="f53"/>
                        <a:pt x="f54" y="f55"/>
                      </a:cubicBezTo>
                      <a:cubicBezTo>
                        <a:pt x="f56" y="f57"/>
                        <a:pt x="f58" y="f59"/>
                        <a:pt x="f60" y="f59"/>
                      </a:cubicBezTo>
                      <a:cubicBezTo>
                        <a:pt x="f61" y="f59"/>
                        <a:pt x="f62" y="f63"/>
                        <a:pt x="f64" y="f65"/>
                      </a:cubicBezTo>
                      <a:cubicBezTo>
                        <a:pt x="f66" y="f67"/>
                        <a:pt x="f68" y="f69"/>
                        <a:pt x="f70" y="f69"/>
                      </a:cubicBezTo>
                      <a:cubicBezTo>
                        <a:pt x="f71" y="f69"/>
                        <a:pt x="f72" y="f73"/>
                        <a:pt x="f74" y="f75"/>
                      </a:cubicBezTo>
                      <a:cubicBezTo>
                        <a:pt x="f76" y="f77"/>
                        <a:pt x="f78" y="f2"/>
                        <a:pt x="f44"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918;p13">
                  <a:extLst>
                    <a:ext uri="{FF2B5EF4-FFF2-40B4-BE49-F238E27FC236}">
                      <a16:creationId xmlns:a16="http://schemas.microsoft.com/office/drawing/2014/main" id="{56E794EF-AACB-40FA-A829-2DBAD8C35775}"/>
                    </a:ext>
                  </a:extLst>
                </p:cNvPr>
                <p:cNvSpPr/>
                <p:nvPr/>
              </p:nvSpPr>
              <p:spPr>
                <a:xfrm>
                  <a:off x="634438" y="697614"/>
                  <a:ext cx="93405" cy="163942"/>
                </a:xfrm>
                <a:custGeom>
                  <a:avLst/>
                  <a:gdLst>
                    <a:gd name="f0" fmla="val w"/>
                    <a:gd name="f1" fmla="val h"/>
                    <a:gd name="f2" fmla="val 0"/>
                    <a:gd name="f3" fmla="val 2892"/>
                    <a:gd name="f4" fmla="val 5076"/>
                    <a:gd name="f5" fmla="val 410"/>
                    <a:gd name="f6" fmla="val 1"/>
                    <a:gd name="f7" fmla="val 5075"/>
                    <a:gd name="f8" fmla="val 1285"/>
                    <a:gd name="f9" fmla="val 1330"/>
                    <a:gd name="f10" fmla="val 1377"/>
                    <a:gd name="f11" fmla="val 5069"/>
                    <a:gd name="f12" fmla="val 1426"/>
                    <a:gd name="f13" fmla="val 5056"/>
                    <a:gd name="f14" fmla="val 4675"/>
                    <a:gd name="f15" fmla="*/ f0 1 2892"/>
                    <a:gd name="f16" fmla="*/ f1 1 5076"/>
                    <a:gd name="f17" fmla="val f2"/>
                    <a:gd name="f18" fmla="val f3"/>
                    <a:gd name="f19" fmla="val f4"/>
                    <a:gd name="f20" fmla="+- f19 0 f17"/>
                    <a:gd name="f21" fmla="+- f18 0 f17"/>
                    <a:gd name="f22" fmla="*/ f21 1 2892"/>
                    <a:gd name="f23" fmla="*/ f20 1 507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892" h="5076">
                      <a:moveTo>
                        <a:pt x="f5" y="f6"/>
                      </a:moveTo>
                      <a:cubicBezTo>
                        <a:pt x="f5" y="f6"/>
                        <a:pt x="f6" y="f7"/>
                        <a:pt x="f8" y="f7"/>
                      </a:cubicBezTo>
                      <a:cubicBezTo>
                        <a:pt x="f9" y="f7"/>
                        <a:pt x="f10" y="f11"/>
                        <a:pt x="f12" y="f13"/>
                      </a:cubicBezTo>
                      <a:cubicBezTo>
                        <a:pt x="f3" y="f14"/>
                        <a:pt x="f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919;p13">
                  <a:extLst>
                    <a:ext uri="{FF2B5EF4-FFF2-40B4-BE49-F238E27FC236}">
                      <a16:creationId xmlns:a16="http://schemas.microsoft.com/office/drawing/2014/main" id="{2E050D39-909E-4FDE-A796-FDC8B2BA7C63}"/>
                    </a:ext>
                  </a:extLst>
                </p:cNvPr>
                <p:cNvSpPr/>
                <p:nvPr/>
              </p:nvSpPr>
              <p:spPr>
                <a:xfrm>
                  <a:off x="673391" y="696132"/>
                  <a:ext cx="139848" cy="103738"/>
                </a:xfrm>
                <a:custGeom>
                  <a:avLst/>
                  <a:gdLst>
                    <a:gd name="f0" fmla="val w"/>
                    <a:gd name="f1" fmla="val h"/>
                    <a:gd name="f2" fmla="val 0"/>
                    <a:gd name="f3" fmla="val 4330"/>
                    <a:gd name="f4" fmla="val 3212"/>
                    <a:gd name="f5" fmla="val 1"/>
                    <a:gd name="f6" fmla="val 1740"/>
                    <a:gd name="f7" fmla="val 2867"/>
                    <a:gd name="f8" fmla="val 3021"/>
                    <a:gd name="f9" fmla="val 3165"/>
                    <a:gd name="f10" fmla="val 3151"/>
                    <a:gd name="f11" fmla="val 3290"/>
                    <a:gd name="f12" fmla="val 3013"/>
                    <a:gd name="f13" fmla="val 4329"/>
                    <a:gd name="f14" fmla="val 1870"/>
                    <a:gd name="f15" fmla="*/ f0 1 4330"/>
                    <a:gd name="f16" fmla="*/ f1 1 3212"/>
                    <a:gd name="f17" fmla="val f2"/>
                    <a:gd name="f18" fmla="val f3"/>
                    <a:gd name="f19" fmla="val f4"/>
                    <a:gd name="f20" fmla="+- f19 0 f17"/>
                    <a:gd name="f21" fmla="+- f18 0 f17"/>
                    <a:gd name="f22" fmla="*/ f21 1 4330"/>
                    <a:gd name="f23" fmla="*/ f20 1 3212"/>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330" h="3212">
                      <a:moveTo>
                        <a:pt x="f5" y="f5"/>
                      </a:moveTo>
                      <a:lnTo>
                        <a:pt x="f5" y="f5"/>
                      </a:lnTo>
                      <a:cubicBezTo>
                        <a:pt x="f5" y="f5"/>
                        <a:pt x="f6" y="f4"/>
                        <a:pt x="f7" y="f4"/>
                      </a:cubicBezTo>
                      <a:cubicBezTo>
                        <a:pt x="f8" y="f4"/>
                        <a:pt x="f9" y="f10"/>
                        <a:pt x="f11" y="f12"/>
                      </a:cubicBezTo>
                      <a:cubicBezTo>
                        <a:pt x="f13" y="f14"/>
                        <a:pt x="f5" y="f5"/>
                        <a:pt x="f5" y="f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920;p13">
                  <a:extLst>
                    <a:ext uri="{FF2B5EF4-FFF2-40B4-BE49-F238E27FC236}">
                      <a16:creationId xmlns:a16="http://schemas.microsoft.com/office/drawing/2014/main" id="{0E3996AC-60F1-427F-8CB4-BBE579517E09}"/>
                    </a:ext>
                  </a:extLst>
                </p:cNvPr>
                <p:cNvSpPr/>
                <p:nvPr/>
              </p:nvSpPr>
              <p:spPr>
                <a:xfrm>
                  <a:off x="671901" y="661705"/>
                  <a:ext cx="169593" cy="45180"/>
                </a:xfrm>
                <a:custGeom>
                  <a:avLst/>
                  <a:gdLst>
                    <a:gd name="f0" fmla="val w"/>
                    <a:gd name="f1" fmla="val h"/>
                    <a:gd name="f2" fmla="val 0"/>
                    <a:gd name="f3" fmla="val 5251"/>
                    <a:gd name="f4" fmla="val 1399"/>
                    <a:gd name="f5" fmla="val 3070"/>
                    <a:gd name="f6" fmla="val 1"/>
                    <a:gd name="f7" fmla="val 1641"/>
                    <a:gd name="f8" fmla="val 282"/>
                    <a:gd name="f9" fmla="val 2633"/>
                    <a:gd name="f10" fmla="val 1398"/>
                    <a:gd name="f11" fmla="val 4133"/>
                    <a:gd name="f12" fmla="val 4673"/>
                    <a:gd name="f13" fmla="val 5067"/>
                    <a:gd name="f14" fmla="val 1253"/>
                    <a:gd name="f15" fmla="val 5137"/>
                    <a:gd name="f16" fmla="val 859"/>
                    <a:gd name="f17" fmla="val 186"/>
                    <a:gd name="f18" fmla="val 4230"/>
                    <a:gd name="f19" fmla="*/ f0 1 5251"/>
                    <a:gd name="f20" fmla="*/ f1 1 1399"/>
                    <a:gd name="f21" fmla="val f2"/>
                    <a:gd name="f22" fmla="val f3"/>
                    <a:gd name="f23" fmla="val f4"/>
                    <a:gd name="f24" fmla="+- f23 0 f21"/>
                    <a:gd name="f25" fmla="+- f22 0 f21"/>
                    <a:gd name="f26" fmla="*/ f25 1 5251"/>
                    <a:gd name="f27" fmla="*/ f24 1 1399"/>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251" h="1399">
                      <a:moveTo>
                        <a:pt x="f5" y="f6"/>
                      </a:moveTo>
                      <a:cubicBezTo>
                        <a:pt x="f7" y="f6"/>
                        <a:pt x="f6" y="f8"/>
                        <a:pt x="f6" y="f8"/>
                      </a:cubicBezTo>
                      <a:cubicBezTo>
                        <a:pt x="f6" y="f8"/>
                        <a:pt x="f9" y="f10"/>
                        <a:pt x="f11" y="f10"/>
                      </a:cubicBezTo>
                      <a:cubicBezTo>
                        <a:pt x="f12" y="f10"/>
                        <a:pt x="f13" y="f14"/>
                        <a:pt x="f15" y="f16"/>
                      </a:cubicBezTo>
                      <a:cubicBezTo>
                        <a:pt x="f3"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9" name="Google Shape;921;p13">
                <a:extLst>
                  <a:ext uri="{FF2B5EF4-FFF2-40B4-BE49-F238E27FC236}">
                    <a16:creationId xmlns:a16="http://schemas.microsoft.com/office/drawing/2014/main" id="{DA17F8CE-3829-4830-8586-D11806B310A3}"/>
                  </a:ext>
                </a:extLst>
              </p:cNvPr>
              <p:cNvGrpSpPr/>
              <p:nvPr/>
            </p:nvGrpSpPr>
            <p:grpSpPr>
              <a:xfrm>
                <a:off x="76178" y="4248695"/>
                <a:ext cx="779169" cy="746662"/>
                <a:chOff x="76178" y="4248695"/>
                <a:chExt cx="779169" cy="746662"/>
              </a:xfrm>
            </p:grpSpPr>
            <p:sp>
              <p:nvSpPr>
                <p:cNvPr id="40" name="Google Shape;922;p13">
                  <a:extLst>
                    <a:ext uri="{FF2B5EF4-FFF2-40B4-BE49-F238E27FC236}">
                      <a16:creationId xmlns:a16="http://schemas.microsoft.com/office/drawing/2014/main" id="{0CBBFE4A-60F0-4177-B32C-E7760E5BAC87}"/>
                    </a:ext>
                  </a:extLst>
                </p:cNvPr>
                <p:cNvSpPr/>
                <p:nvPr/>
              </p:nvSpPr>
              <p:spPr>
                <a:xfrm>
                  <a:off x="76178" y="4329153"/>
                  <a:ext cx="271430" cy="179350"/>
                </a:xfrm>
                <a:custGeom>
                  <a:avLst/>
                  <a:gdLst>
                    <a:gd name="f0" fmla="val w"/>
                    <a:gd name="f1" fmla="val h"/>
                    <a:gd name="f2" fmla="val 0"/>
                    <a:gd name="f3" fmla="val 8404"/>
                    <a:gd name="f4" fmla="val 5553"/>
                    <a:gd name="f5" fmla="val 2020"/>
                    <a:gd name="f6" fmla="val 1547"/>
                    <a:gd name="f7" fmla="val 577"/>
                    <a:gd name="f8" fmla="val 1443"/>
                    <a:gd name="f9" fmla="val 1524"/>
                    <a:gd name="f10" fmla="val 1940"/>
                    <a:gd name="f11" fmla="val 2089"/>
                    <a:gd name="f12" fmla="val 1854"/>
                    <a:gd name="f13" fmla="val 2072"/>
                    <a:gd name="f14" fmla="val 1765"/>
                    <a:gd name="f15" fmla="val 2064"/>
                    <a:gd name="f16" fmla="val 1673"/>
                    <a:gd name="f17" fmla="val 1031"/>
                    <a:gd name="f18" fmla="val 273"/>
                    <a:gd name="f19" fmla="val 2468"/>
                    <a:gd name="f20" fmla="val 3013"/>
                    <a:gd name="f21" fmla="val 440"/>
                    <a:gd name="f22" fmla="val 2873"/>
                    <a:gd name="f23" fmla="val 809"/>
                    <a:gd name="f24" fmla="val 2822"/>
                    <a:gd name="f25" fmla="val 1167"/>
                    <a:gd name="f26" fmla="val 2814"/>
                    <a:gd name="f27" fmla="val 3113"/>
                    <a:gd name="f28" fmla="val 4375"/>
                    <a:gd name="f29" fmla="val 3186"/>
                    <a:gd name="f30" fmla="val 7131"/>
                    <a:gd name="f31" fmla="val 3333"/>
                    <a:gd name="f32" fmla="val 8249"/>
                    <a:gd name="f33" fmla="val 4785"/>
                    <a:gd name="f34" fmla="val 8397"/>
                    <a:gd name="f35" fmla="val 5514"/>
                    <a:gd name="f36" fmla="val 8142"/>
                    <a:gd name="f37" fmla="val 4156"/>
                    <a:gd name="f38" fmla="val 7110"/>
                    <a:gd name="f39" fmla="val 2963"/>
                    <a:gd name="f40" fmla="val 5795"/>
                    <a:gd name="f41" fmla="val 2540"/>
                    <a:gd name="f42" fmla="val 5241"/>
                    <a:gd name="f43" fmla="val 2366"/>
                    <a:gd name="f44" fmla="val 4675"/>
                    <a:gd name="f45" fmla="val 2309"/>
                    <a:gd name="f46" fmla="val 4121"/>
                    <a:gd name="f47" fmla="val 2193"/>
                    <a:gd name="f48" fmla="val 3555"/>
                    <a:gd name="f49" fmla="val 2078"/>
                    <a:gd name="f50" fmla="val 2990"/>
                    <a:gd name="f51" fmla="val 1905"/>
                    <a:gd name="f52" fmla="val 2563"/>
                    <a:gd name="f53" fmla="val 2124"/>
                    <a:gd name="f54" fmla="val 1154"/>
                    <a:gd name="f55" fmla="val 1847"/>
                    <a:gd name="f56" fmla="val 543"/>
                    <a:gd name="f57" fmla="val 8399"/>
                    <a:gd name="f58" fmla="val 5527"/>
                    <a:gd name="f59" fmla="val 8401"/>
                    <a:gd name="f60" fmla="val 5540"/>
                    <a:gd name="f61" fmla="val 8403"/>
                    <a:gd name="f62" fmla="val 5552"/>
                    <a:gd name="f63" fmla="*/ f0 1 8404"/>
                    <a:gd name="f64" fmla="*/ f1 1 5553"/>
                    <a:gd name="f65" fmla="val f2"/>
                    <a:gd name="f66" fmla="val f3"/>
                    <a:gd name="f67" fmla="val f4"/>
                    <a:gd name="f68" fmla="+- f67 0 f65"/>
                    <a:gd name="f69" fmla="+- f66 0 f65"/>
                    <a:gd name="f70" fmla="*/ f69 1 8404"/>
                    <a:gd name="f71" fmla="*/ f68 1 5553"/>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8404" h="5553">
                      <a:moveTo>
                        <a:pt x="f5" y="f2"/>
                      </a:moveTo>
                      <a:lnTo>
                        <a:pt x="f5" y="f2"/>
                      </a:lnTo>
                      <a:cubicBezTo>
                        <a:pt x="f6" y="f7"/>
                        <a:pt x="f8" y="f9"/>
                        <a:pt x="f10" y="f11"/>
                      </a:cubicBezTo>
                      <a:cubicBezTo>
                        <a:pt x="f12" y="f13"/>
                        <a:pt x="f14" y="f15"/>
                        <a:pt x="f16" y="f15"/>
                      </a:cubicBezTo>
                      <a:cubicBezTo>
                        <a:pt x="f17" y="f15"/>
                        <a:pt x="f18" y="f19"/>
                        <a:pt x="f2" y="f20"/>
                      </a:cubicBezTo>
                      <a:cubicBezTo>
                        <a:pt x="f21" y="f22"/>
                        <a:pt x="f23" y="f24"/>
                        <a:pt x="f25" y="f24"/>
                      </a:cubicBezTo>
                      <a:cubicBezTo>
                        <a:pt x="f5" y="f24"/>
                        <a:pt x="f26" y="f27"/>
                        <a:pt x="f28" y="f29"/>
                      </a:cubicBezTo>
                      <a:cubicBezTo>
                        <a:pt x="f30" y="f31"/>
                        <a:pt x="f32" y="f33"/>
                        <a:pt x="f34" y="f35"/>
                      </a:cubicBezTo>
                      <a:lnTo>
                        <a:pt x="f34" y="f35"/>
                      </a:lnTo>
                      <a:cubicBezTo>
                        <a:pt x="f36" y="f37"/>
                        <a:pt x="f38" y="f39"/>
                        <a:pt x="f40" y="f41"/>
                      </a:cubicBezTo>
                      <a:cubicBezTo>
                        <a:pt x="f42" y="f43"/>
                        <a:pt x="f44" y="f45"/>
                        <a:pt x="f46" y="f47"/>
                      </a:cubicBezTo>
                      <a:cubicBezTo>
                        <a:pt x="f48" y="f49"/>
                        <a:pt x="f50" y="f51"/>
                        <a:pt x="f52" y="f9"/>
                      </a:cubicBezTo>
                      <a:cubicBezTo>
                        <a:pt x="f53" y="f54"/>
                        <a:pt x="f55" y="f56"/>
                        <a:pt x="f5" y="f2"/>
                      </a:cubicBezTo>
                      <a:close/>
                      <a:moveTo>
                        <a:pt x="f34" y="f35"/>
                      </a:moveTo>
                      <a:cubicBezTo>
                        <a:pt x="f57" y="f58"/>
                        <a:pt x="f59" y="f60"/>
                        <a:pt x="f61" y="f62"/>
                      </a:cubicBezTo>
                      <a:cubicBezTo>
                        <a:pt x="f59" y="f60"/>
                        <a:pt x="f57" y="f58"/>
                        <a:pt x="f34" y="f3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 name="Google Shape;923;p13">
                  <a:extLst>
                    <a:ext uri="{FF2B5EF4-FFF2-40B4-BE49-F238E27FC236}">
                      <a16:creationId xmlns:a16="http://schemas.microsoft.com/office/drawing/2014/main" id="{B6E6417A-48E0-44CB-B1E6-D916E4D2F102}"/>
                    </a:ext>
                  </a:extLst>
                </p:cNvPr>
                <p:cNvSpPr/>
                <p:nvPr/>
              </p:nvSpPr>
              <p:spPr>
                <a:xfrm>
                  <a:off x="131344" y="4453274"/>
                  <a:ext cx="214033" cy="95856"/>
                </a:xfrm>
                <a:custGeom>
                  <a:avLst/>
                  <a:gdLst>
                    <a:gd name="f0" fmla="val w"/>
                    <a:gd name="f1" fmla="val h"/>
                    <a:gd name="f2" fmla="val 0"/>
                    <a:gd name="f3" fmla="val 6627"/>
                    <a:gd name="f4" fmla="val 2968"/>
                    <a:gd name="f5" fmla="val 4496"/>
                    <a:gd name="f6" fmla="val 424"/>
                    <a:gd name="f7" fmla="val 4675"/>
                    <a:gd name="f8" fmla="val 4852"/>
                    <a:gd name="f9" fmla="val 441"/>
                    <a:gd name="f10" fmla="val 5022"/>
                    <a:gd name="f11" fmla="val 486"/>
                    <a:gd name="f12" fmla="val 5137"/>
                    <a:gd name="f13" fmla="val 509"/>
                    <a:gd name="f14" fmla="val 5229"/>
                    <a:gd name="f15" fmla="val 555"/>
                    <a:gd name="f16" fmla="val 5333"/>
                    <a:gd name="f17" fmla="val 601"/>
                    <a:gd name="f18" fmla="val 5437"/>
                    <a:gd name="f19" fmla="val 659"/>
                    <a:gd name="f20" fmla="val 5541"/>
                    <a:gd name="f21" fmla="val 717"/>
                    <a:gd name="f22" fmla="val 5622"/>
                    <a:gd name="f23" fmla="val 786"/>
                    <a:gd name="f24" fmla="val 5315"/>
                    <a:gd name="f25" fmla="val 548"/>
                    <a:gd name="f26" fmla="val 4924"/>
                    <a:gd name="f27" fmla="val 455"/>
                    <a:gd name="f28" fmla="val 4542"/>
                    <a:gd name="f29" fmla="val 4478"/>
                    <a:gd name="f30" fmla="val 4415"/>
                    <a:gd name="f31" fmla="val 458"/>
                    <a:gd name="f32" fmla="val 4352"/>
                    <a:gd name="f33" fmla="val 463"/>
                    <a:gd name="f34" fmla="val 3914"/>
                    <a:gd name="f35" fmla="val 497"/>
                    <a:gd name="f36" fmla="val 3487"/>
                    <a:gd name="f37" fmla="val 670"/>
                    <a:gd name="f38" fmla="val 3083"/>
                    <a:gd name="f39" fmla="val 855"/>
                    <a:gd name="f40" fmla="val 2679"/>
                    <a:gd name="f41" fmla="val 1040"/>
                    <a:gd name="f42" fmla="val 2298"/>
                    <a:gd name="f43" fmla="val 1271"/>
                    <a:gd name="f44" fmla="val 1859"/>
                    <a:gd name="f45" fmla="val 1432"/>
                    <a:gd name="f46" fmla="val 1640"/>
                    <a:gd name="f47" fmla="val 1525"/>
                    <a:gd name="f48" fmla="val 1582"/>
                    <a:gd name="f49" fmla="val 1213"/>
                    <a:gd name="f50" fmla="val 993"/>
                    <a:gd name="f51" fmla="val 1675"/>
                    <a:gd name="f52" fmla="val 762"/>
                    <a:gd name="f53" fmla="val 1709"/>
                    <a:gd name="f54" fmla="val 532"/>
                    <a:gd name="f55" fmla="val 1721"/>
                    <a:gd name="f56" fmla="val 982"/>
                    <a:gd name="f57" fmla="val 1663"/>
                    <a:gd name="f58" fmla="val 1836"/>
                    <a:gd name="f59" fmla="val 1386"/>
                    <a:gd name="f60" fmla="val 2240"/>
                    <a:gd name="f61" fmla="val 1224"/>
                    <a:gd name="f62" fmla="val 2621"/>
                    <a:gd name="f63" fmla="val 994"/>
                    <a:gd name="f64" fmla="val 3048"/>
                    <a:gd name="f65" fmla="val 797"/>
                    <a:gd name="f66" fmla="val 3452"/>
                    <a:gd name="f67" fmla="val 613"/>
                    <a:gd name="f68" fmla="val 3879"/>
                    <a:gd name="f69" fmla="val 451"/>
                    <a:gd name="f70" fmla="val 4341"/>
                    <a:gd name="f71" fmla="val 428"/>
                    <a:gd name="f72" fmla="val 4393"/>
                    <a:gd name="f73" fmla="val 425"/>
                    <a:gd name="f74" fmla="val 4444"/>
                    <a:gd name="f75" fmla="val 6597"/>
                    <a:gd name="f76" fmla="val 1795"/>
                    <a:gd name="f77" fmla="val 6606"/>
                    <a:gd name="f78" fmla="val 1809"/>
                    <a:gd name="f79" fmla="val 6616"/>
                    <a:gd name="f80" fmla="val 1823"/>
                    <a:gd name="f81" fmla="val 6626"/>
                    <a:gd name="f82" fmla="val 6617"/>
                    <a:gd name="f83" fmla="val 6607"/>
                    <a:gd name="f84" fmla="val 289"/>
                    <a:gd name="f85" fmla="val 1"/>
                    <a:gd name="f86" fmla="val 485"/>
                    <a:gd name="f87" fmla="val 336"/>
                    <a:gd name="f88" fmla="val 1120"/>
                    <a:gd name="f89" fmla="val 1109"/>
                    <a:gd name="f90" fmla="val 658"/>
                    <a:gd name="f91" fmla="val 1098"/>
                    <a:gd name="f92" fmla="val 657"/>
                    <a:gd name="f93" fmla="val 1087"/>
                    <a:gd name="f94" fmla="val 535"/>
                    <a:gd name="f95" fmla="val 623"/>
                    <a:gd name="f96" fmla="val 1778"/>
                    <a:gd name="f97" fmla="val 517"/>
                    <a:gd name="f98" fmla="val 861"/>
                    <a:gd name="f99" fmla="val 2309"/>
                    <a:gd name="f100" fmla="val 1309"/>
                    <a:gd name="f101" fmla="val 1452"/>
                    <a:gd name="f102" fmla="val 1605"/>
                    <a:gd name="f103" fmla="val 2255"/>
                    <a:gd name="f104" fmla="val 2113"/>
                    <a:gd name="f105" fmla="val 1755"/>
                    <a:gd name="f106" fmla="val 2494"/>
                    <a:gd name="f107" fmla="val 1790"/>
                    <a:gd name="f108" fmla="val 2598"/>
                    <a:gd name="f109" fmla="val 1917"/>
                    <a:gd name="f110" fmla="val 2967"/>
                    <a:gd name="f111" fmla="val 2078"/>
                    <a:gd name="f112" fmla="val 2517"/>
                    <a:gd name="f113" fmla="val 2263"/>
                    <a:gd name="f114" fmla="val 2332"/>
                    <a:gd name="f115" fmla="val 2459"/>
                    <a:gd name="f116" fmla="val 2413"/>
                    <a:gd name="f117" fmla="val 2633"/>
                    <a:gd name="f118" fmla="val 2586"/>
                    <a:gd name="f119" fmla="val 2009"/>
                    <a:gd name="f120" fmla="val 2875"/>
                    <a:gd name="f121" fmla="val 1490"/>
                    <a:gd name="f122" fmla="val 3406"/>
                    <a:gd name="f123" fmla="val 1132"/>
                    <a:gd name="f124" fmla="val 3348"/>
                    <a:gd name="f125" fmla="val 1317"/>
                    <a:gd name="f126" fmla="val 1571"/>
                    <a:gd name="f127" fmla="val 3579"/>
                    <a:gd name="f128" fmla="val 1651"/>
                    <a:gd name="f129" fmla="val 3638"/>
                    <a:gd name="f130" fmla="val 1687"/>
                    <a:gd name="f131" fmla="val 3706"/>
                    <a:gd name="f132" fmla="val 1704"/>
                    <a:gd name="f133" fmla="val 3773"/>
                    <a:gd name="f134" fmla="val 3903"/>
                    <a:gd name="f135" fmla="val 4034"/>
                    <a:gd name="f136" fmla="val 1642"/>
                    <a:gd name="f137" fmla="val 4110"/>
                    <a:gd name="f138" fmla="val 1536"/>
                    <a:gd name="f139" fmla="val 4080"/>
                    <a:gd name="f140" fmla="val 1552"/>
                    <a:gd name="f141" fmla="val 4047"/>
                    <a:gd name="f142" fmla="val 1559"/>
                    <a:gd name="f143" fmla="val 4012"/>
                    <a:gd name="f144" fmla="val 3895"/>
                    <a:gd name="f145" fmla="val 3762"/>
                    <a:gd name="f146" fmla="val 1478"/>
                    <a:gd name="f147" fmla="val 3717"/>
                    <a:gd name="f148" fmla="val 1363"/>
                    <a:gd name="f149" fmla="val 3660"/>
                    <a:gd name="f150" fmla="val 1063"/>
                    <a:gd name="f151" fmla="val 3798"/>
                    <a:gd name="f152" fmla="val 936"/>
                    <a:gd name="f153" fmla="val 3934"/>
                    <a:gd name="f154" fmla="val 712"/>
                    <a:gd name="f155" fmla="val 4197"/>
                    <a:gd name="f156" fmla="val 652"/>
                    <a:gd name="f157" fmla="val 4464"/>
                    <a:gd name="f158" fmla="val 4651"/>
                    <a:gd name="f159" fmla="val 4840"/>
                    <a:gd name="f160" fmla="val 681"/>
                    <a:gd name="f161" fmla="val 4987"/>
                    <a:gd name="f162" fmla="val 705"/>
                    <a:gd name="f163" fmla="val 5651"/>
                    <a:gd name="f164" fmla="val 829"/>
                    <a:gd name="f165" fmla="val 6216"/>
                    <a:gd name="f166" fmla="val 6420"/>
                    <a:gd name="f167" fmla="val 1539"/>
                    <a:gd name="f168" fmla="val 6326"/>
                    <a:gd name="f169" fmla="val 1246"/>
                    <a:gd name="f170" fmla="val 6118"/>
                    <a:gd name="f171" fmla="val 1005"/>
                    <a:gd name="f172" fmla="val 6003"/>
                    <a:gd name="f173" fmla="val 5876"/>
                    <a:gd name="f174" fmla="val 740"/>
                    <a:gd name="f175" fmla="val 5737"/>
                    <a:gd name="f176" fmla="val 624"/>
                    <a:gd name="f177" fmla="val 5283"/>
                    <a:gd name="f178" fmla="val 252"/>
                    <a:gd name="f179" fmla="val 4751"/>
                    <a:gd name="f180" fmla="val 87"/>
                    <a:gd name="f181" fmla="val 4172"/>
                    <a:gd name="f182" fmla="val 3943"/>
                    <a:gd name="f183" fmla="val 113"/>
                    <a:gd name="f184" fmla="val 3463"/>
                    <a:gd name="f185" fmla="val 162"/>
                    <a:gd name="f186" fmla="val 2971"/>
                    <a:gd name="f187" fmla="val 266"/>
                    <a:gd name="f188" fmla="val 354"/>
                    <a:gd name="f189" fmla="val 1864"/>
                    <a:gd name="f190" fmla="val 1305"/>
                    <a:gd name="f191" fmla="val 755"/>
                    <a:gd name="f192" fmla="val 263"/>
                    <a:gd name="f193" fmla="*/ f0 1 6627"/>
                    <a:gd name="f194" fmla="*/ f1 1 2968"/>
                    <a:gd name="f195" fmla="val f2"/>
                    <a:gd name="f196" fmla="val f3"/>
                    <a:gd name="f197" fmla="val f4"/>
                    <a:gd name="f198" fmla="+- f197 0 f195"/>
                    <a:gd name="f199" fmla="+- f196 0 f195"/>
                    <a:gd name="f200" fmla="*/ f199 1 6627"/>
                    <a:gd name="f201" fmla="*/ f198 1 2968"/>
                    <a:gd name="f202" fmla="*/ f195 1 f200"/>
                    <a:gd name="f203" fmla="*/ f196 1 f200"/>
                    <a:gd name="f204" fmla="*/ f195 1 f201"/>
                    <a:gd name="f205" fmla="*/ f197 1 f201"/>
                    <a:gd name="f206" fmla="*/ f202 f193 1"/>
                    <a:gd name="f207" fmla="*/ f203 f193 1"/>
                    <a:gd name="f208" fmla="*/ f205 f194 1"/>
                    <a:gd name="f209" fmla="*/ f204 f194 1"/>
                  </a:gdLst>
                  <a:ahLst/>
                  <a:cxnLst>
                    <a:cxn ang="3cd4">
                      <a:pos x="hc" y="t"/>
                    </a:cxn>
                    <a:cxn ang="0">
                      <a:pos x="r" y="vc"/>
                    </a:cxn>
                    <a:cxn ang="cd4">
                      <a:pos x="hc" y="b"/>
                    </a:cxn>
                    <a:cxn ang="cd2">
                      <a:pos x="l" y="vc"/>
                    </a:cxn>
                  </a:cxnLst>
                  <a:rect l="f206" t="f209" r="f207" b="f208"/>
                  <a:pathLst>
                    <a:path w="6627" h="2968">
                      <a:moveTo>
                        <a:pt x="f5" y="f6"/>
                      </a:moveTo>
                      <a:cubicBezTo>
                        <a:pt x="f7" y="f6"/>
                        <a:pt x="f8" y="f9"/>
                        <a:pt x="f10" y="f11"/>
                      </a:cubicBezTo>
                      <a:cubicBezTo>
                        <a:pt x="f12" y="f13"/>
                        <a:pt x="f14" y="f15"/>
                        <a:pt x="f16" y="f17"/>
                      </a:cubicBezTo>
                      <a:cubicBezTo>
                        <a:pt x="f18" y="f19"/>
                        <a:pt x="f20" y="f21"/>
                        <a:pt x="f22" y="f23"/>
                      </a:cubicBezTo>
                      <a:cubicBezTo>
                        <a:pt x="f24" y="f25"/>
                        <a:pt x="f26" y="f27"/>
                        <a:pt x="f28" y="f27"/>
                      </a:cubicBezTo>
                      <a:cubicBezTo>
                        <a:pt x="f29" y="f27"/>
                        <a:pt x="f30" y="f31"/>
                        <a:pt x="f32" y="f33"/>
                      </a:cubicBezTo>
                      <a:cubicBezTo>
                        <a:pt x="f34" y="f35"/>
                        <a:pt x="f36" y="f37"/>
                        <a:pt x="f38" y="f39"/>
                      </a:cubicBezTo>
                      <a:cubicBezTo>
                        <a:pt x="f40" y="f41"/>
                        <a:pt x="f42" y="f43"/>
                        <a:pt x="f44" y="f45"/>
                      </a:cubicBezTo>
                      <a:cubicBezTo>
                        <a:pt x="f46" y="f47"/>
                        <a:pt x="f45" y="f48"/>
                        <a:pt x="f49" y="f46"/>
                      </a:cubicBezTo>
                      <a:cubicBezTo>
                        <a:pt x="f50" y="f51"/>
                        <a:pt x="f52" y="f53"/>
                        <a:pt x="f54" y="f55"/>
                      </a:cubicBezTo>
                      <a:cubicBezTo>
                        <a:pt x="f56" y="f57"/>
                        <a:pt x="f45" y="f48"/>
                        <a:pt x="f58" y="f59"/>
                      </a:cubicBezTo>
                      <a:cubicBezTo>
                        <a:pt x="f60" y="f61"/>
                        <a:pt x="f62" y="f63"/>
                        <a:pt x="f64" y="f65"/>
                      </a:cubicBezTo>
                      <a:cubicBezTo>
                        <a:pt x="f66" y="f67"/>
                        <a:pt x="f68" y="f69"/>
                        <a:pt x="f70" y="f71"/>
                      </a:cubicBezTo>
                      <a:cubicBezTo>
                        <a:pt x="f72" y="f73"/>
                        <a:pt x="f74" y="f6"/>
                        <a:pt x="f5" y="f6"/>
                      </a:cubicBezTo>
                      <a:close/>
                      <a:moveTo>
                        <a:pt x="f75" y="f76"/>
                      </a:moveTo>
                      <a:cubicBezTo>
                        <a:pt x="f77" y="f78"/>
                        <a:pt x="f79" y="f80"/>
                        <a:pt x="f81" y="f58"/>
                      </a:cubicBezTo>
                      <a:cubicBezTo>
                        <a:pt x="f82" y="f80"/>
                        <a:pt x="f83" y="f78"/>
                        <a:pt x="f75" y="f76"/>
                      </a:cubicBezTo>
                      <a:close/>
                      <a:moveTo>
                        <a:pt x="f84" y="f85"/>
                      </a:moveTo>
                      <a:lnTo>
                        <a:pt x="f84" y="f85"/>
                      </a:lnTo>
                      <a:cubicBezTo>
                        <a:pt x="f86" y="f87"/>
                        <a:pt x="f23" y="f13"/>
                        <a:pt x="f88" y="f19"/>
                      </a:cubicBezTo>
                      <a:cubicBezTo>
                        <a:pt x="f89" y="f90"/>
                        <a:pt x="f91" y="f92"/>
                        <a:pt x="f93" y="f92"/>
                      </a:cubicBezTo>
                      <a:cubicBezTo>
                        <a:pt x="f94" y="f92"/>
                        <a:pt x="f95" y="f96"/>
                        <a:pt x="f85" y="f96"/>
                      </a:cubicBezTo>
                      <a:cubicBezTo>
                        <a:pt x="f97" y="f96"/>
                        <a:pt x="f98" y="f99"/>
                        <a:pt x="f100" y="f99"/>
                      </a:cubicBezTo>
                      <a:cubicBezTo>
                        <a:pt x="f101" y="f99"/>
                        <a:pt x="f102" y="f103"/>
                        <a:pt x="f96" y="f104"/>
                      </a:cubicBezTo>
                      <a:lnTo>
                        <a:pt x="f96" y="f104"/>
                      </a:lnTo>
                      <a:cubicBezTo>
                        <a:pt x="f105" y="f106"/>
                        <a:pt x="f107" y="f108"/>
                        <a:pt x="f109" y="f110"/>
                      </a:cubicBezTo>
                      <a:cubicBezTo>
                        <a:pt x="f111" y="f112"/>
                        <a:pt x="f113" y="f114"/>
                        <a:pt x="f113" y="f114"/>
                      </a:cubicBezTo>
                      <a:cubicBezTo>
                        <a:pt x="f99" y="f115"/>
                        <a:pt x="f116" y="f117"/>
                        <a:pt x="f116" y="f117"/>
                      </a:cubicBezTo>
                      <a:cubicBezTo>
                        <a:pt x="f118" y="f119"/>
                        <a:pt x="f120" y="f121"/>
                        <a:pt x="f122" y="f123"/>
                      </a:cubicBezTo>
                      <a:lnTo>
                        <a:pt x="f122" y="f123"/>
                      </a:lnTo>
                      <a:cubicBezTo>
                        <a:pt x="f124" y="f125"/>
                        <a:pt x="f122" y="f126"/>
                        <a:pt x="f127" y="f128"/>
                      </a:cubicBezTo>
                      <a:cubicBezTo>
                        <a:pt x="f129" y="f130"/>
                        <a:pt x="f131" y="f132"/>
                        <a:pt x="f133" y="f132"/>
                      </a:cubicBezTo>
                      <a:cubicBezTo>
                        <a:pt x="f134" y="f132"/>
                        <a:pt x="f135" y="f136"/>
                        <a:pt x="f137" y="f138"/>
                      </a:cubicBezTo>
                      <a:lnTo>
                        <a:pt x="f137" y="f138"/>
                      </a:lnTo>
                      <a:cubicBezTo>
                        <a:pt x="f139" y="f140"/>
                        <a:pt x="f141" y="f142"/>
                        <a:pt x="f143" y="f142"/>
                      </a:cubicBezTo>
                      <a:cubicBezTo>
                        <a:pt x="f144" y="f142"/>
                        <a:pt x="f145" y="f146"/>
                        <a:pt x="f147" y="f148"/>
                      </a:cubicBezTo>
                      <a:cubicBezTo>
                        <a:pt x="f149" y="f61"/>
                        <a:pt x="f147" y="f150"/>
                        <a:pt x="f151" y="f152"/>
                      </a:cubicBezTo>
                      <a:cubicBezTo>
                        <a:pt x="f153" y="f154"/>
                        <a:pt x="f155" y="f156"/>
                        <a:pt x="f157" y="f156"/>
                      </a:cubicBezTo>
                      <a:cubicBezTo>
                        <a:pt x="f158" y="f156"/>
                        <a:pt x="f159" y="f160"/>
                        <a:pt x="f161" y="f162"/>
                      </a:cubicBezTo>
                      <a:cubicBezTo>
                        <a:pt x="f163" y="f164"/>
                        <a:pt x="f165" y="f43"/>
                        <a:pt x="f75" y="f76"/>
                      </a:cubicBezTo>
                      <a:lnTo>
                        <a:pt x="f75" y="f76"/>
                      </a:lnTo>
                      <a:cubicBezTo>
                        <a:pt x="f166" y="f167"/>
                        <a:pt x="f168" y="f169"/>
                        <a:pt x="f170" y="f171"/>
                      </a:cubicBezTo>
                      <a:cubicBezTo>
                        <a:pt x="f172" y="f39"/>
                        <a:pt x="f173" y="f174"/>
                        <a:pt x="f175" y="f176"/>
                      </a:cubicBezTo>
                      <a:cubicBezTo>
                        <a:pt x="f177" y="f178"/>
                        <a:pt x="f179" y="f180"/>
                        <a:pt x="f181" y="f180"/>
                      </a:cubicBezTo>
                      <a:cubicBezTo>
                        <a:pt x="f182" y="f180"/>
                        <a:pt x="f131" y="f183"/>
                        <a:pt x="f184" y="f185"/>
                      </a:cubicBezTo>
                      <a:cubicBezTo>
                        <a:pt x="f186" y="f187"/>
                        <a:pt x="f116" y="f188"/>
                        <a:pt x="f189" y="f188"/>
                      </a:cubicBezTo>
                      <a:cubicBezTo>
                        <a:pt x="f190" y="f188"/>
                        <a:pt x="f191" y="f192"/>
                        <a:pt x="f84" y="f8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Google Shape;924;p13">
                  <a:extLst>
                    <a:ext uri="{FF2B5EF4-FFF2-40B4-BE49-F238E27FC236}">
                      <a16:creationId xmlns:a16="http://schemas.microsoft.com/office/drawing/2014/main" id="{B8E6B797-509C-48D3-995D-B2DC18F50493}"/>
                    </a:ext>
                  </a:extLst>
                </p:cNvPr>
                <p:cNvSpPr/>
                <p:nvPr/>
              </p:nvSpPr>
              <p:spPr>
                <a:xfrm>
                  <a:off x="171971" y="4440966"/>
                  <a:ext cx="78318" cy="10369"/>
                </a:xfrm>
                <a:custGeom>
                  <a:avLst/>
                  <a:gdLst>
                    <a:gd name="f0" fmla="val w"/>
                    <a:gd name="f1" fmla="val h"/>
                    <a:gd name="f2" fmla="val 0"/>
                    <a:gd name="f3" fmla="val 2425"/>
                    <a:gd name="f4" fmla="val 321"/>
                    <a:gd name="f5" fmla="val 1"/>
                    <a:gd name="f6" fmla="val 434"/>
                    <a:gd name="f7" fmla="val 211"/>
                    <a:gd name="f8" fmla="val 897"/>
                    <a:gd name="f9" fmla="val 320"/>
                    <a:gd name="f10" fmla="val 1365"/>
                    <a:gd name="f11" fmla="val 1719"/>
                    <a:gd name="f12" fmla="val 2076"/>
                    <a:gd name="f13" fmla="val 257"/>
                    <a:gd name="f14" fmla="val 128"/>
                    <a:gd name="f15" fmla="*/ f0 1 2425"/>
                    <a:gd name="f16" fmla="*/ f1 1 321"/>
                    <a:gd name="f17" fmla="val f2"/>
                    <a:gd name="f18" fmla="val f3"/>
                    <a:gd name="f19" fmla="val f4"/>
                    <a:gd name="f20" fmla="+- f19 0 f17"/>
                    <a:gd name="f21" fmla="+- f18 0 f17"/>
                    <a:gd name="f22" fmla="*/ f21 1 2425"/>
                    <a:gd name="f23" fmla="*/ f20 1 32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425" h="321">
                      <a:moveTo>
                        <a:pt x="f5" y="f5"/>
                      </a:moveTo>
                      <a:lnTo>
                        <a:pt x="f5" y="f5"/>
                      </a:lnTo>
                      <a:cubicBezTo>
                        <a:pt x="f6" y="f7"/>
                        <a:pt x="f8" y="f9"/>
                        <a:pt x="f10" y="f9"/>
                      </a:cubicBezTo>
                      <a:cubicBezTo>
                        <a:pt x="f11" y="f9"/>
                        <a:pt x="f12" y="f13"/>
                        <a:pt x="f3" y="f14"/>
                      </a:cubicBezTo>
                      <a:lnTo>
                        <a:pt x="f5"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925;p13">
                  <a:extLst>
                    <a:ext uri="{FF2B5EF4-FFF2-40B4-BE49-F238E27FC236}">
                      <a16:creationId xmlns:a16="http://schemas.microsoft.com/office/drawing/2014/main" id="{9B92C66A-83D9-476D-AE24-3E5018413668}"/>
                    </a:ext>
                  </a:extLst>
                </p:cNvPr>
                <p:cNvSpPr/>
                <p:nvPr/>
              </p:nvSpPr>
              <p:spPr>
                <a:xfrm>
                  <a:off x="312889" y="4315556"/>
                  <a:ext cx="102193" cy="75447"/>
                </a:xfrm>
                <a:custGeom>
                  <a:avLst/>
                  <a:gdLst>
                    <a:gd name="f0" fmla="val w"/>
                    <a:gd name="f1" fmla="val h"/>
                    <a:gd name="f2" fmla="val 0"/>
                    <a:gd name="f3" fmla="val 3164"/>
                    <a:gd name="f4" fmla="val 2336"/>
                    <a:gd name="f5" fmla="val 1284"/>
                    <a:gd name="f6" fmla="val 1199"/>
                    <a:gd name="f7" fmla="val 1286"/>
                    <a:gd name="f8" fmla="val 1205"/>
                    <a:gd name="f9" fmla="val 1290"/>
                    <a:gd name="f10" fmla="val 1212"/>
                    <a:gd name="f11" fmla="val 1294"/>
                    <a:gd name="f12" fmla="val 1218"/>
                    <a:gd name="f13" fmla="val 1211"/>
                    <a:gd name="f14" fmla="val 1287"/>
                    <a:gd name="f15" fmla="val 740"/>
                    <a:gd name="f16" fmla="val 340"/>
                    <a:gd name="f17" fmla="val 901"/>
                    <a:gd name="f18" fmla="val 467"/>
                    <a:gd name="f19" fmla="val 1005"/>
                    <a:gd name="f20" fmla="val 617"/>
                    <a:gd name="f21" fmla="val 1086"/>
                    <a:gd name="f22" fmla="val 779"/>
                    <a:gd name="f23" fmla="val 1152"/>
                    <a:gd name="f24" fmla="val 923"/>
                    <a:gd name="f25" fmla="val 1208"/>
                    <a:gd name="f26" fmla="val 1056"/>
                    <a:gd name="f27" fmla="val 1271"/>
                    <a:gd name="f28" fmla="val 1168"/>
                    <a:gd name="f29" fmla="val 1133"/>
                    <a:gd name="f30" fmla="val 1114"/>
                    <a:gd name="f31" fmla="val 1259"/>
                    <a:gd name="f32" fmla="val 941"/>
                    <a:gd name="f33" fmla="val 767"/>
                    <a:gd name="f34" fmla="val 1386"/>
                    <a:gd name="f35" fmla="val 1328"/>
                    <a:gd name="f36" fmla="val 1317"/>
                    <a:gd name="f37" fmla="val 1091"/>
                    <a:gd name="f38" fmla="val 1340"/>
                    <a:gd name="f39" fmla="val 1206"/>
                    <a:gd name="f40" fmla="val 1375"/>
                    <a:gd name="f41" fmla="val 1322"/>
                    <a:gd name="f42" fmla="val 1421"/>
                    <a:gd name="f43" fmla="val 1437"/>
                    <a:gd name="f44" fmla="val 1478"/>
                    <a:gd name="f45" fmla="val 1529"/>
                    <a:gd name="f46" fmla="val 1548"/>
                    <a:gd name="f47" fmla="val 1610"/>
                    <a:gd name="f48" fmla="val 1628"/>
                    <a:gd name="f49" fmla="val 1691"/>
                    <a:gd name="f50" fmla="val 1767"/>
                    <a:gd name="f51" fmla="val 1806"/>
                    <a:gd name="f52" fmla="val 1929"/>
                    <a:gd name="f53" fmla="val 1887"/>
                    <a:gd name="f54" fmla="val 2079"/>
                    <a:gd name="f55" fmla="val 1979"/>
                    <a:gd name="f56" fmla="val 1905"/>
                    <a:gd name="f57" fmla="val 1922"/>
                    <a:gd name="f58" fmla="val 1732"/>
                    <a:gd name="f59" fmla="val 1852"/>
                    <a:gd name="f60" fmla="val 1594"/>
                    <a:gd name="f61" fmla="val 1726"/>
                    <a:gd name="f62" fmla="val 1444"/>
                    <a:gd name="f63" fmla="val 1460"/>
                    <a:gd name="f64" fmla="val 1248"/>
                    <a:gd name="f65" fmla="val 1298"/>
                    <a:gd name="f66" fmla="val 1155"/>
                    <a:gd name="f67" fmla="val 1137"/>
                    <a:gd name="f68" fmla="val 964"/>
                    <a:gd name="f69" fmla="val 1017"/>
                    <a:gd name="f70" fmla="val 802"/>
                    <a:gd name="f71" fmla="val 936"/>
                    <a:gd name="f72" fmla="val 652"/>
                    <a:gd name="f73" fmla="val 855"/>
                    <a:gd name="f74" fmla="val 490"/>
                    <a:gd name="f75" fmla="val 619"/>
                    <a:gd name="f76" fmla="val 1"/>
                    <a:gd name="f77" fmla="val 380"/>
                    <a:gd name="f78" fmla="val 200"/>
                    <a:gd name="f79" fmla="val 149"/>
                    <a:gd name="f80" fmla="val 306"/>
                    <a:gd name="f81" fmla="val 209"/>
                    <a:gd name="f82" fmla="val 393"/>
                    <a:gd name="f83" fmla="val 444"/>
                    <a:gd name="f84" fmla="val 520"/>
                    <a:gd name="f85" fmla="val 659"/>
                    <a:gd name="f86" fmla="val 791"/>
                    <a:gd name="f87" fmla="val 728"/>
                    <a:gd name="f88" fmla="val 998"/>
                    <a:gd name="f89" fmla="val 832"/>
                    <a:gd name="f90" fmla="val 1183"/>
                    <a:gd name="f91" fmla="val 1679"/>
                    <a:gd name="f92" fmla="val 1536"/>
                    <a:gd name="f93" fmla="val 2049"/>
                    <a:gd name="f94" fmla="val 2067"/>
                    <a:gd name="f95" fmla="val 2222"/>
                    <a:gd name="f96" fmla="val 2285"/>
                    <a:gd name="f97" fmla="val 2294"/>
                    <a:gd name="f98" fmla="val 2517"/>
                    <a:gd name="f99" fmla="val 2335"/>
                    <a:gd name="f100" fmla="val 2751"/>
                    <a:gd name="f101" fmla="val 2888"/>
                    <a:gd name="f102" fmla="val 3027"/>
                    <a:gd name="f103" fmla="val 2321"/>
                    <a:gd name="f104" fmla="val 2291"/>
                    <a:gd name="f105" fmla="val 3002"/>
                    <a:gd name="f106" fmla="val 2280"/>
                    <a:gd name="f107" fmla="val 2840"/>
                    <a:gd name="f108" fmla="val 2690"/>
                    <a:gd name="f109" fmla="val 2153"/>
                    <a:gd name="f110" fmla="val 2333"/>
                    <a:gd name="f111" fmla="val 2102"/>
                    <a:gd name="f112" fmla="val 1587"/>
                    <a:gd name="f113" fmla="val 2113"/>
                    <a:gd name="f114" fmla="val 1195"/>
                    <a:gd name="f115" fmla="val 2125"/>
                    <a:gd name="f116" fmla="val 814"/>
                    <a:gd name="f117" fmla="val 2402"/>
                    <a:gd name="f118" fmla="val 410"/>
                    <a:gd name="f119" fmla="val 2760"/>
                    <a:gd name="f120" fmla="val 260"/>
                    <a:gd name="f121" fmla="val 2676"/>
                    <a:gd name="f122" fmla="val 148"/>
                    <a:gd name="f123" fmla="val 2539"/>
                    <a:gd name="f124" fmla="val 73"/>
                    <a:gd name="f125" fmla="val 2398"/>
                    <a:gd name="f126" fmla="val 2365"/>
                    <a:gd name="f127" fmla="val 2331"/>
                    <a:gd name="f128" fmla="val 78"/>
                    <a:gd name="f129" fmla="val 2298"/>
                    <a:gd name="f130" fmla="val 86"/>
                    <a:gd name="f131" fmla="val 121"/>
                    <a:gd name="f132" fmla="val 2009"/>
                    <a:gd name="f133" fmla="val 271"/>
                    <a:gd name="f134" fmla="val 1963"/>
                    <a:gd name="f135" fmla="val 329"/>
                    <a:gd name="f136" fmla="val 1859"/>
                    <a:gd name="f137" fmla="val 202"/>
                    <a:gd name="f138" fmla="val 1779"/>
                    <a:gd name="f139" fmla="val 1722"/>
                    <a:gd name="f140" fmla="val 57"/>
                    <a:gd name="f141" fmla="val 1627"/>
                    <a:gd name="f142" fmla="val 15"/>
                    <a:gd name="f143" fmla="val 1539"/>
                    <a:gd name="f144" fmla="val 1501"/>
                    <a:gd name="f145" fmla="val 1464"/>
                    <a:gd name="f146" fmla="val 23"/>
                    <a:gd name="f147" fmla="val 1432"/>
                    <a:gd name="f148" fmla="val 40"/>
                    <a:gd name="f149" fmla="val 1305"/>
                    <a:gd name="f150" fmla="val 248"/>
                    <a:gd name="f151" fmla="val 1167"/>
                    <a:gd name="f152" fmla="val 144"/>
                    <a:gd name="f153" fmla="val 29"/>
                    <a:gd name="f154" fmla="val 694"/>
                    <a:gd name="f155" fmla="val 6"/>
                    <a:gd name="f156" fmla="val 668"/>
                    <a:gd name="f157" fmla="val 2"/>
                    <a:gd name="f158" fmla="val 643"/>
                    <a:gd name="f159" fmla="*/ f0 1 3164"/>
                    <a:gd name="f160" fmla="*/ f1 1 2336"/>
                    <a:gd name="f161" fmla="val f2"/>
                    <a:gd name="f162" fmla="val f3"/>
                    <a:gd name="f163" fmla="val f4"/>
                    <a:gd name="f164" fmla="+- f163 0 f161"/>
                    <a:gd name="f165" fmla="+- f162 0 f161"/>
                    <a:gd name="f166" fmla="*/ f165 1 3164"/>
                    <a:gd name="f167" fmla="*/ f164 1 2336"/>
                    <a:gd name="f168" fmla="*/ f161 1 f166"/>
                    <a:gd name="f169" fmla="*/ f162 1 f166"/>
                    <a:gd name="f170" fmla="*/ f161 1 f167"/>
                    <a:gd name="f171" fmla="*/ f163 1 f167"/>
                    <a:gd name="f172" fmla="*/ f168 f159 1"/>
                    <a:gd name="f173" fmla="*/ f169 f159 1"/>
                    <a:gd name="f174" fmla="*/ f171 f160 1"/>
                    <a:gd name="f175" fmla="*/ f170 f160 1"/>
                  </a:gdLst>
                  <a:ahLst/>
                  <a:cxnLst>
                    <a:cxn ang="3cd4">
                      <a:pos x="hc" y="t"/>
                    </a:cxn>
                    <a:cxn ang="0">
                      <a:pos x="r" y="vc"/>
                    </a:cxn>
                    <a:cxn ang="cd4">
                      <a:pos x="hc" y="b"/>
                    </a:cxn>
                    <a:cxn ang="cd2">
                      <a:pos x="l" y="vc"/>
                    </a:cxn>
                  </a:cxnLst>
                  <a:rect l="f172" t="f175" r="f173" b="f174"/>
                  <a:pathLst>
                    <a:path w="3164" h="2336">
                      <a:moveTo>
                        <a:pt x="f5" y="f6"/>
                      </a:moveTo>
                      <a:cubicBezTo>
                        <a:pt x="f7" y="f8"/>
                        <a:pt x="f9" y="f10"/>
                        <a:pt x="f11" y="f12"/>
                      </a:cubicBezTo>
                      <a:cubicBezTo>
                        <a:pt x="f9" y="f13"/>
                        <a:pt x="f14" y="f8"/>
                        <a:pt x="f5" y="f6"/>
                      </a:cubicBezTo>
                      <a:close/>
                      <a:moveTo>
                        <a:pt x="f15" y="f16"/>
                      </a:moveTo>
                      <a:lnTo>
                        <a:pt x="f15" y="f16"/>
                      </a:lnTo>
                      <a:cubicBezTo>
                        <a:pt x="f17" y="f18"/>
                        <a:pt x="f19" y="f20"/>
                        <a:pt x="f21" y="f22"/>
                      </a:cubicBezTo>
                      <a:cubicBezTo>
                        <a:pt x="f23" y="f24"/>
                        <a:pt x="f25" y="f26"/>
                        <a:pt x="f5" y="f6"/>
                      </a:cubicBezTo>
                      <a:lnTo>
                        <a:pt x="f5" y="f6"/>
                      </a:lnTo>
                      <a:cubicBezTo>
                        <a:pt x="f27" y="f28"/>
                        <a:pt x="f27" y="f29"/>
                        <a:pt x="f27" y="f30"/>
                      </a:cubicBezTo>
                      <a:cubicBezTo>
                        <a:pt x="f31" y="f32"/>
                        <a:pt x="f11" y="f33"/>
                        <a:pt x="f34" y="f20"/>
                      </a:cubicBezTo>
                      <a:lnTo>
                        <a:pt x="f34" y="f20"/>
                      </a:lnTo>
                      <a:cubicBezTo>
                        <a:pt x="f35" y="f22"/>
                        <a:pt x="f36" y="f32"/>
                        <a:pt x="f35"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47"/>
                        <a:pt x="f35" y="f63"/>
                        <a:pt x="f64" y="f65"/>
                      </a:cubicBezTo>
                      <a:cubicBezTo>
                        <a:pt x="f66" y="f67"/>
                        <a:pt x="f21" y="f68"/>
                        <a:pt x="f69" y="f70"/>
                      </a:cubicBezTo>
                      <a:cubicBezTo>
                        <a:pt x="f71" y="f72"/>
                        <a:pt x="f73" y="f74"/>
                        <a:pt x="f15" y="f16"/>
                      </a:cubicBezTo>
                      <a:close/>
                      <a:moveTo>
                        <a:pt x="f75" y="f76"/>
                      </a:moveTo>
                      <a:cubicBezTo>
                        <a:pt x="f77" y="f76"/>
                        <a:pt x="f78" y="f79"/>
                        <a:pt x="f76" y="f80"/>
                      </a:cubicBezTo>
                      <a:cubicBezTo>
                        <a:pt x="f81" y="f80"/>
                        <a:pt x="f82" y="f83"/>
                        <a:pt x="f84" y="f20"/>
                      </a:cubicBezTo>
                      <a:cubicBezTo>
                        <a:pt x="f85" y="f86"/>
                        <a:pt x="f87" y="f88"/>
                        <a:pt x="f89" y="f90"/>
                      </a:cubicBezTo>
                      <a:cubicBezTo>
                        <a:pt x="f21" y="f91"/>
                        <a:pt x="f92" y="f93"/>
                        <a:pt x="f94" y="f95"/>
                      </a:cubicBezTo>
                      <a:cubicBezTo>
                        <a:pt x="f96" y="f97"/>
                        <a:pt x="f98" y="f99"/>
                        <a:pt x="f100" y="f99"/>
                      </a:cubicBezTo>
                      <a:cubicBezTo>
                        <a:pt x="f101" y="f99"/>
                        <a:pt x="f102" y="f103"/>
                        <a:pt x="f3" y="f104"/>
                      </a:cubicBezTo>
                      <a:cubicBezTo>
                        <a:pt x="f105" y="f106"/>
                        <a:pt x="f107" y="f95"/>
                        <a:pt x="f108" y="f109"/>
                      </a:cubicBezTo>
                      <a:cubicBezTo>
                        <a:pt x="f110" y="f55"/>
                        <a:pt x="f111" y="f112"/>
                        <a:pt x="f113" y="f114"/>
                      </a:cubicBezTo>
                      <a:cubicBezTo>
                        <a:pt x="f115" y="f116"/>
                        <a:pt x="f117" y="f118"/>
                        <a:pt x="f119" y="f120"/>
                      </a:cubicBezTo>
                      <a:cubicBezTo>
                        <a:pt x="f121" y="f122"/>
                        <a:pt x="f123" y="f124"/>
                        <a:pt x="f125" y="f124"/>
                      </a:cubicBezTo>
                      <a:cubicBezTo>
                        <a:pt x="f126" y="f124"/>
                        <a:pt x="f127" y="f128"/>
                        <a:pt x="f129" y="f130"/>
                      </a:cubicBezTo>
                      <a:cubicBezTo>
                        <a:pt x="f115" y="f131"/>
                        <a:pt x="f132" y="f133"/>
                        <a:pt x="f134" y="f83"/>
                      </a:cubicBezTo>
                      <a:cubicBezTo>
                        <a:pt x="f52" y="f135"/>
                        <a:pt x="f136" y="f137"/>
                        <a:pt x="f138" y="f131"/>
                      </a:cubicBezTo>
                      <a:cubicBezTo>
                        <a:pt x="f139" y="f140"/>
                        <a:pt x="f141" y="f142"/>
                        <a:pt x="f143" y="f142"/>
                      </a:cubicBezTo>
                      <a:cubicBezTo>
                        <a:pt x="f144" y="f142"/>
                        <a:pt x="f145" y="f146"/>
                        <a:pt x="f147" y="f148"/>
                      </a:cubicBezTo>
                      <a:cubicBezTo>
                        <a:pt x="f38" y="f130"/>
                        <a:pt x="f149" y="f150"/>
                        <a:pt x="f35" y="f135"/>
                      </a:cubicBezTo>
                      <a:cubicBezTo>
                        <a:pt x="f151" y="f152"/>
                        <a:pt x="f71" y="f153"/>
                        <a:pt x="f154" y="f155"/>
                      </a:cubicBezTo>
                      <a:cubicBezTo>
                        <a:pt x="f156" y="f157"/>
                        <a:pt x="f158" y="f76"/>
                        <a:pt x="f75" y="f7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Google Shape;926;p13">
                  <a:extLst>
                    <a:ext uri="{FF2B5EF4-FFF2-40B4-BE49-F238E27FC236}">
                      <a16:creationId xmlns:a16="http://schemas.microsoft.com/office/drawing/2014/main" id="{B15F8A3B-47C8-44D8-AC78-78A2C3EEE829}"/>
                    </a:ext>
                  </a:extLst>
                </p:cNvPr>
                <p:cNvSpPr/>
                <p:nvPr/>
              </p:nvSpPr>
              <p:spPr>
                <a:xfrm>
                  <a:off x="228261" y="4249802"/>
                  <a:ext cx="250179" cy="158776"/>
                </a:xfrm>
                <a:custGeom>
                  <a:avLst/>
                  <a:gdLst>
                    <a:gd name="f0" fmla="val w"/>
                    <a:gd name="f1" fmla="val h"/>
                    <a:gd name="f2" fmla="val 0"/>
                    <a:gd name="f3" fmla="val 7746"/>
                    <a:gd name="f4" fmla="val 4916"/>
                    <a:gd name="f5" fmla="val 601"/>
                    <a:gd name="f6" fmla="val 287"/>
                    <a:gd name="f7" fmla="val 486"/>
                    <a:gd name="f8" fmla="val 564"/>
                    <a:gd name="f9" fmla="val 416"/>
                    <a:gd name="f10" fmla="val 841"/>
                    <a:gd name="f11" fmla="val 393"/>
                    <a:gd name="f12" fmla="val 1130"/>
                    <a:gd name="f13" fmla="val 359"/>
                    <a:gd name="f14" fmla="val 1407"/>
                    <a:gd name="f15" fmla="val 1695"/>
                    <a:gd name="f16" fmla="val 428"/>
                    <a:gd name="f17" fmla="val 1961"/>
                    <a:gd name="f18" fmla="val 2238"/>
                    <a:gd name="f19" fmla="val 2503"/>
                    <a:gd name="f20" fmla="val 739"/>
                    <a:gd name="f21" fmla="val 2757"/>
                    <a:gd name="f22" fmla="val 866"/>
                    <a:gd name="f23" fmla="val 3000"/>
                    <a:gd name="f24" fmla="val 1028"/>
                    <a:gd name="f25" fmla="val 3254"/>
                    <a:gd name="f26" fmla="val 1224"/>
                    <a:gd name="f27" fmla="val 3450"/>
                    <a:gd name="f28" fmla="val 1005"/>
                    <a:gd name="f29" fmla="val 3265"/>
                    <a:gd name="f30" fmla="val 832"/>
                    <a:gd name="f31" fmla="val 3034"/>
                    <a:gd name="f32" fmla="val 693"/>
                    <a:gd name="f33" fmla="val 2769"/>
                    <a:gd name="f34" fmla="val 543"/>
                    <a:gd name="f35" fmla="val 2526"/>
                    <a:gd name="f36" fmla="val 439"/>
                    <a:gd name="f37" fmla="val 2249"/>
                    <a:gd name="f38" fmla="val 370"/>
                    <a:gd name="f39" fmla="val 1972"/>
                    <a:gd name="f40" fmla="val 301"/>
                    <a:gd name="f41" fmla="val 1707"/>
                    <a:gd name="f42" fmla="val 1395"/>
                    <a:gd name="f43" fmla="val 347"/>
                    <a:gd name="f44" fmla="val 1107"/>
                    <a:gd name="f45" fmla="val 382"/>
                    <a:gd name="f46" fmla="val 818"/>
                    <a:gd name="f47" fmla="val 474"/>
                    <a:gd name="f48" fmla="val 553"/>
                    <a:gd name="f49" fmla="val 770"/>
                    <a:gd name="f50" fmla="val 736"/>
                    <a:gd name="f51" fmla="val 698"/>
                    <a:gd name="f52" fmla="val 11"/>
                    <a:gd name="f53" fmla="val 659"/>
                    <a:gd name="f54" fmla="val 33"/>
                    <a:gd name="f55" fmla="val 589"/>
                    <a:gd name="f56" fmla="val 79"/>
                    <a:gd name="f57" fmla="val 532"/>
                    <a:gd name="f58" fmla="val 149"/>
                    <a:gd name="f59" fmla="val 218"/>
                    <a:gd name="f60" fmla="val 12"/>
                    <a:gd name="f61" fmla="val 1037"/>
                    <a:gd name="f62" fmla="val 1"/>
                    <a:gd name="f63" fmla="val 2007"/>
                    <a:gd name="f64" fmla="val 520"/>
                    <a:gd name="f65" fmla="val 2861"/>
                    <a:gd name="f66" fmla="val 1040"/>
                    <a:gd name="f67" fmla="val 3715"/>
                    <a:gd name="f68" fmla="val 1951"/>
                    <a:gd name="f69" fmla="val 4258"/>
                    <a:gd name="f70" fmla="val 2886"/>
                    <a:gd name="f71" fmla="val 4558"/>
                    <a:gd name="f72" fmla="val 3602"/>
                    <a:gd name="f73" fmla="val 4793"/>
                    <a:gd name="f74" fmla="val 4302"/>
                    <a:gd name="f75" fmla="val 4992"/>
                    <a:gd name="f76" fmla="val 5927"/>
                    <a:gd name="f77" fmla="val 6842"/>
                    <a:gd name="f78" fmla="val 4690"/>
                    <a:gd name="f79" fmla="val 4212"/>
                    <a:gd name="f80" fmla="val 7173"/>
                    <a:gd name="f81" fmla="val 4512"/>
                    <a:gd name="f82" fmla="val 6491"/>
                    <a:gd name="f83" fmla="val 4646"/>
                    <a:gd name="f84" fmla="val 5818"/>
                    <a:gd name="f85" fmla="val 5326"/>
                    <a:gd name="f86" fmla="val 4837"/>
                    <a:gd name="f87" fmla="val 4574"/>
                    <a:gd name="f88" fmla="val 4399"/>
                    <a:gd name="f89" fmla="val 4443"/>
                    <a:gd name="f90" fmla="val 4041"/>
                    <a:gd name="f91" fmla="val 4350"/>
                    <a:gd name="f92" fmla="val 3694"/>
                    <a:gd name="f93" fmla="val 4200"/>
                    <a:gd name="f94" fmla="val 3371"/>
                    <a:gd name="f95" fmla="val 4015"/>
                    <a:gd name="f96" fmla="val 3221"/>
                    <a:gd name="f97" fmla="val 3923"/>
                    <a:gd name="f98" fmla="val 3083"/>
                    <a:gd name="f99" fmla="val 3808"/>
                    <a:gd name="f100" fmla="val 2956"/>
                    <a:gd name="f101" fmla="val 2829"/>
                    <a:gd name="f102" fmla="val 3600"/>
                    <a:gd name="f103" fmla="val 2702"/>
                    <a:gd name="f104" fmla="val 3484"/>
                    <a:gd name="f105" fmla="val 2540"/>
                    <a:gd name="f106" fmla="val 3381"/>
                    <a:gd name="f107" fmla="val 2443"/>
                    <a:gd name="f108" fmla="val 3313"/>
                    <a:gd name="f109" fmla="val 2326"/>
                    <a:gd name="f110" fmla="val 3270"/>
                    <a:gd name="f111" fmla="val 2212"/>
                    <a:gd name="f112" fmla="val 2150"/>
                    <a:gd name="f113" fmla="val 2089"/>
                    <a:gd name="f114" fmla="val 3283"/>
                    <a:gd name="f115" fmla="val 2032"/>
                    <a:gd name="f116" fmla="val 3311"/>
                    <a:gd name="f117" fmla="val 1872"/>
                    <a:gd name="f118" fmla="val 3380"/>
                    <a:gd name="f119" fmla="val 1791"/>
                    <a:gd name="f120" fmla="val 3551"/>
                    <a:gd name="f121" fmla="val 1880"/>
                    <a:gd name="f122" fmla="val 3688"/>
                    <a:gd name="f123" fmla="val 1444"/>
                    <a:gd name="f124" fmla="val 3020"/>
                    <a:gd name="f125" fmla="val 2248"/>
                    <a:gd name="f126" fmla="val 1582"/>
                    <a:gd name="f127" fmla="val 1499"/>
                    <a:gd name="f128" fmla="val 1702"/>
                    <a:gd name="f129" fmla="val 929"/>
                    <a:gd name="f130" fmla="val 1491"/>
                    <a:gd name="f131" fmla="val 380"/>
                    <a:gd name="f132" fmla="val 1161"/>
                    <a:gd name="f133" fmla="val 1077"/>
                    <a:gd name="f134" fmla="val 985"/>
                    <a:gd name="f135" fmla="val 415"/>
                    <a:gd name="f136" fmla="val 890"/>
                    <a:gd name="f137" fmla="val 495"/>
                    <a:gd name="f138" fmla="val 403"/>
                    <a:gd name="f139" fmla="val 947"/>
                    <a:gd name="f140" fmla="val 322"/>
                    <a:gd name="f141" fmla="val 96"/>
                    <a:gd name="f142" fmla="val 875"/>
                    <a:gd name="f143" fmla="*/ f0 1 7746"/>
                    <a:gd name="f144" fmla="*/ f1 1 4916"/>
                    <a:gd name="f145" fmla="val f2"/>
                    <a:gd name="f146" fmla="val f3"/>
                    <a:gd name="f147" fmla="val f4"/>
                    <a:gd name="f148" fmla="+- f147 0 f145"/>
                    <a:gd name="f149" fmla="+- f146 0 f145"/>
                    <a:gd name="f150" fmla="*/ f149 1 7746"/>
                    <a:gd name="f151" fmla="*/ f148 1 4916"/>
                    <a:gd name="f152" fmla="*/ f145 1 f150"/>
                    <a:gd name="f153" fmla="*/ f146 1 f150"/>
                    <a:gd name="f154" fmla="*/ f145 1 f151"/>
                    <a:gd name="f155" fmla="*/ f147 1 f151"/>
                    <a:gd name="f156" fmla="*/ f152 f143 1"/>
                    <a:gd name="f157" fmla="*/ f153 f143 1"/>
                    <a:gd name="f158" fmla="*/ f155 f144 1"/>
                    <a:gd name="f159" fmla="*/ f154 f144 1"/>
                  </a:gdLst>
                  <a:ahLst/>
                  <a:cxnLst>
                    <a:cxn ang="3cd4">
                      <a:pos x="hc" y="t"/>
                    </a:cxn>
                    <a:cxn ang="0">
                      <a:pos x="r" y="vc"/>
                    </a:cxn>
                    <a:cxn ang="cd4">
                      <a:pos x="hc" y="b"/>
                    </a:cxn>
                    <a:cxn ang="cd2">
                      <a:pos x="l" y="vc"/>
                    </a:cxn>
                  </a:cxnLst>
                  <a:rect l="f156" t="f159" r="f157" b="f158"/>
                  <a:pathLst>
                    <a:path w="7746" h="4916">
                      <a:moveTo>
                        <a:pt x="f5" y="f6"/>
                      </a:moveTo>
                      <a:lnTo>
                        <a:pt x="f5" y="f6"/>
                      </a:lnTo>
                      <a:cubicBezTo>
                        <a:pt x="f7" y="f8"/>
                        <a:pt x="f9" y="f10"/>
                        <a:pt x="f11" y="f12"/>
                      </a:cubicBezTo>
                      <a:cubicBezTo>
                        <a:pt x="f13" y="f14"/>
                        <a:pt x="f13" y="f15"/>
                        <a:pt x="f16" y="f17"/>
                      </a:cubicBezTo>
                      <a:cubicBezTo>
                        <a:pt x="f7" y="f18"/>
                        <a:pt x="f5" y="f19"/>
                        <a:pt x="f20" y="f21"/>
                      </a:cubicBezTo>
                      <a:cubicBezTo>
                        <a:pt x="f22" y="f23"/>
                        <a:pt x="f24" y="f25"/>
                        <a:pt x="f26" y="f27"/>
                      </a:cubicBezTo>
                      <a:cubicBezTo>
                        <a:pt x="f28" y="f29"/>
                        <a:pt x="f30" y="f31"/>
                        <a:pt x="f32" y="f33"/>
                      </a:cubicBezTo>
                      <a:cubicBezTo>
                        <a:pt x="f34" y="f35"/>
                        <a:pt x="f36" y="f37"/>
                        <a:pt x="f38" y="f39"/>
                      </a:cubicBezTo>
                      <a:cubicBezTo>
                        <a:pt x="f40" y="f41"/>
                        <a:pt x="f40" y="f42"/>
                        <a:pt x="f43" y="f44"/>
                      </a:cubicBezTo>
                      <a:cubicBezTo>
                        <a:pt x="f45" y="f46"/>
                        <a:pt x="f47" y="f48"/>
                        <a:pt x="f5" y="f6"/>
                      </a:cubicBezTo>
                      <a:close/>
                      <a:moveTo>
                        <a:pt x="f49" y="f2"/>
                      </a:moveTo>
                      <a:cubicBezTo>
                        <a:pt x="f50" y="f2"/>
                        <a:pt x="f51" y="f52"/>
                        <a:pt x="f53" y="f54"/>
                      </a:cubicBezTo>
                      <a:cubicBezTo>
                        <a:pt x="f55" y="f56"/>
                        <a:pt x="f57" y="f58"/>
                        <a:pt x="f7" y="f59"/>
                      </a:cubicBezTo>
                      <a:cubicBezTo>
                        <a:pt x="f60" y="f61"/>
                        <a:pt x="f62" y="f63"/>
                        <a:pt x="f64" y="f65"/>
                      </a:cubicBezTo>
                      <a:cubicBezTo>
                        <a:pt x="f66" y="f67"/>
                        <a:pt x="f68" y="f69"/>
                        <a:pt x="f70" y="f71"/>
                      </a:cubicBezTo>
                      <a:cubicBezTo>
                        <a:pt x="f72" y="f73"/>
                        <a:pt x="f74" y="f4"/>
                        <a:pt x="f75" y="f4"/>
                      </a:cubicBezTo>
                      <a:cubicBezTo>
                        <a:pt x="f76" y="f4"/>
                        <a:pt x="f77" y="f78"/>
                        <a:pt x="f3" y="f79"/>
                      </a:cubicBezTo>
                      <a:lnTo>
                        <a:pt x="f3" y="f79"/>
                      </a:lnTo>
                      <a:cubicBezTo>
                        <a:pt x="f80" y="f81"/>
                        <a:pt x="f82" y="f83"/>
                        <a:pt x="f84" y="f83"/>
                      </a:cubicBezTo>
                      <a:cubicBezTo>
                        <a:pt x="f85" y="f83"/>
                        <a:pt x="f86" y="f87"/>
                        <a:pt x="f88" y="f89"/>
                      </a:cubicBezTo>
                      <a:cubicBezTo>
                        <a:pt x="f90" y="f91"/>
                        <a:pt x="f92" y="f93"/>
                        <a:pt x="f94" y="f95"/>
                      </a:cubicBezTo>
                      <a:cubicBezTo>
                        <a:pt x="f96" y="f97"/>
                        <a:pt x="f98" y="f99"/>
                        <a:pt x="f100" y="f67"/>
                      </a:cubicBezTo>
                      <a:cubicBezTo>
                        <a:pt x="f101" y="f102"/>
                        <a:pt x="f103" y="f104"/>
                        <a:pt x="f105" y="f106"/>
                      </a:cubicBezTo>
                      <a:cubicBezTo>
                        <a:pt x="f107" y="f108"/>
                        <a:pt x="f109" y="f110"/>
                        <a:pt x="f111" y="f110"/>
                      </a:cubicBezTo>
                      <a:cubicBezTo>
                        <a:pt x="f112" y="f110"/>
                        <a:pt x="f113" y="f114"/>
                        <a:pt x="f115" y="f116"/>
                      </a:cubicBezTo>
                      <a:cubicBezTo>
                        <a:pt x="f117" y="f118"/>
                        <a:pt x="f119" y="f120"/>
                        <a:pt x="f121" y="f122"/>
                      </a:cubicBezTo>
                      <a:lnTo>
                        <a:pt x="f121" y="f122"/>
                      </a:lnTo>
                      <a:cubicBezTo>
                        <a:pt x="f123" y="f124"/>
                        <a:pt x="f123" y="f125"/>
                        <a:pt x="f126" y="f127"/>
                      </a:cubicBezTo>
                      <a:cubicBezTo>
                        <a:pt x="f128" y="f129"/>
                        <a:pt x="f130" y="f131"/>
                        <a:pt x="f132" y="f131"/>
                      </a:cubicBezTo>
                      <a:cubicBezTo>
                        <a:pt x="f133" y="f131"/>
                        <a:pt x="f134" y="f135"/>
                        <a:pt x="f136" y="f137"/>
                      </a:cubicBezTo>
                      <a:cubicBezTo>
                        <a:pt x="f136" y="f138"/>
                        <a:pt x="f139" y="f140"/>
                        <a:pt x="f139" y="f59"/>
                      </a:cubicBezTo>
                      <a:cubicBezTo>
                        <a:pt x="f139" y="f141"/>
                        <a:pt x="f142" y="f2"/>
                        <a:pt x="f49"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 name="Google Shape;927;p13">
                  <a:extLst>
                    <a:ext uri="{FF2B5EF4-FFF2-40B4-BE49-F238E27FC236}">
                      <a16:creationId xmlns:a16="http://schemas.microsoft.com/office/drawing/2014/main" id="{B929748A-A2CD-4909-B54C-02309AA38BFB}"/>
                    </a:ext>
                  </a:extLst>
                </p:cNvPr>
                <p:cNvSpPr/>
                <p:nvPr/>
              </p:nvSpPr>
              <p:spPr>
                <a:xfrm>
                  <a:off x="195096" y="4326017"/>
                  <a:ext cx="104771" cy="67272"/>
                </a:xfrm>
                <a:custGeom>
                  <a:avLst/>
                  <a:gdLst>
                    <a:gd name="f0" fmla="val w"/>
                    <a:gd name="f1" fmla="val h"/>
                    <a:gd name="f2" fmla="val 0"/>
                    <a:gd name="f3" fmla="val 3244"/>
                    <a:gd name="f4" fmla="val 2083"/>
                    <a:gd name="f5" fmla="val 869"/>
                    <a:gd name="f6" fmla="val 829"/>
                    <a:gd name="f7" fmla="val 802"/>
                    <a:gd name="f8" fmla="val 40"/>
                    <a:gd name="f9" fmla="val 797"/>
                    <a:gd name="f10" fmla="val 143"/>
                    <a:gd name="f11" fmla="val 774"/>
                    <a:gd name="f12" fmla="val 213"/>
                    <a:gd name="f13" fmla="val 843"/>
                    <a:gd name="f14" fmla="val 317"/>
                    <a:gd name="f15" fmla="val 878"/>
                    <a:gd name="f16" fmla="val 374"/>
                    <a:gd name="f17" fmla="val 791"/>
                    <a:gd name="f18" fmla="val 334"/>
                    <a:gd name="f19" fmla="val 694"/>
                    <a:gd name="f20" fmla="val 311"/>
                    <a:gd name="f21" fmla="val 596"/>
                    <a:gd name="f22" fmla="val 472"/>
                    <a:gd name="f23" fmla="val 346"/>
                    <a:gd name="f24" fmla="val 348"/>
                    <a:gd name="f25" fmla="val 243"/>
                    <a:gd name="f26" fmla="val 432"/>
                    <a:gd name="f27" fmla="val 70"/>
                    <a:gd name="f28" fmla="val 570"/>
                    <a:gd name="f29" fmla="val 847"/>
                    <a:gd name="f30" fmla="val 81"/>
                    <a:gd name="f31" fmla="val 1067"/>
                    <a:gd name="f32" fmla="val 168"/>
                    <a:gd name="f33" fmla="val 1263"/>
                    <a:gd name="f34" fmla="val 400"/>
                    <a:gd name="f35" fmla="val 1356"/>
                    <a:gd name="f36" fmla="val 620"/>
                    <a:gd name="f37" fmla="val 626"/>
                    <a:gd name="f38" fmla="val 633"/>
                    <a:gd name="f39" fmla="val 640"/>
                    <a:gd name="f40" fmla="val 641"/>
                    <a:gd name="f41" fmla="val 642"/>
                    <a:gd name="f42" fmla="val 648"/>
                    <a:gd name="f43" fmla="val 653"/>
                    <a:gd name="f44" fmla="val 658"/>
                    <a:gd name="f45" fmla="val 1355"/>
                    <a:gd name="f46" fmla="val 652"/>
                    <a:gd name="f47" fmla="val 646"/>
                    <a:gd name="f48" fmla="val 521"/>
                    <a:gd name="f49" fmla="val 1354"/>
                    <a:gd name="f50" fmla="val 429"/>
                    <a:gd name="f51" fmla="val 1233"/>
                    <a:gd name="f52" fmla="val 451"/>
                    <a:gd name="f53" fmla="val 1101"/>
                    <a:gd name="f54" fmla="val 462"/>
                    <a:gd name="f55" fmla="val 974"/>
                    <a:gd name="f56" fmla="val 578"/>
                    <a:gd name="f57" fmla="val 894"/>
                    <a:gd name="f58" fmla="val 693"/>
                    <a:gd name="f59" fmla="val 859"/>
                    <a:gd name="f60" fmla="val 706"/>
                    <a:gd name="f61" fmla="val 858"/>
                    <a:gd name="f62" fmla="val 720"/>
                    <a:gd name="f63" fmla="val 857"/>
                    <a:gd name="f64" fmla="val 733"/>
                    <a:gd name="f65" fmla="val 846"/>
                    <a:gd name="f66" fmla="val 958"/>
                    <a:gd name="f67" fmla="val 900"/>
                    <a:gd name="f68" fmla="val 1051"/>
                    <a:gd name="f69" fmla="val 951"/>
                    <a:gd name="f70" fmla="val 1155"/>
                    <a:gd name="f71" fmla="val 1009"/>
                    <a:gd name="f72" fmla="val 1259"/>
                    <a:gd name="f73" fmla="val 1090"/>
                    <a:gd name="f74" fmla="val 1339"/>
                    <a:gd name="f75" fmla="val 1182"/>
                    <a:gd name="f76" fmla="val 1893"/>
                    <a:gd name="f77" fmla="val 1667"/>
                    <a:gd name="f78" fmla="val 2528"/>
                    <a:gd name="f79" fmla="val 1932"/>
                    <a:gd name="f80" fmla="val 2471"/>
                    <a:gd name="f81" fmla="val 1909"/>
                    <a:gd name="f82" fmla="val 1709"/>
                    <a:gd name="f83" fmla="val 1293"/>
                    <a:gd name="f84" fmla="val 467"/>
                    <a:gd name="f85" fmla="val 1249"/>
                    <a:gd name="f86" fmla="val 422"/>
                    <a:gd name="f87" fmla="val 996"/>
                    <a:gd name="f88" fmla="*/ f0 1 3244"/>
                    <a:gd name="f89" fmla="*/ f1 1 2083"/>
                    <a:gd name="f90" fmla="val f2"/>
                    <a:gd name="f91" fmla="val f3"/>
                    <a:gd name="f92" fmla="val f4"/>
                    <a:gd name="f93" fmla="+- f92 0 f90"/>
                    <a:gd name="f94" fmla="+- f91 0 f90"/>
                    <a:gd name="f95" fmla="*/ f94 1 3244"/>
                    <a:gd name="f96" fmla="*/ f93 1 2083"/>
                    <a:gd name="f97" fmla="*/ f90 1 f95"/>
                    <a:gd name="f98" fmla="*/ f91 1 f95"/>
                    <a:gd name="f99" fmla="*/ f90 1 f96"/>
                    <a:gd name="f100" fmla="*/ f92 1 f96"/>
                    <a:gd name="f101" fmla="*/ f97 f88 1"/>
                    <a:gd name="f102" fmla="*/ f98 f88 1"/>
                    <a:gd name="f103" fmla="*/ f100 f89 1"/>
                    <a:gd name="f104" fmla="*/ f99 f89 1"/>
                  </a:gdLst>
                  <a:ahLst/>
                  <a:cxnLst>
                    <a:cxn ang="3cd4">
                      <a:pos x="hc" y="t"/>
                    </a:cxn>
                    <a:cxn ang="0">
                      <a:pos x="r" y="vc"/>
                    </a:cxn>
                    <a:cxn ang="cd4">
                      <a:pos x="hc" y="b"/>
                    </a:cxn>
                    <a:cxn ang="cd2">
                      <a:pos x="l" y="vc"/>
                    </a:cxn>
                  </a:cxnLst>
                  <a:rect l="f101" t="f104" r="f102" b="f103"/>
                  <a:pathLst>
                    <a:path w="3244" h="2083">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8"/>
                        <a:pt x="f2" y="f29"/>
                        <a:pt x="f30" y="f31"/>
                      </a:cubicBezTo>
                      <a:cubicBezTo>
                        <a:pt x="f32" y="f33"/>
                        <a:pt x="f34" y="f35"/>
                        <a:pt x="f36" y="f35"/>
                      </a:cubicBezTo>
                      <a:cubicBezTo>
                        <a:pt x="f37" y="f35"/>
                        <a:pt x="f38" y="f35"/>
                        <a:pt x="f39" y="f35"/>
                      </a:cubicBezTo>
                      <a:lnTo>
                        <a:pt x="f39" y="f35"/>
                      </a:lnTo>
                      <a:cubicBezTo>
                        <a:pt x="f39" y="f35"/>
                        <a:pt x="f40" y="f35"/>
                        <a:pt x="f41" y="f35"/>
                      </a:cubicBezTo>
                      <a:cubicBezTo>
                        <a:pt x="f42" y="f35"/>
                        <a:pt x="f43" y="f35"/>
                        <a:pt x="f44" y="f45"/>
                      </a:cubicBezTo>
                      <a:lnTo>
                        <a:pt x="f44" y="f45"/>
                      </a:lnTo>
                      <a:cubicBezTo>
                        <a:pt x="f46" y="f35"/>
                        <a:pt x="f47" y="f35"/>
                        <a:pt x="f39" y="f35"/>
                      </a:cubicBezTo>
                      <a:lnTo>
                        <a:pt x="f39" y="f35"/>
                      </a:lnTo>
                      <a:cubicBezTo>
                        <a:pt x="f48" y="f49"/>
                        <a:pt x="f50" y="f51"/>
                        <a:pt x="f52" y="f53"/>
                      </a:cubicBezTo>
                      <a:cubicBezTo>
                        <a:pt x="f54" y="f55"/>
                        <a:pt x="f56" y="f57"/>
                        <a:pt x="f58" y="f59"/>
                      </a:cubicBezTo>
                      <a:cubicBezTo>
                        <a:pt x="f60" y="f61"/>
                        <a:pt x="f62" y="f63"/>
                        <a:pt x="f64" y="f63"/>
                      </a:cubicBezTo>
                      <a:cubicBezTo>
                        <a:pt x="f65" y="f63"/>
                        <a:pt x="f66" y="f67"/>
                        <a:pt x="f68" y="f69"/>
                      </a:cubicBezTo>
                      <a:cubicBezTo>
                        <a:pt x="f70" y="f71"/>
                        <a:pt x="f72" y="f73"/>
                        <a:pt x="f74" y="f75"/>
                      </a:cubicBezTo>
                      <a:cubicBezTo>
                        <a:pt x="f76" y="f77"/>
                        <a:pt x="f78" y="f79"/>
                        <a:pt x="f3" y="f4"/>
                      </a:cubicBezTo>
                      <a:cubicBezTo>
                        <a:pt x="f80" y="f81"/>
                        <a:pt x="f82" y="f73"/>
                        <a:pt x="f83" y="f84"/>
                      </a:cubicBezTo>
                      <a:cubicBezTo>
                        <a:pt x="f85" y="f86"/>
                        <a:pt x="f87"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6" name="Google Shape;928;p13">
                  <a:extLst>
                    <a:ext uri="{FF2B5EF4-FFF2-40B4-BE49-F238E27FC236}">
                      <a16:creationId xmlns:a16="http://schemas.microsoft.com/office/drawing/2014/main" id="{5B25CB29-F279-4E1B-8F53-5B9F96776D69}"/>
                    </a:ext>
                  </a:extLst>
                </p:cNvPr>
                <p:cNvSpPr/>
                <p:nvPr/>
              </p:nvSpPr>
              <p:spPr>
                <a:xfrm>
                  <a:off x="383362" y="4377699"/>
                  <a:ext cx="227438" cy="140497"/>
                </a:xfrm>
                <a:custGeom>
                  <a:avLst/>
                  <a:gdLst>
                    <a:gd name="f0" fmla="val w"/>
                    <a:gd name="f1" fmla="val h"/>
                    <a:gd name="f2" fmla="val 0"/>
                    <a:gd name="f3" fmla="val 7042"/>
                    <a:gd name="f4" fmla="val 4350"/>
                    <a:gd name="f5" fmla="val 7025"/>
                    <a:gd name="f6" fmla="val 706"/>
                    <a:gd name="f7" fmla="val 7031"/>
                    <a:gd name="f8" fmla="val 708"/>
                    <a:gd name="f9" fmla="val 7036"/>
                    <a:gd name="f10" fmla="val 711"/>
                    <a:gd name="f11" fmla="val 713"/>
                    <a:gd name="f12" fmla="val 5137"/>
                    <a:gd name="f13" fmla="val 229"/>
                    <a:gd name="f14" fmla="val 5264"/>
                    <a:gd name="f15" fmla="val 5379"/>
                    <a:gd name="f16" fmla="val 5518"/>
                    <a:gd name="f17" fmla="val 252"/>
                    <a:gd name="f18" fmla="val 5449"/>
                    <a:gd name="f19" fmla="val 246"/>
                    <a:gd name="f20" fmla="val 5385"/>
                    <a:gd name="f21" fmla="val 243"/>
                    <a:gd name="f22" fmla="val 5323"/>
                    <a:gd name="f23" fmla="val 5261"/>
                    <a:gd name="f24" fmla="val 5200"/>
                    <a:gd name="f25" fmla="val 5010"/>
                    <a:gd name="f26" fmla="val 275"/>
                    <a:gd name="f27" fmla="val 4895"/>
                    <a:gd name="f28" fmla="val 298"/>
                    <a:gd name="f29" fmla="val 4779"/>
                    <a:gd name="f30" fmla="val 332"/>
                    <a:gd name="f31" fmla="val 4433"/>
                    <a:gd name="f32" fmla="val 459"/>
                    <a:gd name="f33" fmla="val 4317"/>
                    <a:gd name="f34" fmla="val 517"/>
                    <a:gd name="f35" fmla="val 4214"/>
                    <a:gd name="f36" fmla="val 575"/>
                    <a:gd name="f37" fmla="val 4110"/>
                    <a:gd name="f38" fmla="val 644"/>
                    <a:gd name="f39" fmla="val 3706"/>
                    <a:gd name="f40" fmla="val 921"/>
                    <a:gd name="f41" fmla="val 3394"/>
                    <a:gd name="f42" fmla="val 1314"/>
                    <a:gd name="f43" fmla="val 3105"/>
                    <a:gd name="f44" fmla="val 1706"/>
                    <a:gd name="f45" fmla="val 2817"/>
                    <a:gd name="f46" fmla="val 2110"/>
                    <a:gd name="f47" fmla="val 2563"/>
                    <a:gd name="f48" fmla="val 2549"/>
                    <a:gd name="f49" fmla="val 2251"/>
                    <a:gd name="f50" fmla="val 2941"/>
                    <a:gd name="f51" fmla="val 2090"/>
                    <a:gd name="f52" fmla="val 3137"/>
                    <a:gd name="f53" fmla="val 1917"/>
                    <a:gd name="f54" fmla="val 3310"/>
                    <a:gd name="f55" fmla="val 1743"/>
                    <a:gd name="f56" fmla="val 3484"/>
                    <a:gd name="f57" fmla="val 1559"/>
                    <a:gd name="f58" fmla="val 3645"/>
                    <a:gd name="f59" fmla="val 1351"/>
                    <a:gd name="f60" fmla="val 3807"/>
                    <a:gd name="f61" fmla="val 1155"/>
                    <a:gd name="f62" fmla="val 3934"/>
                    <a:gd name="f63" fmla="val 3634"/>
                    <a:gd name="f64" fmla="val 3299"/>
                    <a:gd name="f65" fmla="val 2228"/>
                    <a:gd name="f66" fmla="val 2906"/>
                    <a:gd name="f67" fmla="val 2517"/>
                    <a:gd name="f68" fmla="val 2526"/>
                    <a:gd name="f69" fmla="val 2759"/>
                    <a:gd name="f70" fmla="val 2087"/>
                    <a:gd name="f71" fmla="val 3048"/>
                    <a:gd name="f72" fmla="val 1683"/>
                    <a:gd name="f73" fmla="val 3336"/>
                    <a:gd name="f74" fmla="val 1279"/>
                    <a:gd name="f75" fmla="val 3648"/>
                    <a:gd name="f76" fmla="val 887"/>
                    <a:gd name="f77" fmla="val 4087"/>
                    <a:gd name="f78" fmla="val 598"/>
                    <a:gd name="f79" fmla="val 4306"/>
                    <a:gd name="f80" fmla="val 471"/>
                    <a:gd name="f81" fmla="val 4514"/>
                    <a:gd name="f82" fmla="val 356"/>
                    <a:gd name="f83" fmla="val 4768"/>
                    <a:gd name="f84" fmla="val 286"/>
                    <a:gd name="f85" fmla="val 4883"/>
                    <a:gd name="f86" fmla="val 5138"/>
                    <a:gd name="f87" fmla="val 1"/>
                    <a:gd name="f88" fmla="val 4407"/>
                    <a:gd name="f89" fmla="val 3713"/>
                    <a:gd name="f90" fmla="val 313"/>
                    <a:gd name="f91" fmla="val 3117"/>
                    <a:gd name="f92" fmla="val 840"/>
                    <a:gd name="f93" fmla="val 2274"/>
                    <a:gd name="f94" fmla="val 1602"/>
                    <a:gd name="f95" fmla="val 1166"/>
                    <a:gd name="f96" fmla="val 2422"/>
                    <a:gd name="f97" fmla="val 2433"/>
                    <a:gd name="f98" fmla="val 244"/>
                    <a:gd name="f99" fmla="val 2574"/>
                    <a:gd name="f100" fmla="val 498"/>
                    <a:gd name="f101" fmla="val 2620"/>
                    <a:gd name="f102" fmla="val 758"/>
                    <a:gd name="f103" fmla="val 881"/>
                    <a:gd name="f104" fmla="val 1006"/>
                    <a:gd name="f105" fmla="val 2610"/>
                    <a:gd name="f106" fmla="val 1132"/>
                    <a:gd name="f107" fmla="val 2595"/>
                    <a:gd name="f108" fmla="val 531"/>
                    <a:gd name="f109" fmla="val 2872"/>
                    <a:gd name="f110" fmla="val 1270"/>
                    <a:gd name="f111" fmla="val 670"/>
                    <a:gd name="f112" fmla="val 4280"/>
                    <a:gd name="f113" fmla="val 851"/>
                    <a:gd name="f114" fmla="val 4176"/>
                    <a:gd name="f115" fmla="val 1051"/>
                    <a:gd name="f116" fmla="val 4154"/>
                    <a:gd name="f117" fmla="val 1252"/>
                    <a:gd name="f118" fmla="val 1409"/>
                    <a:gd name="f119" fmla="val 1567"/>
                    <a:gd name="f120" fmla="val 4167"/>
                    <a:gd name="f121" fmla="val 1717"/>
                    <a:gd name="f122" fmla="val 2061"/>
                    <a:gd name="f123" fmla="val 2367"/>
                    <a:gd name="f124" fmla="val 4095"/>
                    <a:gd name="f125" fmla="val 2540"/>
                    <a:gd name="f126" fmla="val 3622"/>
                    <a:gd name="f127" fmla="val 2725"/>
                    <a:gd name="f128" fmla="val 3991"/>
                    <a:gd name="f129" fmla="val 2828"/>
                    <a:gd name="f130" fmla="val 4084"/>
                    <a:gd name="f131" fmla="val 3152"/>
                    <a:gd name="f132" fmla="val 4349"/>
                    <a:gd name="f133" fmla="val 3830"/>
                    <a:gd name="f134" fmla="val 3129"/>
                    <a:gd name="f135" fmla="val 3564"/>
                    <a:gd name="f136" fmla="val 3244"/>
                    <a:gd name="f137" fmla="val 3657"/>
                    <a:gd name="f138" fmla="val 3440"/>
                    <a:gd name="f139" fmla="val 3761"/>
                    <a:gd name="f140" fmla="val 3267"/>
                    <a:gd name="f141" fmla="val 3080"/>
                    <a:gd name="f142" fmla="val 3567"/>
                    <a:gd name="f143" fmla="val 1787"/>
                    <a:gd name="f144" fmla="val 3613"/>
                    <a:gd name="f145" fmla="val 2006"/>
                    <a:gd name="f146" fmla="val 3798"/>
                    <a:gd name="f147" fmla="val 2191"/>
                    <a:gd name="f148" fmla="val 4017"/>
                    <a:gd name="f149" fmla="val 4225"/>
                    <a:gd name="f150" fmla="val 4456"/>
                    <a:gd name="f151" fmla="val 4409"/>
                    <a:gd name="f152" fmla="val 1868"/>
                    <a:gd name="f153" fmla="val 4307"/>
                    <a:gd name="f154" fmla="val 1909"/>
                    <a:gd name="f155" fmla="val 4202"/>
                    <a:gd name="f156" fmla="val 4128"/>
                    <a:gd name="f157" fmla="val 4052"/>
                    <a:gd name="f158" fmla="val 1888"/>
                    <a:gd name="f159" fmla="val 3994"/>
                    <a:gd name="f160" fmla="val 1845"/>
                    <a:gd name="f161" fmla="val 3867"/>
                    <a:gd name="f162" fmla="val 1741"/>
                    <a:gd name="f163" fmla="val 3821"/>
                    <a:gd name="f164" fmla="val 1556"/>
                    <a:gd name="f165" fmla="val 3844"/>
                    <a:gd name="f166" fmla="val 1394"/>
                    <a:gd name="f167" fmla="val 3856"/>
                    <a:gd name="f168" fmla="val 4491"/>
                    <a:gd name="f169" fmla="val 4860"/>
                    <a:gd name="f170" fmla="val 5122"/>
                    <a:gd name="f171" fmla="val 424"/>
                    <a:gd name="f172" fmla="val 5396"/>
                    <a:gd name="f173" fmla="val 382"/>
                    <a:gd name="f174" fmla="val 5670"/>
                    <a:gd name="f175" fmla="val 6141"/>
                    <a:gd name="f176" fmla="val 6612"/>
                    <a:gd name="f177" fmla="val 505"/>
                    <a:gd name="f178" fmla="val 6699"/>
                    <a:gd name="f179" fmla="val 544"/>
                    <a:gd name="f180" fmla="val 6447"/>
                    <a:gd name="f181" fmla="val 319"/>
                    <a:gd name="f182" fmla="val 6107"/>
                    <a:gd name="f183" fmla="val 194"/>
                    <a:gd name="f184" fmla="val 5922"/>
                    <a:gd name="f185" fmla="val 125"/>
                    <a:gd name="f186" fmla="val 5726"/>
                    <a:gd name="f187" fmla="val 79"/>
                    <a:gd name="f188" fmla="val 5541"/>
                    <a:gd name="f189" fmla="val 32"/>
                    <a:gd name="f190" fmla="val 5406"/>
                    <a:gd name="f191" fmla="val 11"/>
                    <a:gd name="f192" fmla="val 5271"/>
                    <a:gd name="f193" fmla="*/ f0 1 7042"/>
                    <a:gd name="f194" fmla="*/ f1 1 4350"/>
                    <a:gd name="f195" fmla="val f2"/>
                    <a:gd name="f196" fmla="val f3"/>
                    <a:gd name="f197" fmla="val f4"/>
                    <a:gd name="f198" fmla="+- f197 0 f195"/>
                    <a:gd name="f199" fmla="+- f196 0 f195"/>
                    <a:gd name="f200" fmla="*/ f199 1 7042"/>
                    <a:gd name="f201" fmla="*/ f198 1 4350"/>
                    <a:gd name="f202" fmla="*/ f195 1 f200"/>
                    <a:gd name="f203" fmla="*/ f196 1 f200"/>
                    <a:gd name="f204" fmla="*/ f195 1 f201"/>
                    <a:gd name="f205" fmla="*/ f197 1 f201"/>
                    <a:gd name="f206" fmla="*/ f202 f193 1"/>
                    <a:gd name="f207" fmla="*/ f203 f193 1"/>
                    <a:gd name="f208" fmla="*/ f205 f194 1"/>
                    <a:gd name="f209" fmla="*/ f204 f194 1"/>
                  </a:gdLst>
                  <a:ahLst/>
                  <a:cxnLst>
                    <a:cxn ang="3cd4">
                      <a:pos x="hc" y="t"/>
                    </a:cxn>
                    <a:cxn ang="0">
                      <a:pos x="r" y="vc"/>
                    </a:cxn>
                    <a:cxn ang="cd4">
                      <a:pos x="hc" y="b"/>
                    </a:cxn>
                    <a:cxn ang="cd2">
                      <a:pos x="l" y="vc"/>
                    </a:cxn>
                  </a:cxnLst>
                  <a:rect l="f206" t="f209" r="f207" b="f208"/>
                  <a:pathLst>
                    <a:path w="7042" h="4350">
                      <a:moveTo>
                        <a:pt x="f5" y="f6"/>
                      </a:moveTo>
                      <a:cubicBezTo>
                        <a:pt x="f7" y="f8"/>
                        <a:pt x="f9" y="f10"/>
                        <a:pt x="f3" y="f11"/>
                      </a:cubicBezTo>
                      <a:cubicBezTo>
                        <a:pt x="f9" y="f10"/>
                        <a:pt x="f7" y="f8"/>
                        <a:pt x="f5" y="f6"/>
                      </a:cubicBezTo>
                      <a:close/>
                      <a:moveTo>
                        <a:pt x="f12" y="f13"/>
                      </a:moveTo>
                      <a:cubicBezTo>
                        <a:pt x="f14" y="f13"/>
                        <a:pt x="f15" y="f13"/>
                        <a:pt x="f16" y="f17"/>
                      </a:cubicBezTo>
                      <a:cubicBezTo>
                        <a:pt x="f18" y="f19"/>
                        <a:pt x="f20" y="f21"/>
                        <a:pt x="f22" y="f21"/>
                      </a:cubicBezTo>
                      <a:cubicBezTo>
                        <a:pt x="f23" y="f21"/>
                        <a:pt x="f24" y="f19"/>
                        <a:pt x="f12" y="f17"/>
                      </a:cubicBezTo>
                      <a:cubicBezTo>
                        <a:pt x="f25" y="f26"/>
                        <a:pt x="f27" y="f28"/>
                        <a:pt x="f29" y="f30"/>
                      </a:cubicBez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57" y="f63"/>
                        <a:pt x="f53" y="f64"/>
                        <a:pt x="f65" y="f66"/>
                      </a:cubicBezTo>
                      <a:cubicBezTo>
                        <a:pt x="f67" y="f68"/>
                        <a:pt x="f69" y="f70"/>
                        <a:pt x="f71" y="f72"/>
                      </a:cubicBezTo>
                      <a:cubicBezTo>
                        <a:pt x="f73" y="f74"/>
                        <a:pt x="f75" y="f76"/>
                        <a:pt x="f77" y="f78"/>
                      </a:cubicBezTo>
                      <a:cubicBezTo>
                        <a:pt x="f79" y="f80"/>
                        <a:pt x="f81" y="f82"/>
                        <a:pt x="f83" y="f84"/>
                      </a:cubicBezTo>
                      <a:cubicBezTo>
                        <a:pt x="f85" y="f17"/>
                        <a:pt x="f25" y="f13"/>
                        <a:pt x="f12" y="f13"/>
                      </a:cubicBezTo>
                      <a:close/>
                      <a:moveTo>
                        <a:pt x="f86" y="f87"/>
                      </a:moveTo>
                      <a:cubicBezTo>
                        <a:pt x="f88" y="f87"/>
                        <a:pt x="f89" y="f90"/>
                        <a:pt x="f91" y="f92"/>
                      </a:cubicBezTo>
                      <a:cubicBezTo>
                        <a:pt x="f93" y="f94"/>
                        <a:pt x="f95" y="f96"/>
                        <a:pt x="f87" y="f97"/>
                      </a:cubicBezTo>
                      <a:cubicBezTo>
                        <a:pt x="f98" y="f99"/>
                        <a:pt x="f100" y="f101"/>
                        <a:pt x="f102" y="f101"/>
                      </a:cubicBezTo>
                      <a:cubicBezTo>
                        <a:pt x="f103" y="f101"/>
                        <a:pt x="f104" y="f105"/>
                        <a:pt x="f106" y="f107"/>
                      </a:cubicBezTo>
                      <a:lnTo>
                        <a:pt x="f106" y="f107"/>
                      </a:lnTo>
                      <a:cubicBezTo>
                        <a:pt x="f108" y="f109"/>
                        <a:pt x="f110" y="f62"/>
                        <a:pt x="f111" y="f112"/>
                      </a:cubicBezTo>
                      <a:cubicBezTo>
                        <a:pt x="f113" y="f114"/>
                        <a:pt x="f115" y="f116"/>
                        <a:pt x="f117" y="f116"/>
                      </a:cubicBezTo>
                      <a:cubicBezTo>
                        <a:pt x="f118" y="f116"/>
                        <a:pt x="f119" y="f120"/>
                        <a:pt x="f121" y="f120"/>
                      </a:cubicBezTo>
                      <a:cubicBezTo>
                        <a:pt x="f122" y="f120"/>
                        <a:pt x="f123" y="f124"/>
                        <a:pt x="f125" y="f126"/>
                      </a:cubicBezTo>
                      <a:cubicBezTo>
                        <a:pt x="f127" y="f128"/>
                        <a:pt x="f129" y="f130"/>
                        <a:pt x="f131" y="f132"/>
                      </a:cubicBezTo>
                      <a:cubicBezTo>
                        <a:pt x="f71" y="f133"/>
                        <a:pt x="f134" y="f135"/>
                        <a:pt x="f134" y="f135"/>
                      </a:cubicBezTo>
                      <a:lnTo>
                        <a:pt x="f134" y="f135"/>
                      </a:lnTo>
                      <a:cubicBezTo>
                        <a:pt x="f136" y="f137"/>
                        <a:pt x="f138" y="f139"/>
                        <a:pt x="f138" y="f139"/>
                      </a:cubicBezTo>
                      <a:cubicBezTo>
                        <a:pt x="f140" y="f141"/>
                        <a:pt x="f140" y="f96"/>
                        <a:pt x="f142" y="f143"/>
                      </a:cubicBezTo>
                      <a:cubicBezTo>
                        <a:pt x="f144" y="f145"/>
                        <a:pt x="f146" y="f147"/>
                        <a:pt x="f148" y="f147"/>
                      </a:cubicBezTo>
                      <a:cubicBezTo>
                        <a:pt x="f149" y="f147"/>
                        <a:pt x="f31" y="f145"/>
                        <a:pt x="f150" y="f143"/>
                      </a:cubicBezTo>
                      <a:lnTo>
                        <a:pt x="f150" y="f143"/>
                      </a:lnTo>
                      <a:cubicBezTo>
                        <a:pt x="f151" y="f152"/>
                        <a:pt x="f153" y="f154"/>
                        <a:pt x="f155" y="f154"/>
                      </a:cubicBezTo>
                      <a:cubicBezTo>
                        <a:pt x="f156" y="f154"/>
                        <a:pt x="f157" y="f158"/>
                        <a:pt x="f159" y="f160"/>
                      </a:cubicBezTo>
                      <a:cubicBezTo>
                        <a:pt x="f161" y="f162"/>
                        <a:pt x="f163" y="f164"/>
                        <a:pt x="f165" y="f166"/>
                      </a:cubicBezTo>
                      <a:cubicBezTo>
                        <a:pt x="f167" y="f40"/>
                        <a:pt x="f168" y="f38"/>
                        <a:pt x="f169" y="f34"/>
                      </a:cubicBezTo>
                      <a:cubicBezTo>
                        <a:pt x="f170" y="f171"/>
                        <a:pt x="f172" y="f173"/>
                        <a:pt x="f174" y="f173"/>
                      </a:cubicBezTo>
                      <a:cubicBezTo>
                        <a:pt x="f175" y="f173"/>
                        <a:pt x="f176" y="f177"/>
                        <a:pt x="f5" y="f6"/>
                      </a:cubicBezTo>
                      <a:lnTo>
                        <a:pt x="f5" y="f6"/>
                      </a:lnTo>
                      <a:cubicBezTo>
                        <a:pt x="f178" y="f179"/>
                        <a:pt x="f180" y="f181"/>
                        <a:pt x="f182" y="f183"/>
                      </a:cubicBezTo>
                      <a:cubicBezTo>
                        <a:pt x="f184" y="f185"/>
                        <a:pt x="f186" y="f187"/>
                        <a:pt x="f188" y="f189"/>
                      </a:cubicBezTo>
                      <a:cubicBezTo>
                        <a:pt x="f190" y="f191"/>
                        <a:pt x="f192" y="f87"/>
                        <a:pt x="f86" y="f87"/>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 name="Google Shape;929;p13">
                  <a:extLst>
                    <a:ext uri="{FF2B5EF4-FFF2-40B4-BE49-F238E27FC236}">
                      <a16:creationId xmlns:a16="http://schemas.microsoft.com/office/drawing/2014/main" id="{54E5948F-D7B4-4424-80A4-B96029DA7A0D}"/>
                    </a:ext>
                  </a:extLst>
                </p:cNvPr>
                <p:cNvSpPr/>
                <p:nvPr/>
              </p:nvSpPr>
              <p:spPr>
                <a:xfrm>
                  <a:off x="321832" y="4394396"/>
                  <a:ext cx="150665" cy="53583"/>
                </a:xfrm>
                <a:custGeom>
                  <a:avLst/>
                  <a:gdLst>
                    <a:gd name="f0" fmla="val w"/>
                    <a:gd name="f1" fmla="val h"/>
                    <a:gd name="f2" fmla="val 0"/>
                    <a:gd name="f3" fmla="val 4665"/>
                    <a:gd name="f4" fmla="val 1659"/>
                    <a:gd name="f5" fmla="val 3706"/>
                    <a:gd name="f6" fmla="val 520"/>
                    <a:gd name="f7" fmla="val 3510"/>
                    <a:gd name="f8" fmla="val 623"/>
                    <a:gd name="f9" fmla="val 3302"/>
                    <a:gd name="f10" fmla="val 704"/>
                    <a:gd name="f11" fmla="val 3094"/>
                    <a:gd name="f12" fmla="val 774"/>
                    <a:gd name="f13" fmla="val 2875"/>
                    <a:gd name="f14" fmla="val 854"/>
                    <a:gd name="f15" fmla="val 2644"/>
                    <a:gd name="f16" fmla="val 889"/>
                    <a:gd name="f17" fmla="val 2413"/>
                    <a:gd name="f18" fmla="val 924"/>
                    <a:gd name="f19" fmla="val 2278"/>
                    <a:gd name="f20" fmla="val 937"/>
                    <a:gd name="f21" fmla="val 2139"/>
                    <a:gd name="f22" fmla="val 943"/>
                    <a:gd name="f23" fmla="val 2000"/>
                    <a:gd name="f24" fmla="val 1903"/>
                    <a:gd name="f25" fmla="val 1805"/>
                    <a:gd name="f26" fmla="val 940"/>
                    <a:gd name="f27" fmla="val 1709"/>
                    <a:gd name="f28" fmla="val 935"/>
                    <a:gd name="f29" fmla="val 1455"/>
                    <a:gd name="f30" fmla="val 1224"/>
                    <a:gd name="f31" fmla="val 982"/>
                    <a:gd name="f32" fmla="val 1201"/>
                    <a:gd name="f33" fmla="val 866"/>
                    <a:gd name="f34" fmla="val 1444"/>
                    <a:gd name="f35" fmla="val 877"/>
                    <a:gd name="f36" fmla="val 1675"/>
                    <a:gd name="f37" fmla="val 1906"/>
                    <a:gd name="f38" fmla="val 2148"/>
                    <a:gd name="f39" fmla="val 2379"/>
                    <a:gd name="f40" fmla="val 2610"/>
                    <a:gd name="f41" fmla="val 831"/>
                    <a:gd name="f42" fmla="val 2840"/>
                    <a:gd name="f43" fmla="val 797"/>
                    <a:gd name="f44" fmla="val 3060"/>
                    <a:gd name="f45" fmla="val 739"/>
                    <a:gd name="f46" fmla="val 3279"/>
                    <a:gd name="f47" fmla="val 681"/>
                    <a:gd name="f48" fmla="val 3498"/>
                    <a:gd name="f49" fmla="val 600"/>
                    <a:gd name="f50" fmla="val 4664"/>
                    <a:gd name="f51" fmla="val 3613"/>
                    <a:gd name="f52" fmla="val 468"/>
                    <a:gd name="f53" fmla="val 2464"/>
                    <a:gd name="f54" fmla="val 706"/>
                    <a:gd name="f55" fmla="val 1316"/>
                    <a:gd name="f56" fmla="val 876"/>
                    <a:gd name="f57" fmla="val 436"/>
                    <a:gd name="f58" fmla="val 671"/>
                    <a:gd name="f59" fmla="val 1"/>
                    <a:gd name="f60" fmla="val 310"/>
                    <a:gd name="f61" fmla="val 896"/>
                    <a:gd name="f62" fmla="val 1235"/>
                    <a:gd name="f63" fmla="val 1388"/>
                    <a:gd name="f64" fmla="val 1447"/>
                    <a:gd name="f65" fmla="val 1504"/>
                    <a:gd name="f66" fmla="val 1231"/>
                    <a:gd name="f67" fmla="val 1559"/>
                    <a:gd name="f68" fmla="val 1386"/>
                    <a:gd name="f69" fmla="val 1374"/>
                    <a:gd name="f70" fmla="val 705"/>
                    <a:gd name="f71" fmla="val 1570"/>
                    <a:gd name="f72" fmla="val 694"/>
                    <a:gd name="f73" fmla="val 1616"/>
                    <a:gd name="f74" fmla="val 804"/>
                    <a:gd name="f75" fmla="val 1645"/>
                    <a:gd name="f76" fmla="val 926"/>
                    <a:gd name="f77" fmla="val 1055"/>
                    <a:gd name="f78" fmla="val 2203"/>
                    <a:gd name="f79" fmla="val 3979"/>
                    <a:gd name="f80" fmla="val 592"/>
                    <a:gd name="f81" fmla="*/ f0 1 4665"/>
                    <a:gd name="f82" fmla="*/ f1 1 1659"/>
                    <a:gd name="f83" fmla="val f2"/>
                    <a:gd name="f84" fmla="val f3"/>
                    <a:gd name="f85" fmla="val f4"/>
                    <a:gd name="f86" fmla="+- f85 0 f83"/>
                    <a:gd name="f87" fmla="+- f84 0 f83"/>
                    <a:gd name="f88" fmla="*/ f87 1 4665"/>
                    <a:gd name="f89" fmla="*/ f86 1 1659"/>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4665" h="1659">
                      <a:moveTo>
                        <a:pt x="f5" y="f6"/>
                      </a:moveTo>
                      <a:lnTo>
                        <a:pt x="f5" y="f6"/>
                      </a:lnTo>
                      <a:cubicBezTo>
                        <a:pt x="f7" y="f8"/>
                        <a:pt x="f9" y="f10"/>
                        <a:pt x="f11" y="f12"/>
                      </a:cubicBezTo>
                      <a:cubicBezTo>
                        <a:pt x="f13" y="f14"/>
                        <a:pt x="f15" y="f16"/>
                        <a:pt x="f17" y="f18"/>
                      </a:cubicBezTo>
                      <a:cubicBezTo>
                        <a:pt x="f19" y="f20"/>
                        <a:pt x="f21" y="f22"/>
                        <a:pt x="f23" y="f22"/>
                      </a:cubicBezTo>
                      <a:cubicBezTo>
                        <a:pt x="f24" y="f22"/>
                        <a:pt x="f25" y="f26"/>
                        <a:pt x="f27" y="f28"/>
                      </a:cubicBezTo>
                      <a:cubicBezTo>
                        <a:pt x="f29" y="f18"/>
                        <a:pt x="f30" y="f16"/>
                        <a:pt x="f31" y="f14"/>
                      </a:cubicBezTo>
                      <a:lnTo>
                        <a:pt x="f31" y="f14"/>
                      </a:lnTo>
                      <a:cubicBezTo>
                        <a:pt x="f32" y="f33"/>
                        <a:pt x="f34" y="f35"/>
                        <a:pt x="f36" y="f16"/>
                      </a:cubicBezTo>
                      <a:cubicBezTo>
                        <a:pt x="f37" y="f16"/>
                        <a:pt x="f38" y="f16"/>
                        <a:pt x="f39" y="f33"/>
                      </a:cubicBezTo>
                      <a:cubicBezTo>
                        <a:pt x="f40" y="f41"/>
                        <a:pt x="f42" y="f43"/>
                        <a:pt x="f44" y="f45"/>
                      </a:cubicBezTo>
                      <a:cubicBezTo>
                        <a:pt x="f46" y="f47"/>
                        <a:pt x="f48" y="f49"/>
                        <a:pt x="f5" y="f6"/>
                      </a:cubicBezTo>
                      <a:close/>
                      <a:moveTo>
                        <a:pt x="f50" y="f2"/>
                      </a:moveTo>
                      <a:lnTo>
                        <a:pt x="f50" y="f2"/>
                      </a:lnTo>
                      <a:cubicBezTo>
                        <a:pt x="f51" y="f52"/>
                        <a:pt x="f53" y="f54"/>
                        <a:pt x="f55" y="f54"/>
                      </a:cubicBezTo>
                      <a:cubicBezTo>
                        <a:pt x="f56" y="f54"/>
                        <a:pt x="f57" y="f58"/>
                        <a:pt x="f59" y="f49"/>
                      </a:cubicBezTo>
                      <a:lnTo>
                        <a:pt x="f59" y="f49"/>
                      </a:lnTo>
                      <a:cubicBezTo>
                        <a:pt x="f60" y="f31"/>
                        <a:pt x="f61" y="f62"/>
                        <a:pt x="f63" y="f62"/>
                      </a:cubicBezTo>
                      <a:cubicBezTo>
                        <a:pt x="f64" y="f62"/>
                        <a:pt x="f65" y="f66"/>
                        <a:pt x="f67" y="f30"/>
                      </a:cubicBezTo>
                      <a:lnTo>
                        <a:pt x="f67" y="f30"/>
                      </a:lnTo>
                      <a:cubicBezTo>
                        <a:pt x="f68" y="f69"/>
                        <a:pt x="f70" y="f71"/>
                        <a:pt x="f72" y="f73"/>
                      </a:cubicBezTo>
                      <a:cubicBezTo>
                        <a:pt x="f74" y="f75"/>
                        <a:pt x="f76" y="f4"/>
                        <a:pt x="f77" y="f4"/>
                      </a:cubicBezTo>
                      <a:cubicBezTo>
                        <a:pt x="f78" y="f4"/>
                        <a:pt x="f79" y="f80"/>
                        <a:pt x="f50"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 name="Google Shape;930;p13">
                  <a:extLst>
                    <a:ext uri="{FF2B5EF4-FFF2-40B4-BE49-F238E27FC236}">
                      <a16:creationId xmlns:a16="http://schemas.microsoft.com/office/drawing/2014/main" id="{84D6DB41-E5DF-4A2B-964A-DDDB5077AFAE}"/>
                    </a:ext>
                  </a:extLst>
                </p:cNvPr>
                <p:cNvSpPr/>
                <p:nvPr/>
              </p:nvSpPr>
              <p:spPr>
                <a:xfrm>
                  <a:off x="587282" y="4730648"/>
                  <a:ext cx="194620" cy="264709"/>
                </a:xfrm>
                <a:custGeom>
                  <a:avLst/>
                  <a:gdLst>
                    <a:gd name="f0" fmla="val w"/>
                    <a:gd name="f1" fmla="val h"/>
                    <a:gd name="f2" fmla="val 0"/>
                    <a:gd name="f3" fmla="val 6026"/>
                    <a:gd name="f4" fmla="val 8196"/>
                    <a:gd name="f5" fmla="val 1"/>
                    <a:gd name="f6" fmla="val 20"/>
                    <a:gd name="f7" fmla="val 3"/>
                    <a:gd name="f8" fmla="val 40"/>
                    <a:gd name="f9" fmla="val 5"/>
                    <a:gd name="f10" fmla="val 59"/>
                    <a:gd name="f11" fmla="val 7"/>
                    <a:gd name="f12" fmla="val 39"/>
                    <a:gd name="f13" fmla="val 4"/>
                    <a:gd name="f14" fmla="val 19"/>
                    <a:gd name="f15" fmla="val 2"/>
                    <a:gd name="f16" fmla="val 819"/>
                    <a:gd name="f17" fmla="val 111"/>
                    <a:gd name="f18" fmla="val 2318"/>
                    <a:gd name="f19" fmla="val 1135"/>
                    <a:gd name="f20" fmla="val 2655"/>
                    <a:gd name="f21" fmla="val 3856"/>
                    <a:gd name="f22" fmla="val 2921"/>
                    <a:gd name="f23" fmla="val 6049"/>
                    <a:gd name="f24" fmla="val 3521"/>
                    <a:gd name="f25" fmla="val 6684"/>
                    <a:gd name="f26" fmla="val 3163"/>
                    <a:gd name="f27" fmla="val 3775"/>
                    <a:gd name="f28" fmla="val 7838"/>
                    <a:gd name="f29" fmla="val 4144"/>
                    <a:gd name="f30" fmla="val 6868"/>
                    <a:gd name="f31" fmla="val 3948"/>
                    <a:gd name="f32" fmla="val 6199"/>
                    <a:gd name="f33" fmla="val 4179"/>
                    <a:gd name="f34" fmla="val 6371"/>
                    <a:gd name="f35" fmla="val 4466"/>
                    <a:gd name="f36" fmla="val 6449"/>
                    <a:gd name="f37" fmla="val 4762"/>
                    <a:gd name="f38" fmla="val 5222"/>
                    <a:gd name="f39" fmla="val 5703"/>
                    <a:gd name="f40" fmla="val 6261"/>
                    <a:gd name="f41" fmla="val 5945"/>
                    <a:gd name="f42" fmla="val 5878"/>
                    <a:gd name="f43" fmla="val 6005"/>
                    <a:gd name="f44" fmla="val 5724"/>
                    <a:gd name="f45" fmla="val 6032"/>
                    <a:gd name="f46" fmla="val 5570"/>
                    <a:gd name="f47" fmla="val 5156"/>
                    <a:gd name="f48" fmla="val 4739"/>
                    <a:gd name="f49" fmla="val 5835"/>
                    <a:gd name="f50" fmla="val 4444"/>
                    <a:gd name="f51" fmla="val 5541"/>
                    <a:gd name="f52" fmla="val 4040"/>
                    <a:gd name="f53" fmla="val 5137"/>
                    <a:gd name="f54" fmla="val 3809"/>
                    <a:gd name="f55" fmla="val 4583"/>
                    <a:gd name="f56" fmla="val 3671"/>
                    <a:gd name="f57" fmla="val 4029"/>
                    <a:gd name="f58" fmla="val 3486"/>
                    <a:gd name="f59" fmla="val 3429"/>
                    <a:gd name="f60" fmla="val 3209"/>
                    <a:gd name="f61" fmla="val 2390"/>
                    <a:gd name="f62" fmla="val 2686"/>
                    <a:gd name="f63" fmla="val 1104"/>
                    <a:gd name="f64" fmla="val 1422"/>
                    <a:gd name="f65" fmla="val 166"/>
                    <a:gd name="f66" fmla="*/ f0 1 6026"/>
                    <a:gd name="f67" fmla="*/ f1 1 8196"/>
                    <a:gd name="f68" fmla="val f2"/>
                    <a:gd name="f69" fmla="val f3"/>
                    <a:gd name="f70" fmla="val f4"/>
                    <a:gd name="f71" fmla="+- f70 0 f68"/>
                    <a:gd name="f72" fmla="+- f69 0 f68"/>
                    <a:gd name="f73" fmla="*/ f72 1 6026"/>
                    <a:gd name="f74" fmla="*/ f71 1 8196"/>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6026" h="8196">
                      <a:moveTo>
                        <a:pt x="f2" y="f5"/>
                      </a:moveTo>
                      <a:cubicBezTo>
                        <a:pt x="f6" y="f7"/>
                        <a:pt x="f8" y="f9"/>
                        <a:pt x="f10" y="f11"/>
                      </a:cubicBezTo>
                      <a:lnTo>
                        <a:pt x="f10" y="f11"/>
                      </a:lnTo>
                      <a:cubicBezTo>
                        <a:pt x="f12" y="f13"/>
                        <a:pt x="f14" y="f15"/>
                        <a:pt x="f2" y="f5"/>
                      </a:cubicBezTo>
                      <a:close/>
                      <a:moveTo>
                        <a:pt x="f10" y="f11"/>
                      </a:moveTo>
                      <a:cubicBezTo>
                        <a:pt x="f16" y="f17"/>
                        <a:pt x="f18" y="f19"/>
                        <a:pt x="f20" y="f21"/>
                      </a:cubicBezTo>
                      <a:cubicBezTo>
                        <a:pt x="f22" y="f23"/>
                        <a:pt x="f24" y="f25"/>
                        <a:pt x="f26" y="f4"/>
                      </a:cubicBezTo>
                      <a:cubicBezTo>
                        <a:pt x="f27" y="f28"/>
                        <a:pt x="f29" y="f30"/>
                        <a:pt x="f31" y="f32"/>
                      </a:cubicBezTo>
                      <a:lnTo>
                        <a:pt x="f31" y="f32"/>
                      </a:lnTo>
                      <a:cubicBezTo>
                        <a:pt x="f33" y="f34"/>
                        <a:pt x="f35" y="f36"/>
                        <a:pt x="f37" y="f36"/>
                      </a:cubicBezTo>
                      <a:cubicBezTo>
                        <a:pt x="f38" y="f36"/>
                        <a:pt x="f39" y="f40"/>
                        <a:pt x="f3" y="f41"/>
                      </a:cubicBezTo>
                      <a:lnTo>
                        <a:pt x="f3" y="f41"/>
                      </a:lnTo>
                      <a:cubicBezTo>
                        <a:pt x="f42" y="f43"/>
                        <a:pt x="f44" y="f45"/>
                        <a:pt x="f46" y="f45"/>
                      </a:cubicBezTo>
                      <a:cubicBezTo>
                        <a:pt x="f47" y="f45"/>
                        <a:pt x="f48" y="f49"/>
                        <a:pt x="f50" y="f51"/>
                      </a:cubicBezTo>
                      <a:cubicBezTo>
                        <a:pt x="f52" y="f53"/>
                        <a:pt x="f54" y="f55"/>
                        <a:pt x="f56" y="f57"/>
                      </a:cubicBezTo>
                      <a:cubicBezTo>
                        <a:pt x="f24" y="f58"/>
                        <a:pt x="f59" y="f22"/>
                        <a:pt x="f60" y="f61"/>
                      </a:cubicBezTo>
                      <a:cubicBezTo>
                        <a:pt x="f62" y="f63"/>
                        <a:pt x="f64" y="f65"/>
                        <a:pt x="f10" y="f11"/>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931;p13">
                  <a:extLst>
                    <a:ext uri="{FF2B5EF4-FFF2-40B4-BE49-F238E27FC236}">
                      <a16:creationId xmlns:a16="http://schemas.microsoft.com/office/drawing/2014/main" id="{2169756E-F0F2-4127-AAAB-CEB5147EA836}"/>
                    </a:ext>
                  </a:extLst>
                </p:cNvPr>
                <p:cNvSpPr/>
                <p:nvPr/>
              </p:nvSpPr>
              <p:spPr>
                <a:xfrm>
                  <a:off x="559311" y="4732513"/>
                  <a:ext cx="98087" cy="213649"/>
                </a:xfrm>
                <a:custGeom>
                  <a:avLst/>
                  <a:gdLst>
                    <a:gd name="f0" fmla="val w"/>
                    <a:gd name="f1" fmla="val h"/>
                    <a:gd name="f2" fmla="val 0"/>
                    <a:gd name="f3" fmla="val 3037"/>
                    <a:gd name="f4" fmla="val 6615"/>
                    <a:gd name="f5" fmla="val 728"/>
                    <a:gd name="f6" fmla="val 750"/>
                    <a:gd name="f7" fmla="val 14"/>
                    <a:gd name="f8" fmla="val 772"/>
                    <a:gd name="f9" fmla="val 27"/>
                    <a:gd name="f10" fmla="val 795"/>
                    <a:gd name="f11" fmla="val 40"/>
                    <a:gd name="f12" fmla="val 13"/>
                    <a:gd name="f13" fmla="val 1998"/>
                    <a:gd name="f14" fmla="val 1136"/>
                    <a:gd name="f15" fmla="val 2022"/>
                    <a:gd name="f16" fmla="val 1168"/>
                    <a:gd name="f17" fmla="val 2045"/>
                    <a:gd name="f18" fmla="val 1201"/>
                    <a:gd name="f19" fmla="val 2067"/>
                    <a:gd name="f20" fmla="val 1235"/>
                    <a:gd name="f21" fmla="val 2124"/>
                    <a:gd name="f22" fmla="val 1328"/>
                    <a:gd name="f23" fmla="val 2171"/>
                    <a:gd name="f24" fmla="val 1432"/>
                    <a:gd name="f25" fmla="val 2217"/>
                    <a:gd name="f26" fmla="val 1535"/>
                    <a:gd name="f27" fmla="val 2286"/>
                    <a:gd name="f28" fmla="val 1755"/>
                    <a:gd name="f29" fmla="val 2332"/>
                    <a:gd name="f30" fmla="val 1986"/>
                    <a:gd name="f31" fmla="val 2193"/>
                    <a:gd name="f32" fmla="val 2344"/>
                    <a:gd name="f33" fmla="val 2655"/>
                    <a:gd name="f34" fmla="val 3105"/>
                    <a:gd name="f35" fmla="val 2055"/>
                    <a:gd name="f36" fmla="val 3521"/>
                    <a:gd name="f37" fmla="val 1894"/>
                    <a:gd name="f38" fmla="val 3948"/>
                    <a:gd name="f39" fmla="val 1709"/>
                    <a:gd name="f40" fmla="val 4352"/>
                    <a:gd name="f41" fmla="val 1570"/>
                    <a:gd name="f42" fmla="val 4779"/>
                    <a:gd name="f43" fmla="val 1420"/>
                    <a:gd name="f44" fmla="val 5194"/>
                    <a:gd name="f45" fmla="val 1351"/>
                    <a:gd name="f46" fmla="val 5645"/>
                    <a:gd name="f47" fmla="val 1340"/>
                    <a:gd name="f48" fmla="val 6106"/>
                    <a:gd name="f49" fmla="val 5875"/>
                    <a:gd name="f50" fmla="val 5656"/>
                    <a:gd name="f51" fmla="val 1363"/>
                    <a:gd name="f52" fmla="val 5425"/>
                    <a:gd name="f53" fmla="val 1386"/>
                    <a:gd name="f54" fmla="val 4987"/>
                    <a:gd name="f55" fmla="val 1513"/>
                    <a:gd name="f56" fmla="val 4767"/>
                    <a:gd name="f57" fmla="val 1640"/>
                    <a:gd name="f58" fmla="val 4329"/>
                    <a:gd name="f59" fmla="val 1836"/>
                    <a:gd name="f60" fmla="val 3925"/>
                    <a:gd name="f61" fmla="val 3509"/>
                    <a:gd name="f62" fmla="val 2159"/>
                    <a:gd name="f63" fmla="val 3094"/>
                    <a:gd name="f64" fmla="val 2216"/>
                    <a:gd name="f65" fmla="val 1837"/>
                    <a:gd name="f66" fmla="val 2204"/>
                    <a:gd name="f67" fmla="val 1449"/>
                    <a:gd name="f68" fmla="val 1344"/>
                    <a:gd name="f69" fmla="val 378"/>
                    <a:gd name="f70" fmla="val 1820"/>
                    <a:gd name="f71" fmla="val 915"/>
                    <a:gd name="f72" fmla="val 1547"/>
                    <a:gd name="f73" fmla="val 2101"/>
                    <a:gd name="f74" fmla="val 1893"/>
                    <a:gd name="f75" fmla="val 2517"/>
                    <a:gd name="f76" fmla="val 1871"/>
                    <a:gd name="f77" fmla="val 2759"/>
                    <a:gd name="f78" fmla="val 1783"/>
                    <a:gd name="f79" fmla="val 2829"/>
                    <a:gd name="f80" fmla="val 1669"/>
                    <a:gd name="f81" fmla="val 2879"/>
                    <a:gd name="f82" fmla="val 1553"/>
                    <a:gd name="f83" fmla="val 1517"/>
                    <a:gd name="f84" fmla="val 1480"/>
                    <a:gd name="f85" fmla="val 2874"/>
                    <a:gd name="f86" fmla="val 1443"/>
                    <a:gd name="f87" fmla="val 2863"/>
                    <a:gd name="f88" fmla="val 1305"/>
                    <a:gd name="f89" fmla="val 2817"/>
                    <a:gd name="f90" fmla="val 1190"/>
                    <a:gd name="f91" fmla="val 2632"/>
                    <a:gd name="f92" fmla="val 1247"/>
                    <a:gd name="f93" fmla="val 2482"/>
                    <a:gd name="f94" fmla="val 1097"/>
                    <a:gd name="f95" fmla="val 2620"/>
                    <a:gd name="f96" fmla="val 1074"/>
                    <a:gd name="f97" fmla="val 1178"/>
                    <a:gd name="f98" fmla="val 3036"/>
                    <a:gd name="f99" fmla="val 1239"/>
                    <a:gd name="f100" fmla="val 3150"/>
                    <a:gd name="f101" fmla="val 1371"/>
                    <a:gd name="f102" fmla="val 3199"/>
                    <a:gd name="f103" fmla="val 1506"/>
                    <a:gd name="f104" fmla="val 1576"/>
                    <a:gd name="f105" fmla="val 1646"/>
                    <a:gd name="f106" fmla="val 3186"/>
                    <a:gd name="f107" fmla="val 3163"/>
                    <a:gd name="f108" fmla="val 3705"/>
                    <a:gd name="f109" fmla="val 889"/>
                    <a:gd name="f110" fmla="val 4063"/>
                    <a:gd name="f111" fmla="val 289"/>
                    <a:gd name="f112" fmla="val 4271"/>
                    <a:gd name="f113" fmla="val 462"/>
                    <a:gd name="f114" fmla="val 4363"/>
                    <a:gd name="f115" fmla="val 612"/>
                    <a:gd name="f116" fmla="val 4410"/>
                    <a:gd name="f117" fmla="val 439"/>
                    <a:gd name="f118" fmla="val 4606"/>
                    <a:gd name="f119" fmla="val 1"/>
                    <a:gd name="f120" fmla="val 4790"/>
                    <a:gd name="f121" fmla="val 257"/>
                    <a:gd name="f122" fmla="val 4861"/>
                    <a:gd name="f123" fmla="val 388"/>
                    <a:gd name="f124" fmla="val 4899"/>
                    <a:gd name="f125" fmla="val 560"/>
                    <a:gd name="f126" fmla="val 642"/>
                    <a:gd name="f127" fmla="val 734"/>
                    <a:gd name="f128" fmla="val 4890"/>
                    <a:gd name="f129" fmla="val 855"/>
                    <a:gd name="f130" fmla="val 4871"/>
                    <a:gd name="f131" fmla="val 325"/>
                    <a:gd name="f132" fmla="val 5620"/>
                    <a:gd name="f133" fmla="val 1268"/>
                    <a:gd name="f134" fmla="val 5932"/>
                    <a:gd name="f135" fmla="val 1316"/>
                    <a:gd name="f136" fmla="val 6611"/>
                    <a:gd name="f137" fmla="val 1274"/>
                    <a:gd name="f138" fmla="val 5979"/>
                    <a:gd name="f139" fmla="val 2448"/>
                    <a:gd name="f140" fmla="val 5990"/>
                    <a:gd name="f141" fmla="val 2355"/>
                    <a:gd name="f142" fmla="val 5402"/>
                    <a:gd name="f143" fmla="val 5748"/>
                    <a:gd name="f144" fmla="val 2725"/>
                    <a:gd name="f145" fmla="val 6014"/>
                    <a:gd name="f146" fmla="val 6199"/>
                    <a:gd name="f147" fmla="val 5298"/>
                    <a:gd name="f148" fmla="val 2505"/>
                    <a:gd name="f149" fmla="val 4040"/>
                    <a:gd name="f150" fmla="val 2748"/>
                    <a:gd name="f151" fmla="val 2182"/>
                    <a:gd name="f152" fmla="val 2563"/>
                    <a:gd name="f153" fmla="val 1385"/>
                    <a:gd name="f154" fmla="val 797"/>
                    <a:gd name="f155" fmla="val 1882"/>
                    <a:gd name="f156" fmla="val 681"/>
                    <a:gd name="f157" fmla="val 566"/>
                    <a:gd name="f158" fmla="val 1594"/>
                    <a:gd name="f159" fmla="val 450"/>
                    <a:gd name="f160" fmla="val 1339"/>
                    <a:gd name="f161" fmla="val 280"/>
                    <a:gd name="f162" fmla="val 1054"/>
                    <a:gd name="f163" fmla="val 189"/>
                    <a:gd name="f164" fmla="val 6612"/>
                    <a:gd name="f165" fmla="val 6613"/>
                    <a:gd name="f166" fmla="val 1317"/>
                    <a:gd name="f167" fmla="val 6614"/>
                    <a:gd name="f168" fmla="*/ f0 1 3037"/>
                    <a:gd name="f169" fmla="*/ f1 1 6615"/>
                    <a:gd name="f170" fmla="val f2"/>
                    <a:gd name="f171" fmla="val f3"/>
                    <a:gd name="f172" fmla="val f4"/>
                    <a:gd name="f173" fmla="+- f172 0 f170"/>
                    <a:gd name="f174" fmla="+- f171 0 f170"/>
                    <a:gd name="f175" fmla="*/ f174 1 3037"/>
                    <a:gd name="f176" fmla="*/ f173 1 6615"/>
                    <a:gd name="f177" fmla="*/ f170 1 f175"/>
                    <a:gd name="f178" fmla="*/ f171 1 f175"/>
                    <a:gd name="f179" fmla="*/ f170 1 f176"/>
                    <a:gd name="f180" fmla="*/ f172 1 f176"/>
                    <a:gd name="f181" fmla="*/ f177 f168 1"/>
                    <a:gd name="f182" fmla="*/ f178 f168 1"/>
                    <a:gd name="f183" fmla="*/ f180 f169 1"/>
                    <a:gd name="f184" fmla="*/ f179 f169 1"/>
                  </a:gdLst>
                  <a:ahLst/>
                  <a:cxnLst>
                    <a:cxn ang="3cd4">
                      <a:pos x="hc" y="t"/>
                    </a:cxn>
                    <a:cxn ang="0">
                      <a:pos x="r" y="vc"/>
                    </a:cxn>
                    <a:cxn ang="cd4">
                      <a:pos x="hc" y="b"/>
                    </a:cxn>
                    <a:cxn ang="cd2">
                      <a:pos x="l" y="vc"/>
                    </a:cxn>
                  </a:cxnLst>
                  <a:rect l="f181" t="f184" r="f182" b="f183"/>
                  <a:pathLst>
                    <a:path w="3037" h="6615">
                      <a:moveTo>
                        <a:pt x="f5" y="f2"/>
                      </a:moveTo>
                      <a:cubicBezTo>
                        <a:pt x="f6" y="f7"/>
                        <a:pt x="f8" y="f9"/>
                        <a:pt x="f10" y="f11"/>
                      </a:cubicBezTo>
                      <a:lnTo>
                        <a:pt x="f10" y="f11"/>
                      </a:lnTo>
                      <a:cubicBezTo>
                        <a:pt x="f8" y="f9"/>
                        <a:pt x="f6" y="f12"/>
                        <a:pt x="f5" y="f2"/>
                      </a:cubicBezTo>
                      <a:close/>
                      <a:moveTo>
                        <a:pt x="f13" y="f14"/>
                      </a:moveTo>
                      <a:cubicBezTo>
                        <a:pt x="f15" y="f16"/>
                        <a:pt x="f17" y="f18"/>
                        <a:pt x="f19" y="f20"/>
                      </a:cubicBezTo>
                      <a:cubicBezTo>
                        <a:pt x="f21" y="f22"/>
                        <a:pt x="f23" y="f24"/>
                        <a:pt x="f25" y="f26"/>
                      </a:cubicBezTo>
                      <a:cubicBezTo>
                        <a:pt x="f27" y="f28"/>
                        <a:pt x="f29" y="f30"/>
                        <a:pt x="f29" y="f31"/>
                      </a:cubicBezTo>
                      <a:cubicBezTo>
                        <a:pt x="f32" y="f33"/>
                        <a:pt x="f25" y="f34"/>
                        <a:pt x="f35" y="f36"/>
                      </a:cubicBezTo>
                      <a:cubicBezTo>
                        <a:pt x="f37" y="f38"/>
                        <a:pt x="f39" y="f40"/>
                        <a:pt x="f41" y="f42"/>
                      </a:cubicBezTo>
                      <a:cubicBezTo>
                        <a:pt x="f43" y="f44"/>
                        <a:pt x="f45" y="f46"/>
                        <a:pt x="f47" y="f48"/>
                      </a:cubicBezTo>
                      <a:cubicBezTo>
                        <a:pt x="f47" y="f49"/>
                        <a:pt x="f47" y="f50"/>
                        <a:pt x="f51" y="f52"/>
                      </a:cubicBezTo>
                      <a:cubicBezTo>
                        <a:pt x="f53" y="f44"/>
                        <a:pt x="f24" y="f54"/>
                        <a:pt x="f55" y="f56"/>
                      </a:cubicBezTo>
                      <a:cubicBezTo>
                        <a:pt x="f57" y="f58"/>
                        <a:pt x="f59" y="f60"/>
                        <a:pt x="f13" y="f61"/>
                      </a:cubicBezTo>
                      <a:cubicBezTo>
                        <a:pt x="f62" y="f63"/>
                        <a:pt x="f27" y="f33"/>
                        <a:pt x="f27" y="f64"/>
                      </a:cubicBezTo>
                      <a:cubicBezTo>
                        <a:pt x="f27" y="f65"/>
                        <a:pt x="f66" y="f67"/>
                        <a:pt x="f13" y="f14"/>
                      </a:cubicBezTo>
                      <a:close/>
                      <a:moveTo>
                        <a:pt x="f10" y="f11"/>
                      </a:moveTo>
                      <a:lnTo>
                        <a:pt x="f10" y="f11"/>
                      </a:lnTo>
                      <a:cubicBezTo>
                        <a:pt x="f68" y="f69"/>
                        <a:pt x="f70" y="f71"/>
                        <a:pt x="f13" y="f72"/>
                      </a:cubicBezTo>
                      <a:cubicBezTo>
                        <a:pt x="f73" y="f74"/>
                        <a:pt x="f25" y="f75"/>
                        <a:pt x="f76" y="f77"/>
                      </a:cubicBezTo>
                      <a:cubicBezTo>
                        <a:pt x="f78" y="f79"/>
                        <a:pt x="f80" y="f81"/>
                        <a:pt x="f82" y="f81"/>
                      </a:cubicBezTo>
                      <a:cubicBezTo>
                        <a:pt x="f83" y="f81"/>
                        <a:pt x="f84" y="f85"/>
                        <a:pt x="f86" y="f87"/>
                      </a:cubicBezTo>
                      <a:cubicBezTo>
                        <a:pt x="f88" y="f89"/>
                        <a:pt x="f90" y="f91"/>
                        <a:pt x="f92" y="f93"/>
                      </a:cubicBezTo>
                      <a:lnTo>
                        <a:pt x="f92" y="f93"/>
                      </a:lnTo>
                      <a:cubicBezTo>
                        <a:pt x="f94" y="f95"/>
                        <a:pt x="f96" y="f87"/>
                        <a:pt x="f97" y="f98"/>
                      </a:cubicBezTo>
                      <a:cubicBezTo>
                        <a:pt x="f99" y="f100"/>
                        <a:pt x="f101" y="f102"/>
                        <a:pt x="f103" y="f102"/>
                      </a:cubicBezTo>
                      <a:cubicBezTo>
                        <a:pt x="f104" y="f102"/>
                        <a:pt x="f105" y="f106"/>
                        <a:pt x="f39" y="f107"/>
                      </a:cubicBezTo>
                      <a:lnTo>
                        <a:pt x="f39" y="f107"/>
                      </a:lnTo>
                      <a:cubicBezTo>
                        <a:pt x="f53" y="f108"/>
                        <a:pt x="f109" y="f110"/>
                        <a:pt x="f111" y="f112"/>
                      </a:cubicBezTo>
                      <a:cubicBezTo>
                        <a:pt x="f111" y="f112"/>
                        <a:pt x="f113" y="f114"/>
                        <a:pt x="f115" y="f116"/>
                      </a:cubicBezTo>
                      <a:cubicBezTo>
                        <a:pt x="f115" y="f116"/>
                        <a:pt x="f117" y="f118"/>
                        <a:pt x="f119" y="f120"/>
                      </a:cubicBezTo>
                      <a:cubicBezTo>
                        <a:pt x="f121" y="f122"/>
                        <a:pt x="f123" y="f124"/>
                        <a:pt x="f125" y="f124"/>
                      </a:cubicBezTo>
                      <a:cubicBezTo>
                        <a:pt x="f126" y="f124"/>
                        <a:pt x="f127" y="f128"/>
                        <a:pt x="f129" y="f130"/>
                      </a:cubicBezTo>
                      <a:lnTo>
                        <a:pt x="f129" y="f130"/>
                      </a:lnTo>
                      <a:cubicBezTo>
                        <a:pt x="f131" y="f132"/>
                        <a:pt x="f133" y="f134"/>
                        <a:pt x="f135" y="f136"/>
                      </a:cubicBezTo>
                      <a:lnTo>
                        <a:pt x="f135" y="f136"/>
                      </a:lnTo>
                      <a:cubicBezTo>
                        <a:pt x="f137" y="f138"/>
                        <a:pt x="f139" y="f140"/>
                        <a:pt x="f141" y="f142"/>
                      </a:cubicBezTo>
                      <a:lnTo>
                        <a:pt x="f141" y="f142"/>
                      </a:lnTo>
                      <a:cubicBezTo>
                        <a:pt x="f75" y="f143"/>
                        <a:pt x="f144" y="f145"/>
                        <a:pt x="f98" y="f146"/>
                      </a:cubicBezTo>
                      <a:cubicBezTo>
                        <a:pt x="f139" y="f147"/>
                        <a:pt x="f148" y="f149"/>
                        <a:pt x="f91" y="f98"/>
                      </a:cubicBezTo>
                      <a:cubicBezTo>
                        <a:pt x="f150" y="f151"/>
                        <a:pt x="f152" y="f153"/>
                        <a:pt x="f13" y="f154"/>
                      </a:cubicBezTo>
                      <a:cubicBezTo>
                        <a:pt x="f155" y="f156"/>
                        <a:pt x="f28" y="f157"/>
                        <a:pt x="f158" y="f159"/>
                      </a:cubicBezTo>
                      <a:cubicBezTo>
                        <a:pt x="f160" y="f161"/>
                        <a:pt x="f162" y="f163"/>
                        <a:pt x="f10" y="f11"/>
                      </a:cubicBezTo>
                      <a:close/>
                      <a:moveTo>
                        <a:pt x="f135" y="f136"/>
                      </a:moveTo>
                      <a:cubicBezTo>
                        <a:pt x="f135" y="f164"/>
                        <a:pt x="f135" y="f165"/>
                        <a:pt x="f166" y="f167"/>
                      </a:cubicBezTo>
                      <a:cubicBezTo>
                        <a:pt x="f135" y="f165"/>
                        <a:pt x="f135" y="f164"/>
                        <a:pt x="f135" y="f13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932;p13">
                  <a:extLst>
                    <a:ext uri="{FF2B5EF4-FFF2-40B4-BE49-F238E27FC236}">
                      <a16:creationId xmlns:a16="http://schemas.microsoft.com/office/drawing/2014/main" id="{FDEA7950-335E-4129-AB72-DA749979608D}"/>
                    </a:ext>
                  </a:extLst>
                </p:cNvPr>
                <p:cNvSpPr/>
                <p:nvPr/>
              </p:nvSpPr>
              <p:spPr>
                <a:xfrm>
                  <a:off x="650293" y="4823112"/>
                  <a:ext cx="18278" cy="77934"/>
                </a:xfrm>
                <a:custGeom>
                  <a:avLst/>
                  <a:gdLst>
                    <a:gd name="f0" fmla="val w"/>
                    <a:gd name="f1" fmla="val h"/>
                    <a:gd name="f2" fmla="val 0"/>
                    <a:gd name="f3" fmla="val 566"/>
                    <a:gd name="f4" fmla="val 2413"/>
                    <a:gd name="f5" fmla="val 254"/>
                    <a:gd name="f6" fmla="val 831"/>
                    <a:gd name="f7" fmla="val 139"/>
                    <a:gd name="f8" fmla="val 1674"/>
                    <a:gd name="f9" fmla="val 462"/>
                    <a:gd name="f10" fmla="val 1605"/>
                    <a:gd name="f11" fmla="val 346"/>
                    <a:gd name="f12" fmla="val 808"/>
                    <a:gd name="f13" fmla="*/ f0 1 566"/>
                    <a:gd name="f14" fmla="*/ f1 1 2413"/>
                    <a:gd name="f15" fmla="val f2"/>
                    <a:gd name="f16" fmla="val f3"/>
                    <a:gd name="f17" fmla="val f4"/>
                    <a:gd name="f18" fmla="+- f17 0 f15"/>
                    <a:gd name="f19" fmla="+- f16 0 f15"/>
                    <a:gd name="f20" fmla="*/ f19 1 566"/>
                    <a:gd name="f21" fmla="*/ f18 1 241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566" h="2413">
                      <a:moveTo>
                        <a:pt x="f5" y="f2"/>
                      </a:moveTo>
                      <a:cubicBezTo>
                        <a:pt x="f2" y="f6"/>
                        <a:pt x="f7" y="f8"/>
                        <a:pt x="f3" y="f4"/>
                      </a:cubicBezTo>
                      <a:cubicBezTo>
                        <a:pt x="f9" y="f10"/>
                        <a:pt x="f11" y="f1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 name="Google Shape;933;p13">
                  <a:extLst>
                    <a:ext uri="{FF2B5EF4-FFF2-40B4-BE49-F238E27FC236}">
                      <a16:creationId xmlns:a16="http://schemas.microsoft.com/office/drawing/2014/main" id="{C966990F-5AEA-4532-AD5E-C6BCB7C32BCC}"/>
                    </a:ext>
                  </a:extLst>
                </p:cNvPr>
                <p:cNvSpPr/>
                <p:nvPr/>
              </p:nvSpPr>
              <p:spPr>
                <a:xfrm>
                  <a:off x="699488" y="4654972"/>
                  <a:ext cx="82808" cy="96953"/>
                </a:xfrm>
                <a:custGeom>
                  <a:avLst/>
                  <a:gdLst>
                    <a:gd name="f0" fmla="val w"/>
                    <a:gd name="f1" fmla="val h"/>
                    <a:gd name="f2" fmla="val 0"/>
                    <a:gd name="f3" fmla="val 2564"/>
                    <a:gd name="f4" fmla="val 3002"/>
                    <a:gd name="f5" fmla="val 1282"/>
                    <a:gd name="f6" fmla="val 1755"/>
                    <a:gd name="f7" fmla="val 1284"/>
                    <a:gd name="f8" fmla="val 1756"/>
                    <a:gd name="f9" fmla="val 1287"/>
                    <a:gd name="f10" fmla="val 1757"/>
                    <a:gd name="f11" fmla="val 1289"/>
                    <a:gd name="f12" fmla="val 1758"/>
                    <a:gd name="f13" fmla="val 462"/>
                    <a:gd name="f14" fmla="val 1016"/>
                    <a:gd name="f15" fmla="val 543"/>
                    <a:gd name="f16" fmla="val 1178"/>
                    <a:gd name="f17" fmla="val 647"/>
                    <a:gd name="f18" fmla="val 1328"/>
                    <a:gd name="f19" fmla="val 774"/>
                    <a:gd name="f20" fmla="val 1455"/>
                    <a:gd name="f21" fmla="val 843"/>
                    <a:gd name="f22" fmla="val 1524"/>
                    <a:gd name="f23" fmla="val 947"/>
                    <a:gd name="f24" fmla="val 1593"/>
                    <a:gd name="f25" fmla="val 1040"/>
                    <a:gd name="f26" fmla="val 1639"/>
                    <a:gd name="f27" fmla="val 1155"/>
                    <a:gd name="f28" fmla="val 1686"/>
                    <a:gd name="f29" fmla="val 1270"/>
                    <a:gd name="f30" fmla="val 1697"/>
                    <a:gd name="f31" fmla="val 1386"/>
                    <a:gd name="f32" fmla="val 1536"/>
                    <a:gd name="f33" fmla="val 1663"/>
                    <a:gd name="f34" fmla="val 1859"/>
                    <a:gd name="f35" fmla="val 1605"/>
                    <a:gd name="f36" fmla="val 1732"/>
                    <a:gd name="f37" fmla="val 1720"/>
                    <a:gd name="f38" fmla="val 1559"/>
                    <a:gd name="f39" fmla="val 1766"/>
                    <a:gd name="f40" fmla="val 1354"/>
                    <a:gd name="f41" fmla="val 1314"/>
                    <a:gd name="f42" fmla="val 1426"/>
                    <a:gd name="f43" fmla="val 1815"/>
                    <a:gd name="f44" fmla="val 1585"/>
                    <a:gd name="f45" fmla="val 1871"/>
                    <a:gd name="f46" fmla="val 1928"/>
                    <a:gd name="f47" fmla="val 1882"/>
                    <a:gd name="f48" fmla="val 2020"/>
                    <a:gd name="f49" fmla="val 2044"/>
                    <a:gd name="f50" fmla="val 2101"/>
                    <a:gd name="f51" fmla="val 2171"/>
                    <a:gd name="f52" fmla="val 2228"/>
                    <a:gd name="f53" fmla="val 2032"/>
                    <a:gd name="f54" fmla="val 2113"/>
                    <a:gd name="f55" fmla="val 2043"/>
                    <a:gd name="f56" fmla="val 1986"/>
                    <a:gd name="f57" fmla="val 1351"/>
                    <a:gd name="f58" fmla="val 1870"/>
                    <a:gd name="f59" fmla="val 1190"/>
                    <a:gd name="f60" fmla="val 1801"/>
                    <a:gd name="f61" fmla="val 855"/>
                    <a:gd name="f62" fmla="val 1628"/>
                    <a:gd name="f63" fmla="val 751"/>
                    <a:gd name="f64" fmla="val 1478"/>
                    <a:gd name="f65" fmla="val 612"/>
                    <a:gd name="f66" fmla="val 532"/>
                    <a:gd name="f67" fmla="val 35"/>
                    <a:gd name="f68" fmla="val 1"/>
                    <a:gd name="f69" fmla="val 358"/>
                    <a:gd name="f70" fmla="val 58"/>
                    <a:gd name="f71" fmla="val 728"/>
                    <a:gd name="f72" fmla="val 197"/>
                    <a:gd name="f73" fmla="val 1074"/>
                    <a:gd name="f74" fmla="val 416"/>
                    <a:gd name="f75" fmla="val 1582"/>
                    <a:gd name="f76" fmla="val 832"/>
                    <a:gd name="f77" fmla="val 1997"/>
                    <a:gd name="f78" fmla="val 1340"/>
                    <a:gd name="f79" fmla="val 2320"/>
                    <a:gd name="f80" fmla="val 1744"/>
                    <a:gd name="f81" fmla="val 2378"/>
                    <a:gd name="f82" fmla="val 2494"/>
                    <a:gd name="f83" fmla="val 2598"/>
                    <a:gd name="f84" fmla="val 2263"/>
                    <a:gd name="f85" fmla="val 2782"/>
                    <a:gd name="f86" fmla="val 3001"/>
                    <a:gd name="f87" fmla="val 2425"/>
                    <a:gd name="f88" fmla="val 2563"/>
                    <a:gd name="f89" fmla="val 2551"/>
                    <a:gd name="f90" fmla="val 2517"/>
                    <a:gd name="f91" fmla="val 2286"/>
                    <a:gd name="f92" fmla="val 2482"/>
                    <a:gd name="f93" fmla="val 2332"/>
                    <a:gd name="f94" fmla="val 1824"/>
                    <a:gd name="f95" fmla="val 2148"/>
                    <a:gd name="f96" fmla="val 2163"/>
                    <a:gd name="f97" fmla="val 1689"/>
                    <a:gd name="f98" fmla="val 2180"/>
                    <a:gd name="f99" fmla="val 1691"/>
                    <a:gd name="f100" fmla="val 2197"/>
                    <a:gd name="f101" fmla="val 2291"/>
                    <a:gd name="f102" fmla="val 2397"/>
                    <a:gd name="f103" fmla="val 2436"/>
                    <a:gd name="f104" fmla="val 1570"/>
                    <a:gd name="f105" fmla="val 1305"/>
                    <a:gd name="f106" fmla="val 2344"/>
                    <a:gd name="f107" fmla="val 1224"/>
                    <a:gd name="f108" fmla="val 2251"/>
                    <a:gd name="f109" fmla="val 1132"/>
                    <a:gd name="f110" fmla="val 2136"/>
                    <a:gd name="f111" fmla="val 1097"/>
                    <a:gd name="f112" fmla="val 1998"/>
                    <a:gd name="f113" fmla="val 1051"/>
                    <a:gd name="f114" fmla="val 2159"/>
                    <a:gd name="f115" fmla="val 993"/>
                    <a:gd name="f116" fmla="val 2321"/>
                    <a:gd name="f117" fmla="val 866"/>
                    <a:gd name="f118" fmla="val 693"/>
                    <a:gd name="f119" fmla="val 520"/>
                    <a:gd name="f120" fmla="val 324"/>
                    <a:gd name="f121" fmla="val 243"/>
                    <a:gd name="f122" fmla="val 1617"/>
                    <a:gd name="f123" fmla="val 924"/>
                    <a:gd name="f124" fmla="val 958"/>
                    <a:gd name="f125" fmla="val 1186"/>
                    <a:gd name="f126" fmla="val 963"/>
                    <a:gd name="f127" fmla="val 1148"/>
                    <a:gd name="f128" fmla="val 965"/>
                    <a:gd name="f129" fmla="val 1110"/>
                    <a:gd name="f130" fmla="val 755"/>
                    <a:gd name="f131" fmla="val 409"/>
                    <a:gd name="f132" fmla="val 775"/>
                    <a:gd name="f133" fmla="val 232"/>
                    <a:gd name="f134" fmla="val 139"/>
                    <a:gd name="f135" fmla="val 301"/>
                    <a:gd name="f136" fmla="val 70"/>
                    <a:gd name="f137" fmla="val 150"/>
                    <a:gd name="f138" fmla="*/ f0 1 2564"/>
                    <a:gd name="f139" fmla="*/ f1 1 3002"/>
                    <a:gd name="f140" fmla="val f2"/>
                    <a:gd name="f141" fmla="val f3"/>
                    <a:gd name="f142" fmla="val f4"/>
                    <a:gd name="f143" fmla="+- f142 0 f140"/>
                    <a:gd name="f144" fmla="+- f141 0 f140"/>
                    <a:gd name="f145" fmla="*/ f144 1 2564"/>
                    <a:gd name="f146" fmla="*/ f143 1 3002"/>
                    <a:gd name="f147" fmla="*/ f140 1 f145"/>
                    <a:gd name="f148" fmla="*/ f141 1 f145"/>
                    <a:gd name="f149" fmla="*/ f140 1 f146"/>
                    <a:gd name="f150" fmla="*/ f142 1 f146"/>
                    <a:gd name="f151" fmla="*/ f147 f138 1"/>
                    <a:gd name="f152" fmla="*/ f148 f138 1"/>
                    <a:gd name="f153" fmla="*/ f150 f139 1"/>
                    <a:gd name="f154" fmla="*/ f149 f139 1"/>
                  </a:gdLst>
                  <a:ahLst/>
                  <a:cxnLst>
                    <a:cxn ang="3cd4">
                      <a:pos x="hc" y="t"/>
                    </a:cxn>
                    <a:cxn ang="0">
                      <a:pos x="r" y="vc"/>
                    </a:cxn>
                    <a:cxn ang="cd4">
                      <a:pos x="hc" y="b"/>
                    </a:cxn>
                    <a:cxn ang="cd2">
                      <a:pos x="l" y="vc"/>
                    </a:cxn>
                  </a:cxnLst>
                  <a:rect l="f151" t="f154" r="f152" b="f153"/>
                  <a:pathLst>
                    <a:path w="2564" h="3002">
                      <a:moveTo>
                        <a:pt x="f5" y="f6"/>
                      </a:moveTo>
                      <a:lnTo>
                        <a:pt x="f5" y="f6"/>
                      </a:lnTo>
                      <a:cubicBezTo>
                        <a:pt x="f7" y="f8"/>
                        <a:pt x="f9" y="f10"/>
                        <a:pt x="f11" y="f12"/>
                      </a:cubicBezTo>
                      <a:lnTo>
                        <a:pt x="f11" y="f12"/>
                      </a:lnTo>
                      <a:cubicBezTo>
                        <a:pt x="f9" y="f10"/>
                        <a:pt x="f7" y="f8"/>
                        <a:pt x="f5" y="f6"/>
                      </a:cubicBezTo>
                      <a:close/>
                      <a:moveTo>
                        <a:pt x="f13" y="f14"/>
                      </a:moveTo>
                      <a:cubicBezTo>
                        <a:pt x="f15" y="f16"/>
                        <a:pt x="f17" y="f18"/>
                        <a:pt x="f19" y="f20"/>
                      </a:cubicBezTo>
                      <a:cubicBezTo>
                        <a:pt x="f21" y="f22"/>
                        <a:pt x="f23" y="f24"/>
                        <a:pt x="f25" y="f26"/>
                      </a:cubicBezTo>
                      <a:cubicBezTo>
                        <a:pt x="f27" y="f28"/>
                        <a:pt x="f29" y="f30"/>
                        <a:pt x="f31" y="f30"/>
                      </a:cubicBezTo>
                      <a:cubicBezTo>
                        <a:pt x="f32" y="f30"/>
                        <a:pt x="f30" y="f33"/>
                        <a:pt x="f34" y="f35"/>
                      </a:cubicBezTo>
                      <a:lnTo>
                        <a:pt x="f34" y="f35"/>
                      </a:lnTo>
                      <a:cubicBezTo>
                        <a:pt x="f36" y="f37"/>
                        <a:pt x="f38" y="f39"/>
                        <a:pt x="f31" y="f39"/>
                      </a:cubicBezTo>
                      <a:cubicBezTo>
                        <a:pt x="f40" y="f39"/>
                        <a:pt x="f41" y="f39"/>
                        <a:pt x="f11" y="f12"/>
                      </a:cubicBezTo>
                      <a:lnTo>
                        <a:pt x="f11" y="f12"/>
                      </a:lnTo>
                      <a:cubicBezTo>
                        <a:pt x="f42" y="f43"/>
                        <a:pt x="f44" y="f45"/>
                        <a:pt x="f36" y="f46"/>
                      </a:cubicBezTo>
                      <a:cubicBezTo>
                        <a:pt x="f47" y="f48"/>
                        <a:pt x="f49" y="f50"/>
                        <a:pt x="f51" y="f52"/>
                      </a:cubicBezTo>
                      <a:cubicBezTo>
                        <a:pt x="f53" y="f54"/>
                        <a:pt x="f45" y="f55"/>
                        <a:pt x="f30" y="f56"/>
                      </a:cubicBezTo>
                      <a:cubicBezTo>
                        <a:pt x="f22" y="f46"/>
                        <a:pt x="f57" y="f58"/>
                        <a:pt x="f59" y="f60"/>
                      </a:cubicBezTo>
                      <a:cubicBezTo>
                        <a:pt x="f14" y="f36"/>
                        <a:pt x="f61" y="f62"/>
                        <a:pt x="f63" y="f64"/>
                      </a:cubicBezTo>
                      <a:cubicBezTo>
                        <a:pt x="f65" y="f57"/>
                        <a:pt x="f66" y="f16"/>
                        <a:pt x="f13" y="f14"/>
                      </a:cubicBezTo>
                      <a:close/>
                      <a:moveTo>
                        <a:pt x="f67" y="f2"/>
                      </a:moveTo>
                      <a:cubicBezTo>
                        <a:pt x="f68" y="f69"/>
                        <a:pt x="f70" y="f71"/>
                        <a:pt x="f72" y="f73"/>
                      </a:cubicBezTo>
                      <a:cubicBezTo>
                        <a:pt x="f74" y="f75"/>
                        <a:pt x="f76" y="f77"/>
                        <a:pt x="f78" y="f52"/>
                      </a:cubicBezTo>
                      <a:cubicBezTo>
                        <a:pt x="f32" y="f79"/>
                        <a:pt x="f80" y="f81"/>
                        <a:pt x="f46" y="f82"/>
                      </a:cubicBezTo>
                      <a:cubicBezTo>
                        <a:pt x="f50" y="f83"/>
                        <a:pt x="f84" y="f85"/>
                        <a:pt x="f84" y="f86"/>
                      </a:cubicBezTo>
                      <a:cubicBezTo>
                        <a:pt x="f87" y="f85"/>
                        <a:pt x="f88" y="f89"/>
                        <a:pt x="f90" y="f91"/>
                      </a:cubicBezTo>
                      <a:cubicBezTo>
                        <a:pt x="f92" y="f55"/>
                        <a:pt x="f93" y="f94"/>
                        <a:pt x="f95" y="f28"/>
                      </a:cubicBezTo>
                      <a:lnTo>
                        <a:pt x="f95" y="f28"/>
                      </a:lnTo>
                      <a:cubicBezTo>
                        <a:pt x="f96" y="f97"/>
                        <a:pt x="f98" y="f99"/>
                        <a:pt x="f100" y="f99"/>
                      </a:cubicBezTo>
                      <a:cubicBezTo>
                        <a:pt x="f101" y="f99"/>
                        <a:pt x="f102" y="f26"/>
                        <a:pt x="f103" y="f104"/>
                      </a:cubicBezTo>
                      <a:cubicBezTo>
                        <a:pt x="f82" y="f20"/>
                        <a:pt x="f103" y="f105"/>
                        <a:pt x="f106" y="f107"/>
                      </a:cubicBezTo>
                      <a:cubicBezTo>
                        <a:pt x="f108" y="f109"/>
                        <a:pt x="f110" y="f111"/>
                        <a:pt x="f112" y="f113"/>
                      </a:cubicBezTo>
                      <a:cubicBezTo>
                        <a:pt x="f114" y="f115"/>
                        <a:pt x="f116" y="f117"/>
                        <a:pt x="f93" y="f118"/>
                      </a:cubicBezTo>
                      <a:cubicBezTo>
                        <a:pt x="f106" y="f119"/>
                        <a:pt x="f84" y="f120"/>
                        <a:pt x="f54" y="f121"/>
                      </a:cubicBezTo>
                      <a:cubicBezTo>
                        <a:pt x="f112" y="f65"/>
                        <a:pt x="f122" y="f123"/>
                        <a:pt x="f107" y="f124"/>
                      </a:cubicBezTo>
                      <a:cubicBezTo>
                        <a:pt x="f125" y="f126"/>
                        <a:pt x="f127" y="f128"/>
                        <a:pt x="f129" y="f128"/>
                      </a:cubicBezTo>
                      <a:cubicBezTo>
                        <a:pt x="f130" y="f128"/>
                        <a:pt x="f131" y="f132"/>
                        <a:pt x="f133" y="f13"/>
                      </a:cubicBezTo>
                      <a:cubicBezTo>
                        <a:pt x="f134" y="f135"/>
                        <a:pt x="f136" y="f137"/>
                        <a:pt x="f67"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 name="Google Shape;934;p13">
                  <a:extLst>
                    <a:ext uri="{FF2B5EF4-FFF2-40B4-BE49-F238E27FC236}">
                      <a16:creationId xmlns:a16="http://schemas.microsoft.com/office/drawing/2014/main" id="{0B78A404-DBCA-4262-8830-FBE64D78048F}"/>
                    </a:ext>
                  </a:extLst>
                </p:cNvPr>
                <p:cNvSpPr/>
                <p:nvPr/>
              </p:nvSpPr>
              <p:spPr>
                <a:xfrm>
                  <a:off x="677908" y="4590114"/>
                  <a:ext cx="177439" cy="239682"/>
                </a:xfrm>
                <a:custGeom>
                  <a:avLst/>
                  <a:gdLst>
                    <a:gd name="f0" fmla="val w"/>
                    <a:gd name="f1" fmla="val h"/>
                    <a:gd name="f2" fmla="val 0"/>
                    <a:gd name="f3" fmla="val 5494"/>
                    <a:gd name="f4" fmla="val 7421"/>
                    <a:gd name="f5" fmla="val 692"/>
                    <a:gd name="f6" fmla="val 681"/>
                    <a:gd name="f7" fmla="val 24"/>
                    <a:gd name="f8" fmla="val 671"/>
                    <a:gd name="f9" fmla="val 49"/>
                    <a:gd name="f10" fmla="val 661"/>
                    <a:gd name="f11" fmla="val 73"/>
                    <a:gd name="f12" fmla="val 1950"/>
                    <a:gd name="f13" fmla="val 6475"/>
                    <a:gd name="f14" fmla="val 2181"/>
                    <a:gd name="f15" fmla="val 6649"/>
                    <a:gd name="f16" fmla="val 2423"/>
                    <a:gd name="f17" fmla="val 6799"/>
                    <a:gd name="f18" fmla="val 2689"/>
                    <a:gd name="f19" fmla="val 6914"/>
                    <a:gd name="f20" fmla="val 2943"/>
                    <a:gd name="f21" fmla="val 7029"/>
                    <a:gd name="f22" fmla="val 3220"/>
                    <a:gd name="f23" fmla="val 7110"/>
                    <a:gd name="f24" fmla="val 3497"/>
                    <a:gd name="f25" fmla="val 7156"/>
                    <a:gd name="f26" fmla="val 3622"/>
                    <a:gd name="f27" fmla="val 7178"/>
                    <a:gd name="f28" fmla="val 3752"/>
                    <a:gd name="f29" fmla="val 7190"/>
                    <a:gd name="f30" fmla="val 3884"/>
                    <a:gd name="f31" fmla="val 4032"/>
                    <a:gd name="f32" fmla="val 4181"/>
                    <a:gd name="f33" fmla="val 7175"/>
                    <a:gd name="f34" fmla="val 4328"/>
                    <a:gd name="f35" fmla="val 7145"/>
                    <a:gd name="f36" fmla="val 4605"/>
                    <a:gd name="f37" fmla="val 7087"/>
                    <a:gd name="f38" fmla="val 4882"/>
                    <a:gd name="f39" fmla="val 6983"/>
                    <a:gd name="f40" fmla="val 5136"/>
                    <a:gd name="f41" fmla="val 6868"/>
                    <a:gd name="f42" fmla="val 4893"/>
                    <a:gd name="f43" fmla="val 7006"/>
                    <a:gd name="f44" fmla="val 4616"/>
                    <a:gd name="f45" fmla="val 4339"/>
                    <a:gd name="f46" fmla="val 7180"/>
                    <a:gd name="f47" fmla="val 4170"/>
                    <a:gd name="f48" fmla="val 7216"/>
                    <a:gd name="f49" fmla="val 3981"/>
                    <a:gd name="f50" fmla="val 7244"/>
                    <a:gd name="f51" fmla="val 3792"/>
                    <a:gd name="f52" fmla="val 3685"/>
                    <a:gd name="f53" fmla="val 3578"/>
                    <a:gd name="f54" fmla="val 7235"/>
                    <a:gd name="f55" fmla="val 3474"/>
                    <a:gd name="f56" fmla="val 7214"/>
                    <a:gd name="f57" fmla="val 3185"/>
                    <a:gd name="f58" fmla="val 7168"/>
                    <a:gd name="f59" fmla="val 2919"/>
                    <a:gd name="f60" fmla="val 2654"/>
                    <a:gd name="f61" fmla="val 6949"/>
                    <a:gd name="f62" fmla="val 2400"/>
                    <a:gd name="f63" fmla="val 6822"/>
                    <a:gd name="f64" fmla="val 2146"/>
                    <a:gd name="f65" fmla="val 6683"/>
                    <a:gd name="f66" fmla="val 1"/>
                    <a:gd name="f67" fmla="val 1676"/>
                    <a:gd name="f68" fmla="val 55"/>
                    <a:gd name="f69" fmla="val 3257"/>
                    <a:gd name="f70" fmla="val 715"/>
                    <a:gd name="f71" fmla="val 4871"/>
                    <a:gd name="f72" fmla="val 1096"/>
                    <a:gd name="f73" fmla="val 5794"/>
                    <a:gd name="f74" fmla="val 1719"/>
                    <a:gd name="f75" fmla="val 2596"/>
                    <a:gd name="f76" fmla="val 2983"/>
                    <a:gd name="f77" fmla="val 7319"/>
                    <a:gd name="f78" fmla="val 3389"/>
                    <a:gd name="f79" fmla="val 7420"/>
                    <a:gd name="f80" fmla="val 3790"/>
                    <a:gd name="f81" fmla="val 4298"/>
                    <a:gd name="f82" fmla="val 4800"/>
                    <a:gd name="f83" fmla="val 7258"/>
                    <a:gd name="f84" fmla="val 5251"/>
                    <a:gd name="f85" fmla="val 5320"/>
                    <a:gd name="f86" fmla="val 5401"/>
                    <a:gd name="f87" fmla="val 6856"/>
                    <a:gd name="f88" fmla="val 5424"/>
                    <a:gd name="f89" fmla="val 6764"/>
                    <a:gd name="f90" fmla="val 6602"/>
                    <a:gd name="f91" fmla="val 5367"/>
                    <a:gd name="f92" fmla="val 6487"/>
                    <a:gd name="f93" fmla="val 5205"/>
                    <a:gd name="f94" fmla="val 5113"/>
                    <a:gd name="f95" fmla="val 5020"/>
                    <a:gd name="f96" fmla="val 6568"/>
                    <a:gd name="f97" fmla="val 4939"/>
                    <a:gd name="f98" fmla="val 5216"/>
                    <a:gd name="f99" fmla="val 6163"/>
                    <a:gd name="f100" fmla="val 4816"/>
                    <a:gd name="f101" fmla="val 5890"/>
                    <a:gd name="f102" fmla="val 4286"/>
                    <a:gd name="f103" fmla="val 4151"/>
                    <a:gd name="f104" fmla="val 4008"/>
                    <a:gd name="f105" fmla="val 5907"/>
                    <a:gd name="f106" fmla="val 3866"/>
                    <a:gd name="f107" fmla="val 5944"/>
                    <a:gd name="f108" fmla="val 3519"/>
                    <a:gd name="f109" fmla="val 6037"/>
                    <a:gd name="f110" fmla="val 3167"/>
                    <a:gd name="f111" fmla="val 6098"/>
                    <a:gd name="f112" fmla="val 2819"/>
                    <a:gd name="f113" fmla="val 2439"/>
                    <a:gd name="f114" fmla="val 2064"/>
                    <a:gd name="f115" fmla="val 6025"/>
                    <a:gd name="f116" fmla="val 1703"/>
                    <a:gd name="f117" fmla="val 5839"/>
                    <a:gd name="f118" fmla="val 1728"/>
                    <a:gd name="f119" fmla="val 5849"/>
                    <a:gd name="f120" fmla="val 1753"/>
                    <a:gd name="f121" fmla="val 5854"/>
                    <a:gd name="f122" fmla="val 1778"/>
                    <a:gd name="f123" fmla="val 1885"/>
                    <a:gd name="f124" fmla="val 1989"/>
                    <a:gd name="f125" fmla="val 5771"/>
                    <a:gd name="f126" fmla="val 2031"/>
                    <a:gd name="f127" fmla="val 5644"/>
                    <a:gd name="f128" fmla="val 2088"/>
                    <a:gd name="f129" fmla="val 5471"/>
                    <a:gd name="f130" fmla="val 5275"/>
                    <a:gd name="f131" fmla="val 1915"/>
                    <a:gd name="f132" fmla="val 1811"/>
                    <a:gd name="f133" fmla="val 4986"/>
                    <a:gd name="f134" fmla="val 1684"/>
                    <a:gd name="f135" fmla="val 1557"/>
                    <a:gd name="f136" fmla="val 4744"/>
                    <a:gd name="f137" fmla="val 1442"/>
                    <a:gd name="f138" fmla="val 4629"/>
                    <a:gd name="f139" fmla="val 1315"/>
                    <a:gd name="f140" fmla="val 4502"/>
                    <a:gd name="f141" fmla="val 1223"/>
                    <a:gd name="f142" fmla="val 4352"/>
                    <a:gd name="f143" fmla="val 1026"/>
                    <a:gd name="f144" fmla="val 4051"/>
                    <a:gd name="f145" fmla="val 853"/>
                    <a:gd name="f146" fmla="val 3705"/>
                    <a:gd name="f147" fmla="val 3359"/>
                    <a:gd name="f148" fmla="val 343"/>
                    <a:gd name="f149" fmla="val 2356"/>
                    <a:gd name="f150" fmla="val 246"/>
                    <a:gd name="f151" fmla="val 1099"/>
                    <a:gd name="f152" fmla="*/ f0 1 5494"/>
                    <a:gd name="f153" fmla="*/ f1 1 7421"/>
                    <a:gd name="f154" fmla="val f2"/>
                    <a:gd name="f155" fmla="val f3"/>
                    <a:gd name="f156" fmla="val f4"/>
                    <a:gd name="f157" fmla="+- f156 0 f154"/>
                    <a:gd name="f158" fmla="+- f155 0 f154"/>
                    <a:gd name="f159" fmla="*/ f158 1 5494"/>
                    <a:gd name="f160" fmla="*/ f157 1 7421"/>
                    <a:gd name="f161" fmla="*/ f154 1 f159"/>
                    <a:gd name="f162" fmla="*/ f155 1 f159"/>
                    <a:gd name="f163" fmla="*/ f154 1 f160"/>
                    <a:gd name="f164" fmla="*/ f156 1 f160"/>
                    <a:gd name="f165" fmla="*/ f161 f152 1"/>
                    <a:gd name="f166" fmla="*/ f162 f152 1"/>
                    <a:gd name="f167" fmla="*/ f164 f153 1"/>
                    <a:gd name="f168" fmla="*/ f163 f153 1"/>
                  </a:gdLst>
                  <a:ahLst/>
                  <a:cxnLst>
                    <a:cxn ang="3cd4">
                      <a:pos x="hc" y="t"/>
                    </a:cxn>
                    <a:cxn ang="0">
                      <a:pos x="r" y="vc"/>
                    </a:cxn>
                    <a:cxn ang="cd4">
                      <a:pos x="hc" y="b"/>
                    </a:cxn>
                    <a:cxn ang="cd2">
                      <a:pos x="l" y="vc"/>
                    </a:cxn>
                  </a:cxnLst>
                  <a:rect l="f165" t="f168" r="f166" b="f167"/>
                  <a:pathLst>
                    <a:path w="5494" h="7421">
                      <a:moveTo>
                        <a:pt x="f5" y="f2"/>
                      </a:moveTo>
                      <a:cubicBezTo>
                        <a:pt x="f6" y="f7"/>
                        <a:pt x="f8" y="f9"/>
                        <a:pt x="f10" y="f11"/>
                      </a:cubicBezTo>
                      <a:lnTo>
                        <a:pt x="f10" y="f11"/>
                      </a:lnTo>
                      <a:cubicBezTo>
                        <a:pt x="f8" y="f9"/>
                        <a:pt x="f6" y="f7"/>
                        <a:pt x="f5" y="f2"/>
                      </a:cubicBezTo>
                      <a:close/>
                      <a:moveTo>
                        <a:pt x="f12" y="f13"/>
                      </a:moveTo>
                      <a:lnTo>
                        <a:pt x="f12" y="f13"/>
                      </a:lnTo>
                      <a:cubicBezTo>
                        <a:pt x="f14" y="f15"/>
                        <a:pt x="f16" y="f17"/>
                        <a:pt x="f18" y="f19"/>
                      </a:cubicBezTo>
                      <a:cubicBezTo>
                        <a:pt x="f20" y="f21"/>
                        <a:pt x="f22" y="f23"/>
                        <a:pt x="f24" y="f25"/>
                      </a:cubicBezTo>
                      <a:cubicBezTo>
                        <a:pt x="f26" y="f27"/>
                        <a:pt x="f28" y="f29"/>
                        <a:pt x="f30" y="f29"/>
                      </a:cubicBezTo>
                      <a:cubicBezTo>
                        <a:pt x="f31" y="f29"/>
                        <a:pt x="f32" y="f33"/>
                        <a:pt x="f34" y="f35"/>
                      </a:cubicBezTo>
                      <a:cubicBezTo>
                        <a:pt x="f36" y="f37"/>
                        <a:pt x="f38" y="f39"/>
                        <a:pt x="f40" y="f41"/>
                      </a:cubicBezTo>
                      <a:lnTo>
                        <a:pt x="f40" y="f41"/>
                      </a:lnTo>
                      <a:cubicBezTo>
                        <a:pt x="f42" y="f43"/>
                        <a:pt x="f44" y="f23"/>
                        <a:pt x="f45" y="f46"/>
                      </a:cubicBezTo>
                      <a:cubicBezTo>
                        <a:pt x="f47" y="f48"/>
                        <a:pt x="f49" y="f50"/>
                        <a:pt x="f51" y="f50"/>
                      </a:cubicBezTo>
                      <a:cubicBezTo>
                        <a:pt x="f52" y="f50"/>
                        <a:pt x="f53" y="f54"/>
                        <a:pt x="f55" y="f56"/>
                      </a:cubicBezTo>
                      <a:cubicBezTo>
                        <a:pt x="f57" y="f58"/>
                        <a:pt x="f59" y="f37"/>
                        <a:pt x="f60" y="f61"/>
                      </a:cubicBezTo>
                      <a:cubicBezTo>
                        <a:pt x="f62" y="f63"/>
                        <a:pt x="f64" y="f65"/>
                        <a:pt x="f12" y="f13"/>
                      </a:cubicBezTo>
                      <a:close/>
                      <a:moveTo>
                        <a:pt x="f10" y="f11"/>
                      </a:moveTo>
                      <a:cubicBezTo>
                        <a:pt x="f66" y="f67"/>
                        <a:pt x="f68" y="f69"/>
                        <a:pt x="f70" y="f71"/>
                      </a:cubicBezTo>
                      <a:cubicBezTo>
                        <a:pt x="f72" y="f73"/>
                        <a:pt x="f74" y="f15"/>
                        <a:pt x="f75" y="f23"/>
                      </a:cubicBezTo>
                      <a:cubicBezTo>
                        <a:pt x="f76" y="f77"/>
                        <a:pt x="f78" y="f79"/>
                        <a:pt x="f80" y="f79"/>
                      </a:cubicBezTo>
                      <a:cubicBezTo>
                        <a:pt x="f81" y="f79"/>
                        <a:pt x="f82" y="f83"/>
                        <a:pt x="f84" y="f61"/>
                      </a:cubicBezTo>
                      <a:cubicBezTo>
                        <a:pt x="f85" y="f19"/>
                        <a:pt x="f86" y="f87"/>
                        <a:pt x="f88" y="f89"/>
                      </a:cubicBezTo>
                      <a:cubicBezTo>
                        <a:pt x="f3" y="f90"/>
                        <a:pt x="f91" y="f92"/>
                        <a:pt x="f93" y="f92"/>
                      </a:cubicBezTo>
                      <a:cubicBezTo>
                        <a:pt x="f94" y="f92"/>
                        <a:pt x="f95" y="f96"/>
                        <a:pt x="f97" y="f96"/>
                      </a:cubicBezTo>
                      <a:cubicBezTo>
                        <a:pt x="f98" y="f99"/>
                        <a:pt x="f100" y="f101"/>
                        <a:pt x="f102" y="f101"/>
                      </a:cubicBezTo>
                      <a:cubicBezTo>
                        <a:pt x="f103" y="f101"/>
                        <a:pt x="f104" y="f105"/>
                        <a:pt x="f106" y="f107"/>
                      </a:cubicBezTo>
                      <a:cubicBezTo>
                        <a:pt x="f108" y="f109"/>
                        <a:pt x="f110" y="f111"/>
                        <a:pt x="f112" y="f111"/>
                      </a:cubicBezTo>
                      <a:cubicBezTo>
                        <a:pt x="f113" y="f111"/>
                        <a:pt x="f114" y="f115"/>
                        <a:pt x="f116" y="f117"/>
                      </a:cubicBezTo>
                      <a:lnTo>
                        <a:pt x="f116" y="f117"/>
                      </a:lnTo>
                      <a:cubicBezTo>
                        <a:pt x="f118" y="f119"/>
                        <a:pt x="f120" y="f121"/>
                        <a:pt x="f122" y="f121"/>
                      </a:cubicBezTo>
                      <a:cubicBezTo>
                        <a:pt x="f123" y="f121"/>
                        <a:pt x="f124" y="f125"/>
                        <a:pt x="f126" y="f127"/>
                      </a:cubicBezTo>
                      <a:cubicBezTo>
                        <a:pt x="f128" y="f129"/>
                        <a:pt x="f126" y="f130"/>
                        <a:pt x="f131" y="f40"/>
                      </a:cubicBezTo>
                      <a:cubicBezTo>
                        <a:pt x="f132" y="f133"/>
                        <a:pt x="f134" y="f71"/>
                        <a:pt x="f135" y="f136"/>
                      </a:cubicBezTo>
                      <a:cubicBezTo>
                        <a:pt x="f137" y="f138"/>
                        <a:pt x="f139" y="f140"/>
                        <a:pt x="f141" y="f142"/>
                      </a:cubicBezTo>
                      <a:cubicBezTo>
                        <a:pt x="f143" y="f144"/>
                        <a:pt x="f145" y="f146"/>
                        <a:pt x="f70" y="f147"/>
                      </a:cubicBezTo>
                      <a:cubicBezTo>
                        <a:pt x="f148" y="f149"/>
                        <a:pt x="f150" y="f151"/>
                        <a:pt x="f10" y="f11"/>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 name="Google Shape;935;p13">
                  <a:extLst>
                    <a:ext uri="{FF2B5EF4-FFF2-40B4-BE49-F238E27FC236}">
                      <a16:creationId xmlns:a16="http://schemas.microsoft.com/office/drawing/2014/main" id="{4FDE1918-3E51-44D6-AA00-957FA7E2EA43}"/>
                    </a:ext>
                  </a:extLst>
                </p:cNvPr>
                <p:cNvSpPr/>
                <p:nvPr/>
              </p:nvSpPr>
              <p:spPr>
                <a:xfrm>
                  <a:off x="705816" y="4769437"/>
                  <a:ext cx="83164" cy="100611"/>
                </a:xfrm>
                <a:custGeom>
                  <a:avLst/>
                  <a:gdLst>
                    <a:gd name="f0" fmla="val w"/>
                    <a:gd name="f1" fmla="val h"/>
                    <a:gd name="f2" fmla="val 0"/>
                    <a:gd name="f3" fmla="val 2575"/>
                    <a:gd name="f4" fmla="val 3115"/>
                    <a:gd name="f5" fmla="val 1"/>
                    <a:gd name="f6" fmla="val 4"/>
                    <a:gd name="f7" fmla="val 9"/>
                    <a:gd name="f8" fmla="val 6"/>
                    <a:gd name="f9" fmla="val 18"/>
                    <a:gd name="f10" fmla="val 27"/>
                    <a:gd name="f11" fmla="val 7"/>
                    <a:gd name="f12" fmla="val 228"/>
                    <a:gd name="f13" fmla="val 720"/>
                    <a:gd name="f14" fmla="val 527"/>
                    <a:gd name="f15" fmla="val 1334"/>
                    <a:gd name="f16" fmla="val 1051"/>
                    <a:gd name="f17" fmla="val 1835"/>
                    <a:gd name="f18" fmla="val 1144"/>
                    <a:gd name="f19" fmla="val 1916"/>
                    <a:gd name="f20" fmla="val 1248"/>
                    <a:gd name="f21" fmla="val 2008"/>
                    <a:gd name="f22" fmla="val 1317"/>
                    <a:gd name="f23" fmla="val 2112"/>
                    <a:gd name="f24" fmla="val 1386"/>
                    <a:gd name="f25" fmla="val 2205"/>
                    <a:gd name="f26" fmla="val 1432"/>
                    <a:gd name="f27" fmla="val 2343"/>
                    <a:gd name="f28" fmla="val 1421"/>
                    <a:gd name="f29" fmla="val 2459"/>
                    <a:gd name="f30" fmla="val 1398"/>
                    <a:gd name="f31" fmla="val 2586"/>
                    <a:gd name="f32" fmla="val 2701"/>
                    <a:gd name="f33" fmla="val 1201"/>
                    <a:gd name="f34" fmla="val 2724"/>
                    <a:gd name="f35" fmla="val 1186"/>
                    <a:gd name="f36" fmla="val 2729"/>
                    <a:gd name="f37" fmla="val 1170"/>
                    <a:gd name="f38" fmla="val 2731"/>
                    <a:gd name="f39" fmla="val 1154"/>
                    <a:gd name="f40" fmla="val 1049"/>
                    <a:gd name="f41" fmla="val 936"/>
                    <a:gd name="f42" fmla="val 2638"/>
                    <a:gd name="f43" fmla="val 2528"/>
                    <a:gd name="f44" fmla="val 2759"/>
                    <a:gd name="f45" fmla="val 3013"/>
                    <a:gd name="f46" fmla="val 1271"/>
                    <a:gd name="f47" fmla="val 3093"/>
                    <a:gd name="f48" fmla="val 3108"/>
                    <a:gd name="f49" fmla="val 1366"/>
                    <a:gd name="f50" fmla="val 1416"/>
                    <a:gd name="f51" fmla="val 1601"/>
                    <a:gd name="f52" fmla="val 1794"/>
                    <a:gd name="f53" fmla="val 3020"/>
                    <a:gd name="f54" fmla="val 1894"/>
                    <a:gd name="f55" fmla="val 2874"/>
                    <a:gd name="f56" fmla="val 2021"/>
                    <a:gd name="f57" fmla="val 2689"/>
                    <a:gd name="f58" fmla="val 2009"/>
                    <a:gd name="f59" fmla="val 2435"/>
                    <a:gd name="f60" fmla="val 1905"/>
                    <a:gd name="f61" fmla="val 2239"/>
                    <a:gd name="f62" fmla="val 1966"/>
                    <a:gd name="f63" fmla="val 2279"/>
                    <a:gd name="f64" fmla="val 2043"/>
                    <a:gd name="f65" fmla="val 2311"/>
                    <a:gd name="f66" fmla="val 2115"/>
                    <a:gd name="f67" fmla="val 2126"/>
                    <a:gd name="f68" fmla="val 2137"/>
                    <a:gd name="f69" fmla="val 2310"/>
                    <a:gd name="f70" fmla="val 2148"/>
                    <a:gd name="f71" fmla="val 2309"/>
                    <a:gd name="f72" fmla="val 2251"/>
                    <a:gd name="f73" fmla="val 1848"/>
                    <a:gd name="f74" fmla="val 1881"/>
                    <a:gd name="f75" fmla="val 1778"/>
                    <a:gd name="f76" fmla="val 1117"/>
                    <a:gd name="f77" fmla="val 1459"/>
                    <a:gd name="f78" fmla="val 253"/>
                    <a:gd name="f79" fmla="val 778"/>
                    <a:gd name="f80" fmla="*/ f0 1 2575"/>
                    <a:gd name="f81" fmla="*/ f1 1 3115"/>
                    <a:gd name="f82" fmla="val f2"/>
                    <a:gd name="f83" fmla="val f3"/>
                    <a:gd name="f84" fmla="val f4"/>
                    <a:gd name="f85" fmla="+- f84 0 f82"/>
                    <a:gd name="f86" fmla="+- f83 0 f82"/>
                    <a:gd name="f87" fmla="*/ f86 1 2575"/>
                    <a:gd name="f88" fmla="*/ f85 1 3115"/>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2575" h="3115">
                      <a:moveTo>
                        <a:pt x="f5" y="f2"/>
                      </a:moveTo>
                      <a:cubicBezTo>
                        <a:pt x="f6" y="f7"/>
                        <a:pt x="f8" y="f9"/>
                        <a:pt x="f7" y="f10"/>
                      </a:cubicBezTo>
                      <a:lnTo>
                        <a:pt x="f7" y="f10"/>
                      </a:lnTo>
                      <a:cubicBezTo>
                        <a:pt x="f11" y="f9"/>
                        <a:pt x="f6" y="f7"/>
                        <a:pt x="f5" y="f2"/>
                      </a:cubicBezTo>
                      <a:close/>
                      <a:moveTo>
                        <a:pt x="f7" y="f10"/>
                      </a:moveTo>
                      <a:lnTo>
                        <a:pt x="f7" y="f10"/>
                      </a:lnTo>
                      <a:cubicBezTo>
                        <a:pt x="f12" y="f13"/>
                        <a:pt x="f14" y="f15"/>
                        <a:pt x="f16" y="f17"/>
                      </a:cubicBezTo>
                      <a:cubicBezTo>
                        <a:pt x="f18" y="f19"/>
                        <a:pt x="f20" y="f21"/>
                        <a:pt x="f22" y="f23"/>
                      </a:cubicBezTo>
                      <a:cubicBezTo>
                        <a:pt x="f24" y="f25"/>
                        <a:pt x="f26" y="f27"/>
                        <a:pt x="f28" y="f29"/>
                      </a:cubicBezTo>
                      <a:cubicBezTo>
                        <a:pt x="f30" y="f31"/>
                        <a:pt x="f22" y="f32"/>
                        <a:pt x="f33" y="f34"/>
                      </a:cubicBezTo>
                      <a:cubicBezTo>
                        <a:pt x="f35" y="f36"/>
                        <a:pt x="f37" y="f38"/>
                        <a:pt x="f39" y="f38"/>
                      </a:cubicBezTo>
                      <a:cubicBezTo>
                        <a:pt x="f40" y="f38"/>
                        <a:pt x="f41" y="f42"/>
                        <a:pt x="f41" y="f43"/>
                      </a:cubicBezTo>
                      <a:lnTo>
                        <a:pt x="f41" y="f43"/>
                      </a:lnTo>
                      <a:cubicBezTo>
                        <a:pt x="f41" y="f44"/>
                        <a:pt x="f16" y="f45"/>
                        <a:pt x="f46" y="f47"/>
                      </a:cubicBezTo>
                      <a:cubicBezTo>
                        <a:pt x="f22" y="f48"/>
                        <a:pt x="f49" y="f4"/>
                        <a:pt x="f50" y="f4"/>
                      </a:cubicBezTo>
                      <a:cubicBezTo>
                        <a:pt x="f51" y="f4"/>
                        <a:pt x="f52" y="f53"/>
                        <a:pt x="f54" y="f55"/>
                      </a:cubicBezTo>
                      <a:cubicBezTo>
                        <a:pt x="f56" y="f57"/>
                        <a:pt x="f58" y="f59"/>
                        <a:pt x="f60" y="f61"/>
                      </a:cubicBezTo>
                      <a:lnTo>
                        <a:pt x="f60" y="f61"/>
                      </a:lnTo>
                      <a:cubicBezTo>
                        <a:pt x="f62" y="f63"/>
                        <a:pt x="f64" y="f65"/>
                        <a:pt x="f66" y="f65"/>
                      </a:cubicBezTo>
                      <a:cubicBezTo>
                        <a:pt x="f67" y="f65"/>
                        <a:pt x="f68" y="f69"/>
                        <a:pt x="f70" y="f71"/>
                      </a:cubicBezTo>
                      <a:cubicBezTo>
                        <a:pt x="f3" y="f72"/>
                        <a:pt x="f73" y="f74"/>
                        <a:pt x="f75" y="f17"/>
                      </a:cubicBezTo>
                      <a:cubicBezTo>
                        <a:pt x="f76" y="f77"/>
                        <a:pt x="f78" y="f79"/>
                        <a:pt x="f7" y="f10"/>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 name="Google Shape;936;p13">
                  <a:extLst>
                    <a:ext uri="{FF2B5EF4-FFF2-40B4-BE49-F238E27FC236}">
                      <a16:creationId xmlns:a16="http://schemas.microsoft.com/office/drawing/2014/main" id="{99A73222-DB2A-4DB0-AAB6-D3F3C69E63AA}"/>
                    </a:ext>
                  </a:extLst>
                </p:cNvPr>
                <p:cNvSpPr/>
                <p:nvPr/>
              </p:nvSpPr>
              <p:spPr>
                <a:xfrm>
                  <a:off x="562447" y="4459986"/>
                  <a:ext cx="144923" cy="231187"/>
                </a:xfrm>
                <a:custGeom>
                  <a:avLst/>
                  <a:gdLst>
                    <a:gd name="f0" fmla="val 360"/>
                    <a:gd name="f1" fmla="val w"/>
                    <a:gd name="f2" fmla="val h"/>
                    <a:gd name="f3" fmla="val 0"/>
                    <a:gd name="f4" fmla="val 4487"/>
                    <a:gd name="f5" fmla="val 7158"/>
                    <a:gd name="f6" fmla="val 4071"/>
                    <a:gd name="f7" fmla="val 1536"/>
                    <a:gd name="f8" fmla="val 4094"/>
                    <a:gd name="f9" fmla="val 1651"/>
                    <a:gd name="f10" fmla="val 4105"/>
                    <a:gd name="f11" fmla="val 1778"/>
                    <a:gd name="f12" fmla="val 4128"/>
                    <a:gd name="f13" fmla="val 1905"/>
                    <a:gd name="f14" fmla="val 2032"/>
                    <a:gd name="f15" fmla="val 2148"/>
                    <a:gd name="f16" fmla="val 2286"/>
                    <a:gd name="f17" fmla="val 4047"/>
                    <a:gd name="f18" fmla="val 2528"/>
                    <a:gd name="f19" fmla="val 3955"/>
                    <a:gd name="f20" fmla="val 2759"/>
                    <a:gd name="f21" fmla="val 3840"/>
                    <a:gd name="f22" fmla="val 2990"/>
                    <a:gd name="f23" fmla="val 3586"/>
                    <a:gd name="f24" fmla="val 3440"/>
                    <a:gd name="f25" fmla="val 3228"/>
                    <a:gd name="f26" fmla="val 3787"/>
                    <a:gd name="f27" fmla="val 2835"/>
                    <a:gd name="f28" fmla="val 4098"/>
                    <a:gd name="f29" fmla="val 2431"/>
                    <a:gd name="f30" fmla="val 4375"/>
                    <a:gd name="f31" fmla="val 2027"/>
                    <a:gd name="f32" fmla="val 4664"/>
                    <a:gd name="f33" fmla="val 1658"/>
                    <a:gd name="f34" fmla="val 4999"/>
                    <a:gd name="f35" fmla="val 1277"/>
                    <a:gd name="f36" fmla="val 5310"/>
                    <a:gd name="f37" fmla="val 977"/>
                    <a:gd name="f38" fmla="val 5714"/>
                    <a:gd name="f39" fmla="val 723"/>
                    <a:gd name="f40" fmla="val 6130"/>
                    <a:gd name="f41" fmla="val 839"/>
                    <a:gd name="f42" fmla="val 5922"/>
                    <a:gd name="f43" fmla="val 5703"/>
                    <a:gd name="f44" fmla="val 1127"/>
                    <a:gd name="f45" fmla="val 5518"/>
                    <a:gd name="f46" fmla="val 1266"/>
                    <a:gd name="f47" fmla="val 1439"/>
                    <a:gd name="f48" fmla="val 5137"/>
                    <a:gd name="f49" fmla="val 1623"/>
                    <a:gd name="f50" fmla="val 4964"/>
                    <a:gd name="f51" fmla="val 1993"/>
                    <a:gd name="f52" fmla="val 4629"/>
                    <a:gd name="f53" fmla="val 2408"/>
                    <a:gd name="f54" fmla="val 4341"/>
                    <a:gd name="f55" fmla="val 2778"/>
                    <a:gd name="f56" fmla="val 4029"/>
                    <a:gd name="f57" fmla="val 3170"/>
                    <a:gd name="f58" fmla="val 3706"/>
                    <a:gd name="f59" fmla="val 3528"/>
                    <a:gd name="f60" fmla="val 3360"/>
                    <a:gd name="f61" fmla="val 3782"/>
                    <a:gd name="f62" fmla="val 2944"/>
                    <a:gd name="f63" fmla="val 2840"/>
                    <a:gd name="f64" fmla="val 3897"/>
                    <a:gd name="f65" fmla="val 2725"/>
                    <a:gd name="f66" fmla="val 3932"/>
                    <a:gd name="f67" fmla="val 2609"/>
                    <a:gd name="f68" fmla="val 3978"/>
                    <a:gd name="f69" fmla="val 2494"/>
                    <a:gd name="f70" fmla="val 4024"/>
                    <a:gd name="f71" fmla="val 2378"/>
                    <a:gd name="f72" fmla="val 2263"/>
                    <a:gd name="f73" fmla="val 4082"/>
                    <a:gd name="f74" fmla="val 2021"/>
                    <a:gd name="f75" fmla="val 1663"/>
                    <a:gd name="f76" fmla="val 404"/>
                    <a:gd name="f77" fmla="val 6628"/>
                    <a:gd name="f78" fmla="val 403"/>
                    <a:gd name="f79" fmla="val 6631"/>
                    <a:gd name="f80" fmla="val 401"/>
                    <a:gd name="f81" fmla="val 6635"/>
                    <a:gd name="f82" fmla="val 400"/>
                    <a:gd name="f83" fmla="val 6638"/>
                    <a:gd name="f84" fmla="val 3493"/>
                    <a:gd name="f85" fmla="val 1"/>
                    <a:gd name="f86" fmla="val 3863"/>
                    <a:gd name="f87" fmla="val 635"/>
                    <a:gd name="f88" fmla="val 4036"/>
                    <a:gd name="f89" fmla="val 1443"/>
                    <a:gd name="f90" fmla="val 3851"/>
                    <a:gd name="f91" fmla="val 2171"/>
                    <a:gd name="f92" fmla="val 3747"/>
                    <a:gd name="f93" fmla="val 2552"/>
                    <a:gd name="f94" fmla="val 3209"/>
                    <a:gd name="f95" fmla="val 3055"/>
                    <a:gd name="f96" fmla="val 3244"/>
                    <a:gd name="f97" fmla="val 3024"/>
                    <a:gd name="f98" fmla="val 3249"/>
                    <a:gd name="f99" fmla="val 2992"/>
                    <a:gd name="f100" fmla="val 3251"/>
                    <a:gd name="f101" fmla="val 2960"/>
                    <a:gd name="f102" fmla="val 2825"/>
                    <a:gd name="f103" fmla="val 2686"/>
                    <a:gd name="f104" fmla="val 3210"/>
                    <a:gd name="f105" fmla="val 2593"/>
                    <a:gd name="f106" fmla="val 3117"/>
                    <a:gd name="f107" fmla="val 2478"/>
                    <a:gd name="f108" fmla="val 3002"/>
                    <a:gd name="f109" fmla="val 2605"/>
                    <a:gd name="f110" fmla="val 2655"/>
                    <a:gd name="f111" fmla="val 2397"/>
                    <a:gd name="f112" fmla="val 2702"/>
                    <a:gd name="f113" fmla="val 2235"/>
                    <a:gd name="f114" fmla="val 2909"/>
                    <a:gd name="f115" fmla="val 3129"/>
                    <a:gd name="f116" fmla="val 2247"/>
                    <a:gd name="f117" fmla="val 3348"/>
                    <a:gd name="f118" fmla="val 2455"/>
                    <a:gd name="f119" fmla="val 3521"/>
                    <a:gd name="f120" fmla="val 2662"/>
                    <a:gd name="f121" fmla="val 3544"/>
                    <a:gd name="f122" fmla="val 2252"/>
                    <a:gd name="f123" fmla="val 3781"/>
                    <a:gd name="f124" fmla="val 1808"/>
                    <a:gd name="f125" fmla="val 3883"/>
                    <a:gd name="f126" fmla="val 1348"/>
                    <a:gd name="f127" fmla="val 1135"/>
                    <a:gd name="f128" fmla="val 919"/>
                    <a:gd name="f129" fmla="val 3861"/>
                    <a:gd name="f130" fmla="val 700"/>
                    <a:gd name="f131" fmla="val 3821"/>
                    <a:gd name="f132" fmla="val 816"/>
                    <a:gd name="f133" fmla="val 3994"/>
                    <a:gd name="f134" fmla="val 931"/>
                    <a:gd name="f135" fmla="val 4110"/>
                    <a:gd name="f136" fmla="val 768"/>
                    <a:gd name="f137" fmla="val 4173"/>
                    <a:gd name="f138" fmla="val 449"/>
                    <a:gd name="f139" fmla="val 259"/>
                    <a:gd name="f140" fmla="val 4169"/>
                    <a:gd name="f141" fmla="val 146"/>
                    <a:gd name="f142" fmla="val 4156"/>
                    <a:gd name="f143" fmla="val 446"/>
                    <a:gd name="f144" fmla="val 4456"/>
                    <a:gd name="f145" fmla="val 527"/>
                    <a:gd name="f146" fmla="val 4525"/>
                    <a:gd name="f147" fmla="val 4698"/>
                    <a:gd name="f148" fmla="val 5135"/>
                    <a:gd name="f149" fmla="val 728"/>
                    <a:gd name="f150" fmla="val 5949"/>
                    <a:gd name="f151" fmla="val 533"/>
                    <a:gd name="f152" fmla="val 6369"/>
                    <a:gd name="f153" fmla="val 803"/>
                    <a:gd name="f154" fmla="val 6332"/>
                    <a:gd name="f155" fmla="val 1090"/>
                    <a:gd name="f156" fmla="val 1203"/>
                    <a:gd name="f157" fmla="val 1319"/>
                    <a:gd name="f158" fmla="val 6338"/>
                    <a:gd name="f159" fmla="val 1430"/>
                    <a:gd name="f160" fmla="val 1708"/>
                    <a:gd name="f161" fmla="val 1955"/>
                    <a:gd name="f162" fmla="val 6302"/>
                    <a:gd name="f163" fmla="val 2051"/>
                    <a:gd name="f164" fmla="val 6049"/>
                    <a:gd name="f165" fmla="val 6441"/>
                    <a:gd name="f166" fmla="val 2074"/>
                    <a:gd name="f167" fmla="val 6811"/>
                    <a:gd name="f168" fmla="val 2293"/>
                    <a:gd name="f169" fmla="val 7157"/>
                    <a:gd name="f170" fmla="val 2212"/>
                    <a:gd name="f171" fmla="val 5991"/>
                    <a:gd name="f172" fmla="val 2951"/>
                    <a:gd name="f173" fmla="val 4825"/>
                    <a:gd name="f174" fmla="val 3643"/>
                    <a:gd name="f175" fmla="val 3925"/>
                    <a:gd name="f176" fmla="val 4221"/>
                    <a:gd name="f177" fmla="val 3175"/>
                    <a:gd name="f178" fmla="val 4486"/>
                    <a:gd name="f179" fmla="val 2321"/>
                    <a:gd name="f180" fmla="val 4267"/>
                    <a:gd name="f181" fmla="val 1270"/>
                    <a:gd name="f182" fmla="val 4151"/>
                    <a:gd name="f183" fmla="val 1086"/>
                    <a:gd name="f184" fmla="val 901"/>
                    <a:gd name="f185" fmla="val 3920"/>
                    <a:gd name="f186" fmla="val 566"/>
                    <a:gd name="f187" fmla="val 3678"/>
                    <a:gd name="f188" fmla="val 301"/>
                    <a:gd name="f189" fmla="*/ f1 1 4487"/>
                    <a:gd name="f190" fmla="*/ f2 1 7158"/>
                    <a:gd name="f191" fmla="val f3"/>
                    <a:gd name="f192" fmla="val f4"/>
                    <a:gd name="f193" fmla="val f5"/>
                    <a:gd name="f194" fmla="+- f193 0 f191"/>
                    <a:gd name="f195" fmla="+- f192 0 f191"/>
                    <a:gd name="f196" fmla="*/ f195 1 4487"/>
                    <a:gd name="f197" fmla="*/ f194 1 7158"/>
                    <a:gd name="f198" fmla="*/ f191 1 f196"/>
                    <a:gd name="f199" fmla="*/ f192 1 f196"/>
                    <a:gd name="f200" fmla="*/ f191 1 f197"/>
                    <a:gd name="f201" fmla="*/ f193 1 f197"/>
                    <a:gd name="f202" fmla="*/ f198 f189 1"/>
                    <a:gd name="f203" fmla="*/ f199 f189 1"/>
                    <a:gd name="f204" fmla="*/ f201 f190 1"/>
                    <a:gd name="f205" fmla="*/ f200 f190 1"/>
                  </a:gdLst>
                  <a:ahLst/>
                  <a:cxnLst>
                    <a:cxn ang="3cd4">
                      <a:pos x="hc" y="t"/>
                    </a:cxn>
                    <a:cxn ang="0">
                      <a:pos x="r" y="vc"/>
                    </a:cxn>
                    <a:cxn ang="cd4">
                      <a:pos x="hc" y="b"/>
                    </a:cxn>
                    <a:cxn ang="cd2">
                      <a:pos x="l" y="vc"/>
                    </a:cxn>
                  </a:cxnLst>
                  <a:rect l="f202" t="f205" r="f203" b="f204"/>
                  <a:pathLst>
                    <a:path w="4487" h="7158">
                      <a:moveTo>
                        <a:pt x="f6" y="f7"/>
                      </a:moveTo>
                      <a:lnTo>
                        <a:pt x="f6" y="f7"/>
                      </a:lnTo>
                      <a:cubicBezTo>
                        <a:pt x="f8" y="f9"/>
                        <a:pt x="f10" y="f11"/>
                        <a:pt x="f12" y="f13"/>
                      </a:cubicBezTo>
                      <a:cubicBezTo>
                        <a:pt x="f12" y="f14"/>
                        <a:pt x="f10" y="f15"/>
                        <a:pt x="f8"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37" y="f43"/>
                        <a:pt x="f44" y="f45"/>
                      </a:cubicBezTo>
                      <a:cubicBezTo>
                        <a:pt x="f46" y="f36"/>
                        <a:pt x="f47" y="f48"/>
                        <a:pt x="f49" y="f50"/>
                      </a:cubicBezTo>
                      <a:cubicBezTo>
                        <a:pt x="f51" y="f52"/>
                        <a:pt x="f53" y="f54"/>
                        <a:pt x="f55" y="f56"/>
                      </a:cubicBezTo>
                      <a:cubicBezTo>
                        <a:pt x="f57" y="f58"/>
                        <a:pt x="f59" y="f60"/>
                        <a:pt x="f61" y="f62"/>
                      </a:cubicBezTo>
                      <a:cubicBezTo>
                        <a:pt x="f21" y="f63"/>
                        <a:pt x="f64" y="f65"/>
                        <a:pt x="f66" y="f67"/>
                      </a:cubicBezTo>
                      <a:cubicBezTo>
                        <a:pt x="f68" y="f69"/>
                        <a:pt x="f70" y="f71"/>
                        <a:pt x="f17" y="f72"/>
                      </a:cubicBezTo>
                      <a:cubicBezTo>
                        <a:pt x="f73" y="f15"/>
                        <a:pt x="f8" y="f74"/>
                        <a:pt x="f8" y="f13"/>
                      </a:cubicBezTo>
                      <a:cubicBezTo>
                        <a:pt x="f8" y="f11"/>
                        <a:pt x="f73" y="f75"/>
                        <a:pt x="f6" y="f7"/>
                      </a:cubicBezTo>
                      <a:close/>
                      <a:moveTo>
                        <a:pt x="f76" y="f77"/>
                      </a:moveTo>
                      <a:lnTo>
                        <a:pt x="f76" y="f77"/>
                      </a:lnTo>
                      <a:cubicBezTo>
                        <a:pt x="f78" y="f79"/>
                        <a:pt x="f80" y="f81"/>
                        <a:pt x="f82" y="f83"/>
                      </a:cubicBezTo>
                      <a:cubicBezTo>
                        <a:pt x="f80" y="f81"/>
                        <a:pt x="f78" y="f79"/>
                        <a:pt x="f76" y="f77"/>
                      </a:cubicBezTo>
                      <a:close/>
                      <a:moveTo>
                        <a:pt x="f84" y="f85"/>
                      </a:moveTo>
                      <a:cubicBezTo>
                        <a:pt x="f86" y="f87"/>
                        <a:pt x="f88" y="f89"/>
                        <a:pt x="f90" y="f91"/>
                      </a:cubicBezTo>
                      <a:cubicBezTo>
                        <a:pt x="f92" y="f93"/>
                        <a:pt x="f59" y="f94"/>
                        <a:pt x="f95" y="f96"/>
                      </a:cubicBezTo>
                      <a:cubicBezTo>
                        <a:pt x="f97" y="f98"/>
                        <a:pt x="f99" y="f100"/>
                        <a:pt x="f101" y="f100"/>
                      </a:cubicBezTo>
                      <a:cubicBezTo>
                        <a:pt x="f102" y="f100"/>
                        <a:pt x="f103" y="f104"/>
                        <a:pt x="f105" y="f106"/>
                      </a:cubicBezTo>
                      <a:cubicBezTo>
                        <a:pt x="f107" y="f108"/>
                        <a:pt x="f107" y="f20"/>
                        <a:pt x="f109" y="f110"/>
                      </a:cubicBezTo>
                      <a:lnTo>
                        <a:pt x="f109" y="f110"/>
                      </a:lnTo>
                      <a:cubicBezTo>
                        <a:pt x="f111" y="f112"/>
                        <a:pt x="f113" y="f114"/>
                        <a:pt x="f113" y="f115"/>
                      </a:cubicBezTo>
                      <a:cubicBezTo>
                        <a:pt x="f116" y="f117"/>
                        <a:pt x="f118" y="f119"/>
                        <a:pt x="f120" y="f121"/>
                      </a:cubicBezTo>
                      <a:cubicBezTo>
                        <a:pt x="f122" y="f123"/>
                        <a:pt x="f124" y="f125"/>
                        <a:pt x="f126" y="f125"/>
                      </a:cubicBezTo>
                      <a:cubicBezTo>
                        <a:pt x="f127" y="f125"/>
                        <a:pt x="f128" y="f129"/>
                        <a:pt x="f130" y="f131"/>
                      </a:cubicBezTo>
                      <a:lnTo>
                        <a:pt x="f130" y="f131"/>
                      </a:lnTo>
                      <a:cubicBezTo>
                        <a:pt x="f130" y="f131"/>
                        <a:pt x="f132" y="f133"/>
                        <a:pt x="f134" y="f135"/>
                      </a:cubicBezTo>
                      <a:cubicBezTo>
                        <a:pt x="f134" y="f135"/>
                        <a:pt x="f136" y="f137"/>
                        <a:pt x="f138" y="f137"/>
                      </a:cubicBezTo>
                      <a:cubicBezTo>
                        <a:pt x="f0" y="f137"/>
                        <a:pt x="f139" y="f140"/>
                        <a:pt x="f141" y="f142"/>
                      </a:cubicBezTo>
                      <a:lnTo>
                        <a:pt x="f141" y="f142"/>
                      </a:lnTo>
                      <a:cubicBezTo>
                        <a:pt x="f143" y="f144"/>
                        <a:pt x="f145" y="f146"/>
                        <a:pt x="f128" y="f147"/>
                      </a:cubicBezTo>
                      <a:cubicBezTo>
                        <a:pt x="f3" y="f148"/>
                        <a:pt x="f149" y="f150"/>
                        <a:pt x="f76" y="f77"/>
                      </a:cubicBezTo>
                      <a:lnTo>
                        <a:pt x="f76" y="f77"/>
                      </a:lnTo>
                      <a:cubicBezTo>
                        <a:pt x="f151" y="f152"/>
                        <a:pt x="f153" y="f154"/>
                        <a:pt x="f155" y="f154"/>
                      </a:cubicBezTo>
                      <a:cubicBezTo>
                        <a:pt x="f156" y="f154"/>
                        <a:pt x="f157" y="f158"/>
                        <a:pt x="f159" y="f158"/>
                      </a:cubicBezTo>
                      <a:cubicBezTo>
                        <a:pt x="f160" y="f158"/>
                        <a:pt x="f161" y="f162"/>
                        <a:pt x="f163" y="f164"/>
                      </a:cubicBezTo>
                      <a:cubicBezTo>
                        <a:pt x="f163" y="f165"/>
                        <a:pt x="f166" y="f167"/>
                        <a:pt x="f168" y="f169"/>
                      </a:cubicBezTo>
                      <a:cubicBezTo>
                        <a:pt x="f170" y="f171"/>
                        <a:pt x="f172" y="f173"/>
                        <a:pt x="f174" y="f175"/>
                      </a:cubicBezTo>
                      <a:cubicBezTo>
                        <a:pt x="f176" y="f177"/>
                        <a:pt x="f178" y="f179"/>
                        <a:pt x="f180" y="f89"/>
                      </a:cubicBezTo>
                      <a:cubicBezTo>
                        <a:pt x="f176" y="f181"/>
                        <a:pt x="f182" y="f183"/>
                        <a:pt x="f73" y="f184"/>
                      </a:cubicBezTo>
                      <a:cubicBezTo>
                        <a:pt x="f185" y="f186"/>
                        <a:pt x="f187" y="f188"/>
                        <a:pt x="f84" y="f85"/>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 name="Google Shape;937;p13">
                  <a:extLst>
                    <a:ext uri="{FF2B5EF4-FFF2-40B4-BE49-F238E27FC236}">
                      <a16:creationId xmlns:a16="http://schemas.microsoft.com/office/drawing/2014/main" id="{06EF991D-15E2-4D5E-9E45-461F0564076D}"/>
                    </a:ext>
                  </a:extLst>
                </p:cNvPr>
                <p:cNvSpPr/>
                <p:nvPr/>
              </p:nvSpPr>
              <p:spPr>
                <a:xfrm>
                  <a:off x="637995" y="4597191"/>
                  <a:ext cx="54068" cy="151762"/>
                </a:xfrm>
                <a:custGeom>
                  <a:avLst/>
                  <a:gdLst>
                    <a:gd name="f0" fmla="val w"/>
                    <a:gd name="f1" fmla="val h"/>
                    <a:gd name="f2" fmla="val 0"/>
                    <a:gd name="f3" fmla="val 1674"/>
                    <a:gd name="f4" fmla="val 4699"/>
                    <a:gd name="f5" fmla="val 1201"/>
                    <a:gd name="f6" fmla="val 1005"/>
                    <a:gd name="f7" fmla="val 1143"/>
                    <a:gd name="f8" fmla="val 1224"/>
                    <a:gd name="f9" fmla="val 1085"/>
                    <a:gd name="f10" fmla="val 1443"/>
                    <a:gd name="f11" fmla="val 1051"/>
                    <a:gd name="f12" fmla="val 1004"/>
                    <a:gd name="f13" fmla="val 1905"/>
                    <a:gd name="f14" fmla="val 970"/>
                    <a:gd name="f15" fmla="val 2113"/>
                    <a:gd name="f16" fmla="val 2343"/>
                    <a:gd name="f17" fmla="val 958"/>
                    <a:gd name="f18" fmla="val 2574"/>
                    <a:gd name="f19" fmla="val 2805"/>
                    <a:gd name="f20" fmla="val 3059"/>
                    <a:gd name="f21" fmla="val 1027"/>
                    <a:gd name="f22" fmla="val 3302"/>
                    <a:gd name="f23" fmla="val 1074"/>
                    <a:gd name="f24" fmla="val 3532"/>
                    <a:gd name="f25" fmla="val 1108"/>
                    <a:gd name="f26" fmla="val 3763"/>
                    <a:gd name="f27" fmla="val 993"/>
                    <a:gd name="f28" fmla="val 3290"/>
                    <a:gd name="f29" fmla="val 935"/>
                    <a:gd name="f30" fmla="val 2828"/>
                    <a:gd name="f31" fmla="val 912"/>
                    <a:gd name="f32" fmla="val 1882"/>
                    <a:gd name="f33" fmla="val 1651"/>
                    <a:gd name="f34" fmla="val 1420"/>
                    <a:gd name="f35" fmla="val 1120"/>
                    <a:gd name="f36" fmla="val 820"/>
                    <a:gd name="f37" fmla="val 3013"/>
                    <a:gd name="f38" fmla="val 370"/>
                    <a:gd name="f39" fmla="val 4075"/>
                    <a:gd name="f40" fmla="val 416"/>
                    <a:gd name="f41" fmla="val 4052"/>
                    <a:gd name="f42" fmla="val 554"/>
                    <a:gd name="f43" fmla="val 3359"/>
                    <a:gd name="f44" fmla="val 693"/>
                    <a:gd name="f45" fmla="val 3186"/>
                    <a:gd name="f46" fmla="val 658"/>
                    <a:gd name="f47" fmla="val 3729"/>
                    <a:gd name="f48" fmla="val 981"/>
                    <a:gd name="f49" fmla="val 4398"/>
                    <a:gd name="f50" fmla="val 1408"/>
                    <a:gd name="f51" fmla="val 4698"/>
                    <a:gd name="f52" fmla="val 3151"/>
                    <a:gd name="f53" fmla="val 1131"/>
                    <a:gd name="f54" fmla="val 1501"/>
                    <a:gd name="f55" fmla="*/ f0 1 1674"/>
                    <a:gd name="f56" fmla="*/ f1 1 4699"/>
                    <a:gd name="f57" fmla="val f2"/>
                    <a:gd name="f58" fmla="val f3"/>
                    <a:gd name="f59" fmla="val f4"/>
                    <a:gd name="f60" fmla="+- f59 0 f57"/>
                    <a:gd name="f61" fmla="+- f58 0 f57"/>
                    <a:gd name="f62" fmla="*/ f61 1 1674"/>
                    <a:gd name="f63" fmla="*/ f60 1 469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674" h="4699">
                      <a:moveTo>
                        <a:pt x="f5" y="f6"/>
                      </a:moveTo>
                      <a:lnTo>
                        <a:pt x="f5" y="f6"/>
                      </a:lnTo>
                      <a:cubicBezTo>
                        <a:pt x="f7" y="f8"/>
                        <a:pt x="f9" y="f10"/>
                        <a:pt x="f11" y="f3"/>
                      </a:cubicBezTo>
                      <a:cubicBezTo>
                        <a:pt x="f12" y="f13"/>
                        <a:pt x="f14" y="f15"/>
                        <a:pt x="f14" y="f16"/>
                      </a:cubicBezTo>
                      <a:cubicBezTo>
                        <a:pt x="f17" y="f18"/>
                        <a:pt x="f14" y="f19"/>
                        <a:pt x="f12" y="f20"/>
                      </a:cubicBezTo>
                      <a:cubicBezTo>
                        <a:pt x="f21" y="f22"/>
                        <a:pt x="f23" y="f24"/>
                        <a:pt x="f25" y="f26"/>
                      </a:cubicBezTo>
                      <a:cubicBezTo>
                        <a:pt x="f11" y="f24"/>
                        <a:pt x="f27" y="f28"/>
                        <a:pt x="f17" y="f20"/>
                      </a:cubicBezTo>
                      <a:cubicBezTo>
                        <a:pt x="f29" y="f30"/>
                        <a:pt x="f31" y="f18"/>
                        <a:pt x="f31" y="f16"/>
                      </a:cubicBezTo>
                      <a:cubicBezTo>
                        <a:pt x="f29" y="f15"/>
                        <a:pt x="f17" y="f32"/>
                        <a:pt x="f12" y="f33"/>
                      </a:cubicBezTo>
                      <a:cubicBezTo>
                        <a:pt x="f11" y="f34"/>
                        <a:pt x="f35" y="f8"/>
                        <a:pt x="f5" y="f6"/>
                      </a:cubicBezTo>
                      <a:close/>
                      <a:moveTo>
                        <a:pt x="f3" y="f2"/>
                      </a:moveTo>
                      <a:lnTo>
                        <a:pt x="f3" y="f2"/>
                      </a:lnTo>
                      <a:cubicBezTo>
                        <a:pt x="f23" y="f36"/>
                        <a:pt x="f2" y="f37"/>
                        <a:pt x="f38" y="f39"/>
                      </a:cubicBezTo>
                      <a:cubicBezTo>
                        <a:pt x="f40" y="f41"/>
                        <a:pt x="f42" y="f43"/>
                        <a:pt x="f44" y="f45"/>
                      </a:cubicBezTo>
                      <a:lnTo>
                        <a:pt x="f44" y="f45"/>
                      </a:lnTo>
                      <a:cubicBezTo>
                        <a:pt x="f46" y="f47"/>
                        <a:pt x="f48" y="f49"/>
                        <a:pt x="f50" y="f51"/>
                      </a:cubicBezTo>
                      <a:cubicBezTo>
                        <a:pt x="f11" y="f52"/>
                        <a:pt x="f53" y="f54"/>
                        <a:pt x="f3"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 name="Google Shape;938;p13">
                  <a:extLst>
                    <a:ext uri="{FF2B5EF4-FFF2-40B4-BE49-F238E27FC236}">
                      <a16:creationId xmlns:a16="http://schemas.microsoft.com/office/drawing/2014/main" id="{6B35EF74-DA60-45B3-9C09-019A31456F50}"/>
                    </a:ext>
                  </a:extLst>
                </p:cNvPr>
                <p:cNvSpPr/>
                <p:nvPr/>
              </p:nvSpPr>
              <p:spPr>
                <a:xfrm>
                  <a:off x="658852" y="4391168"/>
                  <a:ext cx="171340" cy="50063"/>
                </a:xfrm>
                <a:custGeom>
                  <a:avLst/>
                  <a:gdLst>
                    <a:gd name="f0" fmla="val w"/>
                    <a:gd name="f1" fmla="val h"/>
                    <a:gd name="f2" fmla="val 0"/>
                    <a:gd name="f3" fmla="val 5305"/>
                    <a:gd name="f4" fmla="val 1550"/>
                    <a:gd name="f5" fmla="val 4245"/>
                    <a:gd name="f6" fmla="val 1"/>
                    <a:gd name="f7" fmla="val 2797"/>
                    <a:gd name="f8" fmla="val 1485"/>
                    <a:gd name="f9" fmla="val 782"/>
                    <a:gd name="f10" fmla="val 1732"/>
                    <a:gd name="f11" fmla="val 3291"/>
                    <a:gd name="f12" fmla="val 5304"/>
                    <a:gd name="f13" fmla="val 1376"/>
                    <a:gd name="f14" fmla="val 5068"/>
                    <a:gd name="f15" fmla="val 458"/>
                    <a:gd name="f16" fmla="val 4979"/>
                    <a:gd name="f17" fmla="val 128"/>
                    <a:gd name="f18" fmla="val 4670"/>
                    <a:gd name="f19" fmla="*/ f0 1 5305"/>
                    <a:gd name="f20" fmla="*/ f1 1 1550"/>
                    <a:gd name="f21" fmla="val f2"/>
                    <a:gd name="f22" fmla="val f3"/>
                    <a:gd name="f23" fmla="val f4"/>
                    <a:gd name="f24" fmla="+- f23 0 f21"/>
                    <a:gd name="f25" fmla="+- f22 0 f21"/>
                    <a:gd name="f26" fmla="*/ f25 1 5305"/>
                    <a:gd name="f27" fmla="*/ f24 1 1550"/>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5305" h="1550">
                      <a:moveTo>
                        <a:pt x="f5" y="f6"/>
                      </a:moveTo>
                      <a:cubicBezTo>
                        <a:pt x="f7" y="f6"/>
                        <a:pt x="f6" y="f8"/>
                        <a:pt x="f6" y="f8"/>
                      </a:cubicBezTo>
                      <a:cubicBezTo>
                        <a:pt x="f6" y="f8"/>
                        <a:pt x="f9" y="f4"/>
                        <a:pt x="f10" y="f4"/>
                      </a:cubicBezTo>
                      <a:cubicBezTo>
                        <a:pt x="f11" y="f4"/>
                        <a:pt x="f12" y="f13"/>
                        <a:pt x="f14" y="f15"/>
                      </a:cubicBezTo>
                      <a:cubicBezTo>
                        <a:pt x="f16" y="f17"/>
                        <a:pt x="f18"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 name="Google Shape;939;p13">
                  <a:extLst>
                    <a:ext uri="{FF2B5EF4-FFF2-40B4-BE49-F238E27FC236}">
                      <a16:creationId xmlns:a16="http://schemas.microsoft.com/office/drawing/2014/main" id="{5DD8CC88-BEB2-4F30-B31E-D68CAE46EA6C}"/>
                    </a:ext>
                  </a:extLst>
                </p:cNvPr>
                <p:cNvSpPr/>
                <p:nvPr/>
              </p:nvSpPr>
              <p:spPr>
                <a:xfrm>
                  <a:off x="657727" y="4301959"/>
                  <a:ext cx="134261" cy="111456"/>
                </a:xfrm>
                <a:custGeom>
                  <a:avLst/>
                  <a:gdLst>
                    <a:gd name="f0" fmla="val w"/>
                    <a:gd name="f1" fmla="val h"/>
                    <a:gd name="f2" fmla="val 0"/>
                    <a:gd name="f3" fmla="val 4157"/>
                    <a:gd name="f4" fmla="val 3451"/>
                    <a:gd name="f5" fmla="val 2636"/>
                    <a:gd name="f6" fmla="val 1501"/>
                    <a:gd name="f7" fmla="val 1"/>
                    <a:gd name="f8" fmla="val 4156"/>
                    <a:gd name="f9" fmla="val 1200"/>
                    <a:gd name="f10" fmla="val 3025"/>
                    <a:gd name="f11" fmla="val 161"/>
                    <a:gd name="f12" fmla="val 2903"/>
                    <a:gd name="f13" fmla="val 50"/>
                    <a:gd name="f14" fmla="val 2772"/>
                    <a:gd name="f15" fmla="*/ f0 1 4157"/>
                    <a:gd name="f16" fmla="*/ f1 1 3451"/>
                    <a:gd name="f17" fmla="val f2"/>
                    <a:gd name="f18" fmla="val f3"/>
                    <a:gd name="f19" fmla="val f4"/>
                    <a:gd name="f20" fmla="+- f19 0 f17"/>
                    <a:gd name="f21" fmla="+- f18 0 f17"/>
                    <a:gd name="f22" fmla="*/ f21 1 4157"/>
                    <a:gd name="f23" fmla="*/ f20 1 345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7" h="3450">
                      <a:moveTo>
                        <a:pt x="f5" y="f2"/>
                      </a:moveTo>
                      <a:cubicBezTo>
                        <a:pt x="f6" y="f2"/>
                        <a:pt x="f7" y="f4"/>
                        <a:pt x="f7" y="f4"/>
                      </a:cubicBezTo>
                      <a:cubicBezTo>
                        <a:pt x="f7" y="f4"/>
                        <a:pt x="f8" y="f9"/>
                        <a:pt x="f10" y="f11"/>
                      </a:cubicBezTo>
                      <a:cubicBezTo>
                        <a:pt x="f12" y="f13"/>
                        <a:pt x="f14"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8" name="Google Shape;940;p13">
                  <a:extLst>
                    <a:ext uri="{FF2B5EF4-FFF2-40B4-BE49-F238E27FC236}">
                      <a16:creationId xmlns:a16="http://schemas.microsoft.com/office/drawing/2014/main" id="{6493EB35-93A0-4A7D-B022-6F77F093DB50}"/>
                    </a:ext>
                  </a:extLst>
                </p:cNvPr>
                <p:cNvSpPr/>
                <p:nvPr/>
              </p:nvSpPr>
              <p:spPr>
                <a:xfrm>
                  <a:off x="604336" y="4248695"/>
                  <a:ext cx="94439" cy="166201"/>
                </a:xfrm>
                <a:custGeom>
                  <a:avLst/>
                  <a:gdLst>
                    <a:gd name="f0" fmla="val w"/>
                    <a:gd name="f1" fmla="val h"/>
                    <a:gd name="f2" fmla="val 0"/>
                    <a:gd name="f3" fmla="val 2924"/>
                    <a:gd name="f4" fmla="val 5146"/>
                    <a:gd name="f5" fmla="val 1343"/>
                    <a:gd name="f6" fmla="val 869"/>
                    <a:gd name="f7" fmla="val 263"/>
                    <a:gd name="f8" fmla="val 1446"/>
                    <a:gd name="f9" fmla="val 10"/>
                    <a:gd name="f10" fmla="val 1410"/>
                    <a:gd name="f11" fmla="val 3"/>
                    <a:gd name="f12" fmla="val 1376"/>
                    <a:gd name="f13" fmla="*/ f0 1 2924"/>
                    <a:gd name="f14" fmla="*/ f1 1 5146"/>
                    <a:gd name="f15" fmla="val f2"/>
                    <a:gd name="f16" fmla="val f3"/>
                    <a:gd name="f17" fmla="val f4"/>
                    <a:gd name="f18" fmla="+- f17 0 f15"/>
                    <a:gd name="f19" fmla="+- f16 0 f15"/>
                    <a:gd name="f20" fmla="*/ f19 1 2924"/>
                    <a:gd name="f21" fmla="*/ f18 1 514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924" h="5146">
                      <a:moveTo>
                        <a:pt x="f5" y="f2"/>
                      </a:moveTo>
                      <a:cubicBezTo>
                        <a:pt x="f2" y="f2"/>
                        <a:pt x="f6" y="f4"/>
                        <a:pt x="f6" y="f4"/>
                      </a:cubicBezTo>
                      <a:cubicBezTo>
                        <a:pt x="f6" y="f4"/>
                        <a:pt x="f3" y="f7"/>
                        <a:pt x="f8" y="f9"/>
                      </a:cubicBezTo>
                      <a:cubicBezTo>
                        <a:pt x="f10" y="f11"/>
                        <a:pt x="f12" y="f2"/>
                        <a:pt x="f5" y="f2"/>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59" name="Google Shape;941;p13">
                <a:extLst>
                  <a:ext uri="{FF2B5EF4-FFF2-40B4-BE49-F238E27FC236}">
                    <a16:creationId xmlns:a16="http://schemas.microsoft.com/office/drawing/2014/main" id="{523A902B-84B0-4735-9B44-5A0645C09C23}"/>
                  </a:ext>
                </a:extLst>
              </p:cNvPr>
              <p:cNvGrpSpPr/>
              <p:nvPr/>
            </p:nvGrpSpPr>
            <p:grpSpPr>
              <a:xfrm>
                <a:off x="1005218" y="4721203"/>
                <a:ext cx="8138855" cy="211875"/>
                <a:chOff x="1005218" y="4721203"/>
                <a:chExt cx="8138855" cy="211875"/>
              </a:xfrm>
            </p:grpSpPr>
            <p:sp>
              <p:nvSpPr>
                <p:cNvPr id="60" name="Google Shape;942;p13">
                  <a:extLst>
                    <a:ext uri="{FF2B5EF4-FFF2-40B4-BE49-F238E27FC236}">
                      <a16:creationId xmlns:a16="http://schemas.microsoft.com/office/drawing/2014/main" id="{E9649D91-6915-4265-B49E-9A22B5353375}"/>
                    </a:ext>
                  </a:extLst>
                </p:cNvPr>
                <p:cNvSpPr/>
                <p:nvPr/>
              </p:nvSpPr>
              <p:spPr>
                <a:xfrm rot="10800009" flipH="1">
                  <a:off x="4842452" y="4918063"/>
                  <a:ext cx="4301621"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61" name="Google Shape;943;p13">
                  <a:extLst>
                    <a:ext uri="{FF2B5EF4-FFF2-40B4-BE49-F238E27FC236}">
                      <a16:creationId xmlns:a16="http://schemas.microsoft.com/office/drawing/2014/main" id="{07501459-DFAC-41EA-85CD-EF868C3C6C5C}"/>
                    </a:ext>
                  </a:extLst>
                </p:cNvPr>
                <p:cNvGrpSpPr/>
                <p:nvPr/>
              </p:nvGrpSpPr>
              <p:grpSpPr>
                <a:xfrm>
                  <a:off x="1005218" y="4721203"/>
                  <a:ext cx="3295963" cy="211875"/>
                  <a:chOff x="1005218" y="4721203"/>
                  <a:chExt cx="3295963" cy="211875"/>
                </a:xfrm>
              </p:grpSpPr>
              <p:sp>
                <p:nvSpPr>
                  <p:cNvPr id="62" name="Google Shape;944;p13">
                    <a:extLst>
                      <a:ext uri="{FF2B5EF4-FFF2-40B4-BE49-F238E27FC236}">
                        <a16:creationId xmlns:a16="http://schemas.microsoft.com/office/drawing/2014/main" id="{C8438A3E-3A2B-4B3C-8E74-B51075BC9516}"/>
                      </a:ext>
                    </a:extLst>
                  </p:cNvPr>
                  <p:cNvSpPr/>
                  <p:nvPr/>
                </p:nvSpPr>
                <p:spPr>
                  <a:xfrm rot="10800009" flipH="1">
                    <a:off x="1136096" y="4918063"/>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 name="Google Shape;945;p13">
                    <a:extLst>
                      <a:ext uri="{FF2B5EF4-FFF2-40B4-BE49-F238E27FC236}">
                        <a16:creationId xmlns:a16="http://schemas.microsoft.com/office/drawing/2014/main" id="{44A0C747-FCB5-475D-9916-A08D44FDA72B}"/>
                      </a:ext>
                    </a:extLst>
                  </p:cNvPr>
                  <p:cNvSpPr/>
                  <p:nvPr/>
                </p:nvSpPr>
                <p:spPr>
                  <a:xfrm rot="10800009" flipH="1">
                    <a:off x="1005218" y="4721203"/>
                    <a:ext cx="143953" cy="211875"/>
                  </a:xfrm>
                  <a:custGeom>
                    <a:avLst/>
                    <a:gdLst>
                      <a:gd name="f0" fmla="val w"/>
                      <a:gd name="f1" fmla="val h"/>
                      <a:gd name="f2" fmla="val 0"/>
                      <a:gd name="f3" fmla="val 4457"/>
                      <a:gd name="f4" fmla="val 6560"/>
                      <a:gd name="f5" fmla="val 3933"/>
                      <a:gd name="f6" fmla="val 1"/>
                      <a:gd name="f7" fmla="val 2886"/>
                      <a:gd name="f8" fmla="val 1831"/>
                      <a:gd name="f9" fmla="val 436"/>
                      <a:gd name="f10" fmla="val 1097"/>
                      <a:gd name="f11" fmla="val 1215"/>
                      <a:gd name="f12" fmla="val 705"/>
                      <a:gd name="f13" fmla="val 1607"/>
                      <a:gd name="f14" fmla="val 405"/>
                      <a:gd name="f15" fmla="val 2104"/>
                      <a:gd name="f16" fmla="val 209"/>
                      <a:gd name="f17" fmla="val 2635"/>
                      <a:gd name="f18" fmla="val 174"/>
                      <a:gd name="f19" fmla="val 2761"/>
                      <a:gd name="f20" fmla="val 139"/>
                      <a:gd name="f21" fmla="val 2912"/>
                      <a:gd name="f22" fmla="val 93"/>
                      <a:gd name="f23" fmla="val 3039"/>
                      <a:gd name="f24" fmla="val 24"/>
                      <a:gd name="f25" fmla="val 3454"/>
                      <a:gd name="f26" fmla="val 3893"/>
                      <a:gd name="f27" fmla="val 4054"/>
                      <a:gd name="f28" fmla="val 4193"/>
                      <a:gd name="f29" fmla="val 4354"/>
                      <a:gd name="f30" fmla="val 105"/>
                      <a:gd name="f31" fmla="val 4955"/>
                      <a:gd name="f32" fmla="val 440"/>
                      <a:gd name="f33" fmla="val 5532"/>
                      <a:gd name="f34" fmla="val 913"/>
                      <a:gd name="f35" fmla="val 5936"/>
                      <a:gd name="f36" fmla="val 1397"/>
                      <a:gd name="f37" fmla="val 6330"/>
                      <a:gd name="f38" fmla="val 1992"/>
                      <a:gd name="f39" fmla="val 6559"/>
                      <a:gd name="f40" fmla="val 2642"/>
                      <a:gd name="f41" fmla="val 2658"/>
                      <a:gd name="f42" fmla="val 2674"/>
                      <a:gd name="f43" fmla="val 2690"/>
                      <a:gd name="f44" fmla="val 3441"/>
                      <a:gd name="f45" fmla="val 6524"/>
                      <a:gd name="f46" fmla="val 4133"/>
                      <a:gd name="f47" fmla="val 6005"/>
                      <a:gd name="f48" fmla="val 4364"/>
                      <a:gd name="f49" fmla="val 5278"/>
                      <a:gd name="f50" fmla="val 4422"/>
                      <a:gd name="f51" fmla="val 5105"/>
                      <a:gd name="f52" fmla="val 4456"/>
                      <a:gd name="f53" fmla="val 4908"/>
                      <a:gd name="f54" fmla="val 4712"/>
                      <a:gd name="f55" fmla="val 4481"/>
                      <a:gd name="f56" fmla="val 4387"/>
                      <a:gd name="f57" fmla="val 4239"/>
                      <a:gd name="f58" fmla="val 4272"/>
                      <a:gd name="f59" fmla="val 4031"/>
                      <a:gd name="f60" fmla="val 4041"/>
                      <a:gd name="f61" fmla="val 3627"/>
                      <a:gd name="f62" fmla="val 3579"/>
                      <a:gd name="f63" fmla="val 3339"/>
                      <a:gd name="f64" fmla="val 3083"/>
                      <a:gd name="f65" fmla="val 2898"/>
                      <a:gd name="f66" fmla="val 2829"/>
                      <a:gd name="f67" fmla="val 2771"/>
                      <a:gd name="f68" fmla="val 3350"/>
                      <a:gd name="f69" fmla="val 3373"/>
                      <a:gd name="f70" fmla="val 2333"/>
                      <a:gd name="f71" fmla="val 3489"/>
                      <a:gd name="f72" fmla="val 2136"/>
                      <a:gd name="f73" fmla="val 3858"/>
                      <a:gd name="f74" fmla="val 2229"/>
                      <a:gd name="f75" fmla="val 4216"/>
                      <a:gd name="f76" fmla="val 2323"/>
                      <a:gd name="f77" fmla="val 4519"/>
                      <a:gd name="f78" fmla="val 2597"/>
                      <a:gd name="f79" fmla="val 4705"/>
                      <a:gd name="f80" fmla="val 2889"/>
                      <a:gd name="f81" fmla="val 2953"/>
                      <a:gd name="f82" fmla="val 3018"/>
                      <a:gd name="f83" fmla="val 4696"/>
                      <a:gd name="f84" fmla="val 4678"/>
                      <a:gd name="f85" fmla="val 3117"/>
                      <a:gd name="f86" fmla="val 3141"/>
                      <a:gd name="f87" fmla="val 3175"/>
                      <a:gd name="f88" fmla="val 3187"/>
                      <a:gd name="f89" fmla="val 3198"/>
                      <a:gd name="f90" fmla="val 4735"/>
                      <a:gd name="f91" fmla="val 4758"/>
                      <a:gd name="f92" fmla="val 4816"/>
                      <a:gd name="f93" fmla="val 4885"/>
                      <a:gd name="f94" fmla="val 4943"/>
                      <a:gd name="f95" fmla="val 3129"/>
                      <a:gd name="f96" fmla="val 5197"/>
                      <a:gd name="f97" fmla="val 5428"/>
                      <a:gd name="f98" fmla="val 2610"/>
                      <a:gd name="f99" fmla="val 5462"/>
                      <a:gd name="f100" fmla="val 2575"/>
                      <a:gd name="f101" fmla="val 5465"/>
                      <a:gd name="f102" fmla="val 2540"/>
                      <a:gd name="f103" fmla="val 5466"/>
                      <a:gd name="f104" fmla="val 2505"/>
                      <a:gd name="f105" fmla="val 2180"/>
                      <a:gd name="f106" fmla="val 1806"/>
                      <a:gd name="f107" fmla="val 5370"/>
                      <a:gd name="f108" fmla="val 1536"/>
                      <a:gd name="f109" fmla="val 5162"/>
                      <a:gd name="f110" fmla="val 1224"/>
                      <a:gd name="f111" fmla="val 4931"/>
                      <a:gd name="f112" fmla="val 970"/>
                      <a:gd name="f113" fmla="val 4585"/>
                      <a:gd name="f114" fmla="val 890"/>
                      <a:gd name="f115" fmla="val 855"/>
                      <a:gd name="f116" fmla="val 4089"/>
                      <a:gd name="f117" fmla="val 3985"/>
                      <a:gd name="f118" fmla="val 844"/>
                      <a:gd name="f119" fmla="val 3558"/>
                      <a:gd name="f120" fmla="val 3223"/>
                      <a:gd name="f121" fmla="val 3108"/>
                      <a:gd name="f122" fmla="val 936"/>
                      <a:gd name="f123" fmla="val 3004"/>
                      <a:gd name="f124" fmla="val 959"/>
                      <a:gd name="f125" fmla="val 2900"/>
                      <a:gd name="f126" fmla="val 1074"/>
                      <a:gd name="f127" fmla="val 2450"/>
                      <a:gd name="f128" fmla="val 1305"/>
                      <a:gd name="f129" fmla="val 2046"/>
                      <a:gd name="f130" fmla="val 1594"/>
                      <a:gd name="f131" fmla="val 1688"/>
                      <a:gd name="f132" fmla="val 2171"/>
                      <a:gd name="f133" fmla="val 961"/>
                      <a:gd name="f134" fmla="val 499"/>
                      <a:gd name="f135" fmla="val 4052"/>
                      <a:gd name="f136" fmla="val 476"/>
                      <a:gd name="f137" fmla="val 4179"/>
                      <a:gd name="f138" fmla="val 372"/>
                      <a:gd name="f139" fmla="val 234"/>
                      <a:gd name="f140" fmla="val 4283"/>
                      <a:gd name="f141" fmla="val 118"/>
                      <a:gd name="f142" fmla="val 3"/>
                      <a:gd name="f143" fmla="val 4013"/>
                      <a:gd name="f144" fmla="val 2"/>
                      <a:gd name="f145" fmla="val 3973"/>
                      <a:gd name="f146" fmla="*/ f0 1 4457"/>
                      <a:gd name="f147" fmla="*/ f1 1 6560"/>
                      <a:gd name="f148" fmla="val f2"/>
                      <a:gd name="f149" fmla="val f3"/>
                      <a:gd name="f150" fmla="val f4"/>
                      <a:gd name="f151" fmla="+- f150 0 f148"/>
                      <a:gd name="f152" fmla="+- f149 0 f148"/>
                      <a:gd name="f153" fmla="*/ f152 1 4457"/>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57" h="6560">
                        <a:moveTo>
                          <a:pt x="f5" y="f6"/>
                        </a:moveTo>
                        <a:cubicBezTo>
                          <a:pt x="f7" y="f6"/>
                          <a:pt x="f8" y="f9"/>
                          <a:pt x="f10" y="f11"/>
                        </a:cubicBezTo>
                        <a:cubicBezTo>
                          <a:pt x="f12" y="f13"/>
                          <a:pt x="f14" y="f15"/>
                          <a:pt x="f16" y="f17"/>
                        </a:cubicBezTo>
                        <a:cubicBezTo>
                          <a:pt x="f18" y="f19"/>
                          <a:pt x="f20" y="f21"/>
                          <a:pt x="f22" y="f23"/>
                        </a:cubicBezTo>
                        <a:lnTo>
                          <a:pt x="f24" y="f25"/>
                        </a:lnTo>
                        <a:lnTo>
                          <a:pt x="f6" y="f26"/>
                        </a:lnTo>
                        <a:cubicBezTo>
                          <a:pt x="f6" y="f27"/>
                          <a:pt x="f6" y="f28"/>
                          <a:pt x="f24" y="f29"/>
                        </a:cubicBezTo>
                        <a:cubicBezTo>
                          <a:pt x="f30" y="f31"/>
                          <a:pt x="f32" y="f33"/>
                          <a:pt x="f34" y="f35"/>
                        </a:cubicBezTo>
                        <a:cubicBezTo>
                          <a:pt x="f36" y="f37"/>
                          <a:pt x="f38" y="f39"/>
                          <a:pt x="f40" y="f39"/>
                        </a:cubicBezTo>
                        <a:cubicBezTo>
                          <a:pt x="f41" y="f39"/>
                          <a:pt x="f42" y="f39"/>
                          <a:pt x="f43" y="f39"/>
                        </a:cubicBezTo>
                        <a:cubicBezTo>
                          <a:pt x="f44" y="f45"/>
                          <a:pt x="f46" y="f47"/>
                          <a:pt x="f48" y="f49"/>
                        </a:cubicBezTo>
                        <a:cubicBezTo>
                          <a:pt x="f50" y="f51"/>
                          <a:pt x="f52" y="f53"/>
                          <a:pt x="f52" y="f54"/>
                        </a:cubicBezTo>
                        <a:cubicBezTo>
                          <a:pt x="f52" y="f55"/>
                          <a:pt x="f56" y="f57"/>
                          <a:pt x="f58" y="f59"/>
                        </a:cubicBezTo>
                        <a:cubicBezTo>
                          <a:pt x="f60" y="f61"/>
                          <a:pt x="f62" y="f63"/>
                          <a:pt x="f64" y="f63"/>
                        </a:cubicBezTo>
                        <a:lnTo>
                          <a:pt x="f65" y="f63"/>
                        </a:lnTo>
                        <a:cubicBezTo>
                          <a:pt x="f66" y="f63"/>
                          <a:pt x="f67" y="f68"/>
                          <a:pt x="f43" y="f69"/>
                        </a:cubicBezTo>
                        <a:cubicBezTo>
                          <a:pt x="f70" y="f71"/>
                          <a:pt x="f72" y="f73"/>
                          <a:pt x="f74" y="f75"/>
                        </a:cubicBezTo>
                        <a:cubicBezTo>
                          <a:pt x="f76" y="f77"/>
                          <a:pt x="f78" y="f79"/>
                          <a:pt x="f80" y="f79"/>
                        </a:cubicBezTo>
                        <a:cubicBezTo>
                          <a:pt x="f81" y="f79"/>
                          <a:pt x="f82" y="f83"/>
                          <a:pt x="f64" y="f84"/>
                        </a:cubicBezTo>
                        <a:cubicBezTo>
                          <a:pt x="f85" y="f84"/>
                          <a:pt x="f86" y="f84"/>
                          <a:pt x="f87" y="f54"/>
                        </a:cubicBezTo>
                        <a:cubicBezTo>
                          <a:pt x="f88" y="f54"/>
                          <a:pt x="f89" y="f90"/>
                          <a:pt x="f89" y="f91"/>
                        </a:cubicBezTo>
                        <a:cubicBezTo>
                          <a:pt x="f89" y="f92"/>
                          <a:pt x="f89" y="f93"/>
                          <a:pt x="f88" y="f94"/>
                        </a:cubicBezTo>
                        <a:cubicBezTo>
                          <a:pt x="f95" y="f96"/>
                          <a:pt x="f65" y="f97"/>
                          <a:pt x="f98" y="f99"/>
                        </a:cubicBezTo>
                        <a:cubicBezTo>
                          <a:pt x="f100" y="f101"/>
                          <a:pt x="f102" y="f103"/>
                          <a:pt x="f104" y="f103"/>
                        </a:cubicBezTo>
                        <a:cubicBezTo>
                          <a:pt x="f105" y="f103"/>
                          <a:pt x="f106" y="f107"/>
                          <a:pt x="f108" y="f109"/>
                        </a:cubicBezTo>
                        <a:cubicBezTo>
                          <a:pt x="f110" y="f111"/>
                          <a:pt x="f112" y="f113"/>
                          <a:pt x="f114" y="f28"/>
                        </a:cubicBezTo>
                        <a:cubicBezTo>
                          <a:pt x="f115" y="f116"/>
                          <a:pt x="f115" y="f117"/>
                          <a:pt x="f118" y="f26"/>
                        </a:cubicBezTo>
                        <a:lnTo>
                          <a:pt x="f118" y="f119"/>
                        </a:lnTo>
                        <a:lnTo>
                          <a:pt x="f114" y="f120"/>
                        </a:lnTo>
                        <a:cubicBezTo>
                          <a:pt x="f34" y="f121"/>
                          <a:pt x="f122" y="f123"/>
                          <a:pt x="f124" y="f125"/>
                        </a:cubicBezTo>
                        <a:cubicBezTo>
                          <a:pt x="f126" y="f127"/>
                          <a:pt x="f128" y="f129"/>
                          <a:pt x="f130" y="f131"/>
                        </a:cubicBezTo>
                        <a:cubicBezTo>
                          <a:pt x="f132" y="f133"/>
                          <a:pt x="f64" y="f134"/>
                          <a:pt x="f135" y="f136"/>
                        </a:cubicBezTo>
                        <a:cubicBezTo>
                          <a:pt x="f137" y="f136"/>
                          <a:pt x="f58" y="f138"/>
                          <a:pt x="f58" y="f139"/>
                        </a:cubicBezTo>
                        <a:cubicBezTo>
                          <a:pt x="f140" y="f141"/>
                          <a:pt x="f137" y="f142"/>
                          <a:pt x="f135" y="f142"/>
                        </a:cubicBezTo>
                        <a:cubicBezTo>
                          <a:pt x="f143" y="f144"/>
                          <a:pt x="f145" y="f6"/>
                          <a:pt x="f5" y="f6"/>
                        </a:cubicBezTo>
                        <a:close/>
                      </a:path>
                    </a:pathLst>
                  </a:custGeom>
                  <a:solidFill>
                    <a:srgbClr val="5F5B52"/>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grpSp>
      </p:grpSp>
      <p:sp>
        <p:nvSpPr>
          <p:cNvPr id="64" name="Google Shape;946;p13">
            <a:extLst>
              <a:ext uri="{FF2B5EF4-FFF2-40B4-BE49-F238E27FC236}">
                <a16:creationId xmlns:a16="http://schemas.microsoft.com/office/drawing/2014/main" id="{AD54CD02-CEFA-4976-8A66-792D35293B21}"/>
              </a:ext>
            </a:extLst>
          </p:cNvPr>
          <p:cNvSpPr txBox="1">
            <a:spLocks noGrp="1"/>
          </p:cNvSpPr>
          <p:nvPr>
            <p:ph type="title"/>
          </p:nvPr>
        </p:nvSpPr>
        <p:spPr/>
        <p:txBody>
          <a:bodyPr/>
          <a:lstStyle>
            <a:lvl1pPr>
              <a:defRPr sz="3000">
                <a:solidFill>
                  <a:srgbClr val="D6B35F"/>
                </a:solidFill>
              </a:defRPr>
            </a:lvl1pPr>
          </a:lstStyle>
          <a:p>
            <a:pPr lvl="0"/>
            <a:endParaRPr lang="es-PE"/>
          </a:p>
        </p:txBody>
      </p:sp>
      <p:sp>
        <p:nvSpPr>
          <p:cNvPr id="65" name="Google Shape;947;p13">
            <a:extLst>
              <a:ext uri="{FF2B5EF4-FFF2-40B4-BE49-F238E27FC236}">
                <a16:creationId xmlns:a16="http://schemas.microsoft.com/office/drawing/2014/main" id="{95B50729-7E99-4930-9C7C-472963B99CBC}"/>
              </a:ext>
            </a:extLst>
          </p:cNvPr>
          <p:cNvSpPr txBox="1">
            <a:spLocks noGrp="1"/>
          </p:cNvSpPr>
          <p:nvPr>
            <p:ph type="title" idx="4294967295"/>
          </p:nvPr>
        </p:nvSpPr>
        <p:spPr>
          <a:xfrm>
            <a:off x="1071247" y="1536475"/>
            <a:ext cx="827102" cy="531595"/>
          </a:xfrm>
        </p:spPr>
        <p:txBody>
          <a:bodyPr anchorCtr="0"/>
          <a:lstStyle>
            <a:lvl1pPr algn="r">
              <a:defRPr sz="3000">
                <a:solidFill>
                  <a:srgbClr val="D6B35F"/>
                </a:solidFill>
              </a:defRPr>
            </a:lvl1pPr>
          </a:lstStyle>
          <a:p>
            <a:pPr lvl="0"/>
            <a:r>
              <a:rPr lang="es-PE"/>
              <a:t>xx%</a:t>
            </a:r>
          </a:p>
        </p:txBody>
      </p:sp>
      <p:sp>
        <p:nvSpPr>
          <p:cNvPr id="66" name="Google Shape;948;p13">
            <a:extLst>
              <a:ext uri="{FF2B5EF4-FFF2-40B4-BE49-F238E27FC236}">
                <a16:creationId xmlns:a16="http://schemas.microsoft.com/office/drawing/2014/main" id="{5D945EA5-E4FF-45BB-94A4-B135BDBB75CC}"/>
              </a:ext>
            </a:extLst>
          </p:cNvPr>
          <p:cNvSpPr txBox="1">
            <a:spLocks noGrp="1"/>
          </p:cNvSpPr>
          <p:nvPr>
            <p:ph type="title" idx="1"/>
          </p:nvPr>
        </p:nvSpPr>
        <p:spPr>
          <a:xfrm>
            <a:off x="1898422" y="1536475"/>
            <a:ext cx="2757300" cy="531595"/>
          </a:xfrm>
        </p:spPr>
        <p:txBody>
          <a:bodyPr anchor="b" anchorCtr="0"/>
          <a:lstStyle>
            <a:lvl1pPr algn="l">
              <a:defRPr sz="2400">
                <a:solidFill>
                  <a:srgbClr val="5F5B52"/>
                </a:solidFill>
              </a:defRPr>
            </a:lvl1pPr>
          </a:lstStyle>
          <a:p>
            <a:pPr lvl="0"/>
            <a:endParaRPr lang="es-PE"/>
          </a:p>
        </p:txBody>
      </p:sp>
      <p:sp>
        <p:nvSpPr>
          <p:cNvPr id="67" name="Google Shape;949;p13">
            <a:extLst>
              <a:ext uri="{FF2B5EF4-FFF2-40B4-BE49-F238E27FC236}">
                <a16:creationId xmlns:a16="http://schemas.microsoft.com/office/drawing/2014/main" id="{5FC980D6-EAD0-4A9B-9521-FF33260CF32D}"/>
              </a:ext>
            </a:extLst>
          </p:cNvPr>
          <p:cNvSpPr txBox="1">
            <a:spLocks noGrp="1"/>
          </p:cNvSpPr>
          <p:nvPr>
            <p:ph type="title" idx="2"/>
          </p:nvPr>
        </p:nvSpPr>
        <p:spPr>
          <a:xfrm>
            <a:off x="1898422" y="1991874"/>
            <a:ext cx="2589900" cy="753301"/>
          </a:xfrm>
        </p:spPr>
        <p:txBody>
          <a:bodyPr anchor="t" anchorCtr="0"/>
          <a:lstStyle>
            <a:lvl1pPr algn="l">
              <a:defRPr sz="1500" b="0">
                <a:solidFill>
                  <a:srgbClr val="5F5B52"/>
                </a:solidFill>
                <a:latin typeface="Adamina"/>
                <a:ea typeface="Adamina"/>
                <a:cs typeface="Adamina"/>
              </a:defRPr>
            </a:lvl1pPr>
          </a:lstStyle>
          <a:p>
            <a:pPr lvl="0"/>
            <a:endParaRPr lang="es-PE"/>
          </a:p>
        </p:txBody>
      </p:sp>
      <p:sp>
        <p:nvSpPr>
          <p:cNvPr id="68" name="Google Shape;950;p13">
            <a:extLst>
              <a:ext uri="{FF2B5EF4-FFF2-40B4-BE49-F238E27FC236}">
                <a16:creationId xmlns:a16="http://schemas.microsoft.com/office/drawing/2014/main" id="{572636F3-9AC4-4470-ABED-A39243D7BDD3}"/>
              </a:ext>
            </a:extLst>
          </p:cNvPr>
          <p:cNvSpPr txBox="1">
            <a:spLocks noGrp="1"/>
          </p:cNvSpPr>
          <p:nvPr>
            <p:ph type="title" idx="3"/>
          </p:nvPr>
        </p:nvSpPr>
        <p:spPr>
          <a:xfrm>
            <a:off x="4716923" y="1536475"/>
            <a:ext cx="827102" cy="531595"/>
          </a:xfrm>
        </p:spPr>
        <p:txBody>
          <a:bodyPr anchorCtr="0"/>
          <a:lstStyle>
            <a:lvl1pPr algn="r">
              <a:defRPr sz="3000">
                <a:solidFill>
                  <a:srgbClr val="D6B35F"/>
                </a:solidFill>
              </a:defRPr>
            </a:lvl1pPr>
          </a:lstStyle>
          <a:p>
            <a:pPr lvl="0"/>
            <a:r>
              <a:rPr lang="es-PE"/>
              <a:t>xx%</a:t>
            </a:r>
          </a:p>
        </p:txBody>
      </p:sp>
      <p:sp>
        <p:nvSpPr>
          <p:cNvPr id="69" name="Google Shape;951;p13">
            <a:extLst>
              <a:ext uri="{FF2B5EF4-FFF2-40B4-BE49-F238E27FC236}">
                <a16:creationId xmlns:a16="http://schemas.microsoft.com/office/drawing/2014/main" id="{625883F7-3303-48AD-8B78-0FE1DC36345A}"/>
              </a:ext>
            </a:extLst>
          </p:cNvPr>
          <p:cNvSpPr txBox="1">
            <a:spLocks noGrp="1"/>
          </p:cNvSpPr>
          <p:nvPr>
            <p:ph type="title" idx="4"/>
          </p:nvPr>
        </p:nvSpPr>
        <p:spPr>
          <a:xfrm>
            <a:off x="5544098" y="1536475"/>
            <a:ext cx="2757300" cy="531595"/>
          </a:xfrm>
        </p:spPr>
        <p:txBody>
          <a:bodyPr anchor="b" anchorCtr="0"/>
          <a:lstStyle>
            <a:lvl1pPr algn="l">
              <a:defRPr sz="2400">
                <a:solidFill>
                  <a:srgbClr val="5F5B52"/>
                </a:solidFill>
              </a:defRPr>
            </a:lvl1pPr>
          </a:lstStyle>
          <a:p>
            <a:pPr lvl="0"/>
            <a:endParaRPr lang="es-PE"/>
          </a:p>
        </p:txBody>
      </p:sp>
      <p:sp>
        <p:nvSpPr>
          <p:cNvPr id="70" name="Google Shape;952;p13">
            <a:extLst>
              <a:ext uri="{FF2B5EF4-FFF2-40B4-BE49-F238E27FC236}">
                <a16:creationId xmlns:a16="http://schemas.microsoft.com/office/drawing/2014/main" id="{AB4C9821-8E86-4414-8ABC-19839CA32A98}"/>
              </a:ext>
            </a:extLst>
          </p:cNvPr>
          <p:cNvSpPr txBox="1">
            <a:spLocks noGrp="1"/>
          </p:cNvSpPr>
          <p:nvPr>
            <p:ph type="title" idx="5"/>
          </p:nvPr>
        </p:nvSpPr>
        <p:spPr>
          <a:xfrm>
            <a:off x="5544098" y="1991874"/>
            <a:ext cx="2589900" cy="753301"/>
          </a:xfrm>
        </p:spPr>
        <p:txBody>
          <a:bodyPr anchor="t" anchorCtr="0"/>
          <a:lstStyle>
            <a:lvl1pPr algn="l">
              <a:defRPr sz="1500" b="0">
                <a:solidFill>
                  <a:srgbClr val="5F5B52"/>
                </a:solidFill>
                <a:latin typeface="Adamina"/>
                <a:ea typeface="Adamina"/>
                <a:cs typeface="Adamina"/>
              </a:defRPr>
            </a:lvl1pPr>
          </a:lstStyle>
          <a:p>
            <a:pPr lvl="0"/>
            <a:endParaRPr lang="es-PE"/>
          </a:p>
        </p:txBody>
      </p:sp>
      <p:sp>
        <p:nvSpPr>
          <p:cNvPr id="71" name="Google Shape;953;p13">
            <a:extLst>
              <a:ext uri="{FF2B5EF4-FFF2-40B4-BE49-F238E27FC236}">
                <a16:creationId xmlns:a16="http://schemas.microsoft.com/office/drawing/2014/main" id="{F950BA4D-CE3C-4539-BF88-8E85F1F2D63D}"/>
              </a:ext>
            </a:extLst>
          </p:cNvPr>
          <p:cNvSpPr txBox="1">
            <a:spLocks noGrp="1"/>
          </p:cNvSpPr>
          <p:nvPr>
            <p:ph type="title" idx="6"/>
          </p:nvPr>
        </p:nvSpPr>
        <p:spPr>
          <a:xfrm>
            <a:off x="1071247" y="3049972"/>
            <a:ext cx="827102" cy="531595"/>
          </a:xfrm>
        </p:spPr>
        <p:txBody>
          <a:bodyPr anchorCtr="0"/>
          <a:lstStyle>
            <a:lvl1pPr algn="r">
              <a:defRPr sz="3000">
                <a:solidFill>
                  <a:srgbClr val="D6B35F"/>
                </a:solidFill>
              </a:defRPr>
            </a:lvl1pPr>
          </a:lstStyle>
          <a:p>
            <a:pPr lvl="0"/>
            <a:r>
              <a:rPr lang="es-PE"/>
              <a:t>xx%</a:t>
            </a:r>
          </a:p>
        </p:txBody>
      </p:sp>
      <p:sp>
        <p:nvSpPr>
          <p:cNvPr id="72" name="Google Shape;954;p13">
            <a:extLst>
              <a:ext uri="{FF2B5EF4-FFF2-40B4-BE49-F238E27FC236}">
                <a16:creationId xmlns:a16="http://schemas.microsoft.com/office/drawing/2014/main" id="{5AC00E15-36DC-4BCB-94A7-A6666B3F5F00}"/>
              </a:ext>
            </a:extLst>
          </p:cNvPr>
          <p:cNvSpPr txBox="1">
            <a:spLocks noGrp="1"/>
          </p:cNvSpPr>
          <p:nvPr>
            <p:ph type="title" idx="7"/>
          </p:nvPr>
        </p:nvSpPr>
        <p:spPr>
          <a:xfrm>
            <a:off x="1898422" y="3049972"/>
            <a:ext cx="2757300" cy="531595"/>
          </a:xfrm>
        </p:spPr>
        <p:txBody>
          <a:bodyPr anchor="b" anchorCtr="0"/>
          <a:lstStyle>
            <a:lvl1pPr algn="l">
              <a:defRPr sz="2400">
                <a:solidFill>
                  <a:srgbClr val="5F5B52"/>
                </a:solidFill>
              </a:defRPr>
            </a:lvl1pPr>
          </a:lstStyle>
          <a:p>
            <a:pPr lvl="0"/>
            <a:endParaRPr lang="es-PE"/>
          </a:p>
        </p:txBody>
      </p:sp>
      <p:sp>
        <p:nvSpPr>
          <p:cNvPr id="73" name="Google Shape;955;p13">
            <a:extLst>
              <a:ext uri="{FF2B5EF4-FFF2-40B4-BE49-F238E27FC236}">
                <a16:creationId xmlns:a16="http://schemas.microsoft.com/office/drawing/2014/main" id="{80EC8FD1-3D24-41E1-82BF-220158830C9C}"/>
              </a:ext>
            </a:extLst>
          </p:cNvPr>
          <p:cNvSpPr txBox="1">
            <a:spLocks noGrp="1"/>
          </p:cNvSpPr>
          <p:nvPr>
            <p:ph type="title" idx="8"/>
          </p:nvPr>
        </p:nvSpPr>
        <p:spPr>
          <a:xfrm>
            <a:off x="1898422" y="3505370"/>
            <a:ext cx="2589900" cy="753301"/>
          </a:xfrm>
        </p:spPr>
        <p:txBody>
          <a:bodyPr anchor="t" anchorCtr="0"/>
          <a:lstStyle>
            <a:lvl1pPr algn="l">
              <a:defRPr sz="1500" b="0">
                <a:solidFill>
                  <a:srgbClr val="5F5B52"/>
                </a:solidFill>
                <a:latin typeface="Adamina"/>
                <a:ea typeface="Adamina"/>
                <a:cs typeface="Adamina"/>
              </a:defRPr>
            </a:lvl1pPr>
          </a:lstStyle>
          <a:p>
            <a:pPr lvl="0"/>
            <a:endParaRPr lang="es-PE"/>
          </a:p>
        </p:txBody>
      </p:sp>
      <p:sp>
        <p:nvSpPr>
          <p:cNvPr id="74" name="Google Shape;956;p13">
            <a:extLst>
              <a:ext uri="{FF2B5EF4-FFF2-40B4-BE49-F238E27FC236}">
                <a16:creationId xmlns:a16="http://schemas.microsoft.com/office/drawing/2014/main" id="{E4229C4E-3965-459D-A34D-B1260FB93A7E}"/>
              </a:ext>
            </a:extLst>
          </p:cNvPr>
          <p:cNvSpPr txBox="1">
            <a:spLocks noGrp="1"/>
          </p:cNvSpPr>
          <p:nvPr>
            <p:ph type="title" idx="9"/>
          </p:nvPr>
        </p:nvSpPr>
        <p:spPr>
          <a:xfrm>
            <a:off x="4716923" y="3049972"/>
            <a:ext cx="827102" cy="531595"/>
          </a:xfrm>
        </p:spPr>
        <p:txBody>
          <a:bodyPr anchorCtr="0"/>
          <a:lstStyle>
            <a:lvl1pPr algn="r">
              <a:defRPr sz="3000">
                <a:solidFill>
                  <a:srgbClr val="D6B35F"/>
                </a:solidFill>
              </a:defRPr>
            </a:lvl1pPr>
          </a:lstStyle>
          <a:p>
            <a:pPr lvl="0"/>
            <a:r>
              <a:rPr lang="es-PE"/>
              <a:t>xx%</a:t>
            </a:r>
          </a:p>
        </p:txBody>
      </p:sp>
      <p:sp>
        <p:nvSpPr>
          <p:cNvPr id="75" name="Google Shape;957;p13">
            <a:extLst>
              <a:ext uri="{FF2B5EF4-FFF2-40B4-BE49-F238E27FC236}">
                <a16:creationId xmlns:a16="http://schemas.microsoft.com/office/drawing/2014/main" id="{9F7A92A9-BAFB-4505-8924-FE3D245D289D}"/>
              </a:ext>
            </a:extLst>
          </p:cNvPr>
          <p:cNvSpPr txBox="1">
            <a:spLocks noGrp="1"/>
          </p:cNvSpPr>
          <p:nvPr>
            <p:ph type="title" idx="13"/>
          </p:nvPr>
        </p:nvSpPr>
        <p:spPr>
          <a:xfrm>
            <a:off x="5544098" y="3049972"/>
            <a:ext cx="2757300" cy="531595"/>
          </a:xfrm>
        </p:spPr>
        <p:txBody>
          <a:bodyPr anchor="b" anchorCtr="0"/>
          <a:lstStyle>
            <a:lvl1pPr algn="l">
              <a:defRPr sz="2400">
                <a:solidFill>
                  <a:srgbClr val="5F5B52"/>
                </a:solidFill>
              </a:defRPr>
            </a:lvl1pPr>
          </a:lstStyle>
          <a:p>
            <a:pPr lvl="0"/>
            <a:endParaRPr lang="es-PE"/>
          </a:p>
        </p:txBody>
      </p:sp>
      <p:sp>
        <p:nvSpPr>
          <p:cNvPr id="76" name="Google Shape;958;p13">
            <a:extLst>
              <a:ext uri="{FF2B5EF4-FFF2-40B4-BE49-F238E27FC236}">
                <a16:creationId xmlns:a16="http://schemas.microsoft.com/office/drawing/2014/main" id="{5ED5DE7A-D6ED-4394-9D57-A7C3B72AA78A}"/>
              </a:ext>
            </a:extLst>
          </p:cNvPr>
          <p:cNvSpPr txBox="1">
            <a:spLocks noGrp="1"/>
          </p:cNvSpPr>
          <p:nvPr>
            <p:ph type="title" idx="14"/>
          </p:nvPr>
        </p:nvSpPr>
        <p:spPr>
          <a:xfrm>
            <a:off x="5544098" y="3505370"/>
            <a:ext cx="2589900" cy="753301"/>
          </a:xfrm>
        </p:spPr>
        <p:txBody>
          <a:bodyPr anchor="t" anchorCtr="0"/>
          <a:lstStyle>
            <a:lvl1pPr algn="l">
              <a:defRPr sz="1500" b="0">
                <a:solidFill>
                  <a:srgbClr val="5F5B52"/>
                </a:solidFill>
                <a:latin typeface="Adamina"/>
                <a:ea typeface="Adamina"/>
                <a:cs typeface="Adamina"/>
              </a:defRPr>
            </a:lvl1pPr>
          </a:lstStyle>
          <a:p>
            <a:pPr lvl="0"/>
            <a:endParaRPr lang="es-PE"/>
          </a:p>
        </p:txBody>
      </p:sp>
    </p:spTree>
    <p:extLst>
      <p:ext uri="{BB962C8B-B14F-4D97-AF65-F5344CB8AC3E}">
        <p14:creationId xmlns:p14="http://schemas.microsoft.com/office/powerpoint/2010/main" val="139324242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EEE6"/>
        </a:solidFill>
        <a:effectLst/>
      </p:bgPr>
    </p:bg>
    <p:spTree>
      <p:nvGrpSpPr>
        <p:cNvPr id="1" name=""/>
        <p:cNvGrpSpPr/>
        <p:nvPr/>
      </p:nvGrpSpPr>
      <p:grpSpPr>
        <a:xfrm>
          <a:off x="0" y="0"/>
          <a:ext cx="0" cy="0"/>
          <a:chOff x="0" y="0"/>
          <a:chExt cx="0" cy="0"/>
        </a:xfrm>
      </p:grpSpPr>
      <p:sp>
        <p:nvSpPr>
          <p:cNvPr id="2" name="Google Shape;6;p1">
            <a:extLst>
              <a:ext uri="{FF2B5EF4-FFF2-40B4-BE49-F238E27FC236}">
                <a16:creationId xmlns:a16="http://schemas.microsoft.com/office/drawing/2014/main" id="{819A6EA2-0573-4784-8BC0-F940E65BC22F}"/>
              </a:ext>
            </a:extLst>
          </p:cNvPr>
          <p:cNvSpPr txBox="1">
            <a:spLocks noGrp="1"/>
          </p:cNvSpPr>
          <p:nvPr>
            <p:ph type="title"/>
          </p:nvPr>
        </p:nvSpPr>
        <p:spPr>
          <a:xfrm>
            <a:off x="758778" y="445029"/>
            <a:ext cx="7626297" cy="572697"/>
          </a:xfrm>
          <a:prstGeom prst="rect">
            <a:avLst/>
          </a:prstGeom>
          <a:noFill/>
          <a:ln>
            <a:noFill/>
          </a:ln>
        </p:spPr>
        <p:txBody>
          <a:bodyPr vert="horz" wrap="square" lIns="91421" tIns="91421" rIns="91421" bIns="91421" anchor="ctr" anchorCtr="1" compatLnSpc="1">
            <a:noAutofit/>
          </a:bodyPr>
          <a:lstStyle/>
          <a:p>
            <a:pPr lvl="0"/>
            <a:endParaRPr lang="es-PE"/>
          </a:p>
        </p:txBody>
      </p:sp>
      <p:sp>
        <p:nvSpPr>
          <p:cNvPr id="3" name="Google Shape;7;p1">
            <a:extLst>
              <a:ext uri="{FF2B5EF4-FFF2-40B4-BE49-F238E27FC236}">
                <a16:creationId xmlns:a16="http://schemas.microsoft.com/office/drawing/2014/main" id="{9E49E29E-A036-4D39-9D1A-52B846D242E8}"/>
              </a:ext>
            </a:extLst>
          </p:cNvPr>
          <p:cNvSpPr txBox="1">
            <a:spLocks noGrp="1"/>
          </p:cNvSpPr>
          <p:nvPr>
            <p:ph type="body" idx="1"/>
          </p:nvPr>
        </p:nvSpPr>
        <p:spPr>
          <a:xfrm>
            <a:off x="758778" y="1434446"/>
            <a:ext cx="7626297" cy="3134398"/>
          </a:xfrm>
          <a:prstGeom prst="rect">
            <a:avLst/>
          </a:prstGeom>
          <a:noFill/>
          <a:ln>
            <a:noFill/>
          </a:ln>
        </p:spPr>
        <p:txBody>
          <a:bodyPr vert="horz" wrap="square" lIns="91421" tIns="91421" rIns="91421" bIns="91421" anchor="t" anchorCtr="0" compatLnSpc="1">
            <a:no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Rectángulo 1">
            <a:extLst>
              <a:ext uri="{FF2B5EF4-FFF2-40B4-BE49-F238E27FC236}">
                <a16:creationId xmlns:a16="http://schemas.microsoft.com/office/drawing/2014/main" id="{C54830FC-0C0E-4B26-8D8F-AB00C8F4BF3A}"/>
              </a:ext>
            </a:extLst>
          </p:cNvPr>
          <p:cNvSpPr/>
          <p:nvPr/>
        </p:nvSpPr>
        <p:spPr>
          <a:xfrm>
            <a:off x="0" y="0"/>
            <a:ext cx="9144000" cy="514349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F1EEE6"/>
              </a:solidFill>
              <a:uFillTx/>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7" r:id="rId6"/>
    <p:sldLayoutId id="2147483658" r:id="rId7"/>
    <p:sldLayoutId id="2147483659" r:id="rId8"/>
    <p:sldLayoutId id="2147483661" r:id="rId9"/>
    <p:sldLayoutId id="2147483662" r:id="rId10"/>
    <p:sldLayoutId id="2147483664" r:id="rId11"/>
    <p:sldLayoutId id="2147483665" r:id="rId12"/>
    <p:sldLayoutId id="2147483667" r:id="rId13"/>
    <p:sldLayoutId id="2147483669" r:id="rId14"/>
    <p:sldLayoutId id="2147483670" r:id="rId15"/>
    <p:sldLayoutId id="2147483671" r:id="rId16"/>
    <p:sldLayoutId id="2147483673" r:id="rId17"/>
    <p:sldLayoutId id="2147483674" r:id="rId18"/>
    <p:sldLayoutId id="2147483675" r:id="rId19"/>
    <p:sldLayoutId id="2147483676" r:id="rId20"/>
    <p:sldLayoutId id="2147483677" r:id="rId21"/>
    <p:sldLayoutId id="2147483683" r:id="rId22"/>
    <p:sldLayoutId id="2147483688" r:id="rId23"/>
    <p:sldLayoutId id="2147483689" r:id="rId24"/>
    <p:sldLayoutId id="2147483690" r:id="rId25"/>
  </p:sldLayoutIdLst>
  <p:transition/>
  <p:txStyles>
    <p:titleStyle>
      <a:lvl1pPr marL="0" marR="0" lvl="0" indent="0" algn="ctr" defTabSz="914400" rtl="0" fontAlgn="auto" hangingPunct="1">
        <a:lnSpc>
          <a:spcPct val="100000"/>
        </a:lnSpc>
        <a:spcBef>
          <a:spcPct val="0"/>
        </a:spcBef>
        <a:spcAft>
          <a:spcPct val="0"/>
        </a:spcAft>
        <a:buNone/>
        <a:defRPr lang="es-PE" sz="2800" b="1" i="0" u="none" strike="noStrike" kern="0" cap="none" spc="0" baseline="0">
          <a:solidFill>
            <a:srgbClr val="393231"/>
          </a:solidFill>
          <a:uFillTx/>
          <a:latin typeface="Milonga"/>
          <a:ea typeface="Milonga"/>
          <a:cs typeface="Milonga"/>
        </a:defRPr>
      </a:lvl1pPr>
    </p:titleStyle>
    <p:bodyStyle>
      <a:lvl1pPr marL="457200" marR="0" lvl="0" indent="-317497" algn="l" defTabSz="914400" rtl="0" fontAlgn="auto" hangingPunct="1">
        <a:lnSpc>
          <a:spcPct val="100000"/>
        </a:lnSpc>
        <a:spcBef>
          <a:spcPct val="0"/>
        </a:spcBef>
        <a:spcAft>
          <a:spcPct val="0"/>
        </a:spcAft>
        <a:buClr>
          <a:srgbClr val="5F5B52"/>
        </a:buClr>
        <a:buSzPts val="1400"/>
        <a:buFont typeface="Adamina"/>
        <a:buChar char="●"/>
        <a:defRPr lang="es-PE" sz="1400" b="0" i="0" u="none" strike="noStrike" kern="0" cap="none" spc="0" baseline="0">
          <a:solidFill>
            <a:srgbClr val="5F5B52"/>
          </a:solidFill>
          <a:uFillTx/>
          <a:latin typeface="Adamina"/>
          <a:ea typeface="Adamina"/>
          <a:cs typeface="Adamin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1EEE6"/>
        </a:solidFill>
        <a:effectLst/>
      </p:bgPr>
    </p:bg>
    <p:spTree>
      <p:nvGrpSpPr>
        <p:cNvPr id="1" name=""/>
        <p:cNvGrpSpPr/>
        <p:nvPr/>
      </p:nvGrpSpPr>
      <p:grpSpPr>
        <a:xfrm>
          <a:off x="0" y="0"/>
          <a:ext cx="0" cy="0"/>
          <a:chOff x="0" y="0"/>
          <a:chExt cx="0" cy="0"/>
        </a:xfrm>
      </p:grpSpPr>
      <p:sp>
        <p:nvSpPr>
          <p:cNvPr id="2" name="Rectángulo 3">
            <a:extLst>
              <a:ext uri="{FF2B5EF4-FFF2-40B4-BE49-F238E27FC236}">
                <a16:creationId xmlns:a16="http://schemas.microsoft.com/office/drawing/2014/main" id="{696E4CF0-5502-461E-B568-1C63E63E3B14}"/>
              </a:ext>
            </a:extLst>
          </p:cNvPr>
          <p:cNvSpPr/>
          <p:nvPr/>
        </p:nvSpPr>
        <p:spPr>
          <a:xfrm>
            <a:off x="0" y="0"/>
            <a:ext cx="9144000" cy="514349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F1EEE6"/>
              </a:solidFill>
              <a:uFillTx/>
              <a:latin typeface="Arial"/>
            </a:endParaRPr>
          </a:p>
        </p:txBody>
      </p:sp>
      <p:sp>
        <p:nvSpPr>
          <p:cNvPr id="3" name="Google Shape;6;p1">
            <a:extLst>
              <a:ext uri="{FF2B5EF4-FFF2-40B4-BE49-F238E27FC236}">
                <a16:creationId xmlns:a16="http://schemas.microsoft.com/office/drawing/2014/main" id="{643A2403-8B17-47FE-9E04-56AD911EFABA}"/>
              </a:ext>
            </a:extLst>
          </p:cNvPr>
          <p:cNvSpPr txBox="1">
            <a:spLocks noGrp="1"/>
          </p:cNvSpPr>
          <p:nvPr>
            <p:ph type="title"/>
          </p:nvPr>
        </p:nvSpPr>
        <p:spPr>
          <a:xfrm>
            <a:off x="758778" y="445029"/>
            <a:ext cx="7626297" cy="572697"/>
          </a:xfrm>
          <a:prstGeom prst="rect">
            <a:avLst/>
          </a:prstGeom>
          <a:noFill/>
          <a:ln>
            <a:noFill/>
          </a:ln>
        </p:spPr>
        <p:txBody>
          <a:bodyPr vert="horz" wrap="square" lIns="91421" tIns="91421" rIns="91421" bIns="91421" anchor="ctr" anchorCtr="1" compatLnSpc="1">
            <a:noAutofit/>
          </a:bodyPr>
          <a:lstStyle/>
          <a:p>
            <a:pPr lvl="0"/>
            <a:endParaRPr lang="es-PE"/>
          </a:p>
        </p:txBody>
      </p:sp>
      <p:sp>
        <p:nvSpPr>
          <p:cNvPr id="4" name="Google Shape;7;p1">
            <a:extLst>
              <a:ext uri="{FF2B5EF4-FFF2-40B4-BE49-F238E27FC236}">
                <a16:creationId xmlns:a16="http://schemas.microsoft.com/office/drawing/2014/main" id="{0585E93F-CC8D-4F90-B2D8-3595409E946D}"/>
              </a:ext>
            </a:extLst>
          </p:cNvPr>
          <p:cNvSpPr txBox="1">
            <a:spLocks noGrp="1"/>
          </p:cNvSpPr>
          <p:nvPr>
            <p:ph type="body" idx="1"/>
          </p:nvPr>
        </p:nvSpPr>
        <p:spPr>
          <a:xfrm>
            <a:off x="758778" y="1434446"/>
            <a:ext cx="7626297" cy="3134398"/>
          </a:xfrm>
          <a:prstGeom prst="rect">
            <a:avLst/>
          </a:prstGeom>
          <a:noFill/>
          <a:ln>
            <a:noFill/>
          </a:ln>
        </p:spPr>
        <p:txBody>
          <a:bodyPr vert="horz" wrap="square" lIns="91421" tIns="91421" rIns="91421" bIns="91421" anchor="t" anchorCtr="0" compatLnSpc="1">
            <a:no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cSld>
  <p:clrMap bg1="lt1" tx1="dk1" bg2="lt2" tx2="dk2" accent1="accent1" accent2="accent2" accent3="accent3" accent4="accent4" accent5="accent5" accent6="accent6" hlink="hlink" folHlink="folHlink"/>
  <p:transition/>
  <p:txStyles>
    <p:titleStyle>
      <a:lvl1pPr marL="0" marR="0" lvl="0" indent="0" algn="ctr" defTabSz="914400" rtl="0" fontAlgn="auto" hangingPunct="1">
        <a:lnSpc>
          <a:spcPct val="100000"/>
        </a:lnSpc>
        <a:spcBef>
          <a:spcPct val="0"/>
        </a:spcBef>
        <a:spcAft>
          <a:spcPct val="0"/>
        </a:spcAft>
        <a:buNone/>
        <a:defRPr lang="es-PE" sz="2800" b="1" i="0" u="none" strike="noStrike" kern="0" cap="none" spc="0" baseline="0">
          <a:solidFill>
            <a:srgbClr val="393231"/>
          </a:solidFill>
          <a:uFillTx/>
          <a:latin typeface="Milonga"/>
          <a:ea typeface="Milonga"/>
          <a:cs typeface="Milonga"/>
        </a:defRPr>
      </a:lvl1pPr>
    </p:titleStyle>
    <p:bodyStyle>
      <a:lvl1pPr marL="457200" marR="0" lvl="0" indent="-317497" algn="l" defTabSz="914400" rtl="0" fontAlgn="auto" hangingPunct="1">
        <a:lnSpc>
          <a:spcPct val="100000"/>
        </a:lnSpc>
        <a:spcBef>
          <a:spcPct val="0"/>
        </a:spcBef>
        <a:spcAft>
          <a:spcPct val="0"/>
        </a:spcAft>
        <a:buClr>
          <a:srgbClr val="5F5B52"/>
        </a:buClr>
        <a:buSzPts val="1400"/>
        <a:buFont typeface="Adamina"/>
        <a:buChar char="●"/>
        <a:defRPr lang="es-PE" sz="1400" b="0" i="0" u="none" strike="noStrike" kern="0" cap="none" spc="0" baseline="0">
          <a:solidFill>
            <a:srgbClr val="5F5B52"/>
          </a:solidFill>
          <a:uFillTx/>
          <a:latin typeface="Adamina"/>
          <a:ea typeface="Adamina"/>
          <a:cs typeface="Adamin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spreadsheets/d/1UmTuX8jn6mCPFbnvA6YyQos9jcqead5BDAgRQ7upWW0/copy" TargetMode="External"/><Relationship Id="rId7"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image" Target="../media/image47.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hyperlink" Target="https://www.slidesppt.net/what-you-can-and-cannot-do-with-our-templates/" TargetMode="External"/><Relationship Id="rId2" Type="http://schemas.openxmlformats.org/officeDocument/2006/relationships/notesSlide" Target="../notesSlides/notesSlide30.xml"/><Relationship Id="rId1" Type="http://schemas.openxmlformats.org/officeDocument/2006/relationships/slideLayout" Target="../slideLayouts/slideLayout23.xml"/><Relationship Id="rId5" Type="http://schemas.openxmlformats.org/officeDocument/2006/relationships/hyperlink" Target="https://www.slidesppt.net/tutorials-and-tips/" TargetMode="External"/><Relationship Id="rId4" Type="http://schemas.openxmlformats.org/officeDocument/2006/relationships/hyperlink" Target="https://www.slidesppt.net/frequently-asked-question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23.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hyperlink" Target="https://www.slidesppt.net/" TargetMode="External"/><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2" name="Imagen 2495">
            <a:extLst>
              <a:ext uri="{FF2B5EF4-FFF2-40B4-BE49-F238E27FC236}">
                <a16:creationId xmlns:a16="http://schemas.microsoft.com/office/drawing/2014/main" id="{3D1D8448-F6E4-4380-B7D1-DF4AC240B9E6}"/>
              </a:ext>
            </a:extLst>
          </p:cNvPr>
          <p:cNvPicPr>
            <a:picLocks noChangeAspect="1"/>
          </p:cNvPicPr>
          <p:nvPr/>
        </p:nvPicPr>
        <p:blipFill>
          <a:blip r:embed="rId3">
            <a:alphaModFix amt="65000"/>
          </a:blip>
          <a:stretch>
            <a:fillRect/>
          </a:stretch>
        </p:blipFill>
        <p:spPr>
          <a:xfrm>
            <a:off x="-18" y="0"/>
            <a:ext cx="9144018" cy="5143499"/>
          </a:xfrm>
          <a:prstGeom prst="rect">
            <a:avLst/>
          </a:prstGeom>
          <a:noFill/>
          <a:ln cap="flat">
            <a:noFill/>
          </a:ln>
        </p:spPr>
      </p:pic>
      <p:sp>
        <p:nvSpPr>
          <p:cNvPr id="3" name="Rectangle 27">
            <a:extLst>
              <a:ext uri="{FF2B5EF4-FFF2-40B4-BE49-F238E27FC236}">
                <a16:creationId xmlns:a16="http://schemas.microsoft.com/office/drawing/2014/main" id="{F8DFFCEA-5A8E-497F-A9A9-5F3D8ACCA29E}"/>
              </a:ext>
            </a:extLst>
          </p:cNvPr>
          <p:cNvSpPr/>
          <p:nvPr/>
        </p:nvSpPr>
        <p:spPr>
          <a:xfrm rot="16200004">
            <a:off x="13026" y="872350"/>
            <a:ext cx="5160462" cy="3415759"/>
          </a:xfrm>
          <a:prstGeom prst="rect">
            <a:avLst/>
          </a:prstGeom>
          <a:solidFill>
            <a:srgbClr val="D6B35E">
              <a:alpha val="6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1EEE6"/>
              </a:solidFill>
              <a:uFillTx/>
              <a:latin typeface="Arial"/>
            </a:endParaRPr>
          </a:p>
        </p:txBody>
      </p:sp>
      <p:sp>
        <p:nvSpPr>
          <p:cNvPr id="4" name="Google Shape;2501;p35">
            <a:extLst>
              <a:ext uri="{FF2B5EF4-FFF2-40B4-BE49-F238E27FC236}">
                <a16:creationId xmlns:a16="http://schemas.microsoft.com/office/drawing/2014/main" id="{9104FB29-2481-4B98-8978-F936E7FD65FA}"/>
              </a:ext>
            </a:extLst>
          </p:cNvPr>
          <p:cNvSpPr txBox="1">
            <a:spLocks noGrp="1"/>
          </p:cNvSpPr>
          <p:nvPr>
            <p:ph type="ctrTitle"/>
          </p:nvPr>
        </p:nvSpPr>
        <p:spPr>
          <a:xfrm>
            <a:off x="724259" y="3076425"/>
            <a:ext cx="3951378" cy="878619"/>
          </a:xfrm>
        </p:spPr>
        <p:txBody>
          <a:bodyPr/>
          <a:lstStyle/>
          <a:p>
            <a:pPr lvl="0"/>
            <a:r>
              <a:rPr lang="es-PE" sz="5400">
                <a:solidFill>
                  <a:srgbClr val="F1EEE6"/>
                </a:solidFill>
                <a:latin typeface="Gloucester MT Extra Condensed" pitchFamily="18"/>
              </a:rPr>
              <a:t>Harry Potter</a:t>
            </a:r>
          </a:p>
        </p:txBody>
      </p:sp>
      <p:sp>
        <p:nvSpPr>
          <p:cNvPr id="5" name="Google Shape;2513;p37">
            <a:extLst>
              <a:ext uri="{FF2B5EF4-FFF2-40B4-BE49-F238E27FC236}">
                <a16:creationId xmlns:a16="http://schemas.microsoft.com/office/drawing/2014/main" id="{B3334149-7AD2-4B66-B981-68711694E515}"/>
              </a:ext>
            </a:extLst>
          </p:cNvPr>
          <p:cNvSpPr txBox="1"/>
          <p:nvPr/>
        </p:nvSpPr>
        <p:spPr>
          <a:xfrm>
            <a:off x="1302187" y="4071996"/>
            <a:ext cx="2753962" cy="355820"/>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PE" sz="2000" b="1" i="0" u="none" strike="noStrike" kern="0" cap="none" spc="0" baseline="0">
                <a:solidFill>
                  <a:srgbClr val="393231"/>
                </a:solidFill>
                <a:uFillTx/>
                <a:latin typeface="Milonga"/>
                <a:ea typeface="Milonga"/>
                <a:cs typeface="Milonga"/>
              </a:rPr>
              <a:t>Free Template</a:t>
            </a:r>
          </a:p>
        </p:txBody>
      </p:sp>
      <p:pic>
        <p:nvPicPr>
          <p:cNvPr id="6" name="Imagen 35">
            <a:extLst>
              <a:ext uri="{FF2B5EF4-FFF2-40B4-BE49-F238E27FC236}">
                <a16:creationId xmlns:a16="http://schemas.microsoft.com/office/drawing/2014/main" id="{31A10768-EE4E-4B2A-B1C9-C6FD5F769679}"/>
              </a:ext>
            </a:extLst>
          </p:cNvPr>
          <p:cNvPicPr>
            <a:picLocks noChangeAspect="1"/>
          </p:cNvPicPr>
          <p:nvPr/>
        </p:nvPicPr>
        <p:blipFill>
          <a:blip r:embed="rId4"/>
          <a:stretch>
            <a:fillRect/>
          </a:stretch>
        </p:blipFill>
        <p:spPr>
          <a:xfrm>
            <a:off x="1530550" y="832113"/>
            <a:ext cx="2235772" cy="2044918"/>
          </a:xfrm>
          <a:prstGeom prst="rect">
            <a:avLst/>
          </a:prstGeom>
          <a:noFill/>
          <a:ln cap="flat">
            <a:noFill/>
          </a:ln>
        </p:spPr>
      </p:pic>
      <p:grpSp>
        <p:nvGrpSpPr>
          <p:cNvPr id="7" name="Grupo 60">
            <a:extLst>
              <a:ext uri="{FF2B5EF4-FFF2-40B4-BE49-F238E27FC236}">
                <a16:creationId xmlns:a16="http://schemas.microsoft.com/office/drawing/2014/main" id="{C73FF5DB-9A14-42AD-9DDD-DC8CA89A8B64}"/>
              </a:ext>
            </a:extLst>
          </p:cNvPr>
          <p:cNvGrpSpPr/>
          <p:nvPr/>
        </p:nvGrpSpPr>
        <p:grpSpPr>
          <a:xfrm>
            <a:off x="404091" y="3849523"/>
            <a:ext cx="4378330" cy="113348"/>
            <a:chOff x="404091" y="3849523"/>
            <a:chExt cx="4378330" cy="113348"/>
          </a:xfrm>
        </p:grpSpPr>
        <p:grpSp>
          <p:nvGrpSpPr>
            <p:cNvPr id="8" name="Google Shape;138;p2">
              <a:extLst>
                <a:ext uri="{FF2B5EF4-FFF2-40B4-BE49-F238E27FC236}">
                  <a16:creationId xmlns:a16="http://schemas.microsoft.com/office/drawing/2014/main" id="{D2511D8E-7D77-40C6-B21E-85A54DCC899E}"/>
                </a:ext>
              </a:extLst>
            </p:cNvPr>
            <p:cNvGrpSpPr/>
            <p:nvPr/>
          </p:nvGrpSpPr>
          <p:grpSpPr>
            <a:xfrm>
              <a:off x="404091" y="3849523"/>
              <a:ext cx="1735412" cy="111575"/>
              <a:chOff x="404091" y="3849523"/>
              <a:chExt cx="1735412" cy="111575"/>
            </a:xfrm>
          </p:grpSpPr>
          <p:sp>
            <p:nvSpPr>
              <p:cNvPr id="9" name="Google Shape;139;p2">
                <a:extLst>
                  <a:ext uri="{FF2B5EF4-FFF2-40B4-BE49-F238E27FC236}">
                    <a16:creationId xmlns:a16="http://schemas.microsoft.com/office/drawing/2014/main" id="{414ED06C-5323-49CE-B08B-D0DE0247C832}"/>
                  </a:ext>
                </a:extLst>
              </p:cNvPr>
              <p:cNvSpPr/>
              <p:nvPr/>
            </p:nvSpPr>
            <p:spPr>
              <a:xfrm flipV="1">
                <a:off x="473000" y="3953188"/>
                <a:ext cx="1666503" cy="7872"/>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FFFFFF"/>
              </a:solidFill>
              <a:ln w="28575" cap="flat">
                <a:solidFill>
                  <a:srgbClr val="FFFFFF"/>
                </a:solidFill>
                <a:prstDash val="solid"/>
                <a:round/>
              </a:ln>
              <a:effectLst>
                <a:outerShdw dist="19046" dir="5400000" algn="tl">
                  <a:srgbClr val="000000">
                    <a:alpha val="5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140;p2">
                <a:extLst>
                  <a:ext uri="{FF2B5EF4-FFF2-40B4-BE49-F238E27FC236}">
                    <a16:creationId xmlns:a16="http://schemas.microsoft.com/office/drawing/2014/main" id="{73CB240A-99AE-4259-A26A-050ECA8F1783}"/>
                  </a:ext>
                </a:extLst>
              </p:cNvPr>
              <p:cNvSpPr/>
              <p:nvPr/>
            </p:nvSpPr>
            <p:spPr>
              <a:xfrm flipV="1">
                <a:off x="404091" y="3849523"/>
                <a:ext cx="75794" cy="111575"/>
              </a:xfrm>
              <a:custGeom>
                <a:avLst/>
                <a:gdLst>
                  <a:gd name="f0" fmla="val w"/>
                  <a:gd name="f1" fmla="val h"/>
                  <a:gd name="f2" fmla="val 0"/>
                  <a:gd name="f3" fmla="val 4457"/>
                  <a:gd name="f4" fmla="val 6560"/>
                  <a:gd name="f5" fmla="val 3933"/>
                  <a:gd name="f6" fmla="val 1"/>
                  <a:gd name="f7" fmla="val 2886"/>
                  <a:gd name="f8" fmla="val 1831"/>
                  <a:gd name="f9" fmla="val 436"/>
                  <a:gd name="f10" fmla="val 1097"/>
                  <a:gd name="f11" fmla="val 1215"/>
                  <a:gd name="f12" fmla="val 705"/>
                  <a:gd name="f13" fmla="val 1607"/>
                  <a:gd name="f14" fmla="val 405"/>
                  <a:gd name="f15" fmla="val 2104"/>
                  <a:gd name="f16" fmla="val 209"/>
                  <a:gd name="f17" fmla="val 2635"/>
                  <a:gd name="f18" fmla="val 174"/>
                  <a:gd name="f19" fmla="val 2761"/>
                  <a:gd name="f20" fmla="val 139"/>
                  <a:gd name="f21" fmla="val 2912"/>
                  <a:gd name="f22" fmla="val 93"/>
                  <a:gd name="f23" fmla="val 3039"/>
                  <a:gd name="f24" fmla="val 24"/>
                  <a:gd name="f25" fmla="val 3454"/>
                  <a:gd name="f26" fmla="val 3893"/>
                  <a:gd name="f27" fmla="val 4054"/>
                  <a:gd name="f28" fmla="val 4193"/>
                  <a:gd name="f29" fmla="val 4354"/>
                  <a:gd name="f30" fmla="val 105"/>
                  <a:gd name="f31" fmla="val 4955"/>
                  <a:gd name="f32" fmla="val 440"/>
                  <a:gd name="f33" fmla="val 5532"/>
                  <a:gd name="f34" fmla="val 913"/>
                  <a:gd name="f35" fmla="val 5936"/>
                  <a:gd name="f36" fmla="val 1397"/>
                  <a:gd name="f37" fmla="val 6330"/>
                  <a:gd name="f38" fmla="val 1992"/>
                  <a:gd name="f39" fmla="val 6559"/>
                  <a:gd name="f40" fmla="val 2642"/>
                  <a:gd name="f41" fmla="val 2658"/>
                  <a:gd name="f42" fmla="val 2674"/>
                  <a:gd name="f43" fmla="val 2690"/>
                  <a:gd name="f44" fmla="val 3441"/>
                  <a:gd name="f45" fmla="val 6524"/>
                  <a:gd name="f46" fmla="val 4133"/>
                  <a:gd name="f47" fmla="val 6005"/>
                  <a:gd name="f48" fmla="val 4364"/>
                  <a:gd name="f49" fmla="val 5278"/>
                  <a:gd name="f50" fmla="val 4422"/>
                  <a:gd name="f51" fmla="val 5105"/>
                  <a:gd name="f52" fmla="val 4456"/>
                  <a:gd name="f53" fmla="val 4908"/>
                  <a:gd name="f54" fmla="val 4712"/>
                  <a:gd name="f55" fmla="val 4481"/>
                  <a:gd name="f56" fmla="val 4387"/>
                  <a:gd name="f57" fmla="val 4239"/>
                  <a:gd name="f58" fmla="val 4272"/>
                  <a:gd name="f59" fmla="val 4031"/>
                  <a:gd name="f60" fmla="val 4041"/>
                  <a:gd name="f61" fmla="val 3627"/>
                  <a:gd name="f62" fmla="val 3579"/>
                  <a:gd name="f63" fmla="val 3339"/>
                  <a:gd name="f64" fmla="val 3083"/>
                  <a:gd name="f65" fmla="val 2898"/>
                  <a:gd name="f66" fmla="val 2829"/>
                  <a:gd name="f67" fmla="val 2771"/>
                  <a:gd name="f68" fmla="val 3350"/>
                  <a:gd name="f69" fmla="val 3373"/>
                  <a:gd name="f70" fmla="val 2333"/>
                  <a:gd name="f71" fmla="val 3489"/>
                  <a:gd name="f72" fmla="val 2136"/>
                  <a:gd name="f73" fmla="val 3858"/>
                  <a:gd name="f74" fmla="val 2229"/>
                  <a:gd name="f75" fmla="val 4216"/>
                  <a:gd name="f76" fmla="val 2323"/>
                  <a:gd name="f77" fmla="val 4519"/>
                  <a:gd name="f78" fmla="val 2597"/>
                  <a:gd name="f79" fmla="val 4705"/>
                  <a:gd name="f80" fmla="val 2889"/>
                  <a:gd name="f81" fmla="val 2953"/>
                  <a:gd name="f82" fmla="val 3018"/>
                  <a:gd name="f83" fmla="val 4696"/>
                  <a:gd name="f84" fmla="val 4678"/>
                  <a:gd name="f85" fmla="val 3117"/>
                  <a:gd name="f86" fmla="val 3141"/>
                  <a:gd name="f87" fmla="val 3175"/>
                  <a:gd name="f88" fmla="val 3187"/>
                  <a:gd name="f89" fmla="val 3198"/>
                  <a:gd name="f90" fmla="val 4735"/>
                  <a:gd name="f91" fmla="val 4758"/>
                  <a:gd name="f92" fmla="val 4816"/>
                  <a:gd name="f93" fmla="val 4885"/>
                  <a:gd name="f94" fmla="val 4943"/>
                  <a:gd name="f95" fmla="val 3129"/>
                  <a:gd name="f96" fmla="val 5197"/>
                  <a:gd name="f97" fmla="val 5428"/>
                  <a:gd name="f98" fmla="val 2610"/>
                  <a:gd name="f99" fmla="val 5462"/>
                  <a:gd name="f100" fmla="val 2575"/>
                  <a:gd name="f101" fmla="val 5465"/>
                  <a:gd name="f102" fmla="val 2540"/>
                  <a:gd name="f103" fmla="val 5466"/>
                  <a:gd name="f104" fmla="val 2505"/>
                  <a:gd name="f105" fmla="val 2180"/>
                  <a:gd name="f106" fmla="val 1806"/>
                  <a:gd name="f107" fmla="val 5370"/>
                  <a:gd name="f108" fmla="val 1536"/>
                  <a:gd name="f109" fmla="val 5162"/>
                  <a:gd name="f110" fmla="val 1224"/>
                  <a:gd name="f111" fmla="val 4931"/>
                  <a:gd name="f112" fmla="val 970"/>
                  <a:gd name="f113" fmla="val 4585"/>
                  <a:gd name="f114" fmla="val 890"/>
                  <a:gd name="f115" fmla="val 855"/>
                  <a:gd name="f116" fmla="val 4089"/>
                  <a:gd name="f117" fmla="val 3985"/>
                  <a:gd name="f118" fmla="val 844"/>
                  <a:gd name="f119" fmla="val 3558"/>
                  <a:gd name="f120" fmla="val 3223"/>
                  <a:gd name="f121" fmla="val 3108"/>
                  <a:gd name="f122" fmla="val 936"/>
                  <a:gd name="f123" fmla="val 3004"/>
                  <a:gd name="f124" fmla="val 959"/>
                  <a:gd name="f125" fmla="val 2900"/>
                  <a:gd name="f126" fmla="val 1074"/>
                  <a:gd name="f127" fmla="val 2450"/>
                  <a:gd name="f128" fmla="val 1305"/>
                  <a:gd name="f129" fmla="val 2046"/>
                  <a:gd name="f130" fmla="val 1594"/>
                  <a:gd name="f131" fmla="val 1688"/>
                  <a:gd name="f132" fmla="val 2171"/>
                  <a:gd name="f133" fmla="val 961"/>
                  <a:gd name="f134" fmla="val 499"/>
                  <a:gd name="f135" fmla="val 4052"/>
                  <a:gd name="f136" fmla="val 476"/>
                  <a:gd name="f137" fmla="val 4179"/>
                  <a:gd name="f138" fmla="val 372"/>
                  <a:gd name="f139" fmla="val 234"/>
                  <a:gd name="f140" fmla="val 4283"/>
                  <a:gd name="f141" fmla="val 118"/>
                  <a:gd name="f142" fmla="val 3"/>
                  <a:gd name="f143" fmla="val 4013"/>
                  <a:gd name="f144" fmla="val 2"/>
                  <a:gd name="f145" fmla="val 3973"/>
                  <a:gd name="f146" fmla="*/ f0 1 4457"/>
                  <a:gd name="f147" fmla="*/ f1 1 6560"/>
                  <a:gd name="f148" fmla="val f2"/>
                  <a:gd name="f149" fmla="val f3"/>
                  <a:gd name="f150" fmla="val f4"/>
                  <a:gd name="f151" fmla="+- f150 0 f148"/>
                  <a:gd name="f152" fmla="+- f149 0 f148"/>
                  <a:gd name="f153" fmla="*/ f152 1 4457"/>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57" h="6560">
                    <a:moveTo>
                      <a:pt x="f5" y="f6"/>
                    </a:moveTo>
                    <a:cubicBezTo>
                      <a:pt x="f7" y="f6"/>
                      <a:pt x="f8" y="f9"/>
                      <a:pt x="f10" y="f11"/>
                    </a:cubicBezTo>
                    <a:cubicBezTo>
                      <a:pt x="f12" y="f13"/>
                      <a:pt x="f14" y="f15"/>
                      <a:pt x="f16" y="f17"/>
                    </a:cubicBezTo>
                    <a:cubicBezTo>
                      <a:pt x="f18" y="f19"/>
                      <a:pt x="f20" y="f21"/>
                      <a:pt x="f22" y="f23"/>
                    </a:cubicBezTo>
                    <a:lnTo>
                      <a:pt x="f24" y="f25"/>
                    </a:lnTo>
                    <a:lnTo>
                      <a:pt x="f6" y="f26"/>
                    </a:lnTo>
                    <a:cubicBezTo>
                      <a:pt x="f6" y="f27"/>
                      <a:pt x="f6" y="f28"/>
                      <a:pt x="f24" y="f29"/>
                    </a:cubicBezTo>
                    <a:cubicBezTo>
                      <a:pt x="f30" y="f31"/>
                      <a:pt x="f32" y="f33"/>
                      <a:pt x="f34" y="f35"/>
                    </a:cubicBezTo>
                    <a:cubicBezTo>
                      <a:pt x="f36" y="f37"/>
                      <a:pt x="f38" y="f39"/>
                      <a:pt x="f40" y="f39"/>
                    </a:cubicBezTo>
                    <a:cubicBezTo>
                      <a:pt x="f41" y="f39"/>
                      <a:pt x="f42" y="f39"/>
                      <a:pt x="f43" y="f39"/>
                    </a:cubicBezTo>
                    <a:cubicBezTo>
                      <a:pt x="f44" y="f45"/>
                      <a:pt x="f46" y="f47"/>
                      <a:pt x="f48" y="f49"/>
                    </a:cubicBezTo>
                    <a:cubicBezTo>
                      <a:pt x="f50" y="f51"/>
                      <a:pt x="f52" y="f53"/>
                      <a:pt x="f52" y="f54"/>
                    </a:cubicBezTo>
                    <a:cubicBezTo>
                      <a:pt x="f52" y="f55"/>
                      <a:pt x="f56" y="f57"/>
                      <a:pt x="f58" y="f59"/>
                    </a:cubicBezTo>
                    <a:cubicBezTo>
                      <a:pt x="f60" y="f61"/>
                      <a:pt x="f62" y="f63"/>
                      <a:pt x="f64" y="f63"/>
                    </a:cubicBezTo>
                    <a:lnTo>
                      <a:pt x="f65" y="f63"/>
                    </a:lnTo>
                    <a:cubicBezTo>
                      <a:pt x="f66" y="f63"/>
                      <a:pt x="f67" y="f68"/>
                      <a:pt x="f43" y="f69"/>
                    </a:cubicBezTo>
                    <a:cubicBezTo>
                      <a:pt x="f70" y="f71"/>
                      <a:pt x="f72" y="f73"/>
                      <a:pt x="f74" y="f75"/>
                    </a:cubicBezTo>
                    <a:cubicBezTo>
                      <a:pt x="f76" y="f77"/>
                      <a:pt x="f78" y="f79"/>
                      <a:pt x="f80" y="f79"/>
                    </a:cubicBezTo>
                    <a:cubicBezTo>
                      <a:pt x="f81" y="f79"/>
                      <a:pt x="f82" y="f83"/>
                      <a:pt x="f64" y="f84"/>
                    </a:cubicBezTo>
                    <a:cubicBezTo>
                      <a:pt x="f85" y="f84"/>
                      <a:pt x="f86" y="f84"/>
                      <a:pt x="f87" y="f54"/>
                    </a:cubicBezTo>
                    <a:cubicBezTo>
                      <a:pt x="f88" y="f54"/>
                      <a:pt x="f89" y="f90"/>
                      <a:pt x="f89" y="f91"/>
                    </a:cubicBezTo>
                    <a:cubicBezTo>
                      <a:pt x="f89" y="f92"/>
                      <a:pt x="f89" y="f93"/>
                      <a:pt x="f88" y="f94"/>
                    </a:cubicBezTo>
                    <a:cubicBezTo>
                      <a:pt x="f95" y="f96"/>
                      <a:pt x="f65" y="f97"/>
                      <a:pt x="f98" y="f99"/>
                    </a:cubicBezTo>
                    <a:cubicBezTo>
                      <a:pt x="f100" y="f101"/>
                      <a:pt x="f102" y="f103"/>
                      <a:pt x="f104" y="f103"/>
                    </a:cubicBezTo>
                    <a:cubicBezTo>
                      <a:pt x="f105" y="f103"/>
                      <a:pt x="f106" y="f107"/>
                      <a:pt x="f108" y="f109"/>
                    </a:cubicBezTo>
                    <a:cubicBezTo>
                      <a:pt x="f110" y="f111"/>
                      <a:pt x="f112" y="f113"/>
                      <a:pt x="f114" y="f28"/>
                    </a:cubicBezTo>
                    <a:cubicBezTo>
                      <a:pt x="f115" y="f116"/>
                      <a:pt x="f115" y="f117"/>
                      <a:pt x="f118" y="f26"/>
                    </a:cubicBezTo>
                    <a:lnTo>
                      <a:pt x="f118" y="f119"/>
                    </a:lnTo>
                    <a:lnTo>
                      <a:pt x="f114" y="f120"/>
                    </a:lnTo>
                    <a:cubicBezTo>
                      <a:pt x="f34" y="f121"/>
                      <a:pt x="f122" y="f123"/>
                      <a:pt x="f124" y="f125"/>
                    </a:cubicBezTo>
                    <a:cubicBezTo>
                      <a:pt x="f126" y="f127"/>
                      <a:pt x="f128" y="f129"/>
                      <a:pt x="f130" y="f131"/>
                    </a:cubicBezTo>
                    <a:cubicBezTo>
                      <a:pt x="f132" y="f133"/>
                      <a:pt x="f64" y="f134"/>
                      <a:pt x="f135" y="f136"/>
                    </a:cubicBezTo>
                    <a:cubicBezTo>
                      <a:pt x="f137" y="f136"/>
                      <a:pt x="f58" y="f138"/>
                      <a:pt x="f58" y="f139"/>
                    </a:cubicBezTo>
                    <a:cubicBezTo>
                      <a:pt x="f140" y="f141"/>
                      <a:pt x="f137" y="f142"/>
                      <a:pt x="f135" y="f142"/>
                    </a:cubicBezTo>
                    <a:cubicBezTo>
                      <a:pt x="f143" y="f144"/>
                      <a:pt x="f145" y="f6"/>
                      <a:pt x="f5" y="f6"/>
                    </a:cubicBezTo>
                    <a:close/>
                  </a:path>
                </a:pathLst>
              </a:custGeom>
              <a:solidFill>
                <a:srgbClr val="FFFFFF"/>
              </a:solidFill>
              <a:ln w="28575" cap="flat">
                <a:solidFill>
                  <a:srgbClr val="FFFFFF"/>
                </a:solidFill>
                <a:prstDash val="solid"/>
                <a:round/>
              </a:ln>
              <a:effectLst>
                <a:outerShdw dist="19046" dir="5400000" algn="tl">
                  <a:srgbClr val="000000">
                    <a:alpha val="5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1" name="Google Shape;138;p2">
              <a:extLst>
                <a:ext uri="{FF2B5EF4-FFF2-40B4-BE49-F238E27FC236}">
                  <a16:creationId xmlns:a16="http://schemas.microsoft.com/office/drawing/2014/main" id="{2592083E-0ECC-4DD9-9148-3986C814F6F5}"/>
                </a:ext>
              </a:extLst>
            </p:cNvPr>
            <p:cNvGrpSpPr/>
            <p:nvPr/>
          </p:nvGrpSpPr>
          <p:grpSpPr>
            <a:xfrm>
              <a:off x="3046305" y="3851251"/>
              <a:ext cx="1736116" cy="111620"/>
              <a:chOff x="3046305" y="3851251"/>
              <a:chExt cx="1736116" cy="111620"/>
            </a:xfrm>
          </p:grpSpPr>
          <p:sp>
            <p:nvSpPr>
              <p:cNvPr id="12" name="Google Shape;139;p2">
                <a:extLst>
                  <a:ext uri="{FF2B5EF4-FFF2-40B4-BE49-F238E27FC236}">
                    <a16:creationId xmlns:a16="http://schemas.microsoft.com/office/drawing/2014/main" id="{3AC2F4F4-5118-4BE3-B356-73161F697A54}"/>
                  </a:ext>
                </a:extLst>
              </p:cNvPr>
              <p:cNvSpPr/>
              <p:nvPr/>
            </p:nvSpPr>
            <p:spPr>
              <a:xfrm flipH="1" flipV="1">
                <a:off x="3046305" y="3954953"/>
                <a:ext cx="1667179" cy="7882"/>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FFFFFF"/>
              </a:solidFill>
              <a:ln w="28575" cap="flat">
                <a:solidFill>
                  <a:srgbClr val="FFFFFF"/>
                </a:solidFill>
                <a:prstDash val="solid"/>
                <a:round/>
              </a:ln>
              <a:effectLst>
                <a:outerShdw dist="19046" dir="5400000" algn="tl">
                  <a:srgbClr val="000000">
                    <a:alpha val="5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140;p2">
                <a:extLst>
                  <a:ext uri="{FF2B5EF4-FFF2-40B4-BE49-F238E27FC236}">
                    <a16:creationId xmlns:a16="http://schemas.microsoft.com/office/drawing/2014/main" id="{B829C4E0-A6EE-49F9-A9BA-1C99F426B73A}"/>
                  </a:ext>
                </a:extLst>
              </p:cNvPr>
              <p:cNvSpPr/>
              <p:nvPr/>
            </p:nvSpPr>
            <p:spPr>
              <a:xfrm flipH="1" flipV="1">
                <a:off x="4706599" y="3851251"/>
                <a:ext cx="75822" cy="111620"/>
              </a:xfrm>
              <a:custGeom>
                <a:avLst/>
                <a:gdLst>
                  <a:gd name="f0" fmla="val w"/>
                  <a:gd name="f1" fmla="val h"/>
                  <a:gd name="f2" fmla="val 0"/>
                  <a:gd name="f3" fmla="val 4457"/>
                  <a:gd name="f4" fmla="val 6560"/>
                  <a:gd name="f5" fmla="val 3933"/>
                  <a:gd name="f6" fmla="val 1"/>
                  <a:gd name="f7" fmla="val 2886"/>
                  <a:gd name="f8" fmla="val 1831"/>
                  <a:gd name="f9" fmla="val 436"/>
                  <a:gd name="f10" fmla="val 1097"/>
                  <a:gd name="f11" fmla="val 1215"/>
                  <a:gd name="f12" fmla="val 705"/>
                  <a:gd name="f13" fmla="val 1607"/>
                  <a:gd name="f14" fmla="val 405"/>
                  <a:gd name="f15" fmla="val 2104"/>
                  <a:gd name="f16" fmla="val 209"/>
                  <a:gd name="f17" fmla="val 2635"/>
                  <a:gd name="f18" fmla="val 174"/>
                  <a:gd name="f19" fmla="val 2761"/>
                  <a:gd name="f20" fmla="val 139"/>
                  <a:gd name="f21" fmla="val 2912"/>
                  <a:gd name="f22" fmla="val 93"/>
                  <a:gd name="f23" fmla="val 3039"/>
                  <a:gd name="f24" fmla="val 24"/>
                  <a:gd name="f25" fmla="val 3454"/>
                  <a:gd name="f26" fmla="val 3893"/>
                  <a:gd name="f27" fmla="val 4054"/>
                  <a:gd name="f28" fmla="val 4193"/>
                  <a:gd name="f29" fmla="val 4354"/>
                  <a:gd name="f30" fmla="val 105"/>
                  <a:gd name="f31" fmla="val 4955"/>
                  <a:gd name="f32" fmla="val 440"/>
                  <a:gd name="f33" fmla="val 5532"/>
                  <a:gd name="f34" fmla="val 913"/>
                  <a:gd name="f35" fmla="val 5936"/>
                  <a:gd name="f36" fmla="val 1397"/>
                  <a:gd name="f37" fmla="val 6330"/>
                  <a:gd name="f38" fmla="val 1992"/>
                  <a:gd name="f39" fmla="val 6559"/>
                  <a:gd name="f40" fmla="val 2642"/>
                  <a:gd name="f41" fmla="val 2658"/>
                  <a:gd name="f42" fmla="val 2674"/>
                  <a:gd name="f43" fmla="val 2690"/>
                  <a:gd name="f44" fmla="val 3441"/>
                  <a:gd name="f45" fmla="val 6524"/>
                  <a:gd name="f46" fmla="val 4133"/>
                  <a:gd name="f47" fmla="val 6005"/>
                  <a:gd name="f48" fmla="val 4364"/>
                  <a:gd name="f49" fmla="val 5278"/>
                  <a:gd name="f50" fmla="val 4422"/>
                  <a:gd name="f51" fmla="val 5105"/>
                  <a:gd name="f52" fmla="val 4456"/>
                  <a:gd name="f53" fmla="val 4908"/>
                  <a:gd name="f54" fmla="val 4712"/>
                  <a:gd name="f55" fmla="val 4481"/>
                  <a:gd name="f56" fmla="val 4387"/>
                  <a:gd name="f57" fmla="val 4239"/>
                  <a:gd name="f58" fmla="val 4272"/>
                  <a:gd name="f59" fmla="val 4031"/>
                  <a:gd name="f60" fmla="val 4041"/>
                  <a:gd name="f61" fmla="val 3627"/>
                  <a:gd name="f62" fmla="val 3579"/>
                  <a:gd name="f63" fmla="val 3339"/>
                  <a:gd name="f64" fmla="val 3083"/>
                  <a:gd name="f65" fmla="val 2898"/>
                  <a:gd name="f66" fmla="val 2829"/>
                  <a:gd name="f67" fmla="val 2771"/>
                  <a:gd name="f68" fmla="val 3350"/>
                  <a:gd name="f69" fmla="val 3373"/>
                  <a:gd name="f70" fmla="val 2333"/>
                  <a:gd name="f71" fmla="val 3489"/>
                  <a:gd name="f72" fmla="val 2136"/>
                  <a:gd name="f73" fmla="val 3858"/>
                  <a:gd name="f74" fmla="val 2229"/>
                  <a:gd name="f75" fmla="val 4216"/>
                  <a:gd name="f76" fmla="val 2323"/>
                  <a:gd name="f77" fmla="val 4519"/>
                  <a:gd name="f78" fmla="val 2597"/>
                  <a:gd name="f79" fmla="val 4705"/>
                  <a:gd name="f80" fmla="val 2889"/>
                  <a:gd name="f81" fmla="val 2953"/>
                  <a:gd name="f82" fmla="val 3018"/>
                  <a:gd name="f83" fmla="val 4696"/>
                  <a:gd name="f84" fmla="val 4678"/>
                  <a:gd name="f85" fmla="val 3117"/>
                  <a:gd name="f86" fmla="val 3141"/>
                  <a:gd name="f87" fmla="val 3175"/>
                  <a:gd name="f88" fmla="val 3187"/>
                  <a:gd name="f89" fmla="val 3198"/>
                  <a:gd name="f90" fmla="val 4735"/>
                  <a:gd name="f91" fmla="val 4758"/>
                  <a:gd name="f92" fmla="val 4816"/>
                  <a:gd name="f93" fmla="val 4885"/>
                  <a:gd name="f94" fmla="val 4943"/>
                  <a:gd name="f95" fmla="val 3129"/>
                  <a:gd name="f96" fmla="val 5197"/>
                  <a:gd name="f97" fmla="val 5428"/>
                  <a:gd name="f98" fmla="val 2610"/>
                  <a:gd name="f99" fmla="val 5462"/>
                  <a:gd name="f100" fmla="val 2575"/>
                  <a:gd name="f101" fmla="val 5465"/>
                  <a:gd name="f102" fmla="val 2540"/>
                  <a:gd name="f103" fmla="val 5466"/>
                  <a:gd name="f104" fmla="val 2505"/>
                  <a:gd name="f105" fmla="val 2180"/>
                  <a:gd name="f106" fmla="val 1806"/>
                  <a:gd name="f107" fmla="val 5370"/>
                  <a:gd name="f108" fmla="val 1536"/>
                  <a:gd name="f109" fmla="val 5162"/>
                  <a:gd name="f110" fmla="val 1224"/>
                  <a:gd name="f111" fmla="val 4931"/>
                  <a:gd name="f112" fmla="val 970"/>
                  <a:gd name="f113" fmla="val 4585"/>
                  <a:gd name="f114" fmla="val 890"/>
                  <a:gd name="f115" fmla="val 855"/>
                  <a:gd name="f116" fmla="val 4089"/>
                  <a:gd name="f117" fmla="val 3985"/>
                  <a:gd name="f118" fmla="val 844"/>
                  <a:gd name="f119" fmla="val 3558"/>
                  <a:gd name="f120" fmla="val 3223"/>
                  <a:gd name="f121" fmla="val 3108"/>
                  <a:gd name="f122" fmla="val 936"/>
                  <a:gd name="f123" fmla="val 3004"/>
                  <a:gd name="f124" fmla="val 959"/>
                  <a:gd name="f125" fmla="val 2900"/>
                  <a:gd name="f126" fmla="val 1074"/>
                  <a:gd name="f127" fmla="val 2450"/>
                  <a:gd name="f128" fmla="val 1305"/>
                  <a:gd name="f129" fmla="val 2046"/>
                  <a:gd name="f130" fmla="val 1594"/>
                  <a:gd name="f131" fmla="val 1688"/>
                  <a:gd name="f132" fmla="val 2171"/>
                  <a:gd name="f133" fmla="val 961"/>
                  <a:gd name="f134" fmla="val 499"/>
                  <a:gd name="f135" fmla="val 4052"/>
                  <a:gd name="f136" fmla="val 476"/>
                  <a:gd name="f137" fmla="val 4179"/>
                  <a:gd name="f138" fmla="val 372"/>
                  <a:gd name="f139" fmla="val 234"/>
                  <a:gd name="f140" fmla="val 4283"/>
                  <a:gd name="f141" fmla="val 118"/>
                  <a:gd name="f142" fmla="val 3"/>
                  <a:gd name="f143" fmla="val 4013"/>
                  <a:gd name="f144" fmla="val 2"/>
                  <a:gd name="f145" fmla="val 3973"/>
                  <a:gd name="f146" fmla="*/ f0 1 4457"/>
                  <a:gd name="f147" fmla="*/ f1 1 6560"/>
                  <a:gd name="f148" fmla="val f2"/>
                  <a:gd name="f149" fmla="val f3"/>
                  <a:gd name="f150" fmla="val f4"/>
                  <a:gd name="f151" fmla="+- f150 0 f148"/>
                  <a:gd name="f152" fmla="+- f149 0 f148"/>
                  <a:gd name="f153" fmla="*/ f152 1 4457"/>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57" h="6560">
                    <a:moveTo>
                      <a:pt x="f5" y="f6"/>
                    </a:moveTo>
                    <a:cubicBezTo>
                      <a:pt x="f7" y="f6"/>
                      <a:pt x="f8" y="f9"/>
                      <a:pt x="f10" y="f11"/>
                    </a:cubicBezTo>
                    <a:cubicBezTo>
                      <a:pt x="f12" y="f13"/>
                      <a:pt x="f14" y="f15"/>
                      <a:pt x="f16" y="f17"/>
                    </a:cubicBezTo>
                    <a:cubicBezTo>
                      <a:pt x="f18" y="f19"/>
                      <a:pt x="f20" y="f21"/>
                      <a:pt x="f22" y="f23"/>
                    </a:cubicBezTo>
                    <a:lnTo>
                      <a:pt x="f24" y="f25"/>
                    </a:lnTo>
                    <a:lnTo>
                      <a:pt x="f6" y="f26"/>
                    </a:lnTo>
                    <a:cubicBezTo>
                      <a:pt x="f6" y="f27"/>
                      <a:pt x="f6" y="f28"/>
                      <a:pt x="f24" y="f29"/>
                    </a:cubicBezTo>
                    <a:cubicBezTo>
                      <a:pt x="f30" y="f31"/>
                      <a:pt x="f32" y="f33"/>
                      <a:pt x="f34" y="f35"/>
                    </a:cubicBezTo>
                    <a:cubicBezTo>
                      <a:pt x="f36" y="f37"/>
                      <a:pt x="f38" y="f39"/>
                      <a:pt x="f40" y="f39"/>
                    </a:cubicBezTo>
                    <a:cubicBezTo>
                      <a:pt x="f41" y="f39"/>
                      <a:pt x="f42" y="f39"/>
                      <a:pt x="f43" y="f39"/>
                    </a:cubicBezTo>
                    <a:cubicBezTo>
                      <a:pt x="f44" y="f45"/>
                      <a:pt x="f46" y="f47"/>
                      <a:pt x="f48" y="f49"/>
                    </a:cubicBezTo>
                    <a:cubicBezTo>
                      <a:pt x="f50" y="f51"/>
                      <a:pt x="f52" y="f53"/>
                      <a:pt x="f52" y="f54"/>
                    </a:cubicBezTo>
                    <a:cubicBezTo>
                      <a:pt x="f52" y="f55"/>
                      <a:pt x="f56" y="f57"/>
                      <a:pt x="f58" y="f59"/>
                    </a:cubicBezTo>
                    <a:cubicBezTo>
                      <a:pt x="f60" y="f61"/>
                      <a:pt x="f62" y="f63"/>
                      <a:pt x="f64" y="f63"/>
                    </a:cubicBezTo>
                    <a:lnTo>
                      <a:pt x="f65" y="f63"/>
                    </a:lnTo>
                    <a:cubicBezTo>
                      <a:pt x="f66" y="f63"/>
                      <a:pt x="f67" y="f68"/>
                      <a:pt x="f43" y="f69"/>
                    </a:cubicBezTo>
                    <a:cubicBezTo>
                      <a:pt x="f70" y="f71"/>
                      <a:pt x="f72" y="f73"/>
                      <a:pt x="f74" y="f75"/>
                    </a:cubicBezTo>
                    <a:cubicBezTo>
                      <a:pt x="f76" y="f77"/>
                      <a:pt x="f78" y="f79"/>
                      <a:pt x="f80" y="f79"/>
                    </a:cubicBezTo>
                    <a:cubicBezTo>
                      <a:pt x="f81" y="f79"/>
                      <a:pt x="f82" y="f83"/>
                      <a:pt x="f64" y="f84"/>
                    </a:cubicBezTo>
                    <a:cubicBezTo>
                      <a:pt x="f85" y="f84"/>
                      <a:pt x="f86" y="f84"/>
                      <a:pt x="f87" y="f54"/>
                    </a:cubicBezTo>
                    <a:cubicBezTo>
                      <a:pt x="f88" y="f54"/>
                      <a:pt x="f89" y="f90"/>
                      <a:pt x="f89" y="f91"/>
                    </a:cubicBezTo>
                    <a:cubicBezTo>
                      <a:pt x="f89" y="f92"/>
                      <a:pt x="f89" y="f93"/>
                      <a:pt x="f88" y="f94"/>
                    </a:cubicBezTo>
                    <a:cubicBezTo>
                      <a:pt x="f95" y="f96"/>
                      <a:pt x="f65" y="f97"/>
                      <a:pt x="f98" y="f99"/>
                    </a:cubicBezTo>
                    <a:cubicBezTo>
                      <a:pt x="f100" y="f101"/>
                      <a:pt x="f102" y="f103"/>
                      <a:pt x="f104" y="f103"/>
                    </a:cubicBezTo>
                    <a:cubicBezTo>
                      <a:pt x="f105" y="f103"/>
                      <a:pt x="f106" y="f107"/>
                      <a:pt x="f108" y="f109"/>
                    </a:cubicBezTo>
                    <a:cubicBezTo>
                      <a:pt x="f110" y="f111"/>
                      <a:pt x="f112" y="f113"/>
                      <a:pt x="f114" y="f28"/>
                    </a:cubicBezTo>
                    <a:cubicBezTo>
                      <a:pt x="f115" y="f116"/>
                      <a:pt x="f115" y="f117"/>
                      <a:pt x="f118" y="f26"/>
                    </a:cubicBezTo>
                    <a:lnTo>
                      <a:pt x="f118" y="f119"/>
                    </a:lnTo>
                    <a:lnTo>
                      <a:pt x="f114" y="f120"/>
                    </a:lnTo>
                    <a:cubicBezTo>
                      <a:pt x="f34" y="f121"/>
                      <a:pt x="f122" y="f123"/>
                      <a:pt x="f124" y="f125"/>
                    </a:cubicBezTo>
                    <a:cubicBezTo>
                      <a:pt x="f126" y="f127"/>
                      <a:pt x="f128" y="f129"/>
                      <a:pt x="f130" y="f131"/>
                    </a:cubicBezTo>
                    <a:cubicBezTo>
                      <a:pt x="f132" y="f133"/>
                      <a:pt x="f64" y="f134"/>
                      <a:pt x="f135" y="f136"/>
                    </a:cubicBezTo>
                    <a:cubicBezTo>
                      <a:pt x="f137" y="f136"/>
                      <a:pt x="f58" y="f138"/>
                      <a:pt x="f58" y="f139"/>
                    </a:cubicBezTo>
                    <a:cubicBezTo>
                      <a:pt x="f140" y="f141"/>
                      <a:pt x="f137" y="f142"/>
                      <a:pt x="f135" y="f142"/>
                    </a:cubicBezTo>
                    <a:cubicBezTo>
                      <a:pt x="f143" y="f144"/>
                      <a:pt x="f145" y="f6"/>
                      <a:pt x="f5" y="f6"/>
                    </a:cubicBezTo>
                    <a:close/>
                  </a:path>
                </a:pathLst>
              </a:custGeom>
              <a:solidFill>
                <a:srgbClr val="FFFFFF"/>
              </a:solidFill>
              <a:ln w="28575" cap="flat">
                <a:solidFill>
                  <a:srgbClr val="FFFFFF"/>
                </a:solidFill>
                <a:prstDash val="solid"/>
                <a:round/>
              </a:ln>
              <a:effectLst>
                <a:outerShdw dist="19046" dir="5400000" algn="tl">
                  <a:srgbClr val="000000">
                    <a:alpha val="5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sp>
        <p:nvSpPr>
          <p:cNvPr id="14" name="圆角矩形 13">
            <a:extLst>
              <a:ext uri="{FF2B5EF4-FFF2-40B4-BE49-F238E27FC236}">
                <a16:creationId xmlns:a16="http://schemas.microsoft.com/office/drawing/2014/main" id="{E214B7B3-68CB-4FD6-B179-3383DE278536}"/>
              </a:ext>
            </a:extLst>
          </p:cNvPr>
          <p:cNvSpPr/>
          <p:nvPr/>
        </p:nvSpPr>
        <p:spPr>
          <a:xfrm>
            <a:off x="1639583" y="4547987"/>
            <a:ext cx="2002343" cy="359340"/>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25402" cap="flat">
            <a:solidFill>
              <a:srgbClr val="F1EEE6"/>
            </a:solidFill>
            <a:prstDash val="solid"/>
          </a:ln>
        </p:spPr>
        <p:txBody>
          <a:bodyPr vert="horz" wrap="square" lIns="91440" tIns="45720" rIns="91440" bIns="45720" anchor="ctr" anchorCtr="0" compatLnSpc="1">
            <a:noAutofit/>
          </a:body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125" b="0" i="0" u="none" strike="noStrike" kern="1200" cap="none" spc="0" baseline="0">
              <a:solidFill>
                <a:srgbClr val="262626"/>
              </a:solidFill>
              <a:uFillTx/>
              <a:latin typeface="Arial"/>
              <a:ea typeface="宋体" pitchFamily="2"/>
              <a:cs typeface="宋体" pitchFamily="2"/>
            </a:endParaRPr>
          </a:p>
        </p:txBody>
      </p:sp>
      <p:sp>
        <p:nvSpPr>
          <p:cNvPr id="15" name="TextBox 59">
            <a:extLst>
              <a:ext uri="{FF2B5EF4-FFF2-40B4-BE49-F238E27FC236}">
                <a16:creationId xmlns:a16="http://schemas.microsoft.com/office/drawing/2014/main" id="{BDBC9CB6-9216-4A5E-B16D-D3BE9628F48F}"/>
              </a:ext>
            </a:extLst>
          </p:cNvPr>
          <p:cNvSpPr txBox="1"/>
          <p:nvPr/>
        </p:nvSpPr>
        <p:spPr>
          <a:xfrm>
            <a:off x="1811508" y="4526984"/>
            <a:ext cx="1673854" cy="369335"/>
          </a:xfrm>
          <a:prstGeom prst="rect">
            <a:avLst/>
          </a:prstGeom>
          <a:noFill/>
          <a:ln cap="flat">
            <a:noFill/>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0" i="0" u="none" strike="noStrike" kern="0" cap="none" spc="0" baseline="0">
                <a:solidFill>
                  <a:srgbClr val="F1EEE6"/>
                </a:solidFill>
                <a:uFillTx/>
                <a:latin typeface="Arial" panose="020B0604020202020204" pitchFamily="34" charset="0"/>
                <a:ea typeface="Arial"/>
                <a:cs typeface="Arial" panose="020B0604020202020204" pitchFamily="34" charset="0"/>
              </a:rPr>
              <a:t>slidesppt.net</a:t>
            </a:r>
          </a:p>
        </p:txBody>
      </p:sp>
      <p:grpSp>
        <p:nvGrpSpPr>
          <p:cNvPr id="16" name="Gráfico 10">
            <a:extLst>
              <a:ext uri="{FF2B5EF4-FFF2-40B4-BE49-F238E27FC236}">
                <a16:creationId xmlns:a16="http://schemas.microsoft.com/office/drawing/2014/main" id="{718C605B-DB24-4FD3-91CF-100A6001071C}"/>
              </a:ext>
            </a:extLst>
          </p:cNvPr>
          <p:cNvGrpSpPr/>
          <p:nvPr/>
        </p:nvGrpSpPr>
        <p:grpSpPr>
          <a:xfrm>
            <a:off x="8359819" y="98078"/>
            <a:ext cx="639321" cy="639321"/>
            <a:chOff x="8359819" y="98078"/>
            <a:chExt cx="639321" cy="639321"/>
          </a:xfrm>
        </p:grpSpPr>
        <p:sp>
          <p:nvSpPr>
            <p:cNvPr id="17" name="Forma libre: forma 30">
              <a:extLst>
                <a:ext uri="{FF2B5EF4-FFF2-40B4-BE49-F238E27FC236}">
                  <a16:creationId xmlns:a16="http://schemas.microsoft.com/office/drawing/2014/main" id="{D79DF973-BE8A-4BAE-8D8B-1AB3F67E694C}"/>
                </a:ext>
              </a:extLst>
            </p:cNvPr>
            <p:cNvSpPr/>
            <p:nvPr/>
          </p:nvSpPr>
          <p:spPr>
            <a:xfrm>
              <a:off x="8359819" y="98078"/>
              <a:ext cx="639321" cy="639321"/>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DDC58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 name="Forma libre: forma 31">
              <a:extLst>
                <a:ext uri="{FF2B5EF4-FFF2-40B4-BE49-F238E27FC236}">
                  <a16:creationId xmlns:a16="http://schemas.microsoft.com/office/drawing/2014/main" id="{8AB4BD11-8EEA-4D49-BCE5-BBD6E5860F65}"/>
                </a:ext>
              </a:extLst>
            </p:cNvPr>
            <p:cNvSpPr/>
            <p:nvPr/>
          </p:nvSpPr>
          <p:spPr>
            <a:xfrm>
              <a:off x="8442060" y="176616"/>
              <a:ext cx="498302" cy="482217"/>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9" name="Google Shape;2443;p32">
            <a:extLst>
              <a:ext uri="{FF2B5EF4-FFF2-40B4-BE49-F238E27FC236}">
                <a16:creationId xmlns:a16="http://schemas.microsoft.com/office/drawing/2014/main" id="{0B372566-4A5A-452E-93C8-BD36AFA37F94}"/>
              </a:ext>
            </a:extLst>
          </p:cNvPr>
          <p:cNvGrpSpPr/>
          <p:nvPr/>
        </p:nvGrpSpPr>
        <p:grpSpPr>
          <a:xfrm>
            <a:off x="-18" y="210403"/>
            <a:ext cx="8138844" cy="211875"/>
            <a:chOff x="-18" y="210403"/>
            <a:chExt cx="8138844" cy="211875"/>
          </a:xfrm>
        </p:grpSpPr>
        <p:sp>
          <p:nvSpPr>
            <p:cNvPr id="20" name="Google Shape;2444;p32">
              <a:extLst>
                <a:ext uri="{FF2B5EF4-FFF2-40B4-BE49-F238E27FC236}">
                  <a16:creationId xmlns:a16="http://schemas.microsoft.com/office/drawing/2014/main" id="{8E3AAA53-1EB2-40DB-9D8B-1F51812CBD32}"/>
                </a:ext>
              </a:extLst>
            </p:cNvPr>
            <p:cNvSpPr/>
            <p:nvPr/>
          </p:nvSpPr>
          <p:spPr>
            <a:xfrm flipH="1">
              <a:off x="-18" y="210458"/>
              <a:ext cx="4301621"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FFFFFF"/>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21" name="Google Shape;2445;p32">
              <a:extLst>
                <a:ext uri="{FF2B5EF4-FFF2-40B4-BE49-F238E27FC236}">
                  <a16:creationId xmlns:a16="http://schemas.microsoft.com/office/drawing/2014/main" id="{E9081458-8EFC-4908-A854-05CD7A68DCF3}"/>
                </a:ext>
              </a:extLst>
            </p:cNvPr>
            <p:cNvGrpSpPr/>
            <p:nvPr/>
          </p:nvGrpSpPr>
          <p:grpSpPr>
            <a:xfrm>
              <a:off x="4842863" y="210403"/>
              <a:ext cx="3295963" cy="211875"/>
              <a:chOff x="4842863" y="210403"/>
              <a:chExt cx="3295963" cy="211875"/>
            </a:xfrm>
          </p:grpSpPr>
          <p:sp>
            <p:nvSpPr>
              <p:cNvPr id="22" name="Google Shape;2446;p32">
                <a:extLst>
                  <a:ext uri="{FF2B5EF4-FFF2-40B4-BE49-F238E27FC236}">
                    <a16:creationId xmlns:a16="http://schemas.microsoft.com/office/drawing/2014/main" id="{D7656623-791C-49D8-8D29-82B7648645ED}"/>
                  </a:ext>
                </a:extLst>
              </p:cNvPr>
              <p:cNvSpPr/>
              <p:nvPr/>
            </p:nvSpPr>
            <p:spPr>
              <a:xfrm flipH="1">
                <a:off x="4842863" y="210467"/>
                <a:ext cx="3165085" cy="14950"/>
              </a:xfrm>
              <a:custGeom>
                <a:avLst/>
                <a:gdLst>
                  <a:gd name="f0" fmla="val w"/>
                  <a:gd name="f1" fmla="val h"/>
                  <a:gd name="f2" fmla="val 0"/>
                  <a:gd name="f3" fmla="val 97998"/>
                  <a:gd name="f4" fmla="val 463"/>
                  <a:gd name="f5" fmla="val 1"/>
                  <a:gd name="f6" fmla="*/ f0 1 97998"/>
                  <a:gd name="f7" fmla="*/ f1 1 463"/>
                  <a:gd name="f8" fmla="val f2"/>
                  <a:gd name="f9" fmla="val f3"/>
                  <a:gd name="f10" fmla="val f4"/>
                  <a:gd name="f11" fmla="+- f10 0 f8"/>
                  <a:gd name="f12" fmla="+- f9 0 f8"/>
                  <a:gd name="f13" fmla="*/ f12 1 97998"/>
                  <a:gd name="f14" fmla="*/ f11 1 4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97998" h="462">
                    <a:moveTo>
                      <a:pt x="f2" y="f5"/>
                    </a:moveTo>
                    <a:lnTo>
                      <a:pt x="f2" y="f4"/>
                    </a:lnTo>
                    <a:lnTo>
                      <a:pt x="f3" y="f4"/>
                    </a:lnTo>
                    <a:lnTo>
                      <a:pt x="f3" y="f5"/>
                    </a:lnTo>
                    <a:close/>
                  </a:path>
                </a:pathLst>
              </a:custGeom>
              <a:solidFill>
                <a:srgbClr val="FFFFFF"/>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2447;p32">
                <a:extLst>
                  <a:ext uri="{FF2B5EF4-FFF2-40B4-BE49-F238E27FC236}">
                    <a16:creationId xmlns:a16="http://schemas.microsoft.com/office/drawing/2014/main" id="{6EFD26D0-530B-4281-8F11-D7CDC9E9497A}"/>
                  </a:ext>
                </a:extLst>
              </p:cNvPr>
              <p:cNvSpPr/>
              <p:nvPr/>
            </p:nvSpPr>
            <p:spPr>
              <a:xfrm flipH="1">
                <a:off x="7994873" y="210403"/>
                <a:ext cx="143953" cy="211875"/>
              </a:xfrm>
              <a:custGeom>
                <a:avLst/>
                <a:gdLst>
                  <a:gd name="f0" fmla="val w"/>
                  <a:gd name="f1" fmla="val h"/>
                  <a:gd name="f2" fmla="val 0"/>
                  <a:gd name="f3" fmla="val 4457"/>
                  <a:gd name="f4" fmla="val 6560"/>
                  <a:gd name="f5" fmla="val 3933"/>
                  <a:gd name="f6" fmla="val 1"/>
                  <a:gd name="f7" fmla="val 2886"/>
                  <a:gd name="f8" fmla="val 1831"/>
                  <a:gd name="f9" fmla="val 436"/>
                  <a:gd name="f10" fmla="val 1097"/>
                  <a:gd name="f11" fmla="val 1215"/>
                  <a:gd name="f12" fmla="val 705"/>
                  <a:gd name="f13" fmla="val 1607"/>
                  <a:gd name="f14" fmla="val 405"/>
                  <a:gd name="f15" fmla="val 2104"/>
                  <a:gd name="f16" fmla="val 209"/>
                  <a:gd name="f17" fmla="val 2635"/>
                  <a:gd name="f18" fmla="val 174"/>
                  <a:gd name="f19" fmla="val 2761"/>
                  <a:gd name="f20" fmla="val 139"/>
                  <a:gd name="f21" fmla="val 2912"/>
                  <a:gd name="f22" fmla="val 93"/>
                  <a:gd name="f23" fmla="val 3039"/>
                  <a:gd name="f24" fmla="val 24"/>
                  <a:gd name="f25" fmla="val 3454"/>
                  <a:gd name="f26" fmla="val 3893"/>
                  <a:gd name="f27" fmla="val 4054"/>
                  <a:gd name="f28" fmla="val 4193"/>
                  <a:gd name="f29" fmla="val 4354"/>
                  <a:gd name="f30" fmla="val 105"/>
                  <a:gd name="f31" fmla="val 4955"/>
                  <a:gd name="f32" fmla="val 440"/>
                  <a:gd name="f33" fmla="val 5532"/>
                  <a:gd name="f34" fmla="val 913"/>
                  <a:gd name="f35" fmla="val 5936"/>
                  <a:gd name="f36" fmla="val 1397"/>
                  <a:gd name="f37" fmla="val 6330"/>
                  <a:gd name="f38" fmla="val 1992"/>
                  <a:gd name="f39" fmla="val 6559"/>
                  <a:gd name="f40" fmla="val 2642"/>
                  <a:gd name="f41" fmla="val 2658"/>
                  <a:gd name="f42" fmla="val 2674"/>
                  <a:gd name="f43" fmla="val 2690"/>
                  <a:gd name="f44" fmla="val 3441"/>
                  <a:gd name="f45" fmla="val 6524"/>
                  <a:gd name="f46" fmla="val 4133"/>
                  <a:gd name="f47" fmla="val 6005"/>
                  <a:gd name="f48" fmla="val 4364"/>
                  <a:gd name="f49" fmla="val 5278"/>
                  <a:gd name="f50" fmla="val 4422"/>
                  <a:gd name="f51" fmla="val 5105"/>
                  <a:gd name="f52" fmla="val 4456"/>
                  <a:gd name="f53" fmla="val 4908"/>
                  <a:gd name="f54" fmla="val 4712"/>
                  <a:gd name="f55" fmla="val 4481"/>
                  <a:gd name="f56" fmla="val 4387"/>
                  <a:gd name="f57" fmla="val 4239"/>
                  <a:gd name="f58" fmla="val 4272"/>
                  <a:gd name="f59" fmla="val 4031"/>
                  <a:gd name="f60" fmla="val 4041"/>
                  <a:gd name="f61" fmla="val 3627"/>
                  <a:gd name="f62" fmla="val 3579"/>
                  <a:gd name="f63" fmla="val 3339"/>
                  <a:gd name="f64" fmla="val 3083"/>
                  <a:gd name="f65" fmla="val 2898"/>
                  <a:gd name="f66" fmla="val 2829"/>
                  <a:gd name="f67" fmla="val 2771"/>
                  <a:gd name="f68" fmla="val 3350"/>
                  <a:gd name="f69" fmla="val 3373"/>
                  <a:gd name="f70" fmla="val 2333"/>
                  <a:gd name="f71" fmla="val 3489"/>
                  <a:gd name="f72" fmla="val 2136"/>
                  <a:gd name="f73" fmla="val 3858"/>
                  <a:gd name="f74" fmla="val 2229"/>
                  <a:gd name="f75" fmla="val 4216"/>
                  <a:gd name="f76" fmla="val 2323"/>
                  <a:gd name="f77" fmla="val 4519"/>
                  <a:gd name="f78" fmla="val 2597"/>
                  <a:gd name="f79" fmla="val 4705"/>
                  <a:gd name="f80" fmla="val 2889"/>
                  <a:gd name="f81" fmla="val 2953"/>
                  <a:gd name="f82" fmla="val 3018"/>
                  <a:gd name="f83" fmla="val 4696"/>
                  <a:gd name="f84" fmla="val 4678"/>
                  <a:gd name="f85" fmla="val 3117"/>
                  <a:gd name="f86" fmla="val 3141"/>
                  <a:gd name="f87" fmla="val 3175"/>
                  <a:gd name="f88" fmla="val 3187"/>
                  <a:gd name="f89" fmla="val 3198"/>
                  <a:gd name="f90" fmla="val 4735"/>
                  <a:gd name="f91" fmla="val 4758"/>
                  <a:gd name="f92" fmla="val 4816"/>
                  <a:gd name="f93" fmla="val 4885"/>
                  <a:gd name="f94" fmla="val 4943"/>
                  <a:gd name="f95" fmla="val 3129"/>
                  <a:gd name="f96" fmla="val 5197"/>
                  <a:gd name="f97" fmla="val 5428"/>
                  <a:gd name="f98" fmla="val 2610"/>
                  <a:gd name="f99" fmla="val 5462"/>
                  <a:gd name="f100" fmla="val 2575"/>
                  <a:gd name="f101" fmla="val 5465"/>
                  <a:gd name="f102" fmla="val 2540"/>
                  <a:gd name="f103" fmla="val 5466"/>
                  <a:gd name="f104" fmla="val 2505"/>
                  <a:gd name="f105" fmla="val 2180"/>
                  <a:gd name="f106" fmla="val 1806"/>
                  <a:gd name="f107" fmla="val 5370"/>
                  <a:gd name="f108" fmla="val 1536"/>
                  <a:gd name="f109" fmla="val 5162"/>
                  <a:gd name="f110" fmla="val 1224"/>
                  <a:gd name="f111" fmla="val 4931"/>
                  <a:gd name="f112" fmla="val 970"/>
                  <a:gd name="f113" fmla="val 4585"/>
                  <a:gd name="f114" fmla="val 890"/>
                  <a:gd name="f115" fmla="val 855"/>
                  <a:gd name="f116" fmla="val 4089"/>
                  <a:gd name="f117" fmla="val 3985"/>
                  <a:gd name="f118" fmla="val 844"/>
                  <a:gd name="f119" fmla="val 3558"/>
                  <a:gd name="f120" fmla="val 3223"/>
                  <a:gd name="f121" fmla="val 3108"/>
                  <a:gd name="f122" fmla="val 936"/>
                  <a:gd name="f123" fmla="val 3004"/>
                  <a:gd name="f124" fmla="val 959"/>
                  <a:gd name="f125" fmla="val 2900"/>
                  <a:gd name="f126" fmla="val 1074"/>
                  <a:gd name="f127" fmla="val 2450"/>
                  <a:gd name="f128" fmla="val 1305"/>
                  <a:gd name="f129" fmla="val 2046"/>
                  <a:gd name="f130" fmla="val 1594"/>
                  <a:gd name="f131" fmla="val 1688"/>
                  <a:gd name="f132" fmla="val 2171"/>
                  <a:gd name="f133" fmla="val 961"/>
                  <a:gd name="f134" fmla="val 499"/>
                  <a:gd name="f135" fmla="val 4052"/>
                  <a:gd name="f136" fmla="val 476"/>
                  <a:gd name="f137" fmla="val 4179"/>
                  <a:gd name="f138" fmla="val 372"/>
                  <a:gd name="f139" fmla="val 234"/>
                  <a:gd name="f140" fmla="val 4283"/>
                  <a:gd name="f141" fmla="val 118"/>
                  <a:gd name="f142" fmla="val 3"/>
                  <a:gd name="f143" fmla="val 4013"/>
                  <a:gd name="f144" fmla="val 2"/>
                  <a:gd name="f145" fmla="val 3973"/>
                  <a:gd name="f146" fmla="*/ f0 1 4457"/>
                  <a:gd name="f147" fmla="*/ f1 1 6560"/>
                  <a:gd name="f148" fmla="val f2"/>
                  <a:gd name="f149" fmla="val f3"/>
                  <a:gd name="f150" fmla="val f4"/>
                  <a:gd name="f151" fmla="+- f150 0 f148"/>
                  <a:gd name="f152" fmla="+- f149 0 f148"/>
                  <a:gd name="f153" fmla="*/ f152 1 4457"/>
                  <a:gd name="f154" fmla="*/ f151 1 6560"/>
                  <a:gd name="f155" fmla="*/ f148 1 f153"/>
                  <a:gd name="f156" fmla="*/ f149 1 f153"/>
                  <a:gd name="f157" fmla="*/ f148 1 f154"/>
                  <a:gd name="f158" fmla="*/ f150 1 f154"/>
                  <a:gd name="f159" fmla="*/ f155 f146 1"/>
                  <a:gd name="f160" fmla="*/ f156 f146 1"/>
                  <a:gd name="f161" fmla="*/ f158 f147 1"/>
                  <a:gd name="f162" fmla="*/ f157 f147 1"/>
                </a:gdLst>
                <a:ahLst/>
                <a:cxnLst>
                  <a:cxn ang="3cd4">
                    <a:pos x="hc" y="t"/>
                  </a:cxn>
                  <a:cxn ang="0">
                    <a:pos x="r" y="vc"/>
                  </a:cxn>
                  <a:cxn ang="cd4">
                    <a:pos x="hc" y="b"/>
                  </a:cxn>
                  <a:cxn ang="cd2">
                    <a:pos x="l" y="vc"/>
                  </a:cxn>
                </a:cxnLst>
                <a:rect l="f159" t="f162" r="f160" b="f161"/>
                <a:pathLst>
                  <a:path w="4457" h="6560">
                    <a:moveTo>
                      <a:pt x="f5" y="f6"/>
                    </a:moveTo>
                    <a:cubicBezTo>
                      <a:pt x="f7" y="f6"/>
                      <a:pt x="f8" y="f9"/>
                      <a:pt x="f10" y="f11"/>
                    </a:cubicBezTo>
                    <a:cubicBezTo>
                      <a:pt x="f12" y="f13"/>
                      <a:pt x="f14" y="f15"/>
                      <a:pt x="f16" y="f17"/>
                    </a:cubicBezTo>
                    <a:cubicBezTo>
                      <a:pt x="f18" y="f19"/>
                      <a:pt x="f20" y="f21"/>
                      <a:pt x="f22" y="f23"/>
                    </a:cubicBezTo>
                    <a:lnTo>
                      <a:pt x="f24" y="f25"/>
                    </a:lnTo>
                    <a:lnTo>
                      <a:pt x="f6" y="f26"/>
                    </a:lnTo>
                    <a:cubicBezTo>
                      <a:pt x="f6" y="f27"/>
                      <a:pt x="f6" y="f28"/>
                      <a:pt x="f24" y="f29"/>
                    </a:cubicBezTo>
                    <a:cubicBezTo>
                      <a:pt x="f30" y="f31"/>
                      <a:pt x="f32" y="f33"/>
                      <a:pt x="f34" y="f35"/>
                    </a:cubicBezTo>
                    <a:cubicBezTo>
                      <a:pt x="f36" y="f37"/>
                      <a:pt x="f38" y="f39"/>
                      <a:pt x="f40" y="f39"/>
                    </a:cubicBezTo>
                    <a:cubicBezTo>
                      <a:pt x="f41" y="f39"/>
                      <a:pt x="f42" y="f39"/>
                      <a:pt x="f43" y="f39"/>
                    </a:cubicBezTo>
                    <a:cubicBezTo>
                      <a:pt x="f44" y="f45"/>
                      <a:pt x="f46" y="f47"/>
                      <a:pt x="f48" y="f49"/>
                    </a:cubicBezTo>
                    <a:cubicBezTo>
                      <a:pt x="f50" y="f51"/>
                      <a:pt x="f52" y="f53"/>
                      <a:pt x="f52" y="f54"/>
                    </a:cubicBezTo>
                    <a:cubicBezTo>
                      <a:pt x="f52" y="f55"/>
                      <a:pt x="f56" y="f57"/>
                      <a:pt x="f58" y="f59"/>
                    </a:cubicBezTo>
                    <a:cubicBezTo>
                      <a:pt x="f60" y="f61"/>
                      <a:pt x="f62" y="f63"/>
                      <a:pt x="f64" y="f63"/>
                    </a:cubicBezTo>
                    <a:lnTo>
                      <a:pt x="f65" y="f63"/>
                    </a:lnTo>
                    <a:cubicBezTo>
                      <a:pt x="f66" y="f63"/>
                      <a:pt x="f67" y="f68"/>
                      <a:pt x="f43" y="f69"/>
                    </a:cubicBezTo>
                    <a:cubicBezTo>
                      <a:pt x="f70" y="f71"/>
                      <a:pt x="f72" y="f73"/>
                      <a:pt x="f74" y="f75"/>
                    </a:cubicBezTo>
                    <a:cubicBezTo>
                      <a:pt x="f76" y="f77"/>
                      <a:pt x="f78" y="f79"/>
                      <a:pt x="f80" y="f79"/>
                    </a:cubicBezTo>
                    <a:cubicBezTo>
                      <a:pt x="f81" y="f79"/>
                      <a:pt x="f82" y="f83"/>
                      <a:pt x="f64" y="f84"/>
                    </a:cubicBezTo>
                    <a:cubicBezTo>
                      <a:pt x="f85" y="f84"/>
                      <a:pt x="f86" y="f84"/>
                      <a:pt x="f87" y="f54"/>
                    </a:cubicBezTo>
                    <a:cubicBezTo>
                      <a:pt x="f88" y="f54"/>
                      <a:pt x="f89" y="f90"/>
                      <a:pt x="f89" y="f91"/>
                    </a:cubicBezTo>
                    <a:cubicBezTo>
                      <a:pt x="f89" y="f92"/>
                      <a:pt x="f89" y="f93"/>
                      <a:pt x="f88" y="f94"/>
                    </a:cubicBezTo>
                    <a:cubicBezTo>
                      <a:pt x="f95" y="f96"/>
                      <a:pt x="f65" y="f97"/>
                      <a:pt x="f98" y="f99"/>
                    </a:cubicBezTo>
                    <a:cubicBezTo>
                      <a:pt x="f100" y="f101"/>
                      <a:pt x="f102" y="f103"/>
                      <a:pt x="f104" y="f103"/>
                    </a:cubicBezTo>
                    <a:cubicBezTo>
                      <a:pt x="f105" y="f103"/>
                      <a:pt x="f106" y="f107"/>
                      <a:pt x="f108" y="f109"/>
                    </a:cubicBezTo>
                    <a:cubicBezTo>
                      <a:pt x="f110" y="f111"/>
                      <a:pt x="f112" y="f113"/>
                      <a:pt x="f114" y="f28"/>
                    </a:cubicBezTo>
                    <a:cubicBezTo>
                      <a:pt x="f115" y="f116"/>
                      <a:pt x="f115" y="f117"/>
                      <a:pt x="f118" y="f26"/>
                    </a:cubicBezTo>
                    <a:lnTo>
                      <a:pt x="f118" y="f119"/>
                    </a:lnTo>
                    <a:lnTo>
                      <a:pt x="f114" y="f120"/>
                    </a:lnTo>
                    <a:cubicBezTo>
                      <a:pt x="f34" y="f121"/>
                      <a:pt x="f122" y="f123"/>
                      <a:pt x="f124" y="f125"/>
                    </a:cubicBezTo>
                    <a:cubicBezTo>
                      <a:pt x="f126" y="f127"/>
                      <a:pt x="f128" y="f129"/>
                      <a:pt x="f130" y="f131"/>
                    </a:cubicBezTo>
                    <a:cubicBezTo>
                      <a:pt x="f132" y="f133"/>
                      <a:pt x="f64" y="f134"/>
                      <a:pt x="f135" y="f136"/>
                    </a:cubicBezTo>
                    <a:cubicBezTo>
                      <a:pt x="f137" y="f136"/>
                      <a:pt x="f58" y="f138"/>
                      <a:pt x="f58" y="f139"/>
                    </a:cubicBezTo>
                    <a:cubicBezTo>
                      <a:pt x="f140" y="f141"/>
                      <a:pt x="f137" y="f142"/>
                      <a:pt x="f135" y="f142"/>
                    </a:cubicBezTo>
                    <a:cubicBezTo>
                      <a:pt x="f143" y="f144"/>
                      <a:pt x="f145" y="f6"/>
                      <a:pt x="f5" y="f6"/>
                    </a:cubicBezTo>
                    <a:close/>
                  </a:path>
                </a:pathLst>
              </a:custGeom>
              <a:solidFill>
                <a:srgbClr val="FFFFFF"/>
              </a:solidFill>
              <a:ln cap="flat">
                <a:noFill/>
                <a:prstDash val="solid"/>
              </a:ln>
              <a:effectLst>
                <a:outerShdw dir="16200000" algn="tl">
                  <a:srgbClr val="000000">
                    <a:alpha val="20000"/>
                  </a:srgbClr>
                </a:outerShdw>
              </a:effectLst>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pic>
        <p:nvPicPr>
          <p:cNvPr id="24" name="Imagen 55">
            <a:extLst>
              <a:ext uri="{FF2B5EF4-FFF2-40B4-BE49-F238E27FC236}">
                <a16:creationId xmlns:a16="http://schemas.microsoft.com/office/drawing/2014/main" id="{331B9E27-4163-4295-AEE3-358D76E01920}"/>
              </a:ext>
            </a:extLst>
          </p:cNvPr>
          <p:cNvPicPr>
            <a:picLocks noChangeAspect="1"/>
          </p:cNvPicPr>
          <p:nvPr/>
        </p:nvPicPr>
        <p:blipFill>
          <a:blip r:embed="rId5"/>
          <a:stretch>
            <a:fillRect/>
          </a:stretch>
        </p:blipFill>
        <p:spPr>
          <a:xfrm>
            <a:off x="4614483" y="316336"/>
            <a:ext cx="4529516" cy="4844125"/>
          </a:xfrm>
          <a:prstGeom prst="rect">
            <a:avLst/>
          </a:prstGeom>
          <a:noFill/>
          <a:ln cap="flat">
            <a:noFill/>
          </a:ln>
          <a:effectLst>
            <a:outerShdw dist="38103" algn="tl">
              <a:srgbClr val="000000">
                <a:alpha val="40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Google Shape;2585;p42">
            <a:extLst>
              <a:ext uri="{FF2B5EF4-FFF2-40B4-BE49-F238E27FC236}">
                <a16:creationId xmlns:a16="http://schemas.microsoft.com/office/drawing/2014/main" id="{AB5891D9-D265-48A3-8D99-2051010D8700}"/>
              </a:ext>
            </a:extLst>
          </p:cNvPr>
          <p:cNvSpPr txBox="1">
            <a:spLocks noGrp="1"/>
          </p:cNvSpPr>
          <p:nvPr>
            <p:ph type="title"/>
          </p:nvPr>
        </p:nvSpPr>
        <p:spPr>
          <a:xfrm>
            <a:off x="1115577" y="898635"/>
            <a:ext cx="5015996" cy="989399"/>
          </a:xfrm>
        </p:spPr>
        <p:txBody>
          <a:bodyPr/>
          <a:lstStyle/>
          <a:p>
            <a:pPr lvl="0"/>
            <a:r>
              <a:rPr lang="en-US" sz="3200">
                <a:latin typeface="Harry P" pitchFamily="2"/>
              </a:rPr>
              <a:t>The Bible is the sacred book that contains the word of God</a:t>
            </a:r>
          </a:p>
        </p:txBody>
      </p:sp>
      <p:sp>
        <p:nvSpPr>
          <p:cNvPr id="3" name="Google Shape;2586;p42">
            <a:extLst>
              <a:ext uri="{FF2B5EF4-FFF2-40B4-BE49-F238E27FC236}">
                <a16:creationId xmlns:a16="http://schemas.microsoft.com/office/drawing/2014/main" id="{8DAA4D28-1C72-4F05-8423-B96DF4674F14}"/>
              </a:ext>
            </a:extLst>
          </p:cNvPr>
          <p:cNvSpPr txBox="1">
            <a:spLocks noGrp="1"/>
          </p:cNvSpPr>
          <p:nvPr>
            <p:ph type="body" idx="4294967295"/>
          </p:nvPr>
        </p:nvSpPr>
        <p:spPr>
          <a:xfrm>
            <a:off x="1115577" y="1925250"/>
            <a:ext cx="5015996" cy="2319604"/>
          </a:xfrm>
        </p:spPr>
        <p:txBody>
          <a:bodyPr/>
          <a:lstStyle/>
          <a:p>
            <a:pPr marL="0" lvl="0" indent="0">
              <a:buNone/>
            </a:pPr>
            <a:r>
              <a:rPr lang="en-US" sz="1500">
                <a:solidFill>
                  <a:srgbClr val="393231"/>
                </a:solidFill>
              </a:rPr>
              <a:t>Do you know what helps you make your point clear? Lists like this one:</a:t>
            </a:r>
          </a:p>
          <a:p>
            <a:pPr lvl="0" indent="-304796">
              <a:spcBef>
                <a:spcPts val="1000"/>
              </a:spcBef>
              <a:buClr>
                <a:srgbClr val="D6B35F"/>
              </a:buClr>
              <a:buSzPts val="1200"/>
              <a:buChar char="☩"/>
            </a:pPr>
            <a:r>
              <a:rPr lang="en-US" sz="1500">
                <a:solidFill>
                  <a:srgbClr val="393231"/>
                </a:solidFill>
              </a:rPr>
              <a:t>Because they’re simple</a:t>
            </a:r>
          </a:p>
          <a:p>
            <a:pPr lvl="0" indent="-304796">
              <a:spcBef>
                <a:spcPts val="1000"/>
              </a:spcBef>
              <a:buClr>
                <a:srgbClr val="D6B35F"/>
              </a:buClr>
              <a:buSzPts val="1200"/>
              <a:buChar char="☩"/>
            </a:pPr>
            <a:r>
              <a:rPr lang="en-US" sz="1500">
                <a:solidFill>
                  <a:srgbClr val="393231"/>
                </a:solidFill>
              </a:rPr>
              <a:t>You can organize your ideas clearly</a:t>
            </a:r>
          </a:p>
          <a:p>
            <a:pPr lvl="0" indent="-304796">
              <a:spcBef>
                <a:spcPts val="1000"/>
              </a:spcBef>
              <a:buClr>
                <a:srgbClr val="D6B35F"/>
              </a:buClr>
              <a:buSzPts val="1200"/>
              <a:buChar char="☩"/>
            </a:pPr>
            <a:r>
              <a:rPr lang="en-US" sz="1500">
                <a:solidFill>
                  <a:srgbClr val="393231"/>
                </a:solidFill>
              </a:rPr>
              <a:t>And because you’ll never forget to buy milk!</a:t>
            </a:r>
          </a:p>
          <a:p>
            <a:pPr marL="0" lvl="0" indent="0">
              <a:spcBef>
                <a:spcPts val="1000"/>
              </a:spcBef>
              <a:buNone/>
            </a:pPr>
            <a:r>
              <a:rPr lang="en-US" sz="1500">
                <a:solidFill>
                  <a:srgbClr val="393231"/>
                </a:solidFill>
              </a:rPr>
              <a:t>And the most important thing: the audience won’t miss the point of your presentation</a:t>
            </a:r>
          </a:p>
          <a:p>
            <a:pPr marL="0" lvl="0" indent="0">
              <a:spcBef>
                <a:spcPts val="1000"/>
              </a:spcBef>
              <a:buNone/>
            </a:pPr>
            <a:endParaRPr lang="en-US" sz="1500">
              <a:solidFill>
                <a:srgbClr val="393231"/>
              </a:solidFill>
            </a:endParaRPr>
          </a:p>
          <a:p>
            <a:pPr marL="0" lvl="0" indent="0">
              <a:spcBef>
                <a:spcPts val="1000"/>
              </a:spcBef>
              <a:spcAft>
                <a:spcPts val="1000"/>
              </a:spcAft>
              <a:buNone/>
            </a:pPr>
            <a:endParaRPr lang="en-US" sz="1500">
              <a:solidFill>
                <a:srgbClr val="393231"/>
              </a:solidFill>
            </a:endParaRPr>
          </a:p>
        </p:txBody>
      </p:sp>
      <p:pic>
        <p:nvPicPr>
          <p:cNvPr id="4" name="Imagen 2">
            <a:extLst>
              <a:ext uri="{FF2B5EF4-FFF2-40B4-BE49-F238E27FC236}">
                <a16:creationId xmlns:a16="http://schemas.microsoft.com/office/drawing/2014/main" id="{D7C6D8F6-FBC0-4E16-AE1A-5A2E956D90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31573" y="1691411"/>
            <a:ext cx="2422007" cy="2787283"/>
          </a:xfrm>
          <a:prstGeom prst="rect">
            <a:avLst/>
          </a:prstGeom>
          <a:noFill/>
          <a:ln cap="flat">
            <a:noFill/>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name="Slide9">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Flecha: pentágono 18">
            <a:extLst>
              <a:ext uri="{FF2B5EF4-FFF2-40B4-BE49-F238E27FC236}">
                <a16:creationId xmlns:a16="http://schemas.microsoft.com/office/drawing/2014/main" id="{87D8334D-4B2A-4F1B-9568-324F6174A0A9}"/>
              </a:ext>
            </a:extLst>
          </p:cNvPr>
          <p:cNvSpPr/>
          <p:nvPr/>
        </p:nvSpPr>
        <p:spPr>
          <a:xfrm>
            <a:off x="0" y="1379765"/>
            <a:ext cx="4045195" cy="3763734"/>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D6B35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1EEE6"/>
              </a:solidFill>
              <a:uFillTx/>
              <a:latin typeface="Arial"/>
            </a:endParaRPr>
          </a:p>
        </p:txBody>
      </p:sp>
      <p:sp>
        <p:nvSpPr>
          <p:cNvPr id="3" name="Google Shape;3543;p43">
            <a:extLst>
              <a:ext uri="{FF2B5EF4-FFF2-40B4-BE49-F238E27FC236}">
                <a16:creationId xmlns:a16="http://schemas.microsoft.com/office/drawing/2014/main" id="{A3988032-BCF1-4748-B8EE-308D76F16232}"/>
              </a:ext>
            </a:extLst>
          </p:cNvPr>
          <p:cNvSpPr txBox="1">
            <a:spLocks noGrp="1"/>
          </p:cNvSpPr>
          <p:nvPr>
            <p:ph type="title"/>
          </p:nvPr>
        </p:nvSpPr>
        <p:spPr/>
        <p:txBody>
          <a:bodyPr/>
          <a:lstStyle/>
          <a:p>
            <a:pPr lvl="0"/>
            <a:r>
              <a:rPr lang="en-US" sz="6000">
                <a:latin typeface="Harry P" pitchFamily="2"/>
              </a:rPr>
              <a:t>The Bible Teaches Love</a:t>
            </a:r>
          </a:p>
        </p:txBody>
      </p:sp>
      <p:sp>
        <p:nvSpPr>
          <p:cNvPr id="4" name="Google Shape;3544;p43">
            <a:extLst>
              <a:ext uri="{FF2B5EF4-FFF2-40B4-BE49-F238E27FC236}">
                <a16:creationId xmlns:a16="http://schemas.microsoft.com/office/drawing/2014/main" id="{F9E1A224-05E9-471B-9169-3495E21A49F0}"/>
              </a:ext>
            </a:extLst>
          </p:cNvPr>
          <p:cNvSpPr txBox="1">
            <a:spLocks noGrp="1"/>
          </p:cNvSpPr>
          <p:nvPr>
            <p:ph type="body" idx="1"/>
          </p:nvPr>
        </p:nvSpPr>
        <p:spPr/>
        <p:txBody>
          <a:bodyPr/>
          <a:lstStyle/>
          <a:p>
            <a:pPr marL="0" lvl="0" indent="0">
              <a:buNone/>
            </a:pPr>
            <a:r>
              <a:rPr lang="en-US"/>
              <a:t>Despite being red, Mars is a cold place, not hot. It’s full of iron oxide dust, which gives the planet its reddish cast</a:t>
            </a:r>
          </a:p>
        </p:txBody>
      </p:sp>
      <p:sp>
        <p:nvSpPr>
          <p:cNvPr id="5" name="Google Shape;3545;p43">
            <a:extLst>
              <a:ext uri="{FF2B5EF4-FFF2-40B4-BE49-F238E27FC236}">
                <a16:creationId xmlns:a16="http://schemas.microsoft.com/office/drawing/2014/main" id="{669BDDAB-A885-4808-9868-CBDAFF59B1F0}"/>
              </a:ext>
            </a:extLst>
          </p:cNvPr>
          <p:cNvSpPr txBox="1">
            <a:spLocks noGrp="1"/>
          </p:cNvSpPr>
          <p:nvPr>
            <p:ph type="body" idx="2"/>
          </p:nvPr>
        </p:nvSpPr>
        <p:spPr/>
        <p:txBody>
          <a:bodyPr/>
          <a:lstStyle/>
          <a:p>
            <a:pPr marL="0" lvl="0" indent="0">
              <a:buNone/>
            </a:pPr>
            <a:r>
              <a:rPr lang="en-US"/>
              <a:t>Mercury is the closest planet to the Sun and the smallest one in our System—it’s only a bit larger than our Moon</a:t>
            </a:r>
          </a:p>
        </p:txBody>
      </p:sp>
      <p:sp>
        <p:nvSpPr>
          <p:cNvPr id="6" name="Google Shape;3546;p43">
            <a:extLst>
              <a:ext uri="{FF2B5EF4-FFF2-40B4-BE49-F238E27FC236}">
                <a16:creationId xmlns:a16="http://schemas.microsoft.com/office/drawing/2014/main" id="{1DB95952-CB1D-43A3-877D-6E53B81B2824}"/>
              </a:ext>
            </a:extLst>
          </p:cNvPr>
          <p:cNvSpPr txBox="1">
            <a:spLocks noGrp="1"/>
          </p:cNvSpPr>
          <p:nvPr>
            <p:ph type="title" idx="4294967295"/>
          </p:nvPr>
        </p:nvSpPr>
        <p:spPr>
          <a:xfrm>
            <a:off x="4077529" y="1372450"/>
            <a:ext cx="3590702" cy="531595"/>
          </a:xfrm>
        </p:spPr>
        <p:txBody>
          <a:bodyPr anchor="b" anchorCtr="0"/>
          <a:lstStyle/>
          <a:p>
            <a:pPr lvl="0" algn="l"/>
            <a:r>
              <a:rPr lang="en-US" sz="2400">
                <a:solidFill>
                  <a:srgbClr val="5F5B52"/>
                </a:solidFill>
              </a:rPr>
              <a:t>Old Testament</a:t>
            </a:r>
          </a:p>
        </p:txBody>
      </p:sp>
      <p:sp>
        <p:nvSpPr>
          <p:cNvPr id="7" name="Google Shape;3547;p43">
            <a:extLst>
              <a:ext uri="{FF2B5EF4-FFF2-40B4-BE49-F238E27FC236}">
                <a16:creationId xmlns:a16="http://schemas.microsoft.com/office/drawing/2014/main" id="{68499385-734F-4D65-AF71-22FD9212959B}"/>
              </a:ext>
            </a:extLst>
          </p:cNvPr>
          <p:cNvSpPr txBox="1">
            <a:spLocks noGrp="1"/>
          </p:cNvSpPr>
          <p:nvPr>
            <p:ph type="title" idx="4294967295"/>
          </p:nvPr>
        </p:nvSpPr>
        <p:spPr>
          <a:xfrm>
            <a:off x="4077529" y="2949095"/>
            <a:ext cx="3590702" cy="531595"/>
          </a:xfrm>
        </p:spPr>
        <p:txBody>
          <a:bodyPr anchor="b" anchorCtr="0"/>
          <a:lstStyle/>
          <a:p>
            <a:pPr lvl="0" algn="l"/>
            <a:r>
              <a:rPr lang="en-US" sz="2400">
                <a:solidFill>
                  <a:srgbClr val="5F5B52"/>
                </a:solidFill>
              </a:rPr>
              <a:t>New Testament</a:t>
            </a:r>
          </a:p>
        </p:txBody>
      </p:sp>
      <p:pic>
        <p:nvPicPr>
          <p:cNvPr id="8" name="Imagen 2">
            <a:extLst>
              <a:ext uri="{FF2B5EF4-FFF2-40B4-BE49-F238E27FC236}">
                <a16:creationId xmlns:a16="http://schemas.microsoft.com/office/drawing/2014/main" id="{4F379D75-141F-4BBC-8420-25D34327FA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0" y="1207712"/>
            <a:ext cx="4622493" cy="3935787"/>
          </a:xfrm>
          <a:prstGeom prst="rect">
            <a:avLst/>
          </a:prstGeom>
          <a:noFill/>
          <a:ln cap="flat">
            <a:no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Google Shape;4512;p44">
            <a:extLst>
              <a:ext uri="{FF2B5EF4-FFF2-40B4-BE49-F238E27FC236}">
                <a16:creationId xmlns:a16="http://schemas.microsoft.com/office/drawing/2014/main" id="{D30FE6A9-2E66-4647-8DFB-EE39A9EA2ACF}"/>
              </a:ext>
            </a:extLst>
          </p:cNvPr>
          <p:cNvSpPr txBox="1">
            <a:spLocks noGrp="1"/>
          </p:cNvSpPr>
          <p:nvPr>
            <p:ph type="title"/>
          </p:nvPr>
        </p:nvSpPr>
        <p:spPr>
          <a:xfrm>
            <a:off x="828364" y="499902"/>
            <a:ext cx="7626297" cy="572697"/>
          </a:xfrm>
        </p:spPr>
        <p:txBody>
          <a:bodyPr/>
          <a:lstStyle/>
          <a:p>
            <a:pPr lvl="0"/>
            <a:r>
              <a:rPr lang="en-US" sz="6600">
                <a:latin typeface="Harry P" pitchFamily="2"/>
              </a:rPr>
              <a:t>Providing Context</a:t>
            </a:r>
          </a:p>
        </p:txBody>
      </p:sp>
      <p:sp>
        <p:nvSpPr>
          <p:cNvPr id="3" name="Google Shape;4514;p44">
            <a:extLst>
              <a:ext uri="{FF2B5EF4-FFF2-40B4-BE49-F238E27FC236}">
                <a16:creationId xmlns:a16="http://schemas.microsoft.com/office/drawing/2014/main" id="{556D9CFB-A565-424F-9290-D41163CB5BC1}"/>
              </a:ext>
            </a:extLst>
          </p:cNvPr>
          <p:cNvSpPr txBox="1">
            <a:spLocks noGrp="1"/>
          </p:cNvSpPr>
          <p:nvPr>
            <p:ph type="title" idx="4294967295"/>
          </p:nvPr>
        </p:nvSpPr>
        <p:spPr>
          <a:xfrm>
            <a:off x="3428177" y="2887711"/>
            <a:ext cx="2633398" cy="531595"/>
          </a:xfrm>
        </p:spPr>
        <p:txBody>
          <a:bodyPr anchor="b"/>
          <a:lstStyle/>
          <a:p>
            <a:pPr lvl="0"/>
            <a:r>
              <a:rPr lang="en-US" sz="3600">
                <a:solidFill>
                  <a:srgbClr val="5F5B52"/>
                </a:solidFill>
                <a:latin typeface="Harry P" pitchFamily="2"/>
              </a:rPr>
              <a:t>Hezekiah</a:t>
            </a:r>
          </a:p>
        </p:txBody>
      </p:sp>
      <p:sp>
        <p:nvSpPr>
          <p:cNvPr id="4" name="Google Shape;4515;p44">
            <a:extLst>
              <a:ext uri="{FF2B5EF4-FFF2-40B4-BE49-F238E27FC236}">
                <a16:creationId xmlns:a16="http://schemas.microsoft.com/office/drawing/2014/main" id="{CCF9BB47-F9FF-41FB-9A7A-E1FC20A4FDFF}"/>
              </a:ext>
            </a:extLst>
          </p:cNvPr>
          <p:cNvSpPr txBox="1">
            <a:spLocks noGrp="1"/>
          </p:cNvSpPr>
          <p:nvPr>
            <p:ph type="title" idx="4294967295"/>
          </p:nvPr>
        </p:nvSpPr>
        <p:spPr>
          <a:xfrm>
            <a:off x="3485473" y="3343110"/>
            <a:ext cx="2518797" cy="875400"/>
          </a:xfrm>
        </p:spPr>
        <p:txBody>
          <a:bodyPr anchor="t"/>
          <a:lstStyle/>
          <a:p>
            <a:pPr lvl="0"/>
            <a:r>
              <a:rPr lang="en-US" sz="1500" b="0">
                <a:latin typeface="Adamina"/>
              </a:rPr>
              <a:t>Neptune is the farthest planet from the Sun. It’s cold there</a:t>
            </a:r>
          </a:p>
        </p:txBody>
      </p:sp>
      <p:sp>
        <p:nvSpPr>
          <p:cNvPr id="5" name="Google Shape;4517;p44">
            <a:extLst>
              <a:ext uri="{FF2B5EF4-FFF2-40B4-BE49-F238E27FC236}">
                <a16:creationId xmlns:a16="http://schemas.microsoft.com/office/drawing/2014/main" id="{C2764D84-F4D3-4376-BFDF-009B5C59FC15}"/>
              </a:ext>
            </a:extLst>
          </p:cNvPr>
          <p:cNvSpPr txBox="1">
            <a:spLocks noGrp="1"/>
          </p:cNvSpPr>
          <p:nvPr>
            <p:ph type="title" idx="4294967295"/>
          </p:nvPr>
        </p:nvSpPr>
        <p:spPr>
          <a:xfrm>
            <a:off x="678987" y="2887711"/>
            <a:ext cx="2633700" cy="531595"/>
          </a:xfrm>
        </p:spPr>
        <p:txBody>
          <a:bodyPr anchor="b"/>
          <a:lstStyle/>
          <a:p>
            <a:pPr lvl="0"/>
            <a:r>
              <a:rPr lang="en-US" sz="4000">
                <a:solidFill>
                  <a:srgbClr val="5F5B52"/>
                </a:solidFill>
                <a:latin typeface="Harry P" pitchFamily="2"/>
              </a:rPr>
              <a:t>Israel</a:t>
            </a:r>
          </a:p>
        </p:txBody>
      </p:sp>
      <p:sp>
        <p:nvSpPr>
          <p:cNvPr id="6" name="Google Shape;4518;p44">
            <a:extLst>
              <a:ext uri="{FF2B5EF4-FFF2-40B4-BE49-F238E27FC236}">
                <a16:creationId xmlns:a16="http://schemas.microsoft.com/office/drawing/2014/main" id="{3262E887-575A-469D-A77B-23684D537027}"/>
              </a:ext>
            </a:extLst>
          </p:cNvPr>
          <p:cNvSpPr txBox="1">
            <a:spLocks noGrp="1"/>
          </p:cNvSpPr>
          <p:nvPr>
            <p:ph type="title" idx="4294967295"/>
          </p:nvPr>
        </p:nvSpPr>
        <p:spPr>
          <a:xfrm>
            <a:off x="736384" y="3343110"/>
            <a:ext cx="2518797" cy="875400"/>
          </a:xfrm>
        </p:spPr>
        <p:txBody>
          <a:bodyPr anchor="t"/>
          <a:lstStyle/>
          <a:p>
            <a:pPr lvl="0"/>
            <a:r>
              <a:rPr lang="en-US" sz="1500" b="0">
                <a:latin typeface="Adamina"/>
              </a:rPr>
              <a:t>Saturn is a gas giant and is composed mostly of hydrogen and helium</a:t>
            </a:r>
          </a:p>
        </p:txBody>
      </p:sp>
      <p:sp>
        <p:nvSpPr>
          <p:cNvPr id="7" name="Google Shape;4520;p44">
            <a:extLst>
              <a:ext uri="{FF2B5EF4-FFF2-40B4-BE49-F238E27FC236}">
                <a16:creationId xmlns:a16="http://schemas.microsoft.com/office/drawing/2014/main" id="{31EFE70D-7F7C-4909-924E-A026CCDE8906}"/>
              </a:ext>
            </a:extLst>
          </p:cNvPr>
          <p:cNvSpPr txBox="1">
            <a:spLocks noGrp="1"/>
          </p:cNvSpPr>
          <p:nvPr>
            <p:ph type="title" idx="4294967295"/>
          </p:nvPr>
        </p:nvSpPr>
        <p:spPr>
          <a:xfrm>
            <a:off x="6177192" y="2887711"/>
            <a:ext cx="2633398" cy="531595"/>
          </a:xfrm>
        </p:spPr>
        <p:txBody>
          <a:bodyPr anchor="b"/>
          <a:lstStyle/>
          <a:p>
            <a:pPr lvl="0"/>
            <a:r>
              <a:rPr lang="en-US" sz="3600">
                <a:solidFill>
                  <a:srgbClr val="5F5B52"/>
                </a:solidFill>
                <a:latin typeface="Harry P" pitchFamily="2"/>
              </a:rPr>
              <a:t>Septuagint</a:t>
            </a:r>
          </a:p>
        </p:txBody>
      </p:sp>
      <p:sp>
        <p:nvSpPr>
          <p:cNvPr id="8" name="Google Shape;4521;p44">
            <a:extLst>
              <a:ext uri="{FF2B5EF4-FFF2-40B4-BE49-F238E27FC236}">
                <a16:creationId xmlns:a16="http://schemas.microsoft.com/office/drawing/2014/main" id="{8D725A52-4C5F-4EEA-83CA-2A036E1FF13D}"/>
              </a:ext>
            </a:extLst>
          </p:cNvPr>
          <p:cNvSpPr txBox="1">
            <a:spLocks noGrp="1"/>
          </p:cNvSpPr>
          <p:nvPr>
            <p:ph type="title" idx="4294967295"/>
          </p:nvPr>
        </p:nvSpPr>
        <p:spPr>
          <a:xfrm>
            <a:off x="6234562" y="3343110"/>
            <a:ext cx="2518797" cy="875400"/>
          </a:xfrm>
        </p:spPr>
        <p:txBody>
          <a:bodyPr anchor="t"/>
          <a:lstStyle/>
          <a:p>
            <a:pPr lvl="0"/>
            <a:r>
              <a:rPr lang="en-US" sz="1500" b="0">
                <a:latin typeface="Adamina"/>
              </a:rPr>
              <a:t>Mercury is the closest planet to the Sun and also the smallest one</a:t>
            </a:r>
          </a:p>
        </p:txBody>
      </p:sp>
      <p:sp>
        <p:nvSpPr>
          <p:cNvPr id="9" name="Google Shape;4522;p44">
            <a:extLst>
              <a:ext uri="{FF2B5EF4-FFF2-40B4-BE49-F238E27FC236}">
                <a16:creationId xmlns:a16="http://schemas.microsoft.com/office/drawing/2014/main" id="{A28F9EDF-39BE-4DBA-8D3D-3E6FE4D828CE}"/>
              </a:ext>
            </a:extLst>
          </p:cNvPr>
          <p:cNvSpPr/>
          <p:nvPr/>
        </p:nvSpPr>
        <p:spPr>
          <a:xfrm rot="8619806">
            <a:off x="682955" y="918055"/>
            <a:ext cx="4197" cy="14740"/>
          </a:xfrm>
          <a:custGeom>
            <a:avLst/>
            <a:gdLst>
              <a:gd name="f0" fmla="val w"/>
              <a:gd name="f1" fmla="val h"/>
              <a:gd name="f2" fmla="val 0"/>
              <a:gd name="f3" fmla="val 112"/>
              <a:gd name="f4" fmla="val 393"/>
              <a:gd name="f5" fmla="val 20"/>
              <a:gd name="f6" fmla="val 8"/>
              <a:gd name="f7" fmla="val 1"/>
              <a:gd name="f8" fmla="val 47"/>
              <a:gd name="f9" fmla="val 5"/>
              <a:gd name="f10" fmla="val 183"/>
              <a:gd name="f11" fmla="val 7"/>
              <a:gd name="f12" fmla="val 120"/>
              <a:gd name="f13" fmla="val 11"/>
              <a:gd name="f14" fmla="val 96"/>
              <a:gd name="f15" fmla="val 17"/>
              <a:gd name="f16" fmla="val 38"/>
              <a:gd name="f17" fmla="val 78"/>
              <a:gd name="f18" fmla="val 98"/>
              <a:gd name="f19" fmla="val 106"/>
              <a:gd name="f20" fmla="val 347"/>
              <a:gd name="f21" fmla="val 219"/>
              <a:gd name="f22" fmla="val 111"/>
              <a:gd name="f23" fmla="val 221"/>
              <a:gd name="f24" fmla="val 110"/>
              <a:gd name="f25" fmla="val 222"/>
              <a:gd name="f26" fmla="val 97"/>
              <a:gd name="f27" fmla="*/ f0 1 112"/>
              <a:gd name="f28" fmla="*/ f1 1 393"/>
              <a:gd name="f29" fmla="val f2"/>
              <a:gd name="f30" fmla="val f3"/>
              <a:gd name="f31" fmla="val f4"/>
              <a:gd name="f32" fmla="+- f31 0 f29"/>
              <a:gd name="f33" fmla="+- f30 0 f29"/>
              <a:gd name="f34" fmla="*/ f33 1 112"/>
              <a:gd name="f35" fmla="*/ f32 1 393"/>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112" h="393">
                <a:moveTo>
                  <a:pt x="f5" y="f2"/>
                </a:moveTo>
                <a:cubicBezTo>
                  <a:pt x="f6" y="f2"/>
                  <a:pt x="f7" y="f8"/>
                  <a:pt x="f9" y="f10"/>
                </a:cubicBezTo>
                <a:cubicBezTo>
                  <a:pt x="f11" y="f12"/>
                  <a:pt x="f13" y="f14"/>
                  <a:pt x="f15" y="f14"/>
                </a:cubicBezTo>
                <a:cubicBezTo>
                  <a:pt x="f16" y="f14"/>
                  <a:pt x="f17" y="f4"/>
                  <a:pt x="f18" y="f4"/>
                </a:cubicBezTo>
                <a:cubicBezTo>
                  <a:pt x="f19" y="f4"/>
                  <a:pt x="f3" y="f20"/>
                  <a:pt x="f3" y="f21"/>
                </a:cubicBezTo>
                <a:lnTo>
                  <a:pt x="f3" y="f21"/>
                </a:lnTo>
                <a:cubicBezTo>
                  <a:pt x="f22" y="f23"/>
                  <a:pt x="f24" y="f25"/>
                  <a:pt x="f24" y="f25"/>
                </a:cubicBezTo>
                <a:cubicBezTo>
                  <a:pt x="f26" y="f25"/>
                  <a:pt x="f8"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4523;p44">
            <a:extLst>
              <a:ext uri="{FF2B5EF4-FFF2-40B4-BE49-F238E27FC236}">
                <a16:creationId xmlns:a16="http://schemas.microsoft.com/office/drawing/2014/main" id="{FEFDEA8F-3773-43E6-A63B-B22FB0D5869C}"/>
              </a:ext>
            </a:extLst>
          </p:cNvPr>
          <p:cNvSpPr/>
          <p:nvPr/>
        </p:nvSpPr>
        <p:spPr>
          <a:xfrm rot="8619806">
            <a:off x="576134" y="989177"/>
            <a:ext cx="484" cy="676"/>
          </a:xfrm>
          <a:custGeom>
            <a:avLst/>
            <a:gdLst>
              <a:gd name="f0" fmla="val w"/>
              <a:gd name="f1" fmla="val h"/>
              <a:gd name="f2" fmla="val 0"/>
              <a:gd name="f3" fmla="val 13"/>
              <a:gd name="f4" fmla="val 18"/>
              <a:gd name="f5" fmla="val 1"/>
              <a:gd name="f6" fmla="val 9"/>
              <a:gd name="f7" fmla="val 7"/>
              <a:gd name="f8" fmla="val 17"/>
              <a:gd name="f9" fmla="val 10"/>
              <a:gd name="f10" fmla="val 12"/>
              <a:gd name="f11" fmla="val 16"/>
              <a:gd name="f12" fmla="*/ f0 1 13"/>
              <a:gd name="f13" fmla="*/ f1 1 18"/>
              <a:gd name="f14" fmla="val f2"/>
              <a:gd name="f15" fmla="val f3"/>
              <a:gd name="f16" fmla="val f4"/>
              <a:gd name="f17" fmla="+- f16 0 f14"/>
              <a:gd name="f18" fmla="+- f15 0 f14"/>
              <a:gd name="f19" fmla="*/ f18 1 13"/>
              <a:gd name="f20" fmla="*/ f17 1 18"/>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 h="18">
                <a:moveTo>
                  <a:pt x="f5" y="f2"/>
                </a:moveTo>
                <a:cubicBezTo>
                  <a:pt x="f5" y="f6"/>
                  <a:pt x="f7" y="f8"/>
                  <a:pt x="f9" y="f8"/>
                </a:cubicBezTo>
                <a:cubicBezTo>
                  <a:pt x="f10" y="f8"/>
                  <a:pt x="f3" y="f11"/>
                  <a:pt x="f3" y="f10"/>
                </a:cubicBezTo>
                <a:cubicBezTo>
                  <a:pt x="f3" y="f10"/>
                  <a:pt x="f3"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4524;p44">
            <a:extLst>
              <a:ext uri="{FF2B5EF4-FFF2-40B4-BE49-F238E27FC236}">
                <a16:creationId xmlns:a16="http://schemas.microsoft.com/office/drawing/2014/main" id="{A6C100A6-EA16-419B-B15A-4278AE2AC19A}"/>
              </a:ext>
            </a:extLst>
          </p:cNvPr>
          <p:cNvSpPr/>
          <p:nvPr/>
        </p:nvSpPr>
        <p:spPr>
          <a:xfrm rot="8619806">
            <a:off x="572781" y="980223"/>
            <a:ext cx="484" cy="484"/>
          </a:xfrm>
          <a:custGeom>
            <a:avLst/>
            <a:gdLst>
              <a:gd name="f0" fmla="val w"/>
              <a:gd name="f1" fmla="val h"/>
              <a:gd name="f2" fmla="val 0"/>
              <a:gd name="f3" fmla="val 13"/>
              <a:gd name="f4" fmla="val 12"/>
              <a:gd name="f5" fmla="*/ f0 1 13"/>
              <a:gd name="f6" fmla="*/ f1 1 13"/>
              <a:gd name="f7" fmla="val f2"/>
              <a:gd name="f8" fmla="val f3"/>
              <a:gd name="f9" fmla="+- f8 0 f7"/>
              <a:gd name="f10" fmla="*/ f9 1 13"/>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13" h="13">
                <a:moveTo>
                  <a:pt x="f4" y="f2"/>
                </a:moveTo>
                <a:cubicBezTo>
                  <a:pt x="f4" y="f2"/>
                  <a:pt x="f2" y="f4"/>
                  <a:pt x="f4" y="f4"/>
                </a:cubicBezTo>
                <a:lnTo>
                  <a:pt x="f4" y="f2"/>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4525;p44">
            <a:extLst>
              <a:ext uri="{FF2B5EF4-FFF2-40B4-BE49-F238E27FC236}">
                <a16:creationId xmlns:a16="http://schemas.microsoft.com/office/drawing/2014/main" id="{508E5184-67E5-48BA-B445-D4CB69696333}"/>
              </a:ext>
            </a:extLst>
          </p:cNvPr>
          <p:cNvSpPr/>
          <p:nvPr/>
        </p:nvSpPr>
        <p:spPr>
          <a:xfrm rot="8619806">
            <a:off x="565046" y="964480"/>
            <a:ext cx="36" cy="484"/>
          </a:xfrm>
          <a:custGeom>
            <a:avLst/>
            <a:gdLst>
              <a:gd name="f0" fmla="val w"/>
              <a:gd name="f1" fmla="val h"/>
              <a:gd name="f2" fmla="val 0"/>
              <a:gd name="f3" fmla="val 1"/>
              <a:gd name="f4" fmla="val 13"/>
              <a:gd name="f5" fmla="*/ f0 1 1"/>
              <a:gd name="f6" fmla="*/ f1 1 13"/>
              <a:gd name="f7" fmla="val f2"/>
              <a:gd name="f8" fmla="val f3"/>
              <a:gd name="f9" fmla="val f4"/>
              <a:gd name="f10" fmla="+- f9 0 f7"/>
              <a:gd name="f11" fmla="+- f8 0 f7"/>
              <a:gd name="f12" fmla="val f11"/>
              <a:gd name="f13" fmla="*/ f10 1 13"/>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1" h="13">
                <a:moveTo>
                  <a:pt x="f3" y="f4"/>
                </a:moveTo>
                <a:lnTo>
                  <a:pt x="f3" y="f4"/>
                </a:lnTo>
                <a:cubicBezTo>
                  <a:pt x="f3" y="f3"/>
                  <a:pt x="f3" y="f4"/>
                  <a:pt x="f3"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4526;p44">
            <a:extLst>
              <a:ext uri="{FF2B5EF4-FFF2-40B4-BE49-F238E27FC236}">
                <a16:creationId xmlns:a16="http://schemas.microsoft.com/office/drawing/2014/main" id="{977C9CE4-B06A-4210-BFE0-59F220E5BCA0}"/>
              </a:ext>
            </a:extLst>
          </p:cNvPr>
          <p:cNvSpPr/>
          <p:nvPr/>
        </p:nvSpPr>
        <p:spPr>
          <a:xfrm rot="8619806">
            <a:off x="500116" y="828774"/>
            <a:ext cx="4498" cy="1984"/>
          </a:xfrm>
          <a:custGeom>
            <a:avLst/>
            <a:gdLst>
              <a:gd name="f0" fmla="val w"/>
              <a:gd name="f1" fmla="val h"/>
              <a:gd name="f2" fmla="val 0"/>
              <a:gd name="f3" fmla="val 120"/>
              <a:gd name="f4" fmla="val 53"/>
              <a:gd name="f5" fmla="val 33"/>
              <a:gd name="f6" fmla="val 19"/>
              <a:gd name="f7" fmla="val 8"/>
              <a:gd name="f8" fmla="val 6"/>
              <a:gd name="f9" fmla="val 1"/>
              <a:gd name="f10" fmla="val 24"/>
              <a:gd name="f11" fmla="val 16"/>
              <a:gd name="f12" fmla="val 15"/>
              <a:gd name="f13" fmla="val 13"/>
              <a:gd name="f14" fmla="val 21"/>
              <a:gd name="f15" fmla="val 44"/>
              <a:gd name="f16" fmla="val 58"/>
              <a:gd name="f17" fmla="val 82"/>
              <a:gd name="f18" fmla="val 93"/>
              <a:gd name="f19" fmla="val 105"/>
              <a:gd name="f20" fmla="val 45"/>
              <a:gd name="f21" fmla="val 118"/>
              <a:gd name="f22" fmla="val 25"/>
              <a:gd name="f23" fmla="val 116"/>
              <a:gd name="f24" fmla="val 113"/>
              <a:gd name="f25" fmla="val 94"/>
              <a:gd name="f26" fmla="val 60"/>
              <a:gd name="f27" fmla="*/ f0 1 120"/>
              <a:gd name="f28" fmla="*/ f1 1 53"/>
              <a:gd name="f29" fmla="val f2"/>
              <a:gd name="f30" fmla="val f3"/>
              <a:gd name="f31" fmla="val f4"/>
              <a:gd name="f32" fmla="+- f31 0 f29"/>
              <a:gd name="f33" fmla="+- f30 0 f29"/>
              <a:gd name="f34" fmla="*/ f33 1 120"/>
              <a:gd name="f35" fmla="*/ f32 1 53"/>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120" h="52">
                <a:moveTo>
                  <a:pt x="f5" y="f2"/>
                </a:moveTo>
                <a:cubicBezTo>
                  <a:pt x="f6" y="f2"/>
                  <a:pt x="f7" y="f8"/>
                  <a:pt x="f9" y="f10"/>
                </a:cubicBezTo>
                <a:cubicBezTo>
                  <a:pt x="f7" y="f11"/>
                  <a:pt x="f12" y="f13"/>
                  <a:pt x="f14" y="f13"/>
                </a:cubicBezTo>
                <a:cubicBezTo>
                  <a:pt x="f15" y="f13"/>
                  <a:pt x="f16" y="f4"/>
                  <a:pt x="f17" y="f4"/>
                </a:cubicBezTo>
                <a:cubicBezTo>
                  <a:pt x="f18" y="f4"/>
                  <a:pt x="f19" y="f20"/>
                  <a:pt x="f3" y="f10"/>
                </a:cubicBezTo>
                <a:lnTo>
                  <a:pt x="f3" y="f10"/>
                </a:lnTo>
                <a:cubicBezTo>
                  <a:pt x="f21" y="f22"/>
                  <a:pt x="f23" y="f22"/>
                  <a:pt x="f24" y="f22"/>
                </a:cubicBezTo>
                <a:cubicBezTo>
                  <a:pt x="f25" y="f22"/>
                  <a:pt x="f26"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4527;p44">
            <a:extLst>
              <a:ext uri="{FF2B5EF4-FFF2-40B4-BE49-F238E27FC236}">
                <a16:creationId xmlns:a16="http://schemas.microsoft.com/office/drawing/2014/main" id="{CF594E81-E555-4A22-A4E5-23373F314ECB}"/>
              </a:ext>
            </a:extLst>
          </p:cNvPr>
          <p:cNvSpPr/>
          <p:nvPr/>
        </p:nvSpPr>
        <p:spPr>
          <a:xfrm rot="8619806">
            <a:off x="522205" y="916439"/>
            <a:ext cx="932" cy="932"/>
          </a:xfrm>
          <a:custGeom>
            <a:avLst/>
            <a:gdLst>
              <a:gd name="f0" fmla="val w"/>
              <a:gd name="f1" fmla="val h"/>
              <a:gd name="f2" fmla="val 0"/>
              <a:gd name="f3" fmla="val 25"/>
              <a:gd name="f4" fmla="val 1"/>
              <a:gd name="f5" fmla="val 24"/>
              <a:gd name="f6" fmla="val 13"/>
              <a:gd name="f7" fmla="val 12"/>
              <a:gd name="f8" fmla="*/ f0 1 25"/>
              <a:gd name="f9" fmla="*/ f1 1 25"/>
              <a:gd name="f10" fmla="val f2"/>
              <a:gd name="f11" fmla="val f3"/>
              <a:gd name="f12" fmla="+- f11 0 f10"/>
              <a:gd name="f13" fmla="*/ f12 1 25"/>
              <a:gd name="f14" fmla="*/ f10 1 f13"/>
              <a:gd name="f15" fmla="*/ f11 1 f13"/>
              <a:gd name="f16" fmla="*/ f14 f8 1"/>
              <a:gd name="f17" fmla="*/ f15 f8 1"/>
              <a:gd name="f18" fmla="*/ f15 f9 1"/>
              <a:gd name="f19" fmla="*/ f14 f9 1"/>
            </a:gdLst>
            <a:ahLst/>
            <a:cxnLst>
              <a:cxn ang="3cd4">
                <a:pos x="hc" y="t"/>
              </a:cxn>
              <a:cxn ang="0">
                <a:pos x="r" y="vc"/>
              </a:cxn>
              <a:cxn ang="cd4">
                <a:pos x="hc" y="b"/>
              </a:cxn>
              <a:cxn ang="cd2">
                <a:pos x="l" y="vc"/>
              </a:cxn>
            </a:cxnLst>
            <a:rect l="f16" t="f19" r="f17" b="f18"/>
            <a:pathLst>
              <a:path w="25" h="25">
                <a:moveTo>
                  <a:pt x="f3" y="f2"/>
                </a:moveTo>
                <a:lnTo>
                  <a:pt x="f4" y="f5"/>
                </a:lnTo>
                <a:cubicBezTo>
                  <a:pt x="f6" y="f5"/>
                  <a:pt x="f3" y="f7"/>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4528;p44">
            <a:extLst>
              <a:ext uri="{FF2B5EF4-FFF2-40B4-BE49-F238E27FC236}">
                <a16:creationId xmlns:a16="http://schemas.microsoft.com/office/drawing/2014/main" id="{7FB40E64-BF66-4A40-97A9-6339EDEFB3A5}"/>
              </a:ext>
            </a:extLst>
          </p:cNvPr>
          <p:cNvSpPr/>
          <p:nvPr/>
        </p:nvSpPr>
        <p:spPr>
          <a:xfrm rot="8619806">
            <a:off x="506449" y="931490"/>
            <a:ext cx="1353" cy="3145"/>
          </a:xfrm>
          <a:custGeom>
            <a:avLst/>
            <a:gdLst>
              <a:gd name="f0" fmla="val w"/>
              <a:gd name="f1" fmla="val h"/>
              <a:gd name="f2" fmla="val 0"/>
              <a:gd name="f3" fmla="val 36"/>
              <a:gd name="f4" fmla="val 84"/>
              <a:gd name="f5" fmla="val 24"/>
              <a:gd name="f6" fmla="val 12"/>
              <a:gd name="f7" fmla="val 60"/>
              <a:gd name="f8" fmla="*/ f0 1 36"/>
              <a:gd name="f9" fmla="*/ f1 1 84"/>
              <a:gd name="f10" fmla="val f2"/>
              <a:gd name="f11" fmla="val f3"/>
              <a:gd name="f12" fmla="val f4"/>
              <a:gd name="f13" fmla="+- f12 0 f10"/>
              <a:gd name="f14" fmla="+- f11 0 f10"/>
              <a:gd name="f15" fmla="*/ f14 1 36"/>
              <a:gd name="f16" fmla="*/ f13 1 84"/>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6" h="84">
                <a:moveTo>
                  <a:pt x="f3" y="f2"/>
                </a:moveTo>
                <a:cubicBezTo>
                  <a:pt x="f5" y="f3"/>
                  <a:pt x="f6" y="f7"/>
                  <a:pt x="f2" y="f4"/>
                </a:cubicBezTo>
                <a:cubicBezTo>
                  <a:pt x="f6" y="f7"/>
                  <a:pt x="f5" y="f3"/>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4529;p44">
            <a:extLst>
              <a:ext uri="{FF2B5EF4-FFF2-40B4-BE49-F238E27FC236}">
                <a16:creationId xmlns:a16="http://schemas.microsoft.com/office/drawing/2014/main" id="{3A52EE11-3DC9-4822-AB5F-AAC94FDF406F}"/>
              </a:ext>
            </a:extLst>
          </p:cNvPr>
          <p:cNvSpPr/>
          <p:nvPr/>
        </p:nvSpPr>
        <p:spPr>
          <a:xfrm rot="8619806">
            <a:off x="504920" y="921320"/>
            <a:ext cx="2734" cy="896"/>
          </a:xfrm>
          <a:custGeom>
            <a:avLst/>
            <a:gdLst>
              <a:gd name="f0" fmla="val w"/>
              <a:gd name="f1" fmla="val h"/>
              <a:gd name="f2" fmla="val 0"/>
              <a:gd name="f3" fmla="val 73"/>
              <a:gd name="f4" fmla="val 24"/>
              <a:gd name="f5" fmla="val 72"/>
              <a:gd name="f6" fmla="val 36"/>
              <a:gd name="f7" fmla="val 1"/>
              <a:gd name="f8" fmla="*/ f0 1 73"/>
              <a:gd name="f9" fmla="*/ f1 1 24"/>
              <a:gd name="f10" fmla="val f2"/>
              <a:gd name="f11" fmla="val f3"/>
              <a:gd name="f12" fmla="val f4"/>
              <a:gd name="f13" fmla="+- f12 0 f10"/>
              <a:gd name="f14" fmla="+- f11 0 f10"/>
              <a:gd name="f15" fmla="*/ f14 1 73"/>
              <a:gd name="f16" fmla="*/ f13 1 24"/>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3" h="24">
                <a:moveTo>
                  <a:pt x="f5" y="f2"/>
                </a:moveTo>
                <a:cubicBezTo>
                  <a:pt x="f6" y="f2"/>
                  <a:pt x="f7" y="f2"/>
                  <a:pt x="f4" y="f4"/>
                </a:cubicBezTo>
                <a:lnTo>
                  <a:pt x="f5" y="f2"/>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4530;p44">
            <a:extLst>
              <a:ext uri="{FF2B5EF4-FFF2-40B4-BE49-F238E27FC236}">
                <a16:creationId xmlns:a16="http://schemas.microsoft.com/office/drawing/2014/main" id="{B6BF877A-1A26-4DE0-88B2-27AB4D4111D2}"/>
              </a:ext>
            </a:extLst>
          </p:cNvPr>
          <p:cNvSpPr/>
          <p:nvPr/>
        </p:nvSpPr>
        <p:spPr>
          <a:xfrm rot="8619806">
            <a:off x="415331" y="754092"/>
            <a:ext cx="484" cy="484"/>
          </a:xfrm>
          <a:custGeom>
            <a:avLst/>
            <a:gdLst>
              <a:gd name="f0" fmla="val w"/>
              <a:gd name="f1" fmla="val h"/>
              <a:gd name="f2" fmla="val 0"/>
              <a:gd name="f3" fmla="val 13"/>
              <a:gd name="f4" fmla="val 1"/>
              <a:gd name="f5" fmla="val 12"/>
              <a:gd name="f6" fmla="*/ f0 1 13"/>
              <a:gd name="f7" fmla="*/ f1 1 13"/>
              <a:gd name="f8" fmla="val f2"/>
              <a:gd name="f9" fmla="val f3"/>
              <a:gd name="f10" fmla="+- f9 0 f8"/>
              <a:gd name="f11" fmla="*/ f10 1 13"/>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3" h="13">
                <a:moveTo>
                  <a:pt x="f4" y="f4"/>
                </a:moveTo>
                <a:lnTo>
                  <a:pt x="f3" y="f5"/>
                </a:lnTo>
                <a:cubicBezTo>
                  <a:pt x="f3" y="f4"/>
                  <a:pt x="f3" y="f4"/>
                  <a:pt x="f4" y="f4"/>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4531;p44">
            <a:extLst>
              <a:ext uri="{FF2B5EF4-FFF2-40B4-BE49-F238E27FC236}">
                <a16:creationId xmlns:a16="http://schemas.microsoft.com/office/drawing/2014/main" id="{B8F070D9-37AD-44A6-8C29-34CD71A410D0}"/>
              </a:ext>
            </a:extLst>
          </p:cNvPr>
          <p:cNvSpPr/>
          <p:nvPr/>
        </p:nvSpPr>
        <p:spPr>
          <a:xfrm rot="8619806">
            <a:off x="542759" y="968558"/>
            <a:ext cx="484" cy="932"/>
          </a:xfrm>
          <a:custGeom>
            <a:avLst/>
            <a:gdLst>
              <a:gd name="f0" fmla="val w"/>
              <a:gd name="f1" fmla="val h"/>
              <a:gd name="f2" fmla="val 0"/>
              <a:gd name="f3" fmla="val 13"/>
              <a:gd name="f4" fmla="val 25"/>
              <a:gd name="f5" fmla="val 1"/>
              <a:gd name="f6" fmla="*/ f0 1 13"/>
              <a:gd name="f7" fmla="*/ f1 1 25"/>
              <a:gd name="f8" fmla="val f2"/>
              <a:gd name="f9" fmla="val f3"/>
              <a:gd name="f10" fmla="val f4"/>
              <a:gd name="f11" fmla="+- f10 0 f8"/>
              <a:gd name="f12" fmla="+- f9 0 f8"/>
              <a:gd name="f13" fmla="*/ f12 1 13"/>
              <a:gd name="f14" fmla="*/ f11 1 25"/>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3" h="25">
                <a:moveTo>
                  <a:pt x="f5" y="f5"/>
                </a:moveTo>
                <a:cubicBezTo>
                  <a:pt x="f3" y="f4"/>
                  <a:pt x="f5" y="f5"/>
                  <a:pt x="f5" y="f5"/>
                </a:cubicBezTo>
                <a:cubicBezTo>
                  <a:pt x="f5" y="f5"/>
                  <a:pt x="f5" y="f5"/>
                  <a:pt x="f5"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4532;p44">
            <a:extLst>
              <a:ext uri="{FF2B5EF4-FFF2-40B4-BE49-F238E27FC236}">
                <a16:creationId xmlns:a16="http://schemas.microsoft.com/office/drawing/2014/main" id="{24D5B11D-44DC-48E3-9AAB-8587D613D2A6}"/>
              </a:ext>
            </a:extLst>
          </p:cNvPr>
          <p:cNvSpPr/>
          <p:nvPr/>
        </p:nvSpPr>
        <p:spPr>
          <a:xfrm rot="8619806">
            <a:off x="570302" y="997354"/>
            <a:ext cx="1389" cy="1353"/>
          </a:xfrm>
          <a:custGeom>
            <a:avLst/>
            <a:gdLst>
              <a:gd name="f0" fmla="val w"/>
              <a:gd name="f1" fmla="val h"/>
              <a:gd name="f2" fmla="val 0"/>
              <a:gd name="f3" fmla="val 37"/>
              <a:gd name="f4" fmla="val 36"/>
              <a:gd name="f5" fmla="val 1"/>
              <a:gd name="f6" fmla="val 13"/>
              <a:gd name="f7" fmla="val 12"/>
              <a:gd name="f8" fmla="val 25"/>
              <a:gd name="f9" fmla="val 24"/>
              <a:gd name="f10" fmla="*/ f0 1 37"/>
              <a:gd name="f11" fmla="*/ f1 1 36"/>
              <a:gd name="f12" fmla="val f2"/>
              <a:gd name="f13" fmla="val f3"/>
              <a:gd name="f14" fmla="val f4"/>
              <a:gd name="f15" fmla="+- f14 0 f12"/>
              <a:gd name="f16" fmla="+- f13 0 f12"/>
              <a:gd name="f17" fmla="*/ f16 1 37"/>
              <a:gd name="f18" fmla="*/ f15 1 3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7" h="36">
                <a:moveTo>
                  <a:pt x="f5" y="f2"/>
                </a:moveTo>
                <a:cubicBezTo>
                  <a:pt x="f6" y="f7"/>
                  <a:pt x="f8" y="f9"/>
                  <a:pt x="f3" y="f4"/>
                </a:cubicBezTo>
                <a:cubicBezTo>
                  <a:pt x="f3" y="f7"/>
                  <a:pt x="f3" y="f2"/>
                  <a:pt x="f5"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4533;p44">
            <a:extLst>
              <a:ext uri="{FF2B5EF4-FFF2-40B4-BE49-F238E27FC236}">
                <a16:creationId xmlns:a16="http://schemas.microsoft.com/office/drawing/2014/main" id="{1B3CCBB8-B2D1-49CF-A728-9533C13DFB81}"/>
              </a:ext>
            </a:extLst>
          </p:cNvPr>
          <p:cNvSpPr/>
          <p:nvPr/>
        </p:nvSpPr>
        <p:spPr>
          <a:xfrm rot="8619806">
            <a:off x="569421" y="995993"/>
            <a:ext cx="932" cy="1837"/>
          </a:xfrm>
          <a:custGeom>
            <a:avLst/>
            <a:gdLst>
              <a:gd name="f0" fmla="val w"/>
              <a:gd name="f1" fmla="val h"/>
              <a:gd name="f2" fmla="val 0"/>
              <a:gd name="f3" fmla="val 25"/>
              <a:gd name="f4" fmla="val 49"/>
              <a:gd name="f5" fmla="val 13"/>
              <a:gd name="f6" fmla="val 1"/>
              <a:gd name="f7" fmla="val 37"/>
              <a:gd name="f8" fmla="*/ f0 1 25"/>
              <a:gd name="f9" fmla="*/ f1 1 49"/>
              <a:gd name="f10" fmla="val f2"/>
              <a:gd name="f11" fmla="val f3"/>
              <a:gd name="f12" fmla="val f4"/>
              <a:gd name="f13" fmla="+- f12 0 f10"/>
              <a:gd name="f14" fmla="+- f11 0 f10"/>
              <a:gd name="f15" fmla="*/ f14 1 25"/>
              <a:gd name="f16" fmla="*/ f13 1 4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25" h="49">
                <a:moveTo>
                  <a:pt x="f5" y="f6"/>
                </a:moveTo>
                <a:cubicBezTo>
                  <a:pt x="f6" y="f5"/>
                  <a:pt x="f6" y="f7"/>
                  <a:pt x="f5" y="f4"/>
                </a:cubicBezTo>
                <a:cubicBezTo>
                  <a:pt x="f3" y="f7"/>
                  <a:pt x="f3" y="f5"/>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4534;p44">
            <a:extLst>
              <a:ext uri="{FF2B5EF4-FFF2-40B4-BE49-F238E27FC236}">
                <a16:creationId xmlns:a16="http://schemas.microsoft.com/office/drawing/2014/main" id="{011E6863-9991-4330-8E9D-A398371A365D}"/>
              </a:ext>
            </a:extLst>
          </p:cNvPr>
          <p:cNvSpPr/>
          <p:nvPr/>
        </p:nvSpPr>
        <p:spPr>
          <a:xfrm rot="8619806">
            <a:off x="595616" y="1017856"/>
            <a:ext cx="1837" cy="448"/>
          </a:xfrm>
          <a:custGeom>
            <a:avLst/>
            <a:gdLst>
              <a:gd name="f0" fmla="val w"/>
              <a:gd name="f1" fmla="val h"/>
              <a:gd name="f2" fmla="val 0"/>
              <a:gd name="f3" fmla="val 49"/>
              <a:gd name="f4" fmla="val 12"/>
              <a:gd name="f5" fmla="val 1"/>
              <a:gd name="f6" fmla="val 9"/>
              <a:gd name="f7" fmla="val 2"/>
              <a:gd name="f8" fmla="val 11"/>
              <a:gd name="f9" fmla="val 5"/>
              <a:gd name="f10" fmla="val 25"/>
              <a:gd name="f11" fmla="val 48"/>
              <a:gd name="f12" fmla="*/ f0 1 49"/>
              <a:gd name="f13" fmla="*/ f1 1 12"/>
              <a:gd name="f14" fmla="val f2"/>
              <a:gd name="f15" fmla="val f3"/>
              <a:gd name="f16" fmla="val f4"/>
              <a:gd name="f17" fmla="+- f16 0 f14"/>
              <a:gd name="f18" fmla="+- f15 0 f14"/>
              <a:gd name="f19" fmla="*/ f18 1 49"/>
              <a:gd name="f20" fmla="*/ f17 1 1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9" h="12">
                <a:moveTo>
                  <a:pt x="f5" y="f5"/>
                </a:moveTo>
                <a:cubicBezTo>
                  <a:pt x="f5" y="f6"/>
                  <a:pt x="f7" y="f8"/>
                  <a:pt x="f9" y="f8"/>
                </a:cubicBezTo>
                <a:cubicBezTo>
                  <a:pt x="f8" y="f8"/>
                  <a:pt x="f10" y="f5"/>
                  <a:pt x="f11" y="f5"/>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4535;p44">
            <a:extLst>
              <a:ext uri="{FF2B5EF4-FFF2-40B4-BE49-F238E27FC236}">
                <a16:creationId xmlns:a16="http://schemas.microsoft.com/office/drawing/2014/main" id="{4871830D-4EC0-4123-AFA0-71EE638E368B}"/>
              </a:ext>
            </a:extLst>
          </p:cNvPr>
          <p:cNvSpPr/>
          <p:nvPr/>
        </p:nvSpPr>
        <p:spPr>
          <a:xfrm rot="8619806">
            <a:off x="579214" y="1014363"/>
            <a:ext cx="2249" cy="1801"/>
          </a:xfrm>
          <a:custGeom>
            <a:avLst/>
            <a:gdLst>
              <a:gd name="f0" fmla="val w"/>
              <a:gd name="f1" fmla="val h"/>
              <a:gd name="f2" fmla="val 0"/>
              <a:gd name="f3" fmla="val 60"/>
              <a:gd name="f4" fmla="val 48"/>
              <a:gd name="f5" fmla="val 12"/>
              <a:gd name="f6" fmla="val 24"/>
              <a:gd name="f7" fmla="val 36"/>
              <a:gd name="f8" fmla="*/ f0 1 60"/>
              <a:gd name="f9" fmla="*/ f1 1 48"/>
              <a:gd name="f10" fmla="val f2"/>
              <a:gd name="f11" fmla="val f3"/>
              <a:gd name="f12" fmla="val f4"/>
              <a:gd name="f13" fmla="+- f12 0 f10"/>
              <a:gd name="f14" fmla="+- f11 0 f10"/>
              <a:gd name="f15" fmla="*/ f14 1 60"/>
              <a:gd name="f16" fmla="*/ f13 1 4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60" h="48">
                <a:moveTo>
                  <a:pt x="f2" y="f2"/>
                </a:moveTo>
                <a:lnTo>
                  <a:pt x="f5" y="f4"/>
                </a:lnTo>
                <a:cubicBezTo>
                  <a:pt x="f3" y="f6"/>
                  <a:pt x="f7" y="f6"/>
                  <a:pt x="f2"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4536;p44">
            <a:extLst>
              <a:ext uri="{FF2B5EF4-FFF2-40B4-BE49-F238E27FC236}">
                <a16:creationId xmlns:a16="http://schemas.microsoft.com/office/drawing/2014/main" id="{3569F985-A1FB-464D-991B-3A9DD63962F7}"/>
              </a:ext>
            </a:extLst>
          </p:cNvPr>
          <p:cNvSpPr/>
          <p:nvPr/>
        </p:nvSpPr>
        <p:spPr>
          <a:xfrm rot="8619806">
            <a:off x="587427" y="998477"/>
            <a:ext cx="484" cy="2286"/>
          </a:xfrm>
          <a:custGeom>
            <a:avLst/>
            <a:gdLst>
              <a:gd name="f0" fmla="val w"/>
              <a:gd name="f1" fmla="val h"/>
              <a:gd name="f2" fmla="val 0"/>
              <a:gd name="f3" fmla="val 13"/>
              <a:gd name="f4" fmla="val 61"/>
              <a:gd name="f5" fmla="val 1"/>
              <a:gd name="f6" fmla="val 24"/>
              <a:gd name="f7" fmla="val 12"/>
              <a:gd name="f8" fmla="val 60"/>
              <a:gd name="f9" fmla="*/ f0 1 13"/>
              <a:gd name="f10" fmla="*/ f1 1 61"/>
              <a:gd name="f11" fmla="val f2"/>
              <a:gd name="f12" fmla="val f3"/>
              <a:gd name="f13" fmla="val f4"/>
              <a:gd name="f14" fmla="+- f13 0 f11"/>
              <a:gd name="f15" fmla="+- f12 0 f11"/>
              <a:gd name="f16" fmla="*/ f15 1 13"/>
              <a:gd name="f17" fmla="*/ f14 1 61"/>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3" h="61">
                <a:moveTo>
                  <a:pt x="f2" y="f5"/>
                </a:moveTo>
                <a:lnTo>
                  <a:pt x="f2" y="f6"/>
                </a:lnTo>
                <a:lnTo>
                  <a:pt x="f7" y="f8"/>
                </a:lnTo>
                <a:lnTo>
                  <a:pt x="f2" y="f5"/>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4537;p44">
            <a:extLst>
              <a:ext uri="{FF2B5EF4-FFF2-40B4-BE49-F238E27FC236}">
                <a16:creationId xmlns:a16="http://schemas.microsoft.com/office/drawing/2014/main" id="{C9CFE08B-5FD2-454D-BB24-DB096647C043}"/>
              </a:ext>
            </a:extLst>
          </p:cNvPr>
          <p:cNvSpPr/>
          <p:nvPr/>
        </p:nvSpPr>
        <p:spPr>
          <a:xfrm rot="8619806">
            <a:off x="522753" y="918953"/>
            <a:ext cx="2286" cy="1499"/>
          </a:xfrm>
          <a:custGeom>
            <a:avLst/>
            <a:gdLst>
              <a:gd name="f0" fmla="val w"/>
              <a:gd name="f1" fmla="val h"/>
              <a:gd name="f2" fmla="val 0"/>
              <a:gd name="f3" fmla="val 61"/>
              <a:gd name="f4" fmla="val 40"/>
              <a:gd name="f5" fmla="val 14"/>
              <a:gd name="f6" fmla="val 1"/>
              <a:gd name="f7" fmla="val 6"/>
              <a:gd name="f8" fmla="val 5"/>
              <a:gd name="f9" fmla="val 16"/>
              <a:gd name="f10" fmla="val 60"/>
              <a:gd name="f11" fmla="val 23"/>
              <a:gd name="f12" fmla="val 31"/>
              <a:gd name="f13" fmla="*/ f0 1 61"/>
              <a:gd name="f14" fmla="*/ f1 1 40"/>
              <a:gd name="f15" fmla="val f2"/>
              <a:gd name="f16" fmla="val f3"/>
              <a:gd name="f17" fmla="val f4"/>
              <a:gd name="f18" fmla="+- f17 0 f15"/>
              <a:gd name="f19" fmla="+- f16 0 f15"/>
              <a:gd name="f20" fmla="*/ f19 1 61"/>
              <a:gd name="f21" fmla="*/ f18 1 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1" h="40">
                <a:moveTo>
                  <a:pt x="f5" y="f6"/>
                </a:moveTo>
                <a:cubicBezTo>
                  <a:pt x="f7" y="f6"/>
                  <a:pt x="f6" y="f8"/>
                  <a:pt x="f6" y="f9"/>
                </a:cubicBezTo>
                <a:lnTo>
                  <a:pt x="f10" y="f4"/>
                </a:lnTo>
                <a:cubicBezTo>
                  <a:pt x="f10" y="f11"/>
                  <a:pt x="f12" y="f6"/>
                  <a:pt x="f5" y="f6"/>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4538;p44">
            <a:extLst>
              <a:ext uri="{FF2B5EF4-FFF2-40B4-BE49-F238E27FC236}">
                <a16:creationId xmlns:a16="http://schemas.microsoft.com/office/drawing/2014/main" id="{5379B997-8847-4CE4-BCF1-4548E3C2DA68}"/>
              </a:ext>
            </a:extLst>
          </p:cNvPr>
          <p:cNvSpPr/>
          <p:nvPr/>
        </p:nvSpPr>
        <p:spPr>
          <a:xfrm rot="8619806">
            <a:off x="517421" y="869052"/>
            <a:ext cx="2697" cy="2249"/>
          </a:xfrm>
          <a:custGeom>
            <a:avLst/>
            <a:gdLst>
              <a:gd name="f0" fmla="val w"/>
              <a:gd name="f1" fmla="val h"/>
              <a:gd name="f2" fmla="val 0"/>
              <a:gd name="f3" fmla="val 72"/>
              <a:gd name="f4" fmla="val 60"/>
              <a:gd name="f5" fmla="val 36"/>
              <a:gd name="f6" fmla="val 24"/>
              <a:gd name="f7" fmla="val 12"/>
              <a:gd name="f8" fmla="*/ f0 1 72"/>
              <a:gd name="f9" fmla="*/ f1 1 60"/>
              <a:gd name="f10" fmla="val f2"/>
              <a:gd name="f11" fmla="val f3"/>
              <a:gd name="f12" fmla="val f4"/>
              <a:gd name="f13" fmla="+- f12 0 f10"/>
              <a:gd name="f14" fmla="+- f11 0 f10"/>
              <a:gd name="f15" fmla="*/ f14 1 72"/>
              <a:gd name="f16" fmla="*/ f13 1 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 h="60">
                <a:moveTo>
                  <a:pt x="f3" y="f2"/>
                </a:moveTo>
                <a:cubicBezTo>
                  <a:pt x="f5" y="f2"/>
                  <a:pt x="f2" y="f6"/>
                  <a:pt x="f7" y="f4"/>
                </a:cubicBezTo>
                <a:cubicBezTo>
                  <a:pt x="f5" y="f5"/>
                  <a:pt x="f3" y="f6"/>
                  <a:pt x="f3" y="f2"/>
                </a:cubicBez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4539;p44">
            <a:extLst>
              <a:ext uri="{FF2B5EF4-FFF2-40B4-BE49-F238E27FC236}">
                <a16:creationId xmlns:a16="http://schemas.microsoft.com/office/drawing/2014/main" id="{81209C25-B8CE-451F-AA42-E46FD4E2E7B8}"/>
              </a:ext>
            </a:extLst>
          </p:cNvPr>
          <p:cNvSpPr/>
          <p:nvPr/>
        </p:nvSpPr>
        <p:spPr>
          <a:xfrm rot="8619806">
            <a:off x="438889" y="753097"/>
            <a:ext cx="484" cy="1728"/>
          </a:xfrm>
          <a:custGeom>
            <a:avLst/>
            <a:gdLst>
              <a:gd name="f0" fmla="val w"/>
              <a:gd name="f1" fmla="val h"/>
              <a:gd name="f2" fmla="val 0"/>
              <a:gd name="f3" fmla="val 13"/>
              <a:gd name="f4" fmla="val 46"/>
              <a:gd name="f5" fmla="val 1"/>
              <a:gd name="f6" fmla="val 6"/>
              <a:gd name="f7" fmla="val 7"/>
              <a:gd name="f8" fmla="val 10"/>
              <a:gd name="f9" fmla="val 40"/>
              <a:gd name="f10" fmla="val 24"/>
              <a:gd name="f11" fmla="*/ f0 1 13"/>
              <a:gd name="f12" fmla="*/ f1 1 46"/>
              <a:gd name="f13" fmla="val f2"/>
              <a:gd name="f14" fmla="val f3"/>
              <a:gd name="f15" fmla="val f4"/>
              <a:gd name="f16" fmla="+- f15 0 f13"/>
              <a:gd name="f17" fmla="+- f14 0 f13"/>
              <a:gd name="f18" fmla="*/ f17 1 13"/>
              <a:gd name="f19" fmla="*/ f16 1 4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 h="46">
                <a:moveTo>
                  <a:pt x="f5" y="f5"/>
                </a:moveTo>
                <a:cubicBezTo>
                  <a:pt x="f5" y="f5"/>
                  <a:pt x="f5" y="f4"/>
                  <a:pt x="f6" y="f4"/>
                </a:cubicBezTo>
                <a:cubicBezTo>
                  <a:pt x="f7" y="f4"/>
                  <a:pt x="f8" y="f9"/>
                  <a:pt x="f3" y="f10"/>
                </a:cubicBezTo>
                <a:lnTo>
                  <a:pt x="f5" y="f5"/>
                </a:lnTo>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pic>
        <p:nvPicPr>
          <p:cNvPr id="27" name="Imagen 3">
            <a:extLst>
              <a:ext uri="{FF2B5EF4-FFF2-40B4-BE49-F238E27FC236}">
                <a16:creationId xmlns:a16="http://schemas.microsoft.com/office/drawing/2014/main" id="{FB8E3EA1-9C6D-44F7-9487-325CEB2A4203}"/>
              </a:ext>
            </a:extLst>
          </p:cNvPr>
          <p:cNvPicPr>
            <a:picLocks noChangeAspect="1"/>
          </p:cNvPicPr>
          <p:nvPr/>
        </p:nvPicPr>
        <p:blipFill>
          <a:blip r:embed="rId3"/>
          <a:stretch>
            <a:fillRect/>
          </a:stretch>
        </p:blipFill>
        <p:spPr>
          <a:xfrm>
            <a:off x="1350925" y="1399132"/>
            <a:ext cx="1289733" cy="1162046"/>
          </a:xfrm>
          <a:prstGeom prst="rect">
            <a:avLst/>
          </a:prstGeom>
          <a:noFill/>
          <a:ln cap="flat">
            <a:noFill/>
          </a:ln>
        </p:spPr>
      </p:pic>
      <p:pic>
        <p:nvPicPr>
          <p:cNvPr id="28" name="Imagen 32">
            <a:extLst>
              <a:ext uri="{FF2B5EF4-FFF2-40B4-BE49-F238E27FC236}">
                <a16:creationId xmlns:a16="http://schemas.microsoft.com/office/drawing/2014/main" id="{F791A969-E149-4EE9-842D-5175EB19D9B5}"/>
              </a:ext>
            </a:extLst>
          </p:cNvPr>
          <p:cNvPicPr>
            <a:picLocks noChangeAspect="1"/>
          </p:cNvPicPr>
          <p:nvPr/>
        </p:nvPicPr>
        <p:blipFill>
          <a:blip r:embed="rId3"/>
          <a:stretch>
            <a:fillRect/>
          </a:stretch>
        </p:blipFill>
        <p:spPr>
          <a:xfrm>
            <a:off x="4100005" y="1372340"/>
            <a:ext cx="1289733" cy="1162046"/>
          </a:xfrm>
          <a:prstGeom prst="rect">
            <a:avLst/>
          </a:prstGeom>
          <a:noFill/>
          <a:ln cap="flat">
            <a:noFill/>
          </a:ln>
        </p:spPr>
      </p:pic>
      <p:pic>
        <p:nvPicPr>
          <p:cNvPr id="29" name="Imagen 33">
            <a:extLst>
              <a:ext uri="{FF2B5EF4-FFF2-40B4-BE49-F238E27FC236}">
                <a16:creationId xmlns:a16="http://schemas.microsoft.com/office/drawing/2014/main" id="{AB2ABAE6-3921-4798-913B-E84DA9B37F4E}"/>
              </a:ext>
            </a:extLst>
          </p:cNvPr>
          <p:cNvPicPr>
            <a:picLocks noChangeAspect="1"/>
          </p:cNvPicPr>
          <p:nvPr/>
        </p:nvPicPr>
        <p:blipFill>
          <a:blip r:embed="rId3"/>
          <a:stretch>
            <a:fillRect/>
          </a:stretch>
        </p:blipFill>
        <p:spPr>
          <a:xfrm>
            <a:off x="6849020" y="1372340"/>
            <a:ext cx="1289733" cy="1162046"/>
          </a:xfrm>
          <a:prstGeom prst="rect">
            <a:avLst/>
          </a:prstGeom>
          <a:noFill/>
          <a:ln cap="flat">
            <a:noFill/>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pic>
        <p:nvPicPr>
          <p:cNvPr id="2" name="Imagen 3">
            <a:extLst>
              <a:ext uri="{FF2B5EF4-FFF2-40B4-BE49-F238E27FC236}">
                <a16:creationId xmlns:a16="http://schemas.microsoft.com/office/drawing/2014/main" id="{6E5F2F3B-A55B-42E0-A415-163D5C4F1AEB}"/>
              </a:ext>
            </a:extLst>
          </p:cNvPr>
          <p:cNvPicPr>
            <a:picLocks noChangeAspect="1"/>
          </p:cNvPicPr>
          <p:nvPr/>
        </p:nvPicPr>
        <p:blipFill>
          <a:blip r:embed="rId3"/>
          <a:stretch>
            <a:fillRect/>
          </a:stretch>
        </p:blipFill>
        <p:spPr>
          <a:xfrm>
            <a:off x="-370167" y="704334"/>
            <a:ext cx="5189439" cy="4439165"/>
          </a:xfrm>
          <a:prstGeom prst="rect">
            <a:avLst/>
          </a:prstGeom>
          <a:noFill/>
          <a:ln cap="flat">
            <a:noFill/>
          </a:ln>
        </p:spPr>
      </p:pic>
      <p:sp>
        <p:nvSpPr>
          <p:cNvPr id="3" name="Google Shape;4580;p46">
            <a:extLst>
              <a:ext uri="{FF2B5EF4-FFF2-40B4-BE49-F238E27FC236}">
                <a16:creationId xmlns:a16="http://schemas.microsoft.com/office/drawing/2014/main" id="{C8BD5E96-B448-4646-AB83-EAF221A1DB24}"/>
              </a:ext>
            </a:extLst>
          </p:cNvPr>
          <p:cNvSpPr txBox="1">
            <a:spLocks noGrp="1"/>
          </p:cNvSpPr>
          <p:nvPr>
            <p:ph type="title"/>
          </p:nvPr>
        </p:nvSpPr>
        <p:spPr>
          <a:xfrm>
            <a:off x="4057650" y="1642134"/>
            <a:ext cx="4127921" cy="1843503"/>
          </a:xfrm>
        </p:spPr>
        <p:txBody>
          <a:bodyPr/>
          <a:lstStyle/>
          <a:p>
            <a:pPr lvl="0"/>
            <a:r>
              <a:rPr lang="en-US" sz="5400">
                <a:latin typeface="Harry P" pitchFamily="2"/>
              </a:rPr>
              <a:t>A Picture Reinforces The Concept</a:t>
            </a:r>
          </a:p>
        </p:txBody>
      </p:sp>
      <p:sp>
        <p:nvSpPr>
          <p:cNvPr id="4" name="Google Shape;4581;p46">
            <a:extLst>
              <a:ext uri="{FF2B5EF4-FFF2-40B4-BE49-F238E27FC236}">
                <a16:creationId xmlns:a16="http://schemas.microsoft.com/office/drawing/2014/main" id="{F83910E8-7AA6-45C8-A37C-A57F14464966}"/>
              </a:ext>
            </a:extLst>
          </p:cNvPr>
          <p:cNvSpPr txBox="1">
            <a:spLocks noGrp="1"/>
          </p:cNvSpPr>
          <p:nvPr>
            <p:ph type="subTitle" idx="4294967295"/>
          </p:nvPr>
        </p:nvSpPr>
        <p:spPr>
          <a:xfrm>
            <a:off x="4572000" y="3485637"/>
            <a:ext cx="3613571" cy="1005904"/>
          </a:xfrm>
        </p:spPr>
        <p:txBody>
          <a:bodyPr/>
          <a:lstStyle/>
          <a:p>
            <a:pPr marL="0" lvl="0" indent="0" algn="r">
              <a:buNone/>
            </a:pPr>
            <a:r>
              <a:rPr lang="en-US" sz="1500">
                <a:solidFill>
                  <a:srgbClr val="393231"/>
                </a:solidFill>
              </a:rPr>
              <a:t>Images reveal large amounts of data, so remember: use an image instead of long texts</a:t>
            </a:r>
          </a:p>
          <a:p>
            <a:pPr marL="0" lvl="0" indent="0" algn="r">
              <a:buNone/>
            </a:pPr>
            <a:endParaRPr lang="en-US" sz="1500">
              <a:solidFill>
                <a:srgbClr val="393231"/>
              </a:solidFil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name="Slide13">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2" name="Diagrama de flujo: documento 4">
            <a:extLst>
              <a:ext uri="{FF2B5EF4-FFF2-40B4-BE49-F238E27FC236}">
                <a16:creationId xmlns:a16="http://schemas.microsoft.com/office/drawing/2014/main" id="{98D32571-F2ED-4562-B397-16B2EA9886D0}"/>
              </a:ext>
            </a:extLst>
          </p:cNvPr>
          <p:cNvSpPr/>
          <p:nvPr/>
        </p:nvSpPr>
        <p:spPr>
          <a:xfrm rot="5400013">
            <a:off x="4991929" y="991429"/>
            <a:ext cx="5143499" cy="3160641"/>
          </a:xfrm>
          <a:custGeom>
            <a:avLst/>
            <a:gdLst>
              <a:gd name="f0" fmla="val 10800000"/>
              <a:gd name="f1" fmla="val 5400000"/>
              <a:gd name="f2" fmla="val 180"/>
              <a:gd name="f3" fmla="val w"/>
              <a:gd name="f4" fmla="val h"/>
              <a:gd name="f5" fmla="val 0"/>
              <a:gd name="f6" fmla="val 21600"/>
              <a:gd name="f7" fmla="val 17322"/>
              <a:gd name="f8" fmla="val 10800"/>
              <a:gd name="f9" fmla="val 23922"/>
              <a:gd name="f10" fmla="val 20172"/>
              <a:gd name="f11" fmla="+- 0 0 -180"/>
              <a:gd name="f12" fmla="*/ f3 1 21600"/>
              <a:gd name="f13" fmla="*/ f4 1 21600"/>
              <a:gd name="f14" fmla="val f5"/>
              <a:gd name="f15" fmla="val f6"/>
              <a:gd name="f16" fmla="*/ f11 f0 1"/>
              <a:gd name="f17" fmla="+- f15 0 f14"/>
              <a:gd name="f18" fmla="*/ f16 1 f2"/>
              <a:gd name="f19" fmla="*/ f17 1 2"/>
              <a:gd name="f20" fmla="*/ f17 1 21600"/>
              <a:gd name="f21" fmla="*/ f17 17322 1"/>
              <a:gd name="f22" fmla="*/ f17 20172 1"/>
              <a:gd name="f23" fmla="+- f18 0 f1"/>
              <a:gd name="f24" fmla="+- f14 f19 0"/>
              <a:gd name="f25" fmla="*/ f21 1 21600"/>
              <a:gd name="f26" fmla="*/ f22 1 21600"/>
              <a:gd name="f27" fmla="*/ f14 1 f20"/>
              <a:gd name="f28" fmla="*/ f15 1 f20"/>
              <a:gd name="f29" fmla="*/ f24 1 f20"/>
              <a:gd name="f30" fmla="*/ f26 1 f20"/>
              <a:gd name="f31" fmla="*/ f25 1 f20"/>
              <a:gd name="f32" fmla="*/ f27 f12 1"/>
              <a:gd name="f33" fmla="*/ f28 f12 1"/>
              <a:gd name="f34" fmla="*/ f27 f13 1"/>
              <a:gd name="f35" fmla="*/ f31 f13 1"/>
              <a:gd name="f36" fmla="*/ f29 f12 1"/>
              <a:gd name="f37" fmla="*/ f30 f13 1"/>
            </a:gdLst>
            <a:ahLst/>
            <a:cxnLst>
              <a:cxn ang="3cd4">
                <a:pos x="hc" y="t"/>
              </a:cxn>
              <a:cxn ang="0">
                <a:pos x="r" y="vc"/>
              </a:cxn>
              <a:cxn ang="cd4">
                <a:pos x="hc" y="b"/>
              </a:cxn>
              <a:cxn ang="cd2">
                <a:pos x="l" y="vc"/>
              </a:cxn>
              <a:cxn ang="f23">
                <a:pos x="f36" y="f37"/>
              </a:cxn>
            </a:cxnLst>
            <a:rect l="f32" t="f34" r="f33" b="f35"/>
            <a:pathLst>
              <a:path w="21600" h="21600">
                <a:moveTo>
                  <a:pt x="f5" y="f5"/>
                </a:moveTo>
                <a:lnTo>
                  <a:pt x="f6" y="f5"/>
                </a:lnTo>
                <a:lnTo>
                  <a:pt x="f6" y="f7"/>
                </a:lnTo>
                <a:cubicBezTo>
                  <a:pt x="f8" y="f7"/>
                  <a:pt x="f8" y="f9"/>
                  <a:pt x="f5" y="f10"/>
                </a:cubicBezTo>
                <a:close/>
              </a:path>
            </a:pathLst>
          </a:custGeom>
          <a:solidFill>
            <a:srgbClr val="E6D19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1EEE6"/>
              </a:solidFill>
              <a:uFillTx/>
              <a:latin typeface="Arial"/>
            </a:endParaRPr>
          </a:p>
        </p:txBody>
      </p:sp>
      <p:grpSp>
        <p:nvGrpSpPr>
          <p:cNvPr id="18" name="Grupo 17">
            <a:extLst>
              <a:ext uri="{FF2B5EF4-FFF2-40B4-BE49-F238E27FC236}">
                <a16:creationId xmlns:a16="http://schemas.microsoft.com/office/drawing/2014/main" id="{BF0B7CFD-C406-E296-AA92-EAEF37526F83}"/>
              </a:ext>
            </a:extLst>
          </p:cNvPr>
          <p:cNvGrpSpPr/>
          <p:nvPr/>
        </p:nvGrpSpPr>
        <p:grpSpPr>
          <a:xfrm>
            <a:off x="358197" y="491325"/>
            <a:ext cx="7998396" cy="4379263"/>
            <a:chOff x="358197" y="491325"/>
            <a:chExt cx="7998396" cy="4379263"/>
          </a:xfrm>
        </p:grpSpPr>
        <p:pic>
          <p:nvPicPr>
            <p:cNvPr id="4" name="Imagen 29">
              <a:extLst>
                <a:ext uri="{FF2B5EF4-FFF2-40B4-BE49-F238E27FC236}">
                  <a16:creationId xmlns:a16="http://schemas.microsoft.com/office/drawing/2014/main" id="{0D9222F0-2DE0-4AFF-AA52-688BB56FDE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34396" y="2674976"/>
              <a:ext cx="329549" cy="427070"/>
            </a:xfrm>
            <a:prstGeom prst="rect">
              <a:avLst/>
            </a:prstGeom>
            <a:noFill/>
            <a:ln cap="flat">
              <a:noFill/>
            </a:ln>
          </p:spPr>
        </p:pic>
        <p:pic>
          <p:nvPicPr>
            <p:cNvPr id="5" name="Imagen 30">
              <a:extLst>
                <a:ext uri="{FF2B5EF4-FFF2-40B4-BE49-F238E27FC236}">
                  <a16:creationId xmlns:a16="http://schemas.microsoft.com/office/drawing/2014/main" id="{32124303-5FE5-4CF3-AC24-5C648F7B5D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16816" y="690948"/>
              <a:ext cx="513243" cy="665125"/>
            </a:xfrm>
            <a:prstGeom prst="rect">
              <a:avLst/>
            </a:prstGeom>
            <a:noFill/>
            <a:ln cap="flat">
              <a:noFill/>
            </a:ln>
          </p:spPr>
        </p:pic>
        <p:pic>
          <p:nvPicPr>
            <p:cNvPr id="6" name="Imagen 31">
              <a:extLst>
                <a:ext uri="{FF2B5EF4-FFF2-40B4-BE49-F238E27FC236}">
                  <a16:creationId xmlns:a16="http://schemas.microsoft.com/office/drawing/2014/main" id="{D612951A-207F-4626-B9D8-7C10F96737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8197" y="491325"/>
              <a:ext cx="706822" cy="915991"/>
            </a:xfrm>
            <a:prstGeom prst="rect">
              <a:avLst/>
            </a:prstGeom>
            <a:noFill/>
            <a:ln cap="flat">
              <a:noFill/>
            </a:ln>
          </p:spPr>
        </p:pic>
        <p:pic>
          <p:nvPicPr>
            <p:cNvPr id="7" name="Imagen 32">
              <a:extLst>
                <a:ext uri="{FF2B5EF4-FFF2-40B4-BE49-F238E27FC236}">
                  <a16:creationId xmlns:a16="http://schemas.microsoft.com/office/drawing/2014/main" id="{65B73BEA-F8D2-462B-A921-CA69D9DDA25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9216696">
              <a:off x="8043823" y="2602202"/>
              <a:ext cx="312770" cy="405335"/>
            </a:xfrm>
            <a:prstGeom prst="rect">
              <a:avLst/>
            </a:prstGeom>
            <a:noFill/>
            <a:ln cap="flat">
              <a:noFill/>
            </a:ln>
          </p:spPr>
        </p:pic>
        <p:pic>
          <p:nvPicPr>
            <p:cNvPr id="8" name="Imagen 33">
              <a:extLst>
                <a:ext uri="{FF2B5EF4-FFF2-40B4-BE49-F238E27FC236}">
                  <a16:creationId xmlns:a16="http://schemas.microsoft.com/office/drawing/2014/main" id="{FA6478E6-CFCE-41C3-BF52-2B63D2717CC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9899020">
              <a:off x="3760555" y="3972337"/>
              <a:ext cx="513243" cy="665125"/>
            </a:xfrm>
            <a:prstGeom prst="rect">
              <a:avLst/>
            </a:prstGeom>
            <a:noFill/>
            <a:ln cap="flat">
              <a:noFill/>
            </a:ln>
          </p:spPr>
        </p:pic>
        <p:pic>
          <p:nvPicPr>
            <p:cNvPr id="9" name="Imagen 34">
              <a:extLst>
                <a:ext uri="{FF2B5EF4-FFF2-40B4-BE49-F238E27FC236}">
                  <a16:creationId xmlns:a16="http://schemas.microsoft.com/office/drawing/2014/main" id="{08718AB2-E721-41A5-B5B0-21C38AA1E6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9899020">
              <a:off x="3902415" y="1730100"/>
              <a:ext cx="513243" cy="665125"/>
            </a:xfrm>
            <a:prstGeom prst="rect">
              <a:avLst/>
            </a:prstGeom>
            <a:noFill/>
            <a:ln cap="flat">
              <a:noFill/>
            </a:ln>
          </p:spPr>
        </p:pic>
        <p:pic>
          <p:nvPicPr>
            <p:cNvPr id="10" name="Imagen 35">
              <a:extLst>
                <a:ext uri="{FF2B5EF4-FFF2-40B4-BE49-F238E27FC236}">
                  <a16:creationId xmlns:a16="http://schemas.microsoft.com/office/drawing/2014/main" id="{28A0B309-BA4E-4654-99F5-44D92D973F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9899020">
              <a:off x="424641" y="4205463"/>
              <a:ext cx="513243" cy="665125"/>
            </a:xfrm>
            <a:prstGeom prst="rect">
              <a:avLst/>
            </a:prstGeom>
            <a:noFill/>
            <a:ln cap="flat">
              <a:noFill/>
            </a:ln>
          </p:spPr>
        </p:pic>
        <p:pic>
          <p:nvPicPr>
            <p:cNvPr id="11" name="Imagen 36">
              <a:extLst>
                <a:ext uri="{FF2B5EF4-FFF2-40B4-BE49-F238E27FC236}">
                  <a16:creationId xmlns:a16="http://schemas.microsoft.com/office/drawing/2014/main" id="{6F139A95-1E79-4C54-BDB8-7C5FEC9E40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9899020">
              <a:off x="7773436" y="4131882"/>
              <a:ext cx="513243" cy="665125"/>
            </a:xfrm>
            <a:prstGeom prst="rect">
              <a:avLst/>
            </a:prstGeom>
            <a:noFill/>
            <a:ln cap="flat">
              <a:noFill/>
            </a:ln>
          </p:spPr>
        </p:pic>
      </p:grpSp>
      <p:sp>
        <p:nvSpPr>
          <p:cNvPr id="12" name="Google Shape;4587;p47">
            <a:extLst>
              <a:ext uri="{FF2B5EF4-FFF2-40B4-BE49-F238E27FC236}">
                <a16:creationId xmlns:a16="http://schemas.microsoft.com/office/drawing/2014/main" id="{D9DAE500-DE50-45B4-AA26-181B6B4CD685}"/>
              </a:ext>
            </a:extLst>
          </p:cNvPr>
          <p:cNvSpPr txBox="1">
            <a:spLocks noGrp="1"/>
          </p:cNvSpPr>
          <p:nvPr>
            <p:ph type="title"/>
          </p:nvPr>
        </p:nvSpPr>
        <p:spPr>
          <a:xfrm>
            <a:off x="1234613" y="513170"/>
            <a:ext cx="5538612" cy="1069500"/>
          </a:xfrm>
        </p:spPr>
        <p:txBody>
          <a:bodyPr/>
          <a:lstStyle/>
          <a:p>
            <a:pPr lvl="0"/>
            <a:r>
              <a:rPr lang="en-US" sz="3600">
                <a:latin typeface="Harry P" pitchFamily="2"/>
              </a:rPr>
              <a:t>A Picture Is Worth A Thousand Words</a:t>
            </a:r>
          </a:p>
        </p:txBody>
      </p:sp>
      <p:sp>
        <p:nvSpPr>
          <p:cNvPr id="13" name="Google Shape;4547;p45">
            <a:extLst>
              <a:ext uri="{FF2B5EF4-FFF2-40B4-BE49-F238E27FC236}">
                <a16:creationId xmlns:a16="http://schemas.microsoft.com/office/drawing/2014/main" id="{8C50930B-C450-498F-AB79-D45756681AA9}"/>
              </a:ext>
            </a:extLst>
          </p:cNvPr>
          <p:cNvSpPr txBox="1"/>
          <p:nvPr/>
        </p:nvSpPr>
        <p:spPr>
          <a:xfrm>
            <a:off x="528376" y="1945596"/>
            <a:ext cx="2721903" cy="531595"/>
          </a:xfrm>
          <a:prstGeom prst="rect">
            <a:avLst/>
          </a:prstGeom>
          <a:noFill/>
          <a:ln cap="flat">
            <a:noFill/>
          </a:ln>
        </p:spPr>
        <p:txBody>
          <a:bodyPr vert="horz" wrap="square" lIns="91421" tIns="91421" rIns="91421" bIns="91421" anchor="b"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PE" sz="4000" b="1" i="0" u="none" strike="noStrike" kern="0" cap="none" spc="0" baseline="0">
                <a:solidFill>
                  <a:srgbClr val="5F5B52"/>
                </a:solidFill>
                <a:uFillTx/>
                <a:latin typeface="Harry P" pitchFamily="2"/>
                <a:ea typeface="Milonga"/>
                <a:cs typeface="Milonga"/>
              </a:rPr>
              <a:t>Neptune</a:t>
            </a:r>
          </a:p>
        </p:txBody>
      </p:sp>
      <p:sp>
        <p:nvSpPr>
          <p:cNvPr id="14" name="Google Shape;4548;p45">
            <a:extLst>
              <a:ext uri="{FF2B5EF4-FFF2-40B4-BE49-F238E27FC236}">
                <a16:creationId xmlns:a16="http://schemas.microsoft.com/office/drawing/2014/main" id="{4AF03261-F327-4E61-B99E-4A144559319A}"/>
              </a:ext>
            </a:extLst>
          </p:cNvPr>
          <p:cNvSpPr txBox="1"/>
          <p:nvPr/>
        </p:nvSpPr>
        <p:spPr>
          <a:xfrm>
            <a:off x="503441" y="2349075"/>
            <a:ext cx="2861998" cy="753301"/>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0" i="0" u="none" strike="noStrike" kern="0" cap="none" spc="0" baseline="0">
                <a:solidFill>
                  <a:srgbClr val="393231"/>
                </a:solidFill>
                <a:uFillTx/>
                <a:latin typeface="Adamina"/>
                <a:ea typeface="Adamina"/>
                <a:cs typeface="Adamina"/>
              </a:rPr>
              <a:t>Neptune is the farthest planet from the Sun. It’s really cold there</a:t>
            </a:r>
          </a:p>
        </p:txBody>
      </p:sp>
      <p:sp>
        <p:nvSpPr>
          <p:cNvPr id="15" name="Google Shape;4547;p45">
            <a:extLst>
              <a:ext uri="{FF2B5EF4-FFF2-40B4-BE49-F238E27FC236}">
                <a16:creationId xmlns:a16="http://schemas.microsoft.com/office/drawing/2014/main" id="{7AB72035-1BFC-4ADE-A696-3EE7B5486C86}"/>
              </a:ext>
            </a:extLst>
          </p:cNvPr>
          <p:cNvSpPr txBox="1"/>
          <p:nvPr/>
        </p:nvSpPr>
        <p:spPr>
          <a:xfrm>
            <a:off x="2369503" y="3233290"/>
            <a:ext cx="2721903" cy="531595"/>
          </a:xfrm>
          <a:prstGeom prst="rect">
            <a:avLst/>
          </a:prstGeom>
          <a:noFill/>
          <a:ln cap="flat">
            <a:noFill/>
          </a:ln>
        </p:spPr>
        <p:txBody>
          <a:bodyPr vert="horz" wrap="square" lIns="91421" tIns="91421" rIns="91421" bIns="91421" anchor="b"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PE" sz="4000" b="1" i="0" u="none" strike="noStrike" kern="0" cap="none" spc="0" baseline="0">
                <a:solidFill>
                  <a:srgbClr val="5F5B52"/>
                </a:solidFill>
                <a:uFillTx/>
                <a:latin typeface="Harry P" pitchFamily="2"/>
                <a:ea typeface="Milonga"/>
                <a:cs typeface="Milonga"/>
              </a:rPr>
              <a:t>Neptune</a:t>
            </a:r>
          </a:p>
        </p:txBody>
      </p:sp>
      <p:sp>
        <p:nvSpPr>
          <p:cNvPr id="16" name="Google Shape;4548;p45">
            <a:extLst>
              <a:ext uri="{FF2B5EF4-FFF2-40B4-BE49-F238E27FC236}">
                <a16:creationId xmlns:a16="http://schemas.microsoft.com/office/drawing/2014/main" id="{5847CF29-9BA4-4D08-B466-D69260877BBB}"/>
              </a:ext>
            </a:extLst>
          </p:cNvPr>
          <p:cNvSpPr txBox="1"/>
          <p:nvPr/>
        </p:nvSpPr>
        <p:spPr>
          <a:xfrm>
            <a:off x="2369466" y="3688689"/>
            <a:ext cx="2861998" cy="753301"/>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0" i="0" u="none" strike="noStrike" kern="0" cap="none" spc="0" baseline="0">
                <a:solidFill>
                  <a:srgbClr val="393231"/>
                </a:solidFill>
                <a:uFillTx/>
                <a:latin typeface="Adamina"/>
                <a:ea typeface="Adamina"/>
                <a:cs typeface="Adamina"/>
              </a:rPr>
              <a:t>Neptune is the farthest planet from the Sun. It’s really cold there</a:t>
            </a:r>
          </a:p>
        </p:txBody>
      </p:sp>
      <p:pic>
        <p:nvPicPr>
          <p:cNvPr id="17" name="Imagen 3">
            <a:extLst>
              <a:ext uri="{FF2B5EF4-FFF2-40B4-BE49-F238E27FC236}">
                <a16:creationId xmlns:a16="http://schemas.microsoft.com/office/drawing/2014/main" id="{ECF5949D-C475-44D0-8E45-B335F486B1A6}"/>
              </a:ext>
            </a:extLst>
          </p:cNvPr>
          <p:cNvPicPr>
            <a:picLocks noChangeAspect="1"/>
          </p:cNvPicPr>
          <p:nvPr/>
        </p:nvPicPr>
        <p:blipFill>
          <a:blip r:embed="rId7"/>
          <a:stretch>
            <a:fillRect/>
          </a:stretch>
        </p:blipFill>
        <p:spPr>
          <a:xfrm flipH="1">
            <a:off x="4647803" y="952503"/>
            <a:ext cx="4341818" cy="4473848"/>
          </a:xfrm>
          <a:prstGeom prst="rect">
            <a:avLst/>
          </a:prstGeom>
          <a:noFill/>
          <a:ln cap="flat">
            <a:noFill/>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Google Shape;4598;p49">
            <a:extLst>
              <a:ext uri="{FF2B5EF4-FFF2-40B4-BE49-F238E27FC236}">
                <a16:creationId xmlns:a16="http://schemas.microsoft.com/office/drawing/2014/main" id="{F0F8DF3B-180D-40C9-A88B-6238EE6975DA}"/>
              </a:ext>
            </a:extLst>
          </p:cNvPr>
          <p:cNvSpPr txBox="1">
            <a:spLocks noGrp="1"/>
          </p:cNvSpPr>
          <p:nvPr>
            <p:ph type="title"/>
          </p:nvPr>
        </p:nvSpPr>
        <p:spPr/>
        <p:txBody>
          <a:bodyPr/>
          <a:lstStyle/>
          <a:p>
            <a:pPr lvl="0"/>
            <a:r>
              <a:rPr lang="en-US" sz="6600">
                <a:solidFill>
                  <a:srgbClr val="D6B35F"/>
                </a:solidFill>
                <a:latin typeface="Harry P" pitchFamily="2"/>
              </a:rPr>
              <a:t>Books of the Magic</a:t>
            </a:r>
          </a:p>
        </p:txBody>
      </p:sp>
      <p:sp>
        <p:nvSpPr>
          <p:cNvPr id="3" name="Google Shape;4599;p49">
            <a:extLst>
              <a:ext uri="{FF2B5EF4-FFF2-40B4-BE49-F238E27FC236}">
                <a16:creationId xmlns:a16="http://schemas.microsoft.com/office/drawing/2014/main" id="{BA43AC10-9CE0-43F6-82D0-ABB90FB9C0AF}"/>
              </a:ext>
            </a:extLst>
          </p:cNvPr>
          <p:cNvSpPr txBox="1">
            <a:spLocks noGrp="1"/>
          </p:cNvSpPr>
          <p:nvPr>
            <p:ph type="subTitle" idx="4294967295"/>
          </p:nvPr>
        </p:nvSpPr>
        <p:spPr>
          <a:xfrm>
            <a:off x="2562852" y="4054129"/>
            <a:ext cx="4018202" cy="522899"/>
          </a:xfrm>
        </p:spPr>
        <p:txBody>
          <a:bodyPr anchorCtr="1"/>
          <a:lstStyle/>
          <a:p>
            <a:pPr marL="0" lvl="0" indent="0" algn="ctr">
              <a:buNone/>
            </a:pPr>
            <a:r>
              <a:rPr lang="en-US">
                <a:solidFill>
                  <a:srgbClr val="393231"/>
                </a:solidFill>
              </a:rPr>
              <a:t>Describe the topic of the section here</a:t>
            </a:r>
          </a:p>
        </p:txBody>
      </p:sp>
      <p:sp>
        <p:nvSpPr>
          <p:cNvPr id="4" name="Google Shape;4600;p49">
            <a:extLst>
              <a:ext uri="{FF2B5EF4-FFF2-40B4-BE49-F238E27FC236}">
                <a16:creationId xmlns:a16="http://schemas.microsoft.com/office/drawing/2014/main" id="{AE7BAD28-D569-40F7-AE9C-02388AD4928F}"/>
              </a:ext>
            </a:extLst>
          </p:cNvPr>
          <p:cNvSpPr txBox="1">
            <a:spLocks noGrp="1"/>
          </p:cNvSpPr>
          <p:nvPr>
            <p:ph type="title" idx="4294967295"/>
          </p:nvPr>
        </p:nvSpPr>
        <p:spPr>
          <a:xfrm>
            <a:off x="3785049" y="773317"/>
            <a:ext cx="1573801" cy="772201"/>
          </a:xfrm>
        </p:spPr>
        <p:txBody>
          <a:bodyPr/>
          <a:lstStyle/>
          <a:p>
            <a:pPr lvl="0"/>
            <a:r>
              <a:rPr lang="en-US" sz="8000">
                <a:solidFill>
                  <a:srgbClr val="5F5B52"/>
                </a:solidFill>
                <a:latin typeface="Harry P" pitchFamily="2"/>
              </a:rPr>
              <a:t>02</a:t>
            </a:r>
          </a:p>
        </p:txBody>
      </p:sp>
      <p:pic>
        <p:nvPicPr>
          <p:cNvPr id="5" name="Imagen 2">
            <a:extLst>
              <a:ext uri="{FF2B5EF4-FFF2-40B4-BE49-F238E27FC236}">
                <a16:creationId xmlns:a16="http://schemas.microsoft.com/office/drawing/2014/main" id="{500341B2-24C2-4C5F-B5E5-043DC96863B9}"/>
              </a:ext>
            </a:extLst>
          </p:cNvPr>
          <p:cNvPicPr>
            <a:picLocks noChangeAspect="1"/>
          </p:cNvPicPr>
          <p:nvPr/>
        </p:nvPicPr>
        <p:blipFill>
          <a:blip r:embed="rId3"/>
          <a:stretch>
            <a:fillRect/>
          </a:stretch>
        </p:blipFill>
        <p:spPr>
          <a:xfrm rot="18000008">
            <a:off x="6371167" y="2837857"/>
            <a:ext cx="1957501" cy="393749"/>
          </a:xfrm>
          <a:prstGeom prst="rect">
            <a:avLst/>
          </a:prstGeom>
          <a:noFill/>
          <a:ln cap="flat">
            <a:noFill/>
          </a:ln>
        </p:spPr>
      </p:pic>
      <p:pic>
        <p:nvPicPr>
          <p:cNvPr id="6" name="Imagen 8">
            <a:extLst>
              <a:ext uri="{FF2B5EF4-FFF2-40B4-BE49-F238E27FC236}">
                <a16:creationId xmlns:a16="http://schemas.microsoft.com/office/drawing/2014/main" id="{0AA230BE-A51C-4857-8878-90B1EFD2DCC0}"/>
              </a:ext>
            </a:extLst>
          </p:cNvPr>
          <p:cNvPicPr>
            <a:picLocks noChangeAspect="1"/>
          </p:cNvPicPr>
          <p:nvPr/>
        </p:nvPicPr>
        <p:blipFill>
          <a:blip r:embed="rId3"/>
          <a:stretch>
            <a:fillRect/>
          </a:stretch>
        </p:blipFill>
        <p:spPr>
          <a:xfrm rot="3600008">
            <a:off x="917501" y="2823911"/>
            <a:ext cx="1957501" cy="393749"/>
          </a:xfrm>
          <a:prstGeom prst="rect">
            <a:avLst/>
          </a:prstGeom>
          <a:noFill/>
          <a:ln cap="flat">
            <a:noFill/>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Forma libre: forma 25">
            <a:extLst>
              <a:ext uri="{FF2B5EF4-FFF2-40B4-BE49-F238E27FC236}">
                <a16:creationId xmlns:a16="http://schemas.microsoft.com/office/drawing/2014/main" id="{4A46080B-4355-4265-B720-66DC132ADEE5}"/>
              </a:ext>
            </a:extLst>
          </p:cNvPr>
          <p:cNvSpPr/>
          <p:nvPr/>
        </p:nvSpPr>
        <p:spPr>
          <a:xfrm rot="16200004">
            <a:off x="4885501" y="881509"/>
            <a:ext cx="4561548" cy="3951113"/>
          </a:xfrm>
          <a:custGeom>
            <a:avLst/>
            <a:gdLst>
              <a:gd name="f0" fmla="val 10800000"/>
              <a:gd name="f1" fmla="val 5400000"/>
              <a:gd name="f2" fmla="val 180"/>
              <a:gd name="f3" fmla="val w"/>
              <a:gd name="f4" fmla="val h"/>
              <a:gd name="f5" fmla="val 0"/>
              <a:gd name="f6" fmla="val 4561552"/>
              <a:gd name="f7" fmla="val 3951116"/>
              <a:gd name="f8" fmla="val 3146677"/>
              <a:gd name="f9" fmla="val 3363910"/>
              <a:gd name="f10" fmla="val 4539539"/>
              <a:gd name="f11" fmla="val 3576001"/>
              <a:gd name="f12" fmla="val 4497623"/>
              <a:gd name="f13" fmla="val 3780842"/>
              <a:gd name="f14" fmla="val 4453841"/>
              <a:gd name="f15" fmla="val 338832"/>
              <a:gd name="f16" fmla="val 190046"/>
              <a:gd name="f17" fmla="val 247281"/>
              <a:gd name="f18" fmla="val 566509"/>
              <a:gd name="f19" fmla="val 88051"/>
              <a:gd name="f20" fmla="val 980409"/>
              <a:gd name="f21" fmla="val 1414875"/>
              <a:gd name="f22" fmla="val 3152737"/>
              <a:gd name="f23" fmla="val 1408815"/>
              <a:gd name="f24" fmla="+- 0 0 -90"/>
              <a:gd name="f25" fmla="*/ f3 1 4561552"/>
              <a:gd name="f26" fmla="*/ f4 1 3951116"/>
              <a:gd name="f27" fmla="val f5"/>
              <a:gd name="f28" fmla="val f6"/>
              <a:gd name="f29" fmla="val f7"/>
              <a:gd name="f30" fmla="*/ f24 f0 1"/>
              <a:gd name="f31" fmla="+- f29 0 f27"/>
              <a:gd name="f32" fmla="+- f28 0 f27"/>
              <a:gd name="f33" fmla="*/ f30 1 f2"/>
              <a:gd name="f34" fmla="*/ f32 1 4561552"/>
              <a:gd name="f35" fmla="*/ f31 1 3951116"/>
              <a:gd name="f36" fmla="*/ 4561552 f32 1"/>
              <a:gd name="f37" fmla="*/ 3146677 f31 1"/>
              <a:gd name="f38" fmla="*/ 4497623 f32 1"/>
              <a:gd name="f39" fmla="*/ 3780842 f31 1"/>
              <a:gd name="f40" fmla="*/ 4453841 f32 1"/>
              <a:gd name="f41" fmla="*/ 3951116 f31 1"/>
              <a:gd name="f42" fmla="*/ 0 f32 1"/>
              <a:gd name="f43" fmla="*/ 338832 f31 1"/>
              <a:gd name="f44" fmla="*/ 190046 f32 1"/>
              <a:gd name="f45" fmla="*/ 247281 f31 1"/>
              <a:gd name="f46" fmla="*/ 1414875 f32 1"/>
              <a:gd name="f47" fmla="*/ 0 f31 1"/>
              <a:gd name="f48" fmla="+- f33 0 f1"/>
              <a:gd name="f49" fmla="*/ f36 1 4561552"/>
              <a:gd name="f50" fmla="*/ f37 1 3951116"/>
              <a:gd name="f51" fmla="*/ f38 1 4561552"/>
              <a:gd name="f52" fmla="*/ f39 1 3951116"/>
              <a:gd name="f53" fmla="*/ f40 1 4561552"/>
              <a:gd name="f54" fmla="*/ f41 1 3951116"/>
              <a:gd name="f55" fmla="*/ f42 1 4561552"/>
              <a:gd name="f56" fmla="*/ f43 1 3951116"/>
              <a:gd name="f57" fmla="*/ f44 1 4561552"/>
              <a:gd name="f58" fmla="*/ f45 1 3951116"/>
              <a:gd name="f59" fmla="*/ f46 1 4561552"/>
              <a:gd name="f60" fmla="*/ f47 1 3951116"/>
              <a:gd name="f61" fmla="*/ f27 1 f34"/>
              <a:gd name="f62" fmla="*/ f28 1 f34"/>
              <a:gd name="f63" fmla="*/ f27 1 f35"/>
              <a:gd name="f64" fmla="*/ f29 1 f35"/>
              <a:gd name="f65" fmla="*/ f49 1 f34"/>
              <a:gd name="f66" fmla="*/ f50 1 f35"/>
              <a:gd name="f67" fmla="*/ f51 1 f34"/>
              <a:gd name="f68" fmla="*/ f52 1 f35"/>
              <a:gd name="f69" fmla="*/ f53 1 f34"/>
              <a:gd name="f70" fmla="*/ f54 1 f35"/>
              <a:gd name="f71" fmla="*/ f55 1 f34"/>
              <a:gd name="f72" fmla="*/ f56 1 f35"/>
              <a:gd name="f73" fmla="*/ f57 1 f34"/>
              <a:gd name="f74" fmla="*/ f58 1 f35"/>
              <a:gd name="f75" fmla="*/ f59 1 f34"/>
              <a:gd name="f76" fmla="*/ f60 1 f35"/>
              <a:gd name="f77" fmla="*/ f61 f25 1"/>
              <a:gd name="f78" fmla="*/ f62 f25 1"/>
              <a:gd name="f79" fmla="*/ f64 f26 1"/>
              <a:gd name="f80" fmla="*/ f63 f26 1"/>
              <a:gd name="f81" fmla="*/ f65 f25 1"/>
              <a:gd name="f82" fmla="*/ f66 f26 1"/>
              <a:gd name="f83" fmla="*/ f67 f25 1"/>
              <a:gd name="f84" fmla="*/ f68 f26 1"/>
              <a:gd name="f85" fmla="*/ f69 f25 1"/>
              <a:gd name="f86" fmla="*/ f70 f26 1"/>
              <a:gd name="f87" fmla="*/ f71 f25 1"/>
              <a:gd name="f88" fmla="*/ f72 f26 1"/>
              <a:gd name="f89" fmla="*/ f73 f25 1"/>
              <a:gd name="f90" fmla="*/ f74 f26 1"/>
              <a:gd name="f91" fmla="*/ f75 f25 1"/>
              <a:gd name="f92" fmla="*/ f76 f26 1"/>
            </a:gdLst>
            <a:ahLst/>
            <a:cxnLst>
              <a:cxn ang="3cd4">
                <a:pos x="hc" y="t"/>
              </a:cxn>
              <a:cxn ang="0">
                <a:pos x="r" y="vc"/>
              </a:cxn>
              <a:cxn ang="cd4">
                <a:pos x="hc" y="b"/>
              </a:cxn>
              <a:cxn ang="cd2">
                <a:pos x="l" y="vc"/>
              </a:cxn>
              <a:cxn ang="f48">
                <a:pos x="f81" y="f82"/>
              </a:cxn>
              <a:cxn ang="f48">
                <a:pos x="f83" y="f84"/>
              </a:cxn>
              <a:cxn ang="f48">
                <a:pos x="f85" y="f86"/>
              </a:cxn>
              <a:cxn ang="f48">
                <a:pos x="f87" y="f86"/>
              </a:cxn>
              <a:cxn ang="f48">
                <a:pos x="f87" y="f88"/>
              </a:cxn>
              <a:cxn ang="f48">
                <a:pos x="f89" y="f90"/>
              </a:cxn>
              <a:cxn ang="f48">
                <a:pos x="f91" y="f92"/>
              </a:cxn>
              <a:cxn ang="f48">
                <a:pos x="f81" y="f82"/>
              </a:cxn>
            </a:cxnLst>
            <a:rect l="f77" t="f80" r="f78" b="f79"/>
            <a:pathLst>
              <a:path w="4561552" h="3951115">
                <a:moveTo>
                  <a:pt x="f6" y="f8"/>
                </a:moveTo>
                <a:cubicBezTo>
                  <a:pt x="f6" y="f9"/>
                  <a:pt x="f10" y="f11"/>
                  <a:pt x="f12" y="f13"/>
                </a:cubicBezTo>
                <a:lnTo>
                  <a:pt x="f14" y="f7"/>
                </a:lnTo>
                <a:lnTo>
                  <a:pt x="f5" y="f7"/>
                </a:lnTo>
                <a:lnTo>
                  <a:pt x="f5" y="f15"/>
                </a:lnTo>
                <a:lnTo>
                  <a:pt x="f16" y="f17"/>
                </a:lnTo>
                <a:cubicBezTo>
                  <a:pt x="f18" y="f19"/>
                  <a:pt x="f20" y="f5"/>
                  <a:pt x="f21" y="f5"/>
                </a:cubicBezTo>
                <a:cubicBezTo>
                  <a:pt x="f22" y="f5"/>
                  <a:pt x="f6" y="f23"/>
                  <a:pt x="f6" y="f8"/>
                </a:cubicBezTo>
                <a:close/>
              </a:path>
            </a:pathLst>
          </a:custGeom>
          <a:solidFill>
            <a:srgbClr val="E6D19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1EEE6"/>
              </a:solidFill>
              <a:uFillTx/>
              <a:latin typeface="Arial"/>
            </a:endParaRPr>
          </a:p>
        </p:txBody>
      </p:sp>
      <p:sp>
        <p:nvSpPr>
          <p:cNvPr id="3" name="Google Shape;4605;p50">
            <a:extLst>
              <a:ext uri="{FF2B5EF4-FFF2-40B4-BE49-F238E27FC236}">
                <a16:creationId xmlns:a16="http://schemas.microsoft.com/office/drawing/2014/main" id="{FE85007E-CA8F-4FA5-8E96-BDE7534DFA11}"/>
              </a:ext>
            </a:extLst>
          </p:cNvPr>
          <p:cNvSpPr txBox="1">
            <a:spLocks noGrp="1"/>
          </p:cNvSpPr>
          <p:nvPr>
            <p:ph type="title"/>
          </p:nvPr>
        </p:nvSpPr>
        <p:spPr>
          <a:xfrm>
            <a:off x="739722" y="616223"/>
            <a:ext cx="3432904" cy="572697"/>
          </a:xfrm>
        </p:spPr>
        <p:txBody>
          <a:bodyPr/>
          <a:lstStyle/>
          <a:p>
            <a:pPr lvl="0"/>
            <a:r>
              <a:rPr lang="en-US"/>
              <a:t>This Is A Graph</a:t>
            </a:r>
          </a:p>
        </p:txBody>
      </p:sp>
      <p:sp>
        <p:nvSpPr>
          <p:cNvPr id="4" name="Google Shape;4607;p50">
            <a:extLst>
              <a:ext uri="{FF2B5EF4-FFF2-40B4-BE49-F238E27FC236}">
                <a16:creationId xmlns:a16="http://schemas.microsoft.com/office/drawing/2014/main" id="{E5987CA1-0A92-48ED-B06B-99B763DCD428}"/>
              </a:ext>
            </a:extLst>
          </p:cNvPr>
          <p:cNvSpPr txBox="1"/>
          <p:nvPr/>
        </p:nvSpPr>
        <p:spPr>
          <a:xfrm>
            <a:off x="1354427" y="2857847"/>
            <a:ext cx="2518797" cy="531595"/>
          </a:xfrm>
          <a:prstGeom prst="rect">
            <a:avLst/>
          </a:prstGeom>
          <a:noFill/>
          <a:ln cap="flat">
            <a:noFill/>
          </a:ln>
        </p:spPr>
        <p:txBody>
          <a:bodyPr vert="horz" wrap="square" lIns="91421" tIns="91421" rIns="91421" bIns="91421" anchor="b"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5F5B52"/>
                </a:solidFill>
                <a:uFillTx/>
                <a:latin typeface="Milonga"/>
                <a:ea typeface="Milonga"/>
                <a:cs typeface="Milonga"/>
              </a:rPr>
              <a:t>Hezekiah</a:t>
            </a:r>
          </a:p>
        </p:txBody>
      </p:sp>
      <p:sp>
        <p:nvSpPr>
          <p:cNvPr id="5" name="Google Shape;4608;p50">
            <a:extLst>
              <a:ext uri="{FF2B5EF4-FFF2-40B4-BE49-F238E27FC236}">
                <a16:creationId xmlns:a16="http://schemas.microsoft.com/office/drawing/2014/main" id="{7491C5AF-69C6-4074-95A6-D2B98CAE88FE}"/>
              </a:ext>
            </a:extLst>
          </p:cNvPr>
          <p:cNvSpPr txBox="1"/>
          <p:nvPr/>
        </p:nvSpPr>
        <p:spPr>
          <a:xfrm>
            <a:off x="1354427" y="3313246"/>
            <a:ext cx="2518797" cy="875400"/>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0" i="0" u="none" strike="noStrike" kern="0" cap="none" spc="0" baseline="0">
                <a:solidFill>
                  <a:srgbClr val="393231"/>
                </a:solidFill>
                <a:uFillTx/>
                <a:latin typeface="Adamina"/>
                <a:ea typeface="Adamina"/>
                <a:cs typeface="Adamina"/>
              </a:rPr>
              <a:t>Despite being red, Mars is a cold place, not hot</a:t>
            </a:r>
          </a:p>
        </p:txBody>
      </p:sp>
      <p:sp>
        <p:nvSpPr>
          <p:cNvPr id="6" name="Google Shape;4609;p50">
            <a:extLst>
              <a:ext uri="{FF2B5EF4-FFF2-40B4-BE49-F238E27FC236}">
                <a16:creationId xmlns:a16="http://schemas.microsoft.com/office/drawing/2014/main" id="{A1ED3166-2F29-423F-BA45-5ED1931B2D13}"/>
              </a:ext>
            </a:extLst>
          </p:cNvPr>
          <p:cNvSpPr txBox="1"/>
          <p:nvPr/>
        </p:nvSpPr>
        <p:spPr>
          <a:xfrm>
            <a:off x="1354473" y="1374654"/>
            <a:ext cx="2518797" cy="531595"/>
          </a:xfrm>
          <a:prstGeom prst="rect">
            <a:avLst/>
          </a:prstGeom>
          <a:noFill/>
          <a:ln cap="flat">
            <a:noFill/>
          </a:ln>
        </p:spPr>
        <p:txBody>
          <a:bodyPr vert="horz" wrap="square" lIns="91421" tIns="91421" rIns="91421" bIns="91421" anchor="b"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5F5B52"/>
                </a:solidFill>
                <a:uFillTx/>
                <a:latin typeface="Milonga"/>
                <a:ea typeface="Milonga"/>
                <a:cs typeface="Milonga"/>
              </a:rPr>
              <a:t>Israel</a:t>
            </a:r>
          </a:p>
        </p:txBody>
      </p:sp>
      <p:sp>
        <p:nvSpPr>
          <p:cNvPr id="7" name="Google Shape;4610;p50">
            <a:extLst>
              <a:ext uri="{FF2B5EF4-FFF2-40B4-BE49-F238E27FC236}">
                <a16:creationId xmlns:a16="http://schemas.microsoft.com/office/drawing/2014/main" id="{52714E9A-D2F0-4AB1-B409-0C51FCE4E4A8}"/>
              </a:ext>
            </a:extLst>
          </p:cNvPr>
          <p:cNvSpPr txBox="1"/>
          <p:nvPr/>
        </p:nvSpPr>
        <p:spPr>
          <a:xfrm>
            <a:off x="1354427" y="1830052"/>
            <a:ext cx="2518797" cy="875400"/>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0" i="0" u="none" strike="noStrike" kern="0" cap="none" spc="0" baseline="0">
                <a:solidFill>
                  <a:srgbClr val="393231"/>
                </a:solidFill>
                <a:uFillTx/>
                <a:latin typeface="Adamina"/>
                <a:ea typeface="Adamina"/>
                <a:cs typeface="Adamina"/>
              </a:rPr>
              <a:t>Neptune is the farthest planet from the Sun</a:t>
            </a:r>
          </a:p>
        </p:txBody>
      </p:sp>
      <p:grpSp>
        <p:nvGrpSpPr>
          <p:cNvPr id="8" name="Google Shape;4611;p50">
            <a:extLst>
              <a:ext uri="{FF2B5EF4-FFF2-40B4-BE49-F238E27FC236}">
                <a16:creationId xmlns:a16="http://schemas.microsoft.com/office/drawing/2014/main" id="{68B20C1D-5C3F-46D5-8C4E-3ED81C83500E}"/>
              </a:ext>
            </a:extLst>
          </p:cNvPr>
          <p:cNvGrpSpPr/>
          <p:nvPr/>
        </p:nvGrpSpPr>
        <p:grpSpPr>
          <a:xfrm>
            <a:off x="1056945" y="1482543"/>
            <a:ext cx="279221" cy="279221"/>
            <a:chOff x="1056945" y="1482543"/>
            <a:chExt cx="279221" cy="279221"/>
          </a:xfrm>
        </p:grpSpPr>
        <p:grpSp>
          <p:nvGrpSpPr>
            <p:cNvPr id="9" name="Google Shape;4612;p50">
              <a:extLst>
                <a:ext uri="{FF2B5EF4-FFF2-40B4-BE49-F238E27FC236}">
                  <a16:creationId xmlns:a16="http://schemas.microsoft.com/office/drawing/2014/main" id="{16A152D2-AA22-472F-8EB1-A17FA452F53B}"/>
                </a:ext>
              </a:extLst>
            </p:cNvPr>
            <p:cNvGrpSpPr/>
            <p:nvPr/>
          </p:nvGrpSpPr>
          <p:grpSpPr>
            <a:xfrm>
              <a:off x="1056945" y="1560816"/>
              <a:ext cx="279221" cy="122675"/>
              <a:chOff x="1056945" y="1560816"/>
              <a:chExt cx="279221" cy="122675"/>
            </a:xfrm>
          </p:grpSpPr>
          <p:sp>
            <p:nvSpPr>
              <p:cNvPr id="10" name="Google Shape;4613;p50">
                <a:extLst>
                  <a:ext uri="{FF2B5EF4-FFF2-40B4-BE49-F238E27FC236}">
                    <a16:creationId xmlns:a16="http://schemas.microsoft.com/office/drawing/2014/main" id="{0901569C-65D4-4D33-A1B4-994B2B650163}"/>
                  </a:ext>
                </a:extLst>
              </p:cNvPr>
              <p:cNvSpPr/>
              <p:nvPr/>
            </p:nvSpPr>
            <p:spPr>
              <a:xfrm>
                <a:off x="1056945" y="1592665"/>
                <a:ext cx="279221" cy="58978"/>
              </a:xfrm>
              <a:custGeom>
                <a:avLst/>
                <a:gdLst>
                  <a:gd name="f0" fmla="val w"/>
                  <a:gd name="f1" fmla="val h"/>
                  <a:gd name="f2" fmla="val 0"/>
                  <a:gd name="f3" fmla="val 11169"/>
                  <a:gd name="f4" fmla="val 2359"/>
                  <a:gd name="f5" fmla="val 1322"/>
                  <a:gd name="f6" fmla="val 1"/>
                  <a:gd name="f7" fmla="val 1179"/>
                  <a:gd name="f8" fmla="val 2358"/>
                  <a:gd name="f9" fmla="val 5585"/>
                  <a:gd name="f10" fmla="val 1358"/>
                  <a:gd name="f11" fmla="val 9823"/>
                  <a:gd name="f12" fmla="val 1001"/>
                  <a:gd name="f13" fmla="*/ f0 1 11169"/>
                  <a:gd name="f14" fmla="*/ f1 1 2359"/>
                  <a:gd name="f15" fmla="val f2"/>
                  <a:gd name="f16" fmla="val f3"/>
                  <a:gd name="f17" fmla="val f4"/>
                  <a:gd name="f18" fmla="+- f17 0 f15"/>
                  <a:gd name="f19" fmla="+- f16 0 f15"/>
                  <a:gd name="f20" fmla="*/ f19 1 11169"/>
                  <a:gd name="f21" fmla="*/ f18 1 235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1169" h="2359">
                    <a:moveTo>
                      <a:pt x="f5" y="f6"/>
                    </a:moveTo>
                    <a:lnTo>
                      <a:pt x="f6" y="f7"/>
                    </a:lnTo>
                    <a:lnTo>
                      <a:pt x="f5" y="f8"/>
                    </a:lnTo>
                    <a:lnTo>
                      <a:pt x="f9" y="f10"/>
                    </a:lnTo>
                    <a:lnTo>
                      <a:pt x="f11" y="f8"/>
                    </a:lnTo>
                    <a:lnTo>
                      <a:pt x="f3" y="f7"/>
                    </a:lnTo>
                    <a:lnTo>
                      <a:pt x="f11" y="f6"/>
                    </a:lnTo>
                    <a:lnTo>
                      <a:pt x="f9" y="f12"/>
                    </a:lnTo>
                    <a:lnTo>
                      <a:pt x="f5" y="f6"/>
                    </a:lnTo>
                    <a:close/>
                  </a:path>
                </a:pathLst>
              </a:custGeom>
              <a:solidFill>
                <a:srgbClr val="D6B35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4614;p50">
                <a:extLst>
                  <a:ext uri="{FF2B5EF4-FFF2-40B4-BE49-F238E27FC236}">
                    <a16:creationId xmlns:a16="http://schemas.microsoft.com/office/drawing/2014/main" id="{306D0D3A-E308-4BE2-9E94-ED5744E16BBD}"/>
                  </a:ext>
                </a:extLst>
              </p:cNvPr>
              <p:cNvSpPr/>
              <p:nvPr/>
            </p:nvSpPr>
            <p:spPr>
              <a:xfrm>
                <a:off x="1135227" y="1560816"/>
                <a:ext cx="122675" cy="122675"/>
              </a:xfrm>
              <a:custGeom>
                <a:avLst/>
                <a:gdLst>
                  <a:gd name="f0" fmla="val w"/>
                  <a:gd name="f1" fmla="val h"/>
                  <a:gd name="f2" fmla="val 0"/>
                  <a:gd name="f3" fmla="val 4907"/>
                  <a:gd name="f4" fmla="val 2454"/>
                  <a:gd name="f5" fmla="val 596"/>
                  <a:gd name="f6" fmla="val 3478"/>
                  <a:gd name="f7" fmla="val 4311"/>
                  <a:gd name="f8" fmla="val 1430"/>
                  <a:gd name="f9" fmla="val 2453"/>
                  <a:gd name="f10" fmla="val 3477"/>
                  <a:gd name="f11" fmla="val 1"/>
                  <a:gd name="f12" fmla="val 1096"/>
                  <a:gd name="f13" fmla="val 3811"/>
                  <a:gd name="f14" fmla="val 4906"/>
                  <a:gd name="f15" fmla="*/ f0 1 4907"/>
                  <a:gd name="f16" fmla="*/ f1 1 4907"/>
                  <a:gd name="f17" fmla="val f2"/>
                  <a:gd name="f18" fmla="val f3"/>
                  <a:gd name="f19" fmla="+- f18 0 f17"/>
                  <a:gd name="f20" fmla="*/ f19 1 4907"/>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4907" h="4907">
                    <a:moveTo>
                      <a:pt x="f4" y="f5"/>
                    </a:moveTo>
                    <a:cubicBezTo>
                      <a:pt x="f6" y="f5"/>
                      <a:pt x="f7" y="f8"/>
                      <a:pt x="f7" y="f9"/>
                    </a:cubicBezTo>
                    <a:cubicBezTo>
                      <a:pt x="f7" y="f10"/>
                      <a:pt x="f6" y="f7"/>
                      <a:pt x="f4" y="f7"/>
                    </a:cubicBezTo>
                    <a:cubicBezTo>
                      <a:pt x="f8" y="f7"/>
                      <a:pt x="f5" y="f10"/>
                      <a:pt x="f5" y="f9"/>
                    </a:cubicBezTo>
                    <a:cubicBezTo>
                      <a:pt x="f5" y="f8"/>
                      <a:pt x="f8" y="f5"/>
                      <a:pt x="f4" y="f5"/>
                    </a:cubicBezTo>
                    <a:close/>
                    <a:moveTo>
                      <a:pt x="f4" y="f11"/>
                    </a:moveTo>
                    <a:cubicBezTo>
                      <a:pt x="f12" y="f11"/>
                      <a:pt x="f11" y="f12"/>
                      <a:pt x="f11" y="f9"/>
                    </a:cubicBezTo>
                    <a:cubicBezTo>
                      <a:pt x="f11" y="f13"/>
                      <a:pt x="f12" y="f14"/>
                      <a:pt x="f4" y="f14"/>
                    </a:cubicBezTo>
                    <a:cubicBezTo>
                      <a:pt x="f13" y="f14"/>
                      <a:pt x="f14" y="f13"/>
                      <a:pt x="f14" y="f9"/>
                    </a:cubicBezTo>
                    <a:cubicBezTo>
                      <a:pt x="f14" y="f12"/>
                      <a:pt x="f13" y="f11"/>
                      <a:pt x="f4" y="f11"/>
                    </a:cubicBezTo>
                    <a:close/>
                  </a:path>
                </a:pathLst>
              </a:custGeom>
              <a:solidFill>
                <a:srgbClr val="D6B35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2" name="Google Shape;4615;p50">
              <a:extLst>
                <a:ext uri="{FF2B5EF4-FFF2-40B4-BE49-F238E27FC236}">
                  <a16:creationId xmlns:a16="http://schemas.microsoft.com/office/drawing/2014/main" id="{08677CA2-4DBE-4023-9E69-5626F2CC242B}"/>
                </a:ext>
              </a:extLst>
            </p:cNvPr>
            <p:cNvSpPr/>
            <p:nvPr/>
          </p:nvSpPr>
          <p:spPr>
            <a:xfrm rot="5400013">
              <a:off x="1056955" y="1592665"/>
              <a:ext cx="279221" cy="58978"/>
            </a:xfrm>
            <a:custGeom>
              <a:avLst/>
              <a:gdLst>
                <a:gd name="f0" fmla="val w"/>
                <a:gd name="f1" fmla="val h"/>
                <a:gd name="f2" fmla="val 0"/>
                <a:gd name="f3" fmla="val 11169"/>
                <a:gd name="f4" fmla="val 2359"/>
                <a:gd name="f5" fmla="val 1322"/>
                <a:gd name="f6" fmla="val 1"/>
                <a:gd name="f7" fmla="val 1179"/>
                <a:gd name="f8" fmla="val 2358"/>
                <a:gd name="f9" fmla="val 5585"/>
                <a:gd name="f10" fmla="val 1358"/>
                <a:gd name="f11" fmla="val 9823"/>
                <a:gd name="f12" fmla="val 1001"/>
                <a:gd name="f13" fmla="*/ f0 1 11169"/>
                <a:gd name="f14" fmla="*/ f1 1 2359"/>
                <a:gd name="f15" fmla="val f2"/>
                <a:gd name="f16" fmla="val f3"/>
                <a:gd name="f17" fmla="val f4"/>
                <a:gd name="f18" fmla="+- f17 0 f15"/>
                <a:gd name="f19" fmla="+- f16 0 f15"/>
                <a:gd name="f20" fmla="*/ f19 1 11169"/>
                <a:gd name="f21" fmla="*/ f18 1 235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1169" h="2359">
                  <a:moveTo>
                    <a:pt x="f5" y="f6"/>
                  </a:moveTo>
                  <a:lnTo>
                    <a:pt x="f6" y="f7"/>
                  </a:lnTo>
                  <a:lnTo>
                    <a:pt x="f5" y="f8"/>
                  </a:lnTo>
                  <a:lnTo>
                    <a:pt x="f9" y="f10"/>
                  </a:lnTo>
                  <a:lnTo>
                    <a:pt x="f11" y="f8"/>
                  </a:lnTo>
                  <a:lnTo>
                    <a:pt x="f3" y="f7"/>
                  </a:lnTo>
                  <a:lnTo>
                    <a:pt x="f11" y="f6"/>
                  </a:lnTo>
                  <a:lnTo>
                    <a:pt x="f9" y="f12"/>
                  </a:lnTo>
                  <a:lnTo>
                    <a:pt x="f5" y="f6"/>
                  </a:lnTo>
                  <a:close/>
                </a:path>
              </a:pathLst>
            </a:custGeom>
            <a:solidFill>
              <a:srgbClr val="D6B35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3" name="Google Shape;4616;p50">
            <a:extLst>
              <a:ext uri="{FF2B5EF4-FFF2-40B4-BE49-F238E27FC236}">
                <a16:creationId xmlns:a16="http://schemas.microsoft.com/office/drawing/2014/main" id="{D9C4E50C-4996-4B0A-8274-1B332280F681}"/>
              </a:ext>
            </a:extLst>
          </p:cNvPr>
          <p:cNvGrpSpPr/>
          <p:nvPr/>
        </p:nvGrpSpPr>
        <p:grpSpPr>
          <a:xfrm>
            <a:off x="1056945" y="2965737"/>
            <a:ext cx="279221" cy="279221"/>
            <a:chOff x="1056945" y="2965737"/>
            <a:chExt cx="279221" cy="279221"/>
          </a:xfrm>
        </p:grpSpPr>
        <p:grpSp>
          <p:nvGrpSpPr>
            <p:cNvPr id="14" name="Google Shape;4617;p50">
              <a:extLst>
                <a:ext uri="{FF2B5EF4-FFF2-40B4-BE49-F238E27FC236}">
                  <a16:creationId xmlns:a16="http://schemas.microsoft.com/office/drawing/2014/main" id="{F5D86EC8-59C6-488A-B3C6-06C0E498EF73}"/>
                </a:ext>
              </a:extLst>
            </p:cNvPr>
            <p:cNvGrpSpPr/>
            <p:nvPr/>
          </p:nvGrpSpPr>
          <p:grpSpPr>
            <a:xfrm>
              <a:off x="1056945" y="3044019"/>
              <a:ext cx="279221" cy="122675"/>
              <a:chOff x="1056945" y="3044019"/>
              <a:chExt cx="279221" cy="122675"/>
            </a:xfrm>
          </p:grpSpPr>
          <p:sp>
            <p:nvSpPr>
              <p:cNvPr id="15" name="Google Shape;4618;p50">
                <a:extLst>
                  <a:ext uri="{FF2B5EF4-FFF2-40B4-BE49-F238E27FC236}">
                    <a16:creationId xmlns:a16="http://schemas.microsoft.com/office/drawing/2014/main" id="{D462B3A1-5AF7-483F-99D1-AB116EB4B1ED}"/>
                  </a:ext>
                </a:extLst>
              </p:cNvPr>
              <p:cNvSpPr/>
              <p:nvPr/>
            </p:nvSpPr>
            <p:spPr>
              <a:xfrm>
                <a:off x="1056945" y="3075867"/>
                <a:ext cx="279221" cy="58978"/>
              </a:xfrm>
              <a:custGeom>
                <a:avLst/>
                <a:gdLst>
                  <a:gd name="f0" fmla="val w"/>
                  <a:gd name="f1" fmla="val h"/>
                  <a:gd name="f2" fmla="val 0"/>
                  <a:gd name="f3" fmla="val 11169"/>
                  <a:gd name="f4" fmla="val 2359"/>
                  <a:gd name="f5" fmla="val 1322"/>
                  <a:gd name="f6" fmla="val 1"/>
                  <a:gd name="f7" fmla="val 1179"/>
                  <a:gd name="f8" fmla="val 2358"/>
                  <a:gd name="f9" fmla="val 5585"/>
                  <a:gd name="f10" fmla="val 1358"/>
                  <a:gd name="f11" fmla="val 9823"/>
                  <a:gd name="f12" fmla="val 1001"/>
                  <a:gd name="f13" fmla="*/ f0 1 11169"/>
                  <a:gd name="f14" fmla="*/ f1 1 2359"/>
                  <a:gd name="f15" fmla="val f2"/>
                  <a:gd name="f16" fmla="val f3"/>
                  <a:gd name="f17" fmla="val f4"/>
                  <a:gd name="f18" fmla="+- f17 0 f15"/>
                  <a:gd name="f19" fmla="+- f16 0 f15"/>
                  <a:gd name="f20" fmla="*/ f19 1 11169"/>
                  <a:gd name="f21" fmla="*/ f18 1 235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1169" h="2359">
                    <a:moveTo>
                      <a:pt x="f5" y="f6"/>
                    </a:moveTo>
                    <a:lnTo>
                      <a:pt x="f6" y="f7"/>
                    </a:lnTo>
                    <a:lnTo>
                      <a:pt x="f5" y="f8"/>
                    </a:lnTo>
                    <a:lnTo>
                      <a:pt x="f9" y="f10"/>
                    </a:lnTo>
                    <a:lnTo>
                      <a:pt x="f11" y="f8"/>
                    </a:lnTo>
                    <a:lnTo>
                      <a:pt x="f3" y="f7"/>
                    </a:lnTo>
                    <a:lnTo>
                      <a:pt x="f11" y="f6"/>
                    </a:lnTo>
                    <a:lnTo>
                      <a:pt x="f9" y="f12"/>
                    </a:lnTo>
                    <a:lnTo>
                      <a:pt x="f5" y="f6"/>
                    </a:lnTo>
                    <a:close/>
                  </a:path>
                </a:pathLst>
              </a:custGeom>
              <a:solidFill>
                <a:srgbClr val="5F5B5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4619;p50">
                <a:extLst>
                  <a:ext uri="{FF2B5EF4-FFF2-40B4-BE49-F238E27FC236}">
                    <a16:creationId xmlns:a16="http://schemas.microsoft.com/office/drawing/2014/main" id="{4B2FC827-5649-449D-AD7A-AFADE78F53D1}"/>
                  </a:ext>
                </a:extLst>
              </p:cNvPr>
              <p:cNvSpPr/>
              <p:nvPr/>
            </p:nvSpPr>
            <p:spPr>
              <a:xfrm>
                <a:off x="1135227" y="3044019"/>
                <a:ext cx="122675" cy="122675"/>
              </a:xfrm>
              <a:custGeom>
                <a:avLst/>
                <a:gdLst>
                  <a:gd name="f0" fmla="val w"/>
                  <a:gd name="f1" fmla="val h"/>
                  <a:gd name="f2" fmla="val 0"/>
                  <a:gd name="f3" fmla="val 4907"/>
                  <a:gd name="f4" fmla="val 2454"/>
                  <a:gd name="f5" fmla="val 596"/>
                  <a:gd name="f6" fmla="val 3478"/>
                  <a:gd name="f7" fmla="val 4311"/>
                  <a:gd name="f8" fmla="val 1430"/>
                  <a:gd name="f9" fmla="val 2453"/>
                  <a:gd name="f10" fmla="val 3477"/>
                  <a:gd name="f11" fmla="val 1"/>
                  <a:gd name="f12" fmla="val 1096"/>
                  <a:gd name="f13" fmla="val 3811"/>
                  <a:gd name="f14" fmla="val 4906"/>
                  <a:gd name="f15" fmla="*/ f0 1 4907"/>
                  <a:gd name="f16" fmla="*/ f1 1 4907"/>
                  <a:gd name="f17" fmla="val f2"/>
                  <a:gd name="f18" fmla="val f3"/>
                  <a:gd name="f19" fmla="+- f18 0 f17"/>
                  <a:gd name="f20" fmla="*/ f19 1 4907"/>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4907" h="4907">
                    <a:moveTo>
                      <a:pt x="f4" y="f5"/>
                    </a:moveTo>
                    <a:cubicBezTo>
                      <a:pt x="f6" y="f5"/>
                      <a:pt x="f7" y="f8"/>
                      <a:pt x="f7" y="f9"/>
                    </a:cubicBezTo>
                    <a:cubicBezTo>
                      <a:pt x="f7" y="f10"/>
                      <a:pt x="f6" y="f7"/>
                      <a:pt x="f4" y="f7"/>
                    </a:cubicBezTo>
                    <a:cubicBezTo>
                      <a:pt x="f8" y="f7"/>
                      <a:pt x="f5" y="f10"/>
                      <a:pt x="f5" y="f9"/>
                    </a:cubicBezTo>
                    <a:cubicBezTo>
                      <a:pt x="f5" y="f8"/>
                      <a:pt x="f8" y="f5"/>
                      <a:pt x="f4" y="f5"/>
                    </a:cubicBezTo>
                    <a:close/>
                    <a:moveTo>
                      <a:pt x="f4" y="f11"/>
                    </a:moveTo>
                    <a:cubicBezTo>
                      <a:pt x="f12" y="f11"/>
                      <a:pt x="f11" y="f12"/>
                      <a:pt x="f11" y="f9"/>
                    </a:cubicBezTo>
                    <a:cubicBezTo>
                      <a:pt x="f11" y="f13"/>
                      <a:pt x="f12" y="f14"/>
                      <a:pt x="f4" y="f14"/>
                    </a:cubicBezTo>
                    <a:cubicBezTo>
                      <a:pt x="f13" y="f14"/>
                      <a:pt x="f14" y="f13"/>
                      <a:pt x="f14" y="f9"/>
                    </a:cubicBezTo>
                    <a:cubicBezTo>
                      <a:pt x="f14" y="f12"/>
                      <a:pt x="f13" y="f11"/>
                      <a:pt x="f4" y="f11"/>
                    </a:cubicBezTo>
                    <a:close/>
                  </a:path>
                </a:pathLst>
              </a:custGeom>
              <a:solidFill>
                <a:srgbClr val="5F5B5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7" name="Google Shape;4620;p50">
              <a:extLst>
                <a:ext uri="{FF2B5EF4-FFF2-40B4-BE49-F238E27FC236}">
                  <a16:creationId xmlns:a16="http://schemas.microsoft.com/office/drawing/2014/main" id="{2D0D3F26-70A8-486B-9084-9BCB3E04D135}"/>
                </a:ext>
              </a:extLst>
            </p:cNvPr>
            <p:cNvSpPr/>
            <p:nvPr/>
          </p:nvSpPr>
          <p:spPr>
            <a:xfrm rot="5400013">
              <a:off x="1056955" y="3075859"/>
              <a:ext cx="279221" cy="58978"/>
            </a:xfrm>
            <a:custGeom>
              <a:avLst/>
              <a:gdLst>
                <a:gd name="f0" fmla="val w"/>
                <a:gd name="f1" fmla="val h"/>
                <a:gd name="f2" fmla="val 0"/>
                <a:gd name="f3" fmla="val 11169"/>
                <a:gd name="f4" fmla="val 2359"/>
                <a:gd name="f5" fmla="val 1322"/>
                <a:gd name="f6" fmla="val 1"/>
                <a:gd name="f7" fmla="val 1179"/>
                <a:gd name="f8" fmla="val 2358"/>
                <a:gd name="f9" fmla="val 5585"/>
                <a:gd name="f10" fmla="val 1358"/>
                <a:gd name="f11" fmla="val 9823"/>
                <a:gd name="f12" fmla="val 1001"/>
                <a:gd name="f13" fmla="*/ f0 1 11169"/>
                <a:gd name="f14" fmla="*/ f1 1 2359"/>
                <a:gd name="f15" fmla="val f2"/>
                <a:gd name="f16" fmla="val f3"/>
                <a:gd name="f17" fmla="val f4"/>
                <a:gd name="f18" fmla="+- f17 0 f15"/>
                <a:gd name="f19" fmla="+- f16 0 f15"/>
                <a:gd name="f20" fmla="*/ f19 1 11169"/>
                <a:gd name="f21" fmla="*/ f18 1 235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1169" h="2359">
                  <a:moveTo>
                    <a:pt x="f5" y="f6"/>
                  </a:moveTo>
                  <a:lnTo>
                    <a:pt x="f6" y="f7"/>
                  </a:lnTo>
                  <a:lnTo>
                    <a:pt x="f5" y="f8"/>
                  </a:lnTo>
                  <a:lnTo>
                    <a:pt x="f9" y="f10"/>
                  </a:lnTo>
                  <a:lnTo>
                    <a:pt x="f11" y="f8"/>
                  </a:lnTo>
                  <a:lnTo>
                    <a:pt x="f3" y="f7"/>
                  </a:lnTo>
                  <a:lnTo>
                    <a:pt x="f11" y="f6"/>
                  </a:lnTo>
                  <a:lnTo>
                    <a:pt x="f9" y="f12"/>
                  </a:lnTo>
                  <a:lnTo>
                    <a:pt x="f5" y="f6"/>
                  </a:lnTo>
                  <a:close/>
                </a:path>
              </a:pathLst>
            </a:custGeom>
            <a:solidFill>
              <a:srgbClr val="5F5B52"/>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8" name="Google Shape;4621;p50">
            <a:extLst>
              <a:ext uri="{FF2B5EF4-FFF2-40B4-BE49-F238E27FC236}">
                <a16:creationId xmlns:a16="http://schemas.microsoft.com/office/drawing/2014/main" id="{3C29EF38-BB8C-4AD9-ADC8-AE5670E0F480}"/>
              </a:ext>
            </a:extLst>
          </p:cNvPr>
          <p:cNvSpPr txBox="1"/>
          <p:nvPr/>
        </p:nvSpPr>
        <p:spPr>
          <a:xfrm>
            <a:off x="896176" y="4152217"/>
            <a:ext cx="4068604" cy="531595"/>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100" b="0" i="0" u="none" strike="noStrike" kern="0" cap="none" spc="0" baseline="0">
                <a:solidFill>
                  <a:srgbClr val="393231"/>
                </a:solidFill>
                <a:uFillTx/>
                <a:latin typeface="Adamina"/>
                <a:ea typeface="Adamina"/>
                <a:cs typeface="Adamina"/>
              </a:rPr>
              <a:t>Follow the link in the graph to modify its data and then paste the new one here. </a:t>
            </a:r>
            <a:r>
              <a:rPr lang="en-US" sz="1100" b="1" i="0" u="none" strike="noStrike" kern="0" cap="none" spc="0" baseline="0">
                <a:solidFill>
                  <a:srgbClr val="393231"/>
                </a:solidFill>
                <a:uFillTx/>
                <a:latin typeface="Adamina"/>
                <a:ea typeface="Adamina"/>
                <a:cs typeface="Adamina"/>
                <a:hlinkClick r:id="rId3"/>
              </a:rPr>
              <a:t>For more info, click here</a:t>
            </a:r>
            <a:endParaRPr lang="en-US" sz="1100" b="1" i="0" u="none" strike="noStrike" kern="0" cap="none" spc="0" baseline="0">
              <a:solidFill>
                <a:srgbClr val="393231"/>
              </a:solidFill>
              <a:uFillTx/>
              <a:latin typeface="Adamina"/>
              <a:ea typeface="Adamina"/>
              <a:cs typeface="Adamina"/>
            </a:endParaRPr>
          </a:p>
        </p:txBody>
      </p:sp>
      <p:pic>
        <p:nvPicPr>
          <p:cNvPr id="19" name="Imagen 3">
            <a:extLst>
              <a:ext uri="{FF2B5EF4-FFF2-40B4-BE49-F238E27FC236}">
                <a16:creationId xmlns:a16="http://schemas.microsoft.com/office/drawing/2014/main" id="{7A1D4414-2802-40A8-A468-FCB739AE5E0C}"/>
              </a:ext>
            </a:extLst>
          </p:cNvPr>
          <p:cNvPicPr>
            <a:picLocks noChangeAspect="1"/>
          </p:cNvPicPr>
          <p:nvPr/>
        </p:nvPicPr>
        <p:blipFill>
          <a:blip r:embed="rId4"/>
          <a:stretch>
            <a:fillRect/>
          </a:stretch>
        </p:blipFill>
        <p:spPr>
          <a:xfrm rot="14399999">
            <a:off x="3698818" y="1311951"/>
            <a:ext cx="5350620" cy="3307558"/>
          </a:xfrm>
          <a:prstGeom prst="rect">
            <a:avLst/>
          </a:prstGeom>
          <a:noFill/>
          <a:ln cap="flat">
            <a:noFill/>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name="Slide57">
    <p:spTree>
      <p:nvGrpSpPr>
        <p:cNvPr id="1" name=""/>
        <p:cNvGrpSpPr/>
        <p:nvPr/>
      </p:nvGrpSpPr>
      <p:grpSpPr>
        <a:xfrm>
          <a:off x="0" y="0"/>
          <a:ext cx="0" cy="0"/>
          <a:chOff x="0" y="0"/>
          <a:chExt cx="0" cy="0"/>
        </a:xfrm>
      </p:grpSpPr>
      <p:pic>
        <p:nvPicPr>
          <p:cNvPr id="2" name="Imagen 10">
            <a:extLst>
              <a:ext uri="{FF2B5EF4-FFF2-40B4-BE49-F238E27FC236}">
                <a16:creationId xmlns:a16="http://schemas.microsoft.com/office/drawing/2014/main" id="{93AEF29F-6588-45E7-AFAC-0C5988BC9522}"/>
              </a:ext>
            </a:extLst>
          </p:cNvPr>
          <p:cNvPicPr>
            <a:picLocks noChangeAspect="1"/>
          </p:cNvPicPr>
          <p:nvPr/>
        </p:nvPicPr>
        <p:blipFill>
          <a:blip r:embed="rId3"/>
          <a:stretch>
            <a:fillRect/>
          </a:stretch>
        </p:blipFill>
        <p:spPr>
          <a:xfrm>
            <a:off x="3495092" y="113047"/>
            <a:ext cx="4662068" cy="4832210"/>
          </a:xfrm>
          <a:prstGeom prst="rect">
            <a:avLst/>
          </a:prstGeom>
          <a:noFill/>
          <a:ln cap="flat">
            <a:noFill/>
          </a:ln>
        </p:spPr>
      </p:pic>
      <p:sp>
        <p:nvSpPr>
          <p:cNvPr id="3" name="Text Placeholder 1">
            <a:extLst>
              <a:ext uri="{FF2B5EF4-FFF2-40B4-BE49-F238E27FC236}">
                <a16:creationId xmlns:a16="http://schemas.microsoft.com/office/drawing/2014/main" id="{87E72CFE-BB2D-43FC-AACC-7299BCD397C3}"/>
              </a:ext>
            </a:extLst>
          </p:cNvPr>
          <p:cNvSpPr txBox="1">
            <a:spLocks noGrp="1"/>
          </p:cNvSpPr>
          <p:nvPr>
            <p:ph type="body" idx="4294967295"/>
          </p:nvPr>
        </p:nvSpPr>
        <p:spPr>
          <a:xfrm>
            <a:off x="0" y="388940"/>
            <a:ext cx="8680454" cy="544516"/>
          </a:xfrm>
        </p:spPr>
        <p:txBody>
          <a:bodyPr/>
          <a:lstStyle/>
          <a:p>
            <a:pPr lvl="0"/>
            <a:r>
              <a:rPr lang="en-US" sz="2400">
                <a:latin typeface="Milonga"/>
              </a:rPr>
              <a:t>Infographic Style</a:t>
            </a:r>
          </a:p>
        </p:txBody>
      </p:sp>
      <p:grpSp>
        <p:nvGrpSpPr>
          <p:cNvPr id="4" name="Group 26">
            <a:extLst>
              <a:ext uri="{FF2B5EF4-FFF2-40B4-BE49-F238E27FC236}">
                <a16:creationId xmlns:a16="http://schemas.microsoft.com/office/drawing/2014/main" id="{4B00FB8B-32DC-438C-94F1-71813E97B17E}"/>
              </a:ext>
            </a:extLst>
          </p:cNvPr>
          <p:cNvGrpSpPr/>
          <p:nvPr/>
        </p:nvGrpSpPr>
        <p:grpSpPr>
          <a:xfrm>
            <a:off x="689859" y="1332363"/>
            <a:ext cx="3426357" cy="2096682"/>
            <a:chOff x="689859" y="1332363"/>
            <a:chExt cx="3426357" cy="2096682"/>
          </a:xfrm>
        </p:grpSpPr>
        <p:sp>
          <p:nvSpPr>
            <p:cNvPr id="5" name="TextBox 27">
              <a:extLst>
                <a:ext uri="{FF2B5EF4-FFF2-40B4-BE49-F238E27FC236}">
                  <a16:creationId xmlns:a16="http://schemas.microsoft.com/office/drawing/2014/main" id="{B918B72F-D614-410F-AF79-425BC404099B}"/>
                </a:ext>
              </a:extLst>
            </p:cNvPr>
            <p:cNvSpPr txBox="1"/>
            <p:nvPr/>
          </p:nvSpPr>
          <p:spPr>
            <a:xfrm>
              <a:off x="689859" y="1523116"/>
              <a:ext cx="3426357"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5F5B52"/>
                  </a:solidFill>
                  <a:uFillTx/>
                  <a:latin typeface="Milonga"/>
                  <a:ea typeface="Arial"/>
                  <a:cs typeface="Arial"/>
                </a:rPr>
                <a:t>Get a modern PowerPoint  Presentation that is beautifully designed. I hope and I believe that this Template will your Time, Money and Reputation. Easy to change colors, photos and Text. You can simply impress your audience. You can simply impress your audience and add a unique zing and appeal to your Presentations. </a:t>
              </a:r>
            </a:p>
          </p:txBody>
        </p:sp>
        <p:sp>
          <p:nvSpPr>
            <p:cNvPr id="6" name="TextBox 28">
              <a:extLst>
                <a:ext uri="{FF2B5EF4-FFF2-40B4-BE49-F238E27FC236}">
                  <a16:creationId xmlns:a16="http://schemas.microsoft.com/office/drawing/2014/main" id="{9F09BF1C-A285-4E7E-AD3C-E99F731FCDDE}"/>
                </a:ext>
              </a:extLst>
            </p:cNvPr>
            <p:cNvSpPr txBox="1"/>
            <p:nvPr/>
          </p:nvSpPr>
          <p:spPr>
            <a:xfrm>
              <a:off x="689859" y="1332363"/>
              <a:ext cx="3426357" cy="2539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050" b="1" i="0" u="none" strike="noStrike" kern="0" cap="none" spc="0" baseline="0">
                  <a:solidFill>
                    <a:srgbClr val="5F5B52"/>
                  </a:solidFill>
                  <a:uFillTx/>
                  <a:latin typeface="Milonga"/>
                  <a:ea typeface="Arial"/>
                  <a:cs typeface="Arial"/>
                </a:rPr>
                <a:t>Add Contents Title</a:t>
              </a:r>
            </a:p>
          </p:txBody>
        </p:sp>
        <p:sp>
          <p:nvSpPr>
            <p:cNvPr id="7" name="TextBox 29">
              <a:extLst>
                <a:ext uri="{FF2B5EF4-FFF2-40B4-BE49-F238E27FC236}">
                  <a16:creationId xmlns:a16="http://schemas.microsoft.com/office/drawing/2014/main" id="{A6E03219-417C-4FE1-B1FE-685EC8B55024}"/>
                </a:ext>
              </a:extLst>
            </p:cNvPr>
            <p:cNvSpPr txBox="1"/>
            <p:nvPr/>
          </p:nvSpPr>
          <p:spPr>
            <a:xfrm>
              <a:off x="689859" y="2782711"/>
              <a:ext cx="3426357" cy="646334"/>
            </a:xfrm>
            <a:prstGeom prst="rect">
              <a:avLst/>
            </a:prstGeom>
            <a:noFill/>
            <a:ln cap="flat">
              <a:noFill/>
            </a:ln>
          </p:spPr>
          <p:txBody>
            <a:bodyPr vert="horz" wrap="square" lIns="91440" tIns="45720" rIns="91440" bIns="45720" anchor="t" anchorCtr="0" compatLnSpc="1">
              <a:spAutoFit/>
            </a:bodyPr>
            <a:lstStyle/>
            <a:p>
              <a:pPr marL="128592" marR="0" lvl="0" indent="-128592" algn="l" defTabSz="914400" rtl="0" fontAlgn="auto" hangingPunct="1">
                <a:lnSpc>
                  <a:spcPct val="100000"/>
                </a:lnSpc>
                <a:spcBef>
                  <a:spcPct val="0"/>
                </a:spcBef>
                <a:spcAft>
                  <a:spcPct val="0"/>
                </a:spcAft>
                <a:buClr>
                  <a:srgbClr val="000000"/>
                </a:buClr>
                <a:buSzTx/>
                <a:buFont typeface="Wingdings" pitchFamily="2"/>
                <a:buChar char="v"/>
                <a:defRPr sz="1800" b="0" i="0" u="none" strike="noStrike" kern="0" cap="none" spc="0" baseline="0">
                  <a:solidFill>
                    <a:srgbClr val="000000"/>
                  </a:solidFill>
                  <a:uFillTx/>
                </a:defRPr>
              </a:pPr>
              <a:r>
                <a:rPr lang="en-US" sz="900" b="0" i="0" u="none" strike="noStrike" kern="0" cap="none" spc="0" baseline="0">
                  <a:solidFill>
                    <a:srgbClr val="5F5B52"/>
                  </a:solidFill>
                  <a:uFillTx/>
                  <a:latin typeface="Milonga"/>
                  <a:ea typeface="Arial"/>
                  <a:cs typeface="Arial"/>
                </a:rPr>
                <a:t>Get a modern PowerPoint</a:t>
              </a:r>
            </a:p>
            <a:p>
              <a:pPr marL="128592" marR="0" lvl="0" indent="-128592" algn="l" defTabSz="914400" rtl="0" fontAlgn="auto" hangingPunct="1">
                <a:lnSpc>
                  <a:spcPct val="100000"/>
                </a:lnSpc>
                <a:spcBef>
                  <a:spcPct val="0"/>
                </a:spcBef>
                <a:spcAft>
                  <a:spcPct val="0"/>
                </a:spcAft>
                <a:buClr>
                  <a:srgbClr val="000000"/>
                </a:buClr>
                <a:buSzTx/>
                <a:buFont typeface="Wingdings" pitchFamily="2"/>
                <a:buChar char="v"/>
                <a:defRPr sz="1800" b="0" i="0" u="none" strike="noStrike" kern="0" cap="none" spc="0" baseline="0">
                  <a:solidFill>
                    <a:srgbClr val="000000"/>
                  </a:solidFill>
                  <a:uFillTx/>
                </a:defRPr>
              </a:pPr>
              <a:r>
                <a:rPr lang="en-US" sz="900" b="0" i="0" u="none" strike="noStrike" kern="0" cap="none" spc="0" baseline="0">
                  <a:solidFill>
                    <a:srgbClr val="5F5B52"/>
                  </a:solidFill>
                  <a:uFillTx/>
                  <a:latin typeface="Milonga"/>
                  <a:ea typeface="Arial"/>
                  <a:cs typeface="Arial"/>
                </a:rPr>
                <a:t>Get a modern PowerPoint</a:t>
              </a:r>
            </a:p>
            <a:p>
              <a:pPr marL="128592" marR="0" lvl="0" indent="-128592" algn="l" defTabSz="914400" rtl="0" fontAlgn="auto" hangingPunct="1">
                <a:lnSpc>
                  <a:spcPct val="100000"/>
                </a:lnSpc>
                <a:spcBef>
                  <a:spcPct val="0"/>
                </a:spcBef>
                <a:spcAft>
                  <a:spcPct val="0"/>
                </a:spcAft>
                <a:buClr>
                  <a:srgbClr val="000000"/>
                </a:buClr>
                <a:buSzTx/>
                <a:buFont typeface="Wingdings" pitchFamily="2"/>
                <a:buChar char="v"/>
                <a:defRPr sz="1800" b="0" i="0" u="none" strike="noStrike" kern="0" cap="none" spc="0" baseline="0">
                  <a:solidFill>
                    <a:srgbClr val="000000"/>
                  </a:solidFill>
                  <a:uFillTx/>
                </a:defRPr>
              </a:pPr>
              <a:r>
                <a:rPr lang="en-US" sz="900" b="0" i="0" u="none" strike="noStrike" kern="0" cap="none" spc="0" baseline="0">
                  <a:solidFill>
                    <a:srgbClr val="5F5B52"/>
                  </a:solidFill>
                  <a:uFillTx/>
                  <a:latin typeface="Milonga"/>
                  <a:ea typeface="Arial"/>
                  <a:cs typeface="Arial"/>
                </a:rPr>
                <a:t>Get a modern PowerPoint</a:t>
              </a:r>
            </a:p>
            <a:p>
              <a:pPr marL="128592" marR="0" lvl="0" indent="-128592" algn="l" defTabSz="914400" rtl="0" fontAlgn="auto" hangingPunct="1">
                <a:lnSpc>
                  <a:spcPct val="100000"/>
                </a:lnSpc>
                <a:spcBef>
                  <a:spcPct val="0"/>
                </a:spcBef>
                <a:spcAft>
                  <a:spcPct val="0"/>
                </a:spcAft>
                <a:buClr>
                  <a:srgbClr val="000000"/>
                </a:buClr>
                <a:buSzTx/>
                <a:buFont typeface="Wingdings" pitchFamily="2"/>
                <a:buChar char="v"/>
                <a:defRPr sz="1800" b="0" i="0" u="none" strike="noStrike" kern="0" cap="none" spc="0" baseline="0">
                  <a:solidFill>
                    <a:srgbClr val="000000"/>
                  </a:solidFill>
                  <a:uFillTx/>
                </a:defRPr>
              </a:pPr>
              <a:r>
                <a:rPr lang="en-US" sz="900" b="0" i="0" u="none" strike="noStrike" kern="0" cap="none" spc="0" baseline="0">
                  <a:solidFill>
                    <a:srgbClr val="5F5B52"/>
                  </a:solidFill>
                  <a:uFillTx/>
                  <a:latin typeface="Milonga"/>
                  <a:ea typeface="Arial"/>
                  <a:cs typeface="Arial"/>
                </a:rPr>
                <a:t>Get a modern PowerPoint</a:t>
              </a:r>
            </a:p>
          </p:txBody>
        </p:sp>
        <p:sp>
          <p:nvSpPr>
            <p:cNvPr id="8" name="TextBox 30">
              <a:extLst>
                <a:ext uri="{FF2B5EF4-FFF2-40B4-BE49-F238E27FC236}">
                  <a16:creationId xmlns:a16="http://schemas.microsoft.com/office/drawing/2014/main" id="{53D088D9-49DC-4049-9120-0FC88CDC005E}"/>
                </a:ext>
              </a:extLst>
            </p:cNvPr>
            <p:cNvSpPr txBox="1"/>
            <p:nvPr/>
          </p:nvSpPr>
          <p:spPr>
            <a:xfrm>
              <a:off x="689859" y="2581058"/>
              <a:ext cx="3426357" cy="2539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050" b="1" i="0" u="none" strike="noStrike" kern="0" cap="none" spc="0" baseline="0">
                  <a:solidFill>
                    <a:srgbClr val="5F5B52"/>
                  </a:solidFill>
                  <a:uFillTx/>
                  <a:latin typeface="Milonga"/>
                  <a:ea typeface="Arial"/>
                  <a:cs typeface="Arial"/>
                </a:rPr>
                <a:t>Add Contents Title</a:t>
              </a:r>
            </a:p>
          </p:txBody>
        </p:sp>
      </p:grpSp>
      <p:sp>
        <p:nvSpPr>
          <p:cNvPr id="9" name="TextBox 29">
            <a:extLst>
              <a:ext uri="{FF2B5EF4-FFF2-40B4-BE49-F238E27FC236}">
                <a16:creationId xmlns:a16="http://schemas.microsoft.com/office/drawing/2014/main" id="{111B76E0-6B05-4A5B-B1D3-C168640FF9C3}"/>
              </a:ext>
            </a:extLst>
          </p:cNvPr>
          <p:cNvSpPr txBox="1"/>
          <p:nvPr/>
        </p:nvSpPr>
        <p:spPr>
          <a:xfrm>
            <a:off x="689859" y="3607609"/>
            <a:ext cx="3426357" cy="646334"/>
          </a:xfrm>
          <a:prstGeom prst="rect">
            <a:avLst/>
          </a:prstGeom>
          <a:noFill/>
          <a:ln cap="flat">
            <a:noFill/>
          </a:ln>
        </p:spPr>
        <p:txBody>
          <a:bodyPr vert="horz" wrap="square" lIns="91440" tIns="45720" rIns="91440" bIns="45720" anchor="t" anchorCtr="0" compatLnSpc="1">
            <a:spAutoFit/>
          </a:bodyPr>
          <a:lstStyle/>
          <a:p>
            <a:pPr marL="128592" marR="0" lvl="0" indent="-128592" algn="l" defTabSz="914400" rtl="0" fontAlgn="auto" hangingPunct="1">
              <a:lnSpc>
                <a:spcPct val="100000"/>
              </a:lnSpc>
              <a:spcBef>
                <a:spcPct val="0"/>
              </a:spcBef>
              <a:spcAft>
                <a:spcPct val="0"/>
              </a:spcAft>
              <a:buClr>
                <a:srgbClr val="000000"/>
              </a:buClr>
              <a:buSzTx/>
              <a:buFont typeface="Wingdings" pitchFamily="2"/>
              <a:buChar char="v"/>
              <a:defRPr sz="1800" b="0" i="0" u="none" strike="noStrike" kern="0" cap="none" spc="0" baseline="0">
                <a:solidFill>
                  <a:srgbClr val="000000"/>
                </a:solidFill>
                <a:uFillTx/>
              </a:defRPr>
            </a:pPr>
            <a:r>
              <a:rPr lang="en-US" sz="900" b="0" i="0" u="none" strike="noStrike" kern="0" cap="none" spc="0" baseline="0">
                <a:solidFill>
                  <a:srgbClr val="5F5B52"/>
                </a:solidFill>
                <a:uFillTx/>
                <a:latin typeface="Milonga"/>
                <a:ea typeface="Arial"/>
                <a:cs typeface="Arial"/>
              </a:rPr>
              <a:t>Get a modern PowerPoint</a:t>
            </a:r>
          </a:p>
          <a:p>
            <a:pPr marL="128592" marR="0" lvl="0" indent="-128592" algn="l" defTabSz="914400" rtl="0" fontAlgn="auto" hangingPunct="1">
              <a:lnSpc>
                <a:spcPct val="100000"/>
              </a:lnSpc>
              <a:spcBef>
                <a:spcPct val="0"/>
              </a:spcBef>
              <a:spcAft>
                <a:spcPct val="0"/>
              </a:spcAft>
              <a:buClr>
                <a:srgbClr val="000000"/>
              </a:buClr>
              <a:buSzTx/>
              <a:buFont typeface="Wingdings" pitchFamily="2"/>
              <a:buChar char="v"/>
              <a:defRPr sz="1800" b="0" i="0" u="none" strike="noStrike" kern="0" cap="none" spc="0" baseline="0">
                <a:solidFill>
                  <a:srgbClr val="000000"/>
                </a:solidFill>
                <a:uFillTx/>
              </a:defRPr>
            </a:pPr>
            <a:r>
              <a:rPr lang="en-US" sz="900" b="0" i="0" u="none" strike="noStrike" kern="0" cap="none" spc="0" baseline="0">
                <a:solidFill>
                  <a:srgbClr val="5F5B52"/>
                </a:solidFill>
                <a:uFillTx/>
                <a:latin typeface="Milonga"/>
                <a:ea typeface="Arial"/>
                <a:cs typeface="Arial"/>
              </a:rPr>
              <a:t>Get a modern PowerPoint</a:t>
            </a:r>
          </a:p>
          <a:p>
            <a:pPr marL="128592" marR="0" lvl="0" indent="-128592" algn="l" defTabSz="914400" rtl="0" fontAlgn="auto" hangingPunct="1">
              <a:lnSpc>
                <a:spcPct val="100000"/>
              </a:lnSpc>
              <a:spcBef>
                <a:spcPct val="0"/>
              </a:spcBef>
              <a:spcAft>
                <a:spcPct val="0"/>
              </a:spcAft>
              <a:buClr>
                <a:srgbClr val="000000"/>
              </a:buClr>
              <a:buSzTx/>
              <a:buFont typeface="Wingdings" pitchFamily="2"/>
              <a:buChar char="v"/>
              <a:defRPr sz="1800" b="0" i="0" u="none" strike="noStrike" kern="0" cap="none" spc="0" baseline="0">
                <a:solidFill>
                  <a:srgbClr val="000000"/>
                </a:solidFill>
                <a:uFillTx/>
              </a:defRPr>
            </a:pPr>
            <a:r>
              <a:rPr lang="en-US" sz="900" b="0" i="0" u="none" strike="noStrike" kern="0" cap="none" spc="0" baseline="0">
                <a:solidFill>
                  <a:srgbClr val="5F5B52"/>
                </a:solidFill>
                <a:uFillTx/>
                <a:latin typeface="Milonga"/>
                <a:ea typeface="Arial"/>
                <a:cs typeface="Arial"/>
              </a:rPr>
              <a:t>Get a modern PowerPoint</a:t>
            </a:r>
          </a:p>
          <a:p>
            <a:pPr marL="128592" marR="0" lvl="0" indent="-128592" algn="l" defTabSz="914400" rtl="0" fontAlgn="auto" hangingPunct="1">
              <a:lnSpc>
                <a:spcPct val="100000"/>
              </a:lnSpc>
              <a:spcBef>
                <a:spcPct val="0"/>
              </a:spcBef>
              <a:spcAft>
                <a:spcPct val="0"/>
              </a:spcAft>
              <a:buClr>
                <a:srgbClr val="000000"/>
              </a:buClr>
              <a:buSzTx/>
              <a:buFont typeface="Wingdings" pitchFamily="2"/>
              <a:buChar char="v"/>
              <a:defRPr sz="1800" b="0" i="0" u="none" strike="noStrike" kern="0" cap="none" spc="0" baseline="0">
                <a:solidFill>
                  <a:srgbClr val="000000"/>
                </a:solidFill>
                <a:uFillTx/>
              </a:defRPr>
            </a:pPr>
            <a:r>
              <a:rPr lang="en-US" sz="900" b="0" i="0" u="none" strike="noStrike" kern="0" cap="none" spc="0" baseline="0">
                <a:solidFill>
                  <a:srgbClr val="5F5B52"/>
                </a:solidFill>
                <a:uFillTx/>
                <a:latin typeface="Milonga"/>
                <a:ea typeface="Arial"/>
                <a:cs typeface="Arial"/>
              </a:rPr>
              <a:t>Get a modern PowerPoint</a:t>
            </a:r>
          </a:p>
        </p:txBody>
      </p:sp>
      <p:pic>
        <p:nvPicPr>
          <p:cNvPr id="10" name="Imagen 4">
            <a:extLst>
              <a:ext uri="{FF2B5EF4-FFF2-40B4-BE49-F238E27FC236}">
                <a16:creationId xmlns:a16="http://schemas.microsoft.com/office/drawing/2014/main" id="{495CA7B7-76A4-47D1-A5C0-55D5EA873B0D}"/>
              </a:ext>
            </a:extLst>
          </p:cNvPr>
          <p:cNvPicPr>
            <a:picLocks noChangeAspect="1"/>
          </p:cNvPicPr>
          <p:nvPr/>
        </p:nvPicPr>
        <p:blipFill>
          <a:blip r:embed="rId4"/>
          <a:stretch>
            <a:fillRect/>
          </a:stretch>
        </p:blipFill>
        <p:spPr>
          <a:xfrm flipH="1">
            <a:off x="3867153" y="484412"/>
            <a:ext cx="3483342" cy="4678134"/>
          </a:xfrm>
          <a:prstGeom prst="rect">
            <a:avLst/>
          </a:prstGeom>
          <a:noFill/>
          <a:ln cap="flat">
            <a:no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Google Shape;4673;p52">
            <a:extLst>
              <a:ext uri="{FF2B5EF4-FFF2-40B4-BE49-F238E27FC236}">
                <a16:creationId xmlns:a16="http://schemas.microsoft.com/office/drawing/2014/main" id="{BA3A5072-B4DC-40F0-BD93-7A1C8C65A5E5}"/>
              </a:ext>
            </a:extLst>
          </p:cNvPr>
          <p:cNvSpPr txBox="1">
            <a:spLocks noGrp="1"/>
          </p:cNvSpPr>
          <p:nvPr>
            <p:ph type="title"/>
          </p:nvPr>
        </p:nvSpPr>
        <p:spPr/>
        <p:txBody>
          <a:bodyPr/>
          <a:lstStyle/>
          <a:p>
            <a:pPr lvl="0"/>
            <a:r>
              <a:rPr lang="en-US" sz="4000">
                <a:latin typeface="Harry P" pitchFamily="2"/>
              </a:rPr>
              <a:t>Some Percentages</a:t>
            </a:r>
          </a:p>
        </p:txBody>
      </p:sp>
      <p:sp>
        <p:nvSpPr>
          <p:cNvPr id="3" name="Google Shape;4674;p52">
            <a:extLst>
              <a:ext uri="{FF2B5EF4-FFF2-40B4-BE49-F238E27FC236}">
                <a16:creationId xmlns:a16="http://schemas.microsoft.com/office/drawing/2014/main" id="{3233B7B2-FB30-442A-899D-E9907CA1F7D8}"/>
              </a:ext>
            </a:extLst>
          </p:cNvPr>
          <p:cNvSpPr txBox="1">
            <a:spLocks noGrp="1"/>
          </p:cNvSpPr>
          <p:nvPr>
            <p:ph type="title" idx="4294967295"/>
          </p:nvPr>
        </p:nvSpPr>
        <p:spPr>
          <a:xfrm>
            <a:off x="621965" y="2916917"/>
            <a:ext cx="2633398" cy="531595"/>
          </a:xfrm>
        </p:spPr>
        <p:txBody>
          <a:bodyPr anchor="b"/>
          <a:lstStyle/>
          <a:p>
            <a:pPr lvl="0"/>
            <a:r>
              <a:rPr lang="en-US" sz="2400">
                <a:solidFill>
                  <a:srgbClr val="5F5B52"/>
                </a:solidFill>
              </a:rPr>
              <a:t>Grannger</a:t>
            </a:r>
          </a:p>
        </p:txBody>
      </p:sp>
      <p:sp>
        <p:nvSpPr>
          <p:cNvPr id="4" name="Google Shape;4675;p52">
            <a:extLst>
              <a:ext uri="{FF2B5EF4-FFF2-40B4-BE49-F238E27FC236}">
                <a16:creationId xmlns:a16="http://schemas.microsoft.com/office/drawing/2014/main" id="{749AB7AE-4A94-4485-8CD2-99E80E4CBA02}"/>
              </a:ext>
            </a:extLst>
          </p:cNvPr>
          <p:cNvSpPr txBox="1">
            <a:spLocks noGrp="1"/>
          </p:cNvSpPr>
          <p:nvPr>
            <p:ph type="title" idx="4294967295"/>
          </p:nvPr>
        </p:nvSpPr>
        <p:spPr>
          <a:xfrm>
            <a:off x="3312596" y="3441600"/>
            <a:ext cx="2518797" cy="753301"/>
          </a:xfrm>
        </p:spPr>
        <p:txBody>
          <a:bodyPr anchor="t"/>
          <a:lstStyle/>
          <a:p>
            <a:pPr lvl="0"/>
            <a:r>
              <a:rPr lang="en-US" sz="1500" b="0">
                <a:latin typeface="Adamina"/>
              </a:rPr>
              <a:t>Mercury is the closest planet to the Sun</a:t>
            </a:r>
          </a:p>
        </p:txBody>
      </p:sp>
      <p:sp>
        <p:nvSpPr>
          <p:cNvPr id="5" name="Google Shape;4676;p52">
            <a:extLst>
              <a:ext uri="{FF2B5EF4-FFF2-40B4-BE49-F238E27FC236}">
                <a16:creationId xmlns:a16="http://schemas.microsoft.com/office/drawing/2014/main" id="{734103F2-7E2A-4221-9413-49B94D5C8C87}"/>
              </a:ext>
            </a:extLst>
          </p:cNvPr>
          <p:cNvSpPr txBox="1">
            <a:spLocks noGrp="1"/>
          </p:cNvSpPr>
          <p:nvPr>
            <p:ph type="title" idx="4294967295"/>
          </p:nvPr>
        </p:nvSpPr>
        <p:spPr>
          <a:xfrm>
            <a:off x="3312596" y="2985954"/>
            <a:ext cx="2633700" cy="531595"/>
          </a:xfrm>
        </p:spPr>
        <p:txBody>
          <a:bodyPr anchor="b"/>
          <a:lstStyle/>
          <a:p>
            <a:pPr lvl="0"/>
            <a:r>
              <a:rPr lang="en-US" sz="2400">
                <a:solidFill>
                  <a:srgbClr val="5F5B52"/>
                </a:solidFill>
              </a:rPr>
              <a:t>Potther</a:t>
            </a:r>
          </a:p>
        </p:txBody>
      </p:sp>
      <p:sp>
        <p:nvSpPr>
          <p:cNvPr id="6" name="Google Shape;4677;p52">
            <a:extLst>
              <a:ext uri="{FF2B5EF4-FFF2-40B4-BE49-F238E27FC236}">
                <a16:creationId xmlns:a16="http://schemas.microsoft.com/office/drawing/2014/main" id="{711D5DCC-A10C-4686-8094-B73375EEF04D}"/>
              </a:ext>
            </a:extLst>
          </p:cNvPr>
          <p:cNvSpPr txBox="1">
            <a:spLocks noGrp="1"/>
          </p:cNvSpPr>
          <p:nvPr>
            <p:ph type="title" idx="4294967295"/>
          </p:nvPr>
        </p:nvSpPr>
        <p:spPr>
          <a:xfrm>
            <a:off x="715929" y="3441600"/>
            <a:ext cx="2518797" cy="753301"/>
          </a:xfrm>
        </p:spPr>
        <p:txBody>
          <a:bodyPr anchor="t"/>
          <a:lstStyle/>
          <a:p>
            <a:pPr lvl="0"/>
            <a:r>
              <a:rPr lang="en-US" sz="1500" b="0">
                <a:latin typeface="Adamina"/>
              </a:rPr>
              <a:t>Venus is the second planet from the Sun</a:t>
            </a:r>
          </a:p>
        </p:txBody>
      </p:sp>
      <p:sp>
        <p:nvSpPr>
          <p:cNvPr id="7" name="Google Shape;4678;p52">
            <a:extLst>
              <a:ext uri="{FF2B5EF4-FFF2-40B4-BE49-F238E27FC236}">
                <a16:creationId xmlns:a16="http://schemas.microsoft.com/office/drawing/2014/main" id="{DDA882E4-DCE9-41E9-B5E5-D15366F59CEF}"/>
              </a:ext>
            </a:extLst>
          </p:cNvPr>
          <p:cNvSpPr txBox="1">
            <a:spLocks noGrp="1"/>
          </p:cNvSpPr>
          <p:nvPr>
            <p:ph type="title" idx="4294967295"/>
          </p:nvPr>
        </p:nvSpPr>
        <p:spPr>
          <a:xfrm>
            <a:off x="5851922" y="2986201"/>
            <a:ext cx="2633398" cy="531595"/>
          </a:xfrm>
        </p:spPr>
        <p:txBody>
          <a:bodyPr anchor="b"/>
          <a:lstStyle/>
          <a:p>
            <a:pPr lvl="0"/>
            <a:r>
              <a:rPr lang="en-US" sz="2400">
                <a:solidFill>
                  <a:srgbClr val="5F5B52"/>
                </a:solidFill>
              </a:rPr>
              <a:t>Wislie</a:t>
            </a:r>
          </a:p>
        </p:txBody>
      </p:sp>
      <p:sp>
        <p:nvSpPr>
          <p:cNvPr id="8" name="Google Shape;4679;p52">
            <a:extLst>
              <a:ext uri="{FF2B5EF4-FFF2-40B4-BE49-F238E27FC236}">
                <a16:creationId xmlns:a16="http://schemas.microsoft.com/office/drawing/2014/main" id="{78A8FE93-7FEE-457C-A4F5-7CC44F2225E8}"/>
              </a:ext>
            </a:extLst>
          </p:cNvPr>
          <p:cNvSpPr txBox="1">
            <a:spLocks noGrp="1"/>
          </p:cNvSpPr>
          <p:nvPr>
            <p:ph type="title" idx="4294967295"/>
          </p:nvPr>
        </p:nvSpPr>
        <p:spPr>
          <a:xfrm>
            <a:off x="5909291" y="3441600"/>
            <a:ext cx="2518797" cy="753301"/>
          </a:xfrm>
        </p:spPr>
        <p:txBody>
          <a:bodyPr anchor="t"/>
          <a:lstStyle/>
          <a:p>
            <a:pPr lvl="0"/>
            <a:r>
              <a:rPr lang="en-US" sz="1500" b="0">
                <a:latin typeface="Adamina"/>
              </a:rPr>
              <a:t>Saturn has several rings and is a gas giant</a:t>
            </a:r>
          </a:p>
        </p:txBody>
      </p:sp>
      <p:sp>
        <p:nvSpPr>
          <p:cNvPr id="9" name="AutoShape 14">
            <a:extLst>
              <a:ext uri="{FF2B5EF4-FFF2-40B4-BE49-F238E27FC236}">
                <a16:creationId xmlns:a16="http://schemas.microsoft.com/office/drawing/2014/main" id="{DC7D96C1-FA91-45A1-9A5B-35B86C52791D}"/>
              </a:ext>
            </a:extLst>
          </p:cNvPr>
          <p:cNvSpPr/>
          <p:nvPr/>
        </p:nvSpPr>
        <p:spPr>
          <a:xfrm>
            <a:off x="2511427" y="1258891"/>
            <a:ext cx="3511552" cy="1485900"/>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0" name="Freeform 16">
            <a:extLst>
              <a:ext uri="{FF2B5EF4-FFF2-40B4-BE49-F238E27FC236}">
                <a16:creationId xmlns:a16="http://schemas.microsoft.com/office/drawing/2014/main" id="{A1977C9E-D096-4196-BE4A-613870E19B71}"/>
              </a:ext>
            </a:extLst>
          </p:cNvPr>
          <p:cNvSpPr/>
          <p:nvPr/>
        </p:nvSpPr>
        <p:spPr>
          <a:xfrm>
            <a:off x="1405414" y="1487408"/>
            <a:ext cx="1139827" cy="1382709"/>
          </a:xfrm>
          <a:custGeom>
            <a:avLst/>
            <a:gdLst>
              <a:gd name="f0" fmla="val 10800000"/>
              <a:gd name="f1" fmla="val 5400000"/>
              <a:gd name="f2" fmla="val 180"/>
              <a:gd name="f3" fmla="val w"/>
              <a:gd name="f4" fmla="val h"/>
              <a:gd name="f5" fmla="val 0"/>
              <a:gd name="f6" fmla="val 303"/>
              <a:gd name="f7" fmla="val 366"/>
              <a:gd name="f8" fmla="val 287"/>
              <a:gd name="f9" fmla="val 193"/>
              <a:gd name="f10" fmla="val 274"/>
              <a:gd name="f11" fmla="val 265"/>
              <a:gd name="f12" fmla="val 256"/>
              <a:gd name="f13" fmla="val 228"/>
              <a:gd name="f14" fmla="val 215"/>
              <a:gd name="f15" fmla="val 218"/>
              <a:gd name="f16" fmla="val 226"/>
              <a:gd name="f17" fmla="val 245"/>
              <a:gd name="f18" fmla="val 240"/>
              <a:gd name="f19" fmla="val 279"/>
              <a:gd name="f20" fmla="val 251"/>
              <a:gd name="f21" fmla="val 315"/>
              <a:gd name="f22" fmla="val 264"/>
              <a:gd name="f23" fmla="val 351"/>
              <a:gd name="f24" fmla="val 268"/>
              <a:gd name="f25" fmla="val 362"/>
              <a:gd name="f26" fmla="val 261"/>
              <a:gd name="f27" fmla="val 364"/>
              <a:gd name="f28" fmla="val 237"/>
              <a:gd name="f29" fmla="val 221"/>
              <a:gd name="f30" fmla="val 359"/>
              <a:gd name="f31" fmla="val 208"/>
              <a:gd name="f32" fmla="val 352"/>
              <a:gd name="f33" fmla="val 171"/>
              <a:gd name="f34" fmla="val 335"/>
              <a:gd name="f35" fmla="val 136"/>
              <a:gd name="f36" fmla="val 334"/>
              <a:gd name="f37" fmla="val 100"/>
              <a:gd name="f38" fmla="val 353"/>
              <a:gd name="f39" fmla="val 84"/>
              <a:gd name="f40" fmla="val 69"/>
              <a:gd name="f41" fmla="val 65"/>
              <a:gd name="f42" fmla="val 340"/>
              <a:gd name="f43" fmla="val 64"/>
              <a:gd name="f44" fmla="val 336"/>
              <a:gd name="f45" fmla="val 57"/>
              <a:gd name="f46" fmla="val 54"/>
              <a:gd name="f47" fmla="val 330"/>
              <a:gd name="f48" fmla="val 51"/>
              <a:gd name="f49" fmla="val 327"/>
              <a:gd name="f50" fmla="val 48"/>
              <a:gd name="f51" fmla="val 323"/>
              <a:gd name="f52" fmla="val 47"/>
              <a:gd name="f53" fmla="val 319"/>
              <a:gd name="f54" fmla="val 46"/>
              <a:gd name="f55" fmla="val 309"/>
              <a:gd name="f56" fmla="val 45"/>
              <a:gd name="f57" fmla="val 298"/>
              <a:gd name="f58" fmla="val 288"/>
              <a:gd name="f59" fmla="val 42"/>
              <a:gd name="f60" fmla="val 40"/>
              <a:gd name="f61" fmla="val 38"/>
              <a:gd name="f62" fmla="val 35"/>
              <a:gd name="f63" fmla="val 290"/>
              <a:gd name="f64" fmla="val 33"/>
              <a:gd name="f65" fmla="val 293"/>
              <a:gd name="f66" fmla="val 29"/>
              <a:gd name="f67" fmla="val 278"/>
              <a:gd name="f68" fmla="val 244"/>
              <a:gd name="f69" fmla="val 5"/>
              <a:gd name="f70" fmla="val 8"/>
              <a:gd name="f71" fmla="val 201"/>
              <a:gd name="f72" fmla="val 18"/>
              <a:gd name="f73" fmla="val 167"/>
              <a:gd name="f74" fmla="val 52"/>
              <a:gd name="f75" fmla="val 105"/>
              <a:gd name="f76" fmla="val 70"/>
              <a:gd name="f77" fmla="val 92"/>
              <a:gd name="f78" fmla="val 39"/>
              <a:gd name="f79" fmla="val 114"/>
              <a:gd name="f80" fmla="val 20"/>
              <a:gd name="f81" fmla="val 134"/>
              <a:gd name="f82" fmla="val 165"/>
              <a:gd name="f83" fmla="val 198"/>
              <a:gd name="f84" fmla="val 11"/>
              <a:gd name="f85" fmla="val 231"/>
              <a:gd name="f86" fmla="val 263"/>
              <a:gd name="f87" fmla="val 280"/>
              <a:gd name="f88" fmla="val 289"/>
              <a:gd name="f89" fmla="val 66"/>
              <a:gd name="f90" fmla="val 282"/>
              <a:gd name="f91" fmla="val 87"/>
              <a:gd name="f92" fmla="val 93"/>
              <a:gd name="f93" fmla="val 276"/>
              <a:gd name="f94" fmla="val 102"/>
              <a:gd name="f95" fmla="val 132"/>
              <a:gd name="f96" fmla="val 162"/>
              <a:gd name="f97" fmla="+- 0 0 -90"/>
              <a:gd name="f98" fmla="*/ f3 1 303"/>
              <a:gd name="f99" fmla="*/ f4 1 366"/>
              <a:gd name="f100" fmla="val f5"/>
              <a:gd name="f101" fmla="val f6"/>
              <a:gd name="f102" fmla="val f7"/>
              <a:gd name="f103" fmla="*/ f97 f0 1"/>
              <a:gd name="f104" fmla="+- f102 0 f100"/>
              <a:gd name="f105" fmla="+- f101 0 f100"/>
              <a:gd name="f106" fmla="*/ f103 1 f2"/>
              <a:gd name="f107" fmla="*/ f105 1 303"/>
              <a:gd name="f108" fmla="*/ f104 1 366"/>
              <a:gd name="f109" fmla="*/ 287 f105 1"/>
              <a:gd name="f110" fmla="*/ 193 f104 1"/>
              <a:gd name="f111" fmla="*/ 256 f105 1"/>
              <a:gd name="f112" fmla="*/ 226 f105 1"/>
              <a:gd name="f113" fmla="*/ 245 f104 1"/>
              <a:gd name="f114" fmla="*/ 264 f105 1"/>
              <a:gd name="f115" fmla="*/ 351 f104 1"/>
              <a:gd name="f116" fmla="*/ 251 f105 1"/>
              <a:gd name="f117" fmla="*/ 364 f104 1"/>
              <a:gd name="f118" fmla="*/ 208 f105 1"/>
              <a:gd name="f119" fmla="*/ 352 f104 1"/>
              <a:gd name="f120" fmla="*/ 100 f105 1"/>
              <a:gd name="f121" fmla="*/ 353 f104 1"/>
              <a:gd name="f122" fmla="*/ 65 f105 1"/>
              <a:gd name="f123" fmla="*/ 340 f104 1"/>
              <a:gd name="f124" fmla="*/ 54 f105 1"/>
              <a:gd name="f125" fmla="*/ 330 f104 1"/>
              <a:gd name="f126" fmla="*/ 47 f105 1"/>
              <a:gd name="f127" fmla="*/ 319 f104 1"/>
              <a:gd name="f128" fmla="*/ 45 f105 1"/>
              <a:gd name="f129" fmla="*/ 288 f104 1"/>
              <a:gd name="f130" fmla="*/ 38 f105 1"/>
              <a:gd name="f131" fmla="*/ 29 f105 1"/>
              <a:gd name="f132" fmla="*/ 298 f104 1"/>
              <a:gd name="f133" fmla="*/ 244 f104 1"/>
              <a:gd name="f134" fmla="*/ 8 f105 1"/>
              <a:gd name="f135" fmla="*/ 201 f104 1"/>
              <a:gd name="f136" fmla="*/ 52 f105 1"/>
              <a:gd name="f137" fmla="*/ 105 f104 1"/>
              <a:gd name="f138" fmla="*/ 92 f105 1"/>
              <a:gd name="f139" fmla="*/ 39 f104 1"/>
              <a:gd name="f140" fmla="*/ 165 f105 1"/>
              <a:gd name="f141" fmla="*/ 5 f104 1"/>
              <a:gd name="f142" fmla="*/ 263 f105 1"/>
              <a:gd name="f143" fmla="*/ 29 f104 1"/>
              <a:gd name="f144" fmla="*/ 282 f105 1"/>
              <a:gd name="f145" fmla="*/ 87 f104 1"/>
              <a:gd name="f146" fmla="*/ 279 f105 1"/>
              <a:gd name="f147" fmla="+- f106 0 f1"/>
              <a:gd name="f148" fmla="*/ f109 1 303"/>
              <a:gd name="f149" fmla="*/ f110 1 366"/>
              <a:gd name="f150" fmla="*/ f111 1 303"/>
              <a:gd name="f151" fmla="*/ f112 1 303"/>
              <a:gd name="f152" fmla="*/ f113 1 366"/>
              <a:gd name="f153" fmla="*/ f114 1 303"/>
              <a:gd name="f154" fmla="*/ f115 1 366"/>
              <a:gd name="f155" fmla="*/ f116 1 303"/>
              <a:gd name="f156" fmla="*/ f117 1 366"/>
              <a:gd name="f157" fmla="*/ f118 1 303"/>
              <a:gd name="f158" fmla="*/ f119 1 366"/>
              <a:gd name="f159" fmla="*/ f120 1 303"/>
              <a:gd name="f160" fmla="*/ f121 1 366"/>
              <a:gd name="f161" fmla="*/ f122 1 303"/>
              <a:gd name="f162" fmla="*/ f123 1 366"/>
              <a:gd name="f163" fmla="*/ f124 1 303"/>
              <a:gd name="f164" fmla="*/ f125 1 366"/>
              <a:gd name="f165" fmla="*/ f126 1 303"/>
              <a:gd name="f166" fmla="*/ f127 1 366"/>
              <a:gd name="f167" fmla="*/ f128 1 303"/>
              <a:gd name="f168" fmla="*/ f129 1 366"/>
              <a:gd name="f169" fmla="*/ f130 1 303"/>
              <a:gd name="f170" fmla="*/ f131 1 303"/>
              <a:gd name="f171" fmla="*/ f132 1 366"/>
              <a:gd name="f172" fmla="*/ f133 1 366"/>
              <a:gd name="f173" fmla="*/ f134 1 303"/>
              <a:gd name="f174" fmla="*/ f135 1 366"/>
              <a:gd name="f175" fmla="*/ f136 1 303"/>
              <a:gd name="f176" fmla="*/ f137 1 366"/>
              <a:gd name="f177" fmla="*/ f138 1 303"/>
              <a:gd name="f178" fmla="*/ f139 1 366"/>
              <a:gd name="f179" fmla="*/ f140 1 303"/>
              <a:gd name="f180" fmla="*/ f141 1 366"/>
              <a:gd name="f181" fmla="*/ f142 1 303"/>
              <a:gd name="f182" fmla="*/ f143 1 366"/>
              <a:gd name="f183" fmla="*/ f144 1 303"/>
              <a:gd name="f184" fmla="*/ f145 1 366"/>
              <a:gd name="f185" fmla="*/ f146 1 303"/>
              <a:gd name="f186" fmla="*/ 0 1 f107"/>
              <a:gd name="f187" fmla="*/ f101 1 f107"/>
              <a:gd name="f188" fmla="*/ 0 1 f108"/>
              <a:gd name="f189" fmla="*/ f102 1 f108"/>
              <a:gd name="f190" fmla="*/ f148 1 f107"/>
              <a:gd name="f191" fmla="*/ f149 1 f108"/>
              <a:gd name="f192" fmla="*/ f150 1 f107"/>
              <a:gd name="f193" fmla="*/ f151 1 f107"/>
              <a:gd name="f194" fmla="*/ f152 1 f108"/>
              <a:gd name="f195" fmla="*/ f153 1 f107"/>
              <a:gd name="f196" fmla="*/ f154 1 f108"/>
              <a:gd name="f197" fmla="*/ f155 1 f107"/>
              <a:gd name="f198" fmla="*/ f156 1 f108"/>
              <a:gd name="f199" fmla="*/ f157 1 f107"/>
              <a:gd name="f200" fmla="*/ f158 1 f108"/>
              <a:gd name="f201" fmla="*/ f159 1 f107"/>
              <a:gd name="f202" fmla="*/ f160 1 f108"/>
              <a:gd name="f203" fmla="*/ f161 1 f107"/>
              <a:gd name="f204" fmla="*/ f162 1 f108"/>
              <a:gd name="f205" fmla="*/ f163 1 f107"/>
              <a:gd name="f206" fmla="*/ f164 1 f108"/>
              <a:gd name="f207" fmla="*/ f165 1 f107"/>
              <a:gd name="f208" fmla="*/ f166 1 f108"/>
              <a:gd name="f209" fmla="*/ f167 1 f107"/>
              <a:gd name="f210" fmla="*/ f168 1 f108"/>
              <a:gd name="f211" fmla="*/ f169 1 f107"/>
              <a:gd name="f212" fmla="*/ f170 1 f107"/>
              <a:gd name="f213" fmla="*/ f171 1 f108"/>
              <a:gd name="f214" fmla="*/ f172 1 f108"/>
              <a:gd name="f215" fmla="*/ f173 1 f107"/>
              <a:gd name="f216" fmla="*/ f174 1 f108"/>
              <a:gd name="f217" fmla="*/ f175 1 f107"/>
              <a:gd name="f218" fmla="*/ f176 1 f108"/>
              <a:gd name="f219" fmla="*/ f177 1 f107"/>
              <a:gd name="f220" fmla="*/ f178 1 f108"/>
              <a:gd name="f221" fmla="*/ f179 1 f107"/>
              <a:gd name="f222" fmla="*/ f180 1 f108"/>
              <a:gd name="f223" fmla="*/ f181 1 f107"/>
              <a:gd name="f224" fmla="*/ f182 1 f108"/>
              <a:gd name="f225" fmla="*/ f183 1 f107"/>
              <a:gd name="f226" fmla="*/ f184 1 f108"/>
              <a:gd name="f227" fmla="*/ f185 1 f107"/>
              <a:gd name="f228" fmla="*/ f186 f98 1"/>
              <a:gd name="f229" fmla="*/ f187 f98 1"/>
              <a:gd name="f230" fmla="*/ f189 f99 1"/>
              <a:gd name="f231" fmla="*/ f188 f99 1"/>
              <a:gd name="f232" fmla="*/ f190 f98 1"/>
              <a:gd name="f233" fmla="*/ f191 f99 1"/>
              <a:gd name="f234" fmla="*/ f192 f98 1"/>
              <a:gd name="f235" fmla="*/ f193 f98 1"/>
              <a:gd name="f236" fmla="*/ f194 f99 1"/>
              <a:gd name="f237" fmla="*/ f195 f98 1"/>
              <a:gd name="f238" fmla="*/ f196 f99 1"/>
              <a:gd name="f239" fmla="*/ f197 f98 1"/>
              <a:gd name="f240" fmla="*/ f198 f99 1"/>
              <a:gd name="f241" fmla="*/ f199 f98 1"/>
              <a:gd name="f242" fmla="*/ f200 f99 1"/>
              <a:gd name="f243" fmla="*/ f201 f98 1"/>
              <a:gd name="f244" fmla="*/ f202 f99 1"/>
              <a:gd name="f245" fmla="*/ f203 f98 1"/>
              <a:gd name="f246" fmla="*/ f204 f99 1"/>
              <a:gd name="f247" fmla="*/ f205 f98 1"/>
              <a:gd name="f248" fmla="*/ f206 f99 1"/>
              <a:gd name="f249" fmla="*/ f207 f98 1"/>
              <a:gd name="f250" fmla="*/ f208 f99 1"/>
              <a:gd name="f251" fmla="*/ f209 f98 1"/>
              <a:gd name="f252" fmla="*/ f210 f99 1"/>
              <a:gd name="f253" fmla="*/ f211 f98 1"/>
              <a:gd name="f254" fmla="*/ f212 f98 1"/>
              <a:gd name="f255" fmla="*/ f213 f99 1"/>
              <a:gd name="f256" fmla="*/ f214 f99 1"/>
              <a:gd name="f257" fmla="*/ f215 f98 1"/>
              <a:gd name="f258" fmla="*/ f216 f99 1"/>
              <a:gd name="f259" fmla="*/ f217 f98 1"/>
              <a:gd name="f260" fmla="*/ f218 f99 1"/>
              <a:gd name="f261" fmla="*/ f219 f98 1"/>
              <a:gd name="f262" fmla="*/ f220 f99 1"/>
              <a:gd name="f263" fmla="*/ f221 f98 1"/>
              <a:gd name="f264" fmla="*/ f222 f99 1"/>
              <a:gd name="f265" fmla="*/ f223 f98 1"/>
              <a:gd name="f266" fmla="*/ f224 f99 1"/>
              <a:gd name="f267" fmla="*/ f225 f98 1"/>
              <a:gd name="f268" fmla="*/ f226 f99 1"/>
              <a:gd name="f269" fmla="*/ f227 f98 1"/>
            </a:gdLst>
            <a:ahLst/>
            <a:cxnLst>
              <a:cxn ang="3cd4">
                <a:pos x="hc" y="t"/>
              </a:cxn>
              <a:cxn ang="0">
                <a:pos x="r" y="vc"/>
              </a:cxn>
              <a:cxn ang="cd4">
                <a:pos x="hc" y="b"/>
              </a:cxn>
              <a:cxn ang="cd2">
                <a:pos x="l" y="vc"/>
              </a:cxn>
              <a:cxn ang="f147">
                <a:pos x="f232" y="f233"/>
              </a:cxn>
              <a:cxn ang="f147">
                <a:pos x="f234" y="f233"/>
              </a:cxn>
              <a:cxn ang="f147">
                <a:pos x="f235" y="f236"/>
              </a:cxn>
              <a:cxn ang="f147">
                <a:pos x="f237" y="f238"/>
              </a:cxn>
              <a:cxn ang="f147">
                <a:pos x="f239" y="f240"/>
              </a:cxn>
              <a:cxn ang="f147">
                <a:pos x="f241" y="f242"/>
              </a:cxn>
              <a:cxn ang="f147">
                <a:pos x="f243" y="f244"/>
              </a:cxn>
              <a:cxn ang="f147">
                <a:pos x="f245" y="f246"/>
              </a:cxn>
              <a:cxn ang="f147">
                <a:pos x="f247" y="f248"/>
              </a:cxn>
              <a:cxn ang="f147">
                <a:pos x="f249" y="f250"/>
              </a:cxn>
              <a:cxn ang="f147">
                <a:pos x="f251" y="f252"/>
              </a:cxn>
              <a:cxn ang="f147">
                <a:pos x="f253" y="f252"/>
              </a:cxn>
              <a:cxn ang="f147">
                <a:pos x="f254" y="f255"/>
              </a:cxn>
              <a:cxn ang="f147">
                <a:pos x="f254" y="f256"/>
              </a:cxn>
              <a:cxn ang="f147">
                <a:pos x="f257" y="f258"/>
              </a:cxn>
              <a:cxn ang="f147">
                <a:pos x="f259" y="f260"/>
              </a:cxn>
              <a:cxn ang="f147">
                <a:pos x="f261" y="f262"/>
              </a:cxn>
              <a:cxn ang="f147">
                <a:pos x="f263" y="f264"/>
              </a:cxn>
              <a:cxn ang="f147">
                <a:pos x="f265" y="f266"/>
              </a:cxn>
              <a:cxn ang="f147">
                <a:pos x="f267" y="f268"/>
              </a:cxn>
              <a:cxn ang="f147">
                <a:pos x="f269" y="f260"/>
              </a:cxn>
              <a:cxn ang="f147">
                <a:pos x="f232" y="f233"/>
              </a:cxn>
            </a:cxnLst>
            <a:rect l="f228" t="f231" r="f229" b="f230"/>
            <a:pathLst>
              <a:path w="303" h="366">
                <a:moveTo>
                  <a:pt x="f8" y="f9"/>
                </a:moveTo>
                <a:cubicBezTo>
                  <a:pt x="f10" y="f9"/>
                  <a:pt x="f11" y="f9"/>
                  <a:pt x="f12" y="f9"/>
                </a:cubicBezTo>
                <a:cubicBezTo>
                  <a:pt x="f13" y="f9"/>
                  <a:pt x="f14" y="f15"/>
                  <a:pt x="f16" y="f17"/>
                </a:cubicBezTo>
                <a:cubicBezTo>
                  <a:pt x="f18" y="f19"/>
                  <a:pt x="f20" y="f21"/>
                  <a:pt x="f22" y="f23"/>
                </a:cubicBezTo>
                <a:cubicBezTo>
                  <a:pt x="f24" y="f25"/>
                  <a:pt x="f26" y="f7"/>
                  <a:pt x="f20" y="f27"/>
                </a:cubicBezTo>
                <a:cubicBezTo>
                  <a:pt x="f28" y="f25"/>
                  <a:pt x="f29" y="f30"/>
                  <a:pt x="f31" y="f32"/>
                </a:cubicBezTo>
                <a:cubicBezTo>
                  <a:pt x="f33" y="f34"/>
                  <a:pt x="f35" y="f36"/>
                  <a:pt x="f37" y="f38"/>
                </a:cubicBezTo>
                <a:cubicBezTo>
                  <a:pt x="f39" y="f25"/>
                  <a:pt x="f40" y="f7"/>
                  <a:pt x="f41" y="f42"/>
                </a:cubicBezTo>
                <a:cubicBezTo>
                  <a:pt x="f43" y="f44"/>
                  <a:pt x="f45" y="f36"/>
                  <a:pt x="f46" y="f47"/>
                </a:cubicBezTo>
                <a:cubicBezTo>
                  <a:pt x="f48" y="f49"/>
                  <a:pt x="f50" y="f51"/>
                  <a:pt x="f52" y="f53"/>
                </a:cubicBezTo>
                <a:cubicBezTo>
                  <a:pt x="f54" y="f55"/>
                  <a:pt x="f56" y="f57"/>
                  <a:pt x="f56" y="f58"/>
                </a:cubicBezTo>
                <a:cubicBezTo>
                  <a:pt x="f59" y="f58"/>
                  <a:pt x="f60" y="f58"/>
                  <a:pt x="f61" y="f58"/>
                </a:cubicBezTo>
                <a:cubicBezTo>
                  <a:pt x="f62" y="f63"/>
                  <a:pt x="f64" y="f65"/>
                  <a:pt x="f66" y="f57"/>
                </a:cubicBezTo>
                <a:cubicBezTo>
                  <a:pt x="f66" y="f67"/>
                  <a:pt x="f66" y="f26"/>
                  <a:pt x="f66" y="f68"/>
                </a:cubicBezTo>
                <a:cubicBezTo>
                  <a:pt x="f69" y="f28"/>
                  <a:pt x="f5" y="f13"/>
                  <a:pt x="f70" y="f71"/>
                </a:cubicBezTo>
                <a:cubicBezTo>
                  <a:pt x="f72" y="f73"/>
                  <a:pt x="f64" y="f35"/>
                  <a:pt x="f74" y="f75"/>
                </a:cubicBezTo>
                <a:cubicBezTo>
                  <a:pt x="f41" y="f39"/>
                  <a:pt x="f76" y="f45"/>
                  <a:pt x="f77" y="f78"/>
                </a:cubicBezTo>
                <a:cubicBezTo>
                  <a:pt x="f79" y="f80"/>
                  <a:pt x="f81" y="f5"/>
                  <a:pt x="f82" y="f69"/>
                </a:cubicBezTo>
                <a:cubicBezTo>
                  <a:pt x="f83" y="f84"/>
                  <a:pt x="f85" y="f80"/>
                  <a:pt x="f86" y="f66"/>
                </a:cubicBezTo>
                <a:cubicBezTo>
                  <a:pt x="f87" y="f62"/>
                  <a:pt x="f88" y="f89"/>
                  <a:pt x="f90" y="f91"/>
                </a:cubicBezTo>
                <a:cubicBezTo>
                  <a:pt x="f87" y="f92"/>
                  <a:pt x="f93" y="f94"/>
                  <a:pt x="f19" y="f75"/>
                </a:cubicBezTo>
                <a:cubicBezTo>
                  <a:pt x="f6" y="f95"/>
                  <a:pt x="f19" y="f96"/>
                  <a:pt x="f8" y="f9"/>
                </a:cubicBezTo>
                <a:close/>
              </a:path>
            </a:pathLst>
          </a:custGeom>
          <a:solidFill>
            <a:srgbClr val="D6B35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1" name="Freeform 17">
            <a:extLst>
              <a:ext uri="{FF2B5EF4-FFF2-40B4-BE49-F238E27FC236}">
                <a16:creationId xmlns:a16="http://schemas.microsoft.com/office/drawing/2014/main" id="{2E846727-38A2-4CA3-9D1F-7EBBB2F0AC6B}"/>
              </a:ext>
            </a:extLst>
          </p:cNvPr>
          <p:cNvSpPr/>
          <p:nvPr/>
        </p:nvSpPr>
        <p:spPr>
          <a:xfrm>
            <a:off x="4112422" y="1443755"/>
            <a:ext cx="919164" cy="1470026"/>
          </a:xfrm>
          <a:custGeom>
            <a:avLst/>
            <a:gdLst>
              <a:gd name="f0" fmla="val 10800000"/>
              <a:gd name="f1" fmla="val 5400000"/>
              <a:gd name="f2" fmla="val 180"/>
              <a:gd name="f3" fmla="val w"/>
              <a:gd name="f4" fmla="val h"/>
              <a:gd name="f5" fmla="val 0"/>
              <a:gd name="f6" fmla="val 244"/>
              <a:gd name="f7" fmla="val 389"/>
              <a:gd name="f8" fmla="val 145"/>
              <a:gd name="f9" fmla="val 9"/>
              <a:gd name="f10" fmla="val 176"/>
              <a:gd name="f11" fmla="val 198"/>
              <a:gd name="f12" fmla="val 26"/>
              <a:gd name="f13" fmla="val 225"/>
              <a:gd name="f14" fmla="val 36"/>
              <a:gd name="f15" fmla="val 229"/>
              <a:gd name="f16" fmla="val 38"/>
              <a:gd name="f17" fmla="val 231"/>
              <a:gd name="f18" fmla="val 46"/>
              <a:gd name="f19" fmla="val 232"/>
              <a:gd name="f20" fmla="val 51"/>
              <a:gd name="f21" fmla="val 234"/>
              <a:gd name="f22" fmla="val 58"/>
              <a:gd name="f23" fmla="val 235"/>
              <a:gd name="f24" fmla="val 66"/>
              <a:gd name="f25" fmla="val 74"/>
              <a:gd name="f26" fmla="val 82"/>
              <a:gd name="f27" fmla="val 236"/>
              <a:gd name="f28" fmla="val 95"/>
              <a:gd name="f29" fmla="val 99"/>
              <a:gd name="f30" fmla="val 219"/>
              <a:gd name="f31" fmla="val 109"/>
              <a:gd name="f32" fmla="val 222"/>
              <a:gd name="f33" fmla="val 119"/>
              <a:gd name="f34" fmla="val 227"/>
              <a:gd name="f35" fmla="val 129"/>
              <a:gd name="f36" fmla="val 160"/>
              <a:gd name="f37" fmla="val 189"/>
              <a:gd name="f38" fmla="val 221"/>
              <a:gd name="f39" fmla="val 218"/>
              <a:gd name="f40" fmla="val 224"/>
              <a:gd name="f41" fmla="val 210"/>
              <a:gd name="f42" fmla="val 230"/>
              <a:gd name="f43" fmla="val 203"/>
              <a:gd name="f44" fmla="val 166"/>
              <a:gd name="f45" fmla="val 159"/>
              <a:gd name="f46" fmla="val 264"/>
              <a:gd name="f47" fmla="val 178"/>
              <a:gd name="f48" fmla="val 296"/>
              <a:gd name="f49" fmla="val 190"/>
              <a:gd name="f50" fmla="val 317"/>
              <a:gd name="f51" fmla="val 197"/>
              <a:gd name="f52" fmla="val 340"/>
              <a:gd name="f53" fmla="val 205"/>
              <a:gd name="f54" fmla="val 362"/>
              <a:gd name="f55" fmla="val 209"/>
              <a:gd name="f56" fmla="val 374"/>
              <a:gd name="f57" fmla="val 385"/>
              <a:gd name="f58" fmla="val 164"/>
              <a:gd name="f59" fmla="val 384"/>
              <a:gd name="f60" fmla="val 147"/>
              <a:gd name="f61" fmla="val 380"/>
              <a:gd name="f62" fmla="val 131"/>
              <a:gd name="f63" fmla="val 381"/>
              <a:gd name="f64" fmla="val 106"/>
              <a:gd name="f65" fmla="val 81"/>
              <a:gd name="f66" fmla="val 382"/>
              <a:gd name="f67" fmla="val 56"/>
              <a:gd name="f68" fmla="val 30"/>
              <a:gd name="f69" fmla="val 19"/>
              <a:gd name="f70" fmla="val 25"/>
              <a:gd name="f71" fmla="val 355"/>
              <a:gd name="f72" fmla="val 33"/>
              <a:gd name="f73" fmla="val 326"/>
              <a:gd name="f74" fmla="val 40"/>
              <a:gd name="f75" fmla="val 295"/>
              <a:gd name="f76" fmla="val 53"/>
              <a:gd name="f77" fmla="val 268"/>
              <a:gd name="f78" fmla="val 64"/>
              <a:gd name="f79" fmla="val 247"/>
              <a:gd name="f80" fmla="val 57"/>
              <a:gd name="f81" fmla="val 43"/>
              <a:gd name="f82" fmla="val 8"/>
              <a:gd name="f83" fmla="val 183"/>
              <a:gd name="f84" fmla="val 103"/>
              <a:gd name="f85" fmla="val 27"/>
              <a:gd name="f86" fmla="val 59"/>
              <a:gd name="f87" fmla="val 47"/>
              <a:gd name="f88" fmla="val 18"/>
              <a:gd name="f89" fmla="val 117"/>
              <a:gd name="f90" fmla="val 125"/>
              <a:gd name="f91" fmla="val 7"/>
              <a:gd name="f92" fmla="val 134"/>
              <a:gd name="f93" fmla="+- 0 0 -90"/>
              <a:gd name="f94" fmla="*/ f3 1 244"/>
              <a:gd name="f95" fmla="*/ f4 1 389"/>
              <a:gd name="f96" fmla="val f5"/>
              <a:gd name="f97" fmla="val f6"/>
              <a:gd name="f98" fmla="val f7"/>
              <a:gd name="f99" fmla="*/ f93 f0 1"/>
              <a:gd name="f100" fmla="+- f98 0 f96"/>
              <a:gd name="f101" fmla="+- f97 0 f96"/>
              <a:gd name="f102" fmla="*/ f99 1 f2"/>
              <a:gd name="f103" fmla="*/ f101 1 244"/>
              <a:gd name="f104" fmla="*/ f100 1 389"/>
              <a:gd name="f105" fmla="*/ 145 f101 1"/>
              <a:gd name="f106" fmla="*/ 9 f100 1"/>
              <a:gd name="f107" fmla="*/ 225 f101 1"/>
              <a:gd name="f108" fmla="*/ 36 f100 1"/>
              <a:gd name="f109" fmla="*/ 232 f101 1"/>
              <a:gd name="f110" fmla="*/ 51 f100 1"/>
              <a:gd name="f111" fmla="*/ 235 f101 1"/>
              <a:gd name="f112" fmla="*/ 74 f100 1"/>
              <a:gd name="f113" fmla="*/ 231 f101 1"/>
              <a:gd name="f114" fmla="*/ 99 f100 1"/>
              <a:gd name="f115" fmla="*/ 227 f101 1"/>
              <a:gd name="f116" fmla="*/ 129 f100 1"/>
              <a:gd name="f117" fmla="*/ 221 f101 1"/>
              <a:gd name="f118" fmla="*/ 218 f100 1"/>
              <a:gd name="f119" fmla="*/ 203 f101 1"/>
              <a:gd name="f120" fmla="*/ 232 f100 1"/>
              <a:gd name="f121" fmla="*/ 178 f101 1"/>
              <a:gd name="f122" fmla="*/ 296 f100 1"/>
              <a:gd name="f123" fmla="*/ 205 f101 1"/>
              <a:gd name="f124" fmla="*/ 362 f100 1"/>
              <a:gd name="f125" fmla="*/ 180 f101 1"/>
              <a:gd name="f126" fmla="*/ 385 f100 1"/>
              <a:gd name="f127" fmla="*/ 131 f101 1"/>
              <a:gd name="f128" fmla="*/ 381 f100 1"/>
              <a:gd name="f129" fmla="*/ 56 f101 1"/>
              <a:gd name="f130" fmla="*/ 25 f101 1"/>
              <a:gd name="f131" fmla="*/ 355 f100 1"/>
              <a:gd name="f132" fmla="*/ 53 f101 1"/>
              <a:gd name="f133" fmla="*/ 268 f100 1"/>
              <a:gd name="f134" fmla="*/ 43 f101 1"/>
              <a:gd name="f135" fmla="*/ 219 f100 1"/>
              <a:gd name="f136" fmla="*/ 27 f101 1"/>
              <a:gd name="f137" fmla="*/ 59 f100 1"/>
              <a:gd name="f138" fmla="*/ 117 f101 1"/>
              <a:gd name="f139" fmla="+- f102 0 f1"/>
              <a:gd name="f140" fmla="*/ f105 1 244"/>
              <a:gd name="f141" fmla="*/ f106 1 389"/>
              <a:gd name="f142" fmla="*/ f107 1 244"/>
              <a:gd name="f143" fmla="*/ f108 1 389"/>
              <a:gd name="f144" fmla="*/ f109 1 244"/>
              <a:gd name="f145" fmla="*/ f110 1 389"/>
              <a:gd name="f146" fmla="*/ f111 1 244"/>
              <a:gd name="f147" fmla="*/ f112 1 389"/>
              <a:gd name="f148" fmla="*/ f113 1 244"/>
              <a:gd name="f149" fmla="*/ f114 1 389"/>
              <a:gd name="f150" fmla="*/ f115 1 244"/>
              <a:gd name="f151" fmla="*/ f116 1 389"/>
              <a:gd name="f152" fmla="*/ f117 1 244"/>
              <a:gd name="f153" fmla="*/ f118 1 389"/>
              <a:gd name="f154" fmla="*/ f119 1 244"/>
              <a:gd name="f155" fmla="*/ f120 1 389"/>
              <a:gd name="f156" fmla="*/ f121 1 244"/>
              <a:gd name="f157" fmla="*/ f122 1 389"/>
              <a:gd name="f158" fmla="*/ f123 1 244"/>
              <a:gd name="f159" fmla="*/ f124 1 389"/>
              <a:gd name="f160" fmla="*/ f125 1 244"/>
              <a:gd name="f161" fmla="*/ f126 1 389"/>
              <a:gd name="f162" fmla="*/ f127 1 244"/>
              <a:gd name="f163" fmla="*/ f128 1 389"/>
              <a:gd name="f164" fmla="*/ f129 1 244"/>
              <a:gd name="f165" fmla="*/ f130 1 244"/>
              <a:gd name="f166" fmla="*/ f131 1 389"/>
              <a:gd name="f167" fmla="*/ f132 1 244"/>
              <a:gd name="f168" fmla="*/ f133 1 389"/>
              <a:gd name="f169" fmla="*/ f134 1 244"/>
              <a:gd name="f170" fmla="*/ f135 1 389"/>
              <a:gd name="f171" fmla="*/ f136 1 244"/>
              <a:gd name="f172" fmla="*/ f137 1 389"/>
              <a:gd name="f173" fmla="*/ f138 1 244"/>
              <a:gd name="f174" fmla="*/ 0 1 f103"/>
              <a:gd name="f175" fmla="*/ f97 1 f103"/>
              <a:gd name="f176" fmla="*/ 0 1 f104"/>
              <a:gd name="f177" fmla="*/ f98 1 f104"/>
              <a:gd name="f178" fmla="*/ f140 1 f103"/>
              <a:gd name="f179" fmla="*/ f141 1 f104"/>
              <a:gd name="f180" fmla="*/ f142 1 f103"/>
              <a:gd name="f181" fmla="*/ f143 1 f104"/>
              <a:gd name="f182" fmla="*/ f144 1 f103"/>
              <a:gd name="f183" fmla="*/ f145 1 f104"/>
              <a:gd name="f184" fmla="*/ f146 1 f103"/>
              <a:gd name="f185" fmla="*/ f147 1 f104"/>
              <a:gd name="f186" fmla="*/ f148 1 f103"/>
              <a:gd name="f187" fmla="*/ f149 1 f104"/>
              <a:gd name="f188" fmla="*/ f150 1 f103"/>
              <a:gd name="f189" fmla="*/ f151 1 f104"/>
              <a:gd name="f190" fmla="*/ f152 1 f103"/>
              <a:gd name="f191" fmla="*/ f153 1 f104"/>
              <a:gd name="f192" fmla="*/ f154 1 f103"/>
              <a:gd name="f193" fmla="*/ f155 1 f104"/>
              <a:gd name="f194" fmla="*/ f156 1 f103"/>
              <a:gd name="f195" fmla="*/ f157 1 f104"/>
              <a:gd name="f196" fmla="*/ f158 1 f103"/>
              <a:gd name="f197" fmla="*/ f159 1 f104"/>
              <a:gd name="f198" fmla="*/ f160 1 f103"/>
              <a:gd name="f199" fmla="*/ f161 1 f104"/>
              <a:gd name="f200" fmla="*/ f162 1 f103"/>
              <a:gd name="f201" fmla="*/ f163 1 f104"/>
              <a:gd name="f202" fmla="*/ f164 1 f103"/>
              <a:gd name="f203" fmla="*/ f165 1 f103"/>
              <a:gd name="f204" fmla="*/ f166 1 f104"/>
              <a:gd name="f205" fmla="*/ f167 1 f103"/>
              <a:gd name="f206" fmla="*/ f168 1 f104"/>
              <a:gd name="f207" fmla="*/ f169 1 f103"/>
              <a:gd name="f208" fmla="*/ f170 1 f104"/>
              <a:gd name="f209" fmla="*/ f171 1 f103"/>
              <a:gd name="f210" fmla="*/ f172 1 f104"/>
              <a:gd name="f211" fmla="*/ f173 1 f103"/>
              <a:gd name="f212" fmla="*/ f174 f94 1"/>
              <a:gd name="f213" fmla="*/ f175 f94 1"/>
              <a:gd name="f214" fmla="*/ f177 f95 1"/>
              <a:gd name="f215" fmla="*/ f176 f95 1"/>
              <a:gd name="f216" fmla="*/ f178 f94 1"/>
              <a:gd name="f217" fmla="*/ f179 f95 1"/>
              <a:gd name="f218" fmla="*/ f180 f94 1"/>
              <a:gd name="f219" fmla="*/ f181 f95 1"/>
              <a:gd name="f220" fmla="*/ f182 f94 1"/>
              <a:gd name="f221" fmla="*/ f183 f95 1"/>
              <a:gd name="f222" fmla="*/ f184 f94 1"/>
              <a:gd name="f223" fmla="*/ f185 f95 1"/>
              <a:gd name="f224" fmla="*/ f186 f94 1"/>
              <a:gd name="f225" fmla="*/ f187 f95 1"/>
              <a:gd name="f226" fmla="*/ f188 f94 1"/>
              <a:gd name="f227" fmla="*/ f189 f95 1"/>
              <a:gd name="f228" fmla="*/ f190 f94 1"/>
              <a:gd name="f229" fmla="*/ f191 f95 1"/>
              <a:gd name="f230" fmla="*/ f192 f94 1"/>
              <a:gd name="f231" fmla="*/ f193 f95 1"/>
              <a:gd name="f232" fmla="*/ f194 f94 1"/>
              <a:gd name="f233" fmla="*/ f195 f95 1"/>
              <a:gd name="f234" fmla="*/ f196 f94 1"/>
              <a:gd name="f235" fmla="*/ f197 f95 1"/>
              <a:gd name="f236" fmla="*/ f198 f94 1"/>
              <a:gd name="f237" fmla="*/ f199 f95 1"/>
              <a:gd name="f238" fmla="*/ f200 f94 1"/>
              <a:gd name="f239" fmla="*/ f201 f95 1"/>
              <a:gd name="f240" fmla="*/ f202 f94 1"/>
              <a:gd name="f241" fmla="*/ f203 f94 1"/>
              <a:gd name="f242" fmla="*/ f204 f95 1"/>
              <a:gd name="f243" fmla="*/ f205 f94 1"/>
              <a:gd name="f244" fmla="*/ f206 f95 1"/>
              <a:gd name="f245" fmla="*/ f207 f94 1"/>
              <a:gd name="f246" fmla="*/ f208 f95 1"/>
              <a:gd name="f247" fmla="*/ f209 f94 1"/>
              <a:gd name="f248" fmla="*/ f210 f95 1"/>
              <a:gd name="f249" fmla="*/ f211 f94 1"/>
            </a:gdLst>
            <a:ahLst/>
            <a:cxnLst>
              <a:cxn ang="3cd4">
                <a:pos x="hc" y="t"/>
              </a:cxn>
              <a:cxn ang="0">
                <a:pos x="r" y="vc"/>
              </a:cxn>
              <a:cxn ang="cd4">
                <a:pos x="hc" y="b"/>
              </a:cxn>
              <a:cxn ang="cd2">
                <a:pos x="l" y="vc"/>
              </a:cxn>
              <a:cxn ang="f139">
                <a:pos x="f216" y="f217"/>
              </a:cxn>
              <a:cxn ang="f139">
                <a:pos x="f218" y="f219"/>
              </a:cxn>
              <a:cxn ang="f139">
                <a:pos x="f220" y="f221"/>
              </a:cxn>
              <a:cxn ang="f139">
                <a:pos x="f222" y="f223"/>
              </a:cxn>
              <a:cxn ang="f139">
                <a:pos x="f224" y="f225"/>
              </a:cxn>
              <a:cxn ang="f139">
                <a:pos x="f226" y="f227"/>
              </a:cxn>
              <a:cxn ang="f139">
                <a:pos x="f228" y="f229"/>
              </a:cxn>
              <a:cxn ang="f139">
                <a:pos x="f230" y="f231"/>
              </a:cxn>
              <a:cxn ang="f139">
                <a:pos x="f232" y="f233"/>
              </a:cxn>
              <a:cxn ang="f139">
                <a:pos x="f234" y="f235"/>
              </a:cxn>
              <a:cxn ang="f139">
                <a:pos x="f236" y="f237"/>
              </a:cxn>
              <a:cxn ang="f139">
                <a:pos x="f238" y="f239"/>
              </a:cxn>
              <a:cxn ang="f139">
                <a:pos x="f240" y="f237"/>
              </a:cxn>
              <a:cxn ang="f139">
                <a:pos x="f241" y="f242"/>
              </a:cxn>
              <a:cxn ang="f139">
                <a:pos x="f243" y="f244"/>
              </a:cxn>
              <a:cxn ang="f139">
                <a:pos x="f245" y="f246"/>
              </a:cxn>
              <a:cxn ang="f139">
                <a:pos x="f247" y="f248"/>
              </a:cxn>
              <a:cxn ang="f139">
                <a:pos x="f249" y="f217"/>
              </a:cxn>
              <a:cxn ang="f139">
                <a:pos x="f216" y="f217"/>
              </a:cxn>
            </a:cxnLst>
            <a:rect l="f212" t="f215" r="f213" b="f214"/>
            <a:pathLst>
              <a:path w="244" h="389">
                <a:moveTo>
                  <a:pt x="f8" y="f9"/>
                </a:moveTo>
                <a:cubicBezTo>
                  <a:pt x="f10" y="f5"/>
                  <a:pt x="f11" y="f12"/>
                  <a:pt x="f13" y="f14"/>
                </a:cubicBezTo>
                <a:cubicBezTo>
                  <a:pt x="f15" y="f16"/>
                  <a:pt x="f17" y="f18"/>
                  <a:pt x="f19" y="f20"/>
                </a:cubicBezTo>
                <a:cubicBezTo>
                  <a:pt x="f21" y="f22"/>
                  <a:pt x="f23" y="f24"/>
                  <a:pt x="f23" y="f25"/>
                </a:cubicBezTo>
                <a:cubicBezTo>
                  <a:pt x="f23" y="f26"/>
                  <a:pt x="f27" y="f28"/>
                  <a:pt x="f17" y="f29"/>
                </a:cubicBezTo>
                <a:cubicBezTo>
                  <a:pt x="f30" y="f31"/>
                  <a:pt x="f32" y="f33"/>
                  <a:pt x="f34" y="f35"/>
                </a:cubicBezTo>
                <a:cubicBezTo>
                  <a:pt x="f6" y="f36"/>
                  <a:pt x="f34" y="f37"/>
                  <a:pt x="f38" y="f39"/>
                </a:cubicBezTo>
                <a:cubicBezTo>
                  <a:pt x="f30" y="f40"/>
                  <a:pt x="f41" y="f42"/>
                  <a:pt x="f43" y="f19"/>
                </a:cubicBezTo>
                <a:cubicBezTo>
                  <a:pt x="f44" y="f6"/>
                  <a:pt x="f45" y="f46"/>
                  <a:pt x="f47" y="f48"/>
                </a:cubicBezTo>
                <a:cubicBezTo>
                  <a:pt x="f49" y="f50"/>
                  <a:pt x="f51" y="f52"/>
                  <a:pt x="f53" y="f54"/>
                </a:cubicBezTo>
                <a:cubicBezTo>
                  <a:pt x="f55" y="f56"/>
                  <a:pt x="f11" y="f57"/>
                  <a:pt x="f2" y="f57"/>
                </a:cubicBezTo>
                <a:cubicBezTo>
                  <a:pt x="f58" y="f59"/>
                  <a:pt x="f60" y="f61"/>
                  <a:pt x="f62" y="f63"/>
                </a:cubicBezTo>
                <a:cubicBezTo>
                  <a:pt x="f64" y="f63"/>
                  <a:pt x="f65" y="f66"/>
                  <a:pt x="f67" y="f57"/>
                </a:cubicBezTo>
                <a:cubicBezTo>
                  <a:pt x="f68" y="f7"/>
                  <a:pt x="f69" y="f63"/>
                  <a:pt x="f70" y="f71"/>
                </a:cubicBezTo>
                <a:cubicBezTo>
                  <a:pt x="f72" y="f73"/>
                  <a:pt x="f74" y="f75"/>
                  <a:pt x="f76" y="f77"/>
                </a:cubicBezTo>
                <a:cubicBezTo>
                  <a:pt x="f78" y="f79"/>
                  <a:pt x="f80" y="f21"/>
                  <a:pt x="f81" y="f30"/>
                </a:cubicBezTo>
                <a:cubicBezTo>
                  <a:pt x="f82" y="f83"/>
                  <a:pt x="f5" y="f84"/>
                  <a:pt x="f85" y="f86"/>
                </a:cubicBezTo>
                <a:cubicBezTo>
                  <a:pt x="f87" y="f70"/>
                  <a:pt x="f26" y="f88"/>
                  <a:pt x="f89" y="f9"/>
                </a:cubicBezTo>
                <a:cubicBezTo>
                  <a:pt x="f90" y="f91"/>
                  <a:pt x="f92" y="f9"/>
                  <a:pt x="f8" y="f9"/>
                </a:cubicBezTo>
                <a:close/>
              </a:path>
            </a:pathLst>
          </a:custGeom>
          <a:solidFill>
            <a:srgbClr val="D6B35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2" name="Freeform 18">
            <a:extLst>
              <a:ext uri="{FF2B5EF4-FFF2-40B4-BE49-F238E27FC236}">
                <a16:creationId xmlns:a16="http://schemas.microsoft.com/office/drawing/2014/main" id="{9451A48C-FA1F-45C4-98DB-7A17C98616E1}"/>
              </a:ext>
            </a:extLst>
          </p:cNvPr>
          <p:cNvSpPr/>
          <p:nvPr/>
        </p:nvSpPr>
        <p:spPr>
          <a:xfrm>
            <a:off x="6811164" y="1390701"/>
            <a:ext cx="866778" cy="1474790"/>
          </a:xfrm>
          <a:custGeom>
            <a:avLst/>
            <a:gdLst>
              <a:gd name="f0" fmla="val 10800000"/>
              <a:gd name="f1" fmla="val 5400000"/>
              <a:gd name="f2" fmla="val 180"/>
              <a:gd name="f3" fmla="val w"/>
              <a:gd name="f4" fmla="val h"/>
              <a:gd name="f5" fmla="val 0"/>
              <a:gd name="f6" fmla="val 230"/>
              <a:gd name="f7" fmla="val 390"/>
              <a:gd name="f8" fmla="val 215"/>
              <a:gd name="f9" fmla="val 81"/>
              <a:gd name="f10" fmla="val 203"/>
              <a:gd name="f11" fmla="val 101"/>
              <a:gd name="f12" fmla="val 212"/>
              <a:gd name="f13" fmla="val 122"/>
              <a:gd name="f14" fmla="val 228"/>
              <a:gd name="f15" fmla="val 142"/>
              <a:gd name="f16" fmla="val 229"/>
              <a:gd name="f17" fmla="val 144"/>
              <a:gd name="f18" fmla="val 148"/>
              <a:gd name="f19" fmla="val 151"/>
              <a:gd name="f20" fmla="val 224"/>
              <a:gd name="f21" fmla="val 170"/>
              <a:gd name="f22" fmla="val 217"/>
              <a:gd name="f23" fmla="val 188"/>
              <a:gd name="f24" fmla="val 213"/>
              <a:gd name="f25" fmla="val 208"/>
              <a:gd name="f26" fmla="val 209"/>
              <a:gd name="f27" fmla="val 226"/>
              <a:gd name="f28" fmla="val 197"/>
              <a:gd name="f29" fmla="val 181"/>
              <a:gd name="f30" fmla="val 231"/>
              <a:gd name="f31" fmla="val 156"/>
              <a:gd name="f32" fmla="val 233"/>
              <a:gd name="f33" fmla="val 246"/>
              <a:gd name="f34" fmla="val 164"/>
              <a:gd name="f35" fmla="val 268"/>
              <a:gd name="f36" fmla="val 296"/>
              <a:gd name="f37" fmla="val 194"/>
              <a:gd name="f38" fmla="val 326"/>
              <a:gd name="f39" fmla="val 356"/>
              <a:gd name="f40" fmla="val 210"/>
              <a:gd name="f41" fmla="val 361"/>
              <a:gd name="f42" fmla="val 205"/>
              <a:gd name="f43" fmla="val 373"/>
              <a:gd name="f44" fmla="val 200"/>
              <a:gd name="f45" fmla="val 377"/>
              <a:gd name="f46" fmla="val 183"/>
              <a:gd name="f47" fmla="val 163"/>
              <a:gd name="f48" fmla="val 380"/>
              <a:gd name="f49" fmla="val 116"/>
              <a:gd name="f50" fmla="val 366"/>
              <a:gd name="f51" fmla="val 88"/>
              <a:gd name="f52" fmla="val 57"/>
              <a:gd name="f53" fmla="val 370"/>
              <a:gd name="f54" fmla="val 52"/>
              <a:gd name="f55" fmla="val 371"/>
              <a:gd name="f56" fmla="val 47"/>
              <a:gd name="f57" fmla="val 41"/>
              <a:gd name="f58" fmla="val 11"/>
              <a:gd name="f59" fmla="val 8"/>
              <a:gd name="f60" fmla="val 12"/>
              <a:gd name="f61" fmla="val 312"/>
              <a:gd name="f62" fmla="val 18"/>
              <a:gd name="f63" fmla="val 298"/>
              <a:gd name="f64" fmla="val 24"/>
              <a:gd name="f65" fmla="val 284"/>
              <a:gd name="f66" fmla="val 32"/>
              <a:gd name="f67" fmla="val 263"/>
              <a:gd name="f68" fmla="val 34"/>
              <a:gd name="f69" fmla="val 242"/>
              <a:gd name="f70" fmla="val 220"/>
              <a:gd name="f71" fmla="val 206"/>
              <a:gd name="f72" fmla="val 16"/>
              <a:gd name="f73" fmla="val 190"/>
              <a:gd name="f74" fmla="val 15"/>
              <a:gd name="f75" fmla="val 174"/>
              <a:gd name="f76" fmla="val 13"/>
              <a:gd name="f77" fmla="val 121"/>
              <a:gd name="f78" fmla="val 14"/>
              <a:gd name="f79" fmla="val 95"/>
              <a:gd name="f80" fmla="val 20"/>
              <a:gd name="f81" fmla="val 39"/>
              <a:gd name="f82" fmla="val 54"/>
              <a:gd name="f83" fmla="val 21"/>
              <a:gd name="f84" fmla="val 109"/>
              <a:gd name="f85" fmla="val 119"/>
              <a:gd name="f86" fmla="val 9"/>
              <a:gd name="f87" fmla="val 129"/>
              <a:gd name="f88" fmla="val 4"/>
              <a:gd name="f89" fmla="val 140"/>
              <a:gd name="f90" fmla="val 3"/>
              <a:gd name="f91" fmla="val 166"/>
              <a:gd name="f92" fmla="val 6"/>
              <a:gd name="f93" fmla="val 23"/>
              <a:gd name="f94" fmla="val 216"/>
              <a:gd name="f95" fmla="val 44"/>
              <a:gd name="f96" fmla="+- 0 0 -90"/>
              <a:gd name="f97" fmla="*/ f3 1 230"/>
              <a:gd name="f98" fmla="*/ f4 1 390"/>
              <a:gd name="f99" fmla="val f5"/>
              <a:gd name="f100" fmla="val f6"/>
              <a:gd name="f101" fmla="val f7"/>
              <a:gd name="f102" fmla="*/ f96 f0 1"/>
              <a:gd name="f103" fmla="+- f101 0 f99"/>
              <a:gd name="f104" fmla="+- f100 0 f99"/>
              <a:gd name="f105" fmla="*/ f102 1 f2"/>
              <a:gd name="f106" fmla="*/ f104 1 230"/>
              <a:gd name="f107" fmla="*/ f103 1 390"/>
              <a:gd name="f108" fmla="*/ 215 f104 1"/>
              <a:gd name="f109" fmla="*/ 81 f103 1"/>
              <a:gd name="f110" fmla="*/ 228 f104 1"/>
              <a:gd name="f111" fmla="*/ 142 f103 1"/>
              <a:gd name="f112" fmla="*/ 229 f104 1"/>
              <a:gd name="f113" fmla="*/ 151 f103 1"/>
              <a:gd name="f114" fmla="*/ 213 f104 1"/>
              <a:gd name="f115" fmla="*/ 208 f103 1"/>
              <a:gd name="f116" fmla="*/ 181 f104 1"/>
              <a:gd name="f117" fmla="*/ 231 f103 1"/>
              <a:gd name="f118" fmla="*/ 164 f104 1"/>
              <a:gd name="f119" fmla="*/ 268 f103 1"/>
              <a:gd name="f120" fmla="*/ 208 f104 1"/>
              <a:gd name="f121" fmla="*/ 356 f103 1"/>
              <a:gd name="f122" fmla="*/ 200 f104 1"/>
              <a:gd name="f123" fmla="*/ 377 f103 1"/>
              <a:gd name="f124" fmla="*/ 144 f104 1"/>
              <a:gd name="f125" fmla="*/ 380 f103 1"/>
              <a:gd name="f126" fmla="*/ 57 f104 1"/>
              <a:gd name="f127" fmla="*/ 370 f103 1"/>
              <a:gd name="f128" fmla="*/ 41 f104 1"/>
              <a:gd name="f129" fmla="*/ 371 f103 1"/>
              <a:gd name="f130" fmla="*/ 8 f104 1"/>
              <a:gd name="f131" fmla="*/ 326 f103 1"/>
              <a:gd name="f132" fmla="*/ 24 f104 1"/>
              <a:gd name="f133" fmla="*/ 284 f103 1"/>
              <a:gd name="f134" fmla="*/ 220 f103 1"/>
              <a:gd name="f135" fmla="*/ 15 f104 1"/>
              <a:gd name="f136" fmla="*/ 174 f103 1"/>
              <a:gd name="f137" fmla="*/ 14 f104 1"/>
              <a:gd name="f138" fmla="*/ 95 f103 1"/>
              <a:gd name="f139" fmla="*/ 109 f104 1"/>
              <a:gd name="f140" fmla="*/ 11 f103 1"/>
              <a:gd name="f141" fmla="*/ 140 f104 1"/>
              <a:gd name="f142" fmla="*/ 4 f103 1"/>
              <a:gd name="f143" fmla="*/ 174 f104 1"/>
              <a:gd name="f144" fmla="*/ 6 f103 1"/>
              <a:gd name="f145" fmla="+- f105 0 f1"/>
              <a:gd name="f146" fmla="*/ f108 1 230"/>
              <a:gd name="f147" fmla="*/ f109 1 390"/>
              <a:gd name="f148" fmla="*/ f110 1 230"/>
              <a:gd name="f149" fmla="*/ f111 1 390"/>
              <a:gd name="f150" fmla="*/ f112 1 230"/>
              <a:gd name="f151" fmla="*/ f113 1 390"/>
              <a:gd name="f152" fmla="*/ f114 1 230"/>
              <a:gd name="f153" fmla="*/ f115 1 390"/>
              <a:gd name="f154" fmla="*/ f116 1 230"/>
              <a:gd name="f155" fmla="*/ f117 1 390"/>
              <a:gd name="f156" fmla="*/ f118 1 230"/>
              <a:gd name="f157" fmla="*/ f119 1 390"/>
              <a:gd name="f158" fmla="*/ f120 1 230"/>
              <a:gd name="f159" fmla="*/ f121 1 390"/>
              <a:gd name="f160" fmla="*/ f122 1 230"/>
              <a:gd name="f161" fmla="*/ f123 1 390"/>
              <a:gd name="f162" fmla="*/ f124 1 230"/>
              <a:gd name="f163" fmla="*/ f125 1 390"/>
              <a:gd name="f164" fmla="*/ f126 1 230"/>
              <a:gd name="f165" fmla="*/ f127 1 390"/>
              <a:gd name="f166" fmla="*/ f128 1 230"/>
              <a:gd name="f167" fmla="*/ f129 1 390"/>
              <a:gd name="f168" fmla="*/ f130 1 230"/>
              <a:gd name="f169" fmla="*/ f131 1 390"/>
              <a:gd name="f170" fmla="*/ f132 1 230"/>
              <a:gd name="f171" fmla="*/ f133 1 390"/>
              <a:gd name="f172" fmla="*/ f134 1 390"/>
              <a:gd name="f173" fmla="*/ f135 1 230"/>
              <a:gd name="f174" fmla="*/ f136 1 390"/>
              <a:gd name="f175" fmla="*/ f137 1 230"/>
              <a:gd name="f176" fmla="*/ f138 1 390"/>
              <a:gd name="f177" fmla="*/ f139 1 230"/>
              <a:gd name="f178" fmla="*/ f140 1 390"/>
              <a:gd name="f179" fmla="*/ f141 1 230"/>
              <a:gd name="f180" fmla="*/ f142 1 390"/>
              <a:gd name="f181" fmla="*/ f143 1 230"/>
              <a:gd name="f182" fmla="*/ f144 1 390"/>
              <a:gd name="f183" fmla="*/ 0 1 f106"/>
              <a:gd name="f184" fmla="*/ f100 1 f106"/>
              <a:gd name="f185" fmla="*/ 0 1 f107"/>
              <a:gd name="f186" fmla="*/ f101 1 f107"/>
              <a:gd name="f187" fmla="*/ f146 1 f106"/>
              <a:gd name="f188" fmla="*/ f147 1 f107"/>
              <a:gd name="f189" fmla="*/ f148 1 f106"/>
              <a:gd name="f190" fmla="*/ f149 1 f107"/>
              <a:gd name="f191" fmla="*/ f150 1 f106"/>
              <a:gd name="f192" fmla="*/ f151 1 f107"/>
              <a:gd name="f193" fmla="*/ f152 1 f106"/>
              <a:gd name="f194" fmla="*/ f153 1 f107"/>
              <a:gd name="f195" fmla="*/ f154 1 f106"/>
              <a:gd name="f196" fmla="*/ f155 1 f107"/>
              <a:gd name="f197" fmla="*/ f156 1 f106"/>
              <a:gd name="f198" fmla="*/ f157 1 f107"/>
              <a:gd name="f199" fmla="*/ f158 1 f106"/>
              <a:gd name="f200" fmla="*/ f159 1 f107"/>
              <a:gd name="f201" fmla="*/ f160 1 f106"/>
              <a:gd name="f202" fmla="*/ f161 1 f107"/>
              <a:gd name="f203" fmla="*/ f162 1 f106"/>
              <a:gd name="f204" fmla="*/ f163 1 f107"/>
              <a:gd name="f205" fmla="*/ f164 1 f106"/>
              <a:gd name="f206" fmla="*/ f165 1 f107"/>
              <a:gd name="f207" fmla="*/ f166 1 f106"/>
              <a:gd name="f208" fmla="*/ f167 1 f107"/>
              <a:gd name="f209" fmla="*/ f168 1 f106"/>
              <a:gd name="f210" fmla="*/ f169 1 f107"/>
              <a:gd name="f211" fmla="*/ f170 1 f106"/>
              <a:gd name="f212" fmla="*/ f171 1 f107"/>
              <a:gd name="f213" fmla="*/ f172 1 f107"/>
              <a:gd name="f214" fmla="*/ f173 1 f106"/>
              <a:gd name="f215" fmla="*/ f174 1 f107"/>
              <a:gd name="f216" fmla="*/ f175 1 f106"/>
              <a:gd name="f217" fmla="*/ f176 1 f107"/>
              <a:gd name="f218" fmla="*/ f177 1 f106"/>
              <a:gd name="f219" fmla="*/ f178 1 f107"/>
              <a:gd name="f220" fmla="*/ f179 1 f106"/>
              <a:gd name="f221" fmla="*/ f180 1 f107"/>
              <a:gd name="f222" fmla="*/ f181 1 f106"/>
              <a:gd name="f223" fmla="*/ f182 1 f107"/>
              <a:gd name="f224" fmla="*/ f183 f97 1"/>
              <a:gd name="f225" fmla="*/ f184 f97 1"/>
              <a:gd name="f226" fmla="*/ f186 f98 1"/>
              <a:gd name="f227" fmla="*/ f185 f98 1"/>
              <a:gd name="f228" fmla="*/ f187 f97 1"/>
              <a:gd name="f229" fmla="*/ f188 f98 1"/>
              <a:gd name="f230" fmla="*/ f189 f97 1"/>
              <a:gd name="f231" fmla="*/ f190 f98 1"/>
              <a:gd name="f232" fmla="*/ f191 f97 1"/>
              <a:gd name="f233" fmla="*/ f192 f98 1"/>
              <a:gd name="f234" fmla="*/ f193 f97 1"/>
              <a:gd name="f235" fmla="*/ f194 f98 1"/>
              <a:gd name="f236" fmla="*/ f195 f97 1"/>
              <a:gd name="f237" fmla="*/ f196 f98 1"/>
              <a:gd name="f238" fmla="*/ f197 f97 1"/>
              <a:gd name="f239" fmla="*/ f198 f98 1"/>
              <a:gd name="f240" fmla="*/ f199 f97 1"/>
              <a:gd name="f241" fmla="*/ f200 f98 1"/>
              <a:gd name="f242" fmla="*/ f201 f97 1"/>
              <a:gd name="f243" fmla="*/ f202 f98 1"/>
              <a:gd name="f244" fmla="*/ f203 f97 1"/>
              <a:gd name="f245" fmla="*/ f204 f98 1"/>
              <a:gd name="f246" fmla="*/ f205 f97 1"/>
              <a:gd name="f247" fmla="*/ f206 f98 1"/>
              <a:gd name="f248" fmla="*/ f207 f97 1"/>
              <a:gd name="f249" fmla="*/ f208 f98 1"/>
              <a:gd name="f250" fmla="*/ f209 f97 1"/>
              <a:gd name="f251" fmla="*/ f210 f98 1"/>
              <a:gd name="f252" fmla="*/ f211 f97 1"/>
              <a:gd name="f253" fmla="*/ f212 f98 1"/>
              <a:gd name="f254" fmla="*/ f213 f98 1"/>
              <a:gd name="f255" fmla="*/ f214 f97 1"/>
              <a:gd name="f256" fmla="*/ f215 f98 1"/>
              <a:gd name="f257" fmla="*/ f216 f97 1"/>
              <a:gd name="f258" fmla="*/ f217 f98 1"/>
              <a:gd name="f259" fmla="*/ f218 f97 1"/>
              <a:gd name="f260" fmla="*/ f219 f98 1"/>
              <a:gd name="f261" fmla="*/ f220 f97 1"/>
              <a:gd name="f262" fmla="*/ f221 f98 1"/>
              <a:gd name="f263" fmla="*/ f222 f97 1"/>
              <a:gd name="f264" fmla="*/ f223 f98 1"/>
            </a:gdLst>
            <a:ahLst/>
            <a:cxnLst>
              <a:cxn ang="3cd4">
                <a:pos x="hc" y="t"/>
              </a:cxn>
              <a:cxn ang="0">
                <a:pos x="r" y="vc"/>
              </a:cxn>
              <a:cxn ang="cd4">
                <a:pos x="hc" y="b"/>
              </a:cxn>
              <a:cxn ang="cd2">
                <a:pos x="l" y="vc"/>
              </a:cxn>
              <a:cxn ang="f145">
                <a:pos x="f228" y="f229"/>
              </a:cxn>
              <a:cxn ang="f145">
                <a:pos x="f230" y="f231"/>
              </a:cxn>
              <a:cxn ang="f145">
                <a:pos x="f232" y="f233"/>
              </a:cxn>
              <a:cxn ang="f145">
                <a:pos x="f234" y="f235"/>
              </a:cxn>
              <a:cxn ang="f145">
                <a:pos x="f236" y="f237"/>
              </a:cxn>
              <a:cxn ang="f145">
                <a:pos x="f238" y="f239"/>
              </a:cxn>
              <a:cxn ang="f145">
                <a:pos x="f240" y="f241"/>
              </a:cxn>
              <a:cxn ang="f145">
                <a:pos x="f242" y="f243"/>
              </a:cxn>
              <a:cxn ang="f145">
                <a:pos x="f244" y="f245"/>
              </a:cxn>
              <a:cxn ang="f145">
                <a:pos x="f246" y="f247"/>
              </a:cxn>
              <a:cxn ang="f145">
                <a:pos x="f248" y="f249"/>
              </a:cxn>
              <a:cxn ang="f145">
                <a:pos x="f250" y="f251"/>
              </a:cxn>
              <a:cxn ang="f145">
                <a:pos x="f252" y="f253"/>
              </a:cxn>
              <a:cxn ang="f145">
                <a:pos x="f252" y="f254"/>
              </a:cxn>
              <a:cxn ang="f145">
                <a:pos x="f255" y="f256"/>
              </a:cxn>
              <a:cxn ang="f145">
                <a:pos x="f257" y="f258"/>
              </a:cxn>
              <a:cxn ang="f145">
                <a:pos x="f259" y="f260"/>
              </a:cxn>
              <a:cxn ang="f145">
                <a:pos x="f261" y="f262"/>
              </a:cxn>
              <a:cxn ang="f145">
                <a:pos x="f263" y="f264"/>
              </a:cxn>
              <a:cxn ang="f145">
                <a:pos x="f228" y="f229"/>
              </a:cxn>
            </a:cxnLst>
            <a:rect l="f224" t="f227" r="f225" b="f226"/>
            <a:pathLst>
              <a:path w="230" h="390">
                <a:moveTo>
                  <a:pt x="f8" y="f9"/>
                </a:moveTo>
                <a:cubicBezTo>
                  <a:pt x="f10" y="f11"/>
                  <a:pt x="f12" y="f13"/>
                  <a:pt x="f14" y="f15"/>
                </a:cubicBezTo>
                <a:cubicBezTo>
                  <a:pt x="f16" y="f17"/>
                  <a:pt x="f6" y="f18"/>
                  <a:pt x="f16" y="f19"/>
                </a:cubicBezTo>
                <a:cubicBezTo>
                  <a:pt x="f20" y="f21"/>
                  <a:pt x="f22" y="f23"/>
                  <a:pt x="f24" y="f25"/>
                </a:cubicBezTo>
                <a:cubicBezTo>
                  <a:pt x="f26" y="f27"/>
                  <a:pt x="f28" y="f6"/>
                  <a:pt x="f29" y="f30"/>
                </a:cubicBezTo>
                <a:cubicBezTo>
                  <a:pt x="f31" y="f32"/>
                  <a:pt x="f19" y="f33"/>
                  <a:pt x="f34" y="f35"/>
                </a:cubicBezTo>
                <a:cubicBezTo>
                  <a:pt x="f2" y="f36"/>
                  <a:pt x="f37" y="f38"/>
                  <a:pt x="f25" y="f39"/>
                </a:cubicBezTo>
                <a:cubicBezTo>
                  <a:pt x="f40" y="f41"/>
                  <a:pt x="f42" y="f43"/>
                  <a:pt x="f44" y="f45"/>
                </a:cubicBezTo>
                <a:cubicBezTo>
                  <a:pt x="f46" y="f7"/>
                  <a:pt x="f47" y="f7"/>
                  <a:pt x="f17" y="f48"/>
                </a:cubicBezTo>
                <a:cubicBezTo>
                  <a:pt x="f49" y="f50"/>
                  <a:pt x="f51" y="f41"/>
                  <a:pt x="f52" y="f53"/>
                </a:cubicBezTo>
                <a:cubicBezTo>
                  <a:pt x="f54" y="f55"/>
                  <a:pt x="f56" y="f55"/>
                  <a:pt x="f57" y="f55"/>
                </a:cubicBezTo>
                <a:cubicBezTo>
                  <a:pt x="f58" y="f53"/>
                  <a:pt x="f5" y="f39"/>
                  <a:pt x="f59" y="f38"/>
                </a:cubicBezTo>
                <a:cubicBezTo>
                  <a:pt x="f60" y="f61"/>
                  <a:pt x="f62" y="f63"/>
                  <a:pt x="f64" y="f65"/>
                </a:cubicBezTo>
                <a:cubicBezTo>
                  <a:pt x="f66" y="f67"/>
                  <a:pt x="f68" y="f69"/>
                  <a:pt x="f64" y="f70"/>
                </a:cubicBezTo>
                <a:cubicBezTo>
                  <a:pt x="f62" y="f71"/>
                  <a:pt x="f72" y="f73"/>
                  <a:pt x="f74" y="f75"/>
                </a:cubicBezTo>
                <a:cubicBezTo>
                  <a:pt x="f76" y="f18"/>
                  <a:pt x="f58" y="f77"/>
                  <a:pt x="f78" y="f79"/>
                </a:cubicBezTo>
                <a:cubicBezTo>
                  <a:pt x="f80" y="f81"/>
                  <a:pt x="f82" y="f83"/>
                  <a:pt x="f84" y="f58"/>
                </a:cubicBezTo>
                <a:cubicBezTo>
                  <a:pt x="f85" y="f86"/>
                  <a:pt x="f87" y="f88"/>
                  <a:pt x="f89" y="f88"/>
                </a:cubicBezTo>
                <a:cubicBezTo>
                  <a:pt x="f19" y="f90"/>
                  <a:pt x="f91" y="f5"/>
                  <a:pt x="f75" y="f92"/>
                </a:cubicBezTo>
                <a:cubicBezTo>
                  <a:pt x="f28" y="f93"/>
                  <a:pt x="f94" y="f95"/>
                  <a:pt x="f8" y="f9"/>
                </a:cubicBezTo>
                <a:close/>
              </a:path>
            </a:pathLst>
          </a:custGeom>
          <a:solidFill>
            <a:srgbClr val="D6B35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grpSp>
        <p:nvGrpSpPr>
          <p:cNvPr id="13" name="Grupo 26">
            <a:extLst>
              <a:ext uri="{FF2B5EF4-FFF2-40B4-BE49-F238E27FC236}">
                <a16:creationId xmlns:a16="http://schemas.microsoft.com/office/drawing/2014/main" id="{16936D74-B09C-4E8E-8529-C5D915C761BE}"/>
              </a:ext>
            </a:extLst>
          </p:cNvPr>
          <p:cNvGrpSpPr/>
          <p:nvPr/>
        </p:nvGrpSpPr>
        <p:grpSpPr>
          <a:xfrm>
            <a:off x="504055" y="597423"/>
            <a:ext cx="8388456" cy="4055721"/>
            <a:chOff x="504055" y="597423"/>
            <a:chExt cx="8388456" cy="4055721"/>
          </a:xfrm>
        </p:grpSpPr>
        <p:sp>
          <p:nvSpPr>
            <p:cNvPr id="14" name="Freeform 22">
              <a:extLst>
                <a:ext uri="{FF2B5EF4-FFF2-40B4-BE49-F238E27FC236}">
                  <a16:creationId xmlns:a16="http://schemas.microsoft.com/office/drawing/2014/main" id="{CF8E5C29-582F-42A3-B25F-01768E53EC45}"/>
                </a:ext>
              </a:extLst>
            </p:cNvPr>
            <p:cNvSpPr/>
            <p:nvPr/>
          </p:nvSpPr>
          <p:spPr>
            <a:xfrm rot="19800012">
              <a:off x="5513385" y="1574389"/>
              <a:ext cx="509585" cy="392935"/>
            </a:xfrm>
            <a:custGeom>
              <a:avLst/>
              <a:gdLst>
                <a:gd name="f0" fmla="val 10800000"/>
                <a:gd name="f1" fmla="val 5400000"/>
                <a:gd name="f2" fmla="val 360"/>
                <a:gd name="f3" fmla="val 180"/>
                <a:gd name="f4" fmla="val w"/>
                <a:gd name="f5" fmla="val h"/>
                <a:gd name="f6" fmla="val 0"/>
                <a:gd name="f7" fmla="val 516"/>
                <a:gd name="f8" fmla="val 397"/>
                <a:gd name="f9" fmla="val 32"/>
                <a:gd name="f10" fmla="val 134"/>
                <a:gd name="f11" fmla="val 8"/>
                <a:gd name="f12" fmla="val 137"/>
                <a:gd name="f13" fmla="val 150"/>
                <a:gd name="f14" fmla="val 17"/>
                <a:gd name="f15" fmla="val 165"/>
                <a:gd name="f16" fmla="val 40"/>
                <a:gd name="f17" fmla="val 208"/>
                <a:gd name="f18" fmla="val 72"/>
                <a:gd name="f19" fmla="val 237"/>
                <a:gd name="f20" fmla="val 125"/>
                <a:gd name="f21" fmla="val 242"/>
                <a:gd name="f22" fmla="val 155"/>
                <a:gd name="f23" fmla="val 244"/>
                <a:gd name="f24" fmla="val 185"/>
                <a:gd name="f25" fmla="val 256"/>
                <a:gd name="f26" fmla="val 214"/>
                <a:gd name="f27" fmla="val 265"/>
                <a:gd name="f28" fmla="val 220"/>
                <a:gd name="f29" fmla="val 266"/>
                <a:gd name="f30" fmla="val 225"/>
                <a:gd name="f31" fmla="val 270"/>
                <a:gd name="f32" fmla="val 231"/>
                <a:gd name="f33" fmla="val 272"/>
                <a:gd name="f34" fmla="val 290"/>
                <a:gd name="f35" fmla="val 269"/>
                <a:gd name="f36" fmla="val 289"/>
                <a:gd name="f37" fmla="val 295"/>
                <a:gd name="f38" fmla="val 255"/>
                <a:gd name="f39" fmla="val 307"/>
                <a:gd name="f40" fmla="val 239"/>
                <a:gd name="f41" fmla="val 324"/>
                <a:gd name="f42" fmla="val 227"/>
                <a:gd name="f43" fmla="val 338"/>
                <a:gd name="f44" fmla="val 213"/>
                <a:gd name="f45" fmla="val 342"/>
                <a:gd name="f46" fmla="val 216"/>
                <a:gd name="f47" fmla="val 347"/>
                <a:gd name="f48" fmla="val 350"/>
                <a:gd name="f49" fmla="val 219"/>
                <a:gd name="f50" fmla="val 374"/>
                <a:gd name="f51" fmla="val 396"/>
                <a:gd name="f52" fmla="val 218"/>
                <a:gd name="f53" fmla="val 417"/>
                <a:gd name="f54" fmla="val 229"/>
                <a:gd name="f55" fmla="val 429"/>
                <a:gd name="f56" fmla="val 235"/>
                <a:gd name="f57" fmla="val 435"/>
                <a:gd name="f58" fmla="val 439"/>
                <a:gd name="f59" fmla="val 221"/>
                <a:gd name="f60" fmla="val 455"/>
                <a:gd name="f61" fmla="val 175"/>
                <a:gd name="f62" fmla="val 470"/>
                <a:gd name="f63" fmla="val 129"/>
                <a:gd name="f64" fmla="val 485"/>
                <a:gd name="f65" fmla="val 82"/>
                <a:gd name="f66" fmla="val 488"/>
                <a:gd name="f67" fmla="val 73"/>
                <a:gd name="f68" fmla="val 61"/>
                <a:gd name="f69" fmla="val 487"/>
                <a:gd name="f70" fmla="val 51"/>
                <a:gd name="f71" fmla="val 484"/>
                <a:gd name="f72" fmla="val 15"/>
                <a:gd name="f73" fmla="val 471"/>
                <a:gd name="f74" fmla="val 7"/>
                <a:gd name="f75" fmla="val 438"/>
                <a:gd name="f76" fmla="val 19"/>
                <a:gd name="f77" fmla="val 441"/>
                <a:gd name="f78" fmla="val 5"/>
                <a:gd name="f79" fmla="val 449"/>
                <a:gd name="f80" fmla="val 462"/>
                <a:gd name="f81" fmla="val 3"/>
                <a:gd name="f82" fmla="val 481"/>
                <a:gd name="f83" fmla="val 493"/>
                <a:gd name="f84" fmla="val 21"/>
                <a:gd name="f85" fmla="val 500"/>
                <a:gd name="f86" fmla="val 514"/>
                <a:gd name="f87" fmla="val 78"/>
                <a:gd name="f88" fmla="val 117"/>
                <a:gd name="f89" fmla="val 511"/>
                <a:gd name="f90" fmla="val 157"/>
                <a:gd name="f91" fmla="val 509"/>
                <a:gd name="f92" fmla="val 169"/>
                <a:gd name="f93" fmla="val 181"/>
                <a:gd name="f94" fmla="val 192"/>
                <a:gd name="f95" fmla="val 202"/>
                <a:gd name="f96" fmla="val 480"/>
                <a:gd name="f97" fmla="val 210"/>
                <a:gd name="f98" fmla="val 472"/>
                <a:gd name="f99" fmla="val 451"/>
                <a:gd name="f100" fmla="val 240"/>
                <a:gd name="f101" fmla="val 443"/>
                <a:gd name="f102" fmla="val 261"/>
                <a:gd name="f103" fmla="val 294"/>
                <a:gd name="f104" fmla="val 459"/>
                <a:gd name="f105" fmla="val 353"/>
                <a:gd name="f106" fmla="val 418"/>
                <a:gd name="f107" fmla="val 383"/>
                <a:gd name="f108" fmla="val 364"/>
                <a:gd name="f109" fmla="val 354"/>
                <a:gd name="f110" fmla="val 344"/>
                <a:gd name="f111" fmla="val 381"/>
                <a:gd name="f112" fmla="val 331"/>
                <a:gd name="f113" fmla="val 380"/>
                <a:gd name="f114" fmla="val 337"/>
                <a:gd name="f115" fmla="val 387"/>
                <a:gd name="f116" fmla="val 341"/>
                <a:gd name="f117" fmla="val 391"/>
                <a:gd name="f118" fmla="val 345"/>
                <a:gd name="f119" fmla="val 308"/>
                <a:gd name="f120" fmla="val 392"/>
                <a:gd name="f121" fmla="val 291"/>
                <a:gd name="f122" fmla="val 367"/>
                <a:gd name="f123" fmla="val 281"/>
                <a:gd name="f124" fmla="val 336"/>
                <a:gd name="f125" fmla="val 275"/>
                <a:gd name="f126" fmla="val 320"/>
                <a:gd name="f127" fmla="val 317"/>
                <a:gd name="f128" fmla="val 252"/>
                <a:gd name="f129" fmla="val 319"/>
                <a:gd name="f130" fmla="val 323"/>
                <a:gd name="f131" fmla="val 168"/>
                <a:gd name="f132" fmla="val 326"/>
                <a:gd name="f133" fmla="val 126"/>
                <a:gd name="f134" fmla="val 111"/>
                <a:gd name="f135" fmla="val 92"/>
                <a:gd name="f136" fmla="val 313"/>
                <a:gd name="f137" fmla="val 84"/>
                <a:gd name="f138" fmla="val 301"/>
                <a:gd name="f139" fmla="val 57"/>
                <a:gd name="f140" fmla="val 33"/>
                <a:gd name="f141" fmla="val 11"/>
                <a:gd name="f142" fmla="val 188"/>
                <a:gd name="f143" fmla="val 174"/>
                <a:gd name="f144" fmla="val 2"/>
                <a:gd name="f145" fmla="val 138"/>
                <a:gd name="f146" fmla="val 132"/>
                <a:gd name="f147" fmla="val 6"/>
                <a:gd name="f148" fmla="val 121"/>
                <a:gd name="f149" fmla="val 9"/>
                <a:gd name="f150" fmla="val 16"/>
                <a:gd name="f151" fmla="val 120"/>
                <a:gd name="f152" fmla="val 24"/>
                <a:gd name="f153" fmla="val 31"/>
                <a:gd name="f154" fmla="val 131"/>
                <a:gd name="f155" fmla="val 340"/>
                <a:gd name="f156" fmla="val 339"/>
                <a:gd name="f157" fmla="val 299"/>
                <a:gd name="f158" fmla="val 318"/>
                <a:gd name="f159" fmla="val 343"/>
                <a:gd name="f160" fmla="val 330"/>
                <a:gd name="f161" fmla="val 316"/>
                <a:gd name="f162" fmla="val 349"/>
                <a:gd name="f163" fmla="val 351"/>
                <a:gd name="f164" fmla="val 356"/>
                <a:gd name="f165" fmla="val 332"/>
                <a:gd name="f166" fmla="val 358"/>
                <a:gd name="f167" fmla="val 361"/>
                <a:gd name="f168" fmla="val 362"/>
                <a:gd name="f169" fmla="val 363"/>
                <a:gd name="f170" fmla="val 328"/>
                <a:gd name="f171" fmla="val 365"/>
                <a:gd name="f172" fmla="val 305"/>
                <a:gd name="f173" fmla="val 369"/>
                <a:gd name="f174" fmla="val 371"/>
                <a:gd name="f175" fmla="val 373"/>
                <a:gd name="f176" fmla="val 375"/>
                <a:gd name="f177" fmla="val 378"/>
                <a:gd name="f178" fmla="val 382"/>
                <a:gd name="f179" fmla="val 327"/>
                <a:gd name="f180" fmla="val 384"/>
                <a:gd name="f181" fmla="val 322"/>
                <a:gd name="f182" fmla="val 386"/>
                <a:gd name="f183" fmla="val 388"/>
                <a:gd name="f184" fmla="val 393"/>
                <a:gd name="f185" fmla="val 306"/>
                <a:gd name="f186" fmla="val 404"/>
                <a:gd name="f187" fmla="val 407"/>
                <a:gd name="f188" fmla="val 401"/>
                <a:gd name="f189" fmla="val 279"/>
                <a:gd name="f190" fmla="val 273"/>
                <a:gd name="f191" fmla="val 271"/>
                <a:gd name="f192" fmla="val 376"/>
                <a:gd name="f193" fmla="val 284"/>
                <a:gd name="f194" fmla="val 355"/>
                <a:gd name="f195" fmla="val 287"/>
                <a:gd name="f196" fmla="val 352"/>
                <a:gd name="f197" fmla="val 298"/>
                <a:gd name="f198" fmla="val 309"/>
                <a:gd name="f199" fmla="val 348"/>
                <a:gd name="f200" fmla="+- 0 0 -90"/>
                <a:gd name="f201" fmla="*/ f4 1 516"/>
                <a:gd name="f202" fmla="*/ f5 1 397"/>
                <a:gd name="f203" fmla="val f6"/>
                <a:gd name="f204" fmla="val f7"/>
                <a:gd name="f205" fmla="val f8"/>
                <a:gd name="f206" fmla="*/ f200 f0 1"/>
                <a:gd name="f207" fmla="+- f205 0 f203"/>
                <a:gd name="f208" fmla="+- f204 0 f203"/>
                <a:gd name="f209" fmla="*/ f206 1 f3"/>
                <a:gd name="f210" fmla="*/ f208 1 516"/>
                <a:gd name="f211" fmla="*/ f207 1 397"/>
                <a:gd name="f212" fmla="*/ 32 f208 1"/>
                <a:gd name="f213" fmla="*/ 134 f207 1"/>
                <a:gd name="f214" fmla="*/ 17 f208 1"/>
                <a:gd name="f215" fmla="*/ 165 f207 1"/>
                <a:gd name="f216" fmla="*/ 125 f208 1"/>
                <a:gd name="f217" fmla="*/ 242 f207 1"/>
                <a:gd name="f218" fmla="*/ 214 f208 1"/>
                <a:gd name="f219" fmla="*/ 265 f207 1"/>
                <a:gd name="f220" fmla="*/ 231 f208 1"/>
                <a:gd name="f221" fmla="*/ 272 f207 1"/>
                <a:gd name="f222" fmla="*/ 295 f208 1"/>
                <a:gd name="f223" fmla="*/ 255 f207 1"/>
                <a:gd name="f224" fmla="*/ 338 f208 1"/>
                <a:gd name="f225" fmla="*/ 213 f207 1"/>
                <a:gd name="f226" fmla="*/ 350 f208 1"/>
                <a:gd name="f227" fmla="*/ 219 f207 1"/>
                <a:gd name="f228" fmla="*/ 417 f208 1"/>
                <a:gd name="f229" fmla="*/ 229 f207 1"/>
                <a:gd name="f230" fmla="*/ 439 f208 1"/>
                <a:gd name="f231" fmla="*/ 221 f207 1"/>
                <a:gd name="f232" fmla="*/ 485 f208 1"/>
                <a:gd name="f233" fmla="*/ 82 f207 1"/>
                <a:gd name="f234" fmla="*/ 487 f208 1"/>
                <a:gd name="f235" fmla="*/ 51 f207 1"/>
                <a:gd name="f236" fmla="*/ 438 f208 1"/>
                <a:gd name="f237" fmla="*/ 19 f207 1"/>
                <a:gd name="f238" fmla="*/ 462 f208 1"/>
                <a:gd name="f239" fmla="*/ 3 f207 1"/>
                <a:gd name="f240" fmla="*/ 500 f208 1"/>
                <a:gd name="f241" fmla="*/ 40 f207 1"/>
                <a:gd name="f242" fmla="*/ 511 f208 1"/>
                <a:gd name="f243" fmla="*/ 157 f207 1"/>
                <a:gd name="f244" fmla="*/ 493 f208 1"/>
                <a:gd name="f245" fmla="*/ 192 f207 1"/>
                <a:gd name="f246" fmla="*/ 472 f208 1"/>
                <a:gd name="f247" fmla="*/ 218 f207 1"/>
                <a:gd name="f248" fmla="*/ 449 f208 1"/>
                <a:gd name="f249" fmla="*/ 294 f207 1"/>
                <a:gd name="f250" fmla="*/ 364 f208 1"/>
                <a:gd name="f251" fmla="*/ 383 f207 1"/>
                <a:gd name="f252" fmla="*/ 331 f208 1"/>
                <a:gd name="f253" fmla="*/ 380 f207 1"/>
                <a:gd name="f254" fmla="*/ 345 f208 1"/>
                <a:gd name="f255" fmla="*/ 397 f207 1"/>
                <a:gd name="f256" fmla="*/ 281 f208 1"/>
                <a:gd name="f257" fmla="*/ 336 f207 1"/>
                <a:gd name="f258" fmla="*/ 252 f208 1"/>
                <a:gd name="f259" fmla="*/ 319 f207 1"/>
                <a:gd name="f260" fmla="*/ 126 f208 1"/>
                <a:gd name="f261" fmla="*/ 324 f207 1"/>
                <a:gd name="f262" fmla="*/ 84 f208 1"/>
                <a:gd name="f263" fmla="*/ 301 f207 1"/>
                <a:gd name="f264" fmla="*/ 11 f208 1"/>
                <a:gd name="f265" fmla="*/ 188 f207 1"/>
                <a:gd name="f266" fmla="*/ 0 f208 1"/>
                <a:gd name="f267" fmla="*/ 138 f207 1"/>
                <a:gd name="f268" fmla="*/ 9 f208 1"/>
                <a:gd name="f269" fmla="*/ 121 f207 1"/>
                <a:gd name="f270" fmla="*/ 31 f208 1"/>
                <a:gd name="f271" fmla="*/ 129 f207 1"/>
                <a:gd name="f272" fmla="*/ 342 f208 1"/>
                <a:gd name="f273" fmla="*/ 281 f207 1"/>
                <a:gd name="f274" fmla="*/ 337 f208 1"/>
                <a:gd name="f275" fmla="*/ 341 f208 1"/>
                <a:gd name="f276" fmla="*/ 347 f208 1"/>
                <a:gd name="f277" fmla="*/ 316 f207 1"/>
                <a:gd name="f278" fmla="*/ 353 f208 1"/>
                <a:gd name="f279" fmla="*/ 358 f208 1"/>
                <a:gd name="f280" fmla="*/ 340 f207 1"/>
                <a:gd name="f281" fmla="*/ 362 f208 1"/>
                <a:gd name="f282" fmla="*/ 365 f208 1"/>
                <a:gd name="f283" fmla="*/ 305 f207 1"/>
                <a:gd name="f284" fmla="*/ 371 f208 1"/>
                <a:gd name="f285" fmla="*/ 378 f208 1"/>
                <a:gd name="f286" fmla="*/ 341 f207 1"/>
                <a:gd name="f287" fmla="*/ 384 f208 1"/>
                <a:gd name="f288" fmla="*/ 322 f207 1"/>
                <a:gd name="f289" fmla="*/ 393 f208 1"/>
                <a:gd name="f290" fmla="*/ 306 f207 1"/>
                <a:gd name="f291" fmla="*/ 401 f208 1"/>
                <a:gd name="f292" fmla="*/ 279 f207 1"/>
                <a:gd name="f293" fmla="*/ 373 f208 1"/>
                <a:gd name="f294" fmla="*/ 299 f207 1"/>
                <a:gd name="f295" fmla="*/ 367 f208 1"/>
                <a:gd name="f296" fmla="*/ 349 f208 1"/>
                <a:gd name="f297" fmla="*/ 309 f207 1"/>
                <a:gd name="f298" fmla="*/ 308 f207 1"/>
                <a:gd name="f299" fmla="+- f209 0 f1"/>
                <a:gd name="f300" fmla="*/ f212 1 516"/>
                <a:gd name="f301" fmla="*/ f213 1 397"/>
                <a:gd name="f302" fmla="*/ f214 1 516"/>
                <a:gd name="f303" fmla="*/ f215 1 397"/>
                <a:gd name="f304" fmla="*/ f216 1 516"/>
                <a:gd name="f305" fmla="*/ f217 1 397"/>
                <a:gd name="f306" fmla="*/ f218 1 516"/>
                <a:gd name="f307" fmla="*/ f219 1 397"/>
                <a:gd name="f308" fmla="*/ f220 1 516"/>
                <a:gd name="f309" fmla="*/ f221 1 397"/>
                <a:gd name="f310" fmla="*/ f222 1 516"/>
                <a:gd name="f311" fmla="*/ f223 1 397"/>
                <a:gd name="f312" fmla="*/ f224 1 516"/>
                <a:gd name="f313" fmla="*/ f225 1 397"/>
                <a:gd name="f314" fmla="*/ f226 1 516"/>
                <a:gd name="f315" fmla="*/ f227 1 397"/>
                <a:gd name="f316" fmla="*/ f228 1 516"/>
                <a:gd name="f317" fmla="*/ f229 1 397"/>
                <a:gd name="f318" fmla="*/ f230 1 516"/>
                <a:gd name="f319" fmla="*/ f231 1 397"/>
                <a:gd name="f320" fmla="*/ f232 1 516"/>
                <a:gd name="f321" fmla="*/ f233 1 397"/>
                <a:gd name="f322" fmla="*/ f234 1 516"/>
                <a:gd name="f323" fmla="*/ f235 1 397"/>
                <a:gd name="f324" fmla="*/ f236 1 516"/>
                <a:gd name="f325" fmla="*/ f237 1 397"/>
                <a:gd name="f326" fmla="*/ f238 1 516"/>
                <a:gd name="f327" fmla="*/ f239 1 397"/>
                <a:gd name="f328" fmla="*/ f240 1 516"/>
                <a:gd name="f329" fmla="*/ f241 1 397"/>
                <a:gd name="f330" fmla="*/ f242 1 516"/>
                <a:gd name="f331" fmla="*/ f243 1 397"/>
                <a:gd name="f332" fmla="*/ f244 1 516"/>
                <a:gd name="f333" fmla="*/ f245 1 397"/>
                <a:gd name="f334" fmla="*/ f246 1 516"/>
                <a:gd name="f335" fmla="*/ f247 1 397"/>
                <a:gd name="f336" fmla="*/ f248 1 516"/>
                <a:gd name="f337" fmla="*/ f249 1 397"/>
                <a:gd name="f338" fmla="*/ f250 1 516"/>
                <a:gd name="f339" fmla="*/ f251 1 397"/>
                <a:gd name="f340" fmla="*/ f252 1 516"/>
                <a:gd name="f341" fmla="*/ f253 1 397"/>
                <a:gd name="f342" fmla="*/ f254 1 516"/>
                <a:gd name="f343" fmla="*/ f255 1 397"/>
                <a:gd name="f344" fmla="*/ f256 1 516"/>
                <a:gd name="f345" fmla="*/ f257 1 397"/>
                <a:gd name="f346" fmla="*/ f258 1 516"/>
                <a:gd name="f347" fmla="*/ f259 1 397"/>
                <a:gd name="f348" fmla="*/ f260 1 516"/>
                <a:gd name="f349" fmla="*/ f261 1 397"/>
                <a:gd name="f350" fmla="*/ f262 1 516"/>
                <a:gd name="f351" fmla="*/ f263 1 397"/>
                <a:gd name="f352" fmla="*/ f264 1 516"/>
                <a:gd name="f353" fmla="*/ f265 1 397"/>
                <a:gd name="f354" fmla="*/ f266 1 516"/>
                <a:gd name="f355" fmla="*/ f267 1 397"/>
                <a:gd name="f356" fmla="*/ f268 1 516"/>
                <a:gd name="f357" fmla="*/ f269 1 397"/>
                <a:gd name="f358" fmla="*/ f270 1 516"/>
                <a:gd name="f359" fmla="*/ f271 1 397"/>
                <a:gd name="f360" fmla="*/ f272 1 516"/>
                <a:gd name="f361" fmla="*/ f273 1 397"/>
                <a:gd name="f362" fmla="*/ f274 1 516"/>
                <a:gd name="f363" fmla="*/ f275 1 516"/>
                <a:gd name="f364" fmla="*/ f276 1 516"/>
                <a:gd name="f365" fmla="*/ f277 1 397"/>
                <a:gd name="f366" fmla="*/ f278 1 516"/>
                <a:gd name="f367" fmla="*/ f279 1 516"/>
                <a:gd name="f368" fmla="*/ f280 1 397"/>
                <a:gd name="f369" fmla="*/ f281 1 516"/>
                <a:gd name="f370" fmla="*/ f282 1 516"/>
                <a:gd name="f371" fmla="*/ f283 1 397"/>
                <a:gd name="f372" fmla="*/ f284 1 516"/>
                <a:gd name="f373" fmla="*/ f285 1 516"/>
                <a:gd name="f374" fmla="*/ f286 1 397"/>
                <a:gd name="f375" fmla="*/ f287 1 516"/>
                <a:gd name="f376" fmla="*/ f288 1 397"/>
                <a:gd name="f377" fmla="*/ f289 1 516"/>
                <a:gd name="f378" fmla="*/ f290 1 397"/>
                <a:gd name="f379" fmla="*/ f291 1 516"/>
                <a:gd name="f380" fmla="*/ f292 1 397"/>
                <a:gd name="f381" fmla="*/ f293 1 516"/>
                <a:gd name="f382" fmla="*/ f294 1 397"/>
                <a:gd name="f383" fmla="*/ f295 1 516"/>
                <a:gd name="f384" fmla="*/ f296 1 516"/>
                <a:gd name="f385" fmla="*/ f297 1 397"/>
                <a:gd name="f386" fmla="*/ f298 1 397"/>
                <a:gd name="f387" fmla="*/ 0 1 f210"/>
                <a:gd name="f388" fmla="*/ f204 1 f210"/>
                <a:gd name="f389" fmla="*/ 0 1 f211"/>
                <a:gd name="f390" fmla="*/ f205 1 f211"/>
                <a:gd name="f391" fmla="*/ f300 1 f210"/>
                <a:gd name="f392" fmla="*/ f301 1 f211"/>
                <a:gd name="f393" fmla="*/ f302 1 f210"/>
                <a:gd name="f394" fmla="*/ f303 1 f211"/>
                <a:gd name="f395" fmla="*/ f304 1 f210"/>
                <a:gd name="f396" fmla="*/ f305 1 f211"/>
                <a:gd name="f397" fmla="*/ f306 1 f210"/>
                <a:gd name="f398" fmla="*/ f307 1 f211"/>
                <a:gd name="f399" fmla="*/ f308 1 f210"/>
                <a:gd name="f400" fmla="*/ f309 1 f211"/>
                <a:gd name="f401" fmla="*/ f310 1 f210"/>
                <a:gd name="f402" fmla="*/ f311 1 f211"/>
                <a:gd name="f403" fmla="*/ f312 1 f210"/>
                <a:gd name="f404" fmla="*/ f313 1 f211"/>
                <a:gd name="f405" fmla="*/ f314 1 f210"/>
                <a:gd name="f406" fmla="*/ f315 1 f211"/>
                <a:gd name="f407" fmla="*/ f316 1 f210"/>
                <a:gd name="f408" fmla="*/ f317 1 f211"/>
                <a:gd name="f409" fmla="*/ f318 1 f210"/>
                <a:gd name="f410" fmla="*/ f319 1 f211"/>
                <a:gd name="f411" fmla="*/ f320 1 f210"/>
                <a:gd name="f412" fmla="*/ f321 1 f211"/>
                <a:gd name="f413" fmla="*/ f322 1 f210"/>
                <a:gd name="f414" fmla="*/ f323 1 f211"/>
                <a:gd name="f415" fmla="*/ f324 1 f210"/>
                <a:gd name="f416" fmla="*/ f325 1 f211"/>
                <a:gd name="f417" fmla="*/ f326 1 f210"/>
                <a:gd name="f418" fmla="*/ f327 1 f211"/>
                <a:gd name="f419" fmla="*/ f328 1 f210"/>
                <a:gd name="f420" fmla="*/ f329 1 f211"/>
                <a:gd name="f421" fmla="*/ f330 1 f210"/>
                <a:gd name="f422" fmla="*/ f331 1 f211"/>
                <a:gd name="f423" fmla="*/ f332 1 f210"/>
                <a:gd name="f424" fmla="*/ f333 1 f211"/>
                <a:gd name="f425" fmla="*/ f334 1 f210"/>
                <a:gd name="f426" fmla="*/ f335 1 f211"/>
                <a:gd name="f427" fmla="*/ f336 1 f210"/>
                <a:gd name="f428" fmla="*/ f337 1 f211"/>
                <a:gd name="f429" fmla="*/ f338 1 f210"/>
                <a:gd name="f430" fmla="*/ f339 1 f211"/>
                <a:gd name="f431" fmla="*/ f340 1 f210"/>
                <a:gd name="f432" fmla="*/ f341 1 f211"/>
                <a:gd name="f433" fmla="*/ f342 1 f210"/>
                <a:gd name="f434" fmla="*/ f343 1 f211"/>
                <a:gd name="f435" fmla="*/ f344 1 f210"/>
                <a:gd name="f436" fmla="*/ f345 1 f211"/>
                <a:gd name="f437" fmla="*/ f346 1 f210"/>
                <a:gd name="f438" fmla="*/ f347 1 f211"/>
                <a:gd name="f439" fmla="*/ f348 1 f210"/>
                <a:gd name="f440" fmla="*/ f349 1 f211"/>
                <a:gd name="f441" fmla="*/ f350 1 f210"/>
                <a:gd name="f442" fmla="*/ f351 1 f211"/>
                <a:gd name="f443" fmla="*/ f352 1 f210"/>
                <a:gd name="f444" fmla="*/ f353 1 f211"/>
                <a:gd name="f445" fmla="*/ f354 1 f210"/>
                <a:gd name="f446" fmla="*/ f355 1 f211"/>
                <a:gd name="f447" fmla="*/ f356 1 f210"/>
                <a:gd name="f448" fmla="*/ f357 1 f211"/>
                <a:gd name="f449" fmla="*/ f358 1 f210"/>
                <a:gd name="f450" fmla="*/ f359 1 f211"/>
                <a:gd name="f451" fmla="*/ f360 1 f210"/>
                <a:gd name="f452" fmla="*/ f361 1 f211"/>
                <a:gd name="f453" fmla="*/ f362 1 f210"/>
                <a:gd name="f454" fmla="*/ f363 1 f210"/>
                <a:gd name="f455" fmla="*/ f364 1 f210"/>
                <a:gd name="f456" fmla="*/ f365 1 f211"/>
                <a:gd name="f457" fmla="*/ f366 1 f210"/>
                <a:gd name="f458" fmla="*/ f367 1 f210"/>
                <a:gd name="f459" fmla="*/ f368 1 f211"/>
                <a:gd name="f460" fmla="*/ f369 1 f210"/>
                <a:gd name="f461" fmla="*/ f370 1 f210"/>
                <a:gd name="f462" fmla="*/ f371 1 f211"/>
                <a:gd name="f463" fmla="*/ f372 1 f210"/>
                <a:gd name="f464" fmla="*/ f373 1 f210"/>
                <a:gd name="f465" fmla="*/ f374 1 f211"/>
                <a:gd name="f466" fmla="*/ f375 1 f210"/>
                <a:gd name="f467" fmla="*/ f376 1 f211"/>
                <a:gd name="f468" fmla="*/ f377 1 f210"/>
                <a:gd name="f469" fmla="*/ f378 1 f211"/>
                <a:gd name="f470" fmla="*/ f379 1 f210"/>
                <a:gd name="f471" fmla="*/ f380 1 f211"/>
                <a:gd name="f472" fmla="*/ f381 1 f210"/>
                <a:gd name="f473" fmla="*/ f382 1 f211"/>
                <a:gd name="f474" fmla="*/ f383 1 f210"/>
                <a:gd name="f475" fmla="*/ f384 1 f210"/>
                <a:gd name="f476" fmla="*/ f385 1 f211"/>
                <a:gd name="f477" fmla="*/ f386 1 f211"/>
                <a:gd name="f478" fmla="*/ f387 f201 1"/>
                <a:gd name="f479" fmla="*/ f388 f201 1"/>
                <a:gd name="f480" fmla="*/ f390 f202 1"/>
                <a:gd name="f481" fmla="*/ f389 f202 1"/>
                <a:gd name="f482" fmla="*/ f391 f201 1"/>
                <a:gd name="f483" fmla="*/ f392 f202 1"/>
                <a:gd name="f484" fmla="*/ f393 f201 1"/>
                <a:gd name="f485" fmla="*/ f394 f202 1"/>
                <a:gd name="f486" fmla="*/ f395 f201 1"/>
                <a:gd name="f487" fmla="*/ f396 f202 1"/>
                <a:gd name="f488" fmla="*/ f397 f201 1"/>
                <a:gd name="f489" fmla="*/ f398 f202 1"/>
                <a:gd name="f490" fmla="*/ f399 f201 1"/>
                <a:gd name="f491" fmla="*/ f400 f202 1"/>
                <a:gd name="f492" fmla="*/ f401 f201 1"/>
                <a:gd name="f493" fmla="*/ f402 f202 1"/>
                <a:gd name="f494" fmla="*/ f403 f201 1"/>
                <a:gd name="f495" fmla="*/ f404 f202 1"/>
                <a:gd name="f496" fmla="*/ f405 f201 1"/>
                <a:gd name="f497" fmla="*/ f406 f202 1"/>
                <a:gd name="f498" fmla="*/ f407 f201 1"/>
                <a:gd name="f499" fmla="*/ f408 f202 1"/>
                <a:gd name="f500" fmla="*/ f409 f201 1"/>
                <a:gd name="f501" fmla="*/ f410 f202 1"/>
                <a:gd name="f502" fmla="*/ f411 f201 1"/>
                <a:gd name="f503" fmla="*/ f412 f202 1"/>
                <a:gd name="f504" fmla="*/ f413 f201 1"/>
                <a:gd name="f505" fmla="*/ f414 f202 1"/>
                <a:gd name="f506" fmla="*/ f415 f201 1"/>
                <a:gd name="f507" fmla="*/ f416 f202 1"/>
                <a:gd name="f508" fmla="*/ f417 f201 1"/>
                <a:gd name="f509" fmla="*/ f418 f202 1"/>
                <a:gd name="f510" fmla="*/ f419 f201 1"/>
                <a:gd name="f511" fmla="*/ f420 f202 1"/>
                <a:gd name="f512" fmla="*/ f421 f201 1"/>
                <a:gd name="f513" fmla="*/ f422 f202 1"/>
                <a:gd name="f514" fmla="*/ f423 f201 1"/>
                <a:gd name="f515" fmla="*/ f424 f202 1"/>
                <a:gd name="f516" fmla="*/ f425 f201 1"/>
                <a:gd name="f517" fmla="*/ f426 f202 1"/>
                <a:gd name="f518" fmla="*/ f427 f201 1"/>
                <a:gd name="f519" fmla="*/ f428 f202 1"/>
                <a:gd name="f520" fmla="*/ f429 f201 1"/>
                <a:gd name="f521" fmla="*/ f430 f202 1"/>
                <a:gd name="f522" fmla="*/ f431 f201 1"/>
                <a:gd name="f523" fmla="*/ f432 f202 1"/>
                <a:gd name="f524" fmla="*/ f433 f201 1"/>
                <a:gd name="f525" fmla="*/ f434 f202 1"/>
                <a:gd name="f526" fmla="*/ f435 f201 1"/>
                <a:gd name="f527" fmla="*/ f436 f202 1"/>
                <a:gd name="f528" fmla="*/ f437 f201 1"/>
                <a:gd name="f529" fmla="*/ f438 f202 1"/>
                <a:gd name="f530" fmla="*/ f439 f201 1"/>
                <a:gd name="f531" fmla="*/ f440 f202 1"/>
                <a:gd name="f532" fmla="*/ f441 f201 1"/>
                <a:gd name="f533" fmla="*/ f442 f202 1"/>
                <a:gd name="f534" fmla="*/ f443 f201 1"/>
                <a:gd name="f535" fmla="*/ f444 f202 1"/>
                <a:gd name="f536" fmla="*/ f445 f201 1"/>
                <a:gd name="f537" fmla="*/ f446 f202 1"/>
                <a:gd name="f538" fmla="*/ f447 f201 1"/>
                <a:gd name="f539" fmla="*/ f448 f202 1"/>
                <a:gd name="f540" fmla="*/ f449 f201 1"/>
                <a:gd name="f541" fmla="*/ f450 f202 1"/>
                <a:gd name="f542" fmla="*/ f451 f201 1"/>
                <a:gd name="f543" fmla="*/ f452 f202 1"/>
                <a:gd name="f544" fmla="*/ f453 f201 1"/>
                <a:gd name="f545" fmla="*/ f454 f201 1"/>
                <a:gd name="f546" fmla="*/ f455 f201 1"/>
                <a:gd name="f547" fmla="*/ f456 f202 1"/>
                <a:gd name="f548" fmla="*/ f457 f201 1"/>
                <a:gd name="f549" fmla="*/ f458 f201 1"/>
                <a:gd name="f550" fmla="*/ f459 f202 1"/>
                <a:gd name="f551" fmla="*/ f460 f201 1"/>
                <a:gd name="f552" fmla="*/ f461 f201 1"/>
                <a:gd name="f553" fmla="*/ f462 f202 1"/>
                <a:gd name="f554" fmla="*/ f463 f201 1"/>
                <a:gd name="f555" fmla="*/ f464 f201 1"/>
                <a:gd name="f556" fmla="*/ f465 f202 1"/>
                <a:gd name="f557" fmla="*/ f466 f201 1"/>
                <a:gd name="f558" fmla="*/ f467 f202 1"/>
                <a:gd name="f559" fmla="*/ f468 f201 1"/>
                <a:gd name="f560" fmla="*/ f469 f202 1"/>
                <a:gd name="f561" fmla="*/ f470 f201 1"/>
                <a:gd name="f562" fmla="*/ f471 f202 1"/>
                <a:gd name="f563" fmla="*/ f472 f201 1"/>
                <a:gd name="f564" fmla="*/ f473 f202 1"/>
                <a:gd name="f565" fmla="*/ f474 f201 1"/>
                <a:gd name="f566" fmla="*/ f475 f201 1"/>
                <a:gd name="f567" fmla="*/ f476 f202 1"/>
                <a:gd name="f568" fmla="*/ f477 f202 1"/>
              </a:gdLst>
              <a:ahLst/>
              <a:cxnLst>
                <a:cxn ang="3cd4">
                  <a:pos x="hc" y="t"/>
                </a:cxn>
                <a:cxn ang="0">
                  <a:pos x="r" y="vc"/>
                </a:cxn>
                <a:cxn ang="cd4">
                  <a:pos x="hc" y="b"/>
                </a:cxn>
                <a:cxn ang="cd2">
                  <a:pos x="l" y="vc"/>
                </a:cxn>
                <a:cxn ang="f299">
                  <a:pos x="f482" y="f483"/>
                </a:cxn>
                <a:cxn ang="f299">
                  <a:pos x="f484" y="f485"/>
                </a:cxn>
                <a:cxn ang="f299">
                  <a:pos x="f486" y="f487"/>
                </a:cxn>
                <a:cxn ang="f299">
                  <a:pos x="f488" y="f489"/>
                </a:cxn>
                <a:cxn ang="f299">
                  <a:pos x="f490" y="f491"/>
                </a:cxn>
                <a:cxn ang="f299">
                  <a:pos x="f492" y="f493"/>
                </a:cxn>
                <a:cxn ang="f299">
                  <a:pos x="f494" y="f495"/>
                </a:cxn>
                <a:cxn ang="f299">
                  <a:pos x="f496" y="f497"/>
                </a:cxn>
                <a:cxn ang="f299">
                  <a:pos x="f498" y="f499"/>
                </a:cxn>
                <a:cxn ang="f299">
                  <a:pos x="f500" y="f501"/>
                </a:cxn>
                <a:cxn ang="f299">
                  <a:pos x="f502" y="f503"/>
                </a:cxn>
                <a:cxn ang="f299">
                  <a:pos x="f504" y="f505"/>
                </a:cxn>
                <a:cxn ang="f299">
                  <a:pos x="f506" y="f507"/>
                </a:cxn>
                <a:cxn ang="f299">
                  <a:pos x="f508" y="f509"/>
                </a:cxn>
                <a:cxn ang="f299">
                  <a:pos x="f510" y="f511"/>
                </a:cxn>
                <a:cxn ang="f299">
                  <a:pos x="f512" y="f513"/>
                </a:cxn>
                <a:cxn ang="f299">
                  <a:pos x="f514" y="f515"/>
                </a:cxn>
                <a:cxn ang="f299">
                  <a:pos x="f516" y="f517"/>
                </a:cxn>
                <a:cxn ang="f299">
                  <a:pos x="f518" y="f519"/>
                </a:cxn>
                <a:cxn ang="f299">
                  <a:pos x="f520" y="f521"/>
                </a:cxn>
                <a:cxn ang="f299">
                  <a:pos x="f522" y="f523"/>
                </a:cxn>
                <a:cxn ang="f299">
                  <a:pos x="f524" y="f525"/>
                </a:cxn>
                <a:cxn ang="f299">
                  <a:pos x="f526" y="f527"/>
                </a:cxn>
                <a:cxn ang="f299">
                  <a:pos x="f528" y="f529"/>
                </a:cxn>
                <a:cxn ang="f299">
                  <a:pos x="f530" y="f531"/>
                </a:cxn>
                <a:cxn ang="f299">
                  <a:pos x="f532" y="f533"/>
                </a:cxn>
                <a:cxn ang="f299">
                  <a:pos x="f534" y="f535"/>
                </a:cxn>
                <a:cxn ang="f299">
                  <a:pos x="f536" y="f537"/>
                </a:cxn>
                <a:cxn ang="f299">
                  <a:pos x="f538" y="f539"/>
                </a:cxn>
                <a:cxn ang="f299">
                  <a:pos x="f540" y="f541"/>
                </a:cxn>
                <a:cxn ang="f299">
                  <a:pos x="f482" y="f483"/>
                </a:cxn>
                <a:cxn ang="f299">
                  <a:pos x="f542" y="f543"/>
                </a:cxn>
                <a:cxn ang="f299">
                  <a:pos x="f544" y="f543"/>
                </a:cxn>
                <a:cxn ang="f299">
                  <a:pos x="f544" y="f527"/>
                </a:cxn>
                <a:cxn ang="f299">
                  <a:pos x="f545" y="f527"/>
                </a:cxn>
                <a:cxn ang="f299">
                  <a:pos x="f546" y="f547"/>
                </a:cxn>
                <a:cxn ang="f299">
                  <a:pos x="f548" y="f547"/>
                </a:cxn>
                <a:cxn ang="f299">
                  <a:pos x="f549" y="f550"/>
                </a:cxn>
                <a:cxn ang="f299">
                  <a:pos x="f551" y="f550"/>
                </a:cxn>
                <a:cxn ang="f299">
                  <a:pos x="f552" y="f553"/>
                </a:cxn>
                <a:cxn ang="f299">
                  <a:pos x="f554" y="f553"/>
                </a:cxn>
                <a:cxn ang="f299">
                  <a:pos x="f555" y="f556"/>
                </a:cxn>
                <a:cxn ang="f299">
                  <a:pos x="f557" y="f558"/>
                </a:cxn>
                <a:cxn ang="f299">
                  <a:pos x="f559" y="f560"/>
                </a:cxn>
                <a:cxn ang="f299">
                  <a:pos x="f561" y="f562"/>
                </a:cxn>
                <a:cxn ang="f299">
                  <a:pos x="f555" y="f489"/>
                </a:cxn>
                <a:cxn ang="f299">
                  <a:pos x="f563" y="f564"/>
                </a:cxn>
                <a:cxn ang="f299">
                  <a:pos x="f565" y="f564"/>
                </a:cxn>
                <a:cxn ang="f299">
                  <a:pos x="f549" y="f491"/>
                </a:cxn>
                <a:cxn ang="f299">
                  <a:pos x="f566" y="f567"/>
                </a:cxn>
                <a:cxn ang="f299">
                  <a:pos x="f524" y="f568"/>
                </a:cxn>
                <a:cxn ang="f299">
                  <a:pos x="f542" y="f543"/>
                </a:cxn>
              </a:cxnLst>
              <a:rect l="f478" t="f481" r="f479" b="f480"/>
              <a:pathLst>
                <a:path w="516" h="397">
                  <a:moveTo>
                    <a:pt x="f9" y="f10"/>
                  </a:moveTo>
                  <a:cubicBezTo>
                    <a:pt x="f11" y="f12"/>
                    <a:pt x="f11" y="f13"/>
                    <a:pt x="f14" y="f15"/>
                  </a:cubicBezTo>
                  <a:cubicBezTo>
                    <a:pt x="f16" y="f17"/>
                    <a:pt x="f18" y="f19"/>
                    <a:pt x="f20" y="f21"/>
                  </a:cubicBezTo>
                  <a:cubicBezTo>
                    <a:pt x="f22" y="f23"/>
                    <a:pt x="f24" y="f25"/>
                    <a:pt x="f26" y="f27"/>
                  </a:cubicBezTo>
                  <a:cubicBezTo>
                    <a:pt x="f28" y="f29"/>
                    <a:pt x="f30" y="f31"/>
                    <a:pt x="f32" y="f33"/>
                  </a:cubicBezTo>
                  <a:cubicBezTo>
                    <a:pt x="f31" y="f34"/>
                    <a:pt x="f35" y="f36"/>
                    <a:pt x="f37" y="f38"/>
                  </a:cubicBezTo>
                  <a:cubicBezTo>
                    <a:pt x="f39" y="f40"/>
                    <a:pt x="f41" y="f42"/>
                    <a:pt x="f43" y="f44"/>
                  </a:cubicBezTo>
                  <a:cubicBezTo>
                    <a:pt x="f45" y="f46"/>
                    <a:pt x="f47" y="f28"/>
                    <a:pt x="f48" y="f49"/>
                  </a:cubicBezTo>
                  <a:cubicBezTo>
                    <a:pt x="f50" y="f26"/>
                    <a:pt x="f51" y="f52"/>
                    <a:pt x="f53" y="f54"/>
                  </a:cubicBezTo>
                  <a:cubicBezTo>
                    <a:pt x="f55" y="f56"/>
                    <a:pt x="f57" y="f32"/>
                    <a:pt x="f58" y="f59"/>
                  </a:cubicBezTo>
                  <a:cubicBezTo>
                    <a:pt x="f60" y="f61"/>
                    <a:pt x="f62" y="f63"/>
                    <a:pt x="f64" y="f65"/>
                  </a:cubicBezTo>
                  <a:cubicBezTo>
                    <a:pt x="f66" y="f67"/>
                    <a:pt x="f66" y="f68"/>
                    <a:pt x="f69" y="f70"/>
                  </a:cubicBezTo>
                  <a:cubicBezTo>
                    <a:pt x="f71" y="f72"/>
                    <a:pt x="f73" y="f74"/>
                    <a:pt x="f75" y="f76"/>
                  </a:cubicBezTo>
                  <a:cubicBezTo>
                    <a:pt x="f77" y="f78"/>
                    <a:pt x="f79" y="f6"/>
                    <a:pt x="f80" y="f81"/>
                  </a:cubicBezTo>
                  <a:cubicBezTo>
                    <a:pt x="f82" y="f74"/>
                    <a:pt x="f83" y="f84"/>
                    <a:pt x="f85" y="f16"/>
                  </a:cubicBezTo>
                  <a:cubicBezTo>
                    <a:pt x="f86" y="f87"/>
                    <a:pt x="f7" y="f88"/>
                    <a:pt x="f89" y="f90"/>
                  </a:cubicBezTo>
                  <a:cubicBezTo>
                    <a:pt x="f91" y="f92"/>
                    <a:pt x="f85" y="f93"/>
                    <a:pt x="f83" y="f94"/>
                  </a:cubicBezTo>
                  <a:cubicBezTo>
                    <a:pt x="f69" y="f95"/>
                    <a:pt x="f96" y="f97"/>
                    <a:pt x="f98" y="f52"/>
                  </a:cubicBezTo>
                  <a:cubicBezTo>
                    <a:pt x="f99" y="f100"/>
                    <a:pt x="f101" y="f102"/>
                    <a:pt x="f79" y="f103"/>
                  </a:cubicBezTo>
                  <a:cubicBezTo>
                    <a:pt x="f104" y="f105"/>
                    <a:pt x="f106" y="f107"/>
                    <a:pt x="f108" y="f107"/>
                  </a:cubicBezTo>
                  <a:cubicBezTo>
                    <a:pt x="f109" y="f107"/>
                    <a:pt x="f110" y="f111"/>
                    <a:pt x="f112" y="f113"/>
                  </a:cubicBezTo>
                  <a:cubicBezTo>
                    <a:pt x="f114" y="f115"/>
                    <a:pt x="f116" y="f117"/>
                    <a:pt x="f118" y="f8"/>
                  </a:cubicBezTo>
                  <a:cubicBezTo>
                    <a:pt x="f119" y="f120"/>
                    <a:pt x="f121" y="f122"/>
                    <a:pt x="f123" y="f124"/>
                  </a:cubicBezTo>
                  <a:cubicBezTo>
                    <a:pt x="f125" y="f126"/>
                    <a:pt x="f35" y="f127"/>
                    <a:pt x="f128" y="f129"/>
                  </a:cubicBezTo>
                  <a:cubicBezTo>
                    <a:pt x="f97" y="f130"/>
                    <a:pt x="f131" y="f132"/>
                    <a:pt x="f133" y="f41"/>
                  </a:cubicBezTo>
                  <a:cubicBezTo>
                    <a:pt x="f134" y="f41"/>
                    <a:pt x="f135" y="f136"/>
                    <a:pt x="f137" y="f138"/>
                  </a:cubicBezTo>
                  <a:cubicBezTo>
                    <a:pt x="f139" y="f27"/>
                    <a:pt x="f140" y="f42"/>
                    <a:pt x="f141" y="f142"/>
                  </a:cubicBezTo>
                  <a:cubicBezTo>
                    <a:pt x="f81" y="f143"/>
                    <a:pt x="f144" y="f22"/>
                    <a:pt x="f6" y="f145"/>
                  </a:cubicBezTo>
                  <a:cubicBezTo>
                    <a:pt x="f6" y="f146"/>
                    <a:pt x="f147" y="f148"/>
                    <a:pt x="f149" y="f148"/>
                  </a:cubicBezTo>
                  <a:cubicBezTo>
                    <a:pt x="f150" y="f151"/>
                    <a:pt x="f152" y="f133"/>
                    <a:pt x="f153" y="f63"/>
                  </a:cubicBezTo>
                  <a:cubicBezTo>
                    <a:pt x="f153" y="f154"/>
                    <a:pt x="f9" y="f146"/>
                    <a:pt x="f9" y="f10"/>
                  </a:cubicBezTo>
                  <a:close/>
                  <a:moveTo>
                    <a:pt x="f45" y="f123"/>
                  </a:moveTo>
                  <a:cubicBezTo>
                    <a:pt x="f155" y="f123"/>
                    <a:pt x="f156" y="f123"/>
                    <a:pt x="f114" y="f123"/>
                  </a:cubicBezTo>
                  <a:cubicBezTo>
                    <a:pt x="f114" y="f157"/>
                    <a:pt x="f114" y="f158"/>
                    <a:pt x="f114" y="f124"/>
                  </a:cubicBezTo>
                  <a:cubicBezTo>
                    <a:pt x="f43" y="f124"/>
                    <a:pt x="f155" y="f124"/>
                    <a:pt x="f116" y="f124"/>
                  </a:cubicBezTo>
                  <a:cubicBezTo>
                    <a:pt x="f159" y="f160"/>
                    <a:pt x="f118" y="f130"/>
                    <a:pt x="f47" y="f161"/>
                  </a:cubicBezTo>
                  <a:cubicBezTo>
                    <a:pt x="f162" y="f161"/>
                    <a:pt x="f163" y="f161"/>
                    <a:pt x="f105" y="f161"/>
                  </a:cubicBezTo>
                  <a:cubicBezTo>
                    <a:pt x="f109" y="f41"/>
                    <a:pt x="f164" y="f165"/>
                    <a:pt x="f166" y="f155"/>
                  </a:cubicBezTo>
                  <a:cubicBezTo>
                    <a:pt x="f2" y="f155"/>
                    <a:pt x="f167" y="f155"/>
                    <a:pt x="f168" y="f155"/>
                  </a:cubicBezTo>
                  <a:cubicBezTo>
                    <a:pt x="f169" y="f170"/>
                    <a:pt x="f108" y="f127"/>
                    <a:pt x="f171" y="f172"/>
                  </a:cubicBezTo>
                  <a:cubicBezTo>
                    <a:pt x="f122" y="f172"/>
                    <a:pt x="f173" y="f172"/>
                    <a:pt x="f174" y="f172"/>
                  </a:cubicBezTo>
                  <a:cubicBezTo>
                    <a:pt x="f175" y="f161"/>
                    <a:pt x="f176" y="f132"/>
                    <a:pt x="f177" y="f116"/>
                  </a:cubicBezTo>
                  <a:cubicBezTo>
                    <a:pt x="f111" y="f165"/>
                    <a:pt x="f178" y="f179"/>
                    <a:pt x="f180" y="f181"/>
                  </a:cubicBezTo>
                  <a:cubicBezTo>
                    <a:pt x="f182" y="f161"/>
                    <a:pt x="f183" y="f119"/>
                    <a:pt x="f184" y="f185"/>
                  </a:cubicBezTo>
                  <a:cubicBezTo>
                    <a:pt x="f186" y="f157"/>
                    <a:pt x="f187" y="f36"/>
                    <a:pt x="f188" y="f189"/>
                  </a:cubicBezTo>
                  <a:cubicBezTo>
                    <a:pt x="f8" y="f190"/>
                    <a:pt x="f115" y="f191"/>
                    <a:pt x="f177" y="f27"/>
                  </a:cubicBezTo>
                  <a:cubicBezTo>
                    <a:pt x="f192" y="f123"/>
                    <a:pt x="f50" y="f34"/>
                    <a:pt x="f175" y="f157"/>
                  </a:cubicBezTo>
                  <a:cubicBezTo>
                    <a:pt x="f174" y="f157"/>
                    <a:pt x="f173" y="f157"/>
                    <a:pt x="f122" y="f157"/>
                  </a:cubicBezTo>
                  <a:cubicBezTo>
                    <a:pt x="f171" y="f121"/>
                    <a:pt x="f168" y="f193"/>
                    <a:pt x="f166" y="f33"/>
                  </a:cubicBezTo>
                  <a:cubicBezTo>
                    <a:pt x="f194" y="f195"/>
                    <a:pt x="f196" y="f197"/>
                    <a:pt x="f162" y="f198"/>
                  </a:cubicBezTo>
                  <a:cubicBezTo>
                    <a:pt x="f199" y="f198"/>
                    <a:pt x="f47" y="f119"/>
                    <a:pt x="f118" y="f119"/>
                  </a:cubicBezTo>
                  <a:cubicBezTo>
                    <a:pt x="f110" y="f157"/>
                    <a:pt x="f159" y="f34"/>
                    <a:pt x="f45" y="f123"/>
                  </a:cubicBezTo>
                  <a:close/>
                </a:path>
              </a:pathLst>
            </a:custGeom>
            <a:solidFill>
              <a:srgbClr val="D6B35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5" name="Freeform 22">
              <a:extLst>
                <a:ext uri="{FF2B5EF4-FFF2-40B4-BE49-F238E27FC236}">
                  <a16:creationId xmlns:a16="http://schemas.microsoft.com/office/drawing/2014/main" id="{E676AC7F-8BC0-464E-926B-AC0982C5BDA1}"/>
                </a:ext>
              </a:extLst>
            </p:cNvPr>
            <p:cNvSpPr/>
            <p:nvPr/>
          </p:nvSpPr>
          <p:spPr>
            <a:xfrm>
              <a:off x="8382926" y="597423"/>
              <a:ext cx="509585" cy="392935"/>
            </a:xfrm>
            <a:custGeom>
              <a:avLst/>
              <a:gdLst>
                <a:gd name="f0" fmla="val 10800000"/>
                <a:gd name="f1" fmla="val 5400000"/>
                <a:gd name="f2" fmla="val 360"/>
                <a:gd name="f3" fmla="val 180"/>
                <a:gd name="f4" fmla="val w"/>
                <a:gd name="f5" fmla="val h"/>
                <a:gd name="f6" fmla="val 0"/>
                <a:gd name="f7" fmla="val 516"/>
                <a:gd name="f8" fmla="val 397"/>
                <a:gd name="f9" fmla="val 32"/>
                <a:gd name="f10" fmla="val 134"/>
                <a:gd name="f11" fmla="val 8"/>
                <a:gd name="f12" fmla="val 137"/>
                <a:gd name="f13" fmla="val 150"/>
                <a:gd name="f14" fmla="val 17"/>
                <a:gd name="f15" fmla="val 165"/>
                <a:gd name="f16" fmla="val 40"/>
                <a:gd name="f17" fmla="val 208"/>
                <a:gd name="f18" fmla="val 72"/>
                <a:gd name="f19" fmla="val 237"/>
                <a:gd name="f20" fmla="val 125"/>
                <a:gd name="f21" fmla="val 242"/>
                <a:gd name="f22" fmla="val 155"/>
                <a:gd name="f23" fmla="val 244"/>
                <a:gd name="f24" fmla="val 185"/>
                <a:gd name="f25" fmla="val 256"/>
                <a:gd name="f26" fmla="val 214"/>
                <a:gd name="f27" fmla="val 265"/>
                <a:gd name="f28" fmla="val 220"/>
                <a:gd name="f29" fmla="val 266"/>
                <a:gd name="f30" fmla="val 225"/>
                <a:gd name="f31" fmla="val 270"/>
                <a:gd name="f32" fmla="val 231"/>
                <a:gd name="f33" fmla="val 272"/>
                <a:gd name="f34" fmla="val 290"/>
                <a:gd name="f35" fmla="val 269"/>
                <a:gd name="f36" fmla="val 289"/>
                <a:gd name="f37" fmla="val 295"/>
                <a:gd name="f38" fmla="val 255"/>
                <a:gd name="f39" fmla="val 307"/>
                <a:gd name="f40" fmla="val 239"/>
                <a:gd name="f41" fmla="val 324"/>
                <a:gd name="f42" fmla="val 227"/>
                <a:gd name="f43" fmla="val 338"/>
                <a:gd name="f44" fmla="val 213"/>
                <a:gd name="f45" fmla="val 342"/>
                <a:gd name="f46" fmla="val 216"/>
                <a:gd name="f47" fmla="val 347"/>
                <a:gd name="f48" fmla="val 350"/>
                <a:gd name="f49" fmla="val 219"/>
                <a:gd name="f50" fmla="val 374"/>
                <a:gd name="f51" fmla="val 396"/>
                <a:gd name="f52" fmla="val 218"/>
                <a:gd name="f53" fmla="val 417"/>
                <a:gd name="f54" fmla="val 229"/>
                <a:gd name="f55" fmla="val 429"/>
                <a:gd name="f56" fmla="val 235"/>
                <a:gd name="f57" fmla="val 435"/>
                <a:gd name="f58" fmla="val 439"/>
                <a:gd name="f59" fmla="val 221"/>
                <a:gd name="f60" fmla="val 455"/>
                <a:gd name="f61" fmla="val 175"/>
                <a:gd name="f62" fmla="val 470"/>
                <a:gd name="f63" fmla="val 129"/>
                <a:gd name="f64" fmla="val 485"/>
                <a:gd name="f65" fmla="val 82"/>
                <a:gd name="f66" fmla="val 488"/>
                <a:gd name="f67" fmla="val 73"/>
                <a:gd name="f68" fmla="val 61"/>
                <a:gd name="f69" fmla="val 487"/>
                <a:gd name="f70" fmla="val 51"/>
                <a:gd name="f71" fmla="val 484"/>
                <a:gd name="f72" fmla="val 15"/>
                <a:gd name="f73" fmla="val 471"/>
                <a:gd name="f74" fmla="val 7"/>
                <a:gd name="f75" fmla="val 438"/>
                <a:gd name="f76" fmla="val 19"/>
                <a:gd name="f77" fmla="val 441"/>
                <a:gd name="f78" fmla="val 5"/>
                <a:gd name="f79" fmla="val 449"/>
                <a:gd name="f80" fmla="val 462"/>
                <a:gd name="f81" fmla="val 3"/>
                <a:gd name="f82" fmla="val 481"/>
                <a:gd name="f83" fmla="val 493"/>
                <a:gd name="f84" fmla="val 21"/>
                <a:gd name="f85" fmla="val 500"/>
                <a:gd name="f86" fmla="val 514"/>
                <a:gd name="f87" fmla="val 78"/>
                <a:gd name="f88" fmla="val 117"/>
                <a:gd name="f89" fmla="val 511"/>
                <a:gd name="f90" fmla="val 157"/>
                <a:gd name="f91" fmla="val 509"/>
                <a:gd name="f92" fmla="val 169"/>
                <a:gd name="f93" fmla="val 181"/>
                <a:gd name="f94" fmla="val 192"/>
                <a:gd name="f95" fmla="val 202"/>
                <a:gd name="f96" fmla="val 480"/>
                <a:gd name="f97" fmla="val 210"/>
                <a:gd name="f98" fmla="val 472"/>
                <a:gd name="f99" fmla="val 451"/>
                <a:gd name="f100" fmla="val 240"/>
                <a:gd name="f101" fmla="val 443"/>
                <a:gd name="f102" fmla="val 261"/>
                <a:gd name="f103" fmla="val 294"/>
                <a:gd name="f104" fmla="val 459"/>
                <a:gd name="f105" fmla="val 353"/>
                <a:gd name="f106" fmla="val 418"/>
                <a:gd name="f107" fmla="val 383"/>
                <a:gd name="f108" fmla="val 364"/>
                <a:gd name="f109" fmla="val 354"/>
                <a:gd name="f110" fmla="val 344"/>
                <a:gd name="f111" fmla="val 381"/>
                <a:gd name="f112" fmla="val 331"/>
                <a:gd name="f113" fmla="val 380"/>
                <a:gd name="f114" fmla="val 337"/>
                <a:gd name="f115" fmla="val 387"/>
                <a:gd name="f116" fmla="val 341"/>
                <a:gd name="f117" fmla="val 391"/>
                <a:gd name="f118" fmla="val 345"/>
                <a:gd name="f119" fmla="val 308"/>
                <a:gd name="f120" fmla="val 392"/>
                <a:gd name="f121" fmla="val 291"/>
                <a:gd name="f122" fmla="val 367"/>
                <a:gd name="f123" fmla="val 281"/>
                <a:gd name="f124" fmla="val 336"/>
                <a:gd name="f125" fmla="val 275"/>
                <a:gd name="f126" fmla="val 320"/>
                <a:gd name="f127" fmla="val 317"/>
                <a:gd name="f128" fmla="val 252"/>
                <a:gd name="f129" fmla="val 319"/>
                <a:gd name="f130" fmla="val 323"/>
                <a:gd name="f131" fmla="val 168"/>
                <a:gd name="f132" fmla="val 326"/>
                <a:gd name="f133" fmla="val 126"/>
                <a:gd name="f134" fmla="val 111"/>
                <a:gd name="f135" fmla="val 92"/>
                <a:gd name="f136" fmla="val 313"/>
                <a:gd name="f137" fmla="val 84"/>
                <a:gd name="f138" fmla="val 301"/>
                <a:gd name="f139" fmla="val 57"/>
                <a:gd name="f140" fmla="val 33"/>
                <a:gd name="f141" fmla="val 11"/>
                <a:gd name="f142" fmla="val 188"/>
                <a:gd name="f143" fmla="val 174"/>
                <a:gd name="f144" fmla="val 2"/>
                <a:gd name="f145" fmla="val 138"/>
                <a:gd name="f146" fmla="val 132"/>
                <a:gd name="f147" fmla="val 6"/>
                <a:gd name="f148" fmla="val 121"/>
                <a:gd name="f149" fmla="val 9"/>
                <a:gd name="f150" fmla="val 16"/>
                <a:gd name="f151" fmla="val 120"/>
                <a:gd name="f152" fmla="val 24"/>
                <a:gd name="f153" fmla="val 31"/>
                <a:gd name="f154" fmla="val 131"/>
                <a:gd name="f155" fmla="val 340"/>
                <a:gd name="f156" fmla="val 339"/>
                <a:gd name="f157" fmla="val 299"/>
                <a:gd name="f158" fmla="val 318"/>
                <a:gd name="f159" fmla="val 343"/>
                <a:gd name="f160" fmla="val 330"/>
                <a:gd name="f161" fmla="val 316"/>
                <a:gd name="f162" fmla="val 349"/>
                <a:gd name="f163" fmla="val 351"/>
                <a:gd name="f164" fmla="val 356"/>
                <a:gd name="f165" fmla="val 332"/>
                <a:gd name="f166" fmla="val 358"/>
                <a:gd name="f167" fmla="val 361"/>
                <a:gd name="f168" fmla="val 362"/>
                <a:gd name="f169" fmla="val 363"/>
                <a:gd name="f170" fmla="val 328"/>
                <a:gd name="f171" fmla="val 365"/>
                <a:gd name="f172" fmla="val 305"/>
                <a:gd name="f173" fmla="val 369"/>
                <a:gd name="f174" fmla="val 371"/>
                <a:gd name="f175" fmla="val 373"/>
                <a:gd name="f176" fmla="val 375"/>
                <a:gd name="f177" fmla="val 378"/>
                <a:gd name="f178" fmla="val 382"/>
                <a:gd name="f179" fmla="val 327"/>
                <a:gd name="f180" fmla="val 384"/>
                <a:gd name="f181" fmla="val 322"/>
                <a:gd name="f182" fmla="val 386"/>
                <a:gd name="f183" fmla="val 388"/>
                <a:gd name="f184" fmla="val 393"/>
                <a:gd name="f185" fmla="val 306"/>
                <a:gd name="f186" fmla="val 404"/>
                <a:gd name="f187" fmla="val 407"/>
                <a:gd name="f188" fmla="val 401"/>
                <a:gd name="f189" fmla="val 279"/>
                <a:gd name="f190" fmla="val 273"/>
                <a:gd name="f191" fmla="val 271"/>
                <a:gd name="f192" fmla="val 376"/>
                <a:gd name="f193" fmla="val 284"/>
                <a:gd name="f194" fmla="val 355"/>
                <a:gd name="f195" fmla="val 287"/>
                <a:gd name="f196" fmla="val 352"/>
                <a:gd name="f197" fmla="val 298"/>
                <a:gd name="f198" fmla="val 309"/>
                <a:gd name="f199" fmla="val 348"/>
                <a:gd name="f200" fmla="+- 0 0 -90"/>
                <a:gd name="f201" fmla="*/ f4 1 516"/>
                <a:gd name="f202" fmla="*/ f5 1 397"/>
                <a:gd name="f203" fmla="val f6"/>
                <a:gd name="f204" fmla="val f7"/>
                <a:gd name="f205" fmla="val f8"/>
                <a:gd name="f206" fmla="*/ f200 f0 1"/>
                <a:gd name="f207" fmla="+- f205 0 f203"/>
                <a:gd name="f208" fmla="+- f204 0 f203"/>
                <a:gd name="f209" fmla="*/ f206 1 f3"/>
                <a:gd name="f210" fmla="*/ f208 1 516"/>
                <a:gd name="f211" fmla="*/ f207 1 397"/>
                <a:gd name="f212" fmla="*/ 32 f208 1"/>
                <a:gd name="f213" fmla="*/ 134 f207 1"/>
                <a:gd name="f214" fmla="*/ 17 f208 1"/>
                <a:gd name="f215" fmla="*/ 165 f207 1"/>
                <a:gd name="f216" fmla="*/ 125 f208 1"/>
                <a:gd name="f217" fmla="*/ 242 f207 1"/>
                <a:gd name="f218" fmla="*/ 214 f208 1"/>
                <a:gd name="f219" fmla="*/ 265 f207 1"/>
                <a:gd name="f220" fmla="*/ 231 f208 1"/>
                <a:gd name="f221" fmla="*/ 272 f207 1"/>
                <a:gd name="f222" fmla="*/ 295 f208 1"/>
                <a:gd name="f223" fmla="*/ 255 f207 1"/>
                <a:gd name="f224" fmla="*/ 338 f208 1"/>
                <a:gd name="f225" fmla="*/ 213 f207 1"/>
                <a:gd name="f226" fmla="*/ 350 f208 1"/>
                <a:gd name="f227" fmla="*/ 219 f207 1"/>
                <a:gd name="f228" fmla="*/ 417 f208 1"/>
                <a:gd name="f229" fmla="*/ 229 f207 1"/>
                <a:gd name="f230" fmla="*/ 439 f208 1"/>
                <a:gd name="f231" fmla="*/ 221 f207 1"/>
                <a:gd name="f232" fmla="*/ 485 f208 1"/>
                <a:gd name="f233" fmla="*/ 82 f207 1"/>
                <a:gd name="f234" fmla="*/ 487 f208 1"/>
                <a:gd name="f235" fmla="*/ 51 f207 1"/>
                <a:gd name="f236" fmla="*/ 438 f208 1"/>
                <a:gd name="f237" fmla="*/ 19 f207 1"/>
                <a:gd name="f238" fmla="*/ 462 f208 1"/>
                <a:gd name="f239" fmla="*/ 3 f207 1"/>
                <a:gd name="f240" fmla="*/ 500 f208 1"/>
                <a:gd name="f241" fmla="*/ 40 f207 1"/>
                <a:gd name="f242" fmla="*/ 511 f208 1"/>
                <a:gd name="f243" fmla="*/ 157 f207 1"/>
                <a:gd name="f244" fmla="*/ 493 f208 1"/>
                <a:gd name="f245" fmla="*/ 192 f207 1"/>
                <a:gd name="f246" fmla="*/ 472 f208 1"/>
                <a:gd name="f247" fmla="*/ 218 f207 1"/>
                <a:gd name="f248" fmla="*/ 449 f208 1"/>
                <a:gd name="f249" fmla="*/ 294 f207 1"/>
                <a:gd name="f250" fmla="*/ 364 f208 1"/>
                <a:gd name="f251" fmla="*/ 383 f207 1"/>
                <a:gd name="f252" fmla="*/ 331 f208 1"/>
                <a:gd name="f253" fmla="*/ 380 f207 1"/>
                <a:gd name="f254" fmla="*/ 345 f208 1"/>
                <a:gd name="f255" fmla="*/ 397 f207 1"/>
                <a:gd name="f256" fmla="*/ 281 f208 1"/>
                <a:gd name="f257" fmla="*/ 336 f207 1"/>
                <a:gd name="f258" fmla="*/ 252 f208 1"/>
                <a:gd name="f259" fmla="*/ 319 f207 1"/>
                <a:gd name="f260" fmla="*/ 126 f208 1"/>
                <a:gd name="f261" fmla="*/ 324 f207 1"/>
                <a:gd name="f262" fmla="*/ 84 f208 1"/>
                <a:gd name="f263" fmla="*/ 301 f207 1"/>
                <a:gd name="f264" fmla="*/ 11 f208 1"/>
                <a:gd name="f265" fmla="*/ 188 f207 1"/>
                <a:gd name="f266" fmla="*/ 0 f208 1"/>
                <a:gd name="f267" fmla="*/ 138 f207 1"/>
                <a:gd name="f268" fmla="*/ 9 f208 1"/>
                <a:gd name="f269" fmla="*/ 121 f207 1"/>
                <a:gd name="f270" fmla="*/ 31 f208 1"/>
                <a:gd name="f271" fmla="*/ 129 f207 1"/>
                <a:gd name="f272" fmla="*/ 342 f208 1"/>
                <a:gd name="f273" fmla="*/ 281 f207 1"/>
                <a:gd name="f274" fmla="*/ 337 f208 1"/>
                <a:gd name="f275" fmla="*/ 341 f208 1"/>
                <a:gd name="f276" fmla="*/ 347 f208 1"/>
                <a:gd name="f277" fmla="*/ 316 f207 1"/>
                <a:gd name="f278" fmla="*/ 353 f208 1"/>
                <a:gd name="f279" fmla="*/ 358 f208 1"/>
                <a:gd name="f280" fmla="*/ 340 f207 1"/>
                <a:gd name="f281" fmla="*/ 362 f208 1"/>
                <a:gd name="f282" fmla="*/ 365 f208 1"/>
                <a:gd name="f283" fmla="*/ 305 f207 1"/>
                <a:gd name="f284" fmla="*/ 371 f208 1"/>
                <a:gd name="f285" fmla="*/ 378 f208 1"/>
                <a:gd name="f286" fmla="*/ 341 f207 1"/>
                <a:gd name="f287" fmla="*/ 384 f208 1"/>
                <a:gd name="f288" fmla="*/ 322 f207 1"/>
                <a:gd name="f289" fmla="*/ 393 f208 1"/>
                <a:gd name="f290" fmla="*/ 306 f207 1"/>
                <a:gd name="f291" fmla="*/ 401 f208 1"/>
                <a:gd name="f292" fmla="*/ 279 f207 1"/>
                <a:gd name="f293" fmla="*/ 373 f208 1"/>
                <a:gd name="f294" fmla="*/ 299 f207 1"/>
                <a:gd name="f295" fmla="*/ 367 f208 1"/>
                <a:gd name="f296" fmla="*/ 349 f208 1"/>
                <a:gd name="f297" fmla="*/ 309 f207 1"/>
                <a:gd name="f298" fmla="*/ 308 f207 1"/>
                <a:gd name="f299" fmla="+- f209 0 f1"/>
                <a:gd name="f300" fmla="*/ f212 1 516"/>
                <a:gd name="f301" fmla="*/ f213 1 397"/>
                <a:gd name="f302" fmla="*/ f214 1 516"/>
                <a:gd name="f303" fmla="*/ f215 1 397"/>
                <a:gd name="f304" fmla="*/ f216 1 516"/>
                <a:gd name="f305" fmla="*/ f217 1 397"/>
                <a:gd name="f306" fmla="*/ f218 1 516"/>
                <a:gd name="f307" fmla="*/ f219 1 397"/>
                <a:gd name="f308" fmla="*/ f220 1 516"/>
                <a:gd name="f309" fmla="*/ f221 1 397"/>
                <a:gd name="f310" fmla="*/ f222 1 516"/>
                <a:gd name="f311" fmla="*/ f223 1 397"/>
                <a:gd name="f312" fmla="*/ f224 1 516"/>
                <a:gd name="f313" fmla="*/ f225 1 397"/>
                <a:gd name="f314" fmla="*/ f226 1 516"/>
                <a:gd name="f315" fmla="*/ f227 1 397"/>
                <a:gd name="f316" fmla="*/ f228 1 516"/>
                <a:gd name="f317" fmla="*/ f229 1 397"/>
                <a:gd name="f318" fmla="*/ f230 1 516"/>
                <a:gd name="f319" fmla="*/ f231 1 397"/>
                <a:gd name="f320" fmla="*/ f232 1 516"/>
                <a:gd name="f321" fmla="*/ f233 1 397"/>
                <a:gd name="f322" fmla="*/ f234 1 516"/>
                <a:gd name="f323" fmla="*/ f235 1 397"/>
                <a:gd name="f324" fmla="*/ f236 1 516"/>
                <a:gd name="f325" fmla="*/ f237 1 397"/>
                <a:gd name="f326" fmla="*/ f238 1 516"/>
                <a:gd name="f327" fmla="*/ f239 1 397"/>
                <a:gd name="f328" fmla="*/ f240 1 516"/>
                <a:gd name="f329" fmla="*/ f241 1 397"/>
                <a:gd name="f330" fmla="*/ f242 1 516"/>
                <a:gd name="f331" fmla="*/ f243 1 397"/>
                <a:gd name="f332" fmla="*/ f244 1 516"/>
                <a:gd name="f333" fmla="*/ f245 1 397"/>
                <a:gd name="f334" fmla="*/ f246 1 516"/>
                <a:gd name="f335" fmla="*/ f247 1 397"/>
                <a:gd name="f336" fmla="*/ f248 1 516"/>
                <a:gd name="f337" fmla="*/ f249 1 397"/>
                <a:gd name="f338" fmla="*/ f250 1 516"/>
                <a:gd name="f339" fmla="*/ f251 1 397"/>
                <a:gd name="f340" fmla="*/ f252 1 516"/>
                <a:gd name="f341" fmla="*/ f253 1 397"/>
                <a:gd name="f342" fmla="*/ f254 1 516"/>
                <a:gd name="f343" fmla="*/ f255 1 397"/>
                <a:gd name="f344" fmla="*/ f256 1 516"/>
                <a:gd name="f345" fmla="*/ f257 1 397"/>
                <a:gd name="f346" fmla="*/ f258 1 516"/>
                <a:gd name="f347" fmla="*/ f259 1 397"/>
                <a:gd name="f348" fmla="*/ f260 1 516"/>
                <a:gd name="f349" fmla="*/ f261 1 397"/>
                <a:gd name="f350" fmla="*/ f262 1 516"/>
                <a:gd name="f351" fmla="*/ f263 1 397"/>
                <a:gd name="f352" fmla="*/ f264 1 516"/>
                <a:gd name="f353" fmla="*/ f265 1 397"/>
                <a:gd name="f354" fmla="*/ f266 1 516"/>
                <a:gd name="f355" fmla="*/ f267 1 397"/>
                <a:gd name="f356" fmla="*/ f268 1 516"/>
                <a:gd name="f357" fmla="*/ f269 1 397"/>
                <a:gd name="f358" fmla="*/ f270 1 516"/>
                <a:gd name="f359" fmla="*/ f271 1 397"/>
                <a:gd name="f360" fmla="*/ f272 1 516"/>
                <a:gd name="f361" fmla="*/ f273 1 397"/>
                <a:gd name="f362" fmla="*/ f274 1 516"/>
                <a:gd name="f363" fmla="*/ f275 1 516"/>
                <a:gd name="f364" fmla="*/ f276 1 516"/>
                <a:gd name="f365" fmla="*/ f277 1 397"/>
                <a:gd name="f366" fmla="*/ f278 1 516"/>
                <a:gd name="f367" fmla="*/ f279 1 516"/>
                <a:gd name="f368" fmla="*/ f280 1 397"/>
                <a:gd name="f369" fmla="*/ f281 1 516"/>
                <a:gd name="f370" fmla="*/ f282 1 516"/>
                <a:gd name="f371" fmla="*/ f283 1 397"/>
                <a:gd name="f372" fmla="*/ f284 1 516"/>
                <a:gd name="f373" fmla="*/ f285 1 516"/>
                <a:gd name="f374" fmla="*/ f286 1 397"/>
                <a:gd name="f375" fmla="*/ f287 1 516"/>
                <a:gd name="f376" fmla="*/ f288 1 397"/>
                <a:gd name="f377" fmla="*/ f289 1 516"/>
                <a:gd name="f378" fmla="*/ f290 1 397"/>
                <a:gd name="f379" fmla="*/ f291 1 516"/>
                <a:gd name="f380" fmla="*/ f292 1 397"/>
                <a:gd name="f381" fmla="*/ f293 1 516"/>
                <a:gd name="f382" fmla="*/ f294 1 397"/>
                <a:gd name="f383" fmla="*/ f295 1 516"/>
                <a:gd name="f384" fmla="*/ f296 1 516"/>
                <a:gd name="f385" fmla="*/ f297 1 397"/>
                <a:gd name="f386" fmla="*/ f298 1 397"/>
                <a:gd name="f387" fmla="*/ 0 1 f210"/>
                <a:gd name="f388" fmla="*/ f204 1 f210"/>
                <a:gd name="f389" fmla="*/ 0 1 f211"/>
                <a:gd name="f390" fmla="*/ f205 1 f211"/>
                <a:gd name="f391" fmla="*/ f300 1 f210"/>
                <a:gd name="f392" fmla="*/ f301 1 f211"/>
                <a:gd name="f393" fmla="*/ f302 1 f210"/>
                <a:gd name="f394" fmla="*/ f303 1 f211"/>
                <a:gd name="f395" fmla="*/ f304 1 f210"/>
                <a:gd name="f396" fmla="*/ f305 1 f211"/>
                <a:gd name="f397" fmla="*/ f306 1 f210"/>
                <a:gd name="f398" fmla="*/ f307 1 f211"/>
                <a:gd name="f399" fmla="*/ f308 1 f210"/>
                <a:gd name="f400" fmla="*/ f309 1 f211"/>
                <a:gd name="f401" fmla="*/ f310 1 f210"/>
                <a:gd name="f402" fmla="*/ f311 1 f211"/>
                <a:gd name="f403" fmla="*/ f312 1 f210"/>
                <a:gd name="f404" fmla="*/ f313 1 f211"/>
                <a:gd name="f405" fmla="*/ f314 1 f210"/>
                <a:gd name="f406" fmla="*/ f315 1 f211"/>
                <a:gd name="f407" fmla="*/ f316 1 f210"/>
                <a:gd name="f408" fmla="*/ f317 1 f211"/>
                <a:gd name="f409" fmla="*/ f318 1 f210"/>
                <a:gd name="f410" fmla="*/ f319 1 f211"/>
                <a:gd name="f411" fmla="*/ f320 1 f210"/>
                <a:gd name="f412" fmla="*/ f321 1 f211"/>
                <a:gd name="f413" fmla="*/ f322 1 f210"/>
                <a:gd name="f414" fmla="*/ f323 1 f211"/>
                <a:gd name="f415" fmla="*/ f324 1 f210"/>
                <a:gd name="f416" fmla="*/ f325 1 f211"/>
                <a:gd name="f417" fmla="*/ f326 1 f210"/>
                <a:gd name="f418" fmla="*/ f327 1 f211"/>
                <a:gd name="f419" fmla="*/ f328 1 f210"/>
                <a:gd name="f420" fmla="*/ f329 1 f211"/>
                <a:gd name="f421" fmla="*/ f330 1 f210"/>
                <a:gd name="f422" fmla="*/ f331 1 f211"/>
                <a:gd name="f423" fmla="*/ f332 1 f210"/>
                <a:gd name="f424" fmla="*/ f333 1 f211"/>
                <a:gd name="f425" fmla="*/ f334 1 f210"/>
                <a:gd name="f426" fmla="*/ f335 1 f211"/>
                <a:gd name="f427" fmla="*/ f336 1 f210"/>
                <a:gd name="f428" fmla="*/ f337 1 f211"/>
                <a:gd name="f429" fmla="*/ f338 1 f210"/>
                <a:gd name="f430" fmla="*/ f339 1 f211"/>
                <a:gd name="f431" fmla="*/ f340 1 f210"/>
                <a:gd name="f432" fmla="*/ f341 1 f211"/>
                <a:gd name="f433" fmla="*/ f342 1 f210"/>
                <a:gd name="f434" fmla="*/ f343 1 f211"/>
                <a:gd name="f435" fmla="*/ f344 1 f210"/>
                <a:gd name="f436" fmla="*/ f345 1 f211"/>
                <a:gd name="f437" fmla="*/ f346 1 f210"/>
                <a:gd name="f438" fmla="*/ f347 1 f211"/>
                <a:gd name="f439" fmla="*/ f348 1 f210"/>
                <a:gd name="f440" fmla="*/ f349 1 f211"/>
                <a:gd name="f441" fmla="*/ f350 1 f210"/>
                <a:gd name="f442" fmla="*/ f351 1 f211"/>
                <a:gd name="f443" fmla="*/ f352 1 f210"/>
                <a:gd name="f444" fmla="*/ f353 1 f211"/>
                <a:gd name="f445" fmla="*/ f354 1 f210"/>
                <a:gd name="f446" fmla="*/ f355 1 f211"/>
                <a:gd name="f447" fmla="*/ f356 1 f210"/>
                <a:gd name="f448" fmla="*/ f357 1 f211"/>
                <a:gd name="f449" fmla="*/ f358 1 f210"/>
                <a:gd name="f450" fmla="*/ f359 1 f211"/>
                <a:gd name="f451" fmla="*/ f360 1 f210"/>
                <a:gd name="f452" fmla="*/ f361 1 f211"/>
                <a:gd name="f453" fmla="*/ f362 1 f210"/>
                <a:gd name="f454" fmla="*/ f363 1 f210"/>
                <a:gd name="f455" fmla="*/ f364 1 f210"/>
                <a:gd name="f456" fmla="*/ f365 1 f211"/>
                <a:gd name="f457" fmla="*/ f366 1 f210"/>
                <a:gd name="f458" fmla="*/ f367 1 f210"/>
                <a:gd name="f459" fmla="*/ f368 1 f211"/>
                <a:gd name="f460" fmla="*/ f369 1 f210"/>
                <a:gd name="f461" fmla="*/ f370 1 f210"/>
                <a:gd name="f462" fmla="*/ f371 1 f211"/>
                <a:gd name="f463" fmla="*/ f372 1 f210"/>
                <a:gd name="f464" fmla="*/ f373 1 f210"/>
                <a:gd name="f465" fmla="*/ f374 1 f211"/>
                <a:gd name="f466" fmla="*/ f375 1 f210"/>
                <a:gd name="f467" fmla="*/ f376 1 f211"/>
                <a:gd name="f468" fmla="*/ f377 1 f210"/>
                <a:gd name="f469" fmla="*/ f378 1 f211"/>
                <a:gd name="f470" fmla="*/ f379 1 f210"/>
                <a:gd name="f471" fmla="*/ f380 1 f211"/>
                <a:gd name="f472" fmla="*/ f381 1 f210"/>
                <a:gd name="f473" fmla="*/ f382 1 f211"/>
                <a:gd name="f474" fmla="*/ f383 1 f210"/>
                <a:gd name="f475" fmla="*/ f384 1 f210"/>
                <a:gd name="f476" fmla="*/ f385 1 f211"/>
                <a:gd name="f477" fmla="*/ f386 1 f211"/>
                <a:gd name="f478" fmla="*/ f387 f201 1"/>
                <a:gd name="f479" fmla="*/ f388 f201 1"/>
                <a:gd name="f480" fmla="*/ f390 f202 1"/>
                <a:gd name="f481" fmla="*/ f389 f202 1"/>
                <a:gd name="f482" fmla="*/ f391 f201 1"/>
                <a:gd name="f483" fmla="*/ f392 f202 1"/>
                <a:gd name="f484" fmla="*/ f393 f201 1"/>
                <a:gd name="f485" fmla="*/ f394 f202 1"/>
                <a:gd name="f486" fmla="*/ f395 f201 1"/>
                <a:gd name="f487" fmla="*/ f396 f202 1"/>
                <a:gd name="f488" fmla="*/ f397 f201 1"/>
                <a:gd name="f489" fmla="*/ f398 f202 1"/>
                <a:gd name="f490" fmla="*/ f399 f201 1"/>
                <a:gd name="f491" fmla="*/ f400 f202 1"/>
                <a:gd name="f492" fmla="*/ f401 f201 1"/>
                <a:gd name="f493" fmla="*/ f402 f202 1"/>
                <a:gd name="f494" fmla="*/ f403 f201 1"/>
                <a:gd name="f495" fmla="*/ f404 f202 1"/>
                <a:gd name="f496" fmla="*/ f405 f201 1"/>
                <a:gd name="f497" fmla="*/ f406 f202 1"/>
                <a:gd name="f498" fmla="*/ f407 f201 1"/>
                <a:gd name="f499" fmla="*/ f408 f202 1"/>
                <a:gd name="f500" fmla="*/ f409 f201 1"/>
                <a:gd name="f501" fmla="*/ f410 f202 1"/>
                <a:gd name="f502" fmla="*/ f411 f201 1"/>
                <a:gd name="f503" fmla="*/ f412 f202 1"/>
                <a:gd name="f504" fmla="*/ f413 f201 1"/>
                <a:gd name="f505" fmla="*/ f414 f202 1"/>
                <a:gd name="f506" fmla="*/ f415 f201 1"/>
                <a:gd name="f507" fmla="*/ f416 f202 1"/>
                <a:gd name="f508" fmla="*/ f417 f201 1"/>
                <a:gd name="f509" fmla="*/ f418 f202 1"/>
                <a:gd name="f510" fmla="*/ f419 f201 1"/>
                <a:gd name="f511" fmla="*/ f420 f202 1"/>
                <a:gd name="f512" fmla="*/ f421 f201 1"/>
                <a:gd name="f513" fmla="*/ f422 f202 1"/>
                <a:gd name="f514" fmla="*/ f423 f201 1"/>
                <a:gd name="f515" fmla="*/ f424 f202 1"/>
                <a:gd name="f516" fmla="*/ f425 f201 1"/>
                <a:gd name="f517" fmla="*/ f426 f202 1"/>
                <a:gd name="f518" fmla="*/ f427 f201 1"/>
                <a:gd name="f519" fmla="*/ f428 f202 1"/>
                <a:gd name="f520" fmla="*/ f429 f201 1"/>
                <a:gd name="f521" fmla="*/ f430 f202 1"/>
                <a:gd name="f522" fmla="*/ f431 f201 1"/>
                <a:gd name="f523" fmla="*/ f432 f202 1"/>
                <a:gd name="f524" fmla="*/ f433 f201 1"/>
                <a:gd name="f525" fmla="*/ f434 f202 1"/>
                <a:gd name="f526" fmla="*/ f435 f201 1"/>
                <a:gd name="f527" fmla="*/ f436 f202 1"/>
                <a:gd name="f528" fmla="*/ f437 f201 1"/>
                <a:gd name="f529" fmla="*/ f438 f202 1"/>
                <a:gd name="f530" fmla="*/ f439 f201 1"/>
                <a:gd name="f531" fmla="*/ f440 f202 1"/>
                <a:gd name="f532" fmla="*/ f441 f201 1"/>
                <a:gd name="f533" fmla="*/ f442 f202 1"/>
                <a:gd name="f534" fmla="*/ f443 f201 1"/>
                <a:gd name="f535" fmla="*/ f444 f202 1"/>
                <a:gd name="f536" fmla="*/ f445 f201 1"/>
                <a:gd name="f537" fmla="*/ f446 f202 1"/>
                <a:gd name="f538" fmla="*/ f447 f201 1"/>
                <a:gd name="f539" fmla="*/ f448 f202 1"/>
                <a:gd name="f540" fmla="*/ f449 f201 1"/>
                <a:gd name="f541" fmla="*/ f450 f202 1"/>
                <a:gd name="f542" fmla="*/ f451 f201 1"/>
                <a:gd name="f543" fmla="*/ f452 f202 1"/>
                <a:gd name="f544" fmla="*/ f453 f201 1"/>
                <a:gd name="f545" fmla="*/ f454 f201 1"/>
                <a:gd name="f546" fmla="*/ f455 f201 1"/>
                <a:gd name="f547" fmla="*/ f456 f202 1"/>
                <a:gd name="f548" fmla="*/ f457 f201 1"/>
                <a:gd name="f549" fmla="*/ f458 f201 1"/>
                <a:gd name="f550" fmla="*/ f459 f202 1"/>
                <a:gd name="f551" fmla="*/ f460 f201 1"/>
                <a:gd name="f552" fmla="*/ f461 f201 1"/>
                <a:gd name="f553" fmla="*/ f462 f202 1"/>
                <a:gd name="f554" fmla="*/ f463 f201 1"/>
                <a:gd name="f555" fmla="*/ f464 f201 1"/>
                <a:gd name="f556" fmla="*/ f465 f202 1"/>
                <a:gd name="f557" fmla="*/ f466 f201 1"/>
                <a:gd name="f558" fmla="*/ f467 f202 1"/>
                <a:gd name="f559" fmla="*/ f468 f201 1"/>
                <a:gd name="f560" fmla="*/ f469 f202 1"/>
                <a:gd name="f561" fmla="*/ f470 f201 1"/>
                <a:gd name="f562" fmla="*/ f471 f202 1"/>
                <a:gd name="f563" fmla="*/ f472 f201 1"/>
                <a:gd name="f564" fmla="*/ f473 f202 1"/>
                <a:gd name="f565" fmla="*/ f474 f201 1"/>
                <a:gd name="f566" fmla="*/ f475 f201 1"/>
                <a:gd name="f567" fmla="*/ f476 f202 1"/>
                <a:gd name="f568" fmla="*/ f477 f202 1"/>
              </a:gdLst>
              <a:ahLst/>
              <a:cxnLst>
                <a:cxn ang="3cd4">
                  <a:pos x="hc" y="t"/>
                </a:cxn>
                <a:cxn ang="0">
                  <a:pos x="r" y="vc"/>
                </a:cxn>
                <a:cxn ang="cd4">
                  <a:pos x="hc" y="b"/>
                </a:cxn>
                <a:cxn ang="cd2">
                  <a:pos x="l" y="vc"/>
                </a:cxn>
                <a:cxn ang="f299">
                  <a:pos x="f482" y="f483"/>
                </a:cxn>
                <a:cxn ang="f299">
                  <a:pos x="f484" y="f485"/>
                </a:cxn>
                <a:cxn ang="f299">
                  <a:pos x="f486" y="f487"/>
                </a:cxn>
                <a:cxn ang="f299">
                  <a:pos x="f488" y="f489"/>
                </a:cxn>
                <a:cxn ang="f299">
                  <a:pos x="f490" y="f491"/>
                </a:cxn>
                <a:cxn ang="f299">
                  <a:pos x="f492" y="f493"/>
                </a:cxn>
                <a:cxn ang="f299">
                  <a:pos x="f494" y="f495"/>
                </a:cxn>
                <a:cxn ang="f299">
                  <a:pos x="f496" y="f497"/>
                </a:cxn>
                <a:cxn ang="f299">
                  <a:pos x="f498" y="f499"/>
                </a:cxn>
                <a:cxn ang="f299">
                  <a:pos x="f500" y="f501"/>
                </a:cxn>
                <a:cxn ang="f299">
                  <a:pos x="f502" y="f503"/>
                </a:cxn>
                <a:cxn ang="f299">
                  <a:pos x="f504" y="f505"/>
                </a:cxn>
                <a:cxn ang="f299">
                  <a:pos x="f506" y="f507"/>
                </a:cxn>
                <a:cxn ang="f299">
                  <a:pos x="f508" y="f509"/>
                </a:cxn>
                <a:cxn ang="f299">
                  <a:pos x="f510" y="f511"/>
                </a:cxn>
                <a:cxn ang="f299">
                  <a:pos x="f512" y="f513"/>
                </a:cxn>
                <a:cxn ang="f299">
                  <a:pos x="f514" y="f515"/>
                </a:cxn>
                <a:cxn ang="f299">
                  <a:pos x="f516" y="f517"/>
                </a:cxn>
                <a:cxn ang="f299">
                  <a:pos x="f518" y="f519"/>
                </a:cxn>
                <a:cxn ang="f299">
                  <a:pos x="f520" y="f521"/>
                </a:cxn>
                <a:cxn ang="f299">
                  <a:pos x="f522" y="f523"/>
                </a:cxn>
                <a:cxn ang="f299">
                  <a:pos x="f524" y="f525"/>
                </a:cxn>
                <a:cxn ang="f299">
                  <a:pos x="f526" y="f527"/>
                </a:cxn>
                <a:cxn ang="f299">
                  <a:pos x="f528" y="f529"/>
                </a:cxn>
                <a:cxn ang="f299">
                  <a:pos x="f530" y="f531"/>
                </a:cxn>
                <a:cxn ang="f299">
                  <a:pos x="f532" y="f533"/>
                </a:cxn>
                <a:cxn ang="f299">
                  <a:pos x="f534" y="f535"/>
                </a:cxn>
                <a:cxn ang="f299">
                  <a:pos x="f536" y="f537"/>
                </a:cxn>
                <a:cxn ang="f299">
                  <a:pos x="f538" y="f539"/>
                </a:cxn>
                <a:cxn ang="f299">
                  <a:pos x="f540" y="f541"/>
                </a:cxn>
                <a:cxn ang="f299">
                  <a:pos x="f482" y="f483"/>
                </a:cxn>
                <a:cxn ang="f299">
                  <a:pos x="f542" y="f543"/>
                </a:cxn>
                <a:cxn ang="f299">
                  <a:pos x="f544" y="f543"/>
                </a:cxn>
                <a:cxn ang="f299">
                  <a:pos x="f544" y="f527"/>
                </a:cxn>
                <a:cxn ang="f299">
                  <a:pos x="f545" y="f527"/>
                </a:cxn>
                <a:cxn ang="f299">
                  <a:pos x="f546" y="f547"/>
                </a:cxn>
                <a:cxn ang="f299">
                  <a:pos x="f548" y="f547"/>
                </a:cxn>
                <a:cxn ang="f299">
                  <a:pos x="f549" y="f550"/>
                </a:cxn>
                <a:cxn ang="f299">
                  <a:pos x="f551" y="f550"/>
                </a:cxn>
                <a:cxn ang="f299">
                  <a:pos x="f552" y="f553"/>
                </a:cxn>
                <a:cxn ang="f299">
                  <a:pos x="f554" y="f553"/>
                </a:cxn>
                <a:cxn ang="f299">
                  <a:pos x="f555" y="f556"/>
                </a:cxn>
                <a:cxn ang="f299">
                  <a:pos x="f557" y="f558"/>
                </a:cxn>
                <a:cxn ang="f299">
                  <a:pos x="f559" y="f560"/>
                </a:cxn>
                <a:cxn ang="f299">
                  <a:pos x="f561" y="f562"/>
                </a:cxn>
                <a:cxn ang="f299">
                  <a:pos x="f555" y="f489"/>
                </a:cxn>
                <a:cxn ang="f299">
                  <a:pos x="f563" y="f564"/>
                </a:cxn>
                <a:cxn ang="f299">
                  <a:pos x="f565" y="f564"/>
                </a:cxn>
                <a:cxn ang="f299">
                  <a:pos x="f549" y="f491"/>
                </a:cxn>
                <a:cxn ang="f299">
                  <a:pos x="f566" y="f567"/>
                </a:cxn>
                <a:cxn ang="f299">
                  <a:pos x="f524" y="f568"/>
                </a:cxn>
                <a:cxn ang="f299">
                  <a:pos x="f542" y="f543"/>
                </a:cxn>
              </a:cxnLst>
              <a:rect l="f478" t="f481" r="f479" b="f480"/>
              <a:pathLst>
                <a:path w="516" h="397">
                  <a:moveTo>
                    <a:pt x="f9" y="f10"/>
                  </a:moveTo>
                  <a:cubicBezTo>
                    <a:pt x="f11" y="f12"/>
                    <a:pt x="f11" y="f13"/>
                    <a:pt x="f14" y="f15"/>
                  </a:cubicBezTo>
                  <a:cubicBezTo>
                    <a:pt x="f16" y="f17"/>
                    <a:pt x="f18" y="f19"/>
                    <a:pt x="f20" y="f21"/>
                  </a:cubicBezTo>
                  <a:cubicBezTo>
                    <a:pt x="f22" y="f23"/>
                    <a:pt x="f24" y="f25"/>
                    <a:pt x="f26" y="f27"/>
                  </a:cubicBezTo>
                  <a:cubicBezTo>
                    <a:pt x="f28" y="f29"/>
                    <a:pt x="f30" y="f31"/>
                    <a:pt x="f32" y="f33"/>
                  </a:cubicBezTo>
                  <a:cubicBezTo>
                    <a:pt x="f31" y="f34"/>
                    <a:pt x="f35" y="f36"/>
                    <a:pt x="f37" y="f38"/>
                  </a:cubicBezTo>
                  <a:cubicBezTo>
                    <a:pt x="f39" y="f40"/>
                    <a:pt x="f41" y="f42"/>
                    <a:pt x="f43" y="f44"/>
                  </a:cubicBezTo>
                  <a:cubicBezTo>
                    <a:pt x="f45" y="f46"/>
                    <a:pt x="f47" y="f28"/>
                    <a:pt x="f48" y="f49"/>
                  </a:cubicBezTo>
                  <a:cubicBezTo>
                    <a:pt x="f50" y="f26"/>
                    <a:pt x="f51" y="f52"/>
                    <a:pt x="f53" y="f54"/>
                  </a:cubicBezTo>
                  <a:cubicBezTo>
                    <a:pt x="f55" y="f56"/>
                    <a:pt x="f57" y="f32"/>
                    <a:pt x="f58" y="f59"/>
                  </a:cubicBezTo>
                  <a:cubicBezTo>
                    <a:pt x="f60" y="f61"/>
                    <a:pt x="f62" y="f63"/>
                    <a:pt x="f64" y="f65"/>
                  </a:cubicBezTo>
                  <a:cubicBezTo>
                    <a:pt x="f66" y="f67"/>
                    <a:pt x="f66" y="f68"/>
                    <a:pt x="f69" y="f70"/>
                  </a:cubicBezTo>
                  <a:cubicBezTo>
                    <a:pt x="f71" y="f72"/>
                    <a:pt x="f73" y="f74"/>
                    <a:pt x="f75" y="f76"/>
                  </a:cubicBezTo>
                  <a:cubicBezTo>
                    <a:pt x="f77" y="f78"/>
                    <a:pt x="f79" y="f6"/>
                    <a:pt x="f80" y="f81"/>
                  </a:cubicBezTo>
                  <a:cubicBezTo>
                    <a:pt x="f82" y="f74"/>
                    <a:pt x="f83" y="f84"/>
                    <a:pt x="f85" y="f16"/>
                  </a:cubicBezTo>
                  <a:cubicBezTo>
                    <a:pt x="f86" y="f87"/>
                    <a:pt x="f7" y="f88"/>
                    <a:pt x="f89" y="f90"/>
                  </a:cubicBezTo>
                  <a:cubicBezTo>
                    <a:pt x="f91" y="f92"/>
                    <a:pt x="f85" y="f93"/>
                    <a:pt x="f83" y="f94"/>
                  </a:cubicBezTo>
                  <a:cubicBezTo>
                    <a:pt x="f69" y="f95"/>
                    <a:pt x="f96" y="f97"/>
                    <a:pt x="f98" y="f52"/>
                  </a:cubicBezTo>
                  <a:cubicBezTo>
                    <a:pt x="f99" y="f100"/>
                    <a:pt x="f101" y="f102"/>
                    <a:pt x="f79" y="f103"/>
                  </a:cubicBezTo>
                  <a:cubicBezTo>
                    <a:pt x="f104" y="f105"/>
                    <a:pt x="f106" y="f107"/>
                    <a:pt x="f108" y="f107"/>
                  </a:cubicBezTo>
                  <a:cubicBezTo>
                    <a:pt x="f109" y="f107"/>
                    <a:pt x="f110" y="f111"/>
                    <a:pt x="f112" y="f113"/>
                  </a:cubicBezTo>
                  <a:cubicBezTo>
                    <a:pt x="f114" y="f115"/>
                    <a:pt x="f116" y="f117"/>
                    <a:pt x="f118" y="f8"/>
                  </a:cubicBezTo>
                  <a:cubicBezTo>
                    <a:pt x="f119" y="f120"/>
                    <a:pt x="f121" y="f122"/>
                    <a:pt x="f123" y="f124"/>
                  </a:cubicBezTo>
                  <a:cubicBezTo>
                    <a:pt x="f125" y="f126"/>
                    <a:pt x="f35" y="f127"/>
                    <a:pt x="f128" y="f129"/>
                  </a:cubicBezTo>
                  <a:cubicBezTo>
                    <a:pt x="f97" y="f130"/>
                    <a:pt x="f131" y="f132"/>
                    <a:pt x="f133" y="f41"/>
                  </a:cubicBezTo>
                  <a:cubicBezTo>
                    <a:pt x="f134" y="f41"/>
                    <a:pt x="f135" y="f136"/>
                    <a:pt x="f137" y="f138"/>
                  </a:cubicBezTo>
                  <a:cubicBezTo>
                    <a:pt x="f139" y="f27"/>
                    <a:pt x="f140" y="f42"/>
                    <a:pt x="f141" y="f142"/>
                  </a:cubicBezTo>
                  <a:cubicBezTo>
                    <a:pt x="f81" y="f143"/>
                    <a:pt x="f144" y="f22"/>
                    <a:pt x="f6" y="f145"/>
                  </a:cubicBezTo>
                  <a:cubicBezTo>
                    <a:pt x="f6" y="f146"/>
                    <a:pt x="f147" y="f148"/>
                    <a:pt x="f149" y="f148"/>
                  </a:cubicBezTo>
                  <a:cubicBezTo>
                    <a:pt x="f150" y="f151"/>
                    <a:pt x="f152" y="f133"/>
                    <a:pt x="f153" y="f63"/>
                  </a:cubicBezTo>
                  <a:cubicBezTo>
                    <a:pt x="f153" y="f154"/>
                    <a:pt x="f9" y="f146"/>
                    <a:pt x="f9" y="f10"/>
                  </a:cubicBezTo>
                  <a:close/>
                  <a:moveTo>
                    <a:pt x="f45" y="f123"/>
                  </a:moveTo>
                  <a:cubicBezTo>
                    <a:pt x="f155" y="f123"/>
                    <a:pt x="f156" y="f123"/>
                    <a:pt x="f114" y="f123"/>
                  </a:cubicBezTo>
                  <a:cubicBezTo>
                    <a:pt x="f114" y="f157"/>
                    <a:pt x="f114" y="f158"/>
                    <a:pt x="f114" y="f124"/>
                  </a:cubicBezTo>
                  <a:cubicBezTo>
                    <a:pt x="f43" y="f124"/>
                    <a:pt x="f155" y="f124"/>
                    <a:pt x="f116" y="f124"/>
                  </a:cubicBezTo>
                  <a:cubicBezTo>
                    <a:pt x="f159" y="f160"/>
                    <a:pt x="f118" y="f130"/>
                    <a:pt x="f47" y="f161"/>
                  </a:cubicBezTo>
                  <a:cubicBezTo>
                    <a:pt x="f162" y="f161"/>
                    <a:pt x="f163" y="f161"/>
                    <a:pt x="f105" y="f161"/>
                  </a:cubicBezTo>
                  <a:cubicBezTo>
                    <a:pt x="f109" y="f41"/>
                    <a:pt x="f164" y="f165"/>
                    <a:pt x="f166" y="f155"/>
                  </a:cubicBezTo>
                  <a:cubicBezTo>
                    <a:pt x="f2" y="f155"/>
                    <a:pt x="f167" y="f155"/>
                    <a:pt x="f168" y="f155"/>
                  </a:cubicBezTo>
                  <a:cubicBezTo>
                    <a:pt x="f169" y="f170"/>
                    <a:pt x="f108" y="f127"/>
                    <a:pt x="f171" y="f172"/>
                  </a:cubicBezTo>
                  <a:cubicBezTo>
                    <a:pt x="f122" y="f172"/>
                    <a:pt x="f173" y="f172"/>
                    <a:pt x="f174" y="f172"/>
                  </a:cubicBezTo>
                  <a:cubicBezTo>
                    <a:pt x="f175" y="f161"/>
                    <a:pt x="f176" y="f132"/>
                    <a:pt x="f177" y="f116"/>
                  </a:cubicBezTo>
                  <a:cubicBezTo>
                    <a:pt x="f111" y="f165"/>
                    <a:pt x="f178" y="f179"/>
                    <a:pt x="f180" y="f181"/>
                  </a:cubicBezTo>
                  <a:cubicBezTo>
                    <a:pt x="f182" y="f161"/>
                    <a:pt x="f183" y="f119"/>
                    <a:pt x="f184" y="f185"/>
                  </a:cubicBezTo>
                  <a:cubicBezTo>
                    <a:pt x="f186" y="f157"/>
                    <a:pt x="f187" y="f36"/>
                    <a:pt x="f188" y="f189"/>
                  </a:cubicBezTo>
                  <a:cubicBezTo>
                    <a:pt x="f8" y="f190"/>
                    <a:pt x="f115" y="f191"/>
                    <a:pt x="f177" y="f27"/>
                  </a:cubicBezTo>
                  <a:cubicBezTo>
                    <a:pt x="f192" y="f123"/>
                    <a:pt x="f50" y="f34"/>
                    <a:pt x="f175" y="f157"/>
                  </a:cubicBezTo>
                  <a:cubicBezTo>
                    <a:pt x="f174" y="f157"/>
                    <a:pt x="f173" y="f157"/>
                    <a:pt x="f122" y="f157"/>
                  </a:cubicBezTo>
                  <a:cubicBezTo>
                    <a:pt x="f171" y="f121"/>
                    <a:pt x="f168" y="f193"/>
                    <a:pt x="f166" y="f33"/>
                  </a:cubicBezTo>
                  <a:cubicBezTo>
                    <a:pt x="f194" y="f195"/>
                    <a:pt x="f196" y="f197"/>
                    <a:pt x="f162" y="f198"/>
                  </a:cubicBezTo>
                  <a:cubicBezTo>
                    <a:pt x="f199" y="f198"/>
                    <a:pt x="f47" y="f119"/>
                    <a:pt x="f118" y="f119"/>
                  </a:cubicBezTo>
                  <a:cubicBezTo>
                    <a:pt x="f110" y="f157"/>
                    <a:pt x="f159" y="f34"/>
                    <a:pt x="f45" y="f123"/>
                  </a:cubicBezTo>
                  <a:close/>
                </a:path>
              </a:pathLst>
            </a:custGeom>
            <a:solidFill>
              <a:srgbClr val="D6B35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6" name="Freeform 22">
              <a:extLst>
                <a:ext uri="{FF2B5EF4-FFF2-40B4-BE49-F238E27FC236}">
                  <a16:creationId xmlns:a16="http://schemas.microsoft.com/office/drawing/2014/main" id="{06B188C5-CD8E-4D24-AA64-1D35D3F33EE1}"/>
                </a:ext>
              </a:extLst>
            </p:cNvPr>
            <p:cNvSpPr/>
            <p:nvPr/>
          </p:nvSpPr>
          <p:spPr>
            <a:xfrm rot="19800012">
              <a:off x="504055" y="1359962"/>
              <a:ext cx="509585" cy="392935"/>
            </a:xfrm>
            <a:custGeom>
              <a:avLst/>
              <a:gdLst>
                <a:gd name="f0" fmla="val 10800000"/>
                <a:gd name="f1" fmla="val 5400000"/>
                <a:gd name="f2" fmla="val 360"/>
                <a:gd name="f3" fmla="val 180"/>
                <a:gd name="f4" fmla="val w"/>
                <a:gd name="f5" fmla="val h"/>
                <a:gd name="f6" fmla="val 0"/>
                <a:gd name="f7" fmla="val 516"/>
                <a:gd name="f8" fmla="val 397"/>
                <a:gd name="f9" fmla="val 32"/>
                <a:gd name="f10" fmla="val 134"/>
                <a:gd name="f11" fmla="val 8"/>
                <a:gd name="f12" fmla="val 137"/>
                <a:gd name="f13" fmla="val 150"/>
                <a:gd name="f14" fmla="val 17"/>
                <a:gd name="f15" fmla="val 165"/>
                <a:gd name="f16" fmla="val 40"/>
                <a:gd name="f17" fmla="val 208"/>
                <a:gd name="f18" fmla="val 72"/>
                <a:gd name="f19" fmla="val 237"/>
                <a:gd name="f20" fmla="val 125"/>
                <a:gd name="f21" fmla="val 242"/>
                <a:gd name="f22" fmla="val 155"/>
                <a:gd name="f23" fmla="val 244"/>
                <a:gd name="f24" fmla="val 185"/>
                <a:gd name="f25" fmla="val 256"/>
                <a:gd name="f26" fmla="val 214"/>
                <a:gd name="f27" fmla="val 265"/>
                <a:gd name="f28" fmla="val 220"/>
                <a:gd name="f29" fmla="val 266"/>
                <a:gd name="f30" fmla="val 225"/>
                <a:gd name="f31" fmla="val 270"/>
                <a:gd name="f32" fmla="val 231"/>
                <a:gd name="f33" fmla="val 272"/>
                <a:gd name="f34" fmla="val 290"/>
                <a:gd name="f35" fmla="val 269"/>
                <a:gd name="f36" fmla="val 289"/>
                <a:gd name="f37" fmla="val 295"/>
                <a:gd name="f38" fmla="val 255"/>
                <a:gd name="f39" fmla="val 307"/>
                <a:gd name="f40" fmla="val 239"/>
                <a:gd name="f41" fmla="val 324"/>
                <a:gd name="f42" fmla="val 227"/>
                <a:gd name="f43" fmla="val 338"/>
                <a:gd name="f44" fmla="val 213"/>
                <a:gd name="f45" fmla="val 342"/>
                <a:gd name="f46" fmla="val 216"/>
                <a:gd name="f47" fmla="val 347"/>
                <a:gd name="f48" fmla="val 350"/>
                <a:gd name="f49" fmla="val 219"/>
                <a:gd name="f50" fmla="val 374"/>
                <a:gd name="f51" fmla="val 396"/>
                <a:gd name="f52" fmla="val 218"/>
                <a:gd name="f53" fmla="val 417"/>
                <a:gd name="f54" fmla="val 229"/>
                <a:gd name="f55" fmla="val 429"/>
                <a:gd name="f56" fmla="val 235"/>
                <a:gd name="f57" fmla="val 435"/>
                <a:gd name="f58" fmla="val 439"/>
                <a:gd name="f59" fmla="val 221"/>
                <a:gd name="f60" fmla="val 455"/>
                <a:gd name="f61" fmla="val 175"/>
                <a:gd name="f62" fmla="val 470"/>
                <a:gd name="f63" fmla="val 129"/>
                <a:gd name="f64" fmla="val 485"/>
                <a:gd name="f65" fmla="val 82"/>
                <a:gd name="f66" fmla="val 488"/>
                <a:gd name="f67" fmla="val 73"/>
                <a:gd name="f68" fmla="val 61"/>
                <a:gd name="f69" fmla="val 487"/>
                <a:gd name="f70" fmla="val 51"/>
                <a:gd name="f71" fmla="val 484"/>
                <a:gd name="f72" fmla="val 15"/>
                <a:gd name="f73" fmla="val 471"/>
                <a:gd name="f74" fmla="val 7"/>
                <a:gd name="f75" fmla="val 438"/>
                <a:gd name="f76" fmla="val 19"/>
                <a:gd name="f77" fmla="val 441"/>
                <a:gd name="f78" fmla="val 5"/>
                <a:gd name="f79" fmla="val 449"/>
                <a:gd name="f80" fmla="val 462"/>
                <a:gd name="f81" fmla="val 3"/>
                <a:gd name="f82" fmla="val 481"/>
                <a:gd name="f83" fmla="val 493"/>
                <a:gd name="f84" fmla="val 21"/>
                <a:gd name="f85" fmla="val 500"/>
                <a:gd name="f86" fmla="val 514"/>
                <a:gd name="f87" fmla="val 78"/>
                <a:gd name="f88" fmla="val 117"/>
                <a:gd name="f89" fmla="val 511"/>
                <a:gd name="f90" fmla="val 157"/>
                <a:gd name="f91" fmla="val 509"/>
                <a:gd name="f92" fmla="val 169"/>
                <a:gd name="f93" fmla="val 181"/>
                <a:gd name="f94" fmla="val 192"/>
                <a:gd name="f95" fmla="val 202"/>
                <a:gd name="f96" fmla="val 480"/>
                <a:gd name="f97" fmla="val 210"/>
                <a:gd name="f98" fmla="val 472"/>
                <a:gd name="f99" fmla="val 451"/>
                <a:gd name="f100" fmla="val 240"/>
                <a:gd name="f101" fmla="val 443"/>
                <a:gd name="f102" fmla="val 261"/>
                <a:gd name="f103" fmla="val 294"/>
                <a:gd name="f104" fmla="val 459"/>
                <a:gd name="f105" fmla="val 353"/>
                <a:gd name="f106" fmla="val 418"/>
                <a:gd name="f107" fmla="val 383"/>
                <a:gd name="f108" fmla="val 364"/>
                <a:gd name="f109" fmla="val 354"/>
                <a:gd name="f110" fmla="val 344"/>
                <a:gd name="f111" fmla="val 381"/>
                <a:gd name="f112" fmla="val 331"/>
                <a:gd name="f113" fmla="val 380"/>
                <a:gd name="f114" fmla="val 337"/>
                <a:gd name="f115" fmla="val 387"/>
                <a:gd name="f116" fmla="val 341"/>
                <a:gd name="f117" fmla="val 391"/>
                <a:gd name="f118" fmla="val 345"/>
                <a:gd name="f119" fmla="val 308"/>
                <a:gd name="f120" fmla="val 392"/>
                <a:gd name="f121" fmla="val 291"/>
                <a:gd name="f122" fmla="val 367"/>
                <a:gd name="f123" fmla="val 281"/>
                <a:gd name="f124" fmla="val 336"/>
                <a:gd name="f125" fmla="val 275"/>
                <a:gd name="f126" fmla="val 320"/>
                <a:gd name="f127" fmla="val 317"/>
                <a:gd name="f128" fmla="val 252"/>
                <a:gd name="f129" fmla="val 319"/>
                <a:gd name="f130" fmla="val 323"/>
                <a:gd name="f131" fmla="val 168"/>
                <a:gd name="f132" fmla="val 326"/>
                <a:gd name="f133" fmla="val 126"/>
                <a:gd name="f134" fmla="val 111"/>
                <a:gd name="f135" fmla="val 92"/>
                <a:gd name="f136" fmla="val 313"/>
                <a:gd name="f137" fmla="val 84"/>
                <a:gd name="f138" fmla="val 301"/>
                <a:gd name="f139" fmla="val 57"/>
                <a:gd name="f140" fmla="val 33"/>
                <a:gd name="f141" fmla="val 11"/>
                <a:gd name="f142" fmla="val 188"/>
                <a:gd name="f143" fmla="val 174"/>
                <a:gd name="f144" fmla="val 2"/>
                <a:gd name="f145" fmla="val 138"/>
                <a:gd name="f146" fmla="val 132"/>
                <a:gd name="f147" fmla="val 6"/>
                <a:gd name="f148" fmla="val 121"/>
                <a:gd name="f149" fmla="val 9"/>
                <a:gd name="f150" fmla="val 16"/>
                <a:gd name="f151" fmla="val 120"/>
                <a:gd name="f152" fmla="val 24"/>
                <a:gd name="f153" fmla="val 31"/>
                <a:gd name="f154" fmla="val 131"/>
                <a:gd name="f155" fmla="val 340"/>
                <a:gd name="f156" fmla="val 339"/>
                <a:gd name="f157" fmla="val 299"/>
                <a:gd name="f158" fmla="val 318"/>
                <a:gd name="f159" fmla="val 343"/>
                <a:gd name="f160" fmla="val 330"/>
                <a:gd name="f161" fmla="val 316"/>
                <a:gd name="f162" fmla="val 349"/>
                <a:gd name="f163" fmla="val 351"/>
                <a:gd name="f164" fmla="val 356"/>
                <a:gd name="f165" fmla="val 332"/>
                <a:gd name="f166" fmla="val 358"/>
                <a:gd name="f167" fmla="val 361"/>
                <a:gd name="f168" fmla="val 362"/>
                <a:gd name="f169" fmla="val 363"/>
                <a:gd name="f170" fmla="val 328"/>
                <a:gd name="f171" fmla="val 365"/>
                <a:gd name="f172" fmla="val 305"/>
                <a:gd name="f173" fmla="val 369"/>
                <a:gd name="f174" fmla="val 371"/>
                <a:gd name="f175" fmla="val 373"/>
                <a:gd name="f176" fmla="val 375"/>
                <a:gd name="f177" fmla="val 378"/>
                <a:gd name="f178" fmla="val 382"/>
                <a:gd name="f179" fmla="val 327"/>
                <a:gd name="f180" fmla="val 384"/>
                <a:gd name="f181" fmla="val 322"/>
                <a:gd name="f182" fmla="val 386"/>
                <a:gd name="f183" fmla="val 388"/>
                <a:gd name="f184" fmla="val 393"/>
                <a:gd name="f185" fmla="val 306"/>
                <a:gd name="f186" fmla="val 404"/>
                <a:gd name="f187" fmla="val 407"/>
                <a:gd name="f188" fmla="val 401"/>
                <a:gd name="f189" fmla="val 279"/>
                <a:gd name="f190" fmla="val 273"/>
                <a:gd name="f191" fmla="val 271"/>
                <a:gd name="f192" fmla="val 376"/>
                <a:gd name="f193" fmla="val 284"/>
                <a:gd name="f194" fmla="val 355"/>
                <a:gd name="f195" fmla="val 287"/>
                <a:gd name="f196" fmla="val 352"/>
                <a:gd name="f197" fmla="val 298"/>
                <a:gd name="f198" fmla="val 309"/>
                <a:gd name="f199" fmla="val 348"/>
                <a:gd name="f200" fmla="+- 0 0 -90"/>
                <a:gd name="f201" fmla="*/ f4 1 516"/>
                <a:gd name="f202" fmla="*/ f5 1 397"/>
                <a:gd name="f203" fmla="val f6"/>
                <a:gd name="f204" fmla="val f7"/>
                <a:gd name="f205" fmla="val f8"/>
                <a:gd name="f206" fmla="*/ f200 f0 1"/>
                <a:gd name="f207" fmla="+- f205 0 f203"/>
                <a:gd name="f208" fmla="+- f204 0 f203"/>
                <a:gd name="f209" fmla="*/ f206 1 f3"/>
                <a:gd name="f210" fmla="*/ f208 1 516"/>
                <a:gd name="f211" fmla="*/ f207 1 397"/>
                <a:gd name="f212" fmla="*/ 32 f208 1"/>
                <a:gd name="f213" fmla="*/ 134 f207 1"/>
                <a:gd name="f214" fmla="*/ 17 f208 1"/>
                <a:gd name="f215" fmla="*/ 165 f207 1"/>
                <a:gd name="f216" fmla="*/ 125 f208 1"/>
                <a:gd name="f217" fmla="*/ 242 f207 1"/>
                <a:gd name="f218" fmla="*/ 214 f208 1"/>
                <a:gd name="f219" fmla="*/ 265 f207 1"/>
                <a:gd name="f220" fmla="*/ 231 f208 1"/>
                <a:gd name="f221" fmla="*/ 272 f207 1"/>
                <a:gd name="f222" fmla="*/ 295 f208 1"/>
                <a:gd name="f223" fmla="*/ 255 f207 1"/>
                <a:gd name="f224" fmla="*/ 338 f208 1"/>
                <a:gd name="f225" fmla="*/ 213 f207 1"/>
                <a:gd name="f226" fmla="*/ 350 f208 1"/>
                <a:gd name="f227" fmla="*/ 219 f207 1"/>
                <a:gd name="f228" fmla="*/ 417 f208 1"/>
                <a:gd name="f229" fmla="*/ 229 f207 1"/>
                <a:gd name="f230" fmla="*/ 439 f208 1"/>
                <a:gd name="f231" fmla="*/ 221 f207 1"/>
                <a:gd name="f232" fmla="*/ 485 f208 1"/>
                <a:gd name="f233" fmla="*/ 82 f207 1"/>
                <a:gd name="f234" fmla="*/ 487 f208 1"/>
                <a:gd name="f235" fmla="*/ 51 f207 1"/>
                <a:gd name="f236" fmla="*/ 438 f208 1"/>
                <a:gd name="f237" fmla="*/ 19 f207 1"/>
                <a:gd name="f238" fmla="*/ 462 f208 1"/>
                <a:gd name="f239" fmla="*/ 3 f207 1"/>
                <a:gd name="f240" fmla="*/ 500 f208 1"/>
                <a:gd name="f241" fmla="*/ 40 f207 1"/>
                <a:gd name="f242" fmla="*/ 511 f208 1"/>
                <a:gd name="f243" fmla="*/ 157 f207 1"/>
                <a:gd name="f244" fmla="*/ 493 f208 1"/>
                <a:gd name="f245" fmla="*/ 192 f207 1"/>
                <a:gd name="f246" fmla="*/ 472 f208 1"/>
                <a:gd name="f247" fmla="*/ 218 f207 1"/>
                <a:gd name="f248" fmla="*/ 449 f208 1"/>
                <a:gd name="f249" fmla="*/ 294 f207 1"/>
                <a:gd name="f250" fmla="*/ 364 f208 1"/>
                <a:gd name="f251" fmla="*/ 383 f207 1"/>
                <a:gd name="f252" fmla="*/ 331 f208 1"/>
                <a:gd name="f253" fmla="*/ 380 f207 1"/>
                <a:gd name="f254" fmla="*/ 345 f208 1"/>
                <a:gd name="f255" fmla="*/ 397 f207 1"/>
                <a:gd name="f256" fmla="*/ 281 f208 1"/>
                <a:gd name="f257" fmla="*/ 336 f207 1"/>
                <a:gd name="f258" fmla="*/ 252 f208 1"/>
                <a:gd name="f259" fmla="*/ 319 f207 1"/>
                <a:gd name="f260" fmla="*/ 126 f208 1"/>
                <a:gd name="f261" fmla="*/ 324 f207 1"/>
                <a:gd name="f262" fmla="*/ 84 f208 1"/>
                <a:gd name="f263" fmla="*/ 301 f207 1"/>
                <a:gd name="f264" fmla="*/ 11 f208 1"/>
                <a:gd name="f265" fmla="*/ 188 f207 1"/>
                <a:gd name="f266" fmla="*/ 0 f208 1"/>
                <a:gd name="f267" fmla="*/ 138 f207 1"/>
                <a:gd name="f268" fmla="*/ 9 f208 1"/>
                <a:gd name="f269" fmla="*/ 121 f207 1"/>
                <a:gd name="f270" fmla="*/ 31 f208 1"/>
                <a:gd name="f271" fmla="*/ 129 f207 1"/>
                <a:gd name="f272" fmla="*/ 342 f208 1"/>
                <a:gd name="f273" fmla="*/ 281 f207 1"/>
                <a:gd name="f274" fmla="*/ 337 f208 1"/>
                <a:gd name="f275" fmla="*/ 341 f208 1"/>
                <a:gd name="f276" fmla="*/ 347 f208 1"/>
                <a:gd name="f277" fmla="*/ 316 f207 1"/>
                <a:gd name="f278" fmla="*/ 353 f208 1"/>
                <a:gd name="f279" fmla="*/ 358 f208 1"/>
                <a:gd name="f280" fmla="*/ 340 f207 1"/>
                <a:gd name="f281" fmla="*/ 362 f208 1"/>
                <a:gd name="f282" fmla="*/ 365 f208 1"/>
                <a:gd name="f283" fmla="*/ 305 f207 1"/>
                <a:gd name="f284" fmla="*/ 371 f208 1"/>
                <a:gd name="f285" fmla="*/ 378 f208 1"/>
                <a:gd name="f286" fmla="*/ 341 f207 1"/>
                <a:gd name="f287" fmla="*/ 384 f208 1"/>
                <a:gd name="f288" fmla="*/ 322 f207 1"/>
                <a:gd name="f289" fmla="*/ 393 f208 1"/>
                <a:gd name="f290" fmla="*/ 306 f207 1"/>
                <a:gd name="f291" fmla="*/ 401 f208 1"/>
                <a:gd name="f292" fmla="*/ 279 f207 1"/>
                <a:gd name="f293" fmla="*/ 373 f208 1"/>
                <a:gd name="f294" fmla="*/ 299 f207 1"/>
                <a:gd name="f295" fmla="*/ 367 f208 1"/>
                <a:gd name="f296" fmla="*/ 349 f208 1"/>
                <a:gd name="f297" fmla="*/ 309 f207 1"/>
                <a:gd name="f298" fmla="*/ 308 f207 1"/>
                <a:gd name="f299" fmla="+- f209 0 f1"/>
                <a:gd name="f300" fmla="*/ f212 1 516"/>
                <a:gd name="f301" fmla="*/ f213 1 397"/>
                <a:gd name="f302" fmla="*/ f214 1 516"/>
                <a:gd name="f303" fmla="*/ f215 1 397"/>
                <a:gd name="f304" fmla="*/ f216 1 516"/>
                <a:gd name="f305" fmla="*/ f217 1 397"/>
                <a:gd name="f306" fmla="*/ f218 1 516"/>
                <a:gd name="f307" fmla="*/ f219 1 397"/>
                <a:gd name="f308" fmla="*/ f220 1 516"/>
                <a:gd name="f309" fmla="*/ f221 1 397"/>
                <a:gd name="f310" fmla="*/ f222 1 516"/>
                <a:gd name="f311" fmla="*/ f223 1 397"/>
                <a:gd name="f312" fmla="*/ f224 1 516"/>
                <a:gd name="f313" fmla="*/ f225 1 397"/>
                <a:gd name="f314" fmla="*/ f226 1 516"/>
                <a:gd name="f315" fmla="*/ f227 1 397"/>
                <a:gd name="f316" fmla="*/ f228 1 516"/>
                <a:gd name="f317" fmla="*/ f229 1 397"/>
                <a:gd name="f318" fmla="*/ f230 1 516"/>
                <a:gd name="f319" fmla="*/ f231 1 397"/>
                <a:gd name="f320" fmla="*/ f232 1 516"/>
                <a:gd name="f321" fmla="*/ f233 1 397"/>
                <a:gd name="f322" fmla="*/ f234 1 516"/>
                <a:gd name="f323" fmla="*/ f235 1 397"/>
                <a:gd name="f324" fmla="*/ f236 1 516"/>
                <a:gd name="f325" fmla="*/ f237 1 397"/>
                <a:gd name="f326" fmla="*/ f238 1 516"/>
                <a:gd name="f327" fmla="*/ f239 1 397"/>
                <a:gd name="f328" fmla="*/ f240 1 516"/>
                <a:gd name="f329" fmla="*/ f241 1 397"/>
                <a:gd name="f330" fmla="*/ f242 1 516"/>
                <a:gd name="f331" fmla="*/ f243 1 397"/>
                <a:gd name="f332" fmla="*/ f244 1 516"/>
                <a:gd name="f333" fmla="*/ f245 1 397"/>
                <a:gd name="f334" fmla="*/ f246 1 516"/>
                <a:gd name="f335" fmla="*/ f247 1 397"/>
                <a:gd name="f336" fmla="*/ f248 1 516"/>
                <a:gd name="f337" fmla="*/ f249 1 397"/>
                <a:gd name="f338" fmla="*/ f250 1 516"/>
                <a:gd name="f339" fmla="*/ f251 1 397"/>
                <a:gd name="f340" fmla="*/ f252 1 516"/>
                <a:gd name="f341" fmla="*/ f253 1 397"/>
                <a:gd name="f342" fmla="*/ f254 1 516"/>
                <a:gd name="f343" fmla="*/ f255 1 397"/>
                <a:gd name="f344" fmla="*/ f256 1 516"/>
                <a:gd name="f345" fmla="*/ f257 1 397"/>
                <a:gd name="f346" fmla="*/ f258 1 516"/>
                <a:gd name="f347" fmla="*/ f259 1 397"/>
                <a:gd name="f348" fmla="*/ f260 1 516"/>
                <a:gd name="f349" fmla="*/ f261 1 397"/>
                <a:gd name="f350" fmla="*/ f262 1 516"/>
                <a:gd name="f351" fmla="*/ f263 1 397"/>
                <a:gd name="f352" fmla="*/ f264 1 516"/>
                <a:gd name="f353" fmla="*/ f265 1 397"/>
                <a:gd name="f354" fmla="*/ f266 1 516"/>
                <a:gd name="f355" fmla="*/ f267 1 397"/>
                <a:gd name="f356" fmla="*/ f268 1 516"/>
                <a:gd name="f357" fmla="*/ f269 1 397"/>
                <a:gd name="f358" fmla="*/ f270 1 516"/>
                <a:gd name="f359" fmla="*/ f271 1 397"/>
                <a:gd name="f360" fmla="*/ f272 1 516"/>
                <a:gd name="f361" fmla="*/ f273 1 397"/>
                <a:gd name="f362" fmla="*/ f274 1 516"/>
                <a:gd name="f363" fmla="*/ f275 1 516"/>
                <a:gd name="f364" fmla="*/ f276 1 516"/>
                <a:gd name="f365" fmla="*/ f277 1 397"/>
                <a:gd name="f366" fmla="*/ f278 1 516"/>
                <a:gd name="f367" fmla="*/ f279 1 516"/>
                <a:gd name="f368" fmla="*/ f280 1 397"/>
                <a:gd name="f369" fmla="*/ f281 1 516"/>
                <a:gd name="f370" fmla="*/ f282 1 516"/>
                <a:gd name="f371" fmla="*/ f283 1 397"/>
                <a:gd name="f372" fmla="*/ f284 1 516"/>
                <a:gd name="f373" fmla="*/ f285 1 516"/>
                <a:gd name="f374" fmla="*/ f286 1 397"/>
                <a:gd name="f375" fmla="*/ f287 1 516"/>
                <a:gd name="f376" fmla="*/ f288 1 397"/>
                <a:gd name="f377" fmla="*/ f289 1 516"/>
                <a:gd name="f378" fmla="*/ f290 1 397"/>
                <a:gd name="f379" fmla="*/ f291 1 516"/>
                <a:gd name="f380" fmla="*/ f292 1 397"/>
                <a:gd name="f381" fmla="*/ f293 1 516"/>
                <a:gd name="f382" fmla="*/ f294 1 397"/>
                <a:gd name="f383" fmla="*/ f295 1 516"/>
                <a:gd name="f384" fmla="*/ f296 1 516"/>
                <a:gd name="f385" fmla="*/ f297 1 397"/>
                <a:gd name="f386" fmla="*/ f298 1 397"/>
                <a:gd name="f387" fmla="*/ 0 1 f210"/>
                <a:gd name="f388" fmla="*/ f204 1 f210"/>
                <a:gd name="f389" fmla="*/ 0 1 f211"/>
                <a:gd name="f390" fmla="*/ f205 1 f211"/>
                <a:gd name="f391" fmla="*/ f300 1 f210"/>
                <a:gd name="f392" fmla="*/ f301 1 f211"/>
                <a:gd name="f393" fmla="*/ f302 1 f210"/>
                <a:gd name="f394" fmla="*/ f303 1 f211"/>
                <a:gd name="f395" fmla="*/ f304 1 f210"/>
                <a:gd name="f396" fmla="*/ f305 1 f211"/>
                <a:gd name="f397" fmla="*/ f306 1 f210"/>
                <a:gd name="f398" fmla="*/ f307 1 f211"/>
                <a:gd name="f399" fmla="*/ f308 1 f210"/>
                <a:gd name="f400" fmla="*/ f309 1 f211"/>
                <a:gd name="f401" fmla="*/ f310 1 f210"/>
                <a:gd name="f402" fmla="*/ f311 1 f211"/>
                <a:gd name="f403" fmla="*/ f312 1 f210"/>
                <a:gd name="f404" fmla="*/ f313 1 f211"/>
                <a:gd name="f405" fmla="*/ f314 1 f210"/>
                <a:gd name="f406" fmla="*/ f315 1 f211"/>
                <a:gd name="f407" fmla="*/ f316 1 f210"/>
                <a:gd name="f408" fmla="*/ f317 1 f211"/>
                <a:gd name="f409" fmla="*/ f318 1 f210"/>
                <a:gd name="f410" fmla="*/ f319 1 f211"/>
                <a:gd name="f411" fmla="*/ f320 1 f210"/>
                <a:gd name="f412" fmla="*/ f321 1 f211"/>
                <a:gd name="f413" fmla="*/ f322 1 f210"/>
                <a:gd name="f414" fmla="*/ f323 1 f211"/>
                <a:gd name="f415" fmla="*/ f324 1 f210"/>
                <a:gd name="f416" fmla="*/ f325 1 f211"/>
                <a:gd name="f417" fmla="*/ f326 1 f210"/>
                <a:gd name="f418" fmla="*/ f327 1 f211"/>
                <a:gd name="f419" fmla="*/ f328 1 f210"/>
                <a:gd name="f420" fmla="*/ f329 1 f211"/>
                <a:gd name="f421" fmla="*/ f330 1 f210"/>
                <a:gd name="f422" fmla="*/ f331 1 f211"/>
                <a:gd name="f423" fmla="*/ f332 1 f210"/>
                <a:gd name="f424" fmla="*/ f333 1 f211"/>
                <a:gd name="f425" fmla="*/ f334 1 f210"/>
                <a:gd name="f426" fmla="*/ f335 1 f211"/>
                <a:gd name="f427" fmla="*/ f336 1 f210"/>
                <a:gd name="f428" fmla="*/ f337 1 f211"/>
                <a:gd name="f429" fmla="*/ f338 1 f210"/>
                <a:gd name="f430" fmla="*/ f339 1 f211"/>
                <a:gd name="f431" fmla="*/ f340 1 f210"/>
                <a:gd name="f432" fmla="*/ f341 1 f211"/>
                <a:gd name="f433" fmla="*/ f342 1 f210"/>
                <a:gd name="f434" fmla="*/ f343 1 f211"/>
                <a:gd name="f435" fmla="*/ f344 1 f210"/>
                <a:gd name="f436" fmla="*/ f345 1 f211"/>
                <a:gd name="f437" fmla="*/ f346 1 f210"/>
                <a:gd name="f438" fmla="*/ f347 1 f211"/>
                <a:gd name="f439" fmla="*/ f348 1 f210"/>
                <a:gd name="f440" fmla="*/ f349 1 f211"/>
                <a:gd name="f441" fmla="*/ f350 1 f210"/>
                <a:gd name="f442" fmla="*/ f351 1 f211"/>
                <a:gd name="f443" fmla="*/ f352 1 f210"/>
                <a:gd name="f444" fmla="*/ f353 1 f211"/>
                <a:gd name="f445" fmla="*/ f354 1 f210"/>
                <a:gd name="f446" fmla="*/ f355 1 f211"/>
                <a:gd name="f447" fmla="*/ f356 1 f210"/>
                <a:gd name="f448" fmla="*/ f357 1 f211"/>
                <a:gd name="f449" fmla="*/ f358 1 f210"/>
                <a:gd name="f450" fmla="*/ f359 1 f211"/>
                <a:gd name="f451" fmla="*/ f360 1 f210"/>
                <a:gd name="f452" fmla="*/ f361 1 f211"/>
                <a:gd name="f453" fmla="*/ f362 1 f210"/>
                <a:gd name="f454" fmla="*/ f363 1 f210"/>
                <a:gd name="f455" fmla="*/ f364 1 f210"/>
                <a:gd name="f456" fmla="*/ f365 1 f211"/>
                <a:gd name="f457" fmla="*/ f366 1 f210"/>
                <a:gd name="f458" fmla="*/ f367 1 f210"/>
                <a:gd name="f459" fmla="*/ f368 1 f211"/>
                <a:gd name="f460" fmla="*/ f369 1 f210"/>
                <a:gd name="f461" fmla="*/ f370 1 f210"/>
                <a:gd name="f462" fmla="*/ f371 1 f211"/>
                <a:gd name="f463" fmla="*/ f372 1 f210"/>
                <a:gd name="f464" fmla="*/ f373 1 f210"/>
                <a:gd name="f465" fmla="*/ f374 1 f211"/>
                <a:gd name="f466" fmla="*/ f375 1 f210"/>
                <a:gd name="f467" fmla="*/ f376 1 f211"/>
                <a:gd name="f468" fmla="*/ f377 1 f210"/>
                <a:gd name="f469" fmla="*/ f378 1 f211"/>
                <a:gd name="f470" fmla="*/ f379 1 f210"/>
                <a:gd name="f471" fmla="*/ f380 1 f211"/>
                <a:gd name="f472" fmla="*/ f381 1 f210"/>
                <a:gd name="f473" fmla="*/ f382 1 f211"/>
                <a:gd name="f474" fmla="*/ f383 1 f210"/>
                <a:gd name="f475" fmla="*/ f384 1 f210"/>
                <a:gd name="f476" fmla="*/ f385 1 f211"/>
                <a:gd name="f477" fmla="*/ f386 1 f211"/>
                <a:gd name="f478" fmla="*/ f387 f201 1"/>
                <a:gd name="f479" fmla="*/ f388 f201 1"/>
                <a:gd name="f480" fmla="*/ f390 f202 1"/>
                <a:gd name="f481" fmla="*/ f389 f202 1"/>
                <a:gd name="f482" fmla="*/ f391 f201 1"/>
                <a:gd name="f483" fmla="*/ f392 f202 1"/>
                <a:gd name="f484" fmla="*/ f393 f201 1"/>
                <a:gd name="f485" fmla="*/ f394 f202 1"/>
                <a:gd name="f486" fmla="*/ f395 f201 1"/>
                <a:gd name="f487" fmla="*/ f396 f202 1"/>
                <a:gd name="f488" fmla="*/ f397 f201 1"/>
                <a:gd name="f489" fmla="*/ f398 f202 1"/>
                <a:gd name="f490" fmla="*/ f399 f201 1"/>
                <a:gd name="f491" fmla="*/ f400 f202 1"/>
                <a:gd name="f492" fmla="*/ f401 f201 1"/>
                <a:gd name="f493" fmla="*/ f402 f202 1"/>
                <a:gd name="f494" fmla="*/ f403 f201 1"/>
                <a:gd name="f495" fmla="*/ f404 f202 1"/>
                <a:gd name="f496" fmla="*/ f405 f201 1"/>
                <a:gd name="f497" fmla="*/ f406 f202 1"/>
                <a:gd name="f498" fmla="*/ f407 f201 1"/>
                <a:gd name="f499" fmla="*/ f408 f202 1"/>
                <a:gd name="f500" fmla="*/ f409 f201 1"/>
                <a:gd name="f501" fmla="*/ f410 f202 1"/>
                <a:gd name="f502" fmla="*/ f411 f201 1"/>
                <a:gd name="f503" fmla="*/ f412 f202 1"/>
                <a:gd name="f504" fmla="*/ f413 f201 1"/>
                <a:gd name="f505" fmla="*/ f414 f202 1"/>
                <a:gd name="f506" fmla="*/ f415 f201 1"/>
                <a:gd name="f507" fmla="*/ f416 f202 1"/>
                <a:gd name="f508" fmla="*/ f417 f201 1"/>
                <a:gd name="f509" fmla="*/ f418 f202 1"/>
                <a:gd name="f510" fmla="*/ f419 f201 1"/>
                <a:gd name="f511" fmla="*/ f420 f202 1"/>
                <a:gd name="f512" fmla="*/ f421 f201 1"/>
                <a:gd name="f513" fmla="*/ f422 f202 1"/>
                <a:gd name="f514" fmla="*/ f423 f201 1"/>
                <a:gd name="f515" fmla="*/ f424 f202 1"/>
                <a:gd name="f516" fmla="*/ f425 f201 1"/>
                <a:gd name="f517" fmla="*/ f426 f202 1"/>
                <a:gd name="f518" fmla="*/ f427 f201 1"/>
                <a:gd name="f519" fmla="*/ f428 f202 1"/>
                <a:gd name="f520" fmla="*/ f429 f201 1"/>
                <a:gd name="f521" fmla="*/ f430 f202 1"/>
                <a:gd name="f522" fmla="*/ f431 f201 1"/>
                <a:gd name="f523" fmla="*/ f432 f202 1"/>
                <a:gd name="f524" fmla="*/ f433 f201 1"/>
                <a:gd name="f525" fmla="*/ f434 f202 1"/>
                <a:gd name="f526" fmla="*/ f435 f201 1"/>
                <a:gd name="f527" fmla="*/ f436 f202 1"/>
                <a:gd name="f528" fmla="*/ f437 f201 1"/>
                <a:gd name="f529" fmla="*/ f438 f202 1"/>
                <a:gd name="f530" fmla="*/ f439 f201 1"/>
                <a:gd name="f531" fmla="*/ f440 f202 1"/>
                <a:gd name="f532" fmla="*/ f441 f201 1"/>
                <a:gd name="f533" fmla="*/ f442 f202 1"/>
                <a:gd name="f534" fmla="*/ f443 f201 1"/>
                <a:gd name="f535" fmla="*/ f444 f202 1"/>
                <a:gd name="f536" fmla="*/ f445 f201 1"/>
                <a:gd name="f537" fmla="*/ f446 f202 1"/>
                <a:gd name="f538" fmla="*/ f447 f201 1"/>
                <a:gd name="f539" fmla="*/ f448 f202 1"/>
                <a:gd name="f540" fmla="*/ f449 f201 1"/>
                <a:gd name="f541" fmla="*/ f450 f202 1"/>
                <a:gd name="f542" fmla="*/ f451 f201 1"/>
                <a:gd name="f543" fmla="*/ f452 f202 1"/>
                <a:gd name="f544" fmla="*/ f453 f201 1"/>
                <a:gd name="f545" fmla="*/ f454 f201 1"/>
                <a:gd name="f546" fmla="*/ f455 f201 1"/>
                <a:gd name="f547" fmla="*/ f456 f202 1"/>
                <a:gd name="f548" fmla="*/ f457 f201 1"/>
                <a:gd name="f549" fmla="*/ f458 f201 1"/>
                <a:gd name="f550" fmla="*/ f459 f202 1"/>
                <a:gd name="f551" fmla="*/ f460 f201 1"/>
                <a:gd name="f552" fmla="*/ f461 f201 1"/>
                <a:gd name="f553" fmla="*/ f462 f202 1"/>
                <a:gd name="f554" fmla="*/ f463 f201 1"/>
                <a:gd name="f555" fmla="*/ f464 f201 1"/>
                <a:gd name="f556" fmla="*/ f465 f202 1"/>
                <a:gd name="f557" fmla="*/ f466 f201 1"/>
                <a:gd name="f558" fmla="*/ f467 f202 1"/>
                <a:gd name="f559" fmla="*/ f468 f201 1"/>
                <a:gd name="f560" fmla="*/ f469 f202 1"/>
                <a:gd name="f561" fmla="*/ f470 f201 1"/>
                <a:gd name="f562" fmla="*/ f471 f202 1"/>
                <a:gd name="f563" fmla="*/ f472 f201 1"/>
                <a:gd name="f564" fmla="*/ f473 f202 1"/>
                <a:gd name="f565" fmla="*/ f474 f201 1"/>
                <a:gd name="f566" fmla="*/ f475 f201 1"/>
                <a:gd name="f567" fmla="*/ f476 f202 1"/>
                <a:gd name="f568" fmla="*/ f477 f202 1"/>
              </a:gdLst>
              <a:ahLst/>
              <a:cxnLst>
                <a:cxn ang="3cd4">
                  <a:pos x="hc" y="t"/>
                </a:cxn>
                <a:cxn ang="0">
                  <a:pos x="r" y="vc"/>
                </a:cxn>
                <a:cxn ang="cd4">
                  <a:pos x="hc" y="b"/>
                </a:cxn>
                <a:cxn ang="cd2">
                  <a:pos x="l" y="vc"/>
                </a:cxn>
                <a:cxn ang="f299">
                  <a:pos x="f482" y="f483"/>
                </a:cxn>
                <a:cxn ang="f299">
                  <a:pos x="f484" y="f485"/>
                </a:cxn>
                <a:cxn ang="f299">
                  <a:pos x="f486" y="f487"/>
                </a:cxn>
                <a:cxn ang="f299">
                  <a:pos x="f488" y="f489"/>
                </a:cxn>
                <a:cxn ang="f299">
                  <a:pos x="f490" y="f491"/>
                </a:cxn>
                <a:cxn ang="f299">
                  <a:pos x="f492" y="f493"/>
                </a:cxn>
                <a:cxn ang="f299">
                  <a:pos x="f494" y="f495"/>
                </a:cxn>
                <a:cxn ang="f299">
                  <a:pos x="f496" y="f497"/>
                </a:cxn>
                <a:cxn ang="f299">
                  <a:pos x="f498" y="f499"/>
                </a:cxn>
                <a:cxn ang="f299">
                  <a:pos x="f500" y="f501"/>
                </a:cxn>
                <a:cxn ang="f299">
                  <a:pos x="f502" y="f503"/>
                </a:cxn>
                <a:cxn ang="f299">
                  <a:pos x="f504" y="f505"/>
                </a:cxn>
                <a:cxn ang="f299">
                  <a:pos x="f506" y="f507"/>
                </a:cxn>
                <a:cxn ang="f299">
                  <a:pos x="f508" y="f509"/>
                </a:cxn>
                <a:cxn ang="f299">
                  <a:pos x="f510" y="f511"/>
                </a:cxn>
                <a:cxn ang="f299">
                  <a:pos x="f512" y="f513"/>
                </a:cxn>
                <a:cxn ang="f299">
                  <a:pos x="f514" y="f515"/>
                </a:cxn>
                <a:cxn ang="f299">
                  <a:pos x="f516" y="f517"/>
                </a:cxn>
                <a:cxn ang="f299">
                  <a:pos x="f518" y="f519"/>
                </a:cxn>
                <a:cxn ang="f299">
                  <a:pos x="f520" y="f521"/>
                </a:cxn>
                <a:cxn ang="f299">
                  <a:pos x="f522" y="f523"/>
                </a:cxn>
                <a:cxn ang="f299">
                  <a:pos x="f524" y="f525"/>
                </a:cxn>
                <a:cxn ang="f299">
                  <a:pos x="f526" y="f527"/>
                </a:cxn>
                <a:cxn ang="f299">
                  <a:pos x="f528" y="f529"/>
                </a:cxn>
                <a:cxn ang="f299">
                  <a:pos x="f530" y="f531"/>
                </a:cxn>
                <a:cxn ang="f299">
                  <a:pos x="f532" y="f533"/>
                </a:cxn>
                <a:cxn ang="f299">
                  <a:pos x="f534" y="f535"/>
                </a:cxn>
                <a:cxn ang="f299">
                  <a:pos x="f536" y="f537"/>
                </a:cxn>
                <a:cxn ang="f299">
                  <a:pos x="f538" y="f539"/>
                </a:cxn>
                <a:cxn ang="f299">
                  <a:pos x="f540" y="f541"/>
                </a:cxn>
                <a:cxn ang="f299">
                  <a:pos x="f482" y="f483"/>
                </a:cxn>
                <a:cxn ang="f299">
                  <a:pos x="f542" y="f543"/>
                </a:cxn>
                <a:cxn ang="f299">
                  <a:pos x="f544" y="f543"/>
                </a:cxn>
                <a:cxn ang="f299">
                  <a:pos x="f544" y="f527"/>
                </a:cxn>
                <a:cxn ang="f299">
                  <a:pos x="f545" y="f527"/>
                </a:cxn>
                <a:cxn ang="f299">
                  <a:pos x="f546" y="f547"/>
                </a:cxn>
                <a:cxn ang="f299">
                  <a:pos x="f548" y="f547"/>
                </a:cxn>
                <a:cxn ang="f299">
                  <a:pos x="f549" y="f550"/>
                </a:cxn>
                <a:cxn ang="f299">
                  <a:pos x="f551" y="f550"/>
                </a:cxn>
                <a:cxn ang="f299">
                  <a:pos x="f552" y="f553"/>
                </a:cxn>
                <a:cxn ang="f299">
                  <a:pos x="f554" y="f553"/>
                </a:cxn>
                <a:cxn ang="f299">
                  <a:pos x="f555" y="f556"/>
                </a:cxn>
                <a:cxn ang="f299">
                  <a:pos x="f557" y="f558"/>
                </a:cxn>
                <a:cxn ang="f299">
                  <a:pos x="f559" y="f560"/>
                </a:cxn>
                <a:cxn ang="f299">
                  <a:pos x="f561" y="f562"/>
                </a:cxn>
                <a:cxn ang="f299">
                  <a:pos x="f555" y="f489"/>
                </a:cxn>
                <a:cxn ang="f299">
                  <a:pos x="f563" y="f564"/>
                </a:cxn>
                <a:cxn ang="f299">
                  <a:pos x="f565" y="f564"/>
                </a:cxn>
                <a:cxn ang="f299">
                  <a:pos x="f549" y="f491"/>
                </a:cxn>
                <a:cxn ang="f299">
                  <a:pos x="f566" y="f567"/>
                </a:cxn>
                <a:cxn ang="f299">
                  <a:pos x="f524" y="f568"/>
                </a:cxn>
                <a:cxn ang="f299">
                  <a:pos x="f542" y="f543"/>
                </a:cxn>
              </a:cxnLst>
              <a:rect l="f478" t="f481" r="f479" b="f480"/>
              <a:pathLst>
                <a:path w="516" h="397">
                  <a:moveTo>
                    <a:pt x="f9" y="f10"/>
                  </a:moveTo>
                  <a:cubicBezTo>
                    <a:pt x="f11" y="f12"/>
                    <a:pt x="f11" y="f13"/>
                    <a:pt x="f14" y="f15"/>
                  </a:cubicBezTo>
                  <a:cubicBezTo>
                    <a:pt x="f16" y="f17"/>
                    <a:pt x="f18" y="f19"/>
                    <a:pt x="f20" y="f21"/>
                  </a:cubicBezTo>
                  <a:cubicBezTo>
                    <a:pt x="f22" y="f23"/>
                    <a:pt x="f24" y="f25"/>
                    <a:pt x="f26" y="f27"/>
                  </a:cubicBezTo>
                  <a:cubicBezTo>
                    <a:pt x="f28" y="f29"/>
                    <a:pt x="f30" y="f31"/>
                    <a:pt x="f32" y="f33"/>
                  </a:cubicBezTo>
                  <a:cubicBezTo>
                    <a:pt x="f31" y="f34"/>
                    <a:pt x="f35" y="f36"/>
                    <a:pt x="f37" y="f38"/>
                  </a:cubicBezTo>
                  <a:cubicBezTo>
                    <a:pt x="f39" y="f40"/>
                    <a:pt x="f41" y="f42"/>
                    <a:pt x="f43" y="f44"/>
                  </a:cubicBezTo>
                  <a:cubicBezTo>
                    <a:pt x="f45" y="f46"/>
                    <a:pt x="f47" y="f28"/>
                    <a:pt x="f48" y="f49"/>
                  </a:cubicBezTo>
                  <a:cubicBezTo>
                    <a:pt x="f50" y="f26"/>
                    <a:pt x="f51" y="f52"/>
                    <a:pt x="f53" y="f54"/>
                  </a:cubicBezTo>
                  <a:cubicBezTo>
                    <a:pt x="f55" y="f56"/>
                    <a:pt x="f57" y="f32"/>
                    <a:pt x="f58" y="f59"/>
                  </a:cubicBezTo>
                  <a:cubicBezTo>
                    <a:pt x="f60" y="f61"/>
                    <a:pt x="f62" y="f63"/>
                    <a:pt x="f64" y="f65"/>
                  </a:cubicBezTo>
                  <a:cubicBezTo>
                    <a:pt x="f66" y="f67"/>
                    <a:pt x="f66" y="f68"/>
                    <a:pt x="f69" y="f70"/>
                  </a:cubicBezTo>
                  <a:cubicBezTo>
                    <a:pt x="f71" y="f72"/>
                    <a:pt x="f73" y="f74"/>
                    <a:pt x="f75" y="f76"/>
                  </a:cubicBezTo>
                  <a:cubicBezTo>
                    <a:pt x="f77" y="f78"/>
                    <a:pt x="f79" y="f6"/>
                    <a:pt x="f80" y="f81"/>
                  </a:cubicBezTo>
                  <a:cubicBezTo>
                    <a:pt x="f82" y="f74"/>
                    <a:pt x="f83" y="f84"/>
                    <a:pt x="f85" y="f16"/>
                  </a:cubicBezTo>
                  <a:cubicBezTo>
                    <a:pt x="f86" y="f87"/>
                    <a:pt x="f7" y="f88"/>
                    <a:pt x="f89" y="f90"/>
                  </a:cubicBezTo>
                  <a:cubicBezTo>
                    <a:pt x="f91" y="f92"/>
                    <a:pt x="f85" y="f93"/>
                    <a:pt x="f83" y="f94"/>
                  </a:cubicBezTo>
                  <a:cubicBezTo>
                    <a:pt x="f69" y="f95"/>
                    <a:pt x="f96" y="f97"/>
                    <a:pt x="f98" y="f52"/>
                  </a:cubicBezTo>
                  <a:cubicBezTo>
                    <a:pt x="f99" y="f100"/>
                    <a:pt x="f101" y="f102"/>
                    <a:pt x="f79" y="f103"/>
                  </a:cubicBezTo>
                  <a:cubicBezTo>
                    <a:pt x="f104" y="f105"/>
                    <a:pt x="f106" y="f107"/>
                    <a:pt x="f108" y="f107"/>
                  </a:cubicBezTo>
                  <a:cubicBezTo>
                    <a:pt x="f109" y="f107"/>
                    <a:pt x="f110" y="f111"/>
                    <a:pt x="f112" y="f113"/>
                  </a:cubicBezTo>
                  <a:cubicBezTo>
                    <a:pt x="f114" y="f115"/>
                    <a:pt x="f116" y="f117"/>
                    <a:pt x="f118" y="f8"/>
                  </a:cubicBezTo>
                  <a:cubicBezTo>
                    <a:pt x="f119" y="f120"/>
                    <a:pt x="f121" y="f122"/>
                    <a:pt x="f123" y="f124"/>
                  </a:cubicBezTo>
                  <a:cubicBezTo>
                    <a:pt x="f125" y="f126"/>
                    <a:pt x="f35" y="f127"/>
                    <a:pt x="f128" y="f129"/>
                  </a:cubicBezTo>
                  <a:cubicBezTo>
                    <a:pt x="f97" y="f130"/>
                    <a:pt x="f131" y="f132"/>
                    <a:pt x="f133" y="f41"/>
                  </a:cubicBezTo>
                  <a:cubicBezTo>
                    <a:pt x="f134" y="f41"/>
                    <a:pt x="f135" y="f136"/>
                    <a:pt x="f137" y="f138"/>
                  </a:cubicBezTo>
                  <a:cubicBezTo>
                    <a:pt x="f139" y="f27"/>
                    <a:pt x="f140" y="f42"/>
                    <a:pt x="f141" y="f142"/>
                  </a:cubicBezTo>
                  <a:cubicBezTo>
                    <a:pt x="f81" y="f143"/>
                    <a:pt x="f144" y="f22"/>
                    <a:pt x="f6" y="f145"/>
                  </a:cubicBezTo>
                  <a:cubicBezTo>
                    <a:pt x="f6" y="f146"/>
                    <a:pt x="f147" y="f148"/>
                    <a:pt x="f149" y="f148"/>
                  </a:cubicBezTo>
                  <a:cubicBezTo>
                    <a:pt x="f150" y="f151"/>
                    <a:pt x="f152" y="f133"/>
                    <a:pt x="f153" y="f63"/>
                  </a:cubicBezTo>
                  <a:cubicBezTo>
                    <a:pt x="f153" y="f154"/>
                    <a:pt x="f9" y="f146"/>
                    <a:pt x="f9" y="f10"/>
                  </a:cubicBezTo>
                  <a:close/>
                  <a:moveTo>
                    <a:pt x="f45" y="f123"/>
                  </a:moveTo>
                  <a:cubicBezTo>
                    <a:pt x="f155" y="f123"/>
                    <a:pt x="f156" y="f123"/>
                    <a:pt x="f114" y="f123"/>
                  </a:cubicBezTo>
                  <a:cubicBezTo>
                    <a:pt x="f114" y="f157"/>
                    <a:pt x="f114" y="f158"/>
                    <a:pt x="f114" y="f124"/>
                  </a:cubicBezTo>
                  <a:cubicBezTo>
                    <a:pt x="f43" y="f124"/>
                    <a:pt x="f155" y="f124"/>
                    <a:pt x="f116" y="f124"/>
                  </a:cubicBezTo>
                  <a:cubicBezTo>
                    <a:pt x="f159" y="f160"/>
                    <a:pt x="f118" y="f130"/>
                    <a:pt x="f47" y="f161"/>
                  </a:cubicBezTo>
                  <a:cubicBezTo>
                    <a:pt x="f162" y="f161"/>
                    <a:pt x="f163" y="f161"/>
                    <a:pt x="f105" y="f161"/>
                  </a:cubicBezTo>
                  <a:cubicBezTo>
                    <a:pt x="f109" y="f41"/>
                    <a:pt x="f164" y="f165"/>
                    <a:pt x="f166" y="f155"/>
                  </a:cubicBezTo>
                  <a:cubicBezTo>
                    <a:pt x="f2" y="f155"/>
                    <a:pt x="f167" y="f155"/>
                    <a:pt x="f168" y="f155"/>
                  </a:cubicBezTo>
                  <a:cubicBezTo>
                    <a:pt x="f169" y="f170"/>
                    <a:pt x="f108" y="f127"/>
                    <a:pt x="f171" y="f172"/>
                  </a:cubicBezTo>
                  <a:cubicBezTo>
                    <a:pt x="f122" y="f172"/>
                    <a:pt x="f173" y="f172"/>
                    <a:pt x="f174" y="f172"/>
                  </a:cubicBezTo>
                  <a:cubicBezTo>
                    <a:pt x="f175" y="f161"/>
                    <a:pt x="f176" y="f132"/>
                    <a:pt x="f177" y="f116"/>
                  </a:cubicBezTo>
                  <a:cubicBezTo>
                    <a:pt x="f111" y="f165"/>
                    <a:pt x="f178" y="f179"/>
                    <a:pt x="f180" y="f181"/>
                  </a:cubicBezTo>
                  <a:cubicBezTo>
                    <a:pt x="f182" y="f161"/>
                    <a:pt x="f183" y="f119"/>
                    <a:pt x="f184" y="f185"/>
                  </a:cubicBezTo>
                  <a:cubicBezTo>
                    <a:pt x="f186" y="f157"/>
                    <a:pt x="f187" y="f36"/>
                    <a:pt x="f188" y="f189"/>
                  </a:cubicBezTo>
                  <a:cubicBezTo>
                    <a:pt x="f8" y="f190"/>
                    <a:pt x="f115" y="f191"/>
                    <a:pt x="f177" y="f27"/>
                  </a:cubicBezTo>
                  <a:cubicBezTo>
                    <a:pt x="f192" y="f123"/>
                    <a:pt x="f50" y="f34"/>
                    <a:pt x="f175" y="f157"/>
                  </a:cubicBezTo>
                  <a:cubicBezTo>
                    <a:pt x="f174" y="f157"/>
                    <a:pt x="f173" y="f157"/>
                    <a:pt x="f122" y="f157"/>
                  </a:cubicBezTo>
                  <a:cubicBezTo>
                    <a:pt x="f171" y="f121"/>
                    <a:pt x="f168" y="f193"/>
                    <a:pt x="f166" y="f33"/>
                  </a:cubicBezTo>
                  <a:cubicBezTo>
                    <a:pt x="f194" y="f195"/>
                    <a:pt x="f196" y="f197"/>
                    <a:pt x="f162" y="f198"/>
                  </a:cubicBezTo>
                  <a:cubicBezTo>
                    <a:pt x="f199" y="f198"/>
                    <a:pt x="f47" y="f119"/>
                    <a:pt x="f118" y="f119"/>
                  </a:cubicBezTo>
                  <a:cubicBezTo>
                    <a:pt x="f110" y="f157"/>
                    <a:pt x="f159" y="f34"/>
                    <a:pt x="f45" y="f123"/>
                  </a:cubicBezTo>
                  <a:close/>
                </a:path>
              </a:pathLst>
            </a:custGeom>
            <a:solidFill>
              <a:srgbClr val="D6B35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7" name="Freeform 22">
              <a:extLst>
                <a:ext uri="{FF2B5EF4-FFF2-40B4-BE49-F238E27FC236}">
                  <a16:creationId xmlns:a16="http://schemas.microsoft.com/office/drawing/2014/main" id="{53C2A12B-C730-4A6B-9F02-21C1F10E6BA6}"/>
                </a:ext>
              </a:extLst>
            </p:cNvPr>
            <p:cNvSpPr/>
            <p:nvPr/>
          </p:nvSpPr>
          <p:spPr>
            <a:xfrm rot="19800012">
              <a:off x="1445242" y="4394891"/>
              <a:ext cx="334926" cy="258253"/>
            </a:xfrm>
            <a:custGeom>
              <a:avLst/>
              <a:gdLst>
                <a:gd name="f0" fmla="val 10800000"/>
                <a:gd name="f1" fmla="val 5400000"/>
                <a:gd name="f2" fmla="val 360"/>
                <a:gd name="f3" fmla="val 180"/>
                <a:gd name="f4" fmla="val w"/>
                <a:gd name="f5" fmla="val h"/>
                <a:gd name="f6" fmla="val 0"/>
                <a:gd name="f7" fmla="val 516"/>
                <a:gd name="f8" fmla="val 397"/>
                <a:gd name="f9" fmla="val 32"/>
                <a:gd name="f10" fmla="val 134"/>
                <a:gd name="f11" fmla="val 8"/>
                <a:gd name="f12" fmla="val 137"/>
                <a:gd name="f13" fmla="val 150"/>
                <a:gd name="f14" fmla="val 17"/>
                <a:gd name="f15" fmla="val 165"/>
                <a:gd name="f16" fmla="val 40"/>
                <a:gd name="f17" fmla="val 208"/>
                <a:gd name="f18" fmla="val 72"/>
                <a:gd name="f19" fmla="val 237"/>
                <a:gd name="f20" fmla="val 125"/>
                <a:gd name="f21" fmla="val 242"/>
                <a:gd name="f22" fmla="val 155"/>
                <a:gd name="f23" fmla="val 244"/>
                <a:gd name="f24" fmla="val 185"/>
                <a:gd name="f25" fmla="val 256"/>
                <a:gd name="f26" fmla="val 214"/>
                <a:gd name="f27" fmla="val 265"/>
                <a:gd name="f28" fmla="val 220"/>
                <a:gd name="f29" fmla="val 266"/>
                <a:gd name="f30" fmla="val 225"/>
                <a:gd name="f31" fmla="val 270"/>
                <a:gd name="f32" fmla="val 231"/>
                <a:gd name="f33" fmla="val 272"/>
                <a:gd name="f34" fmla="val 290"/>
                <a:gd name="f35" fmla="val 269"/>
                <a:gd name="f36" fmla="val 289"/>
                <a:gd name="f37" fmla="val 295"/>
                <a:gd name="f38" fmla="val 255"/>
                <a:gd name="f39" fmla="val 307"/>
                <a:gd name="f40" fmla="val 239"/>
                <a:gd name="f41" fmla="val 324"/>
                <a:gd name="f42" fmla="val 227"/>
                <a:gd name="f43" fmla="val 338"/>
                <a:gd name="f44" fmla="val 213"/>
                <a:gd name="f45" fmla="val 342"/>
                <a:gd name="f46" fmla="val 216"/>
                <a:gd name="f47" fmla="val 347"/>
                <a:gd name="f48" fmla="val 350"/>
                <a:gd name="f49" fmla="val 219"/>
                <a:gd name="f50" fmla="val 374"/>
                <a:gd name="f51" fmla="val 396"/>
                <a:gd name="f52" fmla="val 218"/>
                <a:gd name="f53" fmla="val 417"/>
                <a:gd name="f54" fmla="val 229"/>
                <a:gd name="f55" fmla="val 429"/>
                <a:gd name="f56" fmla="val 235"/>
                <a:gd name="f57" fmla="val 435"/>
                <a:gd name="f58" fmla="val 439"/>
                <a:gd name="f59" fmla="val 221"/>
                <a:gd name="f60" fmla="val 455"/>
                <a:gd name="f61" fmla="val 175"/>
                <a:gd name="f62" fmla="val 470"/>
                <a:gd name="f63" fmla="val 129"/>
                <a:gd name="f64" fmla="val 485"/>
                <a:gd name="f65" fmla="val 82"/>
                <a:gd name="f66" fmla="val 488"/>
                <a:gd name="f67" fmla="val 73"/>
                <a:gd name="f68" fmla="val 61"/>
                <a:gd name="f69" fmla="val 487"/>
                <a:gd name="f70" fmla="val 51"/>
                <a:gd name="f71" fmla="val 484"/>
                <a:gd name="f72" fmla="val 15"/>
                <a:gd name="f73" fmla="val 471"/>
                <a:gd name="f74" fmla="val 7"/>
                <a:gd name="f75" fmla="val 438"/>
                <a:gd name="f76" fmla="val 19"/>
                <a:gd name="f77" fmla="val 441"/>
                <a:gd name="f78" fmla="val 5"/>
                <a:gd name="f79" fmla="val 449"/>
                <a:gd name="f80" fmla="val 462"/>
                <a:gd name="f81" fmla="val 3"/>
                <a:gd name="f82" fmla="val 481"/>
                <a:gd name="f83" fmla="val 493"/>
                <a:gd name="f84" fmla="val 21"/>
                <a:gd name="f85" fmla="val 500"/>
                <a:gd name="f86" fmla="val 514"/>
                <a:gd name="f87" fmla="val 78"/>
                <a:gd name="f88" fmla="val 117"/>
                <a:gd name="f89" fmla="val 511"/>
                <a:gd name="f90" fmla="val 157"/>
                <a:gd name="f91" fmla="val 509"/>
                <a:gd name="f92" fmla="val 169"/>
                <a:gd name="f93" fmla="val 181"/>
                <a:gd name="f94" fmla="val 192"/>
                <a:gd name="f95" fmla="val 202"/>
                <a:gd name="f96" fmla="val 480"/>
                <a:gd name="f97" fmla="val 210"/>
                <a:gd name="f98" fmla="val 472"/>
                <a:gd name="f99" fmla="val 451"/>
                <a:gd name="f100" fmla="val 240"/>
                <a:gd name="f101" fmla="val 443"/>
                <a:gd name="f102" fmla="val 261"/>
                <a:gd name="f103" fmla="val 294"/>
                <a:gd name="f104" fmla="val 459"/>
                <a:gd name="f105" fmla="val 353"/>
                <a:gd name="f106" fmla="val 418"/>
                <a:gd name="f107" fmla="val 383"/>
                <a:gd name="f108" fmla="val 364"/>
                <a:gd name="f109" fmla="val 354"/>
                <a:gd name="f110" fmla="val 344"/>
                <a:gd name="f111" fmla="val 381"/>
                <a:gd name="f112" fmla="val 331"/>
                <a:gd name="f113" fmla="val 380"/>
                <a:gd name="f114" fmla="val 337"/>
                <a:gd name="f115" fmla="val 387"/>
                <a:gd name="f116" fmla="val 341"/>
                <a:gd name="f117" fmla="val 391"/>
                <a:gd name="f118" fmla="val 345"/>
                <a:gd name="f119" fmla="val 308"/>
                <a:gd name="f120" fmla="val 392"/>
                <a:gd name="f121" fmla="val 291"/>
                <a:gd name="f122" fmla="val 367"/>
                <a:gd name="f123" fmla="val 281"/>
                <a:gd name="f124" fmla="val 336"/>
                <a:gd name="f125" fmla="val 275"/>
                <a:gd name="f126" fmla="val 320"/>
                <a:gd name="f127" fmla="val 317"/>
                <a:gd name="f128" fmla="val 252"/>
                <a:gd name="f129" fmla="val 319"/>
                <a:gd name="f130" fmla="val 323"/>
                <a:gd name="f131" fmla="val 168"/>
                <a:gd name="f132" fmla="val 326"/>
                <a:gd name="f133" fmla="val 126"/>
                <a:gd name="f134" fmla="val 111"/>
                <a:gd name="f135" fmla="val 92"/>
                <a:gd name="f136" fmla="val 313"/>
                <a:gd name="f137" fmla="val 84"/>
                <a:gd name="f138" fmla="val 301"/>
                <a:gd name="f139" fmla="val 57"/>
                <a:gd name="f140" fmla="val 33"/>
                <a:gd name="f141" fmla="val 11"/>
                <a:gd name="f142" fmla="val 188"/>
                <a:gd name="f143" fmla="val 174"/>
                <a:gd name="f144" fmla="val 2"/>
                <a:gd name="f145" fmla="val 138"/>
                <a:gd name="f146" fmla="val 132"/>
                <a:gd name="f147" fmla="val 6"/>
                <a:gd name="f148" fmla="val 121"/>
                <a:gd name="f149" fmla="val 9"/>
                <a:gd name="f150" fmla="val 16"/>
                <a:gd name="f151" fmla="val 120"/>
                <a:gd name="f152" fmla="val 24"/>
                <a:gd name="f153" fmla="val 31"/>
                <a:gd name="f154" fmla="val 131"/>
                <a:gd name="f155" fmla="val 340"/>
                <a:gd name="f156" fmla="val 339"/>
                <a:gd name="f157" fmla="val 299"/>
                <a:gd name="f158" fmla="val 318"/>
                <a:gd name="f159" fmla="val 343"/>
                <a:gd name="f160" fmla="val 330"/>
                <a:gd name="f161" fmla="val 316"/>
                <a:gd name="f162" fmla="val 349"/>
                <a:gd name="f163" fmla="val 351"/>
                <a:gd name="f164" fmla="val 356"/>
                <a:gd name="f165" fmla="val 332"/>
                <a:gd name="f166" fmla="val 358"/>
                <a:gd name="f167" fmla="val 361"/>
                <a:gd name="f168" fmla="val 362"/>
                <a:gd name="f169" fmla="val 363"/>
                <a:gd name="f170" fmla="val 328"/>
                <a:gd name="f171" fmla="val 365"/>
                <a:gd name="f172" fmla="val 305"/>
                <a:gd name="f173" fmla="val 369"/>
                <a:gd name="f174" fmla="val 371"/>
                <a:gd name="f175" fmla="val 373"/>
                <a:gd name="f176" fmla="val 375"/>
                <a:gd name="f177" fmla="val 378"/>
                <a:gd name="f178" fmla="val 382"/>
                <a:gd name="f179" fmla="val 327"/>
                <a:gd name="f180" fmla="val 384"/>
                <a:gd name="f181" fmla="val 322"/>
                <a:gd name="f182" fmla="val 386"/>
                <a:gd name="f183" fmla="val 388"/>
                <a:gd name="f184" fmla="val 393"/>
                <a:gd name="f185" fmla="val 306"/>
                <a:gd name="f186" fmla="val 404"/>
                <a:gd name="f187" fmla="val 407"/>
                <a:gd name="f188" fmla="val 401"/>
                <a:gd name="f189" fmla="val 279"/>
                <a:gd name="f190" fmla="val 273"/>
                <a:gd name="f191" fmla="val 271"/>
                <a:gd name="f192" fmla="val 376"/>
                <a:gd name="f193" fmla="val 284"/>
                <a:gd name="f194" fmla="val 355"/>
                <a:gd name="f195" fmla="val 287"/>
                <a:gd name="f196" fmla="val 352"/>
                <a:gd name="f197" fmla="val 298"/>
                <a:gd name="f198" fmla="val 309"/>
                <a:gd name="f199" fmla="val 348"/>
                <a:gd name="f200" fmla="+- 0 0 -90"/>
                <a:gd name="f201" fmla="*/ f4 1 516"/>
                <a:gd name="f202" fmla="*/ f5 1 397"/>
                <a:gd name="f203" fmla="val f6"/>
                <a:gd name="f204" fmla="val f7"/>
                <a:gd name="f205" fmla="val f8"/>
                <a:gd name="f206" fmla="*/ f200 f0 1"/>
                <a:gd name="f207" fmla="+- f205 0 f203"/>
                <a:gd name="f208" fmla="+- f204 0 f203"/>
                <a:gd name="f209" fmla="*/ f206 1 f3"/>
                <a:gd name="f210" fmla="*/ f208 1 516"/>
                <a:gd name="f211" fmla="*/ f207 1 397"/>
                <a:gd name="f212" fmla="*/ 32 f208 1"/>
                <a:gd name="f213" fmla="*/ 134 f207 1"/>
                <a:gd name="f214" fmla="*/ 17 f208 1"/>
                <a:gd name="f215" fmla="*/ 165 f207 1"/>
                <a:gd name="f216" fmla="*/ 125 f208 1"/>
                <a:gd name="f217" fmla="*/ 242 f207 1"/>
                <a:gd name="f218" fmla="*/ 214 f208 1"/>
                <a:gd name="f219" fmla="*/ 265 f207 1"/>
                <a:gd name="f220" fmla="*/ 231 f208 1"/>
                <a:gd name="f221" fmla="*/ 272 f207 1"/>
                <a:gd name="f222" fmla="*/ 295 f208 1"/>
                <a:gd name="f223" fmla="*/ 255 f207 1"/>
                <a:gd name="f224" fmla="*/ 338 f208 1"/>
                <a:gd name="f225" fmla="*/ 213 f207 1"/>
                <a:gd name="f226" fmla="*/ 350 f208 1"/>
                <a:gd name="f227" fmla="*/ 219 f207 1"/>
                <a:gd name="f228" fmla="*/ 417 f208 1"/>
                <a:gd name="f229" fmla="*/ 229 f207 1"/>
                <a:gd name="f230" fmla="*/ 439 f208 1"/>
                <a:gd name="f231" fmla="*/ 221 f207 1"/>
                <a:gd name="f232" fmla="*/ 485 f208 1"/>
                <a:gd name="f233" fmla="*/ 82 f207 1"/>
                <a:gd name="f234" fmla="*/ 487 f208 1"/>
                <a:gd name="f235" fmla="*/ 51 f207 1"/>
                <a:gd name="f236" fmla="*/ 438 f208 1"/>
                <a:gd name="f237" fmla="*/ 19 f207 1"/>
                <a:gd name="f238" fmla="*/ 462 f208 1"/>
                <a:gd name="f239" fmla="*/ 3 f207 1"/>
                <a:gd name="f240" fmla="*/ 500 f208 1"/>
                <a:gd name="f241" fmla="*/ 40 f207 1"/>
                <a:gd name="f242" fmla="*/ 511 f208 1"/>
                <a:gd name="f243" fmla="*/ 157 f207 1"/>
                <a:gd name="f244" fmla="*/ 493 f208 1"/>
                <a:gd name="f245" fmla="*/ 192 f207 1"/>
                <a:gd name="f246" fmla="*/ 472 f208 1"/>
                <a:gd name="f247" fmla="*/ 218 f207 1"/>
                <a:gd name="f248" fmla="*/ 449 f208 1"/>
                <a:gd name="f249" fmla="*/ 294 f207 1"/>
                <a:gd name="f250" fmla="*/ 364 f208 1"/>
                <a:gd name="f251" fmla="*/ 383 f207 1"/>
                <a:gd name="f252" fmla="*/ 331 f208 1"/>
                <a:gd name="f253" fmla="*/ 380 f207 1"/>
                <a:gd name="f254" fmla="*/ 345 f208 1"/>
                <a:gd name="f255" fmla="*/ 397 f207 1"/>
                <a:gd name="f256" fmla="*/ 281 f208 1"/>
                <a:gd name="f257" fmla="*/ 336 f207 1"/>
                <a:gd name="f258" fmla="*/ 252 f208 1"/>
                <a:gd name="f259" fmla="*/ 319 f207 1"/>
                <a:gd name="f260" fmla="*/ 126 f208 1"/>
                <a:gd name="f261" fmla="*/ 324 f207 1"/>
                <a:gd name="f262" fmla="*/ 84 f208 1"/>
                <a:gd name="f263" fmla="*/ 301 f207 1"/>
                <a:gd name="f264" fmla="*/ 11 f208 1"/>
                <a:gd name="f265" fmla="*/ 188 f207 1"/>
                <a:gd name="f266" fmla="*/ 0 f208 1"/>
                <a:gd name="f267" fmla="*/ 138 f207 1"/>
                <a:gd name="f268" fmla="*/ 9 f208 1"/>
                <a:gd name="f269" fmla="*/ 121 f207 1"/>
                <a:gd name="f270" fmla="*/ 31 f208 1"/>
                <a:gd name="f271" fmla="*/ 129 f207 1"/>
                <a:gd name="f272" fmla="*/ 342 f208 1"/>
                <a:gd name="f273" fmla="*/ 281 f207 1"/>
                <a:gd name="f274" fmla="*/ 337 f208 1"/>
                <a:gd name="f275" fmla="*/ 341 f208 1"/>
                <a:gd name="f276" fmla="*/ 347 f208 1"/>
                <a:gd name="f277" fmla="*/ 316 f207 1"/>
                <a:gd name="f278" fmla="*/ 353 f208 1"/>
                <a:gd name="f279" fmla="*/ 358 f208 1"/>
                <a:gd name="f280" fmla="*/ 340 f207 1"/>
                <a:gd name="f281" fmla="*/ 362 f208 1"/>
                <a:gd name="f282" fmla="*/ 365 f208 1"/>
                <a:gd name="f283" fmla="*/ 305 f207 1"/>
                <a:gd name="f284" fmla="*/ 371 f208 1"/>
                <a:gd name="f285" fmla="*/ 378 f208 1"/>
                <a:gd name="f286" fmla="*/ 341 f207 1"/>
                <a:gd name="f287" fmla="*/ 384 f208 1"/>
                <a:gd name="f288" fmla="*/ 322 f207 1"/>
                <a:gd name="f289" fmla="*/ 393 f208 1"/>
                <a:gd name="f290" fmla="*/ 306 f207 1"/>
                <a:gd name="f291" fmla="*/ 401 f208 1"/>
                <a:gd name="f292" fmla="*/ 279 f207 1"/>
                <a:gd name="f293" fmla="*/ 373 f208 1"/>
                <a:gd name="f294" fmla="*/ 299 f207 1"/>
                <a:gd name="f295" fmla="*/ 367 f208 1"/>
                <a:gd name="f296" fmla="*/ 349 f208 1"/>
                <a:gd name="f297" fmla="*/ 309 f207 1"/>
                <a:gd name="f298" fmla="*/ 308 f207 1"/>
                <a:gd name="f299" fmla="+- f209 0 f1"/>
                <a:gd name="f300" fmla="*/ f212 1 516"/>
                <a:gd name="f301" fmla="*/ f213 1 397"/>
                <a:gd name="f302" fmla="*/ f214 1 516"/>
                <a:gd name="f303" fmla="*/ f215 1 397"/>
                <a:gd name="f304" fmla="*/ f216 1 516"/>
                <a:gd name="f305" fmla="*/ f217 1 397"/>
                <a:gd name="f306" fmla="*/ f218 1 516"/>
                <a:gd name="f307" fmla="*/ f219 1 397"/>
                <a:gd name="f308" fmla="*/ f220 1 516"/>
                <a:gd name="f309" fmla="*/ f221 1 397"/>
                <a:gd name="f310" fmla="*/ f222 1 516"/>
                <a:gd name="f311" fmla="*/ f223 1 397"/>
                <a:gd name="f312" fmla="*/ f224 1 516"/>
                <a:gd name="f313" fmla="*/ f225 1 397"/>
                <a:gd name="f314" fmla="*/ f226 1 516"/>
                <a:gd name="f315" fmla="*/ f227 1 397"/>
                <a:gd name="f316" fmla="*/ f228 1 516"/>
                <a:gd name="f317" fmla="*/ f229 1 397"/>
                <a:gd name="f318" fmla="*/ f230 1 516"/>
                <a:gd name="f319" fmla="*/ f231 1 397"/>
                <a:gd name="f320" fmla="*/ f232 1 516"/>
                <a:gd name="f321" fmla="*/ f233 1 397"/>
                <a:gd name="f322" fmla="*/ f234 1 516"/>
                <a:gd name="f323" fmla="*/ f235 1 397"/>
                <a:gd name="f324" fmla="*/ f236 1 516"/>
                <a:gd name="f325" fmla="*/ f237 1 397"/>
                <a:gd name="f326" fmla="*/ f238 1 516"/>
                <a:gd name="f327" fmla="*/ f239 1 397"/>
                <a:gd name="f328" fmla="*/ f240 1 516"/>
                <a:gd name="f329" fmla="*/ f241 1 397"/>
                <a:gd name="f330" fmla="*/ f242 1 516"/>
                <a:gd name="f331" fmla="*/ f243 1 397"/>
                <a:gd name="f332" fmla="*/ f244 1 516"/>
                <a:gd name="f333" fmla="*/ f245 1 397"/>
                <a:gd name="f334" fmla="*/ f246 1 516"/>
                <a:gd name="f335" fmla="*/ f247 1 397"/>
                <a:gd name="f336" fmla="*/ f248 1 516"/>
                <a:gd name="f337" fmla="*/ f249 1 397"/>
                <a:gd name="f338" fmla="*/ f250 1 516"/>
                <a:gd name="f339" fmla="*/ f251 1 397"/>
                <a:gd name="f340" fmla="*/ f252 1 516"/>
                <a:gd name="f341" fmla="*/ f253 1 397"/>
                <a:gd name="f342" fmla="*/ f254 1 516"/>
                <a:gd name="f343" fmla="*/ f255 1 397"/>
                <a:gd name="f344" fmla="*/ f256 1 516"/>
                <a:gd name="f345" fmla="*/ f257 1 397"/>
                <a:gd name="f346" fmla="*/ f258 1 516"/>
                <a:gd name="f347" fmla="*/ f259 1 397"/>
                <a:gd name="f348" fmla="*/ f260 1 516"/>
                <a:gd name="f349" fmla="*/ f261 1 397"/>
                <a:gd name="f350" fmla="*/ f262 1 516"/>
                <a:gd name="f351" fmla="*/ f263 1 397"/>
                <a:gd name="f352" fmla="*/ f264 1 516"/>
                <a:gd name="f353" fmla="*/ f265 1 397"/>
                <a:gd name="f354" fmla="*/ f266 1 516"/>
                <a:gd name="f355" fmla="*/ f267 1 397"/>
                <a:gd name="f356" fmla="*/ f268 1 516"/>
                <a:gd name="f357" fmla="*/ f269 1 397"/>
                <a:gd name="f358" fmla="*/ f270 1 516"/>
                <a:gd name="f359" fmla="*/ f271 1 397"/>
                <a:gd name="f360" fmla="*/ f272 1 516"/>
                <a:gd name="f361" fmla="*/ f273 1 397"/>
                <a:gd name="f362" fmla="*/ f274 1 516"/>
                <a:gd name="f363" fmla="*/ f275 1 516"/>
                <a:gd name="f364" fmla="*/ f276 1 516"/>
                <a:gd name="f365" fmla="*/ f277 1 397"/>
                <a:gd name="f366" fmla="*/ f278 1 516"/>
                <a:gd name="f367" fmla="*/ f279 1 516"/>
                <a:gd name="f368" fmla="*/ f280 1 397"/>
                <a:gd name="f369" fmla="*/ f281 1 516"/>
                <a:gd name="f370" fmla="*/ f282 1 516"/>
                <a:gd name="f371" fmla="*/ f283 1 397"/>
                <a:gd name="f372" fmla="*/ f284 1 516"/>
                <a:gd name="f373" fmla="*/ f285 1 516"/>
                <a:gd name="f374" fmla="*/ f286 1 397"/>
                <a:gd name="f375" fmla="*/ f287 1 516"/>
                <a:gd name="f376" fmla="*/ f288 1 397"/>
                <a:gd name="f377" fmla="*/ f289 1 516"/>
                <a:gd name="f378" fmla="*/ f290 1 397"/>
                <a:gd name="f379" fmla="*/ f291 1 516"/>
                <a:gd name="f380" fmla="*/ f292 1 397"/>
                <a:gd name="f381" fmla="*/ f293 1 516"/>
                <a:gd name="f382" fmla="*/ f294 1 397"/>
                <a:gd name="f383" fmla="*/ f295 1 516"/>
                <a:gd name="f384" fmla="*/ f296 1 516"/>
                <a:gd name="f385" fmla="*/ f297 1 397"/>
                <a:gd name="f386" fmla="*/ f298 1 397"/>
                <a:gd name="f387" fmla="*/ 0 1 f210"/>
                <a:gd name="f388" fmla="*/ f204 1 f210"/>
                <a:gd name="f389" fmla="*/ 0 1 f211"/>
                <a:gd name="f390" fmla="*/ f205 1 f211"/>
                <a:gd name="f391" fmla="*/ f300 1 f210"/>
                <a:gd name="f392" fmla="*/ f301 1 f211"/>
                <a:gd name="f393" fmla="*/ f302 1 f210"/>
                <a:gd name="f394" fmla="*/ f303 1 f211"/>
                <a:gd name="f395" fmla="*/ f304 1 f210"/>
                <a:gd name="f396" fmla="*/ f305 1 f211"/>
                <a:gd name="f397" fmla="*/ f306 1 f210"/>
                <a:gd name="f398" fmla="*/ f307 1 f211"/>
                <a:gd name="f399" fmla="*/ f308 1 f210"/>
                <a:gd name="f400" fmla="*/ f309 1 f211"/>
                <a:gd name="f401" fmla="*/ f310 1 f210"/>
                <a:gd name="f402" fmla="*/ f311 1 f211"/>
                <a:gd name="f403" fmla="*/ f312 1 f210"/>
                <a:gd name="f404" fmla="*/ f313 1 f211"/>
                <a:gd name="f405" fmla="*/ f314 1 f210"/>
                <a:gd name="f406" fmla="*/ f315 1 f211"/>
                <a:gd name="f407" fmla="*/ f316 1 f210"/>
                <a:gd name="f408" fmla="*/ f317 1 f211"/>
                <a:gd name="f409" fmla="*/ f318 1 f210"/>
                <a:gd name="f410" fmla="*/ f319 1 f211"/>
                <a:gd name="f411" fmla="*/ f320 1 f210"/>
                <a:gd name="f412" fmla="*/ f321 1 f211"/>
                <a:gd name="f413" fmla="*/ f322 1 f210"/>
                <a:gd name="f414" fmla="*/ f323 1 f211"/>
                <a:gd name="f415" fmla="*/ f324 1 f210"/>
                <a:gd name="f416" fmla="*/ f325 1 f211"/>
                <a:gd name="f417" fmla="*/ f326 1 f210"/>
                <a:gd name="f418" fmla="*/ f327 1 f211"/>
                <a:gd name="f419" fmla="*/ f328 1 f210"/>
                <a:gd name="f420" fmla="*/ f329 1 f211"/>
                <a:gd name="f421" fmla="*/ f330 1 f210"/>
                <a:gd name="f422" fmla="*/ f331 1 f211"/>
                <a:gd name="f423" fmla="*/ f332 1 f210"/>
                <a:gd name="f424" fmla="*/ f333 1 f211"/>
                <a:gd name="f425" fmla="*/ f334 1 f210"/>
                <a:gd name="f426" fmla="*/ f335 1 f211"/>
                <a:gd name="f427" fmla="*/ f336 1 f210"/>
                <a:gd name="f428" fmla="*/ f337 1 f211"/>
                <a:gd name="f429" fmla="*/ f338 1 f210"/>
                <a:gd name="f430" fmla="*/ f339 1 f211"/>
                <a:gd name="f431" fmla="*/ f340 1 f210"/>
                <a:gd name="f432" fmla="*/ f341 1 f211"/>
                <a:gd name="f433" fmla="*/ f342 1 f210"/>
                <a:gd name="f434" fmla="*/ f343 1 f211"/>
                <a:gd name="f435" fmla="*/ f344 1 f210"/>
                <a:gd name="f436" fmla="*/ f345 1 f211"/>
                <a:gd name="f437" fmla="*/ f346 1 f210"/>
                <a:gd name="f438" fmla="*/ f347 1 f211"/>
                <a:gd name="f439" fmla="*/ f348 1 f210"/>
                <a:gd name="f440" fmla="*/ f349 1 f211"/>
                <a:gd name="f441" fmla="*/ f350 1 f210"/>
                <a:gd name="f442" fmla="*/ f351 1 f211"/>
                <a:gd name="f443" fmla="*/ f352 1 f210"/>
                <a:gd name="f444" fmla="*/ f353 1 f211"/>
                <a:gd name="f445" fmla="*/ f354 1 f210"/>
                <a:gd name="f446" fmla="*/ f355 1 f211"/>
                <a:gd name="f447" fmla="*/ f356 1 f210"/>
                <a:gd name="f448" fmla="*/ f357 1 f211"/>
                <a:gd name="f449" fmla="*/ f358 1 f210"/>
                <a:gd name="f450" fmla="*/ f359 1 f211"/>
                <a:gd name="f451" fmla="*/ f360 1 f210"/>
                <a:gd name="f452" fmla="*/ f361 1 f211"/>
                <a:gd name="f453" fmla="*/ f362 1 f210"/>
                <a:gd name="f454" fmla="*/ f363 1 f210"/>
                <a:gd name="f455" fmla="*/ f364 1 f210"/>
                <a:gd name="f456" fmla="*/ f365 1 f211"/>
                <a:gd name="f457" fmla="*/ f366 1 f210"/>
                <a:gd name="f458" fmla="*/ f367 1 f210"/>
                <a:gd name="f459" fmla="*/ f368 1 f211"/>
                <a:gd name="f460" fmla="*/ f369 1 f210"/>
                <a:gd name="f461" fmla="*/ f370 1 f210"/>
                <a:gd name="f462" fmla="*/ f371 1 f211"/>
                <a:gd name="f463" fmla="*/ f372 1 f210"/>
                <a:gd name="f464" fmla="*/ f373 1 f210"/>
                <a:gd name="f465" fmla="*/ f374 1 f211"/>
                <a:gd name="f466" fmla="*/ f375 1 f210"/>
                <a:gd name="f467" fmla="*/ f376 1 f211"/>
                <a:gd name="f468" fmla="*/ f377 1 f210"/>
                <a:gd name="f469" fmla="*/ f378 1 f211"/>
                <a:gd name="f470" fmla="*/ f379 1 f210"/>
                <a:gd name="f471" fmla="*/ f380 1 f211"/>
                <a:gd name="f472" fmla="*/ f381 1 f210"/>
                <a:gd name="f473" fmla="*/ f382 1 f211"/>
                <a:gd name="f474" fmla="*/ f383 1 f210"/>
                <a:gd name="f475" fmla="*/ f384 1 f210"/>
                <a:gd name="f476" fmla="*/ f385 1 f211"/>
                <a:gd name="f477" fmla="*/ f386 1 f211"/>
                <a:gd name="f478" fmla="*/ f387 f201 1"/>
                <a:gd name="f479" fmla="*/ f388 f201 1"/>
                <a:gd name="f480" fmla="*/ f390 f202 1"/>
                <a:gd name="f481" fmla="*/ f389 f202 1"/>
                <a:gd name="f482" fmla="*/ f391 f201 1"/>
                <a:gd name="f483" fmla="*/ f392 f202 1"/>
                <a:gd name="f484" fmla="*/ f393 f201 1"/>
                <a:gd name="f485" fmla="*/ f394 f202 1"/>
                <a:gd name="f486" fmla="*/ f395 f201 1"/>
                <a:gd name="f487" fmla="*/ f396 f202 1"/>
                <a:gd name="f488" fmla="*/ f397 f201 1"/>
                <a:gd name="f489" fmla="*/ f398 f202 1"/>
                <a:gd name="f490" fmla="*/ f399 f201 1"/>
                <a:gd name="f491" fmla="*/ f400 f202 1"/>
                <a:gd name="f492" fmla="*/ f401 f201 1"/>
                <a:gd name="f493" fmla="*/ f402 f202 1"/>
                <a:gd name="f494" fmla="*/ f403 f201 1"/>
                <a:gd name="f495" fmla="*/ f404 f202 1"/>
                <a:gd name="f496" fmla="*/ f405 f201 1"/>
                <a:gd name="f497" fmla="*/ f406 f202 1"/>
                <a:gd name="f498" fmla="*/ f407 f201 1"/>
                <a:gd name="f499" fmla="*/ f408 f202 1"/>
                <a:gd name="f500" fmla="*/ f409 f201 1"/>
                <a:gd name="f501" fmla="*/ f410 f202 1"/>
                <a:gd name="f502" fmla="*/ f411 f201 1"/>
                <a:gd name="f503" fmla="*/ f412 f202 1"/>
                <a:gd name="f504" fmla="*/ f413 f201 1"/>
                <a:gd name="f505" fmla="*/ f414 f202 1"/>
                <a:gd name="f506" fmla="*/ f415 f201 1"/>
                <a:gd name="f507" fmla="*/ f416 f202 1"/>
                <a:gd name="f508" fmla="*/ f417 f201 1"/>
                <a:gd name="f509" fmla="*/ f418 f202 1"/>
                <a:gd name="f510" fmla="*/ f419 f201 1"/>
                <a:gd name="f511" fmla="*/ f420 f202 1"/>
                <a:gd name="f512" fmla="*/ f421 f201 1"/>
                <a:gd name="f513" fmla="*/ f422 f202 1"/>
                <a:gd name="f514" fmla="*/ f423 f201 1"/>
                <a:gd name="f515" fmla="*/ f424 f202 1"/>
                <a:gd name="f516" fmla="*/ f425 f201 1"/>
                <a:gd name="f517" fmla="*/ f426 f202 1"/>
                <a:gd name="f518" fmla="*/ f427 f201 1"/>
                <a:gd name="f519" fmla="*/ f428 f202 1"/>
                <a:gd name="f520" fmla="*/ f429 f201 1"/>
                <a:gd name="f521" fmla="*/ f430 f202 1"/>
                <a:gd name="f522" fmla="*/ f431 f201 1"/>
                <a:gd name="f523" fmla="*/ f432 f202 1"/>
                <a:gd name="f524" fmla="*/ f433 f201 1"/>
                <a:gd name="f525" fmla="*/ f434 f202 1"/>
                <a:gd name="f526" fmla="*/ f435 f201 1"/>
                <a:gd name="f527" fmla="*/ f436 f202 1"/>
                <a:gd name="f528" fmla="*/ f437 f201 1"/>
                <a:gd name="f529" fmla="*/ f438 f202 1"/>
                <a:gd name="f530" fmla="*/ f439 f201 1"/>
                <a:gd name="f531" fmla="*/ f440 f202 1"/>
                <a:gd name="f532" fmla="*/ f441 f201 1"/>
                <a:gd name="f533" fmla="*/ f442 f202 1"/>
                <a:gd name="f534" fmla="*/ f443 f201 1"/>
                <a:gd name="f535" fmla="*/ f444 f202 1"/>
                <a:gd name="f536" fmla="*/ f445 f201 1"/>
                <a:gd name="f537" fmla="*/ f446 f202 1"/>
                <a:gd name="f538" fmla="*/ f447 f201 1"/>
                <a:gd name="f539" fmla="*/ f448 f202 1"/>
                <a:gd name="f540" fmla="*/ f449 f201 1"/>
                <a:gd name="f541" fmla="*/ f450 f202 1"/>
                <a:gd name="f542" fmla="*/ f451 f201 1"/>
                <a:gd name="f543" fmla="*/ f452 f202 1"/>
                <a:gd name="f544" fmla="*/ f453 f201 1"/>
                <a:gd name="f545" fmla="*/ f454 f201 1"/>
                <a:gd name="f546" fmla="*/ f455 f201 1"/>
                <a:gd name="f547" fmla="*/ f456 f202 1"/>
                <a:gd name="f548" fmla="*/ f457 f201 1"/>
                <a:gd name="f549" fmla="*/ f458 f201 1"/>
                <a:gd name="f550" fmla="*/ f459 f202 1"/>
                <a:gd name="f551" fmla="*/ f460 f201 1"/>
                <a:gd name="f552" fmla="*/ f461 f201 1"/>
                <a:gd name="f553" fmla="*/ f462 f202 1"/>
                <a:gd name="f554" fmla="*/ f463 f201 1"/>
                <a:gd name="f555" fmla="*/ f464 f201 1"/>
                <a:gd name="f556" fmla="*/ f465 f202 1"/>
                <a:gd name="f557" fmla="*/ f466 f201 1"/>
                <a:gd name="f558" fmla="*/ f467 f202 1"/>
                <a:gd name="f559" fmla="*/ f468 f201 1"/>
                <a:gd name="f560" fmla="*/ f469 f202 1"/>
                <a:gd name="f561" fmla="*/ f470 f201 1"/>
                <a:gd name="f562" fmla="*/ f471 f202 1"/>
                <a:gd name="f563" fmla="*/ f472 f201 1"/>
                <a:gd name="f564" fmla="*/ f473 f202 1"/>
                <a:gd name="f565" fmla="*/ f474 f201 1"/>
                <a:gd name="f566" fmla="*/ f475 f201 1"/>
                <a:gd name="f567" fmla="*/ f476 f202 1"/>
                <a:gd name="f568" fmla="*/ f477 f202 1"/>
              </a:gdLst>
              <a:ahLst/>
              <a:cxnLst>
                <a:cxn ang="3cd4">
                  <a:pos x="hc" y="t"/>
                </a:cxn>
                <a:cxn ang="0">
                  <a:pos x="r" y="vc"/>
                </a:cxn>
                <a:cxn ang="cd4">
                  <a:pos x="hc" y="b"/>
                </a:cxn>
                <a:cxn ang="cd2">
                  <a:pos x="l" y="vc"/>
                </a:cxn>
                <a:cxn ang="f299">
                  <a:pos x="f482" y="f483"/>
                </a:cxn>
                <a:cxn ang="f299">
                  <a:pos x="f484" y="f485"/>
                </a:cxn>
                <a:cxn ang="f299">
                  <a:pos x="f486" y="f487"/>
                </a:cxn>
                <a:cxn ang="f299">
                  <a:pos x="f488" y="f489"/>
                </a:cxn>
                <a:cxn ang="f299">
                  <a:pos x="f490" y="f491"/>
                </a:cxn>
                <a:cxn ang="f299">
                  <a:pos x="f492" y="f493"/>
                </a:cxn>
                <a:cxn ang="f299">
                  <a:pos x="f494" y="f495"/>
                </a:cxn>
                <a:cxn ang="f299">
                  <a:pos x="f496" y="f497"/>
                </a:cxn>
                <a:cxn ang="f299">
                  <a:pos x="f498" y="f499"/>
                </a:cxn>
                <a:cxn ang="f299">
                  <a:pos x="f500" y="f501"/>
                </a:cxn>
                <a:cxn ang="f299">
                  <a:pos x="f502" y="f503"/>
                </a:cxn>
                <a:cxn ang="f299">
                  <a:pos x="f504" y="f505"/>
                </a:cxn>
                <a:cxn ang="f299">
                  <a:pos x="f506" y="f507"/>
                </a:cxn>
                <a:cxn ang="f299">
                  <a:pos x="f508" y="f509"/>
                </a:cxn>
                <a:cxn ang="f299">
                  <a:pos x="f510" y="f511"/>
                </a:cxn>
                <a:cxn ang="f299">
                  <a:pos x="f512" y="f513"/>
                </a:cxn>
                <a:cxn ang="f299">
                  <a:pos x="f514" y="f515"/>
                </a:cxn>
                <a:cxn ang="f299">
                  <a:pos x="f516" y="f517"/>
                </a:cxn>
                <a:cxn ang="f299">
                  <a:pos x="f518" y="f519"/>
                </a:cxn>
                <a:cxn ang="f299">
                  <a:pos x="f520" y="f521"/>
                </a:cxn>
                <a:cxn ang="f299">
                  <a:pos x="f522" y="f523"/>
                </a:cxn>
                <a:cxn ang="f299">
                  <a:pos x="f524" y="f525"/>
                </a:cxn>
                <a:cxn ang="f299">
                  <a:pos x="f526" y="f527"/>
                </a:cxn>
                <a:cxn ang="f299">
                  <a:pos x="f528" y="f529"/>
                </a:cxn>
                <a:cxn ang="f299">
                  <a:pos x="f530" y="f531"/>
                </a:cxn>
                <a:cxn ang="f299">
                  <a:pos x="f532" y="f533"/>
                </a:cxn>
                <a:cxn ang="f299">
                  <a:pos x="f534" y="f535"/>
                </a:cxn>
                <a:cxn ang="f299">
                  <a:pos x="f536" y="f537"/>
                </a:cxn>
                <a:cxn ang="f299">
                  <a:pos x="f538" y="f539"/>
                </a:cxn>
                <a:cxn ang="f299">
                  <a:pos x="f540" y="f541"/>
                </a:cxn>
                <a:cxn ang="f299">
                  <a:pos x="f482" y="f483"/>
                </a:cxn>
                <a:cxn ang="f299">
                  <a:pos x="f542" y="f543"/>
                </a:cxn>
                <a:cxn ang="f299">
                  <a:pos x="f544" y="f543"/>
                </a:cxn>
                <a:cxn ang="f299">
                  <a:pos x="f544" y="f527"/>
                </a:cxn>
                <a:cxn ang="f299">
                  <a:pos x="f545" y="f527"/>
                </a:cxn>
                <a:cxn ang="f299">
                  <a:pos x="f546" y="f547"/>
                </a:cxn>
                <a:cxn ang="f299">
                  <a:pos x="f548" y="f547"/>
                </a:cxn>
                <a:cxn ang="f299">
                  <a:pos x="f549" y="f550"/>
                </a:cxn>
                <a:cxn ang="f299">
                  <a:pos x="f551" y="f550"/>
                </a:cxn>
                <a:cxn ang="f299">
                  <a:pos x="f552" y="f553"/>
                </a:cxn>
                <a:cxn ang="f299">
                  <a:pos x="f554" y="f553"/>
                </a:cxn>
                <a:cxn ang="f299">
                  <a:pos x="f555" y="f556"/>
                </a:cxn>
                <a:cxn ang="f299">
                  <a:pos x="f557" y="f558"/>
                </a:cxn>
                <a:cxn ang="f299">
                  <a:pos x="f559" y="f560"/>
                </a:cxn>
                <a:cxn ang="f299">
                  <a:pos x="f561" y="f562"/>
                </a:cxn>
                <a:cxn ang="f299">
                  <a:pos x="f555" y="f489"/>
                </a:cxn>
                <a:cxn ang="f299">
                  <a:pos x="f563" y="f564"/>
                </a:cxn>
                <a:cxn ang="f299">
                  <a:pos x="f565" y="f564"/>
                </a:cxn>
                <a:cxn ang="f299">
                  <a:pos x="f549" y="f491"/>
                </a:cxn>
                <a:cxn ang="f299">
                  <a:pos x="f566" y="f567"/>
                </a:cxn>
                <a:cxn ang="f299">
                  <a:pos x="f524" y="f568"/>
                </a:cxn>
                <a:cxn ang="f299">
                  <a:pos x="f542" y="f543"/>
                </a:cxn>
              </a:cxnLst>
              <a:rect l="f478" t="f481" r="f479" b="f480"/>
              <a:pathLst>
                <a:path w="516" h="397">
                  <a:moveTo>
                    <a:pt x="f9" y="f10"/>
                  </a:moveTo>
                  <a:cubicBezTo>
                    <a:pt x="f11" y="f12"/>
                    <a:pt x="f11" y="f13"/>
                    <a:pt x="f14" y="f15"/>
                  </a:cubicBezTo>
                  <a:cubicBezTo>
                    <a:pt x="f16" y="f17"/>
                    <a:pt x="f18" y="f19"/>
                    <a:pt x="f20" y="f21"/>
                  </a:cubicBezTo>
                  <a:cubicBezTo>
                    <a:pt x="f22" y="f23"/>
                    <a:pt x="f24" y="f25"/>
                    <a:pt x="f26" y="f27"/>
                  </a:cubicBezTo>
                  <a:cubicBezTo>
                    <a:pt x="f28" y="f29"/>
                    <a:pt x="f30" y="f31"/>
                    <a:pt x="f32" y="f33"/>
                  </a:cubicBezTo>
                  <a:cubicBezTo>
                    <a:pt x="f31" y="f34"/>
                    <a:pt x="f35" y="f36"/>
                    <a:pt x="f37" y="f38"/>
                  </a:cubicBezTo>
                  <a:cubicBezTo>
                    <a:pt x="f39" y="f40"/>
                    <a:pt x="f41" y="f42"/>
                    <a:pt x="f43" y="f44"/>
                  </a:cubicBezTo>
                  <a:cubicBezTo>
                    <a:pt x="f45" y="f46"/>
                    <a:pt x="f47" y="f28"/>
                    <a:pt x="f48" y="f49"/>
                  </a:cubicBezTo>
                  <a:cubicBezTo>
                    <a:pt x="f50" y="f26"/>
                    <a:pt x="f51" y="f52"/>
                    <a:pt x="f53" y="f54"/>
                  </a:cubicBezTo>
                  <a:cubicBezTo>
                    <a:pt x="f55" y="f56"/>
                    <a:pt x="f57" y="f32"/>
                    <a:pt x="f58" y="f59"/>
                  </a:cubicBezTo>
                  <a:cubicBezTo>
                    <a:pt x="f60" y="f61"/>
                    <a:pt x="f62" y="f63"/>
                    <a:pt x="f64" y="f65"/>
                  </a:cubicBezTo>
                  <a:cubicBezTo>
                    <a:pt x="f66" y="f67"/>
                    <a:pt x="f66" y="f68"/>
                    <a:pt x="f69" y="f70"/>
                  </a:cubicBezTo>
                  <a:cubicBezTo>
                    <a:pt x="f71" y="f72"/>
                    <a:pt x="f73" y="f74"/>
                    <a:pt x="f75" y="f76"/>
                  </a:cubicBezTo>
                  <a:cubicBezTo>
                    <a:pt x="f77" y="f78"/>
                    <a:pt x="f79" y="f6"/>
                    <a:pt x="f80" y="f81"/>
                  </a:cubicBezTo>
                  <a:cubicBezTo>
                    <a:pt x="f82" y="f74"/>
                    <a:pt x="f83" y="f84"/>
                    <a:pt x="f85" y="f16"/>
                  </a:cubicBezTo>
                  <a:cubicBezTo>
                    <a:pt x="f86" y="f87"/>
                    <a:pt x="f7" y="f88"/>
                    <a:pt x="f89" y="f90"/>
                  </a:cubicBezTo>
                  <a:cubicBezTo>
                    <a:pt x="f91" y="f92"/>
                    <a:pt x="f85" y="f93"/>
                    <a:pt x="f83" y="f94"/>
                  </a:cubicBezTo>
                  <a:cubicBezTo>
                    <a:pt x="f69" y="f95"/>
                    <a:pt x="f96" y="f97"/>
                    <a:pt x="f98" y="f52"/>
                  </a:cubicBezTo>
                  <a:cubicBezTo>
                    <a:pt x="f99" y="f100"/>
                    <a:pt x="f101" y="f102"/>
                    <a:pt x="f79" y="f103"/>
                  </a:cubicBezTo>
                  <a:cubicBezTo>
                    <a:pt x="f104" y="f105"/>
                    <a:pt x="f106" y="f107"/>
                    <a:pt x="f108" y="f107"/>
                  </a:cubicBezTo>
                  <a:cubicBezTo>
                    <a:pt x="f109" y="f107"/>
                    <a:pt x="f110" y="f111"/>
                    <a:pt x="f112" y="f113"/>
                  </a:cubicBezTo>
                  <a:cubicBezTo>
                    <a:pt x="f114" y="f115"/>
                    <a:pt x="f116" y="f117"/>
                    <a:pt x="f118" y="f8"/>
                  </a:cubicBezTo>
                  <a:cubicBezTo>
                    <a:pt x="f119" y="f120"/>
                    <a:pt x="f121" y="f122"/>
                    <a:pt x="f123" y="f124"/>
                  </a:cubicBezTo>
                  <a:cubicBezTo>
                    <a:pt x="f125" y="f126"/>
                    <a:pt x="f35" y="f127"/>
                    <a:pt x="f128" y="f129"/>
                  </a:cubicBezTo>
                  <a:cubicBezTo>
                    <a:pt x="f97" y="f130"/>
                    <a:pt x="f131" y="f132"/>
                    <a:pt x="f133" y="f41"/>
                  </a:cubicBezTo>
                  <a:cubicBezTo>
                    <a:pt x="f134" y="f41"/>
                    <a:pt x="f135" y="f136"/>
                    <a:pt x="f137" y="f138"/>
                  </a:cubicBezTo>
                  <a:cubicBezTo>
                    <a:pt x="f139" y="f27"/>
                    <a:pt x="f140" y="f42"/>
                    <a:pt x="f141" y="f142"/>
                  </a:cubicBezTo>
                  <a:cubicBezTo>
                    <a:pt x="f81" y="f143"/>
                    <a:pt x="f144" y="f22"/>
                    <a:pt x="f6" y="f145"/>
                  </a:cubicBezTo>
                  <a:cubicBezTo>
                    <a:pt x="f6" y="f146"/>
                    <a:pt x="f147" y="f148"/>
                    <a:pt x="f149" y="f148"/>
                  </a:cubicBezTo>
                  <a:cubicBezTo>
                    <a:pt x="f150" y="f151"/>
                    <a:pt x="f152" y="f133"/>
                    <a:pt x="f153" y="f63"/>
                  </a:cubicBezTo>
                  <a:cubicBezTo>
                    <a:pt x="f153" y="f154"/>
                    <a:pt x="f9" y="f146"/>
                    <a:pt x="f9" y="f10"/>
                  </a:cubicBezTo>
                  <a:close/>
                  <a:moveTo>
                    <a:pt x="f45" y="f123"/>
                  </a:moveTo>
                  <a:cubicBezTo>
                    <a:pt x="f155" y="f123"/>
                    <a:pt x="f156" y="f123"/>
                    <a:pt x="f114" y="f123"/>
                  </a:cubicBezTo>
                  <a:cubicBezTo>
                    <a:pt x="f114" y="f157"/>
                    <a:pt x="f114" y="f158"/>
                    <a:pt x="f114" y="f124"/>
                  </a:cubicBezTo>
                  <a:cubicBezTo>
                    <a:pt x="f43" y="f124"/>
                    <a:pt x="f155" y="f124"/>
                    <a:pt x="f116" y="f124"/>
                  </a:cubicBezTo>
                  <a:cubicBezTo>
                    <a:pt x="f159" y="f160"/>
                    <a:pt x="f118" y="f130"/>
                    <a:pt x="f47" y="f161"/>
                  </a:cubicBezTo>
                  <a:cubicBezTo>
                    <a:pt x="f162" y="f161"/>
                    <a:pt x="f163" y="f161"/>
                    <a:pt x="f105" y="f161"/>
                  </a:cubicBezTo>
                  <a:cubicBezTo>
                    <a:pt x="f109" y="f41"/>
                    <a:pt x="f164" y="f165"/>
                    <a:pt x="f166" y="f155"/>
                  </a:cubicBezTo>
                  <a:cubicBezTo>
                    <a:pt x="f2" y="f155"/>
                    <a:pt x="f167" y="f155"/>
                    <a:pt x="f168" y="f155"/>
                  </a:cubicBezTo>
                  <a:cubicBezTo>
                    <a:pt x="f169" y="f170"/>
                    <a:pt x="f108" y="f127"/>
                    <a:pt x="f171" y="f172"/>
                  </a:cubicBezTo>
                  <a:cubicBezTo>
                    <a:pt x="f122" y="f172"/>
                    <a:pt x="f173" y="f172"/>
                    <a:pt x="f174" y="f172"/>
                  </a:cubicBezTo>
                  <a:cubicBezTo>
                    <a:pt x="f175" y="f161"/>
                    <a:pt x="f176" y="f132"/>
                    <a:pt x="f177" y="f116"/>
                  </a:cubicBezTo>
                  <a:cubicBezTo>
                    <a:pt x="f111" y="f165"/>
                    <a:pt x="f178" y="f179"/>
                    <a:pt x="f180" y="f181"/>
                  </a:cubicBezTo>
                  <a:cubicBezTo>
                    <a:pt x="f182" y="f161"/>
                    <a:pt x="f183" y="f119"/>
                    <a:pt x="f184" y="f185"/>
                  </a:cubicBezTo>
                  <a:cubicBezTo>
                    <a:pt x="f186" y="f157"/>
                    <a:pt x="f187" y="f36"/>
                    <a:pt x="f188" y="f189"/>
                  </a:cubicBezTo>
                  <a:cubicBezTo>
                    <a:pt x="f8" y="f190"/>
                    <a:pt x="f115" y="f191"/>
                    <a:pt x="f177" y="f27"/>
                  </a:cubicBezTo>
                  <a:cubicBezTo>
                    <a:pt x="f192" y="f123"/>
                    <a:pt x="f50" y="f34"/>
                    <a:pt x="f175" y="f157"/>
                  </a:cubicBezTo>
                  <a:cubicBezTo>
                    <a:pt x="f174" y="f157"/>
                    <a:pt x="f173" y="f157"/>
                    <a:pt x="f122" y="f157"/>
                  </a:cubicBezTo>
                  <a:cubicBezTo>
                    <a:pt x="f171" y="f121"/>
                    <a:pt x="f168" y="f193"/>
                    <a:pt x="f166" y="f33"/>
                  </a:cubicBezTo>
                  <a:cubicBezTo>
                    <a:pt x="f194" y="f195"/>
                    <a:pt x="f196" y="f197"/>
                    <a:pt x="f162" y="f198"/>
                  </a:cubicBezTo>
                  <a:cubicBezTo>
                    <a:pt x="f199" y="f198"/>
                    <a:pt x="f47" y="f119"/>
                    <a:pt x="f118" y="f119"/>
                  </a:cubicBezTo>
                  <a:cubicBezTo>
                    <a:pt x="f110" y="f157"/>
                    <a:pt x="f159" y="f34"/>
                    <a:pt x="f45" y="f123"/>
                  </a:cubicBezTo>
                  <a:close/>
                </a:path>
              </a:pathLst>
            </a:custGeom>
            <a:solidFill>
              <a:srgbClr val="D6B35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8" name="Freeform 22">
              <a:extLst>
                <a:ext uri="{FF2B5EF4-FFF2-40B4-BE49-F238E27FC236}">
                  <a16:creationId xmlns:a16="http://schemas.microsoft.com/office/drawing/2014/main" id="{97A06A37-A81C-4469-8204-515AED84C3BF}"/>
                </a:ext>
              </a:extLst>
            </p:cNvPr>
            <p:cNvSpPr/>
            <p:nvPr/>
          </p:nvSpPr>
          <p:spPr>
            <a:xfrm rot="19800012">
              <a:off x="3121988" y="2590887"/>
              <a:ext cx="342707" cy="264252"/>
            </a:xfrm>
            <a:custGeom>
              <a:avLst/>
              <a:gdLst>
                <a:gd name="f0" fmla="val 10800000"/>
                <a:gd name="f1" fmla="val 5400000"/>
                <a:gd name="f2" fmla="val 360"/>
                <a:gd name="f3" fmla="val 180"/>
                <a:gd name="f4" fmla="val w"/>
                <a:gd name="f5" fmla="val h"/>
                <a:gd name="f6" fmla="val 0"/>
                <a:gd name="f7" fmla="val 516"/>
                <a:gd name="f8" fmla="val 397"/>
                <a:gd name="f9" fmla="val 32"/>
                <a:gd name="f10" fmla="val 134"/>
                <a:gd name="f11" fmla="val 8"/>
                <a:gd name="f12" fmla="val 137"/>
                <a:gd name="f13" fmla="val 150"/>
                <a:gd name="f14" fmla="val 17"/>
                <a:gd name="f15" fmla="val 165"/>
                <a:gd name="f16" fmla="val 40"/>
                <a:gd name="f17" fmla="val 208"/>
                <a:gd name="f18" fmla="val 72"/>
                <a:gd name="f19" fmla="val 237"/>
                <a:gd name="f20" fmla="val 125"/>
                <a:gd name="f21" fmla="val 242"/>
                <a:gd name="f22" fmla="val 155"/>
                <a:gd name="f23" fmla="val 244"/>
                <a:gd name="f24" fmla="val 185"/>
                <a:gd name="f25" fmla="val 256"/>
                <a:gd name="f26" fmla="val 214"/>
                <a:gd name="f27" fmla="val 265"/>
                <a:gd name="f28" fmla="val 220"/>
                <a:gd name="f29" fmla="val 266"/>
                <a:gd name="f30" fmla="val 225"/>
                <a:gd name="f31" fmla="val 270"/>
                <a:gd name="f32" fmla="val 231"/>
                <a:gd name="f33" fmla="val 272"/>
                <a:gd name="f34" fmla="val 290"/>
                <a:gd name="f35" fmla="val 269"/>
                <a:gd name="f36" fmla="val 289"/>
                <a:gd name="f37" fmla="val 295"/>
                <a:gd name="f38" fmla="val 255"/>
                <a:gd name="f39" fmla="val 307"/>
                <a:gd name="f40" fmla="val 239"/>
                <a:gd name="f41" fmla="val 324"/>
                <a:gd name="f42" fmla="val 227"/>
                <a:gd name="f43" fmla="val 338"/>
                <a:gd name="f44" fmla="val 213"/>
                <a:gd name="f45" fmla="val 342"/>
                <a:gd name="f46" fmla="val 216"/>
                <a:gd name="f47" fmla="val 347"/>
                <a:gd name="f48" fmla="val 350"/>
                <a:gd name="f49" fmla="val 219"/>
                <a:gd name="f50" fmla="val 374"/>
                <a:gd name="f51" fmla="val 396"/>
                <a:gd name="f52" fmla="val 218"/>
                <a:gd name="f53" fmla="val 417"/>
                <a:gd name="f54" fmla="val 229"/>
                <a:gd name="f55" fmla="val 429"/>
                <a:gd name="f56" fmla="val 235"/>
                <a:gd name="f57" fmla="val 435"/>
                <a:gd name="f58" fmla="val 439"/>
                <a:gd name="f59" fmla="val 221"/>
                <a:gd name="f60" fmla="val 455"/>
                <a:gd name="f61" fmla="val 175"/>
                <a:gd name="f62" fmla="val 470"/>
                <a:gd name="f63" fmla="val 129"/>
                <a:gd name="f64" fmla="val 485"/>
                <a:gd name="f65" fmla="val 82"/>
                <a:gd name="f66" fmla="val 488"/>
                <a:gd name="f67" fmla="val 73"/>
                <a:gd name="f68" fmla="val 61"/>
                <a:gd name="f69" fmla="val 487"/>
                <a:gd name="f70" fmla="val 51"/>
                <a:gd name="f71" fmla="val 484"/>
                <a:gd name="f72" fmla="val 15"/>
                <a:gd name="f73" fmla="val 471"/>
                <a:gd name="f74" fmla="val 7"/>
                <a:gd name="f75" fmla="val 438"/>
                <a:gd name="f76" fmla="val 19"/>
                <a:gd name="f77" fmla="val 441"/>
                <a:gd name="f78" fmla="val 5"/>
                <a:gd name="f79" fmla="val 449"/>
                <a:gd name="f80" fmla="val 462"/>
                <a:gd name="f81" fmla="val 3"/>
                <a:gd name="f82" fmla="val 481"/>
                <a:gd name="f83" fmla="val 493"/>
                <a:gd name="f84" fmla="val 21"/>
                <a:gd name="f85" fmla="val 500"/>
                <a:gd name="f86" fmla="val 514"/>
                <a:gd name="f87" fmla="val 78"/>
                <a:gd name="f88" fmla="val 117"/>
                <a:gd name="f89" fmla="val 511"/>
                <a:gd name="f90" fmla="val 157"/>
                <a:gd name="f91" fmla="val 509"/>
                <a:gd name="f92" fmla="val 169"/>
                <a:gd name="f93" fmla="val 181"/>
                <a:gd name="f94" fmla="val 192"/>
                <a:gd name="f95" fmla="val 202"/>
                <a:gd name="f96" fmla="val 480"/>
                <a:gd name="f97" fmla="val 210"/>
                <a:gd name="f98" fmla="val 472"/>
                <a:gd name="f99" fmla="val 451"/>
                <a:gd name="f100" fmla="val 240"/>
                <a:gd name="f101" fmla="val 443"/>
                <a:gd name="f102" fmla="val 261"/>
                <a:gd name="f103" fmla="val 294"/>
                <a:gd name="f104" fmla="val 459"/>
                <a:gd name="f105" fmla="val 353"/>
                <a:gd name="f106" fmla="val 418"/>
                <a:gd name="f107" fmla="val 383"/>
                <a:gd name="f108" fmla="val 364"/>
                <a:gd name="f109" fmla="val 354"/>
                <a:gd name="f110" fmla="val 344"/>
                <a:gd name="f111" fmla="val 381"/>
                <a:gd name="f112" fmla="val 331"/>
                <a:gd name="f113" fmla="val 380"/>
                <a:gd name="f114" fmla="val 337"/>
                <a:gd name="f115" fmla="val 387"/>
                <a:gd name="f116" fmla="val 341"/>
                <a:gd name="f117" fmla="val 391"/>
                <a:gd name="f118" fmla="val 345"/>
                <a:gd name="f119" fmla="val 308"/>
                <a:gd name="f120" fmla="val 392"/>
                <a:gd name="f121" fmla="val 291"/>
                <a:gd name="f122" fmla="val 367"/>
                <a:gd name="f123" fmla="val 281"/>
                <a:gd name="f124" fmla="val 336"/>
                <a:gd name="f125" fmla="val 275"/>
                <a:gd name="f126" fmla="val 320"/>
                <a:gd name="f127" fmla="val 317"/>
                <a:gd name="f128" fmla="val 252"/>
                <a:gd name="f129" fmla="val 319"/>
                <a:gd name="f130" fmla="val 323"/>
                <a:gd name="f131" fmla="val 168"/>
                <a:gd name="f132" fmla="val 326"/>
                <a:gd name="f133" fmla="val 126"/>
                <a:gd name="f134" fmla="val 111"/>
                <a:gd name="f135" fmla="val 92"/>
                <a:gd name="f136" fmla="val 313"/>
                <a:gd name="f137" fmla="val 84"/>
                <a:gd name="f138" fmla="val 301"/>
                <a:gd name="f139" fmla="val 57"/>
                <a:gd name="f140" fmla="val 33"/>
                <a:gd name="f141" fmla="val 11"/>
                <a:gd name="f142" fmla="val 188"/>
                <a:gd name="f143" fmla="val 174"/>
                <a:gd name="f144" fmla="val 2"/>
                <a:gd name="f145" fmla="val 138"/>
                <a:gd name="f146" fmla="val 132"/>
                <a:gd name="f147" fmla="val 6"/>
                <a:gd name="f148" fmla="val 121"/>
                <a:gd name="f149" fmla="val 9"/>
                <a:gd name="f150" fmla="val 16"/>
                <a:gd name="f151" fmla="val 120"/>
                <a:gd name="f152" fmla="val 24"/>
                <a:gd name="f153" fmla="val 31"/>
                <a:gd name="f154" fmla="val 131"/>
                <a:gd name="f155" fmla="val 340"/>
                <a:gd name="f156" fmla="val 339"/>
                <a:gd name="f157" fmla="val 299"/>
                <a:gd name="f158" fmla="val 318"/>
                <a:gd name="f159" fmla="val 343"/>
                <a:gd name="f160" fmla="val 330"/>
                <a:gd name="f161" fmla="val 316"/>
                <a:gd name="f162" fmla="val 349"/>
                <a:gd name="f163" fmla="val 351"/>
                <a:gd name="f164" fmla="val 356"/>
                <a:gd name="f165" fmla="val 332"/>
                <a:gd name="f166" fmla="val 358"/>
                <a:gd name="f167" fmla="val 361"/>
                <a:gd name="f168" fmla="val 362"/>
                <a:gd name="f169" fmla="val 363"/>
                <a:gd name="f170" fmla="val 328"/>
                <a:gd name="f171" fmla="val 365"/>
                <a:gd name="f172" fmla="val 305"/>
                <a:gd name="f173" fmla="val 369"/>
                <a:gd name="f174" fmla="val 371"/>
                <a:gd name="f175" fmla="val 373"/>
                <a:gd name="f176" fmla="val 375"/>
                <a:gd name="f177" fmla="val 378"/>
                <a:gd name="f178" fmla="val 382"/>
                <a:gd name="f179" fmla="val 327"/>
                <a:gd name="f180" fmla="val 384"/>
                <a:gd name="f181" fmla="val 322"/>
                <a:gd name="f182" fmla="val 386"/>
                <a:gd name="f183" fmla="val 388"/>
                <a:gd name="f184" fmla="val 393"/>
                <a:gd name="f185" fmla="val 306"/>
                <a:gd name="f186" fmla="val 404"/>
                <a:gd name="f187" fmla="val 407"/>
                <a:gd name="f188" fmla="val 401"/>
                <a:gd name="f189" fmla="val 279"/>
                <a:gd name="f190" fmla="val 273"/>
                <a:gd name="f191" fmla="val 271"/>
                <a:gd name="f192" fmla="val 376"/>
                <a:gd name="f193" fmla="val 284"/>
                <a:gd name="f194" fmla="val 355"/>
                <a:gd name="f195" fmla="val 287"/>
                <a:gd name="f196" fmla="val 352"/>
                <a:gd name="f197" fmla="val 298"/>
                <a:gd name="f198" fmla="val 309"/>
                <a:gd name="f199" fmla="val 348"/>
                <a:gd name="f200" fmla="+- 0 0 -90"/>
                <a:gd name="f201" fmla="*/ f4 1 516"/>
                <a:gd name="f202" fmla="*/ f5 1 397"/>
                <a:gd name="f203" fmla="val f6"/>
                <a:gd name="f204" fmla="val f7"/>
                <a:gd name="f205" fmla="val f8"/>
                <a:gd name="f206" fmla="*/ f200 f0 1"/>
                <a:gd name="f207" fmla="+- f205 0 f203"/>
                <a:gd name="f208" fmla="+- f204 0 f203"/>
                <a:gd name="f209" fmla="*/ f206 1 f3"/>
                <a:gd name="f210" fmla="*/ f208 1 516"/>
                <a:gd name="f211" fmla="*/ f207 1 397"/>
                <a:gd name="f212" fmla="*/ 32 f208 1"/>
                <a:gd name="f213" fmla="*/ 134 f207 1"/>
                <a:gd name="f214" fmla="*/ 17 f208 1"/>
                <a:gd name="f215" fmla="*/ 165 f207 1"/>
                <a:gd name="f216" fmla="*/ 125 f208 1"/>
                <a:gd name="f217" fmla="*/ 242 f207 1"/>
                <a:gd name="f218" fmla="*/ 214 f208 1"/>
                <a:gd name="f219" fmla="*/ 265 f207 1"/>
                <a:gd name="f220" fmla="*/ 231 f208 1"/>
                <a:gd name="f221" fmla="*/ 272 f207 1"/>
                <a:gd name="f222" fmla="*/ 295 f208 1"/>
                <a:gd name="f223" fmla="*/ 255 f207 1"/>
                <a:gd name="f224" fmla="*/ 338 f208 1"/>
                <a:gd name="f225" fmla="*/ 213 f207 1"/>
                <a:gd name="f226" fmla="*/ 350 f208 1"/>
                <a:gd name="f227" fmla="*/ 219 f207 1"/>
                <a:gd name="f228" fmla="*/ 417 f208 1"/>
                <a:gd name="f229" fmla="*/ 229 f207 1"/>
                <a:gd name="f230" fmla="*/ 439 f208 1"/>
                <a:gd name="f231" fmla="*/ 221 f207 1"/>
                <a:gd name="f232" fmla="*/ 485 f208 1"/>
                <a:gd name="f233" fmla="*/ 82 f207 1"/>
                <a:gd name="f234" fmla="*/ 487 f208 1"/>
                <a:gd name="f235" fmla="*/ 51 f207 1"/>
                <a:gd name="f236" fmla="*/ 438 f208 1"/>
                <a:gd name="f237" fmla="*/ 19 f207 1"/>
                <a:gd name="f238" fmla="*/ 462 f208 1"/>
                <a:gd name="f239" fmla="*/ 3 f207 1"/>
                <a:gd name="f240" fmla="*/ 500 f208 1"/>
                <a:gd name="f241" fmla="*/ 40 f207 1"/>
                <a:gd name="f242" fmla="*/ 511 f208 1"/>
                <a:gd name="f243" fmla="*/ 157 f207 1"/>
                <a:gd name="f244" fmla="*/ 493 f208 1"/>
                <a:gd name="f245" fmla="*/ 192 f207 1"/>
                <a:gd name="f246" fmla="*/ 472 f208 1"/>
                <a:gd name="f247" fmla="*/ 218 f207 1"/>
                <a:gd name="f248" fmla="*/ 449 f208 1"/>
                <a:gd name="f249" fmla="*/ 294 f207 1"/>
                <a:gd name="f250" fmla="*/ 364 f208 1"/>
                <a:gd name="f251" fmla="*/ 383 f207 1"/>
                <a:gd name="f252" fmla="*/ 331 f208 1"/>
                <a:gd name="f253" fmla="*/ 380 f207 1"/>
                <a:gd name="f254" fmla="*/ 345 f208 1"/>
                <a:gd name="f255" fmla="*/ 397 f207 1"/>
                <a:gd name="f256" fmla="*/ 281 f208 1"/>
                <a:gd name="f257" fmla="*/ 336 f207 1"/>
                <a:gd name="f258" fmla="*/ 252 f208 1"/>
                <a:gd name="f259" fmla="*/ 319 f207 1"/>
                <a:gd name="f260" fmla="*/ 126 f208 1"/>
                <a:gd name="f261" fmla="*/ 324 f207 1"/>
                <a:gd name="f262" fmla="*/ 84 f208 1"/>
                <a:gd name="f263" fmla="*/ 301 f207 1"/>
                <a:gd name="f264" fmla="*/ 11 f208 1"/>
                <a:gd name="f265" fmla="*/ 188 f207 1"/>
                <a:gd name="f266" fmla="*/ 0 f208 1"/>
                <a:gd name="f267" fmla="*/ 138 f207 1"/>
                <a:gd name="f268" fmla="*/ 9 f208 1"/>
                <a:gd name="f269" fmla="*/ 121 f207 1"/>
                <a:gd name="f270" fmla="*/ 31 f208 1"/>
                <a:gd name="f271" fmla="*/ 129 f207 1"/>
                <a:gd name="f272" fmla="*/ 342 f208 1"/>
                <a:gd name="f273" fmla="*/ 281 f207 1"/>
                <a:gd name="f274" fmla="*/ 337 f208 1"/>
                <a:gd name="f275" fmla="*/ 341 f208 1"/>
                <a:gd name="f276" fmla="*/ 347 f208 1"/>
                <a:gd name="f277" fmla="*/ 316 f207 1"/>
                <a:gd name="f278" fmla="*/ 353 f208 1"/>
                <a:gd name="f279" fmla="*/ 358 f208 1"/>
                <a:gd name="f280" fmla="*/ 340 f207 1"/>
                <a:gd name="f281" fmla="*/ 362 f208 1"/>
                <a:gd name="f282" fmla="*/ 365 f208 1"/>
                <a:gd name="f283" fmla="*/ 305 f207 1"/>
                <a:gd name="f284" fmla="*/ 371 f208 1"/>
                <a:gd name="f285" fmla="*/ 378 f208 1"/>
                <a:gd name="f286" fmla="*/ 341 f207 1"/>
                <a:gd name="f287" fmla="*/ 384 f208 1"/>
                <a:gd name="f288" fmla="*/ 322 f207 1"/>
                <a:gd name="f289" fmla="*/ 393 f208 1"/>
                <a:gd name="f290" fmla="*/ 306 f207 1"/>
                <a:gd name="f291" fmla="*/ 401 f208 1"/>
                <a:gd name="f292" fmla="*/ 279 f207 1"/>
                <a:gd name="f293" fmla="*/ 373 f208 1"/>
                <a:gd name="f294" fmla="*/ 299 f207 1"/>
                <a:gd name="f295" fmla="*/ 367 f208 1"/>
                <a:gd name="f296" fmla="*/ 349 f208 1"/>
                <a:gd name="f297" fmla="*/ 309 f207 1"/>
                <a:gd name="f298" fmla="*/ 308 f207 1"/>
                <a:gd name="f299" fmla="+- f209 0 f1"/>
                <a:gd name="f300" fmla="*/ f212 1 516"/>
                <a:gd name="f301" fmla="*/ f213 1 397"/>
                <a:gd name="f302" fmla="*/ f214 1 516"/>
                <a:gd name="f303" fmla="*/ f215 1 397"/>
                <a:gd name="f304" fmla="*/ f216 1 516"/>
                <a:gd name="f305" fmla="*/ f217 1 397"/>
                <a:gd name="f306" fmla="*/ f218 1 516"/>
                <a:gd name="f307" fmla="*/ f219 1 397"/>
                <a:gd name="f308" fmla="*/ f220 1 516"/>
                <a:gd name="f309" fmla="*/ f221 1 397"/>
                <a:gd name="f310" fmla="*/ f222 1 516"/>
                <a:gd name="f311" fmla="*/ f223 1 397"/>
                <a:gd name="f312" fmla="*/ f224 1 516"/>
                <a:gd name="f313" fmla="*/ f225 1 397"/>
                <a:gd name="f314" fmla="*/ f226 1 516"/>
                <a:gd name="f315" fmla="*/ f227 1 397"/>
                <a:gd name="f316" fmla="*/ f228 1 516"/>
                <a:gd name="f317" fmla="*/ f229 1 397"/>
                <a:gd name="f318" fmla="*/ f230 1 516"/>
                <a:gd name="f319" fmla="*/ f231 1 397"/>
                <a:gd name="f320" fmla="*/ f232 1 516"/>
                <a:gd name="f321" fmla="*/ f233 1 397"/>
                <a:gd name="f322" fmla="*/ f234 1 516"/>
                <a:gd name="f323" fmla="*/ f235 1 397"/>
                <a:gd name="f324" fmla="*/ f236 1 516"/>
                <a:gd name="f325" fmla="*/ f237 1 397"/>
                <a:gd name="f326" fmla="*/ f238 1 516"/>
                <a:gd name="f327" fmla="*/ f239 1 397"/>
                <a:gd name="f328" fmla="*/ f240 1 516"/>
                <a:gd name="f329" fmla="*/ f241 1 397"/>
                <a:gd name="f330" fmla="*/ f242 1 516"/>
                <a:gd name="f331" fmla="*/ f243 1 397"/>
                <a:gd name="f332" fmla="*/ f244 1 516"/>
                <a:gd name="f333" fmla="*/ f245 1 397"/>
                <a:gd name="f334" fmla="*/ f246 1 516"/>
                <a:gd name="f335" fmla="*/ f247 1 397"/>
                <a:gd name="f336" fmla="*/ f248 1 516"/>
                <a:gd name="f337" fmla="*/ f249 1 397"/>
                <a:gd name="f338" fmla="*/ f250 1 516"/>
                <a:gd name="f339" fmla="*/ f251 1 397"/>
                <a:gd name="f340" fmla="*/ f252 1 516"/>
                <a:gd name="f341" fmla="*/ f253 1 397"/>
                <a:gd name="f342" fmla="*/ f254 1 516"/>
                <a:gd name="f343" fmla="*/ f255 1 397"/>
                <a:gd name="f344" fmla="*/ f256 1 516"/>
                <a:gd name="f345" fmla="*/ f257 1 397"/>
                <a:gd name="f346" fmla="*/ f258 1 516"/>
                <a:gd name="f347" fmla="*/ f259 1 397"/>
                <a:gd name="f348" fmla="*/ f260 1 516"/>
                <a:gd name="f349" fmla="*/ f261 1 397"/>
                <a:gd name="f350" fmla="*/ f262 1 516"/>
                <a:gd name="f351" fmla="*/ f263 1 397"/>
                <a:gd name="f352" fmla="*/ f264 1 516"/>
                <a:gd name="f353" fmla="*/ f265 1 397"/>
                <a:gd name="f354" fmla="*/ f266 1 516"/>
                <a:gd name="f355" fmla="*/ f267 1 397"/>
                <a:gd name="f356" fmla="*/ f268 1 516"/>
                <a:gd name="f357" fmla="*/ f269 1 397"/>
                <a:gd name="f358" fmla="*/ f270 1 516"/>
                <a:gd name="f359" fmla="*/ f271 1 397"/>
                <a:gd name="f360" fmla="*/ f272 1 516"/>
                <a:gd name="f361" fmla="*/ f273 1 397"/>
                <a:gd name="f362" fmla="*/ f274 1 516"/>
                <a:gd name="f363" fmla="*/ f275 1 516"/>
                <a:gd name="f364" fmla="*/ f276 1 516"/>
                <a:gd name="f365" fmla="*/ f277 1 397"/>
                <a:gd name="f366" fmla="*/ f278 1 516"/>
                <a:gd name="f367" fmla="*/ f279 1 516"/>
                <a:gd name="f368" fmla="*/ f280 1 397"/>
                <a:gd name="f369" fmla="*/ f281 1 516"/>
                <a:gd name="f370" fmla="*/ f282 1 516"/>
                <a:gd name="f371" fmla="*/ f283 1 397"/>
                <a:gd name="f372" fmla="*/ f284 1 516"/>
                <a:gd name="f373" fmla="*/ f285 1 516"/>
                <a:gd name="f374" fmla="*/ f286 1 397"/>
                <a:gd name="f375" fmla="*/ f287 1 516"/>
                <a:gd name="f376" fmla="*/ f288 1 397"/>
                <a:gd name="f377" fmla="*/ f289 1 516"/>
                <a:gd name="f378" fmla="*/ f290 1 397"/>
                <a:gd name="f379" fmla="*/ f291 1 516"/>
                <a:gd name="f380" fmla="*/ f292 1 397"/>
                <a:gd name="f381" fmla="*/ f293 1 516"/>
                <a:gd name="f382" fmla="*/ f294 1 397"/>
                <a:gd name="f383" fmla="*/ f295 1 516"/>
                <a:gd name="f384" fmla="*/ f296 1 516"/>
                <a:gd name="f385" fmla="*/ f297 1 397"/>
                <a:gd name="f386" fmla="*/ f298 1 397"/>
                <a:gd name="f387" fmla="*/ 0 1 f210"/>
                <a:gd name="f388" fmla="*/ f204 1 f210"/>
                <a:gd name="f389" fmla="*/ 0 1 f211"/>
                <a:gd name="f390" fmla="*/ f205 1 f211"/>
                <a:gd name="f391" fmla="*/ f300 1 f210"/>
                <a:gd name="f392" fmla="*/ f301 1 f211"/>
                <a:gd name="f393" fmla="*/ f302 1 f210"/>
                <a:gd name="f394" fmla="*/ f303 1 f211"/>
                <a:gd name="f395" fmla="*/ f304 1 f210"/>
                <a:gd name="f396" fmla="*/ f305 1 f211"/>
                <a:gd name="f397" fmla="*/ f306 1 f210"/>
                <a:gd name="f398" fmla="*/ f307 1 f211"/>
                <a:gd name="f399" fmla="*/ f308 1 f210"/>
                <a:gd name="f400" fmla="*/ f309 1 f211"/>
                <a:gd name="f401" fmla="*/ f310 1 f210"/>
                <a:gd name="f402" fmla="*/ f311 1 f211"/>
                <a:gd name="f403" fmla="*/ f312 1 f210"/>
                <a:gd name="f404" fmla="*/ f313 1 f211"/>
                <a:gd name="f405" fmla="*/ f314 1 f210"/>
                <a:gd name="f406" fmla="*/ f315 1 f211"/>
                <a:gd name="f407" fmla="*/ f316 1 f210"/>
                <a:gd name="f408" fmla="*/ f317 1 f211"/>
                <a:gd name="f409" fmla="*/ f318 1 f210"/>
                <a:gd name="f410" fmla="*/ f319 1 f211"/>
                <a:gd name="f411" fmla="*/ f320 1 f210"/>
                <a:gd name="f412" fmla="*/ f321 1 f211"/>
                <a:gd name="f413" fmla="*/ f322 1 f210"/>
                <a:gd name="f414" fmla="*/ f323 1 f211"/>
                <a:gd name="f415" fmla="*/ f324 1 f210"/>
                <a:gd name="f416" fmla="*/ f325 1 f211"/>
                <a:gd name="f417" fmla="*/ f326 1 f210"/>
                <a:gd name="f418" fmla="*/ f327 1 f211"/>
                <a:gd name="f419" fmla="*/ f328 1 f210"/>
                <a:gd name="f420" fmla="*/ f329 1 f211"/>
                <a:gd name="f421" fmla="*/ f330 1 f210"/>
                <a:gd name="f422" fmla="*/ f331 1 f211"/>
                <a:gd name="f423" fmla="*/ f332 1 f210"/>
                <a:gd name="f424" fmla="*/ f333 1 f211"/>
                <a:gd name="f425" fmla="*/ f334 1 f210"/>
                <a:gd name="f426" fmla="*/ f335 1 f211"/>
                <a:gd name="f427" fmla="*/ f336 1 f210"/>
                <a:gd name="f428" fmla="*/ f337 1 f211"/>
                <a:gd name="f429" fmla="*/ f338 1 f210"/>
                <a:gd name="f430" fmla="*/ f339 1 f211"/>
                <a:gd name="f431" fmla="*/ f340 1 f210"/>
                <a:gd name="f432" fmla="*/ f341 1 f211"/>
                <a:gd name="f433" fmla="*/ f342 1 f210"/>
                <a:gd name="f434" fmla="*/ f343 1 f211"/>
                <a:gd name="f435" fmla="*/ f344 1 f210"/>
                <a:gd name="f436" fmla="*/ f345 1 f211"/>
                <a:gd name="f437" fmla="*/ f346 1 f210"/>
                <a:gd name="f438" fmla="*/ f347 1 f211"/>
                <a:gd name="f439" fmla="*/ f348 1 f210"/>
                <a:gd name="f440" fmla="*/ f349 1 f211"/>
                <a:gd name="f441" fmla="*/ f350 1 f210"/>
                <a:gd name="f442" fmla="*/ f351 1 f211"/>
                <a:gd name="f443" fmla="*/ f352 1 f210"/>
                <a:gd name="f444" fmla="*/ f353 1 f211"/>
                <a:gd name="f445" fmla="*/ f354 1 f210"/>
                <a:gd name="f446" fmla="*/ f355 1 f211"/>
                <a:gd name="f447" fmla="*/ f356 1 f210"/>
                <a:gd name="f448" fmla="*/ f357 1 f211"/>
                <a:gd name="f449" fmla="*/ f358 1 f210"/>
                <a:gd name="f450" fmla="*/ f359 1 f211"/>
                <a:gd name="f451" fmla="*/ f360 1 f210"/>
                <a:gd name="f452" fmla="*/ f361 1 f211"/>
                <a:gd name="f453" fmla="*/ f362 1 f210"/>
                <a:gd name="f454" fmla="*/ f363 1 f210"/>
                <a:gd name="f455" fmla="*/ f364 1 f210"/>
                <a:gd name="f456" fmla="*/ f365 1 f211"/>
                <a:gd name="f457" fmla="*/ f366 1 f210"/>
                <a:gd name="f458" fmla="*/ f367 1 f210"/>
                <a:gd name="f459" fmla="*/ f368 1 f211"/>
                <a:gd name="f460" fmla="*/ f369 1 f210"/>
                <a:gd name="f461" fmla="*/ f370 1 f210"/>
                <a:gd name="f462" fmla="*/ f371 1 f211"/>
                <a:gd name="f463" fmla="*/ f372 1 f210"/>
                <a:gd name="f464" fmla="*/ f373 1 f210"/>
                <a:gd name="f465" fmla="*/ f374 1 f211"/>
                <a:gd name="f466" fmla="*/ f375 1 f210"/>
                <a:gd name="f467" fmla="*/ f376 1 f211"/>
                <a:gd name="f468" fmla="*/ f377 1 f210"/>
                <a:gd name="f469" fmla="*/ f378 1 f211"/>
                <a:gd name="f470" fmla="*/ f379 1 f210"/>
                <a:gd name="f471" fmla="*/ f380 1 f211"/>
                <a:gd name="f472" fmla="*/ f381 1 f210"/>
                <a:gd name="f473" fmla="*/ f382 1 f211"/>
                <a:gd name="f474" fmla="*/ f383 1 f210"/>
                <a:gd name="f475" fmla="*/ f384 1 f210"/>
                <a:gd name="f476" fmla="*/ f385 1 f211"/>
                <a:gd name="f477" fmla="*/ f386 1 f211"/>
                <a:gd name="f478" fmla="*/ f387 f201 1"/>
                <a:gd name="f479" fmla="*/ f388 f201 1"/>
                <a:gd name="f480" fmla="*/ f390 f202 1"/>
                <a:gd name="f481" fmla="*/ f389 f202 1"/>
                <a:gd name="f482" fmla="*/ f391 f201 1"/>
                <a:gd name="f483" fmla="*/ f392 f202 1"/>
                <a:gd name="f484" fmla="*/ f393 f201 1"/>
                <a:gd name="f485" fmla="*/ f394 f202 1"/>
                <a:gd name="f486" fmla="*/ f395 f201 1"/>
                <a:gd name="f487" fmla="*/ f396 f202 1"/>
                <a:gd name="f488" fmla="*/ f397 f201 1"/>
                <a:gd name="f489" fmla="*/ f398 f202 1"/>
                <a:gd name="f490" fmla="*/ f399 f201 1"/>
                <a:gd name="f491" fmla="*/ f400 f202 1"/>
                <a:gd name="f492" fmla="*/ f401 f201 1"/>
                <a:gd name="f493" fmla="*/ f402 f202 1"/>
                <a:gd name="f494" fmla="*/ f403 f201 1"/>
                <a:gd name="f495" fmla="*/ f404 f202 1"/>
                <a:gd name="f496" fmla="*/ f405 f201 1"/>
                <a:gd name="f497" fmla="*/ f406 f202 1"/>
                <a:gd name="f498" fmla="*/ f407 f201 1"/>
                <a:gd name="f499" fmla="*/ f408 f202 1"/>
                <a:gd name="f500" fmla="*/ f409 f201 1"/>
                <a:gd name="f501" fmla="*/ f410 f202 1"/>
                <a:gd name="f502" fmla="*/ f411 f201 1"/>
                <a:gd name="f503" fmla="*/ f412 f202 1"/>
                <a:gd name="f504" fmla="*/ f413 f201 1"/>
                <a:gd name="f505" fmla="*/ f414 f202 1"/>
                <a:gd name="f506" fmla="*/ f415 f201 1"/>
                <a:gd name="f507" fmla="*/ f416 f202 1"/>
                <a:gd name="f508" fmla="*/ f417 f201 1"/>
                <a:gd name="f509" fmla="*/ f418 f202 1"/>
                <a:gd name="f510" fmla="*/ f419 f201 1"/>
                <a:gd name="f511" fmla="*/ f420 f202 1"/>
                <a:gd name="f512" fmla="*/ f421 f201 1"/>
                <a:gd name="f513" fmla="*/ f422 f202 1"/>
                <a:gd name="f514" fmla="*/ f423 f201 1"/>
                <a:gd name="f515" fmla="*/ f424 f202 1"/>
                <a:gd name="f516" fmla="*/ f425 f201 1"/>
                <a:gd name="f517" fmla="*/ f426 f202 1"/>
                <a:gd name="f518" fmla="*/ f427 f201 1"/>
                <a:gd name="f519" fmla="*/ f428 f202 1"/>
                <a:gd name="f520" fmla="*/ f429 f201 1"/>
                <a:gd name="f521" fmla="*/ f430 f202 1"/>
                <a:gd name="f522" fmla="*/ f431 f201 1"/>
                <a:gd name="f523" fmla="*/ f432 f202 1"/>
                <a:gd name="f524" fmla="*/ f433 f201 1"/>
                <a:gd name="f525" fmla="*/ f434 f202 1"/>
                <a:gd name="f526" fmla="*/ f435 f201 1"/>
                <a:gd name="f527" fmla="*/ f436 f202 1"/>
                <a:gd name="f528" fmla="*/ f437 f201 1"/>
                <a:gd name="f529" fmla="*/ f438 f202 1"/>
                <a:gd name="f530" fmla="*/ f439 f201 1"/>
                <a:gd name="f531" fmla="*/ f440 f202 1"/>
                <a:gd name="f532" fmla="*/ f441 f201 1"/>
                <a:gd name="f533" fmla="*/ f442 f202 1"/>
                <a:gd name="f534" fmla="*/ f443 f201 1"/>
                <a:gd name="f535" fmla="*/ f444 f202 1"/>
                <a:gd name="f536" fmla="*/ f445 f201 1"/>
                <a:gd name="f537" fmla="*/ f446 f202 1"/>
                <a:gd name="f538" fmla="*/ f447 f201 1"/>
                <a:gd name="f539" fmla="*/ f448 f202 1"/>
                <a:gd name="f540" fmla="*/ f449 f201 1"/>
                <a:gd name="f541" fmla="*/ f450 f202 1"/>
                <a:gd name="f542" fmla="*/ f451 f201 1"/>
                <a:gd name="f543" fmla="*/ f452 f202 1"/>
                <a:gd name="f544" fmla="*/ f453 f201 1"/>
                <a:gd name="f545" fmla="*/ f454 f201 1"/>
                <a:gd name="f546" fmla="*/ f455 f201 1"/>
                <a:gd name="f547" fmla="*/ f456 f202 1"/>
                <a:gd name="f548" fmla="*/ f457 f201 1"/>
                <a:gd name="f549" fmla="*/ f458 f201 1"/>
                <a:gd name="f550" fmla="*/ f459 f202 1"/>
                <a:gd name="f551" fmla="*/ f460 f201 1"/>
                <a:gd name="f552" fmla="*/ f461 f201 1"/>
                <a:gd name="f553" fmla="*/ f462 f202 1"/>
                <a:gd name="f554" fmla="*/ f463 f201 1"/>
                <a:gd name="f555" fmla="*/ f464 f201 1"/>
                <a:gd name="f556" fmla="*/ f465 f202 1"/>
                <a:gd name="f557" fmla="*/ f466 f201 1"/>
                <a:gd name="f558" fmla="*/ f467 f202 1"/>
                <a:gd name="f559" fmla="*/ f468 f201 1"/>
                <a:gd name="f560" fmla="*/ f469 f202 1"/>
                <a:gd name="f561" fmla="*/ f470 f201 1"/>
                <a:gd name="f562" fmla="*/ f471 f202 1"/>
                <a:gd name="f563" fmla="*/ f472 f201 1"/>
                <a:gd name="f564" fmla="*/ f473 f202 1"/>
                <a:gd name="f565" fmla="*/ f474 f201 1"/>
                <a:gd name="f566" fmla="*/ f475 f201 1"/>
                <a:gd name="f567" fmla="*/ f476 f202 1"/>
                <a:gd name="f568" fmla="*/ f477 f202 1"/>
              </a:gdLst>
              <a:ahLst/>
              <a:cxnLst>
                <a:cxn ang="3cd4">
                  <a:pos x="hc" y="t"/>
                </a:cxn>
                <a:cxn ang="0">
                  <a:pos x="r" y="vc"/>
                </a:cxn>
                <a:cxn ang="cd4">
                  <a:pos x="hc" y="b"/>
                </a:cxn>
                <a:cxn ang="cd2">
                  <a:pos x="l" y="vc"/>
                </a:cxn>
                <a:cxn ang="f299">
                  <a:pos x="f482" y="f483"/>
                </a:cxn>
                <a:cxn ang="f299">
                  <a:pos x="f484" y="f485"/>
                </a:cxn>
                <a:cxn ang="f299">
                  <a:pos x="f486" y="f487"/>
                </a:cxn>
                <a:cxn ang="f299">
                  <a:pos x="f488" y="f489"/>
                </a:cxn>
                <a:cxn ang="f299">
                  <a:pos x="f490" y="f491"/>
                </a:cxn>
                <a:cxn ang="f299">
                  <a:pos x="f492" y="f493"/>
                </a:cxn>
                <a:cxn ang="f299">
                  <a:pos x="f494" y="f495"/>
                </a:cxn>
                <a:cxn ang="f299">
                  <a:pos x="f496" y="f497"/>
                </a:cxn>
                <a:cxn ang="f299">
                  <a:pos x="f498" y="f499"/>
                </a:cxn>
                <a:cxn ang="f299">
                  <a:pos x="f500" y="f501"/>
                </a:cxn>
                <a:cxn ang="f299">
                  <a:pos x="f502" y="f503"/>
                </a:cxn>
                <a:cxn ang="f299">
                  <a:pos x="f504" y="f505"/>
                </a:cxn>
                <a:cxn ang="f299">
                  <a:pos x="f506" y="f507"/>
                </a:cxn>
                <a:cxn ang="f299">
                  <a:pos x="f508" y="f509"/>
                </a:cxn>
                <a:cxn ang="f299">
                  <a:pos x="f510" y="f511"/>
                </a:cxn>
                <a:cxn ang="f299">
                  <a:pos x="f512" y="f513"/>
                </a:cxn>
                <a:cxn ang="f299">
                  <a:pos x="f514" y="f515"/>
                </a:cxn>
                <a:cxn ang="f299">
                  <a:pos x="f516" y="f517"/>
                </a:cxn>
                <a:cxn ang="f299">
                  <a:pos x="f518" y="f519"/>
                </a:cxn>
                <a:cxn ang="f299">
                  <a:pos x="f520" y="f521"/>
                </a:cxn>
                <a:cxn ang="f299">
                  <a:pos x="f522" y="f523"/>
                </a:cxn>
                <a:cxn ang="f299">
                  <a:pos x="f524" y="f525"/>
                </a:cxn>
                <a:cxn ang="f299">
                  <a:pos x="f526" y="f527"/>
                </a:cxn>
                <a:cxn ang="f299">
                  <a:pos x="f528" y="f529"/>
                </a:cxn>
                <a:cxn ang="f299">
                  <a:pos x="f530" y="f531"/>
                </a:cxn>
                <a:cxn ang="f299">
                  <a:pos x="f532" y="f533"/>
                </a:cxn>
                <a:cxn ang="f299">
                  <a:pos x="f534" y="f535"/>
                </a:cxn>
                <a:cxn ang="f299">
                  <a:pos x="f536" y="f537"/>
                </a:cxn>
                <a:cxn ang="f299">
                  <a:pos x="f538" y="f539"/>
                </a:cxn>
                <a:cxn ang="f299">
                  <a:pos x="f540" y="f541"/>
                </a:cxn>
                <a:cxn ang="f299">
                  <a:pos x="f482" y="f483"/>
                </a:cxn>
                <a:cxn ang="f299">
                  <a:pos x="f542" y="f543"/>
                </a:cxn>
                <a:cxn ang="f299">
                  <a:pos x="f544" y="f543"/>
                </a:cxn>
                <a:cxn ang="f299">
                  <a:pos x="f544" y="f527"/>
                </a:cxn>
                <a:cxn ang="f299">
                  <a:pos x="f545" y="f527"/>
                </a:cxn>
                <a:cxn ang="f299">
                  <a:pos x="f546" y="f547"/>
                </a:cxn>
                <a:cxn ang="f299">
                  <a:pos x="f548" y="f547"/>
                </a:cxn>
                <a:cxn ang="f299">
                  <a:pos x="f549" y="f550"/>
                </a:cxn>
                <a:cxn ang="f299">
                  <a:pos x="f551" y="f550"/>
                </a:cxn>
                <a:cxn ang="f299">
                  <a:pos x="f552" y="f553"/>
                </a:cxn>
                <a:cxn ang="f299">
                  <a:pos x="f554" y="f553"/>
                </a:cxn>
                <a:cxn ang="f299">
                  <a:pos x="f555" y="f556"/>
                </a:cxn>
                <a:cxn ang="f299">
                  <a:pos x="f557" y="f558"/>
                </a:cxn>
                <a:cxn ang="f299">
                  <a:pos x="f559" y="f560"/>
                </a:cxn>
                <a:cxn ang="f299">
                  <a:pos x="f561" y="f562"/>
                </a:cxn>
                <a:cxn ang="f299">
                  <a:pos x="f555" y="f489"/>
                </a:cxn>
                <a:cxn ang="f299">
                  <a:pos x="f563" y="f564"/>
                </a:cxn>
                <a:cxn ang="f299">
                  <a:pos x="f565" y="f564"/>
                </a:cxn>
                <a:cxn ang="f299">
                  <a:pos x="f549" y="f491"/>
                </a:cxn>
                <a:cxn ang="f299">
                  <a:pos x="f566" y="f567"/>
                </a:cxn>
                <a:cxn ang="f299">
                  <a:pos x="f524" y="f568"/>
                </a:cxn>
                <a:cxn ang="f299">
                  <a:pos x="f542" y="f543"/>
                </a:cxn>
              </a:cxnLst>
              <a:rect l="f478" t="f481" r="f479" b="f480"/>
              <a:pathLst>
                <a:path w="516" h="397">
                  <a:moveTo>
                    <a:pt x="f9" y="f10"/>
                  </a:moveTo>
                  <a:cubicBezTo>
                    <a:pt x="f11" y="f12"/>
                    <a:pt x="f11" y="f13"/>
                    <a:pt x="f14" y="f15"/>
                  </a:cubicBezTo>
                  <a:cubicBezTo>
                    <a:pt x="f16" y="f17"/>
                    <a:pt x="f18" y="f19"/>
                    <a:pt x="f20" y="f21"/>
                  </a:cubicBezTo>
                  <a:cubicBezTo>
                    <a:pt x="f22" y="f23"/>
                    <a:pt x="f24" y="f25"/>
                    <a:pt x="f26" y="f27"/>
                  </a:cubicBezTo>
                  <a:cubicBezTo>
                    <a:pt x="f28" y="f29"/>
                    <a:pt x="f30" y="f31"/>
                    <a:pt x="f32" y="f33"/>
                  </a:cubicBezTo>
                  <a:cubicBezTo>
                    <a:pt x="f31" y="f34"/>
                    <a:pt x="f35" y="f36"/>
                    <a:pt x="f37" y="f38"/>
                  </a:cubicBezTo>
                  <a:cubicBezTo>
                    <a:pt x="f39" y="f40"/>
                    <a:pt x="f41" y="f42"/>
                    <a:pt x="f43" y="f44"/>
                  </a:cubicBezTo>
                  <a:cubicBezTo>
                    <a:pt x="f45" y="f46"/>
                    <a:pt x="f47" y="f28"/>
                    <a:pt x="f48" y="f49"/>
                  </a:cubicBezTo>
                  <a:cubicBezTo>
                    <a:pt x="f50" y="f26"/>
                    <a:pt x="f51" y="f52"/>
                    <a:pt x="f53" y="f54"/>
                  </a:cubicBezTo>
                  <a:cubicBezTo>
                    <a:pt x="f55" y="f56"/>
                    <a:pt x="f57" y="f32"/>
                    <a:pt x="f58" y="f59"/>
                  </a:cubicBezTo>
                  <a:cubicBezTo>
                    <a:pt x="f60" y="f61"/>
                    <a:pt x="f62" y="f63"/>
                    <a:pt x="f64" y="f65"/>
                  </a:cubicBezTo>
                  <a:cubicBezTo>
                    <a:pt x="f66" y="f67"/>
                    <a:pt x="f66" y="f68"/>
                    <a:pt x="f69" y="f70"/>
                  </a:cubicBezTo>
                  <a:cubicBezTo>
                    <a:pt x="f71" y="f72"/>
                    <a:pt x="f73" y="f74"/>
                    <a:pt x="f75" y="f76"/>
                  </a:cubicBezTo>
                  <a:cubicBezTo>
                    <a:pt x="f77" y="f78"/>
                    <a:pt x="f79" y="f6"/>
                    <a:pt x="f80" y="f81"/>
                  </a:cubicBezTo>
                  <a:cubicBezTo>
                    <a:pt x="f82" y="f74"/>
                    <a:pt x="f83" y="f84"/>
                    <a:pt x="f85" y="f16"/>
                  </a:cubicBezTo>
                  <a:cubicBezTo>
                    <a:pt x="f86" y="f87"/>
                    <a:pt x="f7" y="f88"/>
                    <a:pt x="f89" y="f90"/>
                  </a:cubicBezTo>
                  <a:cubicBezTo>
                    <a:pt x="f91" y="f92"/>
                    <a:pt x="f85" y="f93"/>
                    <a:pt x="f83" y="f94"/>
                  </a:cubicBezTo>
                  <a:cubicBezTo>
                    <a:pt x="f69" y="f95"/>
                    <a:pt x="f96" y="f97"/>
                    <a:pt x="f98" y="f52"/>
                  </a:cubicBezTo>
                  <a:cubicBezTo>
                    <a:pt x="f99" y="f100"/>
                    <a:pt x="f101" y="f102"/>
                    <a:pt x="f79" y="f103"/>
                  </a:cubicBezTo>
                  <a:cubicBezTo>
                    <a:pt x="f104" y="f105"/>
                    <a:pt x="f106" y="f107"/>
                    <a:pt x="f108" y="f107"/>
                  </a:cubicBezTo>
                  <a:cubicBezTo>
                    <a:pt x="f109" y="f107"/>
                    <a:pt x="f110" y="f111"/>
                    <a:pt x="f112" y="f113"/>
                  </a:cubicBezTo>
                  <a:cubicBezTo>
                    <a:pt x="f114" y="f115"/>
                    <a:pt x="f116" y="f117"/>
                    <a:pt x="f118" y="f8"/>
                  </a:cubicBezTo>
                  <a:cubicBezTo>
                    <a:pt x="f119" y="f120"/>
                    <a:pt x="f121" y="f122"/>
                    <a:pt x="f123" y="f124"/>
                  </a:cubicBezTo>
                  <a:cubicBezTo>
                    <a:pt x="f125" y="f126"/>
                    <a:pt x="f35" y="f127"/>
                    <a:pt x="f128" y="f129"/>
                  </a:cubicBezTo>
                  <a:cubicBezTo>
                    <a:pt x="f97" y="f130"/>
                    <a:pt x="f131" y="f132"/>
                    <a:pt x="f133" y="f41"/>
                  </a:cubicBezTo>
                  <a:cubicBezTo>
                    <a:pt x="f134" y="f41"/>
                    <a:pt x="f135" y="f136"/>
                    <a:pt x="f137" y="f138"/>
                  </a:cubicBezTo>
                  <a:cubicBezTo>
                    <a:pt x="f139" y="f27"/>
                    <a:pt x="f140" y="f42"/>
                    <a:pt x="f141" y="f142"/>
                  </a:cubicBezTo>
                  <a:cubicBezTo>
                    <a:pt x="f81" y="f143"/>
                    <a:pt x="f144" y="f22"/>
                    <a:pt x="f6" y="f145"/>
                  </a:cubicBezTo>
                  <a:cubicBezTo>
                    <a:pt x="f6" y="f146"/>
                    <a:pt x="f147" y="f148"/>
                    <a:pt x="f149" y="f148"/>
                  </a:cubicBezTo>
                  <a:cubicBezTo>
                    <a:pt x="f150" y="f151"/>
                    <a:pt x="f152" y="f133"/>
                    <a:pt x="f153" y="f63"/>
                  </a:cubicBezTo>
                  <a:cubicBezTo>
                    <a:pt x="f153" y="f154"/>
                    <a:pt x="f9" y="f146"/>
                    <a:pt x="f9" y="f10"/>
                  </a:cubicBezTo>
                  <a:close/>
                  <a:moveTo>
                    <a:pt x="f45" y="f123"/>
                  </a:moveTo>
                  <a:cubicBezTo>
                    <a:pt x="f155" y="f123"/>
                    <a:pt x="f156" y="f123"/>
                    <a:pt x="f114" y="f123"/>
                  </a:cubicBezTo>
                  <a:cubicBezTo>
                    <a:pt x="f114" y="f157"/>
                    <a:pt x="f114" y="f158"/>
                    <a:pt x="f114" y="f124"/>
                  </a:cubicBezTo>
                  <a:cubicBezTo>
                    <a:pt x="f43" y="f124"/>
                    <a:pt x="f155" y="f124"/>
                    <a:pt x="f116" y="f124"/>
                  </a:cubicBezTo>
                  <a:cubicBezTo>
                    <a:pt x="f159" y="f160"/>
                    <a:pt x="f118" y="f130"/>
                    <a:pt x="f47" y="f161"/>
                  </a:cubicBezTo>
                  <a:cubicBezTo>
                    <a:pt x="f162" y="f161"/>
                    <a:pt x="f163" y="f161"/>
                    <a:pt x="f105" y="f161"/>
                  </a:cubicBezTo>
                  <a:cubicBezTo>
                    <a:pt x="f109" y="f41"/>
                    <a:pt x="f164" y="f165"/>
                    <a:pt x="f166" y="f155"/>
                  </a:cubicBezTo>
                  <a:cubicBezTo>
                    <a:pt x="f2" y="f155"/>
                    <a:pt x="f167" y="f155"/>
                    <a:pt x="f168" y="f155"/>
                  </a:cubicBezTo>
                  <a:cubicBezTo>
                    <a:pt x="f169" y="f170"/>
                    <a:pt x="f108" y="f127"/>
                    <a:pt x="f171" y="f172"/>
                  </a:cubicBezTo>
                  <a:cubicBezTo>
                    <a:pt x="f122" y="f172"/>
                    <a:pt x="f173" y="f172"/>
                    <a:pt x="f174" y="f172"/>
                  </a:cubicBezTo>
                  <a:cubicBezTo>
                    <a:pt x="f175" y="f161"/>
                    <a:pt x="f176" y="f132"/>
                    <a:pt x="f177" y="f116"/>
                  </a:cubicBezTo>
                  <a:cubicBezTo>
                    <a:pt x="f111" y="f165"/>
                    <a:pt x="f178" y="f179"/>
                    <a:pt x="f180" y="f181"/>
                  </a:cubicBezTo>
                  <a:cubicBezTo>
                    <a:pt x="f182" y="f161"/>
                    <a:pt x="f183" y="f119"/>
                    <a:pt x="f184" y="f185"/>
                  </a:cubicBezTo>
                  <a:cubicBezTo>
                    <a:pt x="f186" y="f157"/>
                    <a:pt x="f187" y="f36"/>
                    <a:pt x="f188" y="f189"/>
                  </a:cubicBezTo>
                  <a:cubicBezTo>
                    <a:pt x="f8" y="f190"/>
                    <a:pt x="f115" y="f191"/>
                    <a:pt x="f177" y="f27"/>
                  </a:cubicBezTo>
                  <a:cubicBezTo>
                    <a:pt x="f192" y="f123"/>
                    <a:pt x="f50" y="f34"/>
                    <a:pt x="f175" y="f157"/>
                  </a:cubicBezTo>
                  <a:cubicBezTo>
                    <a:pt x="f174" y="f157"/>
                    <a:pt x="f173" y="f157"/>
                    <a:pt x="f122" y="f157"/>
                  </a:cubicBezTo>
                  <a:cubicBezTo>
                    <a:pt x="f171" y="f121"/>
                    <a:pt x="f168" y="f193"/>
                    <a:pt x="f166" y="f33"/>
                  </a:cubicBezTo>
                  <a:cubicBezTo>
                    <a:pt x="f194" y="f195"/>
                    <a:pt x="f196" y="f197"/>
                    <a:pt x="f162" y="f198"/>
                  </a:cubicBezTo>
                  <a:cubicBezTo>
                    <a:pt x="f199" y="f198"/>
                    <a:pt x="f47" y="f119"/>
                    <a:pt x="f118" y="f119"/>
                  </a:cubicBezTo>
                  <a:cubicBezTo>
                    <a:pt x="f110" y="f157"/>
                    <a:pt x="f159" y="f34"/>
                    <a:pt x="f45" y="f123"/>
                  </a:cubicBezTo>
                  <a:close/>
                </a:path>
              </a:pathLst>
            </a:custGeom>
            <a:solidFill>
              <a:srgbClr val="D6B35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9" name="Freeform 22">
              <a:extLst>
                <a:ext uri="{FF2B5EF4-FFF2-40B4-BE49-F238E27FC236}">
                  <a16:creationId xmlns:a16="http://schemas.microsoft.com/office/drawing/2014/main" id="{DCC2F055-C6A6-468A-97A0-99AE41DF5FA3}"/>
                </a:ext>
              </a:extLst>
            </p:cNvPr>
            <p:cNvSpPr/>
            <p:nvPr/>
          </p:nvSpPr>
          <p:spPr>
            <a:xfrm rot="19800012">
              <a:off x="8128130" y="4239133"/>
              <a:ext cx="509585" cy="392935"/>
            </a:xfrm>
            <a:custGeom>
              <a:avLst/>
              <a:gdLst>
                <a:gd name="f0" fmla="val 10800000"/>
                <a:gd name="f1" fmla="val 5400000"/>
                <a:gd name="f2" fmla="val 360"/>
                <a:gd name="f3" fmla="val 180"/>
                <a:gd name="f4" fmla="val w"/>
                <a:gd name="f5" fmla="val h"/>
                <a:gd name="f6" fmla="val 0"/>
                <a:gd name="f7" fmla="val 516"/>
                <a:gd name="f8" fmla="val 397"/>
                <a:gd name="f9" fmla="val 32"/>
                <a:gd name="f10" fmla="val 134"/>
                <a:gd name="f11" fmla="val 8"/>
                <a:gd name="f12" fmla="val 137"/>
                <a:gd name="f13" fmla="val 150"/>
                <a:gd name="f14" fmla="val 17"/>
                <a:gd name="f15" fmla="val 165"/>
                <a:gd name="f16" fmla="val 40"/>
                <a:gd name="f17" fmla="val 208"/>
                <a:gd name="f18" fmla="val 72"/>
                <a:gd name="f19" fmla="val 237"/>
                <a:gd name="f20" fmla="val 125"/>
                <a:gd name="f21" fmla="val 242"/>
                <a:gd name="f22" fmla="val 155"/>
                <a:gd name="f23" fmla="val 244"/>
                <a:gd name="f24" fmla="val 185"/>
                <a:gd name="f25" fmla="val 256"/>
                <a:gd name="f26" fmla="val 214"/>
                <a:gd name="f27" fmla="val 265"/>
                <a:gd name="f28" fmla="val 220"/>
                <a:gd name="f29" fmla="val 266"/>
                <a:gd name="f30" fmla="val 225"/>
                <a:gd name="f31" fmla="val 270"/>
                <a:gd name="f32" fmla="val 231"/>
                <a:gd name="f33" fmla="val 272"/>
                <a:gd name="f34" fmla="val 290"/>
                <a:gd name="f35" fmla="val 269"/>
                <a:gd name="f36" fmla="val 289"/>
                <a:gd name="f37" fmla="val 295"/>
                <a:gd name="f38" fmla="val 255"/>
                <a:gd name="f39" fmla="val 307"/>
                <a:gd name="f40" fmla="val 239"/>
                <a:gd name="f41" fmla="val 324"/>
                <a:gd name="f42" fmla="val 227"/>
                <a:gd name="f43" fmla="val 338"/>
                <a:gd name="f44" fmla="val 213"/>
                <a:gd name="f45" fmla="val 342"/>
                <a:gd name="f46" fmla="val 216"/>
                <a:gd name="f47" fmla="val 347"/>
                <a:gd name="f48" fmla="val 350"/>
                <a:gd name="f49" fmla="val 219"/>
                <a:gd name="f50" fmla="val 374"/>
                <a:gd name="f51" fmla="val 396"/>
                <a:gd name="f52" fmla="val 218"/>
                <a:gd name="f53" fmla="val 417"/>
                <a:gd name="f54" fmla="val 229"/>
                <a:gd name="f55" fmla="val 429"/>
                <a:gd name="f56" fmla="val 235"/>
                <a:gd name="f57" fmla="val 435"/>
                <a:gd name="f58" fmla="val 439"/>
                <a:gd name="f59" fmla="val 221"/>
                <a:gd name="f60" fmla="val 455"/>
                <a:gd name="f61" fmla="val 175"/>
                <a:gd name="f62" fmla="val 470"/>
                <a:gd name="f63" fmla="val 129"/>
                <a:gd name="f64" fmla="val 485"/>
                <a:gd name="f65" fmla="val 82"/>
                <a:gd name="f66" fmla="val 488"/>
                <a:gd name="f67" fmla="val 73"/>
                <a:gd name="f68" fmla="val 61"/>
                <a:gd name="f69" fmla="val 487"/>
                <a:gd name="f70" fmla="val 51"/>
                <a:gd name="f71" fmla="val 484"/>
                <a:gd name="f72" fmla="val 15"/>
                <a:gd name="f73" fmla="val 471"/>
                <a:gd name="f74" fmla="val 7"/>
                <a:gd name="f75" fmla="val 438"/>
                <a:gd name="f76" fmla="val 19"/>
                <a:gd name="f77" fmla="val 441"/>
                <a:gd name="f78" fmla="val 5"/>
                <a:gd name="f79" fmla="val 449"/>
                <a:gd name="f80" fmla="val 462"/>
                <a:gd name="f81" fmla="val 3"/>
                <a:gd name="f82" fmla="val 481"/>
                <a:gd name="f83" fmla="val 493"/>
                <a:gd name="f84" fmla="val 21"/>
                <a:gd name="f85" fmla="val 500"/>
                <a:gd name="f86" fmla="val 514"/>
                <a:gd name="f87" fmla="val 78"/>
                <a:gd name="f88" fmla="val 117"/>
                <a:gd name="f89" fmla="val 511"/>
                <a:gd name="f90" fmla="val 157"/>
                <a:gd name="f91" fmla="val 509"/>
                <a:gd name="f92" fmla="val 169"/>
                <a:gd name="f93" fmla="val 181"/>
                <a:gd name="f94" fmla="val 192"/>
                <a:gd name="f95" fmla="val 202"/>
                <a:gd name="f96" fmla="val 480"/>
                <a:gd name="f97" fmla="val 210"/>
                <a:gd name="f98" fmla="val 472"/>
                <a:gd name="f99" fmla="val 451"/>
                <a:gd name="f100" fmla="val 240"/>
                <a:gd name="f101" fmla="val 443"/>
                <a:gd name="f102" fmla="val 261"/>
                <a:gd name="f103" fmla="val 294"/>
                <a:gd name="f104" fmla="val 459"/>
                <a:gd name="f105" fmla="val 353"/>
                <a:gd name="f106" fmla="val 418"/>
                <a:gd name="f107" fmla="val 383"/>
                <a:gd name="f108" fmla="val 364"/>
                <a:gd name="f109" fmla="val 354"/>
                <a:gd name="f110" fmla="val 344"/>
                <a:gd name="f111" fmla="val 381"/>
                <a:gd name="f112" fmla="val 331"/>
                <a:gd name="f113" fmla="val 380"/>
                <a:gd name="f114" fmla="val 337"/>
                <a:gd name="f115" fmla="val 387"/>
                <a:gd name="f116" fmla="val 341"/>
                <a:gd name="f117" fmla="val 391"/>
                <a:gd name="f118" fmla="val 345"/>
                <a:gd name="f119" fmla="val 308"/>
                <a:gd name="f120" fmla="val 392"/>
                <a:gd name="f121" fmla="val 291"/>
                <a:gd name="f122" fmla="val 367"/>
                <a:gd name="f123" fmla="val 281"/>
                <a:gd name="f124" fmla="val 336"/>
                <a:gd name="f125" fmla="val 275"/>
                <a:gd name="f126" fmla="val 320"/>
                <a:gd name="f127" fmla="val 317"/>
                <a:gd name="f128" fmla="val 252"/>
                <a:gd name="f129" fmla="val 319"/>
                <a:gd name="f130" fmla="val 323"/>
                <a:gd name="f131" fmla="val 168"/>
                <a:gd name="f132" fmla="val 326"/>
                <a:gd name="f133" fmla="val 126"/>
                <a:gd name="f134" fmla="val 111"/>
                <a:gd name="f135" fmla="val 92"/>
                <a:gd name="f136" fmla="val 313"/>
                <a:gd name="f137" fmla="val 84"/>
                <a:gd name="f138" fmla="val 301"/>
                <a:gd name="f139" fmla="val 57"/>
                <a:gd name="f140" fmla="val 33"/>
                <a:gd name="f141" fmla="val 11"/>
                <a:gd name="f142" fmla="val 188"/>
                <a:gd name="f143" fmla="val 174"/>
                <a:gd name="f144" fmla="val 2"/>
                <a:gd name="f145" fmla="val 138"/>
                <a:gd name="f146" fmla="val 132"/>
                <a:gd name="f147" fmla="val 6"/>
                <a:gd name="f148" fmla="val 121"/>
                <a:gd name="f149" fmla="val 9"/>
                <a:gd name="f150" fmla="val 16"/>
                <a:gd name="f151" fmla="val 120"/>
                <a:gd name="f152" fmla="val 24"/>
                <a:gd name="f153" fmla="val 31"/>
                <a:gd name="f154" fmla="val 131"/>
                <a:gd name="f155" fmla="val 340"/>
                <a:gd name="f156" fmla="val 339"/>
                <a:gd name="f157" fmla="val 299"/>
                <a:gd name="f158" fmla="val 318"/>
                <a:gd name="f159" fmla="val 343"/>
                <a:gd name="f160" fmla="val 330"/>
                <a:gd name="f161" fmla="val 316"/>
                <a:gd name="f162" fmla="val 349"/>
                <a:gd name="f163" fmla="val 351"/>
                <a:gd name="f164" fmla="val 356"/>
                <a:gd name="f165" fmla="val 332"/>
                <a:gd name="f166" fmla="val 358"/>
                <a:gd name="f167" fmla="val 361"/>
                <a:gd name="f168" fmla="val 362"/>
                <a:gd name="f169" fmla="val 363"/>
                <a:gd name="f170" fmla="val 328"/>
                <a:gd name="f171" fmla="val 365"/>
                <a:gd name="f172" fmla="val 305"/>
                <a:gd name="f173" fmla="val 369"/>
                <a:gd name="f174" fmla="val 371"/>
                <a:gd name="f175" fmla="val 373"/>
                <a:gd name="f176" fmla="val 375"/>
                <a:gd name="f177" fmla="val 378"/>
                <a:gd name="f178" fmla="val 382"/>
                <a:gd name="f179" fmla="val 327"/>
                <a:gd name="f180" fmla="val 384"/>
                <a:gd name="f181" fmla="val 322"/>
                <a:gd name="f182" fmla="val 386"/>
                <a:gd name="f183" fmla="val 388"/>
                <a:gd name="f184" fmla="val 393"/>
                <a:gd name="f185" fmla="val 306"/>
                <a:gd name="f186" fmla="val 404"/>
                <a:gd name="f187" fmla="val 407"/>
                <a:gd name="f188" fmla="val 401"/>
                <a:gd name="f189" fmla="val 279"/>
                <a:gd name="f190" fmla="val 273"/>
                <a:gd name="f191" fmla="val 271"/>
                <a:gd name="f192" fmla="val 376"/>
                <a:gd name="f193" fmla="val 284"/>
                <a:gd name="f194" fmla="val 355"/>
                <a:gd name="f195" fmla="val 287"/>
                <a:gd name="f196" fmla="val 352"/>
                <a:gd name="f197" fmla="val 298"/>
                <a:gd name="f198" fmla="val 309"/>
                <a:gd name="f199" fmla="val 348"/>
                <a:gd name="f200" fmla="+- 0 0 -90"/>
                <a:gd name="f201" fmla="*/ f4 1 516"/>
                <a:gd name="f202" fmla="*/ f5 1 397"/>
                <a:gd name="f203" fmla="val f6"/>
                <a:gd name="f204" fmla="val f7"/>
                <a:gd name="f205" fmla="val f8"/>
                <a:gd name="f206" fmla="*/ f200 f0 1"/>
                <a:gd name="f207" fmla="+- f205 0 f203"/>
                <a:gd name="f208" fmla="+- f204 0 f203"/>
                <a:gd name="f209" fmla="*/ f206 1 f3"/>
                <a:gd name="f210" fmla="*/ f208 1 516"/>
                <a:gd name="f211" fmla="*/ f207 1 397"/>
                <a:gd name="f212" fmla="*/ 32 f208 1"/>
                <a:gd name="f213" fmla="*/ 134 f207 1"/>
                <a:gd name="f214" fmla="*/ 17 f208 1"/>
                <a:gd name="f215" fmla="*/ 165 f207 1"/>
                <a:gd name="f216" fmla="*/ 125 f208 1"/>
                <a:gd name="f217" fmla="*/ 242 f207 1"/>
                <a:gd name="f218" fmla="*/ 214 f208 1"/>
                <a:gd name="f219" fmla="*/ 265 f207 1"/>
                <a:gd name="f220" fmla="*/ 231 f208 1"/>
                <a:gd name="f221" fmla="*/ 272 f207 1"/>
                <a:gd name="f222" fmla="*/ 295 f208 1"/>
                <a:gd name="f223" fmla="*/ 255 f207 1"/>
                <a:gd name="f224" fmla="*/ 338 f208 1"/>
                <a:gd name="f225" fmla="*/ 213 f207 1"/>
                <a:gd name="f226" fmla="*/ 350 f208 1"/>
                <a:gd name="f227" fmla="*/ 219 f207 1"/>
                <a:gd name="f228" fmla="*/ 417 f208 1"/>
                <a:gd name="f229" fmla="*/ 229 f207 1"/>
                <a:gd name="f230" fmla="*/ 439 f208 1"/>
                <a:gd name="f231" fmla="*/ 221 f207 1"/>
                <a:gd name="f232" fmla="*/ 485 f208 1"/>
                <a:gd name="f233" fmla="*/ 82 f207 1"/>
                <a:gd name="f234" fmla="*/ 487 f208 1"/>
                <a:gd name="f235" fmla="*/ 51 f207 1"/>
                <a:gd name="f236" fmla="*/ 438 f208 1"/>
                <a:gd name="f237" fmla="*/ 19 f207 1"/>
                <a:gd name="f238" fmla="*/ 462 f208 1"/>
                <a:gd name="f239" fmla="*/ 3 f207 1"/>
                <a:gd name="f240" fmla="*/ 500 f208 1"/>
                <a:gd name="f241" fmla="*/ 40 f207 1"/>
                <a:gd name="f242" fmla="*/ 511 f208 1"/>
                <a:gd name="f243" fmla="*/ 157 f207 1"/>
                <a:gd name="f244" fmla="*/ 493 f208 1"/>
                <a:gd name="f245" fmla="*/ 192 f207 1"/>
                <a:gd name="f246" fmla="*/ 472 f208 1"/>
                <a:gd name="f247" fmla="*/ 218 f207 1"/>
                <a:gd name="f248" fmla="*/ 449 f208 1"/>
                <a:gd name="f249" fmla="*/ 294 f207 1"/>
                <a:gd name="f250" fmla="*/ 364 f208 1"/>
                <a:gd name="f251" fmla="*/ 383 f207 1"/>
                <a:gd name="f252" fmla="*/ 331 f208 1"/>
                <a:gd name="f253" fmla="*/ 380 f207 1"/>
                <a:gd name="f254" fmla="*/ 345 f208 1"/>
                <a:gd name="f255" fmla="*/ 397 f207 1"/>
                <a:gd name="f256" fmla="*/ 281 f208 1"/>
                <a:gd name="f257" fmla="*/ 336 f207 1"/>
                <a:gd name="f258" fmla="*/ 252 f208 1"/>
                <a:gd name="f259" fmla="*/ 319 f207 1"/>
                <a:gd name="f260" fmla="*/ 126 f208 1"/>
                <a:gd name="f261" fmla="*/ 324 f207 1"/>
                <a:gd name="f262" fmla="*/ 84 f208 1"/>
                <a:gd name="f263" fmla="*/ 301 f207 1"/>
                <a:gd name="f264" fmla="*/ 11 f208 1"/>
                <a:gd name="f265" fmla="*/ 188 f207 1"/>
                <a:gd name="f266" fmla="*/ 0 f208 1"/>
                <a:gd name="f267" fmla="*/ 138 f207 1"/>
                <a:gd name="f268" fmla="*/ 9 f208 1"/>
                <a:gd name="f269" fmla="*/ 121 f207 1"/>
                <a:gd name="f270" fmla="*/ 31 f208 1"/>
                <a:gd name="f271" fmla="*/ 129 f207 1"/>
                <a:gd name="f272" fmla="*/ 342 f208 1"/>
                <a:gd name="f273" fmla="*/ 281 f207 1"/>
                <a:gd name="f274" fmla="*/ 337 f208 1"/>
                <a:gd name="f275" fmla="*/ 341 f208 1"/>
                <a:gd name="f276" fmla="*/ 347 f208 1"/>
                <a:gd name="f277" fmla="*/ 316 f207 1"/>
                <a:gd name="f278" fmla="*/ 353 f208 1"/>
                <a:gd name="f279" fmla="*/ 358 f208 1"/>
                <a:gd name="f280" fmla="*/ 340 f207 1"/>
                <a:gd name="f281" fmla="*/ 362 f208 1"/>
                <a:gd name="f282" fmla="*/ 365 f208 1"/>
                <a:gd name="f283" fmla="*/ 305 f207 1"/>
                <a:gd name="f284" fmla="*/ 371 f208 1"/>
                <a:gd name="f285" fmla="*/ 378 f208 1"/>
                <a:gd name="f286" fmla="*/ 341 f207 1"/>
                <a:gd name="f287" fmla="*/ 384 f208 1"/>
                <a:gd name="f288" fmla="*/ 322 f207 1"/>
                <a:gd name="f289" fmla="*/ 393 f208 1"/>
                <a:gd name="f290" fmla="*/ 306 f207 1"/>
                <a:gd name="f291" fmla="*/ 401 f208 1"/>
                <a:gd name="f292" fmla="*/ 279 f207 1"/>
                <a:gd name="f293" fmla="*/ 373 f208 1"/>
                <a:gd name="f294" fmla="*/ 299 f207 1"/>
                <a:gd name="f295" fmla="*/ 367 f208 1"/>
                <a:gd name="f296" fmla="*/ 349 f208 1"/>
                <a:gd name="f297" fmla="*/ 309 f207 1"/>
                <a:gd name="f298" fmla="*/ 308 f207 1"/>
                <a:gd name="f299" fmla="+- f209 0 f1"/>
                <a:gd name="f300" fmla="*/ f212 1 516"/>
                <a:gd name="f301" fmla="*/ f213 1 397"/>
                <a:gd name="f302" fmla="*/ f214 1 516"/>
                <a:gd name="f303" fmla="*/ f215 1 397"/>
                <a:gd name="f304" fmla="*/ f216 1 516"/>
                <a:gd name="f305" fmla="*/ f217 1 397"/>
                <a:gd name="f306" fmla="*/ f218 1 516"/>
                <a:gd name="f307" fmla="*/ f219 1 397"/>
                <a:gd name="f308" fmla="*/ f220 1 516"/>
                <a:gd name="f309" fmla="*/ f221 1 397"/>
                <a:gd name="f310" fmla="*/ f222 1 516"/>
                <a:gd name="f311" fmla="*/ f223 1 397"/>
                <a:gd name="f312" fmla="*/ f224 1 516"/>
                <a:gd name="f313" fmla="*/ f225 1 397"/>
                <a:gd name="f314" fmla="*/ f226 1 516"/>
                <a:gd name="f315" fmla="*/ f227 1 397"/>
                <a:gd name="f316" fmla="*/ f228 1 516"/>
                <a:gd name="f317" fmla="*/ f229 1 397"/>
                <a:gd name="f318" fmla="*/ f230 1 516"/>
                <a:gd name="f319" fmla="*/ f231 1 397"/>
                <a:gd name="f320" fmla="*/ f232 1 516"/>
                <a:gd name="f321" fmla="*/ f233 1 397"/>
                <a:gd name="f322" fmla="*/ f234 1 516"/>
                <a:gd name="f323" fmla="*/ f235 1 397"/>
                <a:gd name="f324" fmla="*/ f236 1 516"/>
                <a:gd name="f325" fmla="*/ f237 1 397"/>
                <a:gd name="f326" fmla="*/ f238 1 516"/>
                <a:gd name="f327" fmla="*/ f239 1 397"/>
                <a:gd name="f328" fmla="*/ f240 1 516"/>
                <a:gd name="f329" fmla="*/ f241 1 397"/>
                <a:gd name="f330" fmla="*/ f242 1 516"/>
                <a:gd name="f331" fmla="*/ f243 1 397"/>
                <a:gd name="f332" fmla="*/ f244 1 516"/>
                <a:gd name="f333" fmla="*/ f245 1 397"/>
                <a:gd name="f334" fmla="*/ f246 1 516"/>
                <a:gd name="f335" fmla="*/ f247 1 397"/>
                <a:gd name="f336" fmla="*/ f248 1 516"/>
                <a:gd name="f337" fmla="*/ f249 1 397"/>
                <a:gd name="f338" fmla="*/ f250 1 516"/>
                <a:gd name="f339" fmla="*/ f251 1 397"/>
                <a:gd name="f340" fmla="*/ f252 1 516"/>
                <a:gd name="f341" fmla="*/ f253 1 397"/>
                <a:gd name="f342" fmla="*/ f254 1 516"/>
                <a:gd name="f343" fmla="*/ f255 1 397"/>
                <a:gd name="f344" fmla="*/ f256 1 516"/>
                <a:gd name="f345" fmla="*/ f257 1 397"/>
                <a:gd name="f346" fmla="*/ f258 1 516"/>
                <a:gd name="f347" fmla="*/ f259 1 397"/>
                <a:gd name="f348" fmla="*/ f260 1 516"/>
                <a:gd name="f349" fmla="*/ f261 1 397"/>
                <a:gd name="f350" fmla="*/ f262 1 516"/>
                <a:gd name="f351" fmla="*/ f263 1 397"/>
                <a:gd name="f352" fmla="*/ f264 1 516"/>
                <a:gd name="f353" fmla="*/ f265 1 397"/>
                <a:gd name="f354" fmla="*/ f266 1 516"/>
                <a:gd name="f355" fmla="*/ f267 1 397"/>
                <a:gd name="f356" fmla="*/ f268 1 516"/>
                <a:gd name="f357" fmla="*/ f269 1 397"/>
                <a:gd name="f358" fmla="*/ f270 1 516"/>
                <a:gd name="f359" fmla="*/ f271 1 397"/>
                <a:gd name="f360" fmla="*/ f272 1 516"/>
                <a:gd name="f361" fmla="*/ f273 1 397"/>
                <a:gd name="f362" fmla="*/ f274 1 516"/>
                <a:gd name="f363" fmla="*/ f275 1 516"/>
                <a:gd name="f364" fmla="*/ f276 1 516"/>
                <a:gd name="f365" fmla="*/ f277 1 397"/>
                <a:gd name="f366" fmla="*/ f278 1 516"/>
                <a:gd name="f367" fmla="*/ f279 1 516"/>
                <a:gd name="f368" fmla="*/ f280 1 397"/>
                <a:gd name="f369" fmla="*/ f281 1 516"/>
                <a:gd name="f370" fmla="*/ f282 1 516"/>
                <a:gd name="f371" fmla="*/ f283 1 397"/>
                <a:gd name="f372" fmla="*/ f284 1 516"/>
                <a:gd name="f373" fmla="*/ f285 1 516"/>
                <a:gd name="f374" fmla="*/ f286 1 397"/>
                <a:gd name="f375" fmla="*/ f287 1 516"/>
                <a:gd name="f376" fmla="*/ f288 1 397"/>
                <a:gd name="f377" fmla="*/ f289 1 516"/>
                <a:gd name="f378" fmla="*/ f290 1 397"/>
                <a:gd name="f379" fmla="*/ f291 1 516"/>
                <a:gd name="f380" fmla="*/ f292 1 397"/>
                <a:gd name="f381" fmla="*/ f293 1 516"/>
                <a:gd name="f382" fmla="*/ f294 1 397"/>
                <a:gd name="f383" fmla="*/ f295 1 516"/>
                <a:gd name="f384" fmla="*/ f296 1 516"/>
                <a:gd name="f385" fmla="*/ f297 1 397"/>
                <a:gd name="f386" fmla="*/ f298 1 397"/>
                <a:gd name="f387" fmla="*/ 0 1 f210"/>
                <a:gd name="f388" fmla="*/ f204 1 f210"/>
                <a:gd name="f389" fmla="*/ 0 1 f211"/>
                <a:gd name="f390" fmla="*/ f205 1 f211"/>
                <a:gd name="f391" fmla="*/ f300 1 f210"/>
                <a:gd name="f392" fmla="*/ f301 1 f211"/>
                <a:gd name="f393" fmla="*/ f302 1 f210"/>
                <a:gd name="f394" fmla="*/ f303 1 f211"/>
                <a:gd name="f395" fmla="*/ f304 1 f210"/>
                <a:gd name="f396" fmla="*/ f305 1 f211"/>
                <a:gd name="f397" fmla="*/ f306 1 f210"/>
                <a:gd name="f398" fmla="*/ f307 1 f211"/>
                <a:gd name="f399" fmla="*/ f308 1 f210"/>
                <a:gd name="f400" fmla="*/ f309 1 f211"/>
                <a:gd name="f401" fmla="*/ f310 1 f210"/>
                <a:gd name="f402" fmla="*/ f311 1 f211"/>
                <a:gd name="f403" fmla="*/ f312 1 f210"/>
                <a:gd name="f404" fmla="*/ f313 1 f211"/>
                <a:gd name="f405" fmla="*/ f314 1 f210"/>
                <a:gd name="f406" fmla="*/ f315 1 f211"/>
                <a:gd name="f407" fmla="*/ f316 1 f210"/>
                <a:gd name="f408" fmla="*/ f317 1 f211"/>
                <a:gd name="f409" fmla="*/ f318 1 f210"/>
                <a:gd name="f410" fmla="*/ f319 1 f211"/>
                <a:gd name="f411" fmla="*/ f320 1 f210"/>
                <a:gd name="f412" fmla="*/ f321 1 f211"/>
                <a:gd name="f413" fmla="*/ f322 1 f210"/>
                <a:gd name="f414" fmla="*/ f323 1 f211"/>
                <a:gd name="f415" fmla="*/ f324 1 f210"/>
                <a:gd name="f416" fmla="*/ f325 1 f211"/>
                <a:gd name="f417" fmla="*/ f326 1 f210"/>
                <a:gd name="f418" fmla="*/ f327 1 f211"/>
                <a:gd name="f419" fmla="*/ f328 1 f210"/>
                <a:gd name="f420" fmla="*/ f329 1 f211"/>
                <a:gd name="f421" fmla="*/ f330 1 f210"/>
                <a:gd name="f422" fmla="*/ f331 1 f211"/>
                <a:gd name="f423" fmla="*/ f332 1 f210"/>
                <a:gd name="f424" fmla="*/ f333 1 f211"/>
                <a:gd name="f425" fmla="*/ f334 1 f210"/>
                <a:gd name="f426" fmla="*/ f335 1 f211"/>
                <a:gd name="f427" fmla="*/ f336 1 f210"/>
                <a:gd name="f428" fmla="*/ f337 1 f211"/>
                <a:gd name="f429" fmla="*/ f338 1 f210"/>
                <a:gd name="f430" fmla="*/ f339 1 f211"/>
                <a:gd name="f431" fmla="*/ f340 1 f210"/>
                <a:gd name="f432" fmla="*/ f341 1 f211"/>
                <a:gd name="f433" fmla="*/ f342 1 f210"/>
                <a:gd name="f434" fmla="*/ f343 1 f211"/>
                <a:gd name="f435" fmla="*/ f344 1 f210"/>
                <a:gd name="f436" fmla="*/ f345 1 f211"/>
                <a:gd name="f437" fmla="*/ f346 1 f210"/>
                <a:gd name="f438" fmla="*/ f347 1 f211"/>
                <a:gd name="f439" fmla="*/ f348 1 f210"/>
                <a:gd name="f440" fmla="*/ f349 1 f211"/>
                <a:gd name="f441" fmla="*/ f350 1 f210"/>
                <a:gd name="f442" fmla="*/ f351 1 f211"/>
                <a:gd name="f443" fmla="*/ f352 1 f210"/>
                <a:gd name="f444" fmla="*/ f353 1 f211"/>
                <a:gd name="f445" fmla="*/ f354 1 f210"/>
                <a:gd name="f446" fmla="*/ f355 1 f211"/>
                <a:gd name="f447" fmla="*/ f356 1 f210"/>
                <a:gd name="f448" fmla="*/ f357 1 f211"/>
                <a:gd name="f449" fmla="*/ f358 1 f210"/>
                <a:gd name="f450" fmla="*/ f359 1 f211"/>
                <a:gd name="f451" fmla="*/ f360 1 f210"/>
                <a:gd name="f452" fmla="*/ f361 1 f211"/>
                <a:gd name="f453" fmla="*/ f362 1 f210"/>
                <a:gd name="f454" fmla="*/ f363 1 f210"/>
                <a:gd name="f455" fmla="*/ f364 1 f210"/>
                <a:gd name="f456" fmla="*/ f365 1 f211"/>
                <a:gd name="f457" fmla="*/ f366 1 f210"/>
                <a:gd name="f458" fmla="*/ f367 1 f210"/>
                <a:gd name="f459" fmla="*/ f368 1 f211"/>
                <a:gd name="f460" fmla="*/ f369 1 f210"/>
                <a:gd name="f461" fmla="*/ f370 1 f210"/>
                <a:gd name="f462" fmla="*/ f371 1 f211"/>
                <a:gd name="f463" fmla="*/ f372 1 f210"/>
                <a:gd name="f464" fmla="*/ f373 1 f210"/>
                <a:gd name="f465" fmla="*/ f374 1 f211"/>
                <a:gd name="f466" fmla="*/ f375 1 f210"/>
                <a:gd name="f467" fmla="*/ f376 1 f211"/>
                <a:gd name="f468" fmla="*/ f377 1 f210"/>
                <a:gd name="f469" fmla="*/ f378 1 f211"/>
                <a:gd name="f470" fmla="*/ f379 1 f210"/>
                <a:gd name="f471" fmla="*/ f380 1 f211"/>
                <a:gd name="f472" fmla="*/ f381 1 f210"/>
                <a:gd name="f473" fmla="*/ f382 1 f211"/>
                <a:gd name="f474" fmla="*/ f383 1 f210"/>
                <a:gd name="f475" fmla="*/ f384 1 f210"/>
                <a:gd name="f476" fmla="*/ f385 1 f211"/>
                <a:gd name="f477" fmla="*/ f386 1 f211"/>
                <a:gd name="f478" fmla="*/ f387 f201 1"/>
                <a:gd name="f479" fmla="*/ f388 f201 1"/>
                <a:gd name="f480" fmla="*/ f390 f202 1"/>
                <a:gd name="f481" fmla="*/ f389 f202 1"/>
                <a:gd name="f482" fmla="*/ f391 f201 1"/>
                <a:gd name="f483" fmla="*/ f392 f202 1"/>
                <a:gd name="f484" fmla="*/ f393 f201 1"/>
                <a:gd name="f485" fmla="*/ f394 f202 1"/>
                <a:gd name="f486" fmla="*/ f395 f201 1"/>
                <a:gd name="f487" fmla="*/ f396 f202 1"/>
                <a:gd name="f488" fmla="*/ f397 f201 1"/>
                <a:gd name="f489" fmla="*/ f398 f202 1"/>
                <a:gd name="f490" fmla="*/ f399 f201 1"/>
                <a:gd name="f491" fmla="*/ f400 f202 1"/>
                <a:gd name="f492" fmla="*/ f401 f201 1"/>
                <a:gd name="f493" fmla="*/ f402 f202 1"/>
                <a:gd name="f494" fmla="*/ f403 f201 1"/>
                <a:gd name="f495" fmla="*/ f404 f202 1"/>
                <a:gd name="f496" fmla="*/ f405 f201 1"/>
                <a:gd name="f497" fmla="*/ f406 f202 1"/>
                <a:gd name="f498" fmla="*/ f407 f201 1"/>
                <a:gd name="f499" fmla="*/ f408 f202 1"/>
                <a:gd name="f500" fmla="*/ f409 f201 1"/>
                <a:gd name="f501" fmla="*/ f410 f202 1"/>
                <a:gd name="f502" fmla="*/ f411 f201 1"/>
                <a:gd name="f503" fmla="*/ f412 f202 1"/>
                <a:gd name="f504" fmla="*/ f413 f201 1"/>
                <a:gd name="f505" fmla="*/ f414 f202 1"/>
                <a:gd name="f506" fmla="*/ f415 f201 1"/>
                <a:gd name="f507" fmla="*/ f416 f202 1"/>
                <a:gd name="f508" fmla="*/ f417 f201 1"/>
                <a:gd name="f509" fmla="*/ f418 f202 1"/>
                <a:gd name="f510" fmla="*/ f419 f201 1"/>
                <a:gd name="f511" fmla="*/ f420 f202 1"/>
                <a:gd name="f512" fmla="*/ f421 f201 1"/>
                <a:gd name="f513" fmla="*/ f422 f202 1"/>
                <a:gd name="f514" fmla="*/ f423 f201 1"/>
                <a:gd name="f515" fmla="*/ f424 f202 1"/>
                <a:gd name="f516" fmla="*/ f425 f201 1"/>
                <a:gd name="f517" fmla="*/ f426 f202 1"/>
                <a:gd name="f518" fmla="*/ f427 f201 1"/>
                <a:gd name="f519" fmla="*/ f428 f202 1"/>
                <a:gd name="f520" fmla="*/ f429 f201 1"/>
                <a:gd name="f521" fmla="*/ f430 f202 1"/>
                <a:gd name="f522" fmla="*/ f431 f201 1"/>
                <a:gd name="f523" fmla="*/ f432 f202 1"/>
                <a:gd name="f524" fmla="*/ f433 f201 1"/>
                <a:gd name="f525" fmla="*/ f434 f202 1"/>
                <a:gd name="f526" fmla="*/ f435 f201 1"/>
                <a:gd name="f527" fmla="*/ f436 f202 1"/>
                <a:gd name="f528" fmla="*/ f437 f201 1"/>
                <a:gd name="f529" fmla="*/ f438 f202 1"/>
                <a:gd name="f530" fmla="*/ f439 f201 1"/>
                <a:gd name="f531" fmla="*/ f440 f202 1"/>
                <a:gd name="f532" fmla="*/ f441 f201 1"/>
                <a:gd name="f533" fmla="*/ f442 f202 1"/>
                <a:gd name="f534" fmla="*/ f443 f201 1"/>
                <a:gd name="f535" fmla="*/ f444 f202 1"/>
                <a:gd name="f536" fmla="*/ f445 f201 1"/>
                <a:gd name="f537" fmla="*/ f446 f202 1"/>
                <a:gd name="f538" fmla="*/ f447 f201 1"/>
                <a:gd name="f539" fmla="*/ f448 f202 1"/>
                <a:gd name="f540" fmla="*/ f449 f201 1"/>
                <a:gd name="f541" fmla="*/ f450 f202 1"/>
                <a:gd name="f542" fmla="*/ f451 f201 1"/>
                <a:gd name="f543" fmla="*/ f452 f202 1"/>
                <a:gd name="f544" fmla="*/ f453 f201 1"/>
                <a:gd name="f545" fmla="*/ f454 f201 1"/>
                <a:gd name="f546" fmla="*/ f455 f201 1"/>
                <a:gd name="f547" fmla="*/ f456 f202 1"/>
                <a:gd name="f548" fmla="*/ f457 f201 1"/>
                <a:gd name="f549" fmla="*/ f458 f201 1"/>
                <a:gd name="f550" fmla="*/ f459 f202 1"/>
                <a:gd name="f551" fmla="*/ f460 f201 1"/>
                <a:gd name="f552" fmla="*/ f461 f201 1"/>
                <a:gd name="f553" fmla="*/ f462 f202 1"/>
                <a:gd name="f554" fmla="*/ f463 f201 1"/>
                <a:gd name="f555" fmla="*/ f464 f201 1"/>
                <a:gd name="f556" fmla="*/ f465 f202 1"/>
                <a:gd name="f557" fmla="*/ f466 f201 1"/>
                <a:gd name="f558" fmla="*/ f467 f202 1"/>
                <a:gd name="f559" fmla="*/ f468 f201 1"/>
                <a:gd name="f560" fmla="*/ f469 f202 1"/>
                <a:gd name="f561" fmla="*/ f470 f201 1"/>
                <a:gd name="f562" fmla="*/ f471 f202 1"/>
                <a:gd name="f563" fmla="*/ f472 f201 1"/>
                <a:gd name="f564" fmla="*/ f473 f202 1"/>
                <a:gd name="f565" fmla="*/ f474 f201 1"/>
                <a:gd name="f566" fmla="*/ f475 f201 1"/>
                <a:gd name="f567" fmla="*/ f476 f202 1"/>
                <a:gd name="f568" fmla="*/ f477 f202 1"/>
              </a:gdLst>
              <a:ahLst/>
              <a:cxnLst>
                <a:cxn ang="3cd4">
                  <a:pos x="hc" y="t"/>
                </a:cxn>
                <a:cxn ang="0">
                  <a:pos x="r" y="vc"/>
                </a:cxn>
                <a:cxn ang="cd4">
                  <a:pos x="hc" y="b"/>
                </a:cxn>
                <a:cxn ang="cd2">
                  <a:pos x="l" y="vc"/>
                </a:cxn>
                <a:cxn ang="f299">
                  <a:pos x="f482" y="f483"/>
                </a:cxn>
                <a:cxn ang="f299">
                  <a:pos x="f484" y="f485"/>
                </a:cxn>
                <a:cxn ang="f299">
                  <a:pos x="f486" y="f487"/>
                </a:cxn>
                <a:cxn ang="f299">
                  <a:pos x="f488" y="f489"/>
                </a:cxn>
                <a:cxn ang="f299">
                  <a:pos x="f490" y="f491"/>
                </a:cxn>
                <a:cxn ang="f299">
                  <a:pos x="f492" y="f493"/>
                </a:cxn>
                <a:cxn ang="f299">
                  <a:pos x="f494" y="f495"/>
                </a:cxn>
                <a:cxn ang="f299">
                  <a:pos x="f496" y="f497"/>
                </a:cxn>
                <a:cxn ang="f299">
                  <a:pos x="f498" y="f499"/>
                </a:cxn>
                <a:cxn ang="f299">
                  <a:pos x="f500" y="f501"/>
                </a:cxn>
                <a:cxn ang="f299">
                  <a:pos x="f502" y="f503"/>
                </a:cxn>
                <a:cxn ang="f299">
                  <a:pos x="f504" y="f505"/>
                </a:cxn>
                <a:cxn ang="f299">
                  <a:pos x="f506" y="f507"/>
                </a:cxn>
                <a:cxn ang="f299">
                  <a:pos x="f508" y="f509"/>
                </a:cxn>
                <a:cxn ang="f299">
                  <a:pos x="f510" y="f511"/>
                </a:cxn>
                <a:cxn ang="f299">
                  <a:pos x="f512" y="f513"/>
                </a:cxn>
                <a:cxn ang="f299">
                  <a:pos x="f514" y="f515"/>
                </a:cxn>
                <a:cxn ang="f299">
                  <a:pos x="f516" y="f517"/>
                </a:cxn>
                <a:cxn ang="f299">
                  <a:pos x="f518" y="f519"/>
                </a:cxn>
                <a:cxn ang="f299">
                  <a:pos x="f520" y="f521"/>
                </a:cxn>
                <a:cxn ang="f299">
                  <a:pos x="f522" y="f523"/>
                </a:cxn>
                <a:cxn ang="f299">
                  <a:pos x="f524" y="f525"/>
                </a:cxn>
                <a:cxn ang="f299">
                  <a:pos x="f526" y="f527"/>
                </a:cxn>
                <a:cxn ang="f299">
                  <a:pos x="f528" y="f529"/>
                </a:cxn>
                <a:cxn ang="f299">
                  <a:pos x="f530" y="f531"/>
                </a:cxn>
                <a:cxn ang="f299">
                  <a:pos x="f532" y="f533"/>
                </a:cxn>
                <a:cxn ang="f299">
                  <a:pos x="f534" y="f535"/>
                </a:cxn>
                <a:cxn ang="f299">
                  <a:pos x="f536" y="f537"/>
                </a:cxn>
                <a:cxn ang="f299">
                  <a:pos x="f538" y="f539"/>
                </a:cxn>
                <a:cxn ang="f299">
                  <a:pos x="f540" y="f541"/>
                </a:cxn>
                <a:cxn ang="f299">
                  <a:pos x="f482" y="f483"/>
                </a:cxn>
                <a:cxn ang="f299">
                  <a:pos x="f542" y="f543"/>
                </a:cxn>
                <a:cxn ang="f299">
                  <a:pos x="f544" y="f543"/>
                </a:cxn>
                <a:cxn ang="f299">
                  <a:pos x="f544" y="f527"/>
                </a:cxn>
                <a:cxn ang="f299">
                  <a:pos x="f545" y="f527"/>
                </a:cxn>
                <a:cxn ang="f299">
                  <a:pos x="f546" y="f547"/>
                </a:cxn>
                <a:cxn ang="f299">
                  <a:pos x="f548" y="f547"/>
                </a:cxn>
                <a:cxn ang="f299">
                  <a:pos x="f549" y="f550"/>
                </a:cxn>
                <a:cxn ang="f299">
                  <a:pos x="f551" y="f550"/>
                </a:cxn>
                <a:cxn ang="f299">
                  <a:pos x="f552" y="f553"/>
                </a:cxn>
                <a:cxn ang="f299">
                  <a:pos x="f554" y="f553"/>
                </a:cxn>
                <a:cxn ang="f299">
                  <a:pos x="f555" y="f556"/>
                </a:cxn>
                <a:cxn ang="f299">
                  <a:pos x="f557" y="f558"/>
                </a:cxn>
                <a:cxn ang="f299">
                  <a:pos x="f559" y="f560"/>
                </a:cxn>
                <a:cxn ang="f299">
                  <a:pos x="f561" y="f562"/>
                </a:cxn>
                <a:cxn ang="f299">
                  <a:pos x="f555" y="f489"/>
                </a:cxn>
                <a:cxn ang="f299">
                  <a:pos x="f563" y="f564"/>
                </a:cxn>
                <a:cxn ang="f299">
                  <a:pos x="f565" y="f564"/>
                </a:cxn>
                <a:cxn ang="f299">
                  <a:pos x="f549" y="f491"/>
                </a:cxn>
                <a:cxn ang="f299">
                  <a:pos x="f566" y="f567"/>
                </a:cxn>
                <a:cxn ang="f299">
                  <a:pos x="f524" y="f568"/>
                </a:cxn>
                <a:cxn ang="f299">
                  <a:pos x="f542" y="f543"/>
                </a:cxn>
              </a:cxnLst>
              <a:rect l="f478" t="f481" r="f479" b="f480"/>
              <a:pathLst>
                <a:path w="516" h="397">
                  <a:moveTo>
                    <a:pt x="f9" y="f10"/>
                  </a:moveTo>
                  <a:cubicBezTo>
                    <a:pt x="f11" y="f12"/>
                    <a:pt x="f11" y="f13"/>
                    <a:pt x="f14" y="f15"/>
                  </a:cubicBezTo>
                  <a:cubicBezTo>
                    <a:pt x="f16" y="f17"/>
                    <a:pt x="f18" y="f19"/>
                    <a:pt x="f20" y="f21"/>
                  </a:cubicBezTo>
                  <a:cubicBezTo>
                    <a:pt x="f22" y="f23"/>
                    <a:pt x="f24" y="f25"/>
                    <a:pt x="f26" y="f27"/>
                  </a:cubicBezTo>
                  <a:cubicBezTo>
                    <a:pt x="f28" y="f29"/>
                    <a:pt x="f30" y="f31"/>
                    <a:pt x="f32" y="f33"/>
                  </a:cubicBezTo>
                  <a:cubicBezTo>
                    <a:pt x="f31" y="f34"/>
                    <a:pt x="f35" y="f36"/>
                    <a:pt x="f37" y="f38"/>
                  </a:cubicBezTo>
                  <a:cubicBezTo>
                    <a:pt x="f39" y="f40"/>
                    <a:pt x="f41" y="f42"/>
                    <a:pt x="f43" y="f44"/>
                  </a:cubicBezTo>
                  <a:cubicBezTo>
                    <a:pt x="f45" y="f46"/>
                    <a:pt x="f47" y="f28"/>
                    <a:pt x="f48" y="f49"/>
                  </a:cubicBezTo>
                  <a:cubicBezTo>
                    <a:pt x="f50" y="f26"/>
                    <a:pt x="f51" y="f52"/>
                    <a:pt x="f53" y="f54"/>
                  </a:cubicBezTo>
                  <a:cubicBezTo>
                    <a:pt x="f55" y="f56"/>
                    <a:pt x="f57" y="f32"/>
                    <a:pt x="f58" y="f59"/>
                  </a:cubicBezTo>
                  <a:cubicBezTo>
                    <a:pt x="f60" y="f61"/>
                    <a:pt x="f62" y="f63"/>
                    <a:pt x="f64" y="f65"/>
                  </a:cubicBezTo>
                  <a:cubicBezTo>
                    <a:pt x="f66" y="f67"/>
                    <a:pt x="f66" y="f68"/>
                    <a:pt x="f69" y="f70"/>
                  </a:cubicBezTo>
                  <a:cubicBezTo>
                    <a:pt x="f71" y="f72"/>
                    <a:pt x="f73" y="f74"/>
                    <a:pt x="f75" y="f76"/>
                  </a:cubicBezTo>
                  <a:cubicBezTo>
                    <a:pt x="f77" y="f78"/>
                    <a:pt x="f79" y="f6"/>
                    <a:pt x="f80" y="f81"/>
                  </a:cubicBezTo>
                  <a:cubicBezTo>
                    <a:pt x="f82" y="f74"/>
                    <a:pt x="f83" y="f84"/>
                    <a:pt x="f85" y="f16"/>
                  </a:cubicBezTo>
                  <a:cubicBezTo>
                    <a:pt x="f86" y="f87"/>
                    <a:pt x="f7" y="f88"/>
                    <a:pt x="f89" y="f90"/>
                  </a:cubicBezTo>
                  <a:cubicBezTo>
                    <a:pt x="f91" y="f92"/>
                    <a:pt x="f85" y="f93"/>
                    <a:pt x="f83" y="f94"/>
                  </a:cubicBezTo>
                  <a:cubicBezTo>
                    <a:pt x="f69" y="f95"/>
                    <a:pt x="f96" y="f97"/>
                    <a:pt x="f98" y="f52"/>
                  </a:cubicBezTo>
                  <a:cubicBezTo>
                    <a:pt x="f99" y="f100"/>
                    <a:pt x="f101" y="f102"/>
                    <a:pt x="f79" y="f103"/>
                  </a:cubicBezTo>
                  <a:cubicBezTo>
                    <a:pt x="f104" y="f105"/>
                    <a:pt x="f106" y="f107"/>
                    <a:pt x="f108" y="f107"/>
                  </a:cubicBezTo>
                  <a:cubicBezTo>
                    <a:pt x="f109" y="f107"/>
                    <a:pt x="f110" y="f111"/>
                    <a:pt x="f112" y="f113"/>
                  </a:cubicBezTo>
                  <a:cubicBezTo>
                    <a:pt x="f114" y="f115"/>
                    <a:pt x="f116" y="f117"/>
                    <a:pt x="f118" y="f8"/>
                  </a:cubicBezTo>
                  <a:cubicBezTo>
                    <a:pt x="f119" y="f120"/>
                    <a:pt x="f121" y="f122"/>
                    <a:pt x="f123" y="f124"/>
                  </a:cubicBezTo>
                  <a:cubicBezTo>
                    <a:pt x="f125" y="f126"/>
                    <a:pt x="f35" y="f127"/>
                    <a:pt x="f128" y="f129"/>
                  </a:cubicBezTo>
                  <a:cubicBezTo>
                    <a:pt x="f97" y="f130"/>
                    <a:pt x="f131" y="f132"/>
                    <a:pt x="f133" y="f41"/>
                  </a:cubicBezTo>
                  <a:cubicBezTo>
                    <a:pt x="f134" y="f41"/>
                    <a:pt x="f135" y="f136"/>
                    <a:pt x="f137" y="f138"/>
                  </a:cubicBezTo>
                  <a:cubicBezTo>
                    <a:pt x="f139" y="f27"/>
                    <a:pt x="f140" y="f42"/>
                    <a:pt x="f141" y="f142"/>
                  </a:cubicBezTo>
                  <a:cubicBezTo>
                    <a:pt x="f81" y="f143"/>
                    <a:pt x="f144" y="f22"/>
                    <a:pt x="f6" y="f145"/>
                  </a:cubicBezTo>
                  <a:cubicBezTo>
                    <a:pt x="f6" y="f146"/>
                    <a:pt x="f147" y="f148"/>
                    <a:pt x="f149" y="f148"/>
                  </a:cubicBezTo>
                  <a:cubicBezTo>
                    <a:pt x="f150" y="f151"/>
                    <a:pt x="f152" y="f133"/>
                    <a:pt x="f153" y="f63"/>
                  </a:cubicBezTo>
                  <a:cubicBezTo>
                    <a:pt x="f153" y="f154"/>
                    <a:pt x="f9" y="f146"/>
                    <a:pt x="f9" y="f10"/>
                  </a:cubicBezTo>
                  <a:close/>
                  <a:moveTo>
                    <a:pt x="f45" y="f123"/>
                  </a:moveTo>
                  <a:cubicBezTo>
                    <a:pt x="f155" y="f123"/>
                    <a:pt x="f156" y="f123"/>
                    <a:pt x="f114" y="f123"/>
                  </a:cubicBezTo>
                  <a:cubicBezTo>
                    <a:pt x="f114" y="f157"/>
                    <a:pt x="f114" y="f158"/>
                    <a:pt x="f114" y="f124"/>
                  </a:cubicBezTo>
                  <a:cubicBezTo>
                    <a:pt x="f43" y="f124"/>
                    <a:pt x="f155" y="f124"/>
                    <a:pt x="f116" y="f124"/>
                  </a:cubicBezTo>
                  <a:cubicBezTo>
                    <a:pt x="f159" y="f160"/>
                    <a:pt x="f118" y="f130"/>
                    <a:pt x="f47" y="f161"/>
                  </a:cubicBezTo>
                  <a:cubicBezTo>
                    <a:pt x="f162" y="f161"/>
                    <a:pt x="f163" y="f161"/>
                    <a:pt x="f105" y="f161"/>
                  </a:cubicBezTo>
                  <a:cubicBezTo>
                    <a:pt x="f109" y="f41"/>
                    <a:pt x="f164" y="f165"/>
                    <a:pt x="f166" y="f155"/>
                  </a:cubicBezTo>
                  <a:cubicBezTo>
                    <a:pt x="f2" y="f155"/>
                    <a:pt x="f167" y="f155"/>
                    <a:pt x="f168" y="f155"/>
                  </a:cubicBezTo>
                  <a:cubicBezTo>
                    <a:pt x="f169" y="f170"/>
                    <a:pt x="f108" y="f127"/>
                    <a:pt x="f171" y="f172"/>
                  </a:cubicBezTo>
                  <a:cubicBezTo>
                    <a:pt x="f122" y="f172"/>
                    <a:pt x="f173" y="f172"/>
                    <a:pt x="f174" y="f172"/>
                  </a:cubicBezTo>
                  <a:cubicBezTo>
                    <a:pt x="f175" y="f161"/>
                    <a:pt x="f176" y="f132"/>
                    <a:pt x="f177" y="f116"/>
                  </a:cubicBezTo>
                  <a:cubicBezTo>
                    <a:pt x="f111" y="f165"/>
                    <a:pt x="f178" y="f179"/>
                    <a:pt x="f180" y="f181"/>
                  </a:cubicBezTo>
                  <a:cubicBezTo>
                    <a:pt x="f182" y="f161"/>
                    <a:pt x="f183" y="f119"/>
                    <a:pt x="f184" y="f185"/>
                  </a:cubicBezTo>
                  <a:cubicBezTo>
                    <a:pt x="f186" y="f157"/>
                    <a:pt x="f187" y="f36"/>
                    <a:pt x="f188" y="f189"/>
                  </a:cubicBezTo>
                  <a:cubicBezTo>
                    <a:pt x="f8" y="f190"/>
                    <a:pt x="f115" y="f191"/>
                    <a:pt x="f177" y="f27"/>
                  </a:cubicBezTo>
                  <a:cubicBezTo>
                    <a:pt x="f192" y="f123"/>
                    <a:pt x="f50" y="f34"/>
                    <a:pt x="f175" y="f157"/>
                  </a:cubicBezTo>
                  <a:cubicBezTo>
                    <a:pt x="f174" y="f157"/>
                    <a:pt x="f173" y="f157"/>
                    <a:pt x="f122" y="f157"/>
                  </a:cubicBezTo>
                  <a:cubicBezTo>
                    <a:pt x="f171" y="f121"/>
                    <a:pt x="f168" y="f193"/>
                    <a:pt x="f166" y="f33"/>
                  </a:cubicBezTo>
                  <a:cubicBezTo>
                    <a:pt x="f194" y="f195"/>
                    <a:pt x="f196" y="f197"/>
                    <a:pt x="f162" y="f198"/>
                  </a:cubicBezTo>
                  <a:cubicBezTo>
                    <a:pt x="f199" y="f198"/>
                    <a:pt x="f47" y="f119"/>
                    <a:pt x="f118" y="f119"/>
                  </a:cubicBezTo>
                  <a:cubicBezTo>
                    <a:pt x="f110" y="f157"/>
                    <a:pt x="f159" y="f34"/>
                    <a:pt x="f45" y="f123"/>
                  </a:cubicBezTo>
                  <a:close/>
                </a:path>
              </a:pathLst>
            </a:custGeom>
            <a:solidFill>
              <a:srgbClr val="D6B35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grpSp>
        <p:nvGrpSpPr>
          <p:cNvPr id="2" name="Grupo 58">
            <a:extLst>
              <a:ext uri="{FF2B5EF4-FFF2-40B4-BE49-F238E27FC236}">
                <a16:creationId xmlns:a16="http://schemas.microsoft.com/office/drawing/2014/main" id="{EB3D4E10-50DB-4060-A3D7-451C57EC8712}"/>
              </a:ext>
            </a:extLst>
          </p:cNvPr>
          <p:cNvGrpSpPr/>
          <p:nvPr/>
        </p:nvGrpSpPr>
        <p:grpSpPr>
          <a:xfrm>
            <a:off x="358197" y="491325"/>
            <a:ext cx="7998396" cy="4379263"/>
            <a:chOff x="358197" y="491325"/>
            <a:chExt cx="7998396" cy="4379263"/>
          </a:xfrm>
        </p:grpSpPr>
        <p:pic>
          <p:nvPicPr>
            <p:cNvPr id="3" name="Imagen 59">
              <a:extLst>
                <a:ext uri="{FF2B5EF4-FFF2-40B4-BE49-F238E27FC236}">
                  <a16:creationId xmlns:a16="http://schemas.microsoft.com/office/drawing/2014/main" id="{B4E0C647-D0CD-4A12-8C5B-8E71B444A9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4396" y="2674976"/>
              <a:ext cx="329549" cy="427070"/>
            </a:xfrm>
            <a:prstGeom prst="rect">
              <a:avLst/>
            </a:prstGeom>
            <a:noFill/>
            <a:ln cap="flat">
              <a:noFill/>
            </a:ln>
          </p:spPr>
        </p:pic>
        <p:pic>
          <p:nvPicPr>
            <p:cNvPr id="4" name="Imagen 60">
              <a:extLst>
                <a:ext uri="{FF2B5EF4-FFF2-40B4-BE49-F238E27FC236}">
                  <a16:creationId xmlns:a16="http://schemas.microsoft.com/office/drawing/2014/main" id="{51D66AFE-2EFC-4F8A-B4F1-A385775E7C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6816" y="690948"/>
              <a:ext cx="513243" cy="665125"/>
            </a:xfrm>
            <a:prstGeom prst="rect">
              <a:avLst/>
            </a:prstGeom>
            <a:noFill/>
            <a:ln cap="flat">
              <a:noFill/>
            </a:ln>
          </p:spPr>
        </p:pic>
        <p:pic>
          <p:nvPicPr>
            <p:cNvPr id="5" name="Imagen 61">
              <a:extLst>
                <a:ext uri="{FF2B5EF4-FFF2-40B4-BE49-F238E27FC236}">
                  <a16:creationId xmlns:a16="http://schemas.microsoft.com/office/drawing/2014/main" id="{604A20F5-E48C-4D16-8693-0B66741252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8197" y="491325"/>
              <a:ext cx="706822" cy="915991"/>
            </a:xfrm>
            <a:prstGeom prst="rect">
              <a:avLst/>
            </a:prstGeom>
            <a:noFill/>
            <a:ln cap="flat">
              <a:noFill/>
            </a:ln>
          </p:spPr>
        </p:pic>
        <p:pic>
          <p:nvPicPr>
            <p:cNvPr id="6" name="Imagen 62">
              <a:extLst>
                <a:ext uri="{FF2B5EF4-FFF2-40B4-BE49-F238E27FC236}">
                  <a16:creationId xmlns:a16="http://schemas.microsoft.com/office/drawing/2014/main" id="{31DDDA30-94DA-4F00-94D9-8EDFD5E8D32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9216696">
              <a:off x="8043823" y="2602202"/>
              <a:ext cx="312770" cy="405335"/>
            </a:xfrm>
            <a:prstGeom prst="rect">
              <a:avLst/>
            </a:prstGeom>
            <a:noFill/>
            <a:ln cap="flat">
              <a:noFill/>
            </a:ln>
          </p:spPr>
        </p:pic>
        <p:pic>
          <p:nvPicPr>
            <p:cNvPr id="7" name="Imagen 63">
              <a:extLst>
                <a:ext uri="{FF2B5EF4-FFF2-40B4-BE49-F238E27FC236}">
                  <a16:creationId xmlns:a16="http://schemas.microsoft.com/office/drawing/2014/main" id="{1BE1DB89-3E28-45B6-94A7-ACA2724D58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9899020">
              <a:off x="3760555" y="3972337"/>
              <a:ext cx="513243" cy="665125"/>
            </a:xfrm>
            <a:prstGeom prst="rect">
              <a:avLst/>
            </a:prstGeom>
            <a:noFill/>
            <a:ln cap="flat">
              <a:noFill/>
            </a:ln>
          </p:spPr>
        </p:pic>
        <p:pic>
          <p:nvPicPr>
            <p:cNvPr id="8" name="Imagen 64">
              <a:extLst>
                <a:ext uri="{FF2B5EF4-FFF2-40B4-BE49-F238E27FC236}">
                  <a16:creationId xmlns:a16="http://schemas.microsoft.com/office/drawing/2014/main" id="{085767D3-13B8-4B91-AC68-0D5236EBBA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9899020">
              <a:off x="3902415" y="1730100"/>
              <a:ext cx="513243" cy="665125"/>
            </a:xfrm>
            <a:prstGeom prst="rect">
              <a:avLst/>
            </a:prstGeom>
            <a:noFill/>
            <a:ln cap="flat">
              <a:noFill/>
            </a:ln>
          </p:spPr>
        </p:pic>
        <p:pic>
          <p:nvPicPr>
            <p:cNvPr id="9" name="Imagen 65">
              <a:extLst>
                <a:ext uri="{FF2B5EF4-FFF2-40B4-BE49-F238E27FC236}">
                  <a16:creationId xmlns:a16="http://schemas.microsoft.com/office/drawing/2014/main" id="{795178AF-7B17-440F-A95A-84179013B6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9899020">
              <a:off x="424641" y="4205463"/>
              <a:ext cx="513243" cy="665125"/>
            </a:xfrm>
            <a:prstGeom prst="rect">
              <a:avLst/>
            </a:prstGeom>
            <a:noFill/>
            <a:ln cap="flat">
              <a:noFill/>
            </a:ln>
          </p:spPr>
        </p:pic>
        <p:pic>
          <p:nvPicPr>
            <p:cNvPr id="10" name="Imagen 66">
              <a:extLst>
                <a:ext uri="{FF2B5EF4-FFF2-40B4-BE49-F238E27FC236}">
                  <a16:creationId xmlns:a16="http://schemas.microsoft.com/office/drawing/2014/main" id="{FF9E3B03-4E3F-4750-B1A0-A06A67BC7D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9899020">
              <a:off x="7773436" y="4131882"/>
              <a:ext cx="513243" cy="665125"/>
            </a:xfrm>
            <a:prstGeom prst="rect">
              <a:avLst/>
            </a:prstGeom>
            <a:noFill/>
            <a:ln cap="flat">
              <a:noFill/>
            </a:ln>
          </p:spPr>
        </p:pic>
      </p:grpSp>
      <p:sp>
        <p:nvSpPr>
          <p:cNvPr id="11" name="Google Shape;4786;p53">
            <a:extLst>
              <a:ext uri="{FF2B5EF4-FFF2-40B4-BE49-F238E27FC236}">
                <a16:creationId xmlns:a16="http://schemas.microsoft.com/office/drawing/2014/main" id="{541A491B-1C1D-42A0-BF11-AD4FE69A4022}"/>
              </a:ext>
            </a:extLst>
          </p:cNvPr>
          <p:cNvSpPr txBox="1">
            <a:spLocks noGrp="1"/>
          </p:cNvSpPr>
          <p:nvPr>
            <p:ph type="title"/>
          </p:nvPr>
        </p:nvSpPr>
        <p:spPr/>
        <p:txBody>
          <a:bodyPr/>
          <a:lstStyle/>
          <a:p>
            <a:pPr lvl="0"/>
            <a:r>
              <a:rPr lang="en-US"/>
              <a:t>Principles Of The Bible</a:t>
            </a:r>
          </a:p>
        </p:txBody>
      </p:sp>
      <p:sp>
        <p:nvSpPr>
          <p:cNvPr id="12" name="Google Shape;4830;p53">
            <a:extLst>
              <a:ext uri="{FF2B5EF4-FFF2-40B4-BE49-F238E27FC236}">
                <a16:creationId xmlns:a16="http://schemas.microsoft.com/office/drawing/2014/main" id="{953F7B3A-6C4C-4FC8-AD40-A258480224FA}"/>
              </a:ext>
            </a:extLst>
          </p:cNvPr>
          <p:cNvSpPr txBox="1"/>
          <p:nvPr/>
        </p:nvSpPr>
        <p:spPr>
          <a:xfrm>
            <a:off x="6567321" y="1731306"/>
            <a:ext cx="2183696" cy="531595"/>
          </a:xfrm>
          <a:prstGeom prst="rect">
            <a:avLst/>
          </a:prstGeom>
          <a:noFill/>
          <a:ln cap="flat">
            <a:noFill/>
          </a:ln>
        </p:spPr>
        <p:txBody>
          <a:bodyPr vert="horz" wrap="square" lIns="91421" tIns="91421" rIns="91421" bIns="91421" anchor="b"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5F5B52"/>
                </a:solidFill>
                <a:uFillTx/>
                <a:latin typeface="Milonga"/>
                <a:ea typeface="Milonga"/>
                <a:cs typeface="Milonga"/>
              </a:rPr>
              <a:t>Man</a:t>
            </a:r>
          </a:p>
        </p:txBody>
      </p:sp>
      <p:sp>
        <p:nvSpPr>
          <p:cNvPr id="13" name="Google Shape;4831;p53">
            <a:extLst>
              <a:ext uri="{FF2B5EF4-FFF2-40B4-BE49-F238E27FC236}">
                <a16:creationId xmlns:a16="http://schemas.microsoft.com/office/drawing/2014/main" id="{8342C3A1-1161-4AD7-80A8-4193F13FBA76}"/>
              </a:ext>
            </a:extLst>
          </p:cNvPr>
          <p:cNvSpPr txBox="1"/>
          <p:nvPr/>
        </p:nvSpPr>
        <p:spPr>
          <a:xfrm>
            <a:off x="6567275" y="2186714"/>
            <a:ext cx="2183696" cy="753301"/>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0" i="0" u="none" strike="noStrike" kern="0" cap="none" spc="0" baseline="0">
                <a:solidFill>
                  <a:srgbClr val="393231"/>
                </a:solidFill>
                <a:uFillTx/>
                <a:latin typeface="Adamina"/>
                <a:ea typeface="Adamina"/>
                <a:cs typeface="Adamina"/>
              </a:rPr>
              <a:t>Venus is the second planet from the Sun</a:t>
            </a:r>
          </a:p>
        </p:txBody>
      </p:sp>
      <p:sp>
        <p:nvSpPr>
          <p:cNvPr id="14" name="Google Shape;4832;p53">
            <a:extLst>
              <a:ext uri="{FF2B5EF4-FFF2-40B4-BE49-F238E27FC236}">
                <a16:creationId xmlns:a16="http://schemas.microsoft.com/office/drawing/2014/main" id="{F2BA4B00-1060-44F5-9383-CD3318075439}"/>
              </a:ext>
            </a:extLst>
          </p:cNvPr>
          <p:cNvSpPr txBox="1"/>
          <p:nvPr/>
        </p:nvSpPr>
        <p:spPr>
          <a:xfrm>
            <a:off x="119758" y="1725061"/>
            <a:ext cx="2183696" cy="531595"/>
          </a:xfrm>
          <a:prstGeom prst="rect">
            <a:avLst/>
          </a:prstGeom>
          <a:noFill/>
          <a:ln cap="flat">
            <a:noFill/>
          </a:ln>
        </p:spPr>
        <p:txBody>
          <a:bodyPr vert="horz" wrap="square" lIns="91421" tIns="91421" rIns="91421" bIns="91421"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5F5B52"/>
                </a:solidFill>
                <a:uFillTx/>
                <a:latin typeface="Milonga"/>
                <a:ea typeface="Milonga"/>
                <a:cs typeface="Milonga"/>
              </a:rPr>
              <a:t>God</a:t>
            </a:r>
          </a:p>
        </p:txBody>
      </p:sp>
      <p:sp>
        <p:nvSpPr>
          <p:cNvPr id="15" name="Google Shape;4833;p53">
            <a:extLst>
              <a:ext uri="{FF2B5EF4-FFF2-40B4-BE49-F238E27FC236}">
                <a16:creationId xmlns:a16="http://schemas.microsoft.com/office/drawing/2014/main" id="{098E2E27-D38B-4FCA-BE3F-376F4D078358}"/>
              </a:ext>
            </a:extLst>
          </p:cNvPr>
          <p:cNvSpPr txBox="1"/>
          <p:nvPr/>
        </p:nvSpPr>
        <p:spPr>
          <a:xfrm>
            <a:off x="119704" y="2180459"/>
            <a:ext cx="2183696" cy="753301"/>
          </a:xfrm>
          <a:prstGeom prst="rect">
            <a:avLst/>
          </a:prstGeom>
          <a:noFill/>
          <a:ln cap="flat">
            <a:noFill/>
          </a:ln>
        </p:spPr>
        <p:txBody>
          <a:bodyPr vert="horz" wrap="square" lIns="91421" tIns="91421" rIns="91421" bIns="91421" anchor="t"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0" i="0" u="none" strike="noStrike" kern="0" cap="none" spc="0" baseline="0">
                <a:solidFill>
                  <a:srgbClr val="393231"/>
                </a:solidFill>
                <a:uFillTx/>
                <a:latin typeface="Adamina"/>
                <a:ea typeface="Adamina"/>
                <a:cs typeface="Adamina"/>
              </a:rPr>
              <a:t>Despite being red, Mars is a cold place</a:t>
            </a:r>
          </a:p>
        </p:txBody>
      </p:sp>
      <p:sp>
        <p:nvSpPr>
          <p:cNvPr id="16" name="Google Shape;4834;p53">
            <a:extLst>
              <a:ext uri="{FF2B5EF4-FFF2-40B4-BE49-F238E27FC236}">
                <a16:creationId xmlns:a16="http://schemas.microsoft.com/office/drawing/2014/main" id="{16A527C6-F96E-4EB0-961A-C096E7B41CA3}"/>
              </a:ext>
            </a:extLst>
          </p:cNvPr>
          <p:cNvSpPr txBox="1"/>
          <p:nvPr/>
        </p:nvSpPr>
        <p:spPr>
          <a:xfrm>
            <a:off x="6567321" y="3244821"/>
            <a:ext cx="2183696" cy="531595"/>
          </a:xfrm>
          <a:prstGeom prst="rect">
            <a:avLst/>
          </a:prstGeom>
          <a:noFill/>
          <a:ln cap="flat">
            <a:noFill/>
          </a:ln>
        </p:spPr>
        <p:txBody>
          <a:bodyPr vert="horz" wrap="square" lIns="91421" tIns="91421" rIns="91421" bIns="91421" anchor="b"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5F5B52"/>
                </a:solidFill>
                <a:uFillTx/>
                <a:latin typeface="Milonga"/>
                <a:ea typeface="Milonga"/>
                <a:cs typeface="Milonga"/>
              </a:rPr>
              <a:t>Character</a:t>
            </a:r>
          </a:p>
        </p:txBody>
      </p:sp>
      <p:sp>
        <p:nvSpPr>
          <p:cNvPr id="17" name="Google Shape;4835;p53">
            <a:extLst>
              <a:ext uri="{FF2B5EF4-FFF2-40B4-BE49-F238E27FC236}">
                <a16:creationId xmlns:a16="http://schemas.microsoft.com/office/drawing/2014/main" id="{BB522E09-DF27-45A5-B026-651685FA7E82}"/>
              </a:ext>
            </a:extLst>
          </p:cNvPr>
          <p:cNvSpPr txBox="1"/>
          <p:nvPr/>
        </p:nvSpPr>
        <p:spPr>
          <a:xfrm>
            <a:off x="6567275" y="3700220"/>
            <a:ext cx="2183696" cy="753301"/>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0" i="0" u="none" strike="noStrike" kern="0" cap="none" spc="0" baseline="0">
                <a:solidFill>
                  <a:srgbClr val="393231"/>
                </a:solidFill>
                <a:uFillTx/>
                <a:latin typeface="Adamina"/>
                <a:ea typeface="Adamina"/>
                <a:cs typeface="Adamina"/>
              </a:rPr>
              <a:t>Mercury is the closest planet to the Sun</a:t>
            </a:r>
          </a:p>
        </p:txBody>
      </p:sp>
      <p:sp>
        <p:nvSpPr>
          <p:cNvPr id="18" name="Google Shape;4836;p53">
            <a:extLst>
              <a:ext uri="{FF2B5EF4-FFF2-40B4-BE49-F238E27FC236}">
                <a16:creationId xmlns:a16="http://schemas.microsoft.com/office/drawing/2014/main" id="{6761182E-6965-484B-9EC1-EF4DF0F31834}"/>
              </a:ext>
            </a:extLst>
          </p:cNvPr>
          <p:cNvSpPr txBox="1"/>
          <p:nvPr/>
        </p:nvSpPr>
        <p:spPr>
          <a:xfrm>
            <a:off x="119758" y="3238567"/>
            <a:ext cx="2183696" cy="531595"/>
          </a:xfrm>
          <a:prstGeom prst="rect">
            <a:avLst/>
          </a:prstGeom>
          <a:noFill/>
          <a:ln cap="flat">
            <a:noFill/>
          </a:ln>
        </p:spPr>
        <p:txBody>
          <a:bodyPr vert="horz" wrap="square" lIns="91421" tIns="91421" rIns="91421" bIns="91421"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5F5B52"/>
                </a:solidFill>
                <a:uFillTx/>
                <a:latin typeface="Milonga"/>
                <a:ea typeface="Milonga"/>
                <a:cs typeface="Milonga"/>
              </a:rPr>
              <a:t>Salvation</a:t>
            </a:r>
          </a:p>
        </p:txBody>
      </p:sp>
      <p:sp>
        <p:nvSpPr>
          <p:cNvPr id="19" name="Google Shape;4837;p53">
            <a:extLst>
              <a:ext uri="{FF2B5EF4-FFF2-40B4-BE49-F238E27FC236}">
                <a16:creationId xmlns:a16="http://schemas.microsoft.com/office/drawing/2014/main" id="{00B16749-1EAF-4189-A82B-08F28277AC7A}"/>
              </a:ext>
            </a:extLst>
          </p:cNvPr>
          <p:cNvSpPr txBox="1"/>
          <p:nvPr/>
        </p:nvSpPr>
        <p:spPr>
          <a:xfrm>
            <a:off x="119704" y="3693965"/>
            <a:ext cx="2183696" cy="753301"/>
          </a:xfrm>
          <a:prstGeom prst="rect">
            <a:avLst/>
          </a:prstGeom>
          <a:noFill/>
          <a:ln cap="flat">
            <a:noFill/>
          </a:ln>
        </p:spPr>
        <p:txBody>
          <a:bodyPr vert="horz" wrap="square" lIns="91421" tIns="91421" rIns="91421" bIns="91421" anchor="t"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0" i="0" u="none" strike="noStrike" kern="0" cap="none" spc="0" baseline="0">
                <a:solidFill>
                  <a:srgbClr val="393231"/>
                </a:solidFill>
                <a:uFillTx/>
                <a:latin typeface="Adamina"/>
                <a:ea typeface="Adamina"/>
                <a:cs typeface="Adamina"/>
              </a:rPr>
              <a:t>Neptune is far away from Earth</a:t>
            </a:r>
          </a:p>
        </p:txBody>
      </p:sp>
      <p:sp>
        <p:nvSpPr>
          <p:cNvPr id="20" name="Google Shape;4838;p53">
            <a:extLst>
              <a:ext uri="{FF2B5EF4-FFF2-40B4-BE49-F238E27FC236}">
                <a16:creationId xmlns:a16="http://schemas.microsoft.com/office/drawing/2014/main" id="{220A1599-82C6-4860-8C4B-A9E4F65C9D39}"/>
              </a:ext>
            </a:extLst>
          </p:cNvPr>
          <p:cNvSpPr/>
          <p:nvPr/>
        </p:nvSpPr>
        <p:spPr>
          <a:xfrm>
            <a:off x="2303474" y="1998567"/>
            <a:ext cx="831546" cy="181901"/>
          </a:xfrm>
          <a:custGeom>
            <a:avLst/>
            <a:gdLst>
              <a:gd name="f0" fmla="val w"/>
              <a:gd name="f1" fmla="val h"/>
              <a:gd name="f2" fmla="val 0"/>
              <a:gd name="f3" fmla="val 41960"/>
              <a:gd name="f4" fmla="val 7276"/>
              <a:gd name="f5" fmla="*/ f0 1 41960"/>
              <a:gd name="f6" fmla="*/ f1 1 7276"/>
              <a:gd name="f7" fmla="val f2"/>
              <a:gd name="f8" fmla="val f3"/>
              <a:gd name="f9" fmla="val f4"/>
              <a:gd name="f10" fmla="+- f9 0 f7"/>
              <a:gd name="f11" fmla="+- f8 0 f7"/>
              <a:gd name="f12" fmla="*/ f11 1 41960"/>
              <a:gd name="f13" fmla="*/ f10 1 7276"/>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41960" h="7276">
                <a:moveTo>
                  <a:pt x="f2" y="f2"/>
                </a:moveTo>
                <a:lnTo>
                  <a:pt x="f3" y="f2"/>
                </a:lnTo>
                <a:lnTo>
                  <a:pt x="f3" y="f4"/>
                </a:lnTo>
              </a:path>
            </a:pathLst>
          </a:custGeom>
          <a:noFill/>
          <a:ln w="9528" cap="flat">
            <a:solidFill>
              <a:srgbClr val="5F5B52"/>
            </a:solidFill>
            <a:prstDash val="solid"/>
            <a:round/>
          </a:ln>
        </p:spPr>
        <p:txBody>
          <a:bodyPr lIns="0" tIns="0" rIns="0" bIns="0"/>
          <a:lstStyle/>
          <a:p>
            <a:endParaRPr lang="LID4096"/>
          </a:p>
        </p:txBody>
      </p:sp>
      <p:sp>
        <p:nvSpPr>
          <p:cNvPr id="21" name="Google Shape;4839;p53">
            <a:extLst>
              <a:ext uri="{FF2B5EF4-FFF2-40B4-BE49-F238E27FC236}">
                <a16:creationId xmlns:a16="http://schemas.microsoft.com/office/drawing/2014/main" id="{2FD9DB80-7DA0-4F30-91DE-D6D34046882D}"/>
              </a:ext>
            </a:extLst>
          </p:cNvPr>
          <p:cNvSpPr/>
          <p:nvPr/>
        </p:nvSpPr>
        <p:spPr>
          <a:xfrm rot="10800009" flipH="1">
            <a:off x="2303474" y="3406834"/>
            <a:ext cx="752761" cy="117326"/>
          </a:xfrm>
          <a:custGeom>
            <a:avLst/>
            <a:gdLst>
              <a:gd name="f0" fmla="val w"/>
              <a:gd name="f1" fmla="val h"/>
              <a:gd name="f2" fmla="val 0"/>
              <a:gd name="f3" fmla="val 41960"/>
              <a:gd name="f4" fmla="val 7276"/>
              <a:gd name="f5" fmla="*/ f0 1 41960"/>
              <a:gd name="f6" fmla="*/ f1 1 7276"/>
              <a:gd name="f7" fmla="val f2"/>
              <a:gd name="f8" fmla="val f3"/>
              <a:gd name="f9" fmla="val f4"/>
              <a:gd name="f10" fmla="+- f9 0 f7"/>
              <a:gd name="f11" fmla="+- f8 0 f7"/>
              <a:gd name="f12" fmla="*/ f11 1 41960"/>
              <a:gd name="f13" fmla="*/ f10 1 7276"/>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41960" h="7276">
                <a:moveTo>
                  <a:pt x="f2" y="f2"/>
                </a:moveTo>
                <a:lnTo>
                  <a:pt x="f3" y="f2"/>
                </a:lnTo>
                <a:lnTo>
                  <a:pt x="f3" y="f4"/>
                </a:lnTo>
              </a:path>
            </a:pathLst>
          </a:custGeom>
          <a:noFill/>
          <a:ln w="9528" cap="flat">
            <a:solidFill>
              <a:srgbClr val="5F5B52"/>
            </a:solidFill>
            <a:prstDash val="solid"/>
            <a:round/>
          </a:ln>
        </p:spPr>
        <p:txBody>
          <a:bodyPr lIns="0" tIns="0" rIns="0" bIns="0"/>
          <a:lstStyle/>
          <a:p>
            <a:endParaRPr lang="LID4096"/>
          </a:p>
        </p:txBody>
      </p:sp>
      <p:sp>
        <p:nvSpPr>
          <p:cNvPr id="22" name="Google Shape;4840;p53">
            <a:extLst>
              <a:ext uri="{FF2B5EF4-FFF2-40B4-BE49-F238E27FC236}">
                <a16:creationId xmlns:a16="http://schemas.microsoft.com/office/drawing/2014/main" id="{A6841746-02F7-4382-B325-EEDE6508D9EA}"/>
              </a:ext>
            </a:extLst>
          </p:cNvPr>
          <p:cNvSpPr/>
          <p:nvPr/>
        </p:nvSpPr>
        <p:spPr>
          <a:xfrm flipH="1">
            <a:off x="5735711" y="1998558"/>
            <a:ext cx="831546" cy="181901"/>
          </a:xfrm>
          <a:custGeom>
            <a:avLst/>
            <a:gdLst>
              <a:gd name="f0" fmla="val w"/>
              <a:gd name="f1" fmla="val h"/>
              <a:gd name="f2" fmla="val 0"/>
              <a:gd name="f3" fmla="val 41960"/>
              <a:gd name="f4" fmla="val 7276"/>
              <a:gd name="f5" fmla="*/ f0 1 41960"/>
              <a:gd name="f6" fmla="*/ f1 1 7276"/>
              <a:gd name="f7" fmla="val f2"/>
              <a:gd name="f8" fmla="val f3"/>
              <a:gd name="f9" fmla="val f4"/>
              <a:gd name="f10" fmla="+- f9 0 f7"/>
              <a:gd name="f11" fmla="+- f8 0 f7"/>
              <a:gd name="f12" fmla="*/ f11 1 41960"/>
              <a:gd name="f13" fmla="*/ f10 1 7276"/>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41960" h="7276">
                <a:moveTo>
                  <a:pt x="f2" y="f2"/>
                </a:moveTo>
                <a:lnTo>
                  <a:pt x="f3" y="f2"/>
                </a:lnTo>
                <a:lnTo>
                  <a:pt x="f3" y="f4"/>
                </a:lnTo>
              </a:path>
            </a:pathLst>
          </a:custGeom>
          <a:noFill/>
          <a:ln w="9528" cap="flat">
            <a:solidFill>
              <a:srgbClr val="5F5B52"/>
            </a:solidFill>
            <a:prstDash val="solid"/>
            <a:round/>
          </a:ln>
        </p:spPr>
        <p:txBody>
          <a:bodyPr lIns="0" tIns="0" rIns="0" bIns="0"/>
          <a:lstStyle/>
          <a:p>
            <a:endParaRPr lang="LID4096"/>
          </a:p>
        </p:txBody>
      </p:sp>
      <p:sp>
        <p:nvSpPr>
          <p:cNvPr id="23" name="Google Shape;4841;p53">
            <a:extLst>
              <a:ext uri="{FF2B5EF4-FFF2-40B4-BE49-F238E27FC236}">
                <a16:creationId xmlns:a16="http://schemas.microsoft.com/office/drawing/2014/main" id="{D9ACA75B-9042-446C-AF79-9940BEABB6AD}"/>
              </a:ext>
            </a:extLst>
          </p:cNvPr>
          <p:cNvSpPr/>
          <p:nvPr/>
        </p:nvSpPr>
        <p:spPr>
          <a:xfrm rot="10799991">
            <a:off x="5814496" y="3406825"/>
            <a:ext cx="752761" cy="117326"/>
          </a:xfrm>
          <a:custGeom>
            <a:avLst/>
            <a:gdLst>
              <a:gd name="f0" fmla="val w"/>
              <a:gd name="f1" fmla="val h"/>
              <a:gd name="f2" fmla="val 0"/>
              <a:gd name="f3" fmla="val 41960"/>
              <a:gd name="f4" fmla="val 7276"/>
              <a:gd name="f5" fmla="*/ f0 1 41960"/>
              <a:gd name="f6" fmla="*/ f1 1 7276"/>
              <a:gd name="f7" fmla="val f2"/>
              <a:gd name="f8" fmla="val f3"/>
              <a:gd name="f9" fmla="val f4"/>
              <a:gd name="f10" fmla="+- f9 0 f7"/>
              <a:gd name="f11" fmla="+- f8 0 f7"/>
              <a:gd name="f12" fmla="*/ f11 1 41960"/>
              <a:gd name="f13" fmla="*/ f10 1 7276"/>
              <a:gd name="f14" fmla="*/ f7 1 f12"/>
              <a:gd name="f15" fmla="*/ f8 1 f12"/>
              <a:gd name="f16" fmla="*/ f7 1 f13"/>
              <a:gd name="f17" fmla="*/ f9 1 f13"/>
              <a:gd name="f18" fmla="*/ f14 f5 1"/>
              <a:gd name="f19" fmla="*/ f15 f5 1"/>
              <a:gd name="f20" fmla="*/ f17 f6 1"/>
              <a:gd name="f21" fmla="*/ f16 f6 1"/>
            </a:gdLst>
            <a:ahLst/>
            <a:cxnLst>
              <a:cxn ang="3cd4">
                <a:pos x="hc" y="t"/>
              </a:cxn>
              <a:cxn ang="0">
                <a:pos x="r" y="vc"/>
              </a:cxn>
              <a:cxn ang="cd4">
                <a:pos x="hc" y="b"/>
              </a:cxn>
              <a:cxn ang="cd2">
                <a:pos x="l" y="vc"/>
              </a:cxn>
            </a:cxnLst>
            <a:rect l="f18" t="f21" r="f19" b="f20"/>
            <a:pathLst>
              <a:path w="41960" h="7276">
                <a:moveTo>
                  <a:pt x="f2" y="f2"/>
                </a:moveTo>
                <a:lnTo>
                  <a:pt x="f3" y="f2"/>
                </a:lnTo>
                <a:lnTo>
                  <a:pt x="f3" y="f4"/>
                </a:lnTo>
              </a:path>
            </a:pathLst>
          </a:custGeom>
          <a:noFill/>
          <a:ln w="9528" cap="flat">
            <a:solidFill>
              <a:srgbClr val="5F5B52"/>
            </a:solidFill>
            <a:prstDash val="solid"/>
            <a:round/>
          </a:ln>
        </p:spPr>
        <p:txBody>
          <a:bodyPr lIns="0" tIns="0" rIns="0" bIns="0"/>
          <a:lstStyle/>
          <a:p>
            <a:endParaRPr lang="LID4096"/>
          </a:p>
        </p:txBody>
      </p:sp>
      <p:pic>
        <p:nvPicPr>
          <p:cNvPr id="24" name="Imagen 1">
            <a:extLst>
              <a:ext uri="{FF2B5EF4-FFF2-40B4-BE49-F238E27FC236}">
                <a16:creationId xmlns:a16="http://schemas.microsoft.com/office/drawing/2014/main" id="{7C6AF825-35B9-4A61-9270-25D35ED083F0}"/>
              </a:ext>
            </a:extLst>
          </p:cNvPr>
          <p:cNvPicPr>
            <a:picLocks noChangeAspect="1"/>
          </p:cNvPicPr>
          <p:nvPr/>
        </p:nvPicPr>
        <p:blipFill>
          <a:blip r:embed="rId6"/>
          <a:stretch>
            <a:fillRect/>
          </a:stretch>
        </p:blipFill>
        <p:spPr>
          <a:xfrm>
            <a:off x="2621420" y="1831963"/>
            <a:ext cx="3589358" cy="2203594"/>
          </a:xfrm>
          <a:prstGeom prst="rect">
            <a:avLst/>
          </a:prstGeom>
          <a:noFill/>
          <a:ln cap="flat">
            <a:noFill/>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name="Slide48">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786294CF-3DC7-4C1B-8E47-29D507734380}"/>
              </a:ext>
            </a:extLst>
          </p:cNvPr>
          <p:cNvGrpSpPr/>
          <p:nvPr/>
        </p:nvGrpSpPr>
        <p:grpSpPr>
          <a:xfrm>
            <a:off x="1960921" y="2396697"/>
            <a:ext cx="5267730" cy="1754330"/>
            <a:chOff x="1960921" y="2396697"/>
            <a:chExt cx="5267730" cy="1754330"/>
          </a:xfrm>
        </p:grpSpPr>
        <p:sp>
          <p:nvSpPr>
            <p:cNvPr id="3" name="TextBox 7">
              <a:extLst>
                <a:ext uri="{FF2B5EF4-FFF2-40B4-BE49-F238E27FC236}">
                  <a16:creationId xmlns:a16="http://schemas.microsoft.com/office/drawing/2014/main" id="{2FE5C1D4-6A1F-4DB3-85A0-4F85EA8C3794}"/>
                </a:ext>
              </a:extLst>
            </p:cNvPr>
            <p:cNvSpPr txBox="1"/>
            <p:nvPr/>
          </p:nvSpPr>
          <p:spPr>
            <a:xfrm>
              <a:off x="1960921" y="2396697"/>
              <a:ext cx="5267730" cy="923333"/>
            </a:xfrm>
            <a:prstGeom prst="rect">
              <a:avLst/>
            </a:prstGeom>
            <a:noFill/>
            <a:ln cap="flat">
              <a:noFill/>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5400" b="1" i="0" u="none" strike="noStrike" kern="0" cap="none" spc="0" baseline="0">
                  <a:solidFill>
                    <a:srgbClr val="D6B35E"/>
                  </a:solidFill>
                  <a:uFillTx/>
                  <a:latin typeface="Harry P" pitchFamily="2"/>
                  <a:ea typeface="Arial"/>
                  <a:cs typeface="Arial" panose="020B0604020202020204" pitchFamily="34" charset="0"/>
                </a:rPr>
                <a:t>Section</a:t>
              </a:r>
              <a:r>
                <a:rPr lang="en-US" sz="5400" b="0" i="0" u="none" strike="noStrike" kern="0" cap="none" spc="0" baseline="0">
                  <a:solidFill>
                    <a:srgbClr val="D6B35E"/>
                  </a:solidFill>
                  <a:uFillTx/>
                  <a:latin typeface="Harry P" pitchFamily="2"/>
                  <a:ea typeface="Arial"/>
                  <a:cs typeface="Arial" panose="020B0604020202020204" pitchFamily="34" charset="0"/>
                </a:rPr>
                <a:t> </a:t>
              </a:r>
              <a:r>
                <a:rPr lang="en-US" sz="5400" b="1" i="0" u="none" strike="noStrike" kern="0" cap="none" spc="0" baseline="0">
                  <a:solidFill>
                    <a:srgbClr val="D6B35E"/>
                  </a:solidFill>
                  <a:uFillTx/>
                  <a:latin typeface="Harry P" pitchFamily="2"/>
                  <a:ea typeface="Arial"/>
                  <a:cs typeface="Arial" panose="020B0604020202020204" pitchFamily="34" charset="0"/>
                </a:rPr>
                <a:t>Break</a:t>
              </a:r>
            </a:p>
          </p:txBody>
        </p:sp>
        <p:sp>
          <p:nvSpPr>
            <p:cNvPr id="4" name="TextBox 8">
              <a:extLst>
                <a:ext uri="{FF2B5EF4-FFF2-40B4-BE49-F238E27FC236}">
                  <a16:creationId xmlns:a16="http://schemas.microsoft.com/office/drawing/2014/main" id="{E80C60C6-0F98-4236-BC59-B57C42ABFEC4}"/>
                </a:ext>
              </a:extLst>
            </p:cNvPr>
            <p:cNvSpPr txBox="1"/>
            <p:nvPr/>
          </p:nvSpPr>
          <p:spPr>
            <a:xfrm>
              <a:off x="1960921" y="3320030"/>
              <a:ext cx="5267675" cy="830997"/>
            </a:xfrm>
            <a:prstGeom prst="rect">
              <a:avLst/>
            </a:prstGeom>
            <a:noFill/>
            <a:ln cap="flat">
              <a:noFill/>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0" i="0" u="none" strike="noStrike" kern="0" cap="none" spc="0" baseline="0">
                  <a:solidFill>
                    <a:srgbClr val="2B2625"/>
                  </a:solidFill>
                  <a:uFillTx/>
                  <a:latin typeface="Milonga"/>
                  <a:ea typeface="Arial"/>
                  <a:cs typeface="Arial" panose="020B0604020202020204" pitchFamily="34" charset="0"/>
                </a:rPr>
                <a:t>Insert the Subtitle of Your Presentation</a:t>
              </a:r>
            </a:p>
          </p:txBody>
        </p:sp>
      </p:grpSp>
      <p:pic>
        <p:nvPicPr>
          <p:cNvPr id="5" name="Imagen 2">
            <a:extLst>
              <a:ext uri="{FF2B5EF4-FFF2-40B4-BE49-F238E27FC236}">
                <a16:creationId xmlns:a16="http://schemas.microsoft.com/office/drawing/2014/main" id="{777F1B4F-DC54-44D8-A3D5-7695558839EC}"/>
              </a:ext>
            </a:extLst>
          </p:cNvPr>
          <p:cNvPicPr>
            <a:picLocks noChangeAspect="1"/>
          </p:cNvPicPr>
          <p:nvPr/>
        </p:nvPicPr>
        <p:blipFill>
          <a:blip r:embed="rId3"/>
          <a:stretch>
            <a:fillRect/>
          </a:stretch>
        </p:blipFill>
        <p:spPr>
          <a:xfrm>
            <a:off x="3794961" y="777084"/>
            <a:ext cx="1822060" cy="1619612"/>
          </a:xfrm>
          <a:prstGeom prst="rect">
            <a:avLst/>
          </a:prstGeom>
          <a:noFill/>
          <a:ln cap="flat">
            <a:noFill/>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Google Shape;5214;p58">
            <a:extLst>
              <a:ext uri="{FF2B5EF4-FFF2-40B4-BE49-F238E27FC236}">
                <a16:creationId xmlns:a16="http://schemas.microsoft.com/office/drawing/2014/main" id="{410C8903-4100-457E-B068-5F8F41CF479D}"/>
              </a:ext>
            </a:extLst>
          </p:cNvPr>
          <p:cNvSpPr txBox="1">
            <a:spLocks noGrp="1"/>
          </p:cNvSpPr>
          <p:nvPr>
            <p:ph type="title"/>
          </p:nvPr>
        </p:nvSpPr>
        <p:spPr/>
        <p:txBody>
          <a:bodyPr/>
          <a:lstStyle/>
          <a:p>
            <a:pPr lvl="0"/>
            <a:r>
              <a:rPr lang="en-US">
                <a:latin typeface="Harry P" pitchFamily="2"/>
              </a:rPr>
              <a:t>2,500</a:t>
            </a:r>
          </a:p>
        </p:txBody>
      </p:sp>
      <p:sp>
        <p:nvSpPr>
          <p:cNvPr id="3" name="Google Shape;5215;p58">
            <a:extLst>
              <a:ext uri="{FF2B5EF4-FFF2-40B4-BE49-F238E27FC236}">
                <a16:creationId xmlns:a16="http://schemas.microsoft.com/office/drawing/2014/main" id="{15FFA477-05F3-4DF7-9C02-238202A3C878}"/>
              </a:ext>
            </a:extLst>
          </p:cNvPr>
          <p:cNvSpPr txBox="1">
            <a:spLocks noGrp="1"/>
          </p:cNvSpPr>
          <p:nvPr>
            <p:ph type="body" idx="4294967295"/>
          </p:nvPr>
        </p:nvSpPr>
        <p:spPr>
          <a:xfrm>
            <a:off x="2432203" y="3069128"/>
            <a:ext cx="4279501" cy="772503"/>
          </a:xfrm>
        </p:spPr>
        <p:txBody>
          <a:bodyPr anchorCtr="1"/>
          <a:lstStyle/>
          <a:p>
            <a:pPr marL="0" lvl="0" indent="0" algn="ctr">
              <a:buNone/>
            </a:pPr>
            <a:r>
              <a:rPr lang="en-US" sz="1800">
                <a:solidFill>
                  <a:srgbClr val="393231"/>
                </a:solidFill>
              </a:rPr>
              <a:t>are the languages ​​in which we can read the Holy Bible</a:t>
            </a:r>
          </a:p>
        </p:txBody>
      </p:sp>
      <p:grpSp>
        <p:nvGrpSpPr>
          <p:cNvPr id="4" name="Grupo 6">
            <a:extLst>
              <a:ext uri="{FF2B5EF4-FFF2-40B4-BE49-F238E27FC236}">
                <a16:creationId xmlns:a16="http://schemas.microsoft.com/office/drawing/2014/main" id="{54EF9501-BDE1-487D-9780-1CB03AB94AFF}"/>
              </a:ext>
            </a:extLst>
          </p:cNvPr>
          <p:cNvGrpSpPr/>
          <p:nvPr/>
        </p:nvGrpSpPr>
        <p:grpSpPr>
          <a:xfrm>
            <a:off x="504055" y="313511"/>
            <a:ext cx="8388456" cy="4055721"/>
            <a:chOff x="504055" y="313511"/>
            <a:chExt cx="8388456" cy="4055721"/>
          </a:xfrm>
        </p:grpSpPr>
        <p:sp>
          <p:nvSpPr>
            <p:cNvPr id="5" name="Freeform 22">
              <a:extLst>
                <a:ext uri="{FF2B5EF4-FFF2-40B4-BE49-F238E27FC236}">
                  <a16:creationId xmlns:a16="http://schemas.microsoft.com/office/drawing/2014/main" id="{7CC3C9CE-EF28-40C7-BCB8-B68CE66FFBA6}"/>
                </a:ext>
              </a:extLst>
            </p:cNvPr>
            <p:cNvSpPr/>
            <p:nvPr/>
          </p:nvSpPr>
          <p:spPr>
            <a:xfrm rot="19800012">
              <a:off x="5513385" y="1290468"/>
              <a:ext cx="509585" cy="392935"/>
            </a:xfrm>
            <a:custGeom>
              <a:avLst/>
              <a:gdLst>
                <a:gd name="f0" fmla="val 10800000"/>
                <a:gd name="f1" fmla="val 5400000"/>
                <a:gd name="f2" fmla="val 360"/>
                <a:gd name="f3" fmla="val 180"/>
                <a:gd name="f4" fmla="val w"/>
                <a:gd name="f5" fmla="val h"/>
                <a:gd name="f6" fmla="val 0"/>
                <a:gd name="f7" fmla="val 516"/>
                <a:gd name="f8" fmla="val 397"/>
                <a:gd name="f9" fmla="val 32"/>
                <a:gd name="f10" fmla="val 134"/>
                <a:gd name="f11" fmla="val 8"/>
                <a:gd name="f12" fmla="val 137"/>
                <a:gd name="f13" fmla="val 150"/>
                <a:gd name="f14" fmla="val 17"/>
                <a:gd name="f15" fmla="val 165"/>
                <a:gd name="f16" fmla="val 40"/>
                <a:gd name="f17" fmla="val 208"/>
                <a:gd name="f18" fmla="val 72"/>
                <a:gd name="f19" fmla="val 237"/>
                <a:gd name="f20" fmla="val 125"/>
                <a:gd name="f21" fmla="val 242"/>
                <a:gd name="f22" fmla="val 155"/>
                <a:gd name="f23" fmla="val 244"/>
                <a:gd name="f24" fmla="val 185"/>
                <a:gd name="f25" fmla="val 256"/>
                <a:gd name="f26" fmla="val 214"/>
                <a:gd name="f27" fmla="val 265"/>
                <a:gd name="f28" fmla="val 220"/>
                <a:gd name="f29" fmla="val 266"/>
                <a:gd name="f30" fmla="val 225"/>
                <a:gd name="f31" fmla="val 270"/>
                <a:gd name="f32" fmla="val 231"/>
                <a:gd name="f33" fmla="val 272"/>
                <a:gd name="f34" fmla="val 290"/>
                <a:gd name="f35" fmla="val 269"/>
                <a:gd name="f36" fmla="val 289"/>
                <a:gd name="f37" fmla="val 295"/>
                <a:gd name="f38" fmla="val 255"/>
                <a:gd name="f39" fmla="val 307"/>
                <a:gd name="f40" fmla="val 239"/>
                <a:gd name="f41" fmla="val 324"/>
                <a:gd name="f42" fmla="val 227"/>
                <a:gd name="f43" fmla="val 338"/>
                <a:gd name="f44" fmla="val 213"/>
                <a:gd name="f45" fmla="val 342"/>
                <a:gd name="f46" fmla="val 216"/>
                <a:gd name="f47" fmla="val 347"/>
                <a:gd name="f48" fmla="val 350"/>
                <a:gd name="f49" fmla="val 219"/>
                <a:gd name="f50" fmla="val 374"/>
                <a:gd name="f51" fmla="val 396"/>
                <a:gd name="f52" fmla="val 218"/>
                <a:gd name="f53" fmla="val 417"/>
                <a:gd name="f54" fmla="val 229"/>
                <a:gd name="f55" fmla="val 429"/>
                <a:gd name="f56" fmla="val 235"/>
                <a:gd name="f57" fmla="val 435"/>
                <a:gd name="f58" fmla="val 439"/>
                <a:gd name="f59" fmla="val 221"/>
                <a:gd name="f60" fmla="val 455"/>
                <a:gd name="f61" fmla="val 175"/>
                <a:gd name="f62" fmla="val 470"/>
                <a:gd name="f63" fmla="val 129"/>
                <a:gd name="f64" fmla="val 485"/>
                <a:gd name="f65" fmla="val 82"/>
                <a:gd name="f66" fmla="val 488"/>
                <a:gd name="f67" fmla="val 73"/>
                <a:gd name="f68" fmla="val 61"/>
                <a:gd name="f69" fmla="val 487"/>
                <a:gd name="f70" fmla="val 51"/>
                <a:gd name="f71" fmla="val 484"/>
                <a:gd name="f72" fmla="val 15"/>
                <a:gd name="f73" fmla="val 471"/>
                <a:gd name="f74" fmla="val 7"/>
                <a:gd name="f75" fmla="val 438"/>
                <a:gd name="f76" fmla="val 19"/>
                <a:gd name="f77" fmla="val 441"/>
                <a:gd name="f78" fmla="val 5"/>
                <a:gd name="f79" fmla="val 449"/>
                <a:gd name="f80" fmla="val 462"/>
                <a:gd name="f81" fmla="val 3"/>
                <a:gd name="f82" fmla="val 481"/>
                <a:gd name="f83" fmla="val 493"/>
                <a:gd name="f84" fmla="val 21"/>
                <a:gd name="f85" fmla="val 500"/>
                <a:gd name="f86" fmla="val 514"/>
                <a:gd name="f87" fmla="val 78"/>
                <a:gd name="f88" fmla="val 117"/>
                <a:gd name="f89" fmla="val 511"/>
                <a:gd name="f90" fmla="val 157"/>
                <a:gd name="f91" fmla="val 509"/>
                <a:gd name="f92" fmla="val 169"/>
                <a:gd name="f93" fmla="val 181"/>
                <a:gd name="f94" fmla="val 192"/>
                <a:gd name="f95" fmla="val 202"/>
                <a:gd name="f96" fmla="val 480"/>
                <a:gd name="f97" fmla="val 210"/>
                <a:gd name="f98" fmla="val 472"/>
                <a:gd name="f99" fmla="val 451"/>
                <a:gd name="f100" fmla="val 240"/>
                <a:gd name="f101" fmla="val 443"/>
                <a:gd name="f102" fmla="val 261"/>
                <a:gd name="f103" fmla="val 294"/>
                <a:gd name="f104" fmla="val 459"/>
                <a:gd name="f105" fmla="val 353"/>
                <a:gd name="f106" fmla="val 418"/>
                <a:gd name="f107" fmla="val 383"/>
                <a:gd name="f108" fmla="val 364"/>
                <a:gd name="f109" fmla="val 354"/>
                <a:gd name="f110" fmla="val 344"/>
                <a:gd name="f111" fmla="val 381"/>
                <a:gd name="f112" fmla="val 331"/>
                <a:gd name="f113" fmla="val 380"/>
                <a:gd name="f114" fmla="val 337"/>
                <a:gd name="f115" fmla="val 387"/>
                <a:gd name="f116" fmla="val 341"/>
                <a:gd name="f117" fmla="val 391"/>
                <a:gd name="f118" fmla="val 345"/>
                <a:gd name="f119" fmla="val 308"/>
                <a:gd name="f120" fmla="val 392"/>
                <a:gd name="f121" fmla="val 291"/>
                <a:gd name="f122" fmla="val 367"/>
                <a:gd name="f123" fmla="val 281"/>
                <a:gd name="f124" fmla="val 336"/>
                <a:gd name="f125" fmla="val 275"/>
                <a:gd name="f126" fmla="val 320"/>
                <a:gd name="f127" fmla="val 317"/>
                <a:gd name="f128" fmla="val 252"/>
                <a:gd name="f129" fmla="val 319"/>
                <a:gd name="f130" fmla="val 323"/>
                <a:gd name="f131" fmla="val 168"/>
                <a:gd name="f132" fmla="val 326"/>
                <a:gd name="f133" fmla="val 126"/>
                <a:gd name="f134" fmla="val 111"/>
                <a:gd name="f135" fmla="val 92"/>
                <a:gd name="f136" fmla="val 313"/>
                <a:gd name="f137" fmla="val 84"/>
                <a:gd name="f138" fmla="val 301"/>
                <a:gd name="f139" fmla="val 57"/>
                <a:gd name="f140" fmla="val 33"/>
                <a:gd name="f141" fmla="val 11"/>
                <a:gd name="f142" fmla="val 188"/>
                <a:gd name="f143" fmla="val 174"/>
                <a:gd name="f144" fmla="val 2"/>
                <a:gd name="f145" fmla="val 138"/>
                <a:gd name="f146" fmla="val 132"/>
                <a:gd name="f147" fmla="val 6"/>
                <a:gd name="f148" fmla="val 121"/>
                <a:gd name="f149" fmla="val 9"/>
                <a:gd name="f150" fmla="val 16"/>
                <a:gd name="f151" fmla="val 120"/>
                <a:gd name="f152" fmla="val 24"/>
                <a:gd name="f153" fmla="val 31"/>
                <a:gd name="f154" fmla="val 131"/>
                <a:gd name="f155" fmla="val 340"/>
                <a:gd name="f156" fmla="val 339"/>
                <a:gd name="f157" fmla="val 299"/>
                <a:gd name="f158" fmla="val 318"/>
                <a:gd name="f159" fmla="val 343"/>
                <a:gd name="f160" fmla="val 330"/>
                <a:gd name="f161" fmla="val 316"/>
                <a:gd name="f162" fmla="val 349"/>
                <a:gd name="f163" fmla="val 351"/>
                <a:gd name="f164" fmla="val 356"/>
                <a:gd name="f165" fmla="val 332"/>
                <a:gd name="f166" fmla="val 358"/>
                <a:gd name="f167" fmla="val 361"/>
                <a:gd name="f168" fmla="val 362"/>
                <a:gd name="f169" fmla="val 363"/>
                <a:gd name="f170" fmla="val 328"/>
                <a:gd name="f171" fmla="val 365"/>
                <a:gd name="f172" fmla="val 305"/>
                <a:gd name="f173" fmla="val 369"/>
                <a:gd name="f174" fmla="val 371"/>
                <a:gd name="f175" fmla="val 373"/>
                <a:gd name="f176" fmla="val 375"/>
                <a:gd name="f177" fmla="val 378"/>
                <a:gd name="f178" fmla="val 382"/>
                <a:gd name="f179" fmla="val 327"/>
                <a:gd name="f180" fmla="val 384"/>
                <a:gd name="f181" fmla="val 322"/>
                <a:gd name="f182" fmla="val 386"/>
                <a:gd name="f183" fmla="val 388"/>
                <a:gd name="f184" fmla="val 393"/>
                <a:gd name="f185" fmla="val 306"/>
                <a:gd name="f186" fmla="val 404"/>
                <a:gd name="f187" fmla="val 407"/>
                <a:gd name="f188" fmla="val 401"/>
                <a:gd name="f189" fmla="val 279"/>
                <a:gd name="f190" fmla="val 273"/>
                <a:gd name="f191" fmla="val 271"/>
                <a:gd name="f192" fmla="val 376"/>
                <a:gd name="f193" fmla="val 284"/>
                <a:gd name="f194" fmla="val 355"/>
                <a:gd name="f195" fmla="val 287"/>
                <a:gd name="f196" fmla="val 352"/>
                <a:gd name="f197" fmla="val 298"/>
                <a:gd name="f198" fmla="val 309"/>
                <a:gd name="f199" fmla="val 348"/>
                <a:gd name="f200" fmla="+- 0 0 -90"/>
                <a:gd name="f201" fmla="*/ f4 1 516"/>
                <a:gd name="f202" fmla="*/ f5 1 397"/>
                <a:gd name="f203" fmla="val f6"/>
                <a:gd name="f204" fmla="val f7"/>
                <a:gd name="f205" fmla="val f8"/>
                <a:gd name="f206" fmla="*/ f200 f0 1"/>
                <a:gd name="f207" fmla="+- f205 0 f203"/>
                <a:gd name="f208" fmla="+- f204 0 f203"/>
                <a:gd name="f209" fmla="*/ f206 1 f3"/>
                <a:gd name="f210" fmla="*/ f208 1 516"/>
                <a:gd name="f211" fmla="*/ f207 1 397"/>
                <a:gd name="f212" fmla="*/ 32 f208 1"/>
                <a:gd name="f213" fmla="*/ 134 f207 1"/>
                <a:gd name="f214" fmla="*/ 17 f208 1"/>
                <a:gd name="f215" fmla="*/ 165 f207 1"/>
                <a:gd name="f216" fmla="*/ 125 f208 1"/>
                <a:gd name="f217" fmla="*/ 242 f207 1"/>
                <a:gd name="f218" fmla="*/ 214 f208 1"/>
                <a:gd name="f219" fmla="*/ 265 f207 1"/>
                <a:gd name="f220" fmla="*/ 231 f208 1"/>
                <a:gd name="f221" fmla="*/ 272 f207 1"/>
                <a:gd name="f222" fmla="*/ 295 f208 1"/>
                <a:gd name="f223" fmla="*/ 255 f207 1"/>
                <a:gd name="f224" fmla="*/ 338 f208 1"/>
                <a:gd name="f225" fmla="*/ 213 f207 1"/>
                <a:gd name="f226" fmla="*/ 350 f208 1"/>
                <a:gd name="f227" fmla="*/ 219 f207 1"/>
                <a:gd name="f228" fmla="*/ 417 f208 1"/>
                <a:gd name="f229" fmla="*/ 229 f207 1"/>
                <a:gd name="f230" fmla="*/ 439 f208 1"/>
                <a:gd name="f231" fmla="*/ 221 f207 1"/>
                <a:gd name="f232" fmla="*/ 485 f208 1"/>
                <a:gd name="f233" fmla="*/ 82 f207 1"/>
                <a:gd name="f234" fmla="*/ 487 f208 1"/>
                <a:gd name="f235" fmla="*/ 51 f207 1"/>
                <a:gd name="f236" fmla="*/ 438 f208 1"/>
                <a:gd name="f237" fmla="*/ 19 f207 1"/>
                <a:gd name="f238" fmla="*/ 462 f208 1"/>
                <a:gd name="f239" fmla="*/ 3 f207 1"/>
                <a:gd name="f240" fmla="*/ 500 f208 1"/>
                <a:gd name="f241" fmla="*/ 40 f207 1"/>
                <a:gd name="f242" fmla="*/ 511 f208 1"/>
                <a:gd name="f243" fmla="*/ 157 f207 1"/>
                <a:gd name="f244" fmla="*/ 493 f208 1"/>
                <a:gd name="f245" fmla="*/ 192 f207 1"/>
                <a:gd name="f246" fmla="*/ 472 f208 1"/>
                <a:gd name="f247" fmla="*/ 218 f207 1"/>
                <a:gd name="f248" fmla="*/ 449 f208 1"/>
                <a:gd name="f249" fmla="*/ 294 f207 1"/>
                <a:gd name="f250" fmla="*/ 364 f208 1"/>
                <a:gd name="f251" fmla="*/ 383 f207 1"/>
                <a:gd name="f252" fmla="*/ 331 f208 1"/>
                <a:gd name="f253" fmla="*/ 380 f207 1"/>
                <a:gd name="f254" fmla="*/ 345 f208 1"/>
                <a:gd name="f255" fmla="*/ 397 f207 1"/>
                <a:gd name="f256" fmla="*/ 281 f208 1"/>
                <a:gd name="f257" fmla="*/ 336 f207 1"/>
                <a:gd name="f258" fmla="*/ 252 f208 1"/>
                <a:gd name="f259" fmla="*/ 319 f207 1"/>
                <a:gd name="f260" fmla="*/ 126 f208 1"/>
                <a:gd name="f261" fmla="*/ 324 f207 1"/>
                <a:gd name="f262" fmla="*/ 84 f208 1"/>
                <a:gd name="f263" fmla="*/ 301 f207 1"/>
                <a:gd name="f264" fmla="*/ 11 f208 1"/>
                <a:gd name="f265" fmla="*/ 188 f207 1"/>
                <a:gd name="f266" fmla="*/ 0 f208 1"/>
                <a:gd name="f267" fmla="*/ 138 f207 1"/>
                <a:gd name="f268" fmla="*/ 9 f208 1"/>
                <a:gd name="f269" fmla="*/ 121 f207 1"/>
                <a:gd name="f270" fmla="*/ 31 f208 1"/>
                <a:gd name="f271" fmla="*/ 129 f207 1"/>
                <a:gd name="f272" fmla="*/ 342 f208 1"/>
                <a:gd name="f273" fmla="*/ 281 f207 1"/>
                <a:gd name="f274" fmla="*/ 337 f208 1"/>
                <a:gd name="f275" fmla="*/ 341 f208 1"/>
                <a:gd name="f276" fmla="*/ 347 f208 1"/>
                <a:gd name="f277" fmla="*/ 316 f207 1"/>
                <a:gd name="f278" fmla="*/ 353 f208 1"/>
                <a:gd name="f279" fmla="*/ 358 f208 1"/>
                <a:gd name="f280" fmla="*/ 340 f207 1"/>
                <a:gd name="f281" fmla="*/ 362 f208 1"/>
                <a:gd name="f282" fmla="*/ 365 f208 1"/>
                <a:gd name="f283" fmla="*/ 305 f207 1"/>
                <a:gd name="f284" fmla="*/ 371 f208 1"/>
                <a:gd name="f285" fmla="*/ 378 f208 1"/>
                <a:gd name="f286" fmla="*/ 341 f207 1"/>
                <a:gd name="f287" fmla="*/ 384 f208 1"/>
                <a:gd name="f288" fmla="*/ 322 f207 1"/>
                <a:gd name="f289" fmla="*/ 393 f208 1"/>
                <a:gd name="f290" fmla="*/ 306 f207 1"/>
                <a:gd name="f291" fmla="*/ 401 f208 1"/>
                <a:gd name="f292" fmla="*/ 279 f207 1"/>
                <a:gd name="f293" fmla="*/ 373 f208 1"/>
                <a:gd name="f294" fmla="*/ 299 f207 1"/>
                <a:gd name="f295" fmla="*/ 367 f208 1"/>
                <a:gd name="f296" fmla="*/ 349 f208 1"/>
                <a:gd name="f297" fmla="*/ 309 f207 1"/>
                <a:gd name="f298" fmla="*/ 308 f207 1"/>
                <a:gd name="f299" fmla="+- f209 0 f1"/>
                <a:gd name="f300" fmla="*/ f212 1 516"/>
                <a:gd name="f301" fmla="*/ f213 1 397"/>
                <a:gd name="f302" fmla="*/ f214 1 516"/>
                <a:gd name="f303" fmla="*/ f215 1 397"/>
                <a:gd name="f304" fmla="*/ f216 1 516"/>
                <a:gd name="f305" fmla="*/ f217 1 397"/>
                <a:gd name="f306" fmla="*/ f218 1 516"/>
                <a:gd name="f307" fmla="*/ f219 1 397"/>
                <a:gd name="f308" fmla="*/ f220 1 516"/>
                <a:gd name="f309" fmla="*/ f221 1 397"/>
                <a:gd name="f310" fmla="*/ f222 1 516"/>
                <a:gd name="f311" fmla="*/ f223 1 397"/>
                <a:gd name="f312" fmla="*/ f224 1 516"/>
                <a:gd name="f313" fmla="*/ f225 1 397"/>
                <a:gd name="f314" fmla="*/ f226 1 516"/>
                <a:gd name="f315" fmla="*/ f227 1 397"/>
                <a:gd name="f316" fmla="*/ f228 1 516"/>
                <a:gd name="f317" fmla="*/ f229 1 397"/>
                <a:gd name="f318" fmla="*/ f230 1 516"/>
                <a:gd name="f319" fmla="*/ f231 1 397"/>
                <a:gd name="f320" fmla="*/ f232 1 516"/>
                <a:gd name="f321" fmla="*/ f233 1 397"/>
                <a:gd name="f322" fmla="*/ f234 1 516"/>
                <a:gd name="f323" fmla="*/ f235 1 397"/>
                <a:gd name="f324" fmla="*/ f236 1 516"/>
                <a:gd name="f325" fmla="*/ f237 1 397"/>
                <a:gd name="f326" fmla="*/ f238 1 516"/>
                <a:gd name="f327" fmla="*/ f239 1 397"/>
                <a:gd name="f328" fmla="*/ f240 1 516"/>
                <a:gd name="f329" fmla="*/ f241 1 397"/>
                <a:gd name="f330" fmla="*/ f242 1 516"/>
                <a:gd name="f331" fmla="*/ f243 1 397"/>
                <a:gd name="f332" fmla="*/ f244 1 516"/>
                <a:gd name="f333" fmla="*/ f245 1 397"/>
                <a:gd name="f334" fmla="*/ f246 1 516"/>
                <a:gd name="f335" fmla="*/ f247 1 397"/>
                <a:gd name="f336" fmla="*/ f248 1 516"/>
                <a:gd name="f337" fmla="*/ f249 1 397"/>
                <a:gd name="f338" fmla="*/ f250 1 516"/>
                <a:gd name="f339" fmla="*/ f251 1 397"/>
                <a:gd name="f340" fmla="*/ f252 1 516"/>
                <a:gd name="f341" fmla="*/ f253 1 397"/>
                <a:gd name="f342" fmla="*/ f254 1 516"/>
                <a:gd name="f343" fmla="*/ f255 1 397"/>
                <a:gd name="f344" fmla="*/ f256 1 516"/>
                <a:gd name="f345" fmla="*/ f257 1 397"/>
                <a:gd name="f346" fmla="*/ f258 1 516"/>
                <a:gd name="f347" fmla="*/ f259 1 397"/>
                <a:gd name="f348" fmla="*/ f260 1 516"/>
                <a:gd name="f349" fmla="*/ f261 1 397"/>
                <a:gd name="f350" fmla="*/ f262 1 516"/>
                <a:gd name="f351" fmla="*/ f263 1 397"/>
                <a:gd name="f352" fmla="*/ f264 1 516"/>
                <a:gd name="f353" fmla="*/ f265 1 397"/>
                <a:gd name="f354" fmla="*/ f266 1 516"/>
                <a:gd name="f355" fmla="*/ f267 1 397"/>
                <a:gd name="f356" fmla="*/ f268 1 516"/>
                <a:gd name="f357" fmla="*/ f269 1 397"/>
                <a:gd name="f358" fmla="*/ f270 1 516"/>
                <a:gd name="f359" fmla="*/ f271 1 397"/>
                <a:gd name="f360" fmla="*/ f272 1 516"/>
                <a:gd name="f361" fmla="*/ f273 1 397"/>
                <a:gd name="f362" fmla="*/ f274 1 516"/>
                <a:gd name="f363" fmla="*/ f275 1 516"/>
                <a:gd name="f364" fmla="*/ f276 1 516"/>
                <a:gd name="f365" fmla="*/ f277 1 397"/>
                <a:gd name="f366" fmla="*/ f278 1 516"/>
                <a:gd name="f367" fmla="*/ f279 1 516"/>
                <a:gd name="f368" fmla="*/ f280 1 397"/>
                <a:gd name="f369" fmla="*/ f281 1 516"/>
                <a:gd name="f370" fmla="*/ f282 1 516"/>
                <a:gd name="f371" fmla="*/ f283 1 397"/>
                <a:gd name="f372" fmla="*/ f284 1 516"/>
                <a:gd name="f373" fmla="*/ f285 1 516"/>
                <a:gd name="f374" fmla="*/ f286 1 397"/>
                <a:gd name="f375" fmla="*/ f287 1 516"/>
                <a:gd name="f376" fmla="*/ f288 1 397"/>
                <a:gd name="f377" fmla="*/ f289 1 516"/>
                <a:gd name="f378" fmla="*/ f290 1 397"/>
                <a:gd name="f379" fmla="*/ f291 1 516"/>
                <a:gd name="f380" fmla="*/ f292 1 397"/>
                <a:gd name="f381" fmla="*/ f293 1 516"/>
                <a:gd name="f382" fmla="*/ f294 1 397"/>
                <a:gd name="f383" fmla="*/ f295 1 516"/>
                <a:gd name="f384" fmla="*/ f296 1 516"/>
                <a:gd name="f385" fmla="*/ f297 1 397"/>
                <a:gd name="f386" fmla="*/ f298 1 397"/>
                <a:gd name="f387" fmla="*/ 0 1 f210"/>
                <a:gd name="f388" fmla="*/ f204 1 f210"/>
                <a:gd name="f389" fmla="*/ 0 1 f211"/>
                <a:gd name="f390" fmla="*/ f205 1 f211"/>
                <a:gd name="f391" fmla="*/ f300 1 f210"/>
                <a:gd name="f392" fmla="*/ f301 1 f211"/>
                <a:gd name="f393" fmla="*/ f302 1 f210"/>
                <a:gd name="f394" fmla="*/ f303 1 f211"/>
                <a:gd name="f395" fmla="*/ f304 1 f210"/>
                <a:gd name="f396" fmla="*/ f305 1 f211"/>
                <a:gd name="f397" fmla="*/ f306 1 f210"/>
                <a:gd name="f398" fmla="*/ f307 1 f211"/>
                <a:gd name="f399" fmla="*/ f308 1 f210"/>
                <a:gd name="f400" fmla="*/ f309 1 f211"/>
                <a:gd name="f401" fmla="*/ f310 1 f210"/>
                <a:gd name="f402" fmla="*/ f311 1 f211"/>
                <a:gd name="f403" fmla="*/ f312 1 f210"/>
                <a:gd name="f404" fmla="*/ f313 1 f211"/>
                <a:gd name="f405" fmla="*/ f314 1 f210"/>
                <a:gd name="f406" fmla="*/ f315 1 f211"/>
                <a:gd name="f407" fmla="*/ f316 1 f210"/>
                <a:gd name="f408" fmla="*/ f317 1 f211"/>
                <a:gd name="f409" fmla="*/ f318 1 f210"/>
                <a:gd name="f410" fmla="*/ f319 1 f211"/>
                <a:gd name="f411" fmla="*/ f320 1 f210"/>
                <a:gd name="f412" fmla="*/ f321 1 f211"/>
                <a:gd name="f413" fmla="*/ f322 1 f210"/>
                <a:gd name="f414" fmla="*/ f323 1 f211"/>
                <a:gd name="f415" fmla="*/ f324 1 f210"/>
                <a:gd name="f416" fmla="*/ f325 1 f211"/>
                <a:gd name="f417" fmla="*/ f326 1 f210"/>
                <a:gd name="f418" fmla="*/ f327 1 f211"/>
                <a:gd name="f419" fmla="*/ f328 1 f210"/>
                <a:gd name="f420" fmla="*/ f329 1 f211"/>
                <a:gd name="f421" fmla="*/ f330 1 f210"/>
                <a:gd name="f422" fmla="*/ f331 1 f211"/>
                <a:gd name="f423" fmla="*/ f332 1 f210"/>
                <a:gd name="f424" fmla="*/ f333 1 f211"/>
                <a:gd name="f425" fmla="*/ f334 1 f210"/>
                <a:gd name="f426" fmla="*/ f335 1 f211"/>
                <a:gd name="f427" fmla="*/ f336 1 f210"/>
                <a:gd name="f428" fmla="*/ f337 1 f211"/>
                <a:gd name="f429" fmla="*/ f338 1 f210"/>
                <a:gd name="f430" fmla="*/ f339 1 f211"/>
                <a:gd name="f431" fmla="*/ f340 1 f210"/>
                <a:gd name="f432" fmla="*/ f341 1 f211"/>
                <a:gd name="f433" fmla="*/ f342 1 f210"/>
                <a:gd name="f434" fmla="*/ f343 1 f211"/>
                <a:gd name="f435" fmla="*/ f344 1 f210"/>
                <a:gd name="f436" fmla="*/ f345 1 f211"/>
                <a:gd name="f437" fmla="*/ f346 1 f210"/>
                <a:gd name="f438" fmla="*/ f347 1 f211"/>
                <a:gd name="f439" fmla="*/ f348 1 f210"/>
                <a:gd name="f440" fmla="*/ f349 1 f211"/>
                <a:gd name="f441" fmla="*/ f350 1 f210"/>
                <a:gd name="f442" fmla="*/ f351 1 f211"/>
                <a:gd name="f443" fmla="*/ f352 1 f210"/>
                <a:gd name="f444" fmla="*/ f353 1 f211"/>
                <a:gd name="f445" fmla="*/ f354 1 f210"/>
                <a:gd name="f446" fmla="*/ f355 1 f211"/>
                <a:gd name="f447" fmla="*/ f356 1 f210"/>
                <a:gd name="f448" fmla="*/ f357 1 f211"/>
                <a:gd name="f449" fmla="*/ f358 1 f210"/>
                <a:gd name="f450" fmla="*/ f359 1 f211"/>
                <a:gd name="f451" fmla="*/ f360 1 f210"/>
                <a:gd name="f452" fmla="*/ f361 1 f211"/>
                <a:gd name="f453" fmla="*/ f362 1 f210"/>
                <a:gd name="f454" fmla="*/ f363 1 f210"/>
                <a:gd name="f455" fmla="*/ f364 1 f210"/>
                <a:gd name="f456" fmla="*/ f365 1 f211"/>
                <a:gd name="f457" fmla="*/ f366 1 f210"/>
                <a:gd name="f458" fmla="*/ f367 1 f210"/>
                <a:gd name="f459" fmla="*/ f368 1 f211"/>
                <a:gd name="f460" fmla="*/ f369 1 f210"/>
                <a:gd name="f461" fmla="*/ f370 1 f210"/>
                <a:gd name="f462" fmla="*/ f371 1 f211"/>
                <a:gd name="f463" fmla="*/ f372 1 f210"/>
                <a:gd name="f464" fmla="*/ f373 1 f210"/>
                <a:gd name="f465" fmla="*/ f374 1 f211"/>
                <a:gd name="f466" fmla="*/ f375 1 f210"/>
                <a:gd name="f467" fmla="*/ f376 1 f211"/>
                <a:gd name="f468" fmla="*/ f377 1 f210"/>
                <a:gd name="f469" fmla="*/ f378 1 f211"/>
                <a:gd name="f470" fmla="*/ f379 1 f210"/>
                <a:gd name="f471" fmla="*/ f380 1 f211"/>
                <a:gd name="f472" fmla="*/ f381 1 f210"/>
                <a:gd name="f473" fmla="*/ f382 1 f211"/>
                <a:gd name="f474" fmla="*/ f383 1 f210"/>
                <a:gd name="f475" fmla="*/ f384 1 f210"/>
                <a:gd name="f476" fmla="*/ f385 1 f211"/>
                <a:gd name="f477" fmla="*/ f386 1 f211"/>
                <a:gd name="f478" fmla="*/ f387 f201 1"/>
                <a:gd name="f479" fmla="*/ f388 f201 1"/>
                <a:gd name="f480" fmla="*/ f390 f202 1"/>
                <a:gd name="f481" fmla="*/ f389 f202 1"/>
                <a:gd name="f482" fmla="*/ f391 f201 1"/>
                <a:gd name="f483" fmla="*/ f392 f202 1"/>
                <a:gd name="f484" fmla="*/ f393 f201 1"/>
                <a:gd name="f485" fmla="*/ f394 f202 1"/>
                <a:gd name="f486" fmla="*/ f395 f201 1"/>
                <a:gd name="f487" fmla="*/ f396 f202 1"/>
                <a:gd name="f488" fmla="*/ f397 f201 1"/>
                <a:gd name="f489" fmla="*/ f398 f202 1"/>
                <a:gd name="f490" fmla="*/ f399 f201 1"/>
                <a:gd name="f491" fmla="*/ f400 f202 1"/>
                <a:gd name="f492" fmla="*/ f401 f201 1"/>
                <a:gd name="f493" fmla="*/ f402 f202 1"/>
                <a:gd name="f494" fmla="*/ f403 f201 1"/>
                <a:gd name="f495" fmla="*/ f404 f202 1"/>
                <a:gd name="f496" fmla="*/ f405 f201 1"/>
                <a:gd name="f497" fmla="*/ f406 f202 1"/>
                <a:gd name="f498" fmla="*/ f407 f201 1"/>
                <a:gd name="f499" fmla="*/ f408 f202 1"/>
                <a:gd name="f500" fmla="*/ f409 f201 1"/>
                <a:gd name="f501" fmla="*/ f410 f202 1"/>
                <a:gd name="f502" fmla="*/ f411 f201 1"/>
                <a:gd name="f503" fmla="*/ f412 f202 1"/>
                <a:gd name="f504" fmla="*/ f413 f201 1"/>
                <a:gd name="f505" fmla="*/ f414 f202 1"/>
                <a:gd name="f506" fmla="*/ f415 f201 1"/>
                <a:gd name="f507" fmla="*/ f416 f202 1"/>
                <a:gd name="f508" fmla="*/ f417 f201 1"/>
                <a:gd name="f509" fmla="*/ f418 f202 1"/>
                <a:gd name="f510" fmla="*/ f419 f201 1"/>
                <a:gd name="f511" fmla="*/ f420 f202 1"/>
                <a:gd name="f512" fmla="*/ f421 f201 1"/>
                <a:gd name="f513" fmla="*/ f422 f202 1"/>
                <a:gd name="f514" fmla="*/ f423 f201 1"/>
                <a:gd name="f515" fmla="*/ f424 f202 1"/>
                <a:gd name="f516" fmla="*/ f425 f201 1"/>
                <a:gd name="f517" fmla="*/ f426 f202 1"/>
                <a:gd name="f518" fmla="*/ f427 f201 1"/>
                <a:gd name="f519" fmla="*/ f428 f202 1"/>
                <a:gd name="f520" fmla="*/ f429 f201 1"/>
                <a:gd name="f521" fmla="*/ f430 f202 1"/>
                <a:gd name="f522" fmla="*/ f431 f201 1"/>
                <a:gd name="f523" fmla="*/ f432 f202 1"/>
                <a:gd name="f524" fmla="*/ f433 f201 1"/>
                <a:gd name="f525" fmla="*/ f434 f202 1"/>
                <a:gd name="f526" fmla="*/ f435 f201 1"/>
                <a:gd name="f527" fmla="*/ f436 f202 1"/>
                <a:gd name="f528" fmla="*/ f437 f201 1"/>
                <a:gd name="f529" fmla="*/ f438 f202 1"/>
                <a:gd name="f530" fmla="*/ f439 f201 1"/>
                <a:gd name="f531" fmla="*/ f440 f202 1"/>
                <a:gd name="f532" fmla="*/ f441 f201 1"/>
                <a:gd name="f533" fmla="*/ f442 f202 1"/>
                <a:gd name="f534" fmla="*/ f443 f201 1"/>
                <a:gd name="f535" fmla="*/ f444 f202 1"/>
                <a:gd name="f536" fmla="*/ f445 f201 1"/>
                <a:gd name="f537" fmla="*/ f446 f202 1"/>
                <a:gd name="f538" fmla="*/ f447 f201 1"/>
                <a:gd name="f539" fmla="*/ f448 f202 1"/>
                <a:gd name="f540" fmla="*/ f449 f201 1"/>
                <a:gd name="f541" fmla="*/ f450 f202 1"/>
                <a:gd name="f542" fmla="*/ f451 f201 1"/>
                <a:gd name="f543" fmla="*/ f452 f202 1"/>
                <a:gd name="f544" fmla="*/ f453 f201 1"/>
                <a:gd name="f545" fmla="*/ f454 f201 1"/>
                <a:gd name="f546" fmla="*/ f455 f201 1"/>
                <a:gd name="f547" fmla="*/ f456 f202 1"/>
                <a:gd name="f548" fmla="*/ f457 f201 1"/>
                <a:gd name="f549" fmla="*/ f458 f201 1"/>
                <a:gd name="f550" fmla="*/ f459 f202 1"/>
                <a:gd name="f551" fmla="*/ f460 f201 1"/>
                <a:gd name="f552" fmla="*/ f461 f201 1"/>
                <a:gd name="f553" fmla="*/ f462 f202 1"/>
                <a:gd name="f554" fmla="*/ f463 f201 1"/>
                <a:gd name="f555" fmla="*/ f464 f201 1"/>
                <a:gd name="f556" fmla="*/ f465 f202 1"/>
                <a:gd name="f557" fmla="*/ f466 f201 1"/>
                <a:gd name="f558" fmla="*/ f467 f202 1"/>
                <a:gd name="f559" fmla="*/ f468 f201 1"/>
                <a:gd name="f560" fmla="*/ f469 f202 1"/>
                <a:gd name="f561" fmla="*/ f470 f201 1"/>
                <a:gd name="f562" fmla="*/ f471 f202 1"/>
                <a:gd name="f563" fmla="*/ f472 f201 1"/>
                <a:gd name="f564" fmla="*/ f473 f202 1"/>
                <a:gd name="f565" fmla="*/ f474 f201 1"/>
                <a:gd name="f566" fmla="*/ f475 f201 1"/>
                <a:gd name="f567" fmla="*/ f476 f202 1"/>
                <a:gd name="f568" fmla="*/ f477 f202 1"/>
              </a:gdLst>
              <a:ahLst/>
              <a:cxnLst>
                <a:cxn ang="3cd4">
                  <a:pos x="hc" y="t"/>
                </a:cxn>
                <a:cxn ang="0">
                  <a:pos x="r" y="vc"/>
                </a:cxn>
                <a:cxn ang="cd4">
                  <a:pos x="hc" y="b"/>
                </a:cxn>
                <a:cxn ang="cd2">
                  <a:pos x="l" y="vc"/>
                </a:cxn>
                <a:cxn ang="f299">
                  <a:pos x="f482" y="f483"/>
                </a:cxn>
                <a:cxn ang="f299">
                  <a:pos x="f484" y="f485"/>
                </a:cxn>
                <a:cxn ang="f299">
                  <a:pos x="f486" y="f487"/>
                </a:cxn>
                <a:cxn ang="f299">
                  <a:pos x="f488" y="f489"/>
                </a:cxn>
                <a:cxn ang="f299">
                  <a:pos x="f490" y="f491"/>
                </a:cxn>
                <a:cxn ang="f299">
                  <a:pos x="f492" y="f493"/>
                </a:cxn>
                <a:cxn ang="f299">
                  <a:pos x="f494" y="f495"/>
                </a:cxn>
                <a:cxn ang="f299">
                  <a:pos x="f496" y="f497"/>
                </a:cxn>
                <a:cxn ang="f299">
                  <a:pos x="f498" y="f499"/>
                </a:cxn>
                <a:cxn ang="f299">
                  <a:pos x="f500" y="f501"/>
                </a:cxn>
                <a:cxn ang="f299">
                  <a:pos x="f502" y="f503"/>
                </a:cxn>
                <a:cxn ang="f299">
                  <a:pos x="f504" y="f505"/>
                </a:cxn>
                <a:cxn ang="f299">
                  <a:pos x="f506" y="f507"/>
                </a:cxn>
                <a:cxn ang="f299">
                  <a:pos x="f508" y="f509"/>
                </a:cxn>
                <a:cxn ang="f299">
                  <a:pos x="f510" y="f511"/>
                </a:cxn>
                <a:cxn ang="f299">
                  <a:pos x="f512" y="f513"/>
                </a:cxn>
                <a:cxn ang="f299">
                  <a:pos x="f514" y="f515"/>
                </a:cxn>
                <a:cxn ang="f299">
                  <a:pos x="f516" y="f517"/>
                </a:cxn>
                <a:cxn ang="f299">
                  <a:pos x="f518" y="f519"/>
                </a:cxn>
                <a:cxn ang="f299">
                  <a:pos x="f520" y="f521"/>
                </a:cxn>
                <a:cxn ang="f299">
                  <a:pos x="f522" y="f523"/>
                </a:cxn>
                <a:cxn ang="f299">
                  <a:pos x="f524" y="f525"/>
                </a:cxn>
                <a:cxn ang="f299">
                  <a:pos x="f526" y="f527"/>
                </a:cxn>
                <a:cxn ang="f299">
                  <a:pos x="f528" y="f529"/>
                </a:cxn>
                <a:cxn ang="f299">
                  <a:pos x="f530" y="f531"/>
                </a:cxn>
                <a:cxn ang="f299">
                  <a:pos x="f532" y="f533"/>
                </a:cxn>
                <a:cxn ang="f299">
                  <a:pos x="f534" y="f535"/>
                </a:cxn>
                <a:cxn ang="f299">
                  <a:pos x="f536" y="f537"/>
                </a:cxn>
                <a:cxn ang="f299">
                  <a:pos x="f538" y="f539"/>
                </a:cxn>
                <a:cxn ang="f299">
                  <a:pos x="f540" y="f541"/>
                </a:cxn>
                <a:cxn ang="f299">
                  <a:pos x="f482" y="f483"/>
                </a:cxn>
                <a:cxn ang="f299">
                  <a:pos x="f542" y="f543"/>
                </a:cxn>
                <a:cxn ang="f299">
                  <a:pos x="f544" y="f543"/>
                </a:cxn>
                <a:cxn ang="f299">
                  <a:pos x="f544" y="f527"/>
                </a:cxn>
                <a:cxn ang="f299">
                  <a:pos x="f545" y="f527"/>
                </a:cxn>
                <a:cxn ang="f299">
                  <a:pos x="f546" y="f547"/>
                </a:cxn>
                <a:cxn ang="f299">
                  <a:pos x="f548" y="f547"/>
                </a:cxn>
                <a:cxn ang="f299">
                  <a:pos x="f549" y="f550"/>
                </a:cxn>
                <a:cxn ang="f299">
                  <a:pos x="f551" y="f550"/>
                </a:cxn>
                <a:cxn ang="f299">
                  <a:pos x="f552" y="f553"/>
                </a:cxn>
                <a:cxn ang="f299">
                  <a:pos x="f554" y="f553"/>
                </a:cxn>
                <a:cxn ang="f299">
                  <a:pos x="f555" y="f556"/>
                </a:cxn>
                <a:cxn ang="f299">
                  <a:pos x="f557" y="f558"/>
                </a:cxn>
                <a:cxn ang="f299">
                  <a:pos x="f559" y="f560"/>
                </a:cxn>
                <a:cxn ang="f299">
                  <a:pos x="f561" y="f562"/>
                </a:cxn>
                <a:cxn ang="f299">
                  <a:pos x="f555" y="f489"/>
                </a:cxn>
                <a:cxn ang="f299">
                  <a:pos x="f563" y="f564"/>
                </a:cxn>
                <a:cxn ang="f299">
                  <a:pos x="f565" y="f564"/>
                </a:cxn>
                <a:cxn ang="f299">
                  <a:pos x="f549" y="f491"/>
                </a:cxn>
                <a:cxn ang="f299">
                  <a:pos x="f566" y="f567"/>
                </a:cxn>
                <a:cxn ang="f299">
                  <a:pos x="f524" y="f568"/>
                </a:cxn>
                <a:cxn ang="f299">
                  <a:pos x="f542" y="f543"/>
                </a:cxn>
              </a:cxnLst>
              <a:rect l="f478" t="f481" r="f479" b="f480"/>
              <a:pathLst>
                <a:path w="516" h="397">
                  <a:moveTo>
                    <a:pt x="f9" y="f10"/>
                  </a:moveTo>
                  <a:cubicBezTo>
                    <a:pt x="f11" y="f12"/>
                    <a:pt x="f11" y="f13"/>
                    <a:pt x="f14" y="f15"/>
                  </a:cubicBezTo>
                  <a:cubicBezTo>
                    <a:pt x="f16" y="f17"/>
                    <a:pt x="f18" y="f19"/>
                    <a:pt x="f20" y="f21"/>
                  </a:cubicBezTo>
                  <a:cubicBezTo>
                    <a:pt x="f22" y="f23"/>
                    <a:pt x="f24" y="f25"/>
                    <a:pt x="f26" y="f27"/>
                  </a:cubicBezTo>
                  <a:cubicBezTo>
                    <a:pt x="f28" y="f29"/>
                    <a:pt x="f30" y="f31"/>
                    <a:pt x="f32" y="f33"/>
                  </a:cubicBezTo>
                  <a:cubicBezTo>
                    <a:pt x="f31" y="f34"/>
                    <a:pt x="f35" y="f36"/>
                    <a:pt x="f37" y="f38"/>
                  </a:cubicBezTo>
                  <a:cubicBezTo>
                    <a:pt x="f39" y="f40"/>
                    <a:pt x="f41" y="f42"/>
                    <a:pt x="f43" y="f44"/>
                  </a:cubicBezTo>
                  <a:cubicBezTo>
                    <a:pt x="f45" y="f46"/>
                    <a:pt x="f47" y="f28"/>
                    <a:pt x="f48" y="f49"/>
                  </a:cubicBezTo>
                  <a:cubicBezTo>
                    <a:pt x="f50" y="f26"/>
                    <a:pt x="f51" y="f52"/>
                    <a:pt x="f53" y="f54"/>
                  </a:cubicBezTo>
                  <a:cubicBezTo>
                    <a:pt x="f55" y="f56"/>
                    <a:pt x="f57" y="f32"/>
                    <a:pt x="f58" y="f59"/>
                  </a:cubicBezTo>
                  <a:cubicBezTo>
                    <a:pt x="f60" y="f61"/>
                    <a:pt x="f62" y="f63"/>
                    <a:pt x="f64" y="f65"/>
                  </a:cubicBezTo>
                  <a:cubicBezTo>
                    <a:pt x="f66" y="f67"/>
                    <a:pt x="f66" y="f68"/>
                    <a:pt x="f69" y="f70"/>
                  </a:cubicBezTo>
                  <a:cubicBezTo>
                    <a:pt x="f71" y="f72"/>
                    <a:pt x="f73" y="f74"/>
                    <a:pt x="f75" y="f76"/>
                  </a:cubicBezTo>
                  <a:cubicBezTo>
                    <a:pt x="f77" y="f78"/>
                    <a:pt x="f79" y="f6"/>
                    <a:pt x="f80" y="f81"/>
                  </a:cubicBezTo>
                  <a:cubicBezTo>
                    <a:pt x="f82" y="f74"/>
                    <a:pt x="f83" y="f84"/>
                    <a:pt x="f85" y="f16"/>
                  </a:cubicBezTo>
                  <a:cubicBezTo>
                    <a:pt x="f86" y="f87"/>
                    <a:pt x="f7" y="f88"/>
                    <a:pt x="f89" y="f90"/>
                  </a:cubicBezTo>
                  <a:cubicBezTo>
                    <a:pt x="f91" y="f92"/>
                    <a:pt x="f85" y="f93"/>
                    <a:pt x="f83" y="f94"/>
                  </a:cubicBezTo>
                  <a:cubicBezTo>
                    <a:pt x="f69" y="f95"/>
                    <a:pt x="f96" y="f97"/>
                    <a:pt x="f98" y="f52"/>
                  </a:cubicBezTo>
                  <a:cubicBezTo>
                    <a:pt x="f99" y="f100"/>
                    <a:pt x="f101" y="f102"/>
                    <a:pt x="f79" y="f103"/>
                  </a:cubicBezTo>
                  <a:cubicBezTo>
                    <a:pt x="f104" y="f105"/>
                    <a:pt x="f106" y="f107"/>
                    <a:pt x="f108" y="f107"/>
                  </a:cubicBezTo>
                  <a:cubicBezTo>
                    <a:pt x="f109" y="f107"/>
                    <a:pt x="f110" y="f111"/>
                    <a:pt x="f112" y="f113"/>
                  </a:cubicBezTo>
                  <a:cubicBezTo>
                    <a:pt x="f114" y="f115"/>
                    <a:pt x="f116" y="f117"/>
                    <a:pt x="f118" y="f8"/>
                  </a:cubicBezTo>
                  <a:cubicBezTo>
                    <a:pt x="f119" y="f120"/>
                    <a:pt x="f121" y="f122"/>
                    <a:pt x="f123" y="f124"/>
                  </a:cubicBezTo>
                  <a:cubicBezTo>
                    <a:pt x="f125" y="f126"/>
                    <a:pt x="f35" y="f127"/>
                    <a:pt x="f128" y="f129"/>
                  </a:cubicBezTo>
                  <a:cubicBezTo>
                    <a:pt x="f97" y="f130"/>
                    <a:pt x="f131" y="f132"/>
                    <a:pt x="f133" y="f41"/>
                  </a:cubicBezTo>
                  <a:cubicBezTo>
                    <a:pt x="f134" y="f41"/>
                    <a:pt x="f135" y="f136"/>
                    <a:pt x="f137" y="f138"/>
                  </a:cubicBezTo>
                  <a:cubicBezTo>
                    <a:pt x="f139" y="f27"/>
                    <a:pt x="f140" y="f42"/>
                    <a:pt x="f141" y="f142"/>
                  </a:cubicBezTo>
                  <a:cubicBezTo>
                    <a:pt x="f81" y="f143"/>
                    <a:pt x="f144" y="f22"/>
                    <a:pt x="f6" y="f145"/>
                  </a:cubicBezTo>
                  <a:cubicBezTo>
                    <a:pt x="f6" y="f146"/>
                    <a:pt x="f147" y="f148"/>
                    <a:pt x="f149" y="f148"/>
                  </a:cubicBezTo>
                  <a:cubicBezTo>
                    <a:pt x="f150" y="f151"/>
                    <a:pt x="f152" y="f133"/>
                    <a:pt x="f153" y="f63"/>
                  </a:cubicBezTo>
                  <a:cubicBezTo>
                    <a:pt x="f153" y="f154"/>
                    <a:pt x="f9" y="f146"/>
                    <a:pt x="f9" y="f10"/>
                  </a:cubicBezTo>
                  <a:close/>
                  <a:moveTo>
                    <a:pt x="f45" y="f123"/>
                  </a:moveTo>
                  <a:cubicBezTo>
                    <a:pt x="f155" y="f123"/>
                    <a:pt x="f156" y="f123"/>
                    <a:pt x="f114" y="f123"/>
                  </a:cubicBezTo>
                  <a:cubicBezTo>
                    <a:pt x="f114" y="f157"/>
                    <a:pt x="f114" y="f158"/>
                    <a:pt x="f114" y="f124"/>
                  </a:cubicBezTo>
                  <a:cubicBezTo>
                    <a:pt x="f43" y="f124"/>
                    <a:pt x="f155" y="f124"/>
                    <a:pt x="f116" y="f124"/>
                  </a:cubicBezTo>
                  <a:cubicBezTo>
                    <a:pt x="f159" y="f160"/>
                    <a:pt x="f118" y="f130"/>
                    <a:pt x="f47" y="f161"/>
                  </a:cubicBezTo>
                  <a:cubicBezTo>
                    <a:pt x="f162" y="f161"/>
                    <a:pt x="f163" y="f161"/>
                    <a:pt x="f105" y="f161"/>
                  </a:cubicBezTo>
                  <a:cubicBezTo>
                    <a:pt x="f109" y="f41"/>
                    <a:pt x="f164" y="f165"/>
                    <a:pt x="f166" y="f155"/>
                  </a:cubicBezTo>
                  <a:cubicBezTo>
                    <a:pt x="f2" y="f155"/>
                    <a:pt x="f167" y="f155"/>
                    <a:pt x="f168" y="f155"/>
                  </a:cubicBezTo>
                  <a:cubicBezTo>
                    <a:pt x="f169" y="f170"/>
                    <a:pt x="f108" y="f127"/>
                    <a:pt x="f171" y="f172"/>
                  </a:cubicBezTo>
                  <a:cubicBezTo>
                    <a:pt x="f122" y="f172"/>
                    <a:pt x="f173" y="f172"/>
                    <a:pt x="f174" y="f172"/>
                  </a:cubicBezTo>
                  <a:cubicBezTo>
                    <a:pt x="f175" y="f161"/>
                    <a:pt x="f176" y="f132"/>
                    <a:pt x="f177" y="f116"/>
                  </a:cubicBezTo>
                  <a:cubicBezTo>
                    <a:pt x="f111" y="f165"/>
                    <a:pt x="f178" y="f179"/>
                    <a:pt x="f180" y="f181"/>
                  </a:cubicBezTo>
                  <a:cubicBezTo>
                    <a:pt x="f182" y="f161"/>
                    <a:pt x="f183" y="f119"/>
                    <a:pt x="f184" y="f185"/>
                  </a:cubicBezTo>
                  <a:cubicBezTo>
                    <a:pt x="f186" y="f157"/>
                    <a:pt x="f187" y="f36"/>
                    <a:pt x="f188" y="f189"/>
                  </a:cubicBezTo>
                  <a:cubicBezTo>
                    <a:pt x="f8" y="f190"/>
                    <a:pt x="f115" y="f191"/>
                    <a:pt x="f177" y="f27"/>
                  </a:cubicBezTo>
                  <a:cubicBezTo>
                    <a:pt x="f192" y="f123"/>
                    <a:pt x="f50" y="f34"/>
                    <a:pt x="f175" y="f157"/>
                  </a:cubicBezTo>
                  <a:cubicBezTo>
                    <a:pt x="f174" y="f157"/>
                    <a:pt x="f173" y="f157"/>
                    <a:pt x="f122" y="f157"/>
                  </a:cubicBezTo>
                  <a:cubicBezTo>
                    <a:pt x="f171" y="f121"/>
                    <a:pt x="f168" y="f193"/>
                    <a:pt x="f166" y="f33"/>
                  </a:cubicBezTo>
                  <a:cubicBezTo>
                    <a:pt x="f194" y="f195"/>
                    <a:pt x="f196" y="f197"/>
                    <a:pt x="f162" y="f198"/>
                  </a:cubicBezTo>
                  <a:cubicBezTo>
                    <a:pt x="f199" y="f198"/>
                    <a:pt x="f47" y="f119"/>
                    <a:pt x="f118" y="f119"/>
                  </a:cubicBezTo>
                  <a:cubicBezTo>
                    <a:pt x="f110" y="f157"/>
                    <a:pt x="f159" y="f34"/>
                    <a:pt x="f45" y="f123"/>
                  </a:cubicBezTo>
                  <a:close/>
                </a:path>
              </a:pathLst>
            </a:custGeom>
            <a:solidFill>
              <a:srgbClr val="D6B35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6" name="Freeform 22">
              <a:extLst>
                <a:ext uri="{FF2B5EF4-FFF2-40B4-BE49-F238E27FC236}">
                  <a16:creationId xmlns:a16="http://schemas.microsoft.com/office/drawing/2014/main" id="{BEECC213-529F-4B02-84AC-A174108AA5DF}"/>
                </a:ext>
              </a:extLst>
            </p:cNvPr>
            <p:cNvSpPr/>
            <p:nvPr/>
          </p:nvSpPr>
          <p:spPr>
            <a:xfrm>
              <a:off x="8382926" y="313511"/>
              <a:ext cx="509585" cy="392935"/>
            </a:xfrm>
            <a:custGeom>
              <a:avLst/>
              <a:gdLst>
                <a:gd name="f0" fmla="val 10800000"/>
                <a:gd name="f1" fmla="val 5400000"/>
                <a:gd name="f2" fmla="val 360"/>
                <a:gd name="f3" fmla="val 180"/>
                <a:gd name="f4" fmla="val w"/>
                <a:gd name="f5" fmla="val h"/>
                <a:gd name="f6" fmla="val 0"/>
                <a:gd name="f7" fmla="val 516"/>
                <a:gd name="f8" fmla="val 397"/>
                <a:gd name="f9" fmla="val 32"/>
                <a:gd name="f10" fmla="val 134"/>
                <a:gd name="f11" fmla="val 8"/>
                <a:gd name="f12" fmla="val 137"/>
                <a:gd name="f13" fmla="val 150"/>
                <a:gd name="f14" fmla="val 17"/>
                <a:gd name="f15" fmla="val 165"/>
                <a:gd name="f16" fmla="val 40"/>
                <a:gd name="f17" fmla="val 208"/>
                <a:gd name="f18" fmla="val 72"/>
                <a:gd name="f19" fmla="val 237"/>
                <a:gd name="f20" fmla="val 125"/>
                <a:gd name="f21" fmla="val 242"/>
                <a:gd name="f22" fmla="val 155"/>
                <a:gd name="f23" fmla="val 244"/>
                <a:gd name="f24" fmla="val 185"/>
                <a:gd name="f25" fmla="val 256"/>
                <a:gd name="f26" fmla="val 214"/>
                <a:gd name="f27" fmla="val 265"/>
                <a:gd name="f28" fmla="val 220"/>
                <a:gd name="f29" fmla="val 266"/>
                <a:gd name="f30" fmla="val 225"/>
                <a:gd name="f31" fmla="val 270"/>
                <a:gd name="f32" fmla="val 231"/>
                <a:gd name="f33" fmla="val 272"/>
                <a:gd name="f34" fmla="val 290"/>
                <a:gd name="f35" fmla="val 269"/>
                <a:gd name="f36" fmla="val 289"/>
                <a:gd name="f37" fmla="val 295"/>
                <a:gd name="f38" fmla="val 255"/>
                <a:gd name="f39" fmla="val 307"/>
                <a:gd name="f40" fmla="val 239"/>
                <a:gd name="f41" fmla="val 324"/>
                <a:gd name="f42" fmla="val 227"/>
                <a:gd name="f43" fmla="val 338"/>
                <a:gd name="f44" fmla="val 213"/>
                <a:gd name="f45" fmla="val 342"/>
                <a:gd name="f46" fmla="val 216"/>
                <a:gd name="f47" fmla="val 347"/>
                <a:gd name="f48" fmla="val 350"/>
                <a:gd name="f49" fmla="val 219"/>
                <a:gd name="f50" fmla="val 374"/>
                <a:gd name="f51" fmla="val 396"/>
                <a:gd name="f52" fmla="val 218"/>
                <a:gd name="f53" fmla="val 417"/>
                <a:gd name="f54" fmla="val 229"/>
                <a:gd name="f55" fmla="val 429"/>
                <a:gd name="f56" fmla="val 235"/>
                <a:gd name="f57" fmla="val 435"/>
                <a:gd name="f58" fmla="val 439"/>
                <a:gd name="f59" fmla="val 221"/>
                <a:gd name="f60" fmla="val 455"/>
                <a:gd name="f61" fmla="val 175"/>
                <a:gd name="f62" fmla="val 470"/>
                <a:gd name="f63" fmla="val 129"/>
                <a:gd name="f64" fmla="val 485"/>
                <a:gd name="f65" fmla="val 82"/>
                <a:gd name="f66" fmla="val 488"/>
                <a:gd name="f67" fmla="val 73"/>
                <a:gd name="f68" fmla="val 61"/>
                <a:gd name="f69" fmla="val 487"/>
                <a:gd name="f70" fmla="val 51"/>
                <a:gd name="f71" fmla="val 484"/>
                <a:gd name="f72" fmla="val 15"/>
                <a:gd name="f73" fmla="val 471"/>
                <a:gd name="f74" fmla="val 7"/>
                <a:gd name="f75" fmla="val 438"/>
                <a:gd name="f76" fmla="val 19"/>
                <a:gd name="f77" fmla="val 441"/>
                <a:gd name="f78" fmla="val 5"/>
                <a:gd name="f79" fmla="val 449"/>
                <a:gd name="f80" fmla="val 462"/>
                <a:gd name="f81" fmla="val 3"/>
                <a:gd name="f82" fmla="val 481"/>
                <a:gd name="f83" fmla="val 493"/>
                <a:gd name="f84" fmla="val 21"/>
                <a:gd name="f85" fmla="val 500"/>
                <a:gd name="f86" fmla="val 514"/>
                <a:gd name="f87" fmla="val 78"/>
                <a:gd name="f88" fmla="val 117"/>
                <a:gd name="f89" fmla="val 511"/>
                <a:gd name="f90" fmla="val 157"/>
                <a:gd name="f91" fmla="val 509"/>
                <a:gd name="f92" fmla="val 169"/>
                <a:gd name="f93" fmla="val 181"/>
                <a:gd name="f94" fmla="val 192"/>
                <a:gd name="f95" fmla="val 202"/>
                <a:gd name="f96" fmla="val 480"/>
                <a:gd name="f97" fmla="val 210"/>
                <a:gd name="f98" fmla="val 472"/>
                <a:gd name="f99" fmla="val 451"/>
                <a:gd name="f100" fmla="val 240"/>
                <a:gd name="f101" fmla="val 443"/>
                <a:gd name="f102" fmla="val 261"/>
                <a:gd name="f103" fmla="val 294"/>
                <a:gd name="f104" fmla="val 459"/>
                <a:gd name="f105" fmla="val 353"/>
                <a:gd name="f106" fmla="val 418"/>
                <a:gd name="f107" fmla="val 383"/>
                <a:gd name="f108" fmla="val 364"/>
                <a:gd name="f109" fmla="val 354"/>
                <a:gd name="f110" fmla="val 344"/>
                <a:gd name="f111" fmla="val 381"/>
                <a:gd name="f112" fmla="val 331"/>
                <a:gd name="f113" fmla="val 380"/>
                <a:gd name="f114" fmla="val 337"/>
                <a:gd name="f115" fmla="val 387"/>
                <a:gd name="f116" fmla="val 341"/>
                <a:gd name="f117" fmla="val 391"/>
                <a:gd name="f118" fmla="val 345"/>
                <a:gd name="f119" fmla="val 308"/>
                <a:gd name="f120" fmla="val 392"/>
                <a:gd name="f121" fmla="val 291"/>
                <a:gd name="f122" fmla="val 367"/>
                <a:gd name="f123" fmla="val 281"/>
                <a:gd name="f124" fmla="val 336"/>
                <a:gd name="f125" fmla="val 275"/>
                <a:gd name="f126" fmla="val 320"/>
                <a:gd name="f127" fmla="val 317"/>
                <a:gd name="f128" fmla="val 252"/>
                <a:gd name="f129" fmla="val 319"/>
                <a:gd name="f130" fmla="val 323"/>
                <a:gd name="f131" fmla="val 168"/>
                <a:gd name="f132" fmla="val 326"/>
                <a:gd name="f133" fmla="val 126"/>
                <a:gd name="f134" fmla="val 111"/>
                <a:gd name="f135" fmla="val 92"/>
                <a:gd name="f136" fmla="val 313"/>
                <a:gd name="f137" fmla="val 84"/>
                <a:gd name="f138" fmla="val 301"/>
                <a:gd name="f139" fmla="val 57"/>
                <a:gd name="f140" fmla="val 33"/>
                <a:gd name="f141" fmla="val 11"/>
                <a:gd name="f142" fmla="val 188"/>
                <a:gd name="f143" fmla="val 174"/>
                <a:gd name="f144" fmla="val 2"/>
                <a:gd name="f145" fmla="val 138"/>
                <a:gd name="f146" fmla="val 132"/>
                <a:gd name="f147" fmla="val 6"/>
                <a:gd name="f148" fmla="val 121"/>
                <a:gd name="f149" fmla="val 9"/>
                <a:gd name="f150" fmla="val 16"/>
                <a:gd name="f151" fmla="val 120"/>
                <a:gd name="f152" fmla="val 24"/>
                <a:gd name="f153" fmla="val 31"/>
                <a:gd name="f154" fmla="val 131"/>
                <a:gd name="f155" fmla="val 340"/>
                <a:gd name="f156" fmla="val 339"/>
                <a:gd name="f157" fmla="val 299"/>
                <a:gd name="f158" fmla="val 318"/>
                <a:gd name="f159" fmla="val 343"/>
                <a:gd name="f160" fmla="val 330"/>
                <a:gd name="f161" fmla="val 316"/>
                <a:gd name="f162" fmla="val 349"/>
                <a:gd name="f163" fmla="val 351"/>
                <a:gd name="f164" fmla="val 356"/>
                <a:gd name="f165" fmla="val 332"/>
                <a:gd name="f166" fmla="val 358"/>
                <a:gd name="f167" fmla="val 361"/>
                <a:gd name="f168" fmla="val 362"/>
                <a:gd name="f169" fmla="val 363"/>
                <a:gd name="f170" fmla="val 328"/>
                <a:gd name="f171" fmla="val 365"/>
                <a:gd name="f172" fmla="val 305"/>
                <a:gd name="f173" fmla="val 369"/>
                <a:gd name="f174" fmla="val 371"/>
                <a:gd name="f175" fmla="val 373"/>
                <a:gd name="f176" fmla="val 375"/>
                <a:gd name="f177" fmla="val 378"/>
                <a:gd name="f178" fmla="val 382"/>
                <a:gd name="f179" fmla="val 327"/>
                <a:gd name="f180" fmla="val 384"/>
                <a:gd name="f181" fmla="val 322"/>
                <a:gd name="f182" fmla="val 386"/>
                <a:gd name="f183" fmla="val 388"/>
                <a:gd name="f184" fmla="val 393"/>
                <a:gd name="f185" fmla="val 306"/>
                <a:gd name="f186" fmla="val 404"/>
                <a:gd name="f187" fmla="val 407"/>
                <a:gd name="f188" fmla="val 401"/>
                <a:gd name="f189" fmla="val 279"/>
                <a:gd name="f190" fmla="val 273"/>
                <a:gd name="f191" fmla="val 271"/>
                <a:gd name="f192" fmla="val 376"/>
                <a:gd name="f193" fmla="val 284"/>
                <a:gd name="f194" fmla="val 355"/>
                <a:gd name="f195" fmla="val 287"/>
                <a:gd name="f196" fmla="val 352"/>
                <a:gd name="f197" fmla="val 298"/>
                <a:gd name="f198" fmla="val 309"/>
                <a:gd name="f199" fmla="val 348"/>
                <a:gd name="f200" fmla="+- 0 0 -90"/>
                <a:gd name="f201" fmla="*/ f4 1 516"/>
                <a:gd name="f202" fmla="*/ f5 1 397"/>
                <a:gd name="f203" fmla="val f6"/>
                <a:gd name="f204" fmla="val f7"/>
                <a:gd name="f205" fmla="val f8"/>
                <a:gd name="f206" fmla="*/ f200 f0 1"/>
                <a:gd name="f207" fmla="+- f205 0 f203"/>
                <a:gd name="f208" fmla="+- f204 0 f203"/>
                <a:gd name="f209" fmla="*/ f206 1 f3"/>
                <a:gd name="f210" fmla="*/ f208 1 516"/>
                <a:gd name="f211" fmla="*/ f207 1 397"/>
                <a:gd name="f212" fmla="*/ 32 f208 1"/>
                <a:gd name="f213" fmla="*/ 134 f207 1"/>
                <a:gd name="f214" fmla="*/ 17 f208 1"/>
                <a:gd name="f215" fmla="*/ 165 f207 1"/>
                <a:gd name="f216" fmla="*/ 125 f208 1"/>
                <a:gd name="f217" fmla="*/ 242 f207 1"/>
                <a:gd name="f218" fmla="*/ 214 f208 1"/>
                <a:gd name="f219" fmla="*/ 265 f207 1"/>
                <a:gd name="f220" fmla="*/ 231 f208 1"/>
                <a:gd name="f221" fmla="*/ 272 f207 1"/>
                <a:gd name="f222" fmla="*/ 295 f208 1"/>
                <a:gd name="f223" fmla="*/ 255 f207 1"/>
                <a:gd name="f224" fmla="*/ 338 f208 1"/>
                <a:gd name="f225" fmla="*/ 213 f207 1"/>
                <a:gd name="f226" fmla="*/ 350 f208 1"/>
                <a:gd name="f227" fmla="*/ 219 f207 1"/>
                <a:gd name="f228" fmla="*/ 417 f208 1"/>
                <a:gd name="f229" fmla="*/ 229 f207 1"/>
                <a:gd name="f230" fmla="*/ 439 f208 1"/>
                <a:gd name="f231" fmla="*/ 221 f207 1"/>
                <a:gd name="f232" fmla="*/ 485 f208 1"/>
                <a:gd name="f233" fmla="*/ 82 f207 1"/>
                <a:gd name="f234" fmla="*/ 487 f208 1"/>
                <a:gd name="f235" fmla="*/ 51 f207 1"/>
                <a:gd name="f236" fmla="*/ 438 f208 1"/>
                <a:gd name="f237" fmla="*/ 19 f207 1"/>
                <a:gd name="f238" fmla="*/ 462 f208 1"/>
                <a:gd name="f239" fmla="*/ 3 f207 1"/>
                <a:gd name="f240" fmla="*/ 500 f208 1"/>
                <a:gd name="f241" fmla="*/ 40 f207 1"/>
                <a:gd name="f242" fmla="*/ 511 f208 1"/>
                <a:gd name="f243" fmla="*/ 157 f207 1"/>
                <a:gd name="f244" fmla="*/ 493 f208 1"/>
                <a:gd name="f245" fmla="*/ 192 f207 1"/>
                <a:gd name="f246" fmla="*/ 472 f208 1"/>
                <a:gd name="f247" fmla="*/ 218 f207 1"/>
                <a:gd name="f248" fmla="*/ 449 f208 1"/>
                <a:gd name="f249" fmla="*/ 294 f207 1"/>
                <a:gd name="f250" fmla="*/ 364 f208 1"/>
                <a:gd name="f251" fmla="*/ 383 f207 1"/>
                <a:gd name="f252" fmla="*/ 331 f208 1"/>
                <a:gd name="f253" fmla="*/ 380 f207 1"/>
                <a:gd name="f254" fmla="*/ 345 f208 1"/>
                <a:gd name="f255" fmla="*/ 397 f207 1"/>
                <a:gd name="f256" fmla="*/ 281 f208 1"/>
                <a:gd name="f257" fmla="*/ 336 f207 1"/>
                <a:gd name="f258" fmla="*/ 252 f208 1"/>
                <a:gd name="f259" fmla="*/ 319 f207 1"/>
                <a:gd name="f260" fmla="*/ 126 f208 1"/>
                <a:gd name="f261" fmla="*/ 324 f207 1"/>
                <a:gd name="f262" fmla="*/ 84 f208 1"/>
                <a:gd name="f263" fmla="*/ 301 f207 1"/>
                <a:gd name="f264" fmla="*/ 11 f208 1"/>
                <a:gd name="f265" fmla="*/ 188 f207 1"/>
                <a:gd name="f266" fmla="*/ 0 f208 1"/>
                <a:gd name="f267" fmla="*/ 138 f207 1"/>
                <a:gd name="f268" fmla="*/ 9 f208 1"/>
                <a:gd name="f269" fmla="*/ 121 f207 1"/>
                <a:gd name="f270" fmla="*/ 31 f208 1"/>
                <a:gd name="f271" fmla="*/ 129 f207 1"/>
                <a:gd name="f272" fmla="*/ 342 f208 1"/>
                <a:gd name="f273" fmla="*/ 281 f207 1"/>
                <a:gd name="f274" fmla="*/ 337 f208 1"/>
                <a:gd name="f275" fmla="*/ 341 f208 1"/>
                <a:gd name="f276" fmla="*/ 347 f208 1"/>
                <a:gd name="f277" fmla="*/ 316 f207 1"/>
                <a:gd name="f278" fmla="*/ 353 f208 1"/>
                <a:gd name="f279" fmla="*/ 358 f208 1"/>
                <a:gd name="f280" fmla="*/ 340 f207 1"/>
                <a:gd name="f281" fmla="*/ 362 f208 1"/>
                <a:gd name="f282" fmla="*/ 365 f208 1"/>
                <a:gd name="f283" fmla="*/ 305 f207 1"/>
                <a:gd name="f284" fmla="*/ 371 f208 1"/>
                <a:gd name="f285" fmla="*/ 378 f208 1"/>
                <a:gd name="f286" fmla="*/ 341 f207 1"/>
                <a:gd name="f287" fmla="*/ 384 f208 1"/>
                <a:gd name="f288" fmla="*/ 322 f207 1"/>
                <a:gd name="f289" fmla="*/ 393 f208 1"/>
                <a:gd name="f290" fmla="*/ 306 f207 1"/>
                <a:gd name="f291" fmla="*/ 401 f208 1"/>
                <a:gd name="f292" fmla="*/ 279 f207 1"/>
                <a:gd name="f293" fmla="*/ 373 f208 1"/>
                <a:gd name="f294" fmla="*/ 299 f207 1"/>
                <a:gd name="f295" fmla="*/ 367 f208 1"/>
                <a:gd name="f296" fmla="*/ 349 f208 1"/>
                <a:gd name="f297" fmla="*/ 309 f207 1"/>
                <a:gd name="f298" fmla="*/ 308 f207 1"/>
                <a:gd name="f299" fmla="+- f209 0 f1"/>
                <a:gd name="f300" fmla="*/ f212 1 516"/>
                <a:gd name="f301" fmla="*/ f213 1 397"/>
                <a:gd name="f302" fmla="*/ f214 1 516"/>
                <a:gd name="f303" fmla="*/ f215 1 397"/>
                <a:gd name="f304" fmla="*/ f216 1 516"/>
                <a:gd name="f305" fmla="*/ f217 1 397"/>
                <a:gd name="f306" fmla="*/ f218 1 516"/>
                <a:gd name="f307" fmla="*/ f219 1 397"/>
                <a:gd name="f308" fmla="*/ f220 1 516"/>
                <a:gd name="f309" fmla="*/ f221 1 397"/>
                <a:gd name="f310" fmla="*/ f222 1 516"/>
                <a:gd name="f311" fmla="*/ f223 1 397"/>
                <a:gd name="f312" fmla="*/ f224 1 516"/>
                <a:gd name="f313" fmla="*/ f225 1 397"/>
                <a:gd name="f314" fmla="*/ f226 1 516"/>
                <a:gd name="f315" fmla="*/ f227 1 397"/>
                <a:gd name="f316" fmla="*/ f228 1 516"/>
                <a:gd name="f317" fmla="*/ f229 1 397"/>
                <a:gd name="f318" fmla="*/ f230 1 516"/>
                <a:gd name="f319" fmla="*/ f231 1 397"/>
                <a:gd name="f320" fmla="*/ f232 1 516"/>
                <a:gd name="f321" fmla="*/ f233 1 397"/>
                <a:gd name="f322" fmla="*/ f234 1 516"/>
                <a:gd name="f323" fmla="*/ f235 1 397"/>
                <a:gd name="f324" fmla="*/ f236 1 516"/>
                <a:gd name="f325" fmla="*/ f237 1 397"/>
                <a:gd name="f326" fmla="*/ f238 1 516"/>
                <a:gd name="f327" fmla="*/ f239 1 397"/>
                <a:gd name="f328" fmla="*/ f240 1 516"/>
                <a:gd name="f329" fmla="*/ f241 1 397"/>
                <a:gd name="f330" fmla="*/ f242 1 516"/>
                <a:gd name="f331" fmla="*/ f243 1 397"/>
                <a:gd name="f332" fmla="*/ f244 1 516"/>
                <a:gd name="f333" fmla="*/ f245 1 397"/>
                <a:gd name="f334" fmla="*/ f246 1 516"/>
                <a:gd name="f335" fmla="*/ f247 1 397"/>
                <a:gd name="f336" fmla="*/ f248 1 516"/>
                <a:gd name="f337" fmla="*/ f249 1 397"/>
                <a:gd name="f338" fmla="*/ f250 1 516"/>
                <a:gd name="f339" fmla="*/ f251 1 397"/>
                <a:gd name="f340" fmla="*/ f252 1 516"/>
                <a:gd name="f341" fmla="*/ f253 1 397"/>
                <a:gd name="f342" fmla="*/ f254 1 516"/>
                <a:gd name="f343" fmla="*/ f255 1 397"/>
                <a:gd name="f344" fmla="*/ f256 1 516"/>
                <a:gd name="f345" fmla="*/ f257 1 397"/>
                <a:gd name="f346" fmla="*/ f258 1 516"/>
                <a:gd name="f347" fmla="*/ f259 1 397"/>
                <a:gd name="f348" fmla="*/ f260 1 516"/>
                <a:gd name="f349" fmla="*/ f261 1 397"/>
                <a:gd name="f350" fmla="*/ f262 1 516"/>
                <a:gd name="f351" fmla="*/ f263 1 397"/>
                <a:gd name="f352" fmla="*/ f264 1 516"/>
                <a:gd name="f353" fmla="*/ f265 1 397"/>
                <a:gd name="f354" fmla="*/ f266 1 516"/>
                <a:gd name="f355" fmla="*/ f267 1 397"/>
                <a:gd name="f356" fmla="*/ f268 1 516"/>
                <a:gd name="f357" fmla="*/ f269 1 397"/>
                <a:gd name="f358" fmla="*/ f270 1 516"/>
                <a:gd name="f359" fmla="*/ f271 1 397"/>
                <a:gd name="f360" fmla="*/ f272 1 516"/>
                <a:gd name="f361" fmla="*/ f273 1 397"/>
                <a:gd name="f362" fmla="*/ f274 1 516"/>
                <a:gd name="f363" fmla="*/ f275 1 516"/>
                <a:gd name="f364" fmla="*/ f276 1 516"/>
                <a:gd name="f365" fmla="*/ f277 1 397"/>
                <a:gd name="f366" fmla="*/ f278 1 516"/>
                <a:gd name="f367" fmla="*/ f279 1 516"/>
                <a:gd name="f368" fmla="*/ f280 1 397"/>
                <a:gd name="f369" fmla="*/ f281 1 516"/>
                <a:gd name="f370" fmla="*/ f282 1 516"/>
                <a:gd name="f371" fmla="*/ f283 1 397"/>
                <a:gd name="f372" fmla="*/ f284 1 516"/>
                <a:gd name="f373" fmla="*/ f285 1 516"/>
                <a:gd name="f374" fmla="*/ f286 1 397"/>
                <a:gd name="f375" fmla="*/ f287 1 516"/>
                <a:gd name="f376" fmla="*/ f288 1 397"/>
                <a:gd name="f377" fmla="*/ f289 1 516"/>
                <a:gd name="f378" fmla="*/ f290 1 397"/>
                <a:gd name="f379" fmla="*/ f291 1 516"/>
                <a:gd name="f380" fmla="*/ f292 1 397"/>
                <a:gd name="f381" fmla="*/ f293 1 516"/>
                <a:gd name="f382" fmla="*/ f294 1 397"/>
                <a:gd name="f383" fmla="*/ f295 1 516"/>
                <a:gd name="f384" fmla="*/ f296 1 516"/>
                <a:gd name="f385" fmla="*/ f297 1 397"/>
                <a:gd name="f386" fmla="*/ f298 1 397"/>
                <a:gd name="f387" fmla="*/ 0 1 f210"/>
                <a:gd name="f388" fmla="*/ f204 1 f210"/>
                <a:gd name="f389" fmla="*/ 0 1 f211"/>
                <a:gd name="f390" fmla="*/ f205 1 f211"/>
                <a:gd name="f391" fmla="*/ f300 1 f210"/>
                <a:gd name="f392" fmla="*/ f301 1 f211"/>
                <a:gd name="f393" fmla="*/ f302 1 f210"/>
                <a:gd name="f394" fmla="*/ f303 1 f211"/>
                <a:gd name="f395" fmla="*/ f304 1 f210"/>
                <a:gd name="f396" fmla="*/ f305 1 f211"/>
                <a:gd name="f397" fmla="*/ f306 1 f210"/>
                <a:gd name="f398" fmla="*/ f307 1 f211"/>
                <a:gd name="f399" fmla="*/ f308 1 f210"/>
                <a:gd name="f400" fmla="*/ f309 1 f211"/>
                <a:gd name="f401" fmla="*/ f310 1 f210"/>
                <a:gd name="f402" fmla="*/ f311 1 f211"/>
                <a:gd name="f403" fmla="*/ f312 1 f210"/>
                <a:gd name="f404" fmla="*/ f313 1 f211"/>
                <a:gd name="f405" fmla="*/ f314 1 f210"/>
                <a:gd name="f406" fmla="*/ f315 1 f211"/>
                <a:gd name="f407" fmla="*/ f316 1 f210"/>
                <a:gd name="f408" fmla="*/ f317 1 f211"/>
                <a:gd name="f409" fmla="*/ f318 1 f210"/>
                <a:gd name="f410" fmla="*/ f319 1 f211"/>
                <a:gd name="f411" fmla="*/ f320 1 f210"/>
                <a:gd name="f412" fmla="*/ f321 1 f211"/>
                <a:gd name="f413" fmla="*/ f322 1 f210"/>
                <a:gd name="f414" fmla="*/ f323 1 f211"/>
                <a:gd name="f415" fmla="*/ f324 1 f210"/>
                <a:gd name="f416" fmla="*/ f325 1 f211"/>
                <a:gd name="f417" fmla="*/ f326 1 f210"/>
                <a:gd name="f418" fmla="*/ f327 1 f211"/>
                <a:gd name="f419" fmla="*/ f328 1 f210"/>
                <a:gd name="f420" fmla="*/ f329 1 f211"/>
                <a:gd name="f421" fmla="*/ f330 1 f210"/>
                <a:gd name="f422" fmla="*/ f331 1 f211"/>
                <a:gd name="f423" fmla="*/ f332 1 f210"/>
                <a:gd name="f424" fmla="*/ f333 1 f211"/>
                <a:gd name="f425" fmla="*/ f334 1 f210"/>
                <a:gd name="f426" fmla="*/ f335 1 f211"/>
                <a:gd name="f427" fmla="*/ f336 1 f210"/>
                <a:gd name="f428" fmla="*/ f337 1 f211"/>
                <a:gd name="f429" fmla="*/ f338 1 f210"/>
                <a:gd name="f430" fmla="*/ f339 1 f211"/>
                <a:gd name="f431" fmla="*/ f340 1 f210"/>
                <a:gd name="f432" fmla="*/ f341 1 f211"/>
                <a:gd name="f433" fmla="*/ f342 1 f210"/>
                <a:gd name="f434" fmla="*/ f343 1 f211"/>
                <a:gd name="f435" fmla="*/ f344 1 f210"/>
                <a:gd name="f436" fmla="*/ f345 1 f211"/>
                <a:gd name="f437" fmla="*/ f346 1 f210"/>
                <a:gd name="f438" fmla="*/ f347 1 f211"/>
                <a:gd name="f439" fmla="*/ f348 1 f210"/>
                <a:gd name="f440" fmla="*/ f349 1 f211"/>
                <a:gd name="f441" fmla="*/ f350 1 f210"/>
                <a:gd name="f442" fmla="*/ f351 1 f211"/>
                <a:gd name="f443" fmla="*/ f352 1 f210"/>
                <a:gd name="f444" fmla="*/ f353 1 f211"/>
                <a:gd name="f445" fmla="*/ f354 1 f210"/>
                <a:gd name="f446" fmla="*/ f355 1 f211"/>
                <a:gd name="f447" fmla="*/ f356 1 f210"/>
                <a:gd name="f448" fmla="*/ f357 1 f211"/>
                <a:gd name="f449" fmla="*/ f358 1 f210"/>
                <a:gd name="f450" fmla="*/ f359 1 f211"/>
                <a:gd name="f451" fmla="*/ f360 1 f210"/>
                <a:gd name="f452" fmla="*/ f361 1 f211"/>
                <a:gd name="f453" fmla="*/ f362 1 f210"/>
                <a:gd name="f454" fmla="*/ f363 1 f210"/>
                <a:gd name="f455" fmla="*/ f364 1 f210"/>
                <a:gd name="f456" fmla="*/ f365 1 f211"/>
                <a:gd name="f457" fmla="*/ f366 1 f210"/>
                <a:gd name="f458" fmla="*/ f367 1 f210"/>
                <a:gd name="f459" fmla="*/ f368 1 f211"/>
                <a:gd name="f460" fmla="*/ f369 1 f210"/>
                <a:gd name="f461" fmla="*/ f370 1 f210"/>
                <a:gd name="f462" fmla="*/ f371 1 f211"/>
                <a:gd name="f463" fmla="*/ f372 1 f210"/>
                <a:gd name="f464" fmla="*/ f373 1 f210"/>
                <a:gd name="f465" fmla="*/ f374 1 f211"/>
                <a:gd name="f466" fmla="*/ f375 1 f210"/>
                <a:gd name="f467" fmla="*/ f376 1 f211"/>
                <a:gd name="f468" fmla="*/ f377 1 f210"/>
                <a:gd name="f469" fmla="*/ f378 1 f211"/>
                <a:gd name="f470" fmla="*/ f379 1 f210"/>
                <a:gd name="f471" fmla="*/ f380 1 f211"/>
                <a:gd name="f472" fmla="*/ f381 1 f210"/>
                <a:gd name="f473" fmla="*/ f382 1 f211"/>
                <a:gd name="f474" fmla="*/ f383 1 f210"/>
                <a:gd name="f475" fmla="*/ f384 1 f210"/>
                <a:gd name="f476" fmla="*/ f385 1 f211"/>
                <a:gd name="f477" fmla="*/ f386 1 f211"/>
                <a:gd name="f478" fmla="*/ f387 f201 1"/>
                <a:gd name="f479" fmla="*/ f388 f201 1"/>
                <a:gd name="f480" fmla="*/ f390 f202 1"/>
                <a:gd name="f481" fmla="*/ f389 f202 1"/>
                <a:gd name="f482" fmla="*/ f391 f201 1"/>
                <a:gd name="f483" fmla="*/ f392 f202 1"/>
                <a:gd name="f484" fmla="*/ f393 f201 1"/>
                <a:gd name="f485" fmla="*/ f394 f202 1"/>
                <a:gd name="f486" fmla="*/ f395 f201 1"/>
                <a:gd name="f487" fmla="*/ f396 f202 1"/>
                <a:gd name="f488" fmla="*/ f397 f201 1"/>
                <a:gd name="f489" fmla="*/ f398 f202 1"/>
                <a:gd name="f490" fmla="*/ f399 f201 1"/>
                <a:gd name="f491" fmla="*/ f400 f202 1"/>
                <a:gd name="f492" fmla="*/ f401 f201 1"/>
                <a:gd name="f493" fmla="*/ f402 f202 1"/>
                <a:gd name="f494" fmla="*/ f403 f201 1"/>
                <a:gd name="f495" fmla="*/ f404 f202 1"/>
                <a:gd name="f496" fmla="*/ f405 f201 1"/>
                <a:gd name="f497" fmla="*/ f406 f202 1"/>
                <a:gd name="f498" fmla="*/ f407 f201 1"/>
                <a:gd name="f499" fmla="*/ f408 f202 1"/>
                <a:gd name="f500" fmla="*/ f409 f201 1"/>
                <a:gd name="f501" fmla="*/ f410 f202 1"/>
                <a:gd name="f502" fmla="*/ f411 f201 1"/>
                <a:gd name="f503" fmla="*/ f412 f202 1"/>
                <a:gd name="f504" fmla="*/ f413 f201 1"/>
                <a:gd name="f505" fmla="*/ f414 f202 1"/>
                <a:gd name="f506" fmla="*/ f415 f201 1"/>
                <a:gd name="f507" fmla="*/ f416 f202 1"/>
                <a:gd name="f508" fmla="*/ f417 f201 1"/>
                <a:gd name="f509" fmla="*/ f418 f202 1"/>
                <a:gd name="f510" fmla="*/ f419 f201 1"/>
                <a:gd name="f511" fmla="*/ f420 f202 1"/>
                <a:gd name="f512" fmla="*/ f421 f201 1"/>
                <a:gd name="f513" fmla="*/ f422 f202 1"/>
                <a:gd name="f514" fmla="*/ f423 f201 1"/>
                <a:gd name="f515" fmla="*/ f424 f202 1"/>
                <a:gd name="f516" fmla="*/ f425 f201 1"/>
                <a:gd name="f517" fmla="*/ f426 f202 1"/>
                <a:gd name="f518" fmla="*/ f427 f201 1"/>
                <a:gd name="f519" fmla="*/ f428 f202 1"/>
                <a:gd name="f520" fmla="*/ f429 f201 1"/>
                <a:gd name="f521" fmla="*/ f430 f202 1"/>
                <a:gd name="f522" fmla="*/ f431 f201 1"/>
                <a:gd name="f523" fmla="*/ f432 f202 1"/>
                <a:gd name="f524" fmla="*/ f433 f201 1"/>
                <a:gd name="f525" fmla="*/ f434 f202 1"/>
                <a:gd name="f526" fmla="*/ f435 f201 1"/>
                <a:gd name="f527" fmla="*/ f436 f202 1"/>
                <a:gd name="f528" fmla="*/ f437 f201 1"/>
                <a:gd name="f529" fmla="*/ f438 f202 1"/>
                <a:gd name="f530" fmla="*/ f439 f201 1"/>
                <a:gd name="f531" fmla="*/ f440 f202 1"/>
                <a:gd name="f532" fmla="*/ f441 f201 1"/>
                <a:gd name="f533" fmla="*/ f442 f202 1"/>
                <a:gd name="f534" fmla="*/ f443 f201 1"/>
                <a:gd name="f535" fmla="*/ f444 f202 1"/>
                <a:gd name="f536" fmla="*/ f445 f201 1"/>
                <a:gd name="f537" fmla="*/ f446 f202 1"/>
                <a:gd name="f538" fmla="*/ f447 f201 1"/>
                <a:gd name="f539" fmla="*/ f448 f202 1"/>
                <a:gd name="f540" fmla="*/ f449 f201 1"/>
                <a:gd name="f541" fmla="*/ f450 f202 1"/>
                <a:gd name="f542" fmla="*/ f451 f201 1"/>
                <a:gd name="f543" fmla="*/ f452 f202 1"/>
                <a:gd name="f544" fmla="*/ f453 f201 1"/>
                <a:gd name="f545" fmla="*/ f454 f201 1"/>
                <a:gd name="f546" fmla="*/ f455 f201 1"/>
                <a:gd name="f547" fmla="*/ f456 f202 1"/>
                <a:gd name="f548" fmla="*/ f457 f201 1"/>
                <a:gd name="f549" fmla="*/ f458 f201 1"/>
                <a:gd name="f550" fmla="*/ f459 f202 1"/>
                <a:gd name="f551" fmla="*/ f460 f201 1"/>
                <a:gd name="f552" fmla="*/ f461 f201 1"/>
                <a:gd name="f553" fmla="*/ f462 f202 1"/>
                <a:gd name="f554" fmla="*/ f463 f201 1"/>
                <a:gd name="f555" fmla="*/ f464 f201 1"/>
                <a:gd name="f556" fmla="*/ f465 f202 1"/>
                <a:gd name="f557" fmla="*/ f466 f201 1"/>
                <a:gd name="f558" fmla="*/ f467 f202 1"/>
                <a:gd name="f559" fmla="*/ f468 f201 1"/>
                <a:gd name="f560" fmla="*/ f469 f202 1"/>
                <a:gd name="f561" fmla="*/ f470 f201 1"/>
                <a:gd name="f562" fmla="*/ f471 f202 1"/>
                <a:gd name="f563" fmla="*/ f472 f201 1"/>
                <a:gd name="f564" fmla="*/ f473 f202 1"/>
                <a:gd name="f565" fmla="*/ f474 f201 1"/>
                <a:gd name="f566" fmla="*/ f475 f201 1"/>
                <a:gd name="f567" fmla="*/ f476 f202 1"/>
                <a:gd name="f568" fmla="*/ f477 f202 1"/>
              </a:gdLst>
              <a:ahLst/>
              <a:cxnLst>
                <a:cxn ang="3cd4">
                  <a:pos x="hc" y="t"/>
                </a:cxn>
                <a:cxn ang="0">
                  <a:pos x="r" y="vc"/>
                </a:cxn>
                <a:cxn ang="cd4">
                  <a:pos x="hc" y="b"/>
                </a:cxn>
                <a:cxn ang="cd2">
                  <a:pos x="l" y="vc"/>
                </a:cxn>
                <a:cxn ang="f299">
                  <a:pos x="f482" y="f483"/>
                </a:cxn>
                <a:cxn ang="f299">
                  <a:pos x="f484" y="f485"/>
                </a:cxn>
                <a:cxn ang="f299">
                  <a:pos x="f486" y="f487"/>
                </a:cxn>
                <a:cxn ang="f299">
                  <a:pos x="f488" y="f489"/>
                </a:cxn>
                <a:cxn ang="f299">
                  <a:pos x="f490" y="f491"/>
                </a:cxn>
                <a:cxn ang="f299">
                  <a:pos x="f492" y="f493"/>
                </a:cxn>
                <a:cxn ang="f299">
                  <a:pos x="f494" y="f495"/>
                </a:cxn>
                <a:cxn ang="f299">
                  <a:pos x="f496" y="f497"/>
                </a:cxn>
                <a:cxn ang="f299">
                  <a:pos x="f498" y="f499"/>
                </a:cxn>
                <a:cxn ang="f299">
                  <a:pos x="f500" y="f501"/>
                </a:cxn>
                <a:cxn ang="f299">
                  <a:pos x="f502" y="f503"/>
                </a:cxn>
                <a:cxn ang="f299">
                  <a:pos x="f504" y="f505"/>
                </a:cxn>
                <a:cxn ang="f299">
                  <a:pos x="f506" y="f507"/>
                </a:cxn>
                <a:cxn ang="f299">
                  <a:pos x="f508" y="f509"/>
                </a:cxn>
                <a:cxn ang="f299">
                  <a:pos x="f510" y="f511"/>
                </a:cxn>
                <a:cxn ang="f299">
                  <a:pos x="f512" y="f513"/>
                </a:cxn>
                <a:cxn ang="f299">
                  <a:pos x="f514" y="f515"/>
                </a:cxn>
                <a:cxn ang="f299">
                  <a:pos x="f516" y="f517"/>
                </a:cxn>
                <a:cxn ang="f299">
                  <a:pos x="f518" y="f519"/>
                </a:cxn>
                <a:cxn ang="f299">
                  <a:pos x="f520" y="f521"/>
                </a:cxn>
                <a:cxn ang="f299">
                  <a:pos x="f522" y="f523"/>
                </a:cxn>
                <a:cxn ang="f299">
                  <a:pos x="f524" y="f525"/>
                </a:cxn>
                <a:cxn ang="f299">
                  <a:pos x="f526" y="f527"/>
                </a:cxn>
                <a:cxn ang="f299">
                  <a:pos x="f528" y="f529"/>
                </a:cxn>
                <a:cxn ang="f299">
                  <a:pos x="f530" y="f531"/>
                </a:cxn>
                <a:cxn ang="f299">
                  <a:pos x="f532" y="f533"/>
                </a:cxn>
                <a:cxn ang="f299">
                  <a:pos x="f534" y="f535"/>
                </a:cxn>
                <a:cxn ang="f299">
                  <a:pos x="f536" y="f537"/>
                </a:cxn>
                <a:cxn ang="f299">
                  <a:pos x="f538" y="f539"/>
                </a:cxn>
                <a:cxn ang="f299">
                  <a:pos x="f540" y="f541"/>
                </a:cxn>
                <a:cxn ang="f299">
                  <a:pos x="f482" y="f483"/>
                </a:cxn>
                <a:cxn ang="f299">
                  <a:pos x="f542" y="f543"/>
                </a:cxn>
                <a:cxn ang="f299">
                  <a:pos x="f544" y="f543"/>
                </a:cxn>
                <a:cxn ang="f299">
                  <a:pos x="f544" y="f527"/>
                </a:cxn>
                <a:cxn ang="f299">
                  <a:pos x="f545" y="f527"/>
                </a:cxn>
                <a:cxn ang="f299">
                  <a:pos x="f546" y="f547"/>
                </a:cxn>
                <a:cxn ang="f299">
                  <a:pos x="f548" y="f547"/>
                </a:cxn>
                <a:cxn ang="f299">
                  <a:pos x="f549" y="f550"/>
                </a:cxn>
                <a:cxn ang="f299">
                  <a:pos x="f551" y="f550"/>
                </a:cxn>
                <a:cxn ang="f299">
                  <a:pos x="f552" y="f553"/>
                </a:cxn>
                <a:cxn ang="f299">
                  <a:pos x="f554" y="f553"/>
                </a:cxn>
                <a:cxn ang="f299">
                  <a:pos x="f555" y="f556"/>
                </a:cxn>
                <a:cxn ang="f299">
                  <a:pos x="f557" y="f558"/>
                </a:cxn>
                <a:cxn ang="f299">
                  <a:pos x="f559" y="f560"/>
                </a:cxn>
                <a:cxn ang="f299">
                  <a:pos x="f561" y="f562"/>
                </a:cxn>
                <a:cxn ang="f299">
                  <a:pos x="f555" y="f489"/>
                </a:cxn>
                <a:cxn ang="f299">
                  <a:pos x="f563" y="f564"/>
                </a:cxn>
                <a:cxn ang="f299">
                  <a:pos x="f565" y="f564"/>
                </a:cxn>
                <a:cxn ang="f299">
                  <a:pos x="f549" y="f491"/>
                </a:cxn>
                <a:cxn ang="f299">
                  <a:pos x="f566" y="f567"/>
                </a:cxn>
                <a:cxn ang="f299">
                  <a:pos x="f524" y="f568"/>
                </a:cxn>
                <a:cxn ang="f299">
                  <a:pos x="f542" y="f543"/>
                </a:cxn>
              </a:cxnLst>
              <a:rect l="f478" t="f481" r="f479" b="f480"/>
              <a:pathLst>
                <a:path w="516" h="397">
                  <a:moveTo>
                    <a:pt x="f9" y="f10"/>
                  </a:moveTo>
                  <a:cubicBezTo>
                    <a:pt x="f11" y="f12"/>
                    <a:pt x="f11" y="f13"/>
                    <a:pt x="f14" y="f15"/>
                  </a:cubicBezTo>
                  <a:cubicBezTo>
                    <a:pt x="f16" y="f17"/>
                    <a:pt x="f18" y="f19"/>
                    <a:pt x="f20" y="f21"/>
                  </a:cubicBezTo>
                  <a:cubicBezTo>
                    <a:pt x="f22" y="f23"/>
                    <a:pt x="f24" y="f25"/>
                    <a:pt x="f26" y="f27"/>
                  </a:cubicBezTo>
                  <a:cubicBezTo>
                    <a:pt x="f28" y="f29"/>
                    <a:pt x="f30" y="f31"/>
                    <a:pt x="f32" y="f33"/>
                  </a:cubicBezTo>
                  <a:cubicBezTo>
                    <a:pt x="f31" y="f34"/>
                    <a:pt x="f35" y="f36"/>
                    <a:pt x="f37" y="f38"/>
                  </a:cubicBezTo>
                  <a:cubicBezTo>
                    <a:pt x="f39" y="f40"/>
                    <a:pt x="f41" y="f42"/>
                    <a:pt x="f43" y="f44"/>
                  </a:cubicBezTo>
                  <a:cubicBezTo>
                    <a:pt x="f45" y="f46"/>
                    <a:pt x="f47" y="f28"/>
                    <a:pt x="f48" y="f49"/>
                  </a:cubicBezTo>
                  <a:cubicBezTo>
                    <a:pt x="f50" y="f26"/>
                    <a:pt x="f51" y="f52"/>
                    <a:pt x="f53" y="f54"/>
                  </a:cubicBezTo>
                  <a:cubicBezTo>
                    <a:pt x="f55" y="f56"/>
                    <a:pt x="f57" y="f32"/>
                    <a:pt x="f58" y="f59"/>
                  </a:cubicBezTo>
                  <a:cubicBezTo>
                    <a:pt x="f60" y="f61"/>
                    <a:pt x="f62" y="f63"/>
                    <a:pt x="f64" y="f65"/>
                  </a:cubicBezTo>
                  <a:cubicBezTo>
                    <a:pt x="f66" y="f67"/>
                    <a:pt x="f66" y="f68"/>
                    <a:pt x="f69" y="f70"/>
                  </a:cubicBezTo>
                  <a:cubicBezTo>
                    <a:pt x="f71" y="f72"/>
                    <a:pt x="f73" y="f74"/>
                    <a:pt x="f75" y="f76"/>
                  </a:cubicBezTo>
                  <a:cubicBezTo>
                    <a:pt x="f77" y="f78"/>
                    <a:pt x="f79" y="f6"/>
                    <a:pt x="f80" y="f81"/>
                  </a:cubicBezTo>
                  <a:cubicBezTo>
                    <a:pt x="f82" y="f74"/>
                    <a:pt x="f83" y="f84"/>
                    <a:pt x="f85" y="f16"/>
                  </a:cubicBezTo>
                  <a:cubicBezTo>
                    <a:pt x="f86" y="f87"/>
                    <a:pt x="f7" y="f88"/>
                    <a:pt x="f89" y="f90"/>
                  </a:cubicBezTo>
                  <a:cubicBezTo>
                    <a:pt x="f91" y="f92"/>
                    <a:pt x="f85" y="f93"/>
                    <a:pt x="f83" y="f94"/>
                  </a:cubicBezTo>
                  <a:cubicBezTo>
                    <a:pt x="f69" y="f95"/>
                    <a:pt x="f96" y="f97"/>
                    <a:pt x="f98" y="f52"/>
                  </a:cubicBezTo>
                  <a:cubicBezTo>
                    <a:pt x="f99" y="f100"/>
                    <a:pt x="f101" y="f102"/>
                    <a:pt x="f79" y="f103"/>
                  </a:cubicBezTo>
                  <a:cubicBezTo>
                    <a:pt x="f104" y="f105"/>
                    <a:pt x="f106" y="f107"/>
                    <a:pt x="f108" y="f107"/>
                  </a:cubicBezTo>
                  <a:cubicBezTo>
                    <a:pt x="f109" y="f107"/>
                    <a:pt x="f110" y="f111"/>
                    <a:pt x="f112" y="f113"/>
                  </a:cubicBezTo>
                  <a:cubicBezTo>
                    <a:pt x="f114" y="f115"/>
                    <a:pt x="f116" y="f117"/>
                    <a:pt x="f118" y="f8"/>
                  </a:cubicBezTo>
                  <a:cubicBezTo>
                    <a:pt x="f119" y="f120"/>
                    <a:pt x="f121" y="f122"/>
                    <a:pt x="f123" y="f124"/>
                  </a:cubicBezTo>
                  <a:cubicBezTo>
                    <a:pt x="f125" y="f126"/>
                    <a:pt x="f35" y="f127"/>
                    <a:pt x="f128" y="f129"/>
                  </a:cubicBezTo>
                  <a:cubicBezTo>
                    <a:pt x="f97" y="f130"/>
                    <a:pt x="f131" y="f132"/>
                    <a:pt x="f133" y="f41"/>
                  </a:cubicBezTo>
                  <a:cubicBezTo>
                    <a:pt x="f134" y="f41"/>
                    <a:pt x="f135" y="f136"/>
                    <a:pt x="f137" y="f138"/>
                  </a:cubicBezTo>
                  <a:cubicBezTo>
                    <a:pt x="f139" y="f27"/>
                    <a:pt x="f140" y="f42"/>
                    <a:pt x="f141" y="f142"/>
                  </a:cubicBezTo>
                  <a:cubicBezTo>
                    <a:pt x="f81" y="f143"/>
                    <a:pt x="f144" y="f22"/>
                    <a:pt x="f6" y="f145"/>
                  </a:cubicBezTo>
                  <a:cubicBezTo>
                    <a:pt x="f6" y="f146"/>
                    <a:pt x="f147" y="f148"/>
                    <a:pt x="f149" y="f148"/>
                  </a:cubicBezTo>
                  <a:cubicBezTo>
                    <a:pt x="f150" y="f151"/>
                    <a:pt x="f152" y="f133"/>
                    <a:pt x="f153" y="f63"/>
                  </a:cubicBezTo>
                  <a:cubicBezTo>
                    <a:pt x="f153" y="f154"/>
                    <a:pt x="f9" y="f146"/>
                    <a:pt x="f9" y="f10"/>
                  </a:cubicBezTo>
                  <a:close/>
                  <a:moveTo>
                    <a:pt x="f45" y="f123"/>
                  </a:moveTo>
                  <a:cubicBezTo>
                    <a:pt x="f155" y="f123"/>
                    <a:pt x="f156" y="f123"/>
                    <a:pt x="f114" y="f123"/>
                  </a:cubicBezTo>
                  <a:cubicBezTo>
                    <a:pt x="f114" y="f157"/>
                    <a:pt x="f114" y="f158"/>
                    <a:pt x="f114" y="f124"/>
                  </a:cubicBezTo>
                  <a:cubicBezTo>
                    <a:pt x="f43" y="f124"/>
                    <a:pt x="f155" y="f124"/>
                    <a:pt x="f116" y="f124"/>
                  </a:cubicBezTo>
                  <a:cubicBezTo>
                    <a:pt x="f159" y="f160"/>
                    <a:pt x="f118" y="f130"/>
                    <a:pt x="f47" y="f161"/>
                  </a:cubicBezTo>
                  <a:cubicBezTo>
                    <a:pt x="f162" y="f161"/>
                    <a:pt x="f163" y="f161"/>
                    <a:pt x="f105" y="f161"/>
                  </a:cubicBezTo>
                  <a:cubicBezTo>
                    <a:pt x="f109" y="f41"/>
                    <a:pt x="f164" y="f165"/>
                    <a:pt x="f166" y="f155"/>
                  </a:cubicBezTo>
                  <a:cubicBezTo>
                    <a:pt x="f2" y="f155"/>
                    <a:pt x="f167" y="f155"/>
                    <a:pt x="f168" y="f155"/>
                  </a:cubicBezTo>
                  <a:cubicBezTo>
                    <a:pt x="f169" y="f170"/>
                    <a:pt x="f108" y="f127"/>
                    <a:pt x="f171" y="f172"/>
                  </a:cubicBezTo>
                  <a:cubicBezTo>
                    <a:pt x="f122" y="f172"/>
                    <a:pt x="f173" y="f172"/>
                    <a:pt x="f174" y="f172"/>
                  </a:cubicBezTo>
                  <a:cubicBezTo>
                    <a:pt x="f175" y="f161"/>
                    <a:pt x="f176" y="f132"/>
                    <a:pt x="f177" y="f116"/>
                  </a:cubicBezTo>
                  <a:cubicBezTo>
                    <a:pt x="f111" y="f165"/>
                    <a:pt x="f178" y="f179"/>
                    <a:pt x="f180" y="f181"/>
                  </a:cubicBezTo>
                  <a:cubicBezTo>
                    <a:pt x="f182" y="f161"/>
                    <a:pt x="f183" y="f119"/>
                    <a:pt x="f184" y="f185"/>
                  </a:cubicBezTo>
                  <a:cubicBezTo>
                    <a:pt x="f186" y="f157"/>
                    <a:pt x="f187" y="f36"/>
                    <a:pt x="f188" y="f189"/>
                  </a:cubicBezTo>
                  <a:cubicBezTo>
                    <a:pt x="f8" y="f190"/>
                    <a:pt x="f115" y="f191"/>
                    <a:pt x="f177" y="f27"/>
                  </a:cubicBezTo>
                  <a:cubicBezTo>
                    <a:pt x="f192" y="f123"/>
                    <a:pt x="f50" y="f34"/>
                    <a:pt x="f175" y="f157"/>
                  </a:cubicBezTo>
                  <a:cubicBezTo>
                    <a:pt x="f174" y="f157"/>
                    <a:pt x="f173" y="f157"/>
                    <a:pt x="f122" y="f157"/>
                  </a:cubicBezTo>
                  <a:cubicBezTo>
                    <a:pt x="f171" y="f121"/>
                    <a:pt x="f168" y="f193"/>
                    <a:pt x="f166" y="f33"/>
                  </a:cubicBezTo>
                  <a:cubicBezTo>
                    <a:pt x="f194" y="f195"/>
                    <a:pt x="f196" y="f197"/>
                    <a:pt x="f162" y="f198"/>
                  </a:cubicBezTo>
                  <a:cubicBezTo>
                    <a:pt x="f199" y="f198"/>
                    <a:pt x="f47" y="f119"/>
                    <a:pt x="f118" y="f119"/>
                  </a:cubicBezTo>
                  <a:cubicBezTo>
                    <a:pt x="f110" y="f157"/>
                    <a:pt x="f159" y="f34"/>
                    <a:pt x="f45" y="f123"/>
                  </a:cubicBezTo>
                  <a:close/>
                </a:path>
              </a:pathLst>
            </a:custGeom>
            <a:solidFill>
              <a:srgbClr val="D6B35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7" name="Freeform 22">
              <a:extLst>
                <a:ext uri="{FF2B5EF4-FFF2-40B4-BE49-F238E27FC236}">
                  <a16:creationId xmlns:a16="http://schemas.microsoft.com/office/drawing/2014/main" id="{F7677F3E-1CD0-4AEE-91E7-CC37FB6EAC92}"/>
                </a:ext>
              </a:extLst>
            </p:cNvPr>
            <p:cNvSpPr/>
            <p:nvPr/>
          </p:nvSpPr>
          <p:spPr>
            <a:xfrm rot="19800012">
              <a:off x="504055" y="1076050"/>
              <a:ext cx="509585" cy="392935"/>
            </a:xfrm>
            <a:custGeom>
              <a:avLst/>
              <a:gdLst>
                <a:gd name="f0" fmla="val 10800000"/>
                <a:gd name="f1" fmla="val 5400000"/>
                <a:gd name="f2" fmla="val 360"/>
                <a:gd name="f3" fmla="val 180"/>
                <a:gd name="f4" fmla="val w"/>
                <a:gd name="f5" fmla="val h"/>
                <a:gd name="f6" fmla="val 0"/>
                <a:gd name="f7" fmla="val 516"/>
                <a:gd name="f8" fmla="val 397"/>
                <a:gd name="f9" fmla="val 32"/>
                <a:gd name="f10" fmla="val 134"/>
                <a:gd name="f11" fmla="val 8"/>
                <a:gd name="f12" fmla="val 137"/>
                <a:gd name="f13" fmla="val 150"/>
                <a:gd name="f14" fmla="val 17"/>
                <a:gd name="f15" fmla="val 165"/>
                <a:gd name="f16" fmla="val 40"/>
                <a:gd name="f17" fmla="val 208"/>
                <a:gd name="f18" fmla="val 72"/>
                <a:gd name="f19" fmla="val 237"/>
                <a:gd name="f20" fmla="val 125"/>
                <a:gd name="f21" fmla="val 242"/>
                <a:gd name="f22" fmla="val 155"/>
                <a:gd name="f23" fmla="val 244"/>
                <a:gd name="f24" fmla="val 185"/>
                <a:gd name="f25" fmla="val 256"/>
                <a:gd name="f26" fmla="val 214"/>
                <a:gd name="f27" fmla="val 265"/>
                <a:gd name="f28" fmla="val 220"/>
                <a:gd name="f29" fmla="val 266"/>
                <a:gd name="f30" fmla="val 225"/>
                <a:gd name="f31" fmla="val 270"/>
                <a:gd name="f32" fmla="val 231"/>
                <a:gd name="f33" fmla="val 272"/>
                <a:gd name="f34" fmla="val 290"/>
                <a:gd name="f35" fmla="val 269"/>
                <a:gd name="f36" fmla="val 289"/>
                <a:gd name="f37" fmla="val 295"/>
                <a:gd name="f38" fmla="val 255"/>
                <a:gd name="f39" fmla="val 307"/>
                <a:gd name="f40" fmla="val 239"/>
                <a:gd name="f41" fmla="val 324"/>
                <a:gd name="f42" fmla="val 227"/>
                <a:gd name="f43" fmla="val 338"/>
                <a:gd name="f44" fmla="val 213"/>
                <a:gd name="f45" fmla="val 342"/>
                <a:gd name="f46" fmla="val 216"/>
                <a:gd name="f47" fmla="val 347"/>
                <a:gd name="f48" fmla="val 350"/>
                <a:gd name="f49" fmla="val 219"/>
                <a:gd name="f50" fmla="val 374"/>
                <a:gd name="f51" fmla="val 396"/>
                <a:gd name="f52" fmla="val 218"/>
                <a:gd name="f53" fmla="val 417"/>
                <a:gd name="f54" fmla="val 229"/>
                <a:gd name="f55" fmla="val 429"/>
                <a:gd name="f56" fmla="val 235"/>
                <a:gd name="f57" fmla="val 435"/>
                <a:gd name="f58" fmla="val 439"/>
                <a:gd name="f59" fmla="val 221"/>
                <a:gd name="f60" fmla="val 455"/>
                <a:gd name="f61" fmla="val 175"/>
                <a:gd name="f62" fmla="val 470"/>
                <a:gd name="f63" fmla="val 129"/>
                <a:gd name="f64" fmla="val 485"/>
                <a:gd name="f65" fmla="val 82"/>
                <a:gd name="f66" fmla="val 488"/>
                <a:gd name="f67" fmla="val 73"/>
                <a:gd name="f68" fmla="val 61"/>
                <a:gd name="f69" fmla="val 487"/>
                <a:gd name="f70" fmla="val 51"/>
                <a:gd name="f71" fmla="val 484"/>
                <a:gd name="f72" fmla="val 15"/>
                <a:gd name="f73" fmla="val 471"/>
                <a:gd name="f74" fmla="val 7"/>
                <a:gd name="f75" fmla="val 438"/>
                <a:gd name="f76" fmla="val 19"/>
                <a:gd name="f77" fmla="val 441"/>
                <a:gd name="f78" fmla="val 5"/>
                <a:gd name="f79" fmla="val 449"/>
                <a:gd name="f80" fmla="val 462"/>
                <a:gd name="f81" fmla="val 3"/>
                <a:gd name="f82" fmla="val 481"/>
                <a:gd name="f83" fmla="val 493"/>
                <a:gd name="f84" fmla="val 21"/>
                <a:gd name="f85" fmla="val 500"/>
                <a:gd name="f86" fmla="val 514"/>
                <a:gd name="f87" fmla="val 78"/>
                <a:gd name="f88" fmla="val 117"/>
                <a:gd name="f89" fmla="val 511"/>
                <a:gd name="f90" fmla="val 157"/>
                <a:gd name="f91" fmla="val 509"/>
                <a:gd name="f92" fmla="val 169"/>
                <a:gd name="f93" fmla="val 181"/>
                <a:gd name="f94" fmla="val 192"/>
                <a:gd name="f95" fmla="val 202"/>
                <a:gd name="f96" fmla="val 480"/>
                <a:gd name="f97" fmla="val 210"/>
                <a:gd name="f98" fmla="val 472"/>
                <a:gd name="f99" fmla="val 451"/>
                <a:gd name="f100" fmla="val 240"/>
                <a:gd name="f101" fmla="val 443"/>
                <a:gd name="f102" fmla="val 261"/>
                <a:gd name="f103" fmla="val 294"/>
                <a:gd name="f104" fmla="val 459"/>
                <a:gd name="f105" fmla="val 353"/>
                <a:gd name="f106" fmla="val 418"/>
                <a:gd name="f107" fmla="val 383"/>
                <a:gd name="f108" fmla="val 364"/>
                <a:gd name="f109" fmla="val 354"/>
                <a:gd name="f110" fmla="val 344"/>
                <a:gd name="f111" fmla="val 381"/>
                <a:gd name="f112" fmla="val 331"/>
                <a:gd name="f113" fmla="val 380"/>
                <a:gd name="f114" fmla="val 337"/>
                <a:gd name="f115" fmla="val 387"/>
                <a:gd name="f116" fmla="val 341"/>
                <a:gd name="f117" fmla="val 391"/>
                <a:gd name="f118" fmla="val 345"/>
                <a:gd name="f119" fmla="val 308"/>
                <a:gd name="f120" fmla="val 392"/>
                <a:gd name="f121" fmla="val 291"/>
                <a:gd name="f122" fmla="val 367"/>
                <a:gd name="f123" fmla="val 281"/>
                <a:gd name="f124" fmla="val 336"/>
                <a:gd name="f125" fmla="val 275"/>
                <a:gd name="f126" fmla="val 320"/>
                <a:gd name="f127" fmla="val 317"/>
                <a:gd name="f128" fmla="val 252"/>
                <a:gd name="f129" fmla="val 319"/>
                <a:gd name="f130" fmla="val 323"/>
                <a:gd name="f131" fmla="val 168"/>
                <a:gd name="f132" fmla="val 326"/>
                <a:gd name="f133" fmla="val 126"/>
                <a:gd name="f134" fmla="val 111"/>
                <a:gd name="f135" fmla="val 92"/>
                <a:gd name="f136" fmla="val 313"/>
                <a:gd name="f137" fmla="val 84"/>
                <a:gd name="f138" fmla="val 301"/>
                <a:gd name="f139" fmla="val 57"/>
                <a:gd name="f140" fmla="val 33"/>
                <a:gd name="f141" fmla="val 11"/>
                <a:gd name="f142" fmla="val 188"/>
                <a:gd name="f143" fmla="val 174"/>
                <a:gd name="f144" fmla="val 2"/>
                <a:gd name="f145" fmla="val 138"/>
                <a:gd name="f146" fmla="val 132"/>
                <a:gd name="f147" fmla="val 6"/>
                <a:gd name="f148" fmla="val 121"/>
                <a:gd name="f149" fmla="val 9"/>
                <a:gd name="f150" fmla="val 16"/>
                <a:gd name="f151" fmla="val 120"/>
                <a:gd name="f152" fmla="val 24"/>
                <a:gd name="f153" fmla="val 31"/>
                <a:gd name="f154" fmla="val 131"/>
                <a:gd name="f155" fmla="val 340"/>
                <a:gd name="f156" fmla="val 339"/>
                <a:gd name="f157" fmla="val 299"/>
                <a:gd name="f158" fmla="val 318"/>
                <a:gd name="f159" fmla="val 343"/>
                <a:gd name="f160" fmla="val 330"/>
                <a:gd name="f161" fmla="val 316"/>
                <a:gd name="f162" fmla="val 349"/>
                <a:gd name="f163" fmla="val 351"/>
                <a:gd name="f164" fmla="val 356"/>
                <a:gd name="f165" fmla="val 332"/>
                <a:gd name="f166" fmla="val 358"/>
                <a:gd name="f167" fmla="val 361"/>
                <a:gd name="f168" fmla="val 362"/>
                <a:gd name="f169" fmla="val 363"/>
                <a:gd name="f170" fmla="val 328"/>
                <a:gd name="f171" fmla="val 365"/>
                <a:gd name="f172" fmla="val 305"/>
                <a:gd name="f173" fmla="val 369"/>
                <a:gd name="f174" fmla="val 371"/>
                <a:gd name="f175" fmla="val 373"/>
                <a:gd name="f176" fmla="val 375"/>
                <a:gd name="f177" fmla="val 378"/>
                <a:gd name="f178" fmla="val 382"/>
                <a:gd name="f179" fmla="val 327"/>
                <a:gd name="f180" fmla="val 384"/>
                <a:gd name="f181" fmla="val 322"/>
                <a:gd name="f182" fmla="val 386"/>
                <a:gd name="f183" fmla="val 388"/>
                <a:gd name="f184" fmla="val 393"/>
                <a:gd name="f185" fmla="val 306"/>
                <a:gd name="f186" fmla="val 404"/>
                <a:gd name="f187" fmla="val 407"/>
                <a:gd name="f188" fmla="val 401"/>
                <a:gd name="f189" fmla="val 279"/>
                <a:gd name="f190" fmla="val 273"/>
                <a:gd name="f191" fmla="val 271"/>
                <a:gd name="f192" fmla="val 376"/>
                <a:gd name="f193" fmla="val 284"/>
                <a:gd name="f194" fmla="val 355"/>
                <a:gd name="f195" fmla="val 287"/>
                <a:gd name="f196" fmla="val 352"/>
                <a:gd name="f197" fmla="val 298"/>
                <a:gd name="f198" fmla="val 309"/>
                <a:gd name="f199" fmla="val 348"/>
                <a:gd name="f200" fmla="+- 0 0 -90"/>
                <a:gd name="f201" fmla="*/ f4 1 516"/>
                <a:gd name="f202" fmla="*/ f5 1 397"/>
                <a:gd name="f203" fmla="val f6"/>
                <a:gd name="f204" fmla="val f7"/>
                <a:gd name="f205" fmla="val f8"/>
                <a:gd name="f206" fmla="*/ f200 f0 1"/>
                <a:gd name="f207" fmla="+- f205 0 f203"/>
                <a:gd name="f208" fmla="+- f204 0 f203"/>
                <a:gd name="f209" fmla="*/ f206 1 f3"/>
                <a:gd name="f210" fmla="*/ f208 1 516"/>
                <a:gd name="f211" fmla="*/ f207 1 397"/>
                <a:gd name="f212" fmla="*/ 32 f208 1"/>
                <a:gd name="f213" fmla="*/ 134 f207 1"/>
                <a:gd name="f214" fmla="*/ 17 f208 1"/>
                <a:gd name="f215" fmla="*/ 165 f207 1"/>
                <a:gd name="f216" fmla="*/ 125 f208 1"/>
                <a:gd name="f217" fmla="*/ 242 f207 1"/>
                <a:gd name="f218" fmla="*/ 214 f208 1"/>
                <a:gd name="f219" fmla="*/ 265 f207 1"/>
                <a:gd name="f220" fmla="*/ 231 f208 1"/>
                <a:gd name="f221" fmla="*/ 272 f207 1"/>
                <a:gd name="f222" fmla="*/ 295 f208 1"/>
                <a:gd name="f223" fmla="*/ 255 f207 1"/>
                <a:gd name="f224" fmla="*/ 338 f208 1"/>
                <a:gd name="f225" fmla="*/ 213 f207 1"/>
                <a:gd name="f226" fmla="*/ 350 f208 1"/>
                <a:gd name="f227" fmla="*/ 219 f207 1"/>
                <a:gd name="f228" fmla="*/ 417 f208 1"/>
                <a:gd name="f229" fmla="*/ 229 f207 1"/>
                <a:gd name="f230" fmla="*/ 439 f208 1"/>
                <a:gd name="f231" fmla="*/ 221 f207 1"/>
                <a:gd name="f232" fmla="*/ 485 f208 1"/>
                <a:gd name="f233" fmla="*/ 82 f207 1"/>
                <a:gd name="f234" fmla="*/ 487 f208 1"/>
                <a:gd name="f235" fmla="*/ 51 f207 1"/>
                <a:gd name="f236" fmla="*/ 438 f208 1"/>
                <a:gd name="f237" fmla="*/ 19 f207 1"/>
                <a:gd name="f238" fmla="*/ 462 f208 1"/>
                <a:gd name="f239" fmla="*/ 3 f207 1"/>
                <a:gd name="f240" fmla="*/ 500 f208 1"/>
                <a:gd name="f241" fmla="*/ 40 f207 1"/>
                <a:gd name="f242" fmla="*/ 511 f208 1"/>
                <a:gd name="f243" fmla="*/ 157 f207 1"/>
                <a:gd name="f244" fmla="*/ 493 f208 1"/>
                <a:gd name="f245" fmla="*/ 192 f207 1"/>
                <a:gd name="f246" fmla="*/ 472 f208 1"/>
                <a:gd name="f247" fmla="*/ 218 f207 1"/>
                <a:gd name="f248" fmla="*/ 449 f208 1"/>
                <a:gd name="f249" fmla="*/ 294 f207 1"/>
                <a:gd name="f250" fmla="*/ 364 f208 1"/>
                <a:gd name="f251" fmla="*/ 383 f207 1"/>
                <a:gd name="f252" fmla="*/ 331 f208 1"/>
                <a:gd name="f253" fmla="*/ 380 f207 1"/>
                <a:gd name="f254" fmla="*/ 345 f208 1"/>
                <a:gd name="f255" fmla="*/ 397 f207 1"/>
                <a:gd name="f256" fmla="*/ 281 f208 1"/>
                <a:gd name="f257" fmla="*/ 336 f207 1"/>
                <a:gd name="f258" fmla="*/ 252 f208 1"/>
                <a:gd name="f259" fmla="*/ 319 f207 1"/>
                <a:gd name="f260" fmla="*/ 126 f208 1"/>
                <a:gd name="f261" fmla="*/ 324 f207 1"/>
                <a:gd name="f262" fmla="*/ 84 f208 1"/>
                <a:gd name="f263" fmla="*/ 301 f207 1"/>
                <a:gd name="f264" fmla="*/ 11 f208 1"/>
                <a:gd name="f265" fmla="*/ 188 f207 1"/>
                <a:gd name="f266" fmla="*/ 0 f208 1"/>
                <a:gd name="f267" fmla="*/ 138 f207 1"/>
                <a:gd name="f268" fmla="*/ 9 f208 1"/>
                <a:gd name="f269" fmla="*/ 121 f207 1"/>
                <a:gd name="f270" fmla="*/ 31 f208 1"/>
                <a:gd name="f271" fmla="*/ 129 f207 1"/>
                <a:gd name="f272" fmla="*/ 342 f208 1"/>
                <a:gd name="f273" fmla="*/ 281 f207 1"/>
                <a:gd name="f274" fmla="*/ 337 f208 1"/>
                <a:gd name="f275" fmla="*/ 341 f208 1"/>
                <a:gd name="f276" fmla="*/ 347 f208 1"/>
                <a:gd name="f277" fmla="*/ 316 f207 1"/>
                <a:gd name="f278" fmla="*/ 353 f208 1"/>
                <a:gd name="f279" fmla="*/ 358 f208 1"/>
                <a:gd name="f280" fmla="*/ 340 f207 1"/>
                <a:gd name="f281" fmla="*/ 362 f208 1"/>
                <a:gd name="f282" fmla="*/ 365 f208 1"/>
                <a:gd name="f283" fmla="*/ 305 f207 1"/>
                <a:gd name="f284" fmla="*/ 371 f208 1"/>
                <a:gd name="f285" fmla="*/ 378 f208 1"/>
                <a:gd name="f286" fmla="*/ 341 f207 1"/>
                <a:gd name="f287" fmla="*/ 384 f208 1"/>
                <a:gd name="f288" fmla="*/ 322 f207 1"/>
                <a:gd name="f289" fmla="*/ 393 f208 1"/>
                <a:gd name="f290" fmla="*/ 306 f207 1"/>
                <a:gd name="f291" fmla="*/ 401 f208 1"/>
                <a:gd name="f292" fmla="*/ 279 f207 1"/>
                <a:gd name="f293" fmla="*/ 373 f208 1"/>
                <a:gd name="f294" fmla="*/ 299 f207 1"/>
                <a:gd name="f295" fmla="*/ 367 f208 1"/>
                <a:gd name="f296" fmla="*/ 349 f208 1"/>
                <a:gd name="f297" fmla="*/ 309 f207 1"/>
                <a:gd name="f298" fmla="*/ 308 f207 1"/>
                <a:gd name="f299" fmla="+- f209 0 f1"/>
                <a:gd name="f300" fmla="*/ f212 1 516"/>
                <a:gd name="f301" fmla="*/ f213 1 397"/>
                <a:gd name="f302" fmla="*/ f214 1 516"/>
                <a:gd name="f303" fmla="*/ f215 1 397"/>
                <a:gd name="f304" fmla="*/ f216 1 516"/>
                <a:gd name="f305" fmla="*/ f217 1 397"/>
                <a:gd name="f306" fmla="*/ f218 1 516"/>
                <a:gd name="f307" fmla="*/ f219 1 397"/>
                <a:gd name="f308" fmla="*/ f220 1 516"/>
                <a:gd name="f309" fmla="*/ f221 1 397"/>
                <a:gd name="f310" fmla="*/ f222 1 516"/>
                <a:gd name="f311" fmla="*/ f223 1 397"/>
                <a:gd name="f312" fmla="*/ f224 1 516"/>
                <a:gd name="f313" fmla="*/ f225 1 397"/>
                <a:gd name="f314" fmla="*/ f226 1 516"/>
                <a:gd name="f315" fmla="*/ f227 1 397"/>
                <a:gd name="f316" fmla="*/ f228 1 516"/>
                <a:gd name="f317" fmla="*/ f229 1 397"/>
                <a:gd name="f318" fmla="*/ f230 1 516"/>
                <a:gd name="f319" fmla="*/ f231 1 397"/>
                <a:gd name="f320" fmla="*/ f232 1 516"/>
                <a:gd name="f321" fmla="*/ f233 1 397"/>
                <a:gd name="f322" fmla="*/ f234 1 516"/>
                <a:gd name="f323" fmla="*/ f235 1 397"/>
                <a:gd name="f324" fmla="*/ f236 1 516"/>
                <a:gd name="f325" fmla="*/ f237 1 397"/>
                <a:gd name="f326" fmla="*/ f238 1 516"/>
                <a:gd name="f327" fmla="*/ f239 1 397"/>
                <a:gd name="f328" fmla="*/ f240 1 516"/>
                <a:gd name="f329" fmla="*/ f241 1 397"/>
                <a:gd name="f330" fmla="*/ f242 1 516"/>
                <a:gd name="f331" fmla="*/ f243 1 397"/>
                <a:gd name="f332" fmla="*/ f244 1 516"/>
                <a:gd name="f333" fmla="*/ f245 1 397"/>
                <a:gd name="f334" fmla="*/ f246 1 516"/>
                <a:gd name="f335" fmla="*/ f247 1 397"/>
                <a:gd name="f336" fmla="*/ f248 1 516"/>
                <a:gd name="f337" fmla="*/ f249 1 397"/>
                <a:gd name="f338" fmla="*/ f250 1 516"/>
                <a:gd name="f339" fmla="*/ f251 1 397"/>
                <a:gd name="f340" fmla="*/ f252 1 516"/>
                <a:gd name="f341" fmla="*/ f253 1 397"/>
                <a:gd name="f342" fmla="*/ f254 1 516"/>
                <a:gd name="f343" fmla="*/ f255 1 397"/>
                <a:gd name="f344" fmla="*/ f256 1 516"/>
                <a:gd name="f345" fmla="*/ f257 1 397"/>
                <a:gd name="f346" fmla="*/ f258 1 516"/>
                <a:gd name="f347" fmla="*/ f259 1 397"/>
                <a:gd name="f348" fmla="*/ f260 1 516"/>
                <a:gd name="f349" fmla="*/ f261 1 397"/>
                <a:gd name="f350" fmla="*/ f262 1 516"/>
                <a:gd name="f351" fmla="*/ f263 1 397"/>
                <a:gd name="f352" fmla="*/ f264 1 516"/>
                <a:gd name="f353" fmla="*/ f265 1 397"/>
                <a:gd name="f354" fmla="*/ f266 1 516"/>
                <a:gd name="f355" fmla="*/ f267 1 397"/>
                <a:gd name="f356" fmla="*/ f268 1 516"/>
                <a:gd name="f357" fmla="*/ f269 1 397"/>
                <a:gd name="f358" fmla="*/ f270 1 516"/>
                <a:gd name="f359" fmla="*/ f271 1 397"/>
                <a:gd name="f360" fmla="*/ f272 1 516"/>
                <a:gd name="f361" fmla="*/ f273 1 397"/>
                <a:gd name="f362" fmla="*/ f274 1 516"/>
                <a:gd name="f363" fmla="*/ f275 1 516"/>
                <a:gd name="f364" fmla="*/ f276 1 516"/>
                <a:gd name="f365" fmla="*/ f277 1 397"/>
                <a:gd name="f366" fmla="*/ f278 1 516"/>
                <a:gd name="f367" fmla="*/ f279 1 516"/>
                <a:gd name="f368" fmla="*/ f280 1 397"/>
                <a:gd name="f369" fmla="*/ f281 1 516"/>
                <a:gd name="f370" fmla="*/ f282 1 516"/>
                <a:gd name="f371" fmla="*/ f283 1 397"/>
                <a:gd name="f372" fmla="*/ f284 1 516"/>
                <a:gd name="f373" fmla="*/ f285 1 516"/>
                <a:gd name="f374" fmla="*/ f286 1 397"/>
                <a:gd name="f375" fmla="*/ f287 1 516"/>
                <a:gd name="f376" fmla="*/ f288 1 397"/>
                <a:gd name="f377" fmla="*/ f289 1 516"/>
                <a:gd name="f378" fmla="*/ f290 1 397"/>
                <a:gd name="f379" fmla="*/ f291 1 516"/>
                <a:gd name="f380" fmla="*/ f292 1 397"/>
                <a:gd name="f381" fmla="*/ f293 1 516"/>
                <a:gd name="f382" fmla="*/ f294 1 397"/>
                <a:gd name="f383" fmla="*/ f295 1 516"/>
                <a:gd name="f384" fmla="*/ f296 1 516"/>
                <a:gd name="f385" fmla="*/ f297 1 397"/>
                <a:gd name="f386" fmla="*/ f298 1 397"/>
                <a:gd name="f387" fmla="*/ 0 1 f210"/>
                <a:gd name="f388" fmla="*/ f204 1 f210"/>
                <a:gd name="f389" fmla="*/ 0 1 f211"/>
                <a:gd name="f390" fmla="*/ f205 1 f211"/>
                <a:gd name="f391" fmla="*/ f300 1 f210"/>
                <a:gd name="f392" fmla="*/ f301 1 f211"/>
                <a:gd name="f393" fmla="*/ f302 1 f210"/>
                <a:gd name="f394" fmla="*/ f303 1 f211"/>
                <a:gd name="f395" fmla="*/ f304 1 f210"/>
                <a:gd name="f396" fmla="*/ f305 1 f211"/>
                <a:gd name="f397" fmla="*/ f306 1 f210"/>
                <a:gd name="f398" fmla="*/ f307 1 f211"/>
                <a:gd name="f399" fmla="*/ f308 1 f210"/>
                <a:gd name="f400" fmla="*/ f309 1 f211"/>
                <a:gd name="f401" fmla="*/ f310 1 f210"/>
                <a:gd name="f402" fmla="*/ f311 1 f211"/>
                <a:gd name="f403" fmla="*/ f312 1 f210"/>
                <a:gd name="f404" fmla="*/ f313 1 f211"/>
                <a:gd name="f405" fmla="*/ f314 1 f210"/>
                <a:gd name="f406" fmla="*/ f315 1 f211"/>
                <a:gd name="f407" fmla="*/ f316 1 f210"/>
                <a:gd name="f408" fmla="*/ f317 1 f211"/>
                <a:gd name="f409" fmla="*/ f318 1 f210"/>
                <a:gd name="f410" fmla="*/ f319 1 f211"/>
                <a:gd name="f411" fmla="*/ f320 1 f210"/>
                <a:gd name="f412" fmla="*/ f321 1 f211"/>
                <a:gd name="f413" fmla="*/ f322 1 f210"/>
                <a:gd name="f414" fmla="*/ f323 1 f211"/>
                <a:gd name="f415" fmla="*/ f324 1 f210"/>
                <a:gd name="f416" fmla="*/ f325 1 f211"/>
                <a:gd name="f417" fmla="*/ f326 1 f210"/>
                <a:gd name="f418" fmla="*/ f327 1 f211"/>
                <a:gd name="f419" fmla="*/ f328 1 f210"/>
                <a:gd name="f420" fmla="*/ f329 1 f211"/>
                <a:gd name="f421" fmla="*/ f330 1 f210"/>
                <a:gd name="f422" fmla="*/ f331 1 f211"/>
                <a:gd name="f423" fmla="*/ f332 1 f210"/>
                <a:gd name="f424" fmla="*/ f333 1 f211"/>
                <a:gd name="f425" fmla="*/ f334 1 f210"/>
                <a:gd name="f426" fmla="*/ f335 1 f211"/>
                <a:gd name="f427" fmla="*/ f336 1 f210"/>
                <a:gd name="f428" fmla="*/ f337 1 f211"/>
                <a:gd name="f429" fmla="*/ f338 1 f210"/>
                <a:gd name="f430" fmla="*/ f339 1 f211"/>
                <a:gd name="f431" fmla="*/ f340 1 f210"/>
                <a:gd name="f432" fmla="*/ f341 1 f211"/>
                <a:gd name="f433" fmla="*/ f342 1 f210"/>
                <a:gd name="f434" fmla="*/ f343 1 f211"/>
                <a:gd name="f435" fmla="*/ f344 1 f210"/>
                <a:gd name="f436" fmla="*/ f345 1 f211"/>
                <a:gd name="f437" fmla="*/ f346 1 f210"/>
                <a:gd name="f438" fmla="*/ f347 1 f211"/>
                <a:gd name="f439" fmla="*/ f348 1 f210"/>
                <a:gd name="f440" fmla="*/ f349 1 f211"/>
                <a:gd name="f441" fmla="*/ f350 1 f210"/>
                <a:gd name="f442" fmla="*/ f351 1 f211"/>
                <a:gd name="f443" fmla="*/ f352 1 f210"/>
                <a:gd name="f444" fmla="*/ f353 1 f211"/>
                <a:gd name="f445" fmla="*/ f354 1 f210"/>
                <a:gd name="f446" fmla="*/ f355 1 f211"/>
                <a:gd name="f447" fmla="*/ f356 1 f210"/>
                <a:gd name="f448" fmla="*/ f357 1 f211"/>
                <a:gd name="f449" fmla="*/ f358 1 f210"/>
                <a:gd name="f450" fmla="*/ f359 1 f211"/>
                <a:gd name="f451" fmla="*/ f360 1 f210"/>
                <a:gd name="f452" fmla="*/ f361 1 f211"/>
                <a:gd name="f453" fmla="*/ f362 1 f210"/>
                <a:gd name="f454" fmla="*/ f363 1 f210"/>
                <a:gd name="f455" fmla="*/ f364 1 f210"/>
                <a:gd name="f456" fmla="*/ f365 1 f211"/>
                <a:gd name="f457" fmla="*/ f366 1 f210"/>
                <a:gd name="f458" fmla="*/ f367 1 f210"/>
                <a:gd name="f459" fmla="*/ f368 1 f211"/>
                <a:gd name="f460" fmla="*/ f369 1 f210"/>
                <a:gd name="f461" fmla="*/ f370 1 f210"/>
                <a:gd name="f462" fmla="*/ f371 1 f211"/>
                <a:gd name="f463" fmla="*/ f372 1 f210"/>
                <a:gd name="f464" fmla="*/ f373 1 f210"/>
                <a:gd name="f465" fmla="*/ f374 1 f211"/>
                <a:gd name="f466" fmla="*/ f375 1 f210"/>
                <a:gd name="f467" fmla="*/ f376 1 f211"/>
                <a:gd name="f468" fmla="*/ f377 1 f210"/>
                <a:gd name="f469" fmla="*/ f378 1 f211"/>
                <a:gd name="f470" fmla="*/ f379 1 f210"/>
                <a:gd name="f471" fmla="*/ f380 1 f211"/>
                <a:gd name="f472" fmla="*/ f381 1 f210"/>
                <a:gd name="f473" fmla="*/ f382 1 f211"/>
                <a:gd name="f474" fmla="*/ f383 1 f210"/>
                <a:gd name="f475" fmla="*/ f384 1 f210"/>
                <a:gd name="f476" fmla="*/ f385 1 f211"/>
                <a:gd name="f477" fmla="*/ f386 1 f211"/>
                <a:gd name="f478" fmla="*/ f387 f201 1"/>
                <a:gd name="f479" fmla="*/ f388 f201 1"/>
                <a:gd name="f480" fmla="*/ f390 f202 1"/>
                <a:gd name="f481" fmla="*/ f389 f202 1"/>
                <a:gd name="f482" fmla="*/ f391 f201 1"/>
                <a:gd name="f483" fmla="*/ f392 f202 1"/>
                <a:gd name="f484" fmla="*/ f393 f201 1"/>
                <a:gd name="f485" fmla="*/ f394 f202 1"/>
                <a:gd name="f486" fmla="*/ f395 f201 1"/>
                <a:gd name="f487" fmla="*/ f396 f202 1"/>
                <a:gd name="f488" fmla="*/ f397 f201 1"/>
                <a:gd name="f489" fmla="*/ f398 f202 1"/>
                <a:gd name="f490" fmla="*/ f399 f201 1"/>
                <a:gd name="f491" fmla="*/ f400 f202 1"/>
                <a:gd name="f492" fmla="*/ f401 f201 1"/>
                <a:gd name="f493" fmla="*/ f402 f202 1"/>
                <a:gd name="f494" fmla="*/ f403 f201 1"/>
                <a:gd name="f495" fmla="*/ f404 f202 1"/>
                <a:gd name="f496" fmla="*/ f405 f201 1"/>
                <a:gd name="f497" fmla="*/ f406 f202 1"/>
                <a:gd name="f498" fmla="*/ f407 f201 1"/>
                <a:gd name="f499" fmla="*/ f408 f202 1"/>
                <a:gd name="f500" fmla="*/ f409 f201 1"/>
                <a:gd name="f501" fmla="*/ f410 f202 1"/>
                <a:gd name="f502" fmla="*/ f411 f201 1"/>
                <a:gd name="f503" fmla="*/ f412 f202 1"/>
                <a:gd name="f504" fmla="*/ f413 f201 1"/>
                <a:gd name="f505" fmla="*/ f414 f202 1"/>
                <a:gd name="f506" fmla="*/ f415 f201 1"/>
                <a:gd name="f507" fmla="*/ f416 f202 1"/>
                <a:gd name="f508" fmla="*/ f417 f201 1"/>
                <a:gd name="f509" fmla="*/ f418 f202 1"/>
                <a:gd name="f510" fmla="*/ f419 f201 1"/>
                <a:gd name="f511" fmla="*/ f420 f202 1"/>
                <a:gd name="f512" fmla="*/ f421 f201 1"/>
                <a:gd name="f513" fmla="*/ f422 f202 1"/>
                <a:gd name="f514" fmla="*/ f423 f201 1"/>
                <a:gd name="f515" fmla="*/ f424 f202 1"/>
                <a:gd name="f516" fmla="*/ f425 f201 1"/>
                <a:gd name="f517" fmla="*/ f426 f202 1"/>
                <a:gd name="f518" fmla="*/ f427 f201 1"/>
                <a:gd name="f519" fmla="*/ f428 f202 1"/>
                <a:gd name="f520" fmla="*/ f429 f201 1"/>
                <a:gd name="f521" fmla="*/ f430 f202 1"/>
                <a:gd name="f522" fmla="*/ f431 f201 1"/>
                <a:gd name="f523" fmla="*/ f432 f202 1"/>
                <a:gd name="f524" fmla="*/ f433 f201 1"/>
                <a:gd name="f525" fmla="*/ f434 f202 1"/>
                <a:gd name="f526" fmla="*/ f435 f201 1"/>
                <a:gd name="f527" fmla="*/ f436 f202 1"/>
                <a:gd name="f528" fmla="*/ f437 f201 1"/>
                <a:gd name="f529" fmla="*/ f438 f202 1"/>
                <a:gd name="f530" fmla="*/ f439 f201 1"/>
                <a:gd name="f531" fmla="*/ f440 f202 1"/>
                <a:gd name="f532" fmla="*/ f441 f201 1"/>
                <a:gd name="f533" fmla="*/ f442 f202 1"/>
                <a:gd name="f534" fmla="*/ f443 f201 1"/>
                <a:gd name="f535" fmla="*/ f444 f202 1"/>
                <a:gd name="f536" fmla="*/ f445 f201 1"/>
                <a:gd name="f537" fmla="*/ f446 f202 1"/>
                <a:gd name="f538" fmla="*/ f447 f201 1"/>
                <a:gd name="f539" fmla="*/ f448 f202 1"/>
                <a:gd name="f540" fmla="*/ f449 f201 1"/>
                <a:gd name="f541" fmla="*/ f450 f202 1"/>
                <a:gd name="f542" fmla="*/ f451 f201 1"/>
                <a:gd name="f543" fmla="*/ f452 f202 1"/>
                <a:gd name="f544" fmla="*/ f453 f201 1"/>
                <a:gd name="f545" fmla="*/ f454 f201 1"/>
                <a:gd name="f546" fmla="*/ f455 f201 1"/>
                <a:gd name="f547" fmla="*/ f456 f202 1"/>
                <a:gd name="f548" fmla="*/ f457 f201 1"/>
                <a:gd name="f549" fmla="*/ f458 f201 1"/>
                <a:gd name="f550" fmla="*/ f459 f202 1"/>
                <a:gd name="f551" fmla="*/ f460 f201 1"/>
                <a:gd name="f552" fmla="*/ f461 f201 1"/>
                <a:gd name="f553" fmla="*/ f462 f202 1"/>
                <a:gd name="f554" fmla="*/ f463 f201 1"/>
                <a:gd name="f555" fmla="*/ f464 f201 1"/>
                <a:gd name="f556" fmla="*/ f465 f202 1"/>
                <a:gd name="f557" fmla="*/ f466 f201 1"/>
                <a:gd name="f558" fmla="*/ f467 f202 1"/>
                <a:gd name="f559" fmla="*/ f468 f201 1"/>
                <a:gd name="f560" fmla="*/ f469 f202 1"/>
                <a:gd name="f561" fmla="*/ f470 f201 1"/>
                <a:gd name="f562" fmla="*/ f471 f202 1"/>
                <a:gd name="f563" fmla="*/ f472 f201 1"/>
                <a:gd name="f564" fmla="*/ f473 f202 1"/>
                <a:gd name="f565" fmla="*/ f474 f201 1"/>
                <a:gd name="f566" fmla="*/ f475 f201 1"/>
                <a:gd name="f567" fmla="*/ f476 f202 1"/>
                <a:gd name="f568" fmla="*/ f477 f202 1"/>
              </a:gdLst>
              <a:ahLst/>
              <a:cxnLst>
                <a:cxn ang="3cd4">
                  <a:pos x="hc" y="t"/>
                </a:cxn>
                <a:cxn ang="0">
                  <a:pos x="r" y="vc"/>
                </a:cxn>
                <a:cxn ang="cd4">
                  <a:pos x="hc" y="b"/>
                </a:cxn>
                <a:cxn ang="cd2">
                  <a:pos x="l" y="vc"/>
                </a:cxn>
                <a:cxn ang="f299">
                  <a:pos x="f482" y="f483"/>
                </a:cxn>
                <a:cxn ang="f299">
                  <a:pos x="f484" y="f485"/>
                </a:cxn>
                <a:cxn ang="f299">
                  <a:pos x="f486" y="f487"/>
                </a:cxn>
                <a:cxn ang="f299">
                  <a:pos x="f488" y="f489"/>
                </a:cxn>
                <a:cxn ang="f299">
                  <a:pos x="f490" y="f491"/>
                </a:cxn>
                <a:cxn ang="f299">
                  <a:pos x="f492" y="f493"/>
                </a:cxn>
                <a:cxn ang="f299">
                  <a:pos x="f494" y="f495"/>
                </a:cxn>
                <a:cxn ang="f299">
                  <a:pos x="f496" y="f497"/>
                </a:cxn>
                <a:cxn ang="f299">
                  <a:pos x="f498" y="f499"/>
                </a:cxn>
                <a:cxn ang="f299">
                  <a:pos x="f500" y="f501"/>
                </a:cxn>
                <a:cxn ang="f299">
                  <a:pos x="f502" y="f503"/>
                </a:cxn>
                <a:cxn ang="f299">
                  <a:pos x="f504" y="f505"/>
                </a:cxn>
                <a:cxn ang="f299">
                  <a:pos x="f506" y="f507"/>
                </a:cxn>
                <a:cxn ang="f299">
                  <a:pos x="f508" y="f509"/>
                </a:cxn>
                <a:cxn ang="f299">
                  <a:pos x="f510" y="f511"/>
                </a:cxn>
                <a:cxn ang="f299">
                  <a:pos x="f512" y="f513"/>
                </a:cxn>
                <a:cxn ang="f299">
                  <a:pos x="f514" y="f515"/>
                </a:cxn>
                <a:cxn ang="f299">
                  <a:pos x="f516" y="f517"/>
                </a:cxn>
                <a:cxn ang="f299">
                  <a:pos x="f518" y="f519"/>
                </a:cxn>
                <a:cxn ang="f299">
                  <a:pos x="f520" y="f521"/>
                </a:cxn>
                <a:cxn ang="f299">
                  <a:pos x="f522" y="f523"/>
                </a:cxn>
                <a:cxn ang="f299">
                  <a:pos x="f524" y="f525"/>
                </a:cxn>
                <a:cxn ang="f299">
                  <a:pos x="f526" y="f527"/>
                </a:cxn>
                <a:cxn ang="f299">
                  <a:pos x="f528" y="f529"/>
                </a:cxn>
                <a:cxn ang="f299">
                  <a:pos x="f530" y="f531"/>
                </a:cxn>
                <a:cxn ang="f299">
                  <a:pos x="f532" y="f533"/>
                </a:cxn>
                <a:cxn ang="f299">
                  <a:pos x="f534" y="f535"/>
                </a:cxn>
                <a:cxn ang="f299">
                  <a:pos x="f536" y="f537"/>
                </a:cxn>
                <a:cxn ang="f299">
                  <a:pos x="f538" y="f539"/>
                </a:cxn>
                <a:cxn ang="f299">
                  <a:pos x="f540" y="f541"/>
                </a:cxn>
                <a:cxn ang="f299">
                  <a:pos x="f482" y="f483"/>
                </a:cxn>
                <a:cxn ang="f299">
                  <a:pos x="f542" y="f543"/>
                </a:cxn>
                <a:cxn ang="f299">
                  <a:pos x="f544" y="f543"/>
                </a:cxn>
                <a:cxn ang="f299">
                  <a:pos x="f544" y="f527"/>
                </a:cxn>
                <a:cxn ang="f299">
                  <a:pos x="f545" y="f527"/>
                </a:cxn>
                <a:cxn ang="f299">
                  <a:pos x="f546" y="f547"/>
                </a:cxn>
                <a:cxn ang="f299">
                  <a:pos x="f548" y="f547"/>
                </a:cxn>
                <a:cxn ang="f299">
                  <a:pos x="f549" y="f550"/>
                </a:cxn>
                <a:cxn ang="f299">
                  <a:pos x="f551" y="f550"/>
                </a:cxn>
                <a:cxn ang="f299">
                  <a:pos x="f552" y="f553"/>
                </a:cxn>
                <a:cxn ang="f299">
                  <a:pos x="f554" y="f553"/>
                </a:cxn>
                <a:cxn ang="f299">
                  <a:pos x="f555" y="f556"/>
                </a:cxn>
                <a:cxn ang="f299">
                  <a:pos x="f557" y="f558"/>
                </a:cxn>
                <a:cxn ang="f299">
                  <a:pos x="f559" y="f560"/>
                </a:cxn>
                <a:cxn ang="f299">
                  <a:pos x="f561" y="f562"/>
                </a:cxn>
                <a:cxn ang="f299">
                  <a:pos x="f555" y="f489"/>
                </a:cxn>
                <a:cxn ang="f299">
                  <a:pos x="f563" y="f564"/>
                </a:cxn>
                <a:cxn ang="f299">
                  <a:pos x="f565" y="f564"/>
                </a:cxn>
                <a:cxn ang="f299">
                  <a:pos x="f549" y="f491"/>
                </a:cxn>
                <a:cxn ang="f299">
                  <a:pos x="f566" y="f567"/>
                </a:cxn>
                <a:cxn ang="f299">
                  <a:pos x="f524" y="f568"/>
                </a:cxn>
                <a:cxn ang="f299">
                  <a:pos x="f542" y="f543"/>
                </a:cxn>
              </a:cxnLst>
              <a:rect l="f478" t="f481" r="f479" b="f480"/>
              <a:pathLst>
                <a:path w="516" h="397">
                  <a:moveTo>
                    <a:pt x="f9" y="f10"/>
                  </a:moveTo>
                  <a:cubicBezTo>
                    <a:pt x="f11" y="f12"/>
                    <a:pt x="f11" y="f13"/>
                    <a:pt x="f14" y="f15"/>
                  </a:cubicBezTo>
                  <a:cubicBezTo>
                    <a:pt x="f16" y="f17"/>
                    <a:pt x="f18" y="f19"/>
                    <a:pt x="f20" y="f21"/>
                  </a:cubicBezTo>
                  <a:cubicBezTo>
                    <a:pt x="f22" y="f23"/>
                    <a:pt x="f24" y="f25"/>
                    <a:pt x="f26" y="f27"/>
                  </a:cubicBezTo>
                  <a:cubicBezTo>
                    <a:pt x="f28" y="f29"/>
                    <a:pt x="f30" y="f31"/>
                    <a:pt x="f32" y="f33"/>
                  </a:cubicBezTo>
                  <a:cubicBezTo>
                    <a:pt x="f31" y="f34"/>
                    <a:pt x="f35" y="f36"/>
                    <a:pt x="f37" y="f38"/>
                  </a:cubicBezTo>
                  <a:cubicBezTo>
                    <a:pt x="f39" y="f40"/>
                    <a:pt x="f41" y="f42"/>
                    <a:pt x="f43" y="f44"/>
                  </a:cubicBezTo>
                  <a:cubicBezTo>
                    <a:pt x="f45" y="f46"/>
                    <a:pt x="f47" y="f28"/>
                    <a:pt x="f48" y="f49"/>
                  </a:cubicBezTo>
                  <a:cubicBezTo>
                    <a:pt x="f50" y="f26"/>
                    <a:pt x="f51" y="f52"/>
                    <a:pt x="f53" y="f54"/>
                  </a:cubicBezTo>
                  <a:cubicBezTo>
                    <a:pt x="f55" y="f56"/>
                    <a:pt x="f57" y="f32"/>
                    <a:pt x="f58" y="f59"/>
                  </a:cubicBezTo>
                  <a:cubicBezTo>
                    <a:pt x="f60" y="f61"/>
                    <a:pt x="f62" y="f63"/>
                    <a:pt x="f64" y="f65"/>
                  </a:cubicBezTo>
                  <a:cubicBezTo>
                    <a:pt x="f66" y="f67"/>
                    <a:pt x="f66" y="f68"/>
                    <a:pt x="f69" y="f70"/>
                  </a:cubicBezTo>
                  <a:cubicBezTo>
                    <a:pt x="f71" y="f72"/>
                    <a:pt x="f73" y="f74"/>
                    <a:pt x="f75" y="f76"/>
                  </a:cubicBezTo>
                  <a:cubicBezTo>
                    <a:pt x="f77" y="f78"/>
                    <a:pt x="f79" y="f6"/>
                    <a:pt x="f80" y="f81"/>
                  </a:cubicBezTo>
                  <a:cubicBezTo>
                    <a:pt x="f82" y="f74"/>
                    <a:pt x="f83" y="f84"/>
                    <a:pt x="f85" y="f16"/>
                  </a:cubicBezTo>
                  <a:cubicBezTo>
                    <a:pt x="f86" y="f87"/>
                    <a:pt x="f7" y="f88"/>
                    <a:pt x="f89" y="f90"/>
                  </a:cubicBezTo>
                  <a:cubicBezTo>
                    <a:pt x="f91" y="f92"/>
                    <a:pt x="f85" y="f93"/>
                    <a:pt x="f83" y="f94"/>
                  </a:cubicBezTo>
                  <a:cubicBezTo>
                    <a:pt x="f69" y="f95"/>
                    <a:pt x="f96" y="f97"/>
                    <a:pt x="f98" y="f52"/>
                  </a:cubicBezTo>
                  <a:cubicBezTo>
                    <a:pt x="f99" y="f100"/>
                    <a:pt x="f101" y="f102"/>
                    <a:pt x="f79" y="f103"/>
                  </a:cubicBezTo>
                  <a:cubicBezTo>
                    <a:pt x="f104" y="f105"/>
                    <a:pt x="f106" y="f107"/>
                    <a:pt x="f108" y="f107"/>
                  </a:cubicBezTo>
                  <a:cubicBezTo>
                    <a:pt x="f109" y="f107"/>
                    <a:pt x="f110" y="f111"/>
                    <a:pt x="f112" y="f113"/>
                  </a:cubicBezTo>
                  <a:cubicBezTo>
                    <a:pt x="f114" y="f115"/>
                    <a:pt x="f116" y="f117"/>
                    <a:pt x="f118" y="f8"/>
                  </a:cubicBezTo>
                  <a:cubicBezTo>
                    <a:pt x="f119" y="f120"/>
                    <a:pt x="f121" y="f122"/>
                    <a:pt x="f123" y="f124"/>
                  </a:cubicBezTo>
                  <a:cubicBezTo>
                    <a:pt x="f125" y="f126"/>
                    <a:pt x="f35" y="f127"/>
                    <a:pt x="f128" y="f129"/>
                  </a:cubicBezTo>
                  <a:cubicBezTo>
                    <a:pt x="f97" y="f130"/>
                    <a:pt x="f131" y="f132"/>
                    <a:pt x="f133" y="f41"/>
                  </a:cubicBezTo>
                  <a:cubicBezTo>
                    <a:pt x="f134" y="f41"/>
                    <a:pt x="f135" y="f136"/>
                    <a:pt x="f137" y="f138"/>
                  </a:cubicBezTo>
                  <a:cubicBezTo>
                    <a:pt x="f139" y="f27"/>
                    <a:pt x="f140" y="f42"/>
                    <a:pt x="f141" y="f142"/>
                  </a:cubicBezTo>
                  <a:cubicBezTo>
                    <a:pt x="f81" y="f143"/>
                    <a:pt x="f144" y="f22"/>
                    <a:pt x="f6" y="f145"/>
                  </a:cubicBezTo>
                  <a:cubicBezTo>
                    <a:pt x="f6" y="f146"/>
                    <a:pt x="f147" y="f148"/>
                    <a:pt x="f149" y="f148"/>
                  </a:cubicBezTo>
                  <a:cubicBezTo>
                    <a:pt x="f150" y="f151"/>
                    <a:pt x="f152" y="f133"/>
                    <a:pt x="f153" y="f63"/>
                  </a:cubicBezTo>
                  <a:cubicBezTo>
                    <a:pt x="f153" y="f154"/>
                    <a:pt x="f9" y="f146"/>
                    <a:pt x="f9" y="f10"/>
                  </a:cubicBezTo>
                  <a:close/>
                  <a:moveTo>
                    <a:pt x="f45" y="f123"/>
                  </a:moveTo>
                  <a:cubicBezTo>
                    <a:pt x="f155" y="f123"/>
                    <a:pt x="f156" y="f123"/>
                    <a:pt x="f114" y="f123"/>
                  </a:cubicBezTo>
                  <a:cubicBezTo>
                    <a:pt x="f114" y="f157"/>
                    <a:pt x="f114" y="f158"/>
                    <a:pt x="f114" y="f124"/>
                  </a:cubicBezTo>
                  <a:cubicBezTo>
                    <a:pt x="f43" y="f124"/>
                    <a:pt x="f155" y="f124"/>
                    <a:pt x="f116" y="f124"/>
                  </a:cubicBezTo>
                  <a:cubicBezTo>
                    <a:pt x="f159" y="f160"/>
                    <a:pt x="f118" y="f130"/>
                    <a:pt x="f47" y="f161"/>
                  </a:cubicBezTo>
                  <a:cubicBezTo>
                    <a:pt x="f162" y="f161"/>
                    <a:pt x="f163" y="f161"/>
                    <a:pt x="f105" y="f161"/>
                  </a:cubicBezTo>
                  <a:cubicBezTo>
                    <a:pt x="f109" y="f41"/>
                    <a:pt x="f164" y="f165"/>
                    <a:pt x="f166" y="f155"/>
                  </a:cubicBezTo>
                  <a:cubicBezTo>
                    <a:pt x="f2" y="f155"/>
                    <a:pt x="f167" y="f155"/>
                    <a:pt x="f168" y="f155"/>
                  </a:cubicBezTo>
                  <a:cubicBezTo>
                    <a:pt x="f169" y="f170"/>
                    <a:pt x="f108" y="f127"/>
                    <a:pt x="f171" y="f172"/>
                  </a:cubicBezTo>
                  <a:cubicBezTo>
                    <a:pt x="f122" y="f172"/>
                    <a:pt x="f173" y="f172"/>
                    <a:pt x="f174" y="f172"/>
                  </a:cubicBezTo>
                  <a:cubicBezTo>
                    <a:pt x="f175" y="f161"/>
                    <a:pt x="f176" y="f132"/>
                    <a:pt x="f177" y="f116"/>
                  </a:cubicBezTo>
                  <a:cubicBezTo>
                    <a:pt x="f111" y="f165"/>
                    <a:pt x="f178" y="f179"/>
                    <a:pt x="f180" y="f181"/>
                  </a:cubicBezTo>
                  <a:cubicBezTo>
                    <a:pt x="f182" y="f161"/>
                    <a:pt x="f183" y="f119"/>
                    <a:pt x="f184" y="f185"/>
                  </a:cubicBezTo>
                  <a:cubicBezTo>
                    <a:pt x="f186" y="f157"/>
                    <a:pt x="f187" y="f36"/>
                    <a:pt x="f188" y="f189"/>
                  </a:cubicBezTo>
                  <a:cubicBezTo>
                    <a:pt x="f8" y="f190"/>
                    <a:pt x="f115" y="f191"/>
                    <a:pt x="f177" y="f27"/>
                  </a:cubicBezTo>
                  <a:cubicBezTo>
                    <a:pt x="f192" y="f123"/>
                    <a:pt x="f50" y="f34"/>
                    <a:pt x="f175" y="f157"/>
                  </a:cubicBezTo>
                  <a:cubicBezTo>
                    <a:pt x="f174" y="f157"/>
                    <a:pt x="f173" y="f157"/>
                    <a:pt x="f122" y="f157"/>
                  </a:cubicBezTo>
                  <a:cubicBezTo>
                    <a:pt x="f171" y="f121"/>
                    <a:pt x="f168" y="f193"/>
                    <a:pt x="f166" y="f33"/>
                  </a:cubicBezTo>
                  <a:cubicBezTo>
                    <a:pt x="f194" y="f195"/>
                    <a:pt x="f196" y="f197"/>
                    <a:pt x="f162" y="f198"/>
                  </a:cubicBezTo>
                  <a:cubicBezTo>
                    <a:pt x="f199" y="f198"/>
                    <a:pt x="f47" y="f119"/>
                    <a:pt x="f118" y="f119"/>
                  </a:cubicBezTo>
                  <a:cubicBezTo>
                    <a:pt x="f110" y="f157"/>
                    <a:pt x="f159" y="f34"/>
                    <a:pt x="f45" y="f123"/>
                  </a:cubicBezTo>
                  <a:close/>
                </a:path>
              </a:pathLst>
            </a:custGeom>
            <a:solidFill>
              <a:srgbClr val="D6B35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8" name="Freeform 22">
              <a:extLst>
                <a:ext uri="{FF2B5EF4-FFF2-40B4-BE49-F238E27FC236}">
                  <a16:creationId xmlns:a16="http://schemas.microsoft.com/office/drawing/2014/main" id="{048F2690-0B8E-4F10-80A9-20CD06DD6C13}"/>
                </a:ext>
              </a:extLst>
            </p:cNvPr>
            <p:cNvSpPr/>
            <p:nvPr/>
          </p:nvSpPr>
          <p:spPr>
            <a:xfrm rot="19800012">
              <a:off x="1445242" y="4110979"/>
              <a:ext cx="334926" cy="258253"/>
            </a:xfrm>
            <a:custGeom>
              <a:avLst/>
              <a:gdLst>
                <a:gd name="f0" fmla="val 10800000"/>
                <a:gd name="f1" fmla="val 5400000"/>
                <a:gd name="f2" fmla="val 360"/>
                <a:gd name="f3" fmla="val 180"/>
                <a:gd name="f4" fmla="val w"/>
                <a:gd name="f5" fmla="val h"/>
                <a:gd name="f6" fmla="val 0"/>
                <a:gd name="f7" fmla="val 516"/>
                <a:gd name="f8" fmla="val 397"/>
                <a:gd name="f9" fmla="val 32"/>
                <a:gd name="f10" fmla="val 134"/>
                <a:gd name="f11" fmla="val 8"/>
                <a:gd name="f12" fmla="val 137"/>
                <a:gd name="f13" fmla="val 150"/>
                <a:gd name="f14" fmla="val 17"/>
                <a:gd name="f15" fmla="val 165"/>
                <a:gd name="f16" fmla="val 40"/>
                <a:gd name="f17" fmla="val 208"/>
                <a:gd name="f18" fmla="val 72"/>
                <a:gd name="f19" fmla="val 237"/>
                <a:gd name="f20" fmla="val 125"/>
                <a:gd name="f21" fmla="val 242"/>
                <a:gd name="f22" fmla="val 155"/>
                <a:gd name="f23" fmla="val 244"/>
                <a:gd name="f24" fmla="val 185"/>
                <a:gd name="f25" fmla="val 256"/>
                <a:gd name="f26" fmla="val 214"/>
                <a:gd name="f27" fmla="val 265"/>
                <a:gd name="f28" fmla="val 220"/>
                <a:gd name="f29" fmla="val 266"/>
                <a:gd name="f30" fmla="val 225"/>
                <a:gd name="f31" fmla="val 270"/>
                <a:gd name="f32" fmla="val 231"/>
                <a:gd name="f33" fmla="val 272"/>
                <a:gd name="f34" fmla="val 290"/>
                <a:gd name="f35" fmla="val 269"/>
                <a:gd name="f36" fmla="val 289"/>
                <a:gd name="f37" fmla="val 295"/>
                <a:gd name="f38" fmla="val 255"/>
                <a:gd name="f39" fmla="val 307"/>
                <a:gd name="f40" fmla="val 239"/>
                <a:gd name="f41" fmla="val 324"/>
                <a:gd name="f42" fmla="val 227"/>
                <a:gd name="f43" fmla="val 338"/>
                <a:gd name="f44" fmla="val 213"/>
                <a:gd name="f45" fmla="val 342"/>
                <a:gd name="f46" fmla="val 216"/>
                <a:gd name="f47" fmla="val 347"/>
                <a:gd name="f48" fmla="val 350"/>
                <a:gd name="f49" fmla="val 219"/>
                <a:gd name="f50" fmla="val 374"/>
                <a:gd name="f51" fmla="val 396"/>
                <a:gd name="f52" fmla="val 218"/>
                <a:gd name="f53" fmla="val 417"/>
                <a:gd name="f54" fmla="val 229"/>
                <a:gd name="f55" fmla="val 429"/>
                <a:gd name="f56" fmla="val 235"/>
                <a:gd name="f57" fmla="val 435"/>
                <a:gd name="f58" fmla="val 439"/>
                <a:gd name="f59" fmla="val 221"/>
                <a:gd name="f60" fmla="val 455"/>
                <a:gd name="f61" fmla="val 175"/>
                <a:gd name="f62" fmla="val 470"/>
                <a:gd name="f63" fmla="val 129"/>
                <a:gd name="f64" fmla="val 485"/>
                <a:gd name="f65" fmla="val 82"/>
                <a:gd name="f66" fmla="val 488"/>
                <a:gd name="f67" fmla="val 73"/>
                <a:gd name="f68" fmla="val 61"/>
                <a:gd name="f69" fmla="val 487"/>
                <a:gd name="f70" fmla="val 51"/>
                <a:gd name="f71" fmla="val 484"/>
                <a:gd name="f72" fmla="val 15"/>
                <a:gd name="f73" fmla="val 471"/>
                <a:gd name="f74" fmla="val 7"/>
                <a:gd name="f75" fmla="val 438"/>
                <a:gd name="f76" fmla="val 19"/>
                <a:gd name="f77" fmla="val 441"/>
                <a:gd name="f78" fmla="val 5"/>
                <a:gd name="f79" fmla="val 449"/>
                <a:gd name="f80" fmla="val 462"/>
                <a:gd name="f81" fmla="val 3"/>
                <a:gd name="f82" fmla="val 481"/>
                <a:gd name="f83" fmla="val 493"/>
                <a:gd name="f84" fmla="val 21"/>
                <a:gd name="f85" fmla="val 500"/>
                <a:gd name="f86" fmla="val 514"/>
                <a:gd name="f87" fmla="val 78"/>
                <a:gd name="f88" fmla="val 117"/>
                <a:gd name="f89" fmla="val 511"/>
                <a:gd name="f90" fmla="val 157"/>
                <a:gd name="f91" fmla="val 509"/>
                <a:gd name="f92" fmla="val 169"/>
                <a:gd name="f93" fmla="val 181"/>
                <a:gd name="f94" fmla="val 192"/>
                <a:gd name="f95" fmla="val 202"/>
                <a:gd name="f96" fmla="val 480"/>
                <a:gd name="f97" fmla="val 210"/>
                <a:gd name="f98" fmla="val 472"/>
                <a:gd name="f99" fmla="val 451"/>
                <a:gd name="f100" fmla="val 240"/>
                <a:gd name="f101" fmla="val 443"/>
                <a:gd name="f102" fmla="val 261"/>
                <a:gd name="f103" fmla="val 294"/>
                <a:gd name="f104" fmla="val 459"/>
                <a:gd name="f105" fmla="val 353"/>
                <a:gd name="f106" fmla="val 418"/>
                <a:gd name="f107" fmla="val 383"/>
                <a:gd name="f108" fmla="val 364"/>
                <a:gd name="f109" fmla="val 354"/>
                <a:gd name="f110" fmla="val 344"/>
                <a:gd name="f111" fmla="val 381"/>
                <a:gd name="f112" fmla="val 331"/>
                <a:gd name="f113" fmla="val 380"/>
                <a:gd name="f114" fmla="val 337"/>
                <a:gd name="f115" fmla="val 387"/>
                <a:gd name="f116" fmla="val 341"/>
                <a:gd name="f117" fmla="val 391"/>
                <a:gd name="f118" fmla="val 345"/>
                <a:gd name="f119" fmla="val 308"/>
                <a:gd name="f120" fmla="val 392"/>
                <a:gd name="f121" fmla="val 291"/>
                <a:gd name="f122" fmla="val 367"/>
                <a:gd name="f123" fmla="val 281"/>
                <a:gd name="f124" fmla="val 336"/>
                <a:gd name="f125" fmla="val 275"/>
                <a:gd name="f126" fmla="val 320"/>
                <a:gd name="f127" fmla="val 317"/>
                <a:gd name="f128" fmla="val 252"/>
                <a:gd name="f129" fmla="val 319"/>
                <a:gd name="f130" fmla="val 323"/>
                <a:gd name="f131" fmla="val 168"/>
                <a:gd name="f132" fmla="val 326"/>
                <a:gd name="f133" fmla="val 126"/>
                <a:gd name="f134" fmla="val 111"/>
                <a:gd name="f135" fmla="val 92"/>
                <a:gd name="f136" fmla="val 313"/>
                <a:gd name="f137" fmla="val 84"/>
                <a:gd name="f138" fmla="val 301"/>
                <a:gd name="f139" fmla="val 57"/>
                <a:gd name="f140" fmla="val 33"/>
                <a:gd name="f141" fmla="val 11"/>
                <a:gd name="f142" fmla="val 188"/>
                <a:gd name="f143" fmla="val 174"/>
                <a:gd name="f144" fmla="val 2"/>
                <a:gd name="f145" fmla="val 138"/>
                <a:gd name="f146" fmla="val 132"/>
                <a:gd name="f147" fmla="val 6"/>
                <a:gd name="f148" fmla="val 121"/>
                <a:gd name="f149" fmla="val 9"/>
                <a:gd name="f150" fmla="val 16"/>
                <a:gd name="f151" fmla="val 120"/>
                <a:gd name="f152" fmla="val 24"/>
                <a:gd name="f153" fmla="val 31"/>
                <a:gd name="f154" fmla="val 131"/>
                <a:gd name="f155" fmla="val 340"/>
                <a:gd name="f156" fmla="val 339"/>
                <a:gd name="f157" fmla="val 299"/>
                <a:gd name="f158" fmla="val 318"/>
                <a:gd name="f159" fmla="val 343"/>
                <a:gd name="f160" fmla="val 330"/>
                <a:gd name="f161" fmla="val 316"/>
                <a:gd name="f162" fmla="val 349"/>
                <a:gd name="f163" fmla="val 351"/>
                <a:gd name="f164" fmla="val 356"/>
                <a:gd name="f165" fmla="val 332"/>
                <a:gd name="f166" fmla="val 358"/>
                <a:gd name="f167" fmla="val 361"/>
                <a:gd name="f168" fmla="val 362"/>
                <a:gd name="f169" fmla="val 363"/>
                <a:gd name="f170" fmla="val 328"/>
                <a:gd name="f171" fmla="val 365"/>
                <a:gd name="f172" fmla="val 305"/>
                <a:gd name="f173" fmla="val 369"/>
                <a:gd name="f174" fmla="val 371"/>
                <a:gd name="f175" fmla="val 373"/>
                <a:gd name="f176" fmla="val 375"/>
                <a:gd name="f177" fmla="val 378"/>
                <a:gd name="f178" fmla="val 382"/>
                <a:gd name="f179" fmla="val 327"/>
                <a:gd name="f180" fmla="val 384"/>
                <a:gd name="f181" fmla="val 322"/>
                <a:gd name="f182" fmla="val 386"/>
                <a:gd name="f183" fmla="val 388"/>
                <a:gd name="f184" fmla="val 393"/>
                <a:gd name="f185" fmla="val 306"/>
                <a:gd name="f186" fmla="val 404"/>
                <a:gd name="f187" fmla="val 407"/>
                <a:gd name="f188" fmla="val 401"/>
                <a:gd name="f189" fmla="val 279"/>
                <a:gd name="f190" fmla="val 273"/>
                <a:gd name="f191" fmla="val 271"/>
                <a:gd name="f192" fmla="val 376"/>
                <a:gd name="f193" fmla="val 284"/>
                <a:gd name="f194" fmla="val 355"/>
                <a:gd name="f195" fmla="val 287"/>
                <a:gd name="f196" fmla="val 352"/>
                <a:gd name="f197" fmla="val 298"/>
                <a:gd name="f198" fmla="val 309"/>
                <a:gd name="f199" fmla="val 348"/>
                <a:gd name="f200" fmla="+- 0 0 -90"/>
                <a:gd name="f201" fmla="*/ f4 1 516"/>
                <a:gd name="f202" fmla="*/ f5 1 397"/>
                <a:gd name="f203" fmla="val f6"/>
                <a:gd name="f204" fmla="val f7"/>
                <a:gd name="f205" fmla="val f8"/>
                <a:gd name="f206" fmla="*/ f200 f0 1"/>
                <a:gd name="f207" fmla="+- f205 0 f203"/>
                <a:gd name="f208" fmla="+- f204 0 f203"/>
                <a:gd name="f209" fmla="*/ f206 1 f3"/>
                <a:gd name="f210" fmla="*/ f208 1 516"/>
                <a:gd name="f211" fmla="*/ f207 1 397"/>
                <a:gd name="f212" fmla="*/ 32 f208 1"/>
                <a:gd name="f213" fmla="*/ 134 f207 1"/>
                <a:gd name="f214" fmla="*/ 17 f208 1"/>
                <a:gd name="f215" fmla="*/ 165 f207 1"/>
                <a:gd name="f216" fmla="*/ 125 f208 1"/>
                <a:gd name="f217" fmla="*/ 242 f207 1"/>
                <a:gd name="f218" fmla="*/ 214 f208 1"/>
                <a:gd name="f219" fmla="*/ 265 f207 1"/>
                <a:gd name="f220" fmla="*/ 231 f208 1"/>
                <a:gd name="f221" fmla="*/ 272 f207 1"/>
                <a:gd name="f222" fmla="*/ 295 f208 1"/>
                <a:gd name="f223" fmla="*/ 255 f207 1"/>
                <a:gd name="f224" fmla="*/ 338 f208 1"/>
                <a:gd name="f225" fmla="*/ 213 f207 1"/>
                <a:gd name="f226" fmla="*/ 350 f208 1"/>
                <a:gd name="f227" fmla="*/ 219 f207 1"/>
                <a:gd name="f228" fmla="*/ 417 f208 1"/>
                <a:gd name="f229" fmla="*/ 229 f207 1"/>
                <a:gd name="f230" fmla="*/ 439 f208 1"/>
                <a:gd name="f231" fmla="*/ 221 f207 1"/>
                <a:gd name="f232" fmla="*/ 485 f208 1"/>
                <a:gd name="f233" fmla="*/ 82 f207 1"/>
                <a:gd name="f234" fmla="*/ 487 f208 1"/>
                <a:gd name="f235" fmla="*/ 51 f207 1"/>
                <a:gd name="f236" fmla="*/ 438 f208 1"/>
                <a:gd name="f237" fmla="*/ 19 f207 1"/>
                <a:gd name="f238" fmla="*/ 462 f208 1"/>
                <a:gd name="f239" fmla="*/ 3 f207 1"/>
                <a:gd name="f240" fmla="*/ 500 f208 1"/>
                <a:gd name="f241" fmla="*/ 40 f207 1"/>
                <a:gd name="f242" fmla="*/ 511 f208 1"/>
                <a:gd name="f243" fmla="*/ 157 f207 1"/>
                <a:gd name="f244" fmla="*/ 493 f208 1"/>
                <a:gd name="f245" fmla="*/ 192 f207 1"/>
                <a:gd name="f246" fmla="*/ 472 f208 1"/>
                <a:gd name="f247" fmla="*/ 218 f207 1"/>
                <a:gd name="f248" fmla="*/ 449 f208 1"/>
                <a:gd name="f249" fmla="*/ 294 f207 1"/>
                <a:gd name="f250" fmla="*/ 364 f208 1"/>
                <a:gd name="f251" fmla="*/ 383 f207 1"/>
                <a:gd name="f252" fmla="*/ 331 f208 1"/>
                <a:gd name="f253" fmla="*/ 380 f207 1"/>
                <a:gd name="f254" fmla="*/ 345 f208 1"/>
                <a:gd name="f255" fmla="*/ 397 f207 1"/>
                <a:gd name="f256" fmla="*/ 281 f208 1"/>
                <a:gd name="f257" fmla="*/ 336 f207 1"/>
                <a:gd name="f258" fmla="*/ 252 f208 1"/>
                <a:gd name="f259" fmla="*/ 319 f207 1"/>
                <a:gd name="f260" fmla="*/ 126 f208 1"/>
                <a:gd name="f261" fmla="*/ 324 f207 1"/>
                <a:gd name="f262" fmla="*/ 84 f208 1"/>
                <a:gd name="f263" fmla="*/ 301 f207 1"/>
                <a:gd name="f264" fmla="*/ 11 f208 1"/>
                <a:gd name="f265" fmla="*/ 188 f207 1"/>
                <a:gd name="f266" fmla="*/ 0 f208 1"/>
                <a:gd name="f267" fmla="*/ 138 f207 1"/>
                <a:gd name="f268" fmla="*/ 9 f208 1"/>
                <a:gd name="f269" fmla="*/ 121 f207 1"/>
                <a:gd name="f270" fmla="*/ 31 f208 1"/>
                <a:gd name="f271" fmla="*/ 129 f207 1"/>
                <a:gd name="f272" fmla="*/ 342 f208 1"/>
                <a:gd name="f273" fmla="*/ 281 f207 1"/>
                <a:gd name="f274" fmla="*/ 337 f208 1"/>
                <a:gd name="f275" fmla="*/ 341 f208 1"/>
                <a:gd name="f276" fmla="*/ 347 f208 1"/>
                <a:gd name="f277" fmla="*/ 316 f207 1"/>
                <a:gd name="f278" fmla="*/ 353 f208 1"/>
                <a:gd name="f279" fmla="*/ 358 f208 1"/>
                <a:gd name="f280" fmla="*/ 340 f207 1"/>
                <a:gd name="f281" fmla="*/ 362 f208 1"/>
                <a:gd name="f282" fmla="*/ 365 f208 1"/>
                <a:gd name="f283" fmla="*/ 305 f207 1"/>
                <a:gd name="f284" fmla="*/ 371 f208 1"/>
                <a:gd name="f285" fmla="*/ 378 f208 1"/>
                <a:gd name="f286" fmla="*/ 341 f207 1"/>
                <a:gd name="f287" fmla="*/ 384 f208 1"/>
                <a:gd name="f288" fmla="*/ 322 f207 1"/>
                <a:gd name="f289" fmla="*/ 393 f208 1"/>
                <a:gd name="f290" fmla="*/ 306 f207 1"/>
                <a:gd name="f291" fmla="*/ 401 f208 1"/>
                <a:gd name="f292" fmla="*/ 279 f207 1"/>
                <a:gd name="f293" fmla="*/ 373 f208 1"/>
                <a:gd name="f294" fmla="*/ 299 f207 1"/>
                <a:gd name="f295" fmla="*/ 367 f208 1"/>
                <a:gd name="f296" fmla="*/ 349 f208 1"/>
                <a:gd name="f297" fmla="*/ 309 f207 1"/>
                <a:gd name="f298" fmla="*/ 308 f207 1"/>
                <a:gd name="f299" fmla="+- f209 0 f1"/>
                <a:gd name="f300" fmla="*/ f212 1 516"/>
                <a:gd name="f301" fmla="*/ f213 1 397"/>
                <a:gd name="f302" fmla="*/ f214 1 516"/>
                <a:gd name="f303" fmla="*/ f215 1 397"/>
                <a:gd name="f304" fmla="*/ f216 1 516"/>
                <a:gd name="f305" fmla="*/ f217 1 397"/>
                <a:gd name="f306" fmla="*/ f218 1 516"/>
                <a:gd name="f307" fmla="*/ f219 1 397"/>
                <a:gd name="f308" fmla="*/ f220 1 516"/>
                <a:gd name="f309" fmla="*/ f221 1 397"/>
                <a:gd name="f310" fmla="*/ f222 1 516"/>
                <a:gd name="f311" fmla="*/ f223 1 397"/>
                <a:gd name="f312" fmla="*/ f224 1 516"/>
                <a:gd name="f313" fmla="*/ f225 1 397"/>
                <a:gd name="f314" fmla="*/ f226 1 516"/>
                <a:gd name="f315" fmla="*/ f227 1 397"/>
                <a:gd name="f316" fmla="*/ f228 1 516"/>
                <a:gd name="f317" fmla="*/ f229 1 397"/>
                <a:gd name="f318" fmla="*/ f230 1 516"/>
                <a:gd name="f319" fmla="*/ f231 1 397"/>
                <a:gd name="f320" fmla="*/ f232 1 516"/>
                <a:gd name="f321" fmla="*/ f233 1 397"/>
                <a:gd name="f322" fmla="*/ f234 1 516"/>
                <a:gd name="f323" fmla="*/ f235 1 397"/>
                <a:gd name="f324" fmla="*/ f236 1 516"/>
                <a:gd name="f325" fmla="*/ f237 1 397"/>
                <a:gd name="f326" fmla="*/ f238 1 516"/>
                <a:gd name="f327" fmla="*/ f239 1 397"/>
                <a:gd name="f328" fmla="*/ f240 1 516"/>
                <a:gd name="f329" fmla="*/ f241 1 397"/>
                <a:gd name="f330" fmla="*/ f242 1 516"/>
                <a:gd name="f331" fmla="*/ f243 1 397"/>
                <a:gd name="f332" fmla="*/ f244 1 516"/>
                <a:gd name="f333" fmla="*/ f245 1 397"/>
                <a:gd name="f334" fmla="*/ f246 1 516"/>
                <a:gd name="f335" fmla="*/ f247 1 397"/>
                <a:gd name="f336" fmla="*/ f248 1 516"/>
                <a:gd name="f337" fmla="*/ f249 1 397"/>
                <a:gd name="f338" fmla="*/ f250 1 516"/>
                <a:gd name="f339" fmla="*/ f251 1 397"/>
                <a:gd name="f340" fmla="*/ f252 1 516"/>
                <a:gd name="f341" fmla="*/ f253 1 397"/>
                <a:gd name="f342" fmla="*/ f254 1 516"/>
                <a:gd name="f343" fmla="*/ f255 1 397"/>
                <a:gd name="f344" fmla="*/ f256 1 516"/>
                <a:gd name="f345" fmla="*/ f257 1 397"/>
                <a:gd name="f346" fmla="*/ f258 1 516"/>
                <a:gd name="f347" fmla="*/ f259 1 397"/>
                <a:gd name="f348" fmla="*/ f260 1 516"/>
                <a:gd name="f349" fmla="*/ f261 1 397"/>
                <a:gd name="f350" fmla="*/ f262 1 516"/>
                <a:gd name="f351" fmla="*/ f263 1 397"/>
                <a:gd name="f352" fmla="*/ f264 1 516"/>
                <a:gd name="f353" fmla="*/ f265 1 397"/>
                <a:gd name="f354" fmla="*/ f266 1 516"/>
                <a:gd name="f355" fmla="*/ f267 1 397"/>
                <a:gd name="f356" fmla="*/ f268 1 516"/>
                <a:gd name="f357" fmla="*/ f269 1 397"/>
                <a:gd name="f358" fmla="*/ f270 1 516"/>
                <a:gd name="f359" fmla="*/ f271 1 397"/>
                <a:gd name="f360" fmla="*/ f272 1 516"/>
                <a:gd name="f361" fmla="*/ f273 1 397"/>
                <a:gd name="f362" fmla="*/ f274 1 516"/>
                <a:gd name="f363" fmla="*/ f275 1 516"/>
                <a:gd name="f364" fmla="*/ f276 1 516"/>
                <a:gd name="f365" fmla="*/ f277 1 397"/>
                <a:gd name="f366" fmla="*/ f278 1 516"/>
                <a:gd name="f367" fmla="*/ f279 1 516"/>
                <a:gd name="f368" fmla="*/ f280 1 397"/>
                <a:gd name="f369" fmla="*/ f281 1 516"/>
                <a:gd name="f370" fmla="*/ f282 1 516"/>
                <a:gd name="f371" fmla="*/ f283 1 397"/>
                <a:gd name="f372" fmla="*/ f284 1 516"/>
                <a:gd name="f373" fmla="*/ f285 1 516"/>
                <a:gd name="f374" fmla="*/ f286 1 397"/>
                <a:gd name="f375" fmla="*/ f287 1 516"/>
                <a:gd name="f376" fmla="*/ f288 1 397"/>
                <a:gd name="f377" fmla="*/ f289 1 516"/>
                <a:gd name="f378" fmla="*/ f290 1 397"/>
                <a:gd name="f379" fmla="*/ f291 1 516"/>
                <a:gd name="f380" fmla="*/ f292 1 397"/>
                <a:gd name="f381" fmla="*/ f293 1 516"/>
                <a:gd name="f382" fmla="*/ f294 1 397"/>
                <a:gd name="f383" fmla="*/ f295 1 516"/>
                <a:gd name="f384" fmla="*/ f296 1 516"/>
                <a:gd name="f385" fmla="*/ f297 1 397"/>
                <a:gd name="f386" fmla="*/ f298 1 397"/>
                <a:gd name="f387" fmla="*/ 0 1 f210"/>
                <a:gd name="f388" fmla="*/ f204 1 f210"/>
                <a:gd name="f389" fmla="*/ 0 1 f211"/>
                <a:gd name="f390" fmla="*/ f205 1 f211"/>
                <a:gd name="f391" fmla="*/ f300 1 f210"/>
                <a:gd name="f392" fmla="*/ f301 1 f211"/>
                <a:gd name="f393" fmla="*/ f302 1 f210"/>
                <a:gd name="f394" fmla="*/ f303 1 f211"/>
                <a:gd name="f395" fmla="*/ f304 1 f210"/>
                <a:gd name="f396" fmla="*/ f305 1 f211"/>
                <a:gd name="f397" fmla="*/ f306 1 f210"/>
                <a:gd name="f398" fmla="*/ f307 1 f211"/>
                <a:gd name="f399" fmla="*/ f308 1 f210"/>
                <a:gd name="f400" fmla="*/ f309 1 f211"/>
                <a:gd name="f401" fmla="*/ f310 1 f210"/>
                <a:gd name="f402" fmla="*/ f311 1 f211"/>
                <a:gd name="f403" fmla="*/ f312 1 f210"/>
                <a:gd name="f404" fmla="*/ f313 1 f211"/>
                <a:gd name="f405" fmla="*/ f314 1 f210"/>
                <a:gd name="f406" fmla="*/ f315 1 f211"/>
                <a:gd name="f407" fmla="*/ f316 1 f210"/>
                <a:gd name="f408" fmla="*/ f317 1 f211"/>
                <a:gd name="f409" fmla="*/ f318 1 f210"/>
                <a:gd name="f410" fmla="*/ f319 1 f211"/>
                <a:gd name="f411" fmla="*/ f320 1 f210"/>
                <a:gd name="f412" fmla="*/ f321 1 f211"/>
                <a:gd name="f413" fmla="*/ f322 1 f210"/>
                <a:gd name="f414" fmla="*/ f323 1 f211"/>
                <a:gd name="f415" fmla="*/ f324 1 f210"/>
                <a:gd name="f416" fmla="*/ f325 1 f211"/>
                <a:gd name="f417" fmla="*/ f326 1 f210"/>
                <a:gd name="f418" fmla="*/ f327 1 f211"/>
                <a:gd name="f419" fmla="*/ f328 1 f210"/>
                <a:gd name="f420" fmla="*/ f329 1 f211"/>
                <a:gd name="f421" fmla="*/ f330 1 f210"/>
                <a:gd name="f422" fmla="*/ f331 1 f211"/>
                <a:gd name="f423" fmla="*/ f332 1 f210"/>
                <a:gd name="f424" fmla="*/ f333 1 f211"/>
                <a:gd name="f425" fmla="*/ f334 1 f210"/>
                <a:gd name="f426" fmla="*/ f335 1 f211"/>
                <a:gd name="f427" fmla="*/ f336 1 f210"/>
                <a:gd name="f428" fmla="*/ f337 1 f211"/>
                <a:gd name="f429" fmla="*/ f338 1 f210"/>
                <a:gd name="f430" fmla="*/ f339 1 f211"/>
                <a:gd name="f431" fmla="*/ f340 1 f210"/>
                <a:gd name="f432" fmla="*/ f341 1 f211"/>
                <a:gd name="f433" fmla="*/ f342 1 f210"/>
                <a:gd name="f434" fmla="*/ f343 1 f211"/>
                <a:gd name="f435" fmla="*/ f344 1 f210"/>
                <a:gd name="f436" fmla="*/ f345 1 f211"/>
                <a:gd name="f437" fmla="*/ f346 1 f210"/>
                <a:gd name="f438" fmla="*/ f347 1 f211"/>
                <a:gd name="f439" fmla="*/ f348 1 f210"/>
                <a:gd name="f440" fmla="*/ f349 1 f211"/>
                <a:gd name="f441" fmla="*/ f350 1 f210"/>
                <a:gd name="f442" fmla="*/ f351 1 f211"/>
                <a:gd name="f443" fmla="*/ f352 1 f210"/>
                <a:gd name="f444" fmla="*/ f353 1 f211"/>
                <a:gd name="f445" fmla="*/ f354 1 f210"/>
                <a:gd name="f446" fmla="*/ f355 1 f211"/>
                <a:gd name="f447" fmla="*/ f356 1 f210"/>
                <a:gd name="f448" fmla="*/ f357 1 f211"/>
                <a:gd name="f449" fmla="*/ f358 1 f210"/>
                <a:gd name="f450" fmla="*/ f359 1 f211"/>
                <a:gd name="f451" fmla="*/ f360 1 f210"/>
                <a:gd name="f452" fmla="*/ f361 1 f211"/>
                <a:gd name="f453" fmla="*/ f362 1 f210"/>
                <a:gd name="f454" fmla="*/ f363 1 f210"/>
                <a:gd name="f455" fmla="*/ f364 1 f210"/>
                <a:gd name="f456" fmla="*/ f365 1 f211"/>
                <a:gd name="f457" fmla="*/ f366 1 f210"/>
                <a:gd name="f458" fmla="*/ f367 1 f210"/>
                <a:gd name="f459" fmla="*/ f368 1 f211"/>
                <a:gd name="f460" fmla="*/ f369 1 f210"/>
                <a:gd name="f461" fmla="*/ f370 1 f210"/>
                <a:gd name="f462" fmla="*/ f371 1 f211"/>
                <a:gd name="f463" fmla="*/ f372 1 f210"/>
                <a:gd name="f464" fmla="*/ f373 1 f210"/>
                <a:gd name="f465" fmla="*/ f374 1 f211"/>
                <a:gd name="f466" fmla="*/ f375 1 f210"/>
                <a:gd name="f467" fmla="*/ f376 1 f211"/>
                <a:gd name="f468" fmla="*/ f377 1 f210"/>
                <a:gd name="f469" fmla="*/ f378 1 f211"/>
                <a:gd name="f470" fmla="*/ f379 1 f210"/>
                <a:gd name="f471" fmla="*/ f380 1 f211"/>
                <a:gd name="f472" fmla="*/ f381 1 f210"/>
                <a:gd name="f473" fmla="*/ f382 1 f211"/>
                <a:gd name="f474" fmla="*/ f383 1 f210"/>
                <a:gd name="f475" fmla="*/ f384 1 f210"/>
                <a:gd name="f476" fmla="*/ f385 1 f211"/>
                <a:gd name="f477" fmla="*/ f386 1 f211"/>
                <a:gd name="f478" fmla="*/ f387 f201 1"/>
                <a:gd name="f479" fmla="*/ f388 f201 1"/>
                <a:gd name="f480" fmla="*/ f390 f202 1"/>
                <a:gd name="f481" fmla="*/ f389 f202 1"/>
                <a:gd name="f482" fmla="*/ f391 f201 1"/>
                <a:gd name="f483" fmla="*/ f392 f202 1"/>
                <a:gd name="f484" fmla="*/ f393 f201 1"/>
                <a:gd name="f485" fmla="*/ f394 f202 1"/>
                <a:gd name="f486" fmla="*/ f395 f201 1"/>
                <a:gd name="f487" fmla="*/ f396 f202 1"/>
                <a:gd name="f488" fmla="*/ f397 f201 1"/>
                <a:gd name="f489" fmla="*/ f398 f202 1"/>
                <a:gd name="f490" fmla="*/ f399 f201 1"/>
                <a:gd name="f491" fmla="*/ f400 f202 1"/>
                <a:gd name="f492" fmla="*/ f401 f201 1"/>
                <a:gd name="f493" fmla="*/ f402 f202 1"/>
                <a:gd name="f494" fmla="*/ f403 f201 1"/>
                <a:gd name="f495" fmla="*/ f404 f202 1"/>
                <a:gd name="f496" fmla="*/ f405 f201 1"/>
                <a:gd name="f497" fmla="*/ f406 f202 1"/>
                <a:gd name="f498" fmla="*/ f407 f201 1"/>
                <a:gd name="f499" fmla="*/ f408 f202 1"/>
                <a:gd name="f500" fmla="*/ f409 f201 1"/>
                <a:gd name="f501" fmla="*/ f410 f202 1"/>
                <a:gd name="f502" fmla="*/ f411 f201 1"/>
                <a:gd name="f503" fmla="*/ f412 f202 1"/>
                <a:gd name="f504" fmla="*/ f413 f201 1"/>
                <a:gd name="f505" fmla="*/ f414 f202 1"/>
                <a:gd name="f506" fmla="*/ f415 f201 1"/>
                <a:gd name="f507" fmla="*/ f416 f202 1"/>
                <a:gd name="f508" fmla="*/ f417 f201 1"/>
                <a:gd name="f509" fmla="*/ f418 f202 1"/>
                <a:gd name="f510" fmla="*/ f419 f201 1"/>
                <a:gd name="f511" fmla="*/ f420 f202 1"/>
                <a:gd name="f512" fmla="*/ f421 f201 1"/>
                <a:gd name="f513" fmla="*/ f422 f202 1"/>
                <a:gd name="f514" fmla="*/ f423 f201 1"/>
                <a:gd name="f515" fmla="*/ f424 f202 1"/>
                <a:gd name="f516" fmla="*/ f425 f201 1"/>
                <a:gd name="f517" fmla="*/ f426 f202 1"/>
                <a:gd name="f518" fmla="*/ f427 f201 1"/>
                <a:gd name="f519" fmla="*/ f428 f202 1"/>
                <a:gd name="f520" fmla="*/ f429 f201 1"/>
                <a:gd name="f521" fmla="*/ f430 f202 1"/>
                <a:gd name="f522" fmla="*/ f431 f201 1"/>
                <a:gd name="f523" fmla="*/ f432 f202 1"/>
                <a:gd name="f524" fmla="*/ f433 f201 1"/>
                <a:gd name="f525" fmla="*/ f434 f202 1"/>
                <a:gd name="f526" fmla="*/ f435 f201 1"/>
                <a:gd name="f527" fmla="*/ f436 f202 1"/>
                <a:gd name="f528" fmla="*/ f437 f201 1"/>
                <a:gd name="f529" fmla="*/ f438 f202 1"/>
                <a:gd name="f530" fmla="*/ f439 f201 1"/>
                <a:gd name="f531" fmla="*/ f440 f202 1"/>
                <a:gd name="f532" fmla="*/ f441 f201 1"/>
                <a:gd name="f533" fmla="*/ f442 f202 1"/>
                <a:gd name="f534" fmla="*/ f443 f201 1"/>
                <a:gd name="f535" fmla="*/ f444 f202 1"/>
                <a:gd name="f536" fmla="*/ f445 f201 1"/>
                <a:gd name="f537" fmla="*/ f446 f202 1"/>
                <a:gd name="f538" fmla="*/ f447 f201 1"/>
                <a:gd name="f539" fmla="*/ f448 f202 1"/>
                <a:gd name="f540" fmla="*/ f449 f201 1"/>
                <a:gd name="f541" fmla="*/ f450 f202 1"/>
                <a:gd name="f542" fmla="*/ f451 f201 1"/>
                <a:gd name="f543" fmla="*/ f452 f202 1"/>
                <a:gd name="f544" fmla="*/ f453 f201 1"/>
                <a:gd name="f545" fmla="*/ f454 f201 1"/>
                <a:gd name="f546" fmla="*/ f455 f201 1"/>
                <a:gd name="f547" fmla="*/ f456 f202 1"/>
                <a:gd name="f548" fmla="*/ f457 f201 1"/>
                <a:gd name="f549" fmla="*/ f458 f201 1"/>
                <a:gd name="f550" fmla="*/ f459 f202 1"/>
                <a:gd name="f551" fmla="*/ f460 f201 1"/>
                <a:gd name="f552" fmla="*/ f461 f201 1"/>
                <a:gd name="f553" fmla="*/ f462 f202 1"/>
                <a:gd name="f554" fmla="*/ f463 f201 1"/>
                <a:gd name="f555" fmla="*/ f464 f201 1"/>
                <a:gd name="f556" fmla="*/ f465 f202 1"/>
                <a:gd name="f557" fmla="*/ f466 f201 1"/>
                <a:gd name="f558" fmla="*/ f467 f202 1"/>
                <a:gd name="f559" fmla="*/ f468 f201 1"/>
                <a:gd name="f560" fmla="*/ f469 f202 1"/>
                <a:gd name="f561" fmla="*/ f470 f201 1"/>
                <a:gd name="f562" fmla="*/ f471 f202 1"/>
                <a:gd name="f563" fmla="*/ f472 f201 1"/>
                <a:gd name="f564" fmla="*/ f473 f202 1"/>
                <a:gd name="f565" fmla="*/ f474 f201 1"/>
                <a:gd name="f566" fmla="*/ f475 f201 1"/>
                <a:gd name="f567" fmla="*/ f476 f202 1"/>
                <a:gd name="f568" fmla="*/ f477 f202 1"/>
              </a:gdLst>
              <a:ahLst/>
              <a:cxnLst>
                <a:cxn ang="3cd4">
                  <a:pos x="hc" y="t"/>
                </a:cxn>
                <a:cxn ang="0">
                  <a:pos x="r" y="vc"/>
                </a:cxn>
                <a:cxn ang="cd4">
                  <a:pos x="hc" y="b"/>
                </a:cxn>
                <a:cxn ang="cd2">
                  <a:pos x="l" y="vc"/>
                </a:cxn>
                <a:cxn ang="f299">
                  <a:pos x="f482" y="f483"/>
                </a:cxn>
                <a:cxn ang="f299">
                  <a:pos x="f484" y="f485"/>
                </a:cxn>
                <a:cxn ang="f299">
                  <a:pos x="f486" y="f487"/>
                </a:cxn>
                <a:cxn ang="f299">
                  <a:pos x="f488" y="f489"/>
                </a:cxn>
                <a:cxn ang="f299">
                  <a:pos x="f490" y="f491"/>
                </a:cxn>
                <a:cxn ang="f299">
                  <a:pos x="f492" y="f493"/>
                </a:cxn>
                <a:cxn ang="f299">
                  <a:pos x="f494" y="f495"/>
                </a:cxn>
                <a:cxn ang="f299">
                  <a:pos x="f496" y="f497"/>
                </a:cxn>
                <a:cxn ang="f299">
                  <a:pos x="f498" y="f499"/>
                </a:cxn>
                <a:cxn ang="f299">
                  <a:pos x="f500" y="f501"/>
                </a:cxn>
                <a:cxn ang="f299">
                  <a:pos x="f502" y="f503"/>
                </a:cxn>
                <a:cxn ang="f299">
                  <a:pos x="f504" y="f505"/>
                </a:cxn>
                <a:cxn ang="f299">
                  <a:pos x="f506" y="f507"/>
                </a:cxn>
                <a:cxn ang="f299">
                  <a:pos x="f508" y="f509"/>
                </a:cxn>
                <a:cxn ang="f299">
                  <a:pos x="f510" y="f511"/>
                </a:cxn>
                <a:cxn ang="f299">
                  <a:pos x="f512" y="f513"/>
                </a:cxn>
                <a:cxn ang="f299">
                  <a:pos x="f514" y="f515"/>
                </a:cxn>
                <a:cxn ang="f299">
                  <a:pos x="f516" y="f517"/>
                </a:cxn>
                <a:cxn ang="f299">
                  <a:pos x="f518" y="f519"/>
                </a:cxn>
                <a:cxn ang="f299">
                  <a:pos x="f520" y="f521"/>
                </a:cxn>
                <a:cxn ang="f299">
                  <a:pos x="f522" y="f523"/>
                </a:cxn>
                <a:cxn ang="f299">
                  <a:pos x="f524" y="f525"/>
                </a:cxn>
                <a:cxn ang="f299">
                  <a:pos x="f526" y="f527"/>
                </a:cxn>
                <a:cxn ang="f299">
                  <a:pos x="f528" y="f529"/>
                </a:cxn>
                <a:cxn ang="f299">
                  <a:pos x="f530" y="f531"/>
                </a:cxn>
                <a:cxn ang="f299">
                  <a:pos x="f532" y="f533"/>
                </a:cxn>
                <a:cxn ang="f299">
                  <a:pos x="f534" y="f535"/>
                </a:cxn>
                <a:cxn ang="f299">
                  <a:pos x="f536" y="f537"/>
                </a:cxn>
                <a:cxn ang="f299">
                  <a:pos x="f538" y="f539"/>
                </a:cxn>
                <a:cxn ang="f299">
                  <a:pos x="f540" y="f541"/>
                </a:cxn>
                <a:cxn ang="f299">
                  <a:pos x="f482" y="f483"/>
                </a:cxn>
                <a:cxn ang="f299">
                  <a:pos x="f542" y="f543"/>
                </a:cxn>
                <a:cxn ang="f299">
                  <a:pos x="f544" y="f543"/>
                </a:cxn>
                <a:cxn ang="f299">
                  <a:pos x="f544" y="f527"/>
                </a:cxn>
                <a:cxn ang="f299">
                  <a:pos x="f545" y="f527"/>
                </a:cxn>
                <a:cxn ang="f299">
                  <a:pos x="f546" y="f547"/>
                </a:cxn>
                <a:cxn ang="f299">
                  <a:pos x="f548" y="f547"/>
                </a:cxn>
                <a:cxn ang="f299">
                  <a:pos x="f549" y="f550"/>
                </a:cxn>
                <a:cxn ang="f299">
                  <a:pos x="f551" y="f550"/>
                </a:cxn>
                <a:cxn ang="f299">
                  <a:pos x="f552" y="f553"/>
                </a:cxn>
                <a:cxn ang="f299">
                  <a:pos x="f554" y="f553"/>
                </a:cxn>
                <a:cxn ang="f299">
                  <a:pos x="f555" y="f556"/>
                </a:cxn>
                <a:cxn ang="f299">
                  <a:pos x="f557" y="f558"/>
                </a:cxn>
                <a:cxn ang="f299">
                  <a:pos x="f559" y="f560"/>
                </a:cxn>
                <a:cxn ang="f299">
                  <a:pos x="f561" y="f562"/>
                </a:cxn>
                <a:cxn ang="f299">
                  <a:pos x="f555" y="f489"/>
                </a:cxn>
                <a:cxn ang="f299">
                  <a:pos x="f563" y="f564"/>
                </a:cxn>
                <a:cxn ang="f299">
                  <a:pos x="f565" y="f564"/>
                </a:cxn>
                <a:cxn ang="f299">
                  <a:pos x="f549" y="f491"/>
                </a:cxn>
                <a:cxn ang="f299">
                  <a:pos x="f566" y="f567"/>
                </a:cxn>
                <a:cxn ang="f299">
                  <a:pos x="f524" y="f568"/>
                </a:cxn>
                <a:cxn ang="f299">
                  <a:pos x="f542" y="f543"/>
                </a:cxn>
              </a:cxnLst>
              <a:rect l="f478" t="f481" r="f479" b="f480"/>
              <a:pathLst>
                <a:path w="516" h="397">
                  <a:moveTo>
                    <a:pt x="f9" y="f10"/>
                  </a:moveTo>
                  <a:cubicBezTo>
                    <a:pt x="f11" y="f12"/>
                    <a:pt x="f11" y="f13"/>
                    <a:pt x="f14" y="f15"/>
                  </a:cubicBezTo>
                  <a:cubicBezTo>
                    <a:pt x="f16" y="f17"/>
                    <a:pt x="f18" y="f19"/>
                    <a:pt x="f20" y="f21"/>
                  </a:cubicBezTo>
                  <a:cubicBezTo>
                    <a:pt x="f22" y="f23"/>
                    <a:pt x="f24" y="f25"/>
                    <a:pt x="f26" y="f27"/>
                  </a:cubicBezTo>
                  <a:cubicBezTo>
                    <a:pt x="f28" y="f29"/>
                    <a:pt x="f30" y="f31"/>
                    <a:pt x="f32" y="f33"/>
                  </a:cubicBezTo>
                  <a:cubicBezTo>
                    <a:pt x="f31" y="f34"/>
                    <a:pt x="f35" y="f36"/>
                    <a:pt x="f37" y="f38"/>
                  </a:cubicBezTo>
                  <a:cubicBezTo>
                    <a:pt x="f39" y="f40"/>
                    <a:pt x="f41" y="f42"/>
                    <a:pt x="f43" y="f44"/>
                  </a:cubicBezTo>
                  <a:cubicBezTo>
                    <a:pt x="f45" y="f46"/>
                    <a:pt x="f47" y="f28"/>
                    <a:pt x="f48" y="f49"/>
                  </a:cubicBezTo>
                  <a:cubicBezTo>
                    <a:pt x="f50" y="f26"/>
                    <a:pt x="f51" y="f52"/>
                    <a:pt x="f53" y="f54"/>
                  </a:cubicBezTo>
                  <a:cubicBezTo>
                    <a:pt x="f55" y="f56"/>
                    <a:pt x="f57" y="f32"/>
                    <a:pt x="f58" y="f59"/>
                  </a:cubicBezTo>
                  <a:cubicBezTo>
                    <a:pt x="f60" y="f61"/>
                    <a:pt x="f62" y="f63"/>
                    <a:pt x="f64" y="f65"/>
                  </a:cubicBezTo>
                  <a:cubicBezTo>
                    <a:pt x="f66" y="f67"/>
                    <a:pt x="f66" y="f68"/>
                    <a:pt x="f69" y="f70"/>
                  </a:cubicBezTo>
                  <a:cubicBezTo>
                    <a:pt x="f71" y="f72"/>
                    <a:pt x="f73" y="f74"/>
                    <a:pt x="f75" y="f76"/>
                  </a:cubicBezTo>
                  <a:cubicBezTo>
                    <a:pt x="f77" y="f78"/>
                    <a:pt x="f79" y="f6"/>
                    <a:pt x="f80" y="f81"/>
                  </a:cubicBezTo>
                  <a:cubicBezTo>
                    <a:pt x="f82" y="f74"/>
                    <a:pt x="f83" y="f84"/>
                    <a:pt x="f85" y="f16"/>
                  </a:cubicBezTo>
                  <a:cubicBezTo>
                    <a:pt x="f86" y="f87"/>
                    <a:pt x="f7" y="f88"/>
                    <a:pt x="f89" y="f90"/>
                  </a:cubicBezTo>
                  <a:cubicBezTo>
                    <a:pt x="f91" y="f92"/>
                    <a:pt x="f85" y="f93"/>
                    <a:pt x="f83" y="f94"/>
                  </a:cubicBezTo>
                  <a:cubicBezTo>
                    <a:pt x="f69" y="f95"/>
                    <a:pt x="f96" y="f97"/>
                    <a:pt x="f98" y="f52"/>
                  </a:cubicBezTo>
                  <a:cubicBezTo>
                    <a:pt x="f99" y="f100"/>
                    <a:pt x="f101" y="f102"/>
                    <a:pt x="f79" y="f103"/>
                  </a:cubicBezTo>
                  <a:cubicBezTo>
                    <a:pt x="f104" y="f105"/>
                    <a:pt x="f106" y="f107"/>
                    <a:pt x="f108" y="f107"/>
                  </a:cubicBezTo>
                  <a:cubicBezTo>
                    <a:pt x="f109" y="f107"/>
                    <a:pt x="f110" y="f111"/>
                    <a:pt x="f112" y="f113"/>
                  </a:cubicBezTo>
                  <a:cubicBezTo>
                    <a:pt x="f114" y="f115"/>
                    <a:pt x="f116" y="f117"/>
                    <a:pt x="f118" y="f8"/>
                  </a:cubicBezTo>
                  <a:cubicBezTo>
                    <a:pt x="f119" y="f120"/>
                    <a:pt x="f121" y="f122"/>
                    <a:pt x="f123" y="f124"/>
                  </a:cubicBezTo>
                  <a:cubicBezTo>
                    <a:pt x="f125" y="f126"/>
                    <a:pt x="f35" y="f127"/>
                    <a:pt x="f128" y="f129"/>
                  </a:cubicBezTo>
                  <a:cubicBezTo>
                    <a:pt x="f97" y="f130"/>
                    <a:pt x="f131" y="f132"/>
                    <a:pt x="f133" y="f41"/>
                  </a:cubicBezTo>
                  <a:cubicBezTo>
                    <a:pt x="f134" y="f41"/>
                    <a:pt x="f135" y="f136"/>
                    <a:pt x="f137" y="f138"/>
                  </a:cubicBezTo>
                  <a:cubicBezTo>
                    <a:pt x="f139" y="f27"/>
                    <a:pt x="f140" y="f42"/>
                    <a:pt x="f141" y="f142"/>
                  </a:cubicBezTo>
                  <a:cubicBezTo>
                    <a:pt x="f81" y="f143"/>
                    <a:pt x="f144" y="f22"/>
                    <a:pt x="f6" y="f145"/>
                  </a:cubicBezTo>
                  <a:cubicBezTo>
                    <a:pt x="f6" y="f146"/>
                    <a:pt x="f147" y="f148"/>
                    <a:pt x="f149" y="f148"/>
                  </a:cubicBezTo>
                  <a:cubicBezTo>
                    <a:pt x="f150" y="f151"/>
                    <a:pt x="f152" y="f133"/>
                    <a:pt x="f153" y="f63"/>
                  </a:cubicBezTo>
                  <a:cubicBezTo>
                    <a:pt x="f153" y="f154"/>
                    <a:pt x="f9" y="f146"/>
                    <a:pt x="f9" y="f10"/>
                  </a:cubicBezTo>
                  <a:close/>
                  <a:moveTo>
                    <a:pt x="f45" y="f123"/>
                  </a:moveTo>
                  <a:cubicBezTo>
                    <a:pt x="f155" y="f123"/>
                    <a:pt x="f156" y="f123"/>
                    <a:pt x="f114" y="f123"/>
                  </a:cubicBezTo>
                  <a:cubicBezTo>
                    <a:pt x="f114" y="f157"/>
                    <a:pt x="f114" y="f158"/>
                    <a:pt x="f114" y="f124"/>
                  </a:cubicBezTo>
                  <a:cubicBezTo>
                    <a:pt x="f43" y="f124"/>
                    <a:pt x="f155" y="f124"/>
                    <a:pt x="f116" y="f124"/>
                  </a:cubicBezTo>
                  <a:cubicBezTo>
                    <a:pt x="f159" y="f160"/>
                    <a:pt x="f118" y="f130"/>
                    <a:pt x="f47" y="f161"/>
                  </a:cubicBezTo>
                  <a:cubicBezTo>
                    <a:pt x="f162" y="f161"/>
                    <a:pt x="f163" y="f161"/>
                    <a:pt x="f105" y="f161"/>
                  </a:cubicBezTo>
                  <a:cubicBezTo>
                    <a:pt x="f109" y="f41"/>
                    <a:pt x="f164" y="f165"/>
                    <a:pt x="f166" y="f155"/>
                  </a:cubicBezTo>
                  <a:cubicBezTo>
                    <a:pt x="f2" y="f155"/>
                    <a:pt x="f167" y="f155"/>
                    <a:pt x="f168" y="f155"/>
                  </a:cubicBezTo>
                  <a:cubicBezTo>
                    <a:pt x="f169" y="f170"/>
                    <a:pt x="f108" y="f127"/>
                    <a:pt x="f171" y="f172"/>
                  </a:cubicBezTo>
                  <a:cubicBezTo>
                    <a:pt x="f122" y="f172"/>
                    <a:pt x="f173" y="f172"/>
                    <a:pt x="f174" y="f172"/>
                  </a:cubicBezTo>
                  <a:cubicBezTo>
                    <a:pt x="f175" y="f161"/>
                    <a:pt x="f176" y="f132"/>
                    <a:pt x="f177" y="f116"/>
                  </a:cubicBezTo>
                  <a:cubicBezTo>
                    <a:pt x="f111" y="f165"/>
                    <a:pt x="f178" y="f179"/>
                    <a:pt x="f180" y="f181"/>
                  </a:cubicBezTo>
                  <a:cubicBezTo>
                    <a:pt x="f182" y="f161"/>
                    <a:pt x="f183" y="f119"/>
                    <a:pt x="f184" y="f185"/>
                  </a:cubicBezTo>
                  <a:cubicBezTo>
                    <a:pt x="f186" y="f157"/>
                    <a:pt x="f187" y="f36"/>
                    <a:pt x="f188" y="f189"/>
                  </a:cubicBezTo>
                  <a:cubicBezTo>
                    <a:pt x="f8" y="f190"/>
                    <a:pt x="f115" y="f191"/>
                    <a:pt x="f177" y="f27"/>
                  </a:cubicBezTo>
                  <a:cubicBezTo>
                    <a:pt x="f192" y="f123"/>
                    <a:pt x="f50" y="f34"/>
                    <a:pt x="f175" y="f157"/>
                  </a:cubicBezTo>
                  <a:cubicBezTo>
                    <a:pt x="f174" y="f157"/>
                    <a:pt x="f173" y="f157"/>
                    <a:pt x="f122" y="f157"/>
                  </a:cubicBezTo>
                  <a:cubicBezTo>
                    <a:pt x="f171" y="f121"/>
                    <a:pt x="f168" y="f193"/>
                    <a:pt x="f166" y="f33"/>
                  </a:cubicBezTo>
                  <a:cubicBezTo>
                    <a:pt x="f194" y="f195"/>
                    <a:pt x="f196" y="f197"/>
                    <a:pt x="f162" y="f198"/>
                  </a:cubicBezTo>
                  <a:cubicBezTo>
                    <a:pt x="f199" y="f198"/>
                    <a:pt x="f47" y="f119"/>
                    <a:pt x="f118" y="f119"/>
                  </a:cubicBezTo>
                  <a:cubicBezTo>
                    <a:pt x="f110" y="f157"/>
                    <a:pt x="f159" y="f34"/>
                    <a:pt x="f45" y="f123"/>
                  </a:cubicBezTo>
                  <a:close/>
                </a:path>
              </a:pathLst>
            </a:custGeom>
            <a:solidFill>
              <a:srgbClr val="D6B35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9" name="Freeform 22">
              <a:extLst>
                <a:ext uri="{FF2B5EF4-FFF2-40B4-BE49-F238E27FC236}">
                  <a16:creationId xmlns:a16="http://schemas.microsoft.com/office/drawing/2014/main" id="{9F41DB03-8C38-4147-A957-B3CFD876FD22}"/>
                </a:ext>
              </a:extLst>
            </p:cNvPr>
            <p:cNvSpPr/>
            <p:nvPr/>
          </p:nvSpPr>
          <p:spPr>
            <a:xfrm rot="19800012">
              <a:off x="3121988" y="2306975"/>
              <a:ext cx="342707" cy="264252"/>
            </a:xfrm>
            <a:custGeom>
              <a:avLst/>
              <a:gdLst>
                <a:gd name="f0" fmla="val 10800000"/>
                <a:gd name="f1" fmla="val 5400000"/>
                <a:gd name="f2" fmla="val 360"/>
                <a:gd name="f3" fmla="val 180"/>
                <a:gd name="f4" fmla="val w"/>
                <a:gd name="f5" fmla="val h"/>
                <a:gd name="f6" fmla="val 0"/>
                <a:gd name="f7" fmla="val 516"/>
                <a:gd name="f8" fmla="val 397"/>
                <a:gd name="f9" fmla="val 32"/>
                <a:gd name="f10" fmla="val 134"/>
                <a:gd name="f11" fmla="val 8"/>
                <a:gd name="f12" fmla="val 137"/>
                <a:gd name="f13" fmla="val 150"/>
                <a:gd name="f14" fmla="val 17"/>
                <a:gd name="f15" fmla="val 165"/>
                <a:gd name="f16" fmla="val 40"/>
                <a:gd name="f17" fmla="val 208"/>
                <a:gd name="f18" fmla="val 72"/>
                <a:gd name="f19" fmla="val 237"/>
                <a:gd name="f20" fmla="val 125"/>
                <a:gd name="f21" fmla="val 242"/>
                <a:gd name="f22" fmla="val 155"/>
                <a:gd name="f23" fmla="val 244"/>
                <a:gd name="f24" fmla="val 185"/>
                <a:gd name="f25" fmla="val 256"/>
                <a:gd name="f26" fmla="val 214"/>
                <a:gd name="f27" fmla="val 265"/>
                <a:gd name="f28" fmla="val 220"/>
                <a:gd name="f29" fmla="val 266"/>
                <a:gd name="f30" fmla="val 225"/>
                <a:gd name="f31" fmla="val 270"/>
                <a:gd name="f32" fmla="val 231"/>
                <a:gd name="f33" fmla="val 272"/>
                <a:gd name="f34" fmla="val 290"/>
                <a:gd name="f35" fmla="val 269"/>
                <a:gd name="f36" fmla="val 289"/>
                <a:gd name="f37" fmla="val 295"/>
                <a:gd name="f38" fmla="val 255"/>
                <a:gd name="f39" fmla="val 307"/>
                <a:gd name="f40" fmla="val 239"/>
                <a:gd name="f41" fmla="val 324"/>
                <a:gd name="f42" fmla="val 227"/>
                <a:gd name="f43" fmla="val 338"/>
                <a:gd name="f44" fmla="val 213"/>
                <a:gd name="f45" fmla="val 342"/>
                <a:gd name="f46" fmla="val 216"/>
                <a:gd name="f47" fmla="val 347"/>
                <a:gd name="f48" fmla="val 350"/>
                <a:gd name="f49" fmla="val 219"/>
                <a:gd name="f50" fmla="val 374"/>
                <a:gd name="f51" fmla="val 396"/>
                <a:gd name="f52" fmla="val 218"/>
                <a:gd name="f53" fmla="val 417"/>
                <a:gd name="f54" fmla="val 229"/>
                <a:gd name="f55" fmla="val 429"/>
                <a:gd name="f56" fmla="val 235"/>
                <a:gd name="f57" fmla="val 435"/>
                <a:gd name="f58" fmla="val 439"/>
                <a:gd name="f59" fmla="val 221"/>
                <a:gd name="f60" fmla="val 455"/>
                <a:gd name="f61" fmla="val 175"/>
                <a:gd name="f62" fmla="val 470"/>
                <a:gd name="f63" fmla="val 129"/>
                <a:gd name="f64" fmla="val 485"/>
                <a:gd name="f65" fmla="val 82"/>
                <a:gd name="f66" fmla="val 488"/>
                <a:gd name="f67" fmla="val 73"/>
                <a:gd name="f68" fmla="val 61"/>
                <a:gd name="f69" fmla="val 487"/>
                <a:gd name="f70" fmla="val 51"/>
                <a:gd name="f71" fmla="val 484"/>
                <a:gd name="f72" fmla="val 15"/>
                <a:gd name="f73" fmla="val 471"/>
                <a:gd name="f74" fmla="val 7"/>
                <a:gd name="f75" fmla="val 438"/>
                <a:gd name="f76" fmla="val 19"/>
                <a:gd name="f77" fmla="val 441"/>
                <a:gd name="f78" fmla="val 5"/>
                <a:gd name="f79" fmla="val 449"/>
                <a:gd name="f80" fmla="val 462"/>
                <a:gd name="f81" fmla="val 3"/>
                <a:gd name="f82" fmla="val 481"/>
                <a:gd name="f83" fmla="val 493"/>
                <a:gd name="f84" fmla="val 21"/>
                <a:gd name="f85" fmla="val 500"/>
                <a:gd name="f86" fmla="val 514"/>
                <a:gd name="f87" fmla="val 78"/>
                <a:gd name="f88" fmla="val 117"/>
                <a:gd name="f89" fmla="val 511"/>
                <a:gd name="f90" fmla="val 157"/>
                <a:gd name="f91" fmla="val 509"/>
                <a:gd name="f92" fmla="val 169"/>
                <a:gd name="f93" fmla="val 181"/>
                <a:gd name="f94" fmla="val 192"/>
                <a:gd name="f95" fmla="val 202"/>
                <a:gd name="f96" fmla="val 480"/>
                <a:gd name="f97" fmla="val 210"/>
                <a:gd name="f98" fmla="val 472"/>
                <a:gd name="f99" fmla="val 451"/>
                <a:gd name="f100" fmla="val 240"/>
                <a:gd name="f101" fmla="val 443"/>
                <a:gd name="f102" fmla="val 261"/>
                <a:gd name="f103" fmla="val 294"/>
                <a:gd name="f104" fmla="val 459"/>
                <a:gd name="f105" fmla="val 353"/>
                <a:gd name="f106" fmla="val 418"/>
                <a:gd name="f107" fmla="val 383"/>
                <a:gd name="f108" fmla="val 364"/>
                <a:gd name="f109" fmla="val 354"/>
                <a:gd name="f110" fmla="val 344"/>
                <a:gd name="f111" fmla="val 381"/>
                <a:gd name="f112" fmla="val 331"/>
                <a:gd name="f113" fmla="val 380"/>
                <a:gd name="f114" fmla="val 337"/>
                <a:gd name="f115" fmla="val 387"/>
                <a:gd name="f116" fmla="val 341"/>
                <a:gd name="f117" fmla="val 391"/>
                <a:gd name="f118" fmla="val 345"/>
                <a:gd name="f119" fmla="val 308"/>
                <a:gd name="f120" fmla="val 392"/>
                <a:gd name="f121" fmla="val 291"/>
                <a:gd name="f122" fmla="val 367"/>
                <a:gd name="f123" fmla="val 281"/>
                <a:gd name="f124" fmla="val 336"/>
                <a:gd name="f125" fmla="val 275"/>
                <a:gd name="f126" fmla="val 320"/>
                <a:gd name="f127" fmla="val 317"/>
                <a:gd name="f128" fmla="val 252"/>
                <a:gd name="f129" fmla="val 319"/>
                <a:gd name="f130" fmla="val 323"/>
                <a:gd name="f131" fmla="val 168"/>
                <a:gd name="f132" fmla="val 326"/>
                <a:gd name="f133" fmla="val 126"/>
                <a:gd name="f134" fmla="val 111"/>
                <a:gd name="f135" fmla="val 92"/>
                <a:gd name="f136" fmla="val 313"/>
                <a:gd name="f137" fmla="val 84"/>
                <a:gd name="f138" fmla="val 301"/>
                <a:gd name="f139" fmla="val 57"/>
                <a:gd name="f140" fmla="val 33"/>
                <a:gd name="f141" fmla="val 11"/>
                <a:gd name="f142" fmla="val 188"/>
                <a:gd name="f143" fmla="val 174"/>
                <a:gd name="f144" fmla="val 2"/>
                <a:gd name="f145" fmla="val 138"/>
                <a:gd name="f146" fmla="val 132"/>
                <a:gd name="f147" fmla="val 6"/>
                <a:gd name="f148" fmla="val 121"/>
                <a:gd name="f149" fmla="val 9"/>
                <a:gd name="f150" fmla="val 16"/>
                <a:gd name="f151" fmla="val 120"/>
                <a:gd name="f152" fmla="val 24"/>
                <a:gd name="f153" fmla="val 31"/>
                <a:gd name="f154" fmla="val 131"/>
                <a:gd name="f155" fmla="val 340"/>
                <a:gd name="f156" fmla="val 339"/>
                <a:gd name="f157" fmla="val 299"/>
                <a:gd name="f158" fmla="val 318"/>
                <a:gd name="f159" fmla="val 343"/>
                <a:gd name="f160" fmla="val 330"/>
                <a:gd name="f161" fmla="val 316"/>
                <a:gd name="f162" fmla="val 349"/>
                <a:gd name="f163" fmla="val 351"/>
                <a:gd name="f164" fmla="val 356"/>
                <a:gd name="f165" fmla="val 332"/>
                <a:gd name="f166" fmla="val 358"/>
                <a:gd name="f167" fmla="val 361"/>
                <a:gd name="f168" fmla="val 362"/>
                <a:gd name="f169" fmla="val 363"/>
                <a:gd name="f170" fmla="val 328"/>
                <a:gd name="f171" fmla="val 365"/>
                <a:gd name="f172" fmla="val 305"/>
                <a:gd name="f173" fmla="val 369"/>
                <a:gd name="f174" fmla="val 371"/>
                <a:gd name="f175" fmla="val 373"/>
                <a:gd name="f176" fmla="val 375"/>
                <a:gd name="f177" fmla="val 378"/>
                <a:gd name="f178" fmla="val 382"/>
                <a:gd name="f179" fmla="val 327"/>
                <a:gd name="f180" fmla="val 384"/>
                <a:gd name="f181" fmla="val 322"/>
                <a:gd name="f182" fmla="val 386"/>
                <a:gd name="f183" fmla="val 388"/>
                <a:gd name="f184" fmla="val 393"/>
                <a:gd name="f185" fmla="val 306"/>
                <a:gd name="f186" fmla="val 404"/>
                <a:gd name="f187" fmla="val 407"/>
                <a:gd name="f188" fmla="val 401"/>
                <a:gd name="f189" fmla="val 279"/>
                <a:gd name="f190" fmla="val 273"/>
                <a:gd name="f191" fmla="val 271"/>
                <a:gd name="f192" fmla="val 376"/>
                <a:gd name="f193" fmla="val 284"/>
                <a:gd name="f194" fmla="val 355"/>
                <a:gd name="f195" fmla="val 287"/>
                <a:gd name="f196" fmla="val 352"/>
                <a:gd name="f197" fmla="val 298"/>
                <a:gd name="f198" fmla="val 309"/>
                <a:gd name="f199" fmla="val 348"/>
                <a:gd name="f200" fmla="+- 0 0 -90"/>
                <a:gd name="f201" fmla="*/ f4 1 516"/>
                <a:gd name="f202" fmla="*/ f5 1 397"/>
                <a:gd name="f203" fmla="val f6"/>
                <a:gd name="f204" fmla="val f7"/>
                <a:gd name="f205" fmla="val f8"/>
                <a:gd name="f206" fmla="*/ f200 f0 1"/>
                <a:gd name="f207" fmla="+- f205 0 f203"/>
                <a:gd name="f208" fmla="+- f204 0 f203"/>
                <a:gd name="f209" fmla="*/ f206 1 f3"/>
                <a:gd name="f210" fmla="*/ f208 1 516"/>
                <a:gd name="f211" fmla="*/ f207 1 397"/>
                <a:gd name="f212" fmla="*/ 32 f208 1"/>
                <a:gd name="f213" fmla="*/ 134 f207 1"/>
                <a:gd name="f214" fmla="*/ 17 f208 1"/>
                <a:gd name="f215" fmla="*/ 165 f207 1"/>
                <a:gd name="f216" fmla="*/ 125 f208 1"/>
                <a:gd name="f217" fmla="*/ 242 f207 1"/>
                <a:gd name="f218" fmla="*/ 214 f208 1"/>
                <a:gd name="f219" fmla="*/ 265 f207 1"/>
                <a:gd name="f220" fmla="*/ 231 f208 1"/>
                <a:gd name="f221" fmla="*/ 272 f207 1"/>
                <a:gd name="f222" fmla="*/ 295 f208 1"/>
                <a:gd name="f223" fmla="*/ 255 f207 1"/>
                <a:gd name="f224" fmla="*/ 338 f208 1"/>
                <a:gd name="f225" fmla="*/ 213 f207 1"/>
                <a:gd name="f226" fmla="*/ 350 f208 1"/>
                <a:gd name="f227" fmla="*/ 219 f207 1"/>
                <a:gd name="f228" fmla="*/ 417 f208 1"/>
                <a:gd name="f229" fmla="*/ 229 f207 1"/>
                <a:gd name="f230" fmla="*/ 439 f208 1"/>
                <a:gd name="f231" fmla="*/ 221 f207 1"/>
                <a:gd name="f232" fmla="*/ 485 f208 1"/>
                <a:gd name="f233" fmla="*/ 82 f207 1"/>
                <a:gd name="f234" fmla="*/ 487 f208 1"/>
                <a:gd name="f235" fmla="*/ 51 f207 1"/>
                <a:gd name="f236" fmla="*/ 438 f208 1"/>
                <a:gd name="f237" fmla="*/ 19 f207 1"/>
                <a:gd name="f238" fmla="*/ 462 f208 1"/>
                <a:gd name="f239" fmla="*/ 3 f207 1"/>
                <a:gd name="f240" fmla="*/ 500 f208 1"/>
                <a:gd name="f241" fmla="*/ 40 f207 1"/>
                <a:gd name="f242" fmla="*/ 511 f208 1"/>
                <a:gd name="f243" fmla="*/ 157 f207 1"/>
                <a:gd name="f244" fmla="*/ 493 f208 1"/>
                <a:gd name="f245" fmla="*/ 192 f207 1"/>
                <a:gd name="f246" fmla="*/ 472 f208 1"/>
                <a:gd name="f247" fmla="*/ 218 f207 1"/>
                <a:gd name="f248" fmla="*/ 449 f208 1"/>
                <a:gd name="f249" fmla="*/ 294 f207 1"/>
                <a:gd name="f250" fmla="*/ 364 f208 1"/>
                <a:gd name="f251" fmla="*/ 383 f207 1"/>
                <a:gd name="f252" fmla="*/ 331 f208 1"/>
                <a:gd name="f253" fmla="*/ 380 f207 1"/>
                <a:gd name="f254" fmla="*/ 345 f208 1"/>
                <a:gd name="f255" fmla="*/ 397 f207 1"/>
                <a:gd name="f256" fmla="*/ 281 f208 1"/>
                <a:gd name="f257" fmla="*/ 336 f207 1"/>
                <a:gd name="f258" fmla="*/ 252 f208 1"/>
                <a:gd name="f259" fmla="*/ 319 f207 1"/>
                <a:gd name="f260" fmla="*/ 126 f208 1"/>
                <a:gd name="f261" fmla="*/ 324 f207 1"/>
                <a:gd name="f262" fmla="*/ 84 f208 1"/>
                <a:gd name="f263" fmla="*/ 301 f207 1"/>
                <a:gd name="f264" fmla="*/ 11 f208 1"/>
                <a:gd name="f265" fmla="*/ 188 f207 1"/>
                <a:gd name="f266" fmla="*/ 0 f208 1"/>
                <a:gd name="f267" fmla="*/ 138 f207 1"/>
                <a:gd name="f268" fmla="*/ 9 f208 1"/>
                <a:gd name="f269" fmla="*/ 121 f207 1"/>
                <a:gd name="f270" fmla="*/ 31 f208 1"/>
                <a:gd name="f271" fmla="*/ 129 f207 1"/>
                <a:gd name="f272" fmla="*/ 342 f208 1"/>
                <a:gd name="f273" fmla="*/ 281 f207 1"/>
                <a:gd name="f274" fmla="*/ 337 f208 1"/>
                <a:gd name="f275" fmla="*/ 341 f208 1"/>
                <a:gd name="f276" fmla="*/ 347 f208 1"/>
                <a:gd name="f277" fmla="*/ 316 f207 1"/>
                <a:gd name="f278" fmla="*/ 353 f208 1"/>
                <a:gd name="f279" fmla="*/ 358 f208 1"/>
                <a:gd name="f280" fmla="*/ 340 f207 1"/>
                <a:gd name="f281" fmla="*/ 362 f208 1"/>
                <a:gd name="f282" fmla="*/ 365 f208 1"/>
                <a:gd name="f283" fmla="*/ 305 f207 1"/>
                <a:gd name="f284" fmla="*/ 371 f208 1"/>
                <a:gd name="f285" fmla="*/ 378 f208 1"/>
                <a:gd name="f286" fmla="*/ 341 f207 1"/>
                <a:gd name="f287" fmla="*/ 384 f208 1"/>
                <a:gd name="f288" fmla="*/ 322 f207 1"/>
                <a:gd name="f289" fmla="*/ 393 f208 1"/>
                <a:gd name="f290" fmla="*/ 306 f207 1"/>
                <a:gd name="f291" fmla="*/ 401 f208 1"/>
                <a:gd name="f292" fmla="*/ 279 f207 1"/>
                <a:gd name="f293" fmla="*/ 373 f208 1"/>
                <a:gd name="f294" fmla="*/ 299 f207 1"/>
                <a:gd name="f295" fmla="*/ 367 f208 1"/>
                <a:gd name="f296" fmla="*/ 349 f208 1"/>
                <a:gd name="f297" fmla="*/ 309 f207 1"/>
                <a:gd name="f298" fmla="*/ 308 f207 1"/>
                <a:gd name="f299" fmla="+- f209 0 f1"/>
                <a:gd name="f300" fmla="*/ f212 1 516"/>
                <a:gd name="f301" fmla="*/ f213 1 397"/>
                <a:gd name="f302" fmla="*/ f214 1 516"/>
                <a:gd name="f303" fmla="*/ f215 1 397"/>
                <a:gd name="f304" fmla="*/ f216 1 516"/>
                <a:gd name="f305" fmla="*/ f217 1 397"/>
                <a:gd name="f306" fmla="*/ f218 1 516"/>
                <a:gd name="f307" fmla="*/ f219 1 397"/>
                <a:gd name="f308" fmla="*/ f220 1 516"/>
                <a:gd name="f309" fmla="*/ f221 1 397"/>
                <a:gd name="f310" fmla="*/ f222 1 516"/>
                <a:gd name="f311" fmla="*/ f223 1 397"/>
                <a:gd name="f312" fmla="*/ f224 1 516"/>
                <a:gd name="f313" fmla="*/ f225 1 397"/>
                <a:gd name="f314" fmla="*/ f226 1 516"/>
                <a:gd name="f315" fmla="*/ f227 1 397"/>
                <a:gd name="f316" fmla="*/ f228 1 516"/>
                <a:gd name="f317" fmla="*/ f229 1 397"/>
                <a:gd name="f318" fmla="*/ f230 1 516"/>
                <a:gd name="f319" fmla="*/ f231 1 397"/>
                <a:gd name="f320" fmla="*/ f232 1 516"/>
                <a:gd name="f321" fmla="*/ f233 1 397"/>
                <a:gd name="f322" fmla="*/ f234 1 516"/>
                <a:gd name="f323" fmla="*/ f235 1 397"/>
                <a:gd name="f324" fmla="*/ f236 1 516"/>
                <a:gd name="f325" fmla="*/ f237 1 397"/>
                <a:gd name="f326" fmla="*/ f238 1 516"/>
                <a:gd name="f327" fmla="*/ f239 1 397"/>
                <a:gd name="f328" fmla="*/ f240 1 516"/>
                <a:gd name="f329" fmla="*/ f241 1 397"/>
                <a:gd name="f330" fmla="*/ f242 1 516"/>
                <a:gd name="f331" fmla="*/ f243 1 397"/>
                <a:gd name="f332" fmla="*/ f244 1 516"/>
                <a:gd name="f333" fmla="*/ f245 1 397"/>
                <a:gd name="f334" fmla="*/ f246 1 516"/>
                <a:gd name="f335" fmla="*/ f247 1 397"/>
                <a:gd name="f336" fmla="*/ f248 1 516"/>
                <a:gd name="f337" fmla="*/ f249 1 397"/>
                <a:gd name="f338" fmla="*/ f250 1 516"/>
                <a:gd name="f339" fmla="*/ f251 1 397"/>
                <a:gd name="f340" fmla="*/ f252 1 516"/>
                <a:gd name="f341" fmla="*/ f253 1 397"/>
                <a:gd name="f342" fmla="*/ f254 1 516"/>
                <a:gd name="f343" fmla="*/ f255 1 397"/>
                <a:gd name="f344" fmla="*/ f256 1 516"/>
                <a:gd name="f345" fmla="*/ f257 1 397"/>
                <a:gd name="f346" fmla="*/ f258 1 516"/>
                <a:gd name="f347" fmla="*/ f259 1 397"/>
                <a:gd name="f348" fmla="*/ f260 1 516"/>
                <a:gd name="f349" fmla="*/ f261 1 397"/>
                <a:gd name="f350" fmla="*/ f262 1 516"/>
                <a:gd name="f351" fmla="*/ f263 1 397"/>
                <a:gd name="f352" fmla="*/ f264 1 516"/>
                <a:gd name="f353" fmla="*/ f265 1 397"/>
                <a:gd name="f354" fmla="*/ f266 1 516"/>
                <a:gd name="f355" fmla="*/ f267 1 397"/>
                <a:gd name="f356" fmla="*/ f268 1 516"/>
                <a:gd name="f357" fmla="*/ f269 1 397"/>
                <a:gd name="f358" fmla="*/ f270 1 516"/>
                <a:gd name="f359" fmla="*/ f271 1 397"/>
                <a:gd name="f360" fmla="*/ f272 1 516"/>
                <a:gd name="f361" fmla="*/ f273 1 397"/>
                <a:gd name="f362" fmla="*/ f274 1 516"/>
                <a:gd name="f363" fmla="*/ f275 1 516"/>
                <a:gd name="f364" fmla="*/ f276 1 516"/>
                <a:gd name="f365" fmla="*/ f277 1 397"/>
                <a:gd name="f366" fmla="*/ f278 1 516"/>
                <a:gd name="f367" fmla="*/ f279 1 516"/>
                <a:gd name="f368" fmla="*/ f280 1 397"/>
                <a:gd name="f369" fmla="*/ f281 1 516"/>
                <a:gd name="f370" fmla="*/ f282 1 516"/>
                <a:gd name="f371" fmla="*/ f283 1 397"/>
                <a:gd name="f372" fmla="*/ f284 1 516"/>
                <a:gd name="f373" fmla="*/ f285 1 516"/>
                <a:gd name="f374" fmla="*/ f286 1 397"/>
                <a:gd name="f375" fmla="*/ f287 1 516"/>
                <a:gd name="f376" fmla="*/ f288 1 397"/>
                <a:gd name="f377" fmla="*/ f289 1 516"/>
                <a:gd name="f378" fmla="*/ f290 1 397"/>
                <a:gd name="f379" fmla="*/ f291 1 516"/>
                <a:gd name="f380" fmla="*/ f292 1 397"/>
                <a:gd name="f381" fmla="*/ f293 1 516"/>
                <a:gd name="f382" fmla="*/ f294 1 397"/>
                <a:gd name="f383" fmla="*/ f295 1 516"/>
                <a:gd name="f384" fmla="*/ f296 1 516"/>
                <a:gd name="f385" fmla="*/ f297 1 397"/>
                <a:gd name="f386" fmla="*/ f298 1 397"/>
                <a:gd name="f387" fmla="*/ 0 1 f210"/>
                <a:gd name="f388" fmla="*/ f204 1 f210"/>
                <a:gd name="f389" fmla="*/ 0 1 f211"/>
                <a:gd name="f390" fmla="*/ f205 1 f211"/>
                <a:gd name="f391" fmla="*/ f300 1 f210"/>
                <a:gd name="f392" fmla="*/ f301 1 f211"/>
                <a:gd name="f393" fmla="*/ f302 1 f210"/>
                <a:gd name="f394" fmla="*/ f303 1 f211"/>
                <a:gd name="f395" fmla="*/ f304 1 f210"/>
                <a:gd name="f396" fmla="*/ f305 1 f211"/>
                <a:gd name="f397" fmla="*/ f306 1 f210"/>
                <a:gd name="f398" fmla="*/ f307 1 f211"/>
                <a:gd name="f399" fmla="*/ f308 1 f210"/>
                <a:gd name="f400" fmla="*/ f309 1 f211"/>
                <a:gd name="f401" fmla="*/ f310 1 f210"/>
                <a:gd name="f402" fmla="*/ f311 1 f211"/>
                <a:gd name="f403" fmla="*/ f312 1 f210"/>
                <a:gd name="f404" fmla="*/ f313 1 f211"/>
                <a:gd name="f405" fmla="*/ f314 1 f210"/>
                <a:gd name="f406" fmla="*/ f315 1 f211"/>
                <a:gd name="f407" fmla="*/ f316 1 f210"/>
                <a:gd name="f408" fmla="*/ f317 1 f211"/>
                <a:gd name="f409" fmla="*/ f318 1 f210"/>
                <a:gd name="f410" fmla="*/ f319 1 f211"/>
                <a:gd name="f411" fmla="*/ f320 1 f210"/>
                <a:gd name="f412" fmla="*/ f321 1 f211"/>
                <a:gd name="f413" fmla="*/ f322 1 f210"/>
                <a:gd name="f414" fmla="*/ f323 1 f211"/>
                <a:gd name="f415" fmla="*/ f324 1 f210"/>
                <a:gd name="f416" fmla="*/ f325 1 f211"/>
                <a:gd name="f417" fmla="*/ f326 1 f210"/>
                <a:gd name="f418" fmla="*/ f327 1 f211"/>
                <a:gd name="f419" fmla="*/ f328 1 f210"/>
                <a:gd name="f420" fmla="*/ f329 1 f211"/>
                <a:gd name="f421" fmla="*/ f330 1 f210"/>
                <a:gd name="f422" fmla="*/ f331 1 f211"/>
                <a:gd name="f423" fmla="*/ f332 1 f210"/>
                <a:gd name="f424" fmla="*/ f333 1 f211"/>
                <a:gd name="f425" fmla="*/ f334 1 f210"/>
                <a:gd name="f426" fmla="*/ f335 1 f211"/>
                <a:gd name="f427" fmla="*/ f336 1 f210"/>
                <a:gd name="f428" fmla="*/ f337 1 f211"/>
                <a:gd name="f429" fmla="*/ f338 1 f210"/>
                <a:gd name="f430" fmla="*/ f339 1 f211"/>
                <a:gd name="f431" fmla="*/ f340 1 f210"/>
                <a:gd name="f432" fmla="*/ f341 1 f211"/>
                <a:gd name="f433" fmla="*/ f342 1 f210"/>
                <a:gd name="f434" fmla="*/ f343 1 f211"/>
                <a:gd name="f435" fmla="*/ f344 1 f210"/>
                <a:gd name="f436" fmla="*/ f345 1 f211"/>
                <a:gd name="f437" fmla="*/ f346 1 f210"/>
                <a:gd name="f438" fmla="*/ f347 1 f211"/>
                <a:gd name="f439" fmla="*/ f348 1 f210"/>
                <a:gd name="f440" fmla="*/ f349 1 f211"/>
                <a:gd name="f441" fmla="*/ f350 1 f210"/>
                <a:gd name="f442" fmla="*/ f351 1 f211"/>
                <a:gd name="f443" fmla="*/ f352 1 f210"/>
                <a:gd name="f444" fmla="*/ f353 1 f211"/>
                <a:gd name="f445" fmla="*/ f354 1 f210"/>
                <a:gd name="f446" fmla="*/ f355 1 f211"/>
                <a:gd name="f447" fmla="*/ f356 1 f210"/>
                <a:gd name="f448" fmla="*/ f357 1 f211"/>
                <a:gd name="f449" fmla="*/ f358 1 f210"/>
                <a:gd name="f450" fmla="*/ f359 1 f211"/>
                <a:gd name="f451" fmla="*/ f360 1 f210"/>
                <a:gd name="f452" fmla="*/ f361 1 f211"/>
                <a:gd name="f453" fmla="*/ f362 1 f210"/>
                <a:gd name="f454" fmla="*/ f363 1 f210"/>
                <a:gd name="f455" fmla="*/ f364 1 f210"/>
                <a:gd name="f456" fmla="*/ f365 1 f211"/>
                <a:gd name="f457" fmla="*/ f366 1 f210"/>
                <a:gd name="f458" fmla="*/ f367 1 f210"/>
                <a:gd name="f459" fmla="*/ f368 1 f211"/>
                <a:gd name="f460" fmla="*/ f369 1 f210"/>
                <a:gd name="f461" fmla="*/ f370 1 f210"/>
                <a:gd name="f462" fmla="*/ f371 1 f211"/>
                <a:gd name="f463" fmla="*/ f372 1 f210"/>
                <a:gd name="f464" fmla="*/ f373 1 f210"/>
                <a:gd name="f465" fmla="*/ f374 1 f211"/>
                <a:gd name="f466" fmla="*/ f375 1 f210"/>
                <a:gd name="f467" fmla="*/ f376 1 f211"/>
                <a:gd name="f468" fmla="*/ f377 1 f210"/>
                <a:gd name="f469" fmla="*/ f378 1 f211"/>
                <a:gd name="f470" fmla="*/ f379 1 f210"/>
                <a:gd name="f471" fmla="*/ f380 1 f211"/>
                <a:gd name="f472" fmla="*/ f381 1 f210"/>
                <a:gd name="f473" fmla="*/ f382 1 f211"/>
                <a:gd name="f474" fmla="*/ f383 1 f210"/>
                <a:gd name="f475" fmla="*/ f384 1 f210"/>
                <a:gd name="f476" fmla="*/ f385 1 f211"/>
                <a:gd name="f477" fmla="*/ f386 1 f211"/>
                <a:gd name="f478" fmla="*/ f387 f201 1"/>
                <a:gd name="f479" fmla="*/ f388 f201 1"/>
                <a:gd name="f480" fmla="*/ f390 f202 1"/>
                <a:gd name="f481" fmla="*/ f389 f202 1"/>
                <a:gd name="f482" fmla="*/ f391 f201 1"/>
                <a:gd name="f483" fmla="*/ f392 f202 1"/>
                <a:gd name="f484" fmla="*/ f393 f201 1"/>
                <a:gd name="f485" fmla="*/ f394 f202 1"/>
                <a:gd name="f486" fmla="*/ f395 f201 1"/>
                <a:gd name="f487" fmla="*/ f396 f202 1"/>
                <a:gd name="f488" fmla="*/ f397 f201 1"/>
                <a:gd name="f489" fmla="*/ f398 f202 1"/>
                <a:gd name="f490" fmla="*/ f399 f201 1"/>
                <a:gd name="f491" fmla="*/ f400 f202 1"/>
                <a:gd name="f492" fmla="*/ f401 f201 1"/>
                <a:gd name="f493" fmla="*/ f402 f202 1"/>
                <a:gd name="f494" fmla="*/ f403 f201 1"/>
                <a:gd name="f495" fmla="*/ f404 f202 1"/>
                <a:gd name="f496" fmla="*/ f405 f201 1"/>
                <a:gd name="f497" fmla="*/ f406 f202 1"/>
                <a:gd name="f498" fmla="*/ f407 f201 1"/>
                <a:gd name="f499" fmla="*/ f408 f202 1"/>
                <a:gd name="f500" fmla="*/ f409 f201 1"/>
                <a:gd name="f501" fmla="*/ f410 f202 1"/>
                <a:gd name="f502" fmla="*/ f411 f201 1"/>
                <a:gd name="f503" fmla="*/ f412 f202 1"/>
                <a:gd name="f504" fmla="*/ f413 f201 1"/>
                <a:gd name="f505" fmla="*/ f414 f202 1"/>
                <a:gd name="f506" fmla="*/ f415 f201 1"/>
                <a:gd name="f507" fmla="*/ f416 f202 1"/>
                <a:gd name="f508" fmla="*/ f417 f201 1"/>
                <a:gd name="f509" fmla="*/ f418 f202 1"/>
                <a:gd name="f510" fmla="*/ f419 f201 1"/>
                <a:gd name="f511" fmla="*/ f420 f202 1"/>
                <a:gd name="f512" fmla="*/ f421 f201 1"/>
                <a:gd name="f513" fmla="*/ f422 f202 1"/>
                <a:gd name="f514" fmla="*/ f423 f201 1"/>
                <a:gd name="f515" fmla="*/ f424 f202 1"/>
                <a:gd name="f516" fmla="*/ f425 f201 1"/>
                <a:gd name="f517" fmla="*/ f426 f202 1"/>
                <a:gd name="f518" fmla="*/ f427 f201 1"/>
                <a:gd name="f519" fmla="*/ f428 f202 1"/>
                <a:gd name="f520" fmla="*/ f429 f201 1"/>
                <a:gd name="f521" fmla="*/ f430 f202 1"/>
                <a:gd name="f522" fmla="*/ f431 f201 1"/>
                <a:gd name="f523" fmla="*/ f432 f202 1"/>
                <a:gd name="f524" fmla="*/ f433 f201 1"/>
                <a:gd name="f525" fmla="*/ f434 f202 1"/>
                <a:gd name="f526" fmla="*/ f435 f201 1"/>
                <a:gd name="f527" fmla="*/ f436 f202 1"/>
                <a:gd name="f528" fmla="*/ f437 f201 1"/>
                <a:gd name="f529" fmla="*/ f438 f202 1"/>
                <a:gd name="f530" fmla="*/ f439 f201 1"/>
                <a:gd name="f531" fmla="*/ f440 f202 1"/>
                <a:gd name="f532" fmla="*/ f441 f201 1"/>
                <a:gd name="f533" fmla="*/ f442 f202 1"/>
                <a:gd name="f534" fmla="*/ f443 f201 1"/>
                <a:gd name="f535" fmla="*/ f444 f202 1"/>
                <a:gd name="f536" fmla="*/ f445 f201 1"/>
                <a:gd name="f537" fmla="*/ f446 f202 1"/>
                <a:gd name="f538" fmla="*/ f447 f201 1"/>
                <a:gd name="f539" fmla="*/ f448 f202 1"/>
                <a:gd name="f540" fmla="*/ f449 f201 1"/>
                <a:gd name="f541" fmla="*/ f450 f202 1"/>
                <a:gd name="f542" fmla="*/ f451 f201 1"/>
                <a:gd name="f543" fmla="*/ f452 f202 1"/>
                <a:gd name="f544" fmla="*/ f453 f201 1"/>
                <a:gd name="f545" fmla="*/ f454 f201 1"/>
                <a:gd name="f546" fmla="*/ f455 f201 1"/>
                <a:gd name="f547" fmla="*/ f456 f202 1"/>
                <a:gd name="f548" fmla="*/ f457 f201 1"/>
                <a:gd name="f549" fmla="*/ f458 f201 1"/>
                <a:gd name="f550" fmla="*/ f459 f202 1"/>
                <a:gd name="f551" fmla="*/ f460 f201 1"/>
                <a:gd name="f552" fmla="*/ f461 f201 1"/>
                <a:gd name="f553" fmla="*/ f462 f202 1"/>
                <a:gd name="f554" fmla="*/ f463 f201 1"/>
                <a:gd name="f555" fmla="*/ f464 f201 1"/>
                <a:gd name="f556" fmla="*/ f465 f202 1"/>
                <a:gd name="f557" fmla="*/ f466 f201 1"/>
                <a:gd name="f558" fmla="*/ f467 f202 1"/>
                <a:gd name="f559" fmla="*/ f468 f201 1"/>
                <a:gd name="f560" fmla="*/ f469 f202 1"/>
                <a:gd name="f561" fmla="*/ f470 f201 1"/>
                <a:gd name="f562" fmla="*/ f471 f202 1"/>
                <a:gd name="f563" fmla="*/ f472 f201 1"/>
                <a:gd name="f564" fmla="*/ f473 f202 1"/>
                <a:gd name="f565" fmla="*/ f474 f201 1"/>
                <a:gd name="f566" fmla="*/ f475 f201 1"/>
                <a:gd name="f567" fmla="*/ f476 f202 1"/>
                <a:gd name="f568" fmla="*/ f477 f202 1"/>
              </a:gdLst>
              <a:ahLst/>
              <a:cxnLst>
                <a:cxn ang="3cd4">
                  <a:pos x="hc" y="t"/>
                </a:cxn>
                <a:cxn ang="0">
                  <a:pos x="r" y="vc"/>
                </a:cxn>
                <a:cxn ang="cd4">
                  <a:pos x="hc" y="b"/>
                </a:cxn>
                <a:cxn ang="cd2">
                  <a:pos x="l" y="vc"/>
                </a:cxn>
                <a:cxn ang="f299">
                  <a:pos x="f482" y="f483"/>
                </a:cxn>
                <a:cxn ang="f299">
                  <a:pos x="f484" y="f485"/>
                </a:cxn>
                <a:cxn ang="f299">
                  <a:pos x="f486" y="f487"/>
                </a:cxn>
                <a:cxn ang="f299">
                  <a:pos x="f488" y="f489"/>
                </a:cxn>
                <a:cxn ang="f299">
                  <a:pos x="f490" y="f491"/>
                </a:cxn>
                <a:cxn ang="f299">
                  <a:pos x="f492" y="f493"/>
                </a:cxn>
                <a:cxn ang="f299">
                  <a:pos x="f494" y="f495"/>
                </a:cxn>
                <a:cxn ang="f299">
                  <a:pos x="f496" y="f497"/>
                </a:cxn>
                <a:cxn ang="f299">
                  <a:pos x="f498" y="f499"/>
                </a:cxn>
                <a:cxn ang="f299">
                  <a:pos x="f500" y="f501"/>
                </a:cxn>
                <a:cxn ang="f299">
                  <a:pos x="f502" y="f503"/>
                </a:cxn>
                <a:cxn ang="f299">
                  <a:pos x="f504" y="f505"/>
                </a:cxn>
                <a:cxn ang="f299">
                  <a:pos x="f506" y="f507"/>
                </a:cxn>
                <a:cxn ang="f299">
                  <a:pos x="f508" y="f509"/>
                </a:cxn>
                <a:cxn ang="f299">
                  <a:pos x="f510" y="f511"/>
                </a:cxn>
                <a:cxn ang="f299">
                  <a:pos x="f512" y="f513"/>
                </a:cxn>
                <a:cxn ang="f299">
                  <a:pos x="f514" y="f515"/>
                </a:cxn>
                <a:cxn ang="f299">
                  <a:pos x="f516" y="f517"/>
                </a:cxn>
                <a:cxn ang="f299">
                  <a:pos x="f518" y="f519"/>
                </a:cxn>
                <a:cxn ang="f299">
                  <a:pos x="f520" y="f521"/>
                </a:cxn>
                <a:cxn ang="f299">
                  <a:pos x="f522" y="f523"/>
                </a:cxn>
                <a:cxn ang="f299">
                  <a:pos x="f524" y="f525"/>
                </a:cxn>
                <a:cxn ang="f299">
                  <a:pos x="f526" y="f527"/>
                </a:cxn>
                <a:cxn ang="f299">
                  <a:pos x="f528" y="f529"/>
                </a:cxn>
                <a:cxn ang="f299">
                  <a:pos x="f530" y="f531"/>
                </a:cxn>
                <a:cxn ang="f299">
                  <a:pos x="f532" y="f533"/>
                </a:cxn>
                <a:cxn ang="f299">
                  <a:pos x="f534" y="f535"/>
                </a:cxn>
                <a:cxn ang="f299">
                  <a:pos x="f536" y="f537"/>
                </a:cxn>
                <a:cxn ang="f299">
                  <a:pos x="f538" y="f539"/>
                </a:cxn>
                <a:cxn ang="f299">
                  <a:pos x="f540" y="f541"/>
                </a:cxn>
                <a:cxn ang="f299">
                  <a:pos x="f482" y="f483"/>
                </a:cxn>
                <a:cxn ang="f299">
                  <a:pos x="f542" y="f543"/>
                </a:cxn>
                <a:cxn ang="f299">
                  <a:pos x="f544" y="f543"/>
                </a:cxn>
                <a:cxn ang="f299">
                  <a:pos x="f544" y="f527"/>
                </a:cxn>
                <a:cxn ang="f299">
                  <a:pos x="f545" y="f527"/>
                </a:cxn>
                <a:cxn ang="f299">
                  <a:pos x="f546" y="f547"/>
                </a:cxn>
                <a:cxn ang="f299">
                  <a:pos x="f548" y="f547"/>
                </a:cxn>
                <a:cxn ang="f299">
                  <a:pos x="f549" y="f550"/>
                </a:cxn>
                <a:cxn ang="f299">
                  <a:pos x="f551" y="f550"/>
                </a:cxn>
                <a:cxn ang="f299">
                  <a:pos x="f552" y="f553"/>
                </a:cxn>
                <a:cxn ang="f299">
                  <a:pos x="f554" y="f553"/>
                </a:cxn>
                <a:cxn ang="f299">
                  <a:pos x="f555" y="f556"/>
                </a:cxn>
                <a:cxn ang="f299">
                  <a:pos x="f557" y="f558"/>
                </a:cxn>
                <a:cxn ang="f299">
                  <a:pos x="f559" y="f560"/>
                </a:cxn>
                <a:cxn ang="f299">
                  <a:pos x="f561" y="f562"/>
                </a:cxn>
                <a:cxn ang="f299">
                  <a:pos x="f555" y="f489"/>
                </a:cxn>
                <a:cxn ang="f299">
                  <a:pos x="f563" y="f564"/>
                </a:cxn>
                <a:cxn ang="f299">
                  <a:pos x="f565" y="f564"/>
                </a:cxn>
                <a:cxn ang="f299">
                  <a:pos x="f549" y="f491"/>
                </a:cxn>
                <a:cxn ang="f299">
                  <a:pos x="f566" y="f567"/>
                </a:cxn>
                <a:cxn ang="f299">
                  <a:pos x="f524" y="f568"/>
                </a:cxn>
                <a:cxn ang="f299">
                  <a:pos x="f542" y="f543"/>
                </a:cxn>
              </a:cxnLst>
              <a:rect l="f478" t="f481" r="f479" b="f480"/>
              <a:pathLst>
                <a:path w="516" h="397">
                  <a:moveTo>
                    <a:pt x="f9" y="f10"/>
                  </a:moveTo>
                  <a:cubicBezTo>
                    <a:pt x="f11" y="f12"/>
                    <a:pt x="f11" y="f13"/>
                    <a:pt x="f14" y="f15"/>
                  </a:cubicBezTo>
                  <a:cubicBezTo>
                    <a:pt x="f16" y="f17"/>
                    <a:pt x="f18" y="f19"/>
                    <a:pt x="f20" y="f21"/>
                  </a:cubicBezTo>
                  <a:cubicBezTo>
                    <a:pt x="f22" y="f23"/>
                    <a:pt x="f24" y="f25"/>
                    <a:pt x="f26" y="f27"/>
                  </a:cubicBezTo>
                  <a:cubicBezTo>
                    <a:pt x="f28" y="f29"/>
                    <a:pt x="f30" y="f31"/>
                    <a:pt x="f32" y="f33"/>
                  </a:cubicBezTo>
                  <a:cubicBezTo>
                    <a:pt x="f31" y="f34"/>
                    <a:pt x="f35" y="f36"/>
                    <a:pt x="f37" y="f38"/>
                  </a:cubicBezTo>
                  <a:cubicBezTo>
                    <a:pt x="f39" y="f40"/>
                    <a:pt x="f41" y="f42"/>
                    <a:pt x="f43" y="f44"/>
                  </a:cubicBezTo>
                  <a:cubicBezTo>
                    <a:pt x="f45" y="f46"/>
                    <a:pt x="f47" y="f28"/>
                    <a:pt x="f48" y="f49"/>
                  </a:cubicBezTo>
                  <a:cubicBezTo>
                    <a:pt x="f50" y="f26"/>
                    <a:pt x="f51" y="f52"/>
                    <a:pt x="f53" y="f54"/>
                  </a:cubicBezTo>
                  <a:cubicBezTo>
                    <a:pt x="f55" y="f56"/>
                    <a:pt x="f57" y="f32"/>
                    <a:pt x="f58" y="f59"/>
                  </a:cubicBezTo>
                  <a:cubicBezTo>
                    <a:pt x="f60" y="f61"/>
                    <a:pt x="f62" y="f63"/>
                    <a:pt x="f64" y="f65"/>
                  </a:cubicBezTo>
                  <a:cubicBezTo>
                    <a:pt x="f66" y="f67"/>
                    <a:pt x="f66" y="f68"/>
                    <a:pt x="f69" y="f70"/>
                  </a:cubicBezTo>
                  <a:cubicBezTo>
                    <a:pt x="f71" y="f72"/>
                    <a:pt x="f73" y="f74"/>
                    <a:pt x="f75" y="f76"/>
                  </a:cubicBezTo>
                  <a:cubicBezTo>
                    <a:pt x="f77" y="f78"/>
                    <a:pt x="f79" y="f6"/>
                    <a:pt x="f80" y="f81"/>
                  </a:cubicBezTo>
                  <a:cubicBezTo>
                    <a:pt x="f82" y="f74"/>
                    <a:pt x="f83" y="f84"/>
                    <a:pt x="f85" y="f16"/>
                  </a:cubicBezTo>
                  <a:cubicBezTo>
                    <a:pt x="f86" y="f87"/>
                    <a:pt x="f7" y="f88"/>
                    <a:pt x="f89" y="f90"/>
                  </a:cubicBezTo>
                  <a:cubicBezTo>
                    <a:pt x="f91" y="f92"/>
                    <a:pt x="f85" y="f93"/>
                    <a:pt x="f83" y="f94"/>
                  </a:cubicBezTo>
                  <a:cubicBezTo>
                    <a:pt x="f69" y="f95"/>
                    <a:pt x="f96" y="f97"/>
                    <a:pt x="f98" y="f52"/>
                  </a:cubicBezTo>
                  <a:cubicBezTo>
                    <a:pt x="f99" y="f100"/>
                    <a:pt x="f101" y="f102"/>
                    <a:pt x="f79" y="f103"/>
                  </a:cubicBezTo>
                  <a:cubicBezTo>
                    <a:pt x="f104" y="f105"/>
                    <a:pt x="f106" y="f107"/>
                    <a:pt x="f108" y="f107"/>
                  </a:cubicBezTo>
                  <a:cubicBezTo>
                    <a:pt x="f109" y="f107"/>
                    <a:pt x="f110" y="f111"/>
                    <a:pt x="f112" y="f113"/>
                  </a:cubicBezTo>
                  <a:cubicBezTo>
                    <a:pt x="f114" y="f115"/>
                    <a:pt x="f116" y="f117"/>
                    <a:pt x="f118" y="f8"/>
                  </a:cubicBezTo>
                  <a:cubicBezTo>
                    <a:pt x="f119" y="f120"/>
                    <a:pt x="f121" y="f122"/>
                    <a:pt x="f123" y="f124"/>
                  </a:cubicBezTo>
                  <a:cubicBezTo>
                    <a:pt x="f125" y="f126"/>
                    <a:pt x="f35" y="f127"/>
                    <a:pt x="f128" y="f129"/>
                  </a:cubicBezTo>
                  <a:cubicBezTo>
                    <a:pt x="f97" y="f130"/>
                    <a:pt x="f131" y="f132"/>
                    <a:pt x="f133" y="f41"/>
                  </a:cubicBezTo>
                  <a:cubicBezTo>
                    <a:pt x="f134" y="f41"/>
                    <a:pt x="f135" y="f136"/>
                    <a:pt x="f137" y="f138"/>
                  </a:cubicBezTo>
                  <a:cubicBezTo>
                    <a:pt x="f139" y="f27"/>
                    <a:pt x="f140" y="f42"/>
                    <a:pt x="f141" y="f142"/>
                  </a:cubicBezTo>
                  <a:cubicBezTo>
                    <a:pt x="f81" y="f143"/>
                    <a:pt x="f144" y="f22"/>
                    <a:pt x="f6" y="f145"/>
                  </a:cubicBezTo>
                  <a:cubicBezTo>
                    <a:pt x="f6" y="f146"/>
                    <a:pt x="f147" y="f148"/>
                    <a:pt x="f149" y="f148"/>
                  </a:cubicBezTo>
                  <a:cubicBezTo>
                    <a:pt x="f150" y="f151"/>
                    <a:pt x="f152" y="f133"/>
                    <a:pt x="f153" y="f63"/>
                  </a:cubicBezTo>
                  <a:cubicBezTo>
                    <a:pt x="f153" y="f154"/>
                    <a:pt x="f9" y="f146"/>
                    <a:pt x="f9" y="f10"/>
                  </a:cubicBezTo>
                  <a:close/>
                  <a:moveTo>
                    <a:pt x="f45" y="f123"/>
                  </a:moveTo>
                  <a:cubicBezTo>
                    <a:pt x="f155" y="f123"/>
                    <a:pt x="f156" y="f123"/>
                    <a:pt x="f114" y="f123"/>
                  </a:cubicBezTo>
                  <a:cubicBezTo>
                    <a:pt x="f114" y="f157"/>
                    <a:pt x="f114" y="f158"/>
                    <a:pt x="f114" y="f124"/>
                  </a:cubicBezTo>
                  <a:cubicBezTo>
                    <a:pt x="f43" y="f124"/>
                    <a:pt x="f155" y="f124"/>
                    <a:pt x="f116" y="f124"/>
                  </a:cubicBezTo>
                  <a:cubicBezTo>
                    <a:pt x="f159" y="f160"/>
                    <a:pt x="f118" y="f130"/>
                    <a:pt x="f47" y="f161"/>
                  </a:cubicBezTo>
                  <a:cubicBezTo>
                    <a:pt x="f162" y="f161"/>
                    <a:pt x="f163" y="f161"/>
                    <a:pt x="f105" y="f161"/>
                  </a:cubicBezTo>
                  <a:cubicBezTo>
                    <a:pt x="f109" y="f41"/>
                    <a:pt x="f164" y="f165"/>
                    <a:pt x="f166" y="f155"/>
                  </a:cubicBezTo>
                  <a:cubicBezTo>
                    <a:pt x="f2" y="f155"/>
                    <a:pt x="f167" y="f155"/>
                    <a:pt x="f168" y="f155"/>
                  </a:cubicBezTo>
                  <a:cubicBezTo>
                    <a:pt x="f169" y="f170"/>
                    <a:pt x="f108" y="f127"/>
                    <a:pt x="f171" y="f172"/>
                  </a:cubicBezTo>
                  <a:cubicBezTo>
                    <a:pt x="f122" y="f172"/>
                    <a:pt x="f173" y="f172"/>
                    <a:pt x="f174" y="f172"/>
                  </a:cubicBezTo>
                  <a:cubicBezTo>
                    <a:pt x="f175" y="f161"/>
                    <a:pt x="f176" y="f132"/>
                    <a:pt x="f177" y="f116"/>
                  </a:cubicBezTo>
                  <a:cubicBezTo>
                    <a:pt x="f111" y="f165"/>
                    <a:pt x="f178" y="f179"/>
                    <a:pt x="f180" y="f181"/>
                  </a:cubicBezTo>
                  <a:cubicBezTo>
                    <a:pt x="f182" y="f161"/>
                    <a:pt x="f183" y="f119"/>
                    <a:pt x="f184" y="f185"/>
                  </a:cubicBezTo>
                  <a:cubicBezTo>
                    <a:pt x="f186" y="f157"/>
                    <a:pt x="f187" y="f36"/>
                    <a:pt x="f188" y="f189"/>
                  </a:cubicBezTo>
                  <a:cubicBezTo>
                    <a:pt x="f8" y="f190"/>
                    <a:pt x="f115" y="f191"/>
                    <a:pt x="f177" y="f27"/>
                  </a:cubicBezTo>
                  <a:cubicBezTo>
                    <a:pt x="f192" y="f123"/>
                    <a:pt x="f50" y="f34"/>
                    <a:pt x="f175" y="f157"/>
                  </a:cubicBezTo>
                  <a:cubicBezTo>
                    <a:pt x="f174" y="f157"/>
                    <a:pt x="f173" y="f157"/>
                    <a:pt x="f122" y="f157"/>
                  </a:cubicBezTo>
                  <a:cubicBezTo>
                    <a:pt x="f171" y="f121"/>
                    <a:pt x="f168" y="f193"/>
                    <a:pt x="f166" y="f33"/>
                  </a:cubicBezTo>
                  <a:cubicBezTo>
                    <a:pt x="f194" y="f195"/>
                    <a:pt x="f196" y="f197"/>
                    <a:pt x="f162" y="f198"/>
                  </a:cubicBezTo>
                  <a:cubicBezTo>
                    <a:pt x="f199" y="f198"/>
                    <a:pt x="f47" y="f119"/>
                    <a:pt x="f118" y="f119"/>
                  </a:cubicBezTo>
                  <a:cubicBezTo>
                    <a:pt x="f110" y="f157"/>
                    <a:pt x="f159" y="f34"/>
                    <a:pt x="f45" y="f123"/>
                  </a:cubicBezTo>
                  <a:close/>
                </a:path>
              </a:pathLst>
            </a:custGeom>
            <a:solidFill>
              <a:srgbClr val="D6B35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0" name="Freeform 22">
              <a:extLst>
                <a:ext uri="{FF2B5EF4-FFF2-40B4-BE49-F238E27FC236}">
                  <a16:creationId xmlns:a16="http://schemas.microsoft.com/office/drawing/2014/main" id="{E8E477E7-DFC0-4E58-A447-81C5FC1781FE}"/>
                </a:ext>
              </a:extLst>
            </p:cNvPr>
            <p:cNvSpPr/>
            <p:nvPr/>
          </p:nvSpPr>
          <p:spPr>
            <a:xfrm rot="19800012">
              <a:off x="8128130" y="3955221"/>
              <a:ext cx="509585" cy="392935"/>
            </a:xfrm>
            <a:custGeom>
              <a:avLst/>
              <a:gdLst>
                <a:gd name="f0" fmla="val 10800000"/>
                <a:gd name="f1" fmla="val 5400000"/>
                <a:gd name="f2" fmla="val 360"/>
                <a:gd name="f3" fmla="val 180"/>
                <a:gd name="f4" fmla="val w"/>
                <a:gd name="f5" fmla="val h"/>
                <a:gd name="f6" fmla="val 0"/>
                <a:gd name="f7" fmla="val 516"/>
                <a:gd name="f8" fmla="val 397"/>
                <a:gd name="f9" fmla="val 32"/>
                <a:gd name="f10" fmla="val 134"/>
                <a:gd name="f11" fmla="val 8"/>
                <a:gd name="f12" fmla="val 137"/>
                <a:gd name="f13" fmla="val 150"/>
                <a:gd name="f14" fmla="val 17"/>
                <a:gd name="f15" fmla="val 165"/>
                <a:gd name="f16" fmla="val 40"/>
                <a:gd name="f17" fmla="val 208"/>
                <a:gd name="f18" fmla="val 72"/>
                <a:gd name="f19" fmla="val 237"/>
                <a:gd name="f20" fmla="val 125"/>
                <a:gd name="f21" fmla="val 242"/>
                <a:gd name="f22" fmla="val 155"/>
                <a:gd name="f23" fmla="val 244"/>
                <a:gd name="f24" fmla="val 185"/>
                <a:gd name="f25" fmla="val 256"/>
                <a:gd name="f26" fmla="val 214"/>
                <a:gd name="f27" fmla="val 265"/>
                <a:gd name="f28" fmla="val 220"/>
                <a:gd name="f29" fmla="val 266"/>
                <a:gd name="f30" fmla="val 225"/>
                <a:gd name="f31" fmla="val 270"/>
                <a:gd name="f32" fmla="val 231"/>
                <a:gd name="f33" fmla="val 272"/>
                <a:gd name="f34" fmla="val 290"/>
                <a:gd name="f35" fmla="val 269"/>
                <a:gd name="f36" fmla="val 289"/>
                <a:gd name="f37" fmla="val 295"/>
                <a:gd name="f38" fmla="val 255"/>
                <a:gd name="f39" fmla="val 307"/>
                <a:gd name="f40" fmla="val 239"/>
                <a:gd name="f41" fmla="val 324"/>
                <a:gd name="f42" fmla="val 227"/>
                <a:gd name="f43" fmla="val 338"/>
                <a:gd name="f44" fmla="val 213"/>
                <a:gd name="f45" fmla="val 342"/>
                <a:gd name="f46" fmla="val 216"/>
                <a:gd name="f47" fmla="val 347"/>
                <a:gd name="f48" fmla="val 350"/>
                <a:gd name="f49" fmla="val 219"/>
                <a:gd name="f50" fmla="val 374"/>
                <a:gd name="f51" fmla="val 396"/>
                <a:gd name="f52" fmla="val 218"/>
                <a:gd name="f53" fmla="val 417"/>
                <a:gd name="f54" fmla="val 229"/>
                <a:gd name="f55" fmla="val 429"/>
                <a:gd name="f56" fmla="val 235"/>
                <a:gd name="f57" fmla="val 435"/>
                <a:gd name="f58" fmla="val 439"/>
                <a:gd name="f59" fmla="val 221"/>
                <a:gd name="f60" fmla="val 455"/>
                <a:gd name="f61" fmla="val 175"/>
                <a:gd name="f62" fmla="val 470"/>
                <a:gd name="f63" fmla="val 129"/>
                <a:gd name="f64" fmla="val 485"/>
                <a:gd name="f65" fmla="val 82"/>
                <a:gd name="f66" fmla="val 488"/>
                <a:gd name="f67" fmla="val 73"/>
                <a:gd name="f68" fmla="val 61"/>
                <a:gd name="f69" fmla="val 487"/>
                <a:gd name="f70" fmla="val 51"/>
                <a:gd name="f71" fmla="val 484"/>
                <a:gd name="f72" fmla="val 15"/>
                <a:gd name="f73" fmla="val 471"/>
                <a:gd name="f74" fmla="val 7"/>
                <a:gd name="f75" fmla="val 438"/>
                <a:gd name="f76" fmla="val 19"/>
                <a:gd name="f77" fmla="val 441"/>
                <a:gd name="f78" fmla="val 5"/>
                <a:gd name="f79" fmla="val 449"/>
                <a:gd name="f80" fmla="val 462"/>
                <a:gd name="f81" fmla="val 3"/>
                <a:gd name="f82" fmla="val 481"/>
                <a:gd name="f83" fmla="val 493"/>
                <a:gd name="f84" fmla="val 21"/>
                <a:gd name="f85" fmla="val 500"/>
                <a:gd name="f86" fmla="val 514"/>
                <a:gd name="f87" fmla="val 78"/>
                <a:gd name="f88" fmla="val 117"/>
                <a:gd name="f89" fmla="val 511"/>
                <a:gd name="f90" fmla="val 157"/>
                <a:gd name="f91" fmla="val 509"/>
                <a:gd name="f92" fmla="val 169"/>
                <a:gd name="f93" fmla="val 181"/>
                <a:gd name="f94" fmla="val 192"/>
                <a:gd name="f95" fmla="val 202"/>
                <a:gd name="f96" fmla="val 480"/>
                <a:gd name="f97" fmla="val 210"/>
                <a:gd name="f98" fmla="val 472"/>
                <a:gd name="f99" fmla="val 451"/>
                <a:gd name="f100" fmla="val 240"/>
                <a:gd name="f101" fmla="val 443"/>
                <a:gd name="f102" fmla="val 261"/>
                <a:gd name="f103" fmla="val 294"/>
                <a:gd name="f104" fmla="val 459"/>
                <a:gd name="f105" fmla="val 353"/>
                <a:gd name="f106" fmla="val 418"/>
                <a:gd name="f107" fmla="val 383"/>
                <a:gd name="f108" fmla="val 364"/>
                <a:gd name="f109" fmla="val 354"/>
                <a:gd name="f110" fmla="val 344"/>
                <a:gd name="f111" fmla="val 381"/>
                <a:gd name="f112" fmla="val 331"/>
                <a:gd name="f113" fmla="val 380"/>
                <a:gd name="f114" fmla="val 337"/>
                <a:gd name="f115" fmla="val 387"/>
                <a:gd name="f116" fmla="val 341"/>
                <a:gd name="f117" fmla="val 391"/>
                <a:gd name="f118" fmla="val 345"/>
                <a:gd name="f119" fmla="val 308"/>
                <a:gd name="f120" fmla="val 392"/>
                <a:gd name="f121" fmla="val 291"/>
                <a:gd name="f122" fmla="val 367"/>
                <a:gd name="f123" fmla="val 281"/>
                <a:gd name="f124" fmla="val 336"/>
                <a:gd name="f125" fmla="val 275"/>
                <a:gd name="f126" fmla="val 320"/>
                <a:gd name="f127" fmla="val 317"/>
                <a:gd name="f128" fmla="val 252"/>
                <a:gd name="f129" fmla="val 319"/>
                <a:gd name="f130" fmla="val 323"/>
                <a:gd name="f131" fmla="val 168"/>
                <a:gd name="f132" fmla="val 326"/>
                <a:gd name="f133" fmla="val 126"/>
                <a:gd name="f134" fmla="val 111"/>
                <a:gd name="f135" fmla="val 92"/>
                <a:gd name="f136" fmla="val 313"/>
                <a:gd name="f137" fmla="val 84"/>
                <a:gd name="f138" fmla="val 301"/>
                <a:gd name="f139" fmla="val 57"/>
                <a:gd name="f140" fmla="val 33"/>
                <a:gd name="f141" fmla="val 11"/>
                <a:gd name="f142" fmla="val 188"/>
                <a:gd name="f143" fmla="val 174"/>
                <a:gd name="f144" fmla="val 2"/>
                <a:gd name="f145" fmla="val 138"/>
                <a:gd name="f146" fmla="val 132"/>
                <a:gd name="f147" fmla="val 6"/>
                <a:gd name="f148" fmla="val 121"/>
                <a:gd name="f149" fmla="val 9"/>
                <a:gd name="f150" fmla="val 16"/>
                <a:gd name="f151" fmla="val 120"/>
                <a:gd name="f152" fmla="val 24"/>
                <a:gd name="f153" fmla="val 31"/>
                <a:gd name="f154" fmla="val 131"/>
                <a:gd name="f155" fmla="val 340"/>
                <a:gd name="f156" fmla="val 339"/>
                <a:gd name="f157" fmla="val 299"/>
                <a:gd name="f158" fmla="val 318"/>
                <a:gd name="f159" fmla="val 343"/>
                <a:gd name="f160" fmla="val 330"/>
                <a:gd name="f161" fmla="val 316"/>
                <a:gd name="f162" fmla="val 349"/>
                <a:gd name="f163" fmla="val 351"/>
                <a:gd name="f164" fmla="val 356"/>
                <a:gd name="f165" fmla="val 332"/>
                <a:gd name="f166" fmla="val 358"/>
                <a:gd name="f167" fmla="val 361"/>
                <a:gd name="f168" fmla="val 362"/>
                <a:gd name="f169" fmla="val 363"/>
                <a:gd name="f170" fmla="val 328"/>
                <a:gd name="f171" fmla="val 365"/>
                <a:gd name="f172" fmla="val 305"/>
                <a:gd name="f173" fmla="val 369"/>
                <a:gd name="f174" fmla="val 371"/>
                <a:gd name="f175" fmla="val 373"/>
                <a:gd name="f176" fmla="val 375"/>
                <a:gd name="f177" fmla="val 378"/>
                <a:gd name="f178" fmla="val 382"/>
                <a:gd name="f179" fmla="val 327"/>
                <a:gd name="f180" fmla="val 384"/>
                <a:gd name="f181" fmla="val 322"/>
                <a:gd name="f182" fmla="val 386"/>
                <a:gd name="f183" fmla="val 388"/>
                <a:gd name="f184" fmla="val 393"/>
                <a:gd name="f185" fmla="val 306"/>
                <a:gd name="f186" fmla="val 404"/>
                <a:gd name="f187" fmla="val 407"/>
                <a:gd name="f188" fmla="val 401"/>
                <a:gd name="f189" fmla="val 279"/>
                <a:gd name="f190" fmla="val 273"/>
                <a:gd name="f191" fmla="val 271"/>
                <a:gd name="f192" fmla="val 376"/>
                <a:gd name="f193" fmla="val 284"/>
                <a:gd name="f194" fmla="val 355"/>
                <a:gd name="f195" fmla="val 287"/>
                <a:gd name="f196" fmla="val 352"/>
                <a:gd name="f197" fmla="val 298"/>
                <a:gd name="f198" fmla="val 309"/>
                <a:gd name="f199" fmla="val 348"/>
                <a:gd name="f200" fmla="+- 0 0 -90"/>
                <a:gd name="f201" fmla="*/ f4 1 516"/>
                <a:gd name="f202" fmla="*/ f5 1 397"/>
                <a:gd name="f203" fmla="val f6"/>
                <a:gd name="f204" fmla="val f7"/>
                <a:gd name="f205" fmla="val f8"/>
                <a:gd name="f206" fmla="*/ f200 f0 1"/>
                <a:gd name="f207" fmla="+- f205 0 f203"/>
                <a:gd name="f208" fmla="+- f204 0 f203"/>
                <a:gd name="f209" fmla="*/ f206 1 f3"/>
                <a:gd name="f210" fmla="*/ f208 1 516"/>
                <a:gd name="f211" fmla="*/ f207 1 397"/>
                <a:gd name="f212" fmla="*/ 32 f208 1"/>
                <a:gd name="f213" fmla="*/ 134 f207 1"/>
                <a:gd name="f214" fmla="*/ 17 f208 1"/>
                <a:gd name="f215" fmla="*/ 165 f207 1"/>
                <a:gd name="f216" fmla="*/ 125 f208 1"/>
                <a:gd name="f217" fmla="*/ 242 f207 1"/>
                <a:gd name="f218" fmla="*/ 214 f208 1"/>
                <a:gd name="f219" fmla="*/ 265 f207 1"/>
                <a:gd name="f220" fmla="*/ 231 f208 1"/>
                <a:gd name="f221" fmla="*/ 272 f207 1"/>
                <a:gd name="f222" fmla="*/ 295 f208 1"/>
                <a:gd name="f223" fmla="*/ 255 f207 1"/>
                <a:gd name="f224" fmla="*/ 338 f208 1"/>
                <a:gd name="f225" fmla="*/ 213 f207 1"/>
                <a:gd name="f226" fmla="*/ 350 f208 1"/>
                <a:gd name="f227" fmla="*/ 219 f207 1"/>
                <a:gd name="f228" fmla="*/ 417 f208 1"/>
                <a:gd name="f229" fmla="*/ 229 f207 1"/>
                <a:gd name="f230" fmla="*/ 439 f208 1"/>
                <a:gd name="f231" fmla="*/ 221 f207 1"/>
                <a:gd name="f232" fmla="*/ 485 f208 1"/>
                <a:gd name="f233" fmla="*/ 82 f207 1"/>
                <a:gd name="f234" fmla="*/ 487 f208 1"/>
                <a:gd name="f235" fmla="*/ 51 f207 1"/>
                <a:gd name="f236" fmla="*/ 438 f208 1"/>
                <a:gd name="f237" fmla="*/ 19 f207 1"/>
                <a:gd name="f238" fmla="*/ 462 f208 1"/>
                <a:gd name="f239" fmla="*/ 3 f207 1"/>
                <a:gd name="f240" fmla="*/ 500 f208 1"/>
                <a:gd name="f241" fmla="*/ 40 f207 1"/>
                <a:gd name="f242" fmla="*/ 511 f208 1"/>
                <a:gd name="f243" fmla="*/ 157 f207 1"/>
                <a:gd name="f244" fmla="*/ 493 f208 1"/>
                <a:gd name="f245" fmla="*/ 192 f207 1"/>
                <a:gd name="f246" fmla="*/ 472 f208 1"/>
                <a:gd name="f247" fmla="*/ 218 f207 1"/>
                <a:gd name="f248" fmla="*/ 449 f208 1"/>
                <a:gd name="f249" fmla="*/ 294 f207 1"/>
                <a:gd name="f250" fmla="*/ 364 f208 1"/>
                <a:gd name="f251" fmla="*/ 383 f207 1"/>
                <a:gd name="f252" fmla="*/ 331 f208 1"/>
                <a:gd name="f253" fmla="*/ 380 f207 1"/>
                <a:gd name="f254" fmla="*/ 345 f208 1"/>
                <a:gd name="f255" fmla="*/ 397 f207 1"/>
                <a:gd name="f256" fmla="*/ 281 f208 1"/>
                <a:gd name="f257" fmla="*/ 336 f207 1"/>
                <a:gd name="f258" fmla="*/ 252 f208 1"/>
                <a:gd name="f259" fmla="*/ 319 f207 1"/>
                <a:gd name="f260" fmla="*/ 126 f208 1"/>
                <a:gd name="f261" fmla="*/ 324 f207 1"/>
                <a:gd name="f262" fmla="*/ 84 f208 1"/>
                <a:gd name="f263" fmla="*/ 301 f207 1"/>
                <a:gd name="f264" fmla="*/ 11 f208 1"/>
                <a:gd name="f265" fmla="*/ 188 f207 1"/>
                <a:gd name="f266" fmla="*/ 0 f208 1"/>
                <a:gd name="f267" fmla="*/ 138 f207 1"/>
                <a:gd name="f268" fmla="*/ 9 f208 1"/>
                <a:gd name="f269" fmla="*/ 121 f207 1"/>
                <a:gd name="f270" fmla="*/ 31 f208 1"/>
                <a:gd name="f271" fmla="*/ 129 f207 1"/>
                <a:gd name="f272" fmla="*/ 342 f208 1"/>
                <a:gd name="f273" fmla="*/ 281 f207 1"/>
                <a:gd name="f274" fmla="*/ 337 f208 1"/>
                <a:gd name="f275" fmla="*/ 341 f208 1"/>
                <a:gd name="f276" fmla="*/ 347 f208 1"/>
                <a:gd name="f277" fmla="*/ 316 f207 1"/>
                <a:gd name="f278" fmla="*/ 353 f208 1"/>
                <a:gd name="f279" fmla="*/ 358 f208 1"/>
                <a:gd name="f280" fmla="*/ 340 f207 1"/>
                <a:gd name="f281" fmla="*/ 362 f208 1"/>
                <a:gd name="f282" fmla="*/ 365 f208 1"/>
                <a:gd name="f283" fmla="*/ 305 f207 1"/>
                <a:gd name="f284" fmla="*/ 371 f208 1"/>
                <a:gd name="f285" fmla="*/ 378 f208 1"/>
                <a:gd name="f286" fmla="*/ 341 f207 1"/>
                <a:gd name="f287" fmla="*/ 384 f208 1"/>
                <a:gd name="f288" fmla="*/ 322 f207 1"/>
                <a:gd name="f289" fmla="*/ 393 f208 1"/>
                <a:gd name="f290" fmla="*/ 306 f207 1"/>
                <a:gd name="f291" fmla="*/ 401 f208 1"/>
                <a:gd name="f292" fmla="*/ 279 f207 1"/>
                <a:gd name="f293" fmla="*/ 373 f208 1"/>
                <a:gd name="f294" fmla="*/ 299 f207 1"/>
                <a:gd name="f295" fmla="*/ 367 f208 1"/>
                <a:gd name="f296" fmla="*/ 349 f208 1"/>
                <a:gd name="f297" fmla="*/ 309 f207 1"/>
                <a:gd name="f298" fmla="*/ 308 f207 1"/>
                <a:gd name="f299" fmla="+- f209 0 f1"/>
                <a:gd name="f300" fmla="*/ f212 1 516"/>
                <a:gd name="f301" fmla="*/ f213 1 397"/>
                <a:gd name="f302" fmla="*/ f214 1 516"/>
                <a:gd name="f303" fmla="*/ f215 1 397"/>
                <a:gd name="f304" fmla="*/ f216 1 516"/>
                <a:gd name="f305" fmla="*/ f217 1 397"/>
                <a:gd name="f306" fmla="*/ f218 1 516"/>
                <a:gd name="f307" fmla="*/ f219 1 397"/>
                <a:gd name="f308" fmla="*/ f220 1 516"/>
                <a:gd name="f309" fmla="*/ f221 1 397"/>
                <a:gd name="f310" fmla="*/ f222 1 516"/>
                <a:gd name="f311" fmla="*/ f223 1 397"/>
                <a:gd name="f312" fmla="*/ f224 1 516"/>
                <a:gd name="f313" fmla="*/ f225 1 397"/>
                <a:gd name="f314" fmla="*/ f226 1 516"/>
                <a:gd name="f315" fmla="*/ f227 1 397"/>
                <a:gd name="f316" fmla="*/ f228 1 516"/>
                <a:gd name="f317" fmla="*/ f229 1 397"/>
                <a:gd name="f318" fmla="*/ f230 1 516"/>
                <a:gd name="f319" fmla="*/ f231 1 397"/>
                <a:gd name="f320" fmla="*/ f232 1 516"/>
                <a:gd name="f321" fmla="*/ f233 1 397"/>
                <a:gd name="f322" fmla="*/ f234 1 516"/>
                <a:gd name="f323" fmla="*/ f235 1 397"/>
                <a:gd name="f324" fmla="*/ f236 1 516"/>
                <a:gd name="f325" fmla="*/ f237 1 397"/>
                <a:gd name="f326" fmla="*/ f238 1 516"/>
                <a:gd name="f327" fmla="*/ f239 1 397"/>
                <a:gd name="f328" fmla="*/ f240 1 516"/>
                <a:gd name="f329" fmla="*/ f241 1 397"/>
                <a:gd name="f330" fmla="*/ f242 1 516"/>
                <a:gd name="f331" fmla="*/ f243 1 397"/>
                <a:gd name="f332" fmla="*/ f244 1 516"/>
                <a:gd name="f333" fmla="*/ f245 1 397"/>
                <a:gd name="f334" fmla="*/ f246 1 516"/>
                <a:gd name="f335" fmla="*/ f247 1 397"/>
                <a:gd name="f336" fmla="*/ f248 1 516"/>
                <a:gd name="f337" fmla="*/ f249 1 397"/>
                <a:gd name="f338" fmla="*/ f250 1 516"/>
                <a:gd name="f339" fmla="*/ f251 1 397"/>
                <a:gd name="f340" fmla="*/ f252 1 516"/>
                <a:gd name="f341" fmla="*/ f253 1 397"/>
                <a:gd name="f342" fmla="*/ f254 1 516"/>
                <a:gd name="f343" fmla="*/ f255 1 397"/>
                <a:gd name="f344" fmla="*/ f256 1 516"/>
                <a:gd name="f345" fmla="*/ f257 1 397"/>
                <a:gd name="f346" fmla="*/ f258 1 516"/>
                <a:gd name="f347" fmla="*/ f259 1 397"/>
                <a:gd name="f348" fmla="*/ f260 1 516"/>
                <a:gd name="f349" fmla="*/ f261 1 397"/>
                <a:gd name="f350" fmla="*/ f262 1 516"/>
                <a:gd name="f351" fmla="*/ f263 1 397"/>
                <a:gd name="f352" fmla="*/ f264 1 516"/>
                <a:gd name="f353" fmla="*/ f265 1 397"/>
                <a:gd name="f354" fmla="*/ f266 1 516"/>
                <a:gd name="f355" fmla="*/ f267 1 397"/>
                <a:gd name="f356" fmla="*/ f268 1 516"/>
                <a:gd name="f357" fmla="*/ f269 1 397"/>
                <a:gd name="f358" fmla="*/ f270 1 516"/>
                <a:gd name="f359" fmla="*/ f271 1 397"/>
                <a:gd name="f360" fmla="*/ f272 1 516"/>
                <a:gd name="f361" fmla="*/ f273 1 397"/>
                <a:gd name="f362" fmla="*/ f274 1 516"/>
                <a:gd name="f363" fmla="*/ f275 1 516"/>
                <a:gd name="f364" fmla="*/ f276 1 516"/>
                <a:gd name="f365" fmla="*/ f277 1 397"/>
                <a:gd name="f366" fmla="*/ f278 1 516"/>
                <a:gd name="f367" fmla="*/ f279 1 516"/>
                <a:gd name="f368" fmla="*/ f280 1 397"/>
                <a:gd name="f369" fmla="*/ f281 1 516"/>
                <a:gd name="f370" fmla="*/ f282 1 516"/>
                <a:gd name="f371" fmla="*/ f283 1 397"/>
                <a:gd name="f372" fmla="*/ f284 1 516"/>
                <a:gd name="f373" fmla="*/ f285 1 516"/>
                <a:gd name="f374" fmla="*/ f286 1 397"/>
                <a:gd name="f375" fmla="*/ f287 1 516"/>
                <a:gd name="f376" fmla="*/ f288 1 397"/>
                <a:gd name="f377" fmla="*/ f289 1 516"/>
                <a:gd name="f378" fmla="*/ f290 1 397"/>
                <a:gd name="f379" fmla="*/ f291 1 516"/>
                <a:gd name="f380" fmla="*/ f292 1 397"/>
                <a:gd name="f381" fmla="*/ f293 1 516"/>
                <a:gd name="f382" fmla="*/ f294 1 397"/>
                <a:gd name="f383" fmla="*/ f295 1 516"/>
                <a:gd name="f384" fmla="*/ f296 1 516"/>
                <a:gd name="f385" fmla="*/ f297 1 397"/>
                <a:gd name="f386" fmla="*/ f298 1 397"/>
                <a:gd name="f387" fmla="*/ 0 1 f210"/>
                <a:gd name="f388" fmla="*/ f204 1 f210"/>
                <a:gd name="f389" fmla="*/ 0 1 f211"/>
                <a:gd name="f390" fmla="*/ f205 1 f211"/>
                <a:gd name="f391" fmla="*/ f300 1 f210"/>
                <a:gd name="f392" fmla="*/ f301 1 f211"/>
                <a:gd name="f393" fmla="*/ f302 1 f210"/>
                <a:gd name="f394" fmla="*/ f303 1 f211"/>
                <a:gd name="f395" fmla="*/ f304 1 f210"/>
                <a:gd name="f396" fmla="*/ f305 1 f211"/>
                <a:gd name="f397" fmla="*/ f306 1 f210"/>
                <a:gd name="f398" fmla="*/ f307 1 f211"/>
                <a:gd name="f399" fmla="*/ f308 1 f210"/>
                <a:gd name="f400" fmla="*/ f309 1 f211"/>
                <a:gd name="f401" fmla="*/ f310 1 f210"/>
                <a:gd name="f402" fmla="*/ f311 1 f211"/>
                <a:gd name="f403" fmla="*/ f312 1 f210"/>
                <a:gd name="f404" fmla="*/ f313 1 f211"/>
                <a:gd name="f405" fmla="*/ f314 1 f210"/>
                <a:gd name="f406" fmla="*/ f315 1 f211"/>
                <a:gd name="f407" fmla="*/ f316 1 f210"/>
                <a:gd name="f408" fmla="*/ f317 1 f211"/>
                <a:gd name="f409" fmla="*/ f318 1 f210"/>
                <a:gd name="f410" fmla="*/ f319 1 f211"/>
                <a:gd name="f411" fmla="*/ f320 1 f210"/>
                <a:gd name="f412" fmla="*/ f321 1 f211"/>
                <a:gd name="f413" fmla="*/ f322 1 f210"/>
                <a:gd name="f414" fmla="*/ f323 1 f211"/>
                <a:gd name="f415" fmla="*/ f324 1 f210"/>
                <a:gd name="f416" fmla="*/ f325 1 f211"/>
                <a:gd name="f417" fmla="*/ f326 1 f210"/>
                <a:gd name="f418" fmla="*/ f327 1 f211"/>
                <a:gd name="f419" fmla="*/ f328 1 f210"/>
                <a:gd name="f420" fmla="*/ f329 1 f211"/>
                <a:gd name="f421" fmla="*/ f330 1 f210"/>
                <a:gd name="f422" fmla="*/ f331 1 f211"/>
                <a:gd name="f423" fmla="*/ f332 1 f210"/>
                <a:gd name="f424" fmla="*/ f333 1 f211"/>
                <a:gd name="f425" fmla="*/ f334 1 f210"/>
                <a:gd name="f426" fmla="*/ f335 1 f211"/>
                <a:gd name="f427" fmla="*/ f336 1 f210"/>
                <a:gd name="f428" fmla="*/ f337 1 f211"/>
                <a:gd name="f429" fmla="*/ f338 1 f210"/>
                <a:gd name="f430" fmla="*/ f339 1 f211"/>
                <a:gd name="f431" fmla="*/ f340 1 f210"/>
                <a:gd name="f432" fmla="*/ f341 1 f211"/>
                <a:gd name="f433" fmla="*/ f342 1 f210"/>
                <a:gd name="f434" fmla="*/ f343 1 f211"/>
                <a:gd name="f435" fmla="*/ f344 1 f210"/>
                <a:gd name="f436" fmla="*/ f345 1 f211"/>
                <a:gd name="f437" fmla="*/ f346 1 f210"/>
                <a:gd name="f438" fmla="*/ f347 1 f211"/>
                <a:gd name="f439" fmla="*/ f348 1 f210"/>
                <a:gd name="f440" fmla="*/ f349 1 f211"/>
                <a:gd name="f441" fmla="*/ f350 1 f210"/>
                <a:gd name="f442" fmla="*/ f351 1 f211"/>
                <a:gd name="f443" fmla="*/ f352 1 f210"/>
                <a:gd name="f444" fmla="*/ f353 1 f211"/>
                <a:gd name="f445" fmla="*/ f354 1 f210"/>
                <a:gd name="f446" fmla="*/ f355 1 f211"/>
                <a:gd name="f447" fmla="*/ f356 1 f210"/>
                <a:gd name="f448" fmla="*/ f357 1 f211"/>
                <a:gd name="f449" fmla="*/ f358 1 f210"/>
                <a:gd name="f450" fmla="*/ f359 1 f211"/>
                <a:gd name="f451" fmla="*/ f360 1 f210"/>
                <a:gd name="f452" fmla="*/ f361 1 f211"/>
                <a:gd name="f453" fmla="*/ f362 1 f210"/>
                <a:gd name="f454" fmla="*/ f363 1 f210"/>
                <a:gd name="f455" fmla="*/ f364 1 f210"/>
                <a:gd name="f456" fmla="*/ f365 1 f211"/>
                <a:gd name="f457" fmla="*/ f366 1 f210"/>
                <a:gd name="f458" fmla="*/ f367 1 f210"/>
                <a:gd name="f459" fmla="*/ f368 1 f211"/>
                <a:gd name="f460" fmla="*/ f369 1 f210"/>
                <a:gd name="f461" fmla="*/ f370 1 f210"/>
                <a:gd name="f462" fmla="*/ f371 1 f211"/>
                <a:gd name="f463" fmla="*/ f372 1 f210"/>
                <a:gd name="f464" fmla="*/ f373 1 f210"/>
                <a:gd name="f465" fmla="*/ f374 1 f211"/>
                <a:gd name="f466" fmla="*/ f375 1 f210"/>
                <a:gd name="f467" fmla="*/ f376 1 f211"/>
                <a:gd name="f468" fmla="*/ f377 1 f210"/>
                <a:gd name="f469" fmla="*/ f378 1 f211"/>
                <a:gd name="f470" fmla="*/ f379 1 f210"/>
                <a:gd name="f471" fmla="*/ f380 1 f211"/>
                <a:gd name="f472" fmla="*/ f381 1 f210"/>
                <a:gd name="f473" fmla="*/ f382 1 f211"/>
                <a:gd name="f474" fmla="*/ f383 1 f210"/>
                <a:gd name="f475" fmla="*/ f384 1 f210"/>
                <a:gd name="f476" fmla="*/ f385 1 f211"/>
                <a:gd name="f477" fmla="*/ f386 1 f211"/>
                <a:gd name="f478" fmla="*/ f387 f201 1"/>
                <a:gd name="f479" fmla="*/ f388 f201 1"/>
                <a:gd name="f480" fmla="*/ f390 f202 1"/>
                <a:gd name="f481" fmla="*/ f389 f202 1"/>
                <a:gd name="f482" fmla="*/ f391 f201 1"/>
                <a:gd name="f483" fmla="*/ f392 f202 1"/>
                <a:gd name="f484" fmla="*/ f393 f201 1"/>
                <a:gd name="f485" fmla="*/ f394 f202 1"/>
                <a:gd name="f486" fmla="*/ f395 f201 1"/>
                <a:gd name="f487" fmla="*/ f396 f202 1"/>
                <a:gd name="f488" fmla="*/ f397 f201 1"/>
                <a:gd name="f489" fmla="*/ f398 f202 1"/>
                <a:gd name="f490" fmla="*/ f399 f201 1"/>
                <a:gd name="f491" fmla="*/ f400 f202 1"/>
                <a:gd name="f492" fmla="*/ f401 f201 1"/>
                <a:gd name="f493" fmla="*/ f402 f202 1"/>
                <a:gd name="f494" fmla="*/ f403 f201 1"/>
                <a:gd name="f495" fmla="*/ f404 f202 1"/>
                <a:gd name="f496" fmla="*/ f405 f201 1"/>
                <a:gd name="f497" fmla="*/ f406 f202 1"/>
                <a:gd name="f498" fmla="*/ f407 f201 1"/>
                <a:gd name="f499" fmla="*/ f408 f202 1"/>
                <a:gd name="f500" fmla="*/ f409 f201 1"/>
                <a:gd name="f501" fmla="*/ f410 f202 1"/>
                <a:gd name="f502" fmla="*/ f411 f201 1"/>
                <a:gd name="f503" fmla="*/ f412 f202 1"/>
                <a:gd name="f504" fmla="*/ f413 f201 1"/>
                <a:gd name="f505" fmla="*/ f414 f202 1"/>
                <a:gd name="f506" fmla="*/ f415 f201 1"/>
                <a:gd name="f507" fmla="*/ f416 f202 1"/>
                <a:gd name="f508" fmla="*/ f417 f201 1"/>
                <a:gd name="f509" fmla="*/ f418 f202 1"/>
                <a:gd name="f510" fmla="*/ f419 f201 1"/>
                <a:gd name="f511" fmla="*/ f420 f202 1"/>
                <a:gd name="f512" fmla="*/ f421 f201 1"/>
                <a:gd name="f513" fmla="*/ f422 f202 1"/>
                <a:gd name="f514" fmla="*/ f423 f201 1"/>
                <a:gd name="f515" fmla="*/ f424 f202 1"/>
                <a:gd name="f516" fmla="*/ f425 f201 1"/>
                <a:gd name="f517" fmla="*/ f426 f202 1"/>
                <a:gd name="f518" fmla="*/ f427 f201 1"/>
                <a:gd name="f519" fmla="*/ f428 f202 1"/>
                <a:gd name="f520" fmla="*/ f429 f201 1"/>
                <a:gd name="f521" fmla="*/ f430 f202 1"/>
                <a:gd name="f522" fmla="*/ f431 f201 1"/>
                <a:gd name="f523" fmla="*/ f432 f202 1"/>
                <a:gd name="f524" fmla="*/ f433 f201 1"/>
                <a:gd name="f525" fmla="*/ f434 f202 1"/>
                <a:gd name="f526" fmla="*/ f435 f201 1"/>
                <a:gd name="f527" fmla="*/ f436 f202 1"/>
                <a:gd name="f528" fmla="*/ f437 f201 1"/>
                <a:gd name="f529" fmla="*/ f438 f202 1"/>
                <a:gd name="f530" fmla="*/ f439 f201 1"/>
                <a:gd name="f531" fmla="*/ f440 f202 1"/>
                <a:gd name="f532" fmla="*/ f441 f201 1"/>
                <a:gd name="f533" fmla="*/ f442 f202 1"/>
                <a:gd name="f534" fmla="*/ f443 f201 1"/>
                <a:gd name="f535" fmla="*/ f444 f202 1"/>
                <a:gd name="f536" fmla="*/ f445 f201 1"/>
                <a:gd name="f537" fmla="*/ f446 f202 1"/>
                <a:gd name="f538" fmla="*/ f447 f201 1"/>
                <a:gd name="f539" fmla="*/ f448 f202 1"/>
                <a:gd name="f540" fmla="*/ f449 f201 1"/>
                <a:gd name="f541" fmla="*/ f450 f202 1"/>
                <a:gd name="f542" fmla="*/ f451 f201 1"/>
                <a:gd name="f543" fmla="*/ f452 f202 1"/>
                <a:gd name="f544" fmla="*/ f453 f201 1"/>
                <a:gd name="f545" fmla="*/ f454 f201 1"/>
                <a:gd name="f546" fmla="*/ f455 f201 1"/>
                <a:gd name="f547" fmla="*/ f456 f202 1"/>
                <a:gd name="f548" fmla="*/ f457 f201 1"/>
                <a:gd name="f549" fmla="*/ f458 f201 1"/>
                <a:gd name="f550" fmla="*/ f459 f202 1"/>
                <a:gd name="f551" fmla="*/ f460 f201 1"/>
                <a:gd name="f552" fmla="*/ f461 f201 1"/>
                <a:gd name="f553" fmla="*/ f462 f202 1"/>
                <a:gd name="f554" fmla="*/ f463 f201 1"/>
                <a:gd name="f555" fmla="*/ f464 f201 1"/>
                <a:gd name="f556" fmla="*/ f465 f202 1"/>
                <a:gd name="f557" fmla="*/ f466 f201 1"/>
                <a:gd name="f558" fmla="*/ f467 f202 1"/>
                <a:gd name="f559" fmla="*/ f468 f201 1"/>
                <a:gd name="f560" fmla="*/ f469 f202 1"/>
                <a:gd name="f561" fmla="*/ f470 f201 1"/>
                <a:gd name="f562" fmla="*/ f471 f202 1"/>
                <a:gd name="f563" fmla="*/ f472 f201 1"/>
                <a:gd name="f564" fmla="*/ f473 f202 1"/>
                <a:gd name="f565" fmla="*/ f474 f201 1"/>
                <a:gd name="f566" fmla="*/ f475 f201 1"/>
                <a:gd name="f567" fmla="*/ f476 f202 1"/>
                <a:gd name="f568" fmla="*/ f477 f202 1"/>
              </a:gdLst>
              <a:ahLst/>
              <a:cxnLst>
                <a:cxn ang="3cd4">
                  <a:pos x="hc" y="t"/>
                </a:cxn>
                <a:cxn ang="0">
                  <a:pos x="r" y="vc"/>
                </a:cxn>
                <a:cxn ang="cd4">
                  <a:pos x="hc" y="b"/>
                </a:cxn>
                <a:cxn ang="cd2">
                  <a:pos x="l" y="vc"/>
                </a:cxn>
                <a:cxn ang="f299">
                  <a:pos x="f482" y="f483"/>
                </a:cxn>
                <a:cxn ang="f299">
                  <a:pos x="f484" y="f485"/>
                </a:cxn>
                <a:cxn ang="f299">
                  <a:pos x="f486" y="f487"/>
                </a:cxn>
                <a:cxn ang="f299">
                  <a:pos x="f488" y="f489"/>
                </a:cxn>
                <a:cxn ang="f299">
                  <a:pos x="f490" y="f491"/>
                </a:cxn>
                <a:cxn ang="f299">
                  <a:pos x="f492" y="f493"/>
                </a:cxn>
                <a:cxn ang="f299">
                  <a:pos x="f494" y="f495"/>
                </a:cxn>
                <a:cxn ang="f299">
                  <a:pos x="f496" y="f497"/>
                </a:cxn>
                <a:cxn ang="f299">
                  <a:pos x="f498" y="f499"/>
                </a:cxn>
                <a:cxn ang="f299">
                  <a:pos x="f500" y="f501"/>
                </a:cxn>
                <a:cxn ang="f299">
                  <a:pos x="f502" y="f503"/>
                </a:cxn>
                <a:cxn ang="f299">
                  <a:pos x="f504" y="f505"/>
                </a:cxn>
                <a:cxn ang="f299">
                  <a:pos x="f506" y="f507"/>
                </a:cxn>
                <a:cxn ang="f299">
                  <a:pos x="f508" y="f509"/>
                </a:cxn>
                <a:cxn ang="f299">
                  <a:pos x="f510" y="f511"/>
                </a:cxn>
                <a:cxn ang="f299">
                  <a:pos x="f512" y="f513"/>
                </a:cxn>
                <a:cxn ang="f299">
                  <a:pos x="f514" y="f515"/>
                </a:cxn>
                <a:cxn ang="f299">
                  <a:pos x="f516" y="f517"/>
                </a:cxn>
                <a:cxn ang="f299">
                  <a:pos x="f518" y="f519"/>
                </a:cxn>
                <a:cxn ang="f299">
                  <a:pos x="f520" y="f521"/>
                </a:cxn>
                <a:cxn ang="f299">
                  <a:pos x="f522" y="f523"/>
                </a:cxn>
                <a:cxn ang="f299">
                  <a:pos x="f524" y="f525"/>
                </a:cxn>
                <a:cxn ang="f299">
                  <a:pos x="f526" y="f527"/>
                </a:cxn>
                <a:cxn ang="f299">
                  <a:pos x="f528" y="f529"/>
                </a:cxn>
                <a:cxn ang="f299">
                  <a:pos x="f530" y="f531"/>
                </a:cxn>
                <a:cxn ang="f299">
                  <a:pos x="f532" y="f533"/>
                </a:cxn>
                <a:cxn ang="f299">
                  <a:pos x="f534" y="f535"/>
                </a:cxn>
                <a:cxn ang="f299">
                  <a:pos x="f536" y="f537"/>
                </a:cxn>
                <a:cxn ang="f299">
                  <a:pos x="f538" y="f539"/>
                </a:cxn>
                <a:cxn ang="f299">
                  <a:pos x="f540" y="f541"/>
                </a:cxn>
                <a:cxn ang="f299">
                  <a:pos x="f482" y="f483"/>
                </a:cxn>
                <a:cxn ang="f299">
                  <a:pos x="f542" y="f543"/>
                </a:cxn>
                <a:cxn ang="f299">
                  <a:pos x="f544" y="f543"/>
                </a:cxn>
                <a:cxn ang="f299">
                  <a:pos x="f544" y="f527"/>
                </a:cxn>
                <a:cxn ang="f299">
                  <a:pos x="f545" y="f527"/>
                </a:cxn>
                <a:cxn ang="f299">
                  <a:pos x="f546" y="f547"/>
                </a:cxn>
                <a:cxn ang="f299">
                  <a:pos x="f548" y="f547"/>
                </a:cxn>
                <a:cxn ang="f299">
                  <a:pos x="f549" y="f550"/>
                </a:cxn>
                <a:cxn ang="f299">
                  <a:pos x="f551" y="f550"/>
                </a:cxn>
                <a:cxn ang="f299">
                  <a:pos x="f552" y="f553"/>
                </a:cxn>
                <a:cxn ang="f299">
                  <a:pos x="f554" y="f553"/>
                </a:cxn>
                <a:cxn ang="f299">
                  <a:pos x="f555" y="f556"/>
                </a:cxn>
                <a:cxn ang="f299">
                  <a:pos x="f557" y="f558"/>
                </a:cxn>
                <a:cxn ang="f299">
                  <a:pos x="f559" y="f560"/>
                </a:cxn>
                <a:cxn ang="f299">
                  <a:pos x="f561" y="f562"/>
                </a:cxn>
                <a:cxn ang="f299">
                  <a:pos x="f555" y="f489"/>
                </a:cxn>
                <a:cxn ang="f299">
                  <a:pos x="f563" y="f564"/>
                </a:cxn>
                <a:cxn ang="f299">
                  <a:pos x="f565" y="f564"/>
                </a:cxn>
                <a:cxn ang="f299">
                  <a:pos x="f549" y="f491"/>
                </a:cxn>
                <a:cxn ang="f299">
                  <a:pos x="f566" y="f567"/>
                </a:cxn>
                <a:cxn ang="f299">
                  <a:pos x="f524" y="f568"/>
                </a:cxn>
                <a:cxn ang="f299">
                  <a:pos x="f542" y="f543"/>
                </a:cxn>
              </a:cxnLst>
              <a:rect l="f478" t="f481" r="f479" b="f480"/>
              <a:pathLst>
                <a:path w="516" h="397">
                  <a:moveTo>
                    <a:pt x="f9" y="f10"/>
                  </a:moveTo>
                  <a:cubicBezTo>
                    <a:pt x="f11" y="f12"/>
                    <a:pt x="f11" y="f13"/>
                    <a:pt x="f14" y="f15"/>
                  </a:cubicBezTo>
                  <a:cubicBezTo>
                    <a:pt x="f16" y="f17"/>
                    <a:pt x="f18" y="f19"/>
                    <a:pt x="f20" y="f21"/>
                  </a:cubicBezTo>
                  <a:cubicBezTo>
                    <a:pt x="f22" y="f23"/>
                    <a:pt x="f24" y="f25"/>
                    <a:pt x="f26" y="f27"/>
                  </a:cubicBezTo>
                  <a:cubicBezTo>
                    <a:pt x="f28" y="f29"/>
                    <a:pt x="f30" y="f31"/>
                    <a:pt x="f32" y="f33"/>
                  </a:cubicBezTo>
                  <a:cubicBezTo>
                    <a:pt x="f31" y="f34"/>
                    <a:pt x="f35" y="f36"/>
                    <a:pt x="f37" y="f38"/>
                  </a:cubicBezTo>
                  <a:cubicBezTo>
                    <a:pt x="f39" y="f40"/>
                    <a:pt x="f41" y="f42"/>
                    <a:pt x="f43" y="f44"/>
                  </a:cubicBezTo>
                  <a:cubicBezTo>
                    <a:pt x="f45" y="f46"/>
                    <a:pt x="f47" y="f28"/>
                    <a:pt x="f48" y="f49"/>
                  </a:cubicBezTo>
                  <a:cubicBezTo>
                    <a:pt x="f50" y="f26"/>
                    <a:pt x="f51" y="f52"/>
                    <a:pt x="f53" y="f54"/>
                  </a:cubicBezTo>
                  <a:cubicBezTo>
                    <a:pt x="f55" y="f56"/>
                    <a:pt x="f57" y="f32"/>
                    <a:pt x="f58" y="f59"/>
                  </a:cubicBezTo>
                  <a:cubicBezTo>
                    <a:pt x="f60" y="f61"/>
                    <a:pt x="f62" y="f63"/>
                    <a:pt x="f64" y="f65"/>
                  </a:cubicBezTo>
                  <a:cubicBezTo>
                    <a:pt x="f66" y="f67"/>
                    <a:pt x="f66" y="f68"/>
                    <a:pt x="f69" y="f70"/>
                  </a:cubicBezTo>
                  <a:cubicBezTo>
                    <a:pt x="f71" y="f72"/>
                    <a:pt x="f73" y="f74"/>
                    <a:pt x="f75" y="f76"/>
                  </a:cubicBezTo>
                  <a:cubicBezTo>
                    <a:pt x="f77" y="f78"/>
                    <a:pt x="f79" y="f6"/>
                    <a:pt x="f80" y="f81"/>
                  </a:cubicBezTo>
                  <a:cubicBezTo>
                    <a:pt x="f82" y="f74"/>
                    <a:pt x="f83" y="f84"/>
                    <a:pt x="f85" y="f16"/>
                  </a:cubicBezTo>
                  <a:cubicBezTo>
                    <a:pt x="f86" y="f87"/>
                    <a:pt x="f7" y="f88"/>
                    <a:pt x="f89" y="f90"/>
                  </a:cubicBezTo>
                  <a:cubicBezTo>
                    <a:pt x="f91" y="f92"/>
                    <a:pt x="f85" y="f93"/>
                    <a:pt x="f83" y="f94"/>
                  </a:cubicBezTo>
                  <a:cubicBezTo>
                    <a:pt x="f69" y="f95"/>
                    <a:pt x="f96" y="f97"/>
                    <a:pt x="f98" y="f52"/>
                  </a:cubicBezTo>
                  <a:cubicBezTo>
                    <a:pt x="f99" y="f100"/>
                    <a:pt x="f101" y="f102"/>
                    <a:pt x="f79" y="f103"/>
                  </a:cubicBezTo>
                  <a:cubicBezTo>
                    <a:pt x="f104" y="f105"/>
                    <a:pt x="f106" y="f107"/>
                    <a:pt x="f108" y="f107"/>
                  </a:cubicBezTo>
                  <a:cubicBezTo>
                    <a:pt x="f109" y="f107"/>
                    <a:pt x="f110" y="f111"/>
                    <a:pt x="f112" y="f113"/>
                  </a:cubicBezTo>
                  <a:cubicBezTo>
                    <a:pt x="f114" y="f115"/>
                    <a:pt x="f116" y="f117"/>
                    <a:pt x="f118" y="f8"/>
                  </a:cubicBezTo>
                  <a:cubicBezTo>
                    <a:pt x="f119" y="f120"/>
                    <a:pt x="f121" y="f122"/>
                    <a:pt x="f123" y="f124"/>
                  </a:cubicBezTo>
                  <a:cubicBezTo>
                    <a:pt x="f125" y="f126"/>
                    <a:pt x="f35" y="f127"/>
                    <a:pt x="f128" y="f129"/>
                  </a:cubicBezTo>
                  <a:cubicBezTo>
                    <a:pt x="f97" y="f130"/>
                    <a:pt x="f131" y="f132"/>
                    <a:pt x="f133" y="f41"/>
                  </a:cubicBezTo>
                  <a:cubicBezTo>
                    <a:pt x="f134" y="f41"/>
                    <a:pt x="f135" y="f136"/>
                    <a:pt x="f137" y="f138"/>
                  </a:cubicBezTo>
                  <a:cubicBezTo>
                    <a:pt x="f139" y="f27"/>
                    <a:pt x="f140" y="f42"/>
                    <a:pt x="f141" y="f142"/>
                  </a:cubicBezTo>
                  <a:cubicBezTo>
                    <a:pt x="f81" y="f143"/>
                    <a:pt x="f144" y="f22"/>
                    <a:pt x="f6" y="f145"/>
                  </a:cubicBezTo>
                  <a:cubicBezTo>
                    <a:pt x="f6" y="f146"/>
                    <a:pt x="f147" y="f148"/>
                    <a:pt x="f149" y="f148"/>
                  </a:cubicBezTo>
                  <a:cubicBezTo>
                    <a:pt x="f150" y="f151"/>
                    <a:pt x="f152" y="f133"/>
                    <a:pt x="f153" y="f63"/>
                  </a:cubicBezTo>
                  <a:cubicBezTo>
                    <a:pt x="f153" y="f154"/>
                    <a:pt x="f9" y="f146"/>
                    <a:pt x="f9" y="f10"/>
                  </a:cubicBezTo>
                  <a:close/>
                  <a:moveTo>
                    <a:pt x="f45" y="f123"/>
                  </a:moveTo>
                  <a:cubicBezTo>
                    <a:pt x="f155" y="f123"/>
                    <a:pt x="f156" y="f123"/>
                    <a:pt x="f114" y="f123"/>
                  </a:cubicBezTo>
                  <a:cubicBezTo>
                    <a:pt x="f114" y="f157"/>
                    <a:pt x="f114" y="f158"/>
                    <a:pt x="f114" y="f124"/>
                  </a:cubicBezTo>
                  <a:cubicBezTo>
                    <a:pt x="f43" y="f124"/>
                    <a:pt x="f155" y="f124"/>
                    <a:pt x="f116" y="f124"/>
                  </a:cubicBezTo>
                  <a:cubicBezTo>
                    <a:pt x="f159" y="f160"/>
                    <a:pt x="f118" y="f130"/>
                    <a:pt x="f47" y="f161"/>
                  </a:cubicBezTo>
                  <a:cubicBezTo>
                    <a:pt x="f162" y="f161"/>
                    <a:pt x="f163" y="f161"/>
                    <a:pt x="f105" y="f161"/>
                  </a:cubicBezTo>
                  <a:cubicBezTo>
                    <a:pt x="f109" y="f41"/>
                    <a:pt x="f164" y="f165"/>
                    <a:pt x="f166" y="f155"/>
                  </a:cubicBezTo>
                  <a:cubicBezTo>
                    <a:pt x="f2" y="f155"/>
                    <a:pt x="f167" y="f155"/>
                    <a:pt x="f168" y="f155"/>
                  </a:cubicBezTo>
                  <a:cubicBezTo>
                    <a:pt x="f169" y="f170"/>
                    <a:pt x="f108" y="f127"/>
                    <a:pt x="f171" y="f172"/>
                  </a:cubicBezTo>
                  <a:cubicBezTo>
                    <a:pt x="f122" y="f172"/>
                    <a:pt x="f173" y="f172"/>
                    <a:pt x="f174" y="f172"/>
                  </a:cubicBezTo>
                  <a:cubicBezTo>
                    <a:pt x="f175" y="f161"/>
                    <a:pt x="f176" y="f132"/>
                    <a:pt x="f177" y="f116"/>
                  </a:cubicBezTo>
                  <a:cubicBezTo>
                    <a:pt x="f111" y="f165"/>
                    <a:pt x="f178" y="f179"/>
                    <a:pt x="f180" y="f181"/>
                  </a:cubicBezTo>
                  <a:cubicBezTo>
                    <a:pt x="f182" y="f161"/>
                    <a:pt x="f183" y="f119"/>
                    <a:pt x="f184" y="f185"/>
                  </a:cubicBezTo>
                  <a:cubicBezTo>
                    <a:pt x="f186" y="f157"/>
                    <a:pt x="f187" y="f36"/>
                    <a:pt x="f188" y="f189"/>
                  </a:cubicBezTo>
                  <a:cubicBezTo>
                    <a:pt x="f8" y="f190"/>
                    <a:pt x="f115" y="f191"/>
                    <a:pt x="f177" y="f27"/>
                  </a:cubicBezTo>
                  <a:cubicBezTo>
                    <a:pt x="f192" y="f123"/>
                    <a:pt x="f50" y="f34"/>
                    <a:pt x="f175" y="f157"/>
                  </a:cubicBezTo>
                  <a:cubicBezTo>
                    <a:pt x="f174" y="f157"/>
                    <a:pt x="f173" y="f157"/>
                    <a:pt x="f122" y="f157"/>
                  </a:cubicBezTo>
                  <a:cubicBezTo>
                    <a:pt x="f171" y="f121"/>
                    <a:pt x="f168" y="f193"/>
                    <a:pt x="f166" y="f33"/>
                  </a:cubicBezTo>
                  <a:cubicBezTo>
                    <a:pt x="f194" y="f195"/>
                    <a:pt x="f196" y="f197"/>
                    <a:pt x="f162" y="f198"/>
                  </a:cubicBezTo>
                  <a:cubicBezTo>
                    <a:pt x="f199" y="f198"/>
                    <a:pt x="f47" y="f119"/>
                    <a:pt x="f118" y="f119"/>
                  </a:cubicBezTo>
                  <a:cubicBezTo>
                    <a:pt x="f110" y="f157"/>
                    <a:pt x="f159" y="f34"/>
                    <a:pt x="f45" y="f123"/>
                  </a:cubicBezTo>
                  <a:close/>
                </a:path>
              </a:pathLst>
            </a:custGeom>
            <a:solidFill>
              <a:srgbClr val="D6B35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Forma libre: forma 11">
            <a:extLst>
              <a:ext uri="{FF2B5EF4-FFF2-40B4-BE49-F238E27FC236}">
                <a16:creationId xmlns:a16="http://schemas.microsoft.com/office/drawing/2014/main" id="{E1CE1C89-B978-4970-B337-0112411E7EF9}"/>
              </a:ext>
            </a:extLst>
          </p:cNvPr>
          <p:cNvSpPr/>
          <p:nvPr/>
        </p:nvSpPr>
        <p:spPr>
          <a:xfrm rot="16199987" flipV="1">
            <a:off x="10881" y="1400476"/>
            <a:ext cx="3735232" cy="3756995"/>
          </a:xfrm>
          <a:custGeom>
            <a:avLst/>
            <a:gdLst>
              <a:gd name="f0" fmla="val 10800000"/>
              <a:gd name="f1" fmla="val 5400000"/>
              <a:gd name="f2" fmla="val 180"/>
              <a:gd name="f3" fmla="val w"/>
              <a:gd name="f4" fmla="val h"/>
              <a:gd name="f5" fmla="val 0"/>
              <a:gd name="f6" fmla="val 4561552"/>
              <a:gd name="f7" fmla="val 3951116"/>
              <a:gd name="f8" fmla="val 3146677"/>
              <a:gd name="f9" fmla="val 3363910"/>
              <a:gd name="f10" fmla="val 4539539"/>
              <a:gd name="f11" fmla="val 3576001"/>
              <a:gd name="f12" fmla="val 4497623"/>
              <a:gd name="f13" fmla="val 3780842"/>
              <a:gd name="f14" fmla="val 4453841"/>
              <a:gd name="f15" fmla="val 338832"/>
              <a:gd name="f16" fmla="val 190046"/>
              <a:gd name="f17" fmla="val 247281"/>
              <a:gd name="f18" fmla="val 566509"/>
              <a:gd name="f19" fmla="val 88051"/>
              <a:gd name="f20" fmla="val 980409"/>
              <a:gd name="f21" fmla="val 1414875"/>
              <a:gd name="f22" fmla="val 3152737"/>
              <a:gd name="f23" fmla="val 1408815"/>
              <a:gd name="f24" fmla="+- 0 0 -90"/>
              <a:gd name="f25" fmla="*/ f3 1 4561552"/>
              <a:gd name="f26" fmla="*/ f4 1 3951116"/>
              <a:gd name="f27" fmla="val f5"/>
              <a:gd name="f28" fmla="val f6"/>
              <a:gd name="f29" fmla="val f7"/>
              <a:gd name="f30" fmla="*/ f24 f0 1"/>
              <a:gd name="f31" fmla="+- f29 0 f27"/>
              <a:gd name="f32" fmla="+- f28 0 f27"/>
              <a:gd name="f33" fmla="*/ f30 1 f2"/>
              <a:gd name="f34" fmla="*/ f32 1 4561552"/>
              <a:gd name="f35" fmla="*/ f31 1 3951116"/>
              <a:gd name="f36" fmla="*/ 4561552 f32 1"/>
              <a:gd name="f37" fmla="*/ 3146677 f31 1"/>
              <a:gd name="f38" fmla="*/ 4497623 f32 1"/>
              <a:gd name="f39" fmla="*/ 3780842 f31 1"/>
              <a:gd name="f40" fmla="*/ 4453841 f32 1"/>
              <a:gd name="f41" fmla="*/ 3951116 f31 1"/>
              <a:gd name="f42" fmla="*/ 0 f32 1"/>
              <a:gd name="f43" fmla="*/ 338832 f31 1"/>
              <a:gd name="f44" fmla="*/ 190046 f32 1"/>
              <a:gd name="f45" fmla="*/ 247281 f31 1"/>
              <a:gd name="f46" fmla="*/ 1414875 f32 1"/>
              <a:gd name="f47" fmla="*/ 0 f31 1"/>
              <a:gd name="f48" fmla="+- f33 0 f1"/>
              <a:gd name="f49" fmla="*/ f36 1 4561552"/>
              <a:gd name="f50" fmla="*/ f37 1 3951116"/>
              <a:gd name="f51" fmla="*/ f38 1 4561552"/>
              <a:gd name="f52" fmla="*/ f39 1 3951116"/>
              <a:gd name="f53" fmla="*/ f40 1 4561552"/>
              <a:gd name="f54" fmla="*/ f41 1 3951116"/>
              <a:gd name="f55" fmla="*/ f42 1 4561552"/>
              <a:gd name="f56" fmla="*/ f43 1 3951116"/>
              <a:gd name="f57" fmla="*/ f44 1 4561552"/>
              <a:gd name="f58" fmla="*/ f45 1 3951116"/>
              <a:gd name="f59" fmla="*/ f46 1 4561552"/>
              <a:gd name="f60" fmla="*/ f47 1 3951116"/>
              <a:gd name="f61" fmla="*/ f27 1 f34"/>
              <a:gd name="f62" fmla="*/ f28 1 f34"/>
              <a:gd name="f63" fmla="*/ f27 1 f35"/>
              <a:gd name="f64" fmla="*/ f29 1 f35"/>
              <a:gd name="f65" fmla="*/ f49 1 f34"/>
              <a:gd name="f66" fmla="*/ f50 1 f35"/>
              <a:gd name="f67" fmla="*/ f51 1 f34"/>
              <a:gd name="f68" fmla="*/ f52 1 f35"/>
              <a:gd name="f69" fmla="*/ f53 1 f34"/>
              <a:gd name="f70" fmla="*/ f54 1 f35"/>
              <a:gd name="f71" fmla="*/ f55 1 f34"/>
              <a:gd name="f72" fmla="*/ f56 1 f35"/>
              <a:gd name="f73" fmla="*/ f57 1 f34"/>
              <a:gd name="f74" fmla="*/ f58 1 f35"/>
              <a:gd name="f75" fmla="*/ f59 1 f34"/>
              <a:gd name="f76" fmla="*/ f60 1 f35"/>
              <a:gd name="f77" fmla="*/ f61 f25 1"/>
              <a:gd name="f78" fmla="*/ f62 f25 1"/>
              <a:gd name="f79" fmla="*/ f64 f26 1"/>
              <a:gd name="f80" fmla="*/ f63 f26 1"/>
              <a:gd name="f81" fmla="*/ f65 f25 1"/>
              <a:gd name="f82" fmla="*/ f66 f26 1"/>
              <a:gd name="f83" fmla="*/ f67 f25 1"/>
              <a:gd name="f84" fmla="*/ f68 f26 1"/>
              <a:gd name="f85" fmla="*/ f69 f25 1"/>
              <a:gd name="f86" fmla="*/ f70 f26 1"/>
              <a:gd name="f87" fmla="*/ f71 f25 1"/>
              <a:gd name="f88" fmla="*/ f72 f26 1"/>
              <a:gd name="f89" fmla="*/ f73 f25 1"/>
              <a:gd name="f90" fmla="*/ f74 f26 1"/>
              <a:gd name="f91" fmla="*/ f75 f25 1"/>
              <a:gd name="f92" fmla="*/ f76 f26 1"/>
            </a:gdLst>
            <a:ahLst/>
            <a:cxnLst>
              <a:cxn ang="3cd4">
                <a:pos x="hc" y="t"/>
              </a:cxn>
              <a:cxn ang="0">
                <a:pos x="r" y="vc"/>
              </a:cxn>
              <a:cxn ang="cd4">
                <a:pos x="hc" y="b"/>
              </a:cxn>
              <a:cxn ang="cd2">
                <a:pos x="l" y="vc"/>
              </a:cxn>
              <a:cxn ang="f48">
                <a:pos x="f81" y="f82"/>
              </a:cxn>
              <a:cxn ang="f48">
                <a:pos x="f83" y="f84"/>
              </a:cxn>
              <a:cxn ang="f48">
                <a:pos x="f85" y="f86"/>
              </a:cxn>
              <a:cxn ang="f48">
                <a:pos x="f87" y="f86"/>
              </a:cxn>
              <a:cxn ang="f48">
                <a:pos x="f87" y="f88"/>
              </a:cxn>
              <a:cxn ang="f48">
                <a:pos x="f89" y="f90"/>
              </a:cxn>
              <a:cxn ang="f48">
                <a:pos x="f91" y="f92"/>
              </a:cxn>
              <a:cxn ang="f48">
                <a:pos x="f81" y="f82"/>
              </a:cxn>
            </a:cxnLst>
            <a:rect l="f77" t="f80" r="f78" b="f79"/>
            <a:pathLst>
              <a:path w="4561552" h="3951115">
                <a:moveTo>
                  <a:pt x="f6" y="f8"/>
                </a:moveTo>
                <a:cubicBezTo>
                  <a:pt x="f6" y="f9"/>
                  <a:pt x="f10" y="f11"/>
                  <a:pt x="f12" y="f13"/>
                </a:cubicBezTo>
                <a:lnTo>
                  <a:pt x="f14" y="f7"/>
                </a:lnTo>
                <a:lnTo>
                  <a:pt x="f5" y="f7"/>
                </a:lnTo>
                <a:lnTo>
                  <a:pt x="f5" y="f15"/>
                </a:lnTo>
                <a:lnTo>
                  <a:pt x="f16" y="f17"/>
                </a:lnTo>
                <a:cubicBezTo>
                  <a:pt x="f18" y="f19"/>
                  <a:pt x="f20" y="f5"/>
                  <a:pt x="f21" y="f5"/>
                </a:cubicBezTo>
                <a:cubicBezTo>
                  <a:pt x="f22" y="f5"/>
                  <a:pt x="f6" y="f23"/>
                  <a:pt x="f6" y="f8"/>
                </a:cubicBezTo>
                <a:close/>
              </a:path>
            </a:pathLst>
          </a:custGeom>
          <a:solidFill>
            <a:srgbClr val="E6D19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1EEE6"/>
              </a:solidFill>
              <a:uFillTx/>
              <a:latin typeface="Arial"/>
            </a:endParaRPr>
          </a:p>
        </p:txBody>
      </p:sp>
      <p:sp>
        <p:nvSpPr>
          <p:cNvPr id="3" name="Google Shape;5373;p63">
            <a:extLst>
              <a:ext uri="{FF2B5EF4-FFF2-40B4-BE49-F238E27FC236}">
                <a16:creationId xmlns:a16="http://schemas.microsoft.com/office/drawing/2014/main" id="{58281AFB-3D6F-47C5-8A98-4B90ADA603C3}"/>
              </a:ext>
            </a:extLst>
          </p:cNvPr>
          <p:cNvSpPr txBox="1">
            <a:spLocks noGrp="1"/>
          </p:cNvSpPr>
          <p:nvPr>
            <p:ph type="title"/>
          </p:nvPr>
        </p:nvSpPr>
        <p:spPr>
          <a:xfrm>
            <a:off x="-952457" y="432703"/>
            <a:ext cx="10096457" cy="572697"/>
          </a:xfrm>
        </p:spPr>
        <p:txBody>
          <a:bodyPr/>
          <a:lstStyle/>
          <a:p>
            <a:pPr lvl="0"/>
            <a:r>
              <a:rPr lang="en-US" sz="6000">
                <a:latin typeface="Harry P" pitchFamily="2"/>
              </a:rPr>
              <a:t>Espectrum patrorums</a:t>
            </a:r>
          </a:p>
        </p:txBody>
      </p:sp>
      <p:sp>
        <p:nvSpPr>
          <p:cNvPr id="4" name="Google Shape;5441;p63">
            <a:extLst>
              <a:ext uri="{FF2B5EF4-FFF2-40B4-BE49-F238E27FC236}">
                <a16:creationId xmlns:a16="http://schemas.microsoft.com/office/drawing/2014/main" id="{9068F011-3CF5-43D2-8F7F-6BC5969794C2}"/>
              </a:ext>
            </a:extLst>
          </p:cNvPr>
          <p:cNvSpPr txBox="1">
            <a:spLocks noGrp="1"/>
          </p:cNvSpPr>
          <p:nvPr>
            <p:ph type="title" idx="4294967295"/>
          </p:nvPr>
        </p:nvSpPr>
        <p:spPr>
          <a:xfrm>
            <a:off x="4734845" y="1233095"/>
            <a:ext cx="2861998" cy="531595"/>
          </a:xfrm>
        </p:spPr>
        <p:txBody>
          <a:bodyPr anchor="b" anchorCtr="0"/>
          <a:lstStyle/>
          <a:p>
            <a:pPr lvl="0" algn="l"/>
            <a:r>
              <a:rPr lang="en-US" sz="2400">
                <a:solidFill>
                  <a:srgbClr val="5F5B52"/>
                </a:solidFill>
              </a:rPr>
              <a:t>Universal Symbol</a:t>
            </a:r>
          </a:p>
        </p:txBody>
      </p:sp>
      <p:sp>
        <p:nvSpPr>
          <p:cNvPr id="5" name="Google Shape;5442;p63">
            <a:extLst>
              <a:ext uri="{FF2B5EF4-FFF2-40B4-BE49-F238E27FC236}">
                <a16:creationId xmlns:a16="http://schemas.microsoft.com/office/drawing/2014/main" id="{D5ABA702-A2F4-4A15-BA9E-D0E48210D64B}"/>
              </a:ext>
            </a:extLst>
          </p:cNvPr>
          <p:cNvSpPr txBox="1">
            <a:spLocks noGrp="1"/>
          </p:cNvSpPr>
          <p:nvPr>
            <p:ph type="title" idx="4294967295"/>
          </p:nvPr>
        </p:nvSpPr>
        <p:spPr>
          <a:xfrm>
            <a:off x="4734799" y="1688503"/>
            <a:ext cx="2861998" cy="753301"/>
          </a:xfrm>
        </p:spPr>
        <p:txBody>
          <a:bodyPr anchor="t" anchorCtr="0"/>
          <a:lstStyle/>
          <a:p>
            <a:pPr lvl="0" algn="l"/>
            <a:r>
              <a:rPr lang="en-US" sz="1500" b="0">
                <a:latin typeface="Adamina"/>
              </a:rPr>
              <a:t>Neptune is the farthest planet from the Sun</a:t>
            </a:r>
          </a:p>
        </p:txBody>
      </p:sp>
      <p:sp>
        <p:nvSpPr>
          <p:cNvPr id="6" name="Google Shape;5443;p63">
            <a:extLst>
              <a:ext uri="{FF2B5EF4-FFF2-40B4-BE49-F238E27FC236}">
                <a16:creationId xmlns:a16="http://schemas.microsoft.com/office/drawing/2014/main" id="{AFCCE177-E108-44F0-8053-429B7F9996C3}"/>
              </a:ext>
            </a:extLst>
          </p:cNvPr>
          <p:cNvSpPr txBox="1">
            <a:spLocks noGrp="1"/>
          </p:cNvSpPr>
          <p:nvPr>
            <p:ph type="title" idx="4294967295"/>
          </p:nvPr>
        </p:nvSpPr>
        <p:spPr>
          <a:xfrm>
            <a:off x="4734854" y="2365598"/>
            <a:ext cx="2861998" cy="531595"/>
          </a:xfrm>
        </p:spPr>
        <p:txBody>
          <a:bodyPr anchor="b" anchorCtr="0"/>
          <a:lstStyle/>
          <a:p>
            <a:pPr lvl="0" algn="l"/>
            <a:r>
              <a:rPr lang="en-US" sz="2400">
                <a:solidFill>
                  <a:srgbClr val="5F5B52"/>
                </a:solidFill>
              </a:rPr>
              <a:t>Tree Of Life</a:t>
            </a:r>
          </a:p>
        </p:txBody>
      </p:sp>
      <p:sp>
        <p:nvSpPr>
          <p:cNvPr id="7" name="Google Shape;5444;p63">
            <a:extLst>
              <a:ext uri="{FF2B5EF4-FFF2-40B4-BE49-F238E27FC236}">
                <a16:creationId xmlns:a16="http://schemas.microsoft.com/office/drawing/2014/main" id="{01E8E3C6-0807-4739-8F65-8F23957CB05A}"/>
              </a:ext>
            </a:extLst>
          </p:cNvPr>
          <p:cNvSpPr txBox="1">
            <a:spLocks noGrp="1"/>
          </p:cNvSpPr>
          <p:nvPr>
            <p:ph type="title" idx="4294967295"/>
          </p:nvPr>
        </p:nvSpPr>
        <p:spPr>
          <a:xfrm>
            <a:off x="4734799" y="2820997"/>
            <a:ext cx="2861998" cy="753301"/>
          </a:xfrm>
        </p:spPr>
        <p:txBody>
          <a:bodyPr anchor="t" anchorCtr="0"/>
          <a:lstStyle/>
          <a:p>
            <a:pPr lvl="0" algn="l"/>
            <a:r>
              <a:rPr lang="en-US" sz="1500" b="0">
                <a:latin typeface="Adamina"/>
              </a:rPr>
              <a:t>Venus is the second planet from the Sun</a:t>
            </a:r>
          </a:p>
        </p:txBody>
      </p:sp>
      <p:sp>
        <p:nvSpPr>
          <p:cNvPr id="8" name="Google Shape;5445;p63">
            <a:extLst>
              <a:ext uri="{FF2B5EF4-FFF2-40B4-BE49-F238E27FC236}">
                <a16:creationId xmlns:a16="http://schemas.microsoft.com/office/drawing/2014/main" id="{D427551D-5240-48F9-A254-C71BB70223DE}"/>
              </a:ext>
            </a:extLst>
          </p:cNvPr>
          <p:cNvSpPr txBox="1">
            <a:spLocks noGrp="1"/>
          </p:cNvSpPr>
          <p:nvPr>
            <p:ph type="title" idx="4294967295"/>
          </p:nvPr>
        </p:nvSpPr>
        <p:spPr>
          <a:xfrm>
            <a:off x="4734845" y="3498101"/>
            <a:ext cx="2861998" cy="531595"/>
          </a:xfrm>
        </p:spPr>
        <p:txBody>
          <a:bodyPr anchor="b" anchorCtr="0"/>
          <a:lstStyle/>
          <a:p>
            <a:pPr lvl="0" algn="l"/>
            <a:r>
              <a:rPr lang="en-US" sz="2400">
                <a:solidFill>
                  <a:srgbClr val="5F5B52"/>
                </a:solidFill>
              </a:rPr>
              <a:t>Christ’s Crucifixion</a:t>
            </a:r>
          </a:p>
        </p:txBody>
      </p:sp>
      <p:sp>
        <p:nvSpPr>
          <p:cNvPr id="9" name="Google Shape;5446;p63">
            <a:extLst>
              <a:ext uri="{FF2B5EF4-FFF2-40B4-BE49-F238E27FC236}">
                <a16:creationId xmlns:a16="http://schemas.microsoft.com/office/drawing/2014/main" id="{650A719E-C89C-4F9D-922B-B6638CE17253}"/>
              </a:ext>
            </a:extLst>
          </p:cNvPr>
          <p:cNvSpPr txBox="1">
            <a:spLocks noGrp="1"/>
          </p:cNvSpPr>
          <p:nvPr>
            <p:ph type="title" idx="4294967295"/>
          </p:nvPr>
        </p:nvSpPr>
        <p:spPr>
          <a:xfrm>
            <a:off x="4734799" y="3953499"/>
            <a:ext cx="2861998" cy="753301"/>
          </a:xfrm>
        </p:spPr>
        <p:txBody>
          <a:bodyPr anchor="t" anchorCtr="0"/>
          <a:lstStyle/>
          <a:p>
            <a:pPr lvl="0" algn="l"/>
            <a:r>
              <a:rPr lang="en-US" sz="1500" b="0">
                <a:latin typeface="Adamina"/>
              </a:rPr>
              <a:t>Jupiter is the biggest planet in the Solar System</a:t>
            </a:r>
          </a:p>
        </p:txBody>
      </p:sp>
      <p:pic>
        <p:nvPicPr>
          <p:cNvPr id="10" name="Imagen 3">
            <a:extLst>
              <a:ext uri="{FF2B5EF4-FFF2-40B4-BE49-F238E27FC236}">
                <a16:creationId xmlns:a16="http://schemas.microsoft.com/office/drawing/2014/main" id="{088A26BF-0B2D-4AF6-9159-C7F7ED0D581E}"/>
              </a:ext>
            </a:extLst>
          </p:cNvPr>
          <p:cNvPicPr>
            <a:picLocks noChangeAspect="1"/>
          </p:cNvPicPr>
          <p:nvPr/>
        </p:nvPicPr>
        <p:blipFill>
          <a:blip r:embed="rId3"/>
          <a:stretch>
            <a:fillRect/>
          </a:stretch>
        </p:blipFill>
        <p:spPr>
          <a:xfrm>
            <a:off x="-355061" y="1233104"/>
            <a:ext cx="5089833" cy="3910404"/>
          </a:xfrm>
          <a:prstGeom prst="rect">
            <a:avLst/>
          </a:prstGeom>
          <a:noFill/>
          <a:ln cap="flat">
            <a:no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2" name="Google Shape;101;p18">
            <a:extLst>
              <a:ext uri="{FF2B5EF4-FFF2-40B4-BE49-F238E27FC236}">
                <a16:creationId xmlns:a16="http://schemas.microsoft.com/office/drawing/2014/main" id="{9BC0012E-7F2A-45E8-9E49-1C22424F5434}"/>
              </a:ext>
            </a:extLst>
          </p:cNvPr>
          <p:cNvSpPr txBox="1">
            <a:spLocks noGrp="1"/>
          </p:cNvSpPr>
          <p:nvPr>
            <p:ph type="title"/>
          </p:nvPr>
        </p:nvSpPr>
        <p:spPr>
          <a:xfrm>
            <a:off x="685800" y="759948"/>
            <a:ext cx="7772400" cy="627058"/>
          </a:xfrm>
          <a:prstGeom prst="rect">
            <a:avLst/>
          </a:prstGeom>
          <a:noFill/>
          <a:ln>
            <a:noFill/>
          </a:ln>
        </p:spPr>
        <p:txBody>
          <a:bodyPr vert="horz" wrap="square" lIns="0" tIns="0" rIns="0" bIns="0" anchor="ctr" anchorCtr="0" compatLnSpc="1">
            <a:noAutofit/>
          </a:bodyPr>
          <a:lstStyle/>
          <a:p>
            <a:pPr lvl="0" algn="l"/>
            <a:r>
              <a:rPr lang="en-US" sz="4000">
                <a:solidFill>
                  <a:srgbClr val="D6B35E"/>
                </a:solidFill>
              </a:rPr>
              <a:t>This is a slide title</a:t>
            </a:r>
          </a:p>
        </p:txBody>
      </p:sp>
      <p:sp>
        <p:nvSpPr>
          <p:cNvPr id="3" name="Google Shape;102;p18">
            <a:extLst>
              <a:ext uri="{FF2B5EF4-FFF2-40B4-BE49-F238E27FC236}">
                <a16:creationId xmlns:a16="http://schemas.microsoft.com/office/drawing/2014/main" id="{C383BFE5-7FD7-4807-A93A-2DB5D9C3DEA0}"/>
              </a:ext>
            </a:extLst>
          </p:cNvPr>
          <p:cNvSpPr txBox="1">
            <a:spLocks noGrp="1"/>
          </p:cNvSpPr>
          <p:nvPr>
            <p:ph type="body" idx="4294967295"/>
          </p:nvPr>
        </p:nvSpPr>
        <p:spPr>
          <a:xfrm>
            <a:off x="1109551" y="1696559"/>
            <a:ext cx="4276301" cy="2538410"/>
          </a:xfrm>
        </p:spPr>
        <p:txBody>
          <a:bodyPr lIns="0" tIns="0" rIns="0" bIns="0"/>
          <a:lstStyle/>
          <a:p>
            <a:pPr lvl="0" indent="-355601">
              <a:buSzPts val="2000"/>
              <a:buChar char="▸"/>
            </a:pPr>
            <a:r>
              <a:rPr lang="en-US" sz="1600"/>
              <a:t>Here you have a list of items</a:t>
            </a:r>
          </a:p>
          <a:p>
            <a:pPr lvl="0" indent="-355601">
              <a:spcBef>
                <a:spcPts val="600"/>
              </a:spcBef>
              <a:buSzPts val="2000"/>
              <a:buChar char="▸"/>
            </a:pPr>
            <a:r>
              <a:rPr lang="en-US" sz="1600"/>
              <a:t>And some text</a:t>
            </a:r>
          </a:p>
          <a:p>
            <a:pPr lvl="0" indent="-355601">
              <a:spcBef>
                <a:spcPts val="600"/>
              </a:spcBef>
              <a:buSzPts val="2000"/>
              <a:buChar char="▸"/>
            </a:pPr>
            <a:r>
              <a:rPr lang="en-US" sz="1600"/>
              <a:t>But remember not to overload your slides with content</a:t>
            </a:r>
          </a:p>
          <a:p>
            <a:pPr marL="0" lvl="0" indent="0">
              <a:spcBef>
                <a:spcPts val="600"/>
              </a:spcBef>
              <a:spcAft>
                <a:spcPts val="600"/>
              </a:spcAft>
              <a:buNone/>
            </a:pPr>
            <a:r>
              <a:rPr lang="en-US" sz="1600"/>
              <a:t>Your audience will listen to you or read the content, but won’t do both. </a:t>
            </a:r>
          </a:p>
          <a:p>
            <a:pPr marL="0" lvl="0" indent="0">
              <a:spcBef>
                <a:spcPts val="600"/>
              </a:spcBef>
              <a:spcAft>
                <a:spcPts val="600"/>
              </a:spcAft>
              <a:buNone/>
            </a:pPr>
            <a:r>
              <a:rPr lang="en-US" sz="1600"/>
              <a:t>Your audience will listen to you or read the content, but won’t do both. </a:t>
            </a:r>
          </a:p>
          <a:p>
            <a:pPr marL="0" lvl="0" indent="0">
              <a:spcBef>
                <a:spcPts val="600"/>
              </a:spcBef>
              <a:spcAft>
                <a:spcPts val="600"/>
              </a:spcAft>
              <a:buNone/>
            </a:pPr>
            <a:endParaRPr lang="en-US" sz="1600"/>
          </a:p>
        </p:txBody>
      </p:sp>
      <p:pic>
        <p:nvPicPr>
          <p:cNvPr id="4" name="Imagen 2">
            <a:extLst>
              <a:ext uri="{FF2B5EF4-FFF2-40B4-BE49-F238E27FC236}">
                <a16:creationId xmlns:a16="http://schemas.microsoft.com/office/drawing/2014/main" id="{F1A7569C-B3E2-40FB-9635-966FA697865C}"/>
              </a:ext>
            </a:extLst>
          </p:cNvPr>
          <p:cNvPicPr>
            <a:picLocks noChangeAspect="1"/>
          </p:cNvPicPr>
          <p:nvPr/>
        </p:nvPicPr>
        <p:blipFill>
          <a:blip r:embed="rId3"/>
          <a:stretch>
            <a:fillRect/>
          </a:stretch>
        </p:blipFill>
        <p:spPr>
          <a:xfrm>
            <a:off x="5592817" y="1820643"/>
            <a:ext cx="3551182" cy="1935839"/>
          </a:xfrm>
          <a:prstGeom prst="rect">
            <a:avLst/>
          </a:prstGeom>
          <a:noFill/>
          <a:ln cap="flat">
            <a:noFill/>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Google Shape;5250;p60">
            <a:extLst>
              <a:ext uri="{FF2B5EF4-FFF2-40B4-BE49-F238E27FC236}">
                <a16:creationId xmlns:a16="http://schemas.microsoft.com/office/drawing/2014/main" id="{4D23B728-0921-4F0E-AAFA-6B32FAD9A04C}"/>
              </a:ext>
            </a:extLst>
          </p:cNvPr>
          <p:cNvSpPr txBox="1">
            <a:spLocks noGrp="1"/>
          </p:cNvSpPr>
          <p:nvPr>
            <p:ph type="title"/>
          </p:nvPr>
        </p:nvSpPr>
        <p:spPr/>
        <p:txBody>
          <a:bodyPr/>
          <a:lstStyle/>
          <a:p>
            <a:pPr lvl="0"/>
            <a:r>
              <a:rPr lang="en-US"/>
              <a:t>Distribution</a:t>
            </a:r>
          </a:p>
        </p:txBody>
      </p:sp>
      <p:pic>
        <p:nvPicPr>
          <p:cNvPr id="3" name="Google Shape;5251;p60" title="Chart">
            <a:hlinkClick r:id="rId3"/>
            <a:extLst>
              <a:ext uri="{FF2B5EF4-FFF2-40B4-BE49-F238E27FC236}">
                <a16:creationId xmlns:a16="http://schemas.microsoft.com/office/drawing/2014/main" id="{E209F667-28FC-4814-85FB-FA17E1D62041}"/>
              </a:ext>
            </a:extLst>
          </p:cNvPr>
          <p:cNvPicPr>
            <a:picLocks noChangeAspect="1"/>
          </p:cNvPicPr>
          <p:nvPr/>
        </p:nvPicPr>
        <p:blipFill>
          <a:blip r:embed="rId4">
            <a:alphaModFix/>
          </a:blip>
          <a:stretch>
            <a:fillRect/>
          </a:stretch>
        </p:blipFill>
        <p:spPr>
          <a:xfrm>
            <a:off x="3206425" y="1414147"/>
            <a:ext cx="2731001" cy="2694672"/>
          </a:xfrm>
          <a:prstGeom prst="rect">
            <a:avLst/>
          </a:prstGeom>
          <a:noFill/>
          <a:ln cap="flat">
            <a:noFill/>
          </a:ln>
        </p:spPr>
      </p:pic>
      <p:sp>
        <p:nvSpPr>
          <p:cNvPr id="4" name="Google Shape;5252;p60">
            <a:extLst>
              <a:ext uri="{FF2B5EF4-FFF2-40B4-BE49-F238E27FC236}">
                <a16:creationId xmlns:a16="http://schemas.microsoft.com/office/drawing/2014/main" id="{73176DBD-0C33-44E8-8043-29FEFC4C0D72}"/>
              </a:ext>
            </a:extLst>
          </p:cNvPr>
          <p:cNvSpPr txBox="1"/>
          <p:nvPr/>
        </p:nvSpPr>
        <p:spPr>
          <a:xfrm>
            <a:off x="6125227" y="1454124"/>
            <a:ext cx="2305504" cy="531595"/>
          </a:xfrm>
          <a:prstGeom prst="rect">
            <a:avLst/>
          </a:prstGeom>
          <a:noFill/>
          <a:ln cap="flat">
            <a:noFill/>
          </a:ln>
        </p:spPr>
        <p:txBody>
          <a:bodyPr vert="horz" wrap="square" lIns="91421" tIns="91421" rIns="91421" bIns="91421" anchor="b"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5F5B52"/>
                </a:solidFill>
                <a:uFillTx/>
                <a:latin typeface="Milonga"/>
                <a:ea typeface="Milonga"/>
                <a:cs typeface="Milonga"/>
              </a:rPr>
              <a:t>Noah’s Flood</a:t>
            </a:r>
          </a:p>
        </p:txBody>
      </p:sp>
      <p:sp>
        <p:nvSpPr>
          <p:cNvPr id="5" name="Google Shape;5253;p60">
            <a:extLst>
              <a:ext uri="{FF2B5EF4-FFF2-40B4-BE49-F238E27FC236}">
                <a16:creationId xmlns:a16="http://schemas.microsoft.com/office/drawing/2014/main" id="{B7A6F605-D515-469D-A5C8-FA4FF6908F28}"/>
              </a:ext>
            </a:extLst>
          </p:cNvPr>
          <p:cNvSpPr txBox="1"/>
          <p:nvPr/>
        </p:nvSpPr>
        <p:spPr>
          <a:xfrm>
            <a:off x="6125190" y="1909523"/>
            <a:ext cx="2183696" cy="753301"/>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0" i="0" u="none" strike="noStrike" kern="0" cap="none" spc="0" baseline="0">
                <a:solidFill>
                  <a:srgbClr val="393231"/>
                </a:solidFill>
                <a:uFillTx/>
                <a:latin typeface="Adamina"/>
                <a:ea typeface="Adamina"/>
                <a:cs typeface="Adamina"/>
              </a:rPr>
              <a:t>Venus is the second planet from the Sun</a:t>
            </a:r>
          </a:p>
        </p:txBody>
      </p:sp>
      <p:sp>
        <p:nvSpPr>
          <p:cNvPr id="6" name="Google Shape;5254;p60">
            <a:extLst>
              <a:ext uri="{FF2B5EF4-FFF2-40B4-BE49-F238E27FC236}">
                <a16:creationId xmlns:a16="http://schemas.microsoft.com/office/drawing/2014/main" id="{E75A2684-1918-48D8-ABFD-1C0E66339E39}"/>
              </a:ext>
            </a:extLst>
          </p:cNvPr>
          <p:cNvSpPr txBox="1"/>
          <p:nvPr/>
        </p:nvSpPr>
        <p:spPr>
          <a:xfrm>
            <a:off x="713396" y="1447879"/>
            <a:ext cx="2305504" cy="531595"/>
          </a:xfrm>
          <a:prstGeom prst="rect">
            <a:avLst/>
          </a:prstGeom>
          <a:noFill/>
          <a:ln cap="flat">
            <a:noFill/>
          </a:ln>
        </p:spPr>
        <p:txBody>
          <a:bodyPr vert="horz" wrap="square" lIns="91421" tIns="91421" rIns="91421" bIns="91421"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5F5B52"/>
                </a:solidFill>
                <a:uFillTx/>
                <a:latin typeface="Milonga"/>
                <a:ea typeface="Milonga"/>
                <a:cs typeface="Milonga"/>
              </a:rPr>
              <a:t>Creation</a:t>
            </a:r>
          </a:p>
        </p:txBody>
      </p:sp>
      <p:sp>
        <p:nvSpPr>
          <p:cNvPr id="7" name="Google Shape;5255;p60">
            <a:extLst>
              <a:ext uri="{FF2B5EF4-FFF2-40B4-BE49-F238E27FC236}">
                <a16:creationId xmlns:a16="http://schemas.microsoft.com/office/drawing/2014/main" id="{B526DF67-0109-4AA5-9216-8D7E7348CBE3}"/>
              </a:ext>
            </a:extLst>
          </p:cNvPr>
          <p:cNvSpPr txBox="1"/>
          <p:nvPr/>
        </p:nvSpPr>
        <p:spPr>
          <a:xfrm>
            <a:off x="835084" y="1903268"/>
            <a:ext cx="2183696" cy="753301"/>
          </a:xfrm>
          <a:prstGeom prst="rect">
            <a:avLst/>
          </a:prstGeom>
          <a:noFill/>
          <a:ln cap="flat">
            <a:noFill/>
          </a:ln>
        </p:spPr>
        <p:txBody>
          <a:bodyPr vert="horz" wrap="square" lIns="91421" tIns="91421" rIns="91421" bIns="91421" anchor="t"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0" i="0" u="none" strike="noStrike" kern="0" cap="none" spc="0" baseline="0">
                <a:solidFill>
                  <a:srgbClr val="393231"/>
                </a:solidFill>
                <a:uFillTx/>
                <a:latin typeface="Adamina"/>
                <a:ea typeface="Adamina"/>
                <a:cs typeface="Adamina"/>
              </a:rPr>
              <a:t>Despite being red, Mars is a cold place</a:t>
            </a:r>
          </a:p>
        </p:txBody>
      </p:sp>
      <p:sp>
        <p:nvSpPr>
          <p:cNvPr id="8" name="Google Shape;5256;p60">
            <a:extLst>
              <a:ext uri="{FF2B5EF4-FFF2-40B4-BE49-F238E27FC236}">
                <a16:creationId xmlns:a16="http://schemas.microsoft.com/office/drawing/2014/main" id="{B5BB9D85-169D-45DE-90DA-C13CA6BD7BB2}"/>
              </a:ext>
            </a:extLst>
          </p:cNvPr>
          <p:cNvSpPr txBox="1"/>
          <p:nvPr/>
        </p:nvSpPr>
        <p:spPr>
          <a:xfrm>
            <a:off x="6125227" y="3196230"/>
            <a:ext cx="2305504" cy="531595"/>
          </a:xfrm>
          <a:prstGeom prst="rect">
            <a:avLst/>
          </a:prstGeom>
          <a:noFill/>
          <a:ln cap="flat">
            <a:noFill/>
          </a:ln>
        </p:spPr>
        <p:txBody>
          <a:bodyPr vert="horz" wrap="square" lIns="91421" tIns="91421" rIns="91421" bIns="91421" anchor="b"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5F5B52"/>
                </a:solidFill>
                <a:uFillTx/>
                <a:latin typeface="Milonga"/>
                <a:ea typeface="Milonga"/>
                <a:cs typeface="Milonga"/>
              </a:rPr>
              <a:t>Exodus</a:t>
            </a:r>
          </a:p>
        </p:txBody>
      </p:sp>
      <p:sp>
        <p:nvSpPr>
          <p:cNvPr id="9" name="Google Shape;5257;p60">
            <a:extLst>
              <a:ext uri="{FF2B5EF4-FFF2-40B4-BE49-F238E27FC236}">
                <a16:creationId xmlns:a16="http://schemas.microsoft.com/office/drawing/2014/main" id="{4B340A40-155C-4E54-9DAE-824F1A8D241B}"/>
              </a:ext>
            </a:extLst>
          </p:cNvPr>
          <p:cNvSpPr txBox="1"/>
          <p:nvPr/>
        </p:nvSpPr>
        <p:spPr>
          <a:xfrm>
            <a:off x="6125190" y="3651638"/>
            <a:ext cx="2183696" cy="753301"/>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0" i="0" u="none" strike="noStrike" kern="0" cap="none" spc="0" baseline="0">
                <a:solidFill>
                  <a:srgbClr val="393231"/>
                </a:solidFill>
                <a:uFillTx/>
                <a:latin typeface="Adamina"/>
                <a:ea typeface="Adamina"/>
                <a:cs typeface="Adamina"/>
              </a:rPr>
              <a:t>Mercury is the closest planet to the Sun</a:t>
            </a:r>
          </a:p>
        </p:txBody>
      </p:sp>
      <p:sp>
        <p:nvSpPr>
          <p:cNvPr id="10" name="Google Shape;5258;p60">
            <a:extLst>
              <a:ext uri="{FF2B5EF4-FFF2-40B4-BE49-F238E27FC236}">
                <a16:creationId xmlns:a16="http://schemas.microsoft.com/office/drawing/2014/main" id="{B60287D7-013A-4ACB-925C-C655C17109DE}"/>
              </a:ext>
            </a:extLst>
          </p:cNvPr>
          <p:cNvSpPr txBox="1"/>
          <p:nvPr/>
        </p:nvSpPr>
        <p:spPr>
          <a:xfrm>
            <a:off x="713396" y="3189975"/>
            <a:ext cx="2305504" cy="531595"/>
          </a:xfrm>
          <a:prstGeom prst="rect">
            <a:avLst/>
          </a:prstGeom>
          <a:noFill/>
          <a:ln cap="flat">
            <a:noFill/>
          </a:ln>
        </p:spPr>
        <p:txBody>
          <a:bodyPr vert="horz" wrap="square" lIns="91421" tIns="91421" rIns="91421" bIns="91421" anchor="b"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5F5B52"/>
                </a:solidFill>
                <a:uFillTx/>
                <a:latin typeface="Milonga"/>
                <a:ea typeface="Milonga"/>
                <a:cs typeface="Milonga"/>
              </a:rPr>
              <a:t>Promised Land</a:t>
            </a:r>
          </a:p>
        </p:txBody>
      </p:sp>
      <p:sp>
        <p:nvSpPr>
          <p:cNvPr id="11" name="Google Shape;5259;p60">
            <a:extLst>
              <a:ext uri="{FF2B5EF4-FFF2-40B4-BE49-F238E27FC236}">
                <a16:creationId xmlns:a16="http://schemas.microsoft.com/office/drawing/2014/main" id="{39E0181E-3EE9-4F59-A9D9-89D9A53AFA41}"/>
              </a:ext>
            </a:extLst>
          </p:cNvPr>
          <p:cNvSpPr txBox="1"/>
          <p:nvPr/>
        </p:nvSpPr>
        <p:spPr>
          <a:xfrm>
            <a:off x="835084" y="3645374"/>
            <a:ext cx="2183696" cy="753301"/>
          </a:xfrm>
          <a:prstGeom prst="rect">
            <a:avLst/>
          </a:prstGeom>
          <a:noFill/>
          <a:ln cap="flat">
            <a:noFill/>
          </a:ln>
        </p:spPr>
        <p:txBody>
          <a:bodyPr vert="horz" wrap="square" lIns="91421" tIns="91421" rIns="91421" bIns="91421" anchor="t"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0" i="0" u="none" strike="noStrike" kern="0" cap="none" spc="0" baseline="0">
                <a:solidFill>
                  <a:srgbClr val="393231"/>
                </a:solidFill>
                <a:uFillTx/>
                <a:latin typeface="Adamina"/>
                <a:ea typeface="Adamina"/>
                <a:cs typeface="Adamina"/>
              </a:rPr>
              <a:t>Neptune is far away from Earth</a:t>
            </a:r>
          </a:p>
        </p:txBody>
      </p:sp>
      <p:sp>
        <p:nvSpPr>
          <p:cNvPr id="12" name="Google Shape;5260;p60">
            <a:extLst>
              <a:ext uri="{FF2B5EF4-FFF2-40B4-BE49-F238E27FC236}">
                <a16:creationId xmlns:a16="http://schemas.microsoft.com/office/drawing/2014/main" id="{3B9D1C6E-9E46-4288-BBC1-4C48701D6010}"/>
              </a:ext>
            </a:extLst>
          </p:cNvPr>
          <p:cNvSpPr txBox="1"/>
          <p:nvPr/>
        </p:nvSpPr>
        <p:spPr>
          <a:xfrm>
            <a:off x="1873450" y="2835234"/>
            <a:ext cx="1145395" cy="407996"/>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D6B35F"/>
                </a:solidFill>
                <a:uFillTx/>
                <a:latin typeface="Milonga"/>
                <a:ea typeface="Milonga"/>
                <a:cs typeface="Milonga"/>
              </a:rPr>
              <a:t>12%</a:t>
            </a:r>
          </a:p>
        </p:txBody>
      </p:sp>
      <p:sp>
        <p:nvSpPr>
          <p:cNvPr id="13" name="Google Shape;5261;p60">
            <a:extLst>
              <a:ext uri="{FF2B5EF4-FFF2-40B4-BE49-F238E27FC236}">
                <a16:creationId xmlns:a16="http://schemas.microsoft.com/office/drawing/2014/main" id="{1B86B52E-C81D-438F-AEC4-06FBC0B683ED}"/>
              </a:ext>
            </a:extLst>
          </p:cNvPr>
          <p:cNvSpPr txBox="1"/>
          <p:nvPr/>
        </p:nvSpPr>
        <p:spPr>
          <a:xfrm>
            <a:off x="1873450" y="1087212"/>
            <a:ext cx="1145395" cy="407996"/>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D6B35F"/>
                </a:solidFill>
                <a:uFillTx/>
                <a:latin typeface="Milonga"/>
                <a:ea typeface="Milonga"/>
                <a:cs typeface="Milonga"/>
              </a:rPr>
              <a:t>40%</a:t>
            </a:r>
          </a:p>
        </p:txBody>
      </p:sp>
      <p:sp>
        <p:nvSpPr>
          <p:cNvPr id="14" name="Google Shape;5262;p60">
            <a:extLst>
              <a:ext uri="{FF2B5EF4-FFF2-40B4-BE49-F238E27FC236}">
                <a16:creationId xmlns:a16="http://schemas.microsoft.com/office/drawing/2014/main" id="{F2DC2E8B-9C87-4D65-B846-3E321011739B}"/>
              </a:ext>
            </a:extLst>
          </p:cNvPr>
          <p:cNvSpPr txBox="1"/>
          <p:nvPr/>
        </p:nvSpPr>
        <p:spPr>
          <a:xfrm>
            <a:off x="6124998" y="2835234"/>
            <a:ext cx="1145395" cy="407996"/>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D6B35F"/>
                </a:solidFill>
                <a:uFillTx/>
                <a:latin typeface="Milonga"/>
                <a:ea typeface="Milonga"/>
                <a:cs typeface="Milonga"/>
              </a:rPr>
              <a:t>23%</a:t>
            </a:r>
          </a:p>
        </p:txBody>
      </p:sp>
      <p:sp>
        <p:nvSpPr>
          <p:cNvPr id="15" name="Google Shape;5263;p60">
            <a:extLst>
              <a:ext uri="{FF2B5EF4-FFF2-40B4-BE49-F238E27FC236}">
                <a16:creationId xmlns:a16="http://schemas.microsoft.com/office/drawing/2014/main" id="{2CF0F89F-172A-443B-B8D2-F672236CBDB7}"/>
              </a:ext>
            </a:extLst>
          </p:cNvPr>
          <p:cNvSpPr txBox="1"/>
          <p:nvPr/>
        </p:nvSpPr>
        <p:spPr>
          <a:xfrm>
            <a:off x="6124998" y="1087212"/>
            <a:ext cx="1145395" cy="407996"/>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D6B35F"/>
                </a:solidFill>
                <a:uFillTx/>
                <a:latin typeface="Milonga"/>
                <a:ea typeface="Milonga"/>
                <a:cs typeface="Milonga"/>
              </a:rPr>
              <a:t>25%</a:t>
            </a:r>
          </a:p>
        </p:txBody>
      </p:sp>
      <p:grpSp>
        <p:nvGrpSpPr>
          <p:cNvPr id="16" name="Google Shape;5273;p60">
            <a:extLst>
              <a:ext uri="{FF2B5EF4-FFF2-40B4-BE49-F238E27FC236}">
                <a16:creationId xmlns:a16="http://schemas.microsoft.com/office/drawing/2014/main" id="{7F5E17CC-B300-489D-B66D-FF32C094C389}"/>
              </a:ext>
            </a:extLst>
          </p:cNvPr>
          <p:cNvGrpSpPr/>
          <p:nvPr/>
        </p:nvGrpSpPr>
        <p:grpSpPr>
          <a:xfrm>
            <a:off x="3018836" y="1580302"/>
            <a:ext cx="279221" cy="279221"/>
            <a:chOff x="3018836" y="1580302"/>
            <a:chExt cx="279221" cy="279221"/>
          </a:xfrm>
        </p:grpSpPr>
        <p:grpSp>
          <p:nvGrpSpPr>
            <p:cNvPr id="17" name="Google Shape;5274;p60">
              <a:extLst>
                <a:ext uri="{FF2B5EF4-FFF2-40B4-BE49-F238E27FC236}">
                  <a16:creationId xmlns:a16="http://schemas.microsoft.com/office/drawing/2014/main" id="{5A64691C-FC9F-42E2-9BD6-8AF8116768F4}"/>
                </a:ext>
              </a:extLst>
            </p:cNvPr>
            <p:cNvGrpSpPr/>
            <p:nvPr/>
          </p:nvGrpSpPr>
          <p:grpSpPr>
            <a:xfrm>
              <a:off x="3018836" y="1658575"/>
              <a:ext cx="279221" cy="122675"/>
              <a:chOff x="3018836" y="1658575"/>
              <a:chExt cx="279221" cy="122675"/>
            </a:xfrm>
          </p:grpSpPr>
          <p:sp>
            <p:nvSpPr>
              <p:cNvPr id="18" name="Google Shape;5275;p60">
                <a:extLst>
                  <a:ext uri="{FF2B5EF4-FFF2-40B4-BE49-F238E27FC236}">
                    <a16:creationId xmlns:a16="http://schemas.microsoft.com/office/drawing/2014/main" id="{39CC2277-200B-441C-9F47-4319DBBE748A}"/>
                  </a:ext>
                </a:extLst>
              </p:cNvPr>
              <p:cNvSpPr/>
              <p:nvPr/>
            </p:nvSpPr>
            <p:spPr>
              <a:xfrm>
                <a:off x="3018836" y="1690432"/>
                <a:ext cx="279221" cy="58978"/>
              </a:xfrm>
              <a:custGeom>
                <a:avLst/>
                <a:gdLst>
                  <a:gd name="f0" fmla="val w"/>
                  <a:gd name="f1" fmla="val h"/>
                  <a:gd name="f2" fmla="val 0"/>
                  <a:gd name="f3" fmla="val 11169"/>
                  <a:gd name="f4" fmla="val 2359"/>
                  <a:gd name="f5" fmla="val 1322"/>
                  <a:gd name="f6" fmla="val 1"/>
                  <a:gd name="f7" fmla="val 1179"/>
                  <a:gd name="f8" fmla="val 2358"/>
                  <a:gd name="f9" fmla="val 5585"/>
                  <a:gd name="f10" fmla="val 1358"/>
                  <a:gd name="f11" fmla="val 9823"/>
                  <a:gd name="f12" fmla="val 1001"/>
                  <a:gd name="f13" fmla="*/ f0 1 11169"/>
                  <a:gd name="f14" fmla="*/ f1 1 2359"/>
                  <a:gd name="f15" fmla="val f2"/>
                  <a:gd name="f16" fmla="val f3"/>
                  <a:gd name="f17" fmla="val f4"/>
                  <a:gd name="f18" fmla="+- f17 0 f15"/>
                  <a:gd name="f19" fmla="+- f16 0 f15"/>
                  <a:gd name="f20" fmla="*/ f19 1 11169"/>
                  <a:gd name="f21" fmla="*/ f18 1 235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1169" h="2359">
                    <a:moveTo>
                      <a:pt x="f5" y="f6"/>
                    </a:moveTo>
                    <a:lnTo>
                      <a:pt x="f6" y="f7"/>
                    </a:lnTo>
                    <a:lnTo>
                      <a:pt x="f5" y="f8"/>
                    </a:lnTo>
                    <a:lnTo>
                      <a:pt x="f9" y="f10"/>
                    </a:lnTo>
                    <a:lnTo>
                      <a:pt x="f11" y="f8"/>
                    </a:lnTo>
                    <a:lnTo>
                      <a:pt x="f3" y="f7"/>
                    </a:lnTo>
                    <a:lnTo>
                      <a:pt x="f11" y="f6"/>
                    </a:lnTo>
                    <a:lnTo>
                      <a:pt x="f9" y="f12"/>
                    </a:lnTo>
                    <a:lnTo>
                      <a:pt x="f5" y="f6"/>
                    </a:lnTo>
                    <a:close/>
                  </a:path>
                </a:pathLst>
              </a:custGeom>
              <a:solidFill>
                <a:srgbClr val="D6B35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D6B35F"/>
                  </a:solidFill>
                  <a:uFillTx/>
                  <a:latin typeface="Arial"/>
                  <a:ea typeface="Arial"/>
                  <a:cs typeface="Arial"/>
                </a:endParaRPr>
              </a:p>
            </p:txBody>
          </p:sp>
          <p:sp>
            <p:nvSpPr>
              <p:cNvPr id="19" name="Google Shape;5276;p60">
                <a:extLst>
                  <a:ext uri="{FF2B5EF4-FFF2-40B4-BE49-F238E27FC236}">
                    <a16:creationId xmlns:a16="http://schemas.microsoft.com/office/drawing/2014/main" id="{789AC90B-0931-4B90-B44B-F8ED6E7C8B4C}"/>
                  </a:ext>
                </a:extLst>
              </p:cNvPr>
              <p:cNvSpPr/>
              <p:nvPr/>
            </p:nvSpPr>
            <p:spPr>
              <a:xfrm>
                <a:off x="3097109" y="1658575"/>
                <a:ext cx="122675" cy="122675"/>
              </a:xfrm>
              <a:custGeom>
                <a:avLst/>
                <a:gdLst>
                  <a:gd name="f0" fmla="val w"/>
                  <a:gd name="f1" fmla="val h"/>
                  <a:gd name="f2" fmla="val 0"/>
                  <a:gd name="f3" fmla="val 4907"/>
                  <a:gd name="f4" fmla="val 2454"/>
                  <a:gd name="f5" fmla="val 596"/>
                  <a:gd name="f6" fmla="val 3478"/>
                  <a:gd name="f7" fmla="val 4311"/>
                  <a:gd name="f8" fmla="val 1430"/>
                  <a:gd name="f9" fmla="val 2453"/>
                  <a:gd name="f10" fmla="val 3477"/>
                  <a:gd name="f11" fmla="val 1"/>
                  <a:gd name="f12" fmla="val 1096"/>
                  <a:gd name="f13" fmla="val 3811"/>
                  <a:gd name="f14" fmla="val 4906"/>
                  <a:gd name="f15" fmla="*/ f0 1 4907"/>
                  <a:gd name="f16" fmla="*/ f1 1 4907"/>
                  <a:gd name="f17" fmla="val f2"/>
                  <a:gd name="f18" fmla="val f3"/>
                  <a:gd name="f19" fmla="+- f18 0 f17"/>
                  <a:gd name="f20" fmla="*/ f19 1 4907"/>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4907" h="4907">
                    <a:moveTo>
                      <a:pt x="f4" y="f5"/>
                    </a:moveTo>
                    <a:cubicBezTo>
                      <a:pt x="f6" y="f5"/>
                      <a:pt x="f7" y="f8"/>
                      <a:pt x="f7" y="f9"/>
                    </a:cubicBezTo>
                    <a:cubicBezTo>
                      <a:pt x="f7" y="f10"/>
                      <a:pt x="f6" y="f7"/>
                      <a:pt x="f4" y="f7"/>
                    </a:cubicBezTo>
                    <a:cubicBezTo>
                      <a:pt x="f8" y="f7"/>
                      <a:pt x="f5" y="f10"/>
                      <a:pt x="f5" y="f9"/>
                    </a:cubicBezTo>
                    <a:cubicBezTo>
                      <a:pt x="f5" y="f8"/>
                      <a:pt x="f8" y="f5"/>
                      <a:pt x="f4" y="f5"/>
                    </a:cubicBezTo>
                    <a:close/>
                    <a:moveTo>
                      <a:pt x="f4" y="f11"/>
                    </a:moveTo>
                    <a:cubicBezTo>
                      <a:pt x="f12" y="f11"/>
                      <a:pt x="f11" y="f12"/>
                      <a:pt x="f11" y="f9"/>
                    </a:cubicBezTo>
                    <a:cubicBezTo>
                      <a:pt x="f11" y="f13"/>
                      <a:pt x="f12" y="f14"/>
                      <a:pt x="f4" y="f14"/>
                    </a:cubicBezTo>
                    <a:cubicBezTo>
                      <a:pt x="f13" y="f14"/>
                      <a:pt x="f14" y="f13"/>
                      <a:pt x="f14" y="f9"/>
                    </a:cubicBezTo>
                    <a:cubicBezTo>
                      <a:pt x="f14" y="f12"/>
                      <a:pt x="f13" y="f11"/>
                      <a:pt x="f4" y="f11"/>
                    </a:cubicBezTo>
                    <a:close/>
                  </a:path>
                </a:pathLst>
              </a:custGeom>
              <a:solidFill>
                <a:srgbClr val="D6B35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D6B35F"/>
                  </a:solidFill>
                  <a:uFillTx/>
                  <a:latin typeface="Arial"/>
                  <a:ea typeface="Arial"/>
                  <a:cs typeface="Arial"/>
                </a:endParaRPr>
              </a:p>
            </p:txBody>
          </p:sp>
        </p:grpSp>
        <p:sp>
          <p:nvSpPr>
            <p:cNvPr id="20" name="Google Shape;5277;p60">
              <a:extLst>
                <a:ext uri="{FF2B5EF4-FFF2-40B4-BE49-F238E27FC236}">
                  <a16:creationId xmlns:a16="http://schemas.microsoft.com/office/drawing/2014/main" id="{CCB3D9DD-E62A-405A-BD4E-990275128249}"/>
                </a:ext>
              </a:extLst>
            </p:cNvPr>
            <p:cNvSpPr/>
            <p:nvPr/>
          </p:nvSpPr>
          <p:spPr>
            <a:xfrm rot="5400013">
              <a:off x="3018837" y="1690424"/>
              <a:ext cx="279221" cy="58978"/>
            </a:xfrm>
            <a:custGeom>
              <a:avLst/>
              <a:gdLst>
                <a:gd name="f0" fmla="val w"/>
                <a:gd name="f1" fmla="val h"/>
                <a:gd name="f2" fmla="val 0"/>
                <a:gd name="f3" fmla="val 11169"/>
                <a:gd name="f4" fmla="val 2359"/>
                <a:gd name="f5" fmla="val 1322"/>
                <a:gd name="f6" fmla="val 1"/>
                <a:gd name="f7" fmla="val 1179"/>
                <a:gd name="f8" fmla="val 2358"/>
                <a:gd name="f9" fmla="val 5585"/>
                <a:gd name="f10" fmla="val 1358"/>
                <a:gd name="f11" fmla="val 9823"/>
                <a:gd name="f12" fmla="val 1001"/>
                <a:gd name="f13" fmla="*/ f0 1 11169"/>
                <a:gd name="f14" fmla="*/ f1 1 2359"/>
                <a:gd name="f15" fmla="val f2"/>
                <a:gd name="f16" fmla="val f3"/>
                <a:gd name="f17" fmla="val f4"/>
                <a:gd name="f18" fmla="+- f17 0 f15"/>
                <a:gd name="f19" fmla="+- f16 0 f15"/>
                <a:gd name="f20" fmla="*/ f19 1 11169"/>
                <a:gd name="f21" fmla="*/ f18 1 235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1169" h="2359">
                  <a:moveTo>
                    <a:pt x="f5" y="f6"/>
                  </a:moveTo>
                  <a:lnTo>
                    <a:pt x="f6" y="f7"/>
                  </a:lnTo>
                  <a:lnTo>
                    <a:pt x="f5" y="f8"/>
                  </a:lnTo>
                  <a:lnTo>
                    <a:pt x="f9" y="f10"/>
                  </a:lnTo>
                  <a:lnTo>
                    <a:pt x="f11" y="f8"/>
                  </a:lnTo>
                  <a:lnTo>
                    <a:pt x="f3" y="f7"/>
                  </a:lnTo>
                  <a:lnTo>
                    <a:pt x="f11" y="f6"/>
                  </a:lnTo>
                  <a:lnTo>
                    <a:pt x="f9" y="f12"/>
                  </a:lnTo>
                  <a:lnTo>
                    <a:pt x="f5" y="f6"/>
                  </a:lnTo>
                  <a:close/>
                </a:path>
              </a:pathLst>
            </a:custGeom>
            <a:solidFill>
              <a:srgbClr val="D6B35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D6B35F"/>
                </a:solidFill>
                <a:uFillTx/>
                <a:latin typeface="Arial"/>
                <a:ea typeface="Arial"/>
                <a:cs typeface="Arial"/>
              </a:endParaRPr>
            </a:p>
          </p:txBody>
        </p:sp>
      </p:grpSp>
      <p:grpSp>
        <p:nvGrpSpPr>
          <p:cNvPr id="21" name="Google Shape;5278;p60">
            <a:extLst>
              <a:ext uri="{FF2B5EF4-FFF2-40B4-BE49-F238E27FC236}">
                <a16:creationId xmlns:a16="http://schemas.microsoft.com/office/drawing/2014/main" id="{7EB0A5DC-2849-4741-8F49-4AEC0409D4F9}"/>
              </a:ext>
            </a:extLst>
          </p:cNvPr>
          <p:cNvGrpSpPr/>
          <p:nvPr/>
        </p:nvGrpSpPr>
        <p:grpSpPr>
          <a:xfrm>
            <a:off x="5845987" y="1580302"/>
            <a:ext cx="279221" cy="279221"/>
            <a:chOff x="5845987" y="1580302"/>
            <a:chExt cx="279221" cy="279221"/>
          </a:xfrm>
        </p:grpSpPr>
        <p:grpSp>
          <p:nvGrpSpPr>
            <p:cNvPr id="22" name="Google Shape;5279;p60">
              <a:extLst>
                <a:ext uri="{FF2B5EF4-FFF2-40B4-BE49-F238E27FC236}">
                  <a16:creationId xmlns:a16="http://schemas.microsoft.com/office/drawing/2014/main" id="{A8C9D819-C0A2-4694-A354-BC76B5379042}"/>
                </a:ext>
              </a:extLst>
            </p:cNvPr>
            <p:cNvGrpSpPr/>
            <p:nvPr/>
          </p:nvGrpSpPr>
          <p:grpSpPr>
            <a:xfrm>
              <a:off x="5845987" y="1658575"/>
              <a:ext cx="279221" cy="122675"/>
              <a:chOff x="5845987" y="1658575"/>
              <a:chExt cx="279221" cy="122675"/>
            </a:xfrm>
          </p:grpSpPr>
          <p:sp>
            <p:nvSpPr>
              <p:cNvPr id="23" name="Google Shape;5280;p60">
                <a:extLst>
                  <a:ext uri="{FF2B5EF4-FFF2-40B4-BE49-F238E27FC236}">
                    <a16:creationId xmlns:a16="http://schemas.microsoft.com/office/drawing/2014/main" id="{B5317873-FBD5-4BFB-9533-8CE0DFF625C7}"/>
                  </a:ext>
                </a:extLst>
              </p:cNvPr>
              <p:cNvSpPr/>
              <p:nvPr/>
            </p:nvSpPr>
            <p:spPr>
              <a:xfrm>
                <a:off x="5845987" y="1690432"/>
                <a:ext cx="279221" cy="58978"/>
              </a:xfrm>
              <a:custGeom>
                <a:avLst/>
                <a:gdLst>
                  <a:gd name="f0" fmla="val w"/>
                  <a:gd name="f1" fmla="val h"/>
                  <a:gd name="f2" fmla="val 0"/>
                  <a:gd name="f3" fmla="val 11169"/>
                  <a:gd name="f4" fmla="val 2359"/>
                  <a:gd name="f5" fmla="val 1322"/>
                  <a:gd name="f6" fmla="val 1"/>
                  <a:gd name="f7" fmla="val 1179"/>
                  <a:gd name="f8" fmla="val 2358"/>
                  <a:gd name="f9" fmla="val 5585"/>
                  <a:gd name="f10" fmla="val 1358"/>
                  <a:gd name="f11" fmla="val 9823"/>
                  <a:gd name="f12" fmla="val 1001"/>
                  <a:gd name="f13" fmla="*/ f0 1 11169"/>
                  <a:gd name="f14" fmla="*/ f1 1 2359"/>
                  <a:gd name="f15" fmla="val f2"/>
                  <a:gd name="f16" fmla="val f3"/>
                  <a:gd name="f17" fmla="val f4"/>
                  <a:gd name="f18" fmla="+- f17 0 f15"/>
                  <a:gd name="f19" fmla="+- f16 0 f15"/>
                  <a:gd name="f20" fmla="*/ f19 1 11169"/>
                  <a:gd name="f21" fmla="*/ f18 1 235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1169" h="2359">
                    <a:moveTo>
                      <a:pt x="f5" y="f6"/>
                    </a:moveTo>
                    <a:lnTo>
                      <a:pt x="f6" y="f7"/>
                    </a:lnTo>
                    <a:lnTo>
                      <a:pt x="f5" y="f8"/>
                    </a:lnTo>
                    <a:lnTo>
                      <a:pt x="f9" y="f10"/>
                    </a:lnTo>
                    <a:lnTo>
                      <a:pt x="f11" y="f8"/>
                    </a:lnTo>
                    <a:lnTo>
                      <a:pt x="f3" y="f7"/>
                    </a:lnTo>
                    <a:lnTo>
                      <a:pt x="f11" y="f6"/>
                    </a:lnTo>
                    <a:lnTo>
                      <a:pt x="f9" y="f12"/>
                    </a:lnTo>
                    <a:lnTo>
                      <a:pt x="f5" y="f6"/>
                    </a:lnTo>
                    <a:close/>
                  </a:path>
                </a:pathLst>
              </a:custGeom>
              <a:solidFill>
                <a:srgbClr val="9D9A9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D6B35F"/>
                  </a:solidFill>
                  <a:uFillTx/>
                  <a:latin typeface="Arial"/>
                  <a:ea typeface="Arial"/>
                  <a:cs typeface="Arial"/>
                </a:endParaRPr>
              </a:p>
            </p:txBody>
          </p:sp>
          <p:sp>
            <p:nvSpPr>
              <p:cNvPr id="24" name="Google Shape;5281;p60">
                <a:extLst>
                  <a:ext uri="{FF2B5EF4-FFF2-40B4-BE49-F238E27FC236}">
                    <a16:creationId xmlns:a16="http://schemas.microsoft.com/office/drawing/2014/main" id="{5935E958-8034-4A40-A1A0-F3EF5F57D704}"/>
                  </a:ext>
                </a:extLst>
              </p:cNvPr>
              <p:cNvSpPr/>
              <p:nvPr/>
            </p:nvSpPr>
            <p:spPr>
              <a:xfrm>
                <a:off x="5924260" y="1658575"/>
                <a:ext cx="122675" cy="122675"/>
              </a:xfrm>
              <a:custGeom>
                <a:avLst/>
                <a:gdLst>
                  <a:gd name="f0" fmla="val w"/>
                  <a:gd name="f1" fmla="val h"/>
                  <a:gd name="f2" fmla="val 0"/>
                  <a:gd name="f3" fmla="val 4907"/>
                  <a:gd name="f4" fmla="val 2454"/>
                  <a:gd name="f5" fmla="val 596"/>
                  <a:gd name="f6" fmla="val 3478"/>
                  <a:gd name="f7" fmla="val 4311"/>
                  <a:gd name="f8" fmla="val 1430"/>
                  <a:gd name="f9" fmla="val 2453"/>
                  <a:gd name="f10" fmla="val 3477"/>
                  <a:gd name="f11" fmla="val 1"/>
                  <a:gd name="f12" fmla="val 1096"/>
                  <a:gd name="f13" fmla="val 3811"/>
                  <a:gd name="f14" fmla="val 4906"/>
                  <a:gd name="f15" fmla="*/ f0 1 4907"/>
                  <a:gd name="f16" fmla="*/ f1 1 4907"/>
                  <a:gd name="f17" fmla="val f2"/>
                  <a:gd name="f18" fmla="val f3"/>
                  <a:gd name="f19" fmla="+- f18 0 f17"/>
                  <a:gd name="f20" fmla="*/ f19 1 4907"/>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4907" h="4907">
                    <a:moveTo>
                      <a:pt x="f4" y="f5"/>
                    </a:moveTo>
                    <a:cubicBezTo>
                      <a:pt x="f6" y="f5"/>
                      <a:pt x="f7" y="f8"/>
                      <a:pt x="f7" y="f9"/>
                    </a:cubicBezTo>
                    <a:cubicBezTo>
                      <a:pt x="f7" y="f10"/>
                      <a:pt x="f6" y="f7"/>
                      <a:pt x="f4" y="f7"/>
                    </a:cubicBezTo>
                    <a:cubicBezTo>
                      <a:pt x="f8" y="f7"/>
                      <a:pt x="f5" y="f10"/>
                      <a:pt x="f5" y="f9"/>
                    </a:cubicBezTo>
                    <a:cubicBezTo>
                      <a:pt x="f5" y="f8"/>
                      <a:pt x="f8" y="f5"/>
                      <a:pt x="f4" y="f5"/>
                    </a:cubicBezTo>
                    <a:close/>
                    <a:moveTo>
                      <a:pt x="f4" y="f11"/>
                    </a:moveTo>
                    <a:cubicBezTo>
                      <a:pt x="f12" y="f11"/>
                      <a:pt x="f11" y="f12"/>
                      <a:pt x="f11" y="f9"/>
                    </a:cubicBezTo>
                    <a:cubicBezTo>
                      <a:pt x="f11" y="f13"/>
                      <a:pt x="f12" y="f14"/>
                      <a:pt x="f4" y="f14"/>
                    </a:cubicBezTo>
                    <a:cubicBezTo>
                      <a:pt x="f13" y="f14"/>
                      <a:pt x="f14" y="f13"/>
                      <a:pt x="f14" y="f9"/>
                    </a:cubicBezTo>
                    <a:cubicBezTo>
                      <a:pt x="f14" y="f12"/>
                      <a:pt x="f13" y="f11"/>
                      <a:pt x="f4" y="f11"/>
                    </a:cubicBezTo>
                    <a:close/>
                  </a:path>
                </a:pathLst>
              </a:custGeom>
              <a:solidFill>
                <a:srgbClr val="9D9A9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D6B35F"/>
                  </a:solidFill>
                  <a:uFillTx/>
                  <a:latin typeface="Arial"/>
                  <a:ea typeface="Arial"/>
                  <a:cs typeface="Arial"/>
                </a:endParaRPr>
              </a:p>
            </p:txBody>
          </p:sp>
        </p:grpSp>
        <p:sp>
          <p:nvSpPr>
            <p:cNvPr id="25" name="Google Shape;5282;p60">
              <a:extLst>
                <a:ext uri="{FF2B5EF4-FFF2-40B4-BE49-F238E27FC236}">
                  <a16:creationId xmlns:a16="http://schemas.microsoft.com/office/drawing/2014/main" id="{D6C85688-E043-473F-ADEF-E5472E248F8E}"/>
                </a:ext>
              </a:extLst>
            </p:cNvPr>
            <p:cNvSpPr/>
            <p:nvPr/>
          </p:nvSpPr>
          <p:spPr>
            <a:xfrm rot="5400013">
              <a:off x="5845988" y="1690424"/>
              <a:ext cx="279221" cy="58978"/>
            </a:xfrm>
            <a:custGeom>
              <a:avLst/>
              <a:gdLst>
                <a:gd name="f0" fmla="val w"/>
                <a:gd name="f1" fmla="val h"/>
                <a:gd name="f2" fmla="val 0"/>
                <a:gd name="f3" fmla="val 11169"/>
                <a:gd name="f4" fmla="val 2359"/>
                <a:gd name="f5" fmla="val 1322"/>
                <a:gd name="f6" fmla="val 1"/>
                <a:gd name="f7" fmla="val 1179"/>
                <a:gd name="f8" fmla="val 2358"/>
                <a:gd name="f9" fmla="val 5585"/>
                <a:gd name="f10" fmla="val 1358"/>
                <a:gd name="f11" fmla="val 9823"/>
                <a:gd name="f12" fmla="val 1001"/>
                <a:gd name="f13" fmla="*/ f0 1 11169"/>
                <a:gd name="f14" fmla="*/ f1 1 2359"/>
                <a:gd name="f15" fmla="val f2"/>
                <a:gd name="f16" fmla="val f3"/>
                <a:gd name="f17" fmla="val f4"/>
                <a:gd name="f18" fmla="+- f17 0 f15"/>
                <a:gd name="f19" fmla="+- f16 0 f15"/>
                <a:gd name="f20" fmla="*/ f19 1 11169"/>
                <a:gd name="f21" fmla="*/ f18 1 235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1169" h="2359">
                  <a:moveTo>
                    <a:pt x="f5" y="f6"/>
                  </a:moveTo>
                  <a:lnTo>
                    <a:pt x="f6" y="f7"/>
                  </a:lnTo>
                  <a:lnTo>
                    <a:pt x="f5" y="f8"/>
                  </a:lnTo>
                  <a:lnTo>
                    <a:pt x="f9" y="f10"/>
                  </a:lnTo>
                  <a:lnTo>
                    <a:pt x="f11" y="f8"/>
                  </a:lnTo>
                  <a:lnTo>
                    <a:pt x="f3" y="f7"/>
                  </a:lnTo>
                  <a:lnTo>
                    <a:pt x="f11" y="f6"/>
                  </a:lnTo>
                  <a:lnTo>
                    <a:pt x="f9" y="f12"/>
                  </a:lnTo>
                  <a:lnTo>
                    <a:pt x="f5" y="f6"/>
                  </a:lnTo>
                  <a:close/>
                </a:path>
              </a:pathLst>
            </a:custGeom>
            <a:solidFill>
              <a:srgbClr val="9D9A91"/>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D6B35F"/>
                </a:solidFill>
                <a:uFillTx/>
                <a:latin typeface="Arial"/>
                <a:ea typeface="Arial"/>
                <a:cs typeface="Arial"/>
              </a:endParaRPr>
            </a:p>
          </p:txBody>
        </p:sp>
      </p:grpSp>
      <p:sp>
        <p:nvSpPr>
          <p:cNvPr id="26" name="Google Shape;5293;p60">
            <a:extLst>
              <a:ext uri="{FF2B5EF4-FFF2-40B4-BE49-F238E27FC236}">
                <a16:creationId xmlns:a16="http://schemas.microsoft.com/office/drawing/2014/main" id="{5947CBEB-BC5F-4464-9BCD-B7D8E2850266}"/>
              </a:ext>
            </a:extLst>
          </p:cNvPr>
          <p:cNvSpPr txBox="1"/>
          <p:nvPr/>
        </p:nvSpPr>
        <p:spPr>
          <a:xfrm>
            <a:off x="3243733" y="4114699"/>
            <a:ext cx="2656496" cy="531595"/>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000" b="0" i="0" u="none" strike="noStrike" kern="0" cap="none" spc="0" baseline="0">
                <a:solidFill>
                  <a:srgbClr val="393231"/>
                </a:solidFill>
                <a:uFillTx/>
                <a:latin typeface="Adamina"/>
                <a:ea typeface="Adamina"/>
                <a:cs typeface="Adamina"/>
              </a:rPr>
              <a:t>Follow the link in the graph to modify its data and then paste the new one here. </a:t>
            </a:r>
            <a:r>
              <a:rPr lang="en-US" sz="1000" b="1" i="0" u="none" strike="noStrike" kern="0" cap="none" spc="0" baseline="0">
                <a:solidFill>
                  <a:srgbClr val="393231"/>
                </a:solidFill>
                <a:uFillTx/>
                <a:latin typeface="Adamina"/>
                <a:ea typeface="Adamina"/>
                <a:cs typeface="Adamina"/>
                <a:hlinkClick r:id="rId5"/>
              </a:rPr>
              <a:t>For more info, click here</a:t>
            </a:r>
            <a:endParaRPr lang="en-US" sz="1000" b="1" i="0" u="none" strike="noStrike" kern="0" cap="none" spc="0" baseline="0">
              <a:solidFill>
                <a:srgbClr val="393231"/>
              </a:solidFill>
              <a:uFillTx/>
              <a:latin typeface="Adamina"/>
              <a:ea typeface="Adamina"/>
              <a:cs typeface="Adamina"/>
            </a:endParaRPr>
          </a:p>
        </p:txBody>
      </p:sp>
      <p:pic>
        <p:nvPicPr>
          <p:cNvPr id="27" name="Imagen 1">
            <a:extLst>
              <a:ext uri="{FF2B5EF4-FFF2-40B4-BE49-F238E27FC236}">
                <a16:creationId xmlns:a16="http://schemas.microsoft.com/office/drawing/2014/main" id="{952D3B07-4C06-4452-AB06-5FC970FD357C}"/>
              </a:ext>
            </a:extLst>
          </p:cNvPr>
          <p:cNvPicPr>
            <a:picLocks noChangeAspect="1"/>
          </p:cNvPicPr>
          <p:nvPr/>
        </p:nvPicPr>
        <p:blipFill>
          <a:blip r:embed="rId6"/>
          <a:stretch>
            <a:fillRect/>
          </a:stretch>
        </p:blipFill>
        <p:spPr>
          <a:xfrm>
            <a:off x="4054422" y="2321314"/>
            <a:ext cx="1035000" cy="1001249"/>
          </a:xfrm>
          <a:prstGeom prst="rect">
            <a:avLst/>
          </a:prstGeom>
          <a:noFill/>
          <a:ln cap="flat">
            <a:noFill/>
          </a:ln>
        </p:spPr>
      </p:pic>
      <p:pic>
        <p:nvPicPr>
          <p:cNvPr id="28" name="Imagen 2">
            <a:extLst>
              <a:ext uri="{FF2B5EF4-FFF2-40B4-BE49-F238E27FC236}">
                <a16:creationId xmlns:a16="http://schemas.microsoft.com/office/drawing/2014/main" id="{64664477-A30E-4993-915D-9D247A4C473C}"/>
              </a:ext>
            </a:extLst>
          </p:cNvPr>
          <p:cNvPicPr>
            <a:picLocks noChangeAspect="1"/>
          </p:cNvPicPr>
          <p:nvPr/>
        </p:nvPicPr>
        <p:blipFill>
          <a:blip r:embed="rId7"/>
          <a:stretch>
            <a:fillRect/>
          </a:stretch>
        </p:blipFill>
        <p:spPr>
          <a:xfrm>
            <a:off x="7966362" y="3734025"/>
            <a:ext cx="1077464" cy="1292952"/>
          </a:xfrm>
          <a:prstGeom prst="rect">
            <a:avLst/>
          </a:prstGeom>
          <a:noFill/>
          <a:ln cap="flat">
            <a:noFill/>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name="Slide53">
    <p:spTree>
      <p:nvGrpSpPr>
        <p:cNvPr id="1" name=""/>
        <p:cNvGrpSpPr/>
        <p:nvPr/>
      </p:nvGrpSpPr>
      <p:grpSpPr>
        <a:xfrm>
          <a:off x="0" y="0"/>
          <a:ext cx="0" cy="0"/>
          <a:chOff x="0" y="0"/>
          <a:chExt cx="0" cy="0"/>
        </a:xfrm>
      </p:grpSpPr>
      <p:sp>
        <p:nvSpPr>
          <p:cNvPr id="2" name="Forma libre: forma 9">
            <a:extLst>
              <a:ext uri="{FF2B5EF4-FFF2-40B4-BE49-F238E27FC236}">
                <a16:creationId xmlns:a16="http://schemas.microsoft.com/office/drawing/2014/main" id="{A0E4BC6D-47BC-4814-8AC7-95DC9D421C7D}"/>
              </a:ext>
            </a:extLst>
          </p:cNvPr>
          <p:cNvSpPr/>
          <p:nvPr/>
        </p:nvSpPr>
        <p:spPr>
          <a:xfrm rot="16200004">
            <a:off x="4133161" y="132660"/>
            <a:ext cx="5370161" cy="4651516"/>
          </a:xfrm>
          <a:custGeom>
            <a:avLst/>
            <a:gdLst>
              <a:gd name="f0" fmla="val 10800000"/>
              <a:gd name="f1" fmla="val 5400000"/>
              <a:gd name="f2" fmla="val 180"/>
              <a:gd name="f3" fmla="val w"/>
              <a:gd name="f4" fmla="val h"/>
              <a:gd name="f5" fmla="val 0"/>
              <a:gd name="f6" fmla="val 4561552"/>
              <a:gd name="f7" fmla="val 3951116"/>
              <a:gd name="f8" fmla="val 3146677"/>
              <a:gd name="f9" fmla="val 3363910"/>
              <a:gd name="f10" fmla="val 4539539"/>
              <a:gd name="f11" fmla="val 3576001"/>
              <a:gd name="f12" fmla="val 4497623"/>
              <a:gd name="f13" fmla="val 3780842"/>
              <a:gd name="f14" fmla="val 4453841"/>
              <a:gd name="f15" fmla="val 338832"/>
              <a:gd name="f16" fmla="val 190046"/>
              <a:gd name="f17" fmla="val 247281"/>
              <a:gd name="f18" fmla="val 566509"/>
              <a:gd name="f19" fmla="val 88051"/>
              <a:gd name="f20" fmla="val 980409"/>
              <a:gd name="f21" fmla="val 1414875"/>
              <a:gd name="f22" fmla="val 3152737"/>
              <a:gd name="f23" fmla="val 1408815"/>
              <a:gd name="f24" fmla="+- 0 0 -90"/>
              <a:gd name="f25" fmla="*/ f3 1 4561552"/>
              <a:gd name="f26" fmla="*/ f4 1 3951116"/>
              <a:gd name="f27" fmla="val f5"/>
              <a:gd name="f28" fmla="val f6"/>
              <a:gd name="f29" fmla="val f7"/>
              <a:gd name="f30" fmla="*/ f24 f0 1"/>
              <a:gd name="f31" fmla="+- f29 0 f27"/>
              <a:gd name="f32" fmla="+- f28 0 f27"/>
              <a:gd name="f33" fmla="*/ f30 1 f2"/>
              <a:gd name="f34" fmla="*/ f32 1 4561552"/>
              <a:gd name="f35" fmla="*/ f31 1 3951116"/>
              <a:gd name="f36" fmla="*/ 4561552 f32 1"/>
              <a:gd name="f37" fmla="*/ 3146677 f31 1"/>
              <a:gd name="f38" fmla="*/ 4497623 f32 1"/>
              <a:gd name="f39" fmla="*/ 3780842 f31 1"/>
              <a:gd name="f40" fmla="*/ 4453841 f32 1"/>
              <a:gd name="f41" fmla="*/ 3951116 f31 1"/>
              <a:gd name="f42" fmla="*/ 0 f32 1"/>
              <a:gd name="f43" fmla="*/ 338832 f31 1"/>
              <a:gd name="f44" fmla="*/ 190046 f32 1"/>
              <a:gd name="f45" fmla="*/ 247281 f31 1"/>
              <a:gd name="f46" fmla="*/ 1414875 f32 1"/>
              <a:gd name="f47" fmla="*/ 0 f31 1"/>
              <a:gd name="f48" fmla="+- f33 0 f1"/>
              <a:gd name="f49" fmla="*/ f36 1 4561552"/>
              <a:gd name="f50" fmla="*/ f37 1 3951116"/>
              <a:gd name="f51" fmla="*/ f38 1 4561552"/>
              <a:gd name="f52" fmla="*/ f39 1 3951116"/>
              <a:gd name="f53" fmla="*/ f40 1 4561552"/>
              <a:gd name="f54" fmla="*/ f41 1 3951116"/>
              <a:gd name="f55" fmla="*/ f42 1 4561552"/>
              <a:gd name="f56" fmla="*/ f43 1 3951116"/>
              <a:gd name="f57" fmla="*/ f44 1 4561552"/>
              <a:gd name="f58" fmla="*/ f45 1 3951116"/>
              <a:gd name="f59" fmla="*/ f46 1 4561552"/>
              <a:gd name="f60" fmla="*/ f47 1 3951116"/>
              <a:gd name="f61" fmla="*/ f27 1 f34"/>
              <a:gd name="f62" fmla="*/ f28 1 f34"/>
              <a:gd name="f63" fmla="*/ f27 1 f35"/>
              <a:gd name="f64" fmla="*/ f29 1 f35"/>
              <a:gd name="f65" fmla="*/ f49 1 f34"/>
              <a:gd name="f66" fmla="*/ f50 1 f35"/>
              <a:gd name="f67" fmla="*/ f51 1 f34"/>
              <a:gd name="f68" fmla="*/ f52 1 f35"/>
              <a:gd name="f69" fmla="*/ f53 1 f34"/>
              <a:gd name="f70" fmla="*/ f54 1 f35"/>
              <a:gd name="f71" fmla="*/ f55 1 f34"/>
              <a:gd name="f72" fmla="*/ f56 1 f35"/>
              <a:gd name="f73" fmla="*/ f57 1 f34"/>
              <a:gd name="f74" fmla="*/ f58 1 f35"/>
              <a:gd name="f75" fmla="*/ f59 1 f34"/>
              <a:gd name="f76" fmla="*/ f60 1 f35"/>
              <a:gd name="f77" fmla="*/ f61 f25 1"/>
              <a:gd name="f78" fmla="*/ f62 f25 1"/>
              <a:gd name="f79" fmla="*/ f64 f26 1"/>
              <a:gd name="f80" fmla="*/ f63 f26 1"/>
              <a:gd name="f81" fmla="*/ f65 f25 1"/>
              <a:gd name="f82" fmla="*/ f66 f26 1"/>
              <a:gd name="f83" fmla="*/ f67 f25 1"/>
              <a:gd name="f84" fmla="*/ f68 f26 1"/>
              <a:gd name="f85" fmla="*/ f69 f25 1"/>
              <a:gd name="f86" fmla="*/ f70 f26 1"/>
              <a:gd name="f87" fmla="*/ f71 f25 1"/>
              <a:gd name="f88" fmla="*/ f72 f26 1"/>
              <a:gd name="f89" fmla="*/ f73 f25 1"/>
              <a:gd name="f90" fmla="*/ f74 f26 1"/>
              <a:gd name="f91" fmla="*/ f75 f25 1"/>
              <a:gd name="f92" fmla="*/ f76 f26 1"/>
            </a:gdLst>
            <a:ahLst/>
            <a:cxnLst>
              <a:cxn ang="3cd4">
                <a:pos x="hc" y="t"/>
              </a:cxn>
              <a:cxn ang="0">
                <a:pos x="r" y="vc"/>
              </a:cxn>
              <a:cxn ang="cd4">
                <a:pos x="hc" y="b"/>
              </a:cxn>
              <a:cxn ang="cd2">
                <a:pos x="l" y="vc"/>
              </a:cxn>
              <a:cxn ang="f48">
                <a:pos x="f81" y="f82"/>
              </a:cxn>
              <a:cxn ang="f48">
                <a:pos x="f83" y="f84"/>
              </a:cxn>
              <a:cxn ang="f48">
                <a:pos x="f85" y="f86"/>
              </a:cxn>
              <a:cxn ang="f48">
                <a:pos x="f87" y="f86"/>
              </a:cxn>
              <a:cxn ang="f48">
                <a:pos x="f87" y="f88"/>
              </a:cxn>
              <a:cxn ang="f48">
                <a:pos x="f89" y="f90"/>
              </a:cxn>
              <a:cxn ang="f48">
                <a:pos x="f91" y="f92"/>
              </a:cxn>
              <a:cxn ang="f48">
                <a:pos x="f81" y="f82"/>
              </a:cxn>
            </a:cxnLst>
            <a:rect l="f77" t="f80" r="f78" b="f79"/>
            <a:pathLst>
              <a:path w="4561552" h="3951115">
                <a:moveTo>
                  <a:pt x="f6" y="f8"/>
                </a:moveTo>
                <a:cubicBezTo>
                  <a:pt x="f6" y="f9"/>
                  <a:pt x="f10" y="f11"/>
                  <a:pt x="f12" y="f13"/>
                </a:cubicBezTo>
                <a:lnTo>
                  <a:pt x="f14" y="f7"/>
                </a:lnTo>
                <a:lnTo>
                  <a:pt x="f5" y="f7"/>
                </a:lnTo>
                <a:lnTo>
                  <a:pt x="f5" y="f15"/>
                </a:lnTo>
                <a:lnTo>
                  <a:pt x="f16" y="f17"/>
                </a:lnTo>
                <a:cubicBezTo>
                  <a:pt x="f18" y="f19"/>
                  <a:pt x="f20" y="f5"/>
                  <a:pt x="f21" y="f5"/>
                </a:cubicBezTo>
                <a:cubicBezTo>
                  <a:pt x="f22" y="f5"/>
                  <a:pt x="f6" y="f23"/>
                  <a:pt x="f6" y="f8"/>
                </a:cubicBezTo>
                <a:close/>
              </a:path>
            </a:pathLst>
          </a:custGeom>
          <a:solidFill>
            <a:srgbClr val="E6D19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1EEE6"/>
              </a:solidFill>
              <a:uFillTx/>
              <a:latin typeface="Arial"/>
            </a:endParaRPr>
          </a:p>
        </p:txBody>
      </p:sp>
      <p:sp>
        <p:nvSpPr>
          <p:cNvPr id="3" name="Google Shape;110;p19">
            <a:extLst>
              <a:ext uri="{FF2B5EF4-FFF2-40B4-BE49-F238E27FC236}">
                <a16:creationId xmlns:a16="http://schemas.microsoft.com/office/drawing/2014/main" id="{8779EB79-697A-4915-90C6-875E6F7A26D5}"/>
              </a:ext>
            </a:extLst>
          </p:cNvPr>
          <p:cNvSpPr txBox="1">
            <a:spLocks noGrp="1"/>
          </p:cNvSpPr>
          <p:nvPr>
            <p:ph type="title"/>
          </p:nvPr>
        </p:nvSpPr>
        <p:spPr>
          <a:xfrm>
            <a:off x="434129" y="265011"/>
            <a:ext cx="4982821" cy="1605064"/>
          </a:xfrm>
        </p:spPr>
        <p:txBody>
          <a:bodyPr lIns="0" tIns="0" rIns="0" bIns="0"/>
          <a:lstStyle/>
          <a:p>
            <a:pPr lvl="0">
              <a:lnSpc>
                <a:spcPct val="80000"/>
              </a:lnSpc>
            </a:pPr>
            <a:r>
              <a:rPr lang="en-US" sz="8800">
                <a:latin typeface="Gloucester MT Extra Condensed" pitchFamily="18"/>
              </a:rPr>
              <a:t>Big concept</a:t>
            </a:r>
          </a:p>
        </p:txBody>
      </p:sp>
      <p:sp>
        <p:nvSpPr>
          <p:cNvPr id="4" name="Google Shape;111;p19">
            <a:extLst>
              <a:ext uri="{FF2B5EF4-FFF2-40B4-BE49-F238E27FC236}">
                <a16:creationId xmlns:a16="http://schemas.microsoft.com/office/drawing/2014/main" id="{EECE6DE1-8781-4AF4-88E7-ECCDEDDD368A}"/>
              </a:ext>
            </a:extLst>
          </p:cNvPr>
          <p:cNvSpPr txBox="1">
            <a:spLocks noGrp="1"/>
          </p:cNvSpPr>
          <p:nvPr>
            <p:ph type="subTitle" idx="4294967295"/>
          </p:nvPr>
        </p:nvSpPr>
        <p:spPr>
          <a:xfrm>
            <a:off x="434129" y="2189393"/>
            <a:ext cx="3639897" cy="954304"/>
          </a:xfrm>
        </p:spPr>
        <p:txBody>
          <a:bodyPr lIns="0" tIns="0" rIns="0" bIns="0"/>
          <a:lstStyle/>
          <a:p>
            <a:pPr marL="0" lvl="0" indent="0">
              <a:spcAft>
                <a:spcPts val="600"/>
              </a:spcAft>
              <a:buNone/>
            </a:pPr>
            <a:r>
              <a:rPr lang="en-US" sz="1500">
                <a:solidFill>
                  <a:srgbClr val="393231"/>
                </a:solidFill>
              </a:rPr>
              <a:t>Bring the attention of your audience over a key concept using photos, icons or illustrations</a:t>
            </a:r>
          </a:p>
        </p:txBody>
      </p:sp>
      <p:sp>
        <p:nvSpPr>
          <p:cNvPr id="5" name="Google Shape;111;p19">
            <a:extLst>
              <a:ext uri="{FF2B5EF4-FFF2-40B4-BE49-F238E27FC236}">
                <a16:creationId xmlns:a16="http://schemas.microsoft.com/office/drawing/2014/main" id="{7B0AC52F-F363-4BB5-AB9E-A5AF5E4DE225}"/>
              </a:ext>
            </a:extLst>
          </p:cNvPr>
          <p:cNvSpPr txBox="1"/>
          <p:nvPr/>
        </p:nvSpPr>
        <p:spPr>
          <a:xfrm>
            <a:off x="471053" y="2923775"/>
            <a:ext cx="3639897" cy="954304"/>
          </a:xfrm>
          <a:prstGeom prst="rect">
            <a:avLst/>
          </a:prstGeom>
          <a:noFill/>
          <a:ln cap="flat">
            <a:noFill/>
          </a:ln>
        </p:spPr>
        <p:txBody>
          <a:bodyPr vert="horz" wrap="square" lIns="0" tIns="0" rIns="0" bIns="0" anchor="t" anchorCtr="0" compatLnSpc="1">
            <a:noAutofit/>
          </a:bodyPr>
          <a:lstStyle/>
          <a:p>
            <a:pPr marL="0" marR="0" lvl="0" indent="0" algn="l" defTabSz="914400" rtl="0" fontAlgn="auto" hangingPunct="1">
              <a:lnSpc>
                <a:spcPct val="100000"/>
              </a:lnSpc>
              <a:spcBef>
                <a:spcPct val="0"/>
              </a:spcBef>
              <a:spcAft>
                <a:spcPts val="600"/>
              </a:spcAft>
              <a:buNone/>
              <a:defRPr sz="1800" b="0" i="0" u="none" strike="noStrike" kern="0" cap="none" spc="0" baseline="0">
                <a:solidFill>
                  <a:srgbClr val="000000"/>
                </a:solidFill>
                <a:uFillTx/>
              </a:defRPr>
            </a:pPr>
            <a:r>
              <a:rPr lang="en-US" sz="1500" b="0" i="0" u="none" strike="noStrike" kern="0" cap="none" spc="0" baseline="0">
                <a:solidFill>
                  <a:srgbClr val="393231"/>
                </a:solidFill>
                <a:uFillTx/>
                <a:latin typeface="Adamina"/>
                <a:ea typeface="Adamina"/>
                <a:cs typeface="Adamina"/>
              </a:rPr>
              <a:t>Bring the attention of your audience over a key concept using photos, icons or illustrations</a:t>
            </a:r>
          </a:p>
        </p:txBody>
      </p:sp>
      <p:sp>
        <p:nvSpPr>
          <p:cNvPr id="6" name="Google Shape;111;p19">
            <a:extLst>
              <a:ext uri="{FF2B5EF4-FFF2-40B4-BE49-F238E27FC236}">
                <a16:creationId xmlns:a16="http://schemas.microsoft.com/office/drawing/2014/main" id="{9C0C1EED-9786-47B5-94F4-1FC63CE0E0BC}"/>
              </a:ext>
            </a:extLst>
          </p:cNvPr>
          <p:cNvSpPr txBox="1"/>
          <p:nvPr/>
        </p:nvSpPr>
        <p:spPr>
          <a:xfrm>
            <a:off x="507254" y="3682014"/>
            <a:ext cx="3639897" cy="954304"/>
          </a:xfrm>
          <a:prstGeom prst="rect">
            <a:avLst/>
          </a:prstGeom>
          <a:noFill/>
          <a:ln cap="flat">
            <a:noFill/>
          </a:ln>
        </p:spPr>
        <p:txBody>
          <a:bodyPr vert="horz" wrap="square" lIns="0" tIns="0" rIns="0" bIns="0" anchor="t" anchorCtr="0" compatLnSpc="1">
            <a:noAutofit/>
          </a:bodyPr>
          <a:lstStyle/>
          <a:p>
            <a:pPr marL="0" marR="0" lvl="0" indent="0" algn="l" defTabSz="914400" rtl="0" fontAlgn="auto" hangingPunct="1">
              <a:lnSpc>
                <a:spcPct val="100000"/>
              </a:lnSpc>
              <a:spcBef>
                <a:spcPct val="0"/>
              </a:spcBef>
              <a:spcAft>
                <a:spcPts val="600"/>
              </a:spcAft>
              <a:buNone/>
              <a:defRPr sz="1800" b="0" i="0" u="none" strike="noStrike" kern="0" cap="none" spc="0" baseline="0">
                <a:solidFill>
                  <a:srgbClr val="000000"/>
                </a:solidFill>
                <a:uFillTx/>
              </a:defRPr>
            </a:pPr>
            <a:r>
              <a:rPr lang="en-US" sz="1500" b="0" i="0" u="none" strike="noStrike" kern="0" cap="none" spc="0" baseline="0">
                <a:solidFill>
                  <a:srgbClr val="393231"/>
                </a:solidFill>
                <a:uFillTx/>
                <a:latin typeface="Adamina"/>
                <a:ea typeface="Adamina"/>
                <a:cs typeface="Adamina"/>
              </a:rPr>
              <a:t>Bring the attention of your audience over a key concept using photos, icons or illustrations</a:t>
            </a:r>
          </a:p>
        </p:txBody>
      </p:sp>
      <p:pic>
        <p:nvPicPr>
          <p:cNvPr id="7" name="Imagen 2">
            <a:extLst>
              <a:ext uri="{FF2B5EF4-FFF2-40B4-BE49-F238E27FC236}">
                <a16:creationId xmlns:a16="http://schemas.microsoft.com/office/drawing/2014/main" id="{688E3DB2-A2CB-4B8E-B898-4C414B3C93A2}"/>
              </a:ext>
            </a:extLst>
          </p:cNvPr>
          <p:cNvPicPr>
            <a:picLocks noChangeAspect="1"/>
          </p:cNvPicPr>
          <p:nvPr/>
        </p:nvPicPr>
        <p:blipFill>
          <a:blip r:embed="rId3"/>
          <a:stretch>
            <a:fillRect/>
          </a:stretch>
        </p:blipFill>
        <p:spPr>
          <a:xfrm>
            <a:off x="4439357" y="-197437"/>
            <a:ext cx="6393832" cy="5370161"/>
          </a:xfrm>
          <a:prstGeom prst="rect">
            <a:avLst/>
          </a:prstGeom>
          <a:noFill/>
          <a:ln cap="flat">
            <a:noFill/>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Google Shape;5331;p62">
            <a:extLst>
              <a:ext uri="{FF2B5EF4-FFF2-40B4-BE49-F238E27FC236}">
                <a16:creationId xmlns:a16="http://schemas.microsoft.com/office/drawing/2014/main" id="{AB34989C-8790-431D-8D9F-424EFE826B3E}"/>
              </a:ext>
            </a:extLst>
          </p:cNvPr>
          <p:cNvSpPr txBox="1">
            <a:spLocks noGrp="1"/>
          </p:cNvSpPr>
          <p:nvPr>
            <p:ph type="title"/>
          </p:nvPr>
        </p:nvSpPr>
        <p:spPr/>
        <p:txBody>
          <a:bodyPr/>
          <a:lstStyle/>
          <a:p>
            <a:pPr lvl="0"/>
            <a:r>
              <a:rPr lang="en-US" sz="5400">
                <a:latin typeface="Harry P" pitchFamily="2"/>
              </a:rPr>
              <a:t>In Films</a:t>
            </a:r>
          </a:p>
        </p:txBody>
      </p:sp>
      <p:graphicFrame>
        <p:nvGraphicFramePr>
          <p:cNvPr id="3" name="Google Shape;5332;p62">
            <a:extLst>
              <a:ext uri="{FF2B5EF4-FFF2-40B4-BE49-F238E27FC236}">
                <a16:creationId xmlns:a16="http://schemas.microsoft.com/office/drawing/2014/main" id="{5DB3E42C-EA40-4AD8-90B4-32A620DA5A33}"/>
              </a:ext>
            </a:extLst>
          </p:cNvPr>
          <p:cNvGraphicFramePr>
            <a:graphicFrameLocks noGrp="1"/>
          </p:cNvGraphicFramePr>
          <p:nvPr/>
        </p:nvGraphicFramePr>
        <p:xfrm>
          <a:off x="522515" y="1218108"/>
          <a:ext cx="5815199" cy="3017254"/>
        </p:xfrm>
        <a:graphic>
          <a:graphicData uri="http://schemas.openxmlformats.org/drawingml/2006/table">
            <a:tbl>
              <a:tblPr>
                <a:effectLst/>
                <a:tableStyleId>{D363FF9E-F500-47EE-8B14-CE4AB060CD28}</a:tableStyleId>
              </a:tblPr>
              <a:tblGrid>
                <a:gridCol w="4099172">
                  <a:extLst>
                    <a:ext uri="{9D8B030D-6E8A-4147-A177-3AD203B41FA5}">
                      <a16:colId xmlns:a16="http://schemas.microsoft.com/office/drawing/2014/main" val="2387190543"/>
                    </a:ext>
                  </a:extLst>
                </a:gridCol>
                <a:gridCol w="1716027">
                  <a:extLst>
                    <a:ext uri="{9D8B030D-6E8A-4147-A177-3AD203B41FA5}">
                      <a16:colId xmlns:a16="http://schemas.microsoft.com/office/drawing/2014/main" val="2801855050"/>
                    </a:ext>
                  </a:extLst>
                </a:gridCol>
              </a:tblGrid>
              <a:tr h="483470">
                <a:tc>
                  <a:txBody>
                    <a:bodyPr/>
                    <a:lstStyle/>
                    <a:p>
                      <a:pPr marL="0" lvl="0" indent="0" algn="ctr" rtl="0">
                        <a:spcBef>
                          <a:spcPct val="0"/>
                        </a:spcBef>
                        <a:spcAft>
                          <a:spcPct val="0"/>
                        </a:spcAft>
                        <a:buNone/>
                      </a:pPr>
                      <a:r>
                        <a:rPr lang="en-US" sz="2400" b="1">
                          <a:solidFill>
                            <a:srgbClr val="5F5B52"/>
                          </a:solidFill>
                          <a:latin typeface="Milonga"/>
                          <a:ea typeface="Milonga"/>
                          <a:cs typeface="Milonga"/>
                        </a:rPr>
                        <a:t>Title</a:t>
                      </a:r>
                    </a:p>
                  </a:txBody>
                  <a:tcPr marL="91421" marR="91421" marT="91421" marB="91421">
                    <a:lnL w="9528" cap="flat" cmpd="sng" algn="ctr">
                      <a:solidFill>
                        <a:srgbClr val="9E9E9E"/>
                      </a:solidFill>
                      <a:prstDash val="solid"/>
                      <a:round/>
                      <a:headEnd type="none" w="med" len="med"/>
                      <a:tailEnd type="none" w="med" len="med"/>
                    </a:lnL>
                    <a:lnR w="9528" cap="flat" cmpd="sng" algn="ctr">
                      <a:solidFill>
                        <a:srgbClr val="9E9E9E"/>
                      </a:solidFill>
                      <a:prstDash val="solid"/>
                      <a:round/>
                      <a:headEnd type="none" w="med" len="med"/>
                      <a:tailEnd type="none" w="med" len="med"/>
                    </a:lnR>
                    <a:lnT w="9528" cap="flat" cmpd="sng" algn="ctr">
                      <a:solidFill>
                        <a:srgbClr val="9E9E9E"/>
                      </a:solidFill>
                      <a:prstDash val="solid"/>
                      <a:round/>
                      <a:headEnd type="none" w="med" len="med"/>
                      <a:tailEnd type="none" w="med" len="med"/>
                    </a:lnT>
                    <a:lnB w="28575" cap="flat" cmpd="sng" algn="ctr">
                      <a:solidFill>
                        <a:srgbClr val="D6B35F"/>
                      </a:solidFill>
                      <a:prstDash val="solid"/>
                      <a:round/>
                      <a:headEnd type="none" w="med" len="med"/>
                      <a:tailEnd type="none" w="med" len="med"/>
                    </a:lnB>
                  </a:tcPr>
                </a:tc>
                <a:tc>
                  <a:txBody>
                    <a:bodyPr/>
                    <a:lstStyle/>
                    <a:p>
                      <a:pPr marL="0" lvl="0" indent="0" algn="ctr" rtl="0">
                        <a:spcBef>
                          <a:spcPct val="0"/>
                        </a:spcBef>
                        <a:spcAft>
                          <a:spcPct val="0"/>
                        </a:spcAft>
                        <a:buNone/>
                      </a:pPr>
                      <a:r>
                        <a:rPr lang="en-US" sz="2400" b="1">
                          <a:solidFill>
                            <a:srgbClr val="5F5B52"/>
                          </a:solidFill>
                          <a:latin typeface="Milonga"/>
                          <a:ea typeface="Milonga"/>
                          <a:cs typeface="Milonga"/>
                        </a:rPr>
                        <a:t>Review</a:t>
                      </a:r>
                    </a:p>
                  </a:txBody>
                  <a:tcPr marL="91421" marR="91421" marT="91421" marB="91421">
                    <a:lnL w="9528" cap="flat" cmpd="sng" algn="ctr">
                      <a:solidFill>
                        <a:srgbClr val="9E9E9E"/>
                      </a:solidFill>
                      <a:prstDash val="solid"/>
                      <a:round/>
                      <a:headEnd type="none" w="med" len="med"/>
                      <a:tailEnd type="none" w="med" len="med"/>
                    </a:lnL>
                    <a:lnR w="9528" cap="flat" cmpd="sng" algn="ctr">
                      <a:solidFill>
                        <a:srgbClr val="9E9E9E"/>
                      </a:solidFill>
                      <a:prstDash val="solid"/>
                      <a:round/>
                      <a:headEnd type="none" w="med" len="med"/>
                      <a:tailEnd type="none" w="med" len="med"/>
                    </a:lnR>
                    <a:lnT w="9528" cap="flat" cmpd="sng" algn="ctr">
                      <a:solidFill>
                        <a:srgbClr val="9E9E9E"/>
                      </a:solidFill>
                      <a:prstDash val="solid"/>
                      <a:round/>
                      <a:headEnd type="none" w="med" len="med"/>
                      <a:tailEnd type="none" w="med" len="med"/>
                    </a:lnT>
                    <a:lnB w="28575" cap="flat" cmpd="sng" algn="ctr">
                      <a:solidFill>
                        <a:srgbClr val="D6B35F"/>
                      </a:solidFill>
                      <a:prstDash val="solid"/>
                      <a:round/>
                      <a:headEnd type="none" w="med" len="med"/>
                      <a:tailEnd type="none" w="med" len="med"/>
                    </a:lnB>
                  </a:tcPr>
                </a:tc>
                <a:extLst>
                  <a:ext uri="{0D108BD9-81ED-4DB2-BD59-A6C34878D82A}">
                    <a16:rowId xmlns:a16="http://schemas.microsoft.com/office/drawing/2014/main" val="915322703"/>
                  </a:ext>
                </a:extLst>
              </a:tr>
              <a:tr h="362596">
                <a:tc>
                  <a:txBody>
                    <a:bodyPr/>
                    <a:lstStyle/>
                    <a:p>
                      <a:pPr marL="0" lvl="0" indent="0" algn="ctr" rtl="0">
                        <a:spcBef>
                          <a:spcPct val="0"/>
                        </a:spcBef>
                        <a:spcAft>
                          <a:spcPct val="0"/>
                        </a:spcAft>
                        <a:buNone/>
                      </a:pPr>
                      <a:r>
                        <a:rPr lang="en-US" sz="1500">
                          <a:solidFill>
                            <a:srgbClr val="393231"/>
                          </a:solidFill>
                          <a:latin typeface="Adamina"/>
                          <a:ea typeface="Adamina"/>
                          <a:cs typeface="Adamina"/>
                        </a:rPr>
                        <a:t>The Passion of the Bible</a:t>
                      </a:r>
                    </a:p>
                  </a:txBody>
                  <a:tcPr marL="91421" marR="91421" marT="91421" marB="91421">
                    <a:lnL w="9528" cap="flat" cmpd="sng" algn="ctr">
                      <a:solidFill>
                        <a:srgbClr val="9E9E9E"/>
                      </a:solidFill>
                      <a:prstDash val="solid"/>
                      <a:round/>
                      <a:headEnd type="none" w="med" len="med"/>
                      <a:tailEnd type="none" w="med" len="med"/>
                    </a:lnL>
                    <a:lnR w="9528" cap="flat" cmpd="sng" algn="ctr">
                      <a:solidFill>
                        <a:srgbClr val="9E9E9E"/>
                      </a:solidFill>
                      <a:prstDash val="solid"/>
                      <a:round/>
                      <a:headEnd type="none" w="med" len="med"/>
                      <a:tailEnd type="none" w="med" len="med"/>
                    </a:lnR>
                    <a:lnT w="28575" cap="flat" cmpd="sng" algn="ctr">
                      <a:solidFill>
                        <a:srgbClr val="D6B35F"/>
                      </a:solidFill>
                      <a:prstDash val="solid"/>
                      <a:round/>
                      <a:headEnd type="none" w="med" len="med"/>
                      <a:tailEnd type="none" w="med" len="med"/>
                    </a:lnT>
                    <a:lnB w="9528" cap="flat" cmpd="sng" algn="ctr">
                      <a:solidFill>
                        <a:srgbClr val="5F5B52"/>
                      </a:solidFill>
                      <a:prstDash val="solid"/>
                      <a:round/>
                      <a:headEnd type="none" w="med" len="med"/>
                      <a:tailEnd type="none" w="med" len="med"/>
                    </a:lnB>
                  </a:tcPr>
                </a:tc>
                <a:tc>
                  <a:txBody>
                    <a:bodyPr/>
                    <a:lstStyle/>
                    <a:p>
                      <a:pPr marL="0" lvl="0" indent="0" algn="ctr" rtl="0">
                        <a:spcBef>
                          <a:spcPct val="0"/>
                        </a:spcBef>
                        <a:spcAft>
                          <a:spcPct val="0"/>
                        </a:spcAft>
                        <a:buNone/>
                      </a:pPr>
                      <a:endParaRPr lang="es-PE" sz="1500">
                        <a:solidFill>
                          <a:srgbClr val="393231"/>
                        </a:solidFill>
                        <a:latin typeface="Adamina"/>
                        <a:ea typeface="Adamina"/>
                        <a:cs typeface="Adamina"/>
                      </a:endParaRPr>
                    </a:p>
                  </a:txBody>
                  <a:tcPr marL="91421" marR="91421" marT="91421" marB="91421">
                    <a:lnL w="9528" cap="flat" cmpd="sng" algn="ctr">
                      <a:solidFill>
                        <a:srgbClr val="9E9E9E"/>
                      </a:solidFill>
                      <a:prstDash val="solid"/>
                      <a:round/>
                      <a:headEnd type="none" w="med" len="med"/>
                      <a:tailEnd type="none" w="med" len="med"/>
                    </a:lnL>
                    <a:lnR w="9528" cap="flat" cmpd="sng" algn="ctr">
                      <a:solidFill>
                        <a:srgbClr val="9E9E9E"/>
                      </a:solidFill>
                      <a:prstDash val="solid"/>
                      <a:round/>
                      <a:headEnd type="none" w="med" len="med"/>
                      <a:tailEnd type="none" w="med" len="med"/>
                    </a:lnR>
                    <a:lnT w="28575" cap="flat" cmpd="sng" algn="ctr">
                      <a:solidFill>
                        <a:srgbClr val="D6B35F"/>
                      </a:solidFill>
                      <a:prstDash val="solid"/>
                      <a:round/>
                      <a:headEnd type="none" w="med" len="med"/>
                      <a:tailEnd type="none" w="med" len="med"/>
                    </a:lnT>
                    <a:lnB w="9528" cap="flat" cmpd="sng" algn="ctr">
                      <a:solidFill>
                        <a:srgbClr val="5F5B52"/>
                      </a:solidFill>
                      <a:prstDash val="solid"/>
                      <a:round/>
                      <a:headEnd type="none" w="med" len="med"/>
                      <a:tailEnd type="none" w="med" len="med"/>
                    </a:lnB>
                  </a:tcPr>
                </a:tc>
                <a:extLst>
                  <a:ext uri="{0D108BD9-81ED-4DB2-BD59-A6C34878D82A}">
                    <a16:rowId xmlns:a16="http://schemas.microsoft.com/office/drawing/2014/main" val="1894104898"/>
                  </a:ext>
                </a:extLst>
              </a:tr>
              <a:tr h="362596">
                <a:tc>
                  <a:txBody>
                    <a:bodyPr/>
                    <a:lstStyle/>
                    <a:p>
                      <a:pPr marL="0" lvl="0" indent="0" algn="ctr" rtl="0">
                        <a:spcBef>
                          <a:spcPct val="0"/>
                        </a:spcBef>
                        <a:spcAft>
                          <a:spcPct val="0"/>
                        </a:spcAft>
                        <a:buNone/>
                      </a:pPr>
                      <a:r>
                        <a:rPr lang="en-US" sz="1500">
                          <a:solidFill>
                            <a:srgbClr val="393231"/>
                          </a:solidFill>
                          <a:latin typeface="Adamina"/>
                          <a:ea typeface="Adamina"/>
                          <a:cs typeface="Adamina"/>
                        </a:rPr>
                        <a:t>The Commandments</a:t>
                      </a:r>
                    </a:p>
                  </a:txBody>
                  <a:tcPr marL="91421" marR="91421" marT="91421" marB="91421">
                    <a:lnL w="9528" cap="flat" cmpd="sng" algn="ctr">
                      <a:solidFill>
                        <a:srgbClr val="9E9E9E"/>
                      </a:solidFill>
                      <a:prstDash val="solid"/>
                      <a:round/>
                      <a:headEnd type="none" w="med" len="med"/>
                      <a:tailEnd type="none" w="med" len="med"/>
                    </a:lnL>
                    <a:lnR w="9528" cap="flat" cmpd="sng" algn="ctr">
                      <a:solidFill>
                        <a:srgbClr val="9E9E9E"/>
                      </a:solidFill>
                      <a:prstDash val="solid"/>
                      <a:round/>
                      <a:headEnd type="none" w="med" len="med"/>
                      <a:tailEnd type="none" w="med" len="med"/>
                    </a:lnR>
                    <a:lnT w="9528" cap="flat" cmpd="sng" algn="ctr">
                      <a:solidFill>
                        <a:srgbClr val="5F5B52"/>
                      </a:solidFill>
                      <a:prstDash val="solid"/>
                      <a:round/>
                      <a:headEnd type="none" w="med" len="med"/>
                      <a:tailEnd type="none" w="med" len="med"/>
                    </a:lnT>
                    <a:lnB w="9528" cap="flat" cmpd="sng" algn="ctr">
                      <a:solidFill>
                        <a:srgbClr val="5F5B52"/>
                      </a:solidFill>
                      <a:prstDash val="solid"/>
                      <a:round/>
                      <a:headEnd type="none" w="med" len="med"/>
                      <a:tailEnd type="none" w="med" len="med"/>
                    </a:lnB>
                  </a:tcPr>
                </a:tc>
                <a:tc>
                  <a:txBody>
                    <a:bodyPr/>
                    <a:lstStyle/>
                    <a:p>
                      <a:pPr marL="0" lvl="0" indent="0" algn="ctr" rtl="0">
                        <a:spcBef>
                          <a:spcPct val="0"/>
                        </a:spcBef>
                        <a:spcAft>
                          <a:spcPct val="0"/>
                        </a:spcAft>
                        <a:buNone/>
                      </a:pPr>
                      <a:endParaRPr lang="es-PE" sz="1500">
                        <a:solidFill>
                          <a:srgbClr val="393231"/>
                        </a:solidFill>
                        <a:latin typeface="Adamina"/>
                        <a:ea typeface="Adamina"/>
                        <a:cs typeface="Adamina"/>
                      </a:endParaRPr>
                    </a:p>
                  </a:txBody>
                  <a:tcPr marL="91421" marR="91421" marT="91421" marB="91421">
                    <a:lnL w="9528" cap="flat" cmpd="sng" algn="ctr">
                      <a:solidFill>
                        <a:srgbClr val="9E9E9E"/>
                      </a:solidFill>
                      <a:prstDash val="solid"/>
                      <a:round/>
                      <a:headEnd type="none" w="med" len="med"/>
                      <a:tailEnd type="none" w="med" len="med"/>
                    </a:lnL>
                    <a:lnR w="9528" cap="flat" cmpd="sng" algn="ctr">
                      <a:solidFill>
                        <a:srgbClr val="9E9E9E"/>
                      </a:solidFill>
                      <a:prstDash val="solid"/>
                      <a:round/>
                      <a:headEnd type="none" w="med" len="med"/>
                      <a:tailEnd type="none" w="med" len="med"/>
                    </a:lnR>
                    <a:lnT w="9528" cap="flat" cmpd="sng" algn="ctr">
                      <a:solidFill>
                        <a:srgbClr val="5F5B52"/>
                      </a:solidFill>
                      <a:prstDash val="solid"/>
                      <a:round/>
                      <a:headEnd type="none" w="med" len="med"/>
                      <a:tailEnd type="none" w="med" len="med"/>
                    </a:lnT>
                    <a:lnB w="9528" cap="flat" cmpd="sng" algn="ctr">
                      <a:solidFill>
                        <a:srgbClr val="5F5B52"/>
                      </a:solidFill>
                      <a:prstDash val="solid"/>
                      <a:round/>
                      <a:headEnd type="none" w="med" len="med"/>
                      <a:tailEnd type="none" w="med" len="med"/>
                    </a:lnB>
                  </a:tcPr>
                </a:tc>
                <a:extLst>
                  <a:ext uri="{0D108BD9-81ED-4DB2-BD59-A6C34878D82A}">
                    <a16:rowId xmlns:a16="http://schemas.microsoft.com/office/drawing/2014/main" val="1243470702"/>
                  </a:ext>
                </a:extLst>
              </a:tr>
              <a:tr h="362596">
                <a:tc>
                  <a:txBody>
                    <a:bodyPr/>
                    <a:lstStyle/>
                    <a:p>
                      <a:pPr marL="0" lvl="0" indent="0" algn="ctr" rtl="0">
                        <a:spcBef>
                          <a:spcPct val="0"/>
                        </a:spcBef>
                        <a:spcAft>
                          <a:spcPct val="0"/>
                        </a:spcAft>
                        <a:buNone/>
                      </a:pPr>
                      <a:r>
                        <a:rPr lang="en-US" sz="1500">
                          <a:solidFill>
                            <a:srgbClr val="393231"/>
                          </a:solidFill>
                          <a:latin typeface="Adamina"/>
                          <a:ea typeface="Adamina"/>
                          <a:cs typeface="Adamina"/>
                        </a:rPr>
                        <a:t>The Special Gospel</a:t>
                      </a:r>
                    </a:p>
                  </a:txBody>
                  <a:tcPr marL="91421" marR="91421" marT="91421" marB="91421">
                    <a:lnL w="9528" cap="flat" cmpd="sng" algn="ctr">
                      <a:solidFill>
                        <a:srgbClr val="9E9E9E"/>
                      </a:solidFill>
                      <a:prstDash val="solid"/>
                      <a:round/>
                      <a:headEnd type="none" w="med" len="med"/>
                      <a:tailEnd type="none" w="med" len="med"/>
                    </a:lnL>
                    <a:lnR w="9528" cap="flat" cmpd="sng" algn="ctr">
                      <a:solidFill>
                        <a:srgbClr val="9E9E9E"/>
                      </a:solidFill>
                      <a:prstDash val="solid"/>
                      <a:round/>
                      <a:headEnd type="none" w="med" len="med"/>
                      <a:tailEnd type="none" w="med" len="med"/>
                    </a:lnR>
                    <a:lnT w="9528" cap="flat" cmpd="sng" algn="ctr">
                      <a:solidFill>
                        <a:srgbClr val="5F5B52"/>
                      </a:solidFill>
                      <a:prstDash val="solid"/>
                      <a:round/>
                      <a:headEnd type="none" w="med" len="med"/>
                      <a:tailEnd type="none" w="med" len="med"/>
                    </a:lnT>
                    <a:lnB w="9528" cap="flat" cmpd="sng" algn="ctr">
                      <a:solidFill>
                        <a:srgbClr val="5F5B52"/>
                      </a:solidFill>
                      <a:prstDash val="solid"/>
                      <a:round/>
                      <a:headEnd type="none" w="med" len="med"/>
                      <a:tailEnd type="none" w="med" len="med"/>
                    </a:lnB>
                  </a:tcPr>
                </a:tc>
                <a:tc>
                  <a:txBody>
                    <a:bodyPr/>
                    <a:lstStyle/>
                    <a:p>
                      <a:pPr marL="0" lvl="0" indent="0" algn="ctr" rtl="0">
                        <a:spcBef>
                          <a:spcPct val="0"/>
                        </a:spcBef>
                        <a:spcAft>
                          <a:spcPct val="0"/>
                        </a:spcAft>
                        <a:buNone/>
                      </a:pPr>
                      <a:endParaRPr lang="es-PE" sz="1500">
                        <a:solidFill>
                          <a:srgbClr val="393231"/>
                        </a:solidFill>
                        <a:latin typeface="Adamina"/>
                        <a:ea typeface="Adamina"/>
                        <a:cs typeface="Adamina"/>
                      </a:endParaRPr>
                    </a:p>
                  </a:txBody>
                  <a:tcPr marL="91421" marR="91421" marT="91421" marB="91421">
                    <a:lnL w="9528" cap="flat" cmpd="sng" algn="ctr">
                      <a:solidFill>
                        <a:srgbClr val="9E9E9E"/>
                      </a:solidFill>
                      <a:prstDash val="solid"/>
                      <a:round/>
                      <a:headEnd type="none" w="med" len="med"/>
                      <a:tailEnd type="none" w="med" len="med"/>
                    </a:lnL>
                    <a:lnR w="9528" cap="flat" cmpd="sng" algn="ctr">
                      <a:solidFill>
                        <a:srgbClr val="9E9E9E"/>
                      </a:solidFill>
                      <a:prstDash val="solid"/>
                      <a:round/>
                      <a:headEnd type="none" w="med" len="med"/>
                      <a:tailEnd type="none" w="med" len="med"/>
                    </a:lnR>
                    <a:lnT w="9528" cap="flat" cmpd="sng" algn="ctr">
                      <a:solidFill>
                        <a:srgbClr val="5F5B52"/>
                      </a:solidFill>
                      <a:prstDash val="solid"/>
                      <a:round/>
                      <a:headEnd type="none" w="med" len="med"/>
                      <a:tailEnd type="none" w="med" len="med"/>
                    </a:lnT>
                    <a:lnB w="9528" cap="flat" cmpd="sng" algn="ctr">
                      <a:solidFill>
                        <a:srgbClr val="5F5B52"/>
                      </a:solidFill>
                      <a:prstDash val="solid"/>
                      <a:round/>
                      <a:headEnd type="none" w="med" len="med"/>
                      <a:tailEnd type="none" w="med" len="med"/>
                    </a:lnB>
                  </a:tcPr>
                </a:tc>
                <a:extLst>
                  <a:ext uri="{0D108BD9-81ED-4DB2-BD59-A6C34878D82A}">
                    <a16:rowId xmlns:a16="http://schemas.microsoft.com/office/drawing/2014/main" val="4022848168"/>
                  </a:ext>
                </a:extLst>
              </a:tr>
              <a:tr h="362596">
                <a:tc>
                  <a:txBody>
                    <a:bodyPr/>
                    <a:lstStyle/>
                    <a:p>
                      <a:pPr marL="0" lvl="0" indent="0" algn="ctr" rtl="0">
                        <a:spcBef>
                          <a:spcPct val="0"/>
                        </a:spcBef>
                        <a:spcAft>
                          <a:spcPct val="0"/>
                        </a:spcAft>
                        <a:buNone/>
                      </a:pPr>
                      <a:r>
                        <a:rPr lang="en-US" sz="1500">
                          <a:solidFill>
                            <a:srgbClr val="393231"/>
                          </a:solidFill>
                          <a:latin typeface="Adamina"/>
                          <a:ea typeface="Adamina"/>
                          <a:cs typeface="Adamina"/>
                        </a:rPr>
                        <a:t>The Life Of Christ</a:t>
                      </a:r>
                    </a:p>
                  </a:txBody>
                  <a:tcPr marL="91421" marR="91421" marT="91421" marB="91421">
                    <a:lnL w="9528" cap="flat" cmpd="sng" algn="ctr">
                      <a:solidFill>
                        <a:srgbClr val="9E9E9E"/>
                      </a:solidFill>
                      <a:prstDash val="solid"/>
                      <a:round/>
                      <a:headEnd type="none" w="med" len="med"/>
                      <a:tailEnd type="none" w="med" len="med"/>
                    </a:lnL>
                    <a:lnR w="9528" cap="flat" cmpd="sng" algn="ctr">
                      <a:solidFill>
                        <a:srgbClr val="9E9E9E"/>
                      </a:solidFill>
                      <a:prstDash val="solid"/>
                      <a:round/>
                      <a:headEnd type="none" w="med" len="med"/>
                      <a:tailEnd type="none" w="med" len="med"/>
                    </a:lnR>
                    <a:lnT w="9528" cap="flat" cmpd="sng" algn="ctr">
                      <a:solidFill>
                        <a:srgbClr val="5F5B52"/>
                      </a:solidFill>
                      <a:prstDash val="solid"/>
                      <a:round/>
                      <a:headEnd type="none" w="med" len="med"/>
                      <a:tailEnd type="none" w="med" len="med"/>
                    </a:lnT>
                    <a:lnB w="9528" cap="flat" cmpd="sng" algn="ctr">
                      <a:solidFill>
                        <a:srgbClr val="5F5B52"/>
                      </a:solidFill>
                      <a:prstDash val="solid"/>
                      <a:round/>
                      <a:headEnd type="none" w="med" len="med"/>
                      <a:tailEnd type="none" w="med" len="med"/>
                    </a:lnB>
                  </a:tcPr>
                </a:tc>
                <a:tc>
                  <a:txBody>
                    <a:bodyPr/>
                    <a:lstStyle/>
                    <a:p>
                      <a:pPr marL="0" lvl="0" indent="0" algn="ctr" rtl="0">
                        <a:spcBef>
                          <a:spcPct val="0"/>
                        </a:spcBef>
                        <a:spcAft>
                          <a:spcPct val="0"/>
                        </a:spcAft>
                        <a:buNone/>
                      </a:pPr>
                      <a:endParaRPr lang="es-PE" sz="1500">
                        <a:solidFill>
                          <a:srgbClr val="393231"/>
                        </a:solidFill>
                        <a:latin typeface="Adamina"/>
                        <a:ea typeface="Adamina"/>
                        <a:cs typeface="Adamina"/>
                      </a:endParaRPr>
                    </a:p>
                  </a:txBody>
                  <a:tcPr marL="91421" marR="91421" marT="91421" marB="91421">
                    <a:lnL w="9528" cap="flat" cmpd="sng" algn="ctr">
                      <a:solidFill>
                        <a:srgbClr val="9E9E9E"/>
                      </a:solidFill>
                      <a:prstDash val="solid"/>
                      <a:round/>
                      <a:headEnd type="none" w="med" len="med"/>
                      <a:tailEnd type="none" w="med" len="med"/>
                    </a:lnL>
                    <a:lnR w="9528" cap="flat" cmpd="sng" algn="ctr">
                      <a:solidFill>
                        <a:srgbClr val="9E9E9E"/>
                      </a:solidFill>
                      <a:prstDash val="solid"/>
                      <a:round/>
                      <a:headEnd type="none" w="med" len="med"/>
                      <a:tailEnd type="none" w="med" len="med"/>
                    </a:lnR>
                    <a:lnT w="9528" cap="flat" cmpd="sng" algn="ctr">
                      <a:solidFill>
                        <a:srgbClr val="5F5B52"/>
                      </a:solidFill>
                      <a:prstDash val="solid"/>
                      <a:round/>
                      <a:headEnd type="none" w="med" len="med"/>
                      <a:tailEnd type="none" w="med" len="med"/>
                    </a:lnT>
                    <a:lnB w="9528" cap="flat" cmpd="sng" algn="ctr">
                      <a:solidFill>
                        <a:srgbClr val="5F5B52"/>
                      </a:solidFill>
                      <a:prstDash val="solid"/>
                      <a:round/>
                      <a:headEnd type="none" w="med" len="med"/>
                      <a:tailEnd type="none" w="med" len="med"/>
                    </a:lnB>
                  </a:tcPr>
                </a:tc>
                <a:extLst>
                  <a:ext uri="{0D108BD9-81ED-4DB2-BD59-A6C34878D82A}">
                    <a16:rowId xmlns:a16="http://schemas.microsoft.com/office/drawing/2014/main" val="315497219"/>
                  </a:ext>
                </a:extLst>
              </a:tr>
              <a:tr h="362596">
                <a:tc>
                  <a:txBody>
                    <a:bodyPr/>
                    <a:lstStyle/>
                    <a:p>
                      <a:pPr marL="0" lvl="0" indent="0" algn="ctr" rtl="0">
                        <a:spcBef>
                          <a:spcPct val="0"/>
                        </a:spcBef>
                        <a:spcAft>
                          <a:spcPct val="0"/>
                        </a:spcAft>
                        <a:buNone/>
                      </a:pPr>
                      <a:r>
                        <a:rPr lang="en-US" sz="1500">
                          <a:solidFill>
                            <a:srgbClr val="393231"/>
                          </a:solidFill>
                          <a:latin typeface="Adamina"/>
                          <a:ea typeface="Adamina"/>
                          <a:cs typeface="Adamina"/>
                        </a:rPr>
                        <a:t>The Travel Of Exodus</a:t>
                      </a:r>
                    </a:p>
                  </a:txBody>
                  <a:tcPr marL="91421" marR="91421" marT="91421" marB="91421">
                    <a:lnL w="9528" cap="flat" cmpd="sng" algn="ctr">
                      <a:solidFill>
                        <a:srgbClr val="9E9E9E"/>
                      </a:solidFill>
                      <a:prstDash val="solid"/>
                      <a:round/>
                      <a:headEnd type="none" w="med" len="med"/>
                      <a:tailEnd type="none" w="med" len="med"/>
                    </a:lnL>
                    <a:lnR w="9528" cap="flat" cmpd="sng" algn="ctr">
                      <a:solidFill>
                        <a:srgbClr val="9E9E9E"/>
                      </a:solidFill>
                      <a:prstDash val="solid"/>
                      <a:round/>
                      <a:headEnd type="none" w="med" len="med"/>
                      <a:tailEnd type="none" w="med" len="med"/>
                    </a:lnR>
                    <a:lnT w="9528" cap="flat" cmpd="sng" algn="ctr">
                      <a:solidFill>
                        <a:srgbClr val="5F5B52"/>
                      </a:solidFill>
                      <a:prstDash val="solid"/>
                      <a:round/>
                      <a:headEnd type="none" w="med" len="med"/>
                      <a:tailEnd type="none" w="med" len="med"/>
                    </a:lnT>
                    <a:lnB w="9528" cap="flat" cmpd="sng" algn="ctr">
                      <a:solidFill>
                        <a:srgbClr val="5F5B52"/>
                      </a:solidFill>
                      <a:prstDash val="solid"/>
                      <a:round/>
                      <a:headEnd type="none" w="med" len="med"/>
                      <a:tailEnd type="none" w="med" len="med"/>
                    </a:lnB>
                  </a:tcPr>
                </a:tc>
                <a:tc>
                  <a:txBody>
                    <a:bodyPr/>
                    <a:lstStyle/>
                    <a:p>
                      <a:pPr marL="0" lvl="0" indent="0" algn="ctr" rtl="0">
                        <a:spcBef>
                          <a:spcPct val="0"/>
                        </a:spcBef>
                        <a:spcAft>
                          <a:spcPct val="0"/>
                        </a:spcAft>
                        <a:buNone/>
                      </a:pPr>
                      <a:endParaRPr lang="es-PE" sz="1500">
                        <a:solidFill>
                          <a:srgbClr val="393231"/>
                        </a:solidFill>
                        <a:latin typeface="Adamina"/>
                        <a:ea typeface="Adamina"/>
                        <a:cs typeface="Adamina"/>
                      </a:endParaRPr>
                    </a:p>
                  </a:txBody>
                  <a:tcPr marL="91421" marR="91421" marT="91421" marB="91421">
                    <a:lnL w="9528" cap="flat" cmpd="sng" algn="ctr">
                      <a:solidFill>
                        <a:srgbClr val="9E9E9E"/>
                      </a:solidFill>
                      <a:prstDash val="solid"/>
                      <a:round/>
                      <a:headEnd type="none" w="med" len="med"/>
                      <a:tailEnd type="none" w="med" len="med"/>
                    </a:lnL>
                    <a:lnR w="9528" cap="flat" cmpd="sng" algn="ctr">
                      <a:solidFill>
                        <a:srgbClr val="9E9E9E"/>
                      </a:solidFill>
                      <a:prstDash val="solid"/>
                      <a:round/>
                      <a:headEnd type="none" w="med" len="med"/>
                      <a:tailEnd type="none" w="med" len="med"/>
                    </a:lnR>
                    <a:lnT w="9528" cap="flat" cmpd="sng" algn="ctr">
                      <a:solidFill>
                        <a:srgbClr val="5F5B52"/>
                      </a:solidFill>
                      <a:prstDash val="solid"/>
                      <a:round/>
                      <a:headEnd type="none" w="med" len="med"/>
                      <a:tailEnd type="none" w="med" len="med"/>
                    </a:lnT>
                    <a:lnB w="9528" cap="flat" cmpd="sng" algn="ctr">
                      <a:solidFill>
                        <a:srgbClr val="5F5B52"/>
                      </a:solidFill>
                      <a:prstDash val="solid"/>
                      <a:round/>
                      <a:headEnd type="none" w="med" len="med"/>
                      <a:tailEnd type="none" w="med" len="med"/>
                    </a:lnB>
                  </a:tcPr>
                </a:tc>
                <a:extLst>
                  <a:ext uri="{0D108BD9-81ED-4DB2-BD59-A6C34878D82A}">
                    <a16:rowId xmlns:a16="http://schemas.microsoft.com/office/drawing/2014/main" val="2754835783"/>
                  </a:ext>
                </a:extLst>
              </a:tr>
              <a:tr h="362596">
                <a:tc>
                  <a:txBody>
                    <a:bodyPr/>
                    <a:lstStyle/>
                    <a:p>
                      <a:pPr marL="0" lvl="0" indent="0" algn="ctr" rtl="0">
                        <a:spcBef>
                          <a:spcPct val="0"/>
                        </a:spcBef>
                        <a:spcAft>
                          <a:spcPct val="0"/>
                        </a:spcAft>
                        <a:buNone/>
                      </a:pPr>
                      <a:r>
                        <a:rPr lang="en-US" sz="1500">
                          <a:solidFill>
                            <a:srgbClr val="393231"/>
                          </a:solidFill>
                          <a:latin typeface="Adamina"/>
                          <a:ea typeface="Adamina"/>
                          <a:cs typeface="Adamina"/>
                        </a:rPr>
                        <a:t>The Prince Of The Pyramids</a:t>
                      </a:r>
                    </a:p>
                  </a:txBody>
                  <a:tcPr marL="91421" marR="91421" marT="91421" marB="91421">
                    <a:lnL w="9528" cap="flat" cmpd="sng" algn="ctr">
                      <a:solidFill>
                        <a:srgbClr val="9E9E9E"/>
                      </a:solidFill>
                      <a:prstDash val="solid"/>
                      <a:round/>
                      <a:headEnd type="none" w="med" len="med"/>
                      <a:tailEnd type="none" w="med" len="med"/>
                    </a:lnL>
                    <a:lnR w="9528" cap="flat" cmpd="sng" algn="ctr">
                      <a:solidFill>
                        <a:srgbClr val="9E9E9E"/>
                      </a:solidFill>
                      <a:prstDash val="solid"/>
                      <a:round/>
                      <a:headEnd type="none" w="med" len="med"/>
                      <a:tailEnd type="none" w="med" len="med"/>
                    </a:lnR>
                    <a:lnT w="9528" cap="flat" cmpd="sng" algn="ctr">
                      <a:solidFill>
                        <a:srgbClr val="5F5B52"/>
                      </a:solidFill>
                      <a:prstDash val="solid"/>
                      <a:round/>
                      <a:headEnd type="none" w="med" len="med"/>
                      <a:tailEnd type="none" w="med" len="med"/>
                    </a:lnT>
                    <a:lnB w="9528" cap="flat" cmpd="sng" algn="ctr">
                      <a:solidFill>
                        <a:srgbClr val="5F5B52"/>
                      </a:solidFill>
                      <a:prstDash val="solid"/>
                      <a:round/>
                      <a:headEnd type="none" w="med" len="med"/>
                      <a:tailEnd type="none" w="med" len="med"/>
                    </a:lnB>
                  </a:tcPr>
                </a:tc>
                <a:tc>
                  <a:txBody>
                    <a:bodyPr/>
                    <a:lstStyle/>
                    <a:p>
                      <a:pPr marL="0" lvl="0" indent="0" algn="ctr" rtl="0">
                        <a:spcBef>
                          <a:spcPct val="0"/>
                        </a:spcBef>
                        <a:spcAft>
                          <a:spcPct val="0"/>
                        </a:spcAft>
                        <a:buNone/>
                      </a:pPr>
                      <a:endParaRPr lang="es-PE" sz="1500">
                        <a:solidFill>
                          <a:srgbClr val="393231"/>
                        </a:solidFill>
                        <a:latin typeface="Adamina"/>
                        <a:ea typeface="Adamina"/>
                        <a:cs typeface="Adamina"/>
                      </a:endParaRPr>
                    </a:p>
                  </a:txBody>
                  <a:tcPr marL="91421" marR="91421" marT="91421" marB="91421">
                    <a:lnL w="9528" cap="flat" cmpd="sng" algn="ctr">
                      <a:solidFill>
                        <a:srgbClr val="9E9E9E"/>
                      </a:solidFill>
                      <a:prstDash val="solid"/>
                      <a:round/>
                      <a:headEnd type="none" w="med" len="med"/>
                      <a:tailEnd type="none" w="med" len="med"/>
                    </a:lnL>
                    <a:lnR w="9528" cap="flat" cmpd="sng" algn="ctr">
                      <a:solidFill>
                        <a:srgbClr val="9E9E9E"/>
                      </a:solidFill>
                      <a:prstDash val="solid"/>
                      <a:round/>
                      <a:headEnd type="none" w="med" len="med"/>
                      <a:tailEnd type="none" w="med" len="med"/>
                    </a:lnR>
                    <a:lnT w="9528" cap="flat" cmpd="sng" algn="ctr">
                      <a:solidFill>
                        <a:srgbClr val="5F5B52"/>
                      </a:solidFill>
                      <a:prstDash val="solid"/>
                      <a:round/>
                      <a:headEnd type="none" w="med" len="med"/>
                      <a:tailEnd type="none" w="med" len="med"/>
                    </a:lnT>
                    <a:lnB w="9528" cap="flat" cmpd="sng" algn="ctr">
                      <a:solidFill>
                        <a:srgbClr val="5F5B52"/>
                      </a:solidFill>
                      <a:prstDash val="solid"/>
                      <a:round/>
                      <a:headEnd type="none" w="med" len="med"/>
                      <a:tailEnd type="none" w="med" len="med"/>
                    </a:lnB>
                  </a:tcPr>
                </a:tc>
                <a:extLst>
                  <a:ext uri="{0D108BD9-81ED-4DB2-BD59-A6C34878D82A}">
                    <a16:rowId xmlns:a16="http://schemas.microsoft.com/office/drawing/2014/main" val="3805225596"/>
                  </a:ext>
                </a:extLst>
              </a:tr>
            </a:tbl>
          </a:graphicData>
        </a:graphic>
      </p:graphicFrame>
      <p:grpSp>
        <p:nvGrpSpPr>
          <p:cNvPr id="4" name="Google Shape;5333;p62">
            <a:extLst>
              <a:ext uri="{FF2B5EF4-FFF2-40B4-BE49-F238E27FC236}">
                <a16:creationId xmlns:a16="http://schemas.microsoft.com/office/drawing/2014/main" id="{0860B59D-61EA-4E81-983F-796CA171142C}"/>
              </a:ext>
            </a:extLst>
          </p:cNvPr>
          <p:cNvGrpSpPr/>
          <p:nvPr/>
        </p:nvGrpSpPr>
        <p:grpSpPr>
          <a:xfrm>
            <a:off x="4917999" y="1869509"/>
            <a:ext cx="1123734" cy="187516"/>
            <a:chOff x="4917999" y="1869509"/>
            <a:chExt cx="1123734" cy="187516"/>
          </a:xfrm>
        </p:grpSpPr>
        <p:sp>
          <p:nvSpPr>
            <p:cNvPr id="5" name="Google Shape;5334;p62">
              <a:extLst>
                <a:ext uri="{FF2B5EF4-FFF2-40B4-BE49-F238E27FC236}">
                  <a16:creationId xmlns:a16="http://schemas.microsoft.com/office/drawing/2014/main" id="{81B66DD6-17F1-4CFE-A57A-EDB0DFA39083}"/>
                </a:ext>
              </a:extLst>
            </p:cNvPr>
            <p:cNvSpPr/>
            <p:nvPr/>
          </p:nvSpPr>
          <p:spPr>
            <a:xfrm>
              <a:off x="4917999" y="1869509"/>
              <a:ext cx="201250" cy="187516"/>
            </a:xfrm>
            <a:custGeom>
              <a:avLst/>
              <a:gdLst>
                <a:gd name="f0" fmla="val w"/>
                <a:gd name="f1" fmla="val h"/>
                <a:gd name="f2" fmla="val 0"/>
                <a:gd name="f3" fmla="val 19416"/>
                <a:gd name="f4" fmla="val 18091"/>
                <a:gd name="f5" fmla="val 9708"/>
                <a:gd name="f6" fmla="val 1"/>
                <a:gd name="f7" fmla="val 9375"/>
                <a:gd name="f8" fmla="val 9039"/>
                <a:gd name="f9" fmla="val 165"/>
                <a:gd name="f10" fmla="val 8852"/>
                <a:gd name="f11" fmla="val 488"/>
                <a:gd name="f12" fmla="val 6664"/>
                <a:gd name="f13" fmla="val 4944"/>
                <a:gd name="f14" fmla="val 6545"/>
                <a:gd name="f15" fmla="val 5242"/>
                <a:gd name="f16" fmla="val 6266"/>
                <a:gd name="f17" fmla="val 5421"/>
                <a:gd name="f18" fmla="val 5968"/>
                <a:gd name="f19" fmla="val 5461"/>
                <a:gd name="f20" fmla="val 1074"/>
                <a:gd name="f21" fmla="val 6197"/>
                <a:gd name="f22" fmla="val 299"/>
                <a:gd name="f23" fmla="val 6297"/>
                <a:gd name="f24" fmla="val 7232"/>
                <a:gd name="f25" fmla="val 557"/>
                <a:gd name="f26" fmla="val 7789"/>
                <a:gd name="f27" fmla="val 4098"/>
                <a:gd name="f28" fmla="val 11250"/>
                <a:gd name="f29" fmla="val 4337"/>
                <a:gd name="f30" fmla="val 11449"/>
                <a:gd name="f31" fmla="val 4436"/>
                <a:gd name="f32" fmla="val 11787"/>
                <a:gd name="f33" fmla="val 4377"/>
                <a:gd name="f34" fmla="val 12085"/>
                <a:gd name="f35" fmla="val 3541"/>
                <a:gd name="f36" fmla="val 16979"/>
                <a:gd name="f37" fmla="val 3431"/>
                <a:gd name="f38" fmla="val 17590"/>
                <a:gd name="f39" fmla="val 3902"/>
                <a:gd name="f40" fmla="val 18090"/>
                <a:gd name="f41" fmla="val 4447"/>
                <a:gd name="f42" fmla="val 4594"/>
                <a:gd name="f43" fmla="val 4746"/>
                <a:gd name="f44" fmla="val 18054"/>
                <a:gd name="f45" fmla="val 4894"/>
                <a:gd name="f46" fmla="val 17974"/>
                <a:gd name="f47" fmla="val 9270"/>
                <a:gd name="f48" fmla="val 15666"/>
                <a:gd name="f49" fmla="val 9409"/>
                <a:gd name="f50" fmla="val 15587"/>
                <a:gd name="f51" fmla="val 9559"/>
                <a:gd name="f52" fmla="val 15547"/>
                <a:gd name="f53" fmla="val 9857"/>
                <a:gd name="f54" fmla="val 10006"/>
                <a:gd name="f55" fmla="val 10145"/>
                <a:gd name="f56" fmla="val 14522"/>
                <a:gd name="f57" fmla="val 14664"/>
                <a:gd name="f58" fmla="val 18043"/>
                <a:gd name="f59" fmla="val 14811"/>
                <a:gd name="f60" fmla="val 18075"/>
                <a:gd name="f61" fmla="val 14953"/>
                <a:gd name="f62" fmla="val 15506"/>
                <a:gd name="f63" fmla="val 15989"/>
                <a:gd name="f64" fmla="val 17596"/>
                <a:gd name="f65" fmla="val 15894"/>
                <a:gd name="f66" fmla="val 15039"/>
                <a:gd name="f67" fmla="val 14999"/>
                <a:gd name="f68" fmla="val 15099"/>
                <a:gd name="f69" fmla="val 11489"/>
                <a:gd name="f70" fmla="val 15318"/>
                <a:gd name="f71" fmla="val 18878"/>
                <a:gd name="f72" fmla="val 7809"/>
                <a:gd name="f73" fmla="val 19415"/>
                <a:gd name="f74" fmla="val 7252"/>
                <a:gd name="f75" fmla="val 19117"/>
                <a:gd name="f76" fmla="val 6317"/>
                <a:gd name="f77" fmla="val 18361"/>
                <a:gd name="f78" fmla="val 6217"/>
                <a:gd name="f79" fmla="val 13448"/>
                <a:gd name="f80" fmla="val 5501"/>
                <a:gd name="f81" fmla="val 13149"/>
                <a:gd name="f82" fmla="val 5441"/>
                <a:gd name="f83" fmla="val 12891"/>
                <a:gd name="f84" fmla="val 12751"/>
                <a:gd name="f85" fmla="val 4964"/>
                <a:gd name="f86" fmla="val 10563"/>
                <a:gd name="f87" fmla="val 528"/>
                <a:gd name="f88" fmla="val 10392"/>
                <a:gd name="f89" fmla="val 175"/>
                <a:gd name="f90" fmla="val 10051"/>
                <a:gd name="f91" fmla="*/ f0 1 19416"/>
                <a:gd name="f92" fmla="*/ f1 1 18091"/>
                <a:gd name="f93" fmla="val f2"/>
                <a:gd name="f94" fmla="val f3"/>
                <a:gd name="f95" fmla="val f4"/>
                <a:gd name="f96" fmla="+- f95 0 f93"/>
                <a:gd name="f97" fmla="+- f94 0 f93"/>
                <a:gd name="f98" fmla="*/ f97 1 19416"/>
                <a:gd name="f99" fmla="*/ f96 1 18091"/>
                <a:gd name="f100" fmla="*/ f93 1 f98"/>
                <a:gd name="f101" fmla="*/ f94 1 f98"/>
                <a:gd name="f102" fmla="*/ f93 1 f99"/>
                <a:gd name="f103" fmla="*/ f95 1 f99"/>
                <a:gd name="f104" fmla="*/ f100 f91 1"/>
                <a:gd name="f105" fmla="*/ f101 f91 1"/>
                <a:gd name="f106" fmla="*/ f103 f92 1"/>
                <a:gd name="f107" fmla="*/ f102 f92 1"/>
              </a:gdLst>
              <a:ahLst/>
              <a:cxnLst>
                <a:cxn ang="3cd4">
                  <a:pos x="hc" y="t"/>
                </a:cxn>
                <a:cxn ang="0">
                  <a:pos x="r" y="vc"/>
                </a:cxn>
                <a:cxn ang="cd4">
                  <a:pos x="hc" y="b"/>
                </a:cxn>
                <a:cxn ang="cd2">
                  <a:pos x="l" y="vc"/>
                </a:cxn>
              </a:cxnLst>
              <a:rect l="f104" t="f107" r="f105" b="f106"/>
              <a:pathLst>
                <a:path w="19416" h="18091">
                  <a:moveTo>
                    <a:pt x="f5" y="f6"/>
                  </a:moveTo>
                  <a:cubicBezTo>
                    <a:pt x="f7" y="f6"/>
                    <a:pt x="f8" y="f9"/>
                    <a:pt x="f10" y="f11"/>
                  </a:cubicBezTo>
                  <a:lnTo>
                    <a:pt x="f12" y="f13"/>
                  </a:lnTo>
                  <a:cubicBezTo>
                    <a:pt x="f14" y="f15"/>
                    <a:pt x="f16" y="f17"/>
                    <a:pt x="f18" y="f19"/>
                  </a:cubicBezTo>
                  <a:lnTo>
                    <a:pt x="f20" y="f21"/>
                  </a:lnTo>
                  <a:cubicBezTo>
                    <a:pt x="f22" y="f23"/>
                    <a:pt x="f2" y="f24"/>
                    <a:pt x="f25" y="f26"/>
                  </a:cubicBezTo>
                  <a:lnTo>
                    <a:pt x="f27" y="f28"/>
                  </a:lnTo>
                  <a:cubicBezTo>
                    <a:pt x="f29" y="f30"/>
                    <a:pt x="f31" y="f32"/>
                    <a:pt x="f33" y="f34"/>
                  </a:cubicBezTo>
                  <a:lnTo>
                    <a:pt x="f35" y="f36"/>
                  </a:lnTo>
                  <a:cubicBezTo>
                    <a:pt x="f37" y="f38"/>
                    <a:pt x="f39" y="f40"/>
                    <a:pt x="f41" y="f40"/>
                  </a:cubicBezTo>
                  <a:cubicBezTo>
                    <a:pt x="f42" y="f40"/>
                    <a:pt x="f43" y="f44"/>
                    <a:pt x="f45" y="f46"/>
                  </a:cubicBezTo>
                  <a:lnTo>
                    <a:pt x="f47" y="f48"/>
                  </a:lnTo>
                  <a:cubicBezTo>
                    <a:pt x="f49" y="f50"/>
                    <a:pt x="f51" y="f52"/>
                    <a:pt x="f5" y="f52"/>
                  </a:cubicBezTo>
                  <a:cubicBezTo>
                    <a:pt x="f53" y="f52"/>
                    <a:pt x="f54" y="f50"/>
                    <a:pt x="f55" y="f48"/>
                  </a:cubicBezTo>
                  <a:lnTo>
                    <a:pt x="f56" y="f46"/>
                  </a:lnTo>
                  <a:cubicBezTo>
                    <a:pt x="f57" y="f58"/>
                    <a:pt x="f59" y="f60"/>
                    <a:pt x="f61" y="f60"/>
                  </a:cubicBezTo>
                  <a:cubicBezTo>
                    <a:pt x="f62" y="f60"/>
                    <a:pt x="f63" y="f64"/>
                    <a:pt x="f65" y="f36"/>
                  </a:cubicBezTo>
                  <a:lnTo>
                    <a:pt x="f66" y="f34"/>
                  </a:lnTo>
                  <a:cubicBezTo>
                    <a:pt x="f67" y="f32"/>
                    <a:pt x="f68" y="f69"/>
                    <a:pt x="f70" y="f28"/>
                  </a:cubicBezTo>
                  <a:lnTo>
                    <a:pt x="f71" y="f72"/>
                  </a:lnTo>
                  <a:cubicBezTo>
                    <a:pt x="f73" y="f74"/>
                    <a:pt x="f75" y="f76"/>
                    <a:pt x="f77" y="f78"/>
                  </a:cubicBezTo>
                  <a:lnTo>
                    <a:pt x="f79" y="f80"/>
                  </a:lnTo>
                  <a:cubicBezTo>
                    <a:pt x="f81" y="f82"/>
                    <a:pt x="f83" y="f15"/>
                    <a:pt x="f84" y="f85"/>
                  </a:cubicBezTo>
                  <a:lnTo>
                    <a:pt x="f86" y="f87"/>
                  </a:lnTo>
                  <a:cubicBezTo>
                    <a:pt x="f88" y="f89"/>
                    <a:pt x="f90" y="f6"/>
                    <a:pt x="f5" y="f6"/>
                  </a:cubicBezTo>
                  <a:close/>
                </a:path>
              </a:pathLst>
            </a:custGeom>
            <a:solidFill>
              <a:srgbClr val="D6B35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5335;p62">
              <a:extLst>
                <a:ext uri="{FF2B5EF4-FFF2-40B4-BE49-F238E27FC236}">
                  <a16:creationId xmlns:a16="http://schemas.microsoft.com/office/drawing/2014/main" id="{6D807785-A82E-4CFB-8521-AB8EB2414EE9}"/>
                </a:ext>
              </a:extLst>
            </p:cNvPr>
            <p:cNvSpPr/>
            <p:nvPr/>
          </p:nvSpPr>
          <p:spPr>
            <a:xfrm>
              <a:off x="5148721" y="1869509"/>
              <a:ext cx="201039" cy="187516"/>
            </a:xfrm>
            <a:custGeom>
              <a:avLst/>
              <a:gdLst>
                <a:gd name="f0" fmla="val w"/>
                <a:gd name="f1" fmla="val h"/>
                <a:gd name="f2" fmla="val 0"/>
                <a:gd name="f3" fmla="val 19396"/>
                <a:gd name="f4" fmla="val 18091"/>
                <a:gd name="f5" fmla="val 9705"/>
                <a:gd name="f6" fmla="val 1"/>
                <a:gd name="f7" fmla="val 9374"/>
                <a:gd name="f8" fmla="val 9039"/>
                <a:gd name="f9" fmla="val 165"/>
                <a:gd name="f10" fmla="val 8852"/>
                <a:gd name="f11" fmla="val 488"/>
                <a:gd name="f12" fmla="val 6664"/>
                <a:gd name="f13" fmla="val 4944"/>
                <a:gd name="f14" fmla="val 6545"/>
                <a:gd name="f15" fmla="val 5242"/>
                <a:gd name="f16" fmla="val 6266"/>
                <a:gd name="f17" fmla="val 5421"/>
                <a:gd name="f18" fmla="val 5968"/>
                <a:gd name="f19" fmla="val 5461"/>
                <a:gd name="f20" fmla="val 1074"/>
                <a:gd name="f21" fmla="val 6197"/>
                <a:gd name="f22" fmla="val 299"/>
                <a:gd name="f23" fmla="val 6297"/>
                <a:gd name="f24" fmla="val 7232"/>
                <a:gd name="f25" fmla="val 537"/>
                <a:gd name="f26" fmla="val 7789"/>
                <a:gd name="f27" fmla="val 4078"/>
                <a:gd name="f28" fmla="val 11250"/>
                <a:gd name="f29" fmla="val 4297"/>
                <a:gd name="f30" fmla="val 11449"/>
                <a:gd name="f31" fmla="val 4396"/>
                <a:gd name="f32" fmla="val 11787"/>
                <a:gd name="f33" fmla="val 4357"/>
                <a:gd name="f34" fmla="val 12085"/>
                <a:gd name="f35" fmla="val 3501"/>
                <a:gd name="f36" fmla="val 16979"/>
                <a:gd name="f37" fmla="val 3407"/>
                <a:gd name="f38" fmla="val 17590"/>
                <a:gd name="f39" fmla="val 3881"/>
                <a:gd name="f40" fmla="val 18090"/>
                <a:gd name="f41" fmla="val 4427"/>
                <a:gd name="f42" fmla="val 4574"/>
                <a:gd name="f43" fmla="val 4726"/>
                <a:gd name="f44" fmla="val 18054"/>
                <a:gd name="f45" fmla="val 4874"/>
                <a:gd name="f46" fmla="val 17974"/>
                <a:gd name="f47" fmla="val 9250"/>
                <a:gd name="f48" fmla="val 15666"/>
                <a:gd name="f49" fmla="val 9389"/>
                <a:gd name="f50" fmla="val 15587"/>
                <a:gd name="f51" fmla="val 9539"/>
                <a:gd name="f52" fmla="val 15547"/>
                <a:gd name="f53" fmla="val 9688"/>
                <a:gd name="f54" fmla="val 9837"/>
                <a:gd name="f55" fmla="val 9986"/>
                <a:gd name="f56" fmla="val 10126"/>
                <a:gd name="f57" fmla="val 14502"/>
                <a:gd name="f58" fmla="val 14644"/>
                <a:gd name="f59" fmla="val 18043"/>
                <a:gd name="f60" fmla="val 14791"/>
                <a:gd name="f61" fmla="val 18075"/>
                <a:gd name="f62" fmla="val 14933"/>
                <a:gd name="f63" fmla="val 15485"/>
                <a:gd name="f64" fmla="val 15965"/>
                <a:gd name="f65" fmla="val 17596"/>
                <a:gd name="f66" fmla="val 15855"/>
                <a:gd name="f67" fmla="val 15019"/>
                <a:gd name="f68" fmla="val 14959"/>
                <a:gd name="f69" fmla="val 15059"/>
                <a:gd name="f70" fmla="val 11489"/>
                <a:gd name="f71" fmla="val 15298"/>
                <a:gd name="f72" fmla="val 18839"/>
                <a:gd name="f73" fmla="val 7809"/>
                <a:gd name="f74" fmla="val 7252"/>
                <a:gd name="f75" fmla="val 19097"/>
                <a:gd name="f76" fmla="val 6317"/>
                <a:gd name="f77" fmla="val 18321"/>
                <a:gd name="f78" fmla="val 6217"/>
                <a:gd name="f79" fmla="val 13428"/>
                <a:gd name="f80" fmla="val 5501"/>
                <a:gd name="f81" fmla="val 13129"/>
                <a:gd name="f82" fmla="val 5441"/>
                <a:gd name="f83" fmla="val 12851"/>
                <a:gd name="f84" fmla="val 12731"/>
                <a:gd name="f85" fmla="val 4964"/>
                <a:gd name="f86" fmla="val 10543"/>
                <a:gd name="f87" fmla="val 528"/>
                <a:gd name="f88" fmla="val 10382"/>
                <a:gd name="f89" fmla="val 175"/>
                <a:gd name="f90" fmla="val 10046"/>
                <a:gd name="f91" fmla="*/ f0 1 19396"/>
                <a:gd name="f92" fmla="*/ f1 1 18091"/>
                <a:gd name="f93" fmla="val f2"/>
                <a:gd name="f94" fmla="val f3"/>
                <a:gd name="f95" fmla="val f4"/>
                <a:gd name="f96" fmla="+- f95 0 f93"/>
                <a:gd name="f97" fmla="+- f94 0 f93"/>
                <a:gd name="f98" fmla="*/ f97 1 19396"/>
                <a:gd name="f99" fmla="*/ f96 1 18091"/>
                <a:gd name="f100" fmla="*/ f93 1 f98"/>
                <a:gd name="f101" fmla="*/ f94 1 f98"/>
                <a:gd name="f102" fmla="*/ f93 1 f99"/>
                <a:gd name="f103" fmla="*/ f95 1 f99"/>
                <a:gd name="f104" fmla="*/ f100 f91 1"/>
                <a:gd name="f105" fmla="*/ f101 f91 1"/>
                <a:gd name="f106" fmla="*/ f103 f92 1"/>
                <a:gd name="f107" fmla="*/ f102 f92 1"/>
              </a:gdLst>
              <a:ahLst/>
              <a:cxnLst>
                <a:cxn ang="3cd4">
                  <a:pos x="hc" y="t"/>
                </a:cxn>
                <a:cxn ang="0">
                  <a:pos x="r" y="vc"/>
                </a:cxn>
                <a:cxn ang="cd4">
                  <a:pos x="hc" y="b"/>
                </a:cxn>
                <a:cxn ang="cd2">
                  <a:pos x="l" y="vc"/>
                </a:cxn>
              </a:cxnLst>
              <a:rect l="f104" t="f107" r="f105" b="f106"/>
              <a:pathLst>
                <a:path w="19396" h="18091">
                  <a:moveTo>
                    <a:pt x="f5" y="f6"/>
                  </a:moveTo>
                  <a:cubicBezTo>
                    <a:pt x="f7" y="f6"/>
                    <a:pt x="f8" y="f9"/>
                    <a:pt x="f10" y="f11"/>
                  </a:cubicBezTo>
                  <a:lnTo>
                    <a:pt x="f12" y="f13"/>
                  </a:lnTo>
                  <a:cubicBezTo>
                    <a:pt x="f14" y="f15"/>
                    <a:pt x="f16" y="f17"/>
                    <a:pt x="f18" y="f19"/>
                  </a:cubicBezTo>
                  <a:lnTo>
                    <a:pt x="f20" y="f21"/>
                  </a:lnTo>
                  <a:cubicBezTo>
                    <a:pt x="f22" y="f23"/>
                    <a:pt x="f2" y="f24"/>
                    <a:pt x="f25" y="f26"/>
                  </a:cubicBezTo>
                  <a:lnTo>
                    <a:pt x="f27" y="f28"/>
                  </a:lnTo>
                  <a:cubicBezTo>
                    <a:pt x="f29" y="f30"/>
                    <a:pt x="f31" y="f32"/>
                    <a:pt x="f33" y="f34"/>
                  </a:cubicBezTo>
                  <a:lnTo>
                    <a:pt x="f35" y="f36"/>
                  </a:lnTo>
                  <a:cubicBezTo>
                    <a:pt x="f37" y="f38"/>
                    <a:pt x="f39" y="f40"/>
                    <a:pt x="f41" y="f40"/>
                  </a:cubicBezTo>
                  <a:cubicBezTo>
                    <a:pt x="f42" y="f40"/>
                    <a:pt x="f43" y="f44"/>
                    <a:pt x="f45" y="f46"/>
                  </a:cubicBezTo>
                  <a:lnTo>
                    <a:pt x="f47" y="f48"/>
                  </a:lnTo>
                  <a:cubicBezTo>
                    <a:pt x="f49" y="f50"/>
                    <a:pt x="f51" y="f52"/>
                    <a:pt x="f53" y="f52"/>
                  </a:cubicBezTo>
                  <a:cubicBezTo>
                    <a:pt x="f54" y="f52"/>
                    <a:pt x="f55" y="f50"/>
                    <a:pt x="f56" y="f48"/>
                  </a:cubicBezTo>
                  <a:lnTo>
                    <a:pt x="f57" y="f46"/>
                  </a:lnTo>
                  <a:cubicBezTo>
                    <a:pt x="f58" y="f59"/>
                    <a:pt x="f60" y="f61"/>
                    <a:pt x="f62" y="f61"/>
                  </a:cubicBezTo>
                  <a:cubicBezTo>
                    <a:pt x="f63" y="f61"/>
                    <a:pt x="f64" y="f65"/>
                    <a:pt x="f66" y="f36"/>
                  </a:cubicBezTo>
                  <a:lnTo>
                    <a:pt x="f67" y="f34"/>
                  </a:lnTo>
                  <a:cubicBezTo>
                    <a:pt x="f68" y="f32"/>
                    <a:pt x="f69" y="f70"/>
                    <a:pt x="f71" y="f28"/>
                  </a:cubicBezTo>
                  <a:lnTo>
                    <a:pt x="f72" y="f73"/>
                  </a:lnTo>
                  <a:cubicBezTo>
                    <a:pt x="f3" y="f74"/>
                    <a:pt x="f75" y="f76"/>
                    <a:pt x="f77" y="f78"/>
                  </a:cubicBezTo>
                  <a:lnTo>
                    <a:pt x="f79" y="f80"/>
                  </a:lnTo>
                  <a:cubicBezTo>
                    <a:pt x="f81" y="f82"/>
                    <a:pt x="f83" y="f15"/>
                    <a:pt x="f84" y="f85"/>
                  </a:cubicBezTo>
                  <a:lnTo>
                    <a:pt x="f86" y="f87"/>
                  </a:lnTo>
                  <a:cubicBezTo>
                    <a:pt x="f88" y="f89"/>
                    <a:pt x="f90" y="f6"/>
                    <a:pt x="f5" y="f6"/>
                  </a:cubicBezTo>
                  <a:close/>
                </a:path>
              </a:pathLst>
            </a:custGeom>
            <a:solidFill>
              <a:srgbClr val="D6B35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5336;p62">
              <a:extLst>
                <a:ext uri="{FF2B5EF4-FFF2-40B4-BE49-F238E27FC236}">
                  <a16:creationId xmlns:a16="http://schemas.microsoft.com/office/drawing/2014/main" id="{1A101DB9-8EB6-4008-A45C-DE8881A94D5C}"/>
                </a:ext>
              </a:extLst>
            </p:cNvPr>
            <p:cNvSpPr/>
            <p:nvPr/>
          </p:nvSpPr>
          <p:spPr>
            <a:xfrm>
              <a:off x="5379451" y="1869509"/>
              <a:ext cx="201039" cy="187516"/>
            </a:xfrm>
            <a:custGeom>
              <a:avLst/>
              <a:gdLst>
                <a:gd name="f0" fmla="val w"/>
                <a:gd name="f1" fmla="val h"/>
                <a:gd name="f2" fmla="val 0"/>
                <a:gd name="f3" fmla="val 19396"/>
                <a:gd name="f4" fmla="val 18091"/>
                <a:gd name="f5" fmla="val 9675"/>
                <a:gd name="f6" fmla="val 1"/>
                <a:gd name="f7" fmla="val 9345"/>
                <a:gd name="f8" fmla="val 9019"/>
                <a:gd name="f9" fmla="val 165"/>
                <a:gd name="f10" fmla="val 8852"/>
                <a:gd name="f11" fmla="val 488"/>
                <a:gd name="f12" fmla="val 6664"/>
                <a:gd name="f13" fmla="val 4944"/>
                <a:gd name="f14" fmla="val 6525"/>
                <a:gd name="f15" fmla="val 5242"/>
                <a:gd name="f16" fmla="val 6266"/>
                <a:gd name="f17" fmla="val 5421"/>
                <a:gd name="f18" fmla="val 5968"/>
                <a:gd name="f19" fmla="val 5461"/>
                <a:gd name="f20" fmla="val 1054"/>
                <a:gd name="f21" fmla="val 6197"/>
                <a:gd name="f22" fmla="val 298"/>
                <a:gd name="f23" fmla="val 6297"/>
                <a:gd name="f24" fmla="val 7232"/>
                <a:gd name="f25" fmla="val 537"/>
                <a:gd name="f26" fmla="val 7789"/>
                <a:gd name="f27" fmla="val 4058"/>
                <a:gd name="f28" fmla="val 11250"/>
                <a:gd name="f29" fmla="val 4297"/>
                <a:gd name="f30" fmla="val 11449"/>
                <a:gd name="f31" fmla="val 4396"/>
                <a:gd name="f32" fmla="val 11787"/>
                <a:gd name="f33" fmla="val 4337"/>
                <a:gd name="f34" fmla="val 12085"/>
                <a:gd name="f35" fmla="val 3501"/>
                <a:gd name="f36" fmla="val 16979"/>
                <a:gd name="f37" fmla="val 3391"/>
                <a:gd name="f38" fmla="val 17590"/>
                <a:gd name="f39" fmla="val 3862"/>
                <a:gd name="f40" fmla="val 18090"/>
                <a:gd name="f41" fmla="val 4407"/>
                <a:gd name="f42" fmla="val 4554"/>
                <a:gd name="f43" fmla="val 4706"/>
                <a:gd name="f44" fmla="val 18054"/>
                <a:gd name="f45" fmla="val 4854"/>
                <a:gd name="f46" fmla="val 17974"/>
                <a:gd name="f47" fmla="val 9230"/>
                <a:gd name="f48" fmla="val 15666"/>
                <a:gd name="f49" fmla="val 9370"/>
                <a:gd name="f50" fmla="val 15587"/>
                <a:gd name="f51" fmla="val 9519"/>
                <a:gd name="f52" fmla="val 15547"/>
                <a:gd name="f53" fmla="val 9668"/>
                <a:gd name="f54" fmla="val 9817"/>
                <a:gd name="f55" fmla="val 9966"/>
                <a:gd name="f56" fmla="val 10106"/>
                <a:gd name="f57" fmla="val 14482"/>
                <a:gd name="f58" fmla="val 14624"/>
                <a:gd name="f59" fmla="val 18043"/>
                <a:gd name="f60" fmla="val 14771"/>
                <a:gd name="f61" fmla="val 18075"/>
                <a:gd name="f62" fmla="val 14913"/>
                <a:gd name="f63" fmla="val 15466"/>
                <a:gd name="f64" fmla="val 15949"/>
                <a:gd name="f65" fmla="val 17596"/>
                <a:gd name="f66" fmla="val 15855"/>
                <a:gd name="f67" fmla="val 15019"/>
                <a:gd name="f68" fmla="val 14959"/>
                <a:gd name="f69" fmla="val 15059"/>
                <a:gd name="f70" fmla="val 11489"/>
                <a:gd name="f71" fmla="val 15278"/>
                <a:gd name="f72" fmla="val 18838"/>
                <a:gd name="f73" fmla="val 7809"/>
                <a:gd name="f74" fmla="val 19395"/>
                <a:gd name="f75" fmla="val 7252"/>
                <a:gd name="f76" fmla="val 19097"/>
                <a:gd name="f77" fmla="val 6317"/>
                <a:gd name="f78" fmla="val 18321"/>
                <a:gd name="f79" fmla="val 6217"/>
                <a:gd name="f80" fmla="val 13428"/>
                <a:gd name="f81" fmla="val 5501"/>
                <a:gd name="f82" fmla="val 13129"/>
                <a:gd name="f83" fmla="val 5441"/>
                <a:gd name="f84" fmla="val 12851"/>
                <a:gd name="f85" fmla="val 12731"/>
                <a:gd name="f86" fmla="val 4964"/>
                <a:gd name="f87" fmla="val 10543"/>
                <a:gd name="f88" fmla="val 528"/>
                <a:gd name="f89" fmla="val 10362"/>
                <a:gd name="f90" fmla="val 175"/>
                <a:gd name="f91" fmla="val 10016"/>
                <a:gd name="f92" fmla="*/ f0 1 19396"/>
                <a:gd name="f93" fmla="*/ f1 1 18091"/>
                <a:gd name="f94" fmla="val f2"/>
                <a:gd name="f95" fmla="val f3"/>
                <a:gd name="f96" fmla="val f4"/>
                <a:gd name="f97" fmla="+- f96 0 f94"/>
                <a:gd name="f98" fmla="+- f95 0 f94"/>
                <a:gd name="f99" fmla="*/ f98 1 19396"/>
                <a:gd name="f100" fmla="*/ f97 1 18091"/>
                <a:gd name="f101" fmla="*/ f94 1 f99"/>
                <a:gd name="f102" fmla="*/ f95 1 f99"/>
                <a:gd name="f103" fmla="*/ f94 1 f100"/>
                <a:gd name="f104" fmla="*/ f96 1 f100"/>
                <a:gd name="f105" fmla="*/ f101 f92 1"/>
                <a:gd name="f106" fmla="*/ f102 f92 1"/>
                <a:gd name="f107" fmla="*/ f104 f93 1"/>
                <a:gd name="f108" fmla="*/ f103 f93 1"/>
              </a:gdLst>
              <a:ahLst/>
              <a:cxnLst>
                <a:cxn ang="3cd4">
                  <a:pos x="hc" y="t"/>
                </a:cxn>
                <a:cxn ang="0">
                  <a:pos x="r" y="vc"/>
                </a:cxn>
                <a:cxn ang="cd4">
                  <a:pos x="hc" y="b"/>
                </a:cxn>
                <a:cxn ang="cd2">
                  <a:pos x="l" y="vc"/>
                </a:cxn>
              </a:cxnLst>
              <a:rect l="f105" t="f108" r="f106" b="f107"/>
              <a:pathLst>
                <a:path w="19396" h="18091">
                  <a:moveTo>
                    <a:pt x="f5" y="f6"/>
                  </a:moveTo>
                  <a:cubicBezTo>
                    <a:pt x="f7" y="f6"/>
                    <a:pt x="f8" y="f9"/>
                    <a:pt x="f10" y="f11"/>
                  </a:cubicBezTo>
                  <a:lnTo>
                    <a:pt x="f12" y="f13"/>
                  </a:lnTo>
                  <a:cubicBezTo>
                    <a:pt x="f14" y="f15"/>
                    <a:pt x="f16" y="f17"/>
                    <a:pt x="f18" y="f19"/>
                  </a:cubicBezTo>
                  <a:lnTo>
                    <a:pt x="f20" y="f21"/>
                  </a:lnTo>
                  <a:cubicBezTo>
                    <a:pt x="f22" y="f23"/>
                    <a:pt x="f2" y="f24"/>
                    <a:pt x="f25" y="f26"/>
                  </a:cubicBezTo>
                  <a:lnTo>
                    <a:pt x="f27" y="f28"/>
                  </a:lnTo>
                  <a:cubicBezTo>
                    <a:pt x="f29" y="f30"/>
                    <a:pt x="f31" y="f32"/>
                    <a:pt x="f33" y="f34"/>
                  </a:cubicBezTo>
                  <a:lnTo>
                    <a:pt x="f35" y="f36"/>
                  </a:lnTo>
                  <a:cubicBezTo>
                    <a:pt x="f37" y="f38"/>
                    <a:pt x="f39" y="f40"/>
                    <a:pt x="f41" y="f40"/>
                  </a:cubicBezTo>
                  <a:cubicBezTo>
                    <a:pt x="f42" y="f40"/>
                    <a:pt x="f43" y="f44"/>
                    <a:pt x="f45" y="f46"/>
                  </a:cubicBezTo>
                  <a:lnTo>
                    <a:pt x="f47" y="f48"/>
                  </a:lnTo>
                  <a:cubicBezTo>
                    <a:pt x="f49" y="f50"/>
                    <a:pt x="f51" y="f52"/>
                    <a:pt x="f53" y="f52"/>
                  </a:cubicBezTo>
                  <a:cubicBezTo>
                    <a:pt x="f54" y="f52"/>
                    <a:pt x="f55" y="f50"/>
                    <a:pt x="f56" y="f48"/>
                  </a:cubicBezTo>
                  <a:lnTo>
                    <a:pt x="f57" y="f46"/>
                  </a:lnTo>
                  <a:cubicBezTo>
                    <a:pt x="f58" y="f59"/>
                    <a:pt x="f60" y="f61"/>
                    <a:pt x="f62" y="f61"/>
                  </a:cubicBezTo>
                  <a:cubicBezTo>
                    <a:pt x="f63" y="f61"/>
                    <a:pt x="f64" y="f65"/>
                    <a:pt x="f66" y="f36"/>
                  </a:cubicBezTo>
                  <a:lnTo>
                    <a:pt x="f67" y="f34"/>
                  </a:lnTo>
                  <a:cubicBezTo>
                    <a:pt x="f68" y="f32"/>
                    <a:pt x="f69" y="f70"/>
                    <a:pt x="f71" y="f28"/>
                  </a:cubicBezTo>
                  <a:lnTo>
                    <a:pt x="f72" y="f73"/>
                  </a:lnTo>
                  <a:cubicBezTo>
                    <a:pt x="f74" y="f75"/>
                    <a:pt x="f76" y="f77"/>
                    <a:pt x="f78" y="f79"/>
                  </a:cubicBezTo>
                  <a:lnTo>
                    <a:pt x="f80" y="f81"/>
                  </a:lnTo>
                  <a:cubicBezTo>
                    <a:pt x="f82" y="f83"/>
                    <a:pt x="f84" y="f15"/>
                    <a:pt x="f85" y="f86"/>
                  </a:cubicBezTo>
                  <a:lnTo>
                    <a:pt x="f87" y="f88"/>
                  </a:lnTo>
                  <a:cubicBezTo>
                    <a:pt x="f89" y="f90"/>
                    <a:pt x="f91" y="f6"/>
                    <a:pt x="f5" y="f6"/>
                  </a:cubicBezTo>
                  <a:close/>
                </a:path>
              </a:pathLst>
            </a:custGeom>
            <a:solidFill>
              <a:srgbClr val="D6B35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5337;p62">
              <a:extLst>
                <a:ext uri="{FF2B5EF4-FFF2-40B4-BE49-F238E27FC236}">
                  <a16:creationId xmlns:a16="http://schemas.microsoft.com/office/drawing/2014/main" id="{3528E7E4-6D14-430E-B6E2-148248E700E1}"/>
                </a:ext>
              </a:extLst>
            </p:cNvPr>
            <p:cNvSpPr/>
            <p:nvPr/>
          </p:nvSpPr>
          <p:spPr>
            <a:xfrm>
              <a:off x="5609962" y="1869509"/>
              <a:ext cx="201039" cy="187516"/>
            </a:xfrm>
            <a:custGeom>
              <a:avLst/>
              <a:gdLst>
                <a:gd name="f0" fmla="val w"/>
                <a:gd name="f1" fmla="val h"/>
                <a:gd name="f2" fmla="val 0"/>
                <a:gd name="f3" fmla="val 19396"/>
                <a:gd name="f4" fmla="val 18091"/>
                <a:gd name="f5" fmla="val 9690"/>
                <a:gd name="f6" fmla="val 1"/>
                <a:gd name="f7" fmla="val 9360"/>
                <a:gd name="f8" fmla="val 9029"/>
                <a:gd name="f9" fmla="val 165"/>
                <a:gd name="f10" fmla="val 8852"/>
                <a:gd name="f11" fmla="val 488"/>
                <a:gd name="f12" fmla="val 6664"/>
                <a:gd name="f13" fmla="val 4944"/>
                <a:gd name="f14" fmla="val 6545"/>
                <a:gd name="f15" fmla="val 5242"/>
                <a:gd name="f16" fmla="val 6266"/>
                <a:gd name="f17" fmla="val 5421"/>
                <a:gd name="f18" fmla="val 5968"/>
                <a:gd name="f19" fmla="val 5461"/>
                <a:gd name="f20" fmla="val 1074"/>
                <a:gd name="f21" fmla="val 6197"/>
                <a:gd name="f22" fmla="val 298"/>
                <a:gd name="f23" fmla="val 6297"/>
                <a:gd name="f24" fmla="val 7232"/>
                <a:gd name="f25" fmla="val 557"/>
                <a:gd name="f26" fmla="val 7789"/>
                <a:gd name="f27" fmla="val 4078"/>
                <a:gd name="f28" fmla="val 11250"/>
                <a:gd name="f29" fmla="val 4297"/>
                <a:gd name="f30" fmla="val 11449"/>
                <a:gd name="f31" fmla="val 4396"/>
                <a:gd name="f32" fmla="val 11787"/>
                <a:gd name="f33" fmla="val 4357"/>
                <a:gd name="f34" fmla="val 12085"/>
                <a:gd name="f35" fmla="val 3501"/>
                <a:gd name="f36" fmla="val 16979"/>
                <a:gd name="f37" fmla="val 3407"/>
                <a:gd name="f38" fmla="val 17590"/>
                <a:gd name="f39" fmla="val 3881"/>
                <a:gd name="f40" fmla="val 18090"/>
                <a:gd name="f41" fmla="val 4427"/>
                <a:gd name="f42" fmla="val 4574"/>
                <a:gd name="f43" fmla="val 4726"/>
                <a:gd name="f44" fmla="val 18054"/>
                <a:gd name="f45" fmla="val 4874"/>
                <a:gd name="f46" fmla="val 17974"/>
                <a:gd name="f47" fmla="val 9250"/>
                <a:gd name="f48" fmla="val 15666"/>
                <a:gd name="f49" fmla="val 9389"/>
                <a:gd name="f50" fmla="val 15587"/>
                <a:gd name="f51" fmla="val 9539"/>
                <a:gd name="f52" fmla="val 15547"/>
                <a:gd name="f53" fmla="val 9688"/>
                <a:gd name="f54" fmla="val 9837"/>
                <a:gd name="f55" fmla="val 9986"/>
                <a:gd name="f56" fmla="val 10125"/>
                <a:gd name="f57" fmla="val 14502"/>
                <a:gd name="f58" fmla="val 14644"/>
                <a:gd name="f59" fmla="val 18043"/>
                <a:gd name="f60" fmla="val 14791"/>
                <a:gd name="f61" fmla="val 18075"/>
                <a:gd name="f62" fmla="val 14933"/>
                <a:gd name="f63" fmla="val 15486"/>
                <a:gd name="f64" fmla="val 15969"/>
                <a:gd name="f65" fmla="val 17596"/>
                <a:gd name="f66" fmla="val 15874"/>
                <a:gd name="f67" fmla="val 15019"/>
                <a:gd name="f68" fmla="val 14979"/>
                <a:gd name="f69" fmla="val 15079"/>
                <a:gd name="f70" fmla="val 11489"/>
                <a:gd name="f71" fmla="val 15298"/>
                <a:gd name="f72" fmla="val 18858"/>
                <a:gd name="f73" fmla="val 7809"/>
                <a:gd name="f74" fmla="val 19395"/>
                <a:gd name="f75" fmla="val 7252"/>
                <a:gd name="f76" fmla="val 19097"/>
                <a:gd name="f77" fmla="val 6317"/>
                <a:gd name="f78" fmla="val 18341"/>
                <a:gd name="f79" fmla="val 6217"/>
                <a:gd name="f80" fmla="val 13428"/>
                <a:gd name="f81" fmla="val 5501"/>
                <a:gd name="f82" fmla="val 13129"/>
                <a:gd name="f83" fmla="val 5441"/>
                <a:gd name="f84" fmla="val 12871"/>
                <a:gd name="f85" fmla="val 12731"/>
                <a:gd name="f86" fmla="val 4964"/>
                <a:gd name="f87" fmla="val 10543"/>
                <a:gd name="f88" fmla="val 528"/>
                <a:gd name="f89" fmla="val 10372"/>
                <a:gd name="f90" fmla="val 175"/>
                <a:gd name="f91" fmla="val 10031"/>
                <a:gd name="f92" fmla="*/ f0 1 19396"/>
                <a:gd name="f93" fmla="*/ f1 1 18091"/>
                <a:gd name="f94" fmla="val f2"/>
                <a:gd name="f95" fmla="val f3"/>
                <a:gd name="f96" fmla="val f4"/>
                <a:gd name="f97" fmla="+- f96 0 f94"/>
                <a:gd name="f98" fmla="+- f95 0 f94"/>
                <a:gd name="f99" fmla="*/ f98 1 19396"/>
                <a:gd name="f100" fmla="*/ f97 1 18091"/>
                <a:gd name="f101" fmla="*/ f94 1 f99"/>
                <a:gd name="f102" fmla="*/ f95 1 f99"/>
                <a:gd name="f103" fmla="*/ f94 1 f100"/>
                <a:gd name="f104" fmla="*/ f96 1 f100"/>
                <a:gd name="f105" fmla="*/ f101 f92 1"/>
                <a:gd name="f106" fmla="*/ f102 f92 1"/>
                <a:gd name="f107" fmla="*/ f104 f93 1"/>
                <a:gd name="f108" fmla="*/ f103 f93 1"/>
              </a:gdLst>
              <a:ahLst/>
              <a:cxnLst>
                <a:cxn ang="3cd4">
                  <a:pos x="hc" y="t"/>
                </a:cxn>
                <a:cxn ang="0">
                  <a:pos x="r" y="vc"/>
                </a:cxn>
                <a:cxn ang="cd4">
                  <a:pos x="hc" y="b"/>
                </a:cxn>
                <a:cxn ang="cd2">
                  <a:pos x="l" y="vc"/>
                </a:cxn>
              </a:cxnLst>
              <a:rect l="f105" t="f108" r="f106" b="f107"/>
              <a:pathLst>
                <a:path w="19396" h="18091">
                  <a:moveTo>
                    <a:pt x="f5" y="f6"/>
                  </a:moveTo>
                  <a:cubicBezTo>
                    <a:pt x="f7" y="f6"/>
                    <a:pt x="f8" y="f9"/>
                    <a:pt x="f10" y="f11"/>
                  </a:cubicBezTo>
                  <a:lnTo>
                    <a:pt x="f12" y="f13"/>
                  </a:lnTo>
                  <a:cubicBezTo>
                    <a:pt x="f14" y="f15"/>
                    <a:pt x="f16" y="f17"/>
                    <a:pt x="f18" y="f19"/>
                  </a:cubicBezTo>
                  <a:lnTo>
                    <a:pt x="f20" y="f21"/>
                  </a:lnTo>
                  <a:cubicBezTo>
                    <a:pt x="f22" y="f23"/>
                    <a:pt x="f2" y="f24"/>
                    <a:pt x="f25" y="f26"/>
                  </a:cubicBezTo>
                  <a:lnTo>
                    <a:pt x="f27" y="f28"/>
                  </a:lnTo>
                  <a:cubicBezTo>
                    <a:pt x="f29" y="f30"/>
                    <a:pt x="f31" y="f32"/>
                    <a:pt x="f33" y="f34"/>
                  </a:cubicBezTo>
                  <a:lnTo>
                    <a:pt x="f35" y="f36"/>
                  </a:lnTo>
                  <a:cubicBezTo>
                    <a:pt x="f37" y="f38"/>
                    <a:pt x="f39" y="f40"/>
                    <a:pt x="f41" y="f40"/>
                  </a:cubicBezTo>
                  <a:cubicBezTo>
                    <a:pt x="f42" y="f40"/>
                    <a:pt x="f43" y="f44"/>
                    <a:pt x="f45" y="f46"/>
                  </a:cubicBezTo>
                  <a:lnTo>
                    <a:pt x="f47" y="f48"/>
                  </a:lnTo>
                  <a:cubicBezTo>
                    <a:pt x="f49" y="f50"/>
                    <a:pt x="f51" y="f52"/>
                    <a:pt x="f53" y="f52"/>
                  </a:cubicBezTo>
                  <a:cubicBezTo>
                    <a:pt x="f54" y="f52"/>
                    <a:pt x="f55" y="f50"/>
                    <a:pt x="f56" y="f48"/>
                  </a:cubicBezTo>
                  <a:lnTo>
                    <a:pt x="f57" y="f46"/>
                  </a:lnTo>
                  <a:cubicBezTo>
                    <a:pt x="f58" y="f59"/>
                    <a:pt x="f60" y="f61"/>
                    <a:pt x="f62" y="f61"/>
                  </a:cubicBezTo>
                  <a:cubicBezTo>
                    <a:pt x="f63" y="f61"/>
                    <a:pt x="f64" y="f65"/>
                    <a:pt x="f66" y="f36"/>
                  </a:cubicBezTo>
                  <a:lnTo>
                    <a:pt x="f67" y="f34"/>
                  </a:lnTo>
                  <a:cubicBezTo>
                    <a:pt x="f68" y="f32"/>
                    <a:pt x="f69" y="f70"/>
                    <a:pt x="f71" y="f28"/>
                  </a:cubicBezTo>
                  <a:lnTo>
                    <a:pt x="f72" y="f73"/>
                  </a:lnTo>
                  <a:cubicBezTo>
                    <a:pt x="f74" y="f75"/>
                    <a:pt x="f76" y="f77"/>
                    <a:pt x="f78" y="f79"/>
                  </a:cubicBezTo>
                  <a:lnTo>
                    <a:pt x="f80" y="f81"/>
                  </a:lnTo>
                  <a:cubicBezTo>
                    <a:pt x="f82" y="f83"/>
                    <a:pt x="f84" y="f15"/>
                    <a:pt x="f85" y="f86"/>
                  </a:cubicBezTo>
                  <a:lnTo>
                    <a:pt x="f87" y="f88"/>
                  </a:lnTo>
                  <a:cubicBezTo>
                    <a:pt x="f89" y="f90"/>
                    <a:pt x="f91" y="f6"/>
                    <a:pt x="f5" y="f6"/>
                  </a:cubicBezTo>
                  <a:close/>
                </a:path>
              </a:pathLst>
            </a:custGeom>
            <a:solidFill>
              <a:srgbClr val="D6B35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5338;p62">
              <a:extLst>
                <a:ext uri="{FF2B5EF4-FFF2-40B4-BE49-F238E27FC236}">
                  <a16:creationId xmlns:a16="http://schemas.microsoft.com/office/drawing/2014/main" id="{1688F929-A78C-40E8-8291-D41E4B85E142}"/>
                </a:ext>
              </a:extLst>
            </p:cNvPr>
            <p:cNvSpPr/>
            <p:nvPr/>
          </p:nvSpPr>
          <p:spPr>
            <a:xfrm>
              <a:off x="5840483" y="1869509"/>
              <a:ext cx="201250" cy="187516"/>
            </a:xfrm>
            <a:custGeom>
              <a:avLst/>
              <a:gdLst>
                <a:gd name="f0" fmla="val w"/>
                <a:gd name="f1" fmla="val h"/>
                <a:gd name="f2" fmla="val 0"/>
                <a:gd name="f3" fmla="val 19416"/>
                <a:gd name="f4" fmla="val 18091"/>
                <a:gd name="f5" fmla="val 9708"/>
                <a:gd name="f6" fmla="val 1"/>
                <a:gd name="f7" fmla="val 9374"/>
                <a:gd name="f8" fmla="val 9039"/>
                <a:gd name="f9" fmla="val 165"/>
                <a:gd name="f10" fmla="val 8852"/>
                <a:gd name="f11" fmla="val 488"/>
                <a:gd name="f12" fmla="val 6664"/>
                <a:gd name="f13" fmla="val 4944"/>
                <a:gd name="f14" fmla="val 6545"/>
                <a:gd name="f15" fmla="val 5242"/>
                <a:gd name="f16" fmla="val 6266"/>
                <a:gd name="f17" fmla="val 5421"/>
                <a:gd name="f18" fmla="val 5968"/>
                <a:gd name="f19" fmla="val 5461"/>
                <a:gd name="f20" fmla="val 1074"/>
                <a:gd name="f21" fmla="val 6197"/>
                <a:gd name="f22" fmla="val 298"/>
                <a:gd name="f23" fmla="val 6297"/>
                <a:gd name="f24" fmla="val 7232"/>
                <a:gd name="f25" fmla="val 537"/>
                <a:gd name="f26" fmla="val 7789"/>
                <a:gd name="f27" fmla="val 4098"/>
                <a:gd name="f28" fmla="val 11250"/>
                <a:gd name="f29" fmla="val 4317"/>
                <a:gd name="f30" fmla="val 11449"/>
                <a:gd name="f31" fmla="val 4416"/>
                <a:gd name="f32" fmla="val 11787"/>
                <a:gd name="f33" fmla="val 4376"/>
                <a:gd name="f34" fmla="val 12085"/>
                <a:gd name="f35" fmla="val 3521"/>
                <a:gd name="f36" fmla="val 16979"/>
                <a:gd name="f37" fmla="val 3427"/>
                <a:gd name="f38" fmla="val 17590"/>
                <a:gd name="f39" fmla="val 3901"/>
                <a:gd name="f40" fmla="val 18090"/>
                <a:gd name="f41" fmla="val 4447"/>
                <a:gd name="f42" fmla="val 4594"/>
                <a:gd name="f43" fmla="val 4746"/>
                <a:gd name="f44" fmla="val 18054"/>
                <a:gd name="f45" fmla="val 4894"/>
                <a:gd name="f46" fmla="val 17974"/>
                <a:gd name="f47" fmla="val 9270"/>
                <a:gd name="f48" fmla="val 15666"/>
                <a:gd name="f49" fmla="val 9409"/>
                <a:gd name="f50" fmla="val 15587"/>
                <a:gd name="f51" fmla="val 9559"/>
                <a:gd name="f52" fmla="val 15547"/>
                <a:gd name="f53" fmla="val 9857"/>
                <a:gd name="f54" fmla="val 10006"/>
                <a:gd name="f55" fmla="val 10145"/>
                <a:gd name="f56" fmla="val 14522"/>
                <a:gd name="f57" fmla="val 14664"/>
                <a:gd name="f58" fmla="val 18043"/>
                <a:gd name="f59" fmla="val 14811"/>
                <a:gd name="f60" fmla="val 18075"/>
                <a:gd name="f61" fmla="val 14953"/>
                <a:gd name="f62" fmla="val 15505"/>
                <a:gd name="f63" fmla="val 15985"/>
                <a:gd name="f64" fmla="val 17596"/>
                <a:gd name="f65" fmla="val 15874"/>
                <a:gd name="f66" fmla="val 15039"/>
                <a:gd name="f67" fmla="val 14979"/>
                <a:gd name="f68" fmla="val 15099"/>
                <a:gd name="f69" fmla="val 11489"/>
                <a:gd name="f70" fmla="val 15317"/>
                <a:gd name="f71" fmla="val 18878"/>
                <a:gd name="f72" fmla="val 7809"/>
                <a:gd name="f73" fmla="val 19415"/>
                <a:gd name="f74" fmla="val 7252"/>
                <a:gd name="f75" fmla="val 19117"/>
                <a:gd name="f76" fmla="val 6317"/>
                <a:gd name="f77" fmla="val 18341"/>
                <a:gd name="f78" fmla="val 6217"/>
                <a:gd name="f79" fmla="val 13448"/>
                <a:gd name="f80" fmla="val 5501"/>
                <a:gd name="f81" fmla="val 13149"/>
                <a:gd name="f82" fmla="val 5441"/>
                <a:gd name="f83" fmla="val 12871"/>
                <a:gd name="f84" fmla="val 12751"/>
                <a:gd name="f85" fmla="val 4964"/>
                <a:gd name="f86" fmla="val 10563"/>
                <a:gd name="f87" fmla="val 528"/>
                <a:gd name="f88" fmla="val 10392"/>
                <a:gd name="f89" fmla="val 175"/>
                <a:gd name="f90" fmla="val 10051"/>
                <a:gd name="f91" fmla="*/ f0 1 19416"/>
                <a:gd name="f92" fmla="*/ f1 1 18091"/>
                <a:gd name="f93" fmla="val f2"/>
                <a:gd name="f94" fmla="val f3"/>
                <a:gd name="f95" fmla="val f4"/>
                <a:gd name="f96" fmla="+- f95 0 f93"/>
                <a:gd name="f97" fmla="+- f94 0 f93"/>
                <a:gd name="f98" fmla="*/ f97 1 19416"/>
                <a:gd name="f99" fmla="*/ f96 1 18091"/>
                <a:gd name="f100" fmla="*/ f93 1 f98"/>
                <a:gd name="f101" fmla="*/ f94 1 f98"/>
                <a:gd name="f102" fmla="*/ f93 1 f99"/>
                <a:gd name="f103" fmla="*/ f95 1 f99"/>
                <a:gd name="f104" fmla="*/ f100 f91 1"/>
                <a:gd name="f105" fmla="*/ f101 f91 1"/>
                <a:gd name="f106" fmla="*/ f103 f92 1"/>
                <a:gd name="f107" fmla="*/ f102 f92 1"/>
              </a:gdLst>
              <a:ahLst/>
              <a:cxnLst>
                <a:cxn ang="3cd4">
                  <a:pos x="hc" y="t"/>
                </a:cxn>
                <a:cxn ang="0">
                  <a:pos x="r" y="vc"/>
                </a:cxn>
                <a:cxn ang="cd4">
                  <a:pos x="hc" y="b"/>
                </a:cxn>
                <a:cxn ang="cd2">
                  <a:pos x="l" y="vc"/>
                </a:cxn>
              </a:cxnLst>
              <a:rect l="f104" t="f107" r="f105" b="f106"/>
              <a:pathLst>
                <a:path w="19416" h="18091">
                  <a:moveTo>
                    <a:pt x="f5" y="f6"/>
                  </a:moveTo>
                  <a:cubicBezTo>
                    <a:pt x="f7" y="f6"/>
                    <a:pt x="f8" y="f9"/>
                    <a:pt x="f10" y="f11"/>
                  </a:cubicBezTo>
                  <a:lnTo>
                    <a:pt x="f12" y="f13"/>
                  </a:lnTo>
                  <a:cubicBezTo>
                    <a:pt x="f14" y="f15"/>
                    <a:pt x="f16" y="f17"/>
                    <a:pt x="f18" y="f19"/>
                  </a:cubicBezTo>
                  <a:lnTo>
                    <a:pt x="f20" y="f21"/>
                  </a:lnTo>
                  <a:cubicBezTo>
                    <a:pt x="f22" y="f23"/>
                    <a:pt x="f2" y="f24"/>
                    <a:pt x="f25" y="f26"/>
                  </a:cubicBezTo>
                  <a:lnTo>
                    <a:pt x="f27" y="f28"/>
                  </a:lnTo>
                  <a:cubicBezTo>
                    <a:pt x="f29" y="f30"/>
                    <a:pt x="f31" y="f32"/>
                    <a:pt x="f33" y="f34"/>
                  </a:cubicBezTo>
                  <a:lnTo>
                    <a:pt x="f35" y="f36"/>
                  </a:lnTo>
                  <a:cubicBezTo>
                    <a:pt x="f37" y="f38"/>
                    <a:pt x="f39" y="f40"/>
                    <a:pt x="f41" y="f40"/>
                  </a:cubicBezTo>
                  <a:cubicBezTo>
                    <a:pt x="f42" y="f40"/>
                    <a:pt x="f43" y="f44"/>
                    <a:pt x="f45" y="f46"/>
                  </a:cubicBezTo>
                  <a:lnTo>
                    <a:pt x="f47" y="f48"/>
                  </a:lnTo>
                  <a:cubicBezTo>
                    <a:pt x="f49" y="f50"/>
                    <a:pt x="f51" y="f52"/>
                    <a:pt x="f5" y="f52"/>
                  </a:cubicBezTo>
                  <a:cubicBezTo>
                    <a:pt x="f53" y="f52"/>
                    <a:pt x="f54" y="f50"/>
                    <a:pt x="f55" y="f48"/>
                  </a:cubicBezTo>
                  <a:lnTo>
                    <a:pt x="f56" y="f46"/>
                  </a:lnTo>
                  <a:cubicBezTo>
                    <a:pt x="f57" y="f58"/>
                    <a:pt x="f59" y="f60"/>
                    <a:pt x="f61" y="f60"/>
                  </a:cubicBezTo>
                  <a:cubicBezTo>
                    <a:pt x="f62" y="f60"/>
                    <a:pt x="f63" y="f64"/>
                    <a:pt x="f65" y="f36"/>
                  </a:cubicBezTo>
                  <a:lnTo>
                    <a:pt x="f66" y="f34"/>
                  </a:lnTo>
                  <a:cubicBezTo>
                    <a:pt x="f67" y="f32"/>
                    <a:pt x="f68" y="f69"/>
                    <a:pt x="f70" y="f28"/>
                  </a:cubicBezTo>
                  <a:lnTo>
                    <a:pt x="f71" y="f72"/>
                  </a:lnTo>
                  <a:cubicBezTo>
                    <a:pt x="f73" y="f74"/>
                    <a:pt x="f75" y="f76"/>
                    <a:pt x="f77" y="f78"/>
                  </a:cubicBezTo>
                  <a:lnTo>
                    <a:pt x="f79" y="f80"/>
                  </a:lnTo>
                  <a:cubicBezTo>
                    <a:pt x="f81" y="f82"/>
                    <a:pt x="f83" y="f15"/>
                    <a:pt x="f84" y="f85"/>
                  </a:cubicBezTo>
                  <a:lnTo>
                    <a:pt x="f86" y="f87"/>
                  </a:lnTo>
                  <a:cubicBezTo>
                    <a:pt x="f88" y="f89"/>
                    <a:pt x="f90" y="f6"/>
                    <a:pt x="f5" y="f6"/>
                  </a:cubicBezTo>
                  <a:close/>
                </a:path>
              </a:pathLst>
            </a:custGeom>
            <a:solidFill>
              <a:srgbClr val="D6B35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0" name="Google Shape;5339;p62">
            <a:extLst>
              <a:ext uri="{FF2B5EF4-FFF2-40B4-BE49-F238E27FC236}">
                <a16:creationId xmlns:a16="http://schemas.microsoft.com/office/drawing/2014/main" id="{07CDB6D8-912E-4BF3-84DB-795BBBF92C91}"/>
              </a:ext>
            </a:extLst>
          </p:cNvPr>
          <p:cNvGrpSpPr/>
          <p:nvPr/>
        </p:nvGrpSpPr>
        <p:grpSpPr>
          <a:xfrm>
            <a:off x="4917999" y="2279983"/>
            <a:ext cx="1123734" cy="187516"/>
            <a:chOff x="4917999" y="2279983"/>
            <a:chExt cx="1123734" cy="187516"/>
          </a:xfrm>
        </p:grpSpPr>
        <p:sp>
          <p:nvSpPr>
            <p:cNvPr id="11" name="Google Shape;5340;p62">
              <a:extLst>
                <a:ext uri="{FF2B5EF4-FFF2-40B4-BE49-F238E27FC236}">
                  <a16:creationId xmlns:a16="http://schemas.microsoft.com/office/drawing/2014/main" id="{43938523-7D1A-4163-A1DF-33E59182124C}"/>
                </a:ext>
              </a:extLst>
            </p:cNvPr>
            <p:cNvSpPr/>
            <p:nvPr/>
          </p:nvSpPr>
          <p:spPr>
            <a:xfrm>
              <a:off x="4917999" y="2279983"/>
              <a:ext cx="201250" cy="187516"/>
            </a:xfrm>
            <a:custGeom>
              <a:avLst/>
              <a:gdLst>
                <a:gd name="f0" fmla="val w"/>
                <a:gd name="f1" fmla="val h"/>
                <a:gd name="f2" fmla="val 0"/>
                <a:gd name="f3" fmla="val 19416"/>
                <a:gd name="f4" fmla="val 18091"/>
                <a:gd name="f5" fmla="val 9708"/>
                <a:gd name="f6" fmla="val 1"/>
                <a:gd name="f7" fmla="val 9375"/>
                <a:gd name="f8" fmla="val 9039"/>
                <a:gd name="f9" fmla="val 165"/>
                <a:gd name="f10" fmla="val 8852"/>
                <a:gd name="f11" fmla="val 488"/>
                <a:gd name="f12" fmla="val 6664"/>
                <a:gd name="f13" fmla="val 4944"/>
                <a:gd name="f14" fmla="val 6545"/>
                <a:gd name="f15" fmla="val 5242"/>
                <a:gd name="f16" fmla="val 6266"/>
                <a:gd name="f17" fmla="val 5421"/>
                <a:gd name="f18" fmla="val 5968"/>
                <a:gd name="f19" fmla="val 5461"/>
                <a:gd name="f20" fmla="val 1074"/>
                <a:gd name="f21" fmla="val 6197"/>
                <a:gd name="f22" fmla="val 299"/>
                <a:gd name="f23" fmla="val 6297"/>
                <a:gd name="f24" fmla="val 7232"/>
                <a:gd name="f25" fmla="val 557"/>
                <a:gd name="f26" fmla="val 7789"/>
                <a:gd name="f27" fmla="val 4098"/>
                <a:gd name="f28" fmla="val 11250"/>
                <a:gd name="f29" fmla="val 4337"/>
                <a:gd name="f30" fmla="val 11449"/>
                <a:gd name="f31" fmla="val 4436"/>
                <a:gd name="f32" fmla="val 11787"/>
                <a:gd name="f33" fmla="val 4377"/>
                <a:gd name="f34" fmla="val 12085"/>
                <a:gd name="f35" fmla="val 3541"/>
                <a:gd name="f36" fmla="val 16979"/>
                <a:gd name="f37" fmla="val 3431"/>
                <a:gd name="f38" fmla="val 17590"/>
                <a:gd name="f39" fmla="val 3902"/>
                <a:gd name="f40" fmla="val 18090"/>
                <a:gd name="f41" fmla="val 4447"/>
                <a:gd name="f42" fmla="val 4594"/>
                <a:gd name="f43" fmla="val 4746"/>
                <a:gd name="f44" fmla="val 18054"/>
                <a:gd name="f45" fmla="val 4894"/>
                <a:gd name="f46" fmla="val 17974"/>
                <a:gd name="f47" fmla="val 9270"/>
                <a:gd name="f48" fmla="val 15666"/>
                <a:gd name="f49" fmla="val 9409"/>
                <a:gd name="f50" fmla="val 15587"/>
                <a:gd name="f51" fmla="val 9559"/>
                <a:gd name="f52" fmla="val 15547"/>
                <a:gd name="f53" fmla="val 9857"/>
                <a:gd name="f54" fmla="val 10006"/>
                <a:gd name="f55" fmla="val 10145"/>
                <a:gd name="f56" fmla="val 14522"/>
                <a:gd name="f57" fmla="val 14664"/>
                <a:gd name="f58" fmla="val 18043"/>
                <a:gd name="f59" fmla="val 14811"/>
                <a:gd name="f60" fmla="val 18075"/>
                <a:gd name="f61" fmla="val 14953"/>
                <a:gd name="f62" fmla="val 15506"/>
                <a:gd name="f63" fmla="val 15989"/>
                <a:gd name="f64" fmla="val 17596"/>
                <a:gd name="f65" fmla="val 15894"/>
                <a:gd name="f66" fmla="val 15039"/>
                <a:gd name="f67" fmla="val 14999"/>
                <a:gd name="f68" fmla="val 15099"/>
                <a:gd name="f69" fmla="val 11489"/>
                <a:gd name="f70" fmla="val 15318"/>
                <a:gd name="f71" fmla="val 18878"/>
                <a:gd name="f72" fmla="val 7809"/>
                <a:gd name="f73" fmla="val 19415"/>
                <a:gd name="f74" fmla="val 7252"/>
                <a:gd name="f75" fmla="val 19117"/>
                <a:gd name="f76" fmla="val 6317"/>
                <a:gd name="f77" fmla="val 18361"/>
                <a:gd name="f78" fmla="val 6217"/>
                <a:gd name="f79" fmla="val 13448"/>
                <a:gd name="f80" fmla="val 5501"/>
                <a:gd name="f81" fmla="val 13149"/>
                <a:gd name="f82" fmla="val 5441"/>
                <a:gd name="f83" fmla="val 12891"/>
                <a:gd name="f84" fmla="val 12751"/>
                <a:gd name="f85" fmla="val 4964"/>
                <a:gd name="f86" fmla="val 10563"/>
                <a:gd name="f87" fmla="val 528"/>
                <a:gd name="f88" fmla="val 10392"/>
                <a:gd name="f89" fmla="val 175"/>
                <a:gd name="f90" fmla="val 10051"/>
                <a:gd name="f91" fmla="*/ f0 1 19416"/>
                <a:gd name="f92" fmla="*/ f1 1 18091"/>
                <a:gd name="f93" fmla="val f2"/>
                <a:gd name="f94" fmla="val f3"/>
                <a:gd name="f95" fmla="val f4"/>
                <a:gd name="f96" fmla="+- f95 0 f93"/>
                <a:gd name="f97" fmla="+- f94 0 f93"/>
                <a:gd name="f98" fmla="*/ f97 1 19416"/>
                <a:gd name="f99" fmla="*/ f96 1 18091"/>
                <a:gd name="f100" fmla="*/ f93 1 f98"/>
                <a:gd name="f101" fmla="*/ f94 1 f98"/>
                <a:gd name="f102" fmla="*/ f93 1 f99"/>
                <a:gd name="f103" fmla="*/ f95 1 f99"/>
                <a:gd name="f104" fmla="*/ f100 f91 1"/>
                <a:gd name="f105" fmla="*/ f101 f91 1"/>
                <a:gd name="f106" fmla="*/ f103 f92 1"/>
                <a:gd name="f107" fmla="*/ f102 f92 1"/>
              </a:gdLst>
              <a:ahLst/>
              <a:cxnLst>
                <a:cxn ang="3cd4">
                  <a:pos x="hc" y="t"/>
                </a:cxn>
                <a:cxn ang="0">
                  <a:pos x="r" y="vc"/>
                </a:cxn>
                <a:cxn ang="cd4">
                  <a:pos x="hc" y="b"/>
                </a:cxn>
                <a:cxn ang="cd2">
                  <a:pos x="l" y="vc"/>
                </a:cxn>
              </a:cxnLst>
              <a:rect l="f104" t="f107" r="f105" b="f106"/>
              <a:pathLst>
                <a:path w="19416" h="18091">
                  <a:moveTo>
                    <a:pt x="f5" y="f6"/>
                  </a:moveTo>
                  <a:cubicBezTo>
                    <a:pt x="f7" y="f6"/>
                    <a:pt x="f8" y="f9"/>
                    <a:pt x="f10" y="f11"/>
                  </a:cubicBezTo>
                  <a:lnTo>
                    <a:pt x="f12" y="f13"/>
                  </a:lnTo>
                  <a:cubicBezTo>
                    <a:pt x="f14" y="f15"/>
                    <a:pt x="f16" y="f17"/>
                    <a:pt x="f18" y="f19"/>
                  </a:cubicBezTo>
                  <a:lnTo>
                    <a:pt x="f20" y="f21"/>
                  </a:lnTo>
                  <a:cubicBezTo>
                    <a:pt x="f22" y="f23"/>
                    <a:pt x="f2" y="f24"/>
                    <a:pt x="f25" y="f26"/>
                  </a:cubicBezTo>
                  <a:lnTo>
                    <a:pt x="f27" y="f28"/>
                  </a:lnTo>
                  <a:cubicBezTo>
                    <a:pt x="f29" y="f30"/>
                    <a:pt x="f31" y="f32"/>
                    <a:pt x="f33" y="f34"/>
                  </a:cubicBezTo>
                  <a:lnTo>
                    <a:pt x="f35" y="f36"/>
                  </a:lnTo>
                  <a:cubicBezTo>
                    <a:pt x="f37" y="f38"/>
                    <a:pt x="f39" y="f40"/>
                    <a:pt x="f41" y="f40"/>
                  </a:cubicBezTo>
                  <a:cubicBezTo>
                    <a:pt x="f42" y="f40"/>
                    <a:pt x="f43" y="f44"/>
                    <a:pt x="f45" y="f46"/>
                  </a:cubicBezTo>
                  <a:lnTo>
                    <a:pt x="f47" y="f48"/>
                  </a:lnTo>
                  <a:cubicBezTo>
                    <a:pt x="f49" y="f50"/>
                    <a:pt x="f51" y="f52"/>
                    <a:pt x="f5" y="f52"/>
                  </a:cubicBezTo>
                  <a:cubicBezTo>
                    <a:pt x="f53" y="f52"/>
                    <a:pt x="f54" y="f50"/>
                    <a:pt x="f55" y="f48"/>
                  </a:cubicBezTo>
                  <a:lnTo>
                    <a:pt x="f56" y="f46"/>
                  </a:lnTo>
                  <a:cubicBezTo>
                    <a:pt x="f57" y="f58"/>
                    <a:pt x="f59" y="f60"/>
                    <a:pt x="f61" y="f60"/>
                  </a:cubicBezTo>
                  <a:cubicBezTo>
                    <a:pt x="f62" y="f60"/>
                    <a:pt x="f63" y="f64"/>
                    <a:pt x="f65" y="f36"/>
                  </a:cubicBezTo>
                  <a:lnTo>
                    <a:pt x="f66" y="f34"/>
                  </a:lnTo>
                  <a:cubicBezTo>
                    <a:pt x="f67" y="f32"/>
                    <a:pt x="f68" y="f69"/>
                    <a:pt x="f70" y="f28"/>
                  </a:cubicBezTo>
                  <a:lnTo>
                    <a:pt x="f71" y="f72"/>
                  </a:lnTo>
                  <a:cubicBezTo>
                    <a:pt x="f73" y="f74"/>
                    <a:pt x="f75" y="f76"/>
                    <a:pt x="f77" y="f78"/>
                  </a:cubicBezTo>
                  <a:lnTo>
                    <a:pt x="f79" y="f80"/>
                  </a:lnTo>
                  <a:cubicBezTo>
                    <a:pt x="f81" y="f82"/>
                    <a:pt x="f83" y="f15"/>
                    <a:pt x="f84" y="f85"/>
                  </a:cubicBezTo>
                  <a:lnTo>
                    <a:pt x="f86" y="f87"/>
                  </a:lnTo>
                  <a:cubicBezTo>
                    <a:pt x="f88" y="f89"/>
                    <a:pt x="f90" y="f6"/>
                    <a:pt x="f5" y="f6"/>
                  </a:cubicBezTo>
                  <a:close/>
                </a:path>
              </a:pathLst>
            </a:custGeom>
            <a:solidFill>
              <a:srgbClr val="D6B35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5341;p62">
              <a:extLst>
                <a:ext uri="{FF2B5EF4-FFF2-40B4-BE49-F238E27FC236}">
                  <a16:creationId xmlns:a16="http://schemas.microsoft.com/office/drawing/2014/main" id="{E57DBCAC-FEB2-4C6F-B63C-2C2607E21A43}"/>
                </a:ext>
              </a:extLst>
            </p:cNvPr>
            <p:cNvSpPr/>
            <p:nvPr/>
          </p:nvSpPr>
          <p:spPr>
            <a:xfrm>
              <a:off x="5148721" y="2279983"/>
              <a:ext cx="201039" cy="187516"/>
            </a:xfrm>
            <a:custGeom>
              <a:avLst/>
              <a:gdLst>
                <a:gd name="f0" fmla="val w"/>
                <a:gd name="f1" fmla="val h"/>
                <a:gd name="f2" fmla="val 0"/>
                <a:gd name="f3" fmla="val 19396"/>
                <a:gd name="f4" fmla="val 18091"/>
                <a:gd name="f5" fmla="val 9705"/>
                <a:gd name="f6" fmla="val 1"/>
                <a:gd name="f7" fmla="val 9374"/>
                <a:gd name="f8" fmla="val 9039"/>
                <a:gd name="f9" fmla="val 165"/>
                <a:gd name="f10" fmla="val 8852"/>
                <a:gd name="f11" fmla="val 488"/>
                <a:gd name="f12" fmla="val 6664"/>
                <a:gd name="f13" fmla="val 4944"/>
                <a:gd name="f14" fmla="val 6545"/>
                <a:gd name="f15" fmla="val 5242"/>
                <a:gd name="f16" fmla="val 6266"/>
                <a:gd name="f17" fmla="val 5421"/>
                <a:gd name="f18" fmla="val 5968"/>
                <a:gd name="f19" fmla="val 5461"/>
                <a:gd name="f20" fmla="val 1074"/>
                <a:gd name="f21" fmla="val 6197"/>
                <a:gd name="f22" fmla="val 299"/>
                <a:gd name="f23" fmla="val 6297"/>
                <a:gd name="f24" fmla="val 7232"/>
                <a:gd name="f25" fmla="val 537"/>
                <a:gd name="f26" fmla="val 7789"/>
                <a:gd name="f27" fmla="val 4078"/>
                <a:gd name="f28" fmla="val 11250"/>
                <a:gd name="f29" fmla="val 4297"/>
                <a:gd name="f30" fmla="val 11449"/>
                <a:gd name="f31" fmla="val 4396"/>
                <a:gd name="f32" fmla="val 11787"/>
                <a:gd name="f33" fmla="val 4357"/>
                <a:gd name="f34" fmla="val 12085"/>
                <a:gd name="f35" fmla="val 3501"/>
                <a:gd name="f36" fmla="val 16979"/>
                <a:gd name="f37" fmla="val 3407"/>
                <a:gd name="f38" fmla="val 17590"/>
                <a:gd name="f39" fmla="val 3881"/>
                <a:gd name="f40" fmla="val 18090"/>
                <a:gd name="f41" fmla="val 4427"/>
                <a:gd name="f42" fmla="val 4574"/>
                <a:gd name="f43" fmla="val 4726"/>
                <a:gd name="f44" fmla="val 18054"/>
                <a:gd name="f45" fmla="val 4874"/>
                <a:gd name="f46" fmla="val 17974"/>
                <a:gd name="f47" fmla="val 9250"/>
                <a:gd name="f48" fmla="val 15666"/>
                <a:gd name="f49" fmla="val 9389"/>
                <a:gd name="f50" fmla="val 15587"/>
                <a:gd name="f51" fmla="val 9539"/>
                <a:gd name="f52" fmla="val 15547"/>
                <a:gd name="f53" fmla="val 9688"/>
                <a:gd name="f54" fmla="val 9837"/>
                <a:gd name="f55" fmla="val 9986"/>
                <a:gd name="f56" fmla="val 10126"/>
                <a:gd name="f57" fmla="val 14502"/>
                <a:gd name="f58" fmla="val 14644"/>
                <a:gd name="f59" fmla="val 18043"/>
                <a:gd name="f60" fmla="val 14791"/>
                <a:gd name="f61" fmla="val 18075"/>
                <a:gd name="f62" fmla="val 14933"/>
                <a:gd name="f63" fmla="val 15485"/>
                <a:gd name="f64" fmla="val 15965"/>
                <a:gd name="f65" fmla="val 17596"/>
                <a:gd name="f66" fmla="val 15855"/>
                <a:gd name="f67" fmla="val 15019"/>
                <a:gd name="f68" fmla="val 14959"/>
                <a:gd name="f69" fmla="val 15059"/>
                <a:gd name="f70" fmla="val 11489"/>
                <a:gd name="f71" fmla="val 15298"/>
                <a:gd name="f72" fmla="val 18839"/>
                <a:gd name="f73" fmla="val 7809"/>
                <a:gd name="f74" fmla="val 7252"/>
                <a:gd name="f75" fmla="val 19097"/>
                <a:gd name="f76" fmla="val 6317"/>
                <a:gd name="f77" fmla="val 18321"/>
                <a:gd name="f78" fmla="val 6217"/>
                <a:gd name="f79" fmla="val 13428"/>
                <a:gd name="f80" fmla="val 5501"/>
                <a:gd name="f81" fmla="val 13129"/>
                <a:gd name="f82" fmla="val 5441"/>
                <a:gd name="f83" fmla="val 12851"/>
                <a:gd name="f84" fmla="val 12731"/>
                <a:gd name="f85" fmla="val 4964"/>
                <a:gd name="f86" fmla="val 10543"/>
                <a:gd name="f87" fmla="val 528"/>
                <a:gd name="f88" fmla="val 10382"/>
                <a:gd name="f89" fmla="val 175"/>
                <a:gd name="f90" fmla="val 10046"/>
                <a:gd name="f91" fmla="*/ f0 1 19396"/>
                <a:gd name="f92" fmla="*/ f1 1 18091"/>
                <a:gd name="f93" fmla="val f2"/>
                <a:gd name="f94" fmla="val f3"/>
                <a:gd name="f95" fmla="val f4"/>
                <a:gd name="f96" fmla="+- f95 0 f93"/>
                <a:gd name="f97" fmla="+- f94 0 f93"/>
                <a:gd name="f98" fmla="*/ f97 1 19396"/>
                <a:gd name="f99" fmla="*/ f96 1 18091"/>
                <a:gd name="f100" fmla="*/ f93 1 f98"/>
                <a:gd name="f101" fmla="*/ f94 1 f98"/>
                <a:gd name="f102" fmla="*/ f93 1 f99"/>
                <a:gd name="f103" fmla="*/ f95 1 f99"/>
                <a:gd name="f104" fmla="*/ f100 f91 1"/>
                <a:gd name="f105" fmla="*/ f101 f91 1"/>
                <a:gd name="f106" fmla="*/ f103 f92 1"/>
                <a:gd name="f107" fmla="*/ f102 f92 1"/>
              </a:gdLst>
              <a:ahLst/>
              <a:cxnLst>
                <a:cxn ang="3cd4">
                  <a:pos x="hc" y="t"/>
                </a:cxn>
                <a:cxn ang="0">
                  <a:pos x="r" y="vc"/>
                </a:cxn>
                <a:cxn ang="cd4">
                  <a:pos x="hc" y="b"/>
                </a:cxn>
                <a:cxn ang="cd2">
                  <a:pos x="l" y="vc"/>
                </a:cxn>
              </a:cxnLst>
              <a:rect l="f104" t="f107" r="f105" b="f106"/>
              <a:pathLst>
                <a:path w="19396" h="18091">
                  <a:moveTo>
                    <a:pt x="f5" y="f6"/>
                  </a:moveTo>
                  <a:cubicBezTo>
                    <a:pt x="f7" y="f6"/>
                    <a:pt x="f8" y="f9"/>
                    <a:pt x="f10" y="f11"/>
                  </a:cubicBezTo>
                  <a:lnTo>
                    <a:pt x="f12" y="f13"/>
                  </a:lnTo>
                  <a:cubicBezTo>
                    <a:pt x="f14" y="f15"/>
                    <a:pt x="f16" y="f17"/>
                    <a:pt x="f18" y="f19"/>
                  </a:cubicBezTo>
                  <a:lnTo>
                    <a:pt x="f20" y="f21"/>
                  </a:lnTo>
                  <a:cubicBezTo>
                    <a:pt x="f22" y="f23"/>
                    <a:pt x="f2" y="f24"/>
                    <a:pt x="f25" y="f26"/>
                  </a:cubicBezTo>
                  <a:lnTo>
                    <a:pt x="f27" y="f28"/>
                  </a:lnTo>
                  <a:cubicBezTo>
                    <a:pt x="f29" y="f30"/>
                    <a:pt x="f31" y="f32"/>
                    <a:pt x="f33" y="f34"/>
                  </a:cubicBezTo>
                  <a:lnTo>
                    <a:pt x="f35" y="f36"/>
                  </a:lnTo>
                  <a:cubicBezTo>
                    <a:pt x="f37" y="f38"/>
                    <a:pt x="f39" y="f40"/>
                    <a:pt x="f41" y="f40"/>
                  </a:cubicBezTo>
                  <a:cubicBezTo>
                    <a:pt x="f42" y="f40"/>
                    <a:pt x="f43" y="f44"/>
                    <a:pt x="f45" y="f46"/>
                  </a:cubicBezTo>
                  <a:lnTo>
                    <a:pt x="f47" y="f48"/>
                  </a:lnTo>
                  <a:cubicBezTo>
                    <a:pt x="f49" y="f50"/>
                    <a:pt x="f51" y="f52"/>
                    <a:pt x="f53" y="f52"/>
                  </a:cubicBezTo>
                  <a:cubicBezTo>
                    <a:pt x="f54" y="f52"/>
                    <a:pt x="f55" y="f50"/>
                    <a:pt x="f56" y="f48"/>
                  </a:cubicBezTo>
                  <a:lnTo>
                    <a:pt x="f57" y="f46"/>
                  </a:lnTo>
                  <a:cubicBezTo>
                    <a:pt x="f58" y="f59"/>
                    <a:pt x="f60" y="f61"/>
                    <a:pt x="f62" y="f61"/>
                  </a:cubicBezTo>
                  <a:cubicBezTo>
                    <a:pt x="f63" y="f61"/>
                    <a:pt x="f64" y="f65"/>
                    <a:pt x="f66" y="f36"/>
                  </a:cubicBezTo>
                  <a:lnTo>
                    <a:pt x="f67" y="f34"/>
                  </a:lnTo>
                  <a:cubicBezTo>
                    <a:pt x="f68" y="f32"/>
                    <a:pt x="f69" y="f70"/>
                    <a:pt x="f71" y="f28"/>
                  </a:cubicBezTo>
                  <a:lnTo>
                    <a:pt x="f72" y="f73"/>
                  </a:lnTo>
                  <a:cubicBezTo>
                    <a:pt x="f3" y="f74"/>
                    <a:pt x="f75" y="f76"/>
                    <a:pt x="f77" y="f78"/>
                  </a:cubicBezTo>
                  <a:lnTo>
                    <a:pt x="f79" y="f80"/>
                  </a:lnTo>
                  <a:cubicBezTo>
                    <a:pt x="f81" y="f82"/>
                    <a:pt x="f83" y="f15"/>
                    <a:pt x="f84" y="f85"/>
                  </a:cubicBezTo>
                  <a:lnTo>
                    <a:pt x="f86" y="f87"/>
                  </a:lnTo>
                  <a:cubicBezTo>
                    <a:pt x="f88" y="f89"/>
                    <a:pt x="f90" y="f6"/>
                    <a:pt x="f5" y="f6"/>
                  </a:cubicBezTo>
                  <a:close/>
                </a:path>
              </a:pathLst>
            </a:custGeom>
            <a:solidFill>
              <a:srgbClr val="D6B35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5342;p62">
              <a:extLst>
                <a:ext uri="{FF2B5EF4-FFF2-40B4-BE49-F238E27FC236}">
                  <a16:creationId xmlns:a16="http://schemas.microsoft.com/office/drawing/2014/main" id="{3E595990-58A2-49AE-A2BB-9F9AC7CBBA98}"/>
                </a:ext>
              </a:extLst>
            </p:cNvPr>
            <p:cNvSpPr/>
            <p:nvPr/>
          </p:nvSpPr>
          <p:spPr>
            <a:xfrm>
              <a:off x="5379451" y="2279983"/>
              <a:ext cx="201039" cy="187516"/>
            </a:xfrm>
            <a:custGeom>
              <a:avLst/>
              <a:gdLst>
                <a:gd name="f0" fmla="val w"/>
                <a:gd name="f1" fmla="val h"/>
                <a:gd name="f2" fmla="val 0"/>
                <a:gd name="f3" fmla="val 19396"/>
                <a:gd name="f4" fmla="val 18091"/>
                <a:gd name="f5" fmla="val 9675"/>
                <a:gd name="f6" fmla="val 1"/>
                <a:gd name="f7" fmla="val 9345"/>
                <a:gd name="f8" fmla="val 9019"/>
                <a:gd name="f9" fmla="val 165"/>
                <a:gd name="f10" fmla="val 8852"/>
                <a:gd name="f11" fmla="val 488"/>
                <a:gd name="f12" fmla="val 6664"/>
                <a:gd name="f13" fmla="val 4944"/>
                <a:gd name="f14" fmla="val 6525"/>
                <a:gd name="f15" fmla="val 5242"/>
                <a:gd name="f16" fmla="val 6266"/>
                <a:gd name="f17" fmla="val 5421"/>
                <a:gd name="f18" fmla="val 5968"/>
                <a:gd name="f19" fmla="val 5461"/>
                <a:gd name="f20" fmla="val 1054"/>
                <a:gd name="f21" fmla="val 6197"/>
                <a:gd name="f22" fmla="val 298"/>
                <a:gd name="f23" fmla="val 6297"/>
                <a:gd name="f24" fmla="val 7232"/>
                <a:gd name="f25" fmla="val 537"/>
                <a:gd name="f26" fmla="val 7789"/>
                <a:gd name="f27" fmla="val 4058"/>
                <a:gd name="f28" fmla="val 11250"/>
                <a:gd name="f29" fmla="val 4297"/>
                <a:gd name="f30" fmla="val 11449"/>
                <a:gd name="f31" fmla="val 4396"/>
                <a:gd name="f32" fmla="val 11787"/>
                <a:gd name="f33" fmla="val 4337"/>
                <a:gd name="f34" fmla="val 12085"/>
                <a:gd name="f35" fmla="val 3501"/>
                <a:gd name="f36" fmla="val 16979"/>
                <a:gd name="f37" fmla="val 3391"/>
                <a:gd name="f38" fmla="val 17590"/>
                <a:gd name="f39" fmla="val 3862"/>
                <a:gd name="f40" fmla="val 18090"/>
                <a:gd name="f41" fmla="val 4407"/>
                <a:gd name="f42" fmla="val 4554"/>
                <a:gd name="f43" fmla="val 4706"/>
                <a:gd name="f44" fmla="val 18054"/>
                <a:gd name="f45" fmla="val 4854"/>
                <a:gd name="f46" fmla="val 17974"/>
                <a:gd name="f47" fmla="val 9230"/>
                <a:gd name="f48" fmla="val 15666"/>
                <a:gd name="f49" fmla="val 9370"/>
                <a:gd name="f50" fmla="val 15587"/>
                <a:gd name="f51" fmla="val 9519"/>
                <a:gd name="f52" fmla="val 15547"/>
                <a:gd name="f53" fmla="val 9668"/>
                <a:gd name="f54" fmla="val 9817"/>
                <a:gd name="f55" fmla="val 9966"/>
                <a:gd name="f56" fmla="val 10106"/>
                <a:gd name="f57" fmla="val 14482"/>
                <a:gd name="f58" fmla="val 14624"/>
                <a:gd name="f59" fmla="val 18043"/>
                <a:gd name="f60" fmla="val 14771"/>
                <a:gd name="f61" fmla="val 18075"/>
                <a:gd name="f62" fmla="val 14913"/>
                <a:gd name="f63" fmla="val 15466"/>
                <a:gd name="f64" fmla="val 15949"/>
                <a:gd name="f65" fmla="val 17596"/>
                <a:gd name="f66" fmla="val 15855"/>
                <a:gd name="f67" fmla="val 15019"/>
                <a:gd name="f68" fmla="val 14959"/>
                <a:gd name="f69" fmla="val 15059"/>
                <a:gd name="f70" fmla="val 11489"/>
                <a:gd name="f71" fmla="val 15278"/>
                <a:gd name="f72" fmla="val 18838"/>
                <a:gd name="f73" fmla="val 7809"/>
                <a:gd name="f74" fmla="val 19395"/>
                <a:gd name="f75" fmla="val 7252"/>
                <a:gd name="f76" fmla="val 19097"/>
                <a:gd name="f77" fmla="val 6317"/>
                <a:gd name="f78" fmla="val 18321"/>
                <a:gd name="f79" fmla="val 6217"/>
                <a:gd name="f80" fmla="val 13428"/>
                <a:gd name="f81" fmla="val 5501"/>
                <a:gd name="f82" fmla="val 13129"/>
                <a:gd name="f83" fmla="val 5441"/>
                <a:gd name="f84" fmla="val 12851"/>
                <a:gd name="f85" fmla="val 12731"/>
                <a:gd name="f86" fmla="val 4964"/>
                <a:gd name="f87" fmla="val 10543"/>
                <a:gd name="f88" fmla="val 528"/>
                <a:gd name="f89" fmla="val 10362"/>
                <a:gd name="f90" fmla="val 175"/>
                <a:gd name="f91" fmla="val 10016"/>
                <a:gd name="f92" fmla="*/ f0 1 19396"/>
                <a:gd name="f93" fmla="*/ f1 1 18091"/>
                <a:gd name="f94" fmla="val f2"/>
                <a:gd name="f95" fmla="val f3"/>
                <a:gd name="f96" fmla="val f4"/>
                <a:gd name="f97" fmla="+- f96 0 f94"/>
                <a:gd name="f98" fmla="+- f95 0 f94"/>
                <a:gd name="f99" fmla="*/ f98 1 19396"/>
                <a:gd name="f100" fmla="*/ f97 1 18091"/>
                <a:gd name="f101" fmla="*/ f94 1 f99"/>
                <a:gd name="f102" fmla="*/ f95 1 f99"/>
                <a:gd name="f103" fmla="*/ f94 1 f100"/>
                <a:gd name="f104" fmla="*/ f96 1 f100"/>
                <a:gd name="f105" fmla="*/ f101 f92 1"/>
                <a:gd name="f106" fmla="*/ f102 f92 1"/>
                <a:gd name="f107" fmla="*/ f104 f93 1"/>
                <a:gd name="f108" fmla="*/ f103 f93 1"/>
              </a:gdLst>
              <a:ahLst/>
              <a:cxnLst>
                <a:cxn ang="3cd4">
                  <a:pos x="hc" y="t"/>
                </a:cxn>
                <a:cxn ang="0">
                  <a:pos x="r" y="vc"/>
                </a:cxn>
                <a:cxn ang="cd4">
                  <a:pos x="hc" y="b"/>
                </a:cxn>
                <a:cxn ang="cd2">
                  <a:pos x="l" y="vc"/>
                </a:cxn>
              </a:cxnLst>
              <a:rect l="f105" t="f108" r="f106" b="f107"/>
              <a:pathLst>
                <a:path w="19396" h="18091">
                  <a:moveTo>
                    <a:pt x="f5" y="f6"/>
                  </a:moveTo>
                  <a:cubicBezTo>
                    <a:pt x="f7" y="f6"/>
                    <a:pt x="f8" y="f9"/>
                    <a:pt x="f10" y="f11"/>
                  </a:cubicBezTo>
                  <a:lnTo>
                    <a:pt x="f12" y="f13"/>
                  </a:lnTo>
                  <a:cubicBezTo>
                    <a:pt x="f14" y="f15"/>
                    <a:pt x="f16" y="f17"/>
                    <a:pt x="f18" y="f19"/>
                  </a:cubicBezTo>
                  <a:lnTo>
                    <a:pt x="f20" y="f21"/>
                  </a:lnTo>
                  <a:cubicBezTo>
                    <a:pt x="f22" y="f23"/>
                    <a:pt x="f2" y="f24"/>
                    <a:pt x="f25" y="f26"/>
                  </a:cubicBezTo>
                  <a:lnTo>
                    <a:pt x="f27" y="f28"/>
                  </a:lnTo>
                  <a:cubicBezTo>
                    <a:pt x="f29" y="f30"/>
                    <a:pt x="f31" y="f32"/>
                    <a:pt x="f33" y="f34"/>
                  </a:cubicBezTo>
                  <a:lnTo>
                    <a:pt x="f35" y="f36"/>
                  </a:lnTo>
                  <a:cubicBezTo>
                    <a:pt x="f37" y="f38"/>
                    <a:pt x="f39" y="f40"/>
                    <a:pt x="f41" y="f40"/>
                  </a:cubicBezTo>
                  <a:cubicBezTo>
                    <a:pt x="f42" y="f40"/>
                    <a:pt x="f43" y="f44"/>
                    <a:pt x="f45" y="f46"/>
                  </a:cubicBezTo>
                  <a:lnTo>
                    <a:pt x="f47" y="f48"/>
                  </a:lnTo>
                  <a:cubicBezTo>
                    <a:pt x="f49" y="f50"/>
                    <a:pt x="f51" y="f52"/>
                    <a:pt x="f53" y="f52"/>
                  </a:cubicBezTo>
                  <a:cubicBezTo>
                    <a:pt x="f54" y="f52"/>
                    <a:pt x="f55" y="f50"/>
                    <a:pt x="f56" y="f48"/>
                  </a:cubicBezTo>
                  <a:lnTo>
                    <a:pt x="f57" y="f46"/>
                  </a:lnTo>
                  <a:cubicBezTo>
                    <a:pt x="f58" y="f59"/>
                    <a:pt x="f60" y="f61"/>
                    <a:pt x="f62" y="f61"/>
                  </a:cubicBezTo>
                  <a:cubicBezTo>
                    <a:pt x="f63" y="f61"/>
                    <a:pt x="f64" y="f65"/>
                    <a:pt x="f66" y="f36"/>
                  </a:cubicBezTo>
                  <a:lnTo>
                    <a:pt x="f67" y="f34"/>
                  </a:lnTo>
                  <a:cubicBezTo>
                    <a:pt x="f68" y="f32"/>
                    <a:pt x="f69" y="f70"/>
                    <a:pt x="f71" y="f28"/>
                  </a:cubicBezTo>
                  <a:lnTo>
                    <a:pt x="f72" y="f73"/>
                  </a:lnTo>
                  <a:cubicBezTo>
                    <a:pt x="f74" y="f75"/>
                    <a:pt x="f76" y="f77"/>
                    <a:pt x="f78" y="f79"/>
                  </a:cubicBezTo>
                  <a:lnTo>
                    <a:pt x="f80" y="f81"/>
                  </a:lnTo>
                  <a:cubicBezTo>
                    <a:pt x="f82" y="f83"/>
                    <a:pt x="f84" y="f15"/>
                    <a:pt x="f85" y="f86"/>
                  </a:cubicBezTo>
                  <a:lnTo>
                    <a:pt x="f87" y="f88"/>
                  </a:lnTo>
                  <a:cubicBezTo>
                    <a:pt x="f89" y="f90"/>
                    <a:pt x="f91" y="f6"/>
                    <a:pt x="f5" y="f6"/>
                  </a:cubicBezTo>
                  <a:close/>
                </a:path>
              </a:pathLst>
            </a:custGeom>
            <a:solidFill>
              <a:srgbClr val="D6B35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5343;p62">
              <a:extLst>
                <a:ext uri="{FF2B5EF4-FFF2-40B4-BE49-F238E27FC236}">
                  <a16:creationId xmlns:a16="http://schemas.microsoft.com/office/drawing/2014/main" id="{4DB90474-B2CC-4C7C-AC5F-4DB4F24E9F56}"/>
                </a:ext>
              </a:extLst>
            </p:cNvPr>
            <p:cNvSpPr/>
            <p:nvPr/>
          </p:nvSpPr>
          <p:spPr>
            <a:xfrm>
              <a:off x="5609962" y="2279983"/>
              <a:ext cx="201039" cy="187516"/>
            </a:xfrm>
            <a:custGeom>
              <a:avLst/>
              <a:gdLst>
                <a:gd name="f0" fmla="val w"/>
                <a:gd name="f1" fmla="val h"/>
                <a:gd name="f2" fmla="val 0"/>
                <a:gd name="f3" fmla="val 19396"/>
                <a:gd name="f4" fmla="val 18091"/>
                <a:gd name="f5" fmla="val 9690"/>
                <a:gd name="f6" fmla="val 1"/>
                <a:gd name="f7" fmla="val 9360"/>
                <a:gd name="f8" fmla="val 9029"/>
                <a:gd name="f9" fmla="val 165"/>
                <a:gd name="f10" fmla="val 8852"/>
                <a:gd name="f11" fmla="val 488"/>
                <a:gd name="f12" fmla="val 6664"/>
                <a:gd name="f13" fmla="val 4944"/>
                <a:gd name="f14" fmla="val 6545"/>
                <a:gd name="f15" fmla="val 5242"/>
                <a:gd name="f16" fmla="val 6266"/>
                <a:gd name="f17" fmla="val 5421"/>
                <a:gd name="f18" fmla="val 5968"/>
                <a:gd name="f19" fmla="val 5461"/>
                <a:gd name="f20" fmla="val 1074"/>
                <a:gd name="f21" fmla="val 6197"/>
                <a:gd name="f22" fmla="val 298"/>
                <a:gd name="f23" fmla="val 6297"/>
                <a:gd name="f24" fmla="val 7232"/>
                <a:gd name="f25" fmla="val 557"/>
                <a:gd name="f26" fmla="val 7789"/>
                <a:gd name="f27" fmla="val 4078"/>
                <a:gd name="f28" fmla="val 11250"/>
                <a:gd name="f29" fmla="val 4297"/>
                <a:gd name="f30" fmla="val 11449"/>
                <a:gd name="f31" fmla="val 4396"/>
                <a:gd name="f32" fmla="val 11787"/>
                <a:gd name="f33" fmla="val 4357"/>
                <a:gd name="f34" fmla="val 12085"/>
                <a:gd name="f35" fmla="val 3501"/>
                <a:gd name="f36" fmla="val 16979"/>
                <a:gd name="f37" fmla="val 3407"/>
                <a:gd name="f38" fmla="val 17590"/>
                <a:gd name="f39" fmla="val 3881"/>
                <a:gd name="f40" fmla="val 18090"/>
                <a:gd name="f41" fmla="val 4427"/>
                <a:gd name="f42" fmla="val 4574"/>
                <a:gd name="f43" fmla="val 4726"/>
                <a:gd name="f44" fmla="val 18054"/>
                <a:gd name="f45" fmla="val 4874"/>
                <a:gd name="f46" fmla="val 17974"/>
                <a:gd name="f47" fmla="val 9250"/>
                <a:gd name="f48" fmla="val 15666"/>
                <a:gd name="f49" fmla="val 9389"/>
                <a:gd name="f50" fmla="val 15587"/>
                <a:gd name="f51" fmla="val 9539"/>
                <a:gd name="f52" fmla="val 15547"/>
                <a:gd name="f53" fmla="val 9688"/>
                <a:gd name="f54" fmla="val 9837"/>
                <a:gd name="f55" fmla="val 9986"/>
                <a:gd name="f56" fmla="val 10125"/>
                <a:gd name="f57" fmla="val 14502"/>
                <a:gd name="f58" fmla="val 14644"/>
                <a:gd name="f59" fmla="val 18043"/>
                <a:gd name="f60" fmla="val 14791"/>
                <a:gd name="f61" fmla="val 18075"/>
                <a:gd name="f62" fmla="val 14933"/>
                <a:gd name="f63" fmla="val 15486"/>
                <a:gd name="f64" fmla="val 15969"/>
                <a:gd name="f65" fmla="val 17596"/>
                <a:gd name="f66" fmla="val 15874"/>
                <a:gd name="f67" fmla="val 15019"/>
                <a:gd name="f68" fmla="val 14979"/>
                <a:gd name="f69" fmla="val 15079"/>
                <a:gd name="f70" fmla="val 11489"/>
                <a:gd name="f71" fmla="val 15298"/>
                <a:gd name="f72" fmla="val 18858"/>
                <a:gd name="f73" fmla="val 7809"/>
                <a:gd name="f74" fmla="val 19395"/>
                <a:gd name="f75" fmla="val 7252"/>
                <a:gd name="f76" fmla="val 19097"/>
                <a:gd name="f77" fmla="val 6317"/>
                <a:gd name="f78" fmla="val 18341"/>
                <a:gd name="f79" fmla="val 6217"/>
                <a:gd name="f80" fmla="val 13428"/>
                <a:gd name="f81" fmla="val 5501"/>
                <a:gd name="f82" fmla="val 13129"/>
                <a:gd name="f83" fmla="val 5441"/>
                <a:gd name="f84" fmla="val 12871"/>
                <a:gd name="f85" fmla="val 12731"/>
                <a:gd name="f86" fmla="val 4964"/>
                <a:gd name="f87" fmla="val 10543"/>
                <a:gd name="f88" fmla="val 528"/>
                <a:gd name="f89" fmla="val 10372"/>
                <a:gd name="f90" fmla="val 175"/>
                <a:gd name="f91" fmla="val 10031"/>
                <a:gd name="f92" fmla="*/ f0 1 19396"/>
                <a:gd name="f93" fmla="*/ f1 1 18091"/>
                <a:gd name="f94" fmla="val f2"/>
                <a:gd name="f95" fmla="val f3"/>
                <a:gd name="f96" fmla="val f4"/>
                <a:gd name="f97" fmla="+- f96 0 f94"/>
                <a:gd name="f98" fmla="+- f95 0 f94"/>
                <a:gd name="f99" fmla="*/ f98 1 19396"/>
                <a:gd name="f100" fmla="*/ f97 1 18091"/>
                <a:gd name="f101" fmla="*/ f94 1 f99"/>
                <a:gd name="f102" fmla="*/ f95 1 f99"/>
                <a:gd name="f103" fmla="*/ f94 1 f100"/>
                <a:gd name="f104" fmla="*/ f96 1 f100"/>
                <a:gd name="f105" fmla="*/ f101 f92 1"/>
                <a:gd name="f106" fmla="*/ f102 f92 1"/>
                <a:gd name="f107" fmla="*/ f104 f93 1"/>
                <a:gd name="f108" fmla="*/ f103 f93 1"/>
              </a:gdLst>
              <a:ahLst/>
              <a:cxnLst>
                <a:cxn ang="3cd4">
                  <a:pos x="hc" y="t"/>
                </a:cxn>
                <a:cxn ang="0">
                  <a:pos x="r" y="vc"/>
                </a:cxn>
                <a:cxn ang="cd4">
                  <a:pos x="hc" y="b"/>
                </a:cxn>
                <a:cxn ang="cd2">
                  <a:pos x="l" y="vc"/>
                </a:cxn>
              </a:cxnLst>
              <a:rect l="f105" t="f108" r="f106" b="f107"/>
              <a:pathLst>
                <a:path w="19396" h="18091">
                  <a:moveTo>
                    <a:pt x="f5" y="f6"/>
                  </a:moveTo>
                  <a:cubicBezTo>
                    <a:pt x="f7" y="f6"/>
                    <a:pt x="f8" y="f9"/>
                    <a:pt x="f10" y="f11"/>
                  </a:cubicBezTo>
                  <a:lnTo>
                    <a:pt x="f12" y="f13"/>
                  </a:lnTo>
                  <a:cubicBezTo>
                    <a:pt x="f14" y="f15"/>
                    <a:pt x="f16" y="f17"/>
                    <a:pt x="f18" y="f19"/>
                  </a:cubicBezTo>
                  <a:lnTo>
                    <a:pt x="f20" y="f21"/>
                  </a:lnTo>
                  <a:cubicBezTo>
                    <a:pt x="f22" y="f23"/>
                    <a:pt x="f2" y="f24"/>
                    <a:pt x="f25" y="f26"/>
                  </a:cubicBezTo>
                  <a:lnTo>
                    <a:pt x="f27" y="f28"/>
                  </a:lnTo>
                  <a:cubicBezTo>
                    <a:pt x="f29" y="f30"/>
                    <a:pt x="f31" y="f32"/>
                    <a:pt x="f33" y="f34"/>
                  </a:cubicBezTo>
                  <a:lnTo>
                    <a:pt x="f35" y="f36"/>
                  </a:lnTo>
                  <a:cubicBezTo>
                    <a:pt x="f37" y="f38"/>
                    <a:pt x="f39" y="f40"/>
                    <a:pt x="f41" y="f40"/>
                  </a:cubicBezTo>
                  <a:cubicBezTo>
                    <a:pt x="f42" y="f40"/>
                    <a:pt x="f43" y="f44"/>
                    <a:pt x="f45" y="f46"/>
                  </a:cubicBezTo>
                  <a:lnTo>
                    <a:pt x="f47" y="f48"/>
                  </a:lnTo>
                  <a:cubicBezTo>
                    <a:pt x="f49" y="f50"/>
                    <a:pt x="f51" y="f52"/>
                    <a:pt x="f53" y="f52"/>
                  </a:cubicBezTo>
                  <a:cubicBezTo>
                    <a:pt x="f54" y="f52"/>
                    <a:pt x="f55" y="f50"/>
                    <a:pt x="f56" y="f48"/>
                  </a:cubicBezTo>
                  <a:lnTo>
                    <a:pt x="f57" y="f46"/>
                  </a:lnTo>
                  <a:cubicBezTo>
                    <a:pt x="f58" y="f59"/>
                    <a:pt x="f60" y="f61"/>
                    <a:pt x="f62" y="f61"/>
                  </a:cubicBezTo>
                  <a:cubicBezTo>
                    <a:pt x="f63" y="f61"/>
                    <a:pt x="f64" y="f65"/>
                    <a:pt x="f66" y="f36"/>
                  </a:cubicBezTo>
                  <a:lnTo>
                    <a:pt x="f67" y="f34"/>
                  </a:lnTo>
                  <a:cubicBezTo>
                    <a:pt x="f68" y="f32"/>
                    <a:pt x="f69" y="f70"/>
                    <a:pt x="f71" y="f28"/>
                  </a:cubicBezTo>
                  <a:lnTo>
                    <a:pt x="f72" y="f73"/>
                  </a:lnTo>
                  <a:cubicBezTo>
                    <a:pt x="f74" y="f75"/>
                    <a:pt x="f76" y="f77"/>
                    <a:pt x="f78" y="f79"/>
                  </a:cubicBezTo>
                  <a:lnTo>
                    <a:pt x="f80" y="f81"/>
                  </a:lnTo>
                  <a:cubicBezTo>
                    <a:pt x="f82" y="f83"/>
                    <a:pt x="f84" y="f15"/>
                    <a:pt x="f85" y="f86"/>
                  </a:cubicBezTo>
                  <a:lnTo>
                    <a:pt x="f87" y="f88"/>
                  </a:lnTo>
                  <a:cubicBezTo>
                    <a:pt x="f89" y="f90"/>
                    <a:pt x="f91" y="f6"/>
                    <a:pt x="f5" y="f6"/>
                  </a:cubicBezTo>
                  <a:close/>
                </a:path>
              </a:pathLst>
            </a:custGeom>
            <a:solidFill>
              <a:srgbClr val="D6B35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5344;p62">
              <a:extLst>
                <a:ext uri="{FF2B5EF4-FFF2-40B4-BE49-F238E27FC236}">
                  <a16:creationId xmlns:a16="http://schemas.microsoft.com/office/drawing/2014/main" id="{533D3715-B0AD-433C-B508-FC45DD2EE736}"/>
                </a:ext>
              </a:extLst>
            </p:cNvPr>
            <p:cNvSpPr/>
            <p:nvPr/>
          </p:nvSpPr>
          <p:spPr>
            <a:xfrm>
              <a:off x="5840483" y="2279983"/>
              <a:ext cx="201250" cy="187516"/>
            </a:xfrm>
            <a:custGeom>
              <a:avLst/>
              <a:gdLst>
                <a:gd name="f0" fmla="val w"/>
                <a:gd name="f1" fmla="val h"/>
                <a:gd name="f2" fmla="val 0"/>
                <a:gd name="f3" fmla="val 19416"/>
                <a:gd name="f4" fmla="val 18091"/>
                <a:gd name="f5" fmla="val 9708"/>
                <a:gd name="f6" fmla="val 1"/>
                <a:gd name="f7" fmla="val 9374"/>
                <a:gd name="f8" fmla="val 9039"/>
                <a:gd name="f9" fmla="val 165"/>
                <a:gd name="f10" fmla="val 8852"/>
                <a:gd name="f11" fmla="val 488"/>
                <a:gd name="f12" fmla="val 6664"/>
                <a:gd name="f13" fmla="val 4944"/>
                <a:gd name="f14" fmla="val 6545"/>
                <a:gd name="f15" fmla="val 5242"/>
                <a:gd name="f16" fmla="val 6266"/>
                <a:gd name="f17" fmla="val 5421"/>
                <a:gd name="f18" fmla="val 5968"/>
                <a:gd name="f19" fmla="val 5461"/>
                <a:gd name="f20" fmla="val 1074"/>
                <a:gd name="f21" fmla="val 6197"/>
                <a:gd name="f22" fmla="val 298"/>
                <a:gd name="f23" fmla="val 6297"/>
                <a:gd name="f24" fmla="val 7232"/>
                <a:gd name="f25" fmla="val 537"/>
                <a:gd name="f26" fmla="val 7789"/>
                <a:gd name="f27" fmla="val 4098"/>
                <a:gd name="f28" fmla="val 11250"/>
                <a:gd name="f29" fmla="val 4317"/>
                <a:gd name="f30" fmla="val 11449"/>
                <a:gd name="f31" fmla="val 4416"/>
                <a:gd name="f32" fmla="val 11787"/>
                <a:gd name="f33" fmla="val 4376"/>
                <a:gd name="f34" fmla="val 12085"/>
                <a:gd name="f35" fmla="val 3521"/>
                <a:gd name="f36" fmla="val 16979"/>
                <a:gd name="f37" fmla="val 3427"/>
                <a:gd name="f38" fmla="val 17590"/>
                <a:gd name="f39" fmla="val 3901"/>
                <a:gd name="f40" fmla="val 18090"/>
                <a:gd name="f41" fmla="val 4447"/>
                <a:gd name="f42" fmla="val 4594"/>
                <a:gd name="f43" fmla="val 4746"/>
                <a:gd name="f44" fmla="val 18054"/>
                <a:gd name="f45" fmla="val 4894"/>
                <a:gd name="f46" fmla="val 17974"/>
                <a:gd name="f47" fmla="val 9270"/>
                <a:gd name="f48" fmla="val 15666"/>
                <a:gd name="f49" fmla="val 9409"/>
                <a:gd name="f50" fmla="val 15587"/>
                <a:gd name="f51" fmla="val 9559"/>
                <a:gd name="f52" fmla="val 15547"/>
                <a:gd name="f53" fmla="val 9857"/>
                <a:gd name="f54" fmla="val 10006"/>
                <a:gd name="f55" fmla="val 10145"/>
                <a:gd name="f56" fmla="val 14522"/>
                <a:gd name="f57" fmla="val 14664"/>
                <a:gd name="f58" fmla="val 18043"/>
                <a:gd name="f59" fmla="val 14811"/>
                <a:gd name="f60" fmla="val 18075"/>
                <a:gd name="f61" fmla="val 14953"/>
                <a:gd name="f62" fmla="val 15505"/>
                <a:gd name="f63" fmla="val 15985"/>
                <a:gd name="f64" fmla="val 17596"/>
                <a:gd name="f65" fmla="val 15874"/>
                <a:gd name="f66" fmla="val 15039"/>
                <a:gd name="f67" fmla="val 14979"/>
                <a:gd name="f68" fmla="val 15099"/>
                <a:gd name="f69" fmla="val 11489"/>
                <a:gd name="f70" fmla="val 15317"/>
                <a:gd name="f71" fmla="val 18878"/>
                <a:gd name="f72" fmla="val 7809"/>
                <a:gd name="f73" fmla="val 19415"/>
                <a:gd name="f74" fmla="val 7252"/>
                <a:gd name="f75" fmla="val 19117"/>
                <a:gd name="f76" fmla="val 6317"/>
                <a:gd name="f77" fmla="val 18341"/>
                <a:gd name="f78" fmla="val 6217"/>
                <a:gd name="f79" fmla="val 13448"/>
                <a:gd name="f80" fmla="val 5501"/>
                <a:gd name="f81" fmla="val 13149"/>
                <a:gd name="f82" fmla="val 5441"/>
                <a:gd name="f83" fmla="val 12871"/>
                <a:gd name="f84" fmla="val 12751"/>
                <a:gd name="f85" fmla="val 4964"/>
                <a:gd name="f86" fmla="val 10563"/>
                <a:gd name="f87" fmla="val 528"/>
                <a:gd name="f88" fmla="val 10392"/>
                <a:gd name="f89" fmla="val 175"/>
                <a:gd name="f90" fmla="val 10051"/>
                <a:gd name="f91" fmla="*/ f0 1 19416"/>
                <a:gd name="f92" fmla="*/ f1 1 18091"/>
                <a:gd name="f93" fmla="val f2"/>
                <a:gd name="f94" fmla="val f3"/>
                <a:gd name="f95" fmla="val f4"/>
                <a:gd name="f96" fmla="+- f95 0 f93"/>
                <a:gd name="f97" fmla="+- f94 0 f93"/>
                <a:gd name="f98" fmla="*/ f97 1 19416"/>
                <a:gd name="f99" fmla="*/ f96 1 18091"/>
                <a:gd name="f100" fmla="*/ f93 1 f98"/>
                <a:gd name="f101" fmla="*/ f94 1 f98"/>
                <a:gd name="f102" fmla="*/ f93 1 f99"/>
                <a:gd name="f103" fmla="*/ f95 1 f99"/>
                <a:gd name="f104" fmla="*/ f100 f91 1"/>
                <a:gd name="f105" fmla="*/ f101 f91 1"/>
                <a:gd name="f106" fmla="*/ f103 f92 1"/>
                <a:gd name="f107" fmla="*/ f102 f92 1"/>
              </a:gdLst>
              <a:ahLst/>
              <a:cxnLst>
                <a:cxn ang="3cd4">
                  <a:pos x="hc" y="t"/>
                </a:cxn>
                <a:cxn ang="0">
                  <a:pos x="r" y="vc"/>
                </a:cxn>
                <a:cxn ang="cd4">
                  <a:pos x="hc" y="b"/>
                </a:cxn>
                <a:cxn ang="cd2">
                  <a:pos x="l" y="vc"/>
                </a:cxn>
              </a:cxnLst>
              <a:rect l="f104" t="f107" r="f105" b="f106"/>
              <a:pathLst>
                <a:path w="19416" h="18091">
                  <a:moveTo>
                    <a:pt x="f5" y="f6"/>
                  </a:moveTo>
                  <a:cubicBezTo>
                    <a:pt x="f7" y="f6"/>
                    <a:pt x="f8" y="f9"/>
                    <a:pt x="f10" y="f11"/>
                  </a:cubicBezTo>
                  <a:lnTo>
                    <a:pt x="f12" y="f13"/>
                  </a:lnTo>
                  <a:cubicBezTo>
                    <a:pt x="f14" y="f15"/>
                    <a:pt x="f16" y="f17"/>
                    <a:pt x="f18" y="f19"/>
                  </a:cubicBezTo>
                  <a:lnTo>
                    <a:pt x="f20" y="f21"/>
                  </a:lnTo>
                  <a:cubicBezTo>
                    <a:pt x="f22" y="f23"/>
                    <a:pt x="f2" y="f24"/>
                    <a:pt x="f25" y="f26"/>
                  </a:cubicBezTo>
                  <a:lnTo>
                    <a:pt x="f27" y="f28"/>
                  </a:lnTo>
                  <a:cubicBezTo>
                    <a:pt x="f29" y="f30"/>
                    <a:pt x="f31" y="f32"/>
                    <a:pt x="f33" y="f34"/>
                  </a:cubicBezTo>
                  <a:lnTo>
                    <a:pt x="f35" y="f36"/>
                  </a:lnTo>
                  <a:cubicBezTo>
                    <a:pt x="f37" y="f38"/>
                    <a:pt x="f39" y="f40"/>
                    <a:pt x="f41" y="f40"/>
                  </a:cubicBezTo>
                  <a:cubicBezTo>
                    <a:pt x="f42" y="f40"/>
                    <a:pt x="f43" y="f44"/>
                    <a:pt x="f45" y="f46"/>
                  </a:cubicBezTo>
                  <a:lnTo>
                    <a:pt x="f47" y="f48"/>
                  </a:lnTo>
                  <a:cubicBezTo>
                    <a:pt x="f49" y="f50"/>
                    <a:pt x="f51" y="f52"/>
                    <a:pt x="f5" y="f52"/>
                  </a:cubicBezTo>
                  <a:cubicBezTo>
                    <a:pt x="f53" y="f52"/>
                    <a:pt x="f54" y="f50"/>
                    <a:pt x="f55" y="f48"/>
                  </a:cubicBezTo>
                  <a:lnTo>
                    <a:pt x="f56" y="f46"/>
                  </a:lnTo>
                  <a:cubicBezTo>
                    <a:pt x="f57" y="f58"/>
                    <a:pt x="f59" y="f60"/>
                    <a:pt x="f61" y="f60"/>
                  </a:cubicBezTo>
                  <a:cubicBezTo>
                    <a:pt x="f62" y="f60"/>
                    <a:pt x="f63" y="f64"/>
                    <a:pt x="f65" y="f36"/>
                  </a:cubicBezTo>
                  <a:lnTo>
                    <a:pt x="f66" y="f34"/>
                  </a:lnTo>
                  <a:cubicBezTo>
                    <a:pt x="f67" y="f32"/>
                    <a:pt x="f68" y="f69"/>
                    <a:pt x="f70" y="f28"/>
                  </a:cubicBezTo>
                  <a:lnTo>
                    <a:pt x="f71" y="f72"/>
                  </a:lnTo>
                  <a:cubicBezTo>
                    <a:pt x="f73" y="f74"/>
                    <a:pt x="f75" y="f76"/>
                    <a:pt x="f77" y="f78"/>
                  </a:cubicBezTo>
                  <a:lnTo>
                    <a:pt x="f79" y="f80"/>
                  </a:lnTo>
                  <a:cubicBezTo>
                    <a:pt x="f81" y="f82"/>
                    <a:pt x="f83" y="f15"/>
                    <a:pt x="f84" y="f85"/>
                  </a:cubicBezTo>
                  <a:lnTo>
                    <a:pt x="f86" y="f87"/>
                  </a:lnTo>
                  <a:cubicBezTo>
                    <a:pt x="f88" y="f89"/>
                    <a:pt x="f90" y="f6"/>
                    <a:pt x="f5" y="f6"/>
                  </a:cubicBezTo>
                  <a:close/>
                </a:path>
              </a:pathLst>
            </a:custGeom>
            <a:noFill/>
            <a:ln w="9528" cap="flat">
              <a:solidFill>
                <a:srgbClr val="D6B35F"/>
              </a:solidFill>
              <a:prstDash val="solid"/>
              <a:miter/>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6" name="Google Shape;5345;p62">
            <a:extLst>
              <a:ext uri="{FF2B5EF4-FFF2-40B4-BE49-F238E27FC236}">
                <a16:creationId xmlns:a16="http://schemas.microsoft.com/office/drawing/2014/main" id="{C277F2FE-0607-49E8-953D-1C65489CE03F}"/>
              </a:ext>
            </a:extLst>
          </p:cNvPr>
          <p:cNvGrpSpPr/>
          <p:nvPr/>
        </p:nvGrpSpPr>
        <p:grpSpPr>
          <a:xfrm>
            <a:off x="4917999" y="2690466"/>
            <a:ext cx="1123734" cy="187516"/>
            <a:chOff x="4917999" y="2690466"/>
            <a:chExt cx="1123734" cy="187516"/>
          </a:xfrm>
        </p:grpSpPr>
        <p:sp>
          <p:nvSpPr>
            <p:cNvPr id="17" name="Google Shape;5346;p62">
              <a:extLst>
                <a:ext uri="{FF2B5EF4-FFF2-40B4-BE49-F238E27FC236}">
                  <a16:creationId xmlns:a16="http://schemas.microsoft.com/office/drawing/2014/main" id="{2F6F0806-652B-4066-80E5-57680018F36B}"/>
                </a:ext>
              </a:extLst>
            </p:cNvPr>
            <p:cNvSpPr/>
            <p:nvPr/>
          </p:nvSpPr>
          <p:spPr>
            <a:xfrm>
              <a:off x="4917999" y="2690466"/>
              <a:ext cx="201250" cy="187516"/>
            </a:xfrm>
            <a:custGeom>
              <a:avLst/>
              <a:gdLst>
                <a:gd name="f0" fmla="val w"/>
                <a:gd name="f1" fmla="val h"/>
                <a:gd name="f2" fmla="val 0"/>
                <a:gd name="f3" fmla="val 19416"/>
                <a:gd name="f4" fmla="val 18091"/>
                <a:gd name="f5" fmla="val 9708"/>
                <a:gd name="f6" fmla="val 1"/>
                <a:gd name="f7" fmla="val 9375"/>
                <a:gd name="f8" fmla="val 9039"/>
                <a:gd name="f9" fmla="val 165"/>
                <a:gd name="f10" fmla="val 8852"/>
                <a:gd name="f11" fmla="val 488"/>
                <a:gd name="f12" fmla="val 6664"/>
                <a:gd name="f13" fmla="val 4944"/>
                <a:gd name="f14" fmla="val 6545"/>
                <a:gd name="f15" fmla="val 5242"/>
                <a:gd name="f16" fmla="val 6266"/>
                <a:gd name="f17" fmla="val 5421"/>
                <a:gd name="f18" fmla="val 5968"/>
                <a:gd name="f19" fmla="val 5461"/>
                <a:gd name="f20" fmla="val 1074"/>
                <a:gd name="f21" fmla="val 6197"/>
                <a:gd name="f22" fmla="val 299"/>
                <a:gd name="f23" fmla="val 6297"/>
                <a:gd name="f24" fmla="val 7232"/>
                <a:gd name="f25" fmla="val 557"/>
                <a:gd name="f26" fmla="val 7789"/>
                <a:gd name="f27" fmla="val 4098"/>
                <a:gd name="f28" fmla="val 11250"/>
                <a:gd name="f29" fmla="val 4337"/>
                <a:gd name="f30" fmla="val 11449"/>
                <a:gd name="f31" fmla="val 4436"/>
                <a:gd name="f32" fmla="val 11787"/>
                <a:gd name="f33" fmla="val 4377"/>
                <a:gd name="f34" fmla="val 12085"/>
                <a:gd name="f35" fmla="val 3541"/>
                <a:gd name="f36" fmla="val 16979"/>
                <a:gd name="f37" fmla="val 3431"/>
                <a:gd name="f38" fmla="val 17590"/>
                <a:gd name="f39" fmla="val 3902"/>
                <a:gd name="f40" fmla="val 18090"/>
                <a:gd name="f41" fmla="val 4447"/>
                <a:gd name="f42" fmla="val 4594"/>
                <a:gd name="f43" fmla="val 4746"/>
                <a:gd name="f44" fmla="val 18054"/>
                <a:gd name="f45" fmla="val 4894"/>
                <a:gd name="f46" fmla="val 17974"/>
                <a:gd name="f47" fmla="val 9270"/>
                <a:gd name="f48" fmla="val 15666"/>
                <a:gd name="f49" fmla="val 9409"/>
                <a:gd name="f50" fmla="val 15587"/>
                <a:gd name="f51" fmla="val 9559"/>
                <a:gd name="f52" fmla="val 15547"/>
                <a:gd name="f53" fmla="val 9857"/>
                <a:gd name="f54" fmla="val 10006"/>
                <a:gd name="f55" fmla="val 10145"/>
                <a:gd name="f56" fmla="val 14522"/>
                <a:gd name="f57" fmla="val 14664"/>
                <a:gd name="f58" fmla="val 18043"/>
                <a:gd name="f59" fmla="val 14811"/>
                <a:gd name="f60" fmla="val 18075"/>
                <a:gd name="f61" fmla="val 14953"/>
                <a:gd name="f62" fmla="val 15506"/>
                <a:gd name="f63" fmla="val 15989"/>
                <a:gd name="f64" fmla="val 17596"/>
                <a:gd name="f65" fmla="val 15894"/>
                <a:gd name="f66" fmla="val 15039"/>
                <a:gd name="f67" fmla="val 14999"/>
                <a:gd name="f68" fmla="val 15099"/>
                <a:gd name="f69" fmla="val 11489"/>
                <a:gd name="f70" fmla="val 15318"/>
                <a:gd name="f71" fmla="val 18878"/>
                <a:gd name="f72" fmla="val 7809"/>
                <a:gd name="f73" fmla="val 19415"/>
                <a:gd name="f74" fmla="val 7252"/>
                <a:gd name="f75" fmla="val 19117"/>
                <a:gd name="f76" fmla="val 6317"/>
                <a:gd name="f77" fmla="val 18361"/>
                <a:gd name="f78" fmla="val 6217"/>
                <a:gd name="f79" fmla="val 13448"/>
                <a:gd name="f80" fmla="val 5501"/>
                <a:gd name="f81" fmla="val 13149"/>
                <a:gd name="f82" fmla="val 5441"/>
                <a:gd name="f83" fmla="val 12891"/>
                <a:gd name="f84" fmla="val 12751"/>
                <a:gd name="f85" fmla="val 4964"/>
                <a:gd name="f86" fmla="val 10563"/>
                <a:gd name="f87" fmla="val 528"/>
                <a:gd name="f88" fmla="val 10392"/>
                <a:gd name="f89" fmla="val 175"/>
                <a:gd name="f90" fmla="val 10051"/>
                <a:gd name="f91" fmla="*/ f0 1 19416"/>
                <a:gd name="f92" fmla="*/ f1 1 18091"/>
                <a:gd name="f93" fmla="val f2"/>
                <a:gd name="f94" fmla="val f3"/>
                <a:gd name="f95" fmla="val f4"/>
                <a:gd name="f96" fmla="+- f95 0 f93"/>
                <a:gd name="f97" fmla="+- f94 0 f93"/>
                <a:gd name="f98" fmla="*/ f97 1 19416"/>
                <a:gd name="f99" fmla="*/ f96 1 18091"/>
                <a:gd name="f100" fmla="*/ f93 1 f98"/>
                <a:gd name="f101" fmla="*/ f94 1 f98"/>
                <a:gd name="f102" fmla="*/ f93 1 f99"/>
                <a:gd name="f103" fmla="*/ f95 1 f99"/>
                <a:gd name="f104" fmla="*/ f100 f91 1"/>
                <a:gd name="f105" fmla="*/ f101 f91 1"/>
                <a:gd name="f106" fmla="*/ f103 f92 1"/>
                <a:gd name="f107" fmla="*/ f102 f92 1"/>
              </a:gdLst>
              <a:ahLst/>
              <a:cxnLst>
                <a:cxn ang="3cd4">
                  <a:pos x="hc" y="t"/>
                </a:cxn>
                <a:cxn ang="0">
                  <a:pos x="r" y="vc"/>
                </a:cxn>
                <a:cxn ang="cd4">
                  <a:pos x="hc" y="b"/>
                </a:cxn>
                <a:cxn ang="cd2">
                  <a:pos x="l" y="vc"/>
                </a:cxn>
              </a:cxnLst>
              <a:rect l="f104" t="f107" r="f105" b="f106"/>
              <a:pathLst>
                <a:path w="19416" h="18091">
                  <a:moveTo>
                    <a:pt x="f5" y="f6"/>
                  </a:moveTo>
                  <a:cubicBezTo>
                    <a:pt x="f7" y="f6"/>
                    <a:pt x="f8" y="f9"/>
                    <a:pt x="f10" y="f11"/>
                  </a:cubicBezTo>
                  <a:lnTo>
                    <a:pt x="f12" y="f13"/>
                  </a:lnTo>
                  <a:cubicBezTo>
                    <a:pt x="f14" y="f15"/>
                    <a:pt x="f16" y="f17"/>
                    <a:pt x="f18" y="f19"/>
                  </a:cubicBezTo>
                  <a:lnTo>
                    <a:pt x="f20" y="f21"/>
                  </a:lnTo>
                  <a:cubicBezTo>
                    <a:pt x="f22" y="f23"/>
                    <a:pt x="f2" y="f24"/>
                    <a:pt x="f25" y="f26"/>
                  </a:cubicBezTo>
                  <a:lnTo>
                    <a:pt x="f27" y="f28"/>
                  </a:lnTo>
                  <a:cubicBezTo>
                    <a:pt x="f29" y="f30"/>
                    <a:pt x="f31" y="f32"/>
                    <a:pt x="f33" y="f34"/>
                  </a:cubicBezTo>
                  <a:lnTo>
                    <a:pt x="f35" y="f36"/>
                  </a:lnTo>
                  <a:cubicBezTo>
                    <a:pt x="f37" y="f38"/>
                    <a:pt x="f39" y="f40"/>
                    <a:pt x="f41" y="f40"/>
                  </a:cubicBezTo>
                  <a:cubicBezTo>
                    <a:pt x="f42" y="f40"/>
                    <a:pt x="f43" y="f44"/>
                    <a:pt x="f45" y="f46"/>
                  </a:cubicBezTo>
                  <a:lnTo>
                    <a:pt x="f47" y="f48"/>
                  </a:lnTo>
                  <a:cubicBezTo>
                    <a:pt x="f49" y="f50"/>
                    <a:pt x="f51" y="f52"/>
                    <a:pt x="f5" y="f52"/>
                  </a:cubicBezTo>
                  <a:cubicBezTo>
                    <a:pt x="f53" y="f52"/>
                    <a:pt x="f54" y="f50"/>
                    <a:pt x="f55" y="f48"/>
                  </a:cubicBezTo>
                  <a:lnTo>
                    <a:pt x="f56" y="f46"/>
                  </a:lnTo>
                  <a:cubicBezTo>
                    <a:pt x="f57" y="f58"/>
                    <a:pt x="f59" y="f60"/>
                    <a:pt x="f61" y="f60"/>
                  </a:cubicBezTo>
                  <a:cubicBezTo>
                    <a:pt x="f62" y="f60"/>
                    <a:pt x="f63" y="f64"/>
                    <a:pt x="f65" y="f36"/>
                  </a:cubicBezTo>
                  <a:lnTo>
                    <a:pt x="f66" y="f34"/>
                  </a:lnTo>
                  <a:cubicBezTo>
                    <a:pt x="f67" y="f32"/>
                    <a:pt x="f68" y="f69"/>
                    <a:pt x="f70" y="f28"/>
                  </a:cubicBezTo>
                  <a:lnTo>
                    <a:pt x="f71" y="f72"/>
                  </a:lnTo>
                  <a:cubicBezTo>
                    <a:pt x="f73" y="f74"/>
                    <a:pt x="f75" y="f76"/>
                    <a:pt x="f77" y="f78"/>
                  </a:cubicBezTo>
                  <a:lnTo>
                    <a:pt x="f79" y="f80"/>
                  </a:lnTo>
                  <a:cubicBezTo>
                    <a:pt x="f81" y="f82"/>
                    <a:pt x="f83" y="f15"/>
                    <a:pt x="f84" y="f85"/>
                  </a:cubicBezTo>
                  <a:lnTo>
                    <a:pt x="f86" y="f87"/>
                  </a:lnTo>
                  <a:cubicBezTo>
                    <a:pt x="f88" y="f89"/>
                    <a:pt x="f90" y="f6"/>
                    <a:pt x="f5" y="f6"/>
                  </a:cubicBezTo>
                  <a:close/>
                </a:path>
              </a:pathLst>
            </a:custGeom>
            <a:solidFill>
              <a:srgbClr val="D6B35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5347;p62">
              <a:extLst>
                <a:ext uri="{FF2B5EF4-FFF2-40B4-BE49-F238E27FC236}">
                  <a16:creationId xmlns:a16="http://schemas.microsoft.com/office/drawing/2014/main" id="{050E9BBE-B459-4862-B483-531A26AEC75F}"/>
                </a:ext>
              </a:extLst>
            </p:cNvPr>
            <p:cNvSpPr/>
            <p:nvPr/>
          </p:nvSpPr>
          <p:spPr>
            <a:xfrm>
              <a:off x="5148721" y="2690466"/>
              <a:ext cx="201039" cy="187516"/>
            </a:xfrm>
            <a:custGeom>
              <a:avLst/>
              <a:gdLst>
                <a:gd name="f0" fmla="val w"/>
                <a:gd name="f1" fmla="val h"/>
                <a:gd name="f2" fmla="val 0"/>
                <a:gd name="f3" fmla="val 19396"/>
                <a:gd name="f4" fmla="val 18091"/>
                <a:gd name="f5" fmla="val 9705"/>
                <a:gd name="f6" fmla="val 1"/>
                <a:gd name="f7" fmla="val 9374"/>
                <a:gd name="f8" fmla="val 9039"/>
                <a:gd name="f9" fmla="val 165"/>
                <a:gd name="f10" fmla="val 8852"/>
                <a:gd name="f11" fmla="val 488"/>
                <a:gd name="f12" fmla="val 6664"/>
                <a:gd name="f13" fmla="val 4944"/>
                <a:gd name="f14" fmla="val 6545"/>
                <a:gd name="f15" fmla="val 5242"/>
                <a:gd name="f16" fmla="val 6266"/>
                <a:gd name="f17" fmla="val 5421"/>
                <a:gd name="f18" fmla="val 5968"/>
                <a:gd name="f19" fmla="val 5461"/>
                <a:gd name="f20" fmla="val 1074"/>
                <a:gd name="f21" fmla="val 6197"/>
                <a:gd name="f22" fmla="val 299"/>
                <a:gd name="f23" fmla="val 6297"/>
                <a:gd name="f24" fmla="val 7232"/>
                <a:gd name="f25" fmla="val 537"/>
                <a:gd name="f26" fmla="val 7789"/>
                <a:gd name="f27" fmla="val 4078"/>
                <a:gd name="f28" fmla="val 11250"/>
                <a:gd name="f29" fmla="val 4297"/>
                <a:gd name="f30" fmla="val 11449"/>
                <a:gd name="f31" fmla="val 4396"/>
                <a:gd name="f32" fmla="val 11787"/>
                <a:gd name="f33" fmla="val 4357"/>
                <a:gd name="f34" fmla="val 12085"/>
                <a:gd name="f35" fmla="val 3501"/>
                <a:gd name="f36" fmla="val 16979"/>
                <a:gd name="f37" fmla="val 3407"/>
                <a:gd name="f38" fmla="val 17590"/>
                <a:gd name="f39" fmla="val 3881"/>
                <a:gd name="f40" fmla="val 18090"/>
                <a:gd name="f41" fmla="val 4427"/>
                <a:gd name="f42" fmla="val 4574"/>
                <a:gd name="f43" fmla="val 4726"/>
                <a:gd name="f44" fmla="val 18054"/>
                <a:gd name="f45" fmla="val 4874"/>
                <a:gd name="f46" fmla="val 17974"/>
                <a:gd name="f47" fmla="val 9250"/>
                <a:gd name="f48" fmla="val 15666"/>
                <a:gd name="f49" fmla="val 9389"/>
                <a:gd name="f50" fmla="val 15587"/>
                <a:gd name="f51" fmla="val 9539"/>
                <a:gd name="f52" fmla="val 15547"/>
                <a:gd name="f53" fmla="val 9688"/>
                <a:gd name="f54" fmla="val 9837"/>
                <a:gd name="f55" fmla="val 9986"/>
                <a:gd name="f56" fmla="val 10126"/>
                <a:gd name="f57" fmla="val 14502"/>
                <a:gd name="f58" fmla="val 14644"/>
                <a:gd name="f59" fmla="val 18043"/>
                <a:gd name="f60" fmla="val 14791"/>
                <a:gd name="f61" fmla="val 18075"/>
                <a:gd name="f62" fmla="val 14933"/>
                <a:gd name="f63" fmla="val 15485"/>
                <a:gd name="f64" fmla="val 15965"/>
                <a:gd name="f65" fmla="val 17596"/>
                <a:gd name="f66" fmla="val 15855"/>
                <a:gd name="f67" fmla="val 15019"/>
                <a:gd name="f68" fmla="val 14959"/>
                <a:gd name="f69" fmla="val 15059"/>
                <a:gd name="f70" fmla="val 11489"/>
                <a:gd name="f71" fmla="val 15298"/>
                <a:gd name="f72" fmla="val 18839"/>
                <a:gd name="f73" fmla="val 7809"/>
                <a:gd name="f74" fmla="val 7252"/>
                <a:gd name="f75" fmla="val 19097"/>
                <a:gd name="f76" fmla="val 6317"/>
                <a:gd name="f77" fmla="val 18321"/>
                <a:gd name="f78" fmla="val 6217"/>
                <a:gd name="f79" fmla="val 13428"/>
                <a:gd name="f80" fmla="val 5501"/>
                <a:gd name="f81" fmla="val 13129"/>
                <a:gd name="f82" fmla="val 5441"/>
                <a:gd name="f83" fmla="val 12851"/>
                <a:gd name="f84" fmla="val 12731"/>
                <a:gd name="f85" fmla="val 4964"/>
                <a:gd name="f86" fmla="val 10543"/>
                <a:gd name="f87" fmla="val 528"/>
                <a:gd name="f88" fmla="val 10382"/>
                <a:gd name="f89" fmla="val 175"/>
                <a:gd name="f90" fmla="val 10046"/>
                <a:gd name="f91" fmla="*/ f0 1 19396"/>
                <a:gd name="f92" fmla="*/ f1 1 18091"/>
                <a:gd name="f93" fmla="val f2"/>
                <a:gd name="f94" fmla="val f3"/>
                <a:gd name="f95" fmla="val f4"/>
                <a:gd name="f96" fmla="+- f95 0 f93"/>
                <a:gd name="f97" fmla="+- f94 0 f93"/>
                <a:gd name="f98" fmla="*/ f97 1 19396"/>
                <a:gd name="f99" fmla="*/ f96 1 18091"/>
                <a:gd name="f100" fmla="*/ f93 1 f98"/>
                <a:gd name="f101" fmla="*/ f94 1 f98"/>
                <a:gd name="f102" fmla="*/ f93 1 f99"/>
                <a:gd name="f103" fmla="*/ f95 1 f99"/>
                <a:gd name="f104" fmla="*/ f100 f91 1"/>
                <a:gd name="f105" fmla="*/ f101 f91 1"/>
                <a:gd name="f106" fmla="*/ f103 f92 1"/>
                <a:gd name="f107" fmla="*/ f102 f92 1"/>
              </a:gdLst>
              <a:ahLst/>
              <a:cxnLst>
                <a:cxn ang="3cd4">
                  <a:pos x="hc" y="t"/>
                </a:cxn>
                <a:cxn ang="0">
                  <a:pos x="r" y="vc"/>
                </a:cxn>
                <a:cxn ang="cd4">
                  <a:pos x="hc" y="b"/>
                </a:cxn>
                <a:cxn ang="cd2">
                  <a:pos x="l" y="vc"/>
                </a:cxn>
              </a:cxnLst>
              <a:rect l="f104" t="f107" r="f105" b="f106"/>
              <a:pathLst>
                <a:path w="19396" h="18091">
                  <a:moveTo>
                    <a:pt x="f5" y="f6"/>
                  </a:moveTo>
                  <a:cubicBezTo>
                    <a:pt x="f7" y="f6"/>
                    <a:pt x="f8" y="f9"/>
                    <a:pt x="f10" y="f11"/>
                  </a:cubicBezTo>
                  <a:lnTo>
                    <a:pt x="f12" y="f13"/>
                  </a:lnTo>
                  <a:cubicBezTo>
                    <a:pt x="f14" y="f15"/>
                    <a:pt x="f16" y="f17"/>
                    <a:pt x="f18" y="f19"/>
                  </a:cubicBezTo>
                  <a:lnTo>
                    <a:pt x="f20" y="f21"/>
                  </a:lnTo>
                  <a:cubicBezTo>
                    <a:pt x="f22" y="f23"/>
                    <a:pt x="f2" y="f24"/>
                    <a:pt x="f25" y="f26"/>
                  </a:cubicBezTo>
                  <a:lnTo>
                    <a:pt x="f27" y="f28"/>
                  </a:lnTo>
                  <a:cubicBezTo>
                    <a:pt x="f29" y="f30"/>
                    <a:pt x="f31" y="f32"/>
                    <a:pt x="f33" y="f34"/>
                  </a:cubicBezTo>
                  <a:lnTo>
                    <a:pt x="f35" y="f36"/>
                  </a:lnTo>
                  <a:cubicBezTo>
                    <a:pt x="f37" y="f38"/>
                    <a:pt x="f39" y="f40"/>
                    <a:pt x="f41" y="f40"/>
                  </a:cubicBezTo>
                  <a:cubicBezTo>
                    <a:pt x="f42" y="f40"/>
                    <a:pt x="f43" y="f44"/>
                    <a:pt x="f45" y="f46"/>
                  </a:cubicBezTo>
                  <a:lnTo>
                    <a:pt x="f47" y="f48"/>
                  </a:lnTo>
                  <a:cubicBezTo>
                    <a:pt x="f49" y="f50"/>
                    <a:pt x="f51" y="f52"/>
                    <a:pt x="f53" y="f52"/>
                  </a:cubicBezTo>
                  <a:cubicBezTo>
                    <a:pt x="f54" y="f52"/>
                    <a:pt x="f55" y="f50"/>
                    <a:pt x="f56" y="f48"/>
                  </a:cubicBezTo>
                  <a:lnTo>
                    <a:pt x="f57" y="f46"/>
                  </a:lnTo>
                  <a:cubicBezTo>
                    <a:pt x="f58" y="f59"/>
                    <a:pt x="f60" y="f61"/>
                    <a:pt x="f62" y="f61"/>
                  </a:cubicBezTo>
                  <a:cubicBezTo>
                    <a:pt x="f63" y="f61"/>
                    <a:pt x="f64" y="f65"/>
                    <a:pt x="f66" y="f36"/>
                  </a:cubicBezTo>
                  <a:lnTo>
                    <a:pt x="f67" y="f34"/>
                  </a:lnTo>
                  <a:cubicBezTo>
                    <a:pt x="f68" y="f32"/>
                    <a:pt x="f69" y="f70"/>
                    <a:pt x="f71" y="f28"/>
                  </a:cubicBezTo>
                  <a:lnTo>
                    <a:pt x="f72" y="f73"/>
                  </a:lnTo>
                  <a:cubicBezTo>
                    <a:pt x="f3" y="f74"/>
                    <a:pt x="f75" y="f76"/>
                    <a:pt x="f77" y="f78"/>
                  </a:cubicBezTo>
                  <a:lnTo>
                    <a:pt x="f79" y="f80"/>
                  </a:lnTo>
                  <a:cubicBezTo>
                    <a:pt x="f81" y="f82"/>
                    <a:pt x="f83" y="f15"/>
                    <a:pt x="f84" y="f85"/>
                  </a:cubicBezTo>
                  <a:lnTo>
                    <a:pt x="f86" y="f87"/>
                  </a:lnTo>
                  <a:cubicBezTo>
                    <a:pt x="f88" y="f89"/>
                    <a:pt x="f90" y="f6"/>
                    <a:pt x="f5" y="f6"/>
                  </a:cubicBezTo>
                  <a:close/>
                </a:path>
              </a:pathLst>
            </a:custGeom>
            <a:solidFill>
              <a:srgbClr val="D6B35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5348;p62">
              <a:extLst>
                <a:ext uri="{FF2B5EF4-FFF2-40B4-BE49-F238E27FC236}">
                  <a16:creationId xmlns:a16="http://schemas.microsoft.com/office/drawing/2014/main" id="{92B58AE0-70FA-4691-B494-6DB38C6930A3}"/>
                </a:ext>
              </a:extLst>
            </p:cNvPr>
            <p:cNvSpPr/>
            <p:nvPr/>
          </p:nvSpPr>
          <p:spPr>
            <a:xfrm>
              <a:off x="5379451" y="2690466"/>
              <a:ext cx="201039" cy="187516"/>
            </a:xfrm>
            <a:custGeom>
              <a:avLst/>
              <a:gdLst>
                <a:gd name="f0" fmla="val w"/>
                <a:gd name="f1" fmla="val h"/>
                <a:gd name="f2" fmla="val 0"/>
                <a:gd name="f3" fmla="val 19396"/>
                <a:gd name="f4" fmla="val 18091"/>
                <a:gd name="f5" fmla="val 9675"/>
                <a:gd name="f6" fmla="val 1"/>
                <a:gd name="f7" fmla="val 9345"/>
                <a:gd name="f8" fmla="val 9019"/>
                <a:gd name="f9" fmla="val 165"/>
                <a:gd name="f10" fmla="val 8852"/>
                <a:gd name="f11" fmla="val 488"/>
                <a:gd name="f12" fmla="val 6664"/>
                <a:gd name="f13" fmla="val 4944"/>
                <a:gd name="f14" fmla="val 6525"/>
                <a:gd name="f15" fmla="val 5242"/>
                <a:gd name="f16" fmla="val 6266"/>
                <a:gd name="f17" fmla="val 5421"/>
                <a:gd name="f18" fmla="val 5968"/>
                <a:gd name="f19" fmla="val 5461"/>
                <a:gd name="f20" fmla="val 1054"/>
                <a:gd name="f21" fmla="val 6197"/>
                <a:gd name="f22" fmla="val 298"/>
                <a:gd name="f23" fmla="val 6297"/>
                <a:gd name="f24" fmla="val 7232"/>
                <a:gd name="f25" fmla="val 537"/>
                <a:gd name="f26" fmla="val 7789"/>
                <a:gd name="f27" fmla="val 4058"/>
                <a:gd name="f28" fmla="val 11250"/>
                <a:gd name="f29" fmla="val 4297"/>
                <a:gd name="f30" fmla="val 11449"/>
                <a:gd name="f31" fmla="val 4396"/>
                <a:gd name="f32" fmla="val 11787"/>
                <a:gd name="f33" fmla="val 4337"/>
                <a:gd name="f34" fmla="val 12085"/>
                <a:gd name="f35" fmla="val 3501"/>
                <a:gd name="f36" fmla="val 16979"/>
                <a:gd name="f37" fmla="val 3391"/>
                <a:gd name="f38" fmla="val 17590"/>
                <a:gd name="f39" fmla="val 3862"/>
                <a:gd name="f40" fmla="val 18090"/>
                <a:gd name="f41" fmla="val 4407"/>
                <a:gd name="f42" fmla="val 4554"/>
                <a:gd name="f43" fmla="val 4706"/>
                <a:gd name="f44" fmla="val 18054"/>
                <a:gd name="f45" fmla="val 4854"/>
                <a:gd name="f46" fmla="val 17974"/>
                <a:gd name="f47" fmla="val 9230"/>
                <a:gd name="f48" fmla="val 15666"/>
                <a:gd name="f49" fmla="val 9370"/>
                <a:gd name="f50" fmla="val 15587"/>
                <a:gd name="f51" fmla="val 9519"/>
                <a:gd name="f52" fmla="val 15547"/>
                <a:gd name="f53" fmla="val 9668"/>
                <a:gd name="f54" fmla="val 9817"/>
                <a:gd name="f55" fmla="val 9966"/>
                <a:gd name="f56" fmla="val 10106"/>
                <a:gd name="f57" fmla="val 14482"/>
                <a:gd name="f58" fmla="val 14624"/>
                <a:gd name="f59" fmla="val 18043"/>
                <a:gd name="f60" fmla="val 14771"/>
                <a:gd name="f61" fmla="val 18075"/>
                <a:gd name="f62" fmla="val 14913"/>
                <a:gd name="f63" fmla="val 15466"/>
                <a:gd name="f64" fmla="val 15949"/>
                <a:gd name="f65" fmla="val 17596"/>
                <a:gd name="f66" fmla="val 15855"/>
                <a:gd name="f67" fmla="val 15019"/>
                <a:gd name="f68" fmla="val 14959"/>
                <a:gd name="f69" fmla="val 15059"/>
                <a:gd name="f70" fmla="val 11489"/>
                <a:gd name="f71" fmla="val 15278"/>
                <a:gd name="f72" fmla="val 18838"/>
                <a:gd name="f73" fmla="val 7809"/>
                <a:gd name="f74" fmla="val 19395"/>
                <a:gd name="f75" fmla="val 7252"/>
                <a:gd name="f76" fmla="val 19097"/>
                <a:gd name="f77" fmla="val 6317"/>
                <a:gd name="f78" fmla="val 18321"/>
                <a:gd name="f79" fmla="val 6217"/>
                <a:gd name="f80" fmla="val 13428"/>
                <a:gd name="f81" fmla="val 5501"/>
                <a:gd name="f82" fmla="val 13129"/>
                <a:gd name="f83" fmla="val 5441"/>
                <a:gd name="f84" fmla="val 12851"/>
                <a:gd name="f85" fmla="val 12731"/>
                <a:gd name="f86" fmla="val 4964"/>
                <a:gd name="f87" fmla="val 10543"/>
                <a:gd name="f88" fmla="val 528"/>
                <a:gd name="f89" fmla="val 10362"/>
                <a:gd name="f90" fmla="val 175"/>
                <a:gd name="f91" fmla="val 10016"/>
                <a:gd name="f92" fmla="*/ f0 1 19396"/>
                <a:gd name="f93" fmla="*/ f1 1 18091"/>
                <a:gd name="f94" fmla="val f2"/>
                <a:gd name="f95" fmla="val f3"/>
                <a:gd name="f96" fmla="val f4"/>
                <a:gd name="f97" fmla="+- f96 0 f94"/>
                <a:gd name="f98" fmla="+- f95 0 f94"/>
                <a:gd name="f99" fmla="*/ f98 1 19396"/>
                <a:gd name="f100" fmla="*/ f97 1 18091"/>
                <a:gd name="f101" fmla="*/ f94 1 f99"/>
                <a:gd name="f102" fmla="*/ f95 1 f99"/>
                <a:gd name="f103" fmla="*/ f94 1 f100"/>
                <a:gd name="f104" fmla="*/ f96 1 f100"/>
                <a:gd name="f105" fmla="*/ f101 f92 1"/>
                <a:gd name="f106" fmla="*/ f102 f92 1"/>
                <a:gd name="f107" fmla="*/ f104 f93 1"/>
                <a:gd name="f108" fmla="*/ f103 f93 1"/>
              </a:gdLst>
              <a:ahLst/>
              <a:cxnLst>
                <a:cxn ang="3cd4">
                  <a:pos x="hc" y="t"/>
                </a:cxn>
                <a:cxn ang="0">
                  <a:pos x="r" y="vc"/>
                </a:cxn>
                <a:cxn ang="cd4">
                  <a:pos x="hc" y="b"/>
                </a:cxn>
                <a:cxn ang="cd2">
                  <a:pos x="l" y="vc"/>
                </a:cxn>
              </a:cxnLst>
              <a:rect l="f105" t="f108" r="f106" b="f107"/>
              <a:pathLst>
                <a:path w="19396" h="18091">
                  <a:moveTo>
                    <a:pt x="f5" y="f6"/>
                  </a:moveTo>
                  <a:cubicBezTo>
                    <a:pt x="f7" y="f6"/>
                    <a:pt x="f8" y="f9"/>
                    <a:pt x="f10" y="f11"/>
                  </a:cubicBezTo>
                  <a:lnTo>
                    <a:pt x="f12" y="f13"/>
                  </a:lnTo>
                  <a:cubicBezTo>
                    <a:pt x="f14" y="f15"/>
                    <a:pt x="f16" y="f17"/>
                    <a:pt x="f18" y="f19"/>
                  </a:cubicBezTo>
                  <a:lnTo>
                    <a:pt x="f20" y="f21"/>
                  </a:lnTo>
                  <a:cubicBezTo>
                    <a:pt x="f22" y="f23"/>
                    <a:pt x="f2" y="f24"/>
                    <a:pt x="f25" y="f26"/>
                  </a:cubicBezTo>
                  <a:lnTo>
                    <a:pt x="f27" y="f28"/>
                  </a:lnTo>
                  <a:cubicBezTo>
                    <a:pt x="f29" y="f30"/>
                    <a:pt x="f31" y="f32"/>
                    <a:pt x="f33" y="f34"/>
                  </a:cubicBezTo>
                  <a:lnTo>
                    <a:pt x="f35" y="f36"/>
                  </a:lnTo>
                  <a:cubicBezTo>
                    <a:pt x="f37" y="f38"/>
                    <a:pt x="f39" y="f40"/>
                    <a:pt x="f41" y="f40"/>
                  </a:cubicBezTo>
                  <a:cubicBezTo>
                    <a:pt x="f42" y="f40"/>
                    <a:pt x="f43" y="f44"/>
                    <a:pt x="f45" y="f46"/>
                  </a:cubicBezTo>
                  <a:lnTo>
                    <a:pt x="f47" y="f48"/>
                  </a:lnTo>
                  <a:cubicBezTo>
                    <a:pt x="f49" y="f50"/>
                    <a:pt x="f51" y="f52"/>
                    <a:pt x="f53" y="f52"/>
                  </a:cubicBezTo>
                  <a:cubicBezTo>
                    <a:pt x="f54" y="f52"/>
                    <a:pt x="f55" y="f50"/>
                    <a:pt x="f56" y="f48"/>
                  </a:cubicBezTo>
                  <a:lnTo>
                    <a:pt x="f57" y="f46"/>
                  </a:lnTo>
                  <a:cubicBezTo>
                    <a:pt x="f58" y="f59"/>
                    <a:pt x="f60" y="f61"/>
                    <a:pt x="f62" y="f61"/>
                  </a:cubicBezTo>
                  <a:cubicBezTo>
                    <a:pt x="f63" y="f61"/>
                    <a:pt x="f64" y="f65"/>
                    <a:pt x="f66" y="f36"/>
                  </a:cubicBezTo>
                  <a:lnTo>
                    <a:pt x="f67" y="f34"/>
                  </a:lnTo>
                  <a:cubicBezTo>
                    <a:pt x="f68" y="f32"/>
                    <a:pt x="f69" y="f70"/>
                    <a:pt x="f71" y="f28"/>
                  </a:cubicBezTo>
                  <a:lnTo>
                    <a:pt x="f72" y="f73"/>
                  </a:lnTo>
                  <a:cubicBezTo>
                    <a:pt x="f74" y="f75"/>
                    <a:pt x="f76" y="f77"/>
                    <a:pt x="f78" y="f79"/>
                  </a:cubicBezTo>
                  <a:lnTo>
                    <a:pt x="f80" y="f81"/>
                  </a:lnTo>
                  <a:cubicBezTo>
                    <a:pt x="f82" y="f83"/>
                    <a:pt x="f84" y="f15"/>
                    <a:pt x="f85" y="f86"/>
                  </a:cubicBezTo>
                  <a:lnTo>
                    <a:pt x="f87" y="f88"/>
                  </a:lnTo>
                  <a:cubicBezTo>
                    <a:pt x="f89" y="f90"/>
                    <a:pt x="f91" y="f6"/>
                    <a:pt x="f5" y="f6"/>
                  </a:cubicBezTo>
                  <a:close/>
                </a:path>
              </a:pathLst>
            </a:custGeom>
            <a:solidFill>
              <a:srgbClr val="D6B35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5349;p62">
              <a:extLst>
                <a:ext uri="{FF2B5EF4-FFF2-40B4-BE49-F238E27FC236}">
                  <a16:creationId xmlns:a16="http://schemas.microsoft.com/office/drawing/2014/main" id="{3E3E8893-75DD-447C-808D-D5DD7AFCFC87}"/>
                </a:ext>
              </a:extLst>
            </p:cNvPr>
            <p:cNvSpPr/>
            <p:nvPr/>
          </p:nvSpPr>
          <p:spPr>
            <a:xfrm>
              <a:off x="5609962" y="2690466"/>
              <a:ext cx="201039" cy="187516"/>
            </a:xfrm>
            <a:custGeom>
              <a:avLst/>
              <a:gdLst>
                <a:gd name="f0" fmla="val w"/>
                <a:gd name="f1" fmla="val h"/>
                <a:gd name="f2" fmla="val 0"/>
                <a:gd name="f3" fmla="val 19396"/>
                <a:gd name="f4" fmla="val 18091"/>
                <a:gd name="f5" fmla="val 9690"/>
                <a:gd name="f6" fmla="val 1"/>
                <a:gd name="f7" fmla="val 9360"/>
                <a:gd name="f8" fmla="val 9029"/>
                <a:gd name="f9" fmla="val 165"/>
                <a:gd name="f10" fmla="val 8852"/>
                <a:gd name="f11" fmla="val 488"/>
                <a:gd name="f12" fmla="val 6664"/>
                <a:gd name="f13" fmla="val 4944"/>
                <a:gd name="f14" fmla="val 6545"/>
                <a:gd name="f15" fmla="val 5242"/>
                <a:gd name="f16" fmla="val 6266"/>
                <a:gd name="f17" fmla="val 5421"/>
                <a:gd name="f18" fmla="val 5968"/>
                <a:gd name="f19" fmla="val 5461"/>
                <a:gd name="f20" fmla="val 1074"/>
                <a:gd name="f21" fmla="val 6197"/>
                <a:gd name="f22" fmla="val 298"/>
                <a:gd name="f23" fmla="val 6297"/>
                <a:gd name="f24" fmla="val 7232"/>
                <a:gd name="f25" fmla="val 557"/>
                <a:gd name="f26" fmla="val 7789"/>
                <a:gd name="f27" fmla="val 4078"/>
                <a:gd name="f28" fmla="val 11250"/>
                <a:gd name="f29" fmla="val 4297"/>
                <a:gd name="f30" fmla="val 11449"/>
                <a:gd name="f31" fmla="val 4396"/>
                <a:gd name="f32" fmla="val 11787"/>
                <a:gd name="f33" fmla="val 4357"/>
                <a:gd name="f34" fmla="val 12085"/>
                <a:gd name="f35" fmla="val 3501"/>
                <a:gd name="f36" fmla="val 16979"/>
                <a:gd name="f37" fmla="val 3407"/>
                <a:gd name="f38" fmla="val 17590"/>
                <a:gd name="f39" fmla="val 3881"/>
                <a:gd name="f40" fmla="val 18090"/>
                <a:gd name="f41" fmla="val 4427"/>
                <a:gd name="f42" fmla="val 4574"/>
                <a:gd name="f43" fmla="val 4726"/>
                <a:gd name="f44" fmla="val 18054"/>
                <a:gd name="f45" fmla="val 4874"/>
                <a:gd name="f46" fmla="val 17974"/>
                <a:gd name="f47" fmla="val 9250"/>
                <a:gd name="f48" fmla="val 15666"/>
                <a:gd name="f49" fmla="val 9389"/>
                <a:gd name="f50" fmla="val 15587"/>
                <a:gd name="f51" fmla="val 9539"/>
                <a:gd name="f52" fmla="val 15547"/>
                <a:gd name="f53" fmla="val 9688"/>
                <a:gd name="f54" fmla="val 9837"/>
                <a:gd name="f55" fmla="val 9986"/>
                <a:gd name="f56" fmla="val 10125"/>
                <a:gd name="f57" fmla="val 14502"/>
                <a:gd name="f58" fmla="val 14644"/>
                <a:gd name="f59" fmla="val 18043"/>
                <a:gd name="f60" fmla="val 14791"/>
                <a:gd name="f61" fmla="val 18075"/>
                <a:gd name="f62" fmla="val 14933"/>
                <a:gd name="f63" fmla="val 15486"/>
                <a:gd name="f64" fmla="val 15969"/>
                <a:gd name="f65" fmla="val 17596"/>
                <a:gd name="f66" fmla="val 15874"/>
                <a:gd name="f67" fmla="val 15019"/>
                <a:gd name="f68" fmla="val 14979"/>
                <a:gd name="f69" fmla="val 15079"/>
                <a:gd name="f70" fmla="val 11489"/>
                <a:gd name="f71" fmla="val 15298"/>
                <a:gd name="f72" fmla="val 18858"/>
                <a:gd name="f73" fmla="val 7809"/>
                <a:gd name="f74" fmla="val 19395"/>
                <a:gd name="f75" fmla="val 7252"/>
                <a:gd name="f76" fmla="val 19097"/>
                <a:gd name="f77" fmla="val 6317"/>
                <a:gd name="f78" fmla="val 18341"/>
                <a:gd name="f79" fmla="val 6217"/>
                <a:gd name="f80" fmla="val 13428"/>
                <a:gd name="f81" fmla="val 5501"/>
                <a:gd name="f82" fmla="val 13129"/>
                <a:gd name="f83" fmla="val 5441"/>
                <a:gd name="f84" fmla="val 12871"/>
                <a:gd name="f85" fmla="val 12731"/>
                <a:gd name="f86" fmla="val 4964"/>
                <a:gd name="f87" fmla="val 10543"/>
                <a:gd name="f88" fmla="val 528"/>
                <a:gd name="f89" fmla="val 10372"/>
                <a:gd name="f90" fmla="val 175"/>
                <a:gd name="f91" fmla="val 10031"/>
                <a:gd name="f92" fmla="*/ f0 1 19396"/>
                <a:gd name="f93" fmla="*/ f1 1 18091"/>
                <a:gd name="f94" fmla="val f2"/>
                <a:gd name="f95" fmla="val f3"/>
                <a:gd name="f96" fmla="val f4"/>
                <a:gd name="f97" fmla="+- f96 0 f94"/>
                <a:gd name="f98" fmla="+- f95 0 f94"/>
                <a:gd name="f99" fmla="*/ f98 1 19396"/>
                <a:gd name="f100" fmla="*/ f97 1 18091"/>
                <a:gd name="f101" fmla="*/ f94 1 f99"/>
                <a:gd name="f102" fmla="*/ f95 1 f99"/>
                <a:gd name="f103" fmla="*/ f94 1 f100"/>
                <a:gd name="f104" fmla="*/ f96 1 f100"/>
                <a:gd name="f105" fmla="*/ f101 f92 1"/>
                <a:gd name="f106" fmla="*/ f102 f92 1"/>
                <a:gd name="f107" fmla="*/ f104 f93 1"/>
                <a:gd name="f108" fmla="*/ f103 f93 1"/>
              </a:gdLst>
              <a:ahLst/>
              <a:cxnLst>
                <a:cxn ang="3cd4">
                  <a:pos x="hc" y="t"/>
                </a:cxn>
                <a:cxn ang="0">
                  <a:pos x="r" y="vc"/>
                </a:cxn>
                <a:cxn ang="cd4">
                  <a:pos x="hc" y="b"/>
                </a:cxn>
                <a:cxn ang="cd2">
                  <a:pos x="l" y="vc"/>
                </a:cxn>
              </a:cxnLst>
              <a:rect l="f105" t="f108" r="f106" b="f107"/>
              <a:pathLst>
                <a:path w="19396" h="18091">
                  <a:moveTo>
                    <a:pt x="f5" y="f6"/>
                  </a:moveTo>
                  <a:cubicBezTo>
                    <a:pt x="f7" y="f6"/>
                    <a:pt x="f8" y="f9"/>
                    <a:pt x="f10" y="f11"/>
                  </a:cubicBezTo>
                  <a:lnTo>
                    <a:pt x="f12" y="f13"/>
                  </a:lnTo>
                  <a:cubicBezTo>
                    <a:pt x="f14" y="f15"/>
                    <a:pt x="f16" y="f17"/>
                    <a:pt x="f18" y="f19"/>
                  </a:cubicBezTo>
                  <a:lnTo>
                    <a:pt x="f20" y="f21"/>
                  </a:lnTo>
                  <a:cubicBezTo>
                    <a:pt x="f22" y="f23"/>
                    <a:pt x="f2" y="f24"/>
                    <a:pt x="f25" y="f26"/>
                  </a:cubicBezTo>
                  <a:lnTo>
                    <a:pt x="f27" y="f28"/>
                  </a:lnTo>
                  <a:cubicBezTo>
                    <a:pt x="f29" y="f30"/>
                    <a:pt x="f31" y="f32"/>
                    <a:pt x="f33" y="f34"/>
                  </a:cubicBezTo>
                  <a:lnTo>
                    <a:pt x="f35" y="f36"/>
                  </a:lnTo>
                  <a:cubicBezTo>
                    <a:pt x="f37" y="f38"/>
                    <a:pt x="f39" y="f40"/>
                    <a:pt x="f41" y="f40"/>
                  </a:cubicBezTo>
                  <a:cubicBezTo>
                    <a:pt x="f42" y="f40"/>
                    <a:pt x="f43" y="f44"/>
                    <a:pt x="f45" y="f46"/>
                  </a:cubicBezTo>
                  <a:lnTo>
                    <a:pt x="f47" y="f48"/>
                  </a:lnTo>
                  <a:cubicBezTo>
                    <a:pt x="f49" y="f50"/>
                    <a:pt x="f51" y="f52"/>
                    <a:pt x="f53" y="f52"/>
                  </a:cubicBezTo>
                  <a:cubicBezTo>
                    <a:pt x="f54" y="f52"/>
                    <a:pt x="f55" y="f50"/>
                    <a:pt x="f56" y="f48"/>
                  </a:cubicBezTo>
                  <a:lnTo>
                    <a:pt x="f57" y="f46"/>
                  </a:lnTo>
                  <a:cubicBezTo>
                    <a:pt x="f58" y="f59"/>
                    <a:pt x="f60" y="f61"/>
                    <a:pt x="f62" y="f61"/>
                  </a:cubicBezTo>
                  <a:cubicBezTo>
                    <a:pt x="f63" y="f61"/>
                    <a:pt x="f64" y="f65"/>
                    <a:pt x="f66" y="f36"/>
                  </a:cubicBezTo>
                  <a:lnTo>
                    <a:pt x="f67" y="f34"/>
                  </a:lnTo>
                  <a:cubicBezTo>
                    <a:pt x="f68" y="f32"/>
                    <a:pt x="f69" y="f70"/>
                    <a:pt x="f71" y="f28"/>
                  </a:cubicBezTo>
                  <a:lnTo>
                    <a:pt x="f72" y="f73"/>
                  </a:lnTo>
                  <a:cubicBezTo>
                    <a:pt x="f74" y="f75"/>
                    <a:pt x="f76" y="f77"/>
                    <a:pt x="f78" y="f79"/>
                  </a:cubicBezTo>
                  <a:lnTo>
                    <a:pt x="f80" y="f81"/>
                  </a:lnTo>
                  <a:cubicBezTo>
                    <a:pt x="f82" y="f83"/>
                    <a:pt x="f84" y="f15"/>
                    <a:pt x="f85" y="f86"/>
                  </a:cubicBezTo>
                  <a:lnTo>
                    <a:pt x="f87" y="f88"/>
                  </a:lnTo>
                  <a:cubicBezTo>
                    <a:pt x="f89" y="f90"/>
                    <a:pt x="f91" y="f6"/>
                    <a:pt x="f5" y="f6"/>
                  </a:cubicBezTo>
                  <a:close/>
                </a:path>
              </a:pathLst>
            </a:custGeom>
            <a:noFill/>
            <a:ln w="6473" cap="flat">
              <a:solidFill>
                <a:srgbClr val="D6B35F"/>
              </a:solidFill>
              <a:prstDash val="solid"/>
              <a:miter/>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5350;p62">
              <a:extLst>
                <a:ext uri="{FF2B5EF4-FFF2-40B4-BE49-F238E27FC236}">
                  <a16:creationId xmlns:a16="http://schemas.microsoft.com/office/drawing/2014/main" id="{41DA8A9F-2C02-489A-B74D-9FCDE58CB057}"/>
                </a:ext>
              </a:extLst>
            </p:cNvPr>
            <p:cNvSpPr/>
            <p:nvPr/>
          </p:nvSpPr>
          <p:spPr>
            <a:xfrm>
              <a:off x="5840483" y="2690466"/>
              <a:ext cx="201250" cy="187516"/>
            </a:xfrm>
            <a:custGeom>
              <a:avLst/>
              <a:gdLst>
                <a:gd name="f0" fmla="val w"/>
                <a:gd name="f1" fmla="val h"/>
                <a:gd name="f2" fmla="val 0"/>
                <a:gd name="f3" fmla="val 19416"/>
                <a:gd name="f4" fmla="val 18091"/>
                <a:gd name="f5" fmla="val 9708"/>
                <a:gd name="f6" fmla="val 1"/>
                <a:gd name="f7" fmla="val 9374"/>
                <a:gd name="f8" fmla="val 9039"/>
                <a:gd name="f9" fmla="val 165"/>
                <a:gd name="f10" fmla="val 8852"/>
                <a:gd name="f11" fmla="val 488"/>
                <a:gd name="f12" fmla="val 6664"/>
                <a:gd name="f13" fmla="val 4944"/>
                <a:gd name="f14" fmla="val 6545"/>
                <a:gd name="f15" fmla="val 5242"/>
                <a:gd name="f16" fmla="val 6266"/>
                <a:gd name="f17" fmla="val 5421"/>
                <a:gd name="f18" fmla="val 5968"/>
                <a:gd name="f19" fmla="val 5461"/>
                <a:gd name="f20" fmla="val 1074"/>
                <a:gd name="f21" fmla="val 6197"/>
                <a:gd name="f22" fmla="val 298"/>
                <a:gd name="f23" fmla="val 6297"/>
                <a:gd name="f24" fmla="val 7232"/>
                <a:gd name="f25" fmla="val 537"/>
                <a:gd name="f26" fmla="val 7789"/>
                <a:gd name="f27" fmla="val 4098"/>
                <a:gd name="f28" fmla="val 11250"/>
                <a:gd name="f29" fmla="val 4317"/>
                <a:gd name="f30" fmla="val 11449"/>
                <a:gd name="f31" fmla="val 4416"/>
                <a:gd name="f32" fmla="val 11787"/>
                <a:gd name="f33" fmla="val 4376"/>
                <a:gd name="f34" fmla="val 12085"/>
                <a:gd name="f35" fmla="val 3521"/>
                <a:gd name="f36" fmla="val 16979"/>
                <a:gd name="f37" fmla="val 3427"/>
                <a:gd name="f38" fmla="val 17590"/>
                <a:gd name="f39" fmla="val 3901"/>
                <a:gd name="f40" fmla="val 18090"/>
                <a:gd name="f41" fmla="val 4447"/>
                <a:gd name="f42" fmla="val 4594"/>
                <a:gd name="f43" fmla="val 4746"/>
                <a:gd name="f44" fmla="val 18054"/>
                <a:gd name="f45" fmla="val 4894"/>
                <a:gd name="f46" fmla="val 17974"/>
                <a:gd name="f47" fmla="val 9270"/>
                <a:gd name="f48" fmla="val 15666"/>
                <a:gd name="f49" fmla="val 9409"/>
                <a:gd name="f50" fmla="val 15587"/>
                <a:gd name="f51" fmla="val 9559"/>
                <a:gd name="f52" fmla="val 15547"/>
                <a:gd name="f53" fmla="val 9857"/>
                <a:gd name="f54" fmla="val 10006"/>
                <a:gd name="f55" fmla="val 10145"/>
                <a:gd name="f56" fmla="val 14522"/>
                <a:gd name="f57" fmla="val 14664"/>
                <a:gd name="f58" fmla="val 18043"/>
                <a:gd name="f59" fmla="val 14811"/>
                <a:gd name="f60" fmla="val 18075"/>
                <a:gd name="f61" fmla="val 14953"/>
                <a:gd name="f62" fmla="val 15505"/>
                <a:gd name="f63" fmla="val 15985"/>
                <a:gd name="f64" fmla="val 17596"/>
                <a:gd name="f65" fmla="val 15874"/>
                <a:gd name="f66" fmla="val 15039"/>
                <a:gd name="f67" fmla="val 14979"/>
                <a:gd name="f68" fmla="val 15099"/>
                <a:gd name="f69" fmla="val 11489"/>
                <a:gd name="f70" fmla="val 15317"/>
                <a:gd name="f71" fmla="val 18878"/>
                <a:gd name="f72" fmla="val 7809"/>
                <a:gd name="f73" fmla="val 19415"/>
                <a:gd name="f74" fmla="val 7252"/>
                <a:gd name="f75" fmla="val 19117"/>
                <a:gd name="f76" fmla="val 6317"/>
                <a:gd name="f77" fmla="val 18341"/>
                <a:gd name="f78" fmla="val 6217"/>
                <a:gd name="f79" fmla="val 13448"/>
                <a:gd name="f80" fmla="val 5501"/>
                <a:gd name="f81" fmla="val 13149"/>
                <a:gd name="f82" fmla="val 5441"/>
                <a:gd name="f83" fmla="val 12871"/>
                <a:gd name="f84" fmla="val 12751"/>
                <a:gd name="f85" fmla="val 4964"/>
                <a:gd name="f86" fmla="val 10563"/>
                <a:gd name="f87" fmla="val 528"/>
                <a:gd name="f88" fmla="val 10392"/>
                <a:gd name="f89" fmla="val 175"/>
                <a:gd name="f90" fmla="val 10051"/>
                <a:gd name="f91" fmla="*/ f0 1 19416"/>
                <a:gd name="f92" fmla="*/ f1 1 18091"/>
                <a:gd name="f93" fmla="val f2"/>
                <a:gd name="f94" fmla="val f3"/>
                <a:gd name="f95" fmla="val f4"/>
                <a:gd name="f96" fmla="+- f95 0 f93"/>
                <a:gd name="f97" fmla="+- f94 0 f93"/>
                <a:gd name="f98" fmla="*/ f97 1 19416"/>
                <a:gd name="f99" fmla="*/ f96 1 18091"/>
                <a:gd name="f100" fmla="*/ f93 1 f98"/>
                <a:gd name="f101" fmla="*/ f94 1 f98"/>
                <a:gd name="f102" fmla="*/ f93 1 f99"/>
                <a:gd name="f103" fmla="*/ f95 1 f99"/>
                <a:gd name="f104" fmla="*/ f100 f91 1"/>
                <a:gd name="f105" fmla="*/ f101 f91 1"/>
                <a:gd name="f106" fmla="*/ f103 f92 1"/>
                <a:gd name="f107" fmla="*/ f102 f92 1"/>
              </a:gdLst>
              <a:ahLst/>
              <a:cxnLst>
                <a:cxn ang="3cd4">
                  <a:pos x="hc" y="t"/>
                </a:cxn>
                <a:cxn ang="0">
                  <a:pos x="r" y="vc"/>
                </a:cxn>
                <a:cxn ang="cd4">
                  <a:pos x="hc" y="b"/>
                </a:cxn>
                <a:cxn ang="cd2">
                  <a:pos x="l" y="vc"/>
                </a:cxn>
              </a:cxnLst>
              <a:rect l="f104" t="f107" r="f105" b="f106"/>
              <a:pathLst>
                <a:path w="19416" h="18091">
                  <a:moveTo>
                    <a:pt x="f5" y="f6"/>
                  </a:moveTo>
                  <a:cubicBezTo>
                    <a:pt x="f7" y="f6"/>
                    <a:pt x="f8" y="f9"/>
                    <a:pt x="f10" y="f11"/>
                  </a:cubicBezTo>
                  <a:lnTo>
                    <a:pt x="f12" y="f13"/>
                  </a:lnTo>
                  <a:cubicBezTo>
                    <a:pt x="f14" y="f15"/>
                    <a:pt x="f16" y="f17"/>
                    <a:pt x="f18" y="f19"/>
                  </a:cubicBezTo>
                  <a:lnTo>
                    <a:pt x="f20" y="f21"/>
                  </a:lnTo>
                  <a:cubicBezTo>
                    <a:pt x="f22" y="f23"/>
                    <a:pt x="f2" y="f24"/>
                    <a:pt x="f25" y="f26"/>
                  </a:cubicBezTo>
                  <a:lnTo>
                    <a:pt x="f27" y="f28"/>
                  </a:lnTo>
                  <a:cubicBezTo>
                    <a:pt x="f29" y="f30"/>
                    <a:pt x="f31" y="f32"/>
                    <a:pt x="f33" y="f34"/>
                  </a:cubicBezTo>
                  <a:lnTo>
                    <a:pt x="f35" y="f36"/>
                  </a:lnTo>
                  <a:cubicBezTo>
                    <a:pt x="f37" y="f38"/>
                    <a:pt x="f39" y="f40"/>
                    <a:pt x="f41" y="f40"/>
                  </a:cubicBezTo>
                  <a:cubicBezTo>
                    <a:pt x="f42" y="f40"/>
                    <a:pt x="f43" y="f44"/>
                    <a:pt x="f45" y="f46"/>
                  </a:cubicBezTo>
                  <a:lnTo>
                    <a:pt x="f47" y="f48"/>
                  </a:lnTo>
                  <a:cubicBezTo>
                    <a:pt x="f49" y="f50"/>
                    <a:pt x="f51" y="f52"/>
                    <a:pt x="f5" y="f52"/>
                  </a:cubicBezTo>
                  <a:cubicBezTo>
                    <a:pt x="f53" y="f52"/>
                    <a:pt x="f54" y="f50"/>
                    <a:pt x="f55" y="f48"/>
                  </a:cubicBezTo>
                  <a:lnTo>
                    <a:pt x="f56" y="f46"/>
                  </a:lnTo>
                  <a:cubicBezTo>
                    <a:pt x="f57" y="f58"/>
                    <a:pt x="f59" y="f60"/>
                    <a:pt x="f61" y="f60"/>
                  </a:cubicBezTo>
                  <a:cubicBezTo>
                    <a:pt x="f62" y="f60"/>
                    <a:pt x="f63" y="f64"/>
                    <a:pt x="f65" y="f36"/>
                  </a:cubicBezTo>
                  <a:lnTo>
                    <a:pt x="f66" y="f34"/>
                  </a:lnTo>
                  <a:cubicBezTo>
                    <a:pt x="f67" y="f32"/>
                    <a:pt x="f68" y="f69"/>
                    <a:pt x="f70" y="f28"/>
                  </a:cubicBezTo>
                  <a:lnTo>
                    <a:pt x="f71" y="f72"/>
                  </a:lnTo>
                  <a:cubicBezTo>
                    <a:pt x="f73" y="f74"/>
                    <a:pt x="f75" y="f76"/>
                    <a:pt x="f77" y="f78"/>
                  </a:cubicBezTo>
                  <a:lnTo>
                    <a:pt x="f79" y="f80"/>
                  </a:lnTo>
                  <a:cubicBezTo>
                    <a:pt x="f81" y="f82"/>
                    <a:pt x="f83" y="f15"/>
                    <a:pt x="f84" y="f85"/>
                  </a:cubicBezTo>
                  <a:lnTo>
                    <a:pt x="f86" y="f87"/>
                  </a:lnTo>
                  <a:cubicBezTo>
                    <a:pt x="f88" y="f89"/>
                    <a:pt x="f90" y="f6"/>
                    <a:pt x="f5" y="f6"/>
                  </a:cubicBezTo>
                  <a:close/>
                </a:path>
              </a:pathLst>
            </a:custGeom>
            <a:noFill/>
            <a:ln w="6473" cap="flat">
              <a:solidFill>
                <a:srgbClr val="D6B35F"/>
              </a:solidFill>
              <a:prstDash val="solid"/>
              <a:miter/>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2" name="Google Shape;5351;p62">
            <a:extLst>
              <a:ext uri="{FF2B5EF4-FFF2-40B4-BE49-F238E27FC236}">
                <a16:creationId xmlns:a16="http://schemas.microsoft.com/office/drawing/2014/main" id="{07E2D551-3891-423F-AE3B-9345AE13CE01}"/>
              </a:ext>
            </a:extLst>
          </p:cNvPr>
          <p:cNvGrpSpPr/>
          <p:nvPr/>
        </p:nvGrpSpPr>
        <p:grpSpPr>
          <a:xfrm>
            <a:off x="4917999" y="3100940"/>
            <a:ext cx="1123734" cy="187516"/>
            <a:chOff x="4917999" y="3100940"/>
            <a:chExt cx="1123734" cy="187516"/>
          </a:xfrm>
        </p:grpSpPr>
        <p:sp>
          <p:nvSpPr>
            <p:cNvPr id="23" name="Google Shape;5352;p62">
              <a:extLst>
                <a:ext uri="{FF2B5EF4-FFF2-40B4-BE49-F238E27FC236}">
                  <a16:creationId xmlns:a16="http://schemas.microsoft.com/office/drawing/2014/main" id="{D6711BFA-879C-439F-ABDD-0C3775DD8A10}"/>
                </a:ext>
              </a:extLst>
            </p:cNvPr>
            <p:cNvSpPr/>
            <p:nvPr/>
          </p:nvSpPr>
          <p:spPr>
            <a:xfrm>
              <a:off x="4917999" y="3100940"/>
              <a:ext cx="201250" cy="187516"/>
            </a:xfrm>
            <a:custGeom>
              <a:avLst/>
              <a:gdLst>
                <a:gd name="f0" fmla="val w"/>
                <a:gd name="f1" fmla="val h"/>
                <a:gd name="f2" fmla="val 0"/>
                <a:gd name="f3" fmla="val 19416"/>
                <a:gd name="f4" fmla="val 18091"/>
                <a:gd name="f5" fmla="val 9708"/>
                <a:gd name="f6" fmla="val 1"/>
                <a:gd name="f7" fmla="val 9375"/>
                <a:gd name="f8" fmla="val 9039"/>
                <a:gd name="f9" fmla="val 165"/>
                <a:gd name="f10" fmla="val 8852"/>
                <a:gd name="f11" fmla="val 488"/>
                <a:gd name="f12" fmla="val 6664"/>
                <a:gd name="f13" fmla="val 4944"/>
                <a:gd name="f14" fmla="val 6545"/>
                <a:gd name="f15" fmla="val 5242"/>
                <a:gd name="f16" fmla="val 6266"/>
                <a:gd name="f17" fmla="val 5421"/>
                <a:gd name="f18" fmla="val 5968"/>
                <a:gd name="f19" fmla="val 5461"/>
                <a:gd name="f20" fmla="val 1074"/>
                <a:gd name="f21" fmla="val 6197"/>
                <a:gd name="f22" fmla="val 299"/>
                <a:gd name="f23" fmla="val 6297"/>
                <a:gd name="f24" fmla="val 7232"/>
                <a:gd name="f25" fmla="val 557"/>
                <a:gd name="f26" fmla="val 7789"/>
                <a:gd name="f27" fmla="val 4098"/>
                <a:gd name="f28" fmla="val 11250"/>
                <a:gd name="f29" fmla="val 4337"/>
                <a:gd name="f30" fmla="val 11449"/>
                <a:gd name="f31" fmla="val 4436"/>
                <a:gd name="f32" fmla="val 11787"/>
                <a:gd name="f33" fmla="val 4377"/>
                <a:gd name="f34" fmla="val 12085"/>
                <a:gd name="f35" fmla="val 3541"/>
                <a:gd name="f36" fmla="val 16979"/>
                <a:gd name="f37" fmla="val 3431"/>
                <a:gd name="f38" fmla="val 17590"/>
                <a:gd name="f39" fmla="val 3902"/>
                <a:gd name="f40" fmla="val 18090"/>
                <a:gd name="f41" fmla="val 4447"/>
                <a:gd name="f42" fmla="val 4594"/>
                <a:gd name="f43" fmla="val 4746"/>
                <a:gd name="f44" fmla="val 18054"/>
                <a:gd name="f45" fmla="val 4894"/>
                <a:gd name="f46" fmla="val 17974"/>
                <a:gd name="f47" fmla="val 9270"/>
                <a:gd name="f48" fmla="val 15666"/>
                <a:gd name="f49" fmla="val 9409"/>
                <a:gd name="f50" fmla="val 15587"/>
                <a:gd name="f51" fmla="val 9559"/>
                <a:gd name="f52" fmla="val 15547"/>
                <a:gd name="f53" fmla="val 9857"/>
                <a:gd name="f54" fmla="val 10006"/>
                <a:gd name="f55" fmla="val 10145"/>
                <a:gd name="f56" fmla="val 14522"/>
                <a:gd name="f57" fmla="val 14664"/>
                <a:gd name="f58" fmla="val 18043"/>
                <a:gd name="f59" fmla="val 14811"/>
                <a:gd name="f60" fmla="val 18075"/>
                <a:gd name="f61" fmla="val 14953"/>
                <a:gd name="f62" fmla="val 15506"/>
                <a:gd name="f63" fmla="val 15989"/>
                <a:gd name="f64" fmla="val 17596"/>
                <a:gd name="f65" fmla="val 15894"/>
                <a:gd name="f66" fmla="val 15039"/>
                <a:gd name="f67" fmla="val 14999"/>
                <a:gd name="f68" fmla="val 15099"/>
                <a:gd name="f69" fmla="val 11489"/>
                <a:gd name="f70" fmla="val 15318"/>
                <a:gd name="f71" fmla="val 18878"/>
                <a:gd name="f72" fmla="val 7809"/>
                <a:gd name="f73" fmla="val 19415"/>
                <a:gd name="f74" fmla="val 7252"/>
                <a:gd name="f75" fmla="val 19117"/>
                <a:gd name="f76" fmla="val 6317"/>
                <a:gd name="f77" fmla="val 18361"/>
                <a:gd name="f78" fmla="val 6217"/>
                <a:gd name="f79" fmla="val 13448"/>
                <a:gd name="f80" fmla="val 5501"/>
                <a:gd name="f81" fmla="val 13149"/>
                <a:gd name="f82" fmla="val 5441"/>
                <a:gd name="f83" fmla="val 12891"/>
                <a:gd name="f84" fmla="val 12751"/>
                <a:gd name="f85" fmla="val 4964"/>
                <a:gd name="f86" fmla="val 10563"/>
                <a:gd name="f87" fmla="val 528"/>
                <a:gd name="f88" fmla="val 10392"/>
                <a:gd name="f89" fmla="val 175"/>
                <a:gd name="f90" fmla="val 10051"/>
                <a:gd name="f91" fmla="*/ f0 1 19416"/>
                <a:gd name="f92" fmla="*/ f1 1 18091"/>
                <a:gd name="f93" fmla="val f2"/>
                <a:gd name="f94" fmla="val f3"/>
                <a:gd name="f95" fmla="val f4"/>
                <a:gd name="f96" fmla="+- f95 0 f93"/>
                <a:gd name="f97" fmla="+- f94 0 f93"/>
                <a:gd name="f98" fmla="*/ f97 1 19416"/>
                <a:gd name="f99" fmla="*/ f96 1 18091"/>
                <a:gd name="f100" fmla="*/ f93 1 f98"/>
                <a:gd name="f101" fmla="*/ f94 1 f98"/>
                <a:gd name="f102" fmla="*/ f93 1 f99"/>
                <a:gd name="f103" fmla="*/ f95 1 f99"/>
                <a:gd name="f104" fmla="*/ f100 f91 1"/>
                <a:gd name="f105" fmla="*/ f101 f91 1"/>
                <a:gd name="f106" fmla="*/ f103 f92 1"/>
                <a:gd name="f107" fmla="*/ f102 f92 1"/>
              </a:gdLst>
              <a:ahLst/>
              <a:cxnLst>
                <a:cxn ang="3cd4">
                  <a:pos x="hc" y="t"/>
                </a:cxn>
                <a:cxn ang="0">
                  <a:pos x="r" y="vc"/>
                </a:cxn>
                <a:cxn ang="cd4">
                  <a:pos x="hc" y="b"/>
                </a:cxn>
                <a:cxn ang="cd2">
                  <a:pos x="l" y="vc"/>
                </a:cxn>
              </a:cxnLst>
              <a:rect l="f104" t="f107" r="f105" b="f106"/>
              <a:pathLst>
                <a:path w="19416" h="18091">
                  <a:moveTo>
                    <a:pt x="f5" y="f6"/>
                  </a:moveTo>
                  <a:cubicBezTo>
                    <a:pt x="f7" y="f6"/>
                    <a:pt x="f8" y="f9"/>
                    <a:pt x="f10" y="f11"/>
                  </a:cubicBezTo>
                  <a:lnTo>
                    <a:pt x="f12" y="f13"/>
                  </a:lnTo>
                  <a:cubicBezTo>
                    <a:pt x="f14" y="f15"/>
                    <a:pt x="f16" y="f17"/>
                    <a:pt x="f18" y="f19"/>
                  </a:cubicBezTo>
                  <a:lnTo>
                    <a:pt x="f20" y="f21"/>
                  </a:lnTo>
                  <a:cubicBezTo>
                    <a:pt x="f22" y="f23"/>
                    <a:pt x="f2" y="f24"/>
                    <a:pt x="f25" y="f26"/>
                  </a:cubicBezTo>
                  <a:lnTo>
                    <a:pt x="f27" y="f28"/>
                  </a:lnTo>
                  <a:cubicBezTo>
                    <a:pt x="f29" y="f30"/>
                    <a:pt x="f31" y="f32"/>
                    <a:pt x="f33" y="f34"/>
                  </a:cubicBezTo>
                  <a:lnTo>
                    <a:pt x="f35" y="f36"/>
                  </a:lnTo>
                  <a:cubicBezTo>
                    <a:pt x="f37" y="f38"/>
                    <a:pt x="f39" y="f40"/>
                    <a:pt x="f41" y="f40"/>
                  </a:cubicBezTo>
                  <a:cubicBezTo>
                    <a:pt x="f42" y="f40"/>
                    <a:pt x="f43" y="f44"/>
                    <a:pt x="f45" y="f46"/>
                  </a:cubicBezTo>
                  <a:lnTo>
                    <a:pt x="f47" y="f48"/>
                  </a:lnTo>
                  <a:cubicBezTo>
                    <a:pt x="f49" y="f50"/>
                    <a:pt x="f51" y="f52"/>
                    <a:pt x="f5" y="f52"/>
                  </a:cubicBezTo>
                  <a:cubicBezTo>
                    <a:pt x="f53" y="f52"/>
                    <a:pt x="f54" y="f50"/>
                    <a:pt x="f55" y="f48"/>
                  </a:cubicBezTo>
                  <a:lnTo>
                    <a:pt x="f56" y="f46"/>
                  </a:lnTo>
                  <a:cubicBezTo>
                    <a:pt x="f57" y="f58"/>
                    <a:pt x="f59" y="f60"/>
                    <a:pt x="f61" y="f60"/>
                  </a:cubicBezTo>
                  <a:cubicBezTo>
                    <a:pt x="f62" y="f60"/>
                    <a:pt x="f63" y="f64"/>
                    <a:pt x="f65" y="f36"/>
                  </a:cubicBezTo>
                  <a:lnTo>
                    <a:pt x="f66" y="f34"/>
                  </a:lnTo>
                  <a:cubicBezTo>
                    <a:pt x="f67" y="f32"/>
                    <a:pt x="f68" y="f69"/>
                    <a:pt x="f70" y="f28"/>
                  </a:cubicBezTo>
                  <a:lnTo>
                    <a:pt x="f71" y="f72"/>
                  </a:lnTo>
                  <a:cubicBezTo>
                    <a:pt x="f73" y="f74"/>
                    <a:pt x="f75" y="f76"/>
                    <a:pt x="f77" y="f78"/>
                  </a:cubicBezTo>
                  <a:lnTo>
                    <a:pt x="f79" y="f80"/>
                  </a:lnTo>
                  <a:cubicBezTo>
                    <a:pt x="f81" y="f82"/>
                    <a:pt x="f83" y="f15"/>
                    <a:pt x="f84" y="f85"/>
                  </a:cubicBezTo>
                  <a:lnTo>
                    <a:pt x="f86" y="f87"/>
                  </a:lnTo>
                  <a:cubicBezTo>
                    <a:pt x="f88" y="f89"/>
                    <a:pt x="f90" y="f6"/>
                    <a:pt x="f5" y="f6"/>
                  </a:cubicBezTo>
                  <a:close/>
                </a:path>
              </a:pathLst>
            </a:custGeom>
            <a:solidFill>
              <a:srgbClr val="D6B35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5353;p62">
              <a:extLst>
                <a:ext uri="{FF2B5EF4-FFF2-40B4-BE49-F238E27FC236}">
                  <a16:creationId xmlns:a16="http://schemas.microsoft.com/office/drawing/2014/main" id="{3EA162F4-A7B9-409D-B86D-BFFD57E2ADE2}"/>
                </a:ext>
              </a:extLst>
            </p:cNvPr>
            <p:cNvSpPr/>
            <p:nvPr/>
          </p:nvSpPr>
          <p:spPr>
            <a:xfrm>
              <a:off x="5148721" y="3100940"/>
              <a:ext cx="201039" cy="187516"/>
            </a:xfrm>
            <a:custGeom>
              <a:avLst/>
              <a:gdLst>
                <a:gd name="f0" fmla="val w"/>
                <a:gd name="f1" fmla="val h"/>
                <a:gd name="f2" fmla="val 0"/>
                <a:gd name="f3" fmla="val 19396"/>
                <a:gd name="f4" fmla="val 18091"/>
                <a:gd name="f5" fmla="val 9705"/>
                <a:gd name="f6" fmla="val 1"/>
                <a:gd name="f7" fmla="val 9374"/>
                <a:gd name="f8" fmla="val 9039"/>
                <a:gd name="f9" fmla="val 165"/>
                <a:gd name="f10" fmla="val 8852"/>
                <a:gd name="f11" fmla="val 488"/>
                <a:gd name="f12" fmla="val 6664"/>
                <a:gd name="f13" fmla="val 4944"/>
                <a:gd name="f14" fmla="val 6545"/>
                <a:gd name="f15" fmla="val 5242"/>
                <a:gd name="f16" fmla="val 6266"/>
                <a:gd name="f17" fmla="val 5421"/>
                <a:gd name="f18" fmla="val 5968"/>
                <a:gd name="f19" fmla="val 5461"/>
                <a:gd name="f20" fmla="val 1074"/>
                <a:gd name="f21" fmla="val 6197"/>
                <a:gd name="f22" fmla="val 299"/>
                <a:gd name="f23" fmla="val 6297"/>
                <a:gd name="f24" fmla="val 7232"/>
                <a:gd name="f25" fmla="val 537"/>
                <a:gd name="f26" fmla="val 7789"/>
                <a:gd name="f27" fmla="val 4078"/>
                <a:gd name="f28" fmla="val 11250"/>
                <a:gd name="f29" fmla="val 4297"/>
                <a:gd name="f30" fmla="val 11449"/>
                <a:gd name="f31" fmla="val 4396"/>
                <a:gd name="f32" fmla="val 11787"/>
                <a:gd name="f33" fmla="val 4357"/>
                <a:gd name="f34" fmla="val 12085"/>
                <a:gd name="f35" fmla="val 3501"/>
                <a:gd name="f36" fmla="val 16979"/>
                <a:gd name="f37" fmla="val 3407"/>
                <a:gd name="f38" fmla="val 17590"/>
                <a:gd name="f39" fmla="val 3881"/>
                <a:gd name="f40" fmla="val 18090"/>
                <a:gd name="f41" fmla="val 4427"/>
                <a:gd name="f42" fmla="val 4574"/>
                <a:gd name="f43" fmla="val 4726"/>
                <a:gd name="f44" fmla="val 18054"/>
                <a:gd name="f45" fmla="val 4874"/>
                <a:gd name="f46" fmla="val 17974"/>
                <a:gd name="f47" fmla="val 9250"/>
                <a:gd name="f48" fmla="val 15666"/>
                <a:gd name="f49" fmla="val 9389"/>
                <a:gd name="f50" fmla="val 15587"/>
                <a:gd name="f51" fmla="val 9539"/>
                <a:gd name="f52" fmla="val 15547"/>
                <a:gd name="f53" fmla="val 9688"/>
                <a:gd name="f54" fmla="val 9837"/>
                <a:gd name="f55" fmla="val 9986"/>
                <a:gd name="f56" fmla="val 10126"/>
                <a:gd name="f57" fmla="val 14502"/>
                <a:gd name="f58" fmla="val 14644"/>
                <a:gd name="f59" fmla="val 18043"/>
                <a:gd name="f60" fmla="val 14791"/>
                <a:gd name="f61" fmla="val 18075"/>
                <a:gd name="f62" fmla="val 14933"/>
                <a:gd name="f63" fmla="val 15485"/>
                <a:gd name="f64" fmla="val 15965"/>
                <a:gd name="f65" fmla="val 17596"/>
                <a:gd name="f66" fmla="val 15855"/>
                <a:gd name="f67" fmla="val 15019"/>
                <a:gd name="f68" fmla="val 14959"/>
                <a:gd name="f69" fmla="val 15059"/>
                <a:gd name="f70" fmla="val 11489"/>
                <a:gd name="f71" fmla="val 15298"/>
                <a:gd name="f72" fmla="val 18839"/>
                <a:gd name="f73" fmla="val 7809"/>
                <a:gd name="f74" fmla="val 7252"/>
                <a:gd name="f75" fmla="val 19097"/>
                <a:gd name="f76" fmla="val 6317"/>
                <a:gd name="f77" fmla="val 18321"/>
                <a:gd name="f78" fmla="val 6217"/>
                <a:gd name="f79" fmla="val 13428"/>
                <a:gd name="f80" fmla="val 5501"/>
                <a:gd name="f81" fmla="val 13129"/>
                <a:gd name="f82" fmla="val 5441"/>
                <a:gd name="f83" fmla="val 12851"/>
                <a:gd name="f84" fmla="val 12731"/>
                <a:gd name="f85" fmla="val 4964"/>
                <a:gd name="f86" fmla="val 10543"/>
                <a:gd name="f87" fmla="val 528"/>
                <a:gd name="f88" fmla="val 10382"/>
                <a:gd name="f89" fmla="val 175"/>
                <a:gd name="f90" fmla="val 10046"/>
                <a:gd name="f91" fmla="*/ f0 1 19396"/>
                <a:gd name="f92" fmla="*/ f1 1 18091"/>
                <a:gd name="f93" fmla="val f2"/>
                <a:gd name="f94" fmla="val f3"/>
                <a:gd name="f95" fmla="val f4"/>
                <a:gd name="f96" fmla="+- f95 0 f93"/>
                <a:gd name="f97" fmla="+- f94 0 f93"/>
                <a:gd name="f98" fmla="*/ f97 1 19396"/>
                <a:gd name="f99" fmla="*/ f96 1 18091"/>
                <a:gd name="f100" fmla="*/ f93 1 f98"/>
                <a:gd name="f101" fmla="*/ f94 1 f98"/>
                <a:gd name="f102" fmla="*/ f93 1 f99"/>
                <a:gd name="f103" fmla="*/ f95 1 f99"/>
                <a:gd name="f104" fmla="*/ f100 f91 1"/>
                <a:gd name="f105" fmla="*/ f101 f91 1"/>
                <a:gd name="f106" fmla="*/ f103 f92 1"/>
                <a:gd name="f107" fmla="*/ f102 f92 1"/>
              </a:gdLst>
              <a:ahLst/>
              <a:cxnLst>
                <a:cxn ang="3cd4">
                  <a:pos x="hc" y="t"/>
                </a:cxn>
                <a:cxn ang="0">
                  <a:pos x="r" y="vc"/>
                </a:cxn>
                <a:cxn ang="cd4">
                  <a:pos x="hc" y="b"/>
                </a:cxn>
                <a:cxn ang="cd2">
                  <a:pos x="l" y="vc"/>
                </a:cxn>
              </a:cxnLst>
              <a:rect l="f104" t="f107" r="f105" b="f106"/>
              <a:pathLst>
                <a:path w="19396" h="18091">
                  <a:moveTo>
                    <a:pt x="f5" y="f6"/>
                  </a:moveTo>
                  <a:cubicBezTo>
                    <a:pt x="f7" y="f6"/>
                    <a:pt x="f8" y="f9"/>
                    <a:pt x="f10" y="f11"/>
                  </a:cubicBezTo>
                  <a:lnTo>
                    <a:pt x="f12" y="f13"/>
                  </a:lnTo>
                  <a:cubicBezTo>
                    <a:pt x="f14" y="f15"/>
                    <a:pt x="f16" y="f17"/>
                    <a:pt x="f18" y="f19"/>
                  </a:cubicBezTo>
                  <a:lnTo>
                    <a:pt x="f20" y="f21"/>
                  </a:lnTo>
                  <a:cubicBezTo>
                    <a:pt x="f22" y="f23"/>
                    <a:pt x="f2" y="f24"/>
                    <a:pt x="f25" y="f26"/>
                  </a:cubicBezTo>
                  <a:lnTo>
                    <a:pt x="f27" y="f28"/>
                  </a:lnTo>
                  <a:cubicBezTo>
                    <a:pt x="f29" y="f30"/>
                    <a:pt x="f31" y="f32"/>
                    <a:pt x="f33" y="f34"/>
                  </a:cubicBezTo>
                  <a:lnTo>
                    <a:pt x="f35" y="f36"/>
                  </a:lnTo>
                  <a:cubicBezTo>
                    <a:pt x="f37" y="f38"/>
                    <a:pt x="f39" y="f40"/>
                    <a:pt x="f41" y="f40"/>
                  </a:cubicBezTo>
                  <a:cubicBezTo>
                    <a:pt x="f42" y="f40"/>
                    <a:pt x="f43" y="f44"/>
                    <a:pt x="f45" y="f46"/>
                  </a:cubicBezTo>
                  <a:lnTo>
                    <a:pt x="f47" y="f48"/>
                  </a:lnTo>
                  <a:cubicBezTo>
                    <a:pt x="f49" y="f50"/>
                    <a:pt x="f51" y="f52"/>
                    <a:pt x="f53" y="f52"/>
                  </a:cubicBezTo>
                  <a:cubicBezTo>
                    <a:pt x="f54" y="f52"/>
                    <a:pt x="f55" y="f50"/>
                    <a:pt x="f56" y="f48"/>
                  </a:cubicBezTo>
                  <a:lnTo>
                    <a:pt x="f57" y="f46"/>
                  </a:lnTo>
                  <a:cubicBezTo>
                    <a:pt x="f58" y="f59"/>
                    <a:pt x="f60" y="f61"/>
                    <a:pt x="f62" y="f61"/>
                  </a:cubicBezTo>
                  <a:cubicBezTo>
                    <a:pt x="f63" y="f61"/>
                    <a:pt x="f64" y="f65"/>
                    <a:pt x="f66" y="f36"/>
                  </a:cubicBezTo>
                  <a:lnTo>
                    <a:pt x="f67" y="f34"/>
                  </a:lnTo>
                  <a:cubicBezTo>
                    <a:pt x="f68" y="f32"/>
                    <a:pt x="f69" y="f70"/>
                    <a:pt x="f71" y="f28"/>
                  </a:cubicBezTo>
                  <a:lnTo>
                    <a:pt x="f72" y="f73"/>
                  </a:lnTo>
                  <a:cubicBezTo>
                    <a:pt x="f3" y="f74"/>
                    <a:pt x="f75" y="f76"/>
                    <a:pt x="f77" y="f78"/>
                  </a:cubicBezTo>
                  <a:lnTo>
                    <a:pt x="f79" y="f80"/>
                  </a:lnTo>
                  <a:cubicBezTo>
                    <a:pt x="f81" y="f82"/>
                    <a:pt x="f83" y="f15"/>
                    <a:pt x="f84" y="f85"/>
                  </a:cubicBezTo>
                  <a:lnTo>
                    <a:pt x="f86" y="f87"/>
                  </a:lnTo>
                  <a:cubicBezTo>
                    <a:pt x="f88" y="f89"/>
                    <a:pt x="f90" y="f6"/>
                    <a:pt x="f5" y="f6"/>
                  </a:cubicBezTo>
                  <a:close/>
                </a:path>
              </a:pathLst>
            </a:custGeom>
            <a:solidFill>
              <a:srgbClr val="D6B35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5354;p62">
              <a:extLst>
                <a:ext uri="{FF2B5EF4-FFF2-40B4-BE49-F238E27FC236}">
                  <a16:creationId xmlns:a16="http://schemas.microsoft.com/office/drawing/2014/main" id="{6C2176BA-057E-45B0-90EB-567CA55B0A7E}"/>
                </a:ext>
              </a:extLst>
            </p:cNvPr>
            <p:cNvSpPr/>
            <p:nvPr/>
          </p:nvSpPr>
          <p:spPr>
            <a:xfrm>
              <a:off x="5379451" y="3100940"/>
              <a:ext cx="201039" cy="187516"/>
            </a:xfrm>
            <a:custGeom>
              <a:avLst/>
              <a:gdLst>
                <a:gd name="f0" fmla="val w"/>
                <a:gd name="f1" fmla="val h"/>
                <a:gd name="f2" fmla="val 0"/>
                <a:gd name="f3" fmla="val 19396"/>
                <a:gd name="f4" fmla="val 18091"/>
                <a:gd name="f5" fmla="val 9675"/>
                <a:gd name="f6" fmla="val 1"/>
                <a:gd name="f7" fmla="val 9345"/>
                <a:gd name="f8" fmla="val 9019"/>
                <a:gd name="f9" fmla="val 165"/>
                <a:gd name="f10" fmla="val 8852"/>
                <a:gd name="f11" fmla="val 488"/>
                <a:gd name="f12" fmla="val 6664"/>
                <a:gd name="f13" fmla="val 4944"/>
                <a:gd name="f14" fmla="val 6525"/>
                <a:gd name="f15" fmla="val 5242"/>
                <a:gd name="f16" fmla="val 6266"/>
                <a:gd name="f17" fmla="val 5421"/>
                <a:gd name="f18" fmla="val 5968"/>
                <a:gd name="f19" fmla="val 5461"/>
                <a:gd name="f20" fmla="val 1054"/>
                <a:gd name="f21" fmla="val 6197"/>
                <a:gd name="f22" fmla="val 298"/>
                <a:gd name="f23" fmla="val 6297"/>
                <a:gd name="f24" fmla="val 7232"/>
                <a:gd name="f25" fmla="val 537"/>
                <a:gd name="f26" fmla="val 7789"/>
                <a:gd name="f27" fmla="val 4058"/>
                <a:gd name="f28" fmla="val 11250"/>
                <a:gd name="f29" fmla="val 4297"/>
                <a:gd name="f30" fmla="val 11449"/>
                <a:gd name="f31" fmla="val 4396"/>
                <a:gd name="f32" fmla="val 11787"/>
                <a:gd name="f33" fmla="val 4337"/>
                <a:gd name="f34" fmla="val 12085"/>
                <a:gd name="f35" fmla="val 3501"/>
                <a:gd name="f36" fmla="val 16979"/>
                <a:gd name="f37" fmla="val 3391"/>
                <a:gd name="f38" fmla="val 17590"/>
                <a:gd name="f39" fmla="val 3862"/>
                <a:gd name="f40" fmla="val 18090"/>
                <a:gd name="f41" fmla="val 4407"/>
                <a:gd name="f42" fmla="val 4554"/>
                <a:gd name="f43" fmla="val 4706"/>
                <a:gd name="f44" fmla="val 18054"/>
                <a:gd name="f45" fmla="val 4854"/>
                <a:gd name="f46" fmla="val 17974"/>
                <a:gd name="f47" fmla="val 9230"/>
                <a:gd name="f48" fmla="val 15666"/>
                <a:gd name="f49" fmla="val 9370"/>
                <a:gd name="f50" fmla="val 15587"/>
                <a:gd name="f51" fmla="val 9519"/>
                <a:gd name="f52" fmla="val 15547"/>
                <a:gd name="f53" fmla="val 9668"/>
                <a:gd name="f54" fmla="val 9817"/>
                <a:gd name="f55" fmla="val 9966"/>
                <a:gd name="f56" fmla="val 10106"/>
                <a:gd name="f57" fmla="val 14482"/>
                <a:gd name="f58" fmla="val 14624"/>
                <a:gd name="f59" fmla="val 18043"/>
                <a:gd name="f60" fmla="val 14771"/>
                <a:gd name="f61" fmla="val 18075"/>
                <a:gd name="f62" fmla="val 14913"/>
                <a:gd name="f63" fmla="val 15466"/>
                <a:gd name="f64" fmla="val 15949"/>
                <a:gd name="f65" fmla="val 17596"/>
                <a:gd name="f66" fmla="val 15855"/>
                <a:gd name="f67" fmla="val 15019"/>
                <a:gd name="f68" fmla="val 14959"/>
                <a:gd name="f69" fmla="val 15059"/>
                <a:gd name="f70" fmla="val 11489"/>
                <a:gd name="f71" fmla="val 15278"/>
                <a:gd name="f72" fmla="val 18838"/>
                <a:gd name="f73" fmla="val 7809"/>
                <a:gd name="f74" fmla="val 19395"/>
                <a:gd name="f75" fmla="val 7252"/>
                <a:gd name="f76" fmla="val 19097"/>
                <a:gd name="f77" fmla="val 6317"/>
                <a:gd name="f78" fmla="val 18321"/>
                <a:gd name="f79" fmla="val 6217"/>
                <a:gd name="f80" fmla="val 13428"/>
                <a:gd name="f81" fmla="val 5501"/>
                <a:gd name="f82" fmla="val 13129"/>
                <a:gd name="f83" fmla="val 5441"/>
                <a:gd name="f84" fmla="val 12851"/>
                <a:gd name="f85" fmla="val 12731"/>
                <a:gd name="f86" fmla="val 4964"/>
                <a:gd name="f87" fmla="val 10543"/>
                <a:gd name="f88" fmla="val 528"/>
                <a:gd name="f89" fmla="val 10362"/>
                <a:gd name="f90" fmla="val 175"/>
                <a:gd name="f91" fmla="val 10016"/>
                <a:gd name="f92" fmla="*/ f0 1 19396"/>
                <a:gd name="f93" fmla="*/ f1 1 18091"/>
                <a:gd name="f94" fmla="val f2"/>
                <a:gd name="f95" fmla="val f3"/>
                <a:gd name="f96" fmla="val f4"/>
                <a:gd name="f97" fmla="+- f96 0 f94"/>
                <a:gd name="f98" fmla="+- f95 0 f94"/>
                <a:gd name="f99" fmla="*/ f98 1 19396"/>
                <a:gd name="f100" fmla="*/ f97 1 18091"/>
                <a:gd name="f101" fmla="*/ f94 1 f99"/>
                <a:gd name="f102" fmla="*/ f95 1 f99"/>
                <a:gd name="f103" fmla="*/ f94 1 f100"/>
                <a:gd name="f104" fmla="*/ f96 1 f100"/>
                <a:gd name="f105" fmla="*/ f101 f92 1"/>
                <a:gd name="f106" fmla="*/ f102 f92 1"/>
                <a:gd name="f107" fmla="*/ f104 f93 1"/>
                <a:gd name="f108" fmla="*/ f103 f93 1"/>
              </a:gdLst>
              <a:ahLst/>
              <a:cxnLst>
                <a:cxn ang="3cd4">
                  <a:pos x="hc" y="t"/>
                </a:cxn>
                <a:cxn ang="0">
                  <a:pos x="r" y="vc"/>
                </a:cxn>
                <a:cxn ang="cd4">
                  <a:pos x="hc" y="b"/>
                </a:cxn>
                <a:cxn ang="cd2">
                  <a:pos x="l" y="vc"/>
                </a:cxn>
              </a:cxnLst>
              <a:rect l="f105" t="f108" r="f106" b="f107"/>
              <a:pathLst>
                <a:path w="19396" h="18091">
                  <a:moveTo>
                    <a:pt x="f5" y="f6"/>
                  </a:moveTo>
                  <a:cubicBezTo>
                    <a:pt x="f7" y="f6"/>
                    <a:pt x="f8" y="f9"/>
                    <a:pt x="f10" y="f11"/>
                  </a:cubicBezTo>
                  <a:lnTo>
                    <a:pt x="f12" y="f13"/>
                  </a:lnTo>
                  <a:cubicBezTo>
                    <a:pt x="f14" y="f15"/>
                    <a:pt x="f16" y="f17"/>
                    <a:pt x="f18" y="f19"/>
                  </a:cubicBezTo>
                  <a:lnTo>
                    <a:pt x="f20" y="f21"/>
                  </a:lnTo>
                  <a:cubicBezTo>
                    <a:pt x="f22" y="f23"/>
                    <a:pt x="f2" y="f24"/>
                    <a:pt x="f25" y="f26"/>
                  </a:cubicBezTo>
                  <a:lnTo>
                    <a:pt x="f27" y="f28"/>
                  </a:lnTo>
                  <a:cubicBezTo>
                    <a:pt x="f29" y="f30"/>
                    <a:pt x="f31" y="f32"/>
                    <a:pt x="f33" y="f34"/>
                  </a:cubicBezTo>
                  <a:lnTo>
                    <a:pt x="f35" y="f36"/>
                  </a:lnTo>
                  <a:cubicBezTo>
                    <a:pt x="f37" y="f38"/>
                    <a:pt x="f39" y="f40"/>
                    <a:pt x="f41" y="f40"/>
                  </a:cubicBezTo>
                  <a:cubicBezTo>
                    <a:pt x="f42" y="f40"/>
                    <a:pt x="f43" y="f44"/>
                    <a:pt x="f45" y="f46"/>
                  </a:cubicBezTo>
                  <a:lnTo>
                    <a:pt x="f47" y="f48"/>
                  </a:lnTo>
                  <a:cubicBezTo>
                    <a:pt x="f49" y="f50"/>
                    <a:pt x="f51" y="f52"/>
                    <a:pt x="f53" y="f52"/>
                  </a:cubicBezTo>
                  <a:cubicBezTo>
                    <a:pt x="f54" y="f52"/>
                    <a:pt x="f55" y="f50"/>
                    <a:pt x="f56" y="f48"/>
                  </a:cubicBezTo>
                  <a:lnTo>
                    <a:pt x="f57" y="f46"/>
                  </a:lnTo>
                  <a:cubicBezTo>
                    <a:pt x="f58" y="f59"/>
                    <a:pt x="f60" y="f61"/>
                    <a:pt x="f62" y="f61"/>
                  </a:cubicBezTo>
                  <a:cubicBezTo>
                    <a:pt x="f63" y="f61"/>
                    <a:pt x="f64" y="f65"/>
                    <a:pt x="f66" y="f36"/>
                  </a:cubicBezTo>
                  <a:lnTo>
                    <a:pt x="f67" y="f34"/>
                  </a:lnTo>
                  <a:cubicBezTo>
                    <a:pt x="f68" y="f32"/>
                    <a:pt x="f69" y="f70"/>
                    <a:pt x="f71" y="f28"/>
                  </a:cubicBezTo>
                  <a:lnTo>
                    <a:pt x="f72" y="f73"/>
                  </a:lnTo>
                  <a:cubicBezTo>
                    <a:pt x="f74" y="f75"/>
                    <a:pt x="f76" y="f77"/>
                    <a:pt x="f78" y="f79"/>
                  </a:cubicBezTo>
                  <a:lnTo>
                    <a:pt x="f80" y="f81"/>
                  </a:lnTo>
                  <a:cubicBezTo>
                    <a:pt x="f82" y="f83"/>
                    <a:pt x="f84" y="f15"/>
                    <a:pt x="f85" y="f86"/>
                  </a:cubicBezTo>
                  <a:lnTo>
                    <a:pt x="f87" y="f88"/>
                  </a:lnTo>
                  <a:cubicBezTo>
                    <a:pt x="f89" y="f90"/>
                    <a:pt x="f91" y="f6"/>
                    <a:pt x="f5" y="f6"/>
                  </a:cubicBezTo>
                  <a:close/>
                </a:path>
              </a:pathLst>
            </a:custGeom>
            <a:solidFill>
              <a:srgbClr val="D6B35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5355;p62">
              <a:extLst>
                <a:ext uri="{FF2B5EF4-FFF2-40B4-BE49-F238E27FC236}">
                  <a16:creationId xmlns:a16="http://schemas.microsoft.com/office/drawing/2014/main" id="{61F09568-8178-4857-B048-FB15E41567DA}"/>
                </a:ext>
              </a:extLst>
            </p:cNvPr>
            <p:cNvSpPr/>
            <p:nvPr/>
          </p:nvSpPr>
          <p:spPr>
            <a:xfrm>
              <a:off x="5609962" y="3100940"/>
              <a:ext cx="201039" cy="187516"/>
            </a:xfrm>
            <a:custGeom>
              <a:avLst/>
              <a:gdLst>
                <a:gd name="f0" fmla="val w"/>
                <a:gd name="f1" fmla="val h"/>
                <a:gd name="f2" fmla="val 0"/>
                <a:gd name="f3" fmla="val 19396"/>
                <a:gd name="f4" fmla="val 18091"/>
                <a:gd name="f5" fmla="val 9690"/>
                <a:gd name="f6" fmla="val 1"/>
                <a:gd name="f7" fmla="val 9360"/>
                <a:gd name="f8" fmla="val 9029"/>
                <a:gd name="f9" fmla="val 165"/>
                <a:gd name="f10" fmla="val 8852"/>
                <a:gd name="f11" fmla="val 488"/>
                <a:gd name="f12" fmla="val 6664"/>
                <a:gd name="f13" fmla="val 4944"/>
                <a:gd name="f14" fmla="val 6545"/>
                <a:gd name="f15" fmla="val 5242"/>
                <a:gd name="f16" fmla="val 6266"/>
                <a:gd name="f17" fmla="val 5421"/>
                <a:gd name="f18" fmla="val 5968"/>
                <a:gd name="f19" fmla="val 5461"/>
                <a:gd name="f20" fmla="val 1074"/>
                <a:gd name="f21" fmla="val 6197"/>
                <a:gd name="f22" fmla="val 298"/>
                <a:gd name="f23" fmla="val 6297"/>
                <a:gd name="f24" fmla="val 7232"/>
                <a:gd name="f25" fmla="val 557"/>
                <a:gd name="f26" fmla="val 7789"/>
                <a:gd name="f27" fmla="val 4078"/>
                <a:gd name="f28" fmla="val 11250"/>
                <a:gd name="f29" fmla="val 4297"/>
                <a:gd name="f30" fmla="val 11449"/>
                <a:gd name="f31" fmla="val 4396"/>
                <a:gd name="f32" fmla="val 11787"/>
                <a:gd name="f33" fmla="val 4357"/>
                <a:gd name="f34" fmla="val 12085"/>
                <a:gd name="f35" fmla="val 3501"/>
                <a:gd name="f36" fmla="val 16979"/>
                <a:gd name="f37" fmla="val 3407"/>
                <a:gd name="f38" fmla="val 17590"/>
                <a:gd name="f39" fmla="val 3881"/>
                <a:gd name="f40" fmla="val 18090"/>
                <a:gd name="f41" fmla="val 4427"/>
                <a:gd name="f42" fmla="val 4574"/>
                <a:gd name="f43" fmla="val 4726"/>
                <a:gd name="f44" fmla="val 18054"/>
                <a:gd name="f45" fmla="val 4874"/>
                <a:gd name="f46" fmla="val 17974"/>
                <a:gd name="f47" fmla="val 9250"/>
                <a:gd name="f48" fmla="val 15666"/>
                <a:gd name="f49" fmla="val 9389"/>
                <a:gd name="f50" fmla="val 15587"/>
                <a:gd name="f51" fmla="val 9539"/>
                <a:gd name="f52" fmla="val 15547"/>
                <a:gd name="f53" fmla="val 9688"/>
                <a:gd name="f54" fmla="val 9837"/>
                <a:gd name="f55" fmla="val 9986"/>
                <a:gd name="f56" fmla="val 10125"/>
                <a:gd name="f57" fmla="val 14502"/>
                <a:gd name="f58" fmla="val 14644"/>
                <a:gd name="f59" fmla="val 18043"/>
                <a:gd name="f60" fmla="val 14791"/>
                <a:gd name="f61" fmla="val 18075"/>
                <a:gd name="f62" fmla="val 14933"/>
                <a:gd name="f63" fmla="val 15486"/>
                <a:gd name="f64" fmla="val 15969"/>
                <a:gd name="f65" fmla="val 17596"/>
                <a:gd name="f66" fmla="val 15874"/>
                <a:gd name="f67" fmla="val 15019"/>
                <a:gd name="f68" fmla="val 14979"/>
                <a:gd name="f69" fmla="val 15079"/>
                <a:gd name="f70" fmla="val 11489"/>
                <a:gd name="f71" fmla="val 15298"/>
                <a:gd name="f72" fmla="val 18858"/>
                <a:gd name="f73" fmla="val 7809"/>
                <a:gd name="f74" fmla="val 19395"/>
                <a:gd name="f75" fmla="val 7252"/>
                <a:gd name="f76" fmla="val 19097"/>
                <a:gd name="f77" fmla="val 6317"/>
                <a:gd name="f78" fmla="val 18341"/>
                <a:gd name="f79" fmla="val 6217"/>
                <a:gd name="f80" fmla="val 13428"/>
                <a:gd name="f81" fmla="val 5501"/>
                <a:gd name="f82" fmla="val 13129"/>
                <a:gd name="f83" fmla="val 5441"/>
                <a:gd name="f84" fmla="val 12871"/>
                <a:gd name="f85" fmla="val 12731"/>
                <a:gd name="f86" fmla="val 4964"/>
                <a:gd name="f87" fmla="val 10543"/>
                <a:gd name="f88" fmla="val 528"/>
                <a:gd name="f89" fmla="val 10372"/>
                <a:gd name="f90" fmla="val 175"/>
                <a:gd name="f91" fmla="val 10031"/>
                <a:gd name="f92" fmla="*/ f0 1 19396"/>
                <a:gd name="f93" fmla="*/ f1 1 18091"/>
                <a:gd name="f94" fmla="val f2"/>
                <a:gd name="f95" fmla="val f3"/>
                <a:gd name="f96" fmla="val f4"/>
                <a:gd name="f97" fmla="+- f96 0 f94"/>
                <a:gd name="f98" fmla="+- f95 0 f94"/>
                <a:gd name="f99" fmla="*/ f98 1 19396"/>
                <a:gd name="f100" fmla="*/ f97 1 18091"/>
                <a:gd name="f101" fmla="*/ f94 1 f99"/>
                <a:gd name="f102" fmla="*/ f95 1 f99"/>
                <a:gd name="f103" fmla="*/ f94 1 f100"/>
                <a:gd name="f104" fmla="*/ f96 1 f100"/>
                <a:gd name="f105" fmla="*/ f101 f92 1"/>
                <a:gd name="f106" fmla="*/ f102 f92 1"/>
                <a:gd name="f107" fmla="*/ f104 f93 1"/>
                <a:gd name="f108" fmla="*/ f103 f93 1"/>
              </a:gdLst>
              <a:ahLst/>
              <a:cxnLst>
                <a:cxn ang="3cd4">
                  <a:pos x="hc" y="t"/>
                </a:cxn>
                <a:cxn ang="0">
                  <a:pos x="r" y="vc"/>
                </a:cxn>
                <a:cxn ang="cd4">
                  <a:pos x="hc" y="b"/>
                </a:cxn>
                <a:cxn ang="cd2">
                  <a:pos x="l" y="vc"/>
                </a:cxn>
              </a:cxnLst>
              <a:rect l="f105" t="f108" r="f106" b="f107"/>
              <a:pathLst>
                <a:path w="19396" h="18091">
                  <a:moveTo>
                    <a:pt x="f5" y="f6"/>
                  </a:moveTo>
                  <a:cubicBezTo>
                    <a:pt x="f7" y="f6"/>
                    <a:pt x="f8" y="f9"/>
                    <a:pt x="f10" y="f11"/>
                  </a:cubicBezTo>
                  <a:lnTo>
                    <a:pt x="f12" y="f13"/>
                  </a:lnTo>
                  <a:cubicBezTo>
                    <a:pt x="f14" y="f15"/>
                    <a:pt x="f16" y="f17"/>
                    <a:pt x="f18" y="f19"/>
                  </a:cubicBezTo>
                  <a:lnTo>
                    <a:pt x="f20" y="f21"/>
                  </a:lnTo>
                  <a:cubicBezTo>
                    <a:pt x="f22" y="f23"/>
                    <a:pt x="f2" y="f24"/>
                    <a:pt x="f25" y="f26"/>
                  </a:cubicBezTo>
                  <a:lnTo>
                    <a:pt x="f27" y="f28"/>
                  </a:lnTo>
                  <a:cubicBezTo>
                    <a:pt x="f29" y="f30"/>
                    <a:pt x="f31" y="f32"/>
                    <a:pt x="f33" y="f34"/>
                  </a:cubicBezTo>
                  <a:lnTo>
                    <a:pt x="f35" y="f36"/>
                  </a:lnTo>
                  <a:cubicBezTo>
                    <a:pt x="f37" y="f38"/>
                    <a:pt x="f39" y="f40"/>
                    <a:pt x="f41" y="f40"/>
                  </a:cubicBezTo>
                  <a:cubicBezTo>
                    <a:pt x="f42" y="f40"/>
                    <a:pt x="f43" y="f44"/>
                    <a:pt x="f45" y="f46"/>
                  </a:cubicBezTo>
                  <a:lnTo>
                    <a:pt x="f47" y="f48"/>
                  </a:lnTo>
                  <a:cubicBezTo>
                    <a:pt x="f49" y="f50"/>
                    <a:pt x="f51" y="f52"/>
                    <a:pt x="f53" y="f52"/>
                  </a:cubicBezTo>
                  <a:cubicBezTo>
                    <a:pt x="f54" y="f52"/>
                    <a:pt x="f55" y="f50"/>
                    <a:pt x="f56" y="f48"/>
                  </a:cubicBezTo>
                  <a:lnTo>
                    <a:pt x="f57" y="f46"/>
                  </a:lnTo>
                  <a:cubicBezTo>
                    <a:pt x="f58" y="f59"/>
                    <a:pt x="f60" y="f61"/>
                    <a:pt x="f62" y="f61"/>
                  </a:cubicBezTo>
                  <a:cubicBezTo>
                    <a:pt x="f63" y="f61"/>
                    <a:pt x="f64" y="f65"/>
                    <a:pt x="f66" y="f36"/>
                  </a:cubicBezTo>
                  <a:lnTo>
                    <a:pt x="f67" y="f34"/>
                  </a:lnTo>
                  <a:cubicBezTo>
                    <a:pt x="f68" y="f32"/>
                    <a:pt x="f69" y="f70"/>
                    <a:pt x="f71" y="f28"/>
                  </a:cubicBezTo>
                  <a:lnTo>
                    <a:pt x="f72" y="f73"/>
                  </a:lnTo>
                  <a:cubicBezTo>
                    <a:pt x="f74" y="f75"/>
                    <a:pt x="f76" y="f77"/>
                    <a:pt x="f78" y="f79"/>
                  </a:cubicBezTo>
                  <a:lnTo>
                    <a:pt x="f80" y="f81"/>
                  </a:lnTo>
                  <a:cubicBezTo>
                    <a:pt x="f82" y="f83"/>
                    <a:pt x="f84" y="f15"/>
                    <a:pt x="f85" y="f86"/>
                  </a:cubicBezTo>
                  <a:lnTo>
                    <a:pt x="f87" y="f88"/>
                  </a:lnTo>
                  <a:cubicBezTo>
                    <a:pt x="f89" y="f90"/>
                    <a:pt x="f91" y="f6"/>
                    <a:pt x="f5" y="f6"/>
                  </a:cubicBezTo>
                  <a:close/>
                </a:path>
              </a:pathLst>
            </a:custGeom>
            <a:solidFill>
              <a:srgbClr val="D6B35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5356;p62">
              <a:extLst>
                <a:ext uri="{FF2B5EF4-FFF2-40B4-BE49-F238E27FC236}">
                  <a16:creationId xmlns:a16="http://schemas.microsoft.com/office/drawing/2014/main" id="{968D58A1-0CFD-4D1F-859E-5E64BBB216A7}"/>
                </a:ext>
              </a:extLst>
            </p:cNvPr>
            <p:cNvSpPr/>
            <p:nvPr/>
          </p:nvSpPr>
          <p:spPr>
            <a:xfrm>
              <a:off x="5840483" y="3100940"/>
              <a:ext cx="201250" cy="187516"/>
            </a:xfrm>
            <a:custGeom>
              <a:avLst/>
              <a:gdLst>
                <a:gd name="f0" fmla="val w"/>
                <a:gd name="f1" fmla="val h"/>
                <a:gd name="f2" fmla="val 0"/>
                <a:gd name="f3" fmla="val 19416"/>
                <a:gd name="f4" fmla="val 18091"/>
                <a:gd name="f5" fmla="val 9708"/>
                <a:gd name="f6" fmla="val 1"/>
                <a:gd name="f7" fmla="val 9374"/>
                <a:gd name="f8" fmla="val 9039"/>
                <a:gd name="f9" fmla="val 165"/>
                <a:gd name="f10" fmla="val 8852"/>
                <a:gd name="f11" fmla="val 488"/>
                <a:gd name="f12" fmla="val 6664"/>
                <a:gd name="f13" fmla="val 4944"/>
                <a:gd name="f14" fmla="val 6545"/>
                <a:gd name="f15" fmla="val 5242"/>
                <a:gd name="f16" fmla="val 6266"/>
                <a:gd name="f17" fmla="val 5421"/>
                <a:gd name="f18" fmla="val 5968"/>
                <a:gd name="f19" fmla="val 5461"/>
                <a:gd name="f20" fmla="val 1074"/>
                <a:gd name="f21" fmla="val 6197"/>
                <a:gd name="f22" fmla="val 298"/>
                <a:gd name="f23" fmla="val 6297"/>
                <a:gd name="f24" fmla="val 7232"/>
                <a:gd name="f25" fmla="val 537"/>
                <a:gd name="f26" fmla="val 7789"/>
                <a:gd name="f27" fmla="val 4098"/>
                <a:gd name="f28" fmla="val 11250"/>
                <a:gd name="f29" fmla="val 4317"/>
                <a:gd name="f30" fmla="val 11449"/>
                <a:gd name="f31" fmla="val 4416"/>
                <a:gd name="f32" fmla="val 11787"/>
                <a:gd name="f33" fmla="val 4376"/>
                <a:gd name="f34" fmla="val 12085"/>
                <a:gd name="f35" fmla="val 3521"/>
                <a:gd name="f36" fmla="val 16979"/>
                <a:gd name="f37" fmla="val 3427"/>
                <a:gd name="f38" fmla="val 17590"/>
                <a:gd name="f39" fmla="val 3901"/>
                <a:gd name="f40" fmla="val 18090"/>
                <a:gd name="f41" fmla="val 4447"/>
                <a:gd name="f42" fmla="val 4594"/>
                <a:gd name="f43" fmla="val 4746"/>
                <a:gd name="f44" fmla="val 18054"/>
                <a:gd name="f45" fmla="val 4894"/>
                <a:gd name="f46" fmla="val 17974"/>
                <a:gd name="f47" fmla="val 9270"/>
                <a:gd name="f48" fmla="val 15666"/>
                <a:gd name="f49" fmla="val 9409"/>
                <a:gd name="f50" fmla="val 15587"/>
                <a:gd name="f51" fmla="val 9559"/>
                <a:gd name="f52" fmla="val 15547"/>
                <a:gd name="f53" fmla="val 9857"/>
                <a:gd name="f54" fmla="val 10006"/>
                <a:gd name="f55" fmla="val 10145"/>
                <a:gd name="f56" fmla="val 14522"/>
                <a:gd name="f57" fmla="val 14664"/>
                <a:gd name="f58" fmla="val 18043"/>
                <a:gd name="f59" fmla="val 14811"/>
                <a:gd name="f60" fmla="val 18075"/>
                <a:gd name="f61" fmla="val 14953"/>
                <a:gd name="f62" fmla="val 15505"/>
                <a:gd name="f63" fmla="val 15985"/>
                <a:gd name="f64" fmla="val 17596"/>
                <a:gd name="f65" fmla="val 15874"/>
                <a:gd name="f66" fmla="val 15039"/>
                <a:gd name="f67" fmla="val 14979"/>
                <a:gd name="f68" fmla="val 15099"/>
                <a:gd name="f69" fmla="val 11489"/>
                <a:gd name="f70" fmla="val 15317"/>
                <a:gd name="f71" fmla="val 18878"/>
                <a:gd name="f72" fmla="val 7809"/>
                <a:gd name="f73" fmla="val 19415"/>
                <a:gd name="f74" fmla="val 7252"/>
                <a:gd name="f75" fmla="val 19117"/>
                <a:gd name="f76" fmla="val 6317"/>
                <a:gd name="f77" fmla="val 18341"/>
                <a:gd name="f78" fmla="val 6217"/>
                <a:gd name="f79" fmla="val 13448"/>
                <a:gd name="f80" fmla="val 5501"/>
                <a:gd name="f81" fmla="val 13149"/>
                <a:gd name="f82" fmla="val 5441"/>
                <a:gd name="f83" fmla="val 12871"/>
                <a:gd name="f84" fmla="val 12751"/>
                <a:gd name="f85" fmla="val 4964"/>
                <a:gd name="f86" fmla="val 10563"/>
                <a:gd name="f87" fmla="val 528"/>
                <a:gd name="f88" fmla="val 10392"/>
                <a:gd name="f89" fmla="val 175"/>
                <a:gd name="f90" fmla="val 10051"/>
                <a:gd name="f91" fmla="*/ f0 1 19416"/>
                <a:gd name="f92" fmla="*/ f1 1 18091"/>
                <a:gd name="f93" fmla="val f2"/>
                <a:gd name="f94" fmla="val f3"/>
                <a:gd name="f95" fmla="val f4"/>
                <a:gd name="f96" fmla="+- f95 0 f93"/>
                <a:gd name="f97" fmla="+- f94 0 f93"/>
                <a:gd name="f98" fmla="*/ f97 1 19416"/>
                <a:gd name="f99" fmla="*/ f96 1 18091"/>
                <a:gd name="f100" fmla="*/ f93 1 f98"/>
                <a:gd name="f101" fmla="*/ f94 1 f98"/>
                <a:gd name="f102" fmla="*/ f93 1 f99"/>
                <a:gd name="f103" fmla="*/ f95 1 f99"/>
                <a:gd name="f104" fmla="*/ f100 f91 1"/>
                <a:gd name="f105" fmla="*/ f101 f91 1"/>
                <a:gd name="f106" fmla="*/ f103 f92 1"/>
                <a:gd name="f107" fmla="*/ f102 f92 1"/>
              </a:gdLst>
              <a:ahLst/>
              <a:cxnLst>
                <a:cxn ang="3cd4">
                  <a:pos x="hc" y="t"/>
                </a:cxn>
                <a:cxn ang="0">
                  <a:pos x="r" y="vc"/>
                </a:cxn>
                <a:cxn ang="cd4">
                  <a:pos x="hc" y="b"/>
                </a:cxn>
                <a:cxn ang="cd2">
                  <a:pos x="l" y="vc"/>
                </a:cxn>
              </a:cxnLst>
              <a:rect l="f104" t="f107" r="f105" b="f106"/>
              <a:pathLst>
                <a:path w="19416" h="18091">
                  <a:moveTo>
                    <a:pt x="f5" y="f6"/>
                  </a:moveTo>
                  <a:cubicBezTo>
                    <a:pt x="f7" y="f6"/>
                    <a:pt x="f8" y="f9"/>
                    <a:pt x="f10" y="f11"/>
                  </a:cubicBezTo>
                  <a:lnTo>
                    <a:pt x="f12" y="f13"/>
                  </a:lnTo>
                  <a:cubicBezTo>
                    <a:pt x="f14" y="f15"/>
                    <a:pt x="f16" y="f17"/>
                    <a:pt x="f18" y="f19"/>
                  </a:cubicBezTo>
                  <a:lnTo>
                    <a:pt x="f20" y="f21"/>
                  </a:lnTo>
                  <a:cubicBezTo>
                    <a:pt x="f22" y="f23"/>
                    <a:pt x="f2" y="f24"/>
                    <a:pt x="f25" y="f26"/>
                  </a:cubicBezTo>
                  <a:lnTo>
                    <a:pt x="f27" y="f28"/>
                  </a:lnTo>
                  <a:cubicBezTo>
                    <a:pt x="f29" y="f30"/>
                    <a:pt x="f31" y="f32"/>
                    <a:pt x="f33" y="f34"/>
                  </a:cubicBezTo>
                  <a:lnTo>
                    <a:pt x="f35" y="f36"/>
                  </a:lnTo>
                  <a:cubicBezTo>
                    <a:pt x="f37" y="f38"/>
                    <a:pt x="f39" y="f40"/>
                    <a:pt x="f41" y="f40"/>
                  </a:cubicBezTo>
                  <a:cubicBezTo>
                    <a:pt x="f42" y="f40"/>
                    <a:pt x="f43" y="f44"/>
                    <a:pt x="f45" y="f46"/>
                  </a:cubicBezTo>
                  <a:lnTo>
                    <a:pt x="f47" y="f48"/>
                  </a:lnTo>
                  <a:cubicBezTo>
                    <a:pt x="f49" y="f50"/>
                    <a:pt x="f51" y="f52"/>
                    <a:pt x="f5" y="f52"/>
                  </a:cubicBezTo>
                  <a:cubicBezTo>
                    <a:pt x="f53" y="f52"/>
                    <a:pt x="f54" y="f50"/>
                    <a:pt x="f55" y="f48"/>
                  </a:cubicBezTo>
                  <a:lnTo>
                    <a:pt x="f56" y="f46"/>
                  </a:lnTo>
                  <a:cubicBezTo>
                    <a:pt x="f57" y="f58"/>
                    <a:pt x="f59" y="f60"/>
                    <a:pt x="f61" y="f60"/>
                  </a:cubicBezTo>
                  <a:cubicBezTo>
                    <a:pt x="f62" y="f60"/>
                    <a:pt x="f63" y="f64"/>
                    <a:pt x="f65" y="f36"/>
                  </a:cubicBezTo>
                  <a:lnTo>
                    <a:pt x="f66" y="f34"/>
                  </a:lnTo>
                  <a:cubicBezTo>
                    <a:pt x="f67" y="f32"/>
                    <a:pt x="f68" y="f69"/>
                    <a:pt x="f70" y="f28"/>
                  </a:cubicBezTo>
                  <a:lnTo>
                    <a:pt x="f71" y="f72"/>
                  </a:lnTo>
                  <a:cubicBezTo>
                    <a:pt x="f73" y="f74"/>
                    <a:pt x="f75" y="f76"/>
                    <a:pt x="f77" y="f78"/>
                  </a:cubicBezTo>
                  <a:lnTo>
                    <a:pt x="f79" y="f80"/>
                  </a:lnTo>
                  <a:cubicBezTo>
                    <a:pt x="f81" y="f82"/>
                    <a:pt x="f83" y="f15"/>
                    <a:pt x="f84" y="f85"/>
                  </a:cubicBezTo>
                  <a:lnTo>
                    <a:pt x="f86" y="f87"/>
                  </a:lnTo>
                  <a:cubicBezTo>
                    <a:pt x="f88" y="f89"/>
                    <a:pt x="f90" y="f6"/>
                    <a:pt x="f5" y="f6"/>
                  </a:cubicBezTo>
                  <a:close/>
                </a:path>
              </a:pathLst>
            </a:custGeom>
            <a:noFill/>
            <a:ln w="6473" cap="flat">
              <a:solidFill>
                <a:srgbClr val="D6B35F"/>
              </a:solidFill>
              <a:prstDash val="solid"/>
              <a:miter/>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8" name="Google Shape;5357;p62">
            <a:extLst>
              <a:ext uri="{FF2B5EF4-FFF2-40B4-BE49-F238E27FC236}">
                <a16:creationId xmlns:a16="http://schemas.microsoft.com/office/drawing/2014/main" id="{6CC962C9-3CAB-497B-BE42-846E361AA9B8}"/>
              </a:ext>
            </a:extLst>
          </p:cNvPr>
          <p:cNvGrpSpPr/>
          <p:nvPr/>
        </p:nvGrpSpPr>
        <p:grpSpPr>
          <a:xfrm>
            <a:off x="4917999" y="3511414"/>
            <a:ext cx="1123734" cy="187516"/>
            <a:chOff x="4917999" y="3511414"/>
            <a:chExt cx="1123734" cy="187516"/>
          </a:xfrm>
        </p:grpSpPr>
        <p:sp>
          <p:nvSpPr>
            <p:cNvPr id="29" name="Google Shape;5358;p62">
              <a:extLst>
                <a:ext uri="{FF2B5EF4-FFF2-40B4-BE49-F238E27FC236}">
                  <a16:creationId xmlns:a16="http://schemas.microsoft.com/office/drawing/2014/main" id="{0DE5709C-32F1-423B-9D7B-7F1F548F4B6A}"/>
                </a:ext>
              </a:extLst>
            </p:cNvPr>
            <p:cNvSpPr/>
            <p:nvPr/>
          </p:nvSpPr>
          <p:spPr>
            <a:xfrm>
              <a:off x="4917999" y="3511414"/>
              <a:ext cx="201250" cy="187516"/>
            </a:xfrm>
            <a:custGeom>
              <a:avLst/>
              <a:gdLst>
                <a:gd name="f0" fmla="val w"/>
                <a:gd name="f1" fmla="val h"/>
                <a:gd name="f2" fmla="val 0"/>
                <a:gd name="f3" fmla="val 19416"/>
                <a:gd name="f4" fmla="val 18091"/>
                <a:gd name="f5" fmla="val 9708"/>
                <a:gd name="f6" fmla="val 1"/>
                <a:gd name="f7" fmla="val 9375"/>
                <a:gd name="f8" fmla="val 9039"/>
                <a:gd name="f9" fmla="val 165"/>
                <a:gd name="f10" fmla="val 8852"/>
                <a:gd name="f11" fmla="val 488"/>
                <a:gd name="f12" fmla="val 6664"/>
                <a:gd name="f13" fmla="val 4944"/>
                <a:gd name="f14" fmla="val 6545"/>
                <a:gd name="f15" fmla="val 5242"/>
                <a:gd name="f16" fmla="val 6266"/>
                <a:gd name="f17" fmla="val 5421"/>
                <a:gd name="f18" fmla="val 5968"/>
                <a:gd name="f19" fmla="val 5461"/>
                <a:gd name="f20" fmla="val 1074"/>
                <a:gd name="f21" fmla="val 6197"/>
                <a:gd name="f22" fmla="val 299"/>
                <a:gd name="f23" fmla="val 6297"/>
                <a:gd name="f24" fmla="val 7232"/>
                <a:gd name="f25" fmla="val 557"/>
                <a:gd name="f26" fmla="val 7789"/>
                <a:gd name="f27" fmla="val 4098"/>
                <a:gd name="f28" fmla="val 11250"/>
                <a:gd name="f29" fmla="val 4337"/>
                <a:gd name="f30" fmla="val 11449"/>
                <a:gd name="f31" fmla="val 4436"/>
                <a:gd name="f32" fmla="val 11787"/>
                <a:gd name="f33" fmla="val 4377"/>
                <a:gd name="f34" fmla="val 12085"/>
                <a:gd name="f35" fmla="val 3541"/>
                <a:gd name="f36" fmla="val 16979"/>
                <a:gd name="f37" fmla="val 3431"/>
                <a:gd name="f38" fmla="val 17590"/>
                <a:gd name="f39" fmla="val 3902"/>
                <a:gd name="f40" fmla="val 18090"/>
                <a:gd name="f41" fmla="val 4447"/>
                <a:gd name="f42" fmla="val 4594"/>
                <a:gd name="f43" fmla="val 4746"/>
                <a:gd name="f44" fmla="val 18054"/>
                <a:gd name="f45" fmla="val 4894"/>
                <a:gd name="f46" fmla="val 17974"/>
                <a:gd name="f47" fmla="val 9270"/>
                <a:gd name="f48" fmla="val 15666"/>
                <a:gd name="f49" fmla="val 9409"/>
                <a:gd name="f50" fmla="val 15587"/>
                <a:gd name="f51" fmla="val 9559"/>
                <a:gd name="f52" fmla="val 15547"/>
                <a:gd name="f53" fmla="val 9857"/>
                <a:gd name="f54" fmla="val 10006"/>
                <a:gd name="f55" fmla="val 10145"/>
                <a:gd name="f56" fmla="val 14522"/>
                <a:gd name="f57" fmla="val 14664"/>
                <a:gd name="f58" fmla="val 18043"/>
                <a:gd name="f59" fmla="val 14811"/>
                <a:gd name="f60" fmla="val 18075"/>
                <a:gd name="f61" fmla="val 14953"/>
                <a:gd name="f62" fmla="val 15506"/>
                <a:gd name="f63" fmla="val 15989"/>
                <a:gd name="f64" fmla="val 17596"/>
                <a:gd name="f65" fmla="val 15894"/>
                <a:gd name="f66" fmla="val 15039"/>
                <a:gd name="f67" fmla="val 14999"/>
                <a:gd name="f68" fmla="val 15099"/>
                <a:gd name="f69" fmla="val 11489"/>
                <a:gd name="f70" fmla="val 15318"/>
                <a:gd name="f71" fmla="val 18878"/>
                <a:gd name="f72" fmla="val 7809"/>
                <a:gd name="f73" fmla="val 19415"/>
                <a:gd name="f74" fmla="val 7252"/>
                <a:gd name="f75" fmla="val 19117"/>
                <a:gd name="f76" fmla="val 6317"/>
                <a:gd name="f77" fmla="val 18361"/>
                <a:gd name="f78" fmla="val 6217"/>
                <a:gd name="f79" fmla="val 13448"/>
                <a:gd name="f80" fmla="val 5501"/>
                <a:gd name="f81" fmla="val 13149"/>
                <a:gd name="f82" fmla="val 5441"/>
                <a:gd name="f83" fmla="val 12891"/>
                <a:gd name="f84" fmla="val 12751"/>
                <a:gd name="f85" fmla="val 4964"/>
                <a:gd name="f86" fmla="val 10563"/>
                <a:gd name="f87" fmla="val 528"/>
                <a:gd name="f88" fmla="val 10392"/>
                <a:gd name="f89" fmla="val 175"/>
                <a:gd name="f90" fmla="val 10051"/>
                <a:gd name="f91" fmla="*/ f0 1 19416"/>
                <a:gd name="f92" fmla="*/ f1 1 18091"/>
                <a:gd name="f93" fmla="val f2"/>
                <a:gd name="f94" fmla="val f3"/>
                <a:gd name="f95" fmla="val f4"/>
                <a:gd name="f96" fmla="+- f95 0 f93"/>
                <a:gd name="f97" fmla="+- f94 0 f93"/>
                <a:gd name="f98" fmla="*/ f97 1 19416"/>
                <a:gd name="f99" fmla="*/ f96 1 18091"/>
                <a:gd name="f100" fmla="*/ f93 1 f98"/>
                <a:gd name="f101" fmla="*/ f94 1 f98"/>
                <a:gd name="f102" fmla="*/ f93 1 f99"/>
                <a:gd name="f103" fmla="*/ f95 1 f99"/>
                <a:gd name="f104" fmla="*/ f100 f91 1"/>
                <a:gd name="f105" fmla="*/ f101 f91 1"/>
                <a:gd name="f106" fmla="*/ f103 f92 1"/>
                <a:gd name="f107" fmla="*/ f102 f92 1"/>
              </a:gdLst>
              <a:ahLst/>
              <a:cxnLst>
                <a:cxn ang="3cd4">
                  <a:pos x="hc" y="t"/>
                </a:cxn>
                <a:cxn ang="0">
                  <a:pos x="r" y="vc"/>
                </a:cxn>
                <a:cxn ang="cd4">
                  <a:pos x="hc" y="b"/>
                </a:cxn>
                <a:cxn ang="cd2">
                  <a:pos x="l" y="vc"/>
                </a:cxn>
              </a:cxnLst>
              <a:rect l="f104" t="f107" r="f105" b="f106"/>
              <a:pathLst>
                <a:path w="19416" h="18091">
                  <a:moveTo>
                    <a:pt x="f5" y="f6"/>
                  </a:moveTo>
                  <a:cubicBezTo>
                    <a:pt x="f7" y="f6"/>
                    <a:pt x="f8" y="f9"/>
                    <a:pt x="f10" y="f11"/>
                  </a:cubicBezTo>
                  <a:lnTo>
                    <a:pt x="f12" y="f13"/>
                  </a:lnTo>
                  <a:cubicBezTo>
                    <a:pt x="f14" y="f15"/>
                    <a:pt x="f16" y="f17"/>
                    <a:pt x="f18" y="f19"/>
                  </a:cubicBezTo>
                  <a:lnTo>
                    <a:pt x="f20" y="f21"/>
                  </a:lnTo>
                  <a:cubicBezTo>
                    <a:pt x="f22" y="f23"/>
                    <a:pt x="f2" y="f24"/>
                    <a:pt x="f25" y="f26"/>
                  </a:cubicBezTo>
                  <a:lnTo>
                    <a:pt x="f27" y="f28"/>
                  </a:lnTo>
                  <a:cubicBezTo>
                    <a:pt x="f29" y="f30"/>
                    <a:pt x="f31" y="f32"/>
                    <a:pt x="f33" y="f34"/>
                  </a:cubicBezTo>
                  <a:lnTo>
                    <a:pt x="f35" y="f36"/>
                  </a:lnTo>
                  <a:cubicBezTo>
                    <a:pt x="f37" y="f38"/>
                    <a:pt x="f39" y="f40"/>
                    <a:pt x="f41" y="f40"/>
                  </a:cubicBezTo>
                  <a:cubicBezTo>
                    <a:pt x="f42" y="f40"/>
                    <a:pt x="f43" y="f44"/>
                    <a:pt x="f45" y="f46"/>
                  </a:cubicBezTo>
                  <a:lnTo>
                    <a:pt x="f47" y="f48"/>
                  </a:lnTo>
                  <a:cubicBezTo>
                    <a:pt x="f49" y="f50"/>
                    <a:pt x="f51" y="f52"/>
                    <a:pt x="f5" y="f52"/>
                  </a:cubicBezTo>
                  <a:cubicBezTo>
                    <a:pt x="f53" y="f52"/>
                    <a:pt x="f54" y="f50"/>
                    <a:pt x="f55" y="f48"/>
                  </a:cubicBezTo>
                  <a:lnTo>
                    <a:pt x="f56" y="f46"/>
                  </a:lnTo>
                  <a:cubicBezTo>
                    <a:pt x="f57" y="f58"/>
                    <a:pt x="f59" y="f60"/>
                    <a:pt x="f61" y="f60"/>
                  </a:cubicBezTo>
                  <a:cubicBezTo>
                    <a:pt x="f62" y="f60"/>
                    <a:pt x="f63" y="f64"/>
                    <a:pt x="f65" y="f36"/>
                  </a:cubicBezTo>
                  <a:lnTo>
                    <a:pt x="f66" y="f34"/>
                  </a:lnTo>
                  <a:cubicBezTo>
                    <a:pt x="f67" y="f32"/>
                    <a:pt x="f68" y="f69"/>
                    <a:pt x="f70" y="f28"/>
                  </a:cubicBezTo>
                  <a:lnTo>
                    <a:pt x="f71" y="f72"/>
                  </a:lnTo>
                  <a:cubicBezTo>
                    <a:pt x="f73" y="f74"/>
                    <a:pt x="f75" y="f76"/>
                    <a:pt x="f77" y="f78"/>
                  </a:cubicBezTo>
                  <a:lnTo>
                    <a:pt x="f79" y="f80"/>
                  </a:lnTo>
                  <a:cubicBezTo>
                    <a:pt x="f81" y="f82"/>
                    <a:pt x="f83" y="f15"/>
                    <a:pt x="f84" y="f85"/>
                  </a:cubicBezTo>
                  <a:lnTo>
                    <a:pt x="f86" y="f87"/>
                  </a:lnTo>
                  <a:cubicBezTo>
                    <a:pt x="f88" y="f89"/>
                    <a:pt x="f90" y="f6"/>
                    <a:pt x="f5" y="f6"/>
                  </a:cubicBezTo>
                  <a:close/>
                </a:path>
              </a:pathLst>
            </a:custGeom>
            <a:solidFill>
              <a:srgbClr val="D6B35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5359;p62">
              <a:extLst>
                <a:ext uri="{FF2B5EF4-FFF2-40B4-BE49-F238E27FC236}">
                  <a16:creationId xmlns:a16="http://schemas.microsoft.com/office/drawing/2014/main" id="{AE6E19AA-056D-4F8E-A42C-81FB681788D7}"/>
                </a:ext>
              </a:extLst>
            </p:cNvPr>
            <p:cNvSpPr/>
            <p:nvPr/>
          </p:nvSpPr>
          <p:spPr>
            <a:xfrm>
              <a:off x="5148721" y="3511414"/>
              <a:ext cx="201039" cy="187516"/>
            </a:xfrm>
            <a:custGeom>
              <a:avLst/>
              <a:gdLst>
                <a:gd name="f0" fmla="val w"/>
                <a:gd name="f1" fmla="val h"/>
                <a:gd name="f2" fmla="val 0"/>
                <a:gd name="f3" fmla="val 19396"/>
                <a:gd name="f4" fmla="val 18091"/>
                <a:gd name="f5" fmla="val 9705"/>
                <a:gd name="f6" fmla="val 1"/>
                <a:gd name="f7" fmla="val 9374"/>
                <a:gd name="f8" fmla="val 9039"/>
                <a:gd name="f9" fmla="val 165"/>
                <a:gd name="f10" fmla="val 8852"/>
                <a:gd name="f11" fmla="val 488"/>
                <a:gd name="f12" fmla="val 6664"/>
                <a:gd name="f13" fmla="val 4944"/>
                <a:gd name="f14" fmla="val 6545"/>
                <a:gd name="f15" fmla="val 5242"/>
                <a:gd name="f16" fmla="val 6266"/>
                <a:gd name="f17" fmla="val 5421"/>
                <a:gd name="f18" fmla="val 5968"/>
                <a:gd name="f19" fmla="val 5461"/>
                <a:gd name="f20" fmla="val 1074"/>
                <a:gd name="f21" fmla="val 6197"/>
                <a:gd name="f22" fmla="val 299"/>
                <a:gd name="f23" fmla="val 6297"/>
                <a:gd name="f24" fmla="val 7232"/>
                <a:gd name="f25" fmla="val 537"/>
                <a:gd name="f26" fmla="val 7789"/>
                <a:gd name="f27" fmla="val 4078"/>
                <a:gd name="f28" fmla="val 11250"/>
                <a:gd name="f29" fmla="val 4297"/>
                <a:gd name="f30" fmla="val 11449"/>
                <a:gd name="f31" fmla="val 4396"/>
                <a:gd name="f32" fmla="val 11787"/>
                <a:gd name="f33" fmla="val 4357"/>
                <a:gd name="f34" fmla="val 12085"/>
                <a:gd name="f35" fmla="val 3501"/>
                <a:gd name="f36" fmla="val 16979"/>
                <a:gd name="f37" fmla="val 3407"/>
                <a:gd name="f38" fmla="val 17590"/>
                <a:gd name="f39" fmla="val 3881"/>
                <a:gd name="f40" fmla="val 18090"/>
                <a:gd name="f41" fmla="val 4427"/>
                <a:gd name="f42" fmla="val 4574"/>
                <a:gd name="f43" fmla="val 4726"/>
                <a:gd name="f44" fmla="val 18054"/>
                <a:gd name="f45" fmla="val 4874"/>
                <a:gd name="f46" fmla="val 17974"/>
                <a:gd name="f47" fmla="val 9250"/>
                <a:gd name="f48" fmla="val 15666"/>
                <a:gd name="f49" fmla="val 9389"/>
                <a:gd name="f50" fmla="val 15587"/>
                <a:gd name="f51" fmla="val 9539"/>
                <a:gd name="f52" fmla="val 15547"/>
                <a:gd name="f53" fmla="val 9688"/>
                <a:gd name="f54" fmla="val 9837"/>
                <a:gd name="f55" fmla="val 9986"/>
                <a:gd name="f56" fmla="val 10126"/>
                <a:gd name="f57" fmla="val 14502"/>
                <a:gd name="f58" fmla="val 14644"/>
                <a:gd name="f59" fmla="val 18043"/>
                <a:gd name="f60" fmla="val 14791"/>
                <a:gd name="f61" fmla="val 18075"/>
                <a:gd name="f62" fmla="val 14933"/>
                <a:gd name="f63" fmla="val 15485"/>
                <a:gd name="f64" fmla="val 15965"/>
                <a:gd name="f65" fmla="val 17596"/>
                <a:gd name="f66" fmla="val 15855"/>
                <a:gd name="f67" fmla="val 15019"/>
                <a:gd name="f68" fmla="val 14959"/>
                <a:gd name="f69" fmla="val 15059"/>
                <a:gd name="f70" fmla="val 11489"/>
                <a:gd name="f71" fmla="val 15298"/>
                <a:gd name="f72" fmla="val 18839"/>
                <a:gd name="f73" fmla="val 7809"/>
                <a:gd name="f74" fmla="val 7252"/>
                <a:gd name="f75" fmla="val 19097"/>
                <a:gd name="f76" fmla="val 6317"/>
                <a:gd name="f77" fmla="val 18321"/>
                <a:gd name="f78" fmla="val 6217"/>
                <a:gd name="f79" fmla="val 13428"/>
                <a:gd name="f80" fmla="val 5501"/>
                <a:gd name="f81" fmla="val 13129"/>
                <a:gd name="f82" fmla="val 5441"/>
                <a:gd name="f83" fmla="val 12851"/>
                <a:gd name="f84" fmla="val 12731"/>
                <a:gd name="f85" fmla="val 4964"/>
                <a:gd name="f86" fmla="val 10543"/>
                <a:gd name="f87" fmla="val 528"/>
                <a:gd name="f88" fmla="val 10382"/>
                <a:gd name="f89" fmla="val 175"/>
                <a:gd name="f90" fmla="val 10046"/>
                <a:gd name="f91" fmla="*/ f0 1 19396"/>
                <a:gd name="f92" fmla="*/ f1 1 18091"/>
                <a:gd name="f93" fmla="val f2"/>
                <a:gd name="f94" fmla="val f3"/>
                <a:gd name="f95" fmla="val f4"/>
                <a:gd name="f96" fmla="+- f95 0 f93"/>
                <a:gd name="f97" fmla="+- f94 0 f93"/>
                <a:gd name="f98" fmla="*/ f97 1 19396"/>
                <a:gd name="f99" fmla="*/ f96 1 18091"/>
                <a:gd name="f100" fmla="*/ f93 1 f98"/>
                <a:gd name="f101" fmla="*/ f94 1 f98"/>
                <a:gd name="f102" fmla="*/ f93 1 f99"/>
                <a:gd name="f103" fmla="*/ f95 1 f99"/>
                <a:gd name="f104" fmla="*/ f100 f91 1"/>
                <a:gd name="f105" fmla="*/ f101 f91 1"/>
                <a:gd name="f106" fmla="*/ f103 f92 1"/>
                <a:gd name="f107" fmla="*/ f102 f92 1"/>
              </a:gdLst>
              <a:ahLst/>
              <a:cxnLst>
                <a:cxn ang="3cd4">
                  <a:pos x="hc" y="t"/>
                </a:cxn>
                <a:cxn ang="0">
                  <a:pos x="r" y="vc"/>
                </a:cxn>
                <a:cxn ang="cd4">
                  <a:pos x="hc" y="b"/>
                </a:cxn>
                <a:cxn ang="cd2">
                  <a:pos x="l" y="vc"/>
                </a:cxn>
              </a:cxnLst>
              <a:rect l="f104" t="f107" r="f105" b="f106"/>
              <a:pathLst>
                <a:path w="19396" h="18091">
                  <a:moveTo>
                    <a:pt x="f5" y="f6"/>
                  </a:moveTo>
                  <a:cubicBezTo>
                    <a:pt x="f7" y="f6"/>
                    <a:pt x="f8" y="f9"/>
                    <a:pt x="f10" y="f11"/>
                  </a:cubicBezTo>
                  <a:lnTo>
                    <a:pt x="f12" y="f13"/>
                  </a:lnTo>
                  <a:cubicBezTo>
                    <a:pt x="f14" y="f15"/>
                    <a:pt x="f16" y="f17"/>
                    <a:pt x="f18" y="f19"/>
                  </a:cubicBezTo>
                  <a:lnTo>
                    <a:pt x="f20" y="f21"/>
                  </a:lnTo>
                  <a:cubicBezTo>
                    <a:pt x="f22" y="f23"/>
                    <a:pt x="f2" y="f24"/>
                    <a:pt x="f25" y="f26"/>
                  </a:cubicBezTo>
                  <a:lnTo>
                    <a:pt x="f27" y="f28"/>
                  </a:lnTo>
                  <a:cubicBezTo>
                    <a:pt x="f29" y="f30"/>
                    <a:pt x="f31" y="f32"/>
                    <a:pt x="f33" y="f34"/>
                  </a:cubicBezTo>
                  <a:lnTo>
                    <a:pt x="f35" y="f36"/>
                  </a:lnTo>
                  <a:cubicBezTo>
                    <a:pt x="f37" y="f38"/>
                    <a:pt x="f39" y="f40"/>
                    <a:pt x="f41" y="f40"/>
                  </a:cubicBezTo>
                  <a:cubicBezTo>
                    <a:pt x="f42" y="f40"/>
                    <a:pt x="f43" y="f44"/>
                    <a:pt x="f45" y="f46"/>
                  </a:cubicBezTo>
                  <a:lnTo>
                    <a:pt x="f47" y="f48"/>
                  </a:lnTo>
                  <a:cubicBezTo>
                    <a:pt x="f49" y="f50"/>
                    <a:pt x="f51" y="f52"/>
                    <a:pt x="f53" y="f52"/>
                  </a:cubicBezTo>
                  <a:cubicBezTo>
                    <a:pt x="f54" y="f52"/>
                    <a:pt x="f55" y="f50"/>
                    <a:pt x="f56" y="f48"/>
                  </a:cubicBezTo>
                  <a:lnTo>
                    <a:pt x="f57" y="f46"/>
                  </a:lnTo>
                  <a:cubicBezTo>
                    <a:pt x="f58" y="f59"/>
                    <a:pt x="f60" y="f61"/>
                    <a:pt x="f62" y="f61"/>
                  </a:cubicBezTo>
                  <a:cubicBezTo>
                    <a:pt x="f63" y="f61"/>
                    <a:pt x="f64" y="f65"/>
                    <a:pt x="f66" y="f36"/>
                  </a:cubicBezTo>
                  <a:lnTo>
                    <a:pt x="f67" y="f34"/>
                  </a:lnTo>
                  <a:cubicBezTo>
                    <a:pt x="f68" y="f32"/>
                    <a:pt x="f69" y="f70"/>
                    <a:pt x="f71" y="f28"/>
                  </a:cubicBezTo>
                  <a:lnTo>
                    <a:pt x="f72" y="f73"/>
                  </a:lnTo>
                  <a:cubicBezTo>
                    <a:pt x="f3" y="f74"/>
                    <a:pt x="f75" y="f76"/>
                    <a:pt x="f77" y="f78"/>
                  </a:cubicBezTo>
                  <a:lnTo>
                    <a:pt x="f79" y="f80"/>
                  </a:lnTo>
                  <a:cubicBezTo>
                    <a:pt x="f81" y="f82"/>
                    <a:pt x="f83" y="f15"/>
                    <a:pt x="f84" y="f85"/>
                  </a:cubicBezTo>
                  <a:lnTo>
                    <a:pt x="f86" y="f87"/>
                  </a:lnTo>
                  <a:cubicBezTo>
                    <a:pt x="f88" y="f89"/>
                    <a:pt x="f90" y="f6"/>
                    <a:pt x="f5" y="f6"/>
                  </a:cubicBezTo>
                  <a:close/>
                </a:path>
              </a:pathLst>
            </a:custGeom>
            <a:solidFill>
              <a:srgbClr val="D6B35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5360;p62">
              <a:extLst>
                <a:ext uri="{FF2B5EF4-FFF2-40B4-BE49-F238E27FC236}">
                  <a16:creationId xmlns:a16="http://schemas.microsoft.com/office/drawing/2014/main" id="{A881CF82-8C6E-4F82-9CC5-481D5F565B10}"/>
                </a:ext>
              </a:extLst>
            </p:cNvPr>
            <p:cNvSpPr/>
            <p:nvPr/>
          </p:nvSpPr>
          <p:spPr>
            <a:xfrm>
              <a:off x="5379451" y="3511414"/>
              <a:ext cx="201039" cy="187516"/>
            </a:xfrm>
            <a:custGeom>
              <a:avLst/>
              <a:gdLst>
                <a:gd name="f0" fmla="val w"/>
                <a:gd name="f1" fmla="val h"/>
                <a:gd name="f2" fmla="val 0"/>
                <a:gd name="f3" fmla="val 19396"/>
                <a:gd name="f4" fmla="val 18091"/>
                <a:gd name="f5" fmla="val 9675"/>
                <a:gd name="f6" fmla="val 1"/>
                <a:gd name="f7" fmla="val 9345"/>
                <a:gd name="f8" fmla="val 9019"/>
                <a:gd name="f9" fmla="val 165"/>
                <a:gd name="f10" fmla="val 8852"/>
                <a:gd name="f11" fmla="val 488"/>
                <a:gd name="f12" fmla="val 6664"/>
                <a:gd name="f13" fmla="val 4944"/>
                <a:gd name="f14" fmla="val 6525"/>
                <a:gd name="f15" fmla="val 5242"/>
                <a:gd name="f16" fmla="val 6266"/>
                <a:gd name="f17" fmla="val 5421"/>
                <a:gd name="f18" fmla="val 5968"/>
                <a:gd name="f19" fmla="val 5461"/>
                <a:gd name="f20" fmla="val 1054"/>
                <a:gd name="f21" fmla="val 6197"/>
                <a:gd name="f22" fmla="val 298"/>
                <a:gd name="f23" fmla="val 6297"/>
                <a:gd name="f24" fmla="val 7232"/>
                <a:gd name="f25" fmla="val 537"/>
                <a:gd name="f26" fmla="val 7789"/>
                <a:gd name="f27" fmla="val 4058"/>
                <a:gd name="f28" fmla="val 11250"/>
                <a:gd name="f29" fmla="val 4297"/>
                <a:gd name="f30" fmla="val 11449"/>
                <a:gd name="f31" fmla="val 4396"/>
                <a:gd name="f32" fmla="val 11787"/>
                <a:gd name="f33" fmla="val 4337"/>
                <a:gd name="f34" fmla="val 12085"/>
                <a:gd name="f35" fmla="val 3501"/>
                <a:gd name="f36" fmla="val 16979"/>
                <a:gd name="f37" fmla="val 3391"/>
                <a:gd name="f38" fmla="val 17590"/>
                <a:gd name="f39" fmla="val 3862"/>
                <a:gd name="f40" fmla="val 18090"/>
                <a:gd name="f41" fmla="val 4407"/>
                <a:gd name="f42" fmla="val 4554"/>
                <a:gd name="f43" fmla="val 4706"/>
                <a:gd name="f44" fmla="val 18054"/>
                <a:gd name="f45" fmla="val 4854"/>
                <a:gd name="f46" fmla="val 17974"/>
                <a:gd name="f47" fmla="val 9230"/>
                <a:gd name="f48" fmla="val 15666"/>
                <a:gd name="f49" fmla="val 9370"/>
                <a:gd name="f50" fmla="val 15587"/>
                <a:gd name="f51" fmla="val 9519"/>
                <a:gd name="f52" fmla="val 15547"/>
                <a:gd name="f53" fmla="val 9668"/>
                <a:gd name="f54" fmla="val 9817"/>
                <a:gd name="f55" fmla="val 9966"/>
                <a:gd name="f56" fmla="val 10106"/>
                <a:gd name="f57" fmla="val 14482"/>
                <a:gd name="f58" fmla="val 14624"/>
                <a:gd name="f59" fmla="val 18043"/>
                <a:gd name="f60" fmla="val 14771"/>
                <a:gd name="f61" fmla="val 18075"/>
                <a:gd name="f62" fmla="val 14913"/>
                <a:gd name="f63" fmla="val 15466"/>
                <a:gd name="f64" fmla="val 15949"/>
                <a:gd name="f65" fmla="val 17596"/>
                <a:gd name="f66" fmla="val 15855"/>
                <a:gd name="f67" fmla="val 15019"/>
                <a:gd name="f68" fmla="val 14959"/>
                <a:gd name="f69" fmla="val 15059"/>
                <a:gd name="f70" fmla="val 11489"/>
                <a:gd name="f71" fmla="val 15278"/>
                <a:gd name="f72" fmla="val 18838"/>
                <a:gd name="f73" fmla="val 7809"/>
                <a:gd name="f74" fmla="val 19395"/>
                <a:gd name="f75" fmla="val 7252"/>
                <a:gd name="f76" fmla="val 19097"/>
                <a:gd name="f77" fmla="val 6317"/>
                <a:gd name="f78" fmla="val 18321"/>
                <a:gd name="f79" fmla="val 6217"/>
                <a:gd name="f80" fmla="val 13428"/>
                <a:gd name="f81" fmla="val 5501"/>
                <a:gd name="f82" fmla="val 13129"/>
                <a:gd name="f83" fmla="val 5441"/>
                <a:gd name="f84" fmla="val 12851"/>
                <a:gd name="f85" fmla="val 12731"/>
                <a:gd name="f86" fmla="val 4964"/>
                <a:gd name="f87" fmla="val 10543"/>
                <a:gd name="f88" fmla="val 528"/>
                <a:gd name="f89" fmla="val 10362"/>
                <a:gd name="f90" fmla="val 175"/>
                <a:gd name="f91" fmla="val 10016"/>
                <a:gd name="f92" fmla="*/ f0 1 19396"/>
                <a:gd name="f93" fmla="*/ f1 1 18091"/>
                <a:gd name="f94" fmla="val f2"/>
                <a:gd name="f95" fmla="val f3"/>
                <a:gd name="f96" fmla="val f4"/>
                <a:gd name="f97" fmla="+- f96 0 f94"/>
                <a:gd name="f98" fmla="+- f95 0 f94"/>
                <a:gd name="f99" fmla="*/ f98 1 19396"/>
                <a:gd name="f100" fmla="*/ f97 1 18091"/>
                <a:gd name="f101" fmla="*/ f94 1 f99"/>
                <a:gd name="f102" fmla="*/ f95 1 f99"/>
                <a:gd name="f103" fmla="*/ f94 1 f100"/>
                <a:gd name="f104" fmla="*/ f96 1 f100"/>
                <a:gd name="f105" fmla="*/ f101 f92 1"/>
                <a:gd name="f106" fmla="*/ f102 f92 1"/>
                <a:gd name="f107" fmla="*/ f104 f93 1"/>
                <a:gd name="f108" fmla="*/ f103 f93 1"/>
              </a:gdLst>
              <a:ahLst/>
              <a:cxnLst>
                <a:cxn ang="3cd4">
                  <a:pos x="hc" y="t"/>
                </a:cxn>
                <a:cxn ang="0">
                  <a:pos x="r" y="vc"/>
                </a:cxn>
                <a:cxn ang="cd4">
                  <a:pos x="hc" y="b"/>
                </a:cxn>
                <a:cxn ang="cd2">
                  <a:pos x="l" y="vc"/>
                </a:cxn>
              </a:cxnLst>
              <a:rect l="f105" t="f108" r="f106" b="f107"/>
              <a:pathLst>
                <a:path w="19396" h="18091">
                  <a:moveTo>
                    <a:pt x="f5" y="f6"/>
                  </a:moveTo>
                  <a:cubicBezTo>
                    <a:pt x="f7" y="f6"/>
                    <a:pt x="f8" y="f9"/>
                    <a:pt x="f10" y="f11"/>
                  </a:cubicBezTo>
                  <a:lnTo>
                    <a:pt x="f12" y="f13"/>
                  </a:lnTo>
                  <a:cubicBezTo>
                    <a:pt x="f14" y="f15"/>
                    <a:pt x="f16" y="f17"/>
                    <a:pt x="f18" y="f19"/>
                  </a:cubicBezTo>
                  <a:lnTo>
                    <a:pt x="f20" y="f21"/>
                  </a:lnTo>
                  <a:cubicBezTo>
                    <a:pt x="f22" y="f23"/>
                    <a:pt x="f2" y="f24"/>
                    <a:pt x="f25" y="f26"/>
                  </a:cubicBezTo>
                  <a:lnTo>
                    <a:pt x="f27" y="f28"/>
                  </a:lnTo>
                  <a:cubicBezTo>
                    <a:pt x="f29" y="f30"/>
                    <a:pt x="f31" y="f32"/>
                    <a:pt x="f33" y="f34"/>
                  </a:cubicBezTo>
                  <a:lnTo>
                    <a:pt x="f35" y="f36"/>
                  </a:lnTo>
                  <a:cubicBezTo>
                    <a:pt x="f37" y="f38"/>
                    <a:pt x="f39" y="f40"/>
                    <a:pt x="f41" y="f40"/>
                  </a:cubicBezTo>
                  <a:cubicBezTo>
                    <a:pt x="f42" y="f40"/>
                    <a:pt x="f43" y="f44"/>
                    <a:pt x="f45" y="f46"/>
                  </a:cubicBezTo>
                  <a:lnTo>
                    <a:pt x="f47" y="f48"/>
                  </a:lnTo>
                  <a:cubicBezTo>
                    <a:pt x="f49" y="f50"/>
                    <a:pt x="f51" y="f52"/>
                    <a:pt x="f53" y="f52"/>
                  </a:cubicBezTo>
                  <a:cubicBezTo>
                    <a:pt x="f54" y="f52"/>
                    <a:pt x="f55" y="f50"/>
                    <a:pt x="f56" y="f48"/>
                  </a:cubicBezTo>
                  <a:lnTo>
                    <a:pt x="f57" y="f46"/>
                  </a:lnTo>
                  <a:cubicBezTo>
                    <a:pt x="f58" y="f59"/>
                    <a:pt x="f60" y="f61"/>
                    <a:pt x="f62" y="f61"/>
                  </a:cubicBezTo>
                  <a:cubicBezTo>
                    <a:pt x="f63" y="f61"/>
                    <a:pt x="f64" y="f65"/>
                    <a:pt x="f66" y="f36"/>
                  </a:cubicBezTo>
                  <a:lnTo>
                    <a:pt x="f67" y="f34"/>
                  </a:lnTo>
                  <a:cubicBezTo>
                    <a:pt x="f68" y="f32"/>
                    <a:pt x="f69" y="f70"/>
                    <a:pt x="f71" y="f28"/>
                  </a:cubicBezTo>
                  <a:lnTo>
                    <a:pt x="f72" y="f73"/>
                  </a:lnTo>
                  <a:cubicBezTo>
                    <a:pt x="f74" y="f75"/>
                    <a:pt x="f76" y="f77"/>
                    <a:pt x="f78" y="f79"/>
                  </a:cubicBezTo>
                  <a:lnTo>
                    <a:pt x="f80" y="f81"/>
                  </a:lnTo>
                  <a:cubicBezTo>
                    <a:pt x="f82" y="f83"/>
                    <a:pt x="f84" y="f15"/>
                    <a:pt x="f85" y="f86"/>
                  </a:cubicBezTo>
                  <a:lnTo>
                    <a:pt x="f87" y="f88"/>
                  </a:lnTo>
                  <a:cubicBezTo>
                    <a:pt x="f89" y="f90"/>
                    <a:pt x="f91" y="f6"/>
                    <a:pt x="f5" y="f6"/>
                  </a:cubicBezTo>
                  <a:close/>
                </a:path>
              </a:pathLst>
            </a:custGeom>
            <a:solidFill>
              <a:srgbClr val="D6B35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5361;p62">
              <a:extLst>
                <a:ext uri="{FF2B5EF4-FFF2-40B4-BE49-F238E27FC236}">
                  <a16:creationId xmlns:a16="http://schemas.microsoft.com/office/drawing/2014/main" id="{C00CF400-751C-4D1C-8EFD-843876E51560}"/>
                </a:ext>
              </a:extLst>
            </p:cNvPr>
            <p:cNvSpPr/>
            <p:nvPr/>
          </p:nvSpPr>
          <p:spPr>
            <a:xfrm>
              <a:off x="5609962" y="3511414"/>
              <a:ext cx="201039" cy="187516"/>
            </a:xfrm>
            <a:custGeom>
              <a:avLst/>
              <a:gdLst>
                <a:gd name="f0" fmla="val w"/>
                <a:gd name="f1" fmla="val h"/>
                <a:gd name="f2" fmla="val 0"/>
                <a:gd name="f3" fmla="val 19396"/>
                <a:gd name="f4" fmla="val 18091"/>
                <a:gd name="f5" fmla="val 9690"/>
                <a:gd name="f6" fmla="val 1"/>
                <a:gd name="f7" fmla="val 9360"/>
                <a:gd name="f8" fmla="val 9029"/>
                <a:gd name="f9" fmla="val 165"/>
                <a:gd name="f10" fmla="val 8852"/>
                <a:gd name="f11" fmla="val 488"/>
                <a:gd name="f12" fmla="val 6664"/>
                <a:gd name="f13" fmla="val 4944"/>
                <a:gd name="f14" fmla="val 6545"/>
                <a:gd name="f15" fmla="val 5242"/>
                <a:gd name="f16" fmla="val 6266"/>
                <a:gd name="f17" fmla="val 5421"/>
                <a:gd name="f18" fmla="val 5968"/>
                <a:gd name="f19" fmla="val 5461"/>
                <a:gd name="f20" fmla="val 1074"/>
                <a:gd name="f21" fmla="val 6197"/>
                <a:gd name="f22" fmla="val 298"/>
                <a:gd name="f23" fmla="val 6297"/>
                <a:gd name="f24" fmla="val 7232"/>
                <a:gd name="f25" fmla="val 557"/>
                <a:gd name="f26" fmla="val 7789"/>
                <a:gd name="f27" fmla="val 4078"/>
                <a:gd name="f28" fmla="val 11250"/>
                <a:gd name="f29" fmla="val 4297"/>
                <a:gd name="f30" fmla="val 11449"/>
                <a:gd name="f31" fmla="val 4396"/>
                <a:gd name="f32" fmla="val 11787"/>
                <a:gd name="f33" fmla="val 4357"/>
                <a:gd name="f34" fmla="val 12085"/>
                <a:gd name="f35" fmla="val 3501"/>
                <a:gd name="f36" fmla="val 16979"/>
                <a:gd name="f37" fmla="val 3407"/>
                <a:gd name="f38" fmla="val 17590"/>
                <a:gd name="f39" fmla="val 3881"/>
                <a:gd name="f40" fmla="val 18090"/>
                <a:gd name="f41" fmla="val 4427"/>
                <a:gd name="f42" fmla="val 4574"/>
                <a:gd name="f43" fmla="val 4726"/>
                <a:gd name="f44" fmla="val 18054"/>
                <a:gd name="f45" fmla="val 4874"/>
                <a:gd name="f46" fmla="val 17974"/>
                <a:gd name="f47" fmla="val 9250"/>
                <a:gd name="f48" fmla="val 15666"/>
                <a:gd name="f49" fmla="val 9389"/>
                <a:gd name="f50" fmla="val 15587"/>
                <a:gd name="f51" fmla="val 9539"/>
                <a:gd name="f52" fmla="val 15547"/>
                <a:gd name="f53" fmla="val 9688"/>
                <a:gd name="f54" fmla="val 9837"/>
                <a:gd name="f55" fmla="val 9986"/>
                <a:gd name="f56" fmla="val 10125"/>
                <a:gd name="f57" fmla="val 14502"/>
                <a:gd name="f58" fmla="val 14644"/>
                <a:gd name="f59" fmla="val 18043"/>
                <a:gd name="f60" fmla="val 14791"/>
                <a:gd name="f61" fmla="val 18075"/>
                <a:gd name="f62" fmla="val 14933"/>
                <a:gd name="f63" fmla="val 15486"/>
                <a:gd name="f64" fmla="val 15969"/>
                <a:gd name="f65" fmla="val 17596"/>
                <a:gd name="f66" fmla="val 15874"/>
                <a:gd name="f67" fmla="val 15019"/>
                <a:gd name="f68" fmla="val 14979"/>
                <a:gd name="f69" fmla="val 15079"/>
                <a:gd name="f70" fmla="val 11489"/>
                <a:gd name="f71" fmla="val 15298"/>
                <a:gd name="f72" fmla="val 18858"/>
                <a:gd name="f73" fmla="val 7809"/>
                <a:gd name="f74" fmla="val 19395"/>
                <a:gd name="f75" fmla="val 7252"/>
                <a:gd name="f76" fmla="val 19097"/>
                <a:gd name="f77" fmla="val 6317"/>
                <a:gd name="f78" fmla="val 18341"/>
                <a:gd name="f79" fmla="val 6217"/>
                <a:gd name="f80" fmla="val 13428"/>
                <a:gd name="f81" fmla="val 5501"/>
                <a:gd name="f82" fmla="val 13129"/>
                <a:gd name="f83" fmla="val 5441"/>
                <a:gd name="f84" fmla="val 12871"/>
                <a:gd name="f85" fmla="val 12731"/>
                <a:gd name="f86" fmla="val 4964"/>
                <a:gd name="f87" fmla="val 10543"/>
                <a:gd name="f88" fmla="val 528"/>
                <a:gd name="f89" fmla="val 10372"/>
                <a:gd name="f90" fmla="val 175"/>
                <a:gd name="f91" fmla="val 10031"/>
                <a:gd name="f92" fmla="*/ f0 1 19396"/>
                <a:gd name="f93" fmla="*/ f1 1 18091"/>
                <a:gd name="f94" fmla="val f2"/>
                <a:gd name="f95" fmla="val f3"/>
                <a:gd name="f96" fmla="val f4"/>
                <a:gd name="f97" fmla="+- f96 0 f94"/>
                <a:gd name="f98" fmla="+- f95 0 f94"/>
                <a:gd name="f99" fmla="*/ f98 1 19396"/>
                <a:gd name="f100" fmla="*/ f97 1 18091"/>
                <a:gd name="f101" fmla="*/ f94 1 f99"/>
                <a:gd name="f102" fmla="*/ f95 1 f99"/>
                <a:gd name="f103" fmla="*/ f94 1 f100"/>
                <a:gd name="f104" fmla="*/ f96 1 f100"/>
                <a:gd name="f105" fmla="*/ f101 f92 1"/>
                <a:gd name="f106" fmla="*/ f102 f92 1"/>
                <a:gd name="f107" fmla="*/ f104 f93 1"/>
                <a:gd name="f108" fmla="*/ f103 f93 1"/>
              </a:gdLst>
              <a:ahLst/>
              <a:cxnLst>
                <a:cxn ang="3cd4">
                  <a:pos x="hc" y="t"/>
                </a:cxn>
                <a:cxn ang="0">
                  <a:pos x="r" y="vc"/>
                </a:cxn>
                <a:cxn ang="cd4">
                  <a:pos x="hc" y="b"/>
                </a:cxn>
                <a:cxn ang="cd2">
                  <a:pos x="l" y="vc"/>
                </a:cxn>
              </a:cxnLst>
              <a:rect l="f105" t="f108" r="f106" b="f107"/>
              <a:pathLst>
                <a:path w="19396" h="18091">
                  <a:moveTo>
                    <a:pt x="f5" y="f6"/>
                  </a:moveTo>
                  <a:cubicBezTo>
                    <a:pt x="f7" y="f6"/>
                    <a:pt x="f8" y="f9"/>
                    <a:pt x="f10" y="f11"/>
                  </a:cubicBezTo>
                  <a:lnTo>
                    <a:pt x="f12" y="f13"/>
                  </a:lnTo>
                  <a:cubicBezTo>
                    <a:pt x="f14" y="f15"/>
                    <a:pt x="f16" y="f17"/>
                    <a:pt x="f18" y="f19"/>
                  </a:cubicBezTo>
                  <a:lnTo>
                    <a:pt x="f20" y="f21"/>
                  </a:lnTo>
                  <a:cubicBezTo>
                    <a:pt x="f22" y="f23"/>
                    <a:pt x="f2" y="f24"/>
                    <a:pt x="f25" y="f26"/>
                  </a:cubicBezTo>
                  <a:lnTo>
                    <a:pt x="f27" y="f28"/>
                  </a:lnTo>
                  <a:cubicBezTo>
                    <a:pt x="f29" y="f30"/>
                    <a:pt x="f31" y="f32"/>
                    <a:pt x="f33" y="f34"/>
                  </a:cubicBezTo>
                  <a:lnTo>
                    <a:pt x="f35" y="f36"/>
                  </a:lnTo>
                  <a:cubicBezTo>
                    <a:pt x="f37" y="f38"/>
                    <a:pt x="f39" y="f40"/>
                    <a:pt x="f41" y="f40"/>
                  </a:cubicBezTo>
                  <a:cubicBezTo>
                    <a:pt x="f42" y="f40"/>
                    <a:pt x="f43" y="f44"/>
                    <a:pt x="f45" y="f46"/>
                  </a:cubicBezTo>
                  <a:lnTo>
                    <a:pt x="f47" y="f48"/>
                  </a:lnTo>
                  <a:cubicBezTo>
                    <a:pt x="f49" y="f50"/>
                    <a:pt x="f51" y="f52"/>
                    <a:pt x="f53" y="f52"/>
                  </a:cubicBezTo>
                  <a:cubicBezTo>
                    <a:pt x="f54" y="f52"/>
                    <a:pt x="f55" y="f50"/>
                    <a:pt x="f56" y="f48"/>
                  </a:cubicBezTo>
                  <a:lnTo>
                    <a:pt x="f57" y="f46"/>
                  </a:lnTo>
                  <a:cubicBezTo>
                    <a:pt x="f58" y="f59"/>
                    <a:pt x="f60" y="f61"/>
                    <a:pt x="f62" y="f61"/>
                  </a:cubicBezTo>
                  <a:cubicBezTo>
                    <a:pt x="f63" y="f61"/>
                    <a:pt x="f64" y="f65"/>
                    <a:pt x="f66" y="f36"/>
                  </a:cubicBezTo>
                  <a:lnTo>
                    <a:pt x="f67" y="f34"/>
                  </a:lnTo>
                  <a:cubicBezTo>
                    <a:pt x="f68" y="f32"/>
                    <a:pt x="f69" y="f70"/>
                    <a:pt x="f71" y="f28"/>
                  </a:cubicBezTo>
                  <a:lnTo>
                    <a:pt x="f72" y="f73"/>
                  </a:lnTo>
                  <a:cubicBezTo>
                    <a:pt x="f74" y="f75"/>
                    <a:pt x="f76" y="f77"/>
                    <a:pt x="f78" y="f79"/>
                  </a:cubicBezTo>
                  <a:lnTo>
                    <a:pt x="f80" y="f81"/>
                  </a:lnTo>
                  <a:cubicBezTo>
                    <a:pt x="f82" y="f83"/>
                    <a:pt x="f84" y="f15"/>
                    <a:pt x="f85" y="f86"/>
                  </a:cubicBezTo>
                  <a:lnTo>
                    <a:pt x="f87" y="f88"/>
                  </a:lnTo>
                  <a:cubicBezTo>
                    <a:pt x="f89" y="f90"/>
                    <a:pt x="f91" y="f6"/>
                    <a:pt x="f5" y="f6"/>
                  </a:cubicBezTo>
                  <a:close/>
                </a:path>
              </a:pathLst>
            </a:custGeom>
            <a:solidFill>
              <a:srgbClr val="D6B35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5362;p62">
              <a:extLst>
                <a:ext uri="{FF2B5EF4-FFF2-40B4-BE49-F238E27FC236}">
                  <a16:creationId xmlns:a16="http://schemas.microsoft.com/office/drawing/2014/main" id="{9BABC8D6-0346-4007-A00E-0DD5326A1AB3}"/>
                </a:ext>
              </a:extLst>
            </p:cNvPr>
            <p:cNvSpPr/>
            <p:nvPr/>
          </p:nvSpPr>
          <p:spPr>
            <a:xfrm>
              <a:off x="5840483" y="3511414"/>
              <a:ext cx="201250" cy="187516"/>
            </a:xfrm>
            <a:custGeom>
              <a:avLst/>
              <a:gdLst>
                <a:gd name="f0" fmla="val w"/>
                <a:gd name="f1" fmla="val h"/>
                <a:gd name="f2" fmla="val 0"/>
                <a:gd name="f3" fmla="val 19416"/>
                <a:gd name="f4" fmla="val 18091"/>
                <a:gd name="f5" fmla="val 9708"/>
                <a:gd name="f6" fmla="val 1"/>
                <a:gd name="f7" fmla="val 9374"/>
                <a:gd name="f8" fmla="val 9039"/>
                <a:gd name="f9" fmla="val 165"/>
                <a:gd name="f10" fmla="val 8852"/>
                <a:gd name="f11" fmla="val 488"/>
                <a:gd name="f12" fmla="val 6664"/>
                <a:gd name="f13" fmla="val 4944"/>
                <a:gd name="f14" fmla="val 6545"/>
                <a:gd name="f15" fmla="val 5242"/>
                <a:gd name="f16" fmla="val 6266"/>
                <a:gd name="f17" fmla="val 5421"/>
                <a:gd name="f18" fmla="val 5968"/>
                <a:gd name="f19" fmla="val 5461"/>
                <a:gd name="f20" fmla="val 1074"/>
                <a:gd name="f21" fmla="val 6197"/>
                <a:gd name="f22" fmla="val 298"/>
                <a:gd name="f23" fmla="val 6297"/>
                <a:gd name="f24" fmla="val 7232"/>
                <a:gd name="f25" fmla="val 537"/>
                <a:gd name="f26" fmla="val 7789"/>
                <a:gd name="f27" fmla="val 4098"/>
                <a:gd name="f28" fmla="val 11250"/>
                <a:gd name="f29" fmla="val 4317"/>
                <a:gd name="f30" fmla="val 11449"/>
                <a:gd name="f31" fmla="val 4416"/>
                <a:gd name="f32" fmla="val 11787"/>
                <a:gd name="f33" fmla="val 4376"/>
                <a:gd name="f34" fmla="val 12085"/>
                <a:gd name="f35" fmla="val 3521"/>
                <a:gd name="f36" fmla="val 16979"/>
                <a:gd name="f37" fmla="val 3427"/>
                <a:gd name="f38" fmla="val 17590"/>
                <a:gd name="f39" fmla="val 3901"/>
                <a:gd name="f40" fmla="val 18090"/>
                <a:gd name="f41" fmla="val 4447"/>
                <a:gd name="f42" fmla="val 4594"/>
                <a:gd name="f43" fmla="val 4746"/>
                <a:gd name="f44" fmla="val 18054"/>
                <a:gd name="f45" fmla="val 4894"/>
                <a:gd name="f46" fmla="val 17974"/>
                <a:gd name="f47" fmla="val 9270"/>
                <a:gd name="f48" fmla="val 15666"/>
                <a:gd name="f49" fmla="val 9409"/>
                <a:gd name="f50" fmla="val 15587"/>
                <a:gd name="f51" fmla="val 9559"/>
                <a:gd name="f52" fmla="val 15547"/>
                <a:gd name="f53" fmla="val 9857"/>
                <a:gd name="f54" fmla="val 10006"/>
                <a:gd name="f55" fmla="val 10145"/>
                <a:gd name="f56" fmla="val 14522"/>
                <a:gd name="f57" fmla="val 14664"/>
                <a:gd name="f58" fmla="val 18043"/>
                <a:gd name="f59" fmla="val 14811"/>
                <a:gd name="f60" fmla="val 18075"/>
                <a:gd name="f61" fmla="val 14953"/>
                <a:gd name="f62" fmla="val 15505"/>
                <a:gd name="f63" fmla="val 15985"/>
                <a:gd name="f64" fmla="val 17596"/>
                <a:gd name="f65" fmla="val 15874"/>
                <a:gd name="f66" fmla="val 15039"/>
                <a:gd name="f67" fmla="val 14979"/>
                <a:gd name="f68" fmla="val 15099"/>
                <a:gd name="f69" fmla="val 11489"/>
                <a:gd name="f70" fmla="val 15317"/>
                <a:gd name="f71" fmla="val 18878"/>
                <a:gd name="f72" fmla="val 7809"/>
                <a:gd name="f73" fmla="val 19415"/>
                <a:gd name="f74" fmla="val 7252"/>
                <a:gd name="f75" fmla="val 19117"/>
                <a:gd name="f76" fmla="val 6317"/>
                <a:gd name="f77" fmla="val 18341"/>
                <a:gd name="f78" fmla="val 6217"/>
                <a:gd name="f79" fmla="val 13448"/>
                <a:gd name="f80" fmla="val 5501"/>
                <a:gd name="f81" fmla="val 13149"/>
                <a:gd name="f82" fmla="val 5441"/>
                <a:gd name="f83" fmla="val 12871"/>
                <a:gd name="f84" fmla="val 12751"/>
                <a:gd name="f85" fmla="val 4964"/>
                <a:gd name="f86" fmla="val 10563"/>
                <a:gd name="f87" fmla="val 528"/>
                <a:gd name="f88" fmla="val 10392"/>
                <a:gd name="f89" fmla="val 175"/>
                <a:gd name="f90" fmla="val 10051"/>
                <a:gd name="f91" fmla="*/ f0 1 19416"/>
                <a:gd name="f92" fmla="*/ f1 1 18091"/>
                <a:gd name="f93" fmla="val f2"/>
                <a:gd name="f94" fmla="val f3"/>
                <a:gd name="f95" fmla="val f4"/>
                <a:gd name="f96" fmla="+- f95 0 f93"/>
                <a:gd name="f97" fmla="+- f94 0 f93"/>
                <a:gd name="f98" fmla="*/ f97 1 19416"/>
                <a:gd name="f99" fmla="*/ f96 1 18091"/>
                <a:gd name="f100" fmla="*/ f93 1 f98"/>
                <a:gd name="f101" fmla="*/ f94 1 f98"/>
                <a:gd name="f102" fmla="*/ f93 1 f99"/>
                <a:gd name="f103" fmla="*/ f95 1 f99"/>
                <a:gd name="f104" fmla="*/ f100 f91 1"/>
                <a:gd name="f105" fmla="*/ f101 f91 1"/>
                <a:gd name="f106" fmla="*/ f103 f92 1"/>
                <a:gd name="f107" fmla="*/ f102 f92 1"/>
              </a:gdLst>
              <a:ahLst/>
              <a:cxnLst>
                <a:cxn ang="3cd4">
                  <a:pos x="hc" y="t"/>
                </a:cxn>
                <a:cxn ang="0">
                  <a:pos x="r" y="vc"/>
                </a:cxn>
                <a:cxn ang="cd4">
                  <a:pos x="hc" y="b"/>
                </a:cxn>
                <a:cxn ang="cd2">
                  <a:pos x="l" y="vc"/>
                </a:cxn>
              </a:cxnLst>
              <a:rect l="f104" t="f107" r="f105" b="f106"/>
              <a:pathLst>
                <a:path w="19416" h="18091">
                  <a:moveTo>
                    <a:pt x="f5" y="f6"/>
                  </a:moveTo>
                  <a:cubicBezTo>
                    <a:pt x="f7" y="f6"/>
                    <a:pt x="f8" y="f9"/>
                    <a:pt x="f10" y="f11"/>
                  </a:cubicBezTo>
                  <a:lnTo>
                    <a:pt x="f12" y="f13"/>
                  </a:lnTo>
                  <a:cubicBezTo>
                    <a:pt x="f14" y="f15"/>
                    <a:pt x="f16" y="f17"/>
                    <a:pt x="f18" y="f19"/>
                  </a:cubicBezTo>
                  <a:lnTo>
                    <a:pt x="f20" y="f21"/>
                  </a:lnTo>
                  <a:cubicBezTo>
                    <a:pt x="f22" y="f23"/>
                    <a:pt x="f2" y="f24"/>
                    <a:pt x="f25" y="f26"/>
                  </a:cubicBezTo>
                  <a:lnTo>
                    <a:pt x="f27" y="f28"/>
                  </a:lnTo>
                  <a:cubicBezTo>
                    <a:pt x="f29" y="f30"/>
                    <a:pt x="f31" y="f32"/>
                    <a:pt x="f33" y="f34"/>
                  </a:cubicBezTo>
                  <a:lnTo>
                    <a:pt x="f35" y="f36"/>
                  </a:lnTo>
                  <a:cubicBezTo>
                    <a:pt x="f37" y="f38"/>
                    <a:pt x="f39" y="f40"/>
                    <a:pt x="f41" y="f40"/>
                  </a:cubicBezTo>
                  <a:cubicBezTo>
                    <a:pt x="f42" y="f40"/>
                    <a:pt x="f43" y="f44"/>
                    <a:pt x="f45" y="f46"/>
                  </a:cubicBezTo>
                  <a:lnTo>
                    <a:pt x="f47" y="f48"/>
                  </a:lnTo>
                  <a:cubicBezTo>
                    <a:pt x="f49" y="f50"/>
                    <a:pt x="f51" y="f52"/>
                    <a:pt x="f5" y="f52"/>
                  </a:cubicBezTo>
                  <a:cubicBezTo>
                    <a:pt x="f53" y="f52"/>
                    <a:pt x="f54" y="f50"/>
                    <a:pt x="f55" y="f48"/>
                  </a:cubicBezTo>
                  <a:lnTo>
                    <a:pt x="f56" y="f46"/>
                  </a:lnTo>
                  <a:cubicBezTo>
                    <a:pt x="f57" y="f58"/>
                    <a:pt x="f59" y="f60"/>
                    <a:pt x="f61" y="f60"/>
                  </a:cubicBezTo>
                  <a:cubicBezTo>
                    <a:pt x="f62" y="f60"/>
                    <a:pt x="f63" y="f64"/>
                    <a:pt x="f65" y="f36"/>
                  </a:cubicBezTo>
                  <a:lnTo>
                    <a:pt x="f66" y="f34"/>
                  </a:lnTo>
                  <a:cubicBezTo>
                    <a:pt x="f67" y="f32"/>
                    <a:pt x="f68" y="f69"/>
                    <a:pt x="f70" y="f28"/>
                  </a:cubicBezTo>
                  <a:lnTo>
                    <a:pt x="f71" y="f72"/>
                  </a:lnTo>
                  <a:cubicBezTo>
                    <a:pt x="f73" y="f74"/>
                    <a:pt x="f75" y="f76"/>
                    <a:pt x="f77" y="f78"/>
                  </a:cubicBezTo>
                  <a:lnTo>
                    <a:pt x="f79" y="f80"/>
                  </a:lnTo>
                  <a:cubicBezTo>
                    <a:pt x="f81" y="f82"/>
                    <a:pt x="f83" y="f15"/>
                    <a:pt x="f84" y="f85"/>
                  </a:cubicBezTo>
                  <a:lnTo>
                    <a:pt x="f86" y="f87"/>
                  </a:lnTo>
                  <a:cubicBezTo>
                    <a:pt x="f88" y="f89"/>
                    <a:pt x="f90" y="f6"/>
                    <a:pt x="f5" y="f6"/>
                  </a:cubicBezTo>
                  <a:close/>
                </a:path>
              </a:pathLst>
            </a:custGeom>
            <a:noFill/>
            <a:ln w="6473" cap="flat">
              <a:solidFill>
                <a:srgbClr val="D6B35F"/>
              </a:solidFill>
              <a:prstDash val="solid"/>
              <a:miter/>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4" name="Google Shape;5363;p62">
            <a:extLst>
              <a:ext uri="{FF2B5EF4-FFF2-40B4-BE49-F238E27FC236}">
                <a16:creationId xmlns:a16="http://schemas.microsoft.com/office/drawing/2014/main" id="{56F6B328-D48A-433E-9790-96C7420711F5}"/>
              </a:ext>
            </a:extLst>
          </p:cNvPr>
          <p:cNvGrpSpPr/>
          <p:nvPr/>
        </p:nvGrpSpPr>
        <p:grpSpPr>
          <a:xfrm>
            <a:off x="4917999" y="3921898"/>
            <a:ext cx="1123734" cy="187516"/>
            <a:chOff x="4917999" y="3921898"/>
            <a:chExt cx="1123734" cy="187516"/>
          </a:xfrm>
        </p:grpSpPr>
        <p:sp>
          <p:nvSpPr>
            <p:cNvPr id="35" name="Google Shape;5364;p62">
              <a:extLst>
                <a:ext uri="{FF2B5EF4-FFF2-40B4-BE49-F238E27FC236}">
                  <a16:creationId xmlns:a16="http://schemas.microsoft.com/office/drawing/2014/main" id="{A9482854-7BAF-4D17-B656-49FD30EECC29}"/>
                </a:ext>
              </a:extLst>
            </p:cNvPr>
            <p:cNvSpPr/>
            <p:nvPr/>
          </p:nvSpPr>
          <p:spPr>
            <a:xfrm>
              <a:off x="4917999" y="3921898"/>
              <a:ext cx="201250" cy="187516"/>
            </a:xfrm>
            <a:custGeom>
              <a:avLst/>
              <a:gdLst>
                <a:gd name="f0" fmla="val w"/>
                <a:gd name="f1" fmla="val h"/>
                <a:gd name="f2" fmla="val 0"/>
                <a:gd name="f3" fmla="val 19416"/>
                <a:gd name="f4" fmla="val 18091"/>
                <a:gd name="f5" fmla="val 9708"/>
                <a:gd name="f6" fmla="val 1"/>
                <a:gd name="f7" fmla="val 9375"/>
                <a:gd name="f8" fmla="val 9039"/>
                <a:gd name="f9" fmla="val 165"/>
                <a:gd name="f10" fmla="val 8852"/>
                <a:gd name="f11" fmla="val 488"/>
                <a:gd name="f12" fmla="val 6664"/>
                <a:gd name="f13" fmla="val 4944"/>
                <a:gd name="f14" fmla="val 6545"/>
                <a:gd name="f15" fmla="val 5242"/>
                <a:gd name="f16" fmla="val 6266"/>
                <a:gd name="f17" fmla="val 5421"/>
                <a:gd name="f18" fmla="val 5968"/>
                <a:gd name="f19" fmla="val 5461"/>
                <a:gd name="f20" fmla="val 1074"/>
                <a:gd name="f21" fmla="val 6197"/>
                <a:gd name="f22" fmla="val 299"/>
                <a:gd name="f23" fmla="val 6297"/>
                <a:gd name="f24" fmla="val 7232"/>
                <a:gd name="f25" fmla="val 557"/>
                <a:gd name="f26" fmla="val 7789"/>
                <a:gd name="f27" fmla="val 4098"/>
                <a:gd name="f28" fmla="val 11250"/>
                <a:gd name="f29" fmla="val 4337"/>
                <a:gd name="f30" fmla="val 11449"/>
                <a:gd name="f31" fmla="val 4436"/>
                <a:gd name="f32" fmla="val 11787"/>
                <a:gd name="f33" fmla="val 4377"/>
                <a:gd name="f34" fmla="val 12085"/>
                <a:gd name="f35" fmla="val 3541"/>
                <a:gd name="f36" fmla="val 16979"/>
                <a:gd name="f37" fmla="val 3431"/>
                <a:gd name="f38" fmla="val 17590"/>
                <a:gd name="f39" fmla="val 3902"/>
                <a:gd name="f40" fmla="val 18090"/>
                <a:gd name="f41" fmla="val 4447"/>
                <a:gd name="f42" fmla="val 4594"/>
                <a:gd name="f43" fmla="val 4746"/>
                <a:gd name="f44" fmla="val 18054"/>
                <a:gd name="f45" fmla="val 4894"/>
                <a:gd name="f46" fmla="val 17974"/>
                <a:gd name="f47" fmla="val 9270"/>
                <a:gd name="f48" fmla="val 15666"/>
                <a:gd name="f49" fmla="val 9409"/>
                <a:gd name="f50" fmla="val 15587"/>
                <a:gd name="f51" fmla="val 9559"/>
                <a:gd name="f52" fmla="val 15547"/>
                <a:gd name="f53" fmla="val 9857"/>
                <a:gd name="f54" fmla="val 10006"/>
                <a:gd name="f55" fmla="val 10145"/>
                <a:gd name="f56" fmla="val 14522"/>
                <a:gd name="f57" fmla="val 14664"/>
                <a:gd name="f58" fmla="val 18043"/>
                <a:gd name="f59" fmla="val 14811"/>
                <a:gd name="f60" fmla="val 18075"/>
                <a:gd name="f61" fmla="val 14953"/>
                <a:gd name="f62" fmla="val 15506"/>
                <a:gd name="f63" fmla="val 15989"/>
                <a:gd name="f64" fmla="val 17596"/>
                <a:gd name="f65" fmla="val 15894"/>
                <a:gd name="f66" fmla="val 15039"/>
                <a:gd name="f67" fmla="val 14999"/>
                <a:gd name="f68" fmla="val 15099"/>
                <a:gd name="f69" fmla="val 11489"/>
                <a:gd name="f70" fmla="val 15318"/>
                <a:gd name="f71" fmla="val 18878"/>
                <a:gd name="f72" fmla="val 7809"/>
                <a:gd name="f73" fmla="val 19415"/>
                <a:gd name="f74" fmla="val 7252"/>
                <a:gd name="f75" fmla="val 19117"/>
                <a:gd name="f76" fmla="val 6317"/>
                <a:gd name="f77" fmla="val 18361"/>
                <a:gd name="f78" fmla="val 6217"/>
                <a:gd name="f79" fmla="val 13448"/>
                <a:gd name="f80" fmla="val 5501"/>
                <a:gd name="f81" fmla="val 13149"/>
                <a:gd name="f82" fmla="val 5441"/>
                <a:gd name="f83" fmla="val 12891"/>
                <a:gd name="f84" fmla="val 12751"/>
                <a:gd name="f85" fmla="val 4964"/>
                <a:gd name="f86" fmla="val 10563"/>
                <a:gd name="f87" fmla="val 528"/>
                <a:gd name="f88" fmla="val 10392"/>
                <a:gd name="f89" fmla="val 175"/>
                <a:gd name="f90" fmla="val 10051"/>
                <a:gd name="f91" fmla="*/ f0 1 19416"/>
                <a:gd name="f92" fmla="*/ f1 1 18091"/>
                <a:gd name="f93" fmla="val f2"/>
                <a:gd name="f94" fmla="val f3"/>
                <a:gd name="f95" fmla="val f4"/>
                <a:gd name="f96" fmla="+- f95 0 f93"/>
                <a:gd name="f97" fmla="+- f94 0 f93"/>
                <a:gd name="f98" fmla="*/ f97 1 19416"/>
                <a:gd name="f99" fmla="*/ f96 1 18091"/>
                <a:gd name="f100" fmla="*/ f93 1 f98"/>
                <a:gd name="f101" fmla="*/ f94 1 f98"/>
                <a:gd name="f102" fmla="*/ f93 1 f99"/>
                <a:gd name="f103" fmla="*/ f95 1 f99"/>
                <a:gd name="f104" fmla="*/ f100 f91 1"/>
                <a:gd name="f105" fmla="*/ f101 f91 1"/>
                <a:gd name="f106" fmla="*/ f103 f92 1"/>
                <a:gd name="f107" fmla="*/ f102 f92 1"/>
              </a:gdLst>
              <a:ahLst/>
              <a:cxnLst>
                <a:cxn ang="3cd4">
                  <a:pos x="hc" y="t"/>
                </a:cxn>
                <a:cxn ang="0">
                  <a:pos x="r" y="vc"/>
                </a:cxn>
                <a:cxn ang="cd4">
                  <a:pos x="hc" y="b"/>
                </a:cxn>
                <a:cxn ang="cd2">
                  <a:pos x="l" y="vc"/>
                </a:cxn>
              </a:cxnLst>
              <a:rect l="f104" t="f107" r="f105" b="f106"/>
              <a:pathLst>
                <a:path w="19416" h="18091">
                  <a:moveTo>
                    <a:pt x="f5" y="f6"/>
                  </a:moveTo>
                  <a:cubicBezTo>
                    <a:pt x="f7" y="f6"/>
                    <a:pt x="f8" y="f9"/>
                    <a:pt x="f10" y="f11"/>
                  </a:cubicBezTo>
                  <a:lnTo>
                    <a:pt x="f12" y="f13"/>
                  </a:lnTo>
                  <a:cubicBezTo>
                    <a:pt x="f14" y="f15"/>
                    <a:pt x="f16" y="f17"/>
                    <a:pt x="f18" y="f19"/>
                  </a:cubicBezTo>
                  <a:lnTo>
                    <a:pt x="f20" y="f21"/>
                  </a:lnTo>
                  <a:cubicBezTo>
                    <a:pt x="f22" y="f23"/>
                    <a:pt x="f2" y="f24"/>
                    <a:pt x="f25" y="f26"/>
                  </a:cubicBezTo>
                  <a:lnTo>
                    <a:pt x="f27" y="f28"/>
                  </a:lnTo>
                  <a:cubicBezTo>
                    <a:pt x="f29" y="f30"/>
                    <a:pt x="f31" y="f32"/>
                    <a:pt x="f33" y="f34"/>
                  </a:cubicBezTo>
                  <a:lnTo>
                    <a:pt x="f35" y="f36"/>
                  </a:lnTo>
                  <a:cubicBezTo>
                    <a:pt x="f37" y="f38"/>
                    <a:pt x="f39" y="f40"/>
                    <a:pt x="f41" y="f40"/>
                  </a:cubicBezTo>
                  <a:cubicBezTo>
                    <a:pt x="f42" y="f40"/>
                    <a:pt x="f43" y="f44"/>
                    <a:pt x="f45" y="f46"/>
                  </a:cubicBezTo>
                  <a:lnTo>
                    <a:pt x="f47" y="f48"/>
                  </a:lnTo>
                  <a:cubicBezTo>
                    <a:pt x="f49" y="f50"/>
                    <a:pt x="f51" y="f52"/>
                    <a:pt x="f5" y="f52"/>
                  </a:cubicBezTo>
                  <a:cubicBezTo>
                    <a:pt x="f53" y="f52"/>
                    <a:pt x="f54" y="f50"/>
                    <a:pt x="f55" y="f48"/>
                  </a:cubicBezTo>
                  <a:lnTo>
                    <a:pt x="f56" y="f46"/>
                  </a:lnTo>
                  <a:cubicBezTo>
                    <a:pt x="f57" y="f58"/>
                    <a:pt x="f59" y="f60"/>
                    <a:pt x="f61" y="f60"/>
                  </a:cubicBezTo>
                  <a:cubicBezTo>
                    <a:pt x="f62" y="f60"/>
                    <a:pt x="f63" y="f64"/>
                    <a:pt x="f65" y="f36"/>
                  </a:cubicBezTo>
                  <a:lnTo>
                    <a:pt x="f66" y="f34"/>
                  </a:lnTo>
                  <a:cubicBezTo>
                    <a:pt x="f67" y="f32"/>
                    <a:pt x="f68" y="f69"/>
                    <a:pt x="f70" y="f28"/>
                  </a:cubicBezTo>
                  <a:lnTo>
                    <a:pt x="f71" y="f72"/>
                  </a:lnTo>
                  <a:cubicBezTo>
                    <a:pt x="f73" y="f74"/>
                    <a:pt x="f75" y="f76"/>
                    <a:pt x="f77" y="f78"/>
                  </a:cubicBezTo>
                  <a:lnTo>
                    <a:pt x="f79" y="f80"/>
                  </a:lnTo>
                  <a:cubicBezTo>
                    <a:pt x="f81" y="f82"/>
                    <a:pt x="f83" y="f15"/>
                    <a:pt x="f84" y="f85"/>
                  </a:cubicBezTo>
                  <a:lnTo>
                    <a:pt x="f86" y="f87"/>
                  </a:lnTo>
                  <a:cubicBezTo>
                    <a:pt x="f88" y="f89"/>
                    <a:pt x="f90" y="f6"/>
                    <a:pt x="f5" y="f6"/>
                  </a:cubicBezTo>
                  <a:close/>
                </a:path>
              </a:pathLst>
            </a:custGeom>
            <a:solidFill>
              <a:srgbClr val="D6B35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5365;p62">
              <a:extLst>
                <a:ext uri="{FF2B5EF4-FFF2-40B4-BE49-F238E27FC236}">
                  <a16:creationId xmlns:a16="http://schemas.microsoft.com/office/drawing/2014/main" id="{19897832-327C-4927-9351-474AFA16C449}"/>
                </a:ext>
              </a:extLst>
            </p:cNvPr>
            <p:cNvSpPr/>
            <p:nvPr/>
          </p:nvSpPr>
          <p:spPr>
            <a:xfrm>
              <a:off x="5148721" y="3921898"/>
              <a:ext cx="201039" cy="187516"/>
            </a:xfrm>
            <a:custGeom>
              <a:avLst/>
              <a:gdLst>
                <a:gd name="f0" fmla="val w"/>
                <a:gd name="f1" fmla="val h"/>
                <a:gd name="f2" fmla="val 0"/>
                <a:gd name="f3" fmla="val 19396"/>
                <a:gd name="f4" fmla="val 18091"/>
                <a:gd name="f5" fmla="val 9705"/>
                <a:gd name="f6" fmla="val 1"/>
                <a:gd name="f7" fmla="val 9374"/>
                <a:gd name="f8" fmla="val 9039"/>
                <a:gd name="f9" fmla="val 165"/>
                <a:gd name="f10" fmla="val 8852"/>
                <a:gd name="f11" fmla="val 488"/>
                <a:gd name="f12" fmla="val 6664"/>
                <a:gd name="f13" fmla="val 4944"/>
                <a:gd name="f14" fmla="val 6545"/>
                <a:gd name="f15" fmla="val 5242"/>
                <a:gd name="f16" fmla="val 6266"/>
                <a:gd name="f17" fmla="val 5421"/>
                <a:gd name="f18" fmla="val 5968"/>
                <a:gd name="f19" fmla="val 5461"/>
                <a:gd name="f20" fmla="val 1074"/>
                <a:gd name="f21" fmla="val 6197"/>
                <a:gd name="f22" fmla="val 299"/>
                <a:gd name="f23" fmla="val 6297"/>
                <a:gd name="f24" fmla="val 7232"/>
                <a:gd name="f25" fmla="val 537"/>
                <a:gd name="f26" fmla="val 7789"/>
                <a:gd name="f27" fmla="val 4078"/>
                <a:gd name="f28" fmla="val 11250"/>
                <a:gd name="f29" fmla="val 4297"/>
                <a:gd name="f30" fmla="val 11449"/>
                <a:gd name="f31" fmla="val 4396"/>
                <a:gd name="f32" fmla="val 11787"/>
                <a:gd name="f33" fmla="val 4357"/>
                <a:gd name="f34" fmla="val 12085"/>
                <a:gd name="f35" fmla="val 3501"/>
                <a:gd name="f36" fmla="val 16979"/>
                <a:gd name="f37" fmla="val 3407"/>
                <a:gd name="f38" fmla="val 17590"/>
                <a:gd name="f39" fmla="val 3881"/>
                <a:gd name="f40" fmla="val 18090"/>
                <a:gd name="f41" fmla="val 4427"/>
                <a:gd name="f42" fmla="val 4574"/>
                <a:gd name="f43" fmla="val 4726"/>
                <a:gd name="f44" fmla="val 18054"/>
                <a:gd name="f45" fmla="val 4874"/>
                <a:gd name="f46" fmla="val 17974"/>
                <a:gd name="f47" fmla="val 9250"/>
                <a:gd name="f48" fmla="val 15666"/>
                <a:gd name="f49" fmla="val 9389"/>
                <a:gd name="f50" fmla="val 15587"/>
                <a:gd name="f51" fmla="val 9539"/>
                <a:gd name="f52" fmla="val 15547"/>
                <a:gd name="f53" fmla="val 9688"/>
                <a:gd name="f54" fmla="val 9837"/>
                <a:gd name="f55" fmla="val 9986"/>
                <a:gd name="f56" fmla="val 10126"/>
                <a:gd name="f57" fmla="val 14502"/>
                <a:gd name="f58" fmla="val 14644"/>
                <a:gd name="f59" fmla="val 18043"/>
                <a:gd name="f60" fmla="val 14791"/>
                <a:gd name="f61" fmla="val 18075"/>
                <a:gd name="f62" fmla="val 14933"/>
                <a:gd name="f63" fmla="val 15485"/>
                <a:gd name="f64" fmla="val 15965"/>
                <a:gd name="f65" fmla="val 17596"/>
                <a:gd name="f66" fmla="val 15855"/>
                <a:gd name="f67" fmla="val 15019"/>
                <a:gd name="f68" fmla="val 14959"/>
                <a:gd name="f69" fmla="val 15059"/>
                <a:gd name="f70" fmla="val 11489"/>
                <a:gd name="f71" fmla="val 15298"/>
                <a:gd name="f72" fmla="val 18839"/>
                <a:gd name="f73" fmla="val 7809"/>
                <a:gd name="f74" fmla="val 7252"/>
                <a:gd name="f75" fmla="val 19097"/>
                <a:gd name="f76" fmla="val 6317"/>
                <a:gd name="f77" fmla="val 18321"/>
                <a:gd name="f78" fmla="val 6217"/>
                <a:gd name="f79" fmla="val 13428"/>
                <a:gd name="f80" fmla="val 5501"/>
                <a:gd name="f81" fmla="val 13129"/>
                <a:gd name="f82" fmla="val 5441"/>
                <a:gd name="f83" fmla="val 12851"/>
                <a:gd name="f84" fmla="val 12731"/>
                <a:gd name="f85" fmla="val 4964"/>
                <a:gd name="f86" fmla="val 10543"/>
                <a:gd name="f87" fmla="val 528"/>
                <a:gd name="f88" fmla="val 10382"/>
                <a:gd name="f89" fmla="val 175"/>
                <a:gd name="f90" fmla="val 10046"/>
                <a:gd name="f91" fmla="*/ f0 1 19396"/>
                <a:gd name="f92" fmla="*/ f1 1 18091"/>
                <a:gd name="f93" fmla="val f2"/>
                <a:gd name="f94" fmla="val f3"/>
                <a:gd name="f95" fmla="val f4"/>
                <a:gd name="f96" fmla="+- f95 0 f93"/>
                <a:gd name="f97" fmla="+- f94 0 f93"/>
                <a:gd name="f98" fmla="*/ f97 1 19396"/>
                <a:gd name="f99" fmla="*/ f96 1 18091"/>
                <a:gd name="f100" fmla="*/ f93 1 f98"/>
                <a:gd name="f101" fmla="*/ f94 1 f98"/>
                <a:gd name="f102" fmla="*/ f93 1 f99"/>
                <a:gd name="f103" fmla="*/ f95 1 f99"/>
                <a:gd name="f104" fmla="*/ f100 f91 1"/>
                <a:gd name="f105" fmla="*/ f101 f91 1"/>
                <a:gd name="f106" fmla="*/ f103 f92 1"/>
                <a:gd name="f107" fmla="*/ f102 f92 1"/>
              </a:gdLst>
              <a:ahLst/>
              <a:cxnLst>
                <a:cxn ang="3cd4">
                  <a:pos x="hc" y="t"/>
                </a:cxn>
                <a:cxn ang="0">
                  <a:pos x="r" y="vc"/>
                </a:cxn>
                <a:cxn ang="cd4">
                  <a:pos x="hc" y="b"/>
                </a:cxn>
                <a:cxn ang="cd2">
                  <a:pos x="l" y="vc"/>
                </a:cxn>
              </a:cxnLst>
              <a:rect l="f104" t="f107" r="f105" b="f106"/>
              <a:pathLst>
                <a:path w="19396" h="18091">
                  <a:moveTo>
                    <a:pt x="f5" y="f6"/>
                  </a:moveTo>
                  <a:cubicBezTo>
                    <a:pt x="f7" y="f6"/>
                    <a:pt x="f8" y="f9"/>
                    <a:pt x="f10" y="f11"/>
                  </a:cubicBezTo>
                  <a:lnTo>
                    <a:pt x="f12" y="f13"/>
                  </a:lnTo>
                  <a:cubicBezTo>
                    <a:pt x="f14" y="f15"/>
                    <a:pt x="f16" y="f17"/>
                    <a:pt x="f18" y="f19"/>
                  </a:cubicBezTo>
                  <a:lnTo>
                    <a:pt x="f20" y="f21"/>
                  </a:lnTo>
                  <a:cubicBezTo>
                    <a:pt x="f22" y="f23"/>
                    <a:pt x="f2" y="f24"/>
                    <a:pt x="f25" y="f26"/>
                  </a:cubicBezTo>
                  <a:lnTo>
                    <a:pt x="f27" y="f28"/>
                  </a:lnTo>
                  <a:cubicBezTo>
                    <a:pt x="f29" y="f30"/>
                    <a:pt x="f31" y="f32"/>
                    <a:pt x="f33" y="f34"/>
                  </a:cubicBezTo>
                  <a:lnTo>
                    <a:pt x="f35" y="f36"/>
                  </a:lnTo>
                  <a:cubicBezTo>
                    <a:pt x="f37" y="f38"/>
                    <a:pt x="f39" y="f40"/>
                    <a:pt x="f41" y="f40"/>
                  </a:cubicBezTo>
                  <a:cubicBezTo>
                    <a:pt x="f42" y="f40"/>
                    <a:pt x="f43" y="f44"/>
                    <a:pt x="f45" y="f46"/>
                  </a:cubicBezTo>
                  <a:lnTo>
                    <a:pt x="f47" y="f48"/>
                  </a:lnTo>
                  <a:cubicBezTo>
                    <a:pt x="f49" y="f50"/>
                    <a:pt x="f51" y="f52"/>
                    <a:pt x="f53" y="f52"/>
                  </a:cubicBezTo>
                  <a:cubicBezTo>
                    <a:pt x="f54" y="f52"/>
                    <a:pt x="f55" y="f50"/>
                    <a:pt x="f56" y="f48"/>
                  </a:cubicBezTo>
                  <a:lnTo>
                    <a:pt x="f57" y="f46"/>
                  </a:lnTo>
                  <a:cubicBezTo>
                    <a:pt x="f58" y="f59"/>
                    <a:pt x="f60" y="f61"/>
                    <a:pt x="f62" y="f61"/>
                  </a:cubicBezTo>
                  <a:cubicBezTo>
                    <a:pt x="f63" y="f61"/>
                    <a:pt x="f64" y="f65"/>
                    <a:pt x="f66" y="f36"/>
                  </a:cubicBezTo>
                  <a:lnTo>
                    <a:pt x="f67" y="f34"/>
                  </a:lnTo>
                  <a:cubicBezTo>
                    <a:pt x="f68" y="f32"/>
                    <a:pt x="f69" y="f70"/>
                    <a:pt x="f71" y="f28"/>
                  </a:cubicBezTo>
                  <a:lnTo>
                    <a:pt x="f72" y="f73"/>
                  </a:lnTo>
                  <a:cubicBezTo>
                    <a:pt x="f3" y="f74"/>
                    <a:pt x="f75" y="f76"/>
                    <a:pt x="f77" y="f78"/>
                  </a:cubicBezTo>
                  <a:lnTo>
                    <a:pt x="f79" y="f80"/>
                  </a:lnTo>
                  <a:cubicBezTo>
                    <a:pt x="f81" y="f82"/>
                    <a:pt x="f83" y="f15"/>
                    <a:pt x="f84" y="f85"/>
                  </a:cubicBezTo>
                  <a:lnTo>
                    <a:pt x="f86" y="f87"/>
                  </a:lnTo>
                  <a:cubicBezTo>
                    <a:pt x="f88" y="f89"/>
                    <a:pt x="f90" y="f6"/>
                    <a:pt x="f5" y="f6"/>
                  </a:cubicBezTo>
                  <a:close/>
                </a:path>
              </a:pathLst>
            </a:custGeom>
            <a:solidFill>
              <a:srgbClr val="D6B35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5366;p62">
              <a:extLst>
                <a:ext uri="{FF2B5EF4-FFF2-40B4-BE49-F238E27FC236}">
                  <a16:creationId xmlns:a16="http://schemas.microsoft.com/office/drawing/2014/main" id="{4C1C4200-A5E8-4957-B63E-13E0CE2E8454}"/>
                </a:ext>
              </a:extLst>
            </p:cNvPr>
            <p:cNvSpPr/>
            <p:nvPr/>
          </p:nvSpPr>
          <p:spPr>
            <a:xfrm>
              <a:off x="5379451" y="3921898"/>
              <a:ext cx="201039" cy="187516"/>
            </a:xfrm>
            <a:custGeom>
              <a:avLst/>
              <a:gdLst>
                <a:gd name="f0" fmla="val w"/>
                <a:gd name="f1" fmla="val h"/>
                <a:gd name="f2" fmla="val 0"/>
                <a:gd name="f3" fmla="val 19396"/>
                <a:gd name="f4" fmla="val 18091"/>
                <a:gd name="f5" fmla="val 9675"/>
                <a:gd name="f6" fmla="val 1"/>
                <a:gd name="f7" fmla="val 9345"/>
                <a:gd name="f8" fmla="val 9019"/>
                <a:gd name="f9" fmla="val 165"/>
                <a:gd name="f10" fmla="val 8852"/>
                <a:gd name="f11" fmla="val 488"/>
                <a:gd name="f12" fmla="val 6664"/>
                <a:gd name="f13" fmla="val 4944"/>
                <a:gd name="f14" fmla="val 6525"/>
                <a:gd name="f15" fmla="val 5242"/>
                <a:gd name="f16" fmla="val 6266"/>
                <a:gd name="f17" fmla="val 5421"/>
                <a:gd name="f18" fmla="val 5968"/>
                <a:gd name="f19" fmla="val 5461"/>
                <a:gd name="f20" fmla="val 1054"/>
                <a:gd name="f21" fmla="val 6197"/>
                <a:gd name="f22" fmla="val 298"/>
                <a:gd name="f23" fmla="val 6297"/>
                <a:gd name="f24" fmla="val 7232"/>
                <a:gd name="f25" fmla="val 537"/>
                <a:gd name="f26" fmla="val 7789"/>
                <a:gd name="f27" fmla="val 4058"/>
                <a:gd name="f28" fmla="val 11250"/>
                <a:gd name="f29" fmla="val 4297"/>
                <a:gd name="f30" fmla="val 11449"/>
                <a:gd name="f31" fmla="val 4396"/>
                <a:gd name="f32" fmla="val 11787"/>
                <a:gd name="f33" fmla="val 4337"/>
                <a:gd name="f34" fmla="val 12085"/>
                <a:gd name="f35" fmla="val 3501"/>
                <a:gd name="f36" fmla="val 16979"/>
                <a:gd name="f37" fmla="val 3391"/>
                <a:gd name="f38" fmla="val 17590"/>
                <a:gd name="f39" fmla="val 3862"/>
                <a:gd name="f40" fmla="val 18090"/>
                <a:gd name="f41" fmla="val 4407"/>
                <a:gd name="f42" fmla="val 4554"/>
                <a:gd name="f43" fmla="val 4706"/>
                <a:gd name="f44" fmla="val 18054"/>
                <a:gd name="f45" fmla="val 4854"/>
                <a:gd name="f46" fmla="val 17974"/>
                <a:gd name="f47" fmla="val 9230"/>
                <a:gd name="f48" fmla="val 15666"/>
                <a:gd name="f49" fmla="val 9370"/>
                <a:gd name="f50" fmla="val 15587"/>
                <a:gd name="f51" fmla="val 9519"/>
                <a:gd name="f52" fmla="val 15547"/>
                <a:gd name="f53" fmla="val 9668"/>
                <a:gd name="f54" fmla="val 9817"/>
                <a:gd name="f55" fmla="val 9966"/>
                <a:gd name="f56" fmla="val 10106"/>
                <a:gd name="f57" fmla="val 14482"/>
                <a:gd name="f58" fmla="val 14624"/>
                <a:gd name="f59" fmla="val 18043"/>
                <a:gd name="f60" fmla="val 14771"/>
                <a:gd name="f61" fmla="val 18075"/>
                <a:gd name="f62" fmla="val 14913"/>
                <a:gd name="f63" fmla="val 15466"/>
                <a:gd name="f64" fmla="val 15949"/>
                <a:gd name="f65" fmla="val 17596"/>
                <a:gd name="f66" fmla="val 15855"/>
                <a:gd name="f67" fmla="val 15019"/>
                <a:gd name="f68" fmla="val 14959"/>
                <a:gd name="f69" fmla="val 15059"/>
                <a:gd name="f70" fmla="val 11489"/>
                <a:gd name="f71" fmla="val 15278"/>
                <a:gd name="f72" fmla="val 18838"/>
                <a:gd name="f73" fmla="val 7809"/>
                <a:gd name="f74" fmla="val 19395"/>
                <a:gd name="f75" fmla="val 7252"/>
                <a:gd name="f76" fmla="val 19097"/>
                <a:gd name="f77" fmla="val 6317"/>
                <a:gd name="f78" fmla="val 18321"/>
                <a:gd name="f79" fmla="val 6217"/>
                <a:gd name="f80" fmla="val 13428"/>
                <a:gd name="f81" fmla="val 5501"/>
                <a:gd name="f82" fmla="val 13129"/>
                <a:gd name="f83" fmla="val 5441"/>
                <a:gd name="f84" fmla="val 12851"/>
                <a:gd name="f85" fmla="val 12731"/>
                <a:gd name="f86" fmla="val 4964"/>
                <a:gd name="f87" fmla="val 10543"/>
                <a:gd name="f88" fmla="val 528"/>
                <a:gd name="f89" fmla="val 10362"/>
                <a:gd name="f90" fmla="val 175"/>
                <a:gd name="f91" fmla="val 10016"/>
                <a:gd name="f92" fmla="*/ f0 1 19396"/>
                <a:gd name="f93" fmla="*/ f1 1 18091"/>
                <a:gd name="f94" fmla="val f2"/>
                <a:gd name="f95" fmla="val f3"/>
                <a:gd name="f96" fmla="val f4"/>
                <a:gd name="f97" fmla="+- f96 0 f94"/>
                <a:gd name="f98" fmla="+- f95 0 f94"/>
                <a:gd name="f99" fmla="*/ f98 1 19396"/>
                <a:gd name="f100" fmla="*/ f97 1 18091"/>
                <a:gd name="f101" fmla="*/ f94 1 f99"/>
                <a:gd name="f102" fmla="*/ f95 1 f99"/>
                <a:gd name="f103" fmla="*/ f94 1 f100"/>
                <a:gd name="f104" fmla="*/ f96 1 f100"/>
                <a:gd name="f105" fmla="*/ f101 f92 1"/>
                <a:gd name="f106" fmla="*/ f102 f92 1"/>
                <a:gd name="f107" fmla="*/ f104 f93 1"/>
                <a:gd name="f108" fmla="*/ f103 f93 1"/>
              </a:gdLst>
              <a:ahLst/>
              <a:cxnLst>
                <a:cxn ang="3cd4">
                  <a:pos x="hc" y="t"/>
                </a:cxn>
                <a:cxn ang="0">
                  <a:pos x="r" y="vc"/>
                </a:cxn>
                <a:cxn ang="cd4">
                  <a:pos x="hc" y="b"/>
                </a:cxn>
                <a:cxn ang="cd2">
                  <a:pos x="l" y="vc"/>
                </a:cxn>
              </a:cxnLst>
              <a:rect l="f105" t="f108" r="f106" b="f107"/>
              <a:pathLst>
                <a:path w="19396" h="18091">
                  <a:moveTo>
                    <a:pt x="f5" y="f6"/>
                  </a:moveTo>
                  <a:cubicBezTo>
                    <a:pt x="f7" y="f6"/>
                    <a:pt x="f8" y="f9"/>
                    <a:pt x="f10" y="f11"/>
                  </a:cubicBezTo>
                  <a:lnTo>
                    <a:pt x="f12" y="f13"/>
                  </a:lnTo>
                  <a:cubicBezTo>
                    <a:pt x="f14" y="f15"/>
                    <a:pt x="f16" y="f17"/>
                    <a:pt x="f18" y="f19"/>
                  </a:cubicBezTo>
                  <a:lnTo>
                    <a:pt x="f20" y="f21"/>
                  </a:lnTo>
                  <a:cubicBezTo>
                    <a:pt x="f22" y="f23"/>
                    <a:pt x="f2" y="f24"/>
                    <a:pt x="f25" y="f26"/>
                  </a:cubicBezTo>
                  <a:lnTo>
                    <a:pt x="f27" y="f28"/>
                  </a:lnTo>
                  <a:cubicBezTo>
                    <a:pt x="f29" y="f30"/>
                    <a:pt x="f31" y="f32"/>
                    <a:pt x="f33" y="f34"/>
                  </a:cubicBezTo>
                  <a:lnTo>
                    <a:pt x="f35" y="f36"/>
                  </a:lnTo>
                  <a:cubicBezTo>
                    <a:pt x="f37" y="f38"/>
                    <a:pt x="f39" y="f40"/>
                    <a:pt x="f41" y="f40"/>
                  </a:cubicBezTo>
                  <a:cubicBezTo>
                    <a:pt x="f42" y="f40"/>
                    <a:pt x="f43" y="f44"/>
                    <a:pt x="f45" y="f46"/>
                  </a:cubicBezTo>
                  <a:lnTo>
                    <a:pt x="f47" y="f48"/>
                  </a:lnTo>
                  <a:cubicBezTo>
                    <a:pt x="f49" y="f50"/>
                    <a:pt x="f51" y="f52"/>
                    <a:pt x="f53" y="f52"/>
                  </a:cubicBezTo>
                  <a:cubicBezTo>
                    <a:pt x="f54" y="f52"/>
                    <a:pt x="f55" y="f50"/>
                    <a:pt x="f56" y="f48"/>
                  </a:cubicBezTo>
                  <a:lnTo>
                    <a:pt x="f57" y="f46"/>
                  </a:lnTo>
                  <a:cubicBezTo>
                    <a:pt x="f58" y="f59"/>
                    <a:pt x="f60" y="f61"/>
                    <a:pt x="f62" y="f61"/>
                  </a:cubicBezTo>
                  <a:cubicBezTo>
                    <a:pt x="f63" y="f61"/>
                    <a:pt x="f64" y="f65"/>
                    <a:pt x="f66" y="f36"/>
                  </a:cubicBezTo>
                  <a:lnTo>
                    <a:pt x="f67" y="f34"/>
                  </a:lnTo>
                  <a:cubicBezTo>
                    <a:pt x="f68" y="f32"/>
                    <a:pt x="f69" y="f70"/>
                    <a:pt x="f71" y="f28"/>
                  </a:cubicBezTo>
                  <a:lnTo>
                    <a:pt x="f72" y="f73"/>
                  </a:lnTo>
                  <a:cubicBezTo>
                    <a:pt x="f74" y="f75"/>
                    <a:pt x="f76" y="f77"/>
                    <a:pt x="f78" y="f79"/>
                  </a:cubicBezTo>
                  <a:lnTo>
                    <a:pt x="f80" y="f81"/>
                  </a:lnTo>
                  <a:cubicBezTo>
                    <a:pt x="f82" y="f83"/>
                    <a:pt x="f84" y="f15"/>
                    <a:pt x="f85" y="f86"/>
                  </a:cubicBezTo>
                  <a:lnTo>
                    <a:pt x="f87" y="f88"/>
                  </a:lnTo>
                  <a:cubicBezTo>
                    <a:pt x="f89" y="f90"/>
                    <a:pt x="f91" y="f6"/>
                    <a:pt x="f5" y="f6"/>
                  </a:cubicBezTo>
                  <a:close/>
                </a:path>
              </a:pathLst>
            </a:custGeom>
            <a:solidFill>
              <a:srgbClr val="D6B35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5367;p62">
              <a:extLst>
                <a:ext uri="{FF2B5EF4-FFF2-40B4-BE49-F238E27FC236}">
                  <a16:creationId xmlns:a16="http://schemas.microsoft.com/office/drawing/2014/main" id="{E5EF976B-E072-495E-B072-78765C1CB42D}"/>
                </a:ext>
              </a:extLst>
            </p:cNvPr>
            <p:cNvSpPr/>
            <p:nvPr/>
          </p:nvSpPr>
          <p:spPr>
            <a:xfrm>
              <a:off x="5609962" y="3921898"/>
              <a:ext cx="201039" cy="187516"/>
            </a:xfrm>
            <a:custGeom>
              <a:avLst/>
              <a:gdLst>
                <a:gd name="f0" fmla="val w"/>
                <a:gd name="f1" fmla="val h"/>
                <a:gd name="f2" fmla="val 0"/>
                <a:gd name="f3" fmla="val 19396"/>
                <a:gd name="f4" fmla="val 18091"/>
                <a:gd name="f5" fmla="val 9690"/>
                <a:gd name="f6" fmla="val 1"/>
                <a:gd name="f7" fmla="val 9360"/>
                <a:gd name="f8" fmla="val 9029"/>
                <a:gd name="f9" fmla="val 165"/>
                <a:gd name="f10" fmla="val 8852"/>
                <a:gd name="f11" fmla="val 488"/>
                <a:gd name="f12" fmla="val 6664"/>
                <a:gd name="f13" fmla="val 4944"/>
                <a:gd name="f14" fmla="val 6545"/>
                <a:gd name="f15" fmla="val 5242"/>
                <a:gd name="f16" fmla="val 6266"/>
                <a:gd name="f17" fmla="val 5421"/>
                <a:gd name="f18" fmla="val 5968"/>
                <a:gd name="f19" fmla="val 5461"/>
                <a:gd name="f20" fmla="val 1074"/>
                <a:gd name="f21" fmla="val 6197"/>
                <a:gd name="f22" fmla="val 298"/>
                <a:gd name="f23" fmla="val 6297"/>
                <a:gd name="f24" fmla="val 7232"/>
                <a:gd name="f25" fmla="val 557"/>
                <a:gd name="f26" fmla="val 7789"/>
                <a:gd name="f27" fmla="val 4078"/>
                <a:gd name="f28" fmla="val 11250"/>
                <a:gd name="f29" fmla="val 4297"/>
                <a:gd name="f30" fmla="val 11449"/>
                <a:gd name="f31" fmla="val 4396"/>
                <a:gd name="f32" fmla="val 11787"/>
                <a:gd name="f33" fmla="val 4357"/>
                <a:gd name="f34" fmla="val 12085"/>
                <a:gd name="f35" fmla="val 3501"/>
                <a:gd name="f36" fmla="val 16979"/>
                <a:gd name="f37" fmla="val 3407"/>
                <a:gd name="f38" fmla="val 17590"/>
                <a:gd name="f39" fmla="val 3881"/>
                <a:gd name="f40" fmla="val 18090"/>
                <a:gd name="f41" fmla="val 4427"/>
                <a:gd name="f42" fmla="val 4574"/>
                <a:gd name="f43" fmla="val 4726"/>
                <a:gd name="f44" fmla="val 18054"/>
                <a:gd name="f45" fmla="val 4874"/>
                <a:gd name="f46" fmla="val 17974"/>
                <a:gd name="f47" fmla="val 9250"/>
                <a:gd name="f48" fmla="val 15666"/>
                <a:gd name="f49" fmla="val 9389"/>
                <a:gd name="f50" fmla="val 15587"/>
                <a:gd name="f51" fmla="val 9539"/>
                <a:gd name="f52" fmla="val 15547"/>
                <a:gd name="f53" fmla="val 9688"/>
                <a:gd name="f54" fmla="val 9837"/>
                <a:gd name="f55" fmla="val 9986"/>
                <a:gd name="f56" fmla="val 10125"/>
                <a:gd name="f57" fmla="val 14502"/>
                <a:gd name="f58" fmla="val 14644"/>
                <a:gd name="f59" fmla="val 18043"/>
                <a:gd name="f60" fmla="val 14791"/>
                <a:gd name="f61" fmla="val 18075"/>
                <a:gd name="f62" fmla="val 14933"/>
                <a:gd name="f63" fmla="val 15486"/>
                <a:gd name="f64" fmla="val 15969"/>
                <a:gd name="f65" fmla="val 17596"/>
                <a:gd name="f66" fmla="val 15874"/>
                <a:gd name="f67" fmla="val 15019"/>
                <a:gd name="f68" fmla="val 14979"/>
                <a:gd name="f69" fmla="val 15079"/>
                <a:gd name="f70" fmla="val 11489"/>
                <a:gd name="f71" fmla="val 15298"/>
                <a:gd name="f72" fmla="val 18858"/>
                <a:gd name="f73" fmla="val 7809"/>
                <a:gd name="f74" fmla="val 19395"/>
                <a:gd name="f75" fmla="val 7252"/>
                <a:gd name="f76" fmla="val 19097"/>
                <a:gd name="f77" fmla="val 6317"/>
                <a:gd name="f78" fmla="val 18341"/>
                <a:gd name="f79" fmla="val 6217"/>
                <a:gd name="f80" fmla="val 13428"/>
                <a:gd name="f81" fmla="val 5501"/>
                <a:gd name="f82" fmla="val 13129"/>
                <a:gd name="f83" fmla="val 5441"/>
                <a:gd name="f84" fmla="val 12871"/>
                <a:gd name="f85" fmla="val 12731"/>
                <a:gd name="f86" fmla="val 4964"/>
                <a:gd name="f87" fmla="val 10543"/>
                <a:gd name="f88" fmla="val 528"/>
                <a:gd name="f89" fmla="val 10372"/>
                <a:gd name="f90" fmla="val 175"/>
                <a:gd name="f91" fmla="val 10031"/>
                <a:gd name="f92" fmla="*/ f0 1 19396"/>
                <a:gd name="f93" fmla="*/ f1 1 18091"/>
                <a:gd name="f94" fmla="val f2"/>
                <a:gd name="f95" fmla="val f3"/>
                <a:gd name="f96" fmla="val f4"/>
                <a:gd name="f97" fmla="+- f96 0 f94"/>
                <a:gd name="f98" fmla="+- f95 0 f94"/>
                <a:gd name="f99" fmla="*/ f98 1 19396"/>
                <a:gd name="f100" fmla="*/ f97 1 18091"/>
                <a:gd name="f101" fmla="*/ f94 1 f99"/>
                <a:gd name="f102" fmla="*/ f95 1 f99"/>
                <a:gd name="f103" fmla="*/ f94 1 f100"/>
                <a:gd name="f104" fmla="*/ f96 1 f100"/>
                <a:gd name="f105" fmla="*/ f101 f92 1"/>
                <a:gd name="f106" fmla="*/ f102 f92 1"/>
                <a:gd name="f107" fmla="*/ f104 f93 1"/>
                <a:gd name="f108" fmla="*/ f103 f93 1"/>
              </a:gdLst>
              <a:ahLst/>
              <a:cxnLst>
                <a:cxn ang="3cd4">
                  <a:pos x="hc" y="t"/>
                </a:cxn>
                <a:cxn ang="0">
                  <a:pos x="r" y="vc"/>
                </a:cxn>
                <a:cxn ang="cd4">
                  <a:pos x="hc" y="b"/>
                </a:cxn>
                <a:cxn ang="cd2">
                  <a:pos x="l" y="vc"/>
                </a:cxn>
              </a:cxnLst>
              <a:rect l="f105" t="f108" r="f106" b="f107"/>
              <a:pathLst>
                <a:path w="19396" h="18091">
                  <a:moveTo>
                    <a:pt x="f5" y="f6"/>
                  </a:moveTo>
                  <a:cubicBezTo>
                    <a:pt x="f7" y="f6"/>
                    <a:pt x="f8" y="f9"/>
                    <a:pt x="f10" y="f11"/>
                  </a:cubicBezTo>
                  <a:lnTo>
                    <a:pt x="f12" y="f13"/>
                  </a:lnTo>
                  <a:cubicBezTo>
                    <a:pt x="f14" y="f15"/>
                    <a:pt x="f16" y="f17"/>
                    <a:pt x="f18" y="f19"/>
                  </a:cubicBezTo>
                  <a:lnTo>
                    <a:pt x="f20" y="f21"/>
                  </a:lnTo>
                  <a:cubicBezTo>
                    <a:pt x="f22" y="f23"/>
                    <a:pt x="f2" y="f24"/>
                    <a:pt x="f25" y="f26"/>
                  </a:cubicBezTo>
                  <a:lnTo>
                    <a:pt x="f27" y="f28"/>
                  </a:lnTo>
                  <a:cubicBezTo>
                    <a:pt x="f29" y="f30"/>
                    <a:pt x="f31" y="f32"/>
                    <a:pt x="f33" y="f34"/>
                  </a:cubicBezTo>
                  <a:lnTo>
                    <a:pt x="f35" y="f36"/>
                  </a:lnTo>
                  <a:cubicBezTo>
                    <a:pt x="f37" y="f38"/>
                    <a:pt x="f39" y="f40"/>
                    <a:pt x="f41" y="f40"/>
                  </a:cubicBezTo>
                  <a:cubicBezTo>
                    <a:pt x="f42" y="f40"/>
                    <a:pt x="f43" y="f44"/>
                    <a:pt x="f45" y="f46"/>
                  </a:cubicBezTo>
                  <a:lnTo>
                    <a:pt x="f47" y="f48"/>
                  </a:lnTo>
                  <a:cubicBezTo>
                    <a:pt x="f49" y="f50"/>
                    <a:pt x="f51" y="f52"/>
                    <a:pt x="f53" y="f52"/>
                  </a:cubicBezTo>
                  <a:cubicBezTo>
                    <a:pt x="f54" y="f52"/>
                    <a:pt x="f55" y="f50"/>
                    <a:pt x="f56" y="f48"/>
                  </a:cubicBezTo>
                  <a:lnTo>
                    <a:pt x="f57" y="f46"/>
                  </a:lnTo>
                  <a:cubicBezTo>
                    <a:pt x="f58" y="f59"/>
                    <a:pt x="f60" y="f61"/>
                    <a:pt x="f62" y="f61"/>
                  </a:cubicBezTo>
                  <a:cubicBezTo>
                    <a:pt x="f63" y="f61"/>
                    <a:pt x="f64" y="f65"/>
                    <a:pt x="f66" y="f36"/>
                  </a:cubicBezTo>
                  <a:lnTo>
                    <a:pt x="f67" y="f34"/>
                  </a:lnTo>
                  <a:cubicBezTo>
                    <a:pt x="f68" y="f32"/>
                    <a:pt x="f69" y="f70"/>
                    <a:pt x="f71" y="f28"/>
                  </a:cubicBezTo>
                  <a:lnTo>
                    <a:pt x="f72" y="f73"/>
                  </a:lnTo>
                  <a:cubicBezTo>
                    <a:pt x="f74" y="f75"/>
                    <a:pt x="f76" y="f77"/>
                    <a:pt x="f78" y="f79"/>
                  </a:cubicBezTo>
                  <a:lnTo>
                    <a:pt x="f80" y="f81"/>
                  </a:lnTo>
                  <a:cubicBezTo>
                    <a:pt x="f82" y="f83"/>
                    <a:pt x="f84" y="f15"/>
                    <a:pt x="f85" y="f86"/>
                  </a:cubicBezTo>
                  <a:lnTo>
                    <a:pt x="f87" y="f88"/>
                  </a:lnTo>
                  <a:cubicBezTo>
                    <a:pt x="f89" y="f90"/>
                    <a:pt x="f91" y="f6"/>
                    <a:pt x="f5" y="f6"/>
                  </a:cubicBezTo>
                  <a:close/>
                </a:path>
              </a:pathLst>
            </a:custGeom>
            <a:solidFill>
              <a:srgbClr val="D6B35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5368;p62">
              <a:extLst>
                <a:ext uri="{FF2B5EF4-FFF2-40B4-BE49-F238E27FC236}">
                  <a16:creationId xmlns:a16="http://schemas.microsoft.com/office/drawing/2014/main" id="{E0C85FBD-8B98-4837-A4B0-093107847F1F}"/>
                </a:ext>
              </a:extLst>
            </p:cNvPr>
            <p:cNvSpPr/>
            <p:nvPr/>
          </p:nvSpPr>
          <p:spPr>
            <a:xfrm>
              <a:off x="5840483" y="3921898"/>
              <a:ext cx="201250" cy="187516"/>
            </a:xfrm>
            <a:custGeom>
              <a:avLst/>
              <a:gdLst>
                <a:gd name="f0" fmla="val w"/>
                <a:gd name="f1" fmla="val h"/>
                <a:gd name="f2" fmla="val 0"/>
                <a:gd name="f3" fmla="val 19416"/>
                <a:gd name="f4" fmla="val 18091"/>
                <a:gd name="f5" fmla="val 9708"/>
                <a:gd name="f6" fmla="val 1"/>
                <a:gd name="f7" fmla="val 9374"/>
                <a:gd name="f8" fmla="val 9039"/>
                <a:gd name="f9" fmla="val 165"/>
                <a:gd name="f10" fmla="val 8852"/>
                <a:gd name="f11" fmla="val 488"/>
                <a:gd name="f12" fmla="val 6664"/>
                <a:gd name="f13" fmla="val 4944"/>
                <a:gd name="f14" fmla="val 6545"/>
                <a:gd name="f15" fmla="val 5242"/>
                <a:gd name="f16" fmla="val 6266"/>
                <a:gd name="f17" fmla="val 5421"/>
                <a:gd name="f18" fmla="val 5968"/>
                <a:gd name="f19" fmla="val 5461"/>
                <a:gd name="f20" fmla="val 1074"/>
                <a:gd name="f21" fmla="val 6197"/>
                <a:gd name="f22" fmla="val 298"/>
                <a:gd name="f23" fmla="val 6297"/>
                <a:gd name="f24" fmla="val 7232"/>
                <a:gd name="f25" fmla="val 537"/>
                <a:gd name="f26" fmla="val 7789"/>
                <a:gd name="f27" fmla="val 4098"/>
                <a:gd name="f28" fmla="val 11250"/>
                <a:gd name="f29" fmla="val 4317"/>
                <a:gd name="f30" fmla="val 11449"/>
                <a:gd name="f31" fmla="val 4416"/>
                <a:gd name="f32" fmla="val 11787"/>
                <a:gd name="f33" fmla="val 4376"/>
                <a:gd name="f34" fmla="val 12085"/>
                <a:gd name="f35" fmla="val 3521"/>
                <a:gd name="f36" fmla="val 16979"/>
                <a:gd name="f37" fmla="val 3427"/>
                <a:gd name="f38" fmla="val 17590"/>
                <a:gd name="f39" fmla="val 3901"/>
                <a:gd name="f40" fmla="val 18090"/>
                <a:gd name="f41" fmla="val 4447"/>
                <a:gd name="f42" fmla="val 4594"/>
                <a:gd name="f43" fmla="val 4746"/>
                <a:gd name="f44" fmla="val 18054"/>
                <a:gd name="f45" fmla="val 4894"/>
                <a:gd name="f46" fmla="val 17974"/>
                <a:gd name="f47" fmla="val 9270"/>
                <a:gd name="f48" fmla="val 15666"/>
                <a:gd name="f49" fmla="val 9409"/>
                <a:gd name="f50" fmla="val 15587"/>
                <a:gd name="f51" fmla="val 9559"/>
                <a:gd name="f52" fmla="val 15547"/>
                <a:gd name="f53" fmla="val 9857"/>
                <a:gd name="f54" fmla="val 10006"/>
                <a:gd name="f55" fmla="val 10145"/>
                <a:gd name="f56" fmla="val 14522"/>
                <a:gd name="f57" fmla="val 14664"/>
                <a:gd name="f58" fmla="val 18043"/>
                <a:gd name="f59" fmla="val 14811"/>
                <a:gd name="f60" fmla="val 18075"/>
                <a:gd name="f61" fmla="val 14953"/>
                <a:gd name="f62" fmla="val 15505"/>
                <a:gd name="f63" fmla="val 15985"/>
                <a:gd name="f64" fmla="val 17596"/>
                <a:gd name="f65" fmla="val 15874"/>
                <a:gd name="f66" fmla="val 15039"/>
                <a:gd name="f67" fmla="val 14979"/>
                <a:gd name="f68" fmla="val 15099"/>
                <a:gd name="f69" fmla="val 11489"/>
                <a:gd name="f70" fmla="val 15317"/>
                <a:gd name="f71" fmla="val 18878"/>
                <a:gd name="f72" fmla="val 7809"/>
                <a:gd name="f73" fmla="val 19415"/>
                <a:gd name="f74" fmla="val 7252"/>
                <a:gd name="f75" fmla="val 19117"/>
                <a:gd name="f76" fmla="val 6317"/>
                <a:gd name="f77" fmla="val 18341"/>
                <a:gd name="f78" fmla="val 6217"/>
                <a:gd name="f79" fmla="val 13448"/>
                <a:gd name="f80" fmla="val 5501"/>
                <a:gd name="f81" fmla="val 13149"/>
                <a:gd name="f82" fmla="val 5441"/>
                <a:gd name="f83" fmla="val 12871"/>
                <a:gd name="f84" fmla="val 12751"/>
                <a:gd name="f85" fmla="val 4964"/>
                <a:gd name="f86" fmla="val 10563"/>
                <a:gd name="f87" fmla="val 528"/>
                <a:gd name="f88" fmla="val 10392"/>
                <a:gd name="f89" fmla="val 175"/>
                <a:gd name="f90" fmla="val 10051"/>
                <a:gd name="f91" fmla="*/ f0 1 19416"/>
                <a:gd name="f92" fmla="*/ f1 1 18091"/>
                <a:gd name="f93" fmla="val f2"/>
                <a:gd name="f94" fmla="val f3"/>
                <a:gd name="f95" fmla="val f4"/>
                <a:gd name="f96" fmla="+- f95 0 f93"/>
                <a:gd name="f97" fmla="+- f94 0 f93"/>
                <a:gd name="f98" fmla="*/ f97 1 19416"/>
                <a:gd name="f99" fmla="*/ f96 1 18091"/>
                <a:gd name="f100" fmla="*/ f93 1 f98"/>
                <a:gd name="f101" fmla="*/ f94 1 f98"/>
                <a:gd name="f102" fmla="*/ f93 1 f99"/>
                <a:gd name="f103" fmla="*/ f95 1 f99"/>
                <a:gd name="f104" fmla="*/ f100 f91 1"/>
                <a:gd name="f105" fmla="*/ f101 f91 1"/>
                <a:gd name="f106" fmla="*/ f103 f92 1"/>
                <a:gd name="f107" fmla="*/ f102 f92 1"/>
              </a:gdLst>
              <a:ahLst/>
              <a:cxnLst>
                <a:cxn ang="3cd4">
                  <a:pos x="hc" y="t"/>
                </a:cxn>
                <a:cxn ang="0">
                  <a:pos x="r" y="vc"/>
                </a:cxn>
                <a:cxn ang="cd4">
                  <a:pos x="hc" y="b"/>
                </a:cxn>
                <a:cxn ang="cd2">
                  <a:pos x="l" y="vc"/>
                </a:cxn>
              </a:cxnLst>
              <a:rect l="f104" t="f107" r="f105" b="f106"/>
              <a:pathLst>
                <a:path w="19416" h="18091">
                  <a:moveTo>
                    <a:pt x="f5" y="f6"/>
                  </a:moveTo>
                  <a:cubicBezTo>
                    <a:pt x="f7" y="f6"/>
                    <a:pt x="f8" y="f9"/>
                    <a:pt x="f10" y="f11"/>
                  </a:cubicBezTo>
                  <a:lnTo>
                    <a:pt x="f12" y="f13"/>
                  </a:lnTo>
                  <a:cubicBezTo>
                    <a:pt x="f14" y="f15"/>
                    <a:pt x="f16" y="f17"/>
                    <a:pt x="f18" y="f19"/>
                  </a:cubicBezTo>
                  <a:lnTo>
                    <a:pt x="f20" y="f21"/>
                  </a:lnTo>
                  <a:cubicBezTo>
                    <a:pt x="f22" y="f23"/>
                    <a:pt x="f2" y="f24"/>
                    <a:pt x="f25" y="f26"/>
                  </a:cubicBezTo>
                  <a:lnTo>
                    <a:pt x="f27" y="f28"/>
                  </a:lnTo>
                  <a:cubicBezTo>
                    <a:pt x="f29" y="f30"/>
                    <a:pt x="f31" y="f32"/>
                    <a:pt x="f33" y="f34"/>
                  </a:cubicBezTo>
                  <a:lnTo>
                    <a:pt x="f35" y="f36"/>
                  </a:lnTo>
                  <a:cubicBezTo>
                    <a:pt x="f37" y="f38"/>
                    <a:pt x="f39" y="f40"/>
                    <a:pt x="f41" y="f40"/>
                  </a:cubicBezTo>
                  <a:cubicBezTo>
                    <a:pt x="f42" y="f40"/>
                    <a:pt x="f43" y="f44"/>
                    <a:pt x="f45" y="f46"/>
                  </a:cubicBezTo>
                  <a:lnTo>
                    <a:pt x="f47" y="f48"/>
                  </a:lnTo>
                  <a:cubicBezTo>
                    <a:pt x="f49" y="f50"/>
                    <a:pt x="f51" y="f52"/>
                    <a:pt x="f5" y="f52"/>
                  </a:cubicBezTo>
                  <a:cubicBezTo>
                    <a:pt x="f53" y="f52"/>
                    <a:pt x="f54" y="f50"/>
                    <a:pt x="f55" y="f48"/>
                  </a:cubicBezTo>
                  <a:lnTo>
                    <a:pt x="f56" y="f46"/>
                  </a:lnTo>
                  <a:cubicBezTo>
                    <a:pt x="f57" y="f58"/>
                    <a:pt x="f59" y="f60"/>
                    <a:pt x="f61" y="f60"/>
                  </a:cubicBezTo>
                  <a:cubicBezTo>
                    <a:pt x="f62" y="f60"/>
                    <a:pt x="f63" y="f64"/>
                    <a:pt x="f65" y="f36"/>
                  </a:cubicBezTo>
                  <a:lnTo>
                    <a:pt x="f66" y="f34"/>
                  </a:lnTo>
                  <a:cubicBezTo>
                    <a:pt x="f67" y="f32"/>
                    <a:pt x="f68" y="f69"/>
                    <a:pt x="f70" y="f28"/>
                  </a:cubicBezTo>
                  <a:lnTo>
                    <a:pt x="f71" y="f72"/>
                  </a:lnTo>
                  <a:cubicBezTo>
                    <a:pt x="f73" y="f74"/>
                    <a:pt x="f75" y="f76"/>
                    <a:pt x="f77" y="f78"/>
                  </a:cubicBezTo>
                  <a:lnTo>
                    <a:pt x="f79" y="f80"/>
                  </a:lnTo>
                  <a:cubicBezTo>
                    <a:pt x="f81" y="f82"/>
                    <a:pt x="f83" y="f15"/>
                    <a:pt x="f84" y="f85"/>
                  </a:cubicBezTo>
                  <a:lnTo>
                    <a:pt x="f86" y="f87"/>
                  </a:lnTo>
                  <a:cubicBezTo>
                    <a:pt x="f88" y="f89"/>
                    <a:pt x="f90" y="f6"/>
                    <a:pt x="f5" y="f6"/>
                  </a:cubicBezTo>
                  <a:close/>
                </a:path>
              </a:pathLst>
            </a:custGeom>
            <a:solidFill>
              <a:srgbClr val="D6B35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pic>
        <p:nvPicPr>
          <p:cNvPr id="40" name="Imagen 3">
            <a:extLst>
              <a:ext uri="{FF2B5EF4-FFF2-40B4-BE49-F238E27FC236}">
                <a16:creationId xmlns:a16="http://schemas.microsoft.com/office/drawing/2014/main" id="{37BFBE0A-7433-45D9-AA4B-141C6CD72576}"/>
              </a:ext>
            </a:extLst>
          </p:cNvPr>
          <p:cNvPicPr>
            <a:picLocks noChangeAspect="1"/>
          </p:cNvPicPr>
          <p:nvPr/>
        </p:nvPicPr>
        <p:blipFill>
          <a:blip r:embed="rId3"/>
          <a:stretch>
            <a:fillRect/>
          </a:stretch>
        </p:blipFill>
        <p:spPr>
          <a:xfrm>
            <a:off x="6071204" y="104250"/>
            <a:ext cx="3271266" cy="5143499"/>
          </a:xfrm>
          <a:prstGeom prst="rect">
            <a:avLst/>
          </a:prstGeom>
          <a:noFill/>
          <a:ln cap="flat">
            <a:noFill/>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name="Slide54">
    <p:spTree>
      <p:nvGrpSpPr>
        <p:cNvPr id="1" name=""/>
        <p:cNvGrpSpPr/>
        <p:nvPr/>
      </p:nvGrpSpPr>
      <p:grpSpPr>
        <a:xfrm>
          <a:off x="0" y="0"/>
          <a:ext cx="0" cy="0"/>
          <a:chOff x="0" y="0"/>
          <a:chExt cx="0" cy="0"/>
        </a:xfrm>
      </p:grpSpPr>
      <p:sp>
        <p:nvSpPr>
          <p:cNvPr id="2" name="Diagrama de flujo: documento 11">
            <a:extLst>
              <a:ext uri="{FF2B5EF4-FFF2-40B4-BE49-F238E27FC236}">
                <a16:creationId xmlns:a16="http://schemas.microsoft.com/office/drawing/2014/main" id="{F3C8209E-F29B-41A0-9F16-A9A7E98F9342}"/>
              </a:ext>
            </a:extLst>
          </p:cNvPr>
          <p:cNvSpPr/>
          <p:nvPr/>
        </p:nvSpPr>
        <p:spPr>
          <a:xfrm rot="5400013">
            <a:off x="4991929" y="991429"/>
            <a:ext cx="5143499" cy="3160641"/>
          </a:xfrm>
          <a:custGeom>
            <a:avLst/>
            <a:gdLst>
              <a:gd name="f0" fmla="val 10800000"/>
              <a:gd name="f1" fmla="val 5400000"/>
              <a:gd name="f2" fmla="val 180"/>
              <a:gd name="f3" fmla="val w"/>
              <a:gd name="f4" fmla="val h"/>
              <a:gd name="f5" fmla="val 0"/>
              <a:gd name="f6" fmla="val 21600"/>
              <a:gd name="f7" fmla="val 17322"/>
              <a:gd name="f8" fmla="val 10800"/>
              <a:gd name="f9" fmla="val 23922"/>
              <a:gd name="f10" fmla="val 20172"/>
              <a:gd name="f11" fmla="+- 0 0 -180"/>
              <a:gd name="f12" fmla="*/ f3 1 21600"/>
              <a:gd name="f13" fmla="*/ f4 1 21600"/>
              <a:gd name="f14" fmla="val f5"/>
              <a:gd name="f15" fmla="val f6"/>
              <a:gd name="f16" fmla="*/ f11 f0 1"/>
              <a:gd name="f17" fmla="+- f15 0 f14"/>
              <a:gd name="f18" fmla="*/ f16 1 f2"/>
              <a:gd name="f19" fmla="*/ f17 1 2"/>
              <a:gd name="f20" fmla="*/ f17 1 21600"/>
              <a:gd name="f21" fmla="*/ f17 17322 1"/>
              <a:gd name="f22" fmla="*/ f17 20172 1"/>
              <a:gd name="f23" fmla="+- f18 0 f1"/>
              <a:gd name="f24" fmla="+- f14 f19 0"/>
              <a:gd name="f25" fmla="*/ f21 1 21600"/>
              <a:gd name="f26" fmla="*/ f22 1 21600"/>
              <a:gd name="f27" fmla="*/ f14 1 f20"/>
              <a:gd name="f28" fmla="*/ f15 1 f20"/>
              <a:gd name="f29" fmla="*/ f24 1 f20"/>
              <a:gd name="f30" fmla="*/ f26 1 f20"/>
              <a:gd name="f31" fmla="*/ f25 1 f20"/>
              <a:gd name="f32" fmla="*/ f27 f12 1"/>
              <a:gd name="f33" fmla="*/ f28 f12 1"/>
              <a:gd name="f34" fmla="*/ f27 f13 1"/>
              <a:gd name="f35" fmla="*/ f31 f13 1"/>
              <a:gd name="f36" fmla="*/ f29 f12 1"/>
              <a:gd name="f37" fmla="*/ f30 f13 1"/>
            </a:gdLst>
            <a:ahLst/>
            <a:cxnLst>
              <a:cxn ang="3cd4">
                <a:pos x="hc" y="t"/>
              </a:cxn>
              <a:cxn ang="0">
                <a:pos x="r" y="vc"/>
              </a:cxn>
              <a:cxn ang="cd4">
                <a:pos x="hc" y="b"/>
              </a:cxn>
              <a:cxn ang="cd2">
                <a:pos x="l" y="vc"/>
              </a:cxn>
              <a:cxn ang="f23">
                <a:pos x="f36" y="f37"/>
              </a:cxn>
            </a:cxnLst>
            <a:rect l="f32" t="f34" r="f33" b="f35"/>
            <a:pathLst>
              <a:path w="21600" h="21600">
                <a:moveTo>
                  <a:pt x="f5" y="f5"/>
                </a:moveTo>
                <a:lnTo>
                  <a:pt x="f6" y="f5"/>
                </a:lnTo>
                <a:lnTo>
                  <a:pt x="f6" y="f7"/>
                </a:lnTo>
                <a:cubicBezTo>
                  <a:pt x="f8" y="f7"/>
                  <a:pt x="f8" y="f9"/>
                  <a:pt x="f5" y="f10"/>
                </a:cubicBezTo>
                <a:close/>
              </a:path>
            </a:pathLst>
          </a:custGeom>
          <a:solidFill>
            <a:srgbClr val="E6D19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1EEE6"/>
              </a:solidFill>
              <a:uFillTx/>
              <a:latin typeface="Arial"/>
            </a:endParaRPr>
          </a:p>
        </p:txBody>
      </p:sp>
      <p:sp>
        <p:nvSpPr>
          <p:cNvPr id="3" name="Google Shape;118;p20">
            <a:extLst>
              <a:ext uri="{FF2B5EF4-FFF2-40B4-BE49-F238E27FC236}">
                <a16:creationId xmlns:a16="http://schemas.microsoft.com/office/drawing/2014/main" id="{C1EE11F1-CB45-495E-A3EA-352017D815C7}"/>
              </a:ext>
            </a:extLst>
          </p:cNvPr>
          <p:cNvSpPr txBox="1">
            <a:spLocks noGrp="1"/>
          </p:cNvSpPr>
          <p:nvPr>
            <p:ph type="body" idx="4294967295"/>
          </p:nvPr>
        </p:nvSpPr>
        <p:spPr>
          <a:xfrm>
            <a:off x="513014" y="2912345"/>
            <a:ext cx="2576514" cy="1525301"/>
          </a:xfrm>
        </p:spPr>
        <p:txBody>
          <a:bodyPr lIns="0" tIns="0" rIns="0" bIns="0"/>
          <a:lstStyle/>
          <a:p>
            <a:pPr marL="0" lvl="0" indent="0">
              <a:buNone/>
            </a:pPr>
            <a:r>
              <a:rPr lang="en-US" b="1"/>
              <a:t>White</a:t>
            </a:r>
          </a:p>
          <a:p>
            <a:pPr marL="0" lvl="0" indent="0">
              <a:spcBef>
                <a:spcPts val="600"/>
              </a:spcBef>
              <a:spcAft>
                <a:spcPts val="600"/>
              </a:spcAft>
              <a:buNone/>
            </a:pPr>
            <a:r>
              <a:rPr lang="en-US"/>
              <a:t>Is the color of milk and fresh snow, the color produced by the combination of all the colors of the visible spectrum.</a:t>
            </a:r>
          </a:p>
        </p:txBody>
      </p:sp>
      <p:sp>
        <p:nvSpPr>
          <p:cNvPr id="4" name="Google Shape;119;p20">
            <a:extLst>
              <a:ext uri="{FF2B5EF4-FFF2-40B4-BE49-F238E27FC236}">
                <a16:creationId xmlns:a16="http://schemas.microsoft.com/office/drawing/2014/main" id="{404953A0-0ACE-4974-BFB3-294FE3C79ECD}"/>
              </a:ext>
            </a:extLst>
          </p:cNvPr>
          <p:cNvSpPr txBox="1">
            <a:spLocks noGrp="1"/>
          </p:cNvSpPr>
          <p:nvPr>
            <p:ph type="title"/>
          </p:nvPr>
        </p:nvSpPr>
        <p:spPr>
          <a:xfrm>
            <a:off x="513014" y="462732"/>
            <a:ext cx="5615778" cy="627058"/>
          </a:xfrm>
          <a:prstGeom prst="rect">
            <a:avLst/>
          </a:prstGeom>
          <a:noFill/>
          <a:ln>
            <a:noFill/>
          </a:ln>
        </p:spPr>
        <p:txBody>
          <a:bodyPr vert="horz" wrap="square" lIns="0" tIns="0" rIns="0" bIns="0" anchor="ctr" anchorCtr="0" compatLnSpc="1">
            <a:noAutofit/>
          </a:bodyPr>
          <a:lstStyle/>
          <a:p>
            <a:pPr lvl="0" algn="l"/>
            <a:r>
              <a:rPr lang="en-US" sz="4800">
                <a:solidFill>
                  <a:srgbClr val="DFC288"/>
                </a:solidFill>
                <a:latin typeface="Gloucester MT Extra Condensed" pitchFamily="18"/>
              </a:rPr>
              <a:t>You can also split your content</a:t>
            </a:r>
          </a:p>
        </p:txBody>
      </p:sp>
      <p:sp>
        <p:nvSpPr>
          <p:cNvPr id="5" name="Google Shape;120;p20">
            <a:extLst>
              <a:ext uri="{FF2B5EF4-FFF2-40B4-BE49-F238E27FC236}">
                <a16:creationId xmlns:a16="http://schemas.microsoft.com/office/drawing/2014/main" id="{C2B5F9C2-DA68-4A7C-8EAF-6C27C938EBBA}"/>
              </a:ext>
            </a:extLst>
          </p:cNvPr>
          <p:cNvSpPr txBox="1">
            <a:spLocks noGrp="1"/>
          </p:cNvSpPr>
          <p:nvPr>
            <p:ph type="body" idx="4294967295"/>
          </p:nvPr>
        </p:nvSpPr>
        <p:spPr>
          <a:xfrm>
            <a:off x="4039983" y="2912345"/>
            <a:ext cx="2574922" cy="1322652"/>
          </a:xfrm>
        </p:spPr>
        <p:txBody>
          <a:bodyPr lIns="0" tIns="0" rIns="0" bIns="0"/>
          <a:lstStyle/>
          <a:p>
            <a:pPr marL="0" lvl="0" indent="0">
              <a:buNone/>
            </a:pPr>
            <a:r>
              <a:rPr lang="en-US" b="1"/>
              <a:t>Black</a:t>
            </a:r>
          </a:p>
          <a:p>
            <a:pPr marL="0" lvl="0" indent="0">
              <a:spcBef>
                <a:spcPts val="600"/>
              </a:spcBef>
              <a:spcAft>
                <a:spcPts val="600"/>
              </a:spcAft>
              <a:buNone/>
            </a:pPr>
            <a:r>
              <a:rPr lang="en-US"/>
              <a:t>Is the color of ebony and of outer space. It has been the symbolic color of elegance, solemnity and authority.</a:t>
            </a:r>
          </a:p>
        </p:txBody>
      </p:sp>
      <p:sp>
        <p:nvSpPr>
          <p:cNvPr id="6" name="Google Shape;121;p20">
            <a:extLst>
              <a:ext uri="{FF2B5EF4-FFF2-40B4-BE49-F238E27FC236}">
                <a16:creationId xmlns:a16="http://schemas.microsoft.com/office/drawing/2014/main" id="{E41E5B64-F9CB-48D9-B3BD-894EDBD6C3F8}"/>
              </a:ext>
            </a:extLst>
          </p:cNvPr>
          <p:cNvSpPr txBox="1"/>
          <p:nvPr/>
        </p:nvSpPr>
        <p:spPr>
          <a:xfrm>
            <a:off x="8458200" y="0"/>
            <a:ext cx="685800" cy="685800"/>
          </a:xfrm>
          <a:prstGeom prst="rect">
            <a:avLst/>
          </a:prstGeom>
          <a:noFill/>
          <a:ln cap="flat">
            <a:noFill/>
          </a:ln>
        </p:spPr>
        <p:txBody>
          <a:bodyPr vert="horz" wrap="square" lIns="0" tIns="0" rIns="0" bIns="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C190BFED-AE18-4AB5-A21D-30A37E395506}" type="slidenum">
              <a:t>26</a:t>
            </a:fld>
            <a:endParaRPr lang="en-US" sz="1400" b="0" i="0" u="none" strike="noStrike" kern="0" cap="none" spc="0" baseline="0">
              <a:solidFill>
                <a:srgbClr val="000000"/>
              </a:solidFill>
              <a:uFillTx/>
              <a:latin typeface="Arial"/>
              <a:ea typeface="Arial"/>
              <a:cs typeface="Arial"/>
            </a:endParaRPr>
          </a:p>
        </p:txBody>
      </p:sp>
      <p:pic>
        <p:nvPicPr>
          <p:cNvPr id="7" name="Imagen 3">
            <a:extLst>
              <a:ext uri="{FF2B5EF4-FFF2-40B4-BE49-F238E27FC236}">
                <a16:creationId xmlns:a16="http://schemas.microsoft.com/office/drawing/2014/main" id="{A634FDC7-9FA7-479F-AD0E-E7E7953B90C7}"/>
              </a:ext>
            </a:extLst>
          </p:cNvPr>
          <p:cNvPicPr>
            <a:picLocks noChangeAspect="1"/>
          </p:cNvPicPr>
          <p:nvPr/>
        </p:nvPicPr>
        <p:blipFill>
          <a:blip r:embed="rId3"/>
          <a:stretch>
            <a:fillRect/>
          </a:stretch>
        </p:blipFill>
        <p:spPr>
          <a:xfrm>
            <a:off x="4214725" y="1481145"/>
            <a:ext cx="1271674" cy="1271674"/>
          </a:xfrm>
          <a:prstGeom prst="rect">
            <a:avLst/>
          </a:prstGeom>
          <a:noFill/>
          <a:ln cap="flat">
            <a:noFill/>
          </a:ln>
        </p:spPr>
      </p:pic>
      <p:pic>
        <p:nvPicPr>
          <p:cNvPr id="8" name="Imagen 10">
            <a:extLst>
              <a:ext uri="{FF2B5EF4-FFF2-40B4-BE49-F238E27FC236}">
                <a16:creationId xmlns:a16="http://schemas.microsoft.com/office/drawing/2014/main" id="{F6E6572E-D431-475F-BE37-4A5C2EF89116}"/>
              </a:ext>
            </a:extLst>
          </p:cNvPr>
          <p:cNvPicPr>
            <a:picLocks noChangeAspect="1"/>
          </p:cNvPicPr>
          <p:nvPr/>
        </p:nvPicPr>
        <p:blipFill>
          <a:blip r:embed="rId3"/>
          <a:stretch>
            <a:fillRect/>
          </a:stretch>
        </p:blipFill>
        <p:spPr>
          <a:xfrm>
            <a:off x="982440" y="1633063"/>
            <a:ext cx="1271674" cy="1271674"/>
          </a:xfrm>
          <a:prstGeom prst="rect">
            <a:avLst/>
          </a:prstGeom>
          <a:noFill/>
          <a:ln cap="flat">
            <a:noFill/>
          </a:ln>
        </p:spPr>
      </p:pic>
      <p:pic>
        <p:nvPicPr>
          <p:cNvPr id="9" name="Imagen 4">
            <a:extLst>
              <a:ext uri="{FF2B5EF4-FFF2-40B4-BE49-F238E27FC236}">
                <a16:creationId xmlns:a16="http://schemas.microsoft.com/office/drawing/2014/main" id="{1888FDC8-8065-46D5-8C3B-DC69AA242FF9}"/>
              </a:ext>
            </a:extLst>
          </p:cNvPr>
          <p:cNvPicPr>
            <a:picLocks noChangeAspect="1"/>
          </p:cNvPicPr>
          <p:nvPr/>
        </p:nvPicPr>
        <p:blipFill>
          <a:blip r:embed="rId4"/>
          <a:stretch>
            <a:fillRect/>
          </a:stretch>
        </p:blipFill>
        <p:spPr>
          <a:xfrm>
            <a:off x="5050139" y="1633063"/>
            <a:ext cx="4093860" cy="3510436"/>
          </a:xfrm>
          <a:prstGeom prst="rect">
            <a:avLst/>
          </a:prstGeom>
          <a:noFill/>
          <a:ln cap="flat">
            <a:noFill/>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name="Slide64">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6B5C6F-3B5C-4137-8C1F-8AA55120D1A3}"/>
              </a:ext>
            </a:extLst>
          </p:cNvPr>
          <p:cNvSpPr txBox="1">
            <a:spLocks noGrp="1"/>
          </p:cNvSpPr>
          <p:nvPr>
            <p:ph type="body" idx="4294967295"/>
          </p:nvPr>
        </p:nvSpPr>
        <p:spPr>
          <a:xfrm>
            <a:off x="522579" y="172108"/>
            <a:ext cx="8678863" cy="542925"/>
          </a:xfrm>
        </p:spPr>
        <p:txBody>
          <a:bodyPr/>
          <a:lstStyle/>
          <a:p>
            <a:pPr marL="139702" lvl="0" indent="0">
              <a:buNone/>
            </a:pPr>
            <a:r>
              <a:rPr lang="en-US" sz="5400">
                <a:solidFill>
                  <a:srgbClr val="FFC000"/>
                </a:solidFill>
                <a:latin typeface="Gloucester MT Extra Condensed" pitchFamily="18"/>
              </a:rPr>
              <a:t>Infographic Style</a:t>
            </a:r>
          </a:p>
        </p:txBody>
      </p:sp>
      <p:grpSp>
        <p:nvGrpSpPr>
          <p:cNvPr id="3" name="Group 124">
            <a:extLst>
              <a:ext uri="{FF2B5EF4-FFF2-40B4-BE49-F238E27FC236}">
                <a16:creationId xmlns:a16="http://schemas.microsoft.com/office/drawing/2014/main" id="{9079ECA0-A996-4102-95F1-C85D5981032B}"/>
              </a:ext>
            </a:extLst>
          </p:cNvPr>
          <p:cNvGrpSpPr/>
          <p:nvPr/>
        </p:nvGrpSpPr>
        <p:grpSpPr>
          <a:xfrm>
            <a:off x="5627473" y="3307713"/>
            <a:ext cx="2956959" cy="829781"/>
            <a:chOff x="5627473" y="3307713"/>
            <a:chExt cx="2956959" cy="829781"/>
          </a:xfrm>
        </p:grpSpPr>
        <p:sp>
          <p:nvSpPr>
            <p:cNvPr id="4" name="TextBox 96">
              <a:extLst>
                <a:ext uri="{FF2B5EF4-FFF2-40B4-BE49-F238E27FC236}">
                  <a16:creationId xmlns:a16="http://schemas.microsoft.com/office/drawing/2014/main" id="{7CA2F17E-E89A-439B-AF82-8E776D1F5F69}"/>
                </a:ext>
              </a:extLst>
            </p:cNvPr>
            <p:cNvSpPr txBox="1"/>
            <p:nvPr/>
          </p:nvSpPr>
          <p:spPr>
            <a:xfrm>
              <a:off x="5627473" y="3491160"/>
              <a:ext cx="2956959" cy="646334"/>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1E1B11"/>
                  </a:solidFill>
                  <a:uFillTx/>
                  <a:latin typeface="Arial"/>
                  <a:ea typeface="Arial"/>
                  <a:cs typeface="Arial" panose="020B0604020202020204" pitchFamily="34" charset="0"/>
                </a:rPr>
                <a:t>You can simply impress your audience and add a unique zing and appeal to your Presentations.  I hope and I believe that this Template will your Time, Money and Reputation.  </a:t>
              </a:r>
            </a:p>
          </p:txBody>
        </p:sp>
        <p:sp>
          <p:nvSpPr>
            <p:cNvPr id="5" name="TextBox 97">
              <a:extLst>
                <a:ext uri="{FF2B5EF4-FFF2-40B4-BE49-F238E27FC236}">
                  <a16:creationId xmlns:a16="http://schemas.microsoft.com/office/drawing/2014/main" id="{7A69B900-97C9-4F2A-83E7-8469F8C5DF6D}"/>
                </a:ext>
              </a:extLst>
            </p:cNvPr>
            <p:cNvSpPr txBox="1"/>
            <p:nvPr/>
          </p:nvSpPr>
          <p:spPr>
            <a:xfrm>
              <a:off x="6438372" y="3307713"/>
              <a:ext cx="2056723" cy="230831"/>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1E1B11"/>
                  </a:solidFill>
                  <a:uFillTx/>
                  <a:latin typeface="Arial"/>
                  <a:ea typeface="Arial"/>
                  <a:cs typeface="Arial" panose="020B0604020202020204" pitchFamily="34" charset="0"/>
                </a:rPr>
                <a:t>Your Text Here</a:t>
              </a:r>
            </a:p>
          </p:txBody>
        </p:sp>
      </p:grpSp>
      <p:grpSp>
        <p:nvGrpSpPr>
          <p:cNvPr id="6" name="Group 123">
            <a:extLst>
              <a:ext uri="{FF2B5EF4-FFF2-40B4-BE49-F238E27FC236}">
                <a16:creationId xmlns:a16="http://schemas.microsoft.com/office/drawing/2014/main" id="{8AB70913-36F9-46B5-B1D8-A12465BAE224}"/>
              </a:ext>
            </a:extLst>
          </p:cNvPr>
          <p:cNvGrpSpPr/>
          <p:nvPr/>
        </p:nvGrpSpPr>
        <p:grpSpPr>
          <a:xfrm>
            <a:off x="5308064" y="1139790"/>
            <a:ext cx="2144542" cy="1028983"/>
            <a:chOff x="5308064" y="1139790"/>
            <a:chExt cx="2144542" cy="1028983"/>
          </a:xfrm>
        </p:grpSpPr>
        <p:sp>
          <p:nvSpPr>
            <p:cNvPr id="7" name="TextBox 103">
              <a:extLst>
                <a:ext uri="{FF2B5EF4-FFF2-40B4-BE49-F238E27FC236}">
                  <a16:creationId xmlns:a16="http://schemas.microsoft.com/office/drawing/2014/main" id="{42AB52B7-AF45-42A2-8775-14B0FEFC48FA}"/>
                </a:ext>
              </a:extLst>
            </p:cNvPr>
            <p:cNvSpPr txBox="1"/>
            <p:nvPr/>
          </p:nvSpPr>
          <p:spPr>
            <a:xfrm>
              <a:off x="5308064" y="1383944"/>
              <a:ext cx="2144542" cy="784829"/>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1E1B11"/>
                  </a:solidFill>
                  <a:uFillTx/>
                  <a:latin typeface="Arial"/>
                  <a:ea typeface="Arial"/>
                  <a:cs typeface="Arial" panose="020B0604020202020204" pitchFamily="34" charset="0"/>
                </a:rPr>
                <a:t>You can simply impress your audience and add a unique zing and appeal to your Presentations.  I hope and I believe that this Template will your Time, Money and Reputation.  </a:t>
              </a:r>
            </a:p>
          </p:txBody>
        </p:sp>
        <p:sp>
          <p:nvSpPr>
            <p:cNvPr id="8" name="TextBox 104">
              <a:extLst>
                <a:ext uri="{FF2B5EF4-FFF2-40B4-BE49-F238E27FC236}">
                  <a16:creationId xmlns:a16="http://schemas.microsoft.com/office/drawing/2014/main" id="{D529415C-084D-4589-9C3A-B998FAA2D15C}"/>
                </a:ext>
              </a:extLst>
            </p:cNvPr>
            <p:cNvSpPr txBox="1"/>
            <p:nvPr/>
          </p:nvSpPr>
          <p:spPr>
            <a:xfrm>
              <a:off x="5308558" y="1139790"/>
              <a:ext cx="2144002" cy="230831"/>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1E1B11"/>
                  </a:solidFill>
                  <a:uFillTx/>
                  <a:latin typeface="Arial"/>
                  <a:ea typeface="Arial"/>
                  <a:cs typeface="Arial" panose="020B0604020202020204" pitchFamily="34" charset="0"/>
                </a:rPr>
                <a:t>Your Text Here</a:t>
              </a:r>
            </a:p>
          </p:txBody>
        </p:sp>
      </p:grpSp>
      <p:sp>
        <p:nvSpPr>
          <p:cNvPr id="9" name="Oval 109">
            <a:extLst>
              <a:ext uri="{FF2B5EF4-FFF2-40B4-BE49-F238E27FC236}">
                <a16:creationId xmlns:a16="http://schemas.microsoft.com/office/drawing/2014/main" id="{A7051B3B-6FA3-4E78-B83F-B6B33420C12B}"/>
              </a:ext>
            </a:extLst>
          </p:cNvPr>
          <p:cNvSpPr/>
          <p:nvPr/>
        </p:nvSpPr>
        <p:spPr>
          <a:xfrm flipH="1">
            <a:off x="320588" y="1393097"/>
            <a:ext cx="410263" cy="4102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6B35F"/>
          </a:solidFill>
          <a:ln cap="flat">
            <a:noFill/>
            <a:prstDash val="solid"/>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900" b="0" i="0" u="none" strike="noStrike" kern="0" cap="none" spc="0" baseline="0">
              <a:solidFill>
                <a:srgbClr val="056768"/>
              </a:solidFill>
              <a:uFillTx/>
              <a:latin typeface="Arial"/>
              <a:ea typeface="맑은 고딕" pitchFamily="34"/>
            </a:endParaRPr>
          </a:p>
        </p:txBody>
      </p:sp>
      <p:grpSp>
        <p:nvGrpSpPr>
          <p:cNvPr id="10" name="Group 121">
            <a:extLst>
              <a:ext uri="{FF2B5EF4-FFF2-40B4-BE49-F238E27FC236}">
                <a16:creationId xmlns:a16="http://schemas.microsoft.com/office/drawing/2014/main" id="{B1A24058-E3F6-4EDA-95A7-C38B8A454D4D}"/>
              </a:ext>
            </a:extLst>
          </p:cNvPr>
          <p:cNvGrpSpPr/>
          <p:nvPr/>
        </p:nvGrpSpPr>
        <p:grpSpPr>
          <a:xfrm>
            <a:off x="757159" y="1397971"/>
            <a:ext cx="1322487" cy="1546569"/>
            <a:chOff x="757159" y="1397971"/>
            <a:chExt cx="1322487" cy="1546569"/>
          </a:xfrm>
        </p:grpSpPr>
        <p:sp>
          <p:nvSpPr>
            <p:cNvPr id="11" name="TextBox 110">
              <a:extLst>
                <a:ext uri="{FF2B5EF4-FFF2-40B4-BE49-F238E27FC236}">
                  <a16:creationId xmlns:a16="http://schemas.microsoft.com/office/drawing/2014/main" id="{6E565094-BBA7-4E43-B9EE-273C38B993CA}"/>
                </a:ext>
              </a:extLst>
            </p:cNvPr>
            <p:cNvSpPr txBox="1"/>
            <p:nvPr/>
          </p:nvSpPr>
          <p:spPr>
            <a:xfrm>
              <a:off x="757159" y="1605713"/>
              <a:ext cx="1322487" cy="133882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1E1B11"/>
                  </a:solidFill>
                  <a:uFillTx/>
                  <a:latin typeface="Arial"/>
                  <a:ea typeface="Arial"/>
                  <a:cs typeface="Arial" panose="020B0604020202020204" pitchFamily="34" charset="0"/>
                </a:rPr>
                <a:t>You can simply impress your audience and add a unique zing and appeal to your Presentations. Get a modern PowerPoint  Presentation that is beautifully designed. </a:t>
              </a:r>
            </a:p>
          </p:txBody>
        </p:sp>
        <p:sp>
          <p:nvSpPr>
            <p:cNvPr id="12" name="TextBox 111">
              <a:extLst>
                <a:ext uri="{FF2B5EF4-FFF2-40B4-BE49-F238E27FC236}">
                  <a16:creationId xmlns:a16="http://schemas.microsoft.com/office/drawing/2014/main" id="{DEBF7085-E494-4146-BCCF-CA3D9CAE86A4}"/>
                </a:ext>
              </a:extLst>
            </p:cNvPr>
            <p:cNvSpPr txBox="1"/>
            <p:nvPr/>
          </p:nvSpPr>
          <p:spPr>
            <a:xfrm>
              <a:off x="757397" y="1397971"/>
              <a:ext cx="1322249"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1E1B11"/>
                  </a:solidFill>
                  <a:uFillTx/>
                  <a:latin typeface="Arial"/>
                  <a:ea typeface="Arial"/>
                  <a:cs typeface="Arial" panose="020B0604020202020204" pitchFamily="34" charset="0"/>
                </a:rPr>
                <a:t>Your Text Here</a:t>
              </a:r>
            </a:p>
          </p:txBody>
        </p:sp>
      </p:grpSp>
      <p:sp>
        <p:nvSpPr>
          <p:cNvPr id="13" name="Rectangle 9">
            <a:extLst>
              <a:ext uri="{FF2B5EF4-FFF2-40B4-BE49-F238E27FC236}">
                <a16:creationId xmlns:a16="http://schemas.microsoft.com/office/drawing/2014/main" id="{70010977-16AF-45D8-A9BB-56FE179FA80D}"/>
              </a:ext>
            </a:extLst>
          </p:cNvPr>
          <p:cNvSpPr/>
          <p:nvPr/>
        </p:nvSpPr>
        <p:spPr>
          <a:xfrm flipH="1">
            <a:off x="412879" y="1488698"/>
            <a:ext cx="219410" cy="219053"/>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F1EEE6"/>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0" b="0" i="0" u="none" strike="noStrike" kern="1200" cap="none" spc="0" baseline="0">
              <a:solidFill>
                <a:srgbClr val="056768"/>
              </a:solidFill>
              <a:uFillTx/>
              <a:latin typeface="Arial"/>
              <a:ea typeface="맑은 고딕" pitchFamily="34"/>
            </a:endParaRPr>
          </a:p>
        </p:txBody>
      </p:sp>
      <p:sp>
        <p:nvSpPr>
          <p:cNvPr id="14" name="Oval 116">
            <a:extLst>
              <a:ext uri="{FF2B5EF4-FFF2-40B4-BE49-F238E27FC236}">
                <a16:creationId xmlns:a16="http://schemas.microsoft.com/office/drawing/2014/main" id="{F22EB365-F5FF-469B-AF90-A1DDA751BD5C}"/>
              </a:ext>
            </a:extLst>
          </p:cNvPr>
          <p:cNvSpPr/>
          <p:nvPr/>
        </p:nvSpPr>
        <p:spPr>
          <a:xfrm flipH="1">
            <a:off x="320588" y="3095097"/>
            <a:ext cx="410263" cy="4102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6B35F"/>
          </a:solidFill>
          <a:ln cap="flat">
            <a:noFill/>
            <a:prstDash val="solid"/>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900" b="0" i="0" u="none" strike="noStrike" kern="0" cap="none" spc="0" baseline="0">
              <a:solidFill>
                <a:srgbClr val="056768"/>
              </a:solidFill>
              <a:uFillTx/>
              <a:latin typeface="Arial"/>
              <a:ea typeface="맑은 고딕" pitchFamily="34"/>
            </a:endParaRPr>
          </a:p>
        </p:txBody>
      </p:sp>
      <p:grpSp>
        <p:nvGrpSpPr>
          <p:cNvPr id="15" name="Group 122">
            <a:extLst>
              <a:ext uri="{FF2B5EF4-FFF2-40B4-BE49-F238E27FC236}">
                <a16:creationId xmlns:a16="http://schemas.microsoft.com/office/drawing/2014/main" id="{0E1C9AC5-D6AD-4173-A029-47414BC20830}"/>
              </a:ext>
            </a:extLst>
          </p:cNvPr>
          <p:cNvGrpSpPr/>
          <p:nvPr/>
        </p:nvGrpSpPr>
        <p:grpSpPr>
          <a:xfrm>
            <a:off x="776252" y="3099971"/>
            <a:ext cx="1823706" cy="1269570"/>
            <a:chOff x="776252" y="3099971"/>
            <a:chExt cx="1823706" cy="1269570"/>
          </a:xfrm>
        </p:grpSpPr>
        <p:sp>
          <p:nvSpPr>
            <p:cNvPr id="16" name="TextBox 117">
              <a:extLst>
                <a:ext uri="{FF2B5EF4-FFF2-40B4-BE49-F238E27FC236}">
                  <a16:creationId xmlns:a16="http://schemas.microsoft.com/office/drawing/2014/main" id="{C3B870E5-256E-49F9-AB69-84C304FE88E6}"/>
                </a:ext>
              </a:extLst>
            </p:cNvPr>
            <p:cNvSpPr txBox="1"/>
            <p:nvPr/>
          </p:nvSpPr>
          <p:spPr>
            <a:xfrm>
              <a:off x="776252" y="3307713"/>
              <a:ext cx="1817900" cy="106182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1E1B11"/>
                  </a:solidFill>
                  <a:uFillTx/>
                  <a:latin typeface="Arial"/>
                  <a:ea typeface="Arial"/>
                  <a:cs typeface="Arial" panose="020B0604020202020204" pitchFamily="34" charset="0"/>
                </a:rPr>
                <a:t>You can simply impress your audience and add a unique zing and appeal to your Presentations.  I hope and I believe that this Template will your Time, Money and Reputation. </a:t>
              </a:r>
            </a:p>
          </p:txBody>
        </p:sp>
        <p:sp>
          <p:nvSpPr>
            <p:cNvPr id="17" name="TextBox 118">
              <a:extLst>
                <a:ext uri="{FF2B5EF4-FFF2-40B4-BE49-F238E27FC236}">
                  <a16:creationId xmlns:a16="http://schemas.microsoft.com/office/drawing/2014/main" id="{EA641718-D7F4-4296-ACB1-EE50640640CF}"/>
                </a:ext>
              </a:extLst>
            </p:cNvPr>
            <p:cNvSpPr txBox="1"/>
            <p:nvPr/>
          </p:nvSpPr>
          <p:spPr>
            <a:xfrm>
              <a:off x="776654" y="3099971"/>
              <a:ext cx="1823304"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1E1B11"/>
                  </a:solidFill>
                  <a:uFillTx/>
                  <a:latin typeface="Arial"/>
                  <a:ea typeface="Arial"/>
                  <a:cs typeface="Arial" panose="020B0604020202020204" pitchFamily="34" charset="0"/>
                </a:rPr>
                <a:t>Your Text Here</a:t>
              </a:r>
            </a:p>
          </p:txBody>
        </p:sp>
      </p:grpSp>
      <p:sp>
        <p:nvSpPr>
          <p:cNvPr id="18" name="Freeform 18">
            <a:extLst>
              <a:ext uri="{FF2B5EF4-FFF2-40B4-BE49-F238E27FC236}">
                <a16:creationId xmlns:a16="http://schemas.microsoft.com/office/drawing/2014/main" id="{9627335F-9B56-4669-AFB9-F1D494D98AA6}"/>
              </a:ext>
            </a:extLst>
          </p:cNvPr>
          <p:cNvSpPr/>
          <p:nvPr/>
        </p:nvSpPr>
        <p:spPr>
          <a:xfrm flipH="1">
            <a:off x="399592" y="3162040"/>
            <a:ext cx="252255" cy="203591"/>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F1EEE6"/>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0" b="0" i="0" u="none" strike="noStrike" kern="1200" cap="none" spc="0" baseline="0">
              <a:solidFill>
                <a:srgbClr val="056768"/>
              </a:solidFill>
              <a:uFillTx/>
              <a:latin typeface="Arial"/>
              <a:ea typeface="맑은 고딕" pitchFamily="34"/>
            </a:endParaRPr>
          </a:p>
        </p:txBody>
      </p:sp>
      <p:sp>
        <p:nvSpPr>
          <p:cNvPr id="19" name="Oval 116">
            <a:extLst>
              <a:ext uri="{FF2B5EF4-FFF2-40B4-BE49-F238E27FC236}">
                <a16:creationId xmlns:a16="http://schemas.microsoft.com/office/drawing/2014/main" id="{B46A28AE-67D7-40DA-B25C-617135EFAFDA}"/>
              </a:ext>
            </a:extLst>
          </p:cNvPr>
          <p:cNvSpPr/>
          <p:nvPr/>
        </p:nvSpPr>
        <p:spPr>
          <a:xfrm flipH="1">
            <a:off x="4921410" y="1159943"/>
            <a:ext cx="410263" cy="4102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6B35F"/>
          </a:solidFill>
          <a:ln cap="flat">
            <a:noFill/>
            <a:prstDash val="solid"/>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900" b="0" i="0" u="none" strike="noStrike" kern="0" cap="none" spc="0" baseline="0">
              <a:solidFill>
                <a:srgbClr val="056768"/>
              </a:solidFill>
              <a:uFillTx/>
              <a:latin typeface="Arial"/>
              <a:ea typeface="맑은 고딕" pitchFamily="34"/>
            </a:endParaRPr>
          </a:p>
        </p:txBody>
      </p:sp>
      <p:sp>
        <p:nvSpPr>
          <p:cNvPr id="20" name="Freeform 18">
            <a:extLst>
              <a:ext uri="{FF2B5EF4-FFF2-40B4-BE49-F238E27FC236}">
                <a16:creationId xmlns:a16="http://schemas.microsoft.com/office/drawing/2014/main" id="{1241654E-91E2-489E-B8D2-BE1E1BE07563}"/>
              </a:ext>
            </a:extLst>
          </p:cNvPr>
          <p:cNvSpPr/>
          <p:nvPr/>
        </p:nvSpPr>
        <p:spPr>
          <a:xfrm flipH="1">
            <a:off x="5000414" y="1226887"/>
            <a:ext cx="252255" cy="203591"/>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F1EEE6"/>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0" b="0" i="0" u="none" strike="noStrike" kern="1200" cap="none" spc="0" baseline="0">
              <a:solidFill>
                <a:srgbClr val="056768"/>
              </a:solidFill>
              <a:uFillTx/>
              <a:latin typeface="Arial"/>
              <a:ea typeface="맑은 고딕" pitchFamily="34"/>
            </a:endParaRPr>
          </a:p>
        </p:txBody>
      </p:sp>
      <p:sp>
        <p:nvSpPr>
          <p:cNvPr id="21" name="Oval 109">
            <a:extLst>
              <a:ext uri="{FF2B5EF4-FFF2-40B4-BE49-F238E27FC236}">
                <a16:creationId xmlns:a16="http://schemas.microsoft.com/office/drawing/2014/main" id="{725FCFFB-3605-468E-9C00-2148BCC80391}"/>
              </a:ext>
            </a:extLst>
          </p:cNvPr>
          <p:cNvSpPr/>
          <p:nvPr/>
        </p:nvSpPr>
        <p:spPr>
          <a:xfrm flipH="1">
            <a:off x="7851897" y="2653954"/>
            <a:ext cx="410263" cy="41026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6B35F"/>
          </a:solidFill>
          <a:ln cap="flat">
            <a:noFill/>
            <a:prstDash val="solid"/>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900" b="0" i="0" u="none" strike="noStrike" kern="0" cap="none" spc="0" baseline="0">
              <a:solidFill>
                <a:srgbClr val="987429"/>
              </a:solidFill>
              <a:uFillTx/>
              <a:latin typeface="Arial"/>
              <a:ea typeface="맑은 고딕" pitchFamily="34"/>
            </a:endParaRPr>
          </a:p>
        </p:txBody>
      </p:sp>
      <p:sp>
        <p:nvSpPr>
          <p:cNvPr id="22" name="Rectangle 9">
            <a:extLst>
              <a:ext uri="{FF2B5EF4-FFF2-40B4-BE49-F238E27FC236}">
                <a16:creationId xmlns:a16="http://schemas.microsoft.com/office/drawing/2014/main" id="{E6C0E74F-C0C3-4135-B6E0-BE7A62B8558D}"/>
              </a:ext>
            </a:extLst>
          </p:cNvPr>
          <p:cNvSpPr/>
          <p:nvPr/>
        </p:nvSpPr>
        <p:spPr>
          <a:xfrm flipH="1">
            <a:off x="7944188" y="2749555"/>
            <a:ext cx="219410" cy="219053"/>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F1EEE6"/>
          </a:solidFill>
          <a:ln cap="flat">
            <a:noFill/>
            <a:prstDash val="solid"/>
          </a:ln>
        </p:spPr>
        <p:txBody>
          <a:bodyPr vert="horz" wrap="square" lIns="68580" tIns="34290" rIns="68580" bIns="34290" anchor="ctr" anchorCtr="0" compatLnSpc="1">
            <a:no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0" b="0" i="0" u="none" strike="noStrike" kern="1200" cap="none" spc="0" baseline="0">
              <a:solidFill>
                <a:srgbClr val="056768"/>
              </a:solidFill>
              <a:uFillTx/>
              <a:latin typeface="Arial"/>
              <a:ea typeface="맑은 고딕" pitchFamily="34"/>
            </a:endParaRPr>
          </a:p>
        </p:txBody>
      </p:sp>
      <p:pic>
        <p:nvPicPr>
          <p:cNvPr id="23" name="Imagen 3">
            <a:extLst>
              <a:ext uri="{FF2B5EF4-FFF2-40B4-BE49-F238E27FC236}">
                <a16:creationId xmlns:a16="http://schemas.microsoft.com/office/drawing/2014/main" id="{0C87D1A3-4613-41AC-8203-23AEA2E6E2C5}"/>
              </a:ext>
            </a:extLst>
          </p:cNvPr>
          <p:cNvPicPr>
            <a:picLocks noChangeAspect="1"/>
          </p:cNvPicPr>
          <p:nvPr/>
        </p:nvPicPr>
        <p:blipFill>
          <a:blip r:embed="rId3"/>
          <a:stretch>
            <a:fillRect/>
          </a:stretch>
        </p:blipFill>
        <p:spPr>
          <a:xfrm>
            <a:off x="2103275" y="1511942"/>
            <a:ext cx="3912278" cy="3646078"/>
          </a:xfrm>
          <a:prstGeom prst="rect">
            <a:avLst/>
          </a:prstGeom>
          <a:noFill/>
          <a:ln cap="flat">
            <a:noFill/>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name="Slide55">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59C847-5B94-4A0C-A3A6-8F90E4C4D50B}"/>
              </a:ext>
            </a:extLst>
          </p:cNvPr>
          <p:cNvGrpSpPr/>
          <p:nvPr/>
        </p:nvGrpSpPr>
        <p:grpSpPr>
          <a:xfrm>
            <a:off x="674305" y="3753858"/>
            <a:ext cx="1405140" cy="1004121"/>
            <a:chOff x="674305" y="3753858"/>
            <a:chExt cx="1405140" cy="1004121"/>
          </a:xfrm>
        </p:grpSpPr>
        <p:sp>
          <p:nvSpPr>
            <p:cNvPr id="3" name="TextBox 2">
              <a:extLst>
                <a:ext uri="{FF2B5EF4-FFF2-40B4-BE49-F238E27FC236}">
                  <a16:creationId xmlns:a16="http://schemas.microsoft.com/office/drawing/2014/main" id="{36A7BEDB-1F99-4465-A94D-4546F98F4CD0}"/>
                </a:ext>
              </a:extLst>
            </p:cNvPr>
            <p:cNvSpPr txBox="1"/>
            <p:nvPr/>
          </p:nvSpPr>
          <p:spPr>
            <a:xfrm>
              <a:off x="674305" y="3753858"/>
              <a:ext cx="1405140" cy="230831"/>
            </a:xfrm>
            <a:prstGeom prst="rect">
              <a:avLst/>
            </a:prstGeom>
            <a:noFill/>
            <a:ln cap="flat">
              <a:noFill/>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2B2625"/>
                  </a:solidFill>
                  <a:uFillTx/>
                  <a:latin typeface="Milonga"/>
                  <a:ea typeface="Arial"/>
                  <a:cs typeface="Arial" panose="020B0604020202020204" pitchFamily="34" charset="0"/>
                </a:rPr>
                <a:t>Content  Here</a:t>
              </a:r>
            </a:p>
          </p:txBody>
        </p:sp>
        <p:sp>
          <p:nvSpPr>
            <p:cNvPr id="4" name="TextBox 3">
              <a:extLst>
                <a:ext uri="{FF2B5EF4-FFF2-40B4-BE49-F238E27FC236}">
                  <a16:creationId xmlns:a16="http://schemas.microsoft.com/office/drawing/2014/main" id="{4352EC9C-6650-4158-B1F3-854C51437C9E}"/>
                </a:ext>
              </a:extLst>
            </p:cNvPr>
            <p:cNvSpPr txBox="1"/>
            <p:nvPr/>
          </p:nvSpPr>
          <p:spPr>
            <a:xfrm>
              <a:off x="674305" y="3973150"/>
              <a:ext cx="1405140" cy="78482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2B2625"/>
                  </a:solidFill>
                  <a:uFillTx/>
                  <a:latin typeface="Milonga"/>
                  <a:ea typeface="Arial"/>
                  <a:cs typeface="Arial" panose="020B0604020202020204" pitchFamily="34" charset="0"/>
                </a:rPr>
                <a:t>You can simply impress your audience and add a unique zing and appeal to your Presentations. </a:t>
              </a:r>
            </a:p>
          </p:txBody>
        </p:sp>
      </p:grpSp>
      <p:grpSp>
        <p:nvGrpSpPr>
          <p:cNvPr id="5" name="Group 4">
            <a:extLst>
              <a:ext uri="{FF2B5EF4-FFF2-40B4-BE49-F238E27FC236}">
                <a16:creationId xmlns:a16="http://schemas.microsoft.com/office/drawing/2014/main" id="{6F730E50-E843-4BD0-A600-79374077C222}"/>
              </a:ext>
            </a:extLst>
          </p:cNvPr>
          <p:cNvGrpSpPr/>
          <p:nvPr/>
        </p:nvGrpSpPr>
        <p:grpSpPr>
          <a:xfrm>
            <a:off x="2810280" y="3753858"/>
            <a:ext cx="1405140" cy="1004121"/>
            <a:chOff x="2810280" y="3753858"/>
            <a:chExt cx="1405140" cy="1004121"/>
          </a:xfrm>
        </p:grpSpPr>
        <p:sp>
          <p:nvSpPr>
            <p:cNvPr id="6" name="TextBox 5">
              <a:extLst>
                <a:ext uri="{FF2B5EF4-FFF2-40B4-BE49-F238E27FC236}">
                  <a16:creationId xmlns:a16="http://schemas.microsoft.com/office/drawing/2014/main" id="{60F7FD0A-01C6-4574-97E9-AA17E855A79F}"/>
                </a:ext>
              </a:extLst>
            </p:cNvPr>
            <p:cNvSpPr txBox="1"/>
            <p:nvPr/>
          </p:nvSpPr>
          <p:spPr>
            <a:xfrm>
              <a:off x="2810280" y="3753858"/>
              <a:ext cx="1405140" cy="230831"/>
            </a:xfrm>
            <a:prstGeom prst="rect">
              <a:avLst/>
            </a:prstGeom>
            <a:noFill/>
            <a:ln cap="flat">
              <a:noFill/>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2B2625"/>
                  </a:solidFill>
                  <a:uFillTx/>
                  <a:latin typeface="Milonga"/>
                  <a:ea typeface="Arial"/>
                  <a:cs typeface="Arial" panose="020B0604020202020204" pitchFamily="34" charset="0"/>
                </a:rPr>
                <a:t>Content  Here</a:t>
              </a:r>
            </a:p>
          </p:txBody>
        </p:sp>
        <p:sp>
          <p:nvSpPr>
            <p:cNvPr id="7" name="TextBox 6">
              <a:extLst>
                <a:ext uri="{FF2B5EF4-FFF2-40B4-BE49-F238E27FC236}">
                  <a16:creationId xmlns:a16="http://schemas.microsoft.com/office/drawing/2014/main" id="{F7FE9386-3538-4B81-B804-37A86762837E}"/>
                </a:ext>
              </a:extLst>
            </p:cNvPr>
            <p:cNvSpPr txBox="1"/>
            <p:nvPr/>
          </p:nvSpPr>
          <p:spPr>
            <a:xfrm>
              <a:off x="2810280" y="3973150"/>
              <a:ext cx="1405140" cy="78482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2B2625"/>
                  </a:solidFill>
                  <a:uFillTx/>
                  <a:latin typeface="Milonga"/>
                  <a:ea typeface="Arial"/>
                  <a:cs typeface="Arial" panose="020B0604020202020204" pitchFamily="34" charset="0"/>
                </a:rPr>
                <a:t>You can simply impress your audience and add a unique zing and appeal to your Presentations. </a:t>
              </a:r>
            </a:p>
          </p:txBody>
        </p:sp>
      </p:grpSp>
      <p:sp>
        <p:nvSpPr>
          <p:cNvPr id="8" name="TextBox 7">
            <a:extLst>
              <a:ext uri="{FF2B5EF4-FFF2-40B4-BE49-F238E27FC236}">
                <a16:creationId xmlns:a16="http://schemas.microsoft.com/office/drawing/2014/main" id="{FD821368-051E-4764-A017-238904F8480D}"/>
              </a:ext>
            </a:extLst>
          </p:cNvPr>
          <p:cNvSpPr txBox="1"/>
          <p:nvPr/>
        </p:nvSpPr>
        <p:spPr>
          <a:xfrm>
            <a:off x="342095" y="2957675"/>
            <a:ext cx="3910879" cy="5770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050" b="0" i="0" u="none" strike="noStrike" kern="0" cap="none" spc="0" baseline="0" dirty="0">
                <a:solidFill>
                  <a:srgbClr val="2B2625"/>
                </a:solidFill>
                <a:uFillTx/>
                <a:latin typeface="Milonga"/>
                <a:ea typeface="Arial"/>
                <a:cs typeface="Arial" panose="020B0604020202020204" pitchFamily="34" charset="0"/>
              </a:rPr>
              <a:t>You can simply impress your audience and add a unique zing and appeal to your Presentations. I hope and I believe that this Template will your Time, Money and Reputation. </a:t>
            </a:r>
          </a:p>
        </p:txBody>
      </p:sp>
      <p:sp>
        <p:nvSpPr>
          <p:cNvPr id="9" name="TextBox 8">
            <a:extLst>
              <a:ext uri="{FF2B5EF4-FFF2-40B4-BE49-F238E27FC236}">
                <a16:creationId xmlns:a16="http://schemas.microsoft.com/office/drawing/2014/main" id="{CD62D3F8-31B3-4C7D-8D33-FE5F8B4D8F43}"/>
              </a:ext>
            </a:extLst>
          </p:cNvPr>
          <p:cNvSpPr txBox="1"/>
          <p:nvPr/>
        </p:nvSpPr>
        <p:spPr>
          <a:xfrm>
            <a:off x="342095" y="1516630"/>
            <a:ext cx="4331505" cy="1477328"/>
          </a:xfrm>
          <a:prstGeom prst="rect">
            <a:avLst/>
          </a:prstGeom>
          <a:noFill/>
          <a:ln cap="flat">
            <a:noFill/>
          </a:ln>
        </p:spPr>
        <p:txBody>
          <a:bodyPr vert="horz" wrap="square" lIns="27002" tIns="0" rIns="27002" bIns="0" anchor="ctr"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3200" b="0" i="0" u="none" strike="noStrike" kern="0" cap="none" spc="0" baseline="0" dirty="0">
                <a:solidFill>
                  <a:srgbClr val="2B2625"/>
                </a:solidFill>
                <a:uFillTx/>
                <a:latin typeface="Harry P" pitchFamily="2"/>
                <a:ea typeface="Arial"/>
                <a:cs typeface="Arial"/>
              </a:rPr>
              <a:t>We Create Quality </a:t>
            </a:r>
          </a:p>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3200" b="0" i="0" u="none" strike="noStrike" kern="0" cap="none" spc="0" baseline="0" dirty="0">
                <a:solidFill>
                  <a:srgbClr val="2B2625"/>
                </a:solidFill>
                <a:uFillTx/>
                <a:latin typeface="Harry P" pitchFamily="2"/>
                <a:ea typeface="Arial"/>
                <a:cs typeface="Arial"/>
              </a:rPr>
              <a:t>Professional PPT Presentation</a:t>
            </a:r>
          </a:p>
        </p:txBody>
      </p:sp>
      <p:grpSp>
        <p:nvGrpSpPr>
          <p:cNvPr id="10" name="Group 9">
            <a:extLst>
              <a:ext uri="{FF2B5EF4-FFF2-40B4-BE49-F238E27FC236}">
                <a16:creationId xmlns:a16="http://schemas.microsoft.com/office/drawing/2014/main" id="{D088C201-86F1-473A-B93D-9D29D91520E0}"/>
              </a:ext>
            </a:extLst>
          </p:cNvPr>
          <p:cNvGrpSpPr/>
          <p:nvPr/>
        </p:nvGrpSpPr>
        <p:grpSpPr>
          <a:xfrm>
            <a:off x="342095" y="283281"/>
            <a:ext cx="3593857" cy="1419615"/>
            <a:chOff x="342095" y="283281"/>
            <a:chExt cx="3593857" cy="1419615"/>
          </a:xfrm>
        </p:grpSpPr>
        <p:sp>
          <p:nvSpPr>
            <p:cNvPr id="11" name="TextBox 10">
              <a:extLst>
                <a:ext uri="{FF2B5EF4-FFF2-40B4-BE49-F238E27FC236}">
                  <a16:creationId xmlns:a16="http://schemas.microsoft.com/office/drawing/2014/main" id="{534620EF-2E6A-4C14-8B49-F1141C697AFF}"/>
                </a:ext>
              </a:extLst>
            </p:cNvPr>
            <p:cNvSpPr txBox="1"/>
            <p:nvPr/>
          </p:nvSpPr>
          <p:spPr>
            <a:xfrm>
              <a:off x="1062807" y="424921"/>
              <a:ext cx="2873145" cy="784829"/>
            </a:xfrm>
            <a:prstGeom prst="rect">
              <a:avLst/>
            </a:prstGeom>
            <a:no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4500" b="1" i="0" u="none" strike="noStrike" kern="0" cap="none" spc="0" baseline="0">
                  <a:solidFill>
                    <a:srgbClr val="2B2625"/>
                  </a:solidFill>
                  <a:uFillTx/>
                  <a:latin typeface="Harry P" pitchFamily="2"/>
                  <a:ea typeface="Arial"/>
                  <a:cs typeface="Arial" panose="020B0604020202020204" pitchFamily="34" charset="0"/>
                </a:rPr>
                <a:t>WESOME</a:t>
              </a:r>
            </a:p>
          </p:txBody>
        </p:sp>
        <p:sp>
          <p:nvSpPr>
            <p:cNvPr id="12" name="TextBox 11">
              <a:extLst>
                <a:ext uri="{FF2B5EF4-FFF2-40B4-BE49-F238E27FC236}">
                  <a16:creationId xmlns:a16="http://schemas.microsoft.com/office/drawing/2014/main" id="{01717083-CE2F-44CF-8FA8-E7DF522B8566}"/>
                </a:ext>
              </a:extLst>
            </p:cNvPr>
            <p:cNvSpPr txBox="1"/>
            <p:nvPr/>
          </p:nvSpPr>
          <p:spPr>
            <a:xfrm>
              <a:off x="1103881" y="946897"/>
              <a:ext cx="2832070" cy="646334"/>
            </a:xfrm>
            <a:prstGeom prst="rect">
              <a:avLst/>
            </a:prstGeom>
            <a:no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GB" sz="3600" b="0" i="0" u="none" strike="noStrike" kern="0" cap="none" spc="0" baseline="0">
                  <a:solidFill>
                    <a:srgbClr val="2B2625"/>
                  </a:solidFill>
                  <a:uFillTx/>
                  <a:latin typeface="Harry P" pitchFamily="2"/>
                  <a:ea typeface="Arial"/>
                  <a:cs typeface="Arial" panose="020B0604020202020204" pitchFamily="34" charset="0"/>
                </a:rPr>
                <a:t>Presentation</a:t>
              </a:r>
              <a:endParaRPr lang="en-US" sz="3600" b="0" i="0" u="none" strike="noStrike" kern="0" cap="none" spc="0" baseline="0">
                <a:solidFill>
                  <a:srgbClr val="2B2625"/>
                </a:solidFill>
                <a:uFillTx/>
                <a:latin typeface="Harry P" pitchFamily="2"/>
                <a:ea typeface="Arial"/>
                <a:cs typeface="Arial" pitchFamily="34" charset="0"/>
              </a:endParaRPr>
            </a:p>
          </p:txBody>
        </p:sp>
        <p:sp>
          <p:nvSpPr>
            <p:cNvPr id="13" name="TextBox 12">
              <a:extLst>
                <a:ext uri="{FF2B5EF4-FFF2-40B4-BE49-F238E27FC236}">
                  <a16:creationId xmlns:a16="http://schemas.microsoft.com/office/drawing/2014/main" id="{1F9357A4-9EC2-4758-8C4C-8B5D6A9E5271}"/>
                </a:ext>
              </a:extLst>
            </p:cNvPr>
            <p:cNvSpPr txBox="1"/>
            <p:nvPr/>
          </p:nvSpPr>
          <p:spPr>
            <a:xfrm>
              <a:off x="342095" y="283281"/>
              <a:ext cx="765901" cy="1419615"/>
            </a:xfrm>
            <a:prstGeom prst="rect">
              <a:avLst/>
            </a:prstGeom>
            <a:noFill/>
            <a:ln cap="flat">
              <a:noFill/>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8625" b="1" i="0" u="none" strike="noStrike" kern="0" cap="none" spc="0" baseline="0">
                  <a:solidFill>
                    <a:srgbClr val="2B2625"/>
                  </a:solidFill>
                  <a:uFillTx/>
                  <a:latin typeface="Harry P" pitchFamily="2"/>
                  <a:ea typeface="Arial"/>
                  <a:cs typeface="Arial" panose="020B0604020202020204" pitchFamily="34" charset="0"/>
                </a:rPr>
                <a:t>A</a:t>
              </a:r>
            </a:p>
          </p:txBody>
        </p:sp>
      </p:grpSp>
      <p:pic>
        <p:nvPicPr>
          <p:cNvPr id="14" name="Imagen 13">
            <a:extLst>
              <a:ext uri="{FF2B5EF4-FFF2-40B4-BE49-F238E27FC236}">
                <a16:creationId xmlns:a16="http://schemas.microsoft.com/office/drawing/2014/main" id="{6828D4B1-56E1-4BDC-BE75-D102342D9F44}"/>
              </a:ext>
            </a:extLst>
          </p:cNvPr>
          <p:cNvPicPr>
            <a:picLocks noChangeAspect="1"/>
          </p:cNvPicPr>
          <p:nvPr/>
        </p:nvPicPr>
        <p:blipFill>
          <a:blip r:embed="rId2"/>
          <a:stretch>
            <a:fillRect/>
          </a:stretch>
        </p:blipFill>
        <p:spPr>
          <a:xfrm>
            <a:off x="4946263" y="706776"/>
            <a:ext cx="3262496" cy="3982495"/>
          </a:xfrm>
          <a:prstGeom prst="rect">
            <a:avLst/>
          </a:prstGeom>
          <a:noFill/>
          <a:ln cap="flat">
            <a:noFill/>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pic>
        <p:nvPicPr>
          <p:cNvPr id="2" name="Imagen 12">
            <a:extLst>
              <a:ext uri="{FF2B5EF4-FFF2-40B4-BE49-F238E27FC236}">
                <a16:creationId xmlns:a16="http://schemas.microsoft.com/office/drawing/2014/main" id="{797CB385-BB53-45FF-B7B3-8B38CA9866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4396" y="2674976"/>
            <a:ext cx="329549" cy="427070"/>
          </a:xfrm>
          <a:prstGeom prst="rect">
            <a:avLst/>
          </a:prstGeom>
          <a:noFill/>
          <a:ln cap="flat">
            <a:noFill/>
          </a:ln>
        </p:spPr>
      </p:pic>
      <p:sp>
        <p:nvSpPr>
          <p:cNvPr id="3" name="Google Shape;9457;p66">
            <a:extLst>
              <a:ext uri="{FF2B5EF4-FFF2-40B4-BE49-F238E27FC236}">
                <a16:creationId xmlns:a16="http://schemas.microsoft.com/office/drawing/2014/main" id="{05370D13-3975-4AB8-B582-AD849B867871}"/>
              </a:ext>
            </a:extLst>
          </p:cNvPr>
          <p:cNvSpPr txBox="1">
            <a:spLocks noGrp="1"/>
          </p:cNvSpPr>
          <p:nvPr>
            <p:ph type="title"/>
          </p:nvPr>
        </p:nvSpPr>
        <p:spPr>
          <a:xfrm>
            <a:off x="810953" y="491325"/>
            <a:ext cx="7626297" cy="572697"/>
          </a:xfrm>
        </p:spPr>
        <p:txBody>
          <a:bodyPr/>
          <a:lstStyle/>
          <a:p>
            <a:pPr lvl="0"/>
            <a:r>
              <a:rPr lang="en-US" sz="6600">
                <a:latin typeface="Harry P" pitchFamily="2"/>
              </a:rPr>
              <a:t>Visit Our Web</a:t>
            </a:r>
          </a:p>
        </p:txBody>
      </p:sp>
      <p:sp>
        <p:nvSpPr>
          <p:cNvPr id="4" name="Google Shape;9458;p66">
            <a:extLst>
              <a:ext uri="{FF2B5EF4-FFF2-40B4-BE49-F238E27FC236}">
                <a16:creationId xmlns:a16="http://schemas.microsoft.com/office/drawing/2014/main" id="{EA44894B-1A69-435B-A6BB-08A3628E52C7}"/>
              </a:ext>
            </a:extLst>
          </p:cNvPr>
          <p:cNvSpPr txBox="1">
            <a:spLocks noGrp="1"/>
          </p:cNvSpPr>
          <p:nvPr>
            <p:ph type="subTitle" idx="4294967295"/>
          </p:nvPr>
        </p:nvSpPr>
        <p:spPr>
          <a:xfrm>
            <a:off x="810953" y="2908102"/>
            <a:ext cx="2706002" cy="1396800"/>
          </a:xfrm>
        </p:spPr>
        <p:txBody>
          <a:bodyPr/>
          <a:lstStyle/>
          <a:p>
            <a:pPr marL="0" lvl="0" indent="0">
              <a:buNone/>
            </a:pPr>
            <a:r>
              <a:rPr lang="en-US" sz="1500">
                <a:solidFill>
                  <a:srgbClr val="393231"/>
                </a:solidFill>
              </a:rPr>
              <a:t>You can replace the image on the screen with your own work. Right click on it and choose "Replace image" so you can add yours</a:t>
            </a:r>
          </a:p>
        </p:txBody>
      </p:sp>
      <p:sp>
        <p:nvSpPr>
          <p:cNvPr id="5" name="Google Shape;9458;p66">
            <a:extLst>
              <a:ext uri="{FF2B5EF4-FFF2-40B4-BE49-F238E27FC236}">
                <a16:creationId xmlns:a16="http://schemas.microsoft.com/office/drawing/2014/main" id="{C0313624-5818-4B97-9B12-53E9CCBE8E4F}"/>
              </a:ext>
            </a:extLst>
          </p:cNvPr>
          <p:cNvSpPr txBox="1"/>
          <p:nvPr/>
        </p:nvSpPr>
        <p:spPr>
          <a:xfrm>
            <a:off x="810953" y="1511302"/>
            <a:ext cx="2706002" cy="1396800"/>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0" i="0" u="none" strike="noStrike" kern="0" cap="none" spc="0" baseline="0">
                <a:solidFill>
                  <a:srgbClr val="393231"/>
                </a:solidFill>
                <a:uFillTx/>
                <a:latin typeface="Adamina"/>
                <a:ea typeface="Adamina"/>
                <a:cs typeface="Adamina"/>
              </a:rPr>
              <a:t>You can replace the image on the screen with your own work. Right click on it and choose "Replace image" so you can add yours</a:t>
            </a:r>
          </a:p>
        </p:txBody>
      </p:sp>
      <p:pic>
        <p:nvPicPr>
          <p:cNvPr id="6" name="Imagen 3">
            <a:extLst>
              <a:ext uri="{FF2B5EF4-FFF2-40B4-BE49-F238E27FC236}">
                <a16:creationId xmlns:a16="http://schemas.microsoft.com/office/drawing/2014/main" id="{3423736E-522D-44D0-ABFD-51F4137853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6816" y="690948"/>
            <a:ext cx="513243" cy="665125"/>
          </a:xfrm>
          <a:prstGeom prst="rect">
            <a:avLst/>
          </a:prstGeom>
          <a:noFill/>
          <a:ln cap="flat">
            <a:noFill/>
          </a:ln>
        </p:spPr>
      </p:pic>
      <p:pic>
        <p:nvPicPr>
          <p:cNvPr id="7" name="Imagen 9">
            <a:extLst>
              <a:ext uri="{FF2B5EF4-FFF2-40B4-BE49-F238E27FC236}">
                <a16:creationId xmlns:a16="http://schemas.microsoft.com/office/drawing/2014/main" id="{3929DA3B-2066-4303-836C-0ACEFE21F4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8197" y="491325"/>
            <a:ext cx="706822" cy="915991"/>
          </a:xfrm>
          <a:prstGeom prst="rect">
            <a:avLst/>
          </a:prstGeom>
          <a:noFill/>
          <a:ln cap="flat">
            <a:noFill/>
          </a:ln>
        </p:spPr>
      </p:pic>
      <p:pic>
        <p:nvPicPr>
          <p:cNvPr id="8" name="Imagen 10">
            <a:extLst>
              <a:ext uri="{FF2B5EF4-FFF2-40B4-BE49-F238E27FC236}">
                <a16:creationId xmlns:a16="http://schemas.microsoft.com/office/drawing/2014/main" id="{4C2CC7E9-A6A6-4F95-ACFB-35485A4419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9216696">
            <a:off x="8043823" y="2602202"/>
            <a:ext cx="312770" cy="405335"/>
          </a:xfrm>
          <a:prstGeom prst="rect">
            <a:avLst/>
          </a:prstGeom>
          <a:noFill/>
          <a:ln cap="flat">
            <a:noFill/>
          </a:ln>
        </p:spPr>
      </p:pic>
      <p:pic>
        <p:nvPicPr>
          <p:cNvPr id="9" name="Imagen 11">
            <a:extLst>
              <a:ext uri="{FF2B5EF4-FFF2-40B4-BE49-F238E27FC236}">
                <a16:creationId xmlns:a16="http://schemas.microsoft.com/office/drawing/2014/main" id="{9F9ACA37-145C-47F6-9CE0-C3842DF098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9899020">
            <a:off x="3760555" y="3972337"/>
            <a:ext cx="513243" cy="665125"/>
          </a:xfrm>
          <a:prstGeom prst="rect">
            <a:avLst/>
          </a:prstGeom>
          <a:noFill/>
          <a:ln cap="flat">
            <a:noFill/>
          </a:ln>
        </p:spPr>
      </p:pic>
      <p:pic>
        <p:nvPicPr>
          <p:cNvPr id="10" name="Imagen 13">
            <a:extLst>
              <a:ext uri="{FF2B5EF4-FFF2-40B4-BE49-F238E27FC236}">
                <a16:creationId xmlns:a16="http://schemas.microsoft.com/office/drawing/2014/main" id="{8533C5C2-6435-4ADC-8B72-7CF573E905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9899020">
            <a:off x="3902415" y="1730100"/>
            <a:ext cx="513243" cy="665125"/>
          </a:xfrm>
          <a:prstGeom prst="rect">
            <a:avLst/>
          </a:prstGeom>
          <a:noFill/>
          <a:ln cap="flat">
            <a:noFill/>
          </a:ln>
        </p:spPr>
      </p:pic>
      <p:pic>
        <p:nvPicPr>
          <p:cNvPr id="11" name="Imagen 14">
            <a:extLst>
              <a:ext uri="{FF2B5EF4-FFF2-40B4-BE49-F238E27FC236}">
                <a16:creationId xmlns:a16="http://schemas.microsoft.com/office/drawing/2014/main" id="{E9384380-B9CD-4179-8C64-97C2819A29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9899020">
            <a:off x="424641" y="4205463"/>
            <a:ext cx="513243" cy="665125"/>
          </a:xfrm>
          <a:prstGeom prst="rect">
            <a:avLst/>
          </a:prstGeom>
          <a:noFill/>
          <a:ln cap="flat">
            <a:noFill/>
          </a:ln>
        </p:spPr>
      </p:pic>
      <p:pic>
        <p:nvPicPr>
          <p:cNvPr id="12" name="Imagen 15">
            <a:extLst>
              <a:ext uri="{FF2B5EF4-FFF2-40B4-BE49-F238E27FC236}">
                <a16:creationId xmlns:a16="http://schemas.microsoft.com/office/drawing/2014/main" id="{C1BAB98C-4BF6-4DC8-813A-469B4EB0E4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9899020">
            <a:off x="7773436" y="4131882"/>
            <a:ext cx="513243" cy="665125"/>
          </a:xfrm>
          <a:prstGeom prst="rect">
            <a:avLst/>
          </a:prstGeom>
          <a:noFill/>
          <a:ln cap="flat">
            <a:noFill/>
          </a:ln>
        </p:spPr>
      </p:pic>
      <p:pic>
        <p:nvPicPr>
          <p:cNvPr id="13" name="Imagen 5">
            <a:extLst>
              <a:ext uri="{FF2B5EF4-FFF2-40B4-BE49-F238E27FC236}">
                <a16:creationId xmlns:a16="http://schemas.microsoft.com/office/drawing/2014/main" id="{AD71FD08-F17C-40A8-BA74-9A43C8C5F6A4}"/>
              </a:ext>
            </a:extLst>
          </p:cNvPr>
          <p:cNvPicPr>
            <a:picLocks noChangeAspect="1"/>
          </p:cNvPicPr>
          <p:nvPr/>
        </p:nvPicPr>
        <p:blipFill>
          <a:blip r:embed="rId6"/>
          <a:stretch>
            <a:fillRect/>
          </a:stretch>
        </p:blipFill>
        <p:spPr>
          <a:xfrm>
            <a:off x="3846734" y="597596"/>
            <a:ext cx="4673461" cy="4210784"/>
          </a:xfrm>
          <a:prstGeom prst="rect">
            <a:avLst/>
          </a:prstGeom>
          <a:noFill/>
          <a:ln cap="flat">
            <a:noFill/>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sp>
        <p:nvSpPr>
          <p:cNvPr id="2" name="Google Shape;79;p15">
            <a:extLst>
              <a:ext uri="{FF2B5EF4-FFF2-40B4-BE49-F238E27FC236}">
                <a16:creationId xmlns:a16="http://schemas.microsoft.com/office/drawing/2014/main" id="{BB8AF8AB-F850-4DCE-BA5F-A0BC69A768CA}"/>
              </a:ext>
            </a:extLst>
          </p:cNvPr>
          <p:cNvSpPr txBox="1">
            <a:spLocks noGrp="1"/>
          </p:cNvSpPr>
          <p:nvPr>
            <p:ph type="title"/>
          </p:nvPr>
        </p:nvSpPr>
        <p:spPr>
          <a:xfrm>
            <a:off x="801252" y="1502249"/>
            <a:ext cx="6902247" cy="1069500"/>
          </a:xfrm>
        </p:spPr>
        <p:txBody>
          <a:bodyPr lIns="0" tIns="0" rIns="0" bIns="0"/>
          <a:lstStyle/>
          <a:p>
            <a:pPr lvl="0"/>
            <a:r>
              <a:rPr lang="en-US" sz="10400">
                <a:latin typeface="Harry P" pitchFamily="2"/>
              </a:rPr>
              <a:t>Hello!</a:t>
            </a:r>
          </a:p>
        </p:txBody>
      </p:sp>
      <p:sp>
        <p:nvSpPr>
          <p:cNvPr id="3" name="Google Shape;80;p15">
            <a:extLst>
              <a:ext uri="{FF2B5EF4-FFF2-40B4-BE49-F238E27FC236}">
                <a16:creationId xmlns:a16="http://schemas.microsoft.com/office/drawing/2014/main" id="{93E882C9-39D4-4C1E-A81A-DDEBC86429C1}"/>
              </a:ext>
            </a:extLst>
          </p:cNvPr>
          <p:cNvSpPr txBox="1">
            <a:spLocks noGrp="1"/>
          </p:cNvSpPr>
          <p:nvPr>
            <p:ph type="subTitle" idx="4294967295"/>
          </p:nvPr>
        </p:nvSpPr>
        <p:spPr>
          <a:xfrm>
            <a:off x="943898" y="2949781"/>
            <a:ext cx="3495678" cy="1230316"/>
          </a:xfrm>
        </p:spPr>
        <p:txBody>
          <a:bodyPr lIns="0" tIns="0" rIns="0" bIns="0"/>
          <a:lstStyle/>
          <a:p>
            <a:pPr marL="0" lvl="0" indent="0">
              <a:buNone/>
            </a:pPr>
            <a:r>
              <a:rPr lang="en-US" sz="1600" b="1">
                <a:latin typeface="Harry P" pitchFamily="2"/>
              </a:rPr>
              <a:t>I am Jayden Smith</a:t>
            </a:r>
          </a:p>
          <a:p>
            <a:pPr marL="0" lvl="0" indent="0">
              <a:spcBef>
                <a:spcPts val="600"/>
              </a:spcBef>
              <a:spcAft>
                <a:spcPts val="600"/>
              </a:spcAft>
              <a:buNone/>
            </a:pPr>
            <a:r>
              <a:rPr lang="en-US" sz="1600"/>
              <a:t>I am here because I love to give presentations. You can find me at @username</a:t>
            </a:r>
            <a:endParaRPr lang="en-US" sz="1600" b="1"/>
          </a:p>
        </p:txBody>
      </p:sp>
      <p:sp>
        <p:nvSpPr>
          <p:cNvPr id="4" name="Google Shape;81;p15">
            <a:extLst>
              <a:ext uri="{FF2B5EF4-FFF2-40B4-BE49-F238E27FC236}">
                <a16:creationId xmlns:a16="http://schemas.microsoft.com/office/drawing/2014/main" id="{09C18A6D-5C5F-41D2-B16D-93B0FD2BB223}"/>
              </a:ext>
            </a:extLst>
          </p:cNvPr>
          <p:cNvSpPr txBox="1"/>
          <p:nvPr/>
        </p:nvSpPr>
        <p:spPr>
          <a:xfrm>
            <a:off x="8458200" y="0"/>
            <a:ext cx="685800" cy="685800"/>
          </a:xfrm>
          <a:prstGeom prst="rect">
            <a:avLst/>
          </a:prstGeom>
          <a:noFill/>
          <a:ln cap="flat">
            <a:noFill/>
          </a:ln>
        </p:spPr>
        <p:txBody>
          <a:bodyPr vert="horz" wrap="square" lIns="0" tIns="0" rIns="0" bIns="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fld id="{63F6B738-2FDF-4230-ADAF-AB92CFB5738E}" type="slidenum">
              <a:rPr/>
              <a:t>3</a:t>
            </a:fld>
            <a:endParaRPr lang="en-US" sz="1400" b="0" i="0" u="none" strike="noStrike" kern="0" cap="none" spc="0" baseline="0">
              <a:solidFill>
                <a:srgbClr val="000000"/>
              </a:solidFill>
              <a:uFillTx/>
              <a:latin typeface="Arial"/>
              <a:ea typeface="Arial"/>
              <a:cs typeface="Arial"/>
            </a:endParaRPr>
          </a:p>
        </p:txBody>
      </p:sp>
      <p:sp>
        <p:nvSpPr>
          <p:cNvPr id="5" name="AutoShape 3">
            <a:extLst>
              <a:ext uri="{FF2B5EF4-FFF2-40B4-BE49-F238E27FC236}">
                <a16:creationId xmlns:a16="http://schemas.microsoft.com/office/drawing/2014/main" id="{7A2DFE86-3017-46C5-8481-D42A56D64A1F}"/>
              </a:ext>
            </a:extLst>
          </p:cNvPr>
          <p:cNvSpPr/>
          <p:nvPr/>
        </p:nvSpPr>
        <p:spPr>
          <a:xfrm>
            <a:off x="6659566" y="866778"/>
            <a:ext cx="1531940" cy="4346572"/>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pic>
        <p:nvPicPr>
          <p:cNvPr id="6" name="Imagen 8">
            <a:extLst>
              <a:ext uri="{FF2B5EF4-FFF2-40B4-BE49-F238E27FC236}">
                <a16:creationId xmlns:a16="http://schemas.microsoft.com/office/drawing/2014/main" id="{59778BA6-9764-4320-9DFE-526CA669D830}"/>
              </a:ext>
            </a:extLst>
          </p:cNvPr>
          <p:cNvPicPr>
            <a:picLocks noChangeAspect="1"/>
          </p:cNvPicPr>
          <p:nvPr/>
        </p:nvPicPr>
        <p:blipFill>
          <a:blip r:embed="rId3"/>
          <a:stretch>
            <a:fillRect/>
          </a:stretch>
        </p:blipFill>
        <p:spPr>
          <a:xfrm>
            <a:off x="4704432" y="-335246"/>
            <a:ext cx="3952119" cy="5478746"/>
          </a:xfrm>
          <a:prstGeom prst="rect">
            <a:avLst/>
          </a:prstGeom>
          <a:noFill/>
          <a:ln cap="flat">
            <a:noFill/>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3D6CEEF7-B4F7-463B-ADA2-5C0D666F8728}"/>
              </a:ext>
            </a:extLst>
          </p:cNvPr>
          <p:cNvSpPr txBox="1"/>
          <p:nvPr/>
        </p:nvSpPr>
        <p:spPr>
          <a:xfrm>
            <a:off x="3015572" y="264270"/>
            <a:ext cx="3112855" cy="323167"/>
          </a:xfrm>
          <a:prstGeom prst="rect">
            <a:avLst/>
          </a:prstGeom>
          <a:solidFill>
            <a:srgbClr val="F1EEE6"/>
          </a:solid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GB" sz="1500" b="0" i="0" u="none" strike="noStrike" kern="0" cap="none" spc="0" baseline="0">
                <a:solidFill>
                  <a:srgbClr val="5F5B52"/>
                </a:solidFill>
                <a:uFillTx/>
                <a:latin typeface="Arial"/>
                <a:ea typeface="Arial"/>
                <a:cs typeface="Arial" panose="020B0604020202020204" pitchFamily="34" charset="0"/>
              </a:rPr>
              <a:t>CORN FREE</a:t>
            </a:r>
            <a:endParaRPr lang="en-US" sz="1500" b="0" i="0" u="none" strike="noStrike" kern="0" cap="none" spc="0" baseline="0">
              <a:solidFill>
                <a:srgbClr val="5F5B52"/>
              </a:solidFill>
              <a:uFillTx/>
              <a:latin typeface="Arial"/>
              <a:ea typeface="Arial"/>
              <a:cs typeface="Arial" pitchFamily="34" charset="0"/>
            </a:endParaRPr>
          </a:p>
        </p:txBody>
      </p:sp>
      <p:sp>
        <p:nvSpPr>
          <p:cNvPr id="3" name="TextBox 4">
            <a:extLst>
              <a:ext uri="{FF2B5EF4-FFF2-40B4-BE49-F238E27FC236}">
                <a16:creationId xmlns:a16="http://schemas.microsoft.com/office/drawing/2014/main" id="{CE4095DE-636E-44BE-8666-C26D38956FC3}"/>
              </a:ext>
            </a:extLst>
          </p:cNvPr>
          <p:cNvSpPr txBox="1"/>
          <p:nvPr/>
        </p:nvSpPr>
        <p:spPr>
          <a:xfrm>
            <a:off x="1496406" y="715883"/>
            <a:ext cx="5957380" cy="600166"/>
          </a:xfrm>
          <a:prstGeom prst="rect">
            <a:avLst/>
          </a:prstGeom>
          <a:noFill/>
          <a:ln cap="flat">
            <a:noFill/>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3300" b="1" i="0" u="none" strike="noStrike" kern="0" cap="none" spc="0" baseline="0">
                <a:solidFill>
                  <a:srgbClr val="393231"/>
                </a:solidFill>
                <a:uFillTx/>
                <a:latin typeface="Arial"/>
                <a:ea typeface="Arial"/>
                <a:cs typeface="Arial" panose="020B0604020202020204" pitchFamily="34" charset="0"/>
              </a:rPr>
              <a:t>Awesome </a:t>
            </a:r>
            <a:r>
              <a:rPr lang="en-GB" sz="3300" b="1" i="0" u="none" strike="noStrike" kern="0" cap="none" spc="0" baseline="0">
                <a:solidFill>
                  <a:srgbClr val="393231"/>
                </a:solidFill>
                <a:uFillTx/>
                <a:latin typeface="Arial"/>
                <a:ea typeface="Arial"/>
                <a:cs typeface="Arial" panose="020B0604020202020204" pitchFamily="34" charset="0"/>
              </a:rPr>
              <a:t>P</a:t>
            </a:r>
            <a:r>
              <a:rPr lang="en-US" sz="3300" b="1" i="0" u="none" strike="noStrike" kern="0" cap="none" spc="0" baseline="0">
                <a:solidFill>
                  <a:srgbClr val="393231"/>
                </a:solidFill>
                <a:uFillTx/>
                <a:latin typeface="Arial"/>
                <a:ea typeface="Arial"/>
                <a:cs typeface="Arial" panose="020B0604020202020204" pitchFamily="34" charset="0"/>
              </a:rPr>
              <a:t>resentation</a:t>
            </a:r>
          </a:p>
        </p:txBody>
      </p:sp>
      <p:sp>
        <p:nvSpPr>
          <p:cNvPr id="4" name="TextBox 5">
            <a:extLst>
              <a:ext uri="{FF2B5EF4-FFF2-40B4-BE49-F238E27FC236}">
                <a16:creationId xmlns:a16="http://schemas.microsoft.com/office/drawing/2014/main" id="{9D79549E-819F-40C4-976C-56705D580986}"/>
              </a:ext>
            </a:extLst>
          </p:cNvPr>
          <p:cNvSpPr txBox="1"/>
          <p:nvPr/>
        </p:nvSpPr>
        <p:spPr>
          <a:xfrm>
            <a:off x="3189600" y="1284558"/>
            <a:ext cx="2570991" cy="323167"/>
          </a:xfrm>
          <a:prstGeom prst="rect">
            <a:avLst/>
          </a:prstGeom>
          <a:noFill/>
          <a:ln cap="flat">
            <a:noFill/>
          </a:ln>
        </p:spPr>
        <p:txBody>
          <a:bodyPr vert="horz" wrap="square" lIns="27002" tIns="0" rIns="27002" bIns="0" anchor="ctr"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100" b="0" i="0" u="none" strike="noStrike" kern="0" cap="none" spc="0" baseline="0">
                <a:solidFill>
                  <a:srgbClr val="47443E"/>
                </a:solidFill>
                <a:uFillTx/>
                <a:latin typeface="Arial"/>
                <a:ea typeface="Arial"/>
                <a:cs typeface="Arial"/>
              </a:rPr>
              <a:t>GRAND OPENING</a:t>
            </a:r>
          </a:p>
        </p:txBody>
      </p:sp>
      <p:sp>
        <p:nvSpPr>
          <p:cNvPr id="5" name="TextBox 6">
            <a:extLst>
              <a:ext uri="{FF2B5EF4-FFF2-40B4-BE49-F238E27FC236}">
                <a16:creationId xmlns:a16="http://schemas.microsoft.com/office/drawing/2014/main" id="{0FD9E776-D075-4AC8-8899-F191C7C287E8}"/>
              </a:ext>
            </a:extLst>
          </p:cNvPr>
          <p:cNvSpPr txBox="1"/>
          <p:nvPr/>
        </p:nvSpPr>
        <p:spPr>
          <a:xfrm>
            <a:off x="757937" y="1669557"/>
            <a:ext cx="7628125" cy="50783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6F6260"/>
                </a:solidFill>
                <a:uFillTx/>
                <a:latin typeface="Arial"/>
                <a:ea typeface="Arial"/>
                <a:cs typeface="Arial" panose="020B0604020202020204" pitchFamily="34" charset="0"/>
              </a:rPr>
              <a:t>You can simply impress your audience and add a unique zing and appeal to your Presentations. Easy to change colors, photos and Text. Get a modern PowerPoint  Presentation that is beautifully designed. I hope and I believe that this Template will your Time, Money and Reputation. You can simply impress your audience and add a unique zing and appeal to your Presentations. </a:t>
            </a:r>
          </a:p>
        </p:txBody>
      </p:sp>
      <p:pic>
        <p:nvPicPr>
          <p:cNvPr id="6" name="Imagen 7">
            <a:extLst>
              <a:ext uri="{FF2B5EF4-FFF2-40B4-BE49-F238E27FC236}">
                <a16:creationId xmlns:a16="http://schemas.microsoft.com/office/drawing/2014/main" id="{25080D0D-2FA2-40D3-ADE2-A171198A0432}"/>
              </a:ext>
            </a:extLst>
          </p:cNvPr>
          <p:cNvPicPr>
            <a:picLocks noChangeAspect="1"/>
          </p:cNvPicPr>
          <p:nvPr/>
        </p:nvPicPr>
        <p:blipFill>
          <a:blip r:embed="rId2"/>
          <a:stretch>
            <a:fillRect/>
          </a:stretch>
        </p:blipFill>
        <p:spPr>
          <a:xfrm>
            <a:off x="0" y="2571749"/>
            <a:ext cx="9144000" cy="2307479"/>
          </a:xfrm>
          <a:prstGeom prst="rect">
            <a:avLst/>
          </a:prstGeom>
          <a:noFill/>
          <a:ln cap="flat">
            <a:noFill/>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Google Shape;9485;p69">
            <a:extLst>
              <a:ext uri="{FF2B5EF4-FFF2-40B4-BE49-F238E27FC236}">
                <a16:creationId xmlns:a16="http://schemas.microsoft.com/office/drawing/2014/main" id="{D439C0EE-E9E0-49B6-AD14-FC037B630C87}"/>
              </a:ext>
            </a:extLst>
          </p:cNvPr>
          <p:cNvSpPr txBox="1">
            <a:spLocks noGrp="1"/>
          </p:cNvSpPr>
          <p:nvPr>
            <p:ph type="title"/>
          </p:nvPr>
        </p:nvSpPr>
        <p:spPr>
          <a:xfrm>
            <a:off x="2907151" y="2938067"/>
            <a:ext cx="3329696" cy="1186498"/>
          </a:xfrm>
        </p:spPr>
        <p:txBody>
          <a:bodyPr/>
          <a:lstStyle/>
          <a:p>
            <a:pPr lvl="0"/>
            <a:r>
              <a:rPr lang="en-US" sz="9600">
                <a:latin typeface="Gloucester MT Extra Condensed" pitchFamily="18"/>
              </a:rPr>
              <a:t>Thanks!</a:t>
            </a:r>
          </a:p>
        </p:txBody>
      </p:sp>
      <p:sp>
        <p:nvSpPr>
          <p:cNvPr id="3" name="Google Shape;9486;p69">
            <a:extLst>
              <a:ext uri="{FF2B5EF4-FFF2-40B4-BE49-F238E27FC236}">
                <a16:creationId xmlns:a16="http://schemas.microsoft.com/office/drawing/2014/main" id="{6DC863DD-33B8-4E6A-8796-899D896ABEE5}"/>
              </a:ext>
            </a:extLst>
          </p:cNvPr>
          <p:cNvSpPr txBox="1">
            <a:spLocks noGrp="1"/>
          </p:cNvSpPr>
          <p:nvPr>
            <p:ph type="subTitle" idx="4294967295"/>
          </p:nvPr>
        </p:nvSpPr>
        <p:spPr>
          <a:xfrm>
            <a:off x="2308521" y="3895737"/>
            <a:ext cx="4568095" cy="522003"/>
          </a:xfrm>
        </p:spPr>
        <p:txBody>
          <a:bodyPr anchor="ctr" anchorCtr="1"/>
          <a:lstStyle/>
          <a:p>
            <a:pPr marL="0" lvl="0" indent="0" algn="ctr">
              <a:buNone/>
            </a:pPr>
            <a:r>
              <a:rPr lang="en-US" sz="1800">
                <a:solidFill>
                  <a:srgbClr val="393231"/>
                </a:solidFill>
              </a:rPr>
              <a:t>SLIDESPPT.NET</a:t>
            </a:r>
          </a:p>
        </p:txBody>
      </p:sp>
      <p:sp>
        <p:nvSpPr>
          <p:cNvPr id="4" name="Rectángulo 3">
            <a:extLst>
              <a:ext uri="{FF2B5EF4-FFF2-40B4-BE49-F238E27FC236}">
                <a16:creationId xmlns:a16="http://schemas.microsoft.com/office/drawing/2014/main" id="{68C7E35A-A662-4687-A5B4-6ECC67DAF0AD}"/>
              </a:ext>
            </a:extLst>
          </p:cNvPr>
          <p:cNvSpPr/>
          <p:nvPr/>
        </p:nvSpPr>
        <p:spPr>
          <a:xfrm>
            <a:off x="2304626" y="4217688"/>
            <a:ext cx="4572000" cy="400114"/>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000" b="0" i="0" u="none" strike="noStrike" kern="0" cap="none" spc="0" baseline="0">
                <a:solidFill>
                  <a:srgbClr val="000000"/>
                </a:solidFill>
                <a:uFillTx/>
                <a:latin typeface="Arial"/>
                <a:ea typeface="Arial"/>
                <a:cs typeface="Arial"/>
              </a:rPr>
              <a:t>You can replace the image on the screen with your own work. Right click on it and choose "Replace image" so you can add yours</a:t>
            </a:r>
          </a:p>
        </p:txBody>
      </p:sp>
      <p:pic>
        <p:nvPicPr>
          <p:cNvPr id="5" name="Imagen 2">
            <a:extLst>
              <a:ext uri="{FF2B5EF4-FFF2-40B4-BE49-F238E27FC236}">
                <a16:creationId xmlns:a16="http://schemas.microsoft.com/office/drawing/2014/main" id="{CA1DBAD6-E31B-43B1-8448-D963F0D57D28}"/>
              </a:ext>
            </a:extLst>
          </p:cNvPr>
          <p:cNvPicPr>
            <a:picLocks noChangeAspect="1"/>
          </p:cNvPicPr>
          <p:nvPr/>
        </p:nvPicPr>
        <p:blipFill>
          <a:blip r:embed="rId3"/>
          <a:stretch>
            <a:fillRect/>
          </a:stretch>
        </p:blipFill>
        <p:spPr>
          <a:xfrm>
            <a:off x="1434355" y="606055"/>
            <a:ext cx="6275280" cy="1873898"/>
          </a:xfrm>
          <a:prstGeom prst="rect">
            <a:avLst/>
          </a:prstGeom>
          <a:noFill/>
          <a:ln cap="flat">
            <a:noFill/>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name="Slide824">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20046A34-0A95-4D5A-9D2C-71665B9F164C}"/>
              </a:ext>
            </a:extLst>
          </p:cNvPr>
          <p:cNvSpPr txBox="1"/>
          <p:nvPr/>
        </p:nvSpPr>
        <p:spPr>
          <a:xfrm>
            <a:off x="1780327" y="359724"/>
            <a:ext cx="5583335" cy="60016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3300" b="0" i="0" u="none" strike="noStrike" kern="1200" cap="none" spc="0" baseline="0">
                <a:solidFill>
                  <a:srgbClr val="393231"/>
                </a:solidFill>
                <a:uFillTx/>
                <a:latin typeface="Roboto" pitchFamily="2"/>
                <a:ea typeface="Roboto" pitchFamily="2"/>
                <a:cs typeface="Roboto" pitchFamily="2"/>
              </a:rPr>
              <a:t>Instructions for use</a:t>
            </a:r>
            <a:endParaRPr lang="en-GB" sz="3300" b="0" i="0" u="none" strike="noStrike" kern="1200" cap="none" spc="0" baseline="0">
              <a:solidFill>
                <a:srgbClr val="393231"/>
              </a:solidFill>
              <a:uFillTx/>
              <a:latin typeface="Roboto" panose="02000000000000000000" pitchFamily="2" charset="0"/>
              <a:ea typeface="Roboto" panose="02000000000000000000" pitchFamily="2" charset="0"/>
              <a:cs typeface="Roboto" panose="02000000000000000000" pitchFamily="2" charset="0"/>
            </a:endParaRPr>
          </a:p>
        </p:txBody>
      </p:sp>
      <p:sp>
        <p:nvSpPr>
          <p:cNvPr id="3" name="TextBox 5">
            <a:extLst>
              <a:ext uri="{FF2B5EF4-FFF2-40B4-BE49-F238E27FC236}">
                <a16:creationId xmlns:a16="http://schemas.microsoft.com/office/drawing/2014/main" id="{2ECD0B33-025F-41E0-8108-D60175D8085D}"/>
              </a:ext>
            </a:extLst>
          </p:cNvPr>
          <p:cNvSpPr txBox="1"/>
          <p:nvPr/>
        </p:nvSpPr>
        <p:spPr>
          <a:xfrm>
            <a:off x="2924296" y="1544933"/>
            <a:ext cx="3295415"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200" b="1" i="0" u="none" strike="noStrike" kern="1200" cap="none" spc="0" baseline="0">
                <a:solidFill>
                  <a:srgbClr val="393231"/>
                </a:solidFill>
                <a:uFillTx/>
                <a:latin typeface="Roboto" pitchFamily="2"/>
                <a:ea typeface="Roboto" pitchFamily="2"/>
                <a:cs typeface="Roboto" pitchFamily="2"/>
              </a:rPr>
              <a:t>What you are allowed to do :</a:t>
            </a:r>
            <a:endParaRPr lang="en-GB" sz="1200" b="1" i="0" u="none" strike="noStrike" kern="1200" cap="none" spc="0" baseline="0">
              <a:solidFill>
                <a:srgbClr val="393231"/>
              </a:solidFill>
              <a:uFillTx/>
              <a:latin typeface="Roboto" panose="02000000000000000000" pitchFamily="2" charset="0"/>
              <a:ea typeface="Roboto" panose="02000000000000000000" pitchFamily="2" charset="0"/>
              <a:cs typeface="Roboto" panose="02000000000000000000" pitchFamily="2" charset="0"/>
            </a:endParaRPr>
          </a:p>
        </p:txBody>
      </p:sp>
      <p:sp>
        <p:nvSpPr>
          <p:cNvPr id="4" name="TextBox 6">
            <a:extLst>
              <a:ext uri="{FF2B5EF4-FFF2-40B4-BE49-F238E27FC236}">
                <a16:creationId xmlns:a16="http://schemas.microsoft.com/office/drawing/2014/main" id="{0DFD41A8-44C8-4307-9954-00920265545D}"/>
              </a:ext>
            </a:extLst>
          </p:cNvPr>
          <p:cNvSpPr txBox="1"/>
          <p:nvPr/>
        </p:nvSpPr>
        <p:spPr>
          <a:xfrm>
            <a:off x="1951823" y="1824182"/>
            <a:ext cx="5240362" cy="69249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900" b="0" i="0" u="none" strike="noStrike" kern="1200" cap="none" spc="0" baseline="0">
                <a:solidFill>
                  <a:srgbClr val="090908"/>
                </a:solidFill>
                <a:uFillTx/>
                <a:latin typeface="Roboto" pitchFamily="2"/>
                <a:ea typeface="Roboto" pitchFamily="2"/>
                <a:cs typeface="Roboto" pitchFamily="2"/>
              </a:rPr>
              <a:t>Use our templates for personal or educational presentations or printouts.</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900" b="0" i="0" u="none" strike="noStrike" kern="1200" cap="none" spc="0" baseline="0">
                <a:solidFill>
                  <a:srgbClr val="090908"/>
                </a:solidFill>
                <a:uFillTx/>
                <a:latin typeface="Roboto" pitchFamily="2"/>
                <a:ea typeface="Roboto" pitchFamily="2"/>
                <a:cs typeface="Roboto" pitchFamily="2"/>
              </a:rPr>
              <a:t>Edit and customize our templates for your own needs.</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900" b="0" i="0" u="none" strike="noStrike" kern="1200" cap="none" spc="0" baseline="0">
                <a:solidFill>
                  <a:srgbClr val="090908"/>
                </a:solidFill>
                <a:uFillTx/>
                <a:latin typeface="Roboto" pitchFamily="2"/>
                <a:ea typeface="Roboto" pitchFamily="2"/>
                <a:cs typeface="Roboto" pitchFamily="2"/>
              </a:rPr>
              <a:t>Link a page to a presentation template on your website or blog.</a:t>
            </a:r>
            <a:endParaRPr lang="en-GB" sz="900" b="0" i="0" u="none" strike="noStrike" kern="1200" cap="none" spc="0" baseline="0">
              <a:solidFill>
                <a:srgbClr val="090908"/>
              </a:solidFill>
              <a:uFillTx/>
              <a:latin typeface="Roboto" panose="02000000000000000000" pitchFamily="2" charset="0"/>
              <a:ea typeface="Roboto" panose="02000000000000000000" pitchFamily="2" charset="0"/>
              <a:cs typeface="Roboto" panose="02000000000000000000" pitchFamily="2" charset="0"/>
            </a:endParaRPr>
          </a:p>
        </p:txBody>
      </p:sp>
      <p:sp>
        <p:nvSpPr>
          <p:cNvPr id="5" name="TextBox 10">
            <a:extLst>
              <a:ext uri="{FF2B5EF4-FFF2-40B4-BE49-F238E27FC236}">
                <a16:creationId xmlns:a16="http://schemas.microsoft.com/office/drawing/2014/main" id="{5676E395-115F-4DD5-8882-6941664C8710}"/>
              </a:ext>
            </a:extLst>
          </p:cNvPr>
          <p:cNvSpPr txBox="1"/>
          <p:nvPr/>
        </p:nvSpPr>
        <p:spPr>
          <a:xfrm>
            <a:off x="1951823" y="1015395"/>
            <a:ext cx="5240362"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200" b="0" i="0" u="none" strike="noStrike" kern="1200" cap="none" spc="0" baseline="0">
                <a:solidFill>
                  <a:srgbClr val="393231"/>
                </a:solidFill>
                <a:uFillTx/>
                <a:latin typeface="Roboto" pitchFamily="2"/>
                <a:ea typeface="Roboto" pitchFamily="2"/>
                <a:cs typeface="Roboto" pitchFamily="2"/>
              </a:rPr>
              <a:t>In order to use this template, you must credit Slidesppt by keeping the thank you slide.</a:t>
            </a:r>
            <a:endParaRPr lang="en-GB" sz="1200" b="0" i="0" u="none" strike="noStrike" kern="1200" cap="none" spc="0" baseline="0">
              <a:solidFill>
                <a:srgbClr val="393231"/>
              </a:solidFill>
              <a:uFillTx/>
              <a:latin typeface="Roboto" panose="02000000000000000000" pitchFamily="2" charset="0"/>
              <a:ea typeface="Roboto" panose="02000000000000000000" pitchFamily="2" charset="0"/>
              <a:cs typeface="Roboto" panose="02000000000000000000" pitchFamily="2" charset="0"/>
            </a:endParaRPr>
          </a:p>
        </p:txBody>
      </p:sp>
      <p:sp>
        <p:nvSpPr>
          <p:cNvPr id="6" name="TextBox 11">
            <a:extLst>
              <a:ext uri="{FF2B5EF4-FFF2-40B4-BE49-F238E27FC236}">
                <a16:creationId xmlns:a16="http://schemas.microsoft.com/office/drawing/2014/main" id="{F1AC9C2D-6F5C-46FF-8FD1-4043B203FFC8}"/>
              </a:ext>
            </a:extLst>
          </p:cNvPr>
          <p:cNvSpPr txBox="1"/>
          <p:nvPr/>
        </p:nvSpPr>
        <p:spPr>
          <a:xfrm>
            <a:off x="2869981" y="2585822"/>
            <a:ext cx="3404036"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200" b="1" i="0" u="none" strike="noStrike" kern="1200" cap="none" spc="0" baseline="0">
                <a:solidFill>
                  <a:srgbClr val="393231"/>
                </a:solidFill>
                <a:uFillTx/>
                <a:latin typeface="Roboto" pitchFamily="2"/>
                <a:ea typeface="Roboto" pitchFamily="2"/>
                <a:cs typeface="Roboto" pitchFamily="2"/>
              </a:rPr>
              <a:t>What you are not allowed to do :</a:t>
            </a:r>
            <a:endParaRPr lang="en-GB" sz="1200" b="1" i="0" u="none" strike="noStrike" kern="1200" cap="none" spc="0" baseline="0">
              <a:solidFill>
                <a:srgbClr val="393231"/>
              </a:solidFill>
              <a:uFillTx/>
              <a:latin typeface="Roboto" pitchFamily="2"/>
              <a:ea typeface="Roboto" pitchFamily="2"/>
              <a:cs typeface="Roboto" pitchFamily="2"/>
            </a:endParaRPr>
          </a:p>
        </p:txBody>
      </p:sp>
      <p:sp>
        <p:nvSpPr>
          <p:cNvPr id="7" name="TextBox 12">
            <a:extLst>
              <a:ext uri="{FF2B5EF4-FFF2-40B4-BE49-F238E27FC236}">
                <a16:creationId xmlns:a16="http://schemas.microsoft.com/office/drawing/2014/main" id="{21134D36-1206-402C-833F-D92B8F839B95}"/>
              </a:ext>
            </a:extLst>
          </p:cNvPr>
          <p:cNvSpPr txBox="1"/>
          <p:nvPr/>
        </p:nvSpPr>
        <p:spPr>
          <a:xfrm>
            <a:off x="1951823" y="2798164"/>
            <a:ext cx="5240362" cy="90024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900" b="0" i="0" u="none" strike="noStrike" kern="1200" cap="none" spc="0" baseline="0">
                <a:solidFill>
                  <a:srgbClr val="090908"/>
                </a:solidFill>
                <a:uFillTx/>
                <a:latin typeface="Roboto" pitchFamily="2"/>
                <a:ea typeface="Roboto" pitchFamily="2"/>
                <a:cs typeface="Roboto" pitchFamily="2"/>
              </a:rPr>
              <a:t>Republish or redistribute our presentation templates, offline or online and even for free.</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900" b="0" i="0" u="none" strike="noStrike" kern="1200" cap="none" spc="0" baseline="0">
                <a:solidFill>
                  <a:srgbClr val="090908"/>
                </a:solidFill>
                <a:uFillTx/>
                <a:latin typeface="Roboto" pitchFamily="2"/>
                <a:ea typeface="Roboto" pitchFamily="2"/>
                <a:cs typeface="Roboto" pitchFamily="2"/>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8" name="TextBox 11">
            <a:extLst>
              <a:ext uri="{FF2B5EF4-FFF2-40B4-BE49-F238E27FC236}">
                <a16:creationId xmlns:a16="http://schemas.microsoft.com/office/drawing/2014/main" id="{BB78486F-EF0C-4A17-BF07-F078437A19FC}"/>
              </a:ext>
            </a:extLst>
          </p:cNvPr>
          <p:cNvSpPr txBox="1"/>
          <p:nvPr/>
        </p:nvSpPr>
        <p:spPr>
          <a:xfrm>
            <a:off x="2869981" y="3725987"/>
            <a:ext cx="3404036"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200" b="1" i="0" u="none" strike="noStrike" kern="1200" cap="none" spc="0" baseline="0">
                <a:solidFill>
                  <a:srgbClr val="393231"/>
                </a:solidFill>
                <a:uFillTx/>
                <a:latin typeface="Roboto" pitchFamily="2"/>
                <a:ea typeface="Roboto" pitchFamily="2"/>
                <a:cs typeface="Roboto" pitchFamily="2"/>
              </a:rPr>
              <a:t>Useful links :</a:t>
            </a:r>
            <a:endParaRPr lang="en-GB" sz="1200" b="1" i="0" u="none" strike="noStrike" kern="1200" cap="none" spc="0" baseline="0">
              <a:solidFill>
                <a:srgbClr val="393231"/>
              </a:solidFill>
              <a:uFillTx/>
              <a:latin typeface="Roboto" pitchFamily="2"/>
              <a:ea typeface="Roboto" pitchFamily="2"/>
              <a:cs typeface="Roboto" pitchFamily="2"/>
            </a:endParaRPr>
          </a:p>
        </p:txBody>
      </p:sp>
      <p:sp>
        <p:nvSpPr>
          <p:cNvPr id="9" name="TextBox 12">
            <a:extLst>
              <a:ext uri="{FF2B5EF4-FFF2-40B4-BE49-F238E27FC236}">
                <a16:creationId xmlns:a16="http://schemas.microsoft.com/office/drawing/2014/main" id="{1C744817-3CA3-45F0-8EAE-17C90187DC8F}"/>
              </a:ext>
            </a:extLst>
          </p:cNvPr>
          <p:cNvSpPr txBox="1"/>
          <p:nvPr/>
        </p:nvSpPr>
        <p:spPr>
          <a:xfrm>
            <a:off x="1208864" y="3980364"/>
            <a:ext cx="6726262" cy="69249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900" b="0" i="0" u="none" strike="noStrike" kern="1200" cap="none" spc="0" baseline="0">
                <a:solidFill>
                  <a:srgbClr val="090908"/>
                </a:solidFill>
                <a:uFillTx/>
                <a:latin typeface="Roboto" pitchFamily="2"/>
                <a:ea typeface="Roboto" pitchFamily="2"/>
                <a:cs typeface="Roboto" pitchFamily="2"/>
              </a:rPr>
              <a:t>What you are allowed and not allowed to do: </a:t>
            </a:r>
            <a:r>
              <a:rPr lang="en-US" sz="900" b="0" i="0" u="none" strike="noStrike" kern="1200" cap="none" spc="0" baseline="0">
                <a:solidFill>
                  <a:srgbClr val="0563C1"/>
                </a:solidFill>
                <a:uFillTx/>
                <a:latin typeface="Roboto" pitchFamily="2"/>
                <a:ea typeface="Roboto" pitchFamily="2"/>
                <a:cs typeface="Roboto" pitchFamily="2"/>
                <a:hlinkClick r:id="rId3"/>
              </a:rPr>
              <a:t>https://www.slidesppt.net/what-you-can-and-cannot-do-with-our-templates</a:t>
            </a:r>
            <a:r>
              <a:rPr lang="en-US" sz="900" b="0" i="0" u="none" strike="noStrike" kern="1200" cap="none" spc="0" baseline="0">
                <a:solidFill>
                  <a:srgbClr val="0070C0"/>
                </a:solidFill>
                <a:uFillTx/>
                <a:latin typeface="Roboto" pitchFamily="2"/>
                <a:ea typeface="Roboto" pitchFamily="2"/>
                <a:cs typeface="Roboto" pitchFamily="2"/>
                <a:hlinkClick r:id="rId3"/>
              </a:rPr>
              <a:t>/</a:t>
            </a:r>
            <a:r>
              <a:rPr lang="en-US" sz="900" b="0" i="0" u="none" strike="noStrike" kern="1200" cap="none" spc="0" baseline="0">
                <a:solidFill>
                  <a:srgbClr val="0070C0"/>
                </a:solidFill>
                <a:uFillTx/>
                <a:latin typeface="Roboto" pitchFamily="2"/>
                <a:ea typeface="Roboto" pitchFamily="2"/>
                <a:cs typeface="Roboto" pitchFamily="2"/>
              </a:rPr>
              <a:t>  </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900" b="0" i="0" u="none" strike="noStrike" kern="1200" cap="none" spc="0" baseline="0">
                <a:solidFill>
                  <a:srgbClr val="090908"/>
                </a:solidFill>
                <a:uFillTx/>
                <a:latin typeface="Roboto" pitchFamily="2"/>
                <a:ea typeface="Roboto" pitchFamily="2"/>
                <a:cs typeface="Roboto" pitchFamily="2"/>
              </a:rPr>
              <a:t>Frequently Asked Questions: </a:t>
            </a:r>
            <a:r>
              <a:rPr lang="en-US" sz="900" b="0" i="0" u="none" strike="noStrike" kern="1200" cap="none" spc="0" baseline="0">
                <a:solidFill>
                  <a:srgbClr val="0563C1"/>
                </a:solidFill>
                <a:uFillTx/>
                <a:latin typeface="Roboto" pitchFamily="2"/>
                <a:ea typeface="Roboto" pitchFamily="2"/>
                <a:cs typeface="Roboto" pitchFamily="2"/>
                <a:hlinkClick r:id="rId4"/>
              </a:rPr>
              <a:t>https://www.slidesppt.net/frequently-asked-questions</a:t>
            </a:r>
            <a:r>
              <a:rPr lang="en-US" sz="900" b="0" i="0" u="none" strike="noStrike" kern="1200" cap="none" spc="0" baseline="0">
                <a:solidFill>
                  <a:srgbClr val="0070C0"/>
                </a:solidFill>
                <a:uFillTx/>
                <a:latin typeface="Roboto" pitchFamily="2"/>
                <a:ea typeface="Roboto" pitchFamily="2"/>
                <a:cs typeface="Roboto" pitchFamily="2"/>
                <a:hlinkClick r:id="rId4"/>
              </a:rPr>
              <a:t>/</a:t>
            </a:r>
            <a:r>
              <a:rPr lang="en-US" sz="900" b="0" i="0" u="none" strike="noStrike" kern="1200" cap="none" spc="0" baseline="0">
                <a:solidFill>
                  <a:srgbClr val="0070C0"/>
                </a:solidFill>
                <a:uFillTx/>
                <a:latin typeface="Roboto" pitchFamily="2"/>
                <a:ea typeface="Roboto" pitchFamily="2"/>
                <a:cs typeface="Roboto" pitchFamily="2"/>
              </a:rPr>
              <a:t>  </a:t>
            </a:r>
          </a:p>
          <a:p>
            <a:pPr marL="0" marR="0" lvl="0" indent="0" algn="ctr" defTabSz="914400" rtl="0" fontAlgn="auto" hangingPunct="1">
              <a:lnSpc>
                <a:spcPct val="150000"/>
              </a:lnSpc>
              <a:spcBef>
                <a:spcPct val="0"/>
              </a:spcBef>
              <a:spcAft>
                <a:spcPct val="0"/>
              </a:spcAft>
              <a:buNone/>
              <a:defRPr sz="1800" b="0" i="0" u="none" strike="noStrike" kern="0" cap="none" spc="0" baseline="0">
                <a:solidFill>
                  <a:srgbClr val="000000"/>
                </a:solidFill>
                <a:uFillTx/>
              </a:defRPr>
            </a:pPr>
            <a:r>
              <a:rPr lang="en-US" sz="900" b="0" i="0" u="none" strike="noStrike" kern="1200" cap="none" spc="0" baseline="0">
                <a:solidFill>
                  <a:srgbClr val="090908"/>
                </a:solidFill>
                <a:uFillTx/>
                <a:latin typeface="Roboto" pitchFamily="2"/>
                <a:ea typeface="Roboto" pitchFamily="2"/>
                <a:cs typeface="Roboto" pitchFamily="2"/>
              </a:rPr>
              <a:t>Tutorials and Tips: </a:t>
            </a:r>
            <a:r>
              <a:rPr lang="en-US" sz="900" b="0" i="0" u="none" strike="noStrike" kern="1200" cap="none" spc="0" baseline="0">
                <a:solidFill>
                  <a:srgbClr val="0563C1"/>
                </a:solidFill>
                <a:uFillTx/>
                <a:latin typeface="Roboto" pitchFamily="2"/>
                <a:ea typeface="Roboto" pitchFamily="2"/>
                <a:cs typeface="Roboto" pitchFamily="2"/>
                <a:hlinkClick r:id="rId5"/>
              </a:rPr>
              <a:t>https://www.slidesppt.net/tutorials-and-tips</a:t>
            </a:r>
            <a:r>
              <a:rPr lang="en-US" sz="900" b="0" i="0" u="none" strike="noStrike" kern="1200" cap="none" spc="0" baseline="0">
                <a:solidFill>
                  <a:srgbClr val="0070C0"/>
                </a:solidFill>
                <a:uFillTx/>
                <a:latin typeface="Roboto" pitchFamily="2"/>
                <a:ea typeface="Roboto" pitchFamily="2"/>
                <a:cs typeface="Roboto" pitchFamily="2"/>
                <a:hlinkClick r:id="rId5"/>
              </a:rPr>
              <a:t>/</a:t>
            </a:r>
            <a:r>
              <a:rPr lang="en-US" sz="900" b="0" i="0" u="none" strike="noStrike" kern="1200" cap="none" spc="0" baseline="0">
                <a:solidFill>
                  <a:srgbClr val="0070C0"/>
                </a:solidFill>
                <a:uFillTx/>
                <a:latin typeface="Roboto" pitchFamily="2"/>
                <a:ea typeface="Roboto" pitchFamily="2"/>
                <a:cs typeface="Roboto" pitchFamily="2"/>
              </a:rPr>
              <a:t>  </a:t>
            </a:r>
          </a:p>
        </p:txBody>
      </p:sp>
      <p:sp>
        <p:nvSpPr>
          <p:cNvPr id="10" name="Rectángulo 11">
            <a:extLst>
              <a:ext uri="{FF2B5EF4-FFF2-40B4-BE49-F238E27FC236}">
                <a16:creationId xmlns:a16="http://schemas.microsoft.com/office/drawing/2014/main" id="{5F793C86-2FFE-49B2-8170-5C2D5803A3F2}"/>
              </a:ext>
            </a:extLst>
          </p:cNvPr>
          <p:cNvSpPr/>
          <p:nvPr/>
        </p:nvSpPr>
        <p:spPr>
          <a:xfrm>
            <a:off x="219958" y="204112"/>
            <a:ext cx="8704091" cy="4767023"/>
          </a:xfrm>
          <a:prstGeom prst="rect">
            <a:avLst/>
          </a:prstGeom>
          <a:noFill/>
          <a:ln w="57150" cap="flat">
            <a:solidFill>
              <a:srgbClr val="D6B35F"/>
            </a:solidFill>
            <a:custDash/>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F1EEE6"/>
              </a:solidFill>
              <a:uFillTx/>
              <a:latin typeface="Arial"/>
            </a:endParaRP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name="Slide816">
    <p:spTree>
      <p:nvGrpSpPr>
        <p:cNvPr id="1" name=""/>
        <p:cNvGrpSpPr/>
        <p:nvPr/>
      </p:nvGrpSpPr>
      <p:grpSpPr>
        <a:xfrm>
          <a:off x="0" y="0"/>
          <a:ext cx="0" cy="0"/>
          <a:chOff x="0" y="0"/>
          <a:chExt cx="0" cy="0"/>
        </a:xfrm>
      </p:grpSpPr>
      <p:sp>
        <p:nvSpPr>
          <p:cNvPr id="2" name="Paralelogramo 7">
            <a:extLst>
              <a:ext uri="{FF2B5EF4-FFF2-40B4-BE49-F238E27FC236}">
                <a16:creationId xmlns:a16="http://schemas.microsoft.com/office/drawing/2014/main" id="{4D4460F7-CEC6-4092-8F38-ECCC4666D9DF}"/>
              </a:ext>
            </a:extLst>
          </p:cNvPr>
          <p:cNvSpPr/>
          <p:nvPr/>
        </p:nvSpPr>
        <p:spPr>
          <a:xfrm>
            <a:off x="4633950" y="0"/>
            <a:ext cx="2988926" cy="5156566"/>
          </a:xfrm>
          <a:custGeom>
            <a:avLst>
              <a:gd name="f8" fmla="val 25000"/>
            </a:avLst>
            <a:gdLst>
              <a:gd name="f1" fmla="val 10800000"/>
              <a:gd name="f2" fmla="val 5400000"/>
              <a:gd name="f3" fmla="val 180"/>
              <a:gd name="f4" fmla="val w"/>
              <a:gd name="f5" fmla="val h"/>
              <a:gd name="f6" fmla="val ss"/>
              <a:gd name="f7" fmla="val 0"/>
              <a:gd name="f8" fmla="val 25000"/>
              <a:gd name="f9" fmla="+- 0 0 -360"/>
              <a:gd name="f10" fmla="+- 0 0 -90"/>
              <a:gd name="f11" fmla="+- 0 0 -180"/>
              <a:gd name="f12" fmla="+- 0 0 -27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5 f17 1"/>
              <a:gd name="f26" fmla="*/ f18 1 f3"/>
              <a:gd name="f27" fmla="*/ f19 1 f3"/>
              <a:gd name="f28" fmla="*/ f20 1 f3"/>
              <a:gd name="f29" fmla="*/ f21 1 f3"/>
              <a:gd name="f30" fmla="*/ f22 1 21600"/>
              <a:gd name="f31" fmla="*/ f23 1 21600"/>
              <a:gd name="f32" fmla="*/ 21600 f22 1"/>
              <a:gd name="f33" fmla="*/ 21600 f23 1"/>
              <a:gd name="f34" fmla="+- f26 0 f2"/>
              <a:gd name="f35" fmla="+- f27 0 f2"/>
              <a:gd name="f36" fmla="+- f28 0 f2"/>
              <a:gd name="f37" fmla="+- f29 0 f2"/>
              <a:gd name="f38" fmla="min f31 f30"/>
              <a:gd name="f39" fmla="*/ f32 1 f24"/>
              <a:gd name="f40" fmla="*/ f33 1 f24"/>
              <a:gd name="f41" fmla="val f39"/>
              <a:gd name="f42" fmla="val f40"/>
              <a:gd name="f43" fmla="*/ f16 f38 1"/>
              <a:gd name="f44" fmla="+- f42 0 f16"/>
              <a:gd name="f45" fmla="+- f41 0 f16"/>
              <a:gd name="f46" fmla="*/ f42 f38 1"/>
              <a:gd name="f47" fmla="*/ f41 f38 1"/>
              <a:gd name="f48" fmla="*/ f44 1 2"/>
              <a:gd name="f49" fmla="*/ f45 1 2"/>
              <a:gd name="f50" fmla="min f45 f44"/>
              <a:gd name="f51" fmla="*/ 100000 f45 1"/>
              <a:gd name="f52" fmla="+- f16 f48 0"/>
              <a:gd name="f53" fmla="+- f16 f49 0"/>
              <a:gd name="f54" fmla="*/ f51 1 f50"/>
              <a:gd name="f55" fmla="*/ f50 f17 1"/>
              <a:gd name="f56" fmla="*/ f55 1 200000"/>
              <a:gd name="f57" fmla="*/ f55 1 100000"/>
              <a:gd name="f58" fmla="*/ f25 1 f54"/>
              <a:gd name="f59" fmla="*/ f44 f53 1"/>
              <a:gd name="f60" fmla="*/ f53 f38 1"/>
              <a:gd name="f61" fmla="*/ f52 f38 1"/>
              <a:gd name="f62" fmla="+- f41 0 f56"/>
              <a:gd name="f63" fmla="+- f41 0 f57"/>
              <a:gd name="f64" fmla="+- 1 f58 0"/>
              <a:gd name="f65" fmla="*/ f59 1 f57"/>
              <a:gd name="f66" fmla="*/ f57 f38 1"/>
              <a:gd name="f67" fmla="*/ f56 f38 1"/>
              <a:gd name="f68" fmla="*/ f63 1 2"/>
              <a:gd name="f69" fmla="*/ f64 1 12"/>
              <a:gd name="f70" fmla="val f65"/>
              <a:gd name="f71" fmla="*/ f63 f38 1"/>
              <a:gd name="f72" fmla="*/ f62 f38 1"/>
              <a:gd name="f73" fmla="+- f41 0 f68"/>
              <a:gd name="f74" fmla="*/ f69 f45 1"/>
              <a:gd name="f75" fmla="*/ f69 f44 1"/>
              <a:gd name="f76" fmla="+- f42 0 f70"/>
              <a:gd name="f77" fmla="*/ f68 f38 1"/>
              <a:gd name="f78" fmla="*/ f70 f38 1"/>
              <a:gd name="f79" fmla="+- f41 0 f74"/>
              <a:gd name="f80" fmla="+- f42 0 f75"/>
              <a:gd name="f81" fmla="*/ f74 f38 1"/>
              <a:gd name="f82" fmla="*/ f75 f38 1"/>
              <a:gd name="f83" fmla="*/ f76 f38 1"/>
              <a:gd name="f84" fmla="*/ f73 f38 1"/>
              <a:gd name="f85" fmla="*/ f79 f38 1"/>
              <a:gd name="f86" fmla="*/ f80 f38 1"/>
            </a:gdLst>
            <a:ahLst/>
            <a:cxnLst>
              <a:cxn ang="3cd4">
                <a:pos x="hc" y="t"/>
              </a:cxn>
              <a:cxn ang="0">
                <a:pos x="r" y="vc"/>
              </a:cxn>
              <a:cxn ang="cd4">
                <a:pos x="hc" y="b"/>
              </a:cxn>
              <a:cxn ang="cd2">
                <a:pos x="l" y="vc"/>
              </a:cxn>
              <a:cxn ang="f34">
                <a:pos x="f60" y="f83"/>
              </a:cxn>
              <a:cxn ang="f34">
                <a:pos x="f84" y="f43"/>
              </a:cxn>
              <a:cxn ang="f35">
                <a:pos x="f72" y="f61"/>
              </a:cxn>
              <a:cxn ang="f36">
                <a:pos x="f77" y="f46"/>
              </a:cxn>
              <a:cxn ang="f36">
                <a:pos x="f60" y="f78"/>
              </a:cxn>
              <a:cxn ang="f37">
                <a:pos x="f67" y="f61"/>
              </a:cxn>
            </a:cxnLst>
            <a:rect l="f81" t="f82" r="f85" b="f86"/>
            <a:pathLst>
              <a:path>
                <a:moveTo>
                  <a:pt x="f43" y="f46"/>
                </a:moveTo>
                <a:lnTo>
                  <a:pt x="f66" y="f43"/>
                </a:lnTo>
                <a:lnTo>
                  <a:pt x="f47" y="f43"/>
                </a:lnTo>
                <a:lnTo>
                  <a:pt x="f71" y="f46"/>
                </a:lnTo>
                <a:close/>
              </a:path>
            </a:pathLst>
          </a:custGeom>
          <a:solidFill>
            <a:srgbClr val="D6B35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1EEE6"/>
              </a:solidFill>
              <a:uFillTx/>
              <a:latin typeface="Arial"/>
            </a:endParaRPr>
          </a:p>
        </p:txBody>
      </p:sp>
      <p:sp>
        <p:nvSpPr>
          <p:cNvPr id="3" name="Estrella: 5 puntas 6">
            <a:extLst>
              <a:ext uri="{FF2B5EF4-FFF2-40B4-BE49-F238E27FC236}">
                <a16:creationId xmlns:a16="http://schemas.microsoft.com/office/drawing/2014/main" id="{11B166FA-C64F-4F0D-9AA8-E3F0E6001865}"/>
              </a:ext>
            </a:extLst>
          </p:cNvPr>
          <p:cNvSpPr/>
          <p:nvPr/>
        </p:nvSpPr>
        <p:spPr>
          <a:xfrm>
            <a:off x="2994660" y="794092"/>
            <a:ext cx="6096003" cy="6096003"/>
          </a:xfrm>
          <a:custGeom>
            <a:avLst>
              <a:gd name="f11" fmla="val 19098"/>
            </a:avLst>
            <a:gdLst>
              <a:gd name="f1" fmla="val 10800000"/>
              <a:gd name="f2" fmla="val 5400000"/>
              <a:gd name="f3" fmla="val 180"/>
              <a:gd name="f4" fmla="val w"/>
              <a:gd name="f5" fmla="val h"/>
              <a:gd name="f6" fmla="val ss"/>
              <a:gd name="f7" fmla="val 0"/>
              <a:gd name="f8" fmla="*/ 5419351 1 1725033"/>
              <a:gd name="f9" fmla="val 105146"/>
              <a:gd name="f10" fmla="val 110557"/>
              <a:gd name="f11" fmla="val 19098"/>
              <a:gd name="f12" fmla="+- 0 0 -270"/>
              <a:gd name="f13" fmla="+- 0 0 -180"/>
              <a:gd name="f14" fmla="+- 0 0 -90"/>
              <a:gd name="f15" fmla="abs f4"/>
              <a:gd name="f16" fmla="abs f5"/>
              <a:gd name="f17" fmla="abs f6"/>
              <a:gd name="f18" fmla="val f7"/>
              <a:gd name="f19" fmla="val f11"/>
              <a:gd name="f20" fmla="+- 1080000 f2 0"/>
              <a:gd name="f21" fmla="+- 18360000 f2 0"/>
              <a:gd name="f22" fmla="+- 20520000 f2 0"/>
              <a:gd name="f23" fmla="+- 3240000 f2 0"/>
              <a:gd name="f24" fmla="*/ f12 f1 1"/>
              <a:gd name="f25" fmla="*/ f13 f1 1"/>
              <a:gd name="f26" fmla="*/ f14 f1 1"/>
              <a:gd name="f27" fmla="?: f15 f4 1"/>
              <a:gd name="f28" fmla="?: f16 f5 1"/>
              <a:gd name="f29" fmla="?: f17 f6 1"/>
              <a:gd name="f30" fmla="*/ f20 f8 1"/>
              <a:gd name="f31" fmla="*/ f21 f8 1"/>
              <a:gd name="f32" fmla="*/ f22 f8 1"/>
              <a:gd name="f33" fmla="*/ f23 f8 1"/>
              <a:gd name="f34" fmla="*/ f24 1 f3"/>
              <a:gd name="f35" fmla="*/ f25 1 f3"/>
              <a:gd name="f36" fmla="*/ f26 1 f3"/>
              <a:gd name="f37" fmla="*/ f27 1 21600"/>
              <a:gd name="f38" fmla="*/ f28 1 21600"/>
              <a:gd name="f39" fmla="*/ 21600 f27 1"/>
              <a:gd name="f40" fmla="*/ 21600 f28 1"/>
              <a:gd name="f41" fmla="*/ f30 1 f1"/>
              <a:gd name="f42" fmla="*/ f31 1 f1"/>
              <a:gd name="f43" fmla="*/ f32 1 f1"/>
              <a:gd name="f44" fmla="*/ f33 1 f1"/>
              <a:gd name="f45" fmla="+- f34 0 f2"/>
              <a:gd name="f46" fmla="+- f35 0 f2"/>
              <a:gd name="f47" fmla="+- f36 0 f2"/>
              <a:gd name="f48" fmla="min f38 f37"/>
              <a:gd name="f49" fmla="*/ f39 1 f29"/>
              <a:gd name="f50" fmla="*/ f40 1 f29"/>
              <a:gd name="f51" fmla="+- 0 0 f41"/>
              <a:gd name="f52" fmla="+- 0 0 f42"/>
              <a:gd name="f53" fmla="+- 0 0 f43"/>
              <a:gd name="f54" fmla="+- 0 0 f44"/>
              <a:gd name="f55" fmla="val f49"/>
              <a:gd name="f56" fmla="val f50"/>
              <a:gd name="f57" fmla="+- 0 0 f51"/>
              <a:gd name="f58" fmla="+- 0 0 f52"/>
              <a:gd name="f59" fmla="+- 0 0 f53"/>
              <a:gd name="f60" fmla="+- 0 0 f54"/>
              <a:gd name="f61" fmla="*/ f18 f48 1"/>
              <a:gd name="f62" fmla="+- f56 0 f18"/>
              <a:gd name="f63" fmla="+- f55 0 f18"/>
              <a:gd name="f64" fmla="*/ f57 f1 1"/>
              <a:gd name="f65" fmla="*/ f58 f1 1"/>
              <a:gd name="f66" fmla="*/ f59 f1 1"/>
              <a:gd name="f67" fmla="*/ f60 f1 1"/>
              <a:gd name="f68" fmla="*/ f62 1 2"/>
              <a:gd name="f69" fmla="*/ f63 1 2"/>
              <a:gd name="f70" fmla="*/ f64 1 f8"/>
              <a:gd name="f71" fmla="*/ f65 1 f8"/>
              <a:gd name="f72" fmla="*/ f66 1 f8"/>
              <a:gd name="f73" fmla="*/ f67 1 f8"/>
              <a:gd name="f74" fmla="+- f18 f68 0"/>
              <a:gd name="f75" fmla="+- f18 f69 0"/>
              <a:gd name="f76" fmla="*/ f69 f9 1"/>
              <a:gd name="f77" fmla="*/ f68 f10 1"/>
              <a:gd name="f78" fmla="+- f70 0 f2"/>
              <a:gd name="f79" fmla="+- f71 0 f2"/>
              <a:gd name="f80" fmla="+- f72 0 f2"/>
              <a:gd name="f81" fmla="+- f73 0 f2"/>
              <a:gd name="f82" fmla="*/ f76 1 100000"/>
              <a:gd name="f83" fmla="*/ f77 1 100000"/>
              <a:gd name="f84" fmla="*/ f74 f10 1"/>
              <a:gd name="f85" fmla="cos 1 f78"/>
              <a:gd name="f86" fmla="cos 1 f79"/>
              <a:gd name="f87" fmla="sin 1 f78"/>
              <a:gd name="f88" fmla="sin 1 f79"/>
              <a:gd name="f89" fmla="cos 1 f80"/>
              <a:gd name="f90" fmla="cos 1 f81"/>
              <a:gd name="f91" fmla="sin 1 f81"/>
              <a:gd name="f92" fmla="sin 1 f80"/>
              <a:gd name="f93" fmla="*/ f75 f48 1"/>
              <a:gd name="f94" fmla="*/ f84 1 100000"/>
              <a:gd name="f95" fmla="+- 0 0 f85"/>
              <a:gd name="f96" fmla="+- 0 0 f86"/>
              <a:gd name="f97" fmla="+- 0 0 f87"/>
              <a:gd name="f98" fmla="+- 0 0 f88"/>
              <a:gd name="f99" fmla="*/ f82 f19 1"/>
              <a:gd name="f100" fmla="*/ f83 f19 1"/>
              <a:gd name="f101" fmla="+- 0 0 f89"/>
              <a:gd name="f102" fmla="+- 0 0 f90"/>
              <a:gd name="f103" fmla="+- 0 0 f91"/>
              <a:gd name="f104" fmla="+- 0 0 f92"/>
              <a:gd name="f105" fmla="+- 0 0 f95"/>
              <a:gd name="f106" fmla="+- 0 0 f96"/>
              <a:gd name="f107" fmla="+- 0 0 f97"/>
              <a:gd name="f108" fmla="+- 0 0 f98"/>
              <a:gd name="f109" fmla="*/ f99 1 50000"/>
              <a:gd name="f110" fmla="*/ f100 1 50000"/>
              <a:gd name="f111" fmla="+- 0 0 f101"/>
              <a:gd name="f112" fmla="+- 0 0 f102"/>
              <a:gd name="f113" fmla="+- 0 0 f103"/>
              <a:gd name="f114" fmla="+- 0 0 f104"/>
              <a:gd name="f115" fmla="*/ f105 f82 1"/>
              <a:gd name="f116" fmla="*/ f106 f82 1"/>
              <a:gd name="f117" fmla="*/ f107 f83 1"/>
              <a:gd name="f118" fmla="*/ f108 f83 1"/>
              <a:gd name="f119" fmla="*/ f111 f109 1"/>
              <a:gd name="f120" fmla="*/ f112 f109 1"/>
              <a:gd name="f121" fmla="*/ f113 f110 1"/>
              <a:gd name="f122" fmla="*/ f114 f110 1"/>
              <a:gd name="f123" fmla="+- f94 f110 0"/>
              <a:gd name="f124" fmla="+- f75 0 f115"/>
              <a:gd name="f125" fmla="+- f75 0 f116"/>
              <a:gd name="f126" fmla="+- f75 f116 0"/>
              <a:gd name="f127" fmla="+- f75 f115 0"/>
              <a:gd name="f128" fmla="+- f94 0 f117"/>
              <a:gd name="f129" fmla="+- f94 0 f118"/>
              <a:gd name="f130" fmla="+- f75 0 f119"/>
              <a:gd name="f131" fmla="+- f75 0 f120"/>
              <a:gd name="f132" fmla="+- f75 f120 0"/>
              <a:gd name="f133" fmla="+- f75 f119 0"/>
              <a:gd name="f134" fmla="+- f94 0 f121"/>
              <a:gd name="f135" fmla="+- f94 0 f122"/>
              <a:gd name="f136" fmla="*/ f123 f48 1"/>
              <a:gd name="f137" fmla="*/ f130 f48 1"/>
              <a:gd name="f138" fmla="*/ f134 f48 1"/>
              <a:gd name="f139" fmla="*/ f133 f48 1"/>
              <a:gd name="f140" fmla="*/ f124 f48 1"/>
              <a:gd name="f141" fmla="*/ f128 f48 1"/>
              <a:gd name="f142" fmla="*/ f131 f48 1"/>
              <a:gd name="f143" fmla="*/ f132 f48 1"/>
              <a:gd name="f144" fmla="*/ f127 f48 1"/>
              <a:gd name="f145" fmla="*/ f135 f48 1"/>
              <a:gd name="f146" fmla="*/ f126 f48 1"/>
              <a:gd name="f147" fmla="*/ f129 f48 1"/>
              <a:gd name="f148" fmla="*/ f125 f48 1"/>
            </a:gdLst>
            <a:ahLst/>
            <a:cxnLst>
              <a:cxn ang="3cd4">
                <a:pos x="hc" y="t"/>
              </a:cxn>
              <a:cxn ang="0">
                <a:pos x="r" y="vc"/>
              </a:cxn>
              <a:cxn ang="cd4">
                <a:pos x="hc" y="b"/>
              </a:cxn>
              <a:cxn ang="cd2">
                <a:pos x="l" y="vc"/>
              </a:cxn>
              <a:cxn ang="f45">
                <a:pos x="f140" y="f141"/>
              </a:cxn>
              <a:cxn ang="f46">
                <a:pos x="f148" y="f147"/>
              </a:cxn>
              <a:cxn ang="f46">
                <a:pos x="f146" y="f147"/>
              </a:cxn>
              <a:cxn ang="f47">
                <a:pos x="f144" y="f141"/>
              </a:cxn>
            </a:cxnLst>
            <a:rect l="f137" t="f138" r="f139" b="f136"/>
            <a:pathLst>
              <a:path>
                <a:moveTo>
                  <a:pt x="f140" y="f141"/>
                </a:moveTo>
                <a:lnTo>
                  <a:pt x="f142" y="f138"/>
                </a:lnTo>
                <a:lnTo>
                  <a:pt x="f93" y="f61"/>
                </a:lnTo>
                <a:lnTo>
                  <a:pt x="f143" y="f138"/>
                </a:lnTo>
                <a:lnTo>
                  <a:pt x="f144" y="f141"/>
                </a:lnTo>
                <a:lnTo>
                  <a:pt x="f139" y="f145"/>
                </a:lnTo>
                <a:lnTo>
                  <a:pt x="f146" y="f147"/>
                </a:lnTo>
                <a:lnTo>
                  <a:pt x="f93" y="f136"/>
                </a:lnTo>
                <a:lnTo>
                  <a:pt x="f148" y="f147"/>
                </a:lnTo>
                <a:lnTo>
                  <a:pt x="f137" y="f145"/>
                </a:lnTo>
                <a:close/>
              </a:path>
            </a:pathLst>
          </a:custGeom>
          <a:solidFill>
            <a:srgbClr val="F4EBD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1EEE6"/>
              </a:solidFill>
              <a:uFillTx/>
              <a:latin typeface="Arial"/>
            </a:endParaRPr>
          </a:p>
        </p:txBody>
      </p:sp>
      <p:sp>
        <p:nvSpPr>
          <p:cNvPr id="4" name="Google Shape;263;p42">
            <a:extLst>
              <a:ext uri="{FF2B5EF4-FFF2-40B4-BE49-F238E27FC236}">
                <a16:creationId xmlns:a16="http://schemas.microsoft.com/office/drawing/2014/main" id="{7E6B1536-1CD5-4648-B97C-BB5FF58FD63C}"/>
              </a:ext>
            </a:extLst>
          </p:cNvPr>
          <p:cNvSpPr txBox="1"/>
          <p:nvPr/>
        </p:nvSpPr>
        <p:spPr>
          <a:xfrm>
            <a:off x="39401" y="472918"/>
            <a:ext cx="4067946" cy="773536"/>
          </a:xfrm>
          <a:prstGeom prst="rect">
            <a:avLst/>
          </a:prstGeom>
          <a:noFill/>
          <a:ln cap="flat">
            <a:noFill/>
          </a:ln>
        </p:spPr>
        <p:txBody>
          <a:bodyPr vert="horz" wrap="square" lIns="91412" tIns="91412" rIns="91412" bIns="91412" anchor="t" anchorCtr="1" compatLnSpc="1">
            <a:noAutofit/>
          </a:bodyPr>
          <a:lstStyle/>
          <a:p>
            <a:pPr marL="0" marR="0" lvl="0" indent="0" algn="ctr" defTabSz="914400" rtl="0" fontAlgn="auto" hangingPunct="1">
              <a:lnSpc>
                <a:spcPct val="80000"/>
              </a:lnSpc>
              <a:spcBef>
                <a:spcPct val="0"/>
              </a:spcBef>
              <a:spcAft>
                <a:spcPct val="0"/>
              </a:spcAft>
              <a:buNone/>
              <a:defRPr sz="1800" b="0" i="0" u="none" strike="noStrike" kern="0" cap="none" spc="0" baseline="0">
                <a:solidFill>
                  <a:srgbClr val="000000"/>
                </a:solidFill>
                <a:uFillTx/>
              </a:defRPr>
            </a:pPr>
            <a:r>
              <a:rPr lang="es-PE" sz="4500" b="1" i="0" u="none" strike="noStrike" kern="0" cap="none" spc="0" baseline="0">
                <a:solidFill>
                  <a:srgbClr val="D1B578"/>
                </a:solidFill>
                <a:uFillTx/>
                <a:latin typeface="Arial (Títulos)"/>
                <a:ea typeface="DM Sans"/>
                <a:cs typeface="Rubik"/>
              </a:rPr>
              <a:t>FUENTE</a:t>
            </a:r>
          </a:p>
        </p:txBody>
      </p:sp>
      <p:sp>
        <p:nvSpPr>
          <p:cNvPr id="5" name="Google Shape;270;p42">
            <a:extLst>
              <a:ext uri="{FF2B5EF4-FFF2-40B4-BE49-F238E27FC236}">
                <a16:creationId xmlns:a16="http://schemas.microsoft.com/office/drawing/2014/main" id="{018C32E8-0CBD-4C97-B5D9-0FEB5556A91D}"/>
              </a:ext>
            </a:extLst>
          </p:cNvPr>
          <p:cNvSpPr txBox="1"/>
          <p:nvPr/>
        </p:nvSpPr>
        <p:spPr>
          <a:xfrm>
            <a:off x="877750" y="1493361"/>
            <a:ext cx="4157301" cy="424016"/>
          </a:xfrm>
          <a:prstGeom prst="rect">
            <a:avLst/>
          </a:prstGeom>
          <a:noFill/>
          <a:ln cap="flat">
            <a:noFill/>
          </a:ln>
        </p:spPr>
        <p:txBody>
          <a:bodyPr vert="horz" wrap="square" lIns="91412" tIns="91412" rIns="91412" bIns="91412"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PE" sz="1600" b="0" i="0" u="none" strike="noStrike" kern="0" cap="none" spc="0" baseline="0">
                <a:solidFill>
                  <a:srgbClr val="D1B578"/>
                </a:solidFill>
                <a:uFillTx/>
                <a:latin typeface="Source Sans Pro" pitchFamily="34"/>
                <a:ea typeface="Rubik"/>
                <a:cs typeface="Rubik"/>
              </a:rPr>
              <a:t>ELABORADO POR </a:t>
            </a:r>
            <a:r>
              <a:rPr lang="es-PE" sz="1600" b="0" i="0" u="none" strike="noStrike" kern="0" cap="none" spc="0" baseline="0">
                <a:solidFill>
                  <a:srgbClr val="D1B578"/>
                </a:solidFill>
                <a:uFillTx/>
                <a:latin typeface="Source Sans Pro" pitchFamily="34"/>
                <a:ea typeface="Montserrat"/>
                <a:cs typeface="Assistant Light" pitchFamily="2"/>
              </a:rPr>
              <a:t>: </a:t>
            </a:r>
            <a:r>
              <a:rPr lang="es-PE" sz="1600" b="0" i="0" u="none" strike="noStrike" kern="0" cap="none" spc="0" baseline="0">
                <a:solidFill>
                  <a:srgbClr val="000000"/>
                </a:solidFill>
                <a:uFillTx/>
                <a:latin typeface="Source Sans Pro" pitchFamily="34"/>
                <a:ea typeface="Montserrat"/>
                <a:cs typeface="Kanit Light"/>
              </a:rPr>
              <a:t>slidesppt.net</a:t>
            </a:r>
          </a:p>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600" b="1" i="0" u="none" strike="noStrike" kern="0" cap="none" spc="0" baseline="0">
              <a:solidFill>
                <a:srgbClr val="02FFB3"/>
              </a:solidFill>
              <a:uFillTx/>
              <a:latin typeface="Source Sans Pro" pitchFamily="34"/>
              <a:ea typeface="Rubik"/>
              <a:cs typeface="Rubik"/>
            </a:endParaRPr>
          </a:p>
        </p:txBody>
      </p:sp>
      <p:grpSp>
        <p:nvGrpSpPr>
          <p:cNvPr id="6" name="Grupo 3">
            <a:extLst>
              <a:ext uri="{FF2B5EF4-FFF2-40B4-BE49-F238E27FC236}">
                <a16:creationId xmlns:a16="http://schemas.microsoft.com/office/drawing/2014/main" id="{A3F7CBC3-9550-4772-94AC-D15821B43167}"/>
              </a:ext>
            </a:extLst>
          </p:cNvPr>
          <p:cNvGrpSpPr/>
          <p:nvPr/>
        </p:nvGrpSpPr>
        <p:grpSpPr>
          <a:xfrm>
            <a:off x="877750" y="2247677"/>
            <a:ext cx="2988926" cy="1594421"/>
            <a:chOff x="877750" y="2247677"/>
            <a:chExt cx="2988926" cy="1594421"/>
          </a:xfrm>
        </p:grpSpPr>
        <p:sp>
          <p:nvSpPr>
            <p:cNvPr id="7" name="Google Shape;272;p42">
              <a:extLst>
                <a:ext uri="{FF2B5EF4-FFF2-40B4-BE49-F238E27FC236}">
                  <a16:creationId xmlns:a16="http://schemas.microsoft.com/office/drawing/2014/main" id="{0620CB2A-27A5-49D4-9AB5-C2D8B654EEF9}"/>
                </a:ext>
              </a:extLst>
            </p:cNvPr>
            <p:cNvSpPr txBox="1"/>
            <p:nvPr/>
          </p:nvSpPr>
          <p:spPr>
            <a:xfrm>
              <a:off x="877750" y="2247677"/>
              <a:ext cx="2116918" cy="308674"/>
            </a:xfrm>
            <a:prstGeom prst="rect">
              <a:avLst/>
            </a:prstGeom>
            <a:noFill/>
            <a:ln cap="flat">
              <a:noFill/>
            </a:ln>
          </p:spPr>
          <p:txBody>
            <a:bodyPr vert="horz" wrap="square" lIns="91412" tIns="91412" rIns="91412" bIns="91412"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PE" sz="1600" b="0" i="0" u="none" strike="noStrike" kern="0" cap="none" spc="0" baseline="0">
                  <a:solidFill>
                    <a:srgbClr val="D1B578"/>
                  </a:solidFill>
                  <a:uFillTx/>
                  <a:latin typeface="Source Sans Pro" pitchFamily="34"/>
                  <a:ea typeface="Rubik"/>
                  <a:cs typeface="Rubik"/>
                </a:rPr>
                <a:t>IMAGES :</a:t>
              </a:r>
            </a:p>
          </p:txBody>
        </p:sp>
        <p:sp>
          <p:nvSpPr>
            <p:cNvPr id="8" name="Google Shape;273;p42">
              <a:extLst>
                <a:ext uri="{FF2B5EF4-FFF2-40B4-BE49-F238E27FC236}">
                  <a16:creationId xmlns:a16="http://schemas.microsoft.com/office/drawing/2014/main" id="{F1F7DCE7-B14D-4FCC-BD54-196B7F738E8D}"/>
                </a:ext>
              </a:extLst>
            </p:cNvPr>
            <p:cNvSpPr txBox="1"/>
            <p:nvPr/>
          </p:nvSpPr>
          <p:spPr>
            <a:xfrm>
              <a:off x="877750" y="2556278"/>
              <a:ext cx="2988926" cy="1285820"/>
            </a:xfrm>
            <a:prstGeom prst="rect">
              <a:avLst/>
            </a:prstGeom>
            <a:noFill/>
            <a:ln cap="flat">
              <a:noFill/>
            </a:ln>
          </p:spPr>
          <p:txBody>
            <a:bodyPr vert="horz" wrap="square" lIns="91412" tIns="91412" rIns="91412" bIns="91412" anchor="t" anchorCtr="0" compatLnSpc="1">
              <a:noAutofit/>
            </a:bodyPr>
            <a:lstStyle/>
            <a:p>
              <a:pPr marL="285704" marR="0" lvl="0" indent="-285704" algn="l" defTabSz="914400"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Source Sans Pro" pitchFamily="34"/>
                  <a:ea typeface="Montserrat"/>
                  <a:cs typeface="Kanit Light"/>
                </a:rPr>
                <a:t>unsplash.com</a:t>
              </a:r>
            </a:p>
            <a:p>
              <a:pPr marL="285704" marR="0" lvl="0" indent="-285704" algn="l" defTabSz="914400"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Source Sans Pro" pitchFamily="34"/>
                  <a:ea typeface="Montserrat"/>
                  <a:cs typeface="Kanit Light"/>
                </a:rPr>
                <a:t>pexels.com</a:t>
              </a:r>
            </a:p>
            <a:p>
              <a:pPr marL="285704" marR="0" lvl="0" indent="-285704" algn="l" defTabSz="914400"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Source Sans Pro" pitchFamily="34"/>
                  <a:ea typeface="Montserrat"/>
                  <a:cs typeface="Kanit Light"/>
                </a:rPr>
                <a:t>pngwing.com</a:t>
              </a:r>
            </a:p>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500" b="0" i="0" u="none" strike="noStrike" kern="0" cap="none" spc="0" baseline="0">
                <a:solidFill>
                  <a:srgbClr val="000000"/>
                </a:solidFill>
                <a:uFillTx/>
                <a:latin typeface="Source Sans Pro" pitchFamily="34"/>
                <a:ea typeface="Montserrat"/>
                <a:cs typeface="Kanit Light"/>
              </a:endParaRPr>
            </a:p>
          </p:txBody>
        </p:sp>
      </p:grpSp>
      <p:sp>
        <p:nvSpPr>
          <p:cNvPr id="9" name="Google Shape;274;p42">
            <a:extLst>
              <a:ext uri="{FF2B5EF4-FFF2-40B4-BE49-F238E27FC236}">
                <a16:creationId xmlns:a16="http://schemas.microsoft.com/office/drawing/2014/main" id="{6867E6C6-389A-4BEF-A4DB-74D9792290C4}"/>
              </a:ext>
            </a:extLst>
          </p:cNvPr>
          <p:cNvSpPr txBox="1"/>
          <p:nvPr/>
        </p:nvSpPr>
        <p:spPr>
          <a:xfrm>
            <a:off x="877750" y="3362614"/>
            <a:ext cx="2116918" cy="308674"/>
          </a:xfrm>
          <a:prstGeom prst="rect">
            <a:avLst/>
          </a:prstGeom>
          <a:noFill/>
          <a:ln cap="flat">
            <a:noFill/>
          </a:ln>
        </p:spPr>
        <p:txBody>
          <a:bodyPr vert="horz" wrap="square" lIns="91412" tIns="91412" rIns="91412" bIns="91412"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D1B578"/>
                </a:solidFill>
                <a:uFillTx/>
                <a:latin typeface="Source Sans Pro" pitchFamily="34"/>
                <a:ea typeface="Rubik"/>
                <a:cs typeface="Rubik"/>
              </a:rPr>
              <a:t>FONTS :</a:t>
            </a:r>
          </a:p>
        </p:txBody>
      </p:sp>
      <p:sp>
        <p:nvSpPr>
          <p:cNvPr id="10" name="Google Shape;275;p42">
            <a:extLst>
              <a:ext uri="{FF2B5EF4-FFF2-40B4-BE49-F238E27FC236}">
                <a16:creationId xmlns:a16="http://schemas.microsoft.com/office/drawing/2014/main" id="{FAA2677A-0D19-4F71-A56E-11509B45EA78}"/>
              </a:ext>
            </a:extLst>
          </p:cNvPr>
          <p:cNvSpPr txBox="1"/>
          <p:nvPr/>
        </p:nvSpPr>
        <p:spPr>
          <a:xfrm>
            <a:off x="877750" y="3671215"/>
            <a:ext cx="2645148" cy="684538"/>
          </a:xfrm>
          <a:prstGeom prst="rect">
            <a:avLst/>
          </a:prstGeom>
          <a:noFill/>
          <a:ln cap="flat">
            <a:noFill/>
          </a:ln>
        </p:spPr>
        <p:txBody>
          <a:bodyPr vert="horz" wrap="square" lIns="91412" tIns="91412" rIns="91412" bIns="91412" anchor="t" anchorCtr="0" compatLnSpc="1">
            <a:noAutofit/>
          </a:bodyPr>
          <a:lstStyle/>
          <a:p>
            <a:pPr marL="285704" marR="0" lvl="0" indent="-285704" algn="l" defTabSz="914400"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Source Sans Pro" pitchFamily="34"/>
                <a:ea typeface="Montserrat"/>
                <a:cs typeface="Kanit Light"/>
              </a:rPr>
              <a:t>Agency FB</a:t>
            </a:r>
          </a:p>
          <a:p>
            <a:pPr marL="285704" marR="0" lvl="0" indent="-285704" algn="l" defTabSz="914400"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Source Sans Pro" pitchFamily="34"/>
                <a:ea typeface="Montserrat"/>
                <a:cs typeface="Kanit Light"/>
              </a:rPr>
              <a:t>TT Norms Bold</a:t>
            </a:r>
          </a:p>
          <a:p>
            <a:pPr marL="285704" marR="0" lvl="0" indent="-285704" algn="l" defTabSz="914400"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Source Sans Pro" pitchFamily="34"/>
                <a:ea typeface="Montserrat"/>
                <a:cs typeface="Kanit Light"/>
              </a:rPr>
              <a:t>Calisto MT</a:t>
            </a:r>
          </a:p>
          <a:p>
            <a:pPr marL="285704" marR="0" lvl="0" indent="-285704" algn="l" defTabSz="914400"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endParaRPr lang="es-PE" sz="1500" b="0" i="0" u="none" strike="noStrike" kern="0" cap="none" spc="0" baseline="0">
              <a:solidFill>
                <a:srgbClr val="000000"/>
              </a:solidFill>
              <a:uFillTx/>
              <a:latin typeface="Source Sans Pro" pitchFamily="34"/>
              <a:ea typeface="Montserrat"/>
              <a:cs typeface="Kanit Light"/>
            </a:endParaRPr>
          </a:p>
        </p:txBody>
      </p:sp>
      <p:sp>
        <p:nvSpPr>
          <p:cNvPr id="11" name="TextBox 59">
            <a:extLst>
              <a:ext uri="{FF2B5EF4-FFF2-40B4-BE49-F238E27FC236}">
                <a16:creationId xmlns:a16="http://schemas.microsoft.com/office/drawing/2014/main" id="{3577B9EA-5D01-4E29-99E7-93D494CF7EE0}"/>
              </a:ext>
            </a:extLst>
          </p:cNvPr>
          <p:cNvSpPr txBox="1"/>
          <p:nvPr/>
        </p:nvSpPr>
        <p:spPr>
          <a:xfrm>
            <a:off x="7470145" y="4901129"/>
            <a:ext cx="1673854" cy="230831"/>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443C3A"/>
                </a:solidFill>
                <a:uFillTx/>
                <a:latin typeface="Arial" panose="020B0604020202020204" pitchFamily="34" charset="0"/>
                <a:ea typeface="Arial"/>
                <a:cs typeface="Arial" panose="020B0604020202020204" pitchFamily="34" charset="0"/>
              </a:rPr>
              <a:t>slidesppt.net</a:t>
            </a:r>
          </a:p>
        </p:txBody>
      </p:sp>
      <p:grpSp>
        <p:nvGrpSpPr>
          <p:cNvPr id="12" name="Gráfico 10">
            <a:extLst>
              <a:ext uri="{FF2B5EF4-FFF2-40B4-BE49-F238E27FC236}">
                <a16:creationId xmlns:a16="http://schemas.microsoft.com/office/drawing/2014/main" id="{EEA0DE92-ED19-41C4-8C9B-46BF0FFE86DC}"/>
              </a:ext>
            </a:extLst>
          </p:cNvPr>
          <p:cNvGrpSpPr/>
          <p:nvPr/>
        </p:nvGrpSpPr>
        <p:grpSpPr>
          <a:xfrm>
            <a:off x="8712119" y="4572265"/>
            <a:ext cx="317324" cy="317324"/>
            <a:chOff x="8712119" y="4572265"/>
            <a:chExt cx="317324" cy="317324"/>
          </a:xfrm>
        </p:grpSpPr>
        <p:sp>
          <p:nvSpPr>
            <p:cNvPr id="13" name="Forma libre: forma 30">
              <a:extLst>
                <a:ext uri="{FF2B5EF4-FFF2-40B4-BE49-F238E27FC236}">
                  <a16:creationId xmlns:a16="http://schemas.microsoft.com/office/drawing/2014/main" id="{A074037C-5D93-4B76-BD15-3D238F4F2B2A}"/>
                </a:ext>
              </a:extLst>
            </p:cNvPr>
            <p:cNvSpPr/>
            <p:nvPr/>
          </p:nvSpPr>
          <p:spPr>
            <a:xfrm>
              <a:off x="8712119" y="4572265"/>
              <a:ext cx="317324" cy="317324"/>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FFC000"/>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 name="Forma libre: forma 31">
              <a:extLst>
                <a:ext uri="{FF2B5EF4-FFF2-40B4-BE49-F238E27FC236}">
                  <a16:creationId xmlns:a16="http://schemas.microsoft.com/office/drawing/2014/main" id="{25842B91-2FF5-4FD7-AF95-EC72B273FE44}"/>
                </a:ext>
              </a:extLst>
            </p:cNvPr>
            <p:cNvSpPr/>
            <p:nvPr/>
          </p:nvSpPr>
          <p:spPr>
            <a:xfrm>
              <a:off x="8752938" y="4611246"/>
              <a:ext cx="247326" cy="239344"/>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pic>
        <p:nvPicPr>
          <p:cNvPr id="15" name="Imagen 4">
            <a:extLst>
              <a:ext uri="{FF2B5EF4-FFF2-40B4-BE49-F238E27FC236}">
                <a16:creationId xmlns:a16="http://schemas.microsoft.com/office/drawing/2014/main" id="{0552ABDB-7F0A-4125-8445-C24860E58197}"/>
              </a:ext>
            </a:extLst>
          </p:cNvPr>
          <p:cNvPicPr>
            <a:picLocks noChangeAspect="1"/>
          </p:cNvPicPr>
          <p:nvPr/>
        </p:nvPicPr>
        <p:blipFill>
          <a:blip r:embed="rId3"/>
          <a:stretch>
            <a:fillRect/>
          </a:stretch>
        </p:blipFill>
        <p:spPr>
          <a:xfrm>
            <a:off x="3626601" y="1340382"/>
            <a:ext cx="4778745" cy="3816184"/>
          </a:xfrm>
          <a:prstGeom prst="rect">
            <a:avLst/>
          </a:prstGeom>
          <a:noFill/>
          <a:ln cap="flat">
            <a:noFill/>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name="Slide68">
    <p:spTree>
      <p:nvGrpSpPr>
        <p:cNvPr id="1" name=""/>
        <p:cNvGrpSpPr/>
        <p:nvPr/>
      </p:nvGrpSpPr>
      <p:grpSpPr>
        <a:xfrm>
          <a:off x="0" y="0"/>
          <a:ext cx="0" cy="0"/>
          <a:chOff x="0" y="0"/>
          <a:chExt cx="0" cy="0"/>
        </a:xfrm>
      </p:grpSpPr>
      <p:sp>
        <p:nvSpPr>
          <p:cNvPr id="2" name="Google Shape;9505;p70">
            <a:extLst>
              <a:ext uri="{FF2B5EF4-FFF2-40B4-BE49-F238E27FC236}">
                <a16:creationId xmlns:a16="http://schemas.microsoft.com/office/drawing/2014/main" id="{F9323ABA-70E1-4A17-A0D5-0090BC4AACC7}"/>
              </a:ext>
            </a:extLst>
          </p:cNvPr>
          <p:cNvSpPr txBox="1">
            <a:spLocks noGrp="1"/>
          </p:cNvSpPr>
          <p:nvPr>
            <p:ph type="title"/>
          </p:nvPr>
        </p:nvSpPr>
        <p:spPr>
          <a:xfrm>
            <a:off x="364242" y="253069"/>
            <a:ext cx="2617058" cy="627744"/>
          </a:xfrm>
          <a:prstGeom prst="rect">
            <a:avLst/>
          </a:prstGeom>
          <a:noFill/>
          <a:ln>
            <a:noFill/>
          </a:ln>
        </p:spPr>
        <p:txBody>
          <a:bodyPr vert="horz" wrap="square" lIns="91421" tIns="91421" rIns="91421" bIns="91421" anchor="ctr" anchorCtr="1" compatLnSpc="1">
            <a:noAutofit/>
          </a:bodyPr>
          <a:lstStyle/>
          <a:p>
            <a:pPr lvl="0"/>
            <a:r>
              <a:rPr lang="es-PE">
                <a:solidFill>
                  <a:srgbClr val="D6B35E"/>
                </a:solidFill>
              </a:rPr>
              <a:t>RESOURCES</a:t>
            </a:r>
          </a:p>
        </p:txBody>
      </p:sp>
      <p:pic>
        <p:nvPicPr>
          <p:cNvPr id="3" name="Imagen 2">
            <a:extLst>
              <a:ext uri="{FF2B5EF4-FFF2-40B4-BE49-F238E27FC236}">
                <a16:creationId xmlns:a16="http://schemas.microsoft.com/office/drawing/2014/main" id="{064C24F5-B69B-40BE-947D-4AC00AB19151}"/>
              </a:ext>
            </a:extLst>
          </p:cNvPr>
          <p:cNvPicPr>
            <a:picLocks noChangeAspect="1"/>
          </p:cNvPicPr>
          <p:nvPr/>
        </p:nvPicPr>
        <p:blipFill>
          <a:blip r:embed="rId3"/>
          <a:stretch>
            <a:fillRect/>
          </a:stretch>
        </p:blipFill>
        <p:spPr>
          <a:xfrm>
            <a:off x="607847" y="805321"/>
            <a:ext cx="1383752" cy="1766245"/>
          </a:xfrm>
          <a:prstGeom prst="rect">
            <a:avLst/>
          </a:prstGeom>
          <a:noFill/>
          <a:ln cap="flat">
            <a:noFill/>
          </a:ln>
        </p:spPr>
      </p:pic>
      <p:pic>
        <p:nvPicPr>
          <p:cNvPr id="4" name="Imagen 5">
            <a:extLst>
              <a:ext uri="{FF2B5EF4-FFF2-40B4-BE49-F238E27FC236}">
                <a16:creationId xmlns:a16="http://schemas.microsoft.com/office/drawing/2014/main" id="{F5BCF377-60D2-4A69-BA94-0A45522994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7945" y="2544491"/>
            <a:ext cx="1921812" cy="2345929"/>
          </a:xfrm>
          <a:prstGeom prst="rect">
            <a:avLst/>
          </a:prstGeom>
          <a:noFill/>
          <a:ln cap="flat">
            <a:noFill/>
          </a:ln>
        </p:spPr>
      </p:pic>
      <p:sp>
        <p:nvSpPr>
          <p:cNvPr id="5" name="Freeform 5">
            <a:extLst>
              <a:ext uri="{FF2B5EF4-FFF2-40B4-BE49-F238E27FC236}">
                <a16:creationId xmlns:a16="http://schemas.microsoft.com/office/drawing/2014/main" id="{687164AB-500C-44A3-9068-2F1E1416A3B7}"/>
              </a:ext>
            </a:extLst>
          </p:cNvPr>
          <p:cNvSpPr/>
          <p:nvPr/>
        </p:nvSpPr>
        <p:spPr>
          <a:xfrm>
            <a:off x="704846" y="2930523"/>
            <a:ext cx="1255708" cy="795335"/>
          </a:xfrm>
          <a:custGeom>
            <a:avLst/>
            <a:gdLst>
              <a:gd name="f0" fmla="val 10800000"/>
              <a:gd name="f1" fmla="val 5400000"/>
              <a:gd name="f2" fmla="val 360"/>
              <a:gd name="f3" fmla="val 180"/>
              <a:gd name="f4" fmla="val w"/>
              <a:gd name="f5" fmla="val h"/>
              <a:gd name="f6" fmla="val 0"/>
              <a:gd name="f7" fmla="val 571"/>
              <a:gd name="f8" fmla="val 361"/>
              <a:gd name="f9" fmla="val 424"/>
              <a:gd name="f10" fmla="val 108"/>
              <a:gd name="f11" fmla="val 428"/>
              <a:gd name="f12" fmla="val 122"/>
              <a:gd name="f13" fmla="val 438"/>
              <a:gd name="f14" fmla="val 130"/>
              <a:gd name="f15" fmla="val 431"/>
              <a:gd name="f16" fmla="val 143"/>
              <a:gd name="f17" fmla="val 430"/>
              <a:gd name="f18" fmla="val 144"/>
              <a:gd name="f19" fmla="val 433"/>
              <a:gd name="f20" fmla="val 147"/>
              <a:gd name="f21" fmla="val 434"/>
              <a:gd name="f22" fmla="val 149"/>
              <a:gd name="f23" fmla="val 436"/>
              <a:gd name="f24" fmla="val 439"/>
              <a:gd name="f25" fmla="val 145"/>
              <a:gd name="f26" fmla="val 437"/>
              <a:gd name="f27" fmla="val 127"/>
              <a:gd name="f28" fmla="val 445"/>
              <a:gd name="f29" fmla="val 110"/>
              <a:gd name="f30" fmla="val 95"/>
              <a:gd name="f31" fmla="val 92"/>
              <a:gd name="f32" fmla="val 87"/>
              <a:gd name="f33" fmla="val 83"/>
              <a:gd name="f34" fmla="val 71"/>
              <a:gd name="f35" fmla="val 57"/>
              <a:gd name="f36" fmla="val 45"/>
              <a:gd name="f37" fmla="val 427"/>
              <a:gd name="f38" fmla="val 42"/>
              <a:gd name="f39" fmla="val 429"/>
              <a:gd name="f40" fmla="val 41"/>
              <a:gd name="f41" fmla="val 27"/>
              <a:gd name="f42" fmla="val 14"/>
              <a:gd name="f43" fmla="val 449"/>
              <a:gd name="f44" fmla="val 16"/>
              <a:gd name="f45" fmla="val 462"/>
              <a:gd name="f46" fmla="val 29"/>
              <a:gd name="f47" fmla="val 459"/>
              <a:gd name="f48" fmla="val 49"/>
              <a:gd name="f49" fmla="val 456"/>
              <a:gd name="f50" fmla="val 66"/>
              <a:gd name="f51" fmla="val 457"/>
              <a:gd name="f52" fmla="val 84"/>
              <a:gd name="f53" fmla="val 103"/>
              <a:gd name="f54" fmla="val 458"/>
              <a:gd name="f55" fmla="val 461"/>
              <a:gd name="f56" fmla="val 467"/>
              <a:gd name="f57" fmla="val 104"/>
              <a:gd name="f58" fmla="val 464"/>
              <a:gd name="f59" fmla="val 77"/>
              <a:gd name="f60" fmla="val 52"/>
              <a:gd name="f61" fmla="val 477"/>
              <a:gd name="f62" fmla="val 28"/>
              <a:gd name="f63" fmla="val 481"/>
              <a:gd name="f64" fmla="val 38"/>
              <a:gd name="f65" fmla="val 485"/>
              <a:gd name="f66" fmla="val 48"/>
              <a:gd name="f67" fmla="val 487"/>
              <a:gd name="f68" fmla="val 58"/>
              <a:gd name="f69" fmla="val 488"/>
              <a:gd name="f70" fmla="val 67"/>
              <a:gd name="f71" fmla="val 76"/>
              <a:gd name="f72" fmla="val 86"/>
              <a:gd name="f73" fmla="val 496"/>
              <a:gd name="f74" fmla="val 90"/>
              <a:gd name="f75" fmla="val 499"/>
              <a:gd name="f76" fmla="val 498"/>
              <a:gd name="f77" fmla="val 501"/>
              <a:gd name="f78" fmla="val 511"/>
              <a:gd name="f79" fmla="val 24"/>
              <a:gd name="f80" fmla="val 517"/>
              <a:gd name="f81" fmla="val 36"/>
              <a:gd name="f82" fmla="val 523"/>
              <a:gd name="f83" fmla="val 47"/>
              <a:gd name="f84" fmla="val 529"/>
              <a:gd name="f85" fmla="val 530"/>
              <a:gd name="f86" fmla="val 60"/>
              <a:gd name="f87" fmla="val 64"/>
              <a:gd name="f88" fmla="val 516"/>
              <a:gd name="f89" fmla="val 93"/>
              <a:gd name="f90" fmla="val 526"/>
              <a:gd name="f91" fmla="val 120"/>
              <a:gd name="f92" fmla="val 146"/>
              <a:gd name="f93" fmla="val 148"/>
              <a:gd name="f94" fmla="val 524"/>
              <a:gd name="f95" fmla="val 151"/>
              <a:gd name="f96" fmla="val 152"/>
              <a:gd name="f97" fmla="val 541"/>
              <a:gd name="f98" fmla="val 162"/>
              <a:gd name="f99" fmla="val 177"/>
              <a:gd name="f100" fmla="val 540"/>
              <a:gd name="f101" fmla="val 193"/>
              <a:gd name="f102" fmla="val 539"/>
              <a:gd name="f103" fmla="val 199"/>
              <a:gd name="f104" fmla="val 542"/>
              <a:gd name="f105" fmla="val 203"/>
              <a:gd name="f106" fmla="val 547"/>
              <a:gd name="f107" fmla="val 209"/>
              <a:gd name="f108" fmla="val 553"/>
              <a:gd name="f109" fmla="val 216"/>
              <a:gd name="f110" fmla="val 554"/>
              <a:gd name="f111" fmla="val 228"/>
              <a:gd name="f112" fmla="val 558"/>
              <a:gd name="f113" fmla="val 238"/>
              <a:gd name="f114" fmla="val 559"/>
              <a:gd name="f115" fmla="val 241"/>
              <a:gd name="f116" fmla="val 245"/>
              <a:gd name="f117" fmla="val 560"/>
              <a:gd name="f118" fmla="val 247"/>
              <a:gd name="f119" fmla="val 259"/>
              <a:gd name="f120" fmla="val 564"/>
              <a:gd name="f121" fmla="val 268"/>
              <a:gd name="f122" fmla="val 556"/>
              <a:gd name="f123" fmla="val 276"/>
              <a:gd name="f124" fmla="val 551"/>
              <a:gd name="f125" fmla="val 281"/>
              <a:gd name="f126" fmla="val 545"/>
              <a:gd name="f127" fmla="val 285"/>
              <a:gd name="f128" fmla="val 287"/>
              <a:gd name="f129" fmla="val 303"/>
              <a:gd name="f130" fmla="val 320"/>
              <a:gd name="f131" fmla="val 413"/>
              <a:gd name="f132" fmla="val 325"/>
              <a:gd name="f133" fmla="val 400"/>
              <a:gd name="f134" fmla="val 326"/>
              <a:gd name="f135" fmla="val 385"/>
              <a:gd name="f136" fmla="val 323"/>
              <a:gd name="f137" fmla="val 372"/>
              <a:gd name="f138" fmla="val 321"/>
              <a:gd name="f139" fmla="val 319"/>
              <a:gd name="f140" fmla="val 349"/>
              <a:gd name="f141" fmla="val 312"/>
              <a:gd name="f142" fmla="val 337"/>
              <a:gd name="f143" fmla="val 299"/>
              <a:gd name="f144" fmla="val 311"/>
              <a:gd name="f145" fmla="val 260"/>
              <a:gd name="f146" fmla="val 222"/>
              <a:gd name="f147" fmla="val 314"/>
              <a:gd name="f148" fmla="val 200"/>
              <a:gd name="f149" fmla="val 315"/>
              <a:gd name="f150" fmla="val 179"/>
              <a:gd name="f151" fmla="val 167"/>
              <a:gd name="f152" fmla="val 346"/>
              <a:gd name="f153" fmla="val 164"/>
              <a:gd name="f154" fmla="val 352"/>
              <a:gd name="f155" fmla="val 153"/>
              <a:gd name="f156" fmla="val 357"/>
              <a:gd name="f157" fmla="val 358"/>
              <a:gd name="f158" fmla="val 115"/>
              <a:gd name="f159" fmla="val 51"/>
              <a:gd name="f160" fmla="val 350"/>
              <a:gd name="f161" fmla="val 343"/>
              <a:gd name="f162" fmla="val 339"/>
              <a:gd name="f163" fmla="val 35"/>
              <a:gd name="f164" fmla="val 333"/>
              <a:gd name="f165" fmla="val 30"/>
              <a:gd name="f166" fmla="val 22"/>
              <a:gd name="f167" fmla="val 3"/>
              <a:gd name="f168" fmla="val 298"/>
              <a:gd name="f169" fmla="val 283"/>
              <a:gd name="f170" fmla="val 26"/>
              <a:gd name="f171" fmla="val 269"/>
              <a:gd name="f172" fmla="val 37"/>
              <a:gd name="f173" fmla="val 256"/>
              <a:gd name="f174" fmla="val 236"/>
              <a:gd name="f175" fmla="val 44"/>
              <a:gd name="f176" fmla="val 226"/>
              <a:gd name="f177" fmla="val 217"/>
              <a:gd name="f178" fmla="val 69"/>
              <a:gd name="f179" fmla="val 211"/>
              <a:gd name="f180" fmla="val 207"/>
              <a:gd name="f181" fmla="val 81"/>
              <a:gd name="f182" fmla="val 204"/>
              <a:gd name="f183" fmla="val 82"/>
              <a:gd name="f184" fmla="val 196"/>
              <a:gd name="f185" fmla="val 186"/>
              <a:gd name="f186" fmla="val 176"/>
              <a:gd name="f187" fmla="val 79"/>
              <a:gd name="f188" fmla="val 166"/>
              <a:gd name="f189" fmla="val 150"/>
              <a:gd name="f190" fmla="val 136"/>
              <a:gd name="f191" fmla="val 125"/>
              <a:gd name="f192" fmla="val 94"/>
              <a:gd name="f193" fmla="val 106"/>
              <a:gd name="f194" fmla="val 96"/>
              <a:gd name="f195" fmla="val 98"/>
              <a:gd name="f196" fmla="val 99"/>
              <a:gd name="f197" fmla="val 111"/>
              <a:gd name="f198" fmla="val 62"/>
              <a:gd name="f199" fmla="val 116"/>
              <a:gd name="f200" fmla="val 141"/>
              <a:gd name="f201" fmla="val 124"/>
              <a:gd name="f202" fmla="val 165"/>
              <a:gd name="f203" fmla="val 137"/>
              <a:gd name="f204" fmla="val 139"/>
              <a:gd name="f205" fmla="val 140"/>
              <a:gd name="f206" fmla="val 154"/>
              <a:gd name="f207" fmla="val 158"/>
              <a:gd name="f208" fmla="val 172"/>
              <a:gd name="f209" fmla="val 156"/>
              <a:gd name="f210" fmla="val 169"/>
              <a:gd name="f211" fmla="val 184"/>
              <a:gd name="f212" fmla="val 160"/>
              <a:gd name="f213" fmla="val 188"/>
              <a:gd name="f214" fmla="val 192"/>
              <a:gd name="f215" fmla="val 194"/>
              <a:gd name="f216" fmla="val 195"/>
              <a:gd name="f217" fmla="val 159"/>
              <a:gd name="f218" fmla="val 174"/>
              <a:gd name="f219" fmla="val 208"/>
              <a:gd name="f220" fmla="val 189"/>
              <a:gd name="f221" fmla="val 215"/>
              <a:gd name="f222" fmla="val 224"/>
              <a:gd name="f223" fmla="val 235"/>
              <a:gd name="f224" fmla="val 163"/>
              <a:gd name="f225" fmla="val 232"/>
              <a:gd name="f226" fmla="val 138"/>
              <a:gd name="f227" fmla="val 231"/>
              <a:gd name="f228" fmla="val 113"/>
              <a:gd name="f229" fmla="val 239"/>
              <a:gd name="f230" fmla="val 91"/>
              <a:gd name="f231" fmla="val 75"/>
              <a:gd name="f232" fmla="val 264"/>
              <a:gd name="f233" fmla="val 280"/>
              <a:gd name="f234" fmla="val 295"/>
              <a:gd name="f235" fmla="val 53"/>
              <a:gd name="f236" fmla="val 296"/>
              <a:gd name="f237" fmla="val 302"/>
              <a:gd name="f238" fmla="val 70"/>
              <a:gd name="f239" fmla="val 304"/>
              <a:gd name="f240" fmla="val 308"/>
              <a:gd name="f241" fmla="val 63"/>
              <a:gd name="f242" fmla="val 313"/>
              <a:gd name="f243" fmla="val 318"/>
              <a:gd name="f244" fmla="val 78"/>
              <a:gd name="f245" fmla="val 324"/>
              <a:gd name="f246" fmla="val 88"/>
              <a:gd name="f247" fmla="val 341"/>
              <a:gd name="f248" fmla="val 40"/>
              <a:gd name="f249" fmla="val 15"/>
              <a:gd name="f250" fmla="val 362"/>
              <a:gd name="f251" fmla="val 43"/>
              <a:gd name="f252" fmla="val 369"/>
              <a:gd name="f253" fmla="val 373"/>
              <a:gd name="f254" fmla="val 50"/>
              <a:gd name="f255" fmla="val 377"/>
              <a:gd name="f256" fmla="val 381"/>
              <a:gd name="f257" fmla="val 392"/>
              <a:gd name="f258" fmla="val 402"/>
              <a:gd name="f259" fmla="val 412"/>
              <a:gd name="f260" fmla="val 105"/>
              <a:gd name="f261" fmla="val 396"/>
              <a:gd name="f262" fmla="val 407"/>
              <a:gd name="f263" fmla="val 403"/>
              <a:gd name="f264" fmla="val 170"/>
              <a:gd name="f265" fmla="val 417"/>
              <a:gd name="f266" fmla="val 419"/>
              <a:gd name="f267" fmla="val 416"/>
              <a:gd name="f268" fmla="val 409"/>
              <a:gd name="f269" fmla="val 132"/>
              <a:gd name="f270" fmla="val 420"/>
              <a:gd name="f271" fmla="val 123"/>
              <a:gd name="f272" fmla="+- 0 0 -90"/>
              <a:gd name="f273" fmla="*/ f4 1 571"/>
              <a:gd name="f274" fmla="*/ f5 1 361"/>
              <a:gd name="f275" fmla="val f6"/>
              <a:gd name="f276" fmla="val f7"/>
              <a:gd name="f277" fmla="val f8"/>
              <a:gd name="f278" fmla="*/ f272 f0 1"/>
              <a:gd name="f279" fmla="+- f277 0 f275"/>
              <a:gd name="f280" fmla="+- f276 0 f275"/>
              <a:gd name="f281" fmla="*/ f278 1 f3"/>
              <a:gd name="f282" fmla="*/ f280 1 571"/>
              <a:gd name="f283" fmla="*/ f279 1 361"/>
              <a:gd name="f284" fmla="*/ 431 f280 1"/>
              <a:gd name="f285" fmla="*/ 143 f279 1"/>
              <a:gd name="f286" fmla="*/ 439 f280 1"/>
              <a:gd name="f287" fmla="*/ 144 f279 1"/>
              <a:gd name="f288" fmla="*/ 433 f280 1"/>
              <a:gd name="f289" fmla="*/ 83 f279 1"/>
              <a:gd name="f290" fmla="*/ 429 f280 1"/>
              <a:gd name="f291" fmla="*/ 41 f279 1"/>
              <a:gd name="f292" fmla="*/ 459 f280 1"/>
              <a:gd name="f293" fmla="*/ 49 f279 1"/>
              <a:gd name="f294" fmla="*/ 467 f280 1"/>
              <a:gd name="f295" fmla="*/ 104 f279 1"/>
              <a:gd name="f296" fmla="*/ 487 f280 1"/>
              <a:gd name="f297" fmla="*/ 58 f279 1"/>
              <a:gd name="f298" fmla="*/ 498 f280 1"/>
              <a:gd name="f299" fmla="*/ 77 f279 1"/>
              <a:gd name="f300" fmla="*/ 529 f280 1"/>
              <a:gd name="f301" fmla="*/ 523 f280 1"/>
              <a:gd name="f302" fmla="*/ 146 f279 1"/>
              <a:gd name="f303" fmla="*/ 540 f280 1"/>
              <a:gd name="f304" fmla="*/ 193 f279 1"/>
              <a:gd name="f305" fmla="*/ 558 f280 1"/>
              <a:gd name="f306" fmla="*/ 238 f279 1"/>
              <a:gd name="f307" fmla="*/ 556 f280 1"/>
              <a:gd name="f308" fmla="*/ 276 f279 1"/>
              <a:gd name="f309" fmla="*/ 413 f280 1"/>
              <a:gd name="f310" fmla="*/ 325 f279 1"/>
              <a:gd name="f311" fmla="*/ 337 f280 1"/>
              <a:gd name="f312" fmla="*/ 312 f279 1"/>
              <a:gd name="f313" fmla="*/ 167 f280 1"/>
              <a:gd name="f314" fmla="*/ 346 f279 1"/>
              <a:gd name="f315" fmla="*/ 57 f280 1"/>
              <a:gd name="f316" fmla="*/ 352 f279 1"/>
              <a:gd name="f317" fmla="*/ 22 f280 1"/>
              <a:gd name="f318" fmla="*/ 321 f279 1"/>
              <a:gd name="f319" fmla="*/ 41 f280 1"/>
              <a:gd name="f320" fmla="*/ 236 f279 1"/>
              <a:gd name="f321" fmla="*/ 82 f280 1"/>
              <a:gd name="f322" fmla="*/ 196 f279 1"/>
              <a:gd name="f323" fmla="*/ 86 f280 1"/>
              <a:gd name="f324" fmla="*/ 145 f279 1"/>
              <a:gd name="f325" fmla="*/ 99 f280 1"/>
              <a:gd name="f326" fmla="*/ 90 f279 1"/>
              <a:gd name="f327" fmla="*/ 136 f280 1"/>
              <a:gd name="f328" fmla="*/ 165 f279 1"/>
              <a:gd name="f329" fmla="*/ 158 f280 1"/>
              <a:gd name="f330" fmla="*/ 130 f279 1"/>
              <a:gd name="f331" fmla="*/ 192 f280 1"/>
              <a:gd name="f332" fmla="*/ 208 f280 1"/>
              <a:gd name="f333" fmla="*/ 189 f279 1"/>
              <a:gd name="f334" fmla="*/ 231 f280 1"/>
              <a:gd name="f335" fmla="*/ 113 f279 1"/>
              <a:gd name="f336" fmla="*/ 264 f280 1"/>
              <a:gd name="f337" fmla="*/ 45 f279 1"/>
              <a:gd name="f338" fmla="*/ 308 f280 1"/>
              <a:gd name="f339" fmla="*/ 63 f279 1"/>
              <a:gd name="f340" fmla="*/ 350 f280 1"/>
              <a:gd name="f341" fmla="*/ 15 f279 1"/>
              <a:gd name="f342" fmla="*/ 381 f280 1"/>
              <a:gd name="f343" fmla="*/ 37 f279 1"/>
              <a:gd name="f344" fmla="*/ 412 f280 1"/>
              <a:gd name="f345" fmla="*/ 105 f279 1"/>
              <a:gd name="f346" fmla="*/ 416 f280 1"/>
              <a:gd name="f347" fmla="*/ 147 f279 1"/>
              <a:gd name="f348" fmla="+- f281 0 f1"/>
              <a:gd name="f349" fmla="*/ f284 1 571"/>
              <a:gd name="f350" fmla="*/ f285 1 361"/>
              <a:gd name="f351" fmla="*/ f286 1 571"/>
              <a:gd name="f352" fmla="*/ f287 1 361"/>
              <a:gd name="f353" fmla="*/ f288 1 571"/>
              <a:gd name="f354" fmla="*/ f289 1 361"/>
              <a:gd name="f355" fmla="*/ f290 1 571"/>
              <a:gd name="f356" fmla="*/ f291 1 361"/>
              <a:gd name="f357" fmla="*/ f292 1 571"/>
              <a:gd name="f358" fmla="*/ f293 1 361"/>
              <a:gd name="f359" fmla="*/ f294 1 571"/>
              <a:gd name="f360" fmla="*/ f295 1 361"/>
              <a:gd name="f361" fmla="*/ f296 1 571"/>
              <a:gd name="f362" fmla="*/ f297 1 361"/>
              <a:gd name="f363" fmla="*/ f298 1 571"/>
              <a:gd name="f364" fmla="*/ f299 1 361"/>
              <a:gd name="f365" fmla="*/ f300 1 571"/>
              <a:gd name="f366" fmla="*/ f301 1 571"/>
              <a:gd name="f367" fmla="*/ f302 1 361"/>
              <a:gd name="f368" fmla="*/ f303 1 571"/>
              <a:gd name="f369" fmla="*/ f304 1 361"/>
              <a:gd name="f370" fmla="*/ f305 1 571"/>
              <a:gd name="f371" fmla="*/ f306 1 361"/>
              <a:gd name="f372" fmla="*/ f307 1 571"/>
              <a:gd name="f373" fmla="*/ f308 1 361"/>
              <a:gd name="f374" fmla="*/ f309 1 571"/>
              <a:gd name="f375" fmla="*/ f310 1 361"/>
              <a:gd name="f376" fmla="*/ f311 1 571"/>
              <a:gd name="f377" fmla="*/ f312 1 361"/>
              <a:gd name="f378" fmla="*/ f313 1 571"/>
              <a:gd name="f379" fmla="*/ f314 1 361"/>
              <a:gd name="f380" fmla="*/ f315 1 571"/>
              <a:gd name="f381" fmla="*/ f316 1 361"/>
              <a:gd name="f382" fmla="*/ f317 1 571"/>
              <a:gd name="f383" fmla="*/ f318 1 361"/>
              <a:gd name="f384" fmla="*/ f319 1 571"/>
              <a:gd name="f385" fmla="*/ f320 1 361"/>
              <a:gd name="f386" fmla="*/ f321 1 571"/>
              <a:gd name="f387" fmla="*/ f322 1 361"/>
              <a:gd name="f388" fmla="*/ f323 1 571"/>
              <a:gd name="f389" fmla="*/ f324 1 361"/>
              <a:gd name="f390" fmla="*/ f325 1 571"/>
              <a:gd name="f391" fmla="*/ f326 1 361"/>
              <a:gd name="f392" fmla="*/ f327 1 571"/>
              <a:gd name="f393" fmla="*/ f328 1 361"/>
              <a:gd name="f394" fmla="*/ f329 1 571"/>
              <a:gd name="f395" fmla="*/ f330 1 361"/>
              <a:gd name="f396" fmla="*/ f331 1 571"/>
              <a:gd name="f397" fmla="*/ f332 1 571"/>
              <a:gd name="f398" fmla="*/ f333 1 361"/>
              <a:gd name="f399" fmla="*/ f334 1 571"/>
              <a:gd name="f400" fmla="*/ f335 1 361"/>
              <a:gd name="f401" fmla="*/ f336 1 571"/>
              <a:gd name="f402" fmla="*/ f337 1 361"/>
              <a:gd name="f403" fmla="*/ f338 1 571"/>
              <a:gd name="f404" fmla="*/ f339 1 361"/>
              <a:gd name="f405" fmla="*/ f340 1 571"/>
              <a:gd name="f406" fmla="*/ f341 1 361"/>
              <a:gd name="f407" fmla="*/ f342 1 571"/>
              <a:gd name="f408" fmla="*/ f343 1 361"/>
              <a:gd name="f409" fmla="*/ f344 1 571"/>
              <a:gd name="f410" fmla="*/ f345 1 361"/>
              <a:gd name="f411" fmla="*/ f346 1 571"/>
              <a:gd name="f412" fmla="*/ f347 1 361"/>
              <a:gd name="f413" fmla="*/ 0 1 f282"/>
              <a:gd name="f414" fmla="*/ f276 1 f282"/>
              <a:gd name="f415" fmla="*/ 0 1 f283"/>
              <a:gd name="f416" fmla="*/ f277 1 f283"/>
              <a:gd name="f417" fmla="*/ f349 1 f282"/>
              <a:gd name="f418" fmla="*/ f350 1 f283"/>
              <a:gd name="f419" fmla="*/ f351 1 f282"/>
              <a:gd name="f420" fmla="*/ f352 1 f283"/>
              <a:gd name="f421" fmla="*/ f353 1 f282"/>
              <a:gd name="f422" fmla="*/ f354 1 f283"/>
              <a:gd name="f423" fmla="*/ f355 1 f282"/>
              <a:gd name="f424" fmla="*/ f356 1 f283"/>
              <a:gd name="f425" fmla="*/ f357 1 f282"/>
              <a:gd name="f426" fmla="*/ f358 1 f283"/>
              <a:gd name="f427" fmla="*/ f359 1 f282"/>
              <a:gd name="f428" fmla="*/ f360 1 f283"/>
              <a:gd name="f429" fmla="*/ f361 1 f282"/>
              <a:gd name="f430" fmla="*/ f362 1 f283"/>
              <a:gd name="f431" fmla="*/ f363 1 f282"/>
              <a:gd name="f432" fmla="*/ f364 1 f283"/>
              <a:gd name="f433" fmla="*/ f365 1 f282"/>
              <a:gd name="f434" fmla="*/ f366 1 f282"/>
              <a:gd name="f435" fmla="*/ f367 1 f283"/>
              <a:gd name="f436" fmla="*/ f368 1 f282"/>
              <a:gd name="f437" fmla="*/ f369 1 f283"/>
              <a:gd name="f438" fmla="*/ f370 1 f282"/>
              <a:gd name="f439" fmla="*/ f371 1 f283"/>
              <a:gd name="f440" fmla="*/ f372 1 f282"/>
              <a:gd name="f441" fmla="*/ f373 1 f283"/>
              <a:gd name="f442" fmla="*/ f374 1 f282"/>
              <a:gd name="f443" fmla="*/ f375 1 f283"/>
              <a:gd name="f444" fmla="*/ f376 1 f282"/>
              <a:gd name="f445" fmla="*/ f377 1 f283"/>
              <a:gd name="f446" fmla="*/ f378 1 f282"/>
              <a:gd name="f447" fmla="*/ f379 1 f283"/>
              <a:gd name="f448" fmla="*/ f380 1 f282"/>
              <a:gd name="f449" fmla="*/ f381 1 f283"/>
              <a:gd name="f450" fmla="*/ f382 1 f282"/>
              <a:gd name="f451" fmla="*/ f383 1 f283"/>
              <a:gd name="f452" fmla="*/ f384 1 f282"/>
              <a:gd name="f453" fmla="*/ f385 1 f283"/>
              <a:gd name="f454" fmla="*/ f386 1 f282"/>
              <a:gd name="f455" fmla="*/ f387 1 f283"/>
              <a:gd name="f456" fmla="*/ f388 1 f282"/>
              <a:gd name="f457" fmla="*/ f389 1 f283"/>
              <a:gd name="f458" fmla="*/ f390 1 f282"/>
              <a:gd name="f459" fmla="*/ f391 1 f283"/>
              <a:gd name="f460" fmla="*/ f392 1 f282"/>
              <a:gd name="f461" fmla="*/ f393 1 f283"/>
              <a:gd name="f462" fmla="*/ f394 1 f282"/>
              <a:gd name="f463" fmla="*/ f395 1 f283"/>
              <a:gd name="f464" fmla="*/ f396 1 f282"/>
              <a:gd name="f465" fmla="*/ f397 1 f282"/>
              <a:gd name="f466" fmla="*/ f398 1 f283"/>
              <a:gd name="f467" fmla="*/ f399 1 f282"/>
              <a:gd name="f468" fmla="*/ f400 1 f283"/>
              <a:gd name="f469" fmla="*/ f401 1 f282"/>
              <a:gd name="f470" fmla="*/ f402 1 f283"/>
              <a:gd name="f471" fmla="*/ f403 1 f282"/>
              <a:gd name="f472" fmla="*/ f404 1 f283"/>
              <a:gd name="f473" fmla="*/ f405 1 f282"/>
              <a:gd name="f474" fmla="*/ f406 1 f283"/>
              <a:gd name="f475" fmla="*/ f407 1 f282"/>
              <a:gd name="f476" fmla="*/ f408 1 f283"/>
              <a:gd name="f477" fmla="*/ f409 1 f282"/>
              <a:gd name="f478" fmla="*/ f410 1 f283"/>
              <a:gd name="f479" fmla="*/ f411 1 f282"/>
              <a:gd name="f480" fmla="*/ f412 1 f283"/>
              <a:gd name="f481" fmla="*/ f413 f273 1"/>
              <a:gd name="f482" fmla="*/ f414 f273 1"/>
              <a:gd name="f483" fmla="*/ f416 f274 1"/>
              <a:gd name="f484" fmla="*/ f415 f274 1"/>
              <a:gd name="f485" fmla="*/ f417 f273 1"/>
              <a:gd name="f486" fmla="*/ f418 f274 1"/>
              <a:gd name="f487" fmla="*/ f419 f273 1"/>
              <a:gd name="f488" fmla="*/ f420 f274 1"/>
              <a:gd name="f489" fmla="*/ f421 f273 1"/>
              <a:gd name="f490" fmla="*/ f422 f274 1"/>
              <a:gd name="f491" fmla="*/ f423 f273 1"/>
              <a:gd name="f492" fmla="*/ f424 f274 1"/>
              <a:gd name="f493" fmla="*/ f425 f273 1"/>
              <a:gd name="f494" fmla="*/ f426 f274 1"/>
              <a:gd name="f495" fmla="*/ f427 f273 1"/>
              <a:gd name="f496" fmla="*/ f428 f274 1"/>
              <a:gd name="f497" fmla="*/ f429 f273 1"/>
              <a:gd name="f498" fmla="*/ f430 f274 1"/>
              <a:gd name="f499" fmla="*/ f431 f273 1"/>
              <a:gd name="f500" fmla="*/ f432 f274 1"/>
              <a:gd name="f501" fmla="*/ f433 f273 1"/>
              <a:gd name="f502" fmla="*/ f434 f273 1"/>
              <a:gd name="f503" fmla="*/ f435 f274 1"/>
              <a:gd name="f504" fmla="*/ f436 f273 1"/>
              <a:gd name="f505" fmla="*/ f437 f274 1"/>
              <a:gd name="f506" fmla="*/ f438 f273 1"/>
              <a:gd name="f507" fmla="*/ f439 f274 1"/>
              <a:gd name="f508" fmla="*/ f440 f273 1"/>
              <a:gd name="f509" fmla="*/ f441 f274 1"/>
              <a:gd name="f510" fmla="*/ f442 f273 1"/>
              <a:gd name="f511" fmla="*/ f443 f274 1"/>
              <a:gd name="f512" fmla="*/ f444 f273 1"/>
              <a:gd name="f513" fmla="*/ f445 f274 1"/>
              <a:gd name="f514" fmla="*/ f446 f273 1"/>
              <a:gd name="f515" fmla="*/ f447 f274 1"/>
              <a:gd name="f516" fmla="*/ f448 f273 1"/>
              <a:gd name="f517" fmla="*/ f449 f274 1"/>
              <a:gd name="f518" fmla="*/ f450 f273 1"/>
              <a:gd name="f519" fmla="*/ f451 f274 1"/>
              <a:gd name="f520" fmla="*/ f452 f273 1"/>
              <a:gd name="f521" fmla="*/ f453 f274 1"/>
              <a:gd name="f522" fmla="*/ f454 f273 1"/>
              <a:gd name="f523" fmla="*/ f455 f274 1"/>
              <a:gd name="f524" fmla="*/ f456 f273 1"/>
              <a:gd name="f525" fmla="*/ f457 f274 1"/>
              <a:gd name="f526" fmla="*/ f458 f273 1"/>
              <a:gd name="f527" fmla="*/ f459 f274 1"/>
              <a:gd name="f528" fmla="*/ f460 f273 1"/>
              <a:gd name="f529" fmla="*/ f461 f274 1"/>
              <a:gd name="f530" fmla="*/ f462 f273 1"/>
              <a:gd name="f531" fmla="*/ f463 f274 1"/>
              <a:gd name="f532" fmla="*/ f464 f273 1"/>
              <a:gd name="f533" fmla="*/ f465 f273 1"/>
              <a:gd name="f534" fmla="*/ f466 f274 1"/>
              <a:gd name="f535" fmla="*/ f467 f273 1"/>
              <a:gd name="f536" fmla="*/ f468 f274 1"/>
              <a:gd name="f537" fmla="*/ f469 f273 1"/>
              <a:gd name="f538" fmla="*/ f470 f274 1"/>
              <a:gd name="f539" fmla="*/ f471 f273 1"/>
              <a:gd name="f540" fmla="*/ f472 f274 1"/>
              <a:gd name="f541" fmla="*/ f473 f273 1"/>
              <a:gd name="f542" fmla="*/ f474 f274 1"/>
              <a:gd name="f543" fmla="*/ f475 f273 1"/>
              <a:gd name="f544" fmla="*/ f476 f274 1"/>
              <a:gd name="f545" fmla="*/ f477 f273 1"/>
              <a:gd name="f546" fmla="*/ f478 f274 1"/>
              <a:gd name="f547" fmla="*/ f479 f273 1"/>
              <a:gd name="f548" fmla="*/ f480 f274 1"/>
            </a:gdLst>
            <a:ahLst/>
            <a:cxnLst>
              <a:cxn ang="3cd4">
                <a:pos x="hc" y="t"/>
              </a:cxn>
              <a:cxn ang="0">
                <a:pos x="r" y="vc"/>
              </a:cxn>
              <a:cxn ang="cd4">
                <a:pos x="hc" y="b"/>
              </a:cxn>
              <a:cxn ang="cd2">
                <a:pos x="l" y="vc"/>
              </a:cxn>
              <a:cxn ang="f348">
                <a:pos x="f485" y="f486"/>
              </a:cxn>
              <a:cxn ang="f348">
                <a:pos x="f487" y="f488"/>
              </a:cxn>
              <a:cxn ang="f348">
                <a:pos x="f489" y="f490"/>
              </a:cxn>
              <a:cxn ang="f348">
                <a:pos x="f491" y="f492"/>
              </a:cxn>
              <a:cxn ang="f348">
                <a:pos x="f493" y="f494"/>
              </a:cxn>
              <a:cxn ang="f348">
                <a:pos x="f495" y="f496"/>
              </a:cxn>
              <a:cxn ang="f348">
                <a:pos x="f497" y="f498"/>
              </a:cxn>
              <a:cxn ang="f348">
                <a:pos x="f499" y="f500"/>
              </a:cxn>
              <a:cxn ang="f348">
                <a:pos x="f501" y="f498"/>
              </a:cxn>
              <a:cxn ang="f348">
                <a:pos x="f502" y="f503"/>
              </a:cxn>
              <a:cxn ang="f348">
                <a:pos x="f504" y="f505"/>
              </a:cxn>
              <a:cxn ang="f348">
                <a:pos x="f506" y="f507"/>
              </a:cxn>
              <a:cxn ang="f348">
                <a:pos x="f508" y="f509"/>
              </a:cxn>
              <a:cxn ang="f348">
                <a:pos x="f510" y="f511"/>
              </a:cxn>
              <a:cxn ang="f348">
                <a:pos x="f512" y="f513"/>
              </a:cxn>
              <a:cxn ang="f348">
                <a:pos x="f514" y="f515"/>
              </a:cxn>
              <a:cxn ang="f348">
                <a:pos x="f516" y="f517"/>
              </a:cxn>
              <a:cxn ang="f348">
                <a:pos x="f518" y="f519"/>
              </a:cxn>
              <a:cxn ang="f348">
                <a:pos x="f520" y="f521"/>
              </a:cxn>
              <a:cxn ang="f348">
                <a:pos x="f522" y="f523"/>
              </a:cxn>
              <a:cxn ang="f348">
                <a:pos x="f524" y="f525"/>
              </a:cxn>
              <a:cxn ang="f348">
                <a:pos x="f526" y="f527"/>
              </a:cxn>
              <a:cxn ang="f348">
                <a:pos x="f528" y="f529"/>
              </a:cxn>
              <a:cxn ang="f348">
                <a:pos x="f530" y="f531"/>
              </a:cxn>
              <a:cxn ang="f348">
                <a:pos x="f532" y="f503"/>
              </a:cxn>
              <a:cxn ang="f348">
                <a:pos x="f533" y="f534"/>
              </a:cxn>
              <a:cxn ang="f348">
                <a:pos x="f535" y="f536"/>
              </a:cxn>
              <a:cxn ang="f348">
                <a:pos x="f537" y="f538"/>
              </a:cxn>
              <a:cxn ang="f348">
                <a:pos x="f539" y="f540"/>
              </a:cxn>
              <a:cxn ang="f348">
                <a:pos x="f541" y="f542"/>
              </a:cxn>
              <a:cxn ang="f348">
                <a:pos x="f543" y="f544"/>
              </a:cxn>
              <a:cxn ang="f348">
                <a:pos x="f545" y="f546"/>
              </a:cxn>
              <a:cxn ang="f348">
                <a:pos x="f547" y="f548"/>
              </a:cxn>
            </a:cxnLst>
            <a:rect l="f481" t="f484" r="f482" b="f483"/>
            <a:pathLst>
              <a:path w="571" h="361">
                <a:moveTo>
                  <a:pt x="f9" y="f10"/>
                </a:moveTo>
                <a:cubicBezTo>
                  <a:pt x="f11" y="f12"/>
                  <a:pt x="f13" y="f14"/>
                  <a:pt x="f15" y="f16"/>
                </a:cubicBezTo>
                <a:cubicBezTo>
                  <a:pt x="f17" y="f18"/>
                  <a:pt x="f19" y="f20"/>
                  <a:pt x="f21" y="f22"/>
                </a:cubicBezTo>
                <a:cubicBezTo>
                  <a:pt x="f23" y="f20"/>
                  <a:pt x="f24" y="f25"/>
                  <a:pt x="f24" y="f18"/>
                </a:cubicBezTo>
                <a:cubicBezTo>
                  <a:pt x="f26" y="f27"/>
                  <a:pt x="f28" y="f29"/>
                  <a:pt x="f19" y="f30"/>
                </a:cubicBezTo>
                <a:cubicBezTo>
                  <a:pt x="f15" y="f31"/>
                  <a:pt x="f19" y="f32"/>
                  <a:pt x="f19" y="f33"/>
                </a:cubicBezTo>
                <a:cubicBezTo>
                  <a:pt x="f17" y="f34"/>
                  <a:pt x="f13" y="f35"/>
                  <a:pt x="f11" y="f36"/>
                </a:cubicBezTo>
                <a:cubicBezTo>
                  <a:pt x="f37" y="f36"/>
                  <a:pt x="f11" y="f38"/>
                  <a:pt x="f39" y="f40"/>
                </a:cubicBezTo>
                <a:cubicBezTo>
                  <a:pt x="f21" y="f41"/>
                  <a:pt x="f24" y="f42"/>
                  <a:pt x="f28" y="f6"/>
                </a:cubicBezTo>
                <a:cubicBezTo>
                  <a:pt x="f43" y="f44"/>
                  <a:pt x="f45" y="f46"/>
                  <a:pt x="f47" y="f48"/>
                </a:cubicBezTo>
                <a:cubicBezTo>
                  <a:pt x="f49" y="f50"/>
                  <a:pt x="f51" y="f52"/>
                  <a:pt x="f51" y="f53"/>
                </a:cubicBezTo>
                <a:cubicBezTo>
                  <a:pt x="f54" y="f53"/>
                  <a:pt x="f55" y="f53"/>
                  <a:pt x="f56" y="f57"/>
                </a:cubicBezTo>
                <a:cubicBezTo>
                  <a:pt x="f58" y="f59"/>
                  <a:pt x="f45" y="f60"/>
                  <a:pt x="f61" y="f62"/>
                </a:cubicBezTo>
                <a:cubicBezTo>
                  <a:pt x="f63" y="f64"/>
                  <a:pt x="f65" y="f66"/>
                  <a:pt x="f67" y="f68"/>
                </a:cubicBezTo>
                <a:cubicBezTo>
                  <a:pt x="f69" y="f70"/>
                  <a:pt x="f67" y="f71"/>
                  <a:pt x="f67" y="f72"/>
                </a:cubicBezTo>
                <a:cubicBezTo>
                  <a:pt x="f73" y="f74"/>
                  <a:pt x="f75" y="f32"/>
                  <a:pt x="f76" y="f59"/>
                </a:cubicBezTo>
                <a:cubicBezTo>
                  <a:pt x="f73" y="f68"/>
                  <a:pt x="f77" y="f40"/>
                  <a:pt x="f78" y="f79"/>
                </a:cubicBezTo>
                <a:cubicBezTo>
                  <a:pt x="f80" y="f81"/>
                  <a:pt x="f82" y="f83"/>
                  <a:pt x="f84" y="f68"/>
                </a:cubicBezTo>
                <a:cubicBezTo>
                  <a:pt x="f85" y="f86"/>
                  <a:pt x="f85" y="f87"/>
                  <a:pt x="f84" y="f70"/>
                </a:cubicBezTo>
                <a:cubicBezTo>
                  <a:pt x="f88" y="f89"/>
                  <a:pt x="f90" y="f91"/>
                  <a:pt x="f82" y="f92"/>
                </a:cubicBezTo>
                <a:cubicBezTo>
                  <a:pt x="f82" y="f93"/>
                  <a:pt x="f94" y="f95"/>
                  <a:pt x="f90" y="f96"/>
                </a:cubicBezTo>
                <a:cubicBezTo>
                  <a:pt x="f97" y="f98"/>
                  <a:pt x="f97" y="f99"/>
                  <a:pt x="f100" y="f101"/>
                </a:cubicBezTo>
                <a:cubicBezTo>
                  <a:pt x="f102" y="f103"/>
                  <a:pt x="f104" y="f105"/>
                  <a:pt x="f106" y="f107"/>
                </a:cubicBezTo>
                <a:cubicBezTo>
                  <a:pt x="f108" y="f109"/>
                  <a:pt x="f110" y="f111"/>
                  <a:pt x="f112" y="f113"/>
                </a:cubicBezTo>
                <a:cubicBezTo>
                  <a:pt x="f114" y="f115"/>
                  <a:pt x="f112" y="f116"/>
                  <a:pt x="f117" y="f118"/>
                </a:cubicBezTo>
                <a:cubicBezTo>
                  <a:pt x="f7" y="f119"/>
                  <a:pt x="f120" y="f121"/>
                  <a:pt x="f122" y="f123"/>
                </a:cubicBezTo>
                <a:cubicBezTo>
                  <a:pt x="f124" y="f125"/>
                  <a:pt x="f126" y="f127"/>
                  <a:pt x="f102" y="f128"/>
                </a:cubicBezTo>
                <a:cubicBezTo>
                  <a:pt x="f76" y="f129"/>
                  <a:pt x="f51" y="f130"/>
                  <a:pt x="f131" y="f132"/>
                </a:cubicBezTo>
                <a:cubicBezTo>
                  <a:pt x="f133" y="f134"/>
                  <a:pt x="f135" y="f136"/>
                  <a:pt x="f137" y="f138"/>
                </a:cubicBezTo>
                <a:cubicBezTo>
                  <a:pt x="f2" y="f139"/>
                  <a:pt x="f140" y="f141"/>
                  <a:pt x="f142" y="f141"/>
                </a:cubicBezTo>
                <a:cubicBezTo>
                  <a:pt x="f143" y="f144"/>
                  <a:pt x="f145" y="f144"/>
                  <a:pt x="f146" y="f147"/>
                </a:cubicBezTo>
                <a:cubicBezTo>
                  <a:pt x="f148" y="f149"/>
                  <a:pt x="f150" y="f136"/>
                  <a:pt x="f151" y="f152"/>
                </a:cubicBezTo>
                <a:cubicBezTo>
                  <a:pt x="f153" y="f154"/>
                  <a:pt x="f155" y="f156"/>
                  <a:pt x="f25" y="f157"/>
                </a:cubicBezTo>
                <a:cubicBezTo>
                  <a:pt x="f158" y="f8"/>
                  <a:pt x="f72" y="f8"/>
                  <a:pt x="f35" y="f154"/>
                </a:cubicBezTo>
                <a:cubicBezTo>
                  <a:pt x="f159" y="f160"/>
                  <a:pt x="f83" y="f161"/>
                  <a:pt x="f40" y="f162"/>
                </a:cubicBezTo>
                <a:cubicBezTo>
                  <a:pt x="f163" y="f164"/>
                  <a:pt x="f165" y="f132"/>
                  <a:pt x="f166" y="f138"/>
                </a:cubicBezTo>
                <a:cubicBezTo>
                  <a:pt x="f167" y="f141"/>
                  <a:pt x="f6" y="f168"/>
                  <a:pt x="f42" y="f169"/>
                </a:cubicBezTo>
                <a:cubicBezTo>
                  <a:pt x="f170" y="f171"/>
                  <a:pt x="f172" y="f173"/>
                  <a:pt x="f40" y="f174"/>
                </a:cubicBezTo>
                <a:cubicBezTo>
                  <a:pt x="f175" y="f176"/>
                  <a:pt x="f68" y="f177"/>
                  <a:pt x="f178" y="f179"/>
                </a:cubicBezTo>
                <a:cubicBezTo>
                  <a:pt x="f71" y="f180"/>
                  <a:pt x="f181" y="f182"/>
                  <a:pt x="f183" y="f184"/>
                </a:cubicBezTo>
                <a:cubicBezTo>
                  <a:pt x="f183" y="f185"/>
                  <a:pt x="f72" y="f186"/>
                  <a:pt x="f187" y="f188"/>
                </a:cubicBezTo>
                <a:cubicBezTo>
                  <a:pt x="f71" y="f98"/>
                  <a:pt x="f181" y="f189"/>
                  <a:pt x="f72" y="f25"/>
                </a:cubicBezTo>
                <a:cubicBezTo>
                  <a:pt x="f30" y="f190"/>
                  <a:pt x="f89" y="f191"/>
                  <a:pt x="f192" y="f158"/>
                </a:cubicBezTo>
                <a:cubicBezTo>
                  <a:pt x="f30" y="f193"/>
                  <a:pt x="f194" y="f195"/>
                  <a:pt x="f196" y="f74"/>
                </a:cubicBezTo>
                <a:cubicBezTo>
                  <a:pt x="f57" y="f71"/>
                  <a:pt x="f197" y="f198"/>
                  <a:pt x="f199" y="f48"/>
                </a:cubicBezTo>
                <a:cubicBezTo>
                  <a:pt x="f92" y="f52"/>
                  <a:pt x="f200" y="f201"/>
                  <a:pt x="f190" y="f202"/>
                </a:cubicBezTo>
                <a:cubicBezTo>
                  <a:pt x="f203" y="f202"/>
                  <a:pt x="f204" y="f202"/>
                  <a:pt x="f205" y="f202"/>
                </a:cubicBezTo>
                <a:cubicBezTo>
                  <a:pt x="f25" y="f206"/>
                  <a:pt x="f95" y="f16"/>
                  <a:pt x="f207" y="f14"/>
                </a:cubicBezTo>
                <a:cubicBezTo>
                  <a:pt x="f202" y="f18"/>
                  <a:pt x="f208" y="f209"/>
                  <a:pt x="f150" y="f210"/>
                </a:cubicBezTo>
                <a:cubicBezTo>
                  <a:pt x="f211" y="f212"/>
                  <a:pt x="f213" y="f155"/>
                  <a:pt x="f214" y="f92"/>
                </a:cubicBezTo>
                <a:cubicBezTo>
                  <a:pt x="f101" y="f25"/>
                  <a:pt x="f215" y="f25"/>
                  <a:pt x="f216" y="f25"/>
                </a:cubicBezTo>
                <a:cubicBezTo>
                  <a:pt x="f148" y="f217"/>
                  <a:pt x="f182" y="f218"/>
                  <a:pt x="f219" y="f220"/>
                </a:cubicBezTo>
                <a:cubicBezTo>
                  <a:pt x="f221" y="f220"/>
                  <a:pt x="f222" y="f220"/>
                  <a:pt x="f174" y="f220"/>
                </a:cubicBezTo>
                <a:cubicBezTo>
                  <a:pt x="f223" y="f224"/>
                  <a:pt x="f225" y="f226"/>
                  <a:pt x="f227" y="f228"/>
                </a:cubicBezTo>
                <a:cubicBezTo>
                  <a:pt x="f227" y="f193"/>
                  <a:pt x="f223" y="f195"/>
                  <a:pt x="f229" y="f230"/>
                </a:cubicBezTo>
                <a:cubicBezTo>
                  <a:pt x="f118" y="f231"/>
                  <a:pt x="f173" y="f86"/>
                  <a:pt x="f232" y="f36"/>
                </a:cubicBezTo>
                <a:cubicBezTo>
                  <a:pt x="f233" y="f66"/>
                  <a:pt x="f234" y="f235"/>
                  <a:pt x="f236" y="f71"/>
                </a:cubicBezTo>
                <a:cubicBezTo>
                  <a:pt x="f237" y="f238"/>
                  <a:pt x="f239" y="f70"/>
                  <a:pt x="f240" y="f241"/>
                </a:cubicBezTo>
                <a:cubicBezTo>
                  <a:pt x="f242" y="f34"/>
                  <a:pt x="f243" y="f244"/>
                  <a:pt x="f245" y="f246"/>
                </a:cubicBezTo>
                <a:cubicBezTo>
                  <a:pt x="f164" y="f241"/>
                  <a:pt x="f247" y="f248"/>
                  <a:pt x="f160" y="f249"/>
                </a:cubicBezTo>
                <a:cubicBezTo>
                  <a:pt x="f156" y="f165"/>
                  <a:pt x="f250" y="f251"/>
                  <a:pt x="f252" y="f35"/>
                </a:cubicBezTo>
                <a:cubicBezTo>
                  <a:pt x="f253" y="f254"/>
                  <a:pt x="f255" y="f36"/>
                  <a:pt x="f256" y="f172"/>
                </a:cubicBezTo>
                <a:cubicBezTo>
                  <a:pt x="f257" y="f68"/>
                  <a:pt x="f258" y="f59"/>
                  <a:pt x="f259" y="f194"/>
                </a:cubicBezTo>
                <a:cubicBezTo>
                  <a:pt x="f131" y="f196"/>
                  <a:pt x="f131" y="f53"/>
                  <a:pt x="f259" y="f260"/>
                </a:cubicBezTo>
                <a:cubicBezTo>
                  <a:pt x="f261" y="f191"/>
                  <a:pt x="f262" y="f93"/>
                  <a:pt x="f263" y="f264"/>
                </a:cubicBezTo>
                <a:cubicBezTo>
                  <a:pt x="f265" y="f151"/>
                  <a:pt x="f266" y="f209"/>
                  <a:pt x="f267" y="f20"/>
                </a:cubicBezTo>
                <a:cubicBezTo>
                  <a:pt x="f268" y="f269"/>
                  <a:pt x="f270" y="f271"/>
                  <a:pt x="f9" y="f10"/>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 name="Freeform 6">
            <a:extLst>
              <a:ext uri="{FF2B5EF4-FFF2-40B4-BE49-F238E27FC236}">
                <a16:creationId xmlns:a16="http://schemas.microsoft.com/office/drawing/2014/main" id="{9836964D-DD9F-4A89-90A4-4DDFD57360A0}"/>
              </a:ext>
            </a:extLst>
          </p:cNvPr>
          <p:cNvSpPr/>
          <p:nvPr/>
        </p:nvSpPr>
        <p:spPr>
          <a:xfrm>
            <a:off x="3246440" y="3867153"/>
            <a:ext cx="965204" cy="1012826"/>
          </a:xfrm>
          <a:custGeom>
            <a:avLst/>
            <a:gdLst>
              <a:gd name="f0" fmla="val 10800000"/>
              <a:gd name="f1" fmla="val 5400000"/>
              <a:gd name="f2" fmla="val 360"/>
              <a:gd name="f3" fmla="val 180"/>
              <a:gd name="f4" fmla="val w"/>
              <a:gd name="f5" fmla="val h"/>
              <a:gd name="f6" fmla="val 0"/>
              <a:gd name="f7" fmla="val 439"/>
              <a:gd name="f8" fmla="val 460"/>
              <a:gd name="f9" fmla="val 170"/>
              <a:gd name="f10" fmla="val 86"/>
              <a:gd name="f11" fmla="val 168"/>
              <a:gd name="f12" fmla="val 81"/>
              <a:gd name="f13" fmla="val 166"/>
              <a:gd name="f14" fmla="val 76"/>
              <a:gd name="f15" fmla="val 164"/>
              <a:gd name="f16" fmla="val 71"/>
              <a:gd name="f17" fmla="val 174"/>
              <a:gd name="f18" fmla="val 69"/>
              <a:gd name="f19" fmla="val 182"/>
              <a:gd name="f20" fmla="val 67"/>
              <a:gd name="f21" fmla="val 192"/>
              <a:gd name="f22" fmla="val 65"/>
              <a:gd name="f23" fmla="val 183"/>
              <a:gd name="f24" fmla="val 52"/>
              <a:gd name="f25" fmla="val 171"/>
              <a:gd name="f26" fmla="val 58"/>
              <a:gd name="f27" fmla="val 161"/>
              <a:gd name="f28" fmla="val 153"/>
              <a:gd name="f29" fmla="val 37"/>
              <a:gd name="f30" fmla="val 32"/>
              <a:gd name="f31" fmla="val 185"/>
              <a:gd name="f32" fmla="val 30"/>
              <a:gd name="f33" fmla="val 25"/>
              <a:gd name="f34" fmla="val 196"/>
              <a:gd name="f35" fmla="val 13"/>
              <a:gd name="f36" fmla="val 200"/>
              <a:gd name="f37" fmla="val 2"/>
              <a:gd name="f38" fmla="val 212"/>
              <a:gd name="f39" fmla="val 223"/>
              <a:gd name="f40" fmla="val 1"/>
              <a:gd name="f41" fmla="val 232"/>
              <a:gd name="f42" fmla="val 241"/>
              <a:gd name="f43" fmla="val 251"/>
              <a:gd name="f44" fmla="val 252"/>
              <a:gd name="f45" fmla="val 254"/>
              <a:gd name="f46" fmla="val 7"/>
              <a:gd name="f47" fmla="val 256"/>
              <a:gd name="f48" fmla="val 274"/>
              <a:gd name="f49" fmla="val 11"/>
              <a:gd name="f50" fmla="val 278"/>
              <a:gd name="f51" fmla="val 26"/>
              <a:gd name="f52" fmla="val 285"/>
              <a:gd name="f53" fmla="val 39"/>
              <a:gd name="f54" fmla="val 288"/>
              <a:gd name="f55" fmla="val 45"/>
              <a:gd name="f56" fmla="val 295"/>
              <a:gd name="f57" fmla="val 50"/>
              <a:gd name="f58" fmla="val 298"/>
              <a:gd name="f59" fmla="val 56"/>
              <a:gd name="f60" fmla="val 301"/>
              <a:gd name="f61" fmla="val 303"/>
              <a:gd name="f62" fmla="val 78"/>
              <a:gd name="f63" fmla="val 304"/>
              <a:gd name="f64" fmla="val 89"/>
              <a:gd name="f65" fmla="val 305"/>
              <a:gd name="f66" fmla="val 107"/>
              <a:gd name="f67" fmla="val 124"/>
              <a:gd name="f68" fmla="val 289"/>
              <a:gd name="f69" fmla="val 138"/>
              <a:gd name="f70" fmla="val 287"/>
              <a:gd name="f71" fmla="val 140"/>
              <a:gd name="f72" fmla="val 144"/>
              <a:gd name="f73" fmla="val 286"/>
              <a:gd name="f74" fmla="val 146"/>
              <a:gd name="f75" fmla="val 273"/>
              <a:gd name="f76" fmla="val 145"/>
              <a:gd name="f77" fmla="val 264"/>
              <a:gd name="f78" fmla="val 154"/>
              <a:gd name="f79" fmla="val 265"/>
              <a:gd name="f80" fmla="val 269"/>
              <a:gd name="f81" fmla="val 190"/>
              <a:gd name="f82" fmla="val 270"/>
              <a:gd name="f83" fmla="val 214"/>
              <a:gd name="f84" fmla="val 260"/>
              <a:gd name="f85" fmla="val 238"/>
              <a:gd name="f86" fmla="val 249"/>
              <a:gd name="f87" fmla="val 261"/>
              <a:gd name="f88" fmla="val 267"/>
              <a:gd name="f89" fmla="val 281"/>
              <a:gd name="f90" fmla="val 280"/>
              <a:gd name="f91" fmla="val 296"/>
              <a:gd name="f92" fmla="val 279"/>
              <a:gd name="f93" fmla="val 310"/>
              <a:gd name="f94" fmla="val 272"/>
              <a:gd name="f95" fmla="val 339"/>
              <a:gd name="f96" fmla="val 259"/>
              <a:gd name="f97" fmla="val 351"/>
              <a:gd name="f98" fmla="val 340"/>
              <a:gd name="f99" fmla="val 189"/>
              <a:gd name="f100" fmla="val 333"/>
              <a:gd name="f101" fmla="val 167"/>
              <a:gd name="f102" fmla="val 325"/>
              <a:gd name="f103" fmla="val 320"/>
              <a:gd name="f104" fmla="val 123"/>
              <a:gd name="f105" fmla="val 312"/>
              <a:gd name="f106" fmla="val 91"/>
              <a:gd name="f107" fmla="val 334"/>
              <a:gd name="f108" fmla="val 66"/>
              <a:gd name="f109" fmla="val 364"/>
              <a:gd name="f110" fmla="val 70"/>
              <a:gd name="f111" fmla="val 371"/>
              <a:gd name="f112" fmla="val 378"/>
              <a:gd name="f113" fmla="val 75"/>
              <a:gd name="f114" fmla="val 384"/>
              <a:gd name="f115" fmla="val 393"/>
              <a:gd name="f116" fmla="val 83"/>
              <a:gd name="f117" fmla="val 401"/>
              <a:gd name="f118" fmla="val 87"/>
              <a:gd name="f119" fmla="val 409"/>
              <a:gd name="f120" fmla="val 92"/>
              <a:gd name="f121" fmla="val 412"/>
              <a:gd name="f122" fmla="val 95"/>
              <a:gd name="f123" fmla="val 414"/>
              <a:gd name="f124" fmla="val 99"/>
              <a:gd name="f125" fmla="val 417"/>
              <a:gd name="f126" fmla="val 103"/>
              <a:gd name="f127" fmla="val 419"/>
              <a:gd name="f128" fmla="val 105"/>
              <a:gd name="f129" fmla="val 422"/>
              <a:gd name="f130" fmla="val 108"/>
              <a:gd name="f131" fmla="val 424"/>
              <a:gd name="f132" fmla="val 111"/>
              <a:gd name="f133" fmla="val 427"/>
              <a:gd name="f134" fmla="val 114"/>
              <a:gd name="f135" fmla="val 431"/>
              <a:gd name="f136" fmla="val 118"/>
              <a:gd name="f137" fmla="val 436"/>
              <a:gd name="f138" fmla="val 429"/>
              <a:gd name="f139" fmla="val 430"/>
              <a:gd name="f140" fmla="val 130"/>
              <a:gd name="f141" fmla="val 434"/>
              <a:gd name="f142" fmla="val 135"/>
              <a:gd name="f143" fmla="val 139"/>
              <a:gd name="f144" fmla="val 438"/>
              <a:gd name="f145" fmla="val 142"/>
              <a:gd name="f146" fmla="val 143"/>
              <a:gd name="f147" fmla="val 433"/>
              <a:gd name="f148" fmla="val 141"/>
              <a:gd name="f149" fmla="val 423"/>
              <a:gd name="f150" fmla="val 416"/>
              <a:gd name="f151" fmla="val 133"/>
              <a:gd name="f152" fmla="val 405"/>
              <a:gd name="f153" fmla="val 402"/>
              <a:gd name="f154" fmla="val 398"/>
              <a:gd name="f155" fmla="val 128"/>
              <a:gd name="f156" fmla="val 396"/>
              <a:gd name="f157" fmla="val 131"/>
              <a:gd name="f158" fmla="val 395"/>
              <a:gd name="f159" fmla="val 136"/>
              <a:gd name="f160" fmla="val 391"/>
              <a:gd name="f161" fmla="val 134"/>
              <a:gd name="f162" fmla="val 389"/>
              <a:gd name="f163" fmla="val 388"/>
              <a:gd name="f164" fmla="val 132"/>
              <a:gd name="f165" fmla="val 386"/>
              <a:gd name="f166" fmla="val 121"/>
              <a:gd name="f167" fmla="val 383"/>
              <a:gd name="f168" fmla="val 110"/>
              <a:gd name="f169" fmla="val 382"/>
              <a:gd name="f170" fmla="val 368"/>
              <a:gd name="f171" fmla="val 348"/>
              <a:gd name="f172" fmla="val 77"/>
              <a:gd name="f173" fmla="val 328"/>
              <a:gd name="f174" fmla="val 329"/>
              <a:gd name="f175" fmla="val 113"/>
              <a:gd name="f176" fmla="val 330"/>
              <a:gd name="f177" fmla="val 336"/>
              <a:gd name="f178" fmla="val 157"/>
              <a:gd name="f179" fmla="val 345"/>
              <a:gd name="f180" fmla="val 179"/>
              <a:gd name="f181" fmla="val 352"/>
              <a:gd name="f182" fmla="val 354"/>
              <a:gd name="f183" fmla="val 222"/>
              <a:gd name="f184" fmla="val 357"/>
              <a:gd name="f185" fmla="val 323"/>
              <a:gd name="f186" fmla="val 276"/>
              <a:gd name="f187" fmla="val 302"/>
              <a:gd name="f188" fmla="val 307"/>
              <a:gd name="f189" fmla="val 326"/>
              <a:gd name="f190" fmla="val 291"/>
              <a:gd name="f191" fmla="val 344"/>
              <a:gd name="f192" fmla="val 300"/>
              <a:gd name="f193" fmla="val 347"/>
              <a:gd name="f194" fmla="val 356"/>
              <a:gd name="f195" fmla="val 365"/>
              <a:gd name="f196" fmla="val 299"/>
              <a:gd name="f197" fmla="val 374"/>
              <a:gd name="f198" fmla="val 294"/>
              <a:gd name="f199" fmla="val 290"/>
              <a:gd name="f200" fmla="val 284"/>
              <a:gd name="f201" fmla="val 425"/>
              <a:gd name="f202" fmla="val 437"/>
              <a:gd name="f203" fmla="val 271"/>
              <a:gd name="f204" fmla="val 455"/>
              <a:gd name="f205" fmla="val 456"/>
              <a:gd name="f206" fmla="val 229"/>
              <a:gd name="f207" fmla="val 234"/>
              <a:gd name="f208" fmla="val 450"/>
              <a:gd name="f209" fmla="val 443"/>
              <a:gd name="f210" fmla="val 230"/>
              <a:gd name="f211" fmla="val 216"/>
              <a:gd name="f212" fmla="val 442"/>
              <a:gd name="f213" fmla="val 215"/>
              <a:gd name="f214" fmla="val 441"/>
              <a:gd name="f215" fmla="val 432"/>
              <a:gd name="f216" fmla="val 239"/>
              <a:gd name="f217" fmla="val 426"/>
              <a:gd name="f218" fmla="val 225"/>
              <a:gd name="f219" fmla="val 220"/>
              <a:gd name="f220" fmla="val 410"/>
              <a:gd name="f221" fmla="val 233"/>
              <a:gd name="f222" fmla="val 408"/>
              <a:gd name="f223" fmla="val 245"/>
              <a:gd name="f224" fmla="val 247"/>
              <a:gd name="f225" fmla="val 418"/>
              <a:gd name="f226" fmla="val 250"/>
              <a:gd name="f227" fmla="val 420"/>
              <a:gd name="f228" fmla="val 255"/>
              <a:gd name="f229" fmla="val 411"/>
              <a:gd name="f230" fmla="val 258"/>
              <a:gd name="f231" fmla="val 394"/>
              <a:gd name="f232" fmla="val 385"/>
              <a:gd name="f233" fmla="val 231"/>
              <a:gd name="f234" fmla="val 211"/>
              <a:gd name="f235" fmla="val 204"/>
              <a:gd name="f236" fmla="val 205"/>
              <a:gd name="f237" fmla="val 366"/>
              <a:gd name="f238" fmla="val 207"/>
              <a:gd name="f239" fmla="val 155"/>
              <a:gd name="f240" fmla="val 149"/>
              <a:gd name="f241" fmla="val 353"/>
              <a:gd name="f242" fmla="val 390"/>
              <a:gd name="f243" fmla="val 125"/>
              <a:gd name="f244" fmla="val 98"/>
              <a:gd name="f245" fmla="val 80"/>
              <a:gd name="f246" fmla="val 61"/>
              <a:gd name="f247" fmla="val 379"/>
              <a:gd name="f248" fmla="val 43"/>
              <a:gd name="f249" fmla="val 373"/>
              <a:gd name="f250" fmla="val 47"/>
              <a:gd name="f251" fmla="val 372"/>
              <a:gd name="f252" fmla="val 51"/>
              <a:gd name="f253" fmla="val 370"/>
              <a:gd name="f254" fmla="val 40"/>
              <a:gd name="f255" fmla="val 362"/>
              <a:gd name="f256" fmla="val 41"/>
              <a:gd name="f257" fmla="val 358"/>
              <a:gd name="f258" fmla="val 359"/>
              <a:gd name="f259" fmla="val 57"/>
              <a:gd name="f260" fmla="val 361"/>
              <a:gd name="f261" fmla="val 53"/>
              <a:gd name="f262" fmla="val 335"/>
              <a:gd name="f263" fmla="val 64"/>
              <a:gd name="f264" fmla="val 342"/>
              <a:gd name="f265" fmla="val 63"/>
              <a:gd name="f266" fmla="val 68"/>
              <a:gd name="f267" fmla="val 341"/>
              <a:gd name="f268" fmla="val 350"/>
              <a:gd name="f269" fmla="val 346"/>
              <a:gd name="f270" fmla="val 79"/>
              <a:gd name="f271" fmla="val 343"/>
              <a:gd name="f272" fmla="val 82"/>
              <a:gd name="f273" fmla="val 338"/>
              <a:gd name="f274" fmla="val 349"/>
              <a:gd name="f275" fmla="val 101"/>
              <a:gd name="f276" fmla="val 106"/>
              <a:gd name="f277" fmla="val 104"/>
              <a:gd name="f278" fmla="val 318"/>
              <a:gd name="f279" fmla="val 308"/>
              <a:gd name="f280" fmla="val 306"/>
              <a:gd name="f281" fmla="val 151"/>
              <a:gd name="f282" fmla="val 158"/>
              <a:gd name="f283" fmla="val 173"/>
              <a:gd name="f284" fmla="val 186"/>
              <a:gd name="f285" fmla="val 292"/>
              <a:gd name="f286" fmla="val 159"/>
              <a:gd name="f287" fmla="val 147"/>
              <a:gd name="f288" fmla="val 240"/>
              <a:gd name="f289" fmla="val 243"/>
              <a:gd name="f290" fmla="val 90"/>
              <a:gd name="f291" fmla="val 248"/>
              <a:gd name="f292" fmla="val 253"/>
              <a:gd name="f293" fmla="val 48"/>
              <a:gd name="f294" fmla="val 263"/>
              <a:gd name="f295" fmla="val 31"/>
              <a:gd name="f296" fmla="val 266"/>
              <a:gd name="f297" fmla="val 23"/>
              <a:gd name="f298" fmla="val 15"/>
              <a:gd name="f299" fmla="val 268"/>
              <a:gd name="f300" fmla="val 14"/>
              <a:gd name="f301" fmla="val 17"/>
              <a:gd name="f302" fmla="val 262"/>
              <a:gd name="f303" fmla="val 20"/>
              <a:gd name="f304" fmla="val 27"/>
              <a:gd name="f305" fmla="val 9"/>
              <a:gd name="f306" fmla="val 12"/>
              <a:gd name="f307" fmla="val 18"/>
              <a:gd name="f308" fmla="val 246"/>
              <a:gd name="f309" fmla="val 244"/>
              <a:gd name="f310" fmla="val 19"/>
              <a:gd name="f311" fmla="val 237"/>
              <a:gd name="f312" fmla="val 235"/>
              <a:gd name="f313" fmla="val 8"/>
              <a:gd name="f314" fmla="val 22"/>
              <a:gd name="f315" fmla="val 24"/>
              <a:gd name="f316" fmla="val 10"/>
              <a:gd name="f317" fmla="val 219"/>
              <a:gd name="f318" fmla="val 218"/>
              <a:gd name="f319" fmla="val 217"/>
              <a:gd name="f320" fmla="val 221"/>
              <a:gd name="f321" fmla="val 29"/>
              <a:gd name="f322" fmla="val 213"/>
              <a:gd name="f323" fmla="val 94"/>
              <a:gd name="f324" fmla="val 116"/>
              <a:gd name="f325" fmla="val 206"/>
              <a:gd name="f326" fmla="val 137"/>
              <a:gd name="f327" fmla="val 187"/>
              <a:gd name="f328" fmla="val 184"/>
              <a:gd name="f329" fmla="val 100"/>
              <a:gd name="f330" fmla="val 175"/>
              <a:gd name="f331" fmla="val 163"/>
              <a:gd name="f332" fmla="val 59"/>
              <a:gd name="f333" fmla="val 122"/>
              <a:gd name="f334" fmla="val 36"/>
              <a:gd name="f335" fmla="val 115"/>
              <a:gd name="f336" fmla="val 35"/>
              <a:gd name="f337" fmla="val 93"/>
              <a:gd name="f338" fmla="val 38"/>
              <a:gd name="f339" fmla="val 102"/>
              <a:gd name="f340" fmla="val 44"/>
              <a:gd name="f341" fmla="val 46"/>
              <a:gd name="f342" fmla="val 96"/>
              <a:gd name="f343" fmla="val 49"/>
              <a:gd name="f344" fmla="val 84"/>
              <a:gd name="f345" fmla="val 54"/>
              <a:gd name="f346" fmla="val 55"/>
              <a:gd name="f347" fmla="val 60"/>
              <a:gd name="f348" fmla="val 74"/>
              <a:gd name="f349" fmla="val 72"/>
              <a:gd name="f350" fmla="val 73"/>
              <a:gd name="f351" fmla="val 85"/>
              <a:gd name="f352" fmla="val 97"/>
              <a:gd name="f353" fmla="val 126"/>
              <a:gd name="f354" fmla="val 203"/>
              <a:gd name="f355" fmla="val 194"/>
              <a:gd name="f356" fmla="+- 0 0 -90"/>
              <a:gd name="f357" fmla="*/ f4 1 439"/>
              <a:gd name="f358" fmla="*/ f5 1 460"/>
              <a:gd name="f359" fmla="val f6"/>
              <a:gd name="f360" fmla="val f7"/>
              <a:gd name="f361" fmla="val f8"/>
              <a:gd name="f362" fmla="*/ f356 f0 1"/>
              <a:gd name="f363" fmla="+- f361 0 f359"/>
              <a:gd name="f364" fmla="+- f360 0 f359"/>
              <a:gd name="f365" fmla="*/ f362 1 f3"/>
              <a:gd name="f366" fmla="*/ f364 1 439"/>
              <a:gd name="f367" fmla="*/ f363 1 460"/>
              <a:gd name="f368" fmla="*/ 164 f364 1"/>
              <a:gd name="f369" fmla="*/ 71 f363 1"/>
              <a:gd name="f370" fmla="*/ 161 f364 1"/>
              <a:gd name="f371" fmla="*/ 58 f363 1"/>
              <a:gd name="f372" fmla="*/ 196 f364 1"/>
              <a:gd name="f373" fmla="*/ 13 f363 1"/>
              <a:gd name="f374" fmla="*/ 251 f364 1"/>
              <a:gd name="f375" fmla="*/ 1 f363 1"/>
              <a:gd name="f376" fmla="*/ 285 f364 1"/>
              <a:gd name="f377" fmla="*/ 39 f363 1"/>
              <a:gd name="f378" fmla="*/ 304 f364 1"/>
              <a:gd name="f379" fmla="*/ 89 f363 1"/>
              <a:gd name="f380" fmla="*/ 286 f364 1"/>
              <a:gd name="f381" fmla="*/ 146 f363 1"/>
              <a:gd name="f382" fmla="*/ 260 f364 1"/>
              <a:gd name="f383" fmla="*/ 238 f363 1"/>
              <a:gd name="f384" fmla="*/ 310 f364 1"/>
              <a:gd name="f385" fmla="*/ 272 f363 1"/>
              <a:gd name="f386" fmla="*/ 320 f364 1"/>
              <a:gd name="f387" fmla="*/ 123 f363 1"/>
              <a:gd name="f388" fmla="*/ 384 f364 1"/>
              <a:gd name="f389" fmla="*/ 78 f363 1"/>
              <a:gd name="f390" fmla="*/ 417 f364 1"/>
              <a:gd name="f391" fmla="*/ 103 f363 1"/>
              <a:gd name="f392" fmla="*/ 436 f364 1"/>
              <a:gd name="f393" fmla="*/ 439 f364 1"/>
              <a:gd name="f394" fmla="*/ 139 f363 1"/>
              <a:gd name="f395" fmla="*/ 423 f364 1"/>
              <a:gd name="f396" fmla="*/ 138 f363 1"/>
              <a:gd name="f397" fmla="*/ 398 f364 1"/>
              <a:gd name="f398" fmla="*/ 128 f363 1"/>
              <a:gd name="f399" fmla="*/ 388 f364 1"/>
              <a:gd name="f400" fmla="*/ 132 f363 1"/>
              <a:gd name="f401" fmla="*/ 368 f364 1"/>
              <a:gd name="f402" fmla="*/ 81 f363 1"/>
              <a:gd name="f403" fmla="*/ 340 f364 1"/>
              <a:gd name="f404" fmla="*/ 157 f363 1"/>
              <a:gd name="f405" fmla="*/ 281 f364 1"/>
              <a:gd name="f406" fmla="*/ 298 f363 1"/>
              <a:gd name="f407" fmla="*/ 272 f364 1"/>
              <a:gd name="f408" fmla="*/ 307 f363 1"/>
              <a:gd name="f409" fmla="*/ 301 f364 1"/>
              <a:gd name="f410" fmla="*/ 365 f363 1"/>
              <a:gd name="f411" fmla="*/ 425 f363 1"/>
              <a:gd name="f412" fmla="*/ 229 f364 1"/>
              <a:gd name="f413" fmla="*/ 460 f363 1"/>
              <a:gd name="f414" fmla="*/ 216 f364 1"/>
              <a:gd name="f415" fmla="*/ 443 f363 1"/>
              <a:gd name="f416" fmla="*/ 239 f364 1"/>
              <a:gd name="f417" fmla="*/ 426 f363 1"/>
              <a:gd name="f418" fmla="*/ 245 f364 1"/>
              <a:gd name="f419" fmla="*/ 417 f363 1"/>
              <a:gd name="f420" fmla="*/ 259 f364 1"/>
              <a:gd name="f421" fmla="*/ 394 f363 1"/>
              <a:gd name="f422" fmla="*/ 220 f364 1"/>
              <a:gd name="f423" fmla="*/ 383 f363 1"/>
              <a:gd name="f424" fmla="*/ 166 f364 1"/>
              <a:gd name="f425" fmla="*/ 340 f363 1"/>
              <a:gd name="f426" fmla="*/ 98 f364 1"/>
              <a:gd name="f427" fmla="*/ 389 f363 1"/>
              <a:gd name="f428" fmla="*/ 51 f364 1"/>
              <a:gd name="f429" fmla="*/ 370 f363 1"/>
              <a:gd name="f430" fmla="*/ 57 f364 1"/>
              <a:gd name="f431" fmla="*/ 361 f363 1"/>
              <a:gd name="f432" fmla="*/ 65 f364 1"/>
              <a:gd name="f433" fmla="*/ 351 f363 1"/>
              <a:gd name="f434" fmla="*/ 328 f363 1"/>
              <a:gd name="f435" fmla="*/ 82 f364 1"/>
              <a:gd name="f436" fmla="*/ 338 f363 1"/>
              <a:gd name="f437" fmla="*/ 92 f364 1"/>
              <a:gd name="f438" fmla="*/ 368 f363 1"/>
              <a:gd name="f439" fmla="*/ 106 f364 1"/>
              <a:gd name="f440" fmla="*/ 335 f363 1"/>
              <a:gd name="f441" fmla="*/ 151 f364 1"/>
              <a:gd name="f442" fmla="*/ 306 f363 1"/>
              <a:gd name="f443" fmla="*/ 180 f364 1"/>
              <a:gd name="f444" fmla="*/ 284 f363 1"/>
              <a:gd name="f445" fmla="*/ 138 f364 1"/>
              <a:gd name="f446" fmla="*/ 239 f363 1"/>
              <a:gd name="f447" fmla="*/ 39 f364 1"/>
              <a:gd name="f448" fmla="*/ 263 f363 1"/>
              <a:gd name="f449" fmla="*/ 14 f364 1"/>
              <a:gd name="f450" fmla="*/ 264 f363 1"/>
              <a:gd name="f451" fmla="*/ 0 f364 1"/>
              <a:gd name="f452" fmla="*/ 245 f363 1"/>
              <a:gd name="f453" fmla="*/ 19 f364 1"/>
              <a:gd name="f454" fmla="*/ 241 f363 1"/>
              <a:gd name="f455" fmla="*/ 233 f363 1"/>
              <a:gd name="f456" fmla="*/ 24 f364 1"/>
              <a:gd name="f457" fmla="*/ 229 f363 1"/>
              <a:gd name="f458" fmla="*/ 11 f364 1"/>
              <a:gd name="f459" fmla="*/ 217 f363 1"/>
              <a:gd name="f460" fmla="*/ 31 f364 1"/>
              <a:gd name="f461" fmla="*/ 222 f363 1"/>
              <a:gd name="f462" fmla="*/ 26 f364 1"/>
              <a:gd name="f463" fmla="*/ 211 f363 1"/>
              <a:gd name="f464" fmla="*/ 67 f364 1"/>
              <a:gd name="f465" fmla="*/ 230 f363 1"/>
              <a:gd name="f466" fmla="*/ 100 f364 1"/>
              <a:gd name="f467" fmla="*/ 180 f363 1"/>
              <a:gd name="f468" fmla="*/ 43 f364 1"/>
              <a:gd name="f469" fmla="*/ 122 f363 1"/>
              <a:gd name="f470" fmla="*/ 41 f364 1"/>
              <a:gd name="f471" fmla="*/ 106 f363 1"/>
              <a:gd name="f472" fmla="*/ 46 f364 1"/>
              <a:gd name="f473" fmla="*/ 79 f363 1"/>
              <a:gd name="f474" fmla="*/ 54 f364 1"/>
              <a:gd name="f475" fmla="*/ 96 f363 1"/>
              <a:gd name="f476" fmla="*/ 75 f363 1"/>
              <a:gd name="f477" fmla="*/ 68 f364 1"/>
              <a:gd name="f478" fmla="*/ 76 f364 1"/>
              <a:gd name="f479" fmla="*/ 80 f363 1"/>
              <a:gd name="f480" fmla="*/ 79 f364 1"/>
              <a:gd name="f481" fmla="*/ 87 f364 1"/>
              <a:gd name="f482" fmla="*/ 94 f363 1"/>
              <a:gd name="f483" fmla="*/ 91 f364 1"/>
              <a:gd name="f484" fmla="*/ 141 f363 1"/>
              <a:gd name="f485" fmla="*/ 203 f364 1"/>
              <a:gd name="f486" fmla="*/ 92 f363 1"/>
              <a:gd name="f487" fmla="+- f365 0 f1"/>
              <a:gd name="f488" fmla="*/ f368 1 439"/>
              <a:gd name="f489" fmla="*/ f369 1 460"/>
              <a:gd name="f490" fmla="*/ f370 1 439"/>
              <a:gd name="f491" fmla="*/ f371 1 460"/>
              <a:gd name="f492" fmla="*/ f372 1 439"/>
              <a:gd name="f493" fmla="*/ f373 1 460"/>
              <a:gd name="f494" fmla="*/ f374 1 439"/>
              <a:gd name="f495" fmla="*/ f375 1 460"/>
              <a:gd name="f496" fmla="*/ f376 1 439"/>
              <a:gd name="f497" fmla="*/ f377 1 460"/>
              <a:gd name="f498" fmla="*/ f378 1 439"/>
              <a:gd name="f499" fmla="*/ f379 1 460"/>
              <a:gd name="f500" fmla="*/ f380 1 439"/>
              <a:gd name="f501" fmla="*/ f381 1 460"/>
              <a:gd name="f502" fmla="*/ f382 1 439"/>
              <a:gd name="f503" fmla="*/ f383 1 460"/>
              <a:gd name="f504" fmla="*/ f384 1 439"/>
              <a:gd name="f505" fmla="*/ f385 1 460"/>
              <a:gd name="f506" fmla="*/ f386 1 439"/>
              <a:gd name="f507" fmla="*/ f387 1 460"/>
              <a:gd name="f508" fmla="*/ f388 1 439"/>
              <a:gd name="f509" fmla="*/ f389 1 460"/>
              <a:gd name="f510" fmla="*/ f390 1 439"/>
              <a:gd name="f511" fmla="*/ f391 1 460"/>
              <a:gd name="f512" fmla="*/ f392 1 439"/>
              <a:gd name="f513" fmla="*/ f393 1 439"/>
              <a:gd name="f514" fmla="*/ f394 1 460"/>
              <a:gd name="f515" fmla="*/ f395 1 439"/>
              <a:gd name="f516" fmla="*/ f396 1 460"/>
              <a:gd name="f517" fmla="*/ f397 1 439"/>
              <a:gd name="f518" fmla="*/ f398 1 460"/>
              <a:gd name="f519" fmla="*/ f399 1 439"/>
              <a:gd name="f520" fmla="*/ f400 1 460"/>
              <a:gd name="f521" fmla="*/ f401 1 439"/>
              <a:gd name="f522" fmla="*/ f402 1 460"/>
              <a:gd name="f523" fmla="*/ f403 1 439"/>
              <a:gd name="f524" fmla="*/ f404 1 460"/>
              <a:gd name="f525" fmla="*/ f405 1 439"/>
              <a:gd name="f526" fmla="*/ f406 1 460"/>
              <a:gd name="f527" fmla="*/ f407 1 439"/>
              <a:gd name="f528" fmla="*/ f408 1 460"/>
              <a:gd name="f529" fmla="*/ f409 1 439"/>
              <a:gd name="f530" fmla="*/ f410 1 460"/>
              <a:gd name="f531" fmla="*/ f411 1 460"/>
              <a:gd name="f532" fmla="*/ f412 1 439"/>
              <a:gd name="f533" fmla="*/ f413 1 460"/>
              <a:gd name="f534" fmla="*/ f414 1 439"/>
              <a:gd name="f535" fmla="*/ f415 1 460"/>
              <a:gd name="f536" fmla="*/ f416 1 439"/>
              <a:gd name="f537" fmla="*/ f417 1 460"/>
              <a:gd name="f538" fmla="*/ f418 1 439"/>
              <a:gd name="f539" fmla="*/ f419 1 460"/>
              <a:gd name="f540" fmla="*/ f420 1 439"/>
              <a:gd name="f541" fmla="*/ f421 1 460"/>
              <a:gd name="f542" fmla="*/ f422 1 439"/>
              <a:gd name="f543" fmla="*/ f423 1 460"/>
              <a:gd name="f544" fmla="*/ f424 1 439"/>
              <a:gd name="f545" fmla="*/ f425 1 460"/>
              <a:gd name="f546" fmla="*/ f426 1 439"/>
              <a:gd name="f547" fmla="*/ f427 1 460"/>
              <a:gd name="f548" fmla="*/ f428 1 439"/>
              <a:gd name="f549" fmla="*/ f429 1 460"/>
              <a:gd name="f550" fmla="*/ f430 1 439"/>
              <a:gd name="f551" fmla="*/ f431 1 460"/>
              <a:gd name="f552" fmla="*/ f432 1 439"/>
              <a:gd name="f553" fmla="*/ f433 1 460"/>
              <a:gd name="f554" fmla="*/ f434 1 460"/>
              <a:gd name="f555" fmla="*/ f435 1 439"/>
              <a:gd name="f556" fmla="*/ f436 1 460"/>
              <a:gd name="f557" fmla="*/ f437 1 439"/>
              <a:gd name="f558" fmla="*/ f438 1 460"/>
              <a:gd name="f559" fmla="*/ f439 1 439"/>
              <a:gd name="f560" fmla="*/ f440 1 460"/>
              <a:gd name="f561" fmla="*/ f441 1 439"/>
              <a:gd name="f562" fmla="*/ f442 1 460"/>
              <a:gd name="f563" fmla="*/ f443 1 439"/>
              <a:gd name="f564" fmla="*/ f444 1 460"/>
              <a:gd name="f565" fmla="*/ f445 1 439"/>
              <a:gd name="f566" fmla="*/ f446 1 460"/>
              <a:gd name="f567" fmla="*/ f447 1 439"/>
              <a:gd name="f568" fmla="*/ f448 1 460"/>
              <a:gd name="f569" fmla="*/ f449 1 439"/>
              <a:gd name="f570" fmla="*/ f450 1 460"/>
              <a:gd name="f571" fmla="*/ f451 1 439"/>
              <a:gd name="f572" fmla="*/ f452 1 460"/>
              <a:gd name="f573" fmla="*/ f453 1 439"/>
              <a:gd name="f574" fmla="*/ f454 1 460"/>
              <a:gd name="f575" fmla="*/ f455 1 460"/>
              <a:gd name="f576" fmla="*/ f456 1 439"/>
              <a:gd name="f577" fmla="*/ f457 1 460"/>
              <a:gd name="f578" fmla="*/ f458 1 439"/>
              <a:gd name="f579" fmla="*/ f459 1 460"/>
              <a:gd name="f580" fmla="*/ f460 1 439"/>
              <a:gd name="f581" fmla="*/ f461 1 460"/>
              <a:gd name="f582" fmla="*/ f462 1 439"/>
              <a:gd name="f583" fmla="*/ f463 1 460"/>
              <a:gd name="f584" fmla="*/ f464 1 439"/>
              <a:gd name="f585" fmla="*/ f465 1 460"/>
              <a:gd name="f586" fmla="*/ f466 1 439"/>
              <a:gd name="f587" fmla="*/ f467 1 460"/>
              <a:gd name="f588" fmla="*/ f468 1 439"/>
              <a:gd name="f589" fmla="*/ f469 1 460"/>
              <a:gd name="f590" fmla="*/ f470 1 439"/>
              <a:gd name="f591" fmla="*/ f471 1 460"/>
              <a:gd name="f592" fmla="*/ f472 1 439"/>
              <a:gd name="f593" fmla="*/ f473 1 460"/>
              <a:gd name="f594" fmla="*/ f474 1 439"/>
              <a:gd name="f595" fmla="*/ f475 1 460"/>
              <a:gd name="f596" fmla="*/ f476 1 460"/>
              <a:gd name="f597" fmla="*/ f477 1 439"/>
              <a:gd name="f598" fmla="*/ f478 1 439"/>
              <a:gd name="f599" fmla="*/ f479 1 460"/>
              <a:gd name="f600" fmla="*/ f480 1 439"/>
              <a:gd name="f601" fmla="*/ f481 1 439"/>
              <a:gd name="f602" fmla="*/ f482 1 460"/>
              <a:gd name="f603" fmla="*/ f483 1 439"/>
              <a:gd name="f604" fmla="*/ f484 1 460"/>
              <a:gd name="f605" fmla="*/ f485 1 439"/>
              <a:gd name="f606" fmla="*/ f486 1 460"/>
              <a:gd name="f607" fmla="*/ 0 1 f366"/>
              <a:gd name="f608" fmla="*/ f360 1 f366"/>
              <a:gd name="f609" fmla="*/ 0 1 f367"/>
              <a:gd name="f610" fmla="*/ f361 1 f367"/>
              <a:gd name="f611" fmla="*/ f488 1 f366"/>
              <a:gd name="f612" fmla="*/ f489 1 f367"/>
              <a:gd name="f613" fmla="*/ f490 1 f366"/>
              <a:gd name="f614" fmla="*/ f491 1 f367"/>
              <a:gd name="f615" fmla="*/ f492 1 f366"/>
              <a:gd name="f616" fmla="*/ f493 1 f367"/>
              <a:gd name="f617" fmla="*/ f494 1 f366"/>
              <a:gd name="f618" fmla="*/ f495 1 f367"/>
              <a:gd name="f619" fmla="*/ f496 1 f366"/>
              <a:gd name="f620" fmla="*/ f497 1 f367"/>
              <a:gd name="f621" fmla="*/ f498 1 f366"/>
              <a:gd name="f622" fmla="*/ f499 1 f367"/>
              <a:gd name="f623" fmla="*/ f500 1 f366"/>
              <a:gd name="f624" fmla="*/ f501 1 f367"/>
              <a:gd name="f625" fmla="*/ f502 1 f366"/>
              <a:gd name="f626" fmla="*/ f503 1 f367"/>
              <a:gd name="f627" fmla="*/ f504 1 f366"/>
              <a:gd name="f628" fmla="*/ f505 1 f367"/>
              <a:gd name="f629" fmla="*/ f506 1 f366"/>
              <a:gd name="f630" fmla="*/ f507 1 f367"/>
              <a:gd name="f631" fmla="*/ f508 1 f366"/>
              <a:gd name="f632" fmla="*/ f509 1 f367"/>
              <a:gd name="f633" fmla="*/ f510 1 f366"/>
              <a:gd name="f634" fmla="*/ f511 1 f367"/>
              <a:gd name="f635" fmla="*/ f512 1 f366"/>
              <a:gd name="f636" fmla="*/ f513 1 f366"/>
              <a:gd name="f637" fmla="*/ f514 1 f367"/>
              <a:gd name="f638" fmla="*/ f515 1 f366"/>
              <a:gd name="f639" fmla="*/ f516 1 f367"/>
              <a:gd name="f640" fmla="*/ f517 1 f366"/>
              <a:gd name="f641" fmla="*/ f518 1 f367"/>
              <a:gd name="f642" fmla="*/ f519 1 f366"/>
              <a:gd name="f643" fmla="*/ f520 1 f367"/>
              <a:gd name="f644" fmla="*/ f521 1 f366"/>
              <a:gd name="f645" fmla="*/ f522 1 f367"/>
              <a:gd name="f646" fmla="*/ f523 1 f366"/>
              <a:gd name="f647" fmla="*/ f524 1 f367"/>
              <a:gd name="f648" fmla="*/ f525 1 f366"/>
              <a:gd name="f649" fmla="*/ f526 1 f367"/>
              <a:gd name="f650" fmla="*/ f527 1 f366"/>
              <a:gd name="f651" fmla="*/ f528 1 f367"/>
              <a:gd name="f652" fmla="*/ f529 1 f366"/>
              <a:gd name="f653" fmla="*/ f530 1 f367"/>
              <a:gd name="f654" fmla="*/ f531 1 f367"/>
              <a:gd name="f655" fmla="*/ f532 1 f366"/>
              <a:gd name="f656" fmla="*/ f533 1 f367"/>
              <a:gd name="f657" fmla="*/ f534 1 f366"/>
              <a:gd name="f658" fmla="*/ f535 1 f367"/>
              <a:gd name="f659" fmla="*/ f536 1 f366"/>
              <a:gd name="f660" fmla="*/ f537 1 f367"/>
              <a:gd name="f661" fmla="*/ f538 1 f366"/>
              <a:gd name="f662" fmla="*/ f539 1 f367"/>
              <a:gd name="f663" fmla="*/ f540 1 f366"/>
              <a:gd name="f664" fmla="*/ f541 1 f367"/>
              <a:gd name="f665" fmla="*/ f542 1 f366"/>
              <a:gd name="f666" fmla="*/ f543 1 f367"/>
              <a:gd name="f667" fmla="*/ f544 1 f366"/>
              <a:gd name="f668" fmla="*/ f545 1 f367"/>
              <a:gd name="f669" fmla="*/ f546 1 f366"/>
              <a:gd name="f670" fmla="*/ f547 1 f367"/>
              <a:gd name="f671" fmla="*/ f548 1 f366"/>
              <a:gd name="f672" fmla="*/ f549 1 f367"/>
              <a:gd name="f673" fmla="*/ f550 1 f366"/>
              <a:gd name="f674" fmla="*/ f551 1 f367"/>
              <a:gd name="f675" fmla="*/ f552 1 f366"/>
              <a:gd name="f676" fmla="*/ f553 1 f367"/>
              <a:gd name="f677" fmla="*/ f554 1 f367"/>
              <a:gd name="f678" fmla="*/ f555 1 f366"/>
              <a:gd name="f679" fmla="*/ f556 1 f367"/>
              <a:gd name="f680" fmla="*/ f557 1 f366"/>
              <a:gd name="f681" fmla="*/ f558 1 f367"/>
              <a:gd name="f682" fmla="*/ f559 1 f366"/>
              <a:gd name="f683" fmla="*/ f560 1 f367"/>
              <a:gd name="f684" fmla="*/ f561 1 f366"/>
              <a:gd name="f685" fmla="*/ f562 1 f367"/>
              <a:gd name="f686" fmla="*/ f563 1 f366"/>
              <a:gd name="f687" fmla="*/ f564 1 f367"/>
              <a:gd name="f688" fmla="*/ f565 1 f366"/>
              <a:gd name="f689" fmla="*/ f566 1 f367"/>
              <a:gd name="f690" fmla="*/ f567 1 f366"/>
              <a:gd name="f691" fmla="*/ f568 1 f367"/>
              <a:gd name="f692" fmla="*/ f569 1 f366"/>
              <a:gd name="f693" fmla="*/ f570 1 f367"/>
              <a:gd name="f694" fmla="*/ f571 1 f366"/>
              <a:gd name="f695" fmla="*/ f572 1 f367"/>
              <a:gd name="f696" fmla="*/ f573 1 f366"/>
              <a:gd name="f697" fmla="*/ f574 1 f367"/>
              <a:gd name="f698" fmla="*/ f575 1 f367"/>
              <a:gd name="f699" fmla="*/ f576 1 f366"/>
              <a:gd name="f700" fmla="*/ f577 1 f367"/>
              <a:gd name="f701" fmla="*/ f578 1 f366"/>
              <a:gd name="f702" fmla="*/ f579 1 f367"/>
              <a:gd name="f703" fmla="*/ f580 1 f366"/>
              <a:gd name="f704" fmla="*/ f581 1 f367"/>
              <a:gd name="f705" fmla="*/ f582 1 f366"/>
              <a:gd name="f706" fmla="*/ f583 1 f367"/>
              <a:gd name="f707" fmla="*/ f584 1 f366"/>
              <a:gd name="f708" fmla="*/ f585 1 f367"/>
              <a:gd name="f709" fmla="*/ f586 1 f366"/>
              <a:gd name="f710" fmla="*/ f587 1 f367"/>
              <a:gd name="f711" fmla="*/ f588 1 f366"/>
              <a:gd name="f712" fmla="*/ f589 1 f367"/>
              <a:gd name="f713" fmla="*/ f590 1 f366"/>
              <a:gd name="f714" fmla="*/ f591 1 f367"/>
              <a:gd name="f715" fmla="*/ f592 1 f366"/>
              <a:gd name="f716" fmla="*/ f593 1 f367"/>
              <a:gd name="f717" fmla="*/ f594 1 f366"/>
              <a:gd name="f718" fmla="*/ f595 1 f367"/>
              <a:gd name="f719" fmla="*/ f596 1 f367"/>
              <a:gd name="f720" fmla="*/ f597 1 f366"/>
              <a:gd name="f721" fmla="*/ f598 1 f366"/>
              <a:gd name="f722" fmla="*/ f599 1 f367"/>
              <a:gd name="f723" fmla="*/ f600 1 f366"/>
              <a:gd name="f724" fmla="*/ f601 1 f366"/>
              <a:gd name="f725" fmla="*/ f602 1 f367"/>
              <a:gd name="f726" fmla="*/ f603 1 f366"/>
              <a:gd name="f727" fmla="*/ f604 1 f367"/>
              <a:gd name="f728" fmla="*/ f605 1 f366"/>
              <a:gd name="f729" fmla="*/ f606 1 f367"/>
              <a:gd name="f730" fmla="*/ f607 f357 1"/>
              <a:gd name="f731" fmla="*/ f608 f357 1"/>
              <a:gd name="f732" fmla="*/ f610 f358 1"/>
              <a:gd name="f733" fmla="*/ f609 f358 1"/>
              <a:gd name="f734" fmla="*/ f611 f357 1"/>
              <a:gd name="f735" fmla="*/ f612 f358 1"/>
              <a:gd name="f736" fmla="*/ f613 f357 1"/>
              <a:gd name="f737" fmla="*/ f614 f358 1"/>
              <a:gd name="f738" fmla="*/ f615 f357 1"/>
              <a:gd name="f739" fmla="*/ f616 f358 1"/>
              <a:gd name="f740" fmla="*/ f617 f357 1"/>
              <a:gd name="f741" fmla="*/ f618 f358 1"/>
              <a:gd name="f742" fmla="*/ f619 f357 1"/>
              <a:gd name="f743" fmla="*/ f620 f358 1"/>
              <a:gd name="f744" fmla="*/ f621 f357 1"/>
              <a:gd name="f745" fmla="*/ f622 f358 1"/>
              <a:gd name="f746" fmla="*/ f623 f357 1"/>
              <a:gd name="f747" fmla="*/ f624 f358 1"/>
              <a:gd name="f748" fmla="*/ f625 f357 1"/>
              <a:gd name="f749" fmla="*/ f626 f358 1"/>
              <a:gd name="f750" fmla="*/ f627 f357 1"/>
              <a:gd name="f751" fmla="*/ f628 f358 1"/>
              <a:gd name="f752" fmla="*/ f629 f357 1"/>
              <a:gd name="f753" fmla="*/ f630 f358 1"/>
              <a:gd name="f754" fmla="*/ f631 f357 1"/>
              <a:gd name="f755" fmla="*/ f632 f358 1"/>
              <a:gd name="f756" fmla="*/ f633 f357 1"/>
              <a:gd name="f757" fmla="*/ f634 f358 1"/>
              <a:gd name="f758" fmla="*/ f635 f357 1"/>
              <a:gd name="f759" fmla="*/ f636 f357 1"/>
              <a:gd name="f760" fmla="*/ f637 f358 1"/>
              <a:gd name="f761" fmla="*/ f638 f357 1"/>
              <a:gd name="f762" fmla="*/ f639 f358 1"/>
              <a:gd name="f763" fmla="*/ f640 f357 1"/>
              <a:gd name="f764" fmla="*/ f641 f358 1"/>
              <a:gd name="f765" fmla="*/ f642 f357 1"/>
              <a:gd name="f766" fmla="*/ f643 f358 1"/>
              <a:gd name="f767" fmla="*/ f644 f357 1"/>
              <a:gd name="f768" fmla="*/ f645 f358 1"/>
              <a:gd name="f769" fmla="*/ f646 f357 1"/>
              <a:gd name="f770" fmla="*/ f647 f358 1"/>
              <a:gd name="f771" fmla="*/ f648 f357 1"/>
              <a:gd name="f772" fmla="*/ f649 f358 1"/>
              <a:gd name="f773" fmla="*/ f650 f357 1"/>
              <a:gd name="f774" fmla="*/ f651 f358 1"/>
              <a:gd name="f775" fmla="*/ f652 f357 1"/>
              <a:gd name="f776" fmla="*/ f653 f358 1"/>
              <a:gd name="f777" fmla="*/ f654 f358 1"/>
              <a:gd name="f778" fmla="*/ f655 f357 1"/>
              <a:gd name="f779" fmla="*/ f656 f358 1"/>
              <a:gd name="f780" fmla="*/ f657 f357 1"/>
              <a:gd name="f781" fmla="*/ f658 f358 1"/>
              <a:gd name="f782" fmla="*/ f659 f357 1"/>
              <a:gd name="f783" fmla="*/ f660 f358 1"/>
              <a:gd name="f784" fmla="*/ f661 f357 1"/>
              <a:gd name="f785" fmla="*/ f662 f358 1"/>
              <a:gd name="f786" fmla="*/ f663 f357 1"/>
              <a:gd name="f787" fmla="*/ f664 f358 1"/>
              <a:gd name="f788" fmla="*/ f665 f357 1"/>
              <a:gd name="f789" fmla="*/ f666 f358 1"/>
              <a:gd name="f790" fmla="*/ f667 f357 1"/>
              <a:gd name="f791" fmla="*/ f668 f358 1"/>
              <a:gd name="f792" fmla="*/ f669 f357 1"/>
              <a:gd name="f793" fmla="*/ f670 f358 1"/>
              <a:gd name="f794" fmla="*/ f671 f357 1"/>
              <a:gd name="f795" fmla="*/ f672 f358 1"/>
              <a:gd name="f796" fmla="*/ f673 f357 1"/>
              <a:gd name="f797" fmla="*/ f674 f358 1"/>
              <a:gd name="f798" fmla="*/ f675 f357 1"/>
              <a:gd name="f799" fmla="*/ f676 f358 1"/>
              <a:gd name="f800" fmla="*/ f677 f358 1"/>
              <a:gd name="f801" fmla="*/ f678 f357 1"/>
              <a:gd name="f802" fmla="*/ f679 f358 1"/>
              <a:gd name="f803" fmla="*/ f680 f357 1"/>
              <a:gd name="f804" fmla="*/ f681 f358 1"/>
              <a:gd name="f805" fmla="*/ f682 f357 1"/>
              <a:gd name="f806" fmla="*/ f683 f358 1"/>
              <a:gd name="f807" fmla="*/ f684 f357 1"/>
              <a:gd name="f808" fmla="*/ f685 f358 1"/>
              <a:gd name="f809" fmla="*/ f686 f357 1"/>
              <a:gd name="f810" fmla="*/ f687 f358 1"/>
              <a:gd name="f811" fmla="*/ f688 f357 1"/>
              <a:gd name="f812" fmla="*/ f689 f358 1"/>
              <a:gd name="f813" fmla="*/ f690 f357 1"/>
              <a:gd name="f814" fmla="*/ f691 f358 1"/>
              <a:gd name="f815" fmla="*/ f692 f357 1"/>
              <a:gd name="f816" fmla="*/ f693 f358 1"/>
              <a:gd name="f817" fmla="*/ f694 f357 1"/>
              <a:gd name="f818" fmla="*/ f695 f358 1"/>
              <a:gd name="f819" fmla="*/ f696 f357 1"/>
              <a:gd name="f820" fmla="*/ f697 f358 1"/>
              <a:gd name="f821" fmla="*/ f698 f358 1"/>
              <a:gd name="f822" fmla="*/ f699 f357 1"/>
              <a:gd name="f823" fmla="*/ f700 f358 1"/>
              <a:gd name="f824" fmla="*/ f701 f357 1"/>
              <a:gd name="f825" fmla="*/ f702 f358 1"/>
              <a:gd name="f826" fmla="*/ f703 f357 1"/>
              <a:gd name="f827" fmla="*/ f704 f358 1"/>
              <a:gd name="f828" fmla="*/ f705 f357 1"/>
              <a:gd name="f829" fmla="*/ f706 f358 1"/>
              <a:gd name="f830" fmla="*/ f707 f357 1"/>
              <a:gd name="f831" fmla="*/ f708 f358 1"/>
              <a:gd name="f832" fmla="*/ f709 f357 1"/>
              <a:gd name="f833" fmla="*/ f710 f358 1"/>
              <a:gd name="f834" fmla="*/ f711 f357 1"/>
              <a:gd name="f835" fmla="*/ f712 f358 1"/>
              <a:gd name="f836" fmla="*/ f713 f357 1"/>
              <a:gd name="f837" fmla="*/ f714 f358 1"/>
              <a:gd name="f838" fmla="*/ f715 f357 1"/>
              <a:gd name="f839" fmla="*/ f716 f358 1"/>
              <a:gd name="f840" fmla="*/ f717 f357 1"/>
              <a:gd name="f841" fmla="*/ f718 f358 1"/>
              <a:gd name="f842" fmla="*/ f719 f358 1"/>
              <a:gd name="f843" fmla="*/ f720 f357 1"/>
              <a:gd name="f844" fmla="*/ f721 f357 1"/>
              <a:gd name="f845" fmla="*/ f722 f358 1"/>
              <a:gd name="f846" fmla="*/ f723 f357 1"/>
              <a:gd name="f847" fmla="*/ f724 f357 1"/>
              <a:gd name="f848" fmla="*/ f725 f358 1"/>
              <a:gd name="f849" fmla="*/ f726 f357 1"/>
              <a:gd name="f850" fmla="*/ f727 f358 1"/>
              <a:gd name="f851" fmla="*/ f728 f357 1"/>
              <a:gd name="f852" fmla="*/ f729 f358 1"/>
            </a:gdLst>
            <a:ahLst/>
            <a:cxnLst>
              <a:cxn ang="3cd4">
                <a:pos x="hc" y="t"/>
              </a:cxn>
              <a:cxn ang="0">
                <a:pos x="r" y="vc"/>
              </a:cxn>
              <a:cxn ang="cd4">
                <a:pos x="hc" y="b"/>
              </a:cxn>
              <a:cxn ang="cd2">
                <a:pos x="l" y="vc"/>
              </a:cxn>
              <a:cxn ang="f487">
                <a:pos x="f734" y="f735"/>
              </a:cxn>
              <a:cxn ang="f487">
                <a:pos x="f736" y="f737"/>
              </a:cxn>
              <a:cxn ang="f487">
                <a:pos x="f738" y="f739"/>
              </a:cxn>
              <a:cxn ang="f487">
                <a:pos x="f740" y="f741"/>
              </a:cxn>
              <a:cxn ang="f487">
                <a:pos x="f742" y="f743"/>
              </a:cxn>
              <a:cxn ang="f487">
                <a:pos x="f744" y="f745"/>
              </a:cxn>
              <a:cxn ang="f487">
                <a:pos x="f746" y="f747"/>
              </a:cxn>
              <a:cxn ang="f487">
                <a:pos x="f748" y="f749"/>
              </a:cxn>
              <a:cxn ang="f487">
                <a:pos x="f750" y="f751"/>
              </a:cxn>
              <a:cxn ang="f487">
                <a:pos x="f752" y="f753"/>
              </a:cxn>
              <a:cxn ang="f487">
                <a:pos x="f754" y="f755"/>
              </a:cxn>
              <a:cxn ang="f487">
                <a:pos x="f756" y="f757"/>
              </a:cxn>
              <a:cxn ang="f487">
                <a:pos x="f758" y="f753"/>
              </a:cxn>
              <a:cxn ang="f487">
                <a:pos x="f759" y="f760"/>
              </a:cxn>
              <a:cxn ang="f487">
                <a:pos x="f761" y="f762"/>
              </a:cxn>
              <a:cxn ang="f487">
                <a:pos x="f763" y="f764"/>
              </a:cxn>
              <a:cxn ang="f487">
                <a:pos x="f765" y="f766"/>
              </a:cxn>
              <a:cxn ang="f487">
                <a:pos x="f767" y="f768"/>
              </a:cxn>
              <a:cxn ang="f487">
                <a:pos x="f769" y="f770"/>
              </a:cxn>
              <a:cxn ang="f487">
                <a:pos x="f771" y="f772"/>
              </a:cxn>
              <a:cxn ang="f487">
                <a:pos x="f773" y="f774"/>
              </a:cxn>
              <a:cxn ang="f487">
                <a:pos x="f775" y="f776"/>
              </a:cxn>
              <a:cxn ang="f487">
                <a:pos x="f746" y="f777"/>
              </a:cxn>
              <a:cxn ang="f487">
                <a:pos x="f778" y="f779"/>
              </a:cxn>
              <a:cxn ang="f487">
                <a:pos x="f780" y="f781"/>
              </a:cxn>
              <a:cxn ang="f487">
                <a:pos x="f782" y="f783"/>
              </a:cxn>
              <a:cxn ang="f487">
                <a:pos x="f784" y="f785"/>
              </a:cxn>
              <a:cxn ang="f487">
                <a:pos x="f786" y="f787"/>
              </a:cxn>
              <a:cxn ang="f487">
                <a:pos x="f788" y="f789"/>
              </a:cxn>
              <a:cxn ang="f487">
                <a:pos x="f790" y="f791"/>
              </a:cxn>
              <a:cxn ang="f487">
                <a:pos x="f792" y="f793"/>
              </a:cxn>
              <a:cxn ang="f487">
                <a:pos x="f794" y="f795"/>
              </a:cxn>
              <a:cxn ang="f487">
                <a:pos x="f796" y="f797"/>
              </a:cxn>
              <a:cxn ang="f487">
                <a:pos x="f798" y="f799"/>
              </a:cxn>
              <a:cxn ang="f487">
                <a:pos x="f798" y="f800"/>
              </a:cxn>
              <a:cxn ang="f487">
                <a:pos x="f801" y="f802"/>
              </a:cxn>
              <a:cxn ang="f487">
                <a:pos x="f803" y="f804"/>
              </a:cxn>
              <a:cxn ang="f487">
                <a:pos x="f805" y="f806"/>
              </a:cxn>
              <a:cxn ang="f487">
                <a:pos x="f807" y="f808"/>
              </a:cxn>
              <a:cxn ang="f487">
                <a:pos x="f809" y="f810"/>
              </a:cxn>
              <a:cxn ang="f487">
                <a:pos x="f811" y="f812"/>
              </a:cxn>
              <a:cxn ang="f487">
                <a:pos x="f813" y="f814"/>
              </a:cxn>
              <a:cxn ang="f487">
                <a:pos x="f815" y="f816"/>
              </a:cxn>
              <a:cxn ang="f487">
                <a:pos x="f817" y="f818"/>
              </a:cxn>
              <a:cxn ang="f487">
                <a:pos x="f819" y="f820"/>
              </a:cxn>
              <a:cxn ang="f487">
                <a:pos x="f817" y="f821"/>
              </a:cxn>
              <a:cxn ang="f487">
                <a:pos x="f822" y="f823"/>
              </a:cxn>
              <a:cxn ang="f487">
                <a:pos x="f824" y="f825"/>
              </a:cxn>
              <a:cxn ang="f487">
                <a:pos x="f826" y="f827"/>
              </a:cxn>
              <a:cxn ang="f487">
                <a:pos x="f828" y="f829"/>
              </a:cxn>
              <a:cxn ang="f487">
                <a:pos x="f830" y="f831"/>
              </a:cxn>
              <a:cxn ang="f487">
                <a:pos x="f832" y="f833"/>
              </a:cxn>
              <a:cxn ang="f487">
                <a:pos x="f834" y="f835"/>
              </a:cxn>
              <a:cxn ang="f487">
                <a:pos x="f836" y="f837"/>
              </a:cxn>
              <a:cxn ang="f487">
                <a:pos x="f838" y="f839"/>
              </a:cxn>
              <a:cxn ang="f487">
                <a:pos x="f840" y="f841"/>
              </a:cxn>
              <a:cxn ang="f487">
                <a:pos x="f796" y="f842"/>
              </a:cxn>
              <a:cxn ang="f487">
                <a:pos x="f843" y="f841"/>
              </a:cxn>
              <a:cxn ang="f487">
                <a:pos x="f844" y="f845"/>
              </a:cxn>
              <a:cxn ang="f487">
                <a:pos x="f846" y="f757"/>
              </a:cxn>
              <a:cxn ang="f487">
                <a:pos x="f847" y="f848"/>
              </a:cxn>
              <a:cxn ang="f487">
                <a:pos x="f849" y="f850"/>
              </a:cxn>
              <a:cxn ang="f487">
                <a:pos x="f851" y="f852"/>
              </a:cxn>
            </a:cxnLst>
            <a:rect l="f730" t="f733" r="f731" b="f732"/>
            <a:pathLst>
              <a:path w="439" h="460">
                <a:moveTo>
                  <a:pt x="f9" y="f10"/>
                </a:moveTo>
                <a:cubicBezTo>
                  <a:pt x="f11" y="f12"/>
                  <a:pt x="f13" y="f14"/>
                  <a:pt x="f15" y="f16"/>
                </a:cubicBezTo>
                <a:cubicBezTo>
                  <a:pt x="f17" y="f18"/>
                  <a:pt x="f19" y="f20"/>
                  <a:pt x="f21" y="f22"/>
                </a:cubicBezTo>
                <a:cubicBezTo>
                  <a:pt x="f23" y="f24"/>
                  <a:pt x="f25" y="f26"/>
                  <a:pt x="f27" y="f26"/>
                </a:cubicBezTo>
                <a:cubicBezTo>
                  <a:pt x="f28" y="f29"/>
                  <a:pt x="f28" y="f29"/>
                  <a:pt x="f17" y="f30"/>
                </a:cubicBezTo>
                <a:cubicBezTo>
                  <a:pt x="f31" y="f32"/>
                  <a:pt x="f21" y="f33"/>
                  <a:pt x="f34" y="f35"/>
                </a:cubicBezTo>
                <a:cubicBezTo>
                  <a:pt x="f36" y="f37"/>
                  <a:pt x="f38" y="f6"/>
                  <a:pt x="f39" y="f40"/>
                </a:cubicBezTo>
                <a:cubicBezTo>
                  <a:pt x="f41" y="f40"/>
                  <a:pt x="f42" y="f40"/>
                  <a:pt x="f43" y="f40"/>
                </a:cubicBezTo>
                <a:cubicBezTo>
                  <a:pt x="f44" y="f37"/>
                  <a:pt x="f45" y="f46"/>
                  <a:pt x="f47" y="f46"/>
                </a:cubicBezTo>
                <a:cubicBezTo>
                  <a:pt x="f48" y="f49"/>
                  <a:pt x="f50" y="f51"/>
                  <a:pt x="f52" y="f53"/>
                </a:cubicBezTo>
                <a:cubicBezTo>
                  <a:pt x="f54" y="f55"/>
                  <a:pt x="f56" y="f57"/>
                  <a:pt x="f58" y="f59"/>
                </a:cubicBezTo>
                <a:cubicBezTo>
                  <a:pt x="f60" y="f20"/>
                  <a:pt x="f61" y="f62"/>
                  <a:pt x="f63" y="f64"/>
                </a:cubicBezTo>
                <a:cubicBezTo>
                  <a:pt x="f65" y="f66"/>
                  <a:pt x="f60" y="f67"/>
                  <a:pt x="f68" y="f69"/>
                </a:cubicBezTo>
                <a:cubicBezTo>
                  <a:pt x="f70" y="f71"/>
                  <a:pt x="f70" y="f72"/>
                  <a:pt x="f73" y="f74"/>
                </a:cubicBezTo>
                <a:cubicBezTo>
                  <a:pt x="f75" y="f76"/>
                  <a:pt x="f77" y="f78"/>
                  <a:pt x="f79" y="f13"/>
                </a:cubicBezTo>
                <a:cubicBezTo>
                  <a:pt x="f80" y="f81"/>
                  <a:pt x="f82" y="f83"/>
                  <a:pt x="f84" y="f85"/>
                </a:cubicBezTo>
                <a:cubicBezTo>
                  <a:pt x="f47" y="f86"/>
                  <a:pt x="f47" y="f87"/>
                  <a:pt x="f88" y="f80"/>
                </a:cubicBezTo>
                <a:cubicBezTo>
                  <a:pt x="f89" y="f90"/>
                  <a:pt x="f91" y="f92"/>
                  <a:pt x="f93" y="f94"/>
                </a:cubicBezTo>
                <a:cubicBezTo>
                  <a:pt x="f95" y="f96"/>
                  <a:pt x="f97" y="f39"/>
                  <a:pt x="f98" y="f99"/>
                </a:cubicBezTo>
                <a:cubicBezTo>
                  <a:pt x="f100" y="f101"/>
                  <a:pt x="f102" y="f74"/>
                  <a:pt x="f103" y="f104"/>
                </a:cubicBezTo>
                <a:cubicBezTo>
                  <a:pt x="f105" y="f106"/>
                  <a:pt x="f107" y="f108"/>
                  <a:pt x="f109" y="f110"/>
                </a:cubicBezTo>
                <a:cubicBezTo>
                  <a:pt x="f111" y="f16"/>
                  <a:pt x="f112" y="f113"/>
                  <a:pt x="f114" y="f62"/>
                </a:cubicBezTo>
                <a:cubicBezTo>
                  <a:pt x="f115" y="f116"/>
                  <a:pt x="f117" y="f118"/>
                  <a:pt x="f119" y="f120"/>
                </a:cubicBezTo>
                <a:cubicBezTo>
                  <a:pt x="f121" y="f122"/>
                  <a:pt x="f123" y="f124"/>
                  <a:pt x="f125" y="f126"/>
                </a:cubicBezTo>
                <a:cubicBezTo>
                  <a:pt x="f127" y="f128"/>
                  <a:pt x="f129" y="f130"/>
                  <a:pt x="f131" y="f132"/>
                </a:cubicBezTo>
                <a:cubicBezTo>
                  <a:pt x="f133" y="f134"/>
                  <a:pt x="f135" y="f136"/>
                  <a:pt x="f137" y="f104"/>
                </a:cubicBezTo>
                <a:cubicBezTo>
                  <a:pt x="f135" y="f104"/>
                  <a:pt x="f138" y="f104"/>
                  <a:pt x="f131" y="f104"/>
                </a:cubicBezTo>
                <a:cubicBezTo>
                  <a:pt x="f139" y="f140"/>
                  <a:pt x="f141" y="f142"/>
                  <a:pt x="f7" y="f143"/>
                </a:cubicBezTo>
                <a:cubicBezTo>
                  <a:pt x="f7" y="f71"/>
                  <a:pt x="f144" y="f145"/>
                  <a:pt x="f144" y="f146"/>
                </a:cubicBezTo>
                <a:cubicBezTo>
                  <a:pt x="f147" y="f148"/>
                  <a:pt x="f133" y="f71"/>
                  <a:pt x="f149" y="f69"/>
                </a:cubicBezTo>
                <a:cubicBezTo>
                  <a:pt x="f150" y="f151"/>
                  <a:pt x="f121" y="f151"/>
                  <a:pt x="f119" y="f146"/>
                </a:cubicBezTo>
                <a:cubicBezTo>
                  <a:pt x="f152" y="f69"/>
                  <a:pt x="f153" y="f151"/>
                  <a:pt x="f154" y="f155"/>
                </a:cubicBezTo>
                <a:cubicBezTo>
                  <a:pt x="f156" y="f157"/>
                  <a:pt x="f158" y="f151"/>
                  <a:pt x="f115" y="f159"/>
                </a:cubicBezTo>
                <a:cubicBezTo>
                  <a:pt x="f160" y="f161"/>
                  <a:pt x="f162" y="f151"/>
                  <a:pt x="f163" y="f164"/>
                </a:cubicBezTo>
                <a:cubicBezTo>
                  <a:pt x="f165" y="f166"/>
                  <a:pt x="f167" y="f168"/>
                  <a:pt x="f169" y="f124"/>
                </a:cubicBezTo>
                <a:cubicBezTo>
                  <a:pt x="f169" y="f64"/>
                  <a:pt x="f112" y="f116"/>
                  <a:pt x="f170" y="f12"/>
                </a:cubicBezTo>
                <a:cubicBezTo>
                  <a:pt x="f171" y="f172"/>
                  <a:pt x="f173" y="f120"/>
                  <a:pt x="f174" y="f175"/>
                </a:cubicBezTo>
                <a:cubicBezTo>
                  <a:pt x="f176" y="f155"/>
                  <a:pt x="f177" y="f145"/>
                  <a:pt x="f98" y="f178"/>
                </a:cubicBezTo>
                <a:cubicBezTo>
                  <a:pt x="f179" y="f180"/>
                  <a:pt x="f181" y="f36"/>
                  <a:pt x="f182" y="f183"/>
                </a:cubicBezTo>
                <a:cubicBezTo>
                  <a:pt x="f184" y="f77"/>
                  <a:pt x="f185" y="f58"/>
                  <a:pt x="f89" y="f58"/>
                </a:cubicBezTo>
                <a:cubicBezTo>
                  <a:pt x="f50" y="f58"/>
                  <a:pt x="f186" y="f58"/>
                  <a:pt x="f48" y="f58"/>
                </a:cubicBezTo>
                <a:cubicBezTo>
                  <a:pt x="f75" y="f187"/>
                  <a:pt x="f75" y="f65"/>
                  <a:pt x="f94" y="f188"/>
                </a:cubicBezTo>
                <a:cubicBezTo>
                  <a:pt x="f79" y="f189"/>
                  <a:pt x="f82" y="f95"/>
                  <a:pt x="f190" y="f191"/>
                </a:cubicBezTo>
                <a:cubicBezTo>
                  <a:pt x="f192" y="f193"/>
                  <a:pt x="f61" y="f194"/>
                  <a:pt x="f60" y="f195"/>
                </a:cubicBezTo>
                <a:cubicBezTo>
                  <a:pt x="f196" y="f197"/>
                  <a:pt x="f91" y="f167"/>
                  <a:pt x="f198" y="f160"/>
                </a:cubicBezTo>
                <a:cubicBezTo>
                  <a:pt x="f199" y="f153"/>
                  <a:pt x="f200" y="f121"/>
                  <a:pt x="f73" y="f201"/>
                </a:cubicBezTo>
                <a:cubicBezTo>
                  <a:pt x="f54" y="f202"/>
                  <a:pt x="f203" y="f204"/>
                  <a:pt x="f87" y="f204"/>
                </a:cubicBezTo>
                <a:cubicBezTo>
                  <a:pt x="f85" y="f205"/>
                  <a:pt x="f85" y="f205"/>
                  <a:pt x="f206" y="f8"/>
                </a:cubicBezTo>
                <a:cubicBezTo>
                  <a:pt x="f41" y="f204"/>
                  <a:pt x="f207" y="f208"/>
                  <a:pt x="f85" y="f209"/>
                </a:cubicBezTo>
                <a:cubicBezTo>
                  <a:pt x="f210" y="f209"/>
                  <a:pt x="f39" y="f209"/>
                  <a:pt x="f211" y="f209"/>
                </a:cubicBezTo>
                <a:cubicBezTo>
                  <a:pt x="f211" y="f212"/>
                  <a:pt x="f213" y="f214"/>
                  <a:pt x="f83" y="f214"/>
                </a:cubicBezTo>
                <a:cubicBezTo>
                  <a:pt x="f183" y="f137"/>
                  <a:pt x="f206" y="f215"/>
                  <a:pt x="f216" y="f217"/>
                </a:cubicBezTo>
                <a:cubicBezTo>
                  <a:pt x="f41" y="f201"/>
                  <a:pt x="f218" y="f131"/>
                  <a:pt x="f219" y="f149"/>
                </a:cubicBezTo>
                <a:cubicBezTo>
                  <a:pt x="f218" y="f220"/>
                  <a:pt x="f221" y="f222"/>
                  <a:pt x="f223" y="f125"/>
                </a:cubicBezTo>
                <a:cubicBezTo>
                  <a:pt x="f224" y="f225"/>
                  <a:pt x="f226" y="f127"/>
                  <a:pt x="f44" y="f227"/>
                </a:cubicBezTo>
                <a:cubicBezTo>
                  <a:pt x="f228" y="f229"/>
                  <a:pt x="f230" y="f153"/>
                  <a:pt x="f96" y="f231"/>
                </a:cubicBezTo>
                <a:cubicBezTo>
                  <a:pt x="f84" y="f160"/>
                  <a:pt x="f45" y="f232"/>
                  <a:pt x="f43" y="f114"/>
                </a:cubicBezTo>
                <a:cubicBezTo>
                  <a:pt x="f42" y="f167"/>
                  <a:pt x="f233" y="f114"/>
                  <a:pt x="f219" y="f167"/>
                </a:cubicBezTo>
                <a:cubicBezTo>
                  <a:pt x="f234" y="f169"/>
                  <a:pt x="f235" y="f112"/>
                  <a:pt x="f236" y="f237"/>
                </a:cubicBezTo>
                <a:cubicBezTo>
                  <a:pt x="f238" y="f95"/>
                  <a:pt x="f81" y="f174"/>
                  <a:pt x="f13" y="f98"/>
                </a:cubicBezTo>
                <a:cubicBezTo>
                  <a:pt x="f239" y="f179"/>
                  <a:pt x="f240" y="f241"/>
                  <a:pt x="f76" y="f109"/>
                </a:cubicBezTo>
                <a:cubicBezTo>
                  <a:pt x="f159" y="f242"/>
                  <a:pt x="f243" y="f156"/>
                  <a:pt x="f244" y="f162"/>
                </a:cubicBezTo>
                <a:cubicBezTo>
                  <a:pt x="f245" y="f114"/>
                  <a:pt x="f246" y="f247"/>
                  <a:pt x="f248" y="f197"/>
                </a:cubicBezTo>
                <a:cubicBezTo>
                  <a:pt x="f55" y="f249"/>
                  <a:pt x="f250" y="f251"/>
                  <a:pt x="f252" y="f253"/>
                </a:cubicBezTo>
                <a:cubicBezTo>
                  <a:pt x="f55" y="f195"/>
                  <a:pt x="f254" y="f255"/>
                  <a:pt x="f30" y="f184"/>
                </a:cubicBezTo>
                <a:cubicBezTo>
                  <a:pt x="f256" y="f257"/>
                  <a:pt x="f250" y="f258"/>
                  <a:pt x="f259" y="f260"/>
                </a:cubicBezTo>
                <a:cubicBezTo>
                  <a:pt x="f261" y="f97"/>
                  <a:pt x="f57" y="f191"/>
                  <a:pt x="f55" y="f262"/>
                </a:cubicBezTo>
                <a:cubicBezTo>
                  <a:pt x="f24" y="f98"/>
                  <a:pt x="f259" y="f179"/>
                  <a:pt x="f22" y="f97"/>
                </a:cubicBezTo>
                <a:cubicBezTo>
                  <a:pt x="f263" y="f264"/>
                  <a:pt x="f263" y="f177"/>
                  <a:pt x="f265" y="f174"/>
                </a:cubicBezTo>
                <a:cubicBezTo>
                  <a:pt x="f263" y="f174"/>
                  <a:pt x="f263" y="f173"/>
                  <a:pt x="f22" y="f173"/>
                </a:cubicBezTo>
                <a:cubicBezTo>
                  <a:pt x="f266" y="f262"/>
                  <a:pt x="f16" y="f267"/>
                  <a:pt x="f113" y="f268"/>
                </a:cubicBezTo>
                <a:cubicBezTo>
                  <a:pt x="f172" y="f269"/>
                  <a:pt x="f270" y="f271"/>
                  <a:pt x="f272" y="f273"/>
                </a:cubicBezTo>
                <a:cubicBezTo>
                  <a:pt x="f272" y="f271"/>
                  <a:pt x="f116" y="f269"/>
                  <a:pt x="f272" y="f274"/>
                </a:cubicBezTo>
                <a:cubicBezTo>
                  <a:pt x="f12" y="f257"/>
                  <a:pt x="f272" y="f195"/>
                  <a:pt x="f120" y="f170"/>
                </a:cubicBezTo>
                <a:cubicBezTo>
                  <a:pt x="f275" y="f111"/>
                  <a:pt x="f276" y="f170"/>
                  <a:pt x="f66" y="f2"/>
                </a:cubicBezTo>
                <a:cubicBezTo>
                  <a:pt x="f130" y="f181"/>
                  <a:pt x="f66" y="f271"/>
                  <a:pt x="f276" y="f262"/>
                </a:cubicBezTo>
                <a:cubicBezTo>
                  <a:pt x="f277" y="f278"/>
                  <a:pt x="f168" y="f279"/>
                  <a:pt x="f155" y="f280"/>
                </a:cubicBezTo>
                <a:cubicBezTo>
                  <a:pt x="f142" y="f65"/>
                  <a:pt x="f146" y="f280"/>
                  <a:pt x="f281" y="f280"/>
                </a:cubicBezTo>
                <a:cubicBezTo>
                  <a:pt x="f282" y="f65"/>
                  <a:pt x="f13" y="f65"/>
                  <a:pt x="f283" y="f187"/>
                </a:cubicBezTo>
                <a:cubicBezTo>
                  <a:pt x="f19" y="f192"/>
                  <a:pt x="f284" y="f285"/>
                  <a:pt x="f3" y="f200"/>
                </a:cubicBezTo>
                <a:cubicBezTo>
                  <a:pt x="f9" y="f80"/>
                  <a:pt x="f286" y="f45"/>
                  <a:pt x="f287" y="f288"/>
                </a:cubicBezTo>
                <a:cubicBezTo>
                  <a:pt x="f74" y="f85"/>
                  <a:pt x="f148" y="f216"/>
                  <a:pt x="f69" y="f216"/>
                </a:cubicBezTo>
                <a:cubicBezTo>
                  <a:pt x="f134" y="f289"/>
                  <a:pt x="f290" y="f291"/>
                  <a:pt x="f108" y="f292"/>
                </a:cubicBezTo>
                <a:cubicBezTo>
                  <a:pt x="f259" y="f228"/>
                  <a:pt x="f293" y="f84"/>
                  <a:pt x="f53" y="f294"/>
                </a:cubicBezTo>
                <a:cubicBezTo>
                  <a:pt x="f295" y="f296"/>
                  <a:pt x="f297" y="f88"/>
                  <a:pt x="f298" y="f299"/>
                </a:cubicBezTo>
                <a:cubicBezTo>
                  <a:pt x="f300" y="f88"/>
                  <a:pt x="f300" y="f79"/>
                  <a:pt x="f300" y="f77"/>
                </a:cubicBezTo>
                <a:cubicBezTo>
                  <a:pt x="f301" y="f302"/>
                  <a:pt x="f303" y="f84"/>
                  <a:pt x="f304" y="f47"/>
                </a:cubicBezTo>
                <a:cubicBezTo>
                  <a:pt x="f301" y="f44"/>
                  <a:pt x="f305" y="f86"/>
                  <a:pt x="f6" y="f223"/>
                </a:cubicBezTo>
                <a:cubicBezTo>
                  <a:pt x="f46" y="f223"/>
                  <a:pt x="f306" y="f223"/>
                  <a:pt x="f307" y="f308"/>
                </a:cubicBezTo>
                <a:cubicBezTo>
                  <a:pt x="f307" y="f309"/>
                  <a:pt x="f310" y="f289"/>
                  <a:pt x="f310" y="f42"/>
                </a:cubicBezTo>
                <a:cubicBezTo>
                  <a:pt x="f35" y="f216"/>
                  <a:pt x="f46" y="f311"/>
                  <a:pt x="f40" y="f312"/>
                </a:cubicBezTo>
                <a:cubicBezTo>
                  <a:pt x="f40" y="f207"/>
                  <a:pt x="f6" y="f221"/>
                  <a:pt x="f6" y="f221"/>
                </a:cubicBezTo>
                <a:cubicBezTo>
                  <a:pt x="f313" y="f41"/>
                  <a:pt x="f298" y="f41"/>
                  <a:pt x="f314" y="f233"/>
                </a:cubicBezTo>
                <a:cubicBezTo>
                  <a:pt x="f297" y="f210"/>
                  <a:pt x="f315" y="f210"/>
                  <a:pt x="f315" y="f206"/>
                </a:cubicBezTo>
                <a:cubicBezTo>
                  <a:pt x="f310" y="f218"/>
                  <a:pt x="f298" y="f183"/>
                  <a:pt x="f316" y="f317"/>
                </a:cubicBezTo>
                <a:cubicBezTo>
                  <a:pt x="f316" y="f318"/>
                  <a:pt x="f316" y="f318"/>
                  <a:pt x="f49" y="f319"/>
                </a:cubicBezTo>
                <a:cubicBezTo>
                  <a:pt x="f301" y="f317"/>
                  <a:pt x="f297" y="f320"/>
                  <a:pt x="f32" y="f39"/>
                </a:cubicBezTo>
                <a:cubicBezTo>
                  <a:pt x="f32" y="f39"/>
                  <a:pt x="f295" y="f183"/>
                  <a:pt x="f295" y="f183"/>
                </a:cubicBezTo>
                <a:cubicBezTo>
                  <a:pt x="f321" y="f317"/>
                  <a:pt x="f51" y="f319"/>
                  <a:pt x="f315" y="f83"/>
                </a:cubicBezTo>
                <a:cubicBezTo>
                  <a:pt x="f33" y="f322"/>
                  <a:pt x="f33" y="f38"/>
                  <a:pt x="f51" y="f234"/>
                </a:cubicBezTo>
                <a:cubicBezTo>
                  <a:pt x="f30" y="f213"/>
                  <a:pt x="f53" y="f318"/>
                  <a:pt x="f248" y="f39"/>
                </a:cubicBezTo>
                <a:cubicBezTo>
                  <a:pt x="f57" y="f41"/>
                  <a:pt x="f259" y="f221"/>
                  <a:pt x="f20" y="f210"/>
                </a:cubicBezTo>
                <a:cubicBezTo>
                  <a:pt x="f323" y="f183"/>
                  <a:pt x="f324" y="f325"/>
                  <a:pt x="f326" y="f327"/>
                </a:cubicBezTo>
                <a:cubicBezTo>
                  <a:pt x="f104" y="f328"/>
                  <a:pt x="f132" y="f23"/>
                  <a:pt x="f329" y="f3"/>
                </a:cubicBezTo>
                <a:cubicBezTo>
                  <a:pt x="f12" y="f330"/>
                  <a:pt x="f266" y="f331"/>
                  <a:pt x="f246" y="f72"/>
                </a:cubicBezTo>
                <a:cubicBezTo>
                  <a:pt x="f332" y="f142"/>
                  <a:pt x="f57" y="f155"/>
                  <a:pt x="f248" y="f333"/>
                </a:cubicBezTo>
                <a:cubicBezTo>
                  <a:pt x="f334" y="f335"/>
                  <a:pt x="f30" y="f66"/>
                  <a:pt x="f336" y="f337"/>
                </a:cubicBezTo>
                <a:cubicBezTo>
                  <a:pt x="f338" y="f124"/>
                  <a:pt x="f53" y="f339"/>
                  <a:pt x="f256" y="f276"/>
                </a:cubicBezTo>
                <a:cubicBezTo>
                  <a:pt x="f248" y="f128"/>
                  <a:pt x="f340" y="f128"/>
                  <a:pt x="f341" y="f277"/>
                </a:cubicBezTo>
                <a:cubicBezTo>
                  <a:pt x="f341" y="f342"/>
                  <a:pt x="f341" y="f118"/>
                  <a:pt x="f341" y="f270"/>
                </a:cubicBezTo>
                <a:cubicBezTo>
                  <a:pt x="f250" y="f270"/>
                  <a:pt x="f293" y="f62"/>
                  <a:pt x="f343" y="f62"/>
                </a:cubicBezTo>
                <a:cubicBezTo>
                  <a:pt x="f252" y="f344"/>
                  <a:pt x="f24" y="f290"/>
                  <a:pt x="f345" y="f342"/>
                </a:cubicBezTo>
                <a:cubicBezTo>
                  <a:pt x="f346" y="f342"/>
                  <a:pt x="f59" y="f342"/>
                  <a:pt x="f259" y="f342"/>
                </a:cubicBezTo>
                <a:cubicBezTo>
                  <a:pt x="f259" y="f64"/>
                  <a:pt x="f259" y="f272"/>
                  <a:pt x="f259" y="f113"/>
                </a:cubicBezTo>
                <a:cubicBezTo>
                  <a:pt x="f26" y="f113"/>
                  <a:pt x="f332" y="f113"/>
                  <a:pt x="f347" y="f348"/>
                </a:cubicBezTo>
                <a:cubicBezTo>
                  <a:pt x="f265" y="f12"/>
                  <a:pt x="f108" y="f64"/>
                  <a:pt x="f266" y="f342"/>
                </a:cubicBezTo>
                <a:cubicBezTo>
                  <a:pt x="f18" y="f342"/>
                  <a:pt x="f110" y="f342"/>
                  <a:pt x="f349" y="f342"/>
                </a:cubicBezTo>
                <a:cubicBezTo>
                  <a:pt x="f350" y="f106"/>
                  <a:pt x="f113" y="f351"/>
                  <a:pt x="f14" y="f245"/>
                </a:cubicBezTo>
                <a:cubicBezTo>
                  <a:pt x="f14" y="f245"/>
                  <a:pt x="f172" y="f245"/>
                  <a:pt x="f172" y="f245"/>
                </a:cubicBezTo>
                <a:cubicBezTo>
                  <a:pt x="f62" y="f118"/>
                  <a:pt x="f62" y="f337"/>
                  <a:pt x="f270" y="f126"/>
                </a:cubicBezTo>
                <a:cubicBezTo>
                  <a:pt x="f272" y="f352"/>
                  <a:pt x="f344" y="f122"/>
                  <a:pt x="f10" y="f120"/>
                </a:cubicBezTo>
                <a:cubicBezTo>
                  <a:pt x="f10" y="f337"/>
                  <a:pt x="f118" y="f337"/>
                  <a:pt x="f118" y="f323"/>
                </a:cubicBezTo>
                <a:cubicBezTo>
                  <a:pt x="f10" y="f329"/>
                  <a:pt x="f351" y="f66"/>
                  <a:pt x="f272" y="f175"/>
                </a:cubicBezTo>
                <a:cubicBezTo>
                  <a:pt x="f113" y="f353"/>
                  <a:pt x="f172" y="f161"/>
                  <a:pt x="f106" y="f148"/>
                </a:cubicBezTo>
                <a:cubicBezTo>
                  <a:pt x="f130" y="f240"/>
                  <a:pt x="f353" y="f240"/>
                  <a:pt x="f72" y="f287"/>
                </a:cubicBezTo>
                <a:cubicBezTo>
                  <a:pt x="f239" y="f277"/>
                  <a:pt x="f331" y="f352"/>
                  <a:pt x="f354" y="f120"/>
                </a:cubicBezTo>
                <a:cubicBezTo>
                  <a:pt x="f355" y="f270"/>
                  <a:pt x="f19" y="f344"/>
                  <a:pt x="f9" y="f10"/>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7" name="Freeform 7">
            <a:extLst>
              <a:ext uri="{FF2B5EF4-FFF2-40B4-BE49-F238E27FC236}">
                <a16:creationId xmlns:a16="http://schemas.microsoft.com/office/drawing/2014/main" id="{690EC5BA-DB19-4040-90A7-85504A3CE9AA}"/>
              </a:ext>
            </a:extLst>
          </p:cNvPr>
          <p:cNvSpPr/>
          <p:nvPr/>
        </p:nvSpPr>
        <p:spPr>
          <a:xfrm>
            <a:off x="1798633" y="3908429"/>
            <a:ext cx="811209" cy="857250"/>
          </a:xfrm>
          <a:custGeom>
            <a:avLst/>
            <a:gdLst>
              <a:gd name="f0" fmla="val 10800000"/>
              <a:gd name="f1" fmla="val 5400000"/>
              <a:gd name="f2" fmla="val 180"/>
              <a:gd name="f3" fmla="val w"/>
              <a:gd name="f4" fmla="val h"/>
              <a:gd name="f5" fmla="val 0"/>
              <a:gd name="f6" fmla="val 369"/>
              <a:gd name="f7" fmla="val 389"/>
              <a:gd name="f8" fmla="val 76"/>
              <a:gd name="f9" fmla="val 283"/>
              <a:gd name="f10" fmla="val 78"/>
              <a:gd name="f11" fmla="val 297"/>
              <a:gd name="f12" fmla="val 310"/>
              <a:gd name="f13" fmla="val 81"/>
              <a:gd name="f14" fmla="val 314"/>
              <a:gd name="f15" fmla="val 92"/>
              <a:gd name="f16" fmla="val 323"/>
              <a:gd name="f17" fmla="val 106"/>
              <a:gd name="f18" fmla="val 327"/>
              <a:gd name="f19" fmla="val 119"/>
              <a:gd name="f20" fmla="val 333"/>
              <a:gd name="f21" fmla="val 332"/>
              <a:gd name="f22" fmla="val 120"/>
              <a:gd name="f23" fmla="val 331"/>
              <a:gd name="f24" fmla="val 330"/>
              <a:gd name="f25" fmla="val 111"/>
              <a:gd name="f26" fmla="val 325"/>
              <a:gd name="f27" fmla="val 100"/>
              <a:gd name="f28" fmla="val 322"/>
              <a:gd name="f29" fmla="val 91"/>
              <a:gd name="f30" fmla="val 316"/>
              <a:gd name="f31" fmla="val 88"/>
              <a:gd name="f32" fmla="val 84"/>
              <a:gd name="f33" fmla="val 308"/>
              <a:gd name="f34" fmla="val 85"/>
              <a:gd name="f35" fmla="val 304"/>
              <a:gd name="f36" fmla="val 263"/>
              <a:gd name="f37" fmla="val 97"/>
              <a:gd name="f38" fmla="val 224"/>
              <a:gd name="f39" fmla="val 128"/>
              <a:gd name="f40" fmla="val 193"/>
              <a:gd name="f41" fmla="val 152"/>
              <a:gd name="f42" fmla="val 168"/>
              <a:gd name="f43" fmla="val 165"/>
              <a:gd name="f44" fmla="val 138"/>
              <a:gd name="f45" fmla="val 164"/>
              <a:gd name="f46" fmla="val 102"/>
              <a:gd name="f47" fmla="val 59"/>
              <a:gd name="f48" fmla="val 203"/>
              <a:gd name="f49" fmla="val 16"/>
              <a:gd name="f50" fmla="val 251"/>
              <a:gd name="f51" fmla="val 5"/>
              <a:gd name="f52" fmla="val 261"/>
              <a:gd name="f53" fmla="val 3"/>
              <a:gd name="f54" fmla="val 270"/>
              <a:gd name="f55" fmla="val 2"/>
              <a:gd name="f56" fmla="val 279"/>
              <a:gd name="f57" fmla="val 280"/>
              <a:gd name="f58" fmla="val 281"/>
              <a:gd name="f59" fmla="val 4"/>
              <a:gd name="f60" fmla="val 277"/>
              <a:gd name="f61" fmla="val 8"/>
              <a:gd name="f62" fmla="val 274"/>
              <a:gd name="f63" fmla="val 14"/>
              <a:gd name="f64" fmla="val 269"/>
              <a:gd name="f65" fmla="val 17"/>
              <a:gd name="f66" fmla="val 252"/>
              <a:gd name="f67" fmla="val 29"/>
              <a:gd name="f68" fmla="val 247"/>
              <a:gd name="f69" fmla="val 46"/>
              <a:gd name="f70" fmla="val 250"/>
              <a:gd name="f71" fmla="val 64"/>
              <a:gd name="f72" fmla="val 253"/>
              <a:gd name="f73" fmla="val 87"/>
              <a:gd name="f74" fmla="val 258"/>
              <a:gd name="f75" fmla="val 110"/>
              <a:gd name="f76" fmla="val 265"/>
              <a:gd name="f77" fmla="val 133"/>
              <a:gd name="f78" fmla="val 275"/>
              <a:gd name="f79" fmla="val 286"/>
              <a:gd name="f80" fmla="val 195"/>
              <a:gd name="f81" fmla="val 230"/>
              <a:gd name="f82" fmla="val 278"/>
              <a:gd name="f83" fmla="val 245"/>
              <a:gd name="f84" fmla="val 284"/>
              <a:gd name="f85" fmla="val 262"/>
              <a:gd name="f86" fmla="val 287"/>
              <a:gd name="f87" fmla="val 293"/>
              <a:gd name="f88" fmla="val 296"/>
              <a:gd name="f89" fmla="val 285"/>
              <a:gd name="f90" fmla="val 313"/>
              <a:gd name="f91" fmla="val 292"/>
              <a:gd name="f92" fmla="val 347"/>
              <a:gd name="f93" fmla="val 358"/>
              <a:gd name="f94" fmla="val 368"/>
              <a:gd name="f95" fmla="val 343"/>
              <a:gd name="f96" fmla="val 351"/>
              <a:gd name="f97" fmla="val 355"/>
              <a:gd name="f98" fmla="val 321"/>
              <a:gd name="f99" fmla="val 364"/>
              <a:gd name="f100" fmla="val 295"/>
              <a:gd name="f101" fmla="val 374"/>
              <a:gd name="f102" fmla="val 268"/>
              <a:gd name="f103" fmla="val 378"/>
              <a:gd name="f104" fmla="val 197"/>
              <a:gd name="f105" fmla="val 126"/>
              <a:gd name="f106" fmla="val 387"/>
              <a:gd name="f107" fmla="val 57"/>
              <a:gd name="f108" fmla="val 367"/>
              <a:gd name="f109" fmla="val 44"/>
              <a:gd name="f110" fmla="val 363"/>
              <a:gd name="f111" fmla="val 31"/>
              <a:gd name="f112" fmla="val 20"/>
              <a:gd name="f113" fmla="val 338"/>
              <a:gd name="f114" fmla="val 320"/>
              <a:gd name="f115" fmla="val 38"/>
              <a:gd name="f116" fmla="val 298"/>
              <a:gd name="f117" fmla="val 244"/>
              <a:gd name="f118" fmla="val 260"/>
              <a:gd name="f119" fmla="val 276"/>
              <a:gd name="f120" fmla="val 266"/>
              <a:gd name="f121" fmla="val 267"/>
              <a:gd name="f122" fmla="val 264"/>
              <a:gd name="f123" fmla="val 259"/>
              <a:gd name="f124" fmla="val 273"/>
              <a:gd name="f125" fmla="val 204"/>
              <a:gd name="f126" fmla="val 200"/>
              <a:gd name="f127" fmla="val 191"/>
              <a:gd name="f128" fmla="val 183"/>
              <a:gd name="f129" fmla="val 272"/>
              <a:gd name="f130" fmla="val 175"/>
              <a:gd name="f131" fmla="val 170"/>
              <a:gd name="f132" fmla="val 154"/>
              <a:gd name="f133" fmla="val 140"/>
              <a:gd name="f134" fmla="val 271"/>
              <a:gd name="f135" fmla="val 127"/>
              <a:gd name="f136" fmla="val 125"/>
              <a:gd name="f137" fmla="val 255"/>
              <a:gd name="f138" fmla="val 129"/>
              <a:gd name="f139" fmla="val 135"/>
              <a:gd name="f140" fmla="val 142"/>
              <a:gd name="f141" fmla="val 144"/>
              <a:gd name="f142" fmla="val 288"/>
              <a:gd name="f143" fmla="val 150"/>
              <a:gd name="f144" fmla="val 290"/>
              <a:gd name="f145" fmla="val 153"/>
              <a:gd name="f146" fmla="val 289"/>
              <a:gd name="f147" fmla="val 167"/>
              <a:gd name="f148" fmla="val 178"/>
              <a:gd name="f149" fmla="val 188"/>
              <a:gd name="f150" fmla="val 303"/>
              <a:gd name="f151" fmla="val 199"/>
              <a:gd name="f152" fmla="val 205"/>
              <a:gd name="f153" fmla="val 217"/>
              <a:gd name="f154" fmla="val 229"/>
              <a:gd name="f155" fmla="val 221"/>
              <a:gd name="f156" fmla="val 237"/>
              <a:gd name="f157" fmla="val 234"/>
              <a:gd name="f158" fmla="val 240"/>
              <a:gd name="f159" fmla="val 246"/>
              <a:gd name="f160" fmla="val 242"/>
              <a:gd name="f161" fmla="val 232"/>
              <a:gd name="f162" fmla="val 225"/>
              <a:gd name="f163" fmla="val 216"/>
              <a:gd name="f164" fmla="val 254"/>
              <a:gd name="f165" fmla="val 207"/>
              <a:gd name="f166" fmla="val 243"/>
              <a:gd name="f167" fmla="val 233"/>
              <a:gd name="f168" fmla="val 226"/>
              <a:gd name="f169" fmla="val 206"/>
              <a:gd name="f170" fmla="val 137"/>
              <a:gd name="f171" fmla="val 143"/>
              <a:gd name="f172" fmla="val 162"/>
              <a:gd name="f173" fmla="val 241"/>
              <a:gd name="f174" fmla="val 236"/>
              <a:gd name="f175" fmla="val 163"/>
              <a:gd name="f176" fmla="+- 0 0 -90"/>
              <a:gd name="f177" fmla="*/ f3 1 369"/>
              <a:gd name="f178" fmla="*/ f4 1 389"/>
              <a:gd name="f179" fmla="val f5"/>
              <a:gd name="f180" fmla="val f6"/>
              <a:gd name="f181" fmla="val f7"/>
              <a:gd name="f182" fmla="*/ f176 f0 1"/>
              <a:gd name="f183" fmla="+- f181 0 f179"/>
              <a:gd name="f184" fmla="+- f180 0 f179"/>
              <a:gd name="f185" fmla="*/ f182 1 f2"/>
              <a:gd name="f186" fmla="*/ f184 1 369"/>
              <a:gd name="f187" fmla="*/ f183 1 389"/>
              <a:gd name="f188" fmla="*/ 76 f184 1"/>
              <a:gd name="f189" fmla="*/ 283 f183 1"/>
              <a:gd name="f190" fmla="*/ 81 f184 1"/>
              <a:gd name="f191" fmla="*/ 314 f183 1"/>
              <a:gd name="f192" fmla="*/ 119 f184 1"/>
              <a:gd name="f193" fmla="*/ 333 f183 1"/>
              <a:gd name="f194" fmla="*/ 120 f184 1"/>
              <a:gd name="f195" fmla="*/ 330 f183 1"/>
              <a:gd name="f196" fmla="*/ 91 f184 1"/>
              <a:gd name="f197" fmla="*/ 316 f183 1"/>
              <a:gd name="f198" fmla="*/ 85 f184 1"/>
              <a:gd name="f199" fmla="*/ 304 f183 1"/>
              <a:gd name="f200" fmla="*/ 128 f184 1"/>
              <a:gd name="f201" fmla="*/ 193 f183 1"/>
              <a:gd name="f202" fmla="*/ 164 f184 1"/>
              <a:gd name="f203" fmla="*/ 102 f183 1"/>
              <a:gd name="f204" fmla="*/ 251 f184 1"/>
              <a:gd name="f205" fmla="*/ 5 f183 1"/>
              <a:gd name="f206" fmla="*/ 279 f184 1"/>
              <a:gd name="f207" fmla="*/ 0 f183 1"/>
              <a:gd name="f208" fmla="*/ 281 f184 1"/>
              <a:gd name="f209" fmla="*/ 4 f183 1"/>
              <a:gd name="f210" fmla="*/ 269 f184 1"/>
              <a:gd name="f211" fmla="*/ 17 f183 1"/>
              <a:gd name="f212" fmla="*/ 250 f184 1"/>
              <a:gd name="f213" fmla="*/ 64 f183 1"/>
              <a:gd name="f214" fmla="*/ 265 f184 1"/>
              <a:gd name="f215" fmla="*/ 133 f183 1"/>
              <a:gd name="f216" fmla="*/ 280 f184 1"/>
              <a:gd name="f217" fmla="*/ 230 f183 1"/>
              <a:gd name="f218" fmla="*/ 287 f184 1"/>
              <a:gd name="f219" fmla="*/ 278 f183 1"/>
              <a:gd name="f220" fmla="*/ 296 f184 1"/>
              <a:gd name="f221" fmla="*/ 285 f183 1"/>
              <a:gd name="f222" fmla="*/ 347 f184 1"/>
              <a:gd name="f223" fmla="*/ 368 f184 1"/>
              <a:gd name="f224" fmla="*/ 355 f183 1"/>
              <a:gd name="f225" fmla="*/ 268 f184 1"/>
              <a:gd name="f226" fmla="*/ 378 f183 1"/>
              <a:gd name="f227" fmla="*/ 57 f184 1"/>
              <a:gd name="f228" fmla="*/ 367 f183 1"/>
              <a:gd name="f229" fmla="*/ 20 f184 1"/>
              <a:gd name="f230" fmla="*/ 351 f183 1"/>
              <a:gd name="f231" fmla="*/ 308 f183 1"/>
              <a:gd name="f232" fmla="*/ 244 f184 1"/>
              <a:gd name="f233" fmla="*/ 297 f183 1"/>
              <a:gd name="f234" fmla="*/ 266 f183 1"/>
              <a:gd name="f235" fmla="*/ 266 f184 1"/>
              <a:gd name="f236" fmla="*/ 264 f183 1"/>
              <a:gd name="f237" fmla="*/ 245 f184 1"/>
              <a:gd name="f238" fmla="*/ 277 f183 1"/>
              <a:gd name="f239" fmla="*/ 204 f184 1"/>
              <a:gd name="f240" fmla="*/ 276 f183 1"/>
              <a:gd name="f241" fmla="*/ 191 f184 1"/>
              <a:gd name="f242" fmla="*/ 275 f183 1"/>
              <a:gd name="f243" fmla="*/ 170 f184 1"/>
              <a:gd name="f244" fmla="*/ 267 f183 1"/>
              <a:gd name="f245" fmla="*/ 259 f183 1"/>
              <a:gd name="f246" fmla="*/ 255 f183 1"/>
              <a:gd name="f247" fmla="*/ 142 f184 1"/>
              <a:gd name="f248" fmla="*/ 153 f184 1"/>
              <a:gd name="f249" fmla="*/ 289 f183 1"/>
              <a:gd name="f250" fmla="*/ 188 f184 1"/>
              <a:gd name="f251" fmla="*/ 205 f184 1"/>
              <a:gd name="f252" fmla="*/ 298 f183 1"/>
              <a:gd name="f253" fmla="*/ 221 f184 1"/>
              <a:gd name="f254" fmla="*/ 237 f183 1"/>
              <a:gd name="f255" fmla="*/ 255 f184 1"/>
              <a:gd name="f256" fmla="*/ 232 f183 1"/>
              <a:gd name="f257" fmla="*/ 254 f184 1"/>
              <a:gd name="f258" fmla="*/ 207 f183 1"/>
              <a:gd name="f259" fmla="*/ 206 f183 1"/>
              <a:gd name="f260" fmla="*/ 143 f184 1"/>
              <a:gd name="f261" fmla="*/ 234 f183 1"/>
              <a:gd name="f262" fmla="*/ 175 f184 1"/>
              <a:gd name="f263" fmla="*/ 236 f183 1"/>
              <a:gd name="f264" fmla="+- f185 0 f1"/>
              <a:gd name="f265" fmla="*/ f188 1 369"/>
              <a:gd name="f266" fmla="*/ f189 1 389"/>
              <a:gd name="f267" fmla="*/ f190 1 369"/>
              <a:gd name="f268" fmla="*/ f191 1 389"/>
              <a:gd name="f269" fmla="*/ f192 1 369"/>
              <a:gd name="f270" fmla="*/ f193 1 389"/>
              <a:gd name="f271" fmla="*/ f194 1 369"/>
              <a:gd name="f272" fmla="*/ f195 1 389"/>
              <a:gd name="f273" fmla="*/ f196 1 369"/>
              <a:gd name="f274" fmla="*/ f197 1 389"/>
              <a:gd name="f275" fmla="*/ f198 1 369"/>
              <a:gd name="f276" fmla="*/ f199 1 389"/>
              <a:gd name="f277" fmla="*/ f200 1 369"/>
              <a:gd name="f278" fmla="*/ f201 1 389"/>
              <a:gd name="f279" fmla="*/ f202 1 369"/>
              <a:gd name="f280" fmla="*/ f203 1 389"/>
              <a:gd name="f281" fmla="*/ f204 1 369"/>
              <a:gd name="f282" fmla="*/ f205 1 389"/>
              <a:gd name="f283" fmla="*/ f206 1 369"/>
              <a:gd name="f284" fmla="*/ f207 1 389"/>
              <a:gd name="f285" fmla="*/ f208 1 369"/>
              <a:gd name="f286" fmla="*/ f209 1 389"/>
              <a:gd name="f287" fmla="*/ f210 1 369"/>
              <a:gd name="f288" fmla="*/ f211 1 389"/>
              <a:gd name="f289" fmla="*/ f212 1 369"/>
              <a:gd name="f290" fmla="*/ f213 1 389"/>
              <a:gd name="f291" fmla="*/ f214 1 369"/>
              <a:gd name="f292" fmla="*/ f215 1 389"/>
              <a:gd name="f293" fmla="*/ f216 1 369"/>
              <a:gd name="f294" fmla="*/ f217 1 389"/>
              <a:gd name="f295" fmla="*/ f218 1 369"/>
              <a:gd name="f296" fmla="*/ f219 1 389"/>
              <a:gd name="f297" fmla="*/ f220 1 369"/>
              <a:gd name="f298" fmla="*/ f221 1 389"/>
              <a:gd name="f299" fmla="*/ f222 1 369"/>
              <a:gd name="f300" fmla="*/ f223 1 369"/>
              <a:gd name="f301" fmla="*/ f224 1 389"/>
              <a:gd name="f302" fmla="*/ f225 1 369"/>
              <a:gd name="f303" fmla="*/ f226 1 389"/>
              <a:gd name="f304" fmla="*/ f227 1 369"/>
              <a:gd name="f305" fmla="*/ f228 1 389"/>
              <a:gd name="f306" fmla="*/ f229 1 369"/>
              <a:gd name="f307" fmla="*/ f230 1 389"/>
              <a:gd name="f308" fmla="*/ f231 1 389"/>
              <a:gd name="f309" fmla="*/ f232 1 369"/>
              <a:gd name="f310" fmla="*/ f233 1 389"/>
              <a:gd name="f311" fmla="*/ f234 1 389"/>
              <a:gd name="f312" fmla="*/ f235 1 369"/>
              <a:gd name="f313" fmla="*/ f236 1 389"/>
              <a:gd name="f314" fmla="*/ f237 1 369"/>
              <a:gd name="f315" fmla="*/ f238 1 389"/>
              <a:gd name="f316" fmla="*/ f239 1 369"/>
              <a:gd name="f317" fmla="*/ f240 1 389"/>
              <a:gd name="f318" fmla="*/ f241 1 369"/>
              <a:gd name="f319" fmla="*/ f242 1 389"/>
              <a:gd name="f320" fmla="*/ f243 1 369"/>
              <a:gd name="f321" fmla="*/ f244 1 389"/>
              <a:gd name="f322" fmla="*/ f245 1 389"/>
              <a:gd name="f323" fmla="*/ f246 1 389"/>
              <a:gd name="f324" fmla="*/ f247 1 369"/>
              <a:gd name="f325" fmla="*/ f248 1 369"/>
              <a:gd name="f326" fmla="*/ f249 1 389"/>
              <a:gd name="f327" fmla="*/ f250 1 369"/>
              <a:gd name="f328" fmla="*/ f251 1 369"/>
              <a:gd name="f329" fmla="*/ f252 1 389"/>
              <a:gd name="f330" fmla="*/ f253 1 369"/>
              <a:gd name="f331" fmla="*/ f254 1 389"/>
              <a:gd name="f332" fmla="*/ f255 1 369"/>
              <a:gd name="f333" fmla="*/ f256 1 389"/>
              <a:gd name="f334" fmla="*/ f257 1 369"/>
              <a:gd name="f335" fmla="*/ f258 1 389"/>
              <a:gd name="f336" fmla="*/ f259 1 389"/>
              <a:gd name="f337" fmla="*/ f260 1 369"/>
              <a:gd name="f338" fmla="*/ f261 1 389"/>
              <a:gd name="f339" fmla="*/ f262 1 369"/>
              <a:gd name="f340" fmla="*/ f263 1 389"/>
              <a:gd name="f341" fmla="*/ 0 1 f186"/>
              <a:gd name="f342" fmla="*/ f180 1 f186"/>
              <a:gd name="f343" fmla="*/ 0 1 f187"/>
              <a:gd name="f344" fmla="*/ f181 1 f187"/>
              <a:gd name="f345" fmla="*/ f265 1 f186"/>
              <a:gd name="f346" fmla="*/ f266 1 f187"/>
              <a:gd name="f347" fmla="*/ f267 1 f186"/>
              <a:gd name="f348" fmla="*/ f268 1 f187"/>
              <a:gd name="f349" fmla="*/ f269 1 f186"/>
              <a:gd name="f350" fmla="*/ f270 1 f187"/>
              <a:gd name="f351" fmla="*/ f271 1 f186"/>
              <a:gd name="f352" fmla="*/ f272 1 f187"/>
              <a:gd name="f353" fmla="*/ f273 1 f186"/>
              <a:gd name="f354" fmla="*/ f274 1 f187"/>
              <a:gd name="f355" fmla="*/ f275 1 f186"/>
              <a:gd name="f356" fmla="*/ f276 1 f187"/>
              <a:gd name="f357" fmla="*/ f277 1 f186"/>
              <a:gd name="f358" fmla="*/ f278 1 f187"/>
              <a:gd name="f359" fmla="*/ f279 1 f186"/>
              <a:gd name="f360" fmla="*/ f280 1 f187"/>
              <a:gd name="f361" fmla="*/ f281 1 f186"/>
              <a:gd name="f362" fmla="*/ f282 1 f187"/>
              <a:gd name="f363" fmla="*/ f283 1 f186"/>
              <a:gd name="f364" fmla="*/ f284 1 f187"/>
              <a:gd name="f365" fmla="*/ f285 1 f186"/>
              <a:gd name="f366" fmla="*/ f286 1 f187"/>
              <a:gd name="f367" fmla="*/ f287 1 f186"/>
              <a:gd name="f368" fmla="*/ f288 1 f187"/>
              <a:gd name="f369" fmla="*/ f289 1 f186"/>
              <a:gd name="f370" fmla="*/ f290 1 f187"/>
              <a:gd name="f371" fmla="*/ f291 1 f186"/>
              <a:gd name="f372" fmla="*/ f292 1 f187"/>
              <a:gd name="f373" fmla="*/ f293 1 f186"/>
              <a:gd name="f374" fmla="*/ f294 1 f187"/>
              <a:gd name="f375" fmla="*/ f295 1 f186"/>
              <a:gd name="f376" fmla="*/ f296 1 f187"/>
              <a:gd name="f377" fmla="*/ f297 1 f186"/>
              <a:gd name="f378" fmla="*/ f298 1 f187"/>
              <a:gd name="f379" fmla="*/ f299 1 f186"/>
              <a:gd name="f380" fmla="*/ f300 1 f186"/>
              <a:gd name="f381" fmla="*/ f301 1 f187"/>
              <a:gd name="f382" fmla="*/ f302 1 f186"/>
              <a:gd name="f383" fmla="*/ f303 1 f187"/>
              <a:gd name="f384" fmla="*/ f304 1 f186"/>
              <a:gd name="f385" fmla="*/ f305 1 f187"/>
              <a:gd name="f386" fmla="*/ f306 1 f186"/>
              <a:gd name="f387" fmla="*/ f307 1 f187"/>
              <a:gd name="f388" fmla="*/ f308 1 f187"/>
              <a:gd name="f389" fmla="*/ f309 1 f186"/>
              <a:gd name="f390" fmla="*/ f310 1 f187"/>
              <a:gd name="f391" fmla="*/ f311 1 f187"/>
              <a:gd name="f392" fmla="*/ f312 1 f186"/>
              <a:gd name="f393" fmla="*/ f313 1 f187"/>
              <a:gd name="f394" fmla="*/ f314 1 f186"/>
              <a:gd name="f395" fmla="*/ f315 1 f187"/>
              <a:gd name="f396" fmla="*/ f316 1 f186"/>
              <a:gd name="f397" fmla="*/ f317 1 f187"/>
              <a:gd name="f398" fmla="*/ f318 1 f186"/>
              <a:gd name="f399" fmla="*/ f319 1 f187"/>
              <a:gd name="f400" fmla="*/ f320 1 f186"/>
              <a:gd name="f401" fmla="*/ f321 1 f187"/>
              <a:gd name="f402" fmla="*/ f322 1 f187"/>
              <a:gd name="f403" fmla="*/ f323 1 f187"/>
              <a:gd name="f404" fmla="*/ f324 1 f186"/>
              <a:gd name="f405" fmla="*/ f325 1 f186"/>
              <a:gd name="f406" fmla="*/ f326 1 f187"/>
              <a:gd name="f407" fmla="*/ f327 1 f186"/>
              <a:gd name="f408" fmla="*/ f328 1 f186"/>
              <a:gd name="f409" fmla="*/ f329 1 f187"/>
              <a:gd name="f410" fmla="*/ f330 1 f186"/>
              <a:gd name="f411" fmla="*/ f331 1 f187"/>
              <a:gd name="f412" fmla="*/ f332 1 f186"/>
              <a:gd name="f413" fmla="*/ f333 1 f187"/>
              <a:gd name="f414" fmla="*/ f334 1 f186"/>
              <a:gd name="f415" fmla="*/ f335 1 f187"/>
              <a:gd name="f416" fmla="*/ f336 1 f187"/>
              <a:gd name="f417" fmla="*/ f337 1 f186"/>
              <a:gd name="f418" fmla="*/ f338 1 f187"/>
              <a:gd name="f419" fmla="*/ f339 1 f186"/>
              <a:gd name="f420" fmla="*/ f340 1 f187"/>
              <a:gd name="f421" fmla="*/ f341 f177 1"/>
              <a:gd name="f422" fmla="*/ f342 f177 1"/>
              <a:gd name="f423" fmla="*/ f344 f178 1"/>
              <a:gd name="f424" fmla="*/ f343 f178 1"/>
              <a:gd name="f425" fmla="*/ f345 f177 1"/>
              <a:gd name="f426" fmla="*/ f346 f178 1"/>
              <a:gd name="f427" fmla="*/ f347 f177 1"/>
              <a:gd name="f428" fmla="*/ f348 f178 1"/>
              <a:gd name="f429" fmla="*/ f349 f177 1"/>
              <a:gd name="f430" fmla="*/ f350 f178 1"/>
              <a:gd name="f431" fmla="*/ f351 f177 1"/>
              <a:gd name="f432" fmla="*/ f352 f178 1"/>
              <a:gd name="f433" fmla="*/ f353 f177 1"/>
              <a:gd name="f434" fmla="*/ f354 f178 1"/>
              <a:gd name="f435" fmla="*/ f355 f177 1"/>
              <a:gd name="f436" fmla="*/ f356 f178 1"/>
              <a:gd name="f437" fmla="*/ f357 f177 1"/>
              <a:gd name="f438" fmla="*/ f358 f178 1"/>
              <a:gd name="f439" fmla="*/ f359 f177 1"/>
              <a:gd name="f440" fmla="*/ f360 f178 1"/>
              <a:gd name="f441" fmla="*/ f361 f177 1"/>
              <a:gd name="f442" fmla="*/ f362 f178 1"/>
              <a:gd name="f443" fmla="*/ f363 f177 1"/>
              <a:gd name="f444" fmla="*/ f364 f178 1"/>
              <a:gd name="f445" fmla="*/ f365 f177 1"/>
              <a:gd name="f446" fmla="*/ f366 f178 1"/>
              <a:gd name="f447" fmla="*/ f367 f177 1"/>
              <a:gd name="f448" fmla="*/ f368 f178 1"/>
              <a:gd name="f449" fmla="*/ f369 f177 1"/>
              <a:gd name="f450" fmla="*/ f370 f178 1"/>
              <a:gd name="f451" fmla="*/ f371 f177 1"/>
              <a:gd name="f452" fmla="*/ f372 f178 1"/>
              <a:gd name="f453" fmla="*/ f373 f177 1"/>
              <a:gd name="f454" fmla="*/ f374 f178 1"/>
              <a:gd name="f455" fmla="*/ f375 f177 1"/>
              <a:gd name="f456" fmla="*/ f376 f178 1"/>
              <a:gd name="f457" fmla="*/ f377 f177 1"/>
              <a:gd name="f458" fmla="*/ f378 f178 1"/>
              <a:gd name="f459" fmla="*/ f379 f177 1"/>
              <a:gd name="f460" fmla="*/ f380 f177 1"/>
              <a:gd name="f461" fmla="*/ f381 f178 1"/>
              <a:gd name="f462" fmla="*/ f382 f177 1"/>
              <a:gd name="f463" fmla="*/ f383 f178 1"/>
              <a:gd name="f464" fmla="*/ f384 f177 1"/>
              <a:gd name="f465" fmla="*/ f385 f178 1"/>
              <a:gd name="f466" fmla="*/ f386 f177 1"/>
              <a:gd name="f467" fmla="*/ f387 f178 1"/>
              <a:gd name="f468" fmla="*/ f388 f178 1"/>
              <a:gd name="f469" fmla="*/ f389 f177 1"/>
              <a:gd name="f470" fmla="*/ f390 f178 1"/>
              <a:gd name="f471" fmla="*/ f391 f178 1"/>
              <a:gd name="f472" fmla="*/ f392 f177 1"/>
              <a:gd name="f473" fmla="*/ f393 f178 1"/>
              <a:gd name="f474" fmla="*/ f394 f177 1"/>
              <a:gd name="f475" fmla="*/ f395 f178 1"/>
              <a:gd name="f476" fmla="*/ f396 f177 1"/>
              <a:gd name="f477" fmla="*/ f397 f178 1"/>
              <a:gd name="f478" fmla="*/ f398 f177 1"/>
              <a:gd name="f479" fmla="*/ f399 f178 1"/>
              <a:gd name="f480" fmla="*/ f400 f177 1"/>
              <a:gd name="f481" fmla="*/ f401 f178 1"/>
              <a:gd name="f482" fmla="*/ f402 f178 1"/>
              <a:gd name="f483" fmla="*/ f403 f178 1"/>
              <a:gd name="f484" fmla="*/ f404 f177 1"/>
              <a:gd name="f485" fmla="*/ f405 f177 1"/>
              <a:gd name="f486" fmla="*/ f406 f178 1"/>
              <a:gd name="f487" fmla="*/ f407 f177 1"/>
              <a:gd name="f488" fmla="*/ f408 f177 1"/>
              <a:gd name="f489" fmla="*/ f409 f178 1"/>
              <a:gd name="f490" fmla="*/ f410 f177 1"/>
              <a:gd name="f491" fmla="*/ f411 f178 1"/>
              <a:gd name="f492" fmla="*/ f412 f177 1"/>
              <a:gd name="f493" fmla="*/ f413 f178 1"/>
              <a:gd name="f494" fmla="*/ f414 f177 1"/>
              <a:gd name="f495" fmla="*/ f415 f178 1"/>
              <a:gd name="f496" fmla="*/ f416 f178 1"/>
              <a:gd name="f497" fmla="*/ f417 f177 1"/>
              <a:gd name="f498" fmla="*/ f418 f178 1"/>
              <a:gd name="f499" fmla="*/ f419 f177 1"/>
              <a:gd name="f500" fmla="*/ f420 f178 1"/>
            </a:gdLst>
            <a:ahLst/>
            <a:cxnLst>
              <a:cxn ang="3cd4">
                <a:pos x="hc" y="t"/>
              </a:cxn>
              <a:cxn ang="0">
                <a:pos x="r" y="vc"/>
              </a:cxn>
              <a:cxn ang="cd4">
                <a:pos x="hc" y="b"/>
              </a:cxn>
              <a:cxn ang="cd2">
                <a:pos x="l" y="vc"/>
              </a:cxn>
              <a:cxn ang="f264">
                <a:pos x="f425" y="f426"/>
              </a:cxn>
              <a:cxn ang="f264">
                <a:pos x="f427" y="f428"/>
              </a:cxn>
              <a:cxn ang="f264">
                <a:pos x="f429" y="f430"/>
              </a:cxn>
              <a:cxn ang="f264">
                <a:pos x="f431" y="f432"/>
              </a:cxn>
              <a:cxn ang="f264">
                <a:pos x="f433" y="f434"/>
              </a:cxn>
              <a:cxn ang="f264">
                <a:pos x="f435" y="f436"/>
              </a:cxn>
              <a:cxn ang="f264">
                <a:pos x="f437" y="f438"/>
              </a:cxn>
              <a:cxn ang="f264">
                <a:pos x="f439" y="f440"/>
              </a:cxn>
              <a:cxn ang="f264">
                <a:pos x="f441" y="f442"/>
              </a:cxn>
              <a:cxn ang="f264">
                <a:pos x="f443" y="f444"/>
              </a:cxn>
              <a:cxn ang="f264">
                <a:pos x="f445" y="f446"/>
              </a:cxn>
              <a:cxn ang="f264">
                <a:pos x="f447" y="f448"/>
              </a:cxn>
              <a:cxn ang="f264">
                <a:pos x="f449" y="f450"/>
              </a:cxn>
              <a:cxn ang="f264">
                <a:pos x="f451" y="f452"/>
              </a:cxn>
              <a:cxn ang="f264">
                <a:pos x="f453" y="f454"/>
              </a:cxn>
              <a:cxn ang="f264">
                <a:pos x="f455" y="f456"/>
              </a:cxn>
              <a:cxn ang="f264">
                <a:pos x="f457" y="f458"/>
              </a:cxn>
              <a:cxn ang="f264">
                <a:pos x="f459" y="f436"/>
              </a:cxn>
              <a:cxn ang="f264">
                <a:pos x="f460" y="f432"/>
              </a:cxn>
              <a:cxn ang="f264">
                <a:pos x="f459" y="f461"/>
              </a:cxn>
              <a:cxn ang="f264">
                <a:pos x="f462" y="f463"/>
              </a:cxn>
              <a:cxn ang="f264">
                <a:pos x="f464" y="f465"/>
              </a:cxn>
              <a:cxn ang="f264">
                <a:pos x="f466" y="f467"/>
              </a:cxn>
              <a:cxn ang="f264">
                <a:pos x="f466" y="f468"/>
              </a:cxn>
              <a:cxn ang="f264">
                <a:pos x="f425" y="f426"/>
              </a:cxn>
              <a:cxn ang="f264">
                <a:pos x="f469" y="f470"/>
              </a:cxn>
              <a:cxn ang="f264">
                <a:pos x="f462" y="f471"/>
              </a:cxn>
              <a:cxn ang="f264">
                <a:pos x="f472" y="f473"/>
              </a:cxn>
              <a:cxn ang="f264">
                <a:pos x="f474" y="f475"/>
              </a:cxn>
              <a:cxn ang="f264">
                <a:pos x="f476" y="f477"/>
              </a:cxn>
              <a:cxn ang="f264">
                <a:pos x="f478" y="f479"/>
              </a:cxn>
              <a:cxn ang="f264">
                <a:pos x="f480" y="f481"/>
              </a:cxn>
              <a:cxn ang="f264">
                <a:pos x="f437" y="f482"/>
              </a:cxn>
              <a:cxn ang="f264">
                <a:pos x="f431" y="f483"/>
              </a:cxn>
              <a:cxn ang="f264">
                <a:pos x="f484" y="f458"/>
              </a:cxn>
              <a:cxn ang="f264">
                <a:pos x="f485" y="f486"/>
              </a:cxn>
              <a:cxn ang="f264">
                <a:pos x="f487" y="f470"/>
              </a:cxn>
              <a:cxn ang="f264">
                <a:pos x="f488" y="f489"/>
              </a:cxn>
              <a:cxn ang="f264">
                <a:pos x="f469" y="f470"/>
              </a:cxn>
              <a:cxn ang="f264">
                <a:pos x="f490" y="f491"/>
              </a:cxn>
              <a:cxn ang="f264">
                <a:pos x="f492" y="f493"/>
              </a:cxn>
              <a:cxn ang="f264">
                <a:pos x="f494" y="f495"/>
              </a:cxn>
              <a:cxn ang="f264">
                <a:pos x="f490" y="f491"/>
              </a:cxn>
              <a:cxn ang="f264">
                <a:pos x="f484" y="f496"/>
              </a:cxn>
              <a:cxn ang="f264">
                <a:pos x="f497" y="f498"/>
              </a:cxn>
              <a:cxn ang="f264">
                <a:pos x="f499" y="f500"/>
              </a:cxn>
              <a:cxn ang="f264">
                <a:pos x="f484" y="f496"/>
              </a:cxn>
            </a:cxnLst>
            <a:rect l="f421" t="f424" r="f422" b="f423"/>
            <a:pathLst>
              <a:path w="369" h="389">
                <a:moveTo>
                  <a:pt x="f8" y="f9"/>
                </a:moveTo>
                <a:cubicBezTo>
                  <a:pt x="f10" y="f11"/>
                  <a:pt x="f8" y="f12"/>
                  <a:pt x="f13" y="f14"/>
                </a:cubicBezTo>
                <a:cubicBezTo>
                  <a:pt x="f15" y="f16"/>
                  <a:pt x="f17" y="f18"/>
                  <a:pt x="f19" y="f20"/>
                </a:cubicBezTo>
                <a:cubicBezTo>
                  <a:pt x="f19" y="f21"/>
                  <a:pt x="f22" y="f23"/>
                  <a:pt x="f22" y="f24"/>
                </a:cubicBezTo>
                <a:cubicBezTo>
                  <a:pt x="f25" y="f26"/>
                  <a:pt x="f27" y="f28"/>
                  <a:pt x="f29" y="f30"/>
                </a:cubicBezTo>
                <a:cubicBezTo>
                  <a:pt x="f31" y="f14"/>
                  <a:pt x="f32" y="f33"/>
                  <a:pt x="f34" y="f35"/>
                </a:cubicBezTo>
                <a:cubicBezTo>
                  <a:pt x="f31" y="f36"/>
                  <a:pt x="f37" y="f38"/>
                  <a:pt x="f39" y="f40"/>
                </a:cubicBezTo>
                <a:cubicBezTo>
                  <a:pt x="f41" y="f42"/>
                  <a:pt x="f43" y="f44"/>
                  <a:pt x="f45" y="f46"/>
                </a:cubicBezTo>
                <a:cubicBezTo>
                  <a:pt x="f45" y="f47"/>
                  <a:pt x="f48" y="f49"/>
                  <a:pt x="f50" y="f51"/>
                </a:cubicBezTo>
                <a:cubicBezTo>
                  <a:pt x="f52" y="f53"/>
                  <a:pt x="f54" y="f55"/>
                  <a:pt x="f56" y="f5"/>
                </a:cubicBezTo>
                <a:cubicBezTo>
                  <a:pt x="f57" y="f55"/>
                  <a:pt x="f58" y="f53"/>
                  <a:pt x="f58" y="f59"/>
                </a:cubicBezTo>
                <a:cubicBezTo>
                  <a:pt x="f60" y="f61"/>
                  <a:pt x="f62" y="f63"/>
                  <a:pt x="f64" y="f65"/>
                </a:cubicBezTo>
                <a:cubicBezTo>
                  <a:pt x="f66" y="f67"/>
                  <a:pt x="f68" y="f69"/>
                  <a:pt x="f70" y="f71"/>
                </a:cubicBezTo>
                <a:cubicBezTo>
                  <a:pt x="f72" y="f73"/>
                  <a:pt x="f74" y="f75"/>
                  <a:pt x="f76" y="f77"/>
                </a:cubicBezTo>
                <a:cubicBezTo>
                  <a:pt x="f78" y="f45"/>
                  <a:pt x="f79" y="f80"/>
                  <a:pt x="f57" y="f81"/>
                </a:cubicBezTo>
                <a:cubicBezTo>
                  <a:pt x="f82" y="f83"/>
                  <a:pt x="f84" y="f85"/>
                  <a:pt x="f86" y="f82"/>
                </a:cubicBezTo>
                <a:cubicBezTo>
                  <a:pt x="f86" y="f58"/>
                  <a:pt x="f87" y="f84"/>
                  <a:pt x="f88" y="f89"/>
                </a:cubicBezTo>
                <a:cubicBezTo>
                  <a:pt x="f90" y="f91"/>
                  <a:pt x="f23" y="f88"/>
                  <a:pt x="f92" y="f35"/>
                </a:cubicBezTo>
                <a:cubicBezTo>
                  <a:pt x="f93" y="f33"/>
                  <a:pt x="f6" y="f30"/>
                  <a:pt x="f94" y="f24"/>
                </a:cubicBezTo>
                <a:cubicBezTo>
                  <a:pt x="f94" y="f95"/>
                  <a:pt x="f93" y="f96"/>
                  <a:pt x="f92" y="f97"/>
                </a:cubicBezTo>
                <a:cubicBezTo>
                  <a:pt x="f98" y="f99"/>
                  <a:pt x="f100" y="f101"/>
                  <a:pt x="f102" y="f103"/>
                </a:cubicBezTo>
                <a:cubicBezTo>
                  <a:pt x="f104" y="f7"/>
                  <a:pt x="f105" y="f106"/>
                  <a:pt x="f107" y="f108"/>
                </a:cubicBezTo>
                <a:cubicBezTo>
                  <a:pt x="f109" y="f110"/>
                  <a:pt x="f111" y="f93"/>
                  <a:pt x="f112" y="f96"/>
                </a:cubicBezTo>
                <a:cubicBezTo>
                  <a:pt x="f5" y="f113"/>
                  <a:pt x="f5" y="f114"/>
                  <a:pt x="f112" y="f33"/>
                </a:cubicBezTo>
                <a:cubicBezTo>
                  <a:pt x="f115" y="f116"/>
                  <a:pt x="f107" y="f91"/>
                  <a:pt x="f8" y="f9"/>
                </a:cubicBezTo>
                <a:close/>
                <a:moveTo>
                  <a:pt x="f117" y="f11"/>
                </a:moveTo>
                <a:cubicBezTo>
                  <a:pt x="f72" y="f89"/>
                  <a:pt x="f118" y="f119"/>
                  <a:pt x="f102" y="f120"/>
                </a:cubicBezTo>
                <a:cubicBezTo>
                  <a:pt x="f121" y="f76"/>
                  <a:pt x="f121" y="f76"/>
                  <a:pt x="f120" y="f122"/>
                </a:cubicBezTo>
                <a:cubicBezTo>
                  <a:pt x="f123" y="f64"/>
                  <a:pt x="f66" y="f124"/>
                  <a:pt x="f83" y="f60"/>
                </a:cubicBezTo>
                <a:cubicBezTo>
                  <a:pt x="f38" y="f76"/>
                  <a:pt x="f38" y="f76"/>
                  <a:pt x="f125" y="f119"/>
                </a:cubicBezTo>
                <a:cubicBezTo>
                  <a:pt x="f126" y="f82"/>
                  <a:pt x="f80" y="f119"/>
                  <a:pt x="f127" y="f78"/>
                </a:cubicBezTo>
                <a:cubicBezTo>
                  <a:pt x="f128" y="f129"/>
                  <a:pt x="f130" y="f76"/>
                  <a:pt x="f131" y="f121"/>
                </a:cubicBezTo>
                <a:cubicBezTo>
                  <a:pt x="f132" y="f124"/>
                  <a:pt x="f133" y="f134"/>
                  <a:pt x="f39" y="f123"/>
                </a:cubicBezTo>
                <a:cubicBezTo>
                  <a:pt x="f135" y="f74"/>
                  <a:pt x="f136" y="f74"/>
                  <a:pt x="f22" y="f137"/>
                </a:cubicBezTo>
                <a:cubicBezTo>
                  <a:pt x="f138" y="f121"/>
                  <a:pt x="f139" y="f60"/>
                  <a:pt x="f140" y="f89"/>
                </a:cubicBezTo>
                <a:cubicBezTo>
                  <a:pt x="f141" y="f142"/>
                  <a:pt x="f143" y="f144"/>
                  <a:pt x="f145" y="f146"/>
                </a:cubicBezTo>
                <a:cubicBezTo>
                  <a:pt x="f147" y="f84"/>
                  <a:pt x="f148" y="f86"/>
                  <a:pt x="f149" y="f11"/>
                </a:cubicBezTo>
                <a:cubicBezTo>
                  <a:pt x="f40" y="f150"/>
                  <a:pt x="f151" y="f35"/>
                  <a:pt x="f152" y="f116"/>
                </a:cubicBezTo>
                <a:cubicBezTo>
                  <a:pt x="f153" y="f142"/>
                  <a:pt x="f154" y="f58"/>
                  <a:pt x="f117" y="f11"/>
                </a:cubicBezTo>
                <a:close/>
                <a:moveTo>
                  <a:pt x="f155" y="f156"/>
                </a:moveTo>
                <a:cubicBezTo>
                  <a:pt x="f157" y="f158"/>
                  <a:pt x="f159" y="f160"/>
                  <a:pt x="f137" y="f161"/>
                </a:cubicBezTo>
                <a:cubicBezTo>
                  <a:pt x="f52" y="f162"/>
                  <a:pt x="f118" y="f163"/>
                  <a:pt x="f164" y="f165"/>
                </a:cubicBezTo>
                <a:cubicBezTo>
                  <a:pt x="f166" y="f153"/>
                  <a:pt x="f167" y="f168"/>
                  <a:pt x="f155" y="f156"/>
                </a:cubicBezTo>
                <a:close/>
                <a:moveTo>
                  <a:pt x="f140" y="f169"/>
                </a:moveTo>
                <a:cubicBezTo>
                  <a:pt x="f170" y="f153"/>
                  <a:pt x="f139" y="f168"/>
                  <a:pt x="f171" y="f157"/>
                </a:cubicBezTo>
                <a:cubicBezTo>
                  <a:pt x="f41" y="f160"/>
                  <a:pt x="f172" y="f173"/>
                  <a:pt x="f130" y="f174"/>
                </a:cubicBezTo>
                <a:cubicBezTo>
                  <a:pt x="f175" y="f168"/>
                  <a:pt x="f145" y="f163"/>
                  <a:pt x="f140" y="f169"/>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8" name="Freeform 8">
            <a:extLst>
              <a:ext uri="{FF2B5EF4-FFF2-40B4-BE49-F238E27FC236}">
                <a16:creationId xmlns:a16="http://schemas.microsoft.com/office/drawing/2014/main" id="{A68F1BD8-C15E-4A98-877B-FB4268315FC1}"/>
              </a:ext>
            </a:extLst>
          </p:cNvPr>
          <p:cNvSpPr/>
          <p:nvPr/>
        </p:nvSpPr>
        <p:spPr>
          <a:xfrm>
            <a:off x="2817815" y="4413251"/>
            <a:ext cx="379411" cy="477838"/>
          </a:xfrm>
          <a:custGeom>
            <a:avLst/>
            <a:gdLst>
              <a:gd name="f0" fmla="val 10800000"/>
              <a:gd name="f1" fmla="val 5400000"/>
              <a:gd name="f2" fmla="val 180"/>
              <a:gd name="f3" fmla="val w"/>
              <a:gd name="f4" fmla="val h"/>
              <a:gd name="f5" fmla="val 0"/>
              <a:gd name="f6" fmla="val 173"/>
              <a:gd name="f7" fmla="val 217"/>
              <a:gd name="f8" fmla="val 172"/>
              <a:gd name="f9" fmla="val 165"/>
              <a:gd name="f10" fmla="val 175"/>
              <a:gd name="f11" fmla="val 158"/>
              <a:gd name="f12" fmla="val 178"/>
              <a:gd name="f13" fmla="val 150"/>
              <a:gd name="f14" fmla="val 181"/>
              <a:gd name="f15" fmla="val 142"/>
              <a:gd name="f16" fmla="val 164"/>
              <a:gd name="f17" fmla="val 134"/>
              <a:gd name="f18" fmla="val 147"/>
              <a:gd name="f19" fmla="val 125"/>
              <a:gd name="f20" fmla="val 130"/>
              <a:gd name="f21" fmla="val 124"/>
              <a:gd name="f22" fmla="val 123"/>
              <a:gd name="f23" fmla="val 128"/>
              <a:gd name="f24" fmla="val 148"/>
              <a:gd name="f25" fmla="val 133"/>
              <a:gd name="f26" fmla="val 166"/>
              <a:gd name="f27" fmla="val 139"/>
              <a:gd name="f28" fmla="val 185"/>
              <a:gd name="f29" fmla="val 192"/>
              <a:gd name="f30" fmla="val 108"/>
              <a:gd name="f31" fmla="val 198"/>
              <a:gd name="f32" fmla="val 92"/>
              <a:gd name="f33" fmla="val 204"/>
              <a:gd name="f34" fmla="val 83"/>
              <a:gd name="f35" fmla="val 187"/>
              <a:gd name="f36" fmla="val 75"/>
              <a:gd name="f37" fmla="val 169"/>
              <a:gd name="f38" fmla="val 66"/>
              <a:gd name="f39" fmla="val 152"/>
              <a:gd name="f40" fmla="val 65"/>
              <a:gd name="f41" fmla="val 153"/>
              <a:gd name="f42" fmla="val 64"/>
              <a:gd name="f43" fmla="val 70"/>
              <a:gd name="f44" fmla="val 171"/>
              <a:gd name="f45" fmla="val 189"/>
              <a:gd name="f46" fmla="val 80"/>
              <a:gd name="f47" fmla="val 208"/>
              <a:gd name="f48" fmla="val 73"/>
              <a:gd name="f49" fmla="val 211"/>
              <a:gd name="f50" fmla="val 214"/>
              <a:gd name="f51" fmla="val 58"/>
              <a:gd name="f52" fmla="val 49"/>
              <a:gd name="f53" fmla="val 39"/>
              <a:gd name="f54" fmla="val 157"/>
              <a:gd name="f55" fmla="val 29"/>
              <a:gd name="f56" fmla="val 127"/>
              <a:gd name="f57" fmla="val 22"/>
              <a:gd name="f58" fmla="val 105"/>
              <a:gd name="f59" fmla="val 15"/>
              <a:gd name="f60" fmla="val 84"/>
              <a:gd name="f61" fmla="val 8"/>
              <a:gd name="f62" fmla="val 62"/>
              <a:gd name="f63" fmla="val 37"/>
              <a:gd name="f64" fmla="val 4"/>
              <a:gd name="f65" fmla="val 30"/>
              <a:gd name="f66" fmla="val 28"/>
              <a:gd name="f67" fmla="val 21"/>
              <a:gd name="f68" fmla="val 42"/>
              <a:gd name="f69" fmla="val 57"/>
              <a:gd name="f70" fmla="val 10"/>
              <a:gd name="f71" fmla="val 71"/>
              <a:gd name="f72" fmla="val 87"/>
              <a:gd name="f73" fmla="val 2"/>
              <a:gd name="f74" fmla="val 93"/>
              <a:gd name="f75" fmla="val 9"/>
              <a:gd name="f76" fmla="val 96"/>
              <a:gd name="f77" fmla="val 12"/>
              <a:gd name="f78" fmla="val 99"/>
              <a:gd name="f79" fmla="val 100"/>
              <a:gd name="f80" fmla="val 18"/>
              <a:gd name="f81" fmla="val 69"/>
              <a:gd name="f82" fmla="val 120"/>
              <a:gd name="f83" fmla="+- 0 0 -90"/>
              <a:gd name="f84" fmla="*/ f3 1 173"/>
              <a:gd name="f85" fmla="*/ f4 1 217"/>
              <a:gd name="f86" fmla="val f5"/>
              <a:gd name="f87" fmla="val f6"/>
              <a:gd name="f88" fmla="val f7"/>
              <a:gd name="f89" fmla="*/ f83 f0 1"/>
              <a:gd name="f90" fmla="+- f88 0 f86"/>
              <a:gd name="f91" fmla="+- f87 0 f86"/>
              <a:gd name="f92" fmla="*/ f89 1 f2"/>
              <a:gd name="f93" fmla="*/ f91 1 173"/>
              <a:gd name="f94" fmla="*/ f90 1 217"/>
              <a:gd name="f95" fmla="*/ 173 f91 1"/>
              <a:gd name="f96" fmla="*/ 172 f90 1"/>
              <a:gd name="f97" fmla="*/ 150 f91 1"/>
              <a:gd name="f98" fmla="*/ 181 f90 1"/>
              <a:gd name="f99" fmla="*/ 125 f91 1"/>
              <a:gd name="f100" fmla="*/ 130 f90 1"/>
              <a:gd name="f101" fmla="*/ 123 f91 1"/>
              <a:gd name="f102" fmla="*/ 139 f91 1"/>
              <a:gd name="f103" fmla="*/ 185 f90 1"/>
              <a:gd name="f104" fmla="*/ 92 f91 1"/>
              <a:gd name="f105" fmla="*/ 204 f90 1"/>
              <a:gd name="f106" fmla="*/ 66 f91 1"/>
              <a:gd name="f107" fmla="*/ 152 f90 1"/>
              <a:gd name="f108" fmla="*/ 64 f91 1"/>
              <a:gd name="f109" fmla="*/ 153 f90 1"/>
              <a:gd name="f110" fmla="*/ 80 f91 1"/>
              <a:gd name="f111" fmla="*/ 208 f90 1"/>
              <a:gd name="f112" fmla="*/ 58 f91 1"/>
              <a:gd name="f113" fmla="*/ 217 f90 1"/>
              <a:gd name="f114" fmla="*/ 29 f91 1"/>
              <a:gd name="f115" fmla="*/ 127 f90 1"/>
              <a:gd name="f116" fmla="*/ 8 f91 1"/>
              <a:gd name="f117" fmla="*/ 62 f90 1"/>
              <a:gd name="f118" fmla="*/ 28 f91 1"/>
              <a:gd name="f119" fmla="*/ 21 f90 1"/>
              <a:gd name="f120" fmla="*/ 71 f91 1"/>
              <a:gd name="f121" fmla="*/ 4 f90 1"/>
              <a:gd name="f122" fmla="*/ 93 f91 1"/>
              <a:gd name="f123" fmla="*/ 9 f90 1"/>
              <a:gd name="f124" fmla="*/ 100 f91 1"/>
              <a:gd name="f125" fmla="*/ 18 f90 1"/>
              <a:gd name="f126" fmla="+- f92 0 f1"/>
              <a:gd name="f127" fmla="*/ f95 1 173"/>
              <a:gd name="f128" fmla="*/ f96 1 217"/>
              <a:gd name="f129" fmla="*/ f97 1 173"/>
              <a:gd name="f130" fmla="*/ f98 1 217"/>
              <a:gd name="f131" fmla="*/ f99 1 173"/>
              <a:gd name="f132" fmla="*/ f100 1 217"/>
              <a:gd name="f133" fmla="*/ f101 1 173"/>
              <a:gd name="f134" fmla="*/ f102 1 173"/>
              <a:gd name="f135" fmla="*/ f103 1 217"/>
              <a:gd name="f136" fmla="*/ f104 1 173"/>
              <a:gd name="f137" fmla="*/ f105 1 217"/>
              <a:gd name="f138" fmla="*/ f106 1 173"/>
              <a:gd name="f139" fmla="*/ f107 1 217"/>
              <a:gd name="f140" fmla="*/ f108 1 173"/>
              <a:gd name="f141" fmla="*/ f109 1 217"/>
              <a:gd name="f142" fmla="*/ f110 1 173"/>
              <a:gd name="f143" fmla="*/ f111 1 217"/>
              <a:gd name="f144" fmla="*/ f112 1 173"/>
              <a:gd name="f145" fmla="*/ f113 1 217"/>
              <a:gd name="f146" fmla="*/ f114 1 173"/>
              <a:gd name="f147" fmla="*/ f115 1 217"/>
              <a:gd name="f148" fmla="*/ f116 1 173"/>
              <a:gd name="f149" fmla="*/ f117 1 217"/>
              <a:gd name="f150" fmla="*/ f118 1 173"/>
              <a:gd name="f151" fmla="*/ f119 1 217"/>
              <a:gd name="f152" fmla="*/ f120 1 173"/>
              <a:gd name="f153" fmla="*/ f121 1 217"/>
              <a:gd name="f154" fmla="*/ f122 1 173"/>
              <a:gd name="f155" fmla="*/ f123 1 217"/>
              <a:gd name="f156" fmla="*/ f124 1 173"/>
              <a:gd name="f157" fmla="*/ f125 1 217"/>
              <a:gd name="f158" fmla="*/ 0 1 f93"/>
              <a:gd name="f159" fmla="*/ f87 1 f93"/>
              <a:gd name="f160" fmla="*/ 0 1 f94"/>
              <a:gd name="f161" fmla="*/ f88 1 f94"/>
              <a:gd name="f162" fmla="*/ f127 1 f93"/>
              <a:gd name="f163" fmla="*/ f128 1 f94"/>
              <a:gd name="f164" fmla="*/ f129 1 f93"/>
              <a:gd name="f165" fmla="*/ f130 1 f94"/>
              <a:gd name="f166" fmla="*/ f131 1 f93"/>
              <a:gd name="f167" fmla="*/ f132 1 f94"/>
              <a:gd name="f168" fmla="*/ f133 1 f93"/>
              <a:gd name="f169" fmla="*/ f134 1 f93"/>
              <a:gd name="f170" fmla="*/ f135 1 f94"/>
              <a:gd name="f171" fmla="*/ f136 1 f93"/>
              <a:gd name="f172" fmla="*/ f137 1 f94"/>
              <a:gd name="f173" fmla="*/ f138 1 f93"/>
              <a:gd name="f174" fmla="*/ f139 1 f94"/>
              <a:gd name="f175" fmla="*/ f140 1 f93"/>
              <a:gd name="f176" fmla="*/ f141 1 f94"/>
              <a:gd name="f177" fmla="*/ f142 1 f93"/>
              <a:gd name="f178" fmla="*/ f143 1 f94"/>
              <a:gd name="f179" fmla="*/ f144 1 f93"/>
              <a:gd name="f180" fmla="*/ f145 1 f94"/>
              <a:gd name="f181" fmla="*/ f146 1 f93"/>
              <a:gd name="f182" fmla="*/ f147 1 f94"/>
              <a:gd name="f183" fmla="*/ f148 1 f93"/>
              <a:gd name="f184" fmla="*/ f149 1 f94"/>
              <a:gd name="f185" fmla="*/ f150 1 f93"/>
              <a:gd name="f186" fmla="*/ f151 1 f94"/>
              <a:gd name="f187" fmla="*/ f152 1 f93"/>
              <a:gd name="f188" fmla="*/ f153 1 f94"/>
              <a:gd name="f189" fmla="*/ f154 1 f93"/>
              <a:gd name="f190" fmla="*/ f155 1 f94"/>
              <a:gd name="f191" fmla="*/ f156 1 f93"/>
              <a:gd name="f192" fmla="*/ f157 1 f94"/>
              <a:gd name="f193" fmla="*/ f158 f84 1"/>
              <a:gd name="f194" fmla="*/ f159 f84 1"/>
              <a:gd name="f195" fmla="*/ f161 f85 1"/>
              <a:gd name="f196" fmla="*/ f160 f85 1"/>
              <a:gd name="f197" fmla="*/ f162 f84 1"/>
              <a:gd name="f198" fmla="*/ f163 f85 1"/>
              <a:gd name="f199" fmla="*/ f164 f84 1"/>
              <a:gd name="f200" fmla="*/ f165 f85 1"/>
              <a:gd name="f201" fmla="*/ f166 f84 1"/>
              <a:gd name="f202" fmla="*/ f167 f85 1"/>
              <a:gd name="f203" fmla="*/ f168 f84 1"/>
              <a:gd name="f204" fmla="*/ f169 f84 1"/>
              <a:gd name="f205" fmla="*/ f170 f85 1"/>
              <a:gd name="f206" fmla="*/ f171 f84 1"/>
              <a:gd name="f207" fmla="*/ f172 f85 1"/>
              <a:gd name="f208" fmla="*/ f173 f84 1"/>
              <a:gd name="f209" fmla="*/ f174 f85 1"/>
              <a:gd name="f210" fmla="*/ f175 f84 1"/>
              <a:gd name="f211" fmla="*/ f176 f85 1"/>
              <a:gd name="f212" fmla="*/ f177 f84 1"/>
              <a:gd name="f213" fmla="*/ f178 f85 1"/>
              <a:gd name="f214" fmla="*/ f179 f84 1"/>
              <a:gd name="f215" fmla="*/ f180 f85 1"/>
              <a:gd name="f216" fmla="*/ f181 f84 1"/>
              <a:gd name="f217" fmla="*/ f182 f85 1"/>
              <a:gd name="f218" fmla="*/ f183 f84 1"/>
              <a:gd name="f219" fmla="*/ f184 f85 1"/>
              <a:gd name="f220" fmla="*/ f185 f84 1"/>
              <a:gd name="f221" fmla="*/ f186 f85 1"/>
              <a:gd name="f222" fmla="*/ f187 f84 1"/>
              <a:gd name="f223" fmla="*/ f188 f85 1"/>
              <a:gd name="f224" fmla="*/ f189 f84 1"/>
              <a:gd name="f225" fmla="*/ f190 f85 1"/>
              <a:gd name="f226" fmla="*/ f191 f84 1"/>
              <a:gd name="f227" fmla="*/ f192 f85 1"/>
            </a:gdLst>
            <a:ahLst/>
            <a:cxnLst>
              <a:cxn ang="3cd4">
                <a:pos x="hc" y="t"/>
              </a:cxn>
              <a:cxn ang="0">
                <a:pos x="r" y="vc"/>
              </a:cxn>
              <a:cxn ang="cd4">
                <a:pos x="hc" y="b"/>
              </a:cxn>
              <a:cxn ang="cd2">
                <a:pos x="l" y="vc"/>
              </a:cxn>
              <a:cxn ang="f126">
                <a:pos x="f197" y="f198"/>
              </a:cxn>
              <a:cxn ang="f126">
                <a:pos x="f199" y="f200"/>
              </a:cxn>
              <a:cxn ang="f126">
                <a:pos x="f201" y="f202"/>
              </a:cxn>
              <a:cxn ang="f126">
                <a:pos x="f203" y="f202"/>
              </a:cxn>
              <a:cxn ang="f126">
                <a:pos x="f204" y="f205"/>
              </a:cxn>
              <a:cxn ang="f126">
                <a:pos x="f206" y="f207"/>
              </a:cxn>
              <a:cxn ang="f126">
                <a:pos x="f208" y="f209"/>
              </a:cxn>
              <a:cxn ang="f126">
                <a:pos x="f210" y="f211"/>
              </a:cxn>
              <a:cxn ang="f126">
                <a:pos x="f212" y="f213"/>
              </a:cxn>
              <a:cxn ang="f126">
                <a:pos x="f214" y="f215"/>
              </a:cxn>
              <a:cxn ang="f126">
                <a:pos x="f216" y="f217"/>
              </a:cxn>
              <a:cxn ang="f126">
                <a:pos x="f218" y="f219"/>
              </a:cxn>
              <a:cxn ang="f126">
                <a:pos x="f220" y="f221"/>
              </a:cxn>
              <a:cxn ang="f126">
                <a:pos x="f222" y="f223"/>
              </a:cxn>
              <a:cxn ang="f126">
                <a:pos x="f224" y="f225"/>
              </a:cxn>
              <a:cxn ang="f126">
                <a:pos x="f226" y="f227"/>
              </a:cxn>
              <a:cxn ang="f126">
                <a:pos x="f197" y="f198"/>
              </a:cxn>
            </a:cxnLst>
            <a:rect l="f193" t="f196" r="f194" b="f195"/>
            <a:pathLst>
              <a:path w="173" h="216">
                <a:moveTo>
                  <a:pt x="f6" y="f8"/>
                </a:moveTo>
                <a:cubicBezTo>
                  <a:pt x="f9" y="f10"/>
                  <a:pt x="f11" y="f12"/>
                  <a:pt x="f13" y="f14"/>
                </a:cubicBezTo>
                <a:cubicBezTo>
                  <a:pt x="f15" y="f16"/>
                  <a:pt x="f17" y="f18"/>
                  <a:pt x="f19" y="f20"/>
                </a:cubicBezTo>
                <a:cubicBezTo>
                  <a:pt x="f19" y="f20"/>
                  <a:pt x="f21" y="f20"/>
                  <a:pt x="f22" y="f20"/>
                </a:cubicBezTo>
                <a:cubicBezTo>
                  <a:pt x="f23" y="f24"/>
                  <a:pt x="f25" y="f26"/>
                  <a:pt x="f27" y="f28"/>
                </a:cubicBezTo>
                <a:cubicBezTo>
                  <a:pt x="f21" y="f29"/>
                  <a:pt x="f30" y="f31"/>
                  <a:pt x="f32" y="f33"/>
                </a:cubicBezTo>
                <a:cubicBezTo>
                  <a:pt x="f34" y="f35"/>
                  <a:pt x="f36" y="f37"/>
                  <a:pt x="f38" y="f39"/>
                </a:cubicBezTo>
                <a:cubicBezTo>
                  <a:pt x="f38" y="f39"/>
                  <a:pt x="f40" y="f41"/>
                  <a:pt x="f42" y="f41"/>
                </a:cubicBezTo>
                <a:cubicBezTo>
                  <a:pt x="f43" y="f44"/>
                  <a:pt x="f36" y="f45"/>
                  <a:pt x="f46" y="f47"/>
                </a:cubicBezTo>
                <a:cubicBezTo>
                  <a:pt x="f48" y="f49"/>
                  <a:pt x="f38" y="f50"/>
                  <a:pt x="f51" y="f7"/>
                </a:cubicBezTo>
                <a:cubicBezTo>
                  <a:pt x="f52" y="f35"/>
                  <a:pt x="f53" y="f54"/>
                  <a:pt x="f55" y="f56"/>
                </a:cubicBezTo>
                <a:cubicBezTo>
                  <a:pt x="f57" y="f58"/>
                  <a:pt x="f59" y="f60"/>
                  <a:pt x="f61" y="f62"/>
                </a:cubicBezTo>
                <a:cubicBezTo>
                  <a:pt x="f5" y="f63"/>
                  <a:pt x="f64" y="f65"/>
                  <a:pt x="f66" y="f67"/>
                </a:cubicBezTo>
                <a:cubicBezTo>
                  <a:pt x="f68" y="f59"/>
                  <a:pt x="f69" y="f70"/>
                  <a:pt x="f71" y="f64"/>
                </a:cubicBezTo>
                <a:cubicBezTo>
                  <a:pt x="f46" y="f5"/>
                  <a:pt x="f72" y="f73"/>
                  <a:pt x="f74" y="f75"/>
                </a:cubicBezTo>
                <a:cubicBezTo>
                  <a:pt x="f76" y="f77"/>
                  <a:pt x="f78" y="f59"/>
                  <a:pt x="f79" y="f80"/>
                </a:cubicBezTo>
                <a:cubicBezTo>
                  <a:pt x="f21" y="f81"/>
                  <a:pt x="f24" y="f82"/>
                  <a:pt x="f6" y="f8"/>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9" name="Freeform 9">
            <a:extLst>
              <a:ext uri="{FF2B5EF4-FFF2-40B4-BE49-F238E27FC236}">
                <a16:creationId xmlns:a16="http://schemas.microsoft.com/office/drawing/2014/main" id="{9A2FFBEF-1216-4A73-BB0C-6836C67ACD71}"/>
              </a:ext>
            </a:extLst>
          </p:cNvPr>
          <p:cNvSpPr/>
          <p:nvPr/>
        </p:nvSpPr>
        <p:spPr>
          <a:xfrm>
            <a:off x="3092445" y="2774947"/>
            <a:ext cx="700082" cy="871542"/>
          </a:xfrm>
          <a:custGeom>
            <a:avLst/>
            <a:gdLst>
              <a:gd name="f0" fmla="val 10800000"/>
              <a:gd name="f1" fmla="val 5400000"/>
              <a:gd name="f2" fmla="val 180"/>
              <a:gd name="f3" fmla="val w"/>
              <a:gd name="f4" fmla="val h"/>
              <a:gd name="f5" fmla="val 0"/>
              <a:gd name="f6" fmla="val 318"/>
              <a:gd name="f7" fmla="val 396"/>
              <a:gd name="f8" fmla="val 65"/>
              <a:gd name="f9" fmla="val 382"/>
              <a:gd name="f10" fmla="val 95"/>
              <a:gd name="f11" fmla="val 123"/>
              <a:gd name="f12" fmla="val 153"/>
              <a:gd name="f13" fmla="val 154"/>
              <a:gd name="f14" fmla="val 377"/>
              <a:gd name="f15" fmla="val 372"/>
              <a:gd name="f16" fmla="val 368"/>
              <a:gd name="f17" fmla="val 285"/>
              <a:gd name="f18" fmla="val 202"/>
              <a:gd name="f19" fmla="val 119"/>
              <a:gd name="f20" fmla="val 110"/>
              <a:gd name="f21" fmla="val 106"/>
              <a:gd name="f22" fmla="val 143"/>
              <a:gd name="f23" fmla="val 103"/>
              <a:gd name="f24" fmla="val 97"/>
              <a:gd name="f25" fmla="val 70"/>
              <a:gd name="f26" fmla="val 107"/>
              <a:gd name="f27" fmla="val 46"/>
              <a:gd name="f28" fmla="val 111"/>
              <a:gd name="f29" fmla="val 19"/>
              <a:gd name="f30" fmla="val 133"/>
              <a:gd name="f31" fmla="val 160"/>
              <a:gd name="f32" fmla="val 186"/>
              <a:gd name="f33" fmla="val 208"/>
              <a:gd name="f34" fmla="val 212"/>
              <a:gd name="f35" fmla="val 45"/>
              <a:gd name="f36" fmla="val 216"/>
              <a:gd name="f37" fmla="val 71"/>
              <a:gd name="f38" fmla="val 201"/>
              <a:gd name="f39" fmla="val 96"/>
              <a:gd name="f40" fmla="val 176"/>
              <a:gd name="f41" fmla="val 104"/>
              <a:gd name="f42" fmla="val 168"/>
              <a:gd name="f43" fmla="val 165"/>
              <a:gd name="f44" fmla="val 108"/>
              <a:gd name="f45" fmla="val 116"/>
              <a:gd name="f46" fmla="val 288"/>
              <a:gd name="f47" fmla="val 374"/>
              <a:gd name="f48" fmla="val 376"/>
              <a:gd name="f49" fmla="val 166"/>
              <a:gd name="f50" fmla="val 378"/>
              <a:gd name="f51" fmla="val 381"/>
              <a:gd name="f52" fmla="val 195"/>
              <a:gd name="f53" fmla="val 224"/>
              <a:gd name="f54" fmla="val 254"/>
              <a:gd name="f55" fmla="val 256"/>
              <a:gd name="f56" fmla="val 193"/>
              <a:gd name="f57" fmla="val 250"/>
              <a:gd name="f58" fmla="val 192"/>
              <a:gd name="f59" fmla="val 246"/>
              <a:gd name="f60" fmla="val 191"/>
              <a:gd name="f61" fmla="val 241"/>
              <a:gd name="f62" fmla="val 189"/>
              <a:gd name="f63" fmla="val 217"/>
              <a:gd name="f64" fmla="val 179"/>
              <a:gd name="f65" fmla="val 204"/>
              <a:gd name="f66" fmla="val 209"/>
              <a:gd name="f67" fmla="val 129"/>
              <a:gd name="f68" fmla="val 214"/>
              <a:gd name="f69" fmla="val 236"/>
              <a:gd name="f70" fmla="val 86"/>
              <a:gd name="f71" fmla="val 262"/>
              <a:gd name="f72" fmla="val 87"/>
              <a:gd name="f73" fmla="val 287"/>
              <a:gd name="f74" fmla="val 308"/>
              <a:gd name="f75" fmla="val 105"/>
              <a:gd name="f76" fmla="val 313"/>
              <a:gd name="f77" fmla="val 130"/>
              <a:gd name="f78" fmla="val 155"/>
              <a:gd name="f79" fmla="val 304"/>
              <a:gd name="f80" fmla="val 181"/>
              <a:gd name="f81" fmla="val 280"/>
              <a:gd name="f82" fmla="val 188"/>
              <a:gd name="f83" fmla="val 268"/>
              <a:gd name="f84" fmla="val 266"/>
              <a:gd name="f85" fmla="val 198"/>
              <a:gd name="f86" fmla="val 267"/>
              <a:gd name="f87" fmla="val 261"/>
              <a:gd name="f88" fmla="val 314"/>
              <a:gd name="f89" fmla="val 366"/>
              <a:gd name="f90" fmla="val 371"/>
              <a:gd name="f91" fmla="val 273"/>
              <a:gd name="f92" fmla="val 278"/>
              <a:gd name="f93" fmla="val 284"/>
              <a:gd name="f94" fmla="val 383"/>
              <a:gd name="f95" fmla="val 387"/>
              <a:gd name="f96" fmla="val 391"/>
              <a:gd name="f97" fmla="val 35"/>
              <a:gd name="f98" fmla="val 392"/>
              <a:gd name="f99" fmla="val 388"/>
              <a:gd name="f100" fmla="val 34"/>
              <a:gd name="f101" fmla="val 40"/>
              <a:gd name="f102" fmla="val 51"/>
              <a:gd name="f103" fmla="val 319"/>
              <a:gd name="f104" fmla="val 194"/>
              <a:gd name="f105" fmla="val 14"/>
              <a:gd name="f106" fmla="val 157"/>
              <a:gd name="f107" fmla="val 7"/>
              <a:gd name="f108" fmla="val 127"/>
              <a:gd name="f109" fmla="val 12"/>
              <a:gd name="f110" fmla="val 59"/>
              <a:gd name="f111" fmla="val 84"/>
              <a:gd name="f112" fmla="val 159"/>
              <a:gd name="f113" fmla="val 100"/>
              <a:gd name="f114" fmla="val 58"/>
              <a:gd name="f115" fmla="val 33"/>
              <a:gd name="f116" fmla="val 140"/>
              <a:gd name="f117" fmla="val 15"/>
              <a:gd name="f118" fmla="val 164"/>
              <a:gd name="f119" fmla="val 183"/>
              <a:gd name="f120" fmla="val 184"/>
              <a:gd name="f121" fmla="val 82"/>
              <a:gd name="f122" fmla="val 102"/>
              <a:gd name="f123" fmla="val 139"/>
              <a:gd name="f124" fmla="val 114"/>
              <a:gd name="f125" fmla="val 260"/>
              <a:gd name="f126" fmla="val 237"/>
              <a:gd name="f127" fmla="val 305"/>
              <a:gd name="f128" fmla="val 163"/>
              <a:gd name="f129" fmla="val 9"/>
              <a:gd name="f130" fmla="val 136"/>
              <a:gd name="f131" fmla="val 28"/>
              <a:gd name="f132" fmla="val 53"/>
              <a:gd name="f133" fmla="val 77"/>
              <a:gd name="f134" fmla="val 135"/>
              <a:gd name="f135" fmla="val 158"/>
              <a:gd name="f136" fmla="val 203"/>
              <a:gd name="f137" fmla="val 78"/>
              <a:gd name="f138" fmla="val 54"/>
              <a:gd name="f139" fmla="val 30"/>
              <a:gd name="f140" fmla="val 10"/>
              <a:gd name="f141" fmla="+- 0 0 -90"/>
              <a:gd name="f142" fmla="*/ f3 1 318"/>
              <a:gd name="f143" fmla="*/ f4 1 396"/>
              <a:gd name="f144" fmla="val f5"/>
              <a:gd name="f145" fmla="val f6"/>
              <a:gd name="f146" fmla="val f7"/>
              <a:gd name="f147" fmla="*/ f141 f0 1"/>
              <a:gd name="f148" fmla="+- f146 0 f144"/>
              <a:gd name="f149" fmla="+- f145 0 f144"/>
              <a:gd name="f150" fmla="*/ f147 1 f2"/>
              <a:gd name="f151" fmla="*/ f149 1 318"/>
              <a:gd name="f152" fmla="*/ f148 1 396"/>
              <a:gd name="f153" fmla="*/ 65 f149 1"/>
              <a:gd name="f154" fmla="*/ 382 f148 1"/>
              <a:gd name="f155" fmla="*/ 153 f149 1"/>
              <a:gd name="f156" fmla="*/ 154 f149 1"/>
              <a:gd name="f157" fmla="*/ 368 f148 1"/>
              <a:gd name="f158" fmla="*/ 119 f148 1"/>
              <a:gd name="f159" fmla="*/ 143 f149 1"/>
              <a:gd name="f160" fmla="*/ 103 f148 1"/>
              <a:gd name="f161" fmla="*/ 107 f149 1"/>
              <a:gd name="f162" fmla="*/ 46 f148 1"/>
              <a:gd name="f163" fmla="*/ 160 f149 1"/>
              <a:gd name="f164" fmla="*/ 0 f148 1"/>
              <a:gd name="f165" fmla="*/ 212 f149 1"/>
              <a:gd name="f166" fmla="*/ 45 f148 1"/>
              <a:gd name="f167" fmla="*/ 176 f149 1"/>
              <a:gd name="f168" fmla="*/ 104 f148 1"/>
              <a:gd name="f169" fmla="*/ 165 f149 1"/>
              <a:gd name="f170" fmla="*/ 116 f148 1"/>
              <a:gd name="f171" fmla="*/ 374 f148 1"/>
              <a:gd name="f172" fmla="*/ 166 f149 1"/>
              <a:gd name="f173" fmla="*/ 381 f148 1"/>
              <a:gd name="f174" fmla="*/ 254 f149 1"/>
              <a:gd name="f175" fmla="*/ 193 f148 1"/>
              <a:gd name="f176" fmla="*/ 241 f149 1"/>
              <a:gd name="f177" fmla="*/ 189 f148 1"/>
              <a:gd name="f178" fmla="*/ 209 f149 1"/>
              <a:gd name="f179" fmla="*/ 129 f148 1"/>
              <a:gd name="f180" fmla="*/ 262 f149 1"/>
              <a:gd name="f181" fmla="*/ 87 f148 1"/>
              <a:gd name="f182" fmla="*/ 313 f149 1"/>
              <a:gd name="f183" fmla="*/ 130 f148 1"/>
              <a:gd name="f184" fmla="*/ 280 f149 1"/>
              <a:gd name="f185" fmla="*/ 188 f148 1"/>
              <a:gd name="f186" fmla="*/ 266 f149 1"/>
              <a:gd name="f187" fmla="*/ 209 f148 1"/>
              <a:gd name="f188" fmla="*/ 366 f148 1"/>
              <a:gd name="f189" fmla="*/ 284 f149 1"/>
              <a:gd name="f190" fmla="*/ 383 f148 1"/>
              <a:gd name="f191" fmla="*/ 285 f149 1"/>
              <a:gd name="f192" fmla="*/ 396 f148 1"/>
              <a:gd name="f193" fmla="*/ 35 f149 1"/>
              <a:gd name="f194" fmla="*/ 34 f149 1"/>
              <a:gd name="f195" fmla="*/ 51 f149 1"/>
              <a:gd name="f196" fmla="*/ 194 f148 1"/>
              <a:gd name="f197" fmla="*/ 7 f149 1"/>
              <a:gd name="f198" fmla="*/ 127 f148 1"/>
              <a:gd name="f199" fmla="*/ 59 f149 1"/>
              <a:gd name="f200" fmla="*/ 111 f149 1"/>
              <a:gd name="f201" fmla="*/ 58 f149 1"/>
              <a:gd name="f202" fmla="*/ 96 f148 1"/>
              <a:gd name="f203" fmla="*/ 14 f149 1"/>
              <a:gd name="f204" fmla="*/ 140 f148 1"/>
              <a:gd name="f205" fmla="*/ 184 f148 1"/>
              <a:gd name="f206" fmla="*/ 102 f149 1"/>
              <a:gd name="f207" fmla="*/ 304 f149 1"/>
              <a:gd name="f208" fmla="*/ 139 f148 1"/>
              <a:gd name="f209" fmla="*/ 260 f149 1"/>
              <a:gd name="f210" fmla="*/ 217 f149 1"/>
              <a:gd name="f211" fmla="*/ 261 f149 1"/>
              <a:gd name="f212" fmla="*/ 9 f148 1"/>
              <a:gd name="f213" fmla="*/ 116 f149 1"/>
              <a:gd name="f214" fmla="*/ 53 f148 1"/>
              <a:gd name="f215" fmla="*/ 158 f149 1"/>
              <a:gd name="f216" fmla="*/ 97 f148 1"/>
              <a:gd name="f217" fmla="*/ 203 f149 1"/>
              <a:gd name="f218" fmla="*/ 54 f148 1"/>
              <a:gd name="f219" fmla="+- f150 0 f1"/>
              <a:gd name="f220" fmla="*/ f153 1 318"/>
              <a:gd name="f221" fmla="*/ f154 1 396"/>
              <a:gd name="f222" fmla="*/ f155 1 318"/>
              <a:gd name="f223" fmla="*/ f156 1 318"/>
              <a:gd name="f224" fmla="*/ f157 1 396"/>
              <a:gd name="f225" fmla="*/ f158 1 396"/>
              <a:gd name="f226" fmla="*/ f159 1 318"/>
              <a:gd name="f227" fmla="*/ f160 1 396"/>
              <a:gd name="f228" fmla="*/ f161 1 318"/>
              <a:gd name="f229" fmla="*/ f162 1 396"/>
              <a:gd name="f230" fmla="*/ f163 1 318"/>
              <a:gd name="f231" fmla="*/ f164 1 396"/>
              <a:gd name="f232" fmla="*/ f165 1 318"/>
              <a:gd name="f233" fmla="*/ f166 1 396"/>
              <a:gd name="f234" fmla="*/ f167 1 318"/>
              <a:gd name="f235" fmla="*/ f168 1 396"/>
              <a:gd name="f236" fmla="*/ f169 1 318"/>
              <a:gd name="f237" fmla="*/ f170 1 396"/>
              <a:gd name="f238" fmla="*/ f171 1 396"/>
              <a:gd name="f239" fmla="*/ f172 1 318"/>
              <a:gd name="f240" fmla="*/ f173 1 396"/>
              <a:gd name="f241" fmla="*/ f174 1 318"/>
              <a:gd name="f242" fmla="*/ f175 1 396"/>
              <a:gd name="f243" fmla="*/ f176 1 318"/>
              <a:gd name="f244" fmla="*/ f177 1 396"/>
              <a:gd name="f245" fmla="*/ f178 1 318"/>
              <a:gd name="f246" fmla="*/ f179 1 396"/>
              <a:gd name="f247" fmla="*/ f180 1 318"/>
              <a:gd name="f248" fmla="*/ f181 1 396"/>
              <a:gd name="f249" fmla="*/ f182 1 318"/>
              <a:gd name="f250" fmla="*/ f183 1 396"/>
              <a:gd name="f251" fmla="*/ f184 1 318"/>
              <a:gd name="f252" fmla="*/ f185 1 396"/>
              <a:gd name="f253" fmla="*/ f186 1 318"/>
              <a:gd name="f254" fmla="*/ f187 1 396"/>
              <a:gd name="f255" fmla="*/ f188 1 396"/>
              <a:gd name="f256" fmla="*/ f189 1 318"/>
              <a:gd name="f257" fmla="*/ f190 1 396"/>
              <a:gd name="f258" fmla="*/ f191 1 318"/>
              <a:gd name="f259" fmla="*/ f192 1 396"/>
              <a:gd name="f260" fmla="*/ f193 1 318"/>
              <a:gd name="f261" fmla="*/ f194 1 318"/>
              <a:gd name="f262" fmla="*/ f195 1 318"/>
              <a:gd name="f263" fmla="*/ f196 1 396"/>
              <a:gd name="f264" fmla="*/ f197 1 318"/>
              <a:gd name="f265" fmla="*/ f198 1 396"/>
              <a:gd name="f266" fmla="*/ f199 1 318"/>
              <a:gd name="f267" fmla="*/ f200 1 318"/>
              <a:gd name="f268" fmla="*/ f201 1 318"/>
              <a:gd name="f269" fmla="*/ f202 1 396"/>
              <a:gd name="f270" fmla="*/ f203 1 318"/>
              <a:gd name="f271" fmla="*/ f204 1 396"/>
              <a:gd name="f272" fmla="*/ f205 1 396"/>
              <a:gd name="f273" fmla="*/ f206 1 318"/>
              <a:gd name="f274" fmla="*/ f207 1 318"/>
              <a:gd name="f275" fmla="*/ f208 1 396"/>
              <a:gd name="f276" fmla="*/ f209 1 318"/>
              <a:gd name="f277" fmla="*/ f210 1 318"/>
              <a:gd name="f278" fmla="*/ f211 1 318"/>
              <a:gd name="f279" fmla="*/ f212 1 396"/>
              <a:gd name="f280" fmla="*/ f213 1 318"/>
              <a:gd name="f281" fmla="*/ f214 1 396"/>
              <a:gd name="f282" fmla="*/ f215 1 318"/>
              <a:gd name="f283" fmla="*/ f216 1 396"/>
              <a:gd name="f284" fmla="*/ f217 1 318"/>
              <a:gd name="f285" fmla="*/ f218 1 396"/>
              <a:gd name="f286" fmla="*/ 0 1 f151"/>
              <a:gd name="f287" fmla="*/ f145 1 f151"/>
              <a:gd name="f288" fmla="*/ 0 1 f152"/>
              <a:gd name="f289" fmla="*/ f146 1 f152"/>
              <a:gd name="f290" fmla="*/ f220 1 f151"/>
              <a:gd name="f291" fmla="*/ f221 1 f152"/>
              <a:gd name="f292" fmla="*/ f222 1 f151"/>
              <a:gd name="f293" fmla="*/ f223 1 f151"/>
              <a:gd name="f294" fmla="*/ f224 1 f152"/>
              <a:gd name="f295" fmla="*/ f225 1 f152"/>
              <a:gd name="f296" fmla="*/ f226 1 f151"/>
              <a:gd name="f297" fmla="*/ f227 1 f152"/>
              <a:gd name="f298" fmla="*/ f228 1 f151"/>
              <a:gd name="f299" fmla="*/ f229 1 f152"/>
              <a:gd name="f300" fmla="*/ f230 1 f151"/>
              <a:gd name="f301" fmla="*/ f231 1 f152"/>
              <a:gd name="f302" fmla="*/ f232 1 f151"/>
              <a:gd name="f303" fmla="*/ f233 1 f152"/>
              <a:gd name="f304" fmla="*/ f234 1 f151"/>
              <a:gd name="f305" fmla="*/ f235 1 f152"/>
              <a:gd name="f306" fmla="*/ f236 1 f151"/>
              <a:gd name="f307" fmla="*/ f237 1 f152"/>
              <a:gd name="f308" fmla="*/ f238 1 f152"/>
              <a:gd name="f309" fmla="*/ f239 1 f151"/>
              <a:gd name="f310" fmla="*/ f240 1 f152"/>
              <a:gd name="f311" fmla="*/ f241 1 f151"/>
              <a:gd name="f312" fmla="*/ f242 1 f152"/>
              <a:gd name="f313" fmla="*/ f243 1 f151"/>
              <a:gd name="f314" fmla="*/ f244 1 f152"/>
              <a:gd name="f315" fmla="*/ f245 1 f151"/>
              <a:gd name="f316" fmla="*/ f246 1 f152"/>
              <a:gd name="f317" fmla="*/ f247 1 f151"/>
              <a:gd name="f318" fmla="*/ f248 1 f152"/>
              <a:gd name="f319" fmla="*/ f249 1 f151"/>
              <a:gd name="f320" fmla="*/ f250 1 f152"/>
              <a:gd name="f321" fmla="*/ f251 1 f151"/>
              <a:gd name="f322" fmla="*/ f252 1 f152"/>
              <a:gd name="f323" fmla="*/ f253 1 f151"/>
              <a:gd name="f324" fmla="*/ f254 1 f152"/>
              <a:gd name="f325" fmla="*/ f255 1 f152"/>
              <a:gd name="f326" fmla="*/ f256 1 f151"/>
              <a:gd name="f327" fmla="*/ f257 1 f152"/>
              <a:gd name="f328" fmla="*/ f258 1 f151"/>
              <a:gd name="f329" fmla="*/ f259 1 f152"/>
              <a:gd name="f330" fmla="*/ f260 1 f151"/>
              <a:gd name="f331" fmla="*/ f261 1 f151"/>
              <a:gd name="f332" fmla="*/ f262 1 f151"/>
              <a:gd name="f333" fmla="*/ f263 1 f152"/>
              <a:gd name="f334" fmla="*/ f264 1 f151"/>
              <a:gd name="f335" fmla="*/ f265 1 f152"/>
              <a:gd name="f336" fmla="*/ f266 1 f151"/>
              <a:gd name="f337" fmla="*/ f267 1 f151"/>
              <a:gd name="f338" fmla="*/ f268 1 f151"/>
              <a:gd name="f339" fmla="*/ f269 1 f152"/>
              <a:gd name="f340" fmla="*/ f270 1 f151"/>
              <a:gd name="f341" fmla="*/ f271 1 f152"/>
              <a:gd name="f342" fmla="*/ f272 1 f152"/>
              <a:gd name="f343" fmla="*/ f273 1 f151"/>
              <a:gd name="f344" fmla="*/ f274 1 f151"/>
              <a:gd name="f345" fmla="*/ f275 1 f152"/>
              <a:gd name="f346" fmla="*/ f276 1 f151"/>
              <a:gd name="f347" fmla="*/ f277 1 f151"/>
              <a:gd name="f348" fmla="*/ f278 1 f151"/>
              <a:gd name="f349" fmla="*/ f279 1 f152"/>
              <a:gd name="f350" fmla="*/ f280 1 f151"/>
              <a:gd name="f351" fmla="*/ f281 1 f152"/>
              <a:gd name="f352" fmla="*/ f282 1 f151"/>
              <a:gd name="f353" fmla="*/ f283 1 f152"/>
              <a:gd name="f354" fmla="*/ f284 1 f151"/>
              <a:gd name="f355" fmla="*/ f285 1 f152"/>
              <a:gd name="f356" fmla="*/ f286 f142 1"/>
              <a:gd name="f357" fmla="*/ f287 f142 1"/>
              <a:gd name="f358" fmla="*/ f289 f143 1"/>
              <a:gd name="f359" fmla="*/ f288 f143 1"/>
              <a:gd name="f360" fmla="*/ f290 f142 1"/>
              <a:gd name="f361" fmla="*/ f291 f143 1"/>
              <a:gd name="f362" fmla="*/ f292 f142 1"/>
              <a:gd name="f363" fmla="*/ f293 f142 1"/>
              <a:gd name="f364" fmla="*/ f294 f143 1"/>
              <a:gd name="f365" fmla="*/ f295 f143 1"/>
              <a:gd name="f366" fmla="*/ f296 f142 1"/>
              <a:gd name="f367" fmla="*/ f297 f143 1"/>
              <a:gd name="f368" fmla="*/ f298 f142 1"/>
              <a:gd name="f369" fmla="*/ f299 f143 1"/>
              <a:gd name="f370" fmla="*/ f300 f142 1"/>
              <a:gd name="f371" fmla="*/ f301 f143 1"/>
              <a:gd name="f372" fmla="*/ f302 f142 1"/>
              <a:gd name="f373" fmla="*/ f303 f143 1"/>
              <a:gd name="f374" fmla="*/ f304 f142 1"/>
              <a:gd name="f375" fmla="*/ f305 f143 1"/>
              <a:gd name="f376" fmla="*/ f306 f142 1"/>
              <a:gd name="f377" fmla="*/ f307 f143 1"/>
              <a:gd name="f378" fmla="*/ f308 f143 1"/>
              <a:gd name="f379" fmla="*/ f309 f142 1"/>
              <a:gd name="f380" fmla="*/ f310 f143 1"/>
              <a:gd name="f381" fmla="*/ f311 f142 1"/>
              <a:gd name="f382" fmla="*/ f312 f143 1"/>
              <a:gd name="f383" fmla="*/ f313 f142 1"/>
              <a:gd name="f384" fmla="*/ f314 f143 1"/>
              <a:gd name="f385" fmla="*/ f315 f142 1"/>
              <a:gd name="f386" fmla="*/ f316 f143 1"/>
              <a:gd name="f387" fmla="*/ f317 f142 1"/>
              <a:gd name="f388" fmla="*/ f318 f143 1"/>
              <a:gd name="f389" fmla="*/ f319 f142 1"/>
              <a:gd name="f390" fmla="*/ f320 f143 1"/>
              <a:gd name="f391" fmla="*/ f321 f142 1"/>
              <a:gd name="f392" fmla="*/ f322 f143 1"/>
              <a:gd name="f393" fmla="*/ f323 f142 1"/>
              <a:gd name="f394" fmla="*/ f324 f143 1"/>
              <a:gd name="f395" fmla="*/ f325 f143 1"/>
              <a:gd name="f396" fmla="*/ f326 f142 1"/>
              <a:gd name="f397" fmla="*/ f327 f143 1"/>
              <a:gd name="f398" fmla="*/ f328 f142 1"/>
              <a:gd name="f399" fmla="*/ f329 f143 1"/>
              <a:gd name="f400" fmla="*/ f330 f142 1"/>
              <a:gd name="f401" fmla="*/ f331 f142 1"/>
              <a:gd name="f402" fmla="*/ f332 f142 1"/>
              <a:gd name="f403" fmla="*/ f333 f143 1"/>
              <a:gd name="f404" fmla="*/ f334 f142 1"/>
              <a:gd name="f405" fmla="*/ f335 f143 1"/>
              <a:gd name="f406" fmla="*/ f336 f142 1"/>
              <a:gd name="f407" fmla="*/ f337 f142 1"/>
              <a:gd name="f408" fmla="*/ f338 f142 1"/>
              <a:gd name="f409" fmla="*/ f339 f143 1"/>
              <a:gd name="f410" fmla="*/ f340 f142 1"/>
              <a:gd name="f411" fmla="*/ f341 f143 1"/>
              <a:gd name="f412" fmla="*/ f342 f143 1"/>
              <a:gd name="f413" fmla="*/ f343 f142 1"/>
              <a:gd name="f414" fmla="*/ f344 f142 1"/>
              <a:gd name="f415" fmla="*/ f345 f143 1"/>
              <a:gd name="f416" fmla="*/ f346 f142 1"/>
              <a:gd name="f417" fmla="*/ f347 f142 1"/>
              <a:gd name="f418" fmla="*/ f348 f142 1"/>
              <a:gd name="f419" fmla="*/ f349 f143 1"/>
              <a:gd name="f420" fmla="*/ f350 f142 1"/>
              <a:gd name="f421" fmla="*/ f351 f143 1"/>
              <a:gd name="f422" fmla="*/ f352 f142 1"/>
              <a:gd name="f423" fmla="*/ f353 f143 1"/>
              <a:gd name="f424" fmla="*/ f354 f142 1"/>
              <a:gd name="f425" fmla="*/ f355 f143 1"/>
            </a:gdLst>
            <a:ahLst/>
            <a:cxnLst>
              <a:cxn ang="3cd4">
                <a:pos x="hc" y="t"/>
              </a:cxn>
              <a:cxn ang="0">
                <a:pos x="r" y="vc"/>
              </a:cxn>
              <a:cxn ang="cd4">
                <a:pos x="hc" y="b"/>
              </a:cxn>
              <a:cxn ang="cd2">
                <a:pos x="l" y="vc"/>
              </a:cxn>
              <a:cxn ang="f219">
                <a:pos x="f360" y="f361"/>
              </a:cxn>
              <a:cxn ang="f219">
                <a:pos x="f362" y="f361"/>
              </a:cxn>
              <a:cxn ang="f219">
                <a:pos x="f363" y="f364"/>
              </a:cxn>
              <a:cxn ang="f219">
                <a:pos x="f363" y="f365"/>
              </a:cxn>
              <a:cxn ang="f219">
                <a:pos x="f366" y="f367"/>
              </a:cxn>
              <a:cxn ang="f219">
                <a:pos x="f368" y="f369"/>
              </a:cxn>
              <a:cxn ang="f219">
                <a:pos x="f370" y="f371"/>
              </a:cxn>
              <a:cxn ang="f219">
                <a:pos x="f372" y="f373"/>
              </a:cxn>
              <a:cxn ang="f219">
                <a:pos x="f374" y="f375"/>
              </a:cxn>
              <a:cxn ang="f219">
                <a:pos x="f376" y="f377"/>
              </a:cxn>
              <a:cxn ang="f219">
                <a:pos x="f376" y="f378"/>
              </a:cxn>
              <a:cxn ang="f219">
                <a:pos x="f379" y="f380"/>
              </a:cxn>
              <a:cxn ang="f219">
                <a:pos x="f381" y="f380"/>
              </a:cxn>
              <a:cxn ang="f219">
                <a:pos x="f381" y="f382"/>
              </a:cxn>
              <a:cxn ang="f219">
                <a:pos x="f383" y="f384"/>
              </a:cxn>
              <a:cxn ang="f219">
                <a:pos x="f385" y="f386"/>
              </a:cxn>
              <a:cxn ang="f219">
                <a:pos x="f387" y="f388"/>
              </a:cxn>
              <a:cxn ang="f219">
                <a:pos x="f389" y="f390"/>
              </a:cxn>
              <a:cxn ang="f219">
                <a:pos x="f391" y="f392"/>
              </a:cxn>
              <a:cxn ang="f219">
                <a:pos x="f393" y="f394"/>
              </a:cxn>
              <a:cxn ang="f219">
                <a:pos x="f393" y="f395"/>
              </a:cxn>
              <a:cxn ang="f219">
                <a:pos x="f393" y="f380"/>
              </a:cxn>
              <a:cxn ang="f219">
                <a:pos x="f396" y="f397"/>
              </a:cxn>
              <a:cxn ang="f219">
                <a:pos x="f398" y="f399"/>
              </a:cxn>
              <a:cxn ang="f219">
                <a:pos x="f400" y="f399"/>
              </a:cxn>
              <a:cxn ang="f219">
                <a:pos x="f401" y="f397"/>
              </a:cxn>
              <a:cxn ang="f219">
                <a:pos x="f402" y="f380"/>
              </a:cxn>
              <a:cxn ang="f219">
                <a:pos x="f402" y="f403"/>
              </a:cxn>
              <a:cxn ang="f219">
                <a:pos x="f404" y="f405"/>
              </a:cxn>
              <a:cxn ang="f219">
                <a:pos x="f406" y="f388"/>
              </a:cxn>
              <a:cxn ang="f219">
                <a:pos x="f407" y="f390"/>
              </a:cxn>
              <a:cxn ang="f219">
                <a:pos x="f360" y="f403"/>
              </a:cxn>
              <a:cxn ang="f219">
                <a:pos x="f360" y="f361"/>
              </a:cxn>
              <a:cxn ang="f219">
                <a:pos x="f408" y="f409"/>
              </a:cxn>
              <a:cxn ang="f219">
                <a:pos x="f410" y="f411"/>
              </a:cxn>
              <a:cxn ang="f219">
                <a:pos x="f408" y="f412"/>
              </a:cxn>
              <a:cxn ang="f219">
                <a:pos x="f413" y="f411"/>
              </a:cxn>
              <a:cxn ang="f219">
                <a:pos x="f408" y="f409"/>
              </a:cxn>
              <a:cxn ang="f219">
                <a:pos x="f414" y="f415"/>
              </a:cxn>
              <a:cxn ang="f219">
                <a:pos x="f416" y="f409"/>
              </a:cxn>
              <a:cxn ang="f219">
                <a:pos x="f417" y="f411"/>
              </a:cxn>
              <a:cxn ang="f219">
                <a:pos x="f418" y="f412"/>
              </a:cxn>
              <a:cxn ang="f219">
                <a:pos x="f414" y="f415"/>
              </a:cxn>
              <a:cxn ang="f219">
                <a:pos x="f370" y="f419"/>
              </a:cxn>
              <a:cxn ang="f219">
                <a:pos x="f420" y="f421"/>
              </a:cxn>
              <a:cxn ang="f219">
                <a:pos x="f422" y="f423"/>
              </a:cxn>
              <a:cxn ang="f219">
                <a:pos x="f424" y="f425"/>
              </a:cxn>
              <a:cxn ang="f219">
                <a:pos x="f370" y="f419"/>
              </a:cxn>
            </a:cxnLst>
            <a:rect l="f356" t="f359" r="f357" b="f358"/>
            <a:pathLst>
              <a:path w="318" h="396">
                <a:moveTo>
                  <a:pt x="f8" y="f9"/>
                </a:moveTo>
                <a:cubicBezTo>
                  <a:pt x="f10" y="f9"/>
                  <a:pt x="f11" y="f9"/>
                  <a:pt x="f12" y="f9"/>
                </a:cubicBezTo>
                <a:cubicBezTo>
                  <a:pt x="f13" y="f14"/>
                  <a:pt x="f13" y="f15"/>
                  <a:pt x="f13" y="f16"/>
                </a:cubicBezTo>
                <a:cubicBezTo>
                  <a:pt x="f13" y="f17"/>
                  <a:pt x="f13" y="f18"/>
                  <a:pt x="f13" y="f19"/>
                </a:cubicBezTo>
                <a:cubicBezTo>
                  <a:pt x="f13" y="f20"/>
                  <a:pt x="f12" y="f21"/>
                  <a:pt x="f22" y="f23"/>
                </a:cubicBezTo>
                <a:cubicBezTo>
                  <a:pt x="f19" y="f24"/>
                  <a:pt x="f23" y="f25"/>
                  <a:pt x="f26" y="f27"/>
                </a:cubicBezTo>
                <a:cubicBezTo>
                  <a:pt x="f28" y="f29"/>
                  <a:pt x="f30" y="f5"/>
                  <a:pt x="f31" y="f5"/>
                </a:cubicBezTo>
                <a:cubicBezTo>
                  <a:pt x="f32" y="f5"/>
                  <a:pt x="f33" y="f29"/>
                  <a:pt x="f34" y="f35"/>
                </a:cubicBezTo>
                <a:cubicBezTo>
                  <a:pt x="f36" y="f37"/>
                  <a:pt x="f38" y="f39"/>
                  <a:pt x="f40" y="f41"/>
                </a:cubicBezTo>
                <a:cubicBezTo>
                  <a:pt x="f42" y="f21"/>
                  <a:pt x="f43" y="f44"/>
                  <a:pt x="f43" y="f45"/>
                </a:cubicBezTo>
                <a:cubicBezTo>
                  <a:pt x="f43" y="f18"/>
                  <a:pt x="f43" y="f46"/>
                  <a:pt x="f43" y="f47"/>
                </a:cubicBezTo>
                <a:cubicBezTo>
                  <a:pt x="f43" y="f48"/>
                  <a:pt x="f49" y="f50"/>
                  <a:pt x="f49" y="f51"/>
                </a:cubicBezTo>
                <a:cubicBezTo>
                  <a:pt x="f52" y="f51"/>
                  <a:pt x="f53" y="f51"/>
                  <a:pt x="f54" y="f51"/>
                </a:cubicBezTo>
                <a:cubicBezTo>
                  <a:pt x="f54" y="f6"/>
                  <a:pt x="f54" y="f55"/>
                  <a:pt x="f54" y="f56"/>
                </a:cubicBezTo>
                <a:cubicBezTo>
                  <a:pt x="f57" y="f58"/>
                  <a:pt x="f59" y="f60"/>
                  <a:pt x="f61" y="f62"/>
                </a:cubicBezTo>
                <a:cubicBezTo>
                  <a:pt x="f63" y="f64"/>
                  <a:pt x="f65" y="f13"/>
                  <a:pt x="f66" y="f67"/>
                </a:cubicBezTo>
                <a:cubicBezTo>
                  <a:pt x="f68" y="f41"/>
                  <a:pt x="f69" y="f70"/>
                  <a:pt x="f71" y="f72"/>
                </a:cubicBezTo>
                <a:cubicBezTo>
                  <a:pt x="f73" y="f72"/>
                  <a:pt x="f74" y="f75"/>
                  <a:pt x="f76" y="f77"/>
                </a:cubicBezTo>
                <a:cubicBezTo>
                  <a:pt x="f6" y="f78"/>
                  <a:pt x="f79" y="f80"/>
                  <a:pt x="f81" y="f82"/>
                </a:cubicBezTo>
                <a:cubicBezTo>
                  <a:pt x="f83" y="f58"/>
                  <a:pt x="f84" y="f85"/>
                  <a:pt x="f84" y="f66"/>
                </a:cubicBezTo>
                <a:cubicBezTo>
                  <a:pt x="f86" y="f87"/>
                  <a:pt x="f84" y="f88"/>
                  <a:pt x="f84" y="f89"/>
                </a:cubicBezTo>
                <a:cubicBezTo>
                  <a:pt x="f84" y="f90"/>
                  <a:pt x="f84" y="f48"/>
                  <a:pt x="f84" y="f51"/>
                </a:cubicBezTo>
                <a:cubicBezTo>
                  <a:pt x="f91" y="f9"/>
                  <a:pt x="f92" y="f9"/>
                  <a:pt x="f93" y="f94"/>
                </a:cubicBezTo>
                <a:cubicBezTo>
                  <a:pt x="f17" y="f95"/>
                  <a:pt x="f17" y="f96"/>
                  <a:pt x="f17" y="f7"/>
                </a:cubicBezTo>
                <a:cubicBezTo>
                  <a:pt x="f18" y="f7"/>
                  <a:pt x="f19" y="f7"/>
                  <a:pt x="f97" y="f7"/>
                </a:cubicBezTo>
                <a:cubicBezTo>
                  <a:pt x="f97" y="f98"/>
                  <a:pt x="f97" y="f99"/>
                  <a:pt x="f100" y="f94"/>
                </a:cubicBezTo>
                <a:cubicBezTo>
                  <a:pt x="f101" y="f9"/>
                  <a:pt x="f35" y="f9"/>
                  <a:pt x="f102" y="f51"/>
                </a:cubicBezTo>
                <a:cubicBezTo>
                  <a:pt x="f102" y="f103"/>
                  <a:pt x="f102" y="f55"/>
                  <a:pt x="f102" y="f104"/>
                </a:cubicBezTo>
                <a:cubicBezTo>
                  <a:pt x="f105" y="f64"/>
                  <a:pt x="f5" y="f106"/>
                  <a:pt x="f107" y="f108"/>
                </a:cubicBezTo>
                <a:cubicBezTo>
                  <a:pt x="f109" y="f41"/>
                  <a:pt x="f100" y="f70"/>
                  <a:pt x="f110" y="f72"/>
                </a:cubicBezTo>
                <a:cubicBezTo>
                  <a:pt x="f111" y="f72"/>
                  <a:pt x="f21" y="f21"/>
                  <a:pt x="f28" y="f77"/>
                </a:cubicBezTo>
                <a:cubicBezTo>
                  <a:pt x="f45" y="f112"/>
                  <a:pt x="f113" y="f2"/>
                  <a:pt x="f8" y="f104"/>
                </a:cubicBezTo>
                <a:cubicBezTo>
                  <a:pt x="f8" y="f55"/>
                  <a:pt x="f8" y="f6"/>
                  <a:pt x="f8" y="f9"/>
                </a:cubicBezTo>
                <a:close/>
                <a:moveTo>
                  <a:pt x="f114" y="f39"/>
                </a:moveTo>
                <a:cubicBezTo>
                  <a:pt x="f115" y="f39"/>
                  <a:pt x="f105" y="f45"/>
                  <a:pt x="f105" y="f116"/>
                </a:cubicBezTo>
                <a:cubicBezTo>
                  <a:pt x="f117" y="f118"/>
                  <a:pt x="f100" y="f119"/>
                  <a:pt x="f114" y="f120"/>
                </a:cubicBezTo>
                <a:cubicBezTo>
                  <a:pt x="f121" y="f120"/>
                  <a:pt x="f122" y="f118"/>
                  <a:pt x="f122" y="f116"/>
                </a:cubicBezTo>
                <a:cubicBezTo>
                  <a:pt x="f122" y="f45"/>
                  <a:pt x="f121" y="f39"/>
                  <a:pt x="f114" y="f39"/>
                </a:cubicBezTo>
                <a:close/>
                <a:moveTo>
                  <a:pt x="f79" y="f123"/>
                </a:moveTo>
                <a:cubicBezTo>
                  <a:pt x="f79" y="f124"/>
                  <a:pt x="f17" y="f39"/>
                  <a:pt x="f125" y="f39"/>
                </a:cubicBezTo>
                <a:cubicBezTo>
                  <a:pt x="f69" y="f24"/>
                  <a:pt x="f63" y="f45"/>
                  <a:pt x="f63" y="f116"/>
                </a:cubicBezTo>
                <a:cubicBezTo>
                  <a:pt x="f63" y="f118"/>
                  <a:pt x="f126" y="f120"/>
                  <a:pt x="f87" y="f120"/>
                </a:cubicBezTo>
                <a:cubicBezTo>
                  <a:pt x="f17" y="f119"/>
                  <a:pt x="f127" y="f128"/>
                  <a:pt x="f79" y="f123"/>
                </a:cubicBezTo>
                <a:close/>
                <a:moveTo>
                  <a:pt x="f31" y="f129"/>
                </a:moveTo>
                <a:cubicBezTo>
                  <a:pt x="f130" y="f129"/>
                  <a:pt x="f45" y="f131"/>
                  <a:pt x="f45" y="f132"/>
                </a:cubicBezTo>
                <a:cubicBezTo>
                  <a:pt x="f45" y="f133"/>
                  <a:pt x="f134" y="f24"/>
                  <a:pt x="f135" y="f24"/>
                </a:cubicBezTo>
                <a:cubicBezTo>
                  <a:pt x="f119" y="f24"/>
                  <a:pt x="f136" y="f137"/>
                  <a:pt x="f136" y="f138"/>
                </a:cubicBezTo>
                <a:cubicBezTo>
                  <a:pt x="f65" y="f139"/>
                  <a:pt x="f120" y="f140"/>
                  <a:pt x="f31" y="f129"/>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0" name="Freeform 10">
            <a:extLst>
              <a:ext uri="{FF2B5EF4-FFF2-40B4-BE49-F238E27FC236}">
                <a16:creationId xmlns:a16="http://schemas.microsoft.com/office/drawing/2014/main" id="{A229FC2F-BAAB-4C02-A334-111030284BBA}"/>
              </a:ext>
            </a:extLst>
          </p:cNvPr>
          <p:cNvSpPr/>
          <p:nvPr/>
        </p:nvSpPr>
        <p:spPr>
          <a:xfrm>
            <a:off x="1997077" y="3138485"/>
            <a:ext cx="1068384" cy="496884"/>
          </a:xfrm>
          <a:custGeom>
            <a:avLst/>
            <a:gdLst>
              <a:gd name="f0" fmla="val 10800000"/>
              <a:gd name="f1" fmla="val 5400000"/>
              <a:gd name="f2" fmla="val 360"/>
              <a:gd name="f3" fmla="val 180"/>
              <a:gd name="f4" fmla="val w"/>
              <a:gd name="f5" fmla="val h"/>
              <a:gd name="f6" fmla="val 0"/>
              <a:gd name="f7" fmla="val 486"/>
              <a:gd name="f8" fmla="val 226"/>
              <a:gd name="f9" fmla="val 215"/>
              <a:gd name="f10" fmla="val 58"/>
              <a:gd name="f11" fmla="val 233"/>
              <a:gd name="f12" fmla="val 48"/>
              <a:gd name="f13" fmla="val 251"/>
              <a:gd name="f14" fmla="val 47"/>
              <a:gd name="f15" fmla="val 269"/>
              <a:gd name="f16" fmla="val 297"/>
              <a:gd name="f17" fmla="val 19"/>
              <a:gd name="f18" fmla="val 334"/>
              <a:gd name="f19" fmla="val 381"/>
              <a:gd name="f20" fmla="val 10"/>
              <a:gd name="f21" fmla="val 428"/>
              <a:gd name="f22" fmla="val 454"/>
              <a:gd name="f23" fmla="val 51"/>
              <a:gd name="f24" fmla="val 464"/>
              <a:gd name="f25" fmla="val 97"/>
              <a:gd name="f26" fmla="val 471"/>
              <a:gd name="f27" fmla="val 102"/>
              <a:gd name="f28" fmla="val 92"/>
              <a:gd name="f29" fmla="val 107"/>
              <a:gd name="f30" fmla="val 111"/>
              <a:gd name="f31" fmla="val 473"/>
              <a:gd name="f32" fmla="val 115"/>
              <a:gd name="f33" fmla="val 120"/>
              <a:gd name="f34" fmla="val 461"/>
              <a:gd name="f35" fmla="val 154"/>
              <a:gd name="f36" fmla="val 444"/>
              <a:gd name="f37" fmla="val 183"/>
              <a:gd name="f38" fmla="val 411"/>
              <a:gd name="f39" fmla="val 202"/>
              <a:gd name="f40" fmla="val 386"/>
              <a:gd name="f41" fmla="val 216"/>
              <a:gd name="f42" fmla="val 219"/>
              <a:gd name="f43" fmla="val 333"/>
              <a:gd name="f44" fmla="val 212"/>
              <a:gd name="f45" fmla="val 272"/>
              <a:gd name="f46" fmla="val 196"/>
              <a:gd name="f47" fmla="val 244"/>
              <a:gd name="f48" fmla="val 139"/>
              <a:gd name="f49" fmla="val 263"/>
              <a:gd name="f50" fmla="val 69"/>
              <a:gd name="f51" fmla="val 256"/>
              <a:gd name="f52" fmla="val 67"/>
              <a:gd name="f53" fmla="val 248"/>
              <a:gd name="f54" fmla="val 63"/>
              <a:gd name="f55" fmla="val 240"/>
              <a:gd name="f56" fmla="val 224"/>
              <a:gd name="f57" fmla="val 64"/>
              <a:gd name="f58" fmla="val 221"/>
              <a:gd name="f59" fmla="val 225"/>
              <a:gd name="f60" fmla="val 84"/>
              <a:gd name="f61" fmla="val 241"/>
              <a:gd name="f62" fmla="val 141"/>
              <a:gd name="f63" fmla="val 205"/>
              <a:gd name="f64" fmla="val 201"/>
              <a:gd name="f65" fmla="val 147"/>
              <a:gd name="f66" fmla="val 213"/>
              <a:gd name="f67" fmla="val 87"/>
              <a:gd name="f68" fmla="val 31"/>
              <a:gd name="f69" fmla="val 186"/>
              <a:gd name="f70" fmla="val 22"/>
              <a:gd name="f71" fmla="val 126"/>
              <a:gd name="f72" fmla="val 21"/>
              <a:gd name="f73" fmla="val 123"/>
              <a:gd name="f74" fmla="val 20"/>
              <a:gd name="f75" fmla="val 18"/>
              <a:gd name="f76" fmla="val 119"/>
              <a:gd name="f77" fmla="val 12"/>
              <a:gd name="f78" fmla="val 94"/>
              <a:gd name="f79" fmla="val 13"/>
              <a:gd name="f80" fmla="val 101"/>
              <a:gd name="f81" fmla="val 50"/>
              <a:gd name="f82" fmla="val 59"/>
              <a:gd name="f83" fmla="val 17"/>
              <a:gd name="f84" fmla="val 109"/>
              <a:gd name="f85" fmla="val 9"/>
              <a:gd name="f86" fmla="val 2"/>
              <a:gd name="f87" fmla="val 188"/>
              <a:gd name="f88" fmla="val 320"/>
              <a:gd name="f89" fmla="val 191"/>
              <a:gd name="f90" fmla="val 323"/>
              <a:gd name="f91" fmla="val 193"/>
              <a:gd name="f92" fmla="val 326"/>
              <a:gd name="f93" fmla="val 330"/>
              <a:gd name="f94" fmla="val 197"/>
              <a:gd name="f95" fmla="val 377"/>
              <a:gd name="f96" fmla="val 214"/>
              <a:gd name="f97" fmla="val 431"/>
              <a:gd name="f98" fmla="val 187"/>
              <a:gd name="f99" fmla="val 446"/>
              <a:gd name="f100" fmla="val 453"/>
              <a:gd name="f101" fmla="val 114"/>
              <a:gd name="f102" fmla="val 90"/>
              <a:gd name="f103" fmla="val 437"/>
              <a:gd name="f104" fmla="val 68"/>
              <a:gd name="f105" fmla="val 433"/>
              <a:gd name="f106" fmla="val 62"/>
              <a:gd name="f107" fmla="val 56"/>
              <a:gd name="f108" fmla="val 423"/>
              <a:gd name="f109" fmla="val 419"/>
              <a:gd name="f110" fmla="val 46"/>
              <a:gd name="f111" fmla="val 415"/>
              <a:gd name="f112" fmla="val 41"/>
              <a:gd name="f113" fmla="val 37"/>
              <a:gd name="f114" fmla="val 403"/>
              <a:gd name="f115" fmla="val 34"/>
              <a:gd name="f116" fmla="val 396"/>
              <a:gd name="f117" fmla="val 30"/>
              <a:gd name="f118" fmla="val 389"/>
              <a:gd name="f119" fmla="val 27"/>
              <a:gd name="f120" fmla="val 390"/>
              <a:gd name="f121" fmla="val 388"/>
              <a:gd name="f122" fmla="val 26"/>
              <a:gd name="f123" fmla="val 25"/>
              <a:gd name="f124" fmla="val 384"/>
              <a:gd name="f125" fmla="val 24"/>
              <a:gd name="f126" fmla="val 6"/>
              <a:gd name="f127" fmla="val 262"/>
              <a:gd name="f128" fmla="val 270"/>
              <a:gd name="f129" fmla="val 131"/>
              <a:gd name="f130" fmla="val 278"/>
              <a:gd name="f131" fmla="val 142"/>
              <a:gd name="f132" fmla="val 283"/>
              <a:gd name="f133" fmla="val 153"/>
              <a:gd name="f134" fmla="val 290"/>
              <a:gd name="f135" fmla="val 162"/>
              <a:gd name="f136" fmla="val 171"/>
              <a:gd name="f137" fmla="val 304"/>
              <a:gd name="f138" fmla="val 181"/>
              <a:gd name="f139" fmla="val 309"/>
              <a:gd name="f140" fmla="val 184"/>
              <a:gd name="f141" fmla="val 314"/>
              <a:gd name="f142" fmla="val 36"/>
              <a:gd name="f143" fmla="val 128"/>
              <a:gd name="f144" fmla="val 127"/>
              <a:gd name="f145" fmla="val 138"/>
              <a:gd name="f146" fmla="val 149"/>
              <a:gd name="f147" fmla="val 52"/>
              <a:gd name="f148" fmla="val 160"/>
              <a:gd name="f149" fmla="val 57"/>
              <a:gd name="f150" fmla="val 167"/>
              <a:gd name="f151" fmla="val 173"/>
              <a:gd name="f152" fmla="val 179"/>
              <a:gd name="f153" fmla="val 73"/>
              <a:gd name="f154" fmla="val 79"/>
              <a:gd name="f155" fmla="val 88"/>
              <a:gd name="f156" fmla="val 192"/>
              <a:gd name="f157" fmla="val 91"/>
              <a:gd name="f158" fmla="val 95"/>
              <a:gd name="f159" fmla="val 194"/>
              <a:gd name="f160" fmla="val 99"/>
              <a:gd name="f161" fmla="val 199"/>
              <a:gd name="f162" fmla="val 105"/>
              <a:gd name="f163" fmla="val 200"/>
              <a:gd name="f164" fmla="val 209"/>
              <a:gd name="f165" fmla="val 159"/>
              <a:gd name="f166" fmla="val 222"/>
              <a:gd name="f167" fmla="val 54"/>
              <a:gd name="f168" fmla="val 190"/>
              <a:gd name="f169" fmla="val 182"/>
              <a:gd name="f170" fmla="val 42"/>
              <a:gd name="f171" fmla="val 155"/>
              <a:gd name="f172" fmla="val 14"/>
              <a:gd name="f173" fmla="val 82"/>
              <a:gd name="f174" fmla="val 32"/>
              <a:gd name="f175" fmla="+- 0 0 -90"/>
              <a:gd name="f176" fmla="*/ f4 1 486"/>
              <a:gd name="f177" fmla="*/ f5 1 226"/>
              <a:gd name="f178" fmla="val f6"/>
              <a:gd name="f179" fmla="val f7"/>
              <a:gd name="f180" fmla="val f8"/>
              <a:gd name="f181" fmla="*/ f175 f0 1"/>
              <a:gd name="f182" fmla="+- f180 0 f178"/>
              <a:gd name="f183" fmla="+- f179 0 f178"/>
              <a:gd name="f184" fmla="*/ f181 1 f3"/>
              <a:gd name="f185" fmla="*/ f183 1 486"/>
              <a:gd name="f186" fmla="*/ f182 1 226"/>
              <a:gd name="f187" fmla="*/ 215 f183 1"/>
              <a:gd name="f188" fmla="*/ 58 f182 1"/>
              <a:gd name="f189" fmla="*/ 269 f183 1"/>
              <a:gd name="f190" fmla="*/ 381 f183 1"/>
              <a:gd name="f191" fmla="*/ 10 f182 1"/>
              <a:gd name="f192" fmla="*/ 464 f183 1"/>
              <a:gd name="f193" fmla="*/ 97 f182 1"/>
              <a:gd name="f194" fmla="*/ 486 f183 1"/>
              <a:gd name="f195" fmla="*/ 107 f182 1"/>
              <a:gd name="f196" fmla="*/ 120 f182 1"/>
              <a:gd name="f197" fmla="*/ 411 f183 1"/>
              <a:gd name="f198" fmla="*/ 202 f182 1"/>
              <a:gd name="f199" fmla="*/ 333 f183 1"/>
              <a:gd name="f200" fmla="*/ 212 f182 1"/>
              <a:gd name="f201" fmla="*/ 263 f183 1"/>
              <a:gd name="f202" fmla="*/ 69 f182 1"/>
              <a:gd name="f203" fmla="*/ 240 f183 1"/>
              <a:gd name="f204" fmla="*/ 63 f182 1"/>
              <a:gd name="f205" fmla="*/ 225 f183 1"/>
              <a:gd name="f206" fmla="*/ 84 f182 1"/>
              <a:gd name="f207" fmla="*/ 147 f183 1"/>
              <a:gd name="f208" fmla="*/ 213 f182 1"/>
              <a:gd name="f209" fmla="*/ 22 f183 1"/>
              <a:gd name="f210" fmla="*/ 126 f182 1"/>
              <a:gd name="f211" fmla="*/ 18 f183 1"/>
              <a:gd name="f212" fmla="*/ 119 f182 1"/>
              <a:gd name="f213" fmla="*/ 0 f183 1"/>
              <a:gd name="f214" fmla="*/ 21 f183 1"/>
              <a:gd name="f215" fmla="*/ 109 f183 1"/>
              <a:gd name="f216" fmla="*/ 9 f182 1"/>
              <a:gd name="f217" fmla="*/ 320 f183 1"/>
              <a:gd name="f218" fmla="*/ 191 f182 1"/>
              <a:gd name="f219" fmla="*/ 330 f183 1"/>
              <a:gd name="f220" fmla="*/ 197 f182 1"/>
              <a:gd name="f221" fmla="*/ 446 f183 1"/>
              <a:gd name="f222" fmla="*/ 139 f182 1"/>
              <a:gd name="f223" fmla="*/ 437 f183 1"/>
              <a:gd name="f224" fmla="*/ 68 f182 1"/>
              <a:gd name="f225" fmla="*/ 423 f183 1"/>
              <a:gd name="f226" fmla="*/ 50 f182 1"/>
              <a:gd name="f227" fmla="*/ 37 f182 1"/>
              <a:gd name="f228" fmla="*/ 389 f183 1"/>
              <a:gd name="f229" fmla="*/ 27 f182 1"/>
              <a:gd name="f230" fmla="*/ 390 f183 1"/>
              <a:gd name="f231" fmla="*/ 384 f183 1"/>
              <a:gd name="f232" fmla="*/ 24 f182 1"/>
              <a:gd name="f233" fmla="*/ 270 f183 1"/>
              <a:gd name="f234" fmla="*/ 283 f183 1"/>
              <a:gd name="f235" fmla="*/ 153 f182 1"/>
              <a:gd name="f236" fmla="*/ 304 f183 1"/>
              <a:gd name="f237" fmla="*/ 181 f182 1"/>
              <a:gd name="f238" fmla="*/ 36 f183 1"/>
              <a:gd name="f239" fmla="*/ 128 f182 1"/>
              <a:gd name="f240" fmla="*/ 127 f182 1"/>
              <a:gd name="f241" fmla="*/ 52 f183 1"/>
              <a:gd name="f242" fmla="*/ 160 f182 1"/>
              <a:gd name="f243" fmla="*/ 68 f183 1"/>
              <a:gd name="f244" fmla="*/ 179 f182 1"/>
              <a:gd name="f245" fmla="*/ 84 f183 1"/>
              <a:gd name="f246" fmla="*/ 95 f183 1"/>
              <a:gd name="f247" fmla="*/ 194 f182 1"/>
              <a:gd name="f248" fmla="*/ 105 f183 1"/>
              <a:gd name="f249" fmla="*/ 200 f182 1"/>
              <a:gd name="f250" fmla="*/ 201 f183 1"/>
              <a:gd name="f251" fmla="*/ 159 f182 1"/>
              <a:gd name="f252" fmla="*/ 194 f183 1"/>
              <a:gd name="f253" fmla="*/ 54 f182 1"/>
              <a:gd name="f254" fmla="*/ 182 f183 1"/>
              <a:gd name="f255" fmla="*/ 42 f182 1"/>
              <a:gd name="f256" fmla="*/ 82 f183 1"/>
              <a:gd name="f257" fmla="*/ 32 f182 1"/>
              <a:gd name="f258" fmla="+- f184 0 f1"/>
              <a:gd name="f259" fmla="*/ f187 1 486"/>
              <a:gd name="f260" fmla="*/ f188 1 226"/>
              <a:gd name="f261" fmla="*/ f189 1 486"/>
              <a:gd name="f262" fmla="*/ f190 1 486"/>
              <a:gd name="f263" fmla="*/ f191 1 226"/>
              <a:gd name="f264" fmla="*/ f192 1 486"/>
              <a:gd name="f265" fmla="*/ f193 1 226"/>
              <a:gd name="f266" fmla="*/ f194 1 486"/>
              <a:gd name="f267" fmla="*/ f195 1 226"/>
              <a:gd name="f268" fmla="*/ f196 1 226"/>
              <a:gd name="f269" fmla="*/ f197 1 486"/>
              <a:gd name="f270" fmla="*/ f198 1 226"/>
              <a:gd name="f271" fmla="*/ f199 1 486"/>
              <a:gd name="f272" fmla="*/ f200 1 226"/>
              <a:gd name="f273" fmla="*/ f201 1 486"/>
              <a:gd name="f274" fmla="*/ f202 1 226"/>
              <a:gd name="f275" fmla="*/ f203 1 486"/>
              <a:gd name="f276" fmla="*/ f204 1 226"/>
              <a:gd name="f277" fmla="*/ f205 1 486"/>
              <a:gd name="f278" fmla="*/ f206 1 226"/>
              <a:gd name="f279" fmla="*/ f207 1 486"/>
              <a:gd name="f280" fmla="*/ f208 1 226"/>
              <a:gd name="f281" fmla="*/ f209 1 486"/>
              <a:gd name="f282" fmla="*/ f210 1 226"/>
              <a:gd name="f283" fmla="*/ f211 1 486"/>
              <a:gd name="f284" fmla="*/ f212 1 226"/>
              <a:gd name="f285" fmla="*/ f213 1 486"/>
              <a:gd name="f286" fmla="*/ f214 1 486"/>
              <a:gd name="f287" fmla="*/ f215 1 486"/>
              <a:gd name="f288" fmla="*/ f216 1 226"/>
              <a:gd name="f289" fmla="*/ f217 1 486"/>
              <a:gd name="f290" fmla="*/ f218 1 226"/>
              <a:gd name="f291" fmla="*/ f219 1 486"/>
              <a:gd name="f292" fmla="*/ f220 1 226"/>
              <a:gd name="f293" fmla="*/ f221 1 486"/>
              <a:gd name="f294" fmla="*/ f222 1 226"/>
              <a:gd name="f295" fmla="*/ f223 1 486"/>
              <a:gd name="f296" fmla="*/ f224 1 226"/>
              <a:gd name="f297" fmla="*/ f225 1 486"/>
              <a:gd name="f298" fmla="*/ f226 1 226"/>
              <a:gd name="f299" fmla="*/ f227 1 226"/>
              <a:gd name="f300" fmla="*/ f228 1 486"/>
              <a:gd name="f301" fmla="*/ f229 1 226"/>
              <a:gd name="f302" fmla="*/ f230 1 486"/>
              <a:gd name="f303" fmla="*/ f231 1 486"/>
              <a:gd name="f304" fmla="*/ f232 1 226"/>
              <a:gd name="f305" fmla="*/ f233 1 486"/>
              <a:gd name="f306" fmla="*/ f234 1 486"/>
              <a:gd name="f307" fmla="*/ f235 1 226"/>
              <a:gd name="f308" fmla="*/ f236 1 486"/>
              <a:gd name="f309" fmla="*/ f237 1 226"/>
              <a:gd name="f310" fmla="*/ f238 1 486"/>
              <a:gd name="f311" fmla="*/ f239 1 226"/>
              <a:gd name="f312" fmla="*/ f240 1 226"/>
              <a:gd name="f313" fmla="*/ f241 1 486"/>
              <a:gd name="f314" fmla="*/ f242 1 226"/>
              <a:gd name="f315" fmla="*/ f243 1 486"/>
              <a:gd name="f316" fmla="*/ f244 1 226"/>
              <a:gd name="f317" fmla="*/ f245 1 486"/>
              <a:gd name="f318" fmla="*/ f246 1 486"/>
              <a:gd name="f319" fmla="*/ f247 1 226"/>
              <a:gd name="f320" fmla="*/ f248 1 486"/>
              <a:gd name="f321" fmla="*/ f249 1 226"/>
              <a:gd name="f322" fmla="*/ f250 1 486"/>
              <a:gd name="f323" fmla="*/ f251 1 226"/>
              <a:gd name="f324" fmla="*/ f252 1 486"/>
              <a:gd name="f325" fmla="*/ f253 1 226"/>
              <a:gd name="f326" fmla="*/ f254 1 486"/>
              <a:gd name="f327" fmla="*/ f255 1 226"/>
              <a:gd name="f328" fmla="*/ f256 1 486"/>
              <a:gd name="f329" fmla="*/ f257 1 226"/>
              <a:gd name="f330" fmla="*/ 0 1 f185"/>
              <a:gd name="f331" fmla="*/ f179 1 f185"/>
              <a:gd name="f332" fmla="*/ 0 1 f186"/>
              <a:gd name="f333" fmla="*/ f180 1 f186"/>
              <a:gd name="f334" fmla="*/ f259 1 f185"/>
              <a:gd name="f335" fmla="*/ f260 1 f186"/>
              <a:gd name="f336" fmla="*/ f261 1 f185"/>
              <a:gd name="f337" fmla="*/ f262 1 f185"/>
              <a:gd name="f338" fmla="*/ f263 1 f186"/>
              <a:gd name="f339" fmla="*/ f264 1 f185"/>
              <a:gd name="f340" fmla="*/ f265 1 f186"/>
              <a:gd name="f341" fmla="*/ f266 1 f185"/>
              <a:gd name="f342" fmla="*/ f267 1 f186"/>
              <a:gd name="f343" fmla="*/ f268 1 f186"/>
              <a:gd name="f344" fmla="*/ f269 1 f185"/>
              <a:gd name="f345" fmla="*/ f270 1 f186"/>
              <a:gd name="f346" fmla="*/ f271 1 f185"/>
              <a:gd name="f347" fmla="*/ f272 1 f186"/>
              <a:gd name="f348" fmla="*/ f273 1 f185"/>
              <a:gd name="f349" fmla="*/ f274 1 f186"/>
              <a:gd name="f350" fmla="*/ f275 1 f185"/>
              <a:gd name="f351" fmla="*/ f276 1 f186"/>
              <a:gd name="f352" fmla="*/ f277 1 f185"/>
              <a:gd name="f353" fmla="*/ f278 1 f186"/>
              <a:gd name="f354" fmla="*/ f279 1 f185"/>
              <a:gd name="f355" fmla="*/ f280 1 f186"/>
              <a:gd name="f356" fmla="*/ f281 1 f185"/>
              <a:gd name="f357" fmla="*/ f282 1 f186"/>
              <a:gd name="f358" fmla="*/ f283 1 f185"/>
              <a:gd name="f359" fmla="*/ f284 1 f186"/>
              <a:gd name="f360" fmla="*/ f285 1 f185"/>
              <a:gd name="f361" fmla="*/ f286 1 f185"/>
              <a:gd name="f362" fmla="*/ f287 1 f185"/>
              <a:gd name="f363" fmla="*/ f288 1 f186"/>
              <a:gd name="f364" fmla="*/ f289 1 f185"/>
              <a:gd name="f365" fmla="*/ f290 1 f186"/>
              <a:gd name="f366" fmla="*/ f291 1 f185"/>
              <a:gd name="f367" fmla="*/ f292 1 f186"/>
              <a:gd name="f368" fmla="*/ f293 1 f185"/>
              <a:gd name="f369" fmla="*/ f294 1 f186"/>
              <a:gd name="f370" fmla="*/ f295 1 f185"/>
              <a:gd name="f371" fmla="*/ f296 1 f186"/>
              <a:gd name="f372" fmla="*/ f297 1 f185"/>
              <a:gd name="f373" fmla="*/ f298 1 f186"/>
              <a:gd name="f374" fmla="*/ f299 1 f186"/>
              <a:gd name="f375" fmla="*/ f300 1 f185"/>
              <a:gd name="f376" fmla="*/ f301 1 f186"/>
              <a:gd name="f377" fmla="*/ f302 1 f185"/>
              <a:gd name="f378" fmla="*/ f303 1 f185"/>
              <a:gd name="f379" fmla="*/ f304 1 f186"/>
              <a:gd name="f380" fmla="*/ f305 1 f185"/>
              <a:gd name="f381" fmla="*/ f306 1 f185"/>
              <a:gd name="f382" fmla="*/ f307 1 f186"/>
              <a:gd name="f383" fmla="*/ f308 1 f185"/>
              <a:gd name="f384" fmla="*/ f309 1 f186"/>
              <a:gd name="f385" fmla="*/ f310 1 f185"/>
              <a:gd name="f386" fmla="*/ f311 1 f186"/>
              <a:gd name="f387" fmla="*/ f312 1 f186"/>
              <a:gd name="f388" fmla="*/ f313 1 f185"/>
              <a:gd name="f389" fmla="*/ f314 1 f186"/>
              <a:gd name="f390" fmla="*/ f315 1 f185"/>
              <a:gd name="f391" fmla="*/ f316 1 f186"/>
              <a:gd name="f392" fmla="*/ f317 1 f185"/>
              <a:gd name="f393" fmla="*/ f318 1 f185"/>
              <a:gd name="f394" fmla="*/ f319 1 f186"/>
              <a:gd name="f395" fmla="*/ f320 1 f185"/>
              <a:gd name="f396" fmla="*/ f321 1 f186"/>
              <a:gd name="f397" fmla="*/ f322 1 f185"/>
              <a:gd name="f398" fmla="*/ f323 1 f186"/>
              <a:gd name="f399" fmla="*/ f324 1 f185"/>
              <a:gd name="f400" fmla="*/ f325 1 f186"/>
              <a:gd name="f401" fmla="*/ f326 1 f185"/>
              <a:gd name="f402" fmla="*/ f327 1 f186"/>
              <a:gd name="f403" fmla="*/ f328 1 f185"/>
              <a:gd name="f404" fmla="*/ f329 1 f186"/>
              <a:gd name="f405" fmla="*/ f330 f176 1"/>
              <a:gd name="f406" fmla="*/ f331 f176 1"/>
              <a:gd name="f407" fmla="*/ f333 f177 1"/>
              <a:gd name="f408" fmla="*/ f332 f177 1"/>
              <a:gd name="f409" fmla="*/ f334 f176 1"/>
              <a:gd name="f410" fmla="*/ f335 f177 1"/>
              <a:gd name="f411" fmla="*/ f336 f176 1"/>
              <a:gd name="f412" fmla="*/ f337 f176 1"/>
              <a:gd name="f413" fmla="*/ f338 f177 1"/>
              <a:gd name="f414" fmla="*/ f339 f176 1"/>
              <a:gd name="f415" fmla="*/ f340 f177 1"/>
              <a:gd name="f416" fmla="*/ f341 f176 1"/>
              <a:gd name="f417" fmla="*/ f342 f177 1"/>
              <a:gd name="f418" fmla="*/ f343 f177 1"/>
              <a:gd name="f419" fmla="*/ f344 f176 1"/>
              <a:gd name="f420" fmla="*/ f345 f177 1"/>
              <a:gd name="f421" fmla="*/ f346 f176 1"/>
              <a:gd name="f422" fmla="*/ f347 f177 1"/>
              <a:gd name="f423" fmla="*/ f348 f176 1"/>
              <a:gd name="f424" fmla="*/ f349 f177 1"/>
              <a:gd name="f425" fmla="*/ f350 f176 1"/>
              <a:gd name="f426" fmla="*/ f351 f177 1"/>
              <a:gd name="f427" fmla="*/ f352 f176 1"/>
              <a:gd name="f428" fmla="*/ f353 f177 1"/>
              <a:gd name="f429" fmla="*/ f354 f176 1"/>
              <a:gd name="f430" fmla="*/ f355 f177 1"/>
              <a:gd name="f431" fmla="*/ f356 f176 1"/>
              <a:gd name="f432" fmla="*/ f357 f177 1"/>
              <a:gd name="f433" fmla="*/ f358 f176 1"/>
              <a:gd name="f434" fmla="*/ f359 f177 1"/>
              <a:gd name="f435" fmla="*/ f360 f176 1"/>
              <a:gd name="f436" fmla="*/ f361 f176 1"/>
              <a:gd name="f437" fmla="*/ f362 f176 1"/>
              <a:gd name="f438" fmla="*/ f363 f177 1"/>
              <a:gd name="f439" fmla="*/ f364 f176 1"/>
              <a:gd name="f440" fmla="*/ f365 f177 1"/>
              <a:gd name="f441" fmla="*/ f366 f176 1"/>
              <a:gd name="f442" fmla="*/ f367 f177 1"/>
              <a:gd name="f443" fmla="*/ f368 f176 1"/>
              <a:gd name="f444" fmla="*/ f369 f177 1"/>
              <a:gd name="f445" fmla="*/ f370 f176 1"/>
              <a:gd name="f446" fmla="*/ f371 f177 1"/>
              <a:gd name="f447" fmla="*/ f372 f176 1"/>
              <a:gd name="f448" fmla="*/ f373 f177 1"/>
              <a:gd name="f449" fmla="*/ f374 f177 1"/>
              <a:gd name="f450" fmla="*/ f375 f176 1"/>
              <a:gd name="f451" fmla="*/ f376 f177 1"/>
              <a:gd name="f452" fmla="*/ f377 f176 1"/>
              <a:gd name="f453" fmla="*/ f378 f176 1"/>
              <a:gd name="f454" fmla="*/ f379 f177 1"/>
              <a:gd name="f455" fmla="*/ f380 f176 1"/>
              <a:gd name="f456" fmla="*/ f381 f176 1"/>
              <a:gd name="f457" fmla="*/ f382 f177 1"/>
              <a:gd name="f458" fmla="*/ f383 f176 1"/>
              <a:gd name="f459" fmla="*/ f384 f177 1"/>
              <a:gd name="f460" fmla="*/ f385 f176 1"/>
              <a:gd name="f461" fmla="*/ f386 f177 1"/>
              <a:gd name="f462" fmla="*/ f387 f177 1"/>
              <a:gd name="f463" fmla="*/ f388 f176 1"/>
              <a:gd name="f464" fmla="*/ f389 f177 1"/>
              <a:gd name="f465" fmla="*/ f390 f176 1"/>
              <a:gd name="f466" fmla="*/ f391 f177 1"/>
              <a:gd name="f467" fmla="*/ f392 f176 1"/>
              <a:gd name="f468" fmla="*/ f393 f176 1"/>
              <a:gd name="f469" fmla="*/ f394 f177 1"/>
              <a:gd name="f470" fmla="*/ f395 f176 1"/>
              <a:gd name="f471" fmla="*/ f396 f177 1"/>
              <a:gd name="f472" fmla="*/ f397 f176 1"/>
              <a:gd name="f473" fmla="*/ f398 f177 1"/>
              <a:gd name="f474" fmla="*/ f399 f176 1"/>
              <a:gd name="f475" fmla="*/ f400 f177 1"/>
              <a:gd name="f476" fmla="*/ f401 f176 1"/>
              <a:gd name="f477" fmla="*/ f402 f177 1"/>
              <a:gd name="f478" fmla="*/ f403 f176 1"/>
              <a:gd name="f479" fmla="*/ f404 f177 1"/>
            </a:gdLst>
            <a:ahLst/>
            <a:cxnLst>
              <a:cxn ang="3cd4">
                <a:pos x="hc" y="t"/>
              </a:cxn>
              <a:cxn ang="0">
                <a:pos x="r" y="vc"/>
              </a:cxn>
              <a:cxn ang="cd4">
                <a:pos x="hc" y="b"/>
              </a:cxn>
              <a:cxn ang="cd2">
                <a:pos x="l" y="vc"/>
              </a:cxn>
              <a:cxn ang="f258">
                <a:pos x="f409" y="f410"/>
              </a:cxn>
              <a:cxn ang="f258">
                <a:pos x="f411" y="f410"/>
              </a:cxn>
              <a:cxn ang="f258">
                <a:pos x="f412" y="f413"/>
              </a:cxn>
              <a:cxn ang="f258">
                <a:pos x="f414" y="f415"/>
              </a:cxn>
              <a:cxn ang="f258">
                <a:pos x="f416" y="f417"/>
              </a:cxn>
              <a:cxn ang="f258">
                <a:pos x="f414" y="f418"/>
              </a:cxn>
              <a:cxn ang="f258">
                <a:pos x="f419" y="f420"/>
              </a:cxn>
              <a:cxn ang="f258">
                <a:pos x="f421" y="f422"/>
              </a:cxn>
              <a:cxn ang="f258">
                <a:pos x="f423" y="f424"/>
              </a:cxn>
              <a:cxn ang="f258">
                <a:pos x="f425" y="f426"/>
              </a:cxn>
              <a:cxn ang="f258">
                <a:pos x="f427" y="f428"/>
              </a:cxn>
              <a:cxn ang="f258">
                <a:pos x="f429" y="f430"/>
              </a:cxn>
              <a:cxn ang="f258">
                <a:pos x="f431" y="f432"/>
              </a:cxn>
              <a:cxn ang="f258">
                <a:pos x="f433" y="f434"/>
              </a:cxn>
              <a:cxn ang="f258">
                <a:pos x="f435" y="f417"/>
              </a:cxn>
              <a:cxn ang="f258">
                <a:pos x="f436" y="f415"/>
              </a:cxn>
              <a:cxn ang="f258">
                <a:pos x="f437" y="f438"/>
              </a:cxn>
              <a:cxn ang="f258">
                <a:pos x="f409" y="f410"/>
              </a:cxn>
              <a:cxn ang="f258">
                <a:pos x="f439" y="f440"/>
              </a:cxn>
              <a:cxn ang="f258">
                <a:pos x="f441" y="f442"/>
              </a:cxn>
              <a:cxn ang="f258">
                <a:pos x="f443" y="f444"/>
              </a:cxn>
              <a:cxn ang="f258">
                <a:pos x="f445" y="f446"/>
              </a:cxn>
              <a:cxn ang="f258">
                <a:pos x="f447" y="f448"/>
              </a:cxn>
              <a:cxn ang="f258">
                <a:pos x="f419" y="f449"/>
              </a:cxn>
              <a:cxn ang="f258">
                <a:pos x="f450" y="f451"/>
              </a:cxn>
              <a:cxn ang="f258">
                <a:pos x="f452" y="f451"/>
              </a:cxn>
              <a:cxn ang="f258">
                <a:pos x="f453" y="f454"/>
              </a:cxn>
              <a:cxn ang="f258">
                <a:pos x="f455" y="f418"/>
              </a:cxn>
              <a:cxn ang="f258">
                <a:pos x="f456" y="f457"/>
              </a:cxn>
              <a:cxn ang="f258">
                <a:pos x="f458" y="f459"/>
              </a:cxn>
              <a:cxn ang="f258">
                <a:pos x="f439" y="f440"/>
              </a:cxn>
              <a:cxn ang="f258">
                <a:pos x="f460" y="f461"/>
              </a:cxn>
              <a:cxn ang="f258">
                <a:pos x="f460" y="f462"/>
              </a:cxn>
              <a:cxn ang="f258">
                <a:pos x="f463" y="f464"/>
              </a:cxn>
              <a:cxn ang="f258">
                <a:pos x="f465" y="f466"/>
              </a:cxn>
              <a:cxn ang="f258">
                <a:pos x="f467" y="f440"/>
              </a:cxn>
              <a:cxn ang="f258">
                <a:pos x="f468" y="f469"/>
              </a:cxn>
              <a:cxn ang="f258">
                <a:pos x="f470" y="f471"/>
              </a:cxn>
              <a:cxn ang="f258">
                <a:pos x="f472" y="f473"/>
              </a:cxn>
              <a:cxn ang="f258">
                <a:pos x="f474" y="f475"/>
              </a:cxn>
              <a:cxn ang="f258">
                <a:pos x="f476" y="f477"/>
              </a:cxn>
              <a:cxn ang="f258">
                <a:pos x="f478" y="f479"/>
              </a:cxn>
              <a:cxn ang="f258">
                <a:pos x="f460" y="f461"/>
              </a:cxn>
            </a:cxnLst>
            <a:rect l="f405" t="f408" r="f406" b="f407"/>
            <a:pathLst>
              <a:path w="486" h="226">
                <a:moveTo>
                  <a:pt x="f9" y="f10"/>
                </a:moveTo>
                <a:cubicBezTo>
                  <a:pt x="f11" y="f12"/>
                  <a:pt x="f13" y="f14"/>
                  <a:pt x="f15" y="f10"/>
                </a:cubicBezTo>
                <a:cubicBezTo>
                  <a:pt x="f16" y="f17"/>
                  <a:pt x="f18" y="f6"/>
                  <a:pt x="f19" y="f20"/>
                </a:cubicBezTo>
                <a:cubicBezTo>
                  <a:pt x="f21" y="f17"/>
                  <a:pt x="f22" y="f23"/>
                  <a:pt x="f24" y="f25"/>
                </a:cubicBezTo>
                <a:cubicBezTo>
                  <a:pt x="f26" y="f27"/>
                  <a:pt x="f7" y="f28"/>
                  <a:pt x="f7" y="f29"/>
                </a:cubicBezTo>
                <a:cubicBezTo>
                  <a:pt x="f7" y="f30"/>
                  <a:pt x="f31" y="f32"/>
                  <a:pt x="f24" y="f33"/>
                </a:cubicBezTo>
                <a:cubicBezTo>
                  <a:pt x="f34" y="f35"/>
                  <a:pt x="f36" y="f37"/>
                  <a:pt x="f38" y="f39"/>
                </a:cubicBezTo>
                <a:cubicBezTo>
                  <a:pt x="f40" y="f41"/>
                  <a:pt x="f2" y="f42"/>
                  <a:pt x="f43" y="f44"/>
                </a:cubicBezTo>
                <a:cubicBezTo>
                  <a:pt x="f45" y="f46"/>
                  <a:pt x="f47" y="f48"/>
                  <a:pt x="f49" y="f50"/>
                </a:cubicBezTo>
                <a:cubicBezTo>
                  <a:pt x="f51" y="f52"/>
                  <a:pt x="f53" y="f54"/>
                  <a:pt x="f55" y="f54"/>
                </a:cubicBezTo>
                <a:cubicBezTo>
                  <a:pt x="f56" y="f57"/>
                  <a:pt x="f58" y="f50"/>
                  <a:pt x="f59" y="f60"/>
                </a:cubicBezTo>
                <a:cubicBezTo>
                  <a:pt x="f61" y="f62"/>
                  <a:pt x="f63" y="f64"/>
                  <a:pt x="f65" y="f66"/>
                </a:cubicBezTo>
                <a:cubicBezTo>
                  <a:pt x="f67" y="f8"/>
                  <a:pt x="f68" y="f69"/>
                  <a:pt x="f70" y="f71"/>
                </a:cubicBezTo>
                <a:cubicBezTo>
                  <a:pt x="f72" y="f73"/>
                  <a:pt x="f74" y="f33"/>
                  <a:pt x="f75" y="f76"/>
                </a:cubicBezTo>
                <a:cubicBezTo>
                  <a:pt x="f77" y="f32"/>
                  <a:pt x="f6" y="f30"/>
                  <a:pt x="f6" y="f29"/>
                </a:cubicBezTo>
                <a:cubicBezTo>
                  <a:pt x="f6" y="f78"/>
                  <a:pt x="f79" y="f80"/>
                  <a:pt x="f72" y="f25"/>
                </a:cubicBezTo>
                <a:cubicBezTo>
                  <a:pt x="f68" y="f81"/>
                  <a:pt x="f82" y="f83"/>
                  <a:pt x="f84" y="f85"/>
                </a:cubicBezTo>
                <a:cubicBezTo>
                  <a:pt x="f35" y="f86"/>
                  <a:pt x="f87" y="f74"/>
                  <a:pt x="f9" y="f10"/>
                </a:cubicBezTo>
                <a:close/>
                <a:moveTo>
                  <a:pt x="f88" y="f89"/>
                </a:moveTo>
                <a:cubicBezTo>
                  <a:pt x="f90" y="f91"/>
                  <a:pt x="f92" y="f46"/>
                  <a:pt x="f93" y="f94"/>
                </a:cubicBezTo>
                <a:cubicBezTo>
                  <a:pt x="f95" y="f96"/>
                  <a:pt x="f97" y="f98"/>
                  <a:pt x="f99" y="f48"/>
                </a:cubicBezTo>
                <a:cubicBezTo>
                  <a:pt x="f100" y="f101"/>
                  <a:pt x="f100" y="f102"/>
                  <a:pt x="f103" y="f104"/>
                </a:cubicBezTo>
                <a:cubicBezTo>
                  <a:pt x="f105" y="f106"/>
                  <a:pt x="f21" y="f107"/>
                  <a:pt x="f108" y="f81"/>
                </a:cubicBezTo>
                <a:cubicBezTo>
                  <a:pt x="f109" y="f110"/>
                  <a:pt x="f111" y="f112"/>
                  <a:pt x="f38" y="f113"/>
                </a:cubicBezTo>
                <a:cubicBezTo>
                  <a:pt x="f114" y="f115"/>
                  <a:pt x="f116" y="f117"/>
                  <a:pt x="f118" y="f119"/>
                </a:cubicBezTo>
                <a:cubicBezTo>
                  <a:pt x="f120" y="f119"/>
                  <a:pt x="f120" y="f119"/>
                  <a:pt x="f120" y="f119"/>
                </a:cubicBezTo>
                <a:cubicBezTo>
                  <a:pt x="f121" y="f122"/>
                  <a:pt x="f40" y="f123"/>
                  <a:pt x="f124" y="f125"/>
                </a:cubicBezTo>
                <a:cubicBezTo>
                  <a:pt x="f92" y="f126"/>
                  <a:pt x="f127" y="f82"/>
                  <a:pt x="f128" y="f33"/>
                </a:cubicBezTo>
                <a:cubicBezTo>
                  <a:pt x="f45" y="f129"/>
                  <a:pt x="f130" y="f131"/>
                  <a:pt x="f132" y="f133"/>
                </a:cubicBezTo>
                <a:cubicBezTo>
                  <a:pt x="f134" y="f135"/>
                  <a:pt x="f16" y="f136"/>
                  <a:pt x="f137" y="f138"/>
                </a:cubicBezTo>
                <a:cubicBezTo>
                  <a:pt x="f139" y="f140"/>
                  <a:pt x="f141" y="f98"/>
                  <a:pt x="f88" y="f89"/>
                </a:cubicBezTo>
                <a:close/>
                <a:moveTo>
                  <a:pt x="f142" y="f143"/>
                </a:moveTo>
                <a:cubicBezTo>
                  <a:pt x="f142" y="f144"/>
                  <a:pt x="f142" y="f144"/>
                  <a:pt x="f142" y="f144"/>
                </a:cubicBezTo>
                <a:cubicBezTo>
                  <a:pt x="f112" y="f145"/>
                  <a:pt x="f14" y="f146"/>
                  <a:pt x="f147" y="f148"/>
                </a:cubicBezTo>
                <a:cubicBezTo>
                  <a:pt x="f149" y="f150"/>
                  <a:pt x="f54" y="f151"/>
                  <a:pt x="f104" y="f152"/>
                </a:cubicBezTo>
                <a:cubicBezTo>
                  <a:pt x="f153" y="f37"/>
                  <a:pt x="f154" y="f98"/>
                  <a:pt x="f60" y="f89"/>
                </a:cubicBezTo>
                <a:cubicBezTo>
                  <a:pt x="f155" y="f156"/>
                  <a:pt x="f157" y="f91"/>
                  <a:pt x="f158" y="f159"/>
                </a:cubicBezTo>
                <a:cubicBezTo>
                  <a:pt x="f160" y="f46"/>
                  <a:pt x="f27" y="f161"/>
                  <a:pt x="f162" y="f163"/>
                </a:cubicBezTo>
                <a:cubicBezTo>
                  <a:pt x="f131" y="f164"/>
                  <a:pt x="f138" y="f156"/>
                  <a:pt x="f64" y="f165"/>
                </a:cubicBezTo>
                <a:cubicBezTo>
                  <a:pt x="f166" y="f71"/>
                  <a:pt x="f42" y="f60"/>
                  <a:pt x="f159" y="f167"/>
                </a:cubicBezTo>
                <a:cubicBezTo>
                  <a:pt x="f168" y="f81"/>
                  <a:pt x="f69" y="f110"/>
                  <a:pt x="f169" y="f170"/>
                </a:cubicBezTo>
                <a:cubicBezTo>
                  <a:pt x="f171" y="f75"/>
                  <a:pt x="f101" y="f172"/>
                  <a:pt x="f173" y="f174"/>
                </a:cubicBezTo>
                <a:cubicBezTo>
                  <a:pt x="f14" y="f23"/>
                  <a:pt x="f117" y="f67"/>
                  <a:pt x="f142" y="f143"/>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1" name="Freeform 11">
            <a:extLst>
              <a:ext uri="{FF2B5EF4-FFF2-40B4-BE49-F238E27FC236}">
                <a16:creationId xmlns:a16="http://schemas.microsoft.com/office/drawing/2014/main" id="{751F6EA7-5CB1-4C6D-A732-3CA545080219}"/>
              </a:ext>
            </a:extLst>
          </p:cNvPr>
          <p:cNvSpPr/>
          <p:nvPr/>
        </p:nvSpPr>
        <p:spPr>
          <a:xfrm>
            <a:off x="3986217" y="2908304"/>
            <a:ext cx="254002" cy="927101"/>
          </a:xfrm>
          <a:custGeom>
            <a:avLst/>
            <a:gdLst>
              <a:gd name="f0" fmla="val 10800000"/>
              <a:gd name="f1" fmla="val 5400000"/>
              <a:gd name="f2" fmla="val 180"/>
              <a:gd name="f3" fmla="val w"/>
              <a:gd name="f4" fmla="val h"/>
              <a:gd name="f5" fmla="val 0"/>
              <a:gd name="f6" fmla="val 116"/>
              <a:gd name="f7" fmla="val 421"/>
              <a:gd name="f8" fmla="val 18"/>
              <a:gd name="f9" fmla="val 15"/>
              <a:gd name="f10" fmla="val 418"/>
              <a:gd name="f11" fmla="val 6"/>
              <a:gd name="f12" fmla="val 414"/>
              <a:gd name="f13" fmla="val 3"/>
              <a:gd name="f14" fmla="val 408"/>
              <a:gd name="f15" fmla="val 401"/>
              <a:gd name="f16" fmla="val 392"/>
              <a:gd name="f17" fmla="val 5"/>
              <a:gd name="f18" fmla="val 384"/>
              <a:gd name="f19" fmla="val 7"/>
              <a:gd name="f20" fmla="val 375"/>
              <a:gd name="f21" fmla="val 13"/>
              <a:gd name="f22" fmla="val 367"/>
              <a:gd name="f23" fmla="val 359"/>
              <a:gd name="f24" fmla="val 24"/>
              <a:gd name="f25" fmla="val 323"/>
              <a:gd name="f26" fmla="val 31"/>
              <a:gd name="f27" fmla="val 287"/>
              <a:gd name="f28" fmla="val 40"/>
              <a:gd name="f29" fmla="val 251"/>
              <a:gd name="f30" fmla="val 43"/>
              <a:gd name="f31" fmla="val 239"/>
              <a:gd name="f32" fmla="val 52"/>
              <a:gd name="f33" fmla="val 229"/>
              <a:gd name="f34" fmla="val 55"/>
              <a:gd name="f35" fmla="val 217"/>
              <a:gd name="f36" fmla="val 72"/>
              <a:gd name="f37" fmla="val 149"/>
              <a:gd name="f38" fmla="val 87"/>
              <a:gd name="f39" fmla="val 82"/>
              <a:gd name="f40" fmla="val 104"/>
              <a:gd name="f41" fmla="val 105"/>
              <a:gd name="f42" fmla="val 10"/>
              <a:gd name="f43" fmla="val 110"/>
              <a:gd name="f44" fmla="val 113"/>
              <a:gd name="f45" fmla="val 114"/>
              <a:gd name="f46" fmla="val 12"/>
              <a:gd name="f47" fmla="val 115"/>
              <a:gd name="f48" fmla="val 17"/>
              <a:gd name="f49" fmla="val 100"/>
              <a:gd name="f50" fmla="val 88"/>
              <a:gd name="f51" fmla="val 85"/>
              <a:gd name="f52" fmla="val 158"/>
              <a:gd name="f53" fmla="val 70"/>
              <a:gd name="f54" fmla="val 69"/>
              <a:gd name="f55" fmla="val 234"/>
              <a:gd name="f56" fmla="val 71"/>
              <a:gd name="f57" fmla="val 240"/>
              <a:gd name="f58" fmla="val 245"/>
              <a:gd name="f59" fmla="val 250"/>
              <a:gd name="f60" fmla="val 255"/>
              <a:gd name="f61" fmla="val 259"/>
              <a:gd name="f62" fmla="val 62"/>
              <a:gd name="f63" fmla="val 296"/>
              <a:gd name="f64" fmla="val 53"/>
              <a:gd name="f65" fmla="val 334"/>
              <a:gd name="f66" fmla="val 45"/>
              <a:gd name="f67" fmla="val 371"/>
              <a:gd name="f68" fmla="val 44"/>
              <a:gd name="f69" fmla="val 378"/>
              <a:gd name="f70" fmla="val 385"/>
              <a:gd name="f71" fmla="val 48"/>
              <a:gd name="f72" fmla="val 407"/>
              <a:gd name="f73" fmla="val 38"/>
              <a:gd name="f74" fmla="val 420"/>
              <a:gd name="f75" fmla="+- 0 0 -90"/>
              <a:gd name="f76" fmla="*/ f3 1 116"/>
              <a:gd name="f77" fmla="*/ f4 1 421"/>
              <a:gd name="f78" fmla="val f5"/>
              <a:gd name="f79" fmla="val f6"/>
              <a:gd name="f80" fmla="val f7"/>
              <a:gd name="f81" fmla="*/ f75 f0 1"/>
              <a:gd name="f82" fmla="+- f80 0 f78"/>
              <a:gd name="f83" fmla="+- f79 0 f78"/>
              <a:gd name="f84" fmla="*/ f81 1 f2"/>
              <a:gd name="f85" fmla="*/ f83 1 116"/>
              <a:gd name="f86" fmla="*/ f82 1 421"/>
              <a:gd name="f87" fmla="*/ 18 f83 1"/>
              <a:gd name="f88" fmla="*/ 421 f82 1"/>
              <a:gd name="f89" fmla="*/ 3 f83 1"/>
              <a:gd name="f90" fmla="*/ 408 f82 1"/>
              <a:gd name="f91" fmla="*/ 5 f83 1"/>
              <a:gd name="f92" fmla="*/ 384 f82 1"/>
              <a:gd name="f93" fmla="*/ 15 f83 1"/>
              <a:gd name="f94" fmla="*/ 359 f82 1"/>
              <a:gd name="f95" fmla="*/ 40 f83 1"/>
              <a:gd name="f96" fmla="*/ 251 f82 1"/>
              <a:gd name="f97" fmla="*/ 55 f83 1"/>
              <a:gd name="f98" fmla="*/ 217 f82 1"/>
              <a:gd name="f99" fmla="*/ 104 f83 1"/>
              <a:gd name="f100" fmla="*/ 15 f82 1"/>
              <a:gd name="f101" fmla="*/ 113 f83 1"/>
              <a:gd name="f102" fmla="*/ 0 f82 1"/>
              <a:gd name="f103" fmla="*/ 115 f83 1"/>
              <a:gd name="f104" fmla="*/ 17 f82 1"/>
              <a:gd name="f105" fmla="*/ 70 f83 1"/>
              <a:gd name="f106" fmla="*/ 229 f82 1"/>
              <a:gd name="f107" fmla="*/ 71 f83 1"/>
              <a:gd name="f108" fmla="*/ 245 f82 1"/>
              <a:gd name="f109" fmla="*/ 259 f82 1"/>
              <a:gd name="f110" fmla="*/ 45 f83 1"/>
              <a:gd name="f111" fmla="*/ 371 f82 1"/>
              <a:gd name="f112" fmla="*/ 392 f82 1"/>
              <a:gd name="f113" fmla="+- f84 0 f1"/>
              <a:gd name="f114" fmla="*/ f87 1 116"/>
              <a:gd name="f115" fmla="*/ f88 1 421"/>
              <a:gd name="f116" fmla="*/ f89 1 116"/>
              <a:gd name="f117" fmla="*/ f90 1 421"/>
              <a:gd name="f118" fmla="*/ f91 1 116"/>
              <a:gd name="f119" fmla="*/ f92 1 421"/>
              <a:gd name="f120" fmla="*/ f93 1 116"/>
              <a:gd name="f121" fmla="*/ f94 1 421"/>
              <a:gd name="f122" fmla="*/ f95 1 116"/>
              <a:gd name="f123" fmla="*/ f96 1 421"/>
              <a:gd name="f124" fmla="*/ f97 1 116"/>
              <a:gd name="f125" fmla="*/ f98 1 421"/>
              <a:gd name="f126" fmla="*/ f99 1 116"/>
              <a:gd name="f127" fmla="*/ f100 1 421"/>
              <a:gd name="f128" fmla="*/ f101 1 116"/>
              <a:gd name="f129" fmla="*/ f102 1 421"/>
              <a:gd name="f130" fmla="*/ f103 1 116"/>
              <a:gd name="f131" fmla="*/ f104 1 421"/>
              <a:gd name="f132" fmla="*/ f105 1 116"/>
              <a:gd name="f133" fmla="*/ f106 1 421"/>
              <a:gd name="f134" fmla="*/ f107 1 116"/>
              <a:gd name="f135" fmla="*/ f108 1 421"/>
              <a:gd name="f136" fmla="*/ f109 1 421"/>
              <a:gd name="f137" fmla="*/ f110 1 116"/>
              <a:gd name="f138" fmla="*/ f111 1 421"/>
              <a:gd name="f139" fmla="*/ f112 1 421"/>
              <a:gd name="f140" fmla="*/ 0 1 f85"/>
              <a:gd name="f141" fmla="*/ f79 1 f85"/>
              <a:gd name="f142" fmla="*/ 0 1 f86"/>
              <a:gd name="f143" fmla="*/ f80 1 f86"/>
              <a:gd name="f144" fmla="*/ f114 1 f85"/>
              <a:gd name="f145" fmla="*/ f115 1 f86"/>
              <a:gd name="f146" fmla="*/ f116 1 f85"/>
              <a:gd name="f147" fmla="*/ f117 1 f86"/>
              <a:gd name="f148" fmla="*/ f118 1 f85"/>
              <a:gd name="f149" fmla="*/ f119 1 f86"/>
              <a:gd name="f150" fmla="*/ f120 1 f85"/>
              <a:gd name="f151" fmla="*/ f121 1 f86"/>
              <a:gd name="f152" fmla="*/ f122 1 f85"/>
              <a:gd name="f153" fmla="*/ f123 1 f86"/>
              <a:gd name="f154" fmla="*/ f124 1 f85"/>
              <a:gd name="f155" fmla="*/ f125 1 f86"/>
              <a:gd name="f156" fmla="*/ f126 1 f85"/>
              <a:gd name="f157" fmla="*/ f127 1 f86"/>
              <a:gd name="f158" fmla="*/ f128 1 f85"/>
              <a:gd name="f159" fmla="*/ f129 1 f86"/>
              <a:gd name="f160" fmla="*/ f130 1 f85"/>
              <a:gd name="f161" fmla="*/ f131 1 f86"/>
              <a:gd name="f162" fmla="*/ f132 1 f85"/>
              <a:gd name="f163" fmla="*/ f133 1 f86"/>
              <a:gd name="f164" fmla="*/ f134 1 f85"/>
              <a:gd name="f165" fmla="*/ f135 1 f86"/>
              <a:gd name="f166" fmla="*/ f136 1 f86"/>
              <a:gd name="f167" fmla="*/ f137 1 f85"/>
              <a:gd name="f168" fmla="*/ f138 1 f86"/>
              <a:gd name="f169" fmla="*/ f139 1 f86"/>
              <a:gd name="f170" fmla="*/ f140 f76 1"/>
              <a:gd name="f171" fmla="*/ f141 f76 1"/>
              <a:gd name="f172" fmla="*/ f143 f77 1"/>
              <a:gd name="f173" fmla="*/ f142 f77 1"/>
              <a:gd name="f174" fmla="*/ f144 f76 1"/>
              <a:gd name="f175" fmla="*/ f145 f77 1"/>
              <a:gd name="f176" fmla="*/ f146 f76 1"/>
              <a:gd name="f177" fmla="*/ f147 f77 1"/>
              <a:gd name="f178" fmla="*/ f148 f76 1"/>
              <a:gd name="f179" fmla="*/ f149 f77 1"/>
              <a:gd name="f180" fmla="*/ f150 f76 1"/>
              <a:gd name="f181" fmla="*/ f151 f77 1"/>
              <a:gd name="f182" fmla="*/ f152 f76 1"/>
              <a:gd name="f183" fmla="*/ f153 f77 1"/>
              <a:gd name="f184" fmla="*/ f154 f76 1"/>
              <a:gd name="f185" fmla="*/ f155 f77 1"/>
              <a:gd name="f186" fmla="*/ f156 f76 1"/>
              <a:gd name="f187" fmla="*/ f157 f77 1"/>
              <a:gd name="f188" fmla="*/ f158 f76 1"/>
              <a:gd name="f189" fmla="*/ f159 f77 1"/>
              <a:gd name="f190" fmla="*/ f160 f76 1"/>
              <a:gd name="f191" fmla="*/ f161 f77 1"/>
              <a:gd name="f192" fmla="*/ f162 f76 1"/>
              <a:gd name="f193" fmla="*/ f163 f77 1"/>
              <a:gd name="f194" fmla="*/ f164 f76 1"/>
              <a:gd name="f195" fmla="*/ f165 f77 1"/>
              <a:gd name="f196" fmla="*/ f166 f77 1"/>
              <a:gd name="f197" fmla="*/ f167 f76 1"/>
              <a:gd name="f198" fmla="*/ f168 f77 1"/>
              <a:gd name="f199" fmla="*/ f169 f77 1"/>
            </a:gdLst>
            <a:ahLst/>
            <a:cxnLst>
              <a:cxn ang="3cd4">
                <a:pos x="hc" y="t"/>
              </a:cxn>
              <a:cxn ang="0">
                <a:pos x="r" y="vc"/>
              </a:cxn>
              <a:cxn ang="cd4">
                <a:pos x="hc" y="b"/>
              </a:cxn>
              <a:cxn ang="cd2">
                <a:pos x="l" y="vc"/>
              </a:cxn>
              <a:cxn ang="f113">
                <a:pos x="f174" y="f175"/>
              </a:cxn>
              <a:cxn ang="f113">
                <a:pos x="f176" y="f177"/>
              </a:cxn>
              <a:cxn ang="f113">
                <a:pos x="f178" y="f179"/>
              </a:cxn>
              <a:cxn ang="f113">
                <a:pos x="f180" y="f181"/>
              </a:cxn>
              <a:cxn ang="f113">
                <a:pos x="f182" y="f183"/>
              </a:cxn>
              <a:cxn ang="f113">
                <a:pos x="f184" y="f185"/>
              </a:cxn>
              <a:cxn ang="f113">
                <a:pos x="f186" y="f187"/>
              </a:cxn>
              <a:cxn ang="f113">
                <a:pos x="f188" y="f189"/>
              </a:cxn>
              <a:cxn ang="f113">
                <a:pos x="f190" y="f191"/>
              </a:cxn>
              <a:cxn ang="f113">
                <a:pos x="f192" y="f193"/>
              </a:cxn>
              <a:cxn ang="f113">
                <a:pos x="f194" y="f195"/>
              </a:cxn>
              <a:cxn ang="f113">
                <a:pos x="f194" y="f196"/>
              </a:cxn>
              <a:cxn ang="f113">
                <a:pos x="f197" y="f198"/>
              </a:cxn>
              <a:cxn ang="f113">
                <a:pos x="f197" y="f199"/>
              </a:cxn>
              <a:cxn ang="f113">
                <a:pos x="f174" y="f175"/>
              </a:cxn>
            </a:cxnLst>
            <a:rect l="f170" t="f173" r="f171" b="f172"/>
            <a:pathLst>
              <a:path w="115" h="421">
                <a:moveTo>
                  <a:pt x="f8" y="f7"/>
                </a:moveTo>
                <a:cubicBezTo>
                  <a:pt x="f9" y="f10"/>
                  <a:pt x="f11" y="f12"/>
                  <a:pt x="f13" y="f14"/>
                </a:cubicBezTo>
                <a:cubicBezTo>
                  <a:pt x="f5" y="f15"/>
                  <a:pt x="f13" y="f16"/>
                  <a:pt x="f17" y="f18"/>
                </a:cubicBezTo>
                <a:cubicBezTo>
                  <a:pt x="f19" y="f20"/>
                  <a:pt x="f21" y="f22"/>
                  <a:pt x="f9" y="f23"/>
                </a:cubicBezTo>
                <a:cubicBezTo>
                  <a:pt x="f24" y="f25"/>
                  <a:pt x="f26" y="f27"/>
                  <a:pt x="f28" y="f29"/>
                </a:cubicBezTo>
                <a:cubicBezTo>
                  <a:pt x="f30" y="f31"/>
                  <a:pt x="f32" y="f33"/>
                  <a:pt x="f34" y="f35"/>
                </a:cubicBezTo>
                <a:cubicBezTo>
                  <a:pt x="f36" y="f37"/>
                  <a:pt x="f38" y="f39"/>
                  <a:pt x="f40" y="f9"/>
                </a:cubicBezTo>
                <a:cubicBezTo>
                  <a:pt x="f41" y="f42"/>
                  <a:pt x="f43" y="f17"/>
                  <a:pt x="f44" y="f5"/>
                </a:cubicBezTo>
                <a:cubicBezTo>
                  <a:pt x="f45" y="f11"/>
                  <a:pt x="f6" y="f46"/>
                  <a:pt x="f47" y="f48"/>
                </a:cubicBezTo>
                <a:cubicBezTo>
                  <a:pt x="f49" y="f50"/>
                  <a:pt x="f51" y="f52"/>
                  <a:pt x="f53" y="f33"/>
                </a:cubicBezTo>
                <a:cubicBezTo>
                  <a:pt x="f54" y="f55"/>
                  <a:pt x="f56" y="f57"/>
                  <a:pt x="f56" y="f58"/>
                </a:cubicBezTo>
                <a:cubicBezTo>
                  <a:pt x="f36" y="f59"/>
                  <a:pt x="f36" y="f60"/>
                  <a:pt x="f56" y="f61"/>
                </a:cubicBezTo>
                <a:cubicBezTo>
                  <a:pt x="f62" y="f63"/>
                  <a:pt x="f64" y="f65"/>
                  <a:pt x="f66" y="f67"/>
                </a:cubicBezTo>
                <a:cubicBezTo>
                  <a:pt x="f68" y="f69"/>
                  <a:pt x="f68" y="f70"/>
                  <a:pt x="f66" y="f16"/>
                </a:cubicBezTo>
                <a:cubicBezTo>
                  <a:pt x="f71" y="f72"/>
                  <a:pt x="f73" y="f74"/>
                  <a:pt x="f8" y="f7"/>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2" name="Freeform 12">
            <a:extLst>
              <a:ext uri="{FF2B5EF4-FFF2-40B4-BE49-F238E27FC236}">
                <a16:creationId xmlns:a16="http://schemas.microsoft.com/office/drawing/2014/main" id="{564A4D43-6E72-4564-A0C5-282A2331DD7E}"/>
              </a:ext>
            </a:extLst>
          </p:cNvPr>
          <p:cNvSpPr/>
          <p:nvPr/>
        </p:nvSpPr>
        <p:spPr>
          <a:xfrm>
            <a:off x="3868734" y="2735263"/>
            <a:ext cx="257175" cy="931865"/>
          </a:xfrm>
          <a:custGeom>
            <a:avLst/>
            <a:gdLst>
              <a:gd name="f0" fmla="val 10800000"/>
              <a:gd name="f1" fmla="val 5400000"/>
              <a:gd name="f2" fmla="val 180"/>
              <a:gd name="f3" fmla="val w"/>
              <a:gd name="f4" fmla="val h"/>
              <a:gd name="f5" fmla="val 0"/>
              <a:gd name="f6" fmla="val 117"/>
              <a:gd name="f7" fmla="val 423"/>
              <a:gd name="f8" fmla="val 21"/>
              <a:gd name="f9" fmla="val 15"/>
              <a:gd name="f10" fmla="val 418"/>
              <a:gd name="f11" fmla="val 6"/>
              <a:gd name="f12" fmla="val 414"/>
              <a:gd name="f13" fmla="val 3"/>
              <a:gd name="f14" fmla="val 407"/>
              <a:gd name="f15" fmla="val 401"/>
              <a:gd name="f16" fmla="val 2"/>
              <a:gd name="f17" fmla="val 391"/>
              <a:gd name="f18" fmla="val 4"/>
              <a:gd name="f19" fmla="val 384"/>
              <a:gd name="f20" fmla="val 376"/>
              <a:gd name="f21" fmla="val 12"/>
              <a:gd name="f22" fmla="val 370"/>
              <a:gd name="f23" fmla="val 14"/>
              <a:gd name="f24" fmla="val 362"/>
              <a:gd name="f25" fmla="val 23"/>
              <a:gd name="f26" fmla="val 326"/>
              <a:gd name="f27" fmla="val 30"/>
              <a:gd name="f28" fmla="val 290"/>
              <a:gd name="f29" fmla="val 39"/>
              <a:gd name="f30" fmla="val 253"/>
              <a:gd name="f31" fmla="val 40"/>
              <a:gd name="f32" fmla="val 248"/>
              <a:gd name="f33" fmla="val 45"/>
              <a:gd name="f34" fmla="val 243"/>
              <a:gd name="f35" fmla="val 47"/>
              <a:gd name="f36" fmla="val 237"/>
              <a:gd name="f37" fmla="val 49"/>
              <a:gd name="f38" fmla="val 234"/>
              <a:gd name="f39" fmla="val 52"/>
              <a:gd name="f40" fmla="val 230"/>
              <a:gd name="f41" fmla="val 53"/>
              <a:gd name="f42" fmla="val 226"/>
              <a:gd name="f43" fmla="val 70"/>
              <a:gd name="f44" fmla="val 154"/>
              <a:gd name="f45" fmla="val 87"/>
              <a:gd name="f46" fmla="val 83"/>
              <a:gd name="f47" fmla="val 104"/>
              <a:gd name="f48" fmla="val 11"/>
              <a:gd name="f49" fmla="val 105"/>
              <a:gd name="f50" fmla="val 10"/>
              <a:gd name="f51" fmla="val 9"/>
              <a:gd name="f52" fmla="val 8"/>
              <a:gd name="f53" fmla="val 108"/>
              <a:gd name="f54" fmla="val 5"/>
              <a:gd name="f55" fmla="val 110"/>
              <a:gd name="f56" fmla="val 113"/>
              <a:gd name="f57" fmla="val 114"/>
              <a:gd name="f58" fmla="val 116"/>
              <a:gd name="f59" fmla="val 112"/>
              <a:gd name="f60" fmla="val 32"/>
              <a:gd name="f61" fmla="val 72"/>
              <a:gd name="f62" fmla="val 92"/>
              <a:gd name="f63" fmla="val 124"/>
              <a:gd name="f64" fmla="val 81"/>
              <a:gd name="f65" fmla="val 177"/>
              <a:gd name="f66" fmla="val 229"/>
              <a:gd name="f67" fmla="val 69"/>
              <a:gd name="f68" fmla="val 239"/>
              <a:gd name="f69" fmla="val 71"/>
              <a:gd name="f70" fmla="val 244"/>
              <a:gd name="f71" fmla="val 249"/>
              <a:gd name="f72" fmla="val 255"/>
              <a:gd name="f73" fmla="val 260"/>
              <a:gd name="f74" fmla="val 62"/>
              <a:gd name="f75" fmla="val 298"/>
              <a:gd name="f76" fmla="val 336"/>
              <a:gd name="f77" fmla="val 374"/>
              <a:gd name="f78" fmla="val 44"/>
              <a:gd name="f79" fmla="val 379"/>
              <a:gd name="f80" fmla="val 385"/>
              <a:gd name="f81" fmla="val 48"/>
              <a:gd name="f82" fmla="val 406"/>
              <a:gd name="f83" fmla="val 38"/>
              <a:gd name="f84" fmla="val 420"/>
              <a:gd name="f85" fmla="+- 0 0 -90"/>
              <a:gd name="f86" fmla="*/ f3 1 117"/>
              <a:gd name="f87" fmla="*/ f4 1 423"/>
              <a:gd name="f88" fmla="val f5"/>
              <a:gd name="f89" fmla="val f6"/>
              <a:gd name="f90" fmla="val f7"/>
              <a:gd name="f91" fmla="*/ f85 f0 1"/>
              <a:gd name="f92" fmla="+- f90 0 f88"/>
              <a:gd name="f93" fmla="+- f89 0 f88"/>
              <a:gd name="f94" fmla="*/ f91 1 f2"/>
              <a:gd name="f95" fmla="*/ f93 1 117"/>
              <a:gd name="f96" fmla="*/ f92 1 423"/>
              <a:gd name="f97" fmla="*/ 21 f93 1"/>
              <a:gd name="f98" fmla="*/ 423 f92 1"/>
              <a:gd name="f99" fmla="*/ 3 f93 1"/>
              <a:gd name="f100" fmla="*/ 407 f92 1"/>
              <a:gd name="f101" fmla="*/ 4 f93 1"/>
              <a:gd name="f102" fmla="*/ 384 f92 1"/>
              <a:gd name="f103" fmla="*/ 14 f93 1"/>
              <a:gd name="f104" fmla="*/ 362 f92 1"/>
              <a:gd name="f105" fmla="*/ 39 f93 1"/>
              <a:gd name="f106" fmla="*/ 253 f92 1"/>
              <a:gd name="f107" fmla="*/ 47 f93 1"/>
              <a:gd name="f108" fmla="*/ 237 f92 1"/>
              <a:gd name="f109" fmla="*/ 53 f93 1"/>
              <a:gd name="f110" fmla="*/ 226 f92 1"/>
              <a:gd name="f111" fmla="*/ 104 f93 1"/>
              <a:gd name="f112" fmla="*/ 11 f92 1"/>
              <a:gd name="f113" fmla="*/ 105 f93 1"/>
              <a:gd name="f114" fmla="*/ 8 f92 1"/>
              <a:gd name="f115" fmla="*/ 113 f93 1"/>
              <a:gd name="f116" fmla="*/ 0 f92 1"/>
              <a:gd name="f117" fmla="*/ 116 f93 1"/>
              <a:gd name="f118" fmla="*/ 72 f92 1"/>
              <a:gd name="f119" fmla="*/ 70 f93 1"/>
              <a:gd name="f120" fmla="*/ 229 f92 1"/>
              <a:gd name="f121" fmla="*/ 71 f93 1"/>
              <a:gd name="f122" fmla="*/ 244 f92 1"/>
              <a:gd name="f123" fmla="*/ 260 f92 1"/>
              <a:gd name="f124" fmla="*/ 45 f93 1"/>
              <a:gd name="f125" fmla="*/ 374 f92 1"/>
              <a:gd name="f126" fmla="*/ 391 f92 1"/>
              <a:gd name="f127" fmla="+- f94 0 f1"/>
              <a:gd name="f128" fmla="*/ f97 1 117"/>
              <a:gd name="f129" fmla="*/ f98 1 423"/>
              <a:gd name="f130" fmla="*/ f99 1 117"/>
              <a:gd name="f131" fmla="*/ f100 1 423"/>
              <a:gd name="f132" fmla="*/ f101 1 117"/>
              <a:gd name="f133" fmla="*/ f102 1 423"/>
              <a:gd name="f134" fmla="*/ f103 1 117"/>
              <a:gd name="f135" fmla="*/ f104 1 423"/>
              <a:gd name="f136" fmla="*/ f105 1 117"/>
              <a:gd name="f137" fmla="*/ f106 1 423"/>
              <a:gd name="f138" fmla="*/ f107 1 117"/>
              <a:gd name="f139" fmla="*/ f108 1 423"/>
              <a:gd name="f140" fmla="*/ f109 1 117"/>
              <a:gd name="f141" fmla="*/ f110 1 423"/>
              <a:gd name="f142" fmla="*/ f111 1 117"/>
              <a:gd name="f143" fmla="*/ f112 1 423"/>
              <a:gd name="f144" fmla="*/ f113 1 117"/>
              <a:gd name="f145" fmla="*/ f114 1 423"/>
              <a:gd name="f146" fmla="*/ f115 1 117"/>
              <a:gd name="f147" fmla="*/ f116 1 423"/>
              <a:gd name="f148" fmla="*/ f117 1 117"/>
              <a:gd name="f149" fmla="*/ f118 1 423"/>
              <a:gd name="f150" fmla="*/ f119 1 117"/>
              <a:gd name="f151" fmla="*/ f120 1 423"/>
              <a:gd name="f152" fmla="*/ f121 1 117"/>
              <a:gd name="f153" fmla="*/ f122 1 423"/>
              <a:gd name="f154" fmla="*/ f123 1 423"/>
              <a:gd name="f155" fmla="*/ f124 1 117"/>
              <a:gd name="f156" fmla="*/ f125 1 423"/>
              <a:gd name="f157" fmla="*/ f126 1 423"/>
              <a:gd name="f158" fmla="*/ 0 1 f95"/>
              <a:gd name="f159" fmla="*/ f89 1 f95"/>
              <a:gd name="f160" fmla="*/ 0 1 f96"/>
              <a:gd name="f161" fmla="*/ f90 1 f96"/>
              <a:gd name="f162" fmla="*/ f128 1 f95"/>
              <a:gd name="f163" fmla="*/ f129 1 f96"/>
              <a:gd name="f164" fmla="*/ f130 1 f95"/>
              <a:gd name="f165" fmla="*/ f131 1 f96"/>
              <a:gd name="f166" fmla="*/ f132 1 f95"/>
              <a:gd name="f167" fmla="*/ f133 1 f96"/>
              <a:gd name="f168" fmla="*/ f134 1 f95"/>
              <a:gd name="f169" fmla="*/ f135 1 f96"/>
              <a:gd name="f170" fmla="*/ f136 1 f95"/>
              <a:gd name="f171" fmla="*/ f137 1 f96"/>
              <a:gd name="f172" fmla="*/ f138 1 f95"/>
              <a:gd name="f173" fmla="*/ f139 1 f96"/>
              <a:gd name="f174" fmla="*/ f140 1 f95"/>
              <a:gd name="f175" fmla="*/ f141 1 f96"/>
              <a:gd name="f176" fmla="*/ f142 1 f95"/>
              <a:gd name="f177" fmla="*/ f143 1 f96"/>
              <a:gd name="f178" fmla="*/ f144 1 f95"/>
              <a:gd name="f179" fmla="*/ f145 1 f96"/>
              <a:gd name="f180" fmla="*/ f146 1 f95"/>
              <a:gd name="f181" fmla="*/ f147 1 f96"/>
              <a:gd name="f182" fmla="*/ f148 1 f95"/>
              <a:gd name="f183" fmla="*/ f149 1 f96"/>
              <a:gd name="f184" fmla="*/ f150 1 f95"/>
              <a:gd name="f185" fmla="*/ f151 1 f96"/>
              <a:gd name="f186" fmla="*/ f152 1 f95"/>
              <a:gd name="f187" fmla="*/ f153 1 f96"/>
              <a:gd name="f188" fmla="*/ f154 1 f96"/>
              <a:gd name="f189" fmla="*/ f155 1 f95"/>
              <a:gd name="f190" fmla="*/ f156 1 f96"/>
              <a:gd name="f191" fmla="*/ f157 1 f96"/>
              <a:gd name="f192" fmla="*/ f158 f86 1"/>
              <a:gd name="f193" fmla="*/ f159 f86 1"/>
              <a:gd name="f194" fmla="*/ f161 f87 1"/>
              <a:gd name="f195" fmla="*/ f160 f87 1"/>
              <a:gd name="f196" fmla="*/ f162 f86 1"/>
              <a:gd name="f197" fmla="*/ f163 f87 1"/>
              <a:gd name="f198" fmla="*/ f164 f86 1"/>
              <a:gd name="f199" fmla="*/ f165 f87 1"/>
              <a:gd name="f200" fmla="*/ f166 f86 1"/>
              <a:gd name="f201" fmla="*/ f167 f87 1"/>
              <a:gd name="f202" fmla="*/ f168 f86 1"/>
              <a:gd name="f203" fmla="*/ f169 f87 1"/>
              <a:gd name="f204" fmla="*/ f170 f86 1"/>
              <a:gd name="f205" fmla="*/ f171 f87 1"/>
              <a:gd name="f206" fmla="*/ f172 f86 1"/>
              <a:gd name="f207" fmla="*/ f173 f87 1"/>
              <a:gd name="f208" fmla="*/ f174 f86 1"/>
              <a:gd name="f209" fmla="*/ f175 f87 1"/>
              <a:gd name="f210" fmla="*/ f176 f86 1"/>
              <a:gd name="f211" fmla="*/ f177 f87 1"/>
              <a:gd name="f212" fmla="*/ f178 f86 1"/>
              <a:gd name="f213" fmla="*/ f179 f87 1"/>
              <a:gd name="f214" fmla="*/ f180 f86 1"/>
              <a:gd name="f215" fmla="*/ f181 f87 1"/>
              <a:gd name="f216" fmla="*/ f182 f86 1"/>
              <a:gd name="f217" fmla="*/ f183 f87 1"/>
              <a:gd name="f218" fmla="*/ f184 f86 1"/>
              <a:gd name="f219" fmla="*/ f185 f87 1"/>
              <a:gd name="f220" fmla="*/ f186 f86 1"/>
              <a:gd name="f221" fmla="*/ f187 f87 1"/>
              <a:gd name="f222" fmla="*/ f188 f87 1"/>
              <a:gd name="f223" fmla="*/ f189 f86 1"/>
              <a:gd name="f224" fmla="*/ f190 f87 1"/>
              <a:gd name="f225" fmla="*/ f191 f87 1"/>
            </a:gdLst>
            <a:ahLst/>
            <a:cxnLst>
              <a:cxn ang="3cd4">
                <a:pos x="hc" y="t"/>
              </a:cxn>
              <a:cxn ang="0">
                <a:pos x="r" y="vc"/>
              </a:cxn>
              <a:cxn ang="cd4">
                <a:pos x="hc" y="b"/>
              </a:cxn>
              <a:cxn ang="cd2">
                <a:pos x="l" y="vc"/>
              </a:cxn>
              <a:cxn ang="f127">
                <a:pos x="f196" y="f197"/>
              </a:cxn>
              <a:cxn ang="f127">
                <a:pos x="f198" y="f199"/>
              </a:cxn>
              <a:cxn ang="f127">
                <a:pos x="f200" y="f201"/>
              </a:cxn>
              <a:cxn ang="f127">
                <a:pos x="f202" y="f203"/>
              </a:cxn>
              <a:cxn ang="f127">
                <a:pos x="f204" y="f205"/>
              </a:cxn>
              <a:cxn ang="f127">
                <a:pos x="f206" y="f207"/>
              </a:cxn>
              <a:cxn ang="f127">
                <a:pos x="f208" y="f209"/>
              </a:cxn>
              <a:cxn ang="f127">
                <a:pos x="f210" y="f211"/>
              </a:cxn>
              <a:cxn ang="f127">
                <a:pos x="f212" y="f213"/>
              </a:cxn>
              <a:cxn ang="f127">
                <a:pos x="f214" y="f215"/>
              </a:cxn>
              <a:cxn ang="f127">
                <a:pos x="f216" y="f211"/>
              </a:cxn>
              <a:cxn ang="f127">
                <a:pos x="f210" y="f217"/>
              </a:cxn>
              <a:cxn ang="f127">
                <a:pos x="f218" y="f219"/>
              </a:cxn>
              <a:cxn ang="f127">
                <a:pos x="f220" y="f221"/>
              </a:cxn>
              <a:cxn ang="f127">
                <a:pos x="f218" y="f222"/>
              </a:cxn>
              <a:cxn ang="f127">
                <a:pos x="f223" y="f224"/>
              </a:cxn>
              <a:cxn ang="f127">
                <a:pos x="f223" y="f225"/>
              </a:cxn>
              <a:cxn ang="f127">
                <a:pos x="f196" y="f197"/>
              </a:cxn>
            </a:cxnLst>
            <a:rect l="f192" t="f195" r="f193" b="f194"/>
            <a:pathLst>
              <a:path w="117" h="422">
                <a:moveTo>
                  <a:pt x="f8" y="f7"/>
                </a:moveTo>
                <a:cubicBezTo>
                  <a:pt x="f9" y="f10"/>
                  <a:pt x="f11" y="f12"/>
                  <a:pt x="f13" y="f14"/>
                </a:cubicBezTo>
                <a:cubicBezTo>
                  <a:pt x="f5" y="f15"/>
                  <a:pt x="f16" y="f17"/>
                  <a:pt x="f18" y="f19"/>
                </a:cubicBezTo>
                <a:cubicBezTo>
                  <a:pt x="f11"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47" y="f51"/>
                  <a:pt x="f49" y="f52"/>
                </a:cubicBezTo>
                <a:cubicBezTo>
                  <a:pt x="f53" y="f54"/>
                  <a:pt x="f55" y="f13"/>
                  <a:pt x="f56" y="f5"/>
                </a:cubicBezTo>
                <a:cubicBezTo>
                  <a:pt x="f57" y="f18"/>
                  <a:pt x="f6" y="f52"/>
                  <a:pt x="f58" y="f48"/>
                </a:cubicBezTo>
                <a:cubicBezTo>
                  <a:pt x="f59" y="f60"/>
                  <a:pt x="f53" y="f39"/>
                  <a:pt x="f47" y="f61"/>
                </a:cubicBezTo>
                <a:cubicBezTo>
                  <a:pt x="f62" y="f63"/>
                  <a:pt x="f64" y="f65"/>
                  <a:pt x="f43" y="f66"/>
                </a:cubicBezTo>
                <a:cubicBezTo>
                  <a:pt x="f67" y="f38"/>
                  <a:pt x="f43" y="f68"/>
                  <a:pt x="f69" y="f70"/>
                </a:cubicBezTo>
                <a:cubicBezTo>
                  <a:pt x="f69" y="f71"/>
                  <a:pt x="f69" y="f72"/>
                  <a:pt x="f43" y="f73"/>
                </a:cubicBezTo>
                <a:cubicBezTo>
                  <a:pt x="f74" y="f75"/>
                  <a:pt x="f41" y="f76"/>
                  <a:pt x="f33" y="f77"/>
                </a:cubicBezTo>
                <a:cubicBezTo>
                  <a:pt x="f78" y="f79"/>
                  <a:pt x="f78" y="f80"/>
                  <a:pt x="f33" y="f17"/>
                </a:cubicBezTo>
                <a:cubicBezTo>
                  <a:pt x="f81" y="f82"/>
                  <a:pt x="f83" y="f84"/>
                  <a:pt x="f8" y="f7"/>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3" name="Freeform 13">
            <a:extLst>
              <a:ext uri="{FF2B5EF4-FFF2-40B4-BE49-F238E27FC236}">
                <a16:creationId xmlns:a16="http://schemas.microsoft.com/office/drawing/2014/main" id="{D7CC5012-D6F3-4385-8A6E-AB192C47AE90}"/>
              </a:ext>
            </a:extLst>
          </p:cNvPr>
          <p:cNvSpPr/>
          <p:nvPr/>
        </p:nvSpPr>
        <p:spPr>
          <a:xfrm>
            <a:off x="2527301" y="3770308"/>
            <a:ext cx="387348" cy="604839"/>
          </a:xfrm>
          <a:custGeom>
            <a:avLst/>
            <a:gdLst>
              <a:gd name="f0" fmla="val 10800000"/>
              <a:gd name="f1" fmla="val 5400000"/>
              <a:gd name="f2" fmla="val 180"/>
              <a:gd name="f3" fmla="val w"/>
              <a:gd name="f4" fmla="val h"/>
              <a:gd name="f5" fmla="val 0"/>
              <a:gd name="f6" fmla="val 176"/>
              <a:gd name="f7" fmla="val 275"/>
              <a:gd name="f8" fmla="val 7"/>
              <a:gd name="f9" fmla="val 24"/>
              <a:gd name="f10" fmla="val 39"/>
              <a:gd name="f11" fmla="val 11"/>
              <a:gd name="f12" fmla="val 48"/>
              <a:gd name="f13" fmla="val 35"/>
              <a:gd name="f14" fmla="val 61"/>
              <a:gd name="f15" fmla="val 72"/>
              <a:gd name="f16" fmla="val 76"/>
              <a:gd name="f17" fmla="val 108"/>
              <a:gd name="f18" fmla="val 90"/>
              <a:gd name="f19" fmla="val 144"/>
              <a:gd name="f20" fmla="val 91"/>
              <a:gd name="f21" fmla="val 147"/>
              <a:gd name="f22" fmla="val 94"/>
              <a:gd name="f23" fmla="val 151"/>
              <a:gd name="f24" fmla="val 97"/>
              <a:gd name="f25" fmla="val 152"/>
              <a:gd name="f26" fmla="val 127"/>
              <a:gd name="f27" fmla="val 164"/>
              <a:gd name="f28" fmla="val 188"/>
              <a:gd name="f29" fmla="val 157"/>
              <a:gd name="f30" fmla="val 215"/>
              <a:gd name="f31" fmla="val 231"/>
              <a:gd name="f32" fmla="val 169"/>
              <a:gd name="f33" fmla="val 247"/>
              <a:gd name="f34" fmla="val 264"/>
              <a:gd name="f35" fmla="val 167"/>
              <a:gd name="f36" fmla="val 268"/>
              <a:gd name="f37" fmla="val 160"/>
              <a:gd name="f38" fmla="val 271"/>
              <a:gd name="f39" fmla="val 150"/>
              <a:gd name="f40" fmla="val 146"/>
              <a:gd name="f41" fmla="val 265"/>
              <a:gd name="f42" fmla="val 142"/>
              <a:gd name="f43" fmla="val 256"/>
              <a:gd name="f44" fmla="val 138"/>
              <a:gd name="f45" fmla="val 134"/>
              <a:gd name="f46" fmla="val 235"/>
              <a:gd name="f47" fmla="val 130"/>
              <a:gd name="f48" fmla="val 224"/>
              <a:gd name="f49" fmla="val 126"/>
              <a:gd name="f50" fmla="val 212"/>
              <a:gd name="f51" fmla="val 118"/>
              <a:gd name="f52" fmla="val 193"/>
              <a:gd name="f53" fmla="val 106"/>
              <a:gd name="f54" fmla="val 179"/>
              <a:gd name="f55" fmla="val 88"/>
              <a:gd name="f56" fmla="val 171"/>
              <a:gd name="f57" fmla="val 78"/>
              <a:gd name="f58" fmla="val 166"/>
              <a:gd name="f59" fmla="val 159"/>
              <a:gd name="f60" fmla="val 67"/>
              <a:gd name="f61" fmla="val 149"/>
              <a:gd name="f62" fmla="val 47"/>
              <a:gd name="f63" fmla="val 27"/>
              <a:gd name="f64" fmla="val 64"/>
              <a:gd name="f65" fmla="val 21"/>
              <a:gd name="f66" fmla="val 4"/>
              <a:gd name="f67" fmla="val 17"/>
              <a:gd name="f68" fmla="val 2"/>
              <a:gd name="f69" fmla="val 12"/>
              <a:gd name="f70" fmla="+- 0 0 -90"/>
              <a:gd name="f71" fmla="*/ f3 1 176"/>
              <a:gd name="f72" fmla="*/ f4 1 275"/>
              <a:gd name="f73" fmla="val f5"/>
              <a:gd name="f74" fmla="val f6"/>
              <a:gd name="f75" fmla="val f7"/>
              <a:gd name="f76" fmla="*/ f70 f0 1"/>
              <a:gd name="f77" fmla="+- f75 0 f73"/>
              <a:gd name="f78" fmla="+- f74 0 f73"/>
              <a:gd name="f79" fmla="*/ f76 1 f2"/>
              <a:gd name="f80" fmla="*/ f78 1 176"/>
              <a:gd name="f81" fmla="*/ f77 1 275"/>
              <a:gd name="f82" fmla="*/ 0 f78 1"/>
              <a:gd name="f83" fmla="*/ 7 f77 1"/>
              <a:gd name="f84" fmla="*/ 48 f78 1"/>
              <a:gd name="f85" fmla="*/ 35 f77 1"/>
              <a:gd name="f86" fmla="*/ 90 f78 1"/>
              <a:gd name="f87" fmla="*/ 144 f77 1"/>
              <a:gd name="f88" fmla="*/ 97 f78 1"/>
              <a:gd name="f89" fmla="*/ 152 f77 1"/>
              <a:gd name="f90" fmla="*/ 157 f78 1"/>
              <a:gd name="f91" fmla="*/ 215 f77 1"/>
              <a:gd name="f92" fmla="*/ 176 f78 1"/>
              <a:gd name="f93" fmla="*/ 264 f77 1"/>
              <a:gd name="f94" fmla="*/ 150 f78 1"/>
              <a:gd name="f95" fmla="*/ 275 f77 1"/>
              <a:gd name="f96" fmla="*/ 138 f78 1"/>
              <a:gd name="f97" fmla="*/ 247 f77 1"/>
              <a:gd name="f98" fmla="*/ 126 f78 1"/>
              <a:gd name="f99" fmla="*/ 212 f77 1"/>
              <a:gd name="f100" fmla="*/ 88 f78 1"/>
              <a:gd name="f101" fmla="*/ 171 f77 1"/>
              <a:gd name="f102" fmla="*/ 67 f78 1"/>
              <a:gd name="f103" fmla="*/ 149 f77 1"/>
              <a:gd name="f104" fmla="*/ 7 f78 1"/>
              <a:gd name="f105" fmla="*/ 21 f77 1"/>
              <a:gd name="f106" fmla="+- f79 0 f1"/>
              <a:gd name="f107" fmla="*/ f82 1 176"/>
              <a:gd name="f108" fmla="*/ f83 1 275"/>
              <a:gd name="f109" fmla="*/ f84 1 176"/>
              <a:gd name="f110" fmla="*/ f85 1 275"/>
              <a:gd name="f111" fmla="*/ f86 1 176"/>
              <a:gd name="f112" fmla="*/ f87 1 275"/>
              <a:gd name="f113" fmla="*/ f88 1 176"/>
              <a:gd name="f114" fmla="*/ f89 1 275"/>
              <a:gd name="f115" fmla="*/ f90 1 176"/>
              <a:gd name="f116" fmla="*/ f91 1 275"/>
              <a:gd name="f117" fmla="*/ f92 1 176"/>
              <a:gd name="f118" fmla="*/ f93 1 275"/>
              <a:gd name="f119" fmla="*/ f94 1 176"/>
              <a:gd name="f120" fmla="*/ f95 1 275"/>
              <a:gd name="f121" fmla="*/ f96 1 176"/>
              <a:gd name="f122" fmla="*/ f97 1 275"/>
              <a:gd name="f123" fmla="*/ f98 1 176"/>
              <a:gd name="f124" fmla="*/ f99 1 275"/>
              <a:gd name="f125" fmla="*/ f100 1 176"/>
              <a:gd name="f126" fmla="*/ f101 1 275"/>
              <a:gd name="f127" fmla="*/ f102 1 176"/>
              <a:gd name="f128" fmla="*/ f103 1 275"/>
              <a:gd name="f129" fmla="*/ f104 1 176"/>
              <a:gd name="f130" fmla="*/ f105 1 275"/>
              <a:gd name="f131" fmla="*/ 0 1 f80"/>
              <a:gd name="f132" fmla="*/ f74 1 f80"/>
              <a:gd name="f133" fmla="*/ 0 1 f81"/>
              <a:gd name="f134" fmla="*/ f75 1 f81"/>
              <a:gd name="f135" fmla="*/ f107 1 f80"/>
              <a:gd name="f136" fmla="*/ f108 1 f81"/>
              <a:gd name="f137" fmla="*/ f109 1 f80"/>
              <a:gd name="f138" fmla="*/ f110 1 f81"/>
              <a:gd name="f139" fmla="*/ f111 1 f80"/>
              <a:gd name="f140" fmla="*/ f112 1 f81"/>
              <a:gd name="f141" fmla="*/ f113 1 f80"/>
              <a:gd name="f142" fmla="*/ f114 1 f81"/>
              <a:gd name="f143" fmla="*/ f115 1 f80"/>
              <a:gd name="f144" fmla="*/ f116 1 f81"/>
              <a:gd name="f145" fmla="*/ f117 1 f80"/>
              <a:gd name="f146" fmla="*/ f118 1 f81"/>
              <a:gd name="f147" fmla="*/ f119 1 f80"/>
              <a:gd name="f148" fmla="*/ f120 1 f81"/>
              <a:gd name="f149" fmla="*/ f121 1 f80"/>
              <a:gd name="f150" fmla="*/ f122 1 f81"/>
              <a:gd name="f151" fmla="*/ f123 1 f80"/>
              <a:gd name="f152" fmla="*/ f124 1 f81"/>
              <a:gd name="f153" fmla="*/ f125 1 f80"/>
              <a:gd name="f154" fmla="*/ f126 1 f81"/>
              <a:gd name="f155" fmla="*/ f127 1 f80"/>
              <a:gd name="f156" fmla="*/ f128 1 f81"/>
              <a:gd name="f157" fmla="*/ f129 1 f80"/>
              <a:gd name="f158" fmla="*/ f130 1 f81"/>
              <a:gd name="f159" fmla="*/ f131 f71 1"/>
              <a:gd name="f160" fmla="*/ f132 f71 1"/>
              <a:gd name="f161" fmla="*/ f134 f72 1"/>
              <a:gd name="f162" fmla="*/ f133 f72 1"/>
              <a:gd name="f163" fmla="*/ f135 f71 1"/>
              <a:gd name="f164" fmla="*/ f136 f72 1"/>
              <a:gd name="f165" fmla="*/ f137 f71 1"/>
              <a:gd name="f166" fmla="*/ f138 f72 1"/>
              <a:gd name="f167" fmla="*/ f139 f71 1"/>
              <a:gd name="f168" fmla="*/ f140 f72 1"/>
              <a:gd name="f169" fmla="*/ f141 f71 1"/>
              <a:gd name="f170" fmla="*/ f142 f72 1"/>
              <a:gd name="f171" fmla="*/ f143 f71 1"/>
              <a:gd name="f172" fmla="*/ f144 f72 1"/>
              <a:gd name="f173" fmla="*/ f145 f71 1"/>
              <a:gd name="f174" fmla="*/ f146 f72 1"/>
              <a:gd name="f175" fmla="*/ f147 f71 1"/>
              <a:gd name="f176" fmla="*/ f148 f72 1"/>
              <a:gd name="f177" fmla="*/ f149 f71 1"/>
              <a:gd name="f178" fmla="*/ f150 f72 1"/>
              <a:gd name="f179" fmla="*/ f151 f71 1"/>
              <a:gd name="f180" fmla="*/ f152 f72 1"/>
              <a:gd name="f181" fmla="*/ f153 f71 1"/>
              <a:gd name="f182" fmla="*/ f154 f72 1"/>
              <a:gd name="f183" fmla="*/ f155 f71 1"/>
              <a:gd name="f184" fmla="*/ f156 f72 1"/>
              <a:gd name="f185" fmla="*/ f157 f71 1"/>
              <a:gd name="f186" fmla="*/ f158 f72 1"/>
            </a:gdLst>
            <a:ahLst/>
            <a:cxnLst>
              <a:cxn ang="3cd4">
                <a:pos x="hc" y="t"/>
              </a:cxn>
              <a:cxn ang="0">
                <a:pos x="r" y="vc"/>
              </a:cxn>
              <a:cxn ang="cd4">
                <a:pos x="hc" y="b"/>
              </a:cxn>
              <a:cxn ang="cd2">
                <a:pos x="l" y="vc"/>
              </a:cxn>
              <a:cxn ang="f106">
                <a:pos x="f163" y="f164"/>
              </a:cxn>
              <a:cxn ang="f106">
                <a:pos x="f165" y="f166"/>
              </a:cxn>
              <a:cxn ang="f106">
                <a:pos x="f167" y="f168"/>
              </a:cxn>
              <a:cxn ang="f106">
                <a:pos x="f169" y="f170"/>
              </a:cxn>
              <a:cxn ang="f106">
                <a:pos x="f171" y="f172"/>
              </a:cxn>
              <a:cxn ang="f106">
                <a:pos x="f173" y="f174"/>
              </a:cxn>
              <a:cxn ang="f106">
                <a:pos x="f175" y="f176"/>
              </a:cxn>
              <a:cxn ang="f106">
                <a:pos x="f177" y="f178"/>
              </a:cxn>
              <a:cxn ang="f106">
                <a:pos x="f179" y="f180"/>
              </a:cxn>
              <a:cxn ang="f106">
                <a:pos x="f181" y="f182"/>
              </a:cxn>
              <a:cxn ang="f106">
                <a:pos x="f183" y="f184"/>
              </a:cxn>
              <a:cxn ang="f106">
                <a:pos x="f185" y="f186"/>
              </a:cxn>
              <a:cxn ang="f106">
                <a:pos x="f163" y="f164"/>
              </a:cxn>
            </a:cxnLst>
            <a:rect l="f159" t="f162" r="f160" b="f161"/>
            <a:pathLst>
              <a:path w="176" h="275">
                <a:moveTo>
                  <a:pt x="f5" y="f8"/>
                </a:moveTo>
                <a:cubicBezTo>
                  <a:pt x="f9" y="f5"/>
                  <a:pt x="f10" y="f11"/>
                  <a:pt x="f12" y="f13"/>
                </a:cubicBezTo>
                <a:cubicBezTo>
                  <a:pt x="f14" y="f15"/>
                  <a:pt x="f16" y="f17"/>
                  <a:pt x="f18" y="f19"/>
                </a:cubicBezTo>
                <a:cubicBezTo>
                  <a:pt x="f20" y="f21"/>
                  <a:pt x="f22" y="f23"/>
                  <a:pt x="f24" y="f25"/>
                </a:cubicBezTo>
                <a:cubicBezTo>
                  <a:pt x="f26" y="f27"/>
                  <a:pt x="f19" y="f28"/>
                  <a:pt x="f29" y="f30"/>
                </a:cubicBezTo>
                <a:cubicBezTo>
                  <a:pt x="f27" y="f31"/>
                  <a:pt x="f32" y="f33"/>
                  <a:pt x="f6" y="f34"/>
                </a:cubicBezTo>
                <a:cubicBezTo>
                  <a:pt x="f35" y="f36"/>
                  <a:pt x="f37" y="f38"/>
                  <a:pt x="f39" y="f7"/>
                </a:cubicBezTo>
                <a:cubicBezTo>
                  <a:pt x="f40" y="f41"/>
                  <a:pt x="f42" y="f43"/>
                  <a:pt x="f44" y="f33"/>
                </a:cubicBezTo>
                <a:cubicBezTo>
                  <a:pt x="f45" y="f46"/>
                  <a:pt x="f47" y="f48"/>
                  <a:pt x="f49" y="f50"/>
                </a:cubicBezTo>
                <a:cubicBezTo>
                  <a:pt x="f51" y="f52"/>
                  <a:pt x="f53" y="f54"/>
                  <a:pt x="f55" y="f56"/>
                </a:cubicBezTo>
                <a:cubicBezTo>
                  <a:pt x="f57" y="f58"/>
                  <a:pt x="f15" y="f59"/>
                  <a:pt x="f60" y="f61"/>
                </a:cubicBezTo>
                <a:cubicBezTo>
                  <a:pt x="f62" y="f53"/>
                  <a:pt x="f63" y="f64"/>
                  <a:pt x="f8" y="f65"/>
                </a:cubicBezTo>
                <a:cubicBezTo>
                  <a:pt x="f66" y="f67"/>
                  <a:pt x="f68" y="f69"/>
                  <a:pt x="f5" y="f8"/>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4" name="Freeform 14">
            <a:extLst>
              <a:ext uri="{FF2B5EF4-FFF2-40B4-BE49-F238E27FC236}">
                <a16:creationId xmlns:a16="http://schemas.microsoft.com/office/drawing/2014/main" id="{D428F948-50C3-4D0C-86A3-4A5F1AE83B36}"/>
              </a:ext>
            </a:extLst>
          </p:cNvPr>
          <p:cNvSpPr/>
          <p:nvPr/>
        </p:nvSpPr>
        <p:spPr>
          <a:xfrm>
            <a:off x="2832097" y="4346572"/>
            <a:ext cx="142875" cy="112708"/>
          </a:xfrm>
          <a:custGeom>
            <a:avLst/>
            <a:gdLst>
              <a:gd name="f0" fmla="val 10800000"/>
              <a:gd name="f1" fmla="val 5400000"/>
              <a:gd name="f2" fmla="val 180"/>
              <a:gd name="f3" fmla="val w"/>
              <a:gd name="f4" fmla="val h"/>
              <a:gd name="f5" fmla="val 0"/>
              <a:gd name="f6" fmla="val 65"/>
              <a:gd name="f7" fmla="val 51"/>
              <a:gd name="f8" fmla="val 29"/>
              <a:gd name="f9" fmla="val 46"/>
              <a:gd name="f10" fmla="val 37"/>
              <a:gd name="f11" fmla="val 27"/>
              <a:gd name="f12" fmla="val 44"/>
              <a:gd name="f13" fmla="val 9"/>
              <a:gd name="f14" fmla="val 36"/>
              <a:gd name="f15" fmla="val 1"/>
              <a:gd name="f16" fmla="val 22"/>
              <a:gd name="f17" fmla="val 12"/>
              <a:gd name="f18" fmla="val 16"/>
              <a:gd name="f19" fmla="val 53"/>
              <a:gd name="f20" fmla="val 2"/>
              <a:gd name="f21" fmla="+- 0 0 -90"/>
              <a:gd name="f22" fmla="*/ f3 1 65"/>
              <a:gd name="f23" fmla="*/ f4 1 51"/>
              <a:gd name="f24" fmla="val f5"/>
              <a:gd name="f25" fmla="val f6"/>
              <a:gd name="f26" fmla="val f7"/>
              <a:gd name="f27" fmla="*/ f21 f0 1"/>
              <a:gd name="f28" fmla="+- f26 0 f24"/>
              <a:gd name="f29" fmla="+- f25 0 f24"/>
              <a:gd name="f30" fmla="*/ f27 1 f2"/>
              <a:gd name="f31" fmla="*/ f29 1 65"/>
              <a:gd name="f32" fmla="*/ f28 1 51"/>
              <a:gd name="f33" fmla="*/ 65 f29 1"/>
              <a:gd name="f34" fmla="*/ 29 f28 1"/>
              <a:gd name="f35" fmla="*/ 9 f29 1"/>
              <a:gd name="f36" fmla="*/ 51 f28 1"/>
              <a:gd name="f37" fmla="*/ 12 f29 1"/>
              <a:gd name="f38" fmla="*/ 16 f28 1"/>
              <a:gd name="f39" fmla="+- f30 0 f1"/>
              <a:gd name="f40" fmla="*/ f33 1 65"/>
              <a:gd name="f41" fmla="*/ f34 1 51"/>
              <a:gd name="f42" fmla="*/ f35 1 65"/>
              <a:gd name="f43" fmla="*/ f36 1 51"/>
              <a:gd name="f44" fmla="*/ f37 1 65"/>
              <a:gd name="f45" fmla="*/ f38 1 51"/>
              <a:gd name="f46" fmla="*/ 0 1 f31"/>
              <a:gd name="f47" fmla="*/ f25 1 f31"/>
              <a:gd name="f48" fmla="*/ 0 1 f32"/>
              <a:gd name="f49" fmla="*/ f26 1 f32"/>
              <a:gd name="f50" fmla="*/ f40 1 f31"/>
              <a:gd name="f51" fmla="*/ f41 1 f32"/>
              <a:gd name="f52" fmla="*/ f42 1 f31"/>
              <a:gd name="f53" fmla="*/ f43 1 f32"/>
              <a:gd name="f54" fmla="*/ f44 1 f31"/>
              <a:gd name="f55" fmla="*/ f45 1 f32"/>
              <a:gd name="f56" fmla="*/ f46 f22 1"/>
              <a:gd name="f57" fmla="*/ f47 f22 1"/>
              <a:gd name="f58" fmla="*/ f49 f23 1"/>
              <a:gd name="f59" fmla="*/ f48 f23 1"/>
              <a:gd name="f60" fmla="*/ f50 f22 1"/>
              <a:gd name="f61" fmla="*/ f51 f23 1"/>
              <a:gd name="f62" fmla="*/ f52 f22 1"/>
              <a:gd name="f63" fmla="*/ f53 f23 1"/>
              <a:gd name="f64" fmla="*/ f54 f22 1"/>
              <a:gd name="f65" fmla="*/ f55 f23 1"/>
            </a:gdLst>
            <a:ahLst/>
            <a:cxnLst>
              <a:cxn ang="3cd4">
                <a:pos x="hc" y="t"/>
              </a:cxn>
              <a:cxn ang="0">
                <a:pos x="r" y="vc"/>
              </a:cxn>
              <a:cxn ang="cd4">
                <a:pos x="hc" y="b"/>
              </a:cxn>
              <a:cxn ang="cd2">
                <a:pos x="l" y="vc"/>
              </a:cxn>
              <a:cxn ang="f39">
                <a:pos x="f60" y="f61"/>
              </a:cxn>
              <a:cxn ang="f39">
                <a:pos x="f62" y="f63"/>
              </a:cxn>
              <a:cxn ang="f39">
                <a:pos x="f64" y="f65"/>
              </a:cxn>
              <a:cxn ang="f39">
                <a:pos x="f60" y="f61"/>
              </a:cxn>
            </a:cxnLst>
            <a:rect l="f56" t="f59" r="f57" b="f58"/>
            <a:pathLst>
              <a:path w="65" h="51">
                <a:moveTo>
                  <a:pt x="f6" y="f8"/>
                </a:moveTo>
                <a:cubicBezTo>
                  <a:pt x="f9" y="f10"/>
                  <a:pt x="f11" y="f12"/>
                  <a:pt x="f13" y="f7"/>
                </a:cubicBezTo>
                <a:cubicBezTo>
                  <a:pt x="f5" y="f14"/>
                  <a:pt x="f15" y="f16"/>
                  <a:pt x="f17" y="f18"/>
                </a:cubicBezTo>
                <a:cubicBezTo>
                  <a:pt x="f12" y="f5"/>
                  <a:pt x="f19" y="f20"/>
                  <a:pt x="f6" y="f8"/>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5" name="Freeform 15">
            <a:extLst>
              <a:ext uri="{FF2B5EF4-FFF2-40B4-BE49-F238E27FC236}">
                <a16:creationId xmlns:a16="http://schemas.microsoft.com/office/drawing/2014/main" id="{6A562ADC-AC32-4094-8F6B-9A3BA0A6D6E8}"/>
              </a:ext>
            </a:extLst>
          </p:cNvPr>
          <p:cNvSpPr/>
          <p:nvPr/>
        </p:nvSpPr>
        <p:spPr>
          <a:xfrm>
            <a:off x="2097084" y="3201991"/>
            <a:ext cx="327026" cy="330198"/>
          </a:xfrm>
          <a:custGeom>
            <a:avLst/>
            <a:gdLst>
              <a:gd name="f0" fmla="val 10800000"/>
              <a:gd name="f1" fmla="val 5400000"/>
              <a:gd name="f2" fmla="val 180"/>
              <a:gd name="f3" fmla="val w"/>
              <a:gd name="f4" fmla="val h"/>
              <a:gd name="f5" fmla="val 0"/>
              <a:gd name="f6" fmla="val 148"/>
              <a:gd name="f7" fmla="val 150"/>
              <a:gd name="f8" fmla="val 136"/>
              <a:gd name="f9" fmla="val 13"/>
              <a:gd name="f10" fmla="val 140"/>
              <a:gd name="f11" fmla="val 17"/>
              <a:gd name="f12" fmla="val 144"/>
              <a:gd name="f13" fmla="val 21"/>
              <a:gd name="f14" fmla="val 25"/>
              <a:gd name="f15" fmla="val 146"/>
              <a:gd name="f16" fmla="val 29"/>
              <a:gd name="f17" fmla="val 34"/>
              <a:gd name="f18" fmla="val 143"/>
              <a:gd name="f19" fmla="val 37"/>
              <a:gd name="f20" fmla="val 106"/>
              <a:gd name="f21" fmla="val 74"/>
              <a:gd name="f22" fmla="val 70"/>
              <a:gd name="f23" fmla="val 110"/>
              <a:gd name="f24" fmla="val 33"/>
              <a:gd name="f25" fmla="val 147"/>
              <a:gd name="f26" fmla="val 30"/>
              <a:gd name="f27" fmla="val 149"/>
              <a:gd name="f28" fmla="val 26"/>
              <a:gd name="f29" fmla="val 22"/>
              <a:gd name="f30" fmla="val 11"/>
              <a:gd name="f31" fmla="val 138"/>
              <a:gd name="f32" fmla="val 6"/>
              <a:gd name="f33" fmla="val 131"/>
              <a:gd name="f34" fmla="val 125"/>
              <a:gd name="f35" fmla="val 2"/>
              <a:gd name="f36" fmla="val 120"/>
              <a:gd name="f37" fmla="val 8"/>
              <a:gd name="f38" fmla="val 114"/>
              <a:gd name="f39" fmla="val 39"/>
              <a:gd name="f40" fmla="val 84"/>
              <a:gd name="f41" fmla="val 54"/>
              <a:gd name="f42" fmla="val 99"/>
              <a:gd name="f43" fmla="val 23"/>
              <a:gd name="f44" fmla="+- 0 0 -90"/>
              <a:gd name="f45" fmla="*/ f3 1 148"/>
              <a:gd name="f46" fmla="*/ f4 1 150"/>
              <a:gd name="f47" fmla="val f5"/>
              <a:gd name="f48" fmla="val f6"/>
              <a:gd name="f49" fmla="val f7"/>
              <a:gd name="f50" fmla="*/ f44 f0 1"/>
              <a:gd name="f51" fmla="+- f49 0 f47"/>
              <a:gd name="f52" fmla="+- f48 0 f47"/>
              <a:gd name="f53" fmla="*/ f50 1 f2"/>
              <a:gd name="f54" fmla="*/ f52 1 148"/>
              <a:gd name="f55" fmla="*/ f51 1 150"/>
              <a:gd name="f56" fmla="*/ 136 f52 1"/>
              <a:gd name="f57" fmla="*/ 13 f51 1"/>
              <a:gd name="f58" fmla="*/ 148 f52 1"/>
              <a:gd name="f59" fmla="*/ 25 f51 1"/>
              <a:gd name="f60" fmla="*/ 143 f52 1"/>
              <a:gd name="f61" fmla="*/ 37 f51 1"/>
              <a:gd name="f62" fmla="*/ 33 f52 1"/>
              <a:gd name="f63" fmla="*/ 147 f51 1"/>
              <a:gd name="f64" fmla="*/ 22 f52 1"/>
              <a:gd name="f65" fmla="*/ 150 f51 1"/>
              <a:gd name="f66" fmla="*/ 6 f52 1"/>
              <a:gd name="f67" fmla="*/ 131 f51 1"/>
              <a:gd name="f68" fmla="*/ 8 f52 1"/>
              <a:gd name="f69" fmla="*/ 114 f51 1"/>
              <a:gd name="f70" fmla="*/ 99 f52 1"/>
              <a:gd name="f71" fmla="*/ 23 f51 1"/>
              <a:gd name="f72" fmla="+- f53 0 f1"/>
              <a:gd name="f73" fmla="*/ f56 1 148"/>
              <a:gd name="f74" fmla="*/ f57 1 150"/>
              <a:gd name="f75" fmla="*/ f58 1 148"/>
              <a:gd name="f76" fmla="*/ f59 1 150"/>
              <a:gd name="f77" fmla="*/ f60 1 148"/>
              <a:gd name="f78" fmla="*/ f61 1 150"/>
              <a:gd name="f79" fmla="*/ f62 1 148"/>
              <a:gd name="f80" fmla="*/ f63 1 150"/>
              <a:gd name="f81" fmla="*/ f64 1 148"/>
              <a:gd name="f82" fmla="*/ f65 1 150"/>
              <a:gd name="f83" fmla="*/ f66 1 148"/>
              <a:gd name="f84" fmla="*/ f67 1 150"/>
              <a:gd name="f85" fmla="*/ f68 1 148"/>
              <a:gd name="f86" fmla="*/ f69 1 150"/>
              <a:gd name="f87" fmla="*/ f70 1 148"/>
              <a:gd name="f88" fmla="*/ f71 1 150"/>
              <a:gd name="f89" fmla="*/ 0 1 f54"/>
              <a:gd name="f90" fmla="*/ f48 1 f54"/>
              <a:gd name="f91" fmla="*/ 0 1 f55"/>
              <a:gd name="f92" fmla="*/ f49 1 f55"/>
              <a:gd name="f93" fmla="*/ f73 1 f54"/>
              <a:gd name="f94" fmla="*/ f74 1 f55"/>
              <a:gd name="f95" fmla="*/ f75 1 f54"/>
              <a:gd name="f96" fmla="*/ f76 1 f55"/>
              <a:gd name="f97" fmla="*/ f77 1 f54"/>
              <a:gd name="f98" fmla="*/ f78 1 f55"/>
              <a:gd name="f99" fmla="*/ f79 1 f54"/>
              <a:gd name="f100" fmla="*/ f80 1 f55"/>
              <a:gd name="f101" fmla="*/ f81 1 f54"/>
              <a:gd name="f102" fmla="*/ f82 1 f55"/>
              <a:gd name="f103" fmla="*/ f83 1 f54"/>
              <a:gd name="f104" fmla="*/ f84 1 f55"/>
              <a:gd name="f105" fmla="*/ f85 1 f54"/>
              <a:gd name="f106" fmla="*/ f86 1 f55"/>
              <a:gd name="f107" fmla="*/ f87 1 f54"/>
              <a:gd name="f108" fmla="*/ f88 1 f55"/>
              <a:gd name="f109" fmla="*/ f89 f45 1"/>
              <a:gd name="f110" fmla="*/ f90 f45 1"/>
              <a:gd name="f111" fmla="*/ f92 f46 1"/>
              <a:gd name="f112" fmla="*/ f91 f46 1"/>
              <a:gd name="f113" fmla="*/ f93 f45 1"/>
              <a:gd name="f114" fmla="*/ f94 f46 1"/>
              <a:gd name="f115" fmla="*/ f95 f45 1"/>
              <a:gd name="f116" fmla="*/ f96 f46 1"/>
              <a:gd name="f117" fmla="*/ f97 f45 1"/>
              <a:gd name="f118" fmla="*/ f98 f46 1"/>
              <a:gd name="f119" fmla="*/ f99 f45 1"/>
              <a:gd name="f120" fmla="*/ f100 f46 1"/>
              <a:gd name="f121" fmla="*/ f101 f45 1"/>
              <a:gd name="f122" fmla="*/ f102 f46 1"/>
              <a:gd name="f123" fmla="*/ f103 f45 1"/>
              <a:gd name="f124" fmla="*/ f104 f46 1"/>
              <a:gd name="f125" fmla="*/ f105 f45 1"/>
              <a:gd name="f126" fmla="*/ f106 f46 1"/>
              <a:gd name="f127" fmla="*/ f107 f45 1"/>
              <a:gd name="f128" fmla="*/ f108 f46 1"/>
            </a:gdLst>
            <a:ahLst/>
            <a:cxnLst>
              <a:cxn ang="3cd4">
                <a:pos x="hc" y="t"/>
              </a:cxn>
              <a:cxn ang="0">
                <a:pos x="r" y="vc"/>
              </a:cxn>
              <a:cxn ang="cd4">
                <a:pos x="hc" y="b"/>
              </a:cxn>
              <a:cxn ang="cd2">
                <a:pos x="l" y="vc"/>
              </a:cxn>
              <a:cxn ang="f72">
                <a:pos x="f113" y="f114"/>
              </a:cxn>
              <a:cxn ang="f72">
                <a:pos x="f115" y="f116"/>
              </a:cxn>
              <a:cxn ang="f72">
                <a:pos x="f117" y="f118"/>
              </a:cxn>
              <a:cxn ang="f72">
                <a:pos x="f119" y="f120"/>
              </a:cxn>
              <a:cxn ang="f72">
                <a:pos x="f121" y="f122"/>
              </a:cxn>
              <a:cxn ang="f72">
                <a:pos x="f123" y="f124"/>
              </a:cxn>
              <a:cxn ang="f72">
                <a:pos x="f125" y="f126"/>
              </a:cxn>
              <a:cxn ang="f72">
                <a:pos x="f127" y="f128"/>
              </a:cxn>
              <a:cxn ang="f72">
                <a:pos x="f113" y="f114"/>
              </a:cxn>
            </a:cxnLst>
            <a:rect l="f109" t="f112" r="f110" b="f111"/>
            <a:pathLst>
              <a:path w="148" h="150">
                <a:moveTo>
                  <a:pt x="f8" y="f9"/>
                </a:moveTo>
                <a:cubicBezTo>
                  <a:pt x="f10" y="f11"/>
                  <a:pt x="f12" y="f13"/>
                  <a:pt x="f6" y="f14"/>
                </a:cubicBezTo>
                <a:cubicBezTo>
                  <a:pt x="f15" y="f16"/>
                  <a:pt x="f15" y="f17"/>
                  <a:pt x="f18" y="f19"/>
                </a:cubicBezTo>
                <a:cubicBezTo>
                  <a:pt x="f20" y="f21"/>
                  <a:pt x="f22" y="f23"/>
                  <a:pt x="f24" y="f25"/>
                </a:cubicBezTo>
                <a:cubicBezTo>
                  <a:pt x="f26" y="f27"/>
                  <a:pt x="f28" y="f27"/>
                  <a:pt x="f29" y="f7"/>
                </a:cubicBezTo>
                <a:cubicBezTo>
                  <a:pt x="f11" y="f12"/>
                  <a:pt x="f30" y="f31"/>
                  <a:pt x="f32" y="f33"/>
                </a:cubicBezTo>
                <a:cubicBezTo>
                  <a:pt x="f5" y="f34"/>
                  <a:pt x="f35" y="f36"/>
                  <a:pt x="f37" y="f38"/>
                </a:cubicBezTo>
                <a:cubicBezTo>
                  <a:pt x="f39" y="f40"/>
                  <a:pt x="f22" y="f41"/>
                  <a:pt x="f42" y="f43"/>
                </a:cubicBezTo>
                <a:cubicBezTo>
                  <a:pt x="f23" y="f30"/>
                  <a:pt x="f36" y="f5"/>
                  <a:pt x="f8" y="f9"/>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6" name="Freeform 16">
            <a:extLst>
              <a:ext uri="{FF2B5EF4-FFF2-40B4-BE49-F238E27FC236}">
                <a16:creationId xmlns:a16="http://schemas.microsoft.com/office/drawing/2014/main" id="{3D9B2144-FB70-4E01-8A81-94CEC481B5A9}"/>
              </a:ext>
            </a:extLst>
          </p:cNvPr>
          <p:cNvSpPr/>
          <p:nvPr/>
        </p:nvSpPr>
        <p:spPr>
          <a:xfrm>
            <a:off x="2619371" y="3208336"/>
            <a:ext cx="323853" cy="328617"/>
          </a:xfrm>
          <a:custGeom>
            <a:avLst/>
            <a:gdLst>
              <a:gd name="f0" fmla="val 10800000"/>
              <a:gd name="f1" fmla="val 5400000"/>
              <a:gd name="f2" fmla="val 180"/>
              <a:gd name="f3" fmla="val w"/>
              <a:gd name="f4" fmla="val h"/>
              <a:gd name="f5" fmla="val 0"/>
              <a:gd name="f6" fmla="val 147"/>
              <a:gd name="f7" fmla="val 149"/>
              <a:gd name="f8" fmla="val 21"/>
              <a:gd name="f9" fmla="val 14"/>
              <a:gd name="f10" fmla="val 139"/>
              <a:gd name="f11" fmla="val 7"/>
              <a:gd name="f12" fmla="val 130"/>
              <a:gd name="f13" fmla="val 121"/>
              <a:gd name="f14" fmla="val 2"/>
              <a:gd name="f15" fmla="val 117"/>
              <a:gd name="f16" fmla="val 3"/>
              <a:gd name="f17" fmla="val 114"/>
              <a:gd name="f18" fmla="val 6"/>
              <a:gd name="f19" fmla="val 111"/>
              <a:gd name="f20" fmla="val 39"/>
              <a:gd name="f21" fmla="val 78"/>
              <a:gd name="f22" fmla="val 72"/>
              <a:gd name="f23" fmla="val 45"/>
              <a:gd name="f24" fmla="val 105"/>
              <a:gd name="f25" fmla="val 11"/>
              <a:gd name="f26" fmla="val 112"/>
              <a:gd name="f27" fmla="val 4"/>
              <a:gd name="f28" fmla="val 118"/>
              <a:gd name="f29" fmla="val 128"/>
              <a:gd name="f30" fmla="val 5"/>
              <a:gd name="f31" fmla="val 132"/>
              <a:gd name="f32" fmla="val 9"/>
              <a:gd name="f33" fmla="val 136"/>
              <a:gd name="f34" fmla="val 140"/>
              <a:gd name="f35" fmla="val 18"/>
              <a:gd name="f36" fmla="val 142"/>
              <a:gd name="f37" fmla="val 144"/>
              <a:gd name="f38" fmla="val 24"/>
              <a:gd name="f39" fmla="val 28"/>
              <a:gd name="f40" fmla="val 107"/>
              <a:gd name="f41" fmla="val 67"/>
              <a:gd name="f42" fmla="val 68"/>
              <a:gd name="f43" fmla="val 106"/>
              <a:gd name="f44" fmla="val 29"/>
              <a:gd name="f45" fmla="val 27"/>
              <a:gd name="f46" fmla="+- 0 0 -90"/>
              <a:gd name="f47" fmla="*/ f3 1 147"/>
              <a:gd name="f48" fmla="*/ f4 1 149"/>
              <a:gd name="f49" fmla="val f5"/>
              <a:gd name="f50" fmla="val f6"/>
              <a:gd name="f51" fmla="val f7"/>
              <a:gd name="f52" fmla="*/ f46 f0 1"/>
              <a:gd name="f53" fmla="+- f51 0 f49"/>
              <a:gd name="f54" fmla="+- f50 0 f49"/>
              <a:gd name="f55" fmla="*/ f52 1 f2"/>
              <a:gd name="f56" fmla="*/ f54 1 147"/>
              <a:gd name="f57" fmla="*/ f53 1 149"/>
              <a:gd name="f58" fmla="*/ 21 f54 1"/>
              <a:gd name="f59" fmla="*/ 149 f53 1"/>
              <a:gd name="f60" fmla="*/ 0 f54 1"/>
              <a:gd name="f61" fmla="*/ 121 f53 1"/>
              <a:gd name="f62" fmla="*/ 6 f54 1"/>
              <a:gd name="f63" fmla="*/ 111 f53 1"/>
              <a:gd name="f64" fmla="*/ 105 f54 1"/>
              <a:gd name="f65" fmla="*/ 11 f53 1"/>
              <a:gd name="f66" fmla="*/ 128 f54 1"/>
              <a:gd name="f67" fmla="*/ 5 f53 1"/>
              <a:gd name="f68" fmla="*/ 140 f54 1"/>
              <a:gd name="f69" fmla="*/ 18 f53 1"/>
              <a:gd name="f70" fmla="*/ 147 f54 1"/>
              <a:gd name="f71" fmla="*/ 28 f53 1"/>
              <a:gd name="f72" fmla="*/ 29 f54 1"/>
              <a:gd name="f73" fmla="*/ 144 f53 1"/>
              <a:gd name="f74" fmla="+- f55 0 f1"/>
              <a:gd name="f75" fmla="*/ f58 1 147"/>
              <a:gd name="f76" fmla="*/ f59 1 149"/>
              <a:gd name="f77" fmla="*/ f60 1 147"/>
              <a:gd name="f78" fmla="*/ f61 1 149"/>
              <a:gd name="f79" fmla="*/ f62 1 147"/>
              <a:gd name="f80" fmla="*/ f63 1 149"/>
              <a:gd name="f81" fmla="*/ f64 1 147"/>
              <a:gd name="f82" fmla="*/ f65 1 149"/>
              <a:gd name="f83" fmla="*/ f66 1 147"/>
              <a:gd name="f84" fmla="*/ f67 1 149"/>
              <a:gd name="f85" fmla="*/ f68 1 147"/>
              <a:gd name="f86" fmla="*/ f69 1 149"/>
              <a:gd name="f87" fmla="*/ f70 1 147"/>
              <a:gd name="f88" fmla="*/ f71 1 149"/>
              <a:gd name="f89" fmla="*/ f72 1 147"/>
              <a:gd name="f90" fmla="*/ f73 1 149"/>
              <a:gd name="f91" fmla="*/ 0 1 f56"/>
              <a:gd name="f92" fmla="*/ f50 1 f56"/>
              <a:gd name="f93" fmla="*/ 0 1 f57"/>
              <a:gd name="f94" fmla="*/ f51 1 f57"/>
              <a:gd name="f95" fmla="*/ f75 1 f56"/>
              <a:gd name="f96" fmla="*/ f76 1 f57"/>
              <a:gd name="f97" fmla="*/ f77 1 f56"/>
              <a:gd name="f98" fmla="*/ f78 1 f57"/>
              <a:gd name="f99" fmla="*/ f79 1 f56"/>
              <a:gd name="f100" fmla="*/ f80 1 f57"/>
              <a:gd name="f101" fmla="*/ f81 1 f56"/>
              <a:gd name="f102" fmla="*/ f82 1 f57"/>
              <a:gd name="f103" fmla="*/ f83 1 f56"/>
              <a:gd name="f104" fmla="*/ f84 1 f57"/>
              <a:gd name="f105" fmla="*/ f85 1 f56"/>
              <a:gd name="f106" fmla="*/ f86 1 f57"/>
              <a:gd name="f107" fmla="*/ f87 1 f56"/>
              <a:gd name="f108" fmla="*/ f88 1 f57"/>
              <a:gd name="f109" fmla="*/ f89 1 f56"/>
              <a:gd name="f110" fmla="*/ f90 1 f57"/>
              <a:gd name="f111" fmla="*/ f91 f47 1"/>
              <a:gd name="f112" fmla="*/ f92 f47 1"/>
              <a:gd name="f113" fmla="*/ f94 f48 1"/>
              <a:gd name="f114" fmla="*/ f93 f48 1"/>
              <a:gd name="f115" fmla="*/ f95 f47 1"/>
              <a:gd name="f116" fmla="*/ f96 f48 1"/>
              <a:gd name="f117" fmla="*/ f97 f47 1"/>
              <a:gd name="f118" fmla="*/ f98 f48 1"/>
              <a:gd name="f119" fmla="*/ f99 f47 1"/>
              <a:gd name="f120" fmla="*/ f100 f48 1"/>
              <a:gd name="f121" fmla="*/ f101 f47 1"/>
              <a:gd name="f122" fmla="*/ f102 f48 1"/>
              <a:gd name="f123" fmla="*/ f103 f47 1"/>
              <a:gd name="f124" fmla="*/ f104 f48 1"/>
              <a:gd name="f125" fmla="*/ f105 f47 1"/>
              <a:gd name="f126" fmla="*/ f106 f48 1"/>
              <a:gd name="f127" fmla="*/ f107 f47 1"/>
              <a:gd name="f128" fmla="*/ f108 f48 1"/>
              <a:gd name="f129" fmla="*/ f109 f47 1"/>
              <a:gd name="f130" fmla="*/ f110 f48 1"/>
            </a:gdLst>
            <a:ahLst/>
            <a:cxnLst>
              <a:cxn ang="3cd4">
                <a:pos x="hc" y="t"/>
              </a:cxn>
              <a:cxn ang="0">
                <a:pos x="r" y="vc"/>
              </a:cxn>
              <a:cxn ang="cd4">
                <a:pos x="hc" y="b"/>
              </a:cxn>
              <a:cxn ang="cd2">
                <a:pos x="l" y="vc"/>
              </a:cxn>
              <a:cxn ang="f74">
                <a:pos x="f115" y="f116"/>
              </a:cxn>
              <a:cxn ang="f74">
                <a:pos x="f117" y="f118"/>
              </a:cxn>
              <a:cxn ang="f74">
                <a:pos x="f119" y="f120"/>
              </a:cxn>
              <a:cxn ang="f74">
                <a:pos x="f121" y="f122"/>
              </a:cxn>
              <a:cxn ang="f74">
                <a:pos x="f123" y="f124"/>
              </a:cxn>
              <a:cxn ang="f74">
                <a:pos x="f125" y="f126"/>
              </a:cxn>
              <a:cxn ang="f74">
                <a:pos x="f127" y="f128"/>
              </a:cxn>
              <a:cxn ang="f74">
                <a:pos x="f129" y="f130"/>
              </a:cxn>
              <a:cxn ang="f74">
                <a:pos x="f115" y="f116"/>
              </a:cxn>
            </a:cxnLst>
            <a:rect l="f111" t="f114" r="f112" b="f113"/>
            <a:pathLst>
              <a:path w="147" h="149">
                <a:moveTo>
                  <a:pt x="f8" y="f7"/>
                </a:moveTo>
                <a:cubicBezTo>
                  <a:pt x="f9" y="f10"/>
                  <a:pt x="f11" y="f12"/>
                  <a:pt x="f5" y="f13"/>
                </a:cubicBezTo>
                <a:cubicBezTo>
                  <a:pt x="f14" y="f15"/>
                  <a:pt x="f16" y="f17"/>
                  <a:pt x="f18" y="f19"/>
                </a:cubicBezTo>
                <a:cubicBezTo>
                  <a:pt x="f20" y="f21"/>
                  <a:pt x="f22" y="f23"/>
                  <a:pt x="f24" y="f25"/>
                </a:cubicBezTo>
                <a:cubicBezTo>
                  <a:pt x="f26" y="f27"/>
                  <a:pt x="f28" y="f5"/>
                  <a:pt x="f29" y="f30"/>
                </a:cubicBezTo>
                <a:cubicBezTo>
                  <a:pt x="f31" y="f32"/>
                  <a:pt x="f33" y="f9"/>
                  <a:pt x="f34" y="f35"/>
                </a:cubicBezTo>
                <a:cubicBezTo>
                  <a:pt x="f36" y="f8"/>
                  <a:pt x="f37" y="f38"/>
                  <a:pt x="f6" y="f39"/>
                </a:cubicBezTo>
                <a:cubicBezTo>
                  <a:pt x="f40" y="f41"/>
                  <a:pt x="f42" y="f43"/>
                  <a:pt x="f44" y="f37"/>
                </a:cubicBezTo>
                <a:cubicBezTo>
                  <a:pt x="f45" y="f6"/>
                  <a:pt x="f38" y="f6"/>
                  <a:pt x="f8" y="f7"/>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7" name="Freeform 17">
            <a:extLst>
              <a:ext uri="{FF2B5EF4-FFF2-40B4-BE49-F238E27FC236}">
                <a16:creationId xmlns:a16="http://schemas.microsoft.com/office/drawing/2014/main" id="{0FFCC1B2-E640-4170-9F61-2BA74230EEE9}"/>
              </a:ext>
            </a:extLst>
          </p:cNvPr>
          <p:cNvSpPr/>
          <p:nvPr/>
        </p:nvSpPr>
        <p:spPr>
          <a:xfrm>
            <a:off x="2181228" y="3289297"/>
            <a:ext cx="284158" cy="287341"/>
          </a:xfrm>
          <a:custGeom>
            <a:avLst/>
            <a:gdLst>
              <a:gd name="f0" fmla="val 10800000"/>
              <a:gd name="f1" fmla="val 5400000"/>
              <a:gd name="f2" fmla="val 180"/>
              <a:gd name="f3" fmla="val w"/>
              <a:gd name="f4" fmla="val h"/>
              <a:gd name="f5" fmla="val 0"/>
              <a:gd name="f6" fmla="val 129"/>
              <a:gd name="f7" fmla="val 130"/>
              <a:gd name="f8" fmla="val 122"/>
              <a:gd name="f9" fmla="val 1"/>
              <a:gd name="f10" fmla="val 119"/>
              <a:gd name="f11" fmla="val 115"/>
              <a:gd name="f12" fmla="val 2"/>
              <a:gd name="f13" fmla="val 113"/>
              <a:gd name="f14" fmla="val 39"/>
              <a:gd name="f15" fmla="val 75"/>
              <a:gd name="f16" fmla="val 77"/>
              <a:gd name="f17" fmla="val 37"/>
              <a:gd name="f18" fmla="val 16"/>
              <a:gd name="f19" fmla="val 24"/>
              <a:gd name="f20" fmla="val 38"/>
              <a:gd name="f21" fmla="val 87"/>
              <a:gd name="f22" fmla="val 65"/>
              <a:gd name="f23" fmla="val 60"/>
              <a:gd name="f24" fmla="val 92"/>
              <a:gd name="f25" fmla="val 33"/>
              <a:gd name="f26" fmla="val 120"/>
              <a:gd name="f27" fmla="val 26"/>
              <a:gd name="f28" fmla="val 127"/>
              <a:gd name="f29" fmla="val 20"/>
              <a:gd name="f30" fmla="val 11"/>
              <a:gd name="f31" fmla="val 125"/>
              <a:gd name="f32" fmla="val 7"/>
              <a:gd name="f33" fmla="val 124"/>
              <a:gd name="f34" fmla="val 4"/>
              <a:gd name="f35" fmla="val 123"/>
              <a:gd name="f36" fmla="+- 0 0 -90"/>
              <a:gd name="f37" fmla="*/ f3 1 129"/>
              <a:gd name="f38" fmla="*/ f4 1 130"/>
              <a:gd name="f39" fmla="val f5"/>
              <a:gd name="f40" fmla="val f6"/>
              <a:gd name="f41" fmla="val f7"/>
              <a:gd name="f42" fmla="*/ f36 f0 1"/>
              <a:gd name="f43" fmla="+- f41 0 f39"/>
              <a:gd name="f44" fmla="+- f40 0 f39"/>
              <a:gd name="f45" fmla="*/ f42 1 f2"/>
              <a:gd name="f46" fmla="*/ f44 1 129"/>
              <a:gd name="f47" fmla="*/ f43 1 130"/>
              <a:gd name="f48" fmla="*/ 0 f44 1"/>
              <a:gd name="f49" fmla="*/ 122 f43 1"/>
              <a:gd name="f50" fmla="*/ 2 f44 1"/>
              <a:gd name="f51" fmla="*/ 113 f43 1"/>
              <a:gd name="f52" fmla="*/ 115 f44 1"/>
              <a:gd name="f53" fmla="*/ 0 f43 1"/>
              <a:gd name="f54" fmla="*/ 38 f43 1"/>
              <a:gd name="f55" fmla="*/ 33 f44 1"/>
              <a:gd name="f56" fmla="*/ 120 f43 1"/>
              <a:gd name="f57" fmla="*/ 11 f44 1"/>
              <a:gd name="f58" fmla="*/ 125 f43 1"/>
              <a:gd name="f59" fmla="+- f45 0 f1"/>
              <a:gd name="f60" fmla="*/ f48 1 129"/>
              <a:gd name="f61" fmla="*/ f49 1 130"/>
              <a:gd name="f62" fmla="*/ f50 1 129"/>
              <a:gd name="f63" fmla="*/ f51 1 130"/>
              <a:gd name="f64" fmla="*/ f52 1 129"/>
              <a:gd name="f65" fmla="*/ f53 1 130"/>
              <a:gd name="f66" fmla="*/ f54 1 130"/>
              <a:gd name="f67" fmla="*/ f55 1 129"/>
              <a:gd name="f68" fmla="*/ f56 1 130"/>
              <a:gd name="f69" fmla="*/ f57 1 129"/>
              <a:gd name="f70" fmla="*/ f58 1 130"/>
              <a:gd name="f71" fmla="*/ 0 1 f46"/>
              <a:gd name="f72" fmla="*/ f40 1 f46"/>
              <a:gd name="f73" fmla="*/ 0 1 f47"/>
              <a:gd name="f74" fmla="*/ f41 1 f47"/>
              <a:gd name="f75" fmla="*/ f60 1 f46"/>
              <a:gd name="f76" fmla="*/ f61 1 f47"/>
              <a:gd name="f77" fmla="*/ f62 1 f46"/>
              <a:gd name="f78" fmla="*/ f63 1 f47"/>
              <a:gd name="f79" fmla="*/ f64 1 f46"/>
              <a:gd name="f80" fmla="*/ f65 1 f47"/>
              <a:gd name="f81" fmla="*/ f66 1 f47"/>
              <a:gd name="f82" fmla="*/ f67 1 f46"/>
              <a:gd name="f83" fmla="*/ f68 1 f47"/>
              <a:gd name="f84" fmla="*/ f69 1 f46"/>
              <a:gd name="f85" fmla="*/ f70 1 f47"/>
              <a:gd name="f86" fmla="*/ f71 f37 1"/>
              <a:gd name="f87" fmla="*/ f72 f37 1"/>
              <a:gd name="f88" fmla="*/ f74 f38 1"/>
              <a:gd name="f89" fmla="*/ f73 f38 1"/>
              <a:gd name="f90" fmla="*/ f75 f37 1"/>
              <a:gd name="f91" fmla="*/ f76 f38 1"/>
              <a:gd name="f92" fmla="*/ f77 f37 1"/>
              <a:gd name="f93" fmla="*/ f78 f38 1"/>
              <a:gd name="f94" fmla="*/ f79 f37 1"/>
              <a:gd name="f95" fmla="*/ f80 f38 1"/>
              <a:gd name="f96" fmla="*/ f81 f38 1"/>
              <a:gd name="f97" fmla="*/ f82 f37 1"/>
              <a:gd name="f98" fmla="*/ f83 f38 1"/>
              <a:gd name="f99" fmla="*/ f84 f37 1"/>
              <a:gd name="f100" fmla="*/ f85 f38 1"/>
            </a:gdLst>
            <a:ahLst/>
            <a:cxnLst>
              <a:cxn ang="3cd4">
                <a:pos x="hc" y="t"/>
              </a:cxn>
              <a:cxn ang="0">
                <a:pos x="r" y="vc"/>
              </a:cxn>
              <a:cxn ang="cd4">
                <a:pos x="hc" y="b"/>
              </a:cxn>
              <a:cxn ang="cd2">
                <a:pos x="l" y="vc"/>
              </a:cxn>
              <a:cxn ang="f59">
                <a:pos x="f90" y="f91"/>
              </a:cxn>
              <a:cxn ang="f59">
                <a:pos x="f92" y="f93"/>
              </a:cxn>
              <a:cxn ang="f59">
                <a:pos x="f94" y="f95"/>
              </a:cxn>
              <a:cxn ang="f59">
                <a:pos x="f94" y="f96"/>
              </a:cxn>
              <a:cxn ang="f59">
                <a:pos x="f97" y="f98"/>
              </a:cxn>
              <a:cxn ang="f59">
                <a:pos x="f99" y="f100"/>
              </a:cxn>
              <a:cxn ang="f59">
                <a:pos x="f90" y="f91"/>
              </a:cxn>
            </a:cxnLst>
            <a:rect l="f86" t="f89" r="f87" b="f88"/>
            <a:pathLst>
              <a:path w="129" h="130">
                <a:moveTo>
                  <a:pt x="f5" y="f8"/>
                </a:moveTo>
                <a:cubicBezTo>
                  <a:pt x="f9" y="f10"/>
                  <a:pt x="f5" y="f11"/>
                  <a:pt x="f12" y="f13"/>
                </a:cubicBezTo>
                <a:cubicBezTo>
                  <a:pt x="f14" y="f15"/>
                  <a:pt x="f16" y="f17"/>
                  <a:pt x="f11" y="f5"/>
                </a:cubicBezTo>
                <a:cubicBezTo>
                  <a:pt x="f6" y="f18"/>
                  <a:pt x="f6" y="f19"/>
                  <a:pt x="f11" y="f20"/>
                </a:cubicBezTo>
                <a:cubicBezTo>
                  <a:pt x="f21" y="f22"/>
                  <a:pt x="f23" y="f24"/>
                  <a:pt x="f25" y="f26"/>
                </a:cubicBezTo>
                <a:cubicBezTo>
                  <a:pt x="f27" y="f28"/>
                  <a:pt x="f29" y="f7"/>
                  <a:pt x="f30" y="f31"/>
                </a:cubicBezTo>
                <a:cubicBezTo>
                  <a:pt x="f32" y="f33"/>
                  <a:pt x="f34" y="f35"/>
                  <a:pt x="f5" y="f8"/>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8" name="Freeform 18">
            <a:extLst>
              <a:ext uri="{FF2B5EF4-FFF2-40B4-BE49-F238E27FC236}">
                <a16:creationId xmlns:a16="http://schemas.microsoft.com/office/drawing/2014/main" id="{4DAEAA19-F31D-491D-922F-CCAB4F5C6279}"/>
              </a:ext>
            </a:extLst>
          </p:cNvPr>
          <p:cNvSpPr/>
          <p:nvPr/>
        </p:nvSpPr>
        <p:spPr>
          <a:xfrm>
            <a:off x="2595560" y="3186117"/>
            <a:ext cx="258766" cy="260347"/>
          </a:xfrm>
          <a:custGeom>
            <a:avLst/>
            <a:gdLst>
              <a:gd name="f0" fmla="val 10800000"/>
              <a:gd name="f1" fmla="val 5400000"/>
              <a:gd name="f2" fmla="val 180"/>
              <a:gd name="f3" fmla="val w"/>
              <a:gd name="f4" fmla="val h"/>
              <a:gd name="f5" fmla="val 0"/>
              <a:gd name="f6" fmla="val 118"/>
              <a:gd name="f7" fmla="val 117"/>
              <a:gd name="f8" fmla="val 5"/>
              <a:gd name="f9" fmla="val 115"/>
              <a:gd name="f10" fmla="val 8"/>
              <a:gd name="f11" fmla="val 114"/>
              <a:gd name="f12" fmla="val 11"/>
              <a:gd name="f13" fmla="val 112"/>
              <a:gd name="f14" fmla="val 13"/>
              <a:gd name="f15" fmla="val 78"/>
              <a:gd name="f16" fmla="val 47"/>
              <a:gd name="f17" fmla="val 45"/>
              <a:gd name="f18" fmla="val 81"/>
              <a:gd name="f19" fmla="val 9"/>
              <a:gd name="f20" fmla="val 116"/>
              <a:gd name="f21" fmla="val 6"/>
              <a:gd name="f22" fmla="val 109"/>
              <a:gd name="f23" fmla="val 1"/>
              <a:gd name="f24" fmla="val 102"/>
              <a:gd name="f25" fmla="val 95"/>
              <a:gd name="f26" fmla="val 36"/>
              <a:gd name="f27" fmla="val 69"/>
              <a:gd name="f28" fmla="val 62"/>
              <a:gd name="f29" fmla="val 42"/>
              <a:gd name="f30" fmla="val 88"/>
              <a:gd name="f31" fmla="val 15"/>
              <a:gd name="f32" fmla="val 97"/>
              <a:gd name="f33" fmla="val 105"/>
              <a:gd name="f34" fmla="+- 0 0 -90"/>
              <a:gd name="f35" fmla="*/ f3 1 118"/>
              <a:gd name="f36" fmla="*/ f4 1 118"/>
              <a:gd name="f37" fmla="val f5"/>
              <a:gd name="f38" fmla="val f6"/>
              <a:gd name="f39" fmla="*/ f34 f0 1"/>
              <a:gd name="f40" fmla="+- f38 0 f37"/>
              <a:gd name="f41" fmla="*/ f39 1 f2"/>
              <a:gd name="f42" fmla="*/ f40 1 118"/>
              <a:gd name="f43" fmla="*/ 117 f40 1"/>
              <a:gd name="f44" fmla="*/ 5 f40 1"/>
              <a:gd name="f45" fmla="*/ 112 f40 1"/>
              <a:gd name="f46" fmla="*/ 13 f40 1"/>
              <a:gd name="f47" fmla="*/ 11 f40 1"/>
              <a:gd name="f48" fmla="*/ 115 f40 1"/>
              <a:gd name="f49" fmla="*/ 6 f40 1"/>
              <a:gd name="f50" fmla="*/ 118 f40 1"/>
              <a:gd name="f51" fmla="*/ 9 f40 1"/>
              <a:gd name="f52" fmla="*/ 95 f40 1"/>
              <a:gd name="f53" fmla="*/ 88 f40 1"/>
              <a:gd name="f54" fmla="*/ 15 f40 1"/>
              <a:gd name="f55" fmla="+- f41 0 f1"/>
              <a:gd name="f56" fmla="*/ f43 1 118"/>
              <a:gd name="f57" fmla="*/ f44 1 118"/>
              <a:gd name="f58" fmla="*/ f45 1 118"/>
              <a:gd name="f59" fmla="*/ f46 1 118"/>
              <a:gd name="f60" fmla="*/ f47 1 118"/>
              <a:gd name="f61" fmla="*/ f48 1 118"/>
              <a:gd name="f62" fmla="*/ f49 1 118"/>
              <a:gd name="f63" fmla="*/ f50 1 118"/>
              <a:gd name="f64" fmla="*/ f51 1 118"/>
              <a:gd name="f65" fmla="*/ f52 1 118"/>
              <a:gd name="f66" fmla="*/ f53 1 118"/>
              <a:gd name="f67" fmla="*/ f54 1 118"/>
              <a:gd name="f68" fmla="*/ 0 1 f42"/>
              <a:gd name="f69" fmla="*/ f38 1 f42"/>
              <a:gd name="f70" fmla="*/ f56 1 f42"/>
              <a:gd name="f71" fmla="*/ f57 1 f42"/>
              <a:gd name="f72" fmla="*/ f58 1 f42"/>
              <a:gd name="f73" fmla="*/ f59 1 f42"/>
              <a:gd name="f74" fmla="*/ f60 1 f42"/>
              <a:gd name="f75" fmla="*/ f61 1 f42"/>
              <a:gd name="f76" fmla="*/ f62 1 f42"/>
              <a:gd name="f77" fmla="*/ f63 1 f42"/>
              <a:gd name="f78" fmla="*/ f64 1 f42"/>
              <a:gd name="f79" fmla="*/ f65 1 f42"/>
              <a:gd name="f80" fmla="*/ f66 1 f42"/>
              <a:gd name="f81" fmla="*/ f67 1 f42"/>
              <a:gd name="f82" fmla="*/ f68 f35 1"/>
              <a:gd name="f83" fmla="*/ f69 f35 1"/>
              <a:gd name="f84" fmla="*/ f69 f36 1"/>
              <a:gd name="f85" fmla="*/ f68 f36 1"/>
              <a:gd name="f86" fmla="*/ f70 f35 1"/>
              <a:gd name="f87" fmla="*/ f71 f36 1"/>
              <a:gd name="f88" fmla="*/ f72 f35 1"/>
              <a:gd name="f89" fmla="*/ f73 f36 1"/>
              <a:gd name="f90" fmla="*/ f74 f35 1"/>
              <a:gd name="f91" fmla="*/ f75 f36 1"/>
              <a:gd name="f92" fmla="*/ f76 f35 1"/>
              <a:gd name="f93" fmla="*/ f77 f36 1"/>
              <a:gd name="f94" fmla="*/ f78 f35 1"/>
              <a:gd name="f95" fmla="*/ f79 f36 1"/>
              <a:gd name="f96" fmla="*/ f80 f35 1"/>
              <a:gd name="f97" fmla="*/ f81 f36 1"/>
              <a:gd name="f98" fmla="*/ f77 f35 1"/>
            </a:gdLst>
            <a:ahLst/>
            <a:cxnLst>
              <a:cxn ang="3cd4">
                <a:pos x="hc" y="t"/>
              </a:cxn>
              <a:cxn ang="0">
                <a:pos x="r" y="vc"/>
              </a:cxn>
              <a:cxn ang="cd4">
                <a:pos x="hc" y="b"/>
              </a:cxn>
              <a:cxn ang="cd2">
                <a:pos x="l" y="vc"/>
              </a:cxn>
              <a:cxn ang="f55">
                <a:pos x="f86" y="f87"/>
              </a:cxn>
              <a:cxn ang="f55">
                <a:pos x="f88" y="f89"/>
              </a:cxn>
              <a:cxn ang="f55">
                <a:pos x="f90" y="f91"/>
              </a:cxn>
              <a:cxn ang="f55">
                <a:pos x="f92" y="f93"/>
              </a:cxn>
              <a:cxn ang="f55">
                <a:pos x="f94" y="f95"/>
              </a:cxn>
              <a:cxn ang="f55">
                <a:pos x="f96" y="f97"/>
              </a:cxn>
              <a:cxn ang="f55">
                <a:pos x="f98" y="f87"/>
              </a:cxn>
              <a:cxn ang="f55">
                <a:pos x="f86" y="f87"/>
              </a:cxn>
            </a:cxnLst>
            <a:rect l="f82" t="f85" r="f83" b="f84"/>
            <a:pathLst>
              <a:path w="118" h="118">
                <a:moveTo>
                  <a:pt x="f7" y="f8"/>
                </a:moveTo>
                <a:cubicBezTo>
                  <a:pt x="f9" y="f10"/>
                  <a:pt x="f11" y="f12"/>
                  <a:pt x="f13" y="f14"/>
                </a:cubicBezTo>
                <a:cubicBezTo>
                  <a:pt x="f15" y="f16"/>
                  <a:pt x="f17" y="f18"/>
                  <a:pt x="f12" y="f9"/>
                </a:cubicBezTo>
                <a:cubicBezTo>
                  <a:pt x="f19" y="f20"/>
                  <a:pt x="f10" y="f7"/>
                  <a:pt x="f21" y="f6"/>
                </a:cubicBezTo>
                <a:cubicBezTo>
                  <a:pt x="f5" y="f22"/>
                  <a:pt x="f23" y="f24"/>
                  <a:pt x="f19" y="f25"/>
                </a:cubicBezTo>
                <a:cubicBezTo>
                  <a:pt x="f26" y="f27"/>
                  <a:pt x="f28" y="f29"/>
                  <a:pt x="f30" y="f31"/>
                </a:cubicBezTo>
                <a:cubicBezTo>
                  <a:pt x="f32" y="f21"/>
                  <a:pt x="f33" y="f5"/>
                  <a:pt x="f6" y="f8"/>
                </a:cubicBezTo>
                <a:cubicBezTo>
                  <a:pt x="f6" y="f8"/>
                  <a:pt x="f7" y="f8"/>
                  <a:pt x="f7" y="f8"/>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9" name="Freeform 19">
            <a:extLst>
              <a:ext uri="{FF2B5EF4-FFF2-40B4-BE49-F238E27FC236}">
                <a16:creationId xmlns:a16="http://schemas.microsoft.com/office/drawing/2014/main" id="{D4DDC5AF-0783-497C-95CC-8CC3D27E14CB}"/>
              </a:ext>
            </a:extLst>
          </p:cNvPr>
          <p:cNvSpPr/>
          <p:nvPr/>
        </p:nvSpPr>
        <p:spPr>
          <a:xfrm>
            <a:off x="2076446" y="3190871"/>
            <a:ext cx="258766" cy="255583"/>
          </a:xfrm>
          <a:custGeom>
            <a:avLst/>
            <a:gdLst>
              <a:gd name="f0" fmla="val 10800000"/>
              <a:gd name="f1" fmla="val 5400000"/>
              <a:gd name="f2" fmla="val 180"/>
              <a:gd name="f3" fmla="val w"/>
              <a:gd name="f4" fmla="val h"/>
              <a:gd name="f5" fmla="val 0"/>
              <a:gd name="f6" fmla="val 118"/>
              <a:gd name="f7" fmla="val 116"/>
              <a:gd name="f8" fmla="val 104"/>
              <a:gd name="f9" fmla="val 32"/>
              <a:gd name="f10" fmla="val 72"/>
              <a:gd name="f11" fmla="val 64"/>
              <a:gd name="f12" fmla="val 40"/>
              <a:gd name="f13" fmla="val 95"/>
              <a:gd name="f14" fmla="val 8"/>
              <a:gd name="f15" fmla="val 103"/>
              <a:gd name="f16" fmla="val 110"/>
              <a:gd name="f17" fmla="val 1"/>
              <a:gd name="f18" fmla="val 6"/>
              <a:gd name="f19" fmla="val 81"/>
              <a:gd name="f20" fmla="val 43"/>
              <a:gd name="f21" fmla="val 44"/>
              <a:gd name="f22" fmla="val 79"/>
              <a:gd name="f23" fmla="val 7"/>
              <a:gd name="f24" fmla="val 5"/>
              <a:gd name="f25" fmla="val 112"/>
              <a:gd name="f26" fmla="val 3"/>
              <a:gd name="f27" fmla="val 108"/>
              <a:gd name="f28" fmla="+- 0 0 -90"/>
              <a:gd name="f29" fmla="*/ f3 1 118"/>
              <a:gd name="f30" fmla="*/ f4 1 116"/>
              <a:gd name="f31" fmla="val f5"/>
              <a:gd name="f32" fmla="val f6"/>
              <a:gd name="f33" fmla="val f7"/>
              <a:gd name="f34" fmla="*/ f28 f0 1"/>
              <a:gd name="f35" fmla="+- f33 0 f31"/>
              <a:gd name="f36" fmla="+- f32 0 f31"/>
              <a:gd name="f37" fmla="*/ f34 1 f2"/>
              <a:gd name="f38" fmla="*/ f36 1 118"/>
              <a:gd name="f39" fmla="*/ f35 1 116"/>
              <a:gd name="f40" fmla="*/ 0 f36 1"/>
              <a:gd name="f41" fmla="*/ 104 f35 1"/>
              <a:gd name="f42" fmla="*/ 95 f36 1"/>
              <a:gd name="f43" fmla="*/ 8 f35 1"/>
              <a:gd name="f44" fmla="*/ 118 f36 1"/>
              <a:gd name="f45" fmla="*/ 6 f35 1"/>
              <a:gd name="f46" fmla="*/ 7 f36 1"/>
              <a:gd name="f47" fmla="*/ 116 f35 1"/>
              <a:gd name="f48" fmla="+- f37 0 f1"/>
              <a:gd name="f49" fmla="*/ f40 1 118"/>
              <a:gd name="f50" fmla="*/ f41 1 116"/>
              <a:gd name="f51" fmla="*/ f42 1 118"/>
              <a:gd name="f52" fmla="*/ f43 1 116"/>
              <a:gd name="f53" fmla="*/ f44 1 118"/>
              <a:gd name="f54" fmla="*/ f45 1 116"/>
              <a:gd name="f55" fmla="*/ f46 1 118"/>
              <a:gd name="f56" fmla="*/ f47 1 116"/>
              <a:gd name="f57" fmla="*/ 0 1 f38"/>
              <a:gd name="f58" fmla="*/ f32 1 f38"/>
              <a:gd name="f59" fmla="*/ 0 1 f39"/>
              <a:gd name="f60" fmla="*/ f33 1 f39"/>
              <a:gd name="f61" fmla="*/ f49 1 f38"/>
              <a:gd name="f62" fmla="*/ f50 1 f39"/>
              <a:gd name="f63" fmla="*/ f51 1 f38"/>
              <a:gd name="f64" fmla="*/ f52 1 f39"/>
              <a:gd name="f65" fmla="*/ f53 1 f38"/>
              <a:gd name="f66" fmla="*/ f54 1 f39"/>
              <a:gd name="f67" fmla="*/ f55 1 f38"/>
              <a:gd name="f68" fmla="*/ f56 1 f39"/>
              <a:gd name="f69" fmla="*/ f57 f29 1"/>
              <a:gd name="f70" fmla="*/ f58 f29 1"/>
              <a:gd name="f71" fmla="*/ f60 f30 1"/>
              <a:gd name="f72" fmla="*/ f59 f30 1"/>
              <a:gd name="f73" fmla="*/ f61 f29 1"/>
              <a:gd name="f74" fmla="*/ f62 f30 1"/>
              <a:gd name="f75" fmla="*/ f63 f29 1"/>
              <a:gd name="f76" fmla="*/ f64 f30 1"/>
              <a:gd name="f77" fmla="*/ f65 f29 1"/>
              <a:gd name="f78" fmla="*/ f66 f30 1"/>
              <a:gd name="f79" fmla="*/ f67 f29 1"/>
              <a:gd name="f80" fmla="*/ f68 f30 1"/>
            </a:gdLst>
            <a:ahLst/>
            <a:cxnLst>
              <a:cxn ang="3cd4">
                <a:pos x="hc" y="t"/>
              </a:cxn>
              <a:cxn ang="0">
                <a:pos x="r" y="vc"/>
              </a:cxn>
              <a:cxn ang="cd4">
                <a:pos x="hc" y="b"/>
              </a:cxn>
              <a:cxn ang="cd2">
                <a:pos x="l" y="vc"/>
              </a:cxn>
              <a:cxn ang="f48">
                <a:pos x="f73" y="f74"/>
              </a:cxn>
              <a:cxn ang="f48">
                <a:pos x="f75" y="f76"/>
              </a:cxn>
              <a:cxn ang="f48">
                <a:pos x="f77" y="f78"/>
              </a:cxn>
              <a:cxn ang="f48">
                <a:pos x="f79" y="f80"/>
              </a:cxn>
              <a:cxn ang="f48">
                <a:pos x="f73" y="f74"/>
              </a:cxn>
              <a:cxn ang="f48">
                <a:pos x="f73" y="f74"/>
              </a:cxn>
            </a:cxnLst>
            <a:rect l="f69" t="f72" r="f70" b="f71"/>
            <a:pathLst>
              <a:path w="118" h="115">
                <a:moveTo>
                  <a:pt x="f5" y="f8"/>
                </a:moveTo>
                <a:cubicBezTo>
                  <a:pt x="f9" y="f10"/>
                  <a:pt x="f11" y="f12"/>
                  <a:pt x="f13" y="f14"/>
                </a:cubicBezTo>
                <a:cubicBezTo>
                  <a:pt x="f15" y="f5"/>
                  <a:pt x="f16" y="f17"/>
                  <a:pt x="f6" y="f18"/>
                </a:cubicBezTo>
                <a:cubicBezTo>
                  <a:pt x="f19" y="f20"/>
                  <a:pt x="f21" y="f22"/>
                  <a:pt x="f23" y="f7"/>
                </a:cubicBezTo>
                <a:cubicBezTo>
                  <a:pt x="f24" y="f25"/>
                  <a:pt x="f26" y="f27"/>
                  <a:pt x="f5" y="f8"/>
                </a:cubicBezTo>
                <a:cubicBezTo>
                  <a:pt x="f5" y="f15"/>
                  <a:pt x="f5" y="f8"/>
                  <a:pt x="f5" y="f8"/>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0" name="Freeform 20">
            <a:extLst>
              <a:ext uri="{FF2B5EF4-FFF2-40B4-BE49-F238E27FC236}">
                <a16:creationId xmlns:a16="http://schemas.microsoft.com/office/drawing/2014/main" id="{930444B2-3EF4-4584-8AF8-DA979FAE462A}"/>
              </a:ext>
            </a:extLst>
          </p:cNvPr>
          <p:cNvSpPr/>
          <p:nvPr/>
        </p:nvSpPr>
        <p:spPr>
          <a:xfrm>
            <a:off x="2695578" y="3287716"/>
            <a:ext cx="293686" cy="288922"/>
          </a:xfrm>
          <a:custGeom>
            <a:avLst/>
            <a:gdLst>
              <a:gd name="f0" fmla="val 10800000"/>
              <a:gd name="f1" fmla="val 5400000"/>
              <a:gd name="f2" fmla="val 180"/>
              <a:gd name="f3" fmla="val w"/>
              <a:gd name="f4" fmla="val h"/>
              <a:gd name="f5" fmla="val 0"/>
              <a:gd name="f6" fmla="val 133"/>
              <a:gd name="f7" fmla="val 131"/>
              <a:gd name="f8" fmla="val 1"/>
              <a:gd name="f9" fmla="val 123"/>
              <a:gd name="f10" fmla="val 2"/>
              <a:gd name="f11" fmla="val 120"/>
              <a:gd name="f12" fmla="val 116"/>
              <a:gd name="f13" fmla="val 114"/>
              <a:gd name="f14" fmla="val 39"/>
              <a:gd name="f15" fmla="val 76"/>
              <a:gd name="f16" fmla="val 77"/>
              <a:gd name="f17" fmla="val 115"/>
              <a:gd name="f18" fmla="val 118"/>
              <a:gd name="f19" fmla="val 119"/>
              <a:gd name="f20" fmla="val 21"/>
              <a:gd name="f21" fmla="val 121"/>
              <a:gd name="f22" fmla="val 34"/>
              <a:gd name="f23" fmla="val 107"/>
              <a:gd name="f24" fmla="val 48"/>
              <a:gd name="f25" fmla="val 83"/>
              <a:gd name="f26" fmla="val 70"/>
              <a:gd name="f27" fmla="val 60"/>
              <a:gd name="f28" fmla="val 93"/>
              <a:gd name="f29" fmla="val 37"/>
              <a:gd name="f30" fmla="val 117"/>
              <a:gd name="f31" fmla="val 28"/>
              <a:gd name="f32" fmla="val 127"/>
              <a:gd name="f33" fmla="val 20"/>
              <a:gd name="f34" fmla="val 8"/>
              <a:gd name="f35" fmla="val 124"/>
              <a:gd name="f36" fmla="val 6"/>
              <a:gd name="f37" fmla="val 4"/>
              <a:gd name="f38" fmla="+- 0 0 -90"/>
              <a:gd name="f39" fmla="*/ f3 1 133"/>
              <a:gd name="f40" fmla="*/ f4 1 131"/>
              <a:gd name="f41" fmla="val f5"/>
              <a:gd name="f42" fmla="val f6"/>
              <a:gd name="f43" fmla="val f7"/>
              <a:gd name="f44" fmla="*/ f38 f0 1"/>
              <a:gd name="f45" fmla="+- f43 0 f41"/>
              <a:gd name="f46" fmla="+- f42 0 f41"/>
              <a:gd name="f47" fmla="*/ f44 1 f2"/>
              <a:gd name="f48" fmla="*/ f46 1 133"/>
              <a:gd name="f49" fmla="*/ f45 1 131"/>
              <a:gd name="f50" fmla="*/ 1 f46 1"/>
              <a:gd name="f51" fmla="*/ 123 f45 1"/>
              <a:gd name="f52" fmla="*/ 2 f46 1"/>
              <a:gd name="f53" fmla="*/ 114 f45 1"/>
              <a:gd name="f54" fmla="*/ 114 f46 1"/>
              <a:gd name="f55" fmla="*/ 2 f45 1"/>
              <a:gd name="f56" fmla="*/ 120 f46 1"/>
              <a:gd name="f57" fmla="*/ 0 f45 1"/>
              <a:gd name="f58" fmla="*/ 119 f46 1"/>
              <a:gd name="f59" fmla="*/ 1 f45 1"/>
              <a:gd name="f60" fmla="*/ 107 f46 1"/>
              <a:gd name="f61" fmla="*/ 48 f45 1"/>
              <a:gd name="f62" fmla="*/ 37 f46 1"/>
              <a:gd name="f63" fmla="*/ 117 f45 1"/>
              <a:gd name="f64" fmla="*/ 8 f46 1"/>
              <a:gd name="f65" fmla="*/ 124 f45 1"/>
              <a:gd name="f66" fmla="+- f47 0 f1"/>
              <a:gd name="f67" fmla="*/ f50 1 133"/>
              <a:gd name="f68" fmla="*/ f51 1 131"/>
              <a:gd name="f69" fmla="*/ f52 1 133"/>
              <a:gd name="f70" fmla="*/ f53 1 131"/>
              <a:gd name="f71" fmla="*/ f54 1 133"/>
              <a:gd name="f72" fmla="*/ f55 1 131"/>
              <a:gd name="f73" fmla="*/ f56 1 133"/>
              <a:gd name="f74" fmla="*/ f57 1 131"/>
              <a:gd name="f75" fmla="*/ f58 1 133"/>
              <a:gd name="f76" fmla="*/ f59 1 131"/>
              <a:gd name="f77" fmla="*/ f60 1 133"/>
              <a:gd name="f78" fmla="*/ f61 1 131"/>
              <a:gd name="f79" fmla="*/ f62 1 133"/>
              <a:gd name="f80" fmla="*/ f63 1 131"/>
              <a:gd name="f81" fmla="*/ f64 1 133"/>
              <a:gd name="f82" fmla="*/ f65 1 131"/>
              <a:gd name="f83" fmla="*/ 0 1 f48"/>
              <a:gd name="f84" fmla="*/ f42 1 f48"/>
              <a:gd name="f85" fmla="*/ 0 1 f49"/>
              <a:gd name="f86" fmla="*/ f43 1 f49"/>
              <a:gd name="f87" fmla="*/ f67 1 f48"/>
              <a:gd name="f88" fmla="*/ f68 1 f49"/>
              <a:gd name="f89" fmla="*/ f69 1 f48"/>
              <a:gd name="f90" fmla="*/ f70 1 f49"/>
              <a:gd name="f91" fmla="*/ f71 1 f48"/>
              <a:gd name="f92" fmla="*/ f72 1 f49"/>
              <a:gd name="f93" fmla="*/ f73 1 f48"/>
              <a:gd name="f94" fmla="*/ f74 1 f49"/>
              <a:gd name="f95" fmla="*/ f75 1 f48"/>
              <a:gd name="f96" fmla="*/ f76 1 f49"/>
              <a:gd name="f97" fmla="*/ f77 1 f48"/>
              <a:gd name="f98" fmla="*/ f78 1 f49"/>
              <a:gd name="f99" fmla="*/ f79 1 f48"/>
              <a:gd name="f100" fmla="*/ f80 1 f49"/>
              <a:gd name="f101" fmla="*/ f81 1 f48"/>
              <a:gd name="f102" fmla="*/ f82 1 f49"/>
              <a:gd name="f103" fmla="*/ f83 f39 1"/>
              <a:gd name="f104" fmla="*/ f84 f39 1"/>
              <a:gd name="f105" fmla="*/ f86 f40 1"/>
              <a:gd name="f106" fmla="*/ f85 f40 1"/>
              <a:gd name="f107" fmla="*/ f87 f39 1"/>
              <a:gd name="f108" fmla="*/ f88 f40 1"/>
              <a:gd name="f109" fmla="*/ f89 f39 1"/>
              <a:gd name="f110" fmla="*/ f90 f40 1"/>
              <a:gd name="f111" fmla="*/ f91 f39 1"/>
              <a:gd name="f112" fmla="*/ f92 f40 1"/>
              <a:gd name="f113" fmla="*/ f93 f39 1"/>
              <a:gd name="f114" fmla="*/ f94 f40 1"/>
              <a:gd name="f115" fmla="*/ f95 f39 1"/>
              <a:gd name="f116" fmla="*/ f96 f40 1"/>
              <a:gd name="f117" fmla="*/ f97 f39 1"/>
              <a:gd name="f118" fmla="*/ f98 f40 1"/>
              <a:gd name="f119" fmla="*/ f99 f39 1"/>
              <a:gd name="f120" fmla="*/ f100 f40 1"/>
              <a:gd name="f121" fmla="*/ f101 f39 1"/>
              <a:gd name="f122" fmla="*/ f102 f40 1"/>
            </a:gdLst>
            <a:ahLst/>
            <a:cxnLst>
              <a:cxn ang="3cd4">
                <a:pos x="hc" y="t"/>
              </a:cxn>
              <a:cxn ang="0">
                <a:pos x="r" y="vc"/>
              </a:cxn>
              <a:cxn ang="cd4">
                <a:pos x="hc" y="b"/>
              </a:cxn>
              <a:cxn ang="cd2">
                <a:pos x="l" y="vc"/>
              </a:cxn>
              <a:cxn ang="f66">
                <a:pos x="f107" y="f108"/>
              </a:cxn>
              <a:cxn ang="f66">
                <a:pos x="f109" y="f110"/>
              </a:cxn>
              <a:cxn ang="f66">
                <a:pos x="f111" y="f112"/>
              </a:cxn>
              <a:cxn ang="f66">
                <a:pos x="f113" y="f114"/>
              </a:cxn>
              <a:cxn ang="f66">
                <a:pos x="f115" y="f116"/>
              </a:cxn>
              <a:cxn ang="f66">
                <a:pos x="f117" y="f118"/>
              </a:cxn>
              <a:cxn ang="f66">
                <a:pos x="f119" y="f120"/>
              </a:cxn>
              <a:cxn ang="f66">
                <a:pos x="f121" y="f122"/>
              </a:cxn>
              <a:cxn ang="f66">
                <a:pos x="f107" y="f108"/>
              </a:cxn>
            </a:cxnLst>
            <a:rect l="f103" t="f106" r="f104" b="f105"/>
            <a:pathLst>
              <a:path w="133" h="131">
                <a:moveTo>
                  <a:pt x="f8" y="f9"/>
                </a:moveTo>
                <a:cubicBezTo>
                  <a:pt x="f10" y="f11"/>
                  <a:pt x="f5" y="f12"/>
                  <a:pt x="f10" y="f13"/>
                </a:cubicBezTo>
                <a:cubicBezTo>
                  <a:pt x="f14" y="f15"/>
                  <a:pt x="f16" y="f14"/>
                  <a:pt x="f13" y="f10"/>
                </a:cubicBezTo>
                <a:cubicBezTo>
                  <a:pt x="f17" y="f5"/>
                  <a:pt x="f18" y="f5"/>
                  <a:pt x="f11" y="f5"/>
                </a:cubicBezTo>
                <a:cubicBezTo>
                  <a:pt x="f11" y="f5"/>
                  <a:pt x="f19" y="f8"/>
                  <a:pt x="f19" y="f8"/>
                </a:cubicBezTo>
                <a:cubicBezTo>
                  <a:pt x="f6" y="f20"/>
                  <a:pt x="f21" y="f22"/>
                  <a:pt x="f23" y="f24"/>
                </a:cubicBezTo>
                <a:cubicBezTo>
                  <a:pt x="f25" y="f26"/>
                  <a:pt x="f27" y="f28"/>
                  <a:pt x="f29" y="f30"/>
                </a:cubicBezTo>
                <a:cubicBezTo>
                  <a:pt x="f31" y="f32"/>
                  <a:pt x="f33" y="f7"/>
                  <a:pt x="f34" y="f35"/>
                </a:cubicBezTo>
                <a:cubicBezTo>
                  <a:pt x="f36" y="f9"/>
                  <a:pt x="f37" y="f9"/>
                  <a:pt x="f8" y="f9"/>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1" name="Freeform 21">
            <a:extLst>
              <a:ext uri="{FF2B5EF4-FFF2-40B4-BE49-F238E27FC236}">
                <a16:creationId xmlns:a16="http://schemas.microsoft.com/office/drawing/2014/main" id="{B36E8904-9743-461E-B49B-175FBF3DF6AF}"/>
              </a:ext>
            </a:extLst>
          </p:cNvPr>
          <p:cNvSpPr/>
          <p:nvPr/>
        </p:nvSpPr>
        <p:spPr>
          <a:xfrm>
            <a:off x="692155" y="3863970"/>
            <a:ext cx="896934" cy="939802"/>
          </a:xfrm>
          <a:custGeom>
            <a:avLst/>
            <a:gdLst>
              <a:gd name="f0" fmla="val 10800000"/>
              <a:gd name="f1" fmla="val 5400000"/>
              <a:gd name="f2" fmla="val 180"/>
              <a:gd name="f3" fmla="val w"/>
              <a:gd name="f4" fmla="val h"/>
              <a:gd name="f5" fmla="val 0"/>
              <a:gd name="f6" fmla="val 408"/>
              <a:gd name="f7" fmla="val 426"/>
              <a:gd name="f8" fmla="val 158"/>
              <a:gd name="f9" fmla="val 71"/>
              <a:gd name="f10" fmla="val 163"/>
              <a:gd name="f11" fmla="val 66"/>
              <a:gd name="f12" fmla="val 167"/>
              <a:gd name="f13" fmla="val 63"/>
              <a:gd name="f14" fmla="val 173"/>
              <a:gd name="f15" fmla="val 59"/>
              <a:gd name="f16" fmla="val 156"/>
              <a:gd name="f17" fmla="val 65"/>
              <a:gd name="f18" fmla="val 141"/>
              <a:gd name="f19" fmla="val 70"/>
              <a:gd name="f20" fmla="val 126"/>
              <a:gd name="f21" fmla="val 75"/>
              <a:gd name="f22" fmla="val 125"/>
              <a:gd name="f23" fmla="val 74"/>
              <a:gd name="f24" fmla="val 72"/>
              <a:gd name="f25" fmla="val 131"/>
              <a:gd name="f26" fmla="val 69"/>
              <a:gd name="f27" fmla="val 138"/>
              <a:gd name="f28" fmla="val 67"/>
              <a:gd name="f29" fmla="val 144"/>
              <a:gd name="f30" fmla="val 151"/>
              <a:gd name="f31" fmla="val 62"/>
              <a:gd name="f32" fmla="val 164"/>
              <a:gd name="f33" fmla="val 56"/>
              <a:gd name="f34" fmla="val 54"/>
              <a:gd name="f35" fmla="val 53"/>
              <a:gd name="f36" fmla="val 51"/>
              <a:gd name="f37" fmla="val 155"/>
              <a:gd name="f38" fmla="val 147"/>
              <a:gd name="f39" fmla="val 137"/>
              <a:gd name="f40" fmla="val 127"/>
              <a:gd name="f41" fmla="val 52"/>
              <a:gd name="f42" fmla="val 42"/>
              <a:gd name="f43" fmla="val 38"/>
              <a:gd name="f44" fmla="val 149"/>
              <a:gd name="f45" fmla="val 31"/>
              <a:gd name="f46" fmla="val 27"/>
              <a:gd name="f47" fmla="val 21"/>
              <a:gd name="f48" fmla="val 172"/>
              <a:gd name="f49" fmla="val 13"/>
              <a:gd name="f50" fmla="val 182"/>
              <a:gd name="f51" fmla="val 11"/>
              <a:gd name="f52" fmla="val 210"/>
              <a:gd name="f53" fmla="val 6"/>
              <a:gd name="f54" fmla="val 239"/>
              <a:gd name="f55" fmla="val 268"/>
              <a:gd name="f56" fmla="val 1"/>
              <a:gd name="f57" fmla="val 318"/>
              <a:gd name="f58" fmla="val 3"/>
              <a:gd name="f59" fmla="val 342"/>
              <a:gd name="f60" fmla="val 43"/>
              <a:gd name="f61" fmla="val 324"/>
              <a:gd name="f62" fmla="val 90"/>
              <a:gd name="f63" fmla="val 311"/>
              <a:gd name="f64" fmla="val 284"/>
              <a:gd name="f65" fmla="val 150"/>
              <a:gd name="f66" fmla="val 254"/>
              <a:gd name="f67" fmla="val 171"/>
              <a:gd name="f68" fmla="val 222"/>
              <a:gd name="f69" fmla="val 194"/>
              <a:gd name="f70" fmla="val 189"/>
              <a:gd name="f71" fmla="val 216"/>
              <a:gd name="f72" fmla="val 157"/>
              <a:gd name="f73" fmla="val 240"/>
              <a:gd name="f74" fmla="val 135"/>
              <a:gd name="f75" fmla="val 256"/>
              <a:gd name="f76" fmla="val 116"/>
              <a:gd name="f77" fmla="val 276"/>
              <a:gd name="f78" fmla="val 105"/>
              <a:gd name="f79" fmla="val 302"/>
              <a:gd name="f80" fmla="val 94"/>
              <a:gd name="f81" fmla="val 329"/>
              <a:gd name="f82" fmla="val 100"/>
              <a:gd name="f83" fmla="val 347"/>
              <a:gd name="f84" fmla="val 124"/>
              <a:gd name="f85" fmla="val 362"/>
              <a:gd name="f86" fmla="val 130"/>
              <a:gd name="f87" fmla="val 366"/>
              <a:gd name="f88" fmla="val 367"/>
              <a:gd name="f89" fmla="val 142"/>
              <a:gd name="f90" fmla="val 361"/>
              <a:gd name="f91" fmla="val 348"/>
              <a:gd name="f92" fmla="val 336"/>
              <a:gd name="f93" fmla="val 187"/>
              <a:gd name="f94" fmla="val 323"/>
              <a:gd name="f95" fmla="val 221"/>
              <a:gd name="f96" fmla="val 293"/>
              <a:gd name="f97" fmla="val 258"/>
              <a:gd name="f98" fmla="val 266"/>
              <a:gd name="f99" fmla="val 305"/>
              <a:gd name="f100" fmla="val 262"/>
              <a:gd name="f101" fmla="val 260"/>
              <a:gd name="f102" fmla="val 345"/>
              <a:gd name="f103" fmla="val 264"/>
              <a:gd name="f104" fmla="val 363"/>
              <a:gd name="f105" fmla="val 270"/>
              <a:gd name="f106" fmla="val 387"/>
              <a:gd name="f107" fmla="val 277"/>
              <a:gd name="f108" fmla="val 402"/>
              <a:gd name="f109" fmla="val 295"/>
              <a:gd name="f110" fmla="val 405"/>
              <a:gd name="f111" fmla="val 321"/>
              <a:gd name="f112" fmla="val 350"/>
              <a:gd name="f113" fmla="val 376"/>
              <a:gd name="f114" fmla="val 394"/>
              <a:gd name="f115" fmla="val 356"/>
              <a:gd name="f116" fmla="val 334"/>
              <a:gd name="f117" fmla="val 414"/>
              <a:gd name="f118" fmla="val 310"/>
              <a:gd name="f119" fmla="val 418"/>
              <a:gd name="f120" fmla="val 257"/>
              <a:gd name="f121" fmla="val 425"/>
              <a:gd name="f122" fmla="val 204"/>
              <a:gd name="f123" fmla="val 419"/>
              <a:gd name="f124" fmla="val 407"/>
              <a:gd name="f125" fmla="val 99"/>
              <a:gd name="f126" fmla="val 412"/>
              <a:gd name="f127" fmla="val 73"/>
              <a:gd name="f128" fmla="val 49"/>
              <a:gd name="f129" fmla="val 24"/>
              <a:gd name="f130" fmla="val 422"/>
              <a:gd name="f131" fmla="val 411"/>
              <a:gd name="f132" fmla="val 396"/>
              <a:gd name="f133" fmla="val 81"/>
              <a:gd name="f134" fmla="val 382"/>
              <a:gd name="f135" fmla="val 369"/>
              <a:gd name="f136" fmla="val 355"/>
              <a:gd name="f137" fmla="val 325"/>
              <a:gd name="f138" fmla="val 60"/>
              <a:gd name="f139" fmla="val 297"/>
              <a:gd name="f140" fmla="val 269"/>
              <a:gd name="f141" fmla="val 104"/>
              <a:gd name="f142" fmla="val 218"/>
              <a:gd name="f143" fmla="val 186"/>
              <a:gd name="f144" fmla="val 200"/>
              <a:gd name="f145" fmla="val 224"/>
              <a:gd name="f146" fmla="val 143"/>
              <a:gd name="f147" fmla="val 246"/>
              <a:gd name="f148" fmla="val 109"/>
              <a:gd name="f149" fmla="val 281"/>
              <a:gd name="f150" fmla="val 98"/>
              <a:gd name="f151" fmla="val 290"/>
              <a:gd name="f152" fmla="val 83"/>
              <a:gd name="f153" fmla="val 292"/>
              <a:gd name="f154" fmla="val 44"/>
              <a:gd name="f155" fmla="val 286"/>
              <a:gd name="f156" fmla="val 34"/>
              <a:gd name="f157" fmla="val 236"/>
              <a:gd name="f158" fmla="val 219"/>
              <a:gd name="f159" fmla="val 199"/>
              <a:gd name="f160" fmla="val 58"/>
              <a:gd name="f161" fmla="val 175"/>
              <a:gd name="f162" fmla="val 161"/>
              <a:gd name="f163" fmla="val 377"/>
              <a:gd name="f164" fmla="val 205"/>
              <a:gd name="f165" fmla="val 389"/>
              <a:gd name="f166" fmla="val 391"/>
              <a:gd name="f167" fmla="val 287"/>
              <a:gd name="f168" fmla="val 384"/>
              <a:gd name="f169" fmla="val 380"/>
              <a:gd name="f170" fmla="val 354"/>
              <a:gd name="f171" fmla="val 368"/>
              <a:gd name="f172" fmla="val 343"/>
              <a:gd name="f173" fmla="val 374"/>
              <a:gd name="f174" fmla="val 371"/>
              <a:gd name="f175" fmla="val 308"/>
              <a:gd name="f176" fmla="val 358"/>
              <a:gd name="f177" fmla="val 300"/>
              <a:gd name="f178" fmla="val 296"/>
              <a:gd name="f179" fmla="val 285"/>
              <a:gd name="f180" fmla="val 279"/>
              <a:gd name="f181" fmla="val 251"/>
              <a:gd name="f182" fmla="val 220"/>
              <a:gd name="f183" fmla="val 330"/>
              <a:gd name="f184" fmla="val 193"/>
              <a:gd name="f185" fmla="+- 0 0 -90"/>
              <a:gd name="f186" fmla="*/ f3 1 408"/>
              <a:gd name="f187" fmla="*/ f4 1 426"/>
              <a:gd name="f188" fmla="val f5"/>
              <a:gd name="f189" fmla="val f6"/>
              <a:gd name="f190" fmla="val f7"/>
              <a:gd name="f191" fmla="*/ f185 f0 1"/>
              <a:gd name="f192" fmla="+- f190 0 f188"/>
              <a:gd name="f193" fmla="+- f189 0 f188"/>
              <a:gd name="f194" fmla="*/ f191 1 f2"/>
              <a:gd name="f195" fmla="*/ f193 1 408"/>
              <a:gd name="f196" fmla="*/ f192 1 426"/>
              <a:gd name="f197" fmla="*/ 158 f193 1"/>
              <a:gd name="f198" fmla="*/ 71 f192 1"/>
              <a:gd name="f199" fmla="*/ 173 f193 1"/>
              <a:gd name="f200" fmla="*/ 59 f192 1"/>
              <a:gd name="f201" fmla="*/ 126 f193 1"/>
              <a:gd name="f202" fmla="*/ 75 f192 1"/>
              <a:gd name="f203" fmla="*/ 125 f193 1"/>
              <a:gd name="f204" fmla="*/ 144 f193 1"/>
              <a:gd name="f205" fmla="*/ 65 f192 1"/>
              <a:gd name="f206" fmla="*/ 164 f193 1"/>
              <a:gd name="f207" fmla="*/ 56 f192 1"/>
              <a:gd name="f208" fmla="*/ 163 f193 1"/>
              <a:gd name="f209" fmla="*/ 51 f192 1"/>
              <a:gd name="f210" fmla="*/ 137 f193 1"/>
              <a:gd name="f211" fmla="*/ 138 f193 1"/>
              <a:gd name="f212" fmla="*/ 42 f192 1"/>
              <a:gd name="f213" fmla="*/ 155 f193 1"/>
              <a:gd name="f214" fmla="*/ 27 f192 1"/>
              <a:gd name="f215" fmla="*/ 182 f193 1"/>
              <a:gd name="f216" fmla="*/ 11 f192 1"/>
              <a:gd name="f217" fmla="*/ 268 f193 1"/>
              <a:gd name="f218" fmla="*/ 1 f192 1"/>
              <a:gd name="f219" fmla="*/ 324 f193 1"/>
              <a:gd name="f220" fmla="*/ 90 f192 1"/>
              <a:gd name="f221" fmla="*/ 254 f193 1"/>
              <a:gd name="f222" fmla="*/ 171 f192 1"/>
              <a:gd name="f223" fmla="*/ 157 f193 1"/>
              <a:gd name="f224" fmla="*/ 240 f192 1"/>
              <a:gd name="f225" fmla="*/ 105 f193 1"/>
              <a:gd name="f226" fmla="*/ 302 f192 1"/>
              <a:gd name="f227" fmla="*/ 124 f193 1"/>
              <a:gd name="f228" fmla="*/ 362 f192 1"/>
              <a:gd name="f229" fmla="*/ 142 f193 1"/>
              <a:gd name="f230" fmla="*/ 361 f192 1"/>
              <a:gd name="f231" fmla="*/ 187 f193 1"/>
              <a:gd name="f232" fmla="*/ 323 f192 1"/>
              <a:gd name="f233" fmla="*/ 305 f193 1"/>
              <a:gd name="f234" fmla="*/ 262 f192 1"/>
              <a:gd name="f235" fmla="*/ 363 f193 1"/>
              <a:gd name="f236" fmla="*/ 270 f192 1"/>
              <a:gd name="f237" fmla="*/ 405 f193 1"/>
              <a:gd name="f238" fmla="*/ 321 f192 1"/>
              <a:gd name="f239" fmla="*/ 376 f193 1"/>
              <a:gd name="f240" fmla="*/ 394 f192 1"/>
              <a:gd name="f241" fmla="*/ 310 f193 1"/>
              <a:gd name="f242" fmla="*/ 418 f192 1"/>
              <a:gd name="f243" fmla="*/ 151 f193 1"/>
              <a:gd name="f244" fmla="*/ 419 f192 1"/>
              <a:gd name="f245" fmla="*/ 149 f193 1"/>
              <a:gd name="f246" fmla="*/ 73 f193 1"/>
              <a:gd name="f247" fmla="*/ 0 f193 1"/>
              <a:gd name="f248" fmla="*/ 411 f192 1"/>
              <a:gd name="f249" fmla="*/ 90 f193 1"/>
              <a:gd name="f250" fmla="*/ 396 f192 1"/>
              <a:gd name="f251" fmla="*/ 65 f193 1"/>
              <a:gd name="f252" fmla="*/ 355 f192 1"/>
              <a:gd name="f253" fmla="*/ 75 f193 1"/>
              <a:gd name="f254" fmla="*/ 269 f192 1"/>
              <a:gd name="f255" fmla="*/ 200 f193 1"/>
              <a:gd name="f256" fmla="*/ 157 f192 1"/>
              <a:gd name="f257" fmla="*/ 109 f192 1"/>
              <a:gd name="f258" fmla="*/ 292 f193 1"/>
              <a:gd name="f259" fmla="*/ 66 f192 1"/>
              <a:gd name="f260" fmla="*/ 264 f193 1"/>
              <a:gd name="f261" fmla="*/ 31 f192 1"/>
              <a:gd name="f262" fmla="*/ 199 f193 1"/>
              <a:gd name="f263" fmla="*/ 58 f192 1"/>
              <a:gd name="f264" fmla="*/ 161 f193 1"/>
              <a:gd name="f265" fmla="*/ 377 f192 1"/>
              <a:gd name="f266" fmla="*/ 287 f193 1"/>
              <a:gd name="f267" fmla="*/ 387 f192 1"/>
              <a:gd name="f268" fmla="*/ 354 f193 1"/>
              <a:gd name="f269" fmla="*/ 366 f192 1"/>
              <a:gd name="f270" fmla="*/ 374 f193 1"/>
              <a:gd name="f271" fmla="*/ 325 f192 1"/>
              <a:gd name="f272" fmla="*/ 343 f193 1"/>
              <a:gd name="f273" fmla="*/ 296 f192 1"/>
              <a:gd name="f274" fmla="*/ 251 f193 1"/>
              <a:gd name="f275" fmla="*/ 311 f192 1"/>
              <a:gd name="f276" fmla="+- f194 0 f1"/>
              <a:gd name="f277" fmla="*/ f197 1 408"/>
              <a:gd name="f278" fmla="*/ f198 1 426"/>
              <a:gd name="f279" fmla="*/ f199 1 408"/>
              <a:gd name="f280" fmla="*/ f200 1 426"/>
              <a:gd name="f281" fmla="*/ f201 1 408"/>
              <a:gd name="f282" fmla="*/ f202 1 426"/>
              <a:gd name="f283" fmla="*/ f203 1 408"/>
              <a:gd name="f284" fmla="*/ f204 1 408"/>
              <a:gd name="f285" fmla="*/ f205 1 426"/>
              <a:gd name="f286" fmla="*/ f206 1 408"/>
              <a:gd name="f287" fmla="*/ f207 1 426"/>
              <a:gd name="f288" fmla="*/ f208 1 408"/>
              <a:gd name="f289" fmla="*/ f209 1 426"/>
              <a:gd name="f290" fmla="*/ f210 1 408"/>
              <a:gd name="f291" fmla="*/ f211 1 408"/>
              <a:gd name="f292" fmla="*/ f212 1 426"/>
              <a:gd name="f293" fmla="*/ f213 1 408"/>
              <a:gd name="f294" fmla="*/ f214 1 426"/>
              <a:gd name="f295" fmla="*/ f215 1 408"/>
              <a:gd name="f296" fmla="*/ f216 1 426"/>
              <a:gd name="f297" fmla="*/ f217 1 408"/>
              <a:gd name="f298" fmla="*/ f218 1 426"/>
              <a:gd name="f299" fmla="*/ f219 1 408"/>
              <a:gd name="f300" fmla="*/ f220 1 426"/>
              <a:gd name="f301" fmla="*/ f221 1 408"/>
              <a:gd name="f302" fmla="*/ f222 1 426"/>
              <a:gd name="f303" fmla="*/ f223 1 408"/>
              <a:gd name="f304" fmla="*/ f224 1 426"/>
              <a:gd name="f305" fmla="*/ f225 1 408"/>
              <a:gd name="f306" fmla="*/ f226 1 426"/>
              <a:gd name="f307" fmla="*/ f227 1 408"/>
              <a:gd name="f308" fmla="*/ f228 1 426"/>
              <a:gd name="f309" fmla="*/ f229 1 408"/>
              <a:gd name="f310" fmla="*/ f230 1 426"/>
              <a:gd name="f311" fmla="*/ f231 1 408"/>
              <a:gd name="f312" fmla="*/ f232 1 426"/>
              <a:gd name="f313" fmla="*/ f233 1 408"/>
              <a:gd name="f314" fmla="*/ f234 1 426"/>
              <a:gd name="f315" fmla="*/ f235 1 408"/>
              <a:gd name="f316" fmla="*/ f236 1 426"/>
              <a:gd name="f317" fmla="*/ f237 1 408"/>
              <a:gd name="f318" fmla="*/ f238 1 426"/>
              <a:gd name="f319" fmla="*/ f239 1 408"/>
              <a:gd name="f320" fmla="*/ f240 1 426"/>
              <a:gd name="f321" fmla="*/ f241 1 408"/>
              <a:gd name="f322" fmla="*/ f242 1 426"/>
              <a:gd name="f323" fmla="*/ f243 1 408"/>
              <a:gd name="f324" fmla="*/ f244 1 426"/>
              <a:gd name="f325" fmla="*/ f245 1 408"/>
              <a:gd name="f326" fmla="*/ f246 1 408"/>
              <a:gd name="f327" fmla="*/ f247 1 408"/>
              <a:gd name="f328" fmla="*/ f248 1 426"/>
              <a:gd name="f329" fmla="*/ f249 1 408"/>
              <a:gd name="f330" fmla="*/ f250 1 426"/>
              <a:gd name="f331" fmla="*/ f251 1 408"/>
              <a:gd name="f332" fmla="*/ f252 1 426"/>
              <a:gd name="f333" fmla="*/ f253 1 408"/>
              <a:gd name="f334" fmla="*/ f254 1 426"/>
              <a:gd name="f335" fmla="*/ f255 1 408"/>
              <a:gd name="f336" fmla="*/ f256 1 426"/>
              <a:gd name="f337" fmla="*/ f257 1 426"/>
              <a:gd name="f338" fmla="*/ f258 1 408"/>
              <a:gd name="f339" fmla="*/ f259 1 426"/>
              <a:gd name="f340" fmla="*/ f260 1 408"/>
              <a:gd name="f341" fmla="*/ f261 1 426"/>
              <a:gd name="f342" fmla="*/ f262 1 408"/>
              <a:gd name="f343" fmla="*/ f263 1 426"/>
              <a:gd name="f344" fmla="*/ f264 1 408"/>
              <a:gd name="f345" fmla="*/ f265 1 426"/>
              <a:gd name="f346" fmla="*/ f266 1 408"/>
              <a:gd name="f347" fmla="*/ f267 1 426"/>
              <a:gd name="f348" fmla="*/ f268 1 408"/>
              <a:gd name="f349" fmla="*/ f269 1 426"/>
              <a:gd name="f350" fmla="*/ f270 1 408"/>
              <a:gd name="f351" fmla="*/ f271 1 426"/>
              <a:gd name="f352" fmla="*/ f272 1 408"/>
              <a:gd name="f353" fmla="*/ f273 1 426"/>
              <a:gd name="f354" fmla="*/ f274 1 408"/>
              <a:gd name="f355" fmla="*/ f275 1 426"/>
              <a:gd name="f356" fmla="*/ 0 1 f195"/>
              <a:gd name="f357" fmla="*/ f189 1 f195"/>
              <a:gd name="f358" fmla="*/ 0 1 f196"/>
              <a:gd name="f359" fmla="*/ f190 1 f196"/>
              <a:gd name="f360" fmla="*/ f277 1 f195"/>
              <a:gd name="f361" fmla="*/ f278 1 f196"/>
              <a:gd name="f362" fmla="*/ f279 1 f195"/>
              <a:gd name="f363" fmla="*/ f280 1 f196"/>
              <a:gd name="f364" fmla="*/ f281 1 f195"/>
              <a:gd name="f365" fmla="*/ f282 1 f196"/>
              <a:gd name="f366" fmla="*/ f283 1 f195"/>
              <a:gd name="f367" fmla="*/ f284 1 f195"/>
              <a:gd name="f368" fmla="*/ f285 1 f196"/>
              <a:gd name="f369" fmla="*/ f286 1 f195"/>
              <a:gd name="f370" fmla="*/ f287 1 f196"/>
              <a:gd name="f371" fmla="*/ f288 1 f195"/>
              <a:gd name="f372" fmla="*/ f289 1 f196"/>
              <a:gd name="f373" fmla="*/ f290 1 f195"/>
              <a:gd name="f374" fmla="*/ f291 1 f195"/>
              <a:gd name="f375" fmla="*/ f292 1 f196"/>
              <a:gd name="f376" fmla="*/ f293 1 f195"/>
              <a:gd name="f377" fmla="*/ f294 1 f196"/>
              <a:gd name="f378" fmla="*/ f295 1 f195"/>
              <a:gd name="f379" fmla="*/ f296 1 f196"/>
              <a:gd name="f380" fmla="*/ f297 1 f195"/>
              <a:gd name="f381" fmla="*/ f298 1 f196"/>
              <a:gd name="f382" fmla="*/ f299 1 f195"/>
              <a:gd name="f383" fmla="*/ f300 1 f196"/>
              <a:gd name="f384" fmla="*/ f301 1 f195"/>
              <a:gd name="f385" fmla="*/ f302 1 f196"/>
              <a:gd name="f386" fmla="*/ f303 1 f195"/>
              <a:gd name="f387" fmla="*/ f304 1 f196"/>
              <a:gd name="f388" fmla="*/ f305 1 f195"/>
              <a:gd name="f389" fmla="*/ f306 1 f196"/>
              <a:gd name="f390" fmla="*/ f307 1 f195"/>
              <a:gd name="f391" fmla="*/ f308 1 f196"/>
              <a:gd name="f392" fmla="*/ f309 1 f195"/>
              <a:gd name="f393" fmla="*/ f310 1 f196"/>
              <a:gd name="f394" fmla="*/ f311 1 f195"/>
              <a:gd name="f395" fmla="*/ f312 1 f196"/>
              <a:gd name="f396" fmla="*/ f313 1 f195"/>
              <a:gd name="f397" fmla="*/ f314 1 f196"/>
              <a:gd name="f398" fmla="*/ f315 1 f195"/>
              <a:gd name="f399" fmla="*/ f316 1 f196"/>
              <a:gd name="f400" fmla="*/ f317 1 f195"/>
              <a:gd name="f401" fmla="*/ f318 1 f196"/>
              <a:gd name="f402" fmla="*/ f319 1 f195"/>
              <a:gd name="f403" fmla="*/ f320 1 f196"/>
              <a:gd name="f404" fmla="*/ f321 1 f195"/>
              <a:gd name="f405" fmla="*/ f322 1 f196"/>
              <a:gd name="f406" fmla="*/ f323 1 f195"/>
              <a:gd name="f407" fmla="*/ f324 1 f196"/>
              <a:gd name="f408" fmla="*/ f325 1 f195"/>
              <a:gd name="f409" fmla="*/ f326 1 f195"/>
              <a:gd name="f410" fmla="*/ f327 1 f195"/>
              <a:gd name="f411" fmla="*/ f328 1 f196"/>
              <a:gd name="f412" fmla="*/ f329 1 f195"/>
              <a:gd name="f413" fmla="*/ f330 1 f196"/>
              <a:gd name="f414" fmla="*/ f331 1 f195"/>
              <a:gd name="f415" fmla="*/ f332 1 f196"/>
              <a:gd name="f416" fmla="*/ f333 1 f195"/>
              <a:gd name="f417" fmla="*/ f334 1 f196"/>
              <a:gd name="f418" fmla="*/ f335 1 f195"/>
              <a:gd name="f419" fmla="*/ f336 1 f196"/>
              <a:gd name="f420" fmla="*/ f337 1 f196"/>
              <a:gd name="f421" fmla="*/ f338 1 f195"/>
              <a:gd name="f422" fmla="*/ f339 1 f196"/>
              <a:gd name="f423" fmla="*/ f340 1 f195"/>
              <a:gd name="f424" fmla="*/ f341 1 f196"/>
              <a:gd name="f425" fmla="*/ f342 1 f195"/>
              <a:gd name="f426" fmla="*/ f343 1 f196"/>
              <a:gd name="f427" fmla="*/ f344 1 f195"/>
              <a:gd name="f428" fmla="*/ f345 1 f196"/>
              <a:gd name="f429" fmla="*/ f346 1 f195"/>
              <a:gd name="f430" fmla="*/ f347 1 f196"/>
              <a:gd name="f431" fmla="*/ f348 1 f195"/>
              <a:gd name="f432" fmla="*/ f349 1 f196"/>
              <a:gd name="f433" fmla="*/ f350 1 f195"/>
              <a:gd name="f434" fmla="*/ f351 1 f196"/>
              <a:gd name="f435" fmla="*/ f352 1 f195"/>
              <a:gd name="f436" fmla="*/ f353 1 f196"/>
              <a:gd name="f437" fmla="*/ f354 1 f195"/>
              <a:gd name="f438" fmla="*/ f355 1 f196"/>
              <a:gd name="f439" fmla="*/ f356 f186 1"/>
              <a:gd name="f440" fmla="*/ f357 f186 1"/>
              <a:gd name="f441" fmla="*/ f359 f187 1"/>
              <a:gd name="f442" fmla="*/ f358 f187 1"/>
              <a:gd name="f443" fmla="*/ f360 f186 1"/>
              <a:gd name="f444" fmla="*/ f361 f187 1"/>
              <a:gd name="f445" fmla="*/ f362 f186 1"/>
              <a:gd name="f446" fmla="*/ f363 f187 1"/>
              <a:gd name="f447" fmla="*/ f364 f186 1"/>
              <a:gd name="f448" fmla="*/ f365 f187 1"/>
              <a:gd name="f449" fmla="*/ f366 f186 1"/>
              <a:gd name="f450" fmla="*/ f367 f186 1"/>
              <a:gd name="f451" fmla="*/ f368 f187 1"/>
              <a:gd name="f452" fmla="*/ f369 f186 1"/>
              <a:gd name="f453" fmla="*/ f370 f187 1"/>
              <a:gd name="f454" fmla="*/ f371 f186 1"/>
              <a:gd name="f455" fmla="*/ f372 f187 1"/>
              <a:gd name="f456" fmla="*/ f373 f186 1"/>
              <a:gd name="f457" fmla="*/ f374 f186 1"/>
              <a:gd name="f458" fmla="*/ f375 f187 1"/>
              <a:gd name="f459" fmla="*/ f376 f186 1"/>
              <a:gd name="f460" fmla="*/ f377 f187 1"/>
              <a:gd name="f461" fmla="*/ f378 f186 1"/>
              <a:gd name="f462" fmla="*/ f379 f187 1"/>
              <a:gd name="f463" fmla="*/ f380 f186 1"/>
              <a:gd name="f464" fmla="*/ f381 f187 1"/>
              <a:gd name="f465" fmla="*/ f382 f186 1"/>
              <a:gd name="f466" fmla="*/ f383 f187 1"/>
              <a:gd name="f467" fmla="*/ f384 f186 1"/>
              <a:gd name="f468" fmla="*/ f385 f187 1"/>
              <a:gd name="f469" fmla="*/ f386 f186 1"/>
              <a:gd name="f470" fmla="*/ f387 f187 1"/>
              <a:gd name="f471" fmla="*/ f388 f186 1"/>
              <a:gd name="f472" fmla="*/ f389 f187 1"/>
              <a:gd name="f473" fmla="*/ f390 f186 1"/>
              <a:gd name="f474" fmla="*/ f391 f187 1"/>
              <a:gd name="f475" fmla="*/ f392 f186 1"/>
              <a:gd name="f476" fmla="*/ f393 f187 1"/>
              <a:gd name="f477" fmla="*/ f394 f186 1"/>
              <a:gd name="f478" fmla="*/ f395 f187 1"/>
              <a:gd name="f479" fmla="*/ f396 f186 1"/>
              <a:gd name="f480" fmla="*/ f397 f187 1"/>
              <a:gd name="f481" fmla="*/ f398 f186 1"/>
              <a:gd name="f482" fmla="*/ f399 f187 1"/>
              <a:gd name="f483" fmla="*/ f400 f186 1"/>
              <a:gd name="f484" fmla="*/ f401 f187 1"/>
              <a:gd name="f485" fmla="*/ f402 f186 1"/>
              <a:gd name="f486" fmla="*/ f403 f187 1"/>
              <a:gd name="f487" fmla="*/ f404 f186 1"/>
              <a:gd name="f488" fmla="*/ f405 f187 1"/>
              <a:gd name="f489" fmla="*/ f406 f186 1"/>
              <a:gd name="f490" fmla="*/ f407 f187 1"/>
              <a:gd name="f491" fmla="*/ f408 f186 1"/>
              <a:gd name="f492" fmla="*/ f409 f186 1"/>
              <a:gd name="f493" fmla="*/ f410 f186 1"/>
              <a:gd name="f494" fmla="*/ f411 f187 1"/>
              <a:gd name="f495" fmla="*/ f412 f186 1"/>
              <a:gd name="f496" fmla="*/ f413 f187 1"/>
              <a:gd name="f497" fmla="*/ f414 f186 1"/>
              <a:gd name="f498" fmla="*/ f415 f187 1"/>
              <a:gd name="f499" fmla="*/ f416 f186 1"/>
              <a:gd name="f500" fmla="*/ f417 f187 1"/>
              <a:gd name="f501" fmla="*/ f418 f186 1"/>
              <a:gd name="f502" fmla="*/ f419 f187 1"/>
              <a:gd name="f503" fmla="*/ f420 f187 1"/>
              <a:gd name="f504" fmla="*/ f421 f186 1"/>
              <a:gd name="f505" fmla="*/ f422 f187 1"/>
              <a:gd name="f506" fmla="*/ f423 f186 1"/>
              <a:gd name="f507" fmla="*/ f424 f187 1"/>
              <a:gd name="f508" fmla="*/ f425 f186 1"/>
              <a:gd name="f509" fmla="*/ f426 f187 1"/>
              <a:gd name="f510" fmla="*/ f427 f186 1"/>
              <a:gd name="f511" fmla="*/ f428 f187 1"/>
              <a:gd name="f512" fmla="*/ f429 f186 1"/>
              <a:gd name="f513" fmla="*/ f430 f187 1"/>
              <a:gd name="f514" fmla="*/ f431 f186 1"/>
              <a:gd name="f515" fmla="*/ f432 f187 1"/>
              <a:gd name="f516" fmla="*/ f433 f186 1"/>
              <a:gd name="f517" fmla="*/ f434 f187 1"/>
              <a:gd name="f518" fmla="*/ f435 f186 1"/>
              <a:gd name="f519" fmla="*/ f436 f187 1"/>
              <a:gd name="f520" fmla="*/ f437 f186 1"/>
              <a:gd name="f521" fmla="*/ f438 f187 1"/>
            </a:gdLst>
            <a:ahLst/>
            <a:cxnLst>
              <a:cxn ang="3cd4">
                <a:pos x="hc" y="t"/>
              </a:cxn>
              <a:cxn ang="0">
                <a:pos x="r" y="vc"/>
              </a:cxn>
              <a:cxn ang="cd4">
                <a:pos x="hc" y="b"/>
              </a:cxn>
              <a:cxn ang="cd2">
                <a:pos x="l" y="vc"/>
              </a:cxn>
              <a:cxn ang="f276">
                <a:pos x="f443" y="f444"/>
              </a:cxn>
              <a:cxn ang="f276">
                <a:pos x="f445" y="f446"/>
              </a:cxn>
              <a:cxn ang="f276">
                <a:pos x="f447" y="f448"/>
              </a:cxn>
              <a:cxn ang="f276">
                <a:pos x="f449" y="f444"/>
              </a:cxn>
              <a:cxn ang="f276">
                <a:pos x="f450" y="f451"/>
              </a:cxn>
              <a:cxn ang="f276">
                <a:pos x="f452" y="f453"/>
              </a:cxn>
              <a:cxn ang="f276">
                <a:pos x="f454" y="f455"/>
              </a:cxn>
              <a:cxn ang="f276">
                <a:pos x="f456" y="f446"/>
              </a:cxn>
              <a:cxn ang="f276">
                <a:pos x="f457" y="f458"/>
              </a:cxn>
              <a:cxn ang="f276">
                <a:pos x="f459" y="f460"/>
              </a:cxn>
              <a:cxn ang="f276">
                <a:pos x="f461" y="f462"/>
              </a:cxn>
              <a:cxn ang="f276">
                <a:pos x="f463" y="f464"/>
              </a:cxn>
              <a:cxn ang="f276">
                <a:pos x="f465" y="f466"/>
              </a:cxn>
              <a:cxn ang="f276">
                <a:pos x="f467" y="f468"/>
              </a:cxn>
              <a:cxn ang="f276">
                <a:pos x="f469" y="f470"/>
              </a:cxn>
              <a:cxn ang="f276">
                <a:pos x="f471" y="f472"/>
              </a:cxn>
              <a:cxn ang="f276">
                <a:pos x="f473" y="f474"/>
              </a:cxn>
              <a:cxn ang="f276">
                <a:pos x="f475" y="f476"/>
              </a:cxn>
              <a:cxn ang="f276">
                <a:pos x="f477" y="f478"/>
              </a:cxn>
              <a:cxn ang="f276">
                <a:pos x="f479" y="f480"/>
              </a:cxn>
              <a:cxn ang="f276">
                <a:pos x="f481" y="f482"/>
              </a:cxn>
              <a:cxn ang="f276">
                <a:pos x="f483" y="f484"/>
              </a:cxn>
              <a:cxn ang="f276">
                <a:pos x="f485" y="f486"/>
              </a:cxn>
              <a:cxn ang="f276">
                <a:pos x="f487" y="f488"/>
              </a:cxn>
              <a:cxn ang="f276">
                <a:pos x="f489" y="f490"/>
              </a:cxn>
              <a:cxn ang="f276">
                <a:pos x="f491" y="f490"/>
              </a:cxn>
              <a:cxn ang="f276">
                <a:pos x="f492" y="f490"/>
              </a:cxn>
              <a:cxn ang="f276">
                <a:pos x="f493" y="f494"/>
              </a:cxn>
              <a:cxn ang="f276">
                <a:pos x="f495" y="f496"/>
              </a:cxn>
              <a:cxn ang="f276">
                <a:pos x="f497" y="f498"/>
              </a:cxn>
              <a:cxn ang="f276">
                <a:pos x="f499" y="f500"/>
              </a:cxn>
              <a:cxn ang="f276">
                <a:pos x="f501" y="f502"/>
              </a:cxn>
              <a:cxn ang="f276">
                <a:pos x="f463" y="f503"/>
              </a:cxn>
              <a:cxn ang="f276">
                <a:pos x="f504" y="f505"/>
              </a:cxn>
              <a:cxn ang="f276">
                <a:pos x="f506" y="f507"/>
              </a:cxn>
              <a:cxn ang="f276">
                <a:pos x="f508" y="f509"/>
              </a:cxn>
              <a:cxn ang="f276">
                <a:pos x="f443" y="f444"/>
              </a:cxn>
              <a:cxn ang="f276">
                <a:pos x="f510" y="f511"/>
              </a:cxn>
              <a:cxn ang="f276">
                <a:pos x="f512" y="f513"/>
              </a:cxn>
              <a:cxn ang="f276">
                <a:pos x="f514" y="f515"/>
              </a:cxn>
              <a:cxn ang="f276">
                <a:pos x="f516" y="f517"/>
              </a:cxn>
              <a:cxn ang="f276">
                <a:pos x="f518" y="f519"/>
              </a:cxn>
              <a:cxn ang="f276">
                <a:pos x="f520" y="f521"/>
              </a:cxn>
              <a:cxn ang="f276">
                <a:pos x="f510" y="f511"/>
              </a:cxn>
            </a:cxnLst>
            <a:rect l="f439" t="f442" r="f440" b="f441"/>
            <a:pathLst>
              <a:path w="408" h="426">
                <a:moveTo>
                  <a:pt x="f8" y="f9"/>
                </a:moveTo>
                <a:cubicBezTo>
                  <a:pt x="f10" y="f11"/>
                  <a:pt x="f12" y="f13"/>
                  <a:pt x="f14" y="f15"/>
                </a:cubicBezTo>
                <a:cubicBezTo>
                  <a:pt x="f16" y="f17"/>
                  <a:pt x="f18" y="f19"/>
                  <a:pt x="f20" y="f21"/>
                </a:cubicBezTo>
                <a:cubicBezTo>
                  <a:pt x="f22" y="f23"/>
                  <a:pt x="f22" y="f24"/>
                  <a:pt x="f22" y="f9"/>
                </a:cubicBezTo>
                <a:cubicBezTo>
                  <a:pt x="f25" y="f26"/>
                  <a:pt x="f27" y="f28"/>
                  <a:pt x="f29" y="f17"/>
                </a:cubicBezTo>
                <a:cubicBezTo>
                  <a:pt x="f30" y="f31"/>
                  <a:pt x="f8" y="f15"/>
                  <a:pt x="f32" y="f33"/>
                </a:cubicBezTo>
                <a:cubicBezTo>
                  <a:pt x="f32" y="f34"/>
                  <a:pt x="f10" y="f35"/>
                  <a:pt x="f10" y="f36"/>
                </a:cubicBezTo>
                <a:cubicBezTo>
                  <a:pt x="f37" y="f35"/>
                  <a:pt x="f38" y="f33"/>
                  <a:pt x="f39" y="f15"/>
                </a:cubicBezTo>
                <a:cubicBezTo>
                  <a:pt x="f40" y="f41"/>
                  <a:pt x="f40" y="f36"/>
                  <a:pt x="f27" y="f42"/>
                </a:cubicBezTo>
                <a:cubicBezTo>
                  <a:pt x="f29" y="f43"/>
                  <a:pt x="f44" y="f45"/>
                  <a:pt x="f37" y="f46"/>
                </a:cubicBezTo>
                <a:cubicBezTo>
                  <a:pt x="f10" y="f47"/>
                  <a:pt x="f48" y="f49"/>
                  <a:pt x="f50" y="f51"/>
                </a:cubicBezTo>
                <a:cubicBezTo>
                  <a:pt x="f52" y="f53"/>
                  <a:pt x="f54" y="f5"/>
                  <a:pt x="f55" y="f56"/>
                </a:cubicBezTo>
                <a:cubicBezTo>
                  <a:pt x="f57" y="f58"/>
                  <a:pt x="f59" y="f60"/>
                  <a:pt x="f61" y="f62"/>
                </a:cubicBezTo>
                <a:cubicBezTo>
                  <a:pt x="f63" y="f22"/>
                  <a:pt x="f64" y="f65"/>
                  <a:pt x="f66" y="f67"/>
                </a:cubicBezTo>
                <a:cubicBezTo>
                  <a:pt x="f68" y="f69"/>
                  <a:pt x="f70" y="f71"/>
                  <a:pt x="f72" y="f73"/>
                </a:cubicBezTo>
                <a:cubicBezTo>
                  <a:pt x="f74" y="f75"/>
                  <a:pt x="f76" y="f77"/>
                  <a:pt x="f78" y="f79"/>
                </a:cubicBezTo>
                <a:cubicBezTo>
                  <a:pt x="f80" y="f81"/>
                  <a:pt x="f82" y="f83"/>
                  <a:pt x="f84" y="f85"/>
                </a:cubicBezTo>
                <a:cubicBezTo>
                  <a:pt x="f86" y="f87"/>
                  <a:pt x="f74" y="f88"/>
                  <a:pt x="f89" y="f90"/>
                </a:cubicBezTo>
                <a:cubicBezTo>
                  <a:pt x="f72" y="f91"/>
                  <a:pt x="f48" y="f92"/>
                  <a:pt x="f93" y="f94"/>
                </a:cubicBezTo>
                <a:cubicBezTo>
                  <a:pt x="f95" y="f96"/>
                  <a:pt x="f97" y="f98"/>
                  <a:pt x="f99" y="f100"/>
                </a:cubicBezTo>
                <a:cubicBezTo>
                  <a:pt x="f61" y="f101"/>
                  <a:pt x="f102" y="f103"/>
                  <a:pt x="f104" y="f105"/>
                </a:cubicBezTo>
                <a:cubicBezTo>
                  <a:pt x="f106" y="f107"/>
                  <a:pt x="f108" y="f109"/>
                  <a:pt x="f110" y="f111"/>
                </a:cubicBezTo>
                <a:cubicBezTo>
                  <a:pt x="f6" y="f112"/>
                  <a:pt x="f108" y="f113"/>
                  <a:pt x="f113" y="f114"/>
                </a:cubicBezTo>
                <a:cubicBezTo>
                  <a:pt x="f115" y="f6"/>
                  <a:pt x="f116" y="f117"/>
                  <a:pt x="f118" y="f119"/>
                </a:cubicBezTo>
                <a:cubicBezTo>
                  <a:pt x="f120" y="f121"/>
                  <a:pt x="f122" y="f121"/>
                  <a:pt x="f30" y="f123"/>
                </a:cubicBezTo>
                <a:cubicBezTo>
                  <a:pt x="f65" y="f123"/>
                  <a:pt x="f65" y="f123"/>
                  <a:pt x="f44" y="f123"/>
                </a:cubicBezTo>
                <a:cubicBezTo>
                  <a:pt x="f84" y="f124"/>
                  <a:pt x="f125" y="f126"/>
                  <a:pt x="f127" y="f123"/>
                </a:cubicBezTo>
                <a:cubicBezTo>
                  <a:pt x="f128" y="f7"/>
                  <a:pt x="f129" y="f130"/>
                  <a:pt x="f5" y="f131"/>
                </a:cubicBezTo>
                <a:cubicBezTo>
                  <a:pt x="f45" y="f131"/>
                  <a:pt x="f13" y="f117"/>
                  <a:pt x="f62" y="f132"/>
                </a:cubicBezTo>
                <a:cubicBezTo>
                  <a:pt x="f133" y="f134"/>
                  <a:pt x="f9" y="f135"/>
                  <a:pt x="f17" y="f136"/>
                </a:cubicBezTo>
                <a:cubicBezTo>
                  <a:pt x="f36" y="f137"/>
                  <a:pt x="f138" y="f139"/>
                  <a:pt x="f21" y="f140"/>
                </a:cubicBezTo>
                <a:cubicBezTo>
                  <a:pt x="f141" y="f142"/>
                  <a:pt x="f30" y="f143"/>
                  <a:pt x="f144" y="f72"/>
                </a:cubicBezTo>
                <a:cubicBezTo>
                  <a:pt x="f145" y="f146"/>
                  <a:pt x="f147" y="f20"/>
                  <a:pt x="f55" y="f148"/>
                </a:cubicBezTo>
                <a:cubicBezTo>
                  <a:pt x="f149" y="f150"/>
                  <a:pt x="f151" y="f152"/>
                  <a:pt x="f153" y="f11"/>
                </a:cubicBezTo>
                <a:cubicBezTo>
                  <a:pt x="f109" y="f154"/>
                  <a:pt x="f155" y="f156"/>
                  <a:pt x="f103" y="f45"/>
                </a:cubicBezTo>
                <a:cubicBezTo>
                  <a:pt x="f157" y="f46"/>
                  <a:pt x="f158" y="f154"/>
                  <a:pt x="f159" y="f160"/>
                </a:cubicBezTo>
                <a:cubicBezTo>
                  <a:pt x="f93" y="f11"/>
                  <a:pt x="f161" y="f24"/>
                  <a:pt x="f8" y="f9"/>
                </a:cubicBezTo>
                <a:close/>
                <a:moveTo>
                  <a:pt x="f162" y="f163"/>
                </a:moveTo>
                <a:cubicBezTo>
                  <a:pt x="f164" y="f165"/>
                  <a:pt x="f147" y="f166"/>
                  <a:pt x="f167" y="f106"/>
                </a:cubicBezTo>
                <a:cubicBezTo>
                  <a:pt x="f118" y="f168"/>
                  <a:pt x="f116" y="f169"/>
                  <a:pt x="f170" y="f87"/>
                </a:cubicBezTo>
                <a:cubicBezTo>
                  <a:pt x="f171" y="f115"/>
                  <a:pt x="f113" y="f172"/>
                  <a:pt x="f173" y="f137"/>
                </a:cubicBezTo>
                <a:cubicBezTo>
                  <a:pt x="f174" y="f175"/>
                  <a:pt x="f176" y="f177"/>
                  <a:pt x="f172" y="f178"/>
                </a:cubicBezTo>
                <a:cubicBezTo>
                  <a:pt x="f118" y="f179"/>
                  <a:pt x="f180" y="f153"/>
                  <a:pt x="f181" y="f63"/>
                </a:cubicBezTo>
                <a:cubicBezTo>
                  <a:pt x="f182" y="f183"/>
                  <a:pt x="f184" y="f170"/>
                  <a:pt x="f162" y="f163"/>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grpSp>
        <p:nvGrpSpPr>
          <p:cNvPr id="22" name="Group 24">
            <a:extLst>
              <a:ext uri="{FF2B5EF4-FFF2-40B4-BE49-F238E27FC236}">
                <a16:creationId xmlns:a16="http://schemas.microsoft.com/office/drawing/2014/main" id="{FF75AFEF-4006-4F23-8C39-28443913B6B8}"/>
              </a:ext>
            </a:extLst>
          </p:cNvPr>
          <p:cNvGrpSpPr/>
          <p:nvPr/>
        </p:nvGrpSpPr>
        <p:grpSpPr>
          <a:xfrm>
            <a:off x="4973641" y="2920995"/>
            <a:ext cx="1614492" cy="1816098"/>
            <a:chOff x="4973641" y="2920995"/>
            <a:chExt cx="1614492" cy="1816098"/>
          </a:xfrm>
        </p:grpSpPr>
        <p:sp>
          <p:nvSpPr>
            <p:cNvPr id="23" name="AutoShape 23">
              <a:extLst>
                <a:ext uri="{FF2B5EF4-FFF2-40B4-BE49-F238E27FC236}">
                  <a16:creationId xmlns:a16="http://schemas.microsoft.com/office/drawing/2014/main" id="{4F6E5DC2-E3D4-43C0-9495-1C999D59484C}"/>
                </a:ext>
              </a:extLst>
            </p:cNvPr>
            <p:cNvSpPr/>
            <p:nvPr/>
          </p:nvSpPr>
          <p:spPr>
            <a:xfrm>
              <a:off x="4976814" y="2920995"/>
              <a:ext cx="1593854" cy="1784351"/>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4" name="Freeform 25">
              <a:extLst>
                <a:ext uri="{FF2B5EF4-FFF2-40B4-BE49-F238E27FC236}">
                  <a16:creationId xmlns:a16="http://schemas.microsoft.com/office/drawing/2014/main" id="{08365714-F5AC-40F2-9F06-B02382D9F742}"/>
                </a:ext>
              </a:extLst>
            </p:cNvPr>
            <p:cNvSpPr/>
            <p:nvPr/>
          </p:nvSpPr>
          <p:spPr>
            <a:xfrm>
              <a:off x="5384801" y="3784601"/>
              <a:ext cx="192088" cy="311152"/>
            </a:xfrm>
            <a:custGeom>
              <a:avLst/>
              <a:gdLst>
                <a:gd name="f0" fmla="val 10800000"/>
                <a:gd name="f1" fmla="val 5400000"/>
                <a:gd name="f2" fmla="val 180"/>
                <a:gd name="f3" fmla="val w"/>
                <a:gd name="f4" fmla="val h"/>
                <a:gd name="f5" fmla="val 0"/>
                <a:gd name="f6" fmla="val 183"/>
                <a:gd name="f7" fmla="val 298"/>
                <a:gd name="f8" fmla="val 133"/>
                <a:gd name="f9" fmla="val 172"/>
                <a:gd name="f10" fmla="val 148"/>
                <a:gd name="f11" fmla="val 163"/>
                <a:gd name="f12" fmla="val 164"/>
                <a:gd name="f13" fmla="val 153"/>
                <a:gd name="f14" fmla="val 142"/>
                <a:gd name="f15" fmla="val 136"/>
                <a:gd name="f16" fmla="val 147"/>
                <a:gd name="f17" fmla="val 130"/>
                <a:gd name="f18" fmla="val 131"/>
                <a:gd name="f19" fmla="val 126"/>
                <a:gd name="f20" fmla="val 125"/>
                <a:gd name="f21" fmla="val 124"/>
                <a:gd name="f22" fmla="val 122"/>
                <a:gd name="f23" fmla="val 116"/>
                <a:gd name="f24" fmla="val 132"/>
                <a:gd name="f25" fmla="val 89"/>
                <a:gd name="f26" fmla="val 139"/>
                <a:gd name="f27" fmla="val 62"/>
                <a:gd name="f28" fmla="val 146"/>
                <a:gd name="f29" fmla="val 34"/>
                <a:gd name="f30" fmla="val 151"/>
                <a:gd name="f31" fmla="val 25"/>
                <a:gd name="f32" fmla="val 156"/>
                <a:gd name="f33" fmla="val 15"/>
                <a:gd name="f34" fmla="val 152"/>
                <a:gd name="f35" fmla="val 145"/>
                <a:gd name="f36" fmla="val 12"/>
                <a:gd name="f37" fmla="val 140"/>
                <a:gd name="f38" fmla="val 20"/>
                <a:gd name="f39" fmla="val 138"/>
                <a:gd name="f40" fmla="val 30"/>
                <a:gd name="f41" fmla="val 114"/>
                <a:gd name="f42" fmla="val 71"/>
                <a:gd name="f43" fmla="val 85"/>
                <a:gd name="f44" fmla="val 108"/>
                <a:gd name="f45" fmla="val 46"/>
                <a:gd name="f46" fmla="val 57"/>
                <a:gd name="f47" fmla="val 68"/>
                <a:gd name="f48" fmla="val 79"/>
                <a:gd name="f49" fmla="val 92"/>
                <a:gd name="f50" fmla="val 158"/>
                <a:gd name="f51" fmla="val 83"/>
                <a:gd name="f52" fmla="val 174"/>
                <a:gd name="f53" fmla="val 192"/>
                <a:gd name="f54" fmla="val 55"/>
                <a:gd name="f55" fmla="val 211"/>
                <a:gd name="f56" fmla="val 41"/>
                <a:gd name="f57" fmla="val 229"/>
                <a:gd name="f58" fmla="val 22"/>
                <a:gd name="f59" fmla="val 249"/>
                <a:gd name="f60" fmla="val 13"/>
                <a:gd name="f61" fmla="val 274"/>
                <a:gd name="f62" fmla="val 285"/>
                <a:gd name="f63" fmla="val 28"/>
                <a:gd name="f64" fmla="val 275"/>
                <a:gd name="f65" fmla="val 33"/>
                <a:gd name="f66" fmla="val 257"/>
                <a:gd name="f67" fmla="val 66"/>
                <a:gd name="f68" fmla="val 228"/>
                <a:gd name="f69" fmla="val 95"/>
                <a:gd name="f70" fmla="val 195"/>
                <a:gd name="f71" fmla="+- 0 0 -90"/>
                <a:gd name="f72" fmla="*/ f3 1 183"/>
                <a:gd name="f73" fmla="*/ f4 1 298"/>
                <a:gd name="f74" fmla="val f5"/>
                <a:gd name="f75" fmla="val f6"/>
                <a:gd name="f76" fmla="val f7"/>
                <a:gd name="f77" fmla="*/ f71 f0 1"/>
                <a:gd name="f78" fmla="+- f76 0 f74"/>
                <a:gd name="f79" fmla="+- f75 0 f74"/>
                <a:gd name="f80" fmla="*/ f77 1 f2"/>
                <a:gd name="f81" fmla="*/ f79 1 183"/>
                <a:gd name="f82" fmla="*/ f78 1 298"/>
                <a:gd name="f83" fmla="*/ 133 f79 1"/>
                <a:gd name="f84" fmla="*/ 172 f78 1"/>
                <a:gd name="f85" fmla="*/ 183 f79 1"/>
                <a:gd name="f86" fmla="*/ 142 f78 1"/>
                <a:gd name="f87" fmla="*/ 131 f79 1"/>
                <a:gd name="f88" fmla="*/ 126 f78 1"/>
                <a:gd name="f89" fmla="*/ 124 f79 1"/>
                <a:gd name="f90" fmla="*/ 116 f78 1"/>
                <a:gd name="f91" fmla="*/ 146 f79 1"/>
                <a:gd name="f92" fmla="*/ 34 f78 1"/>
                <a:gd name="f93" fmla="*/ 152 f79 1"/>
                <a:gd name="f94" fmla="*/ 0 f78 1"/>
                <a:gd name="f95" fmla="*/ 138 f79 1"/>
                <a:gd name="f96" fmla="*/ 30 f78 1"/>
                <a:gd name="f97" fmla="*/ 46 f79 1"/>
                <a:gd name="f98" fmla="*/ 138 f78 1"/>
                <a:gd name="f99" fmla="*/ 79 f79 1"/>
                <a:gd name="f100" fmla="*/ 152 f78 1"/>
                <a:gd name="f101" fmla="*/ 83 f79 1"/>
                <a:gd name="f102" fmla="*/ 174 f78 1"/>
                <a:gd name="f103" fmla="*/ 41 f79 1"/>
                <a:gd name="f104" fmla="*/ 229 f78 1"/>
                <a:gd name="f105" fmla="*/ 0 f79 1"/>
                <a:gd name="f106" fmla="*/ 298 f78 1"/>
                <a:gd name="f107" fmla="*/ 33 f79 1"/>
                <a:gd name="f108" fmla="*/ 257 f78 1"/>
                <a:gd name="f109" fmla="+- f80 0 f1"/>
                <a:gd name="f110" fmla="*/ f83 1 183"/>
                <a:gd name="f111" fmla="*/ f84 1 298"/>
                <a:gd name="f112" fmla="*/ f85 1 183"/>
                <a:gd name="f113" fmla="*/ f86 1 298"/>
                <a:gd name="f114" fmla="*/ f87 1 183"/>
                <a:gd name="f115" fmla="*/ f88 1 298"/>
                <a:gd name="f116" fmla="*/ f89 1 183"/>
                <a:gd name="f117" fmla="*/ f90 1 298"/>
                <a:gd name="f118" fmla="*/ f91 1 183"/>
                <a:gd name="f119" fmla="*/ f92 1 298"/>
                <a:gd name="f120" fmla="*/ f93 1 183"/>
                <a:gd name="f121" fmla="*/ f94 1 298"/>
                <a:gd name="f122" fmla="*/ f95 1 183"/>
                <a:gd name="f123" fmla="*/ f96 1 298"/>
                <a:gd name="f124" fmla="*/ f97 1 183"/>
                <a:gd name="f125" fmla="*/ f98 1 298"/>
                <a:gd name="f126" fmla="*/ f99 1 183"/>
                <a:gd name="f127" fmla="*/ f100 1 298"/>
                <a:gd name="f128" fmla="*/ f101 1 183"/>
                <a:gd name="f129" fmla="*/ f102 1 298"/>
                <a:gd name="f130" fmla="*/ f103 1 183"/>
                <a:gd name="f131" fmla="*/ f104 1 298"/>
                <a:gd name="f132" fmla="*/ f105 1 183"/>
                <a:gd name="f133" fmla="*/ f106 1 298"/>
                <a:gd name="f134" fmla="*/ f107 1 183"/>
                <a:gd name="f135" fmla="*/ f108 1 298"/>
                <a:gd name="f136" fmla="*/ 0 1 f81"/>
                <a:gd name="f137" fmla="*/ f75 1 f81"/>
                <a:gd name="f138" fmla="*/ 0 1 f82"/>
                <a:gd name="f139" fmla="*/ f76 1 f82"/>
                <a:gd name="f140" fmla="*/ f110 1 f81"/>
                <a:gd name="f141" fmla="*/ f111 1 f82"/>
                <a:gd name="f142" fmla="*/ f112 1 f81"/>
                <a:gd name="f143" fmla="*/ f113 1 f82"/>
                <a:gd name="f144" fmla="*/ f114 1 f81"/>
                <a:gd name="f145" fmla="*/ f115 1 f82"/>
                <a:gd name="f146" fmla="*/ f116 1 f81"/>
                <a:gd name="f147" fmla="*/ f117 1 f82"/>
                <a:gd name="f148" fmla="*/ f118 1 f81"/>
                <a:gd name="f149" fmla="*/ f119 1 f82"/>
                <a:gd name="f150" fmla="*/ f120 1 f81"/>
                <a:gd name="f151" fmla="*/ f121 1 f82"/>
                <a:gd name="f152" fmla="*/ f122 1 f81"/>
                <a:gd name="f153" fmla="*/ f123 1 f82"/>
                <a:gd name="f154" fmla="*/ f124 1 f81"/>
                <a:gd name="f155" fmla="*/ f125 1 f82"/>
                <a:gd name="f156" fmla="*/ f126 1 f81"/>
                <a:gd name="f157" fmla="*/ f127 1 f82"/>
                <a:gd name="f158" fmla="*/ f128 1 f81"/>
                <a:gd name="f159" fmla="*/ f129 1 f82"/>
                <a:gd name="f160" fmla="*/ f130 1 f81"/>
                <a:gd name="f161" fmla="*/ f131 1 f82"/>
                <a:gd name="f162" fmla="*/ f132 1 f81"/>
                <a:gd name="f163" fmla="*/ f133 1 f82"/>
                <a:gd name="f164" fmla="*/ f134 1 f81"/>
                <a:gd name="f165" fmla="*/ f135 1 f82"/>
                <a:gd name="f166" fmla="*/ f136 f72 1"/>
                <a:gd name="f167" fmla="*/ f137 f72 1"/>
                <a:gd name="f168" fmla="*/ f139 f73 1"/>
                <a:gd name="f169" fmla="*/ f138 f73 1"/>
                <a:gd name="f170" fmla="*/ f140 f72 1"/>
                <a:gd name="f171" fmla="*/ f141 f73 1"/>
                <a:gd name="f172" fmla="*/ f142 f72 1"/>
                <a:gd name="f173" fmla="*/ f143 f73 1"/>
                <a:gd name="f174" fmla="*/ f144 f72 1"/>
                <a:gd name="f175" fmla="*/ f145 f73 1"/>
                <a:gd name="f176" fmla="*/ f146 f72 1"/>
                <a:gd name="f177" fmla="*/ f147 f73 1"/>
                <a:gd name="f178" fmla="*/ f148 f72 1"/>
                <a:gd name="f179" fmla="*/ f149 f73 1"/>
                <a:gd name="f180" fmla="*/ f150 f72 1"/>
                <a:gd name="f181" fmla="*/ f151 f73 1"/>
                <a:gd name="f182" fmla="*/ f152 f72 1"/>
                <a:gd name="f183" fmla="*/ f153 f73 1"/>
                <a:gd name="f184" fmla="*/ f154 f72 1"/>
                <a:gd name="f185" fmla="*/ f155 f73 1"/>
                <a:gd name="f186" fmla="*/ f156 f72 1"/>
                <a:gd name="f187" fmla="*/ f157 f73 1"/>
                <a:gd name="f188" fmla="*/ f158 f72 1"/>
                <a:gd name="f189" fmla="*/ f159 f73 1"/>
                <a:gd name="f190" fmla="*/ f160 f72 1"/>
                <a:gd name="f191" fmla="*/ f161 f73 1"/>
                <a:gd name="f192" fmla="*/ f162 f72 1"/>
                <a:gd name="f193" fmla="*/ f163 f73 1"/>
                <a:gd name="f194" fmla="*/ f164 f72 1"/>
                <a:gd name="f195" fmla="*/ f165 f73 1"/>
              </a:gdLst>
              <a:ahLst/>
              <a:cxnLst>
                <a:cxn ang="3cd4">
                  <a:pos x="hc" y="t"/>
                </a:cxn>
                <a:cxn ang="0">
                  <a:pos x="r" y="vc"/>
                </a:cxn>
                <a:cxn ang="cd4">
                  <a:pos x="hc" y="b"/>
                </a:cxn>
                <a:cxn ang="cd2">
                  <a:pos x="l" y="vc"/>
                </a:cxn>
                <a:cxn ang="f109">
                  <a:pos x="f170" y="f171"/>
                </a:cxn>
                <a:cxn ang="f109">
                  <a:pos x="f172" y="f173"/>
                </a:cxn>
                <a:cxn ang="f109">
                  <a:pos x="f174" y="f175"/>
                </a:cxn>
                <a:cxn ang="f109">
                  <a:pos x="f176" y="f177"/>
                </a:cxn>
                <a:cxn ang="f109">
                  <a:pos x="f178" y="f179"/>
                </a:cxn>
                <a:cxn ang="f109">
                  <a:pos x="f180" y="f181"/>
                </a:cxn>
                <a:cxn ang="f109">
                  <a:pos x="f182" y="f183"/>
                </a:cxn>
                <a:cxn ang="f109">
                  <a:pos x="f182" y="f183"/>
                </a:cxn>
                <a:cxn ang="f109">
                  <a:pos x="f182" y="f183"/>
                </a:cxn>
                <a:cxn ang="f109">
                  <a:pos x="f184" y="f185"/>
                </a:cxn>
                <a:cxn ang="f109">
                  <a:pos x="f186" y="f187"/>
                </a:cxn>
                <a:cxn ang="f109">
                  <a:pos x="f188" y="f189"/>
                </a:cxn>
                <a:cxn ang="f109">
                  <a:pos x="f190" y="f191"/>
                </a:cxn>
                <a:cxn ang="f109">
                  <a:pos x="f192" y="f193"/>
                </a:cxn>
                <a:cxn ang="f109">
                  <a:pos x="f194" y="f195"/>
                </a:cxn>
                <a:cxn ang="f109">
                  <a:pos x="f194" y="f195"/>
                </a:cxn>
                <a:cxn ang="f109">
                  <a:pos x="f194" y="f195"/>
                </a:cxn>
                <a:cxn ang="f109">
                  <a:pos x="f170" y="f171"/>
                </a:cxn>
              </a:cxnLst>
              <a:rect l="f166" t="f169" r="f167" b="f168"/>
              <a:pathLst>
                <a:path w="183" h="298">
                  <a:moveTo>
                    <a:pt x="f8" y="f9"/>
                  </a:moveTo>
                  <a:cubicBezTo>
                    <a:pt x="f10" y="f11"/>
                    <a:pt x="f12" y="f13"/>
                    <a:pt x="f6" y="f14"/>
                  </a:cubicBezTo>
                  <a:cubicBezTo>
                    <a:pt x="f11" y="f15"/>
                    <a:pt x="f16" y="f17"/>
                    <a:pt x="f18" y="f19"/>
                  </a:cubicBezTo>
                  <a:cubicBezTo>
                    <a:pt x="f20" y="f21"/>
                    <a:pt x="f22" y="f21"/>
                    <a:pt x="f21" y="f23"/>
                  </a:cubicBezTo>
                  <a:cubicBezTo>
                    <a:pt x="f24" y="f25"/>
                    <a:pt x="f26" y="f27"/>
                    <a:pt x="f28" y="f29"/>
                  </a:cubicBezTo>
                  <a:cubicBezTo>
                    <a:pt x="f30" y="f31"/>
                    <a:pt x="f32" y="f33"/>
                    <a:pt x="f34" y="f5"/>
                  </a:cubicBezTo>
                  <a:cubicBezTo>
                    <a:pt x="f35" y="f36"/>
                    <a:pt x="f37" y="f38"/>
                    <a:pt x="f39" y="f40"/>
                  </a:cubicBezTo>
                  <a:cubicBezTo>
                    <a:pt x="f39" y="f40"/>
                    <a:pt x="f39" y="f40"/>
                    <a:pt x="f39" y="f40"/>
                  </a:cubicBezTo>
                  <a:cubicBezTo>
                    <a:pt x="f39" y="f40"/>
                    <a:pt x="f39" y="f40"/>
                    <a:pt x="f39" y="f40"/>
                  </a:cubicBezTo>
                  <a:cubicBezTo>
                    <a:pt x="f41" y="f42"/>
                    <a:pt x="f43" y="f44"/>
                    <a:pt x="f45" y="f39"/>
                  </a:cubicBezTo>
                  <a:cubicBezTo>
                    <a:pt x="f46" y="f28"/>
                    <a:pt x="f47" y="f10"/>
                    <a:pt x="f48" y="f34"/>
                  </a:cubicBezTo>
                  <a:cubicBezTo>
                    <a:pt x="f49" y="f50"/>
                    <a:pt x="f49" y="f11"/>
                    <a:pt x="f51" y="f52"/>
                  </a:cubicBezTo>
                  <a:cubicBezTo>
                    <a:pt x="f47" y="f53"/>
                    <a:pt x="f54" y="f55"/>
                    <a:pt x="f56" y="f57"/>
                  </a:cubicBezTo>
                  <a:cubicBezTo>
                    <a:pt x="f58" y="f59"/>
                    <a:pt x="f60" y="f61"/>
                    <a:pt x="f5" y="f7"/>
                  </a:cubicBezTo>
                  <a:cubicBezTo>
                    <a:pt x="f36" y="f62"/>
                    <a:pt x="f63" y="f64"/>
                    <a:pt x="f65" y="f66"/>
                  </a:cubicBezTo>
                  <a:cubicBezTo>
                    <a:pt x="f65" y="f66"/>
                    <a:pt x="f65" y="f66"/>
                    <a:pt x="f65" y="f66"/>
                  </a:cubicBezTo>
                  <a:cubicBezTo>
                    <a:pt x="f65" y="f66"/>
                    <a:pt x="f65" y="f66"/>
                    <a:pt x="f65" y="f66"/>
                  </a:cubicBezTo>
                  <a:cubicBezTo>
                    <a:pt x="f67" y="f68"/>
                    <a:pt x="f69" y="f70"/>
                    <a:pt x="f8" y="f9"/>
                  </a:cubicBezTo>
                  <a:close/>
                </a:path>
              </a:pathLst>
            </a:custGeom>
            <a:solidFill>
              <a:srgbClr val="F9B23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5" name="Freeform 26">
              <a:extLst>
                <a:ext uri="{FF2B5EF4-FFF2-40B4-BE49-F238E27FC236}">
                  <a16:creationId xmlns:a16="http://schemas.microsoft.com/office/drawing/2014/main" id="{992D6DBD-8F76-4629-8B3A-1B1BE0A7ACEC}"/>
                </a:ext>
              </a:extLst>
            </p:cNvPr>
            <p:cNvSpPr/>
            <p:nvPr/>
          </p:nvSpPr>
          <p:spPr>
            <a:xfrm>
              <a:off x="4973641" y="2920995"/>
              <a:ext cx="1614492" cy="1422404"/>
            </a:xfrm>
            <a:custGeom>
              <a:avLst/>
              <a:gdLst>
                <a:gd name="f0" fmla="val 10800000"/>
                <a:gd name="f1" fmla="val 5400000"/>
                <a:gd name="f2" fmla="val 180"/>
                <a:gd name="f3" fmla="val w"/>
                <a:gd name="f4" fmla="val h"/>
                <a:gd name="f5" fmla="val 0"/>
                <a:gd name="f6" fmla="val 1541"/>
                <a:gd name="f7" fmla="val 1359"/>
                <a:gd name="f8" fmla="val 1509"/>
                <a:gd name="f9" fmla="val 665"/>
                <a:gd name="f10" fmla="val 1480"/>
                <a:gd name="f11" fmla="val 494"/>
                <a:gd name="f12" fmla="val 1393"/>
                <a:gd name="f13" fmla="val 358"/>
                <a:gd name="f14" fmla="val 1244"/>
                <a:gd name="f15" fmla="val 265"/>
                <a:gd name="f16" fmla="val 1121"/>
                <a:gd name="f17" fmla="val 188"/>
                <a:gd name="f18" fmla="val 988"/>
                <a:gd name="f19" fmla="val 143"/>
                <a:gd name="f20" fmla="val 840"/>
                <a:gd name="f21" fmla="val 151"/>
                <a:gd name="f22" fmla="val 850"/>
                <a:gd name="f23" fmla="val 132"/>
                <a:gd name="f24" fmla="val 862"/>
                <a:gd name="f25" fmla="val 116"/>
                <a:gd name="f26" fmla="val 877"/>
                <a:gd name="f27" fmla="val 101"/>
                <a:gd name="f28" fmla="val 909"/>
                <a:gd name="f29" fmla="val 66"/>
                <a:gd name="f30" fmla="val 949"/>
                <a:gd name="f31" fmla="val 42"/>
                <a:gd name="f32" fmla="val 993"/>
                <a:gd name="f33" fmla="val 23"/>
                <a:gd name="f34" fmla="val 904"/>
                <a:gd name="f35" fmla="val 40"/>
                <a:gd name="f36" fmla="val 822"/>
                <a:gd name="f37" fmla="val 73"/>
                <a:gd name="f38" fmla="val 751"/>
                <a:gd name="f39" fmla="val 131"/>
                <a:gd name="f40" fmla="val 794"/>
                <a:gd name="f41" fmla="val 77"/>
                <a:gd name="f42" fmla="val 856"/>
                <a:gd name="f43" fmla="val 49"/>
                <a:gd name="f44" fmla="val 921"/>
                <a:gd name="f45" fmla="val 18"/>
                <a:gd name="f46" fmla="val 912"/>
                <a:gd name="f47" fmla="val 905"/>
                <a:gd name="f48" fmla="val 807"/>
                <a:gd name="f49" fmla="val 32"/>
                <a:gd name="f50" fmla="val 719"/>
                <a:gd name="f51" fmla="val 68"/>
                <a:gd name="f52" fmla="val 644"/>
                <a:gd name="f53" fmla="val 133"/>
                <a:gd name="f54" fmla="val 636"/>
                <a:gd name="f55" fmla="val 141"/>
                <a:gd name="f56" fmla="val 631"/>
                <a:gd name="f57" fmla="val 140"/>
                <a:gd name="f58" fmla="val 624"/>
                <a:gd name="f59" fmla="val 603"/>
                <a:gd name="f60" fmla="val 111"/>
                <a:gd name="f61" fmla="val 580"/>
                <a:gd name="f62" fmla="val 93"/>
                <a:gd name="f63" fmla="val 556"/>
                <a:gd name="f64" fmla="val 75"/>
                <a:gd name="f65" fmla="val 503"/>
                <a:gd name="f66" fmla="val 37"/>
                <a:gd name="f67" fmla="val 430"/>
                <a:gd name="f68" fmla="val 5"/>
                <a:gd name="f69" fmla="val 382"/>
                <a:gd name="f70" fmla="val 389"/>
                <a:gd name="f71" fmla="val 395"/>
                <a:gd name="f72" fmla="val 7"/>
                <a:gd name="f73" fmla="val 399"/>
                <a:gd name="f74" fmla="val 10"/>
                <a:gd name="f75" fmla="val 459"/>
                <a:gd name="f76" fmla="val 47"/>
                <a:gd name="f77" fmla="val 506"/>
                <a:gd name="f78" fmla="val 96"/>
                <a:gd name="f79" fmla="val 542"/>
                <a:gd name="f80" fmla="val 156"/>
                <a:gd name="f81" fmla="val 548"/>
                <a:gd name="f82" fmla="val 166"/>
                <a:gd name="f83" fmla="val 171"/>
                <a:gd name="f84" fmla="val 536"/>
                <a:gd name="f85" fmla="val 174"/>
                <a:gd name="f86" fmla="val 181"/>
                <a:gd name="f87" fmla="val 477"/>
                <a:gd name="f88" fmla="val 191"/>
                <a:gd name="f89" fmla="val 449"/>
                <a:gd name="f90" fmla="val 203"/>
                <a:gd name="f91" fmla="val 442"/>
                <a:gd name="f92" fmla="val 206"/>
                <a:gd name="f93" fmla="val 435"/>
                <a:gd name="f94" fmla="val 428"/>
                <a:gd name="f95" fmla="val 204"/>
                <a:gd name="f96" fmla="val 373"/>
                <a:gd name="f97" fmla="val 192"/>
                <a:gd name="f98" fmla="val 318"/>
                <a:gd name="f99" fmla="val 189"/>
                <a:gd name="f100" fmla="val 263"/>
                <a:gd name="f101" fmla="val 198"/>
                <a:gd name="f102" fmla="val 220"/>
                <a:gd name="f103" fmla="val 205"/>
                <a:gd name="f104" fmla="val 179"/>
                <a:gd name="f105" fmla="val 218"/>
                <a:gd name="f106" fmla="val 240"/>
                <a:gd name="f107" fmla="val 158"/>
                <a:gd name="f108" fmla="val 242"/>
                <a:gd name="f109" fmla="val 241"/>
                <a:gd name="f110" fmla="val 190"/>
                <a:gd name="f111" fmla="val 207"/>
                <a:gd name="f112" fmla="val 243"/>
                <a:gd name="f113" fmla="val 224"/>
                <a:gd name="f114" fmla="val 244"/>
                <a:gd name="f115" fmla="val 246"/>
                <a:gd name="f116" fmla="val 256"/>
                <a:gd name="f117" fmla="val 248"/>
                <a:gd name="f118" fmla="val 272"/>
                <a:gd name="f119" fmla="val 249"/>
                <a:gd name="f120" fmla="val 289"/>
                <a:gd name="f121" fmla="val 164"/>
                <a:gd name="f122" fmla="val 316"/>
                <a:gd name="f123" fmla="val 76"/>
                <a:gd name="f124" fmla="val 407"/>
                <a:gd name="f125" fmla="val 22"/>
                <a:gd name="f126" fmla="val 538"/>
                <a:gd name="f127" fmla="val 58"/>
                <a:gd name="f128" fmla="val 90"/>
                <a:gd name="f129" fmla="val 479"/>
                <a:gd name="f130" fmla="val 126"/>
                <a:gd name="f131" fmla="val 456"/>
                <a:gd name="f132" fmla="val 112"/>
                <a:gd name="f133" fmla="val 480"/>
                <a:gd name="f134" fmla="val 98"/>
                <a:gd name="f135" fmla="val 86"/>
                <a:gd name="f136" fmla="val 527"/>
                <a:gd name="f137" fmla="val 632"/>
                <a:gd name="f138" fmla="val 8"/>
                <a:gd name="f139" fmla="val 744"/>
                <a:gd name="f140" fmla="val 4"/>
                <a:gd name="f141" fmla="val 861"/>
                <a:gd name="f142" fmla="val 12"/>
                <a:gd name="f143" fmla="val 1112"/>
                <a:gd name="f144" fmla="val 63"/>
                <a:gd name="f145" fmla="val 1230"/>
                <a:gd name="f146" fmla="val 83"/>
                <a:gd name="f147" fmla="val 1277"/>
                <a:gd name="f148" fmla="val 107"/>
                <a:gd name="f149" fmla="val 1321"/>
                <a:gd name="f150" fmla="val 1291"/>
                <a:gd name="f151" fmla="val 119"/>
                <a:gd name="f152" fmla="val 1222"/>
                <a:gd name="f153" fmla="val 123"/>
                <a:gd name="f154" fmla="val 1153"/>
                <a:gd name="f155" fmla="val 129"/>
                <a:gd name="f156" fmla="val 1055"/>
                <a:gd name="f157" fmla="val 968"/>
                <a:gd name="f158" fmla="val 235"/>
                <a:gd name="f159" fmla="val 902"/>
                <a:gd name="f160" fmla="val 254"/>
                <a:gd name="f161" fmla="val 890"/>
                <a:gd name="f162" fmla="val 255"/>
                <a:gd name="f163" fmla="val 258"/>
                <a:gd name="f164" fmla="val 913"/>
                <a:gd name="f165" fmla="val 262"/>
                <a:gd name="f166" fmla="val 945"/>
                <a:gd name="f167" fmla="val 259"/>
                <a:gd name="f168" fmla="val 977"/>
                <a:gd name="f169" fmla="val 1009"/>
                <a:gd name="f170" fmla="val 245"/>
                <a:gd name="f171" fmla="val 1039"/>
                <a:gd name="f172" fmla="val 1069"/>
                <a:gd name="f173" fmla="val 221"/>
                <a:gd name="f174" fmla="val 1097"/>
                <a:gd name="f175" fmla="val 400"/>
                <a:gd name="f176" fmla="val 963"/>
                <a:gd name="f177" fmla="val 504"/>
                <a:gd name="f178" fmla="val 784"/>
                <a:gd name="f179" fmla="val 532"/>
                <a:gd name="f180" fmla="val 562"/>
                <a:gd name="f181" fmla="val 535"/>
                <a:gd name="f182" fmla="val 589"/>
                <a:gd name="f183" fmla="val 540"/>
                <a:gd name="f184" fmla="val 615"/>
                <a:gd name="f185" fmla="val 547"/>
                <a:gd name="f186" fmla="val 641"/>
                <a:gd name="f187" fmla="val 572"/>
                <a:gd name="f188" fmla="val 616"/>
                <a:gd name="f189" fmla="val 839"/>
                <a:gd name="f190" fmla="val 683"/>
                <a:gd name="f191" fmla="val 688"/>
                <a:gd name="f192" fmla="val 931"/>
                <a:gd name="f193" fmla="val 695"/>
                <a:gd name="f194" fmla="val 938"/>
                <a:gd name="f195" fmla="val 703"/>
                <a:gd name="f196" fmla="val 704"/>
                <a:gd name="f197" fmla="val 947"/>
                <a:gd name="f198" fmla="val 705"/>
                <a:gd name="f199" fmla="val 948"/>
                <a:gd name="f200" fmla="val 706"/>
                <a:gd name="f201" fmla="val 950"/>
                <a:gd name="f202" fmla="val 778"/>
                <a:gd name="f203" fmla="val 1036"/>
                <a:gd name="f204" fmla="val 866"/>
                <a:gd name="f205" fmla="val 1101"/>
                <a:gd name="f206" fmla="val 965"/>
                <a:gd name="f207" fmla="val 1132"/>
                <a:gd name="f208" fmla="val 934"/>
                <a:gd name="f209" fmla="val 919"/>
                <a:gd name="f210" fmla="val 1092"/>
                <a:gd name="f211" fmla="val 876"/>
                <a:gd name="f212" fmla="val 1035"/>
                <a:gd name="f213" fmla="val 843"/>
                <a:gd name="f214" fmla="val 973"/>
                <a:gd name="f215" fmla="val 815"/>
                <a:gd name="f216" fmla="val 908"/>
                <a:gd name="f217" fmla="val 806"/>
                <a:gd name="f218" fmla="val 875"/>
                <a:gd name="f219" fmla="val 789"/>
                <a:gd name="f220" fmla="val 810"/>
                <a:gd name="f221" fmla="val 782"/>
                <a:gd name="f222" fmla="val 774"/>
                <a:gd name="f223" fmla="val 738"/>
                <a:gd name="f224" fmla="val 701"/>
                <a:gd name="f225" fmla="val 847"/>
                <a:gd name="f226" fmla="val 884"/>
                <a:gd name="f227" fmla="val 951"/>
                <a:gd name="f228" fmla="val 1034"/>
                <a:gd name="f229" fmla="val 1128"/>
                <a:gd name="f230" fmla="val 1125"/>
                <a:gd name="f231" fmla="val 1113"/>
                <a:gd name="f232" fmla="val 1105"/>
                <a:gd name="f233" fmla="val 1098"/>
                <a:gd name="f234" fmla="val 1086"/>
                <a:gd name="f235" fmla="val 1085"/>
                <a:gd name="f236" fmla="val 1066"/>
                <a:gd name="f237" fmla="val 1054"/>
                <a:gd name="f238" fmla="val 1018"/>
                <a:gd name="f239" fmla="val 1019"/>
                <a:gd name="f240" fmla="val 1017"/>
                <a:gd name="f241" fmla="val 883"/>
                <a:gd name="f242" fmla="val 1008"/>
                <a:gd name="f243" fmla="val 857"/>
                <a:gd name="f244" fmla="val 1011"/>
                <a:gd name="f245" fmla="val 828"/>
                <a:gd name="f246" fmla="val 1014"/>
                <a:gd name="f247" fmla="val 832"/>
                <a:gd name="f248" fmla="val 1016"/>
                <a:gd name="f249" fmla="val 835"/>
                <a:gd name="f250" fmla="val 838"/>
                <a:gd name="f251" fmla="val 841"/>
                <a:gd name="f252" fmla="val 1026"/>
                <a:gd name="f253" fmla="val 864"/>
                <a:gd name="f254" fmla="val 1037"/>
                <a:gd name="f255" fmla="val 886"/>
                <a:gd name="f256" fmla="val 1050"/>
                <a:gd name="f257" fmla="val 906"/>
                <a:gd name="f258" fmla="val 1106"/>
                <a:gd name="f259" fmla="val 1182"/>
                <a:gd name="f260" fmla="val 1300"/>
                <a:gd name="f261" fmla="val 1120"/>
                <a:gd name="f262" fmla="val 1292"/>
                <a:gd name="f263" fmla="val 1093"/>
                <a:gd name="f264" fmla="val 1279"/>
                <a:gd name="f265" fmla="val 1071"/>
                <a:gd name="f266" fmla="val 1274"/>
                <a:gd name="f267" fmla="val 1046"/>
                <a:gd name="f268" fmla="val 1024"/>
                <a:gd name="f269" fmla="val 1264"/>
                <a:gd name="f270" fmla="val 1004"/>
                <a:gd name="f271" fmla="val 1258"/>
                <a:gd name="f272" fmla="val 983"/>
                <a:gd name="f273" fmla="val 1250"/>
                <a:gd name="f274" fmla="val 1246"/>
                <a:gd name="f275" fmla="val 923"/>
                <a:gd name="f276" fmla="val 903"/>
                <a:gd name="f277" fmla="val 1273"/>
                <a:gd name="f278" fmla="val 1290"/>
                <a:gd name="f279" fmla="val 967"/>
                <a:gd name="f280" fmla="val 1306"/>
                <a:gd name="f281" fmla="val 1001"/>
                <a:gd name="f282" fmla="val 1312"/>
                <a:gd name="f283" fmla="val 1015"/>
                <a:gd name="f284" fmla="val 1314"/>
                <a:gd name="f285" fmla="val 1031"/>
                <a:gd name="f286" fmla="val 1326"/>
                <a:gd name="f287" fmla="val 1041"/>
                <a:gd name="f288" fmla="val 1363"/>
                <a:gd name="f289" fmla="val 1148"/>
                <a:gd name="f290" fmla="val 1358"/>
                <a:gd name="f291" fmla="val 1253"/>
                <a:gd name="f292" fmla="val 1313"/>
                <a:gd name="f293" fmla="val 1357"/>
                <a:gd name="f294" fmla="val 1322"/>
                <a:gd name="f295" fmla="val 1352"/>
                <a:gd name="f296" fmla="val 1325"/>
                <a:gd name="f297" fmla="val 1349"/>
                <a:gd name="f298" fmla="val 1369"/>
                <a:gd name="f299" fmla="val 1403"/>
                <a:gd name="f300" fmla="val 1257"/>
                <a:gd name="f301" fmla="val 1431"/>
                <a:gd name="f302" fmla="val 1202"/>
                <a:gd name="f303" fmla="val 1516"/>
                <a:gd name="f304" fmla="val 1032"/>
                <a:gd name="f305" fmla="val 852"/>
                <a:gd name="f306" fmla="+- 0 0 -90"/>
                <a:gd name="f307" fmla="*/ f3 1 1541"/>
                <a:gd name="f308" fmla="*/ f4 1 1359"/>
                <a:gd name="f309" fmla="val f5"/>
                <a:gd name="f310" fmla="val f6"/>
                <a:gd name="f311" fmla="val f7"/>
                <a:gd name="f312" fmla="*/ f306 f0 1"/>
                <a:gd name="f313" fmla="+- f311 0 f309"/>
                <a:gd name="f314" fmla="+- f310 0 f309"/>
                <a:gd name="f315" fmla="*/ f312 1 f2"/>
                <a:gd name="f316" fmla="*/ f314 1 1541"/>
                <a:gd name="f317" fmla="*/ f313 1 1359"/>
                <a:gd name="f318" fmla="*/ 1244 f314 1"/>
                <a:gd name="f319" fmla="*/ 265 f313 1"/>
                <a:gd name="f320" fmla="*/ 877 f314 1"/>
                <a:gd name="f321" fmla="*/ 101 f313 1"/>
                <a:gd name="f322" fmla="*/ 751 f314 1"/>
                <a:gd name="f323" fmla="*/ 131 f313 1"/>
                <a:gd name="f324" fmla="*/ 905 f314 1"/>
                <a:gd name="f325" fmla="*/ 18 f313 1"/>
                <a:gd name="f326" fmla="*/ 624 f314 1"/>
                <a:gd name="f327" fmla="*/ 132 f313 1"/>
                <a:gd name="f328" fmla="*/ 382 f314 1"/>
                <a:gd name="f329" fmla="*/ 0 f313 1"/>
                <a:gd name="f330" fmla="*/ 542 f314 1"/>
                <a:gd name="f331" fmla="*/ 156 f313 1"/>
                <a:gd name="f332" fmla="*/ 449 f314 1"/>
                <a:gd name="f333" fmla="*/ 203 f313 1"/>
                <a:gd name="f334" fmla="*/ 263 f314 1"/>
                <a:gd name="f335" fmla="*/ 198 f313 1"/>
                <a:gd name="f336" fmla="*/ 190 f314 1"/>
                <a:gd name="f337" fmla="*/ 242 f313 1"/>
                <a:gd name="f338" fmla="*/ 289 f314 1"/>
                <a:gd name="f339" fmla="*/ 256 f313 1"/>
                <a:gd name="f340" fmla="*/ 126 f314 1"/>
                <a:gd name="f341" fmla="*/ 456 f313 1"/>
                <a:gd name="f342" fmla="*/ 4 f314 1"/>
                <a:gd name="f343" fmla="*/ 861 f313 1"/>
                <a:gd name="f344" fmla="*/ 141 f314 1"/>
                <a:gd name="f345" fmla="*/ 1359 f313 1"/>
                <a:gd name="f346" fmla="*/ 235 f314 1"/>
                <a:gd name="f347" fmla="*/ 902 f313 1"/>
                <a:gd name="f348" fmla="*/ 255 f314 1"/>
                <a:gd name="f349" fmla="*/ 1009 f313 1"/>
                <a:gd name="f350" fmla="*/ 532 f314 1"/>
                <a:gd name="f351" fmla="*/ 562 f313 1"/>
                <a:gd name="f352" fmla="*/ 683 f314 1"/>
                <a:gd name="f353" fmla="*/ 921 f313 1"/>
                <a:gd name="f354" fmla="*/ 706 f314 1"/>
                <a:gd name="f355" fmla="*/ 950 f313 1"/>
                <a:gd name="f356" fmla="*/ 919 f314 1"/>
                <a:gd name="f357" fmla="*/ 1092 f313 1"/>
                <a:gd name="f358" fmla="*/ 815 f314 1"/>
                <a:gd name="f359" fmla="*/ 908 f313 1"/>
                <a:gd name="f360" fmla="*/ 789 f314 1"/>
                <a:gd name="f361" fmla="*/ 810 f313 1"/>
                <a:gd name="f362" fmla="*/ 1128 f314 1"/>
                <a:gd name="f363" fmla="*/ 1125 f313 1"/>
                <a:gd name="f364" fmla="*/ 1019 f314 1"/>
                <a:gd name="f365" fmla="*/ 909 f313 1"/>
                <a:gd name="f366" fmla="*/ 1018 f314 1"/>
                <a:gd name="f367" fmla="*/ 838 f313 1"/>
                <a:gd name="f368" fmla="*/ 841 f313 1"/>
                <a:gd name="f369" fmla="*/ 1050 f314 1"/>
                <a:gd name="f370" fmla="*/ 906 f313 1"/>
                <a:gd name="f371" fmla="*/ 1274 f314 1"/>
                <a:gd name="f372" fmla="*/ 1046 f313 1"/>
                <a:gd name="f373" fmla="*/ 1250 f314 1"/>
                <a:gd name="f374" fmla="*/ 903 f313 1"/>
                <a:gd name="f375" fmla="*/ 1326 f314 1"/>
                <a:gd name="f376" fmla="*/ 1041 f313 1"/>
                <a:gd name="f377" fmla="*/ 1325 f314 1"/>
                <a:gd name="f378" fmla="*/ 1349 f313 1"/>
                <a:gd name="f379" fmla="*/ 1509 f314 1"/>
                <a:gd name="f380" fmla="*/ 665 f313 1"/>
                <a:gd name="f381" fmla="+- f315 0 f1"/>
                <a:gd name="f382" fmla="*/ f318 1 1541"/>
                <a:gd name="f383" fmla="*/ f319 1 1359"/>
                <a:gd name="f384" fmla="*/ f320 1 1541"/>
                <a:gd name="f385" fmla="*/ f321 1 1359"/>
                <a:gd name="f386" fmla="*/ f322 1 1541"/>
                <a:gd name="f387" fmla="*/ f323 1 1359"/>
                <a:gd name="f388" fmla="*/ f324 1 1541"/>
                <a:gd name="f389" fmla="*/ f325 1 1359"/>
                <a:gd name="f390" fmla="*/ f326 1 1541"/>
                <a:gd name="f391" fmla="*/ f327 1 1359"/>
                <a:gd name="f392" fmla="*/ f328 1 1541"/>
                <a:gd name="f393" fmla="*/ f329 1 1359"/>
                <a:gd name="f394" fmla="*/ f330 1 1541"/>
                <a:gd name="f395" fmla="*/ f331 1 1359"/>
                <a:gd name="f396" fmla="*/ f332 1 1541"/>
                <a:gd name="f397" fmla="*/ f333 1 1359"/>
                <a:gd name="f398" fmla="*/ f334 1 1541"/>
                <a:gd name="f399" fmla="*/ f335 1 1359"/>
                <a:gd name="f400" fmla="*/ f336 1 1541"/>
                <a:gd name="f401" fmla="*/ f337 1 1359"/>
                <a:gd name="f402" fmla="*/ f338 1 1541"/>
                <a:gd name="f403" fmla="*/ f339 1 1359"/>
                <a:gd name="f404" fmla="*/ f340 1 1541"/>
                <a:gd name="f405" fmla="*/ f341 1 1359"/>
                <a:gd name="f406" fmla="*/ f342 1 1541"/>
                <a:gd name="f407" fmla="*/ f343 1 1359"/>
                <a:gd name="f408" fmla="*/ f344 1 1541"/>
                <a:gd name="f409" fmla="*/ f345 1 1359"/>
                <a:gd name="f410" fmla="*/ f346 1 1541"/>
                <a:gd name="f411" fmla="*/ f347 1 1359"/>
                <a:gd name="f412" fmla="*/ f348 1 1541"/>
                <a:gd name="f413" fmla="*/ f349 1 1359"/>
                <a:gd name="f414" fmla="*/ f350 1 1541"/>
                <a:gd name="f415" fmla="*/ f351 1 1359"/>
                <a:gd name="f416" fmla="*/ f352 1 1541"/>
                <a:gd name="f417" fmla="*/ f353 1 1359"/>
                <a:gd name="f418" fmla="*/ f354 1 1541"/>
                <a:gd name="f419" fmla="*/ f355 1 1359"/>
                <a:gd name="f420" fmla="*/ f356 1 1541"/>
                <a:gd name="f421" fmla="*/ f357 1 1359"/>
                <a:gd name="f422" fmla="*/ f358 1 1541"/>
                <a:gd name="f423" fmla="*/ f359 1 1359"/>
                <a:gd name="f424" fmla="*/ f360 1 1541"/>
                <a:gd name="f425" fmla="*/ f361 1 1359"/>
                <a:gd name="f426" fmla="*/ f362 1 1541"/>
                <a:gd name="f427" fmla="*/ f363 1 1359"/>
                <a:gd name="f428" fmla="*/ f364 1 1541"/>
                <a:gd name="f429" fmla="*/ f365 1 1359"/>
                <a:gd name="f430" fmla="*/ f366 1 1541"/>
                <a:gd name="f431" fmla="*/ f367 1 1359"/>
                <a:gd name="f432" fmla="*/ f368 1 1359"/>
                <a:gd name="f433" fmla="*/ f369 1 1541"/>
                <a:gd name="f434" fmla="*/ f370 1 1359"/>
                <a:gd name="f435" fmla="*/ f371 1 1541"/>
                <a:gd name="f436" fmla="*/ f372 1 1359"/>
                <a:gd name="f437" fmla="*/ f373 1 1541"/>
                <a:gd name="f438" fmla="*/ f374 1 1359"/>
                <a:gd name="f439" fmla="*/ f375 1 1541"/>
                <a:gd name="f440" fmla="*/ f376 1 1359"/>
                <a:gd name="f441" fmla="*/ f377 1 1541"/>
                <a:gd name="f442" fmla="*/ f378 1 1359"/>
                <a:gd name="f443" fmla="*/ f379 1 1541"/>
                <a:gd name="f444" fmla="*/ f380 1 1359"/>
                <a:gd name="f445" fmla="*/ 0 1 f316"/>
                <a:gd name="f446" fmla="*/ f310 1 f316"/>
                <a:gd name="f447" fmla="*/ 0 1 f317"/>
                <a:gd name="f448" fmla="*/ f311 1 f317"/>
                <a:gd name="f449" fmla="*/ f382 1 f316"/>
                <a:gd name="f450" fmla="*/ f383 1 f317"/>
                <a:gd name="f451" fmla="*/ f384 1 f316"/>
                <a:gd name="f452" fmla="*/ f385 1 f317"/>
                <a:gd name="f453" fmla="*/ f386 1 f316"/>
                <a:gd name="f454" fmla="*/ f387 1 f317"/>
                <a:gd name="f455" fmla="*/ f388 1 f316"/>
                <a:gd name="f456" fmla="*/ f389 1 f317"/>
                <a:gd name="f457" fmla="*/ f390 1 f316"/>
                <a:gd name="f458" fmla="*/ f391 1 f317"/>
                <a:gd name="f459" fmla="*/ f392 1 f316"/>
                <a:gd name="f460" fmla="*/ f393 1 f317"/>
                <a:gd name="f461" fmla="*/ f394 1 f316"/>
                <a:gd name="f462" fmla="*/ f395 1 f317"/>
                <a:gd name="f463" fmla="*/ f396 1 f316"/>
                <a:gd name="f464" fmla="*/ f397 1 f317"/>
                <a:gd name="f465" fmla="*/ f398 1 f316"/>
                <a:gd name="f466" fmla="*/ f399 1 f317"/>
                <a:gd name="f467" fmla="*/ f400 1 f316"/>
                <a:gd name="f468" fmla="*/ f401 1 f317"/>
                <a:gd name="f469" fmla="*/ f402 1 f316"/>
                <a:gd name="f470" fmla="*/ f403 1 f317"/>
                <a:gd name="f471" fmla="*/ f404 1 f316"/>
                <a:gd name="f472" fmla="*/ f405 1 f317"/>
                <a:gd name="f473" fmla="*/ f406 1 f316"/>
                <a:gd name="f474" fmla="*/ f407 1 f317"/>
                <a:gd name="f475" fmla="*/ f408 1 f316"/>
                <a:gd name="f476" fmla="*/ f409 1 f317"/>
                <a:gd name="f477" fmla="*/ f410 1 f316"/>
                <a:gd name="f478" fmla="*/ f411 1 f317"/>
                <a:gd name="f479" fmla="*/ f412 1 f316"/>
                <a:gd name="f480" fmla="*/ f413 1 f317"/>
                <a:gd name="f481" fmla="*/ f414 1 f316"/>
                <a:gd name="f482" fmla="*/ f415 1 f317"/>
                <a:gd name="f483" fmla="*/ f416 1 f316"/>
                <a:gd name="f484" fmla="*/ f417 1 f317"/>
                <a:gd name="f485" fmla="*/ f418 1 f316"/>
                <a:gd name="f486" fmla="*/ f419 1 f317"/>
                <a:gd name="f487" fmla="*/ f420 1 f316"/>
                <a:gd name="f488" fmla="*/ f421 1 f317"/>
                <a:gd name="f489" fmla="*/ f422 1 f316"/>
                <a:gd name="f490" fmla="*/ f423 1 f317"/>
                <a:gd name="f491" fmla="*/ f424 1 f316"/>
                <a:gd name="f492" fmla="*/ f425 1 f317"/>
                <a:gd name="f493" fmla="*/ f426 1 f316"/>
                <a:gd name="f494" fmla="*/ f427 1 f317"/>
                <a:gd name="f495" fmla="*/ f428 1 f316"/>
                <a:gd name="f496" fmla="*/ f429 1 f317"/>
                <a:gd name="f497" fmla="*/ f430 1 f316"/>
                <a:gd name="f498" fmla="*/ f431 1 f317"/>
                <a:gd name="f499" fmla="*/ f432 1 f317"/>
                <a:gd name="f500" fmla="*/ f433 1 f316"/>
                <a:gd name="f501" fmla="*/ f434 1 f317"/>
                <a:gd name="f502" fmla="*/ f435 1 f316"/>
                <a:gd name="f503" fmla="*/ f436 1 f317"/>
                <a:gd name="f504" fmla="*/ f437 1 f316"/>
                <a:gd name="f505" fmla="*/ f438 1 f317"/>
                <a:gd name="f506" fmla="*/ f439 1 f316"/>
                <a:gd name="f507" fmla="*/ f440 1 f317"/>
                <a:gd name="f508" fmla="*/ f441 1 f316"/>
                <a:gd name="f509" fmla="*/ f442 1 f317"/>
                <a:gd name="f510" fmla="*/ f443 1 f316"/>
                <a:gd name="f511" fmla="*/ f444 1 f317"/>
                <a:gd name="f512" fmla="*/ f445 f307 1"/>
                <a:gd name="f513" fmla="*/ f446 f307 1"/>
                <a:gd name="f514" fmla="*/ f448 f308 1"/>
                <a:gd name="f515" fmla="*/ f447 f308 1"/>
                <a:gd name="f516" fmla="*/ f449 f307 1"/>
                <a:gd name="f517" fmla="*/ f450 f308 1"/>
                <a:gd name="f518" fmla="*/ f451 f307 1"/>
                <a:gd name="f519" fmla="*/ f452 f308 1"/>
                <a:gd name="f520" fmla="*/ f453 f307 1"/>
                <a:gd name="f521" fmla="*/ f454 f308 1"/>
                <a:gd name="f522" fmla="*/ f455 f307 1"/>
                <a:gd name="f523" fmla="*/ f456 f308 1"/>
                <a:gd name="f524" fmla="*/ f457 f307 1"/>
                <a:gd name="f525" fmla="*/ f458 f308 1"/>
                <a:gd name="f526" fmla="*/ f459 f307 1"/>
                <a:gd name="f527" fmla="*/ f460 f308 1"/>
                <a:gd name="f528" fmla="*/ f461 f307 1"/>
                <a:gd name="f529" fmla="*/ f462 f308 1"/>
                <a:gd name="f530" fmla="*/ f463 f307 1"/>
                <a:gd name="f531" fmla="*/ f464 f308 1"/>
                <a:gd name="f532" fmla="*/ f465 f307 1"/>
                <a:gd name="f533" fmla="*/ f466 f308 1"/>
                <a:gd name="f534" fmla="*/ f467 f307 1"/>
                <a:gd name="f535" fmla="*/ f468 f308 1"/>
                <a:gd name="f536" fmla="*/ f469 f307 1"/>
                <a:gd name="f537" fmla="*/ f470 f308 1"/>
                <a:gd name="f538" fmla="*/ f471 f307 1"/>
                <a:gd name="f539" fmla="*/ f472 f308 1"/>
                <a:gd name="f540" fmla="*/ f473 f307 1"/>
                <a:gd name="f541" fmla="*/ f474 f308 1"/>
                <a:gd name="f542" fmla="*/ f475 f307 1"/>
                <a:gd name="f543" fmla="*/ f476 f308 1"/>
                <a:gd name="f544" fmla="*/ f477 f307 1"/>
                <a:gd name="f545" fmla="*/ f478 f308 1"/>
                <a:gd name="f546" fmla="*/ f479 f307 1"/>
                <a:gd name="f547" fmla="*/ f480 f308 1"/>
                <a:gd name="f548" fmla="*/ f481 f307 1"/>
                <a:gd name="f549" fmla="*/ f482 f308 1"/>
                <a:gd name="f550" fmla="*/ f483 f307 1"/>
                <a:gd name="f551" fmla="*/ f484 f308 1"/>
                <a:gd name="f552" fmla="*/ f485 f307 1"/>
                <a:gd name="f553" fmla="*/ f486 f308 1"/>
                <a:gd name="f554" fmla="*/ f487 f307 1"/>
                <a:gd name="f555" fmla="*/ f488 f308 1"/>
                <a:gd name="f556" fmla="*/ f489 f307 1"/>
                <a:gd name="f557" fmla="*/ f490 f308 1"/>
                <a:gd name="f558" fmla="*/ f491 f307 1"/>
                <a:gd name="f559" fmla="*/ f492 f308 1"/>
                <a:gd name="f560" fmla="*/ f493 f307 1"/>
                <a:gd name="f561" fmla="*/ f494 f308 1"/>
                <a:gd name="f562" fmla="*/ f495 f307 1"/>
                <a:gd name="f563" fmla="*/ f496 f308 1"/>
                <a:gd name="f564" fmla="*/ f497 f307 1"/>
                <a:gd name="f565" fmla="*/ f498 f308 1"/>
                <a:gd name="f566" fmla="*/ f499 f308 1"/>
                <a:gd name="f567" fmla="*/ f500 f307 1"/>
                <a:gd name="f568" fmla="*/ f501 f308 1"/>
                <a:gd name="f569" fmla="*/ f502 f307 1"/>
                <a:gd name="f570" fmla="*/ f503 f308 1"/>
                <a:gd name="f571" fmla="*/ f504 f307 1"/>
                <a:gd name="f572" fmla="*/ f505 f308 1"/>
                <a:gd name="f573" fmla="*/ f506 f307 1"/>
                <a:gd name="f574" fmla="*/ f507 f308 1"/>
                <a:gd name="f575" fmla="*/ f508 f307 1"/>
                <a:gd name="f576" fmla="*/ f509 f308 1"/>
                <a:gd name="f577" fmla="*/ f510 f307 1"/>
                <a:gd name="f578" fmla="*/ f511 f308 1"/>
              </a:gdLst>
              <a:ahLst/>
              <a:cxnLst>
                <a:cxn ang="3cd4">
                  <a:pos x="hc" y="t"/>
                </a:cxn>
                <a:cxn ang="0">
                  <a:pos x="r" y="vc"/>
                </a:cxn>
                <a:cxn ang="cd4">
                  <a:pos x="hc" y="b"/>
                </a:cxn>
                <a:cxn ang="cd2">
                  <a:pos x="l" y="vc"/>
                </a:cxn>
                <a:cxn ang="f381">
                  <a:pos x="f516" y="f517"/>
                </a:cxn>
                <a:cxn ang="f381">
                  <a:pos x="f518" y="f519"/>
                </a:cxn>
                <a:cxn ang="f381">
                  <a:pos x="f520" y="f521"/>
                </a:cxn>
                <a:cxn ang="f381">
                  <a:pos x="f522" y="f523"/>
                </a:cxn>
                <a:cxn ang="f381">
                  <a:pos x="f524" y="f525"/>
                </a:cxn>
                <a:cxn ang="f381">
                  <a:pos x="f526" y="f527"/>
                </a:cxn>
                <a:cxn ang="f381">
                  <a:pos x="f528" y="f529"/>
                </a:cxn>
                <a:cxn ang="f381">
                  <a:pos x="f530" y="f531"/>
                </a:cxn>
                <a:cxn ang="f381">
                  <a:pos x="f532" y="f533"/>
                </a:cxn>
                <a:cxn ang="f381">
                  <a:pos x="f534" y="f535"/>
                </a:cxn>
                <a:cxn ang="f381">
                  <a:pos x="f536" y="f537"/>
                </a:cxn>
                <a:cxn ang="f381">
                  <a:pos x="f538" y="f539"/>
                </a:cxn>
                <a:cxn ang="f381">
                  <a:pos x="f540" y="f541"/>
                </a:cxn>
                <a:cxn ang="f381">
                  <a:pos x="f542" y="f543"/>
                </a:cxn>
                <a:cxn ang="f381">
                  <a:pos x="f544" y="f545"/>
                </a:cxn>
                <a:cxn ang="f381">
                  <a:pos x="f546" y="f547"/>
                </a:cxn>
                <a:cxn ang="f381">
                  <a:pos x="f548" y="f549"/>
                </a:cxn>
                <a:cxn ang="f381">
                  <a:pos x="f550" y="f551"/>
                </a:cxn>
                <a:cxn ang="f381">
                  <a:pos x="f550" y="f551"/>
                </a:cxn>
                <a:cxn ang="f381">
                  <a:pos x="f552" y="f553"/>
                </a:cxn>
                <a:cxn ang="f381">
                  <a:pos x="f554" y="f555"/>
                </a:cxn>
                <a:cxn ang="f381">
                  <a:pos x="f556" y="f557"/>
                </a:cxn>
                <a:cxn ang="f381">
                  <a:pos x="f558" y="f559"/>
                </a:cxn>
                <a:cxn ang="f381">
                  <a:pos x="f560" y="f561"/>
                </a:cxn>
                <a:cxn ang="f381">
                  <a:pos x="f562" y="f563"/>
                </a:cxn>
                <a:cxn ang="f381">
                  <a:pos x="f564" y="f565"/>
                </a:cxn>
                <a:cxn ang="f381">
                  <a:pos x="f564" y="f565"/>
                </a:cxn>
                <a:cxn ang="f381">
                  <a:pos x="f562" y="f566"/>
                </a:cxn>
                <a:cxn ang="f381">
                  <a:pos x="f567" y="f568"/>
                </a:cxn>
                <a:cxn ang="f381">
                  <a:pos x="f569" y="f570"/>
                </a:cxn>
                <a:cxn ang="f381">
                  <a:pos x="f571" y="f572"/>
                </a:cxn>
                <a:cxn ang="f381">
                  <a:pos x="f573" y="f574"/>
                </a:cxn>
                <a:cxn ang="f381">
                  <a:pos x="f575" y="f576"/>
                </a:cxn>
                <a:cxn ang="f381">
                  <a:pos x="f577" y="f578"/>
                </a:cxn>
              </a:cxnLst>
              <a:rect l="f512" t="f515" r="f513" b="f514"/>
              <a:pathLst>
                <a:path w="1541" h="135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5"/>
                    <a:pt x="f28" y="f45"/>
                    <a:pt x="f47" y="f45"/>
                  </a:cubicBezTo>
                  <a:cubicBezTo>
                    <a:pt x="f48" y="f49"/>
                    <a:pt x="f50" y="f51"/>
                    <a:pt x="f52" y="f53"/>
                  </a:cubicBezTo>
                  <a:cubicBezTo>
                    <a:pt x="f54" y="f55"/>
                    <a:pt x="f56" y="f57"/>
                    <a:pt x="f58" y="f23"/>
                  </a:cubicBezTo>
                  <a:cubicBezTo>
                    <a:pt x="f59" y="f60"/>
                    <a:pt x="f61" y="f62"/>
                    <a:pt x="f63" y="f64"/>
                  </a:cubicBezTo>
                  <a:cubicBezTo>
                    <a:pt x="f65" y="f66"/>
                    <a:pt x="f67" y="f68"/>
                    <a:pt x="f69" y="f5"/>
                  </a:cubicBezTo>
                  <a:cubicBezTo>
                    <a:pt x="f70" y="f68"/>
                    <a:pt x="f71" y="f72"/>
                    <a:pt x="f73" y="f74"/>
                  </a:cubicBezTo>
                  <a:cubicBezTo>
                    <a:pt x="f75" y="f76"/>
                    <a:pt x="f77" y="f78"/>
                    <a:pt x="f79" y="f80"/>
                  </a:cubicBezTo>
                  <a:cubicBezTo>
                    <a:pt x="f81" y="f82"/>
                    <a:pt x="f81" y="f83"/>
                    <a:pt x="f84" y="f85"/>
                  </a:cubicBezTo>
                  <a:cubicBezTo>
                    <a:pt x="f77" y="f86"/>
                    <a:pt x="f87" y="f88"/>
                    <a:pt x="f89" y="f90"/>
                  </a:cubicBezTo>
                  <a:cubicBezTo>
                    <a:pt x="f91" y="f92"/>
                    <a:pt x="f93" y="f92"/>
                    <a:pt x="f94" y="f95"/>
                  </a:cubicBezTo>
                  <a:cubicBezTo>
                    <a:pt x="f96" y="f97"/>
                    <a:pt x="f98" y="f99"/>
                    <a:pt x="f100" y="f101"/>
                  </a:cubicBezTo>
                  <a:cubicBezTo>
                    <a:pt x="f102" y="f103"/>
                    <a:pt x="f104" y="f105"/>
                    <a:pt x="f55" y="f106"/>
                  </a:cubicBezTo>
                  <a:cubicBezTo>
                    <a:pt x="f107" y="f108"/>
                    <a:pt x="f85" y="f109"/>
                    <a:pt x="f110" y="f108"/>
                  </a:cubicBezTo>
                  <a:cubicBezTo>
                    <a:pt x="f111" y="f112"/>
                    <a:pt x="f113" y="f114"/>
                    <a:pt x="f106" y="f115"/>
                  </a:cubicBezTo>
                  <a:cubicBezTo>
                    <a:pt x="f116" y="f117"/>
                    <a:pt x="f118" y="f119"/>
                    <a:pt x="f120" y="f116"/>
                  </a:cubicBezTo>
                  <a:cubicBezTo>
                    <a:pt x="f121" y="f122"/>
                    <a:pt x="f123" y="f124"/>
                    <a:pt x="f125" y="f126"/>
                  </a:cubicBezTo>
                  <a:cubicBezTo>
                    <a:pt x="f127" y="f77"/>
                    <a:pt x="f128" y="f129"/>
                    <a:pt x="f130" y="f131"/>
                  </a:cubicBezTo>
                  <a:cubicBezTo>
                    <a:pt x="f132" y="f133"/>
                    <a:pt x="f134" y="f65"/>
                    <a:pt x="f135" y="f136"/>
                  </a:cubicBezTo>
                  <a:cubicBezTo>
                    <a:pt x="f49" y="f137"/>
                    <a:pt x="f138" y="f139"/>
                    <a:pt x="f140" y="f141"/>
                  </a:cubicBezTo>
                  <a:cubicBezTo>
                    <a:pt x="f5" y="f18"/>
                    <a:pt x="f142" y="f143"/>
                    <a:pt x="f144" y="f145"/>
                  </a:cubicBezTo>
                  <a:cubicBezTo>
                    <a:pt x="f146" y="f147"/>
                    <a:pt x="f148" y="f149"/>
                    <a:pt x="f55" y="f7"/>
                  </a:cubicBezTo>
                  <a:cubicBezTo>
                    <a:pt x="f130" y="f150"/>
                    <a:pt x="f151" y="f152"/>
                    <a:pt x="f153" y="f154"/>
                  </a:cubicBezTo>
                  <a:cubicBezTo>
                    <a:pt x="f155" y="f156"/>
                    <a:pt x="f107" y="f157"/>
                    <a:pt x="f158" y="f159"/>
                  </a:cubicBezTo>
                  <a:cubicBezTo>
                    <a:pt x="f160" y="f161"/>
                    <a:pt x="f162" y="f161"/>
                    <a:pt x="f163" y="f164"/>
                  </a:cubicBezTo>
                  <a:cubicBezTo>
                    <a:pt x="f165" y="f166"/>
                    <a:pt x="f167" y="f168"/>
                    <a:pt x="f162" y="f169"/>
                  </a:cubicBezTo>
                  <a:cubicBezTo>
                    <a:pt x="f170" y="f171"/>
                    <a:pt x="f158" y="f172"/>
                    <a:pt x="f173" y="f174"/>
                  </a:cubicBezTo>
                  <a:cubicBezTo>
                    <a:pt x="f175" y="f176"/>
                    <a:pt x="f177" y="f178"/>
                    <a:pt x="f179" y="f180"/>
                  </a:cubicBezTo>
                  <a:cubicBezTo>
                    <a:pt x="f181" y="f182"/>
                    <a:pt x="f183" y="f184"/>
                    <a:pt x="f185" y="f186"/>
                  </a:cubicBezTo>
                  <a:cubicBezTo>
                    <a:pt x="f187" y="f139"/>
                    <a:pt x="f188" y="f189"/>
                    <a:pt x="f190" y="f44"/>
                  </a:cubicBezTo>
                  <a:cubicBezTo>
                    <a:pt x="f190" y="f44"/>
                    <a:pt x="f190" y="f44"/>
                    <a:pt x="f190" y="f44"/>
                  </a:cubicBezTo>
                  <a:cubicBezTo>
                    <a:pt x="f190" y="f44"/>
                    <a:pt x="f190" y="f44"/>
                    <a:pt x="f190" y="f44"/>
                  </a:cubicBezTo>
                  <a:cubicBezTo>
                    <a:pt x="f191" y="f192"/>
                    <a:pt x="f193" y="f194"/>
                    <a:pt x="f195" y="f166"/>
                  </a:cubicBezTo>
                  <a:cubicBezTo>
                    <a:pt x="f196" y="f197"/>
                    <a:pt x="f198" y="f199"/>
                    <a:pt x="f200" y="f201"/>
                  </a:cubicBezTo>
                  <a:cubicBezTo>
                    <a:pt x="f202" y="f203"/>
                    <a:pt x="f204" y="f205"/>
                    <a:pt x="f206" y="f154"/>
                  </a:cubicBezTo>
                  <a:cubicBezTo>
                    <a:pt x="f201" y="f207"/>
                    <a:pt x="f208" y="f143"/>
                    <a:pt x="f209" y="f210"/>
                  </a:cubicBezTo>
                  <a:cubicBezTo>
                    <a:pt x="f211" y="f212"/>
                    <a:pt x="f213" y="f214"/>
                    <a:pt x="f215" y="f216"/>
                  </a:cubicBezTo>
                  <a:cubicBezTo>
                    <a:pt x="f215" y="f216"/>
                    <a:pt x="f215" y="f216"/>
                    <a:pt x="f215" y="f216"/>
                  </a:cubicBezTo>
                  <a:cubicBezTo>
                    <a:pt x="f215" y="f216"/>
                    <a:pt x="f215" y="f216"/>
                    <a:pt x="f215" y="f216"/>
                  </a:cubicBezTo>
                  <a:cubicBezTo>
                    <a:pt x="f217" y="f218"/>
                    <a:pt x="f40" y="f213"/>
                    <a:pt x="f219" y="f220"/>
                  </a:cubicBezTo>
                  <a:cubicBezTo>
                    <a:pt x="f221" y="f222"/>
                    <a:pt x="f202" y="f223"/>
                    <a:pt x="f221" y="f224"/>
                  </a:cubicBezTo>
                  <a:cubicBezTo>
                    <a:pt x="f225" y="f226"/>
                    <a:pt x="f227" y="f228"/>
                    <a:pt x="f229" y="f230"/>
                  </a:cubicBezTo>
                  <a:cubicBezTo>
                    <a:pt x="f231" y="f232"/>
                    <a:pt x="f233" y="f234"/>
                    <a:pt x="f235" y="f236"/>
                  </a:cubicBezTo>
                  <a:cubicBezTo>
                    <a:pt x="f237" y="f238"/>
                    <a:pt x="f228" y="f206"/>
                    <a:pt x="f239" y="f28"/>
                  </a:cubicBezTo>
                  <a:cubicBezTo>
                    <a:pt x="f240" y="f241"/>
                    <a:pt x="f242" y="f243"/>
                    <a:pt x="f244" y="f245"/>
                  </a:cubicBezTo>
                  <a:cubicBezTo>
                    <a:pt x="f246" y="f247"/>
                    <a:pt x="f248" y="f249"/>
                    <a:pt x="f238" y="f250"/>
                  </a:cubicBezTo>
                  <a:cubicBezTo>
                    <a:pt x="f238" y="f250"/>
                    <a:pt x="f238" y="f250"/>
                    <a:pt x="f238" y="f250"/>
                  </a:cubicBezTo>
                  <a:cubicBezTo>
                    <a:pt x="f238" y="f250"/>
                    <a:pt x="f238" y="f250"/>
                    <a:pt x="f238" y="f250"/>
                  </a:cubicBezTo>
                  <a:cubicBezTo>
                    <a:pt x="f238" y="f20"/>
                    <a:pt x="f238" y="f251"/>
                    <a:pt x="f239" y="f251"/>
                  </a:cubicBezTo>
                  <a:cubicBezTo>
                    <a:pt x="f239" y="f251"/>
                    <a:pt x="f239" y="f251"/>
                    <a:pt x="f239" y="f251"/>
                  </a:cubicBezTo>
                  <a:cubicBezTo>
                    <a:pt x="f252" y="f253"/>
                    <a:pt x="f254" y="f255"/>
                    <a:pt x="f256" y="f257"/>
                  </a:cubicBezTo>
                  <a:cubicBezTo>
                    <a:pt x="f256" y="f257"/>
                    <a:pt x="f256" y="f257"/>
                    <a:pt x="f256" y="f257"/>
                  </a:cubicBezTo>
                  <a:cubicBezTo>
                    <a:pt x="f258" y="f242"/>
                    <a:pt x="f259" y="f234"/>
                    <a:pt x="f260" y="f261"/>
                  </a:cubicBezTo>
                  <a:cubicBezTo>
                    <a:pt x="f262" y="f263"/>
                    <a:pt x="f264" y="f265"/>
                    <a:pt x="f266" y="f267"/>
                  </a:cubicBezTo>
                  <a:cubicBezTo>
                    <a:pt x="f266" y="f268"/>
                    <a:pt x="f269" y="f270"/>
                    <a:pt x="f271" y="f272"/>
                  </a:cubicBezTo>
                  <a:cubicBezTo>
                    <a:pt x="f273" y="f227"/>
                    <a:pt x="f274" y="f275"/>
                    <a:pt x="f273" y="f276"/>
                  </a:cubicBezTo>
                  <a:cubicBezTo>
                    <a:pt x="f277" y="f208"/>
                    <a:pt x="f278" y="f279"/>
                    <a:pt x="f280" y="f281"/>
                  </a:cubicBezTo>
                  <a:cubicBezTo>
                    <a:pt x="f282" y="f283"/>
                    <a:pt x="f284" y="f285"/>
                    <a:pt x="f286" y="f287"/>
                  </a:cubicBezTo>
                  <a:cubicBezTo>
                    <a:pt x="f288" y="f289"/>
                    <a:pt x="f290" y="f291"/>
                    <a:pt x="f292" y="f293"/>
                  </a:cubicBezTo>
                  <a:cubicBezTo>
                    <a:pt x="f149" y="f293"/>
                    <a:pt x="f294" y="f295"/>
                    <a:pt x="f296" y="f297"/>
                  </a:cubicBezTo>
                  <a:cubicBezTo>
                    <a:pt x="f298" y="f280"/>
                    <a:pt x="f299" y="f300"/>
                    <a:pt x="f301" y="f302"/>
                  </a:cubicBezTo>
                  <a:cubicBezTo>
                    <a:pt x="f303" y="f304"/>
                    <a:pt x="f6" y="f305"/>
                    <a:pt x="f8" y="f9"/>
                  </a:cubicBezTo>
                  <a:close/>
                </a:path>
              </a:pathLst>
            </a:custGeom>
            <a:solidFill>
              <a:srgbClr val="02020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6" name="Freeform 27">
              <a:extLst>
                <a:ext uri="{FF2B5EF4-FFF2-40B4-BE49-F238E27FC236}">
                  <a16:creationId xmlns:a16="http://schemas.microsoft.com/office/drawing/2014/main" id="{85FEE9A2-0148-40B3-BEB0-8AF834714D7D}"/>
                </a:ext>
              </a:extLst>
            </p:cNvPr>
            <p:cNvSpPr/>
            <p:nvPr/>
          </p:nvSpPr>
          <p:spPr>
            <a:xfrm>
              <a:off x="5102223" y="4113208"/>
              <a:ext cx="1263645" cy="623885"/>
            </a:xfrm>
            <a:custGeom>
              <a:avLst/>
              <a:gdLst>
                <a:gd name="f0" fmla="val 10800000"/>
                <a:gd name="f1" fmla="val 5400000"/>
                <a:gd name="f2" fmla="val 180"/>
                <a:gd name="f3" fmla="val w"/>
                <a:gd name="f4" fmla="val h"/>
                <a:gd name="f5" fmla="val 0"/>
                <a:gd name="f6" fmla="val 1207"/>
                <a:gd name="f7" fmla="val 595"/>
                <a:gd name="f8" fmla="val 881"/>
                <a:gd name="f9" fmla="val 34"/>
                <a:gd name="f10" fmla="val 780"/>
                <a:gd name="f11" fmla="val 54"/>
                <a:gd name="f12" fmla="val 713"/>
                <a:gd name="f13" fmla="val 114"/>
                <a:gd name="f14" fmla="val 676"/>
                <a:gd name="f15" fmla="val 209"/>
                <a:gd name="f16" fmla="val 672"/>
                <a:gd name="f17" fmla="val 221"/>
                <a:gd name="f18" fmla="val 669"/>
                <a:gd name="f19" fmla="val 224"/>
                <a:gd name="f20" fmla="val 656"/>
                <a:gd name="f21" fmla="val 218"/>
                <a:gd name="f22" fmla="val 624"/>
                <a:gd name="f23" fmla="val 203"/>
                <a:gd name="f24" fmla="val 590"/>
                <a:gd name="f25" fmla="val 205"/>
                <a:gd name="f26" fmla="val 558"/>
                <a:gd name="f27" fmla="val 219"/>
                <a:gd name="f28" fmla="val 546"/>
                <a:gd name="f29" fmla="val 225"/>
                <a:gd name="f30" fmla="val 542"/>
                <a:gd name="f31" fmla="val 537"/>
                <a:gd name="f32" fmla="val 212"/>
                <a:gd name="f33" fmla="val 499"/>
                <a:gd name="f34" fmla="val 101"/>
                <a:gd name="f35" fmla="val 401"/>
                <a:gd name="f36" fmla="val 30"/>
                <a:gd name="f37" fmla="val 285"/>
                <a:gd name="f38" fmla="val 29"/>
                <a:gd name="f39" fmla="val 145"/>
                <a:gd name="f40" fmla="val 27"/>
                <a:gd name="f41" fmla="val 133"/>
                <a:gd name="f42" fmla="val 16"/>
                <a:gd name="f43" fmla="val 274"/>
                <a:gd name="f44" fmla="val 450"/>
                <a:gd name="f45" fmla="val 160"/>
                <a:gd name="f46" fmla="val 333"/>
                <a:gd name="f47" fmla="val 561"/>
                <a:gd name="f48" fmla="val 468"/>
                <a:gd name="f49" fmla="val 534"/>
                <a:gd name="f50" fmla="val 559"/>
                <a:gd name="f51" fmla="val 416"/>
                <a:gd name="f52" fmla="val 551"/>
                <a:gd name="f53" fmla="val 278"/>
                <a:gd name="f54" fmla="val 271"/>
                <a:gd name="f55" fmla="val 550"/>
                <a:gd name="f56" fmla="val 266"/>
                <a:gd name="f57" fmla="val 261"/>
                <a:gd name="f58" fmla="val 589"/>
                <a:gd name="f59" fmla="val 243"/>
                <a:gd name="f60" fmla="val 620"/>
                <a:gd name="f61" fmla="val 240"/>
                <a:gd name="f62" fmla="val 652"/>
                <a:gd name="f63" fmla="val 257"/>
                <a:gd name="f64" fmla="val 660"/>
                <a:gd name="f65" fmla="val 663"/>
                <a:gd name="f66" fmla="val 662"/>
                <a:gd name="f67" fmla="val 276"/>
                <a:gd name="f68" fmla="val 658"/>
                <a:gd name="f69" fmla="val 307"/>
                <a:gd name="f70" fmla="val 338"/>
                <a:gd name="f71" fmla="val 671"/>
                <a:gd name="f72" fmla="val 369"/>
                <a:gd name="f73" fmla="val 706"/>
                <a:gd name="f74" fmla="val 494"/>
                <a:gd name="f75" fmla="val 828"/>
                <a:gd name="f76" fmla="val 578"/>
                <a:gd name="f77" fmla="val 953"/>
                <a:gd name="f78" fmla="val 565"/>
                <a:gd name="f79" fmla="val 1090"/>
                <a:gd name="f80" fmla="val 1191"/>
                <a:gd name="f81" fmla="val 444"/>
                <a:gd name="f82" fmla="val 1198"/>
                <a:gd name="f83" fmla="val 309"/>
                <a:gd name="f84" fmla="val 138"/>
                <a:gd name="f85" fmla="val 1049"/>
                <a:gd name="f86" fmla="val 284"/>
                <a:gd name="f87" fmla="val 529"/>
                <a:gd name="f88" fmla="val 153"/>
                <a:gd name="f89" fmla="val 528"/>
                <a:gd name="f90" fmla="val 50"/>
                <a:gd name="f91" fmla="val 423"/>
                <a:gd name="f92" fmla="val 52"/>
                <a:gd name="f93" fmla="val 292"/>
                <a:gd name="f94" fmla="val 165"/>
                <a:gd name="f95" fmla="val 158"/>
                <a:gd name="f96" fmla="val 65"/>
                <a:gd name="f97" fmla="val 287"/>
                <a:gd name="f98" fmla="val 66"/>
                <a:gd name="f99" fmla="val 414"/>
                <a:gd name="f100" fmla="val 68"/>
                <a:gd name="f101" fmla="val 516"/>
                <a:gd name="f102" fmla="val 172"/>
                <a:gd name="f103" fmla="val 514"/>
                <a:gd name="f104" fmla="val 299"/>
                <a:gd name="f105" fmla="val 513"/>
                <a:gd name="f106" fmla="val 426"/>
                <a:gd name="f107" fmla="val 409"/>
                <a:gd name="f108" fmla="val 929"/>
                <a:gd name="f109" fmla="val 803"/>
                <a:gd name="f110" fmla="val 698"/>
                <a:gd name="f111" fmla="val 424"/>
                <a:gd name="f112" fmla="val 297"/>
                <a:gd name="f113" fmla="val 699"/>
                <a:gd name="f114" fmla="val 169"/>
                <a:gd name="f115" fmla="val 802"/>
                <a:gd name="f116" fmla="val 931"/>
                <a:gd name="f117" fmla="val 1059"/>
                <a:gd name="f118" fmla="val 1161"/>
                <a:gd name="f119" fmla="val 298"/>
                <a:gd name="f120" fmla="val 425"/>
                <a:gd name="f121" fmla="val 1057"/>
                <a:gd name="f122" fmla="+- 0 0 -90"/>
                <a:gd name="f123" fmla="*/ f3 1 1207"/>
                <a:gd name="f124" fmla="*/ f4 1 595"/>
                <a:gd name="f125" fmla="val f5"/>
                <a:gd name="f126" fmla="val f6"/>
                <a:gd name="f127" fmla="val f7"/>
                <a:gd name="f128" fmla="*/ f122 f0 1"/>
                <a:gd name="f129" fmla="+- f127 0 f125"/>
                <a:gd name="f130" fmla="+- f126 0 f125"/>
                <a:gd name="f131" fmla="*/ f128 1 f2"/>
                <a:gd name="f132" fmla="*/ f130 1 1207"/>
                <a:gd name="f133" fmla="*/ f129 1 595"/>
                <a:gd name="f134" fmla="*/ 881 f130 1"/>
                <a:gd name="f135" fmla="*/ 34 f129 1"/>
                <a:gd name="f136" fmla="*/ 676 f130 1"/>
                <a:gd name="f137" fmla="*/ 209 f129 1"/>
                <a:gd name="f138" fmla="*/ 656 f130 1"/>
                <a:gd name="f139" fmla="*/ 218 f129 1"/>
                <a:gd name="f140" fmla="*/ 558 f130 1"/>
                <a:gd name="f141" fmla="*/ 219 f129 1"/>
                <a:gd name="f142" fmla="*/ 537 f130 1"/>
                <a:gd name="f143" fmla="*/ 212 f129 1"/>
                <a:gd name="f144" fmla="*/ 285 f130 1"/>
                <a:gd name="f145" fmla="*/ 29 f129 1"/>
                <a:gd name="f146" fmla="*/ 16 f130 1"/>
                <a:gd name="f147" fmla="*/ 274 f129 1"/>
                <a:gd name="f148" fmla="*/ 333 f130 1"/>
                <a:gd name="f149" fmla="*/ 561 f129 1"/>
                <a:gd name="f150" fmla="*/ 551 f130 1"/>
                <a:gd name="f151" fmla="*/ 278 f129 1"/>
                <a:gd name="f152" fmla="*/ 261 f129 1"/>
                <a:gd name="f153" fmla="*/ 652 f130 1"/>
                <a:gd name="f154" fmla="*/ 257 f129 1"/>
                <a:gd name="f155" fmla="*/ 662 f130 1"/>
                <a:gd name="f156" fmla="*/ 276 f129 1"/>
                <a:gd name="f157" fmla="*/ 671 f130 1"/>
                <a:gd name="f158" fmla="*/ 369 f129 1"/>
                <a:gd name="f159" fmla="*/ 953 f130 1"/>
                <a:gd name="f160" fmla="*/ 565 f129 1"/>
                <a:gd name="f161" fmla="*/ 1198 f130 1"/>
                <a:gd name="f162" fmla="*/ 309 f129 1"/>
                <a:gd name="f163" fmla="*/ 284 f130 1"/>
                <a:gd name="f164" fmla="*/ 529 f129 1"/>
                <a:gd name="f165" fmla="*/ 52 f130 1"/>
                <a:gd name="f166" fmla="*/ 292 f129 1"/>
                <a:gd name="f167" fmla="*/ 287 f130 1"/>
                <a:gd name="f168" fmla="*/ 66 f129 1"/>
                <a:gd name="f169" fmla="*/ 514 f130 1"/>
                <a:gd name="f170" fmla="*/ 299 f129 1"/>
                <a:gd name="f171" fmla="*/ 929 f130 1"/>
                <a:gd name="f172" fmla="*/ 698 f130 1"/>
                <a:gd name="f173" fmla="*/ 297 f129 1"/>
                <a:gd name="f174" fmla="*/ 931 f130 1"/>
                <a:gd name="f175" fmla="*/ 1161 f130 1"/>
                <a:gd name="f176" fmla="*/ 298 f129 1"/>
                <a:gd name="f177" fmla="+- f131 0 f1"/>
                <a:gd name="f178" fmla="*/ f134 1 1207"/>
                <a:gd name="f179" fmla="*/ f135 1 595"/>
                <a:gd name="f180" fmla="*/ f136 1 1207"/>
                <a:gd name="f181" fmla="*/ f137 1 595"/>
                <a:gd name="f182" fmla="*/ f138 1 1207"/>
                <a:gd name="f183" fmla="*/ f139 1 595"/>
                <a:gd name="f184" fmla="*/ f140 1 1207"/>
                <a:gd name="f185" fmla="*/ f141 1 595"/>
                <a:gd name="f186" fmla="*/ f142 1 1207"/>
                <a:gd name="f187" fmla="*/ f143 1 595"/>
                <a:gd name="f188" fmla="*/ f144 1 1207"/>
                <a:gd name="f189" fmla="*/ f145 1 595"/>
                <a:gd name="f190" fmla="*/ f146 1 1207"/>
                <a:gd name="f191" fmla="*/ f147 1 595"/>
                <a:gd name="f192" fmla="*/ f148 1 1207"/>
                <a:gd name="f193" fmla="*/ f149 1 595"/>
                <a:gd name="f194" fmla="*/ f150 1 1207"/>
                <a:gd name="f195" fmla="*/ f151 1 595"/>
                <a:gd name="f196" fmla="*/ f152 1 595"/>
                <a:gd name="f197" fmla="*/ f153 1 1207"/>
                <a:gd name="f198" fmla="*/ f154 1 595"/>
                <a:gd name="f199" fmla="*/ f155 1 1207"/>
                <a:gd name="f200" fmla="*/ f156 1 595"/>
                <a:gd name="f201" fmla="*/ f157 1 1207"/>
                <a:gd name="f202" fmla="*/ f158 1 595"/>
                <a:gd name="f203" fmla="*/ f159 1 1207"/>
                <a:gd name="f204" fmla="*/ f160 1 595"/>
                <a:gd name="f205" fmla="*/ f161 1 1207"/>
                <a:gd name="f206" fmla="*/ f162 1 595"/>
                <a:gd name="f207" fmla="*/ f163 1 1207"/>
                <a:gd name="f208" fmla="*/ f164 1 595"/>
                <a:gd name="f209" fmla="*/ f165 1 1207"/>
                <a:gd name="f210" fmla="*/ f166 1 595"/>
                <a:gd name="f211" fmla="*/ f167 1 1207"/>
                <a:gd name="f212" fmla="*/ f168 1 595"/>
                <a:gd name="f213" fmla="*/ f169 1 1207"/>
                <a:gd name="f214" fmla="*/ f170 1 595"/>
                <a:gd name="f215" fmla="*/ f171 1 1207"/>
                <a:gd name="f216" fmla="*/ f172 1 1207"/>
                <a:gd name="f217" fmla="*/ f173 1 595"/>
                <a:gd name="f218" fmla="*/ f174 1 1207"/>
                <a:gd name="f219" fmla="*/ f175 1 1207"/>
                <a:gd name="f220" fmla="*/ f176 1 595"/>
                <a:gd name="f221" fmla="*/ 0 1 f132"/>
                <a:gd name="f222" fmla="*/ f126 1 f132"/>
                <a:gd name="f223" fmla="*/ 0 1 f133"/>
                <a:gd name="f224" fmla="*/ f127 1 f133"/>
                <a:gd name="f225" fmla="*/ f178 1 f132"/>
                <a:gd name="f226" fmla="*/ f179 1 f133"/>
                <a:gd name="f227" fmla="*/ f180 1 f132"/>
                <a:gd name="f228" fmla="*/ f181 1 f133"/>
                <a:gd name="f229" fmla="*/ f182 1 f132"/>
                <a:gd name="f230" fmla="*/ f183 1 f133"/>
                <a:gd name="f231" fmla="*/ f184 1 f132"/>
                <a:gd name="f232" fmla="*/ f185 1 f133"/>
                <a:gd name="f233" fmla="*/ f186 1 f132"/>
                <a:gd name="f234" fmla="*/ f187 1 f133"/>
                <a:gd name="f235" fmla="*/ f188 1 f132"/>
                <a:gd name="f236" fmla="*/ f189 1 f133"/>
                <a:gd name="f237" fmla="*/ f190 1 f132"/>
                <a:gd name="f238" fmla="*/ f191 1 f133"/>
                <a:gd name="f239" fmla="*/ f192 1 f132"/>
                <a:gd name="f240" fmla="*/ f193 1 f133"/>
                <a:gd name="f241" fmla="*/ f194 1 f132"/>
                <a:gd name="f242" fmla="*/ f195 1 f133"/>
                <a:gd name="f243" fmla="*/ f196 1 f133"/>
                <a:gd name="f244" fmla="*/ f197 1 f132"/>
                <a:gd name="f245" fmla="*/ f198 1 f133"/>
                <a:gd name="f246" fmla="*/ f199 1 f132"/>
                <a:gd name="f247" fmla="*/ f200 1 f133"/>
                <a:gd name="f248" fmla="*/ f201 1 f132"/>
                <a:gd name="f249" fmla="*/ f202 1 f133"/>
                <a:gd name="f250" fmla="*/ f203 1 f132"/>
                <a:gd name="f251" fmla="*/ f204 1 f133"/>
                <a:gd name="f252" fmla="*/ f205 1 f132"/>
                <a:gd name="f253" fmla="*/ f206 1 f133"/>
                <a:gd name="f254" fmla="*/ f207 1 f132"/>
                <a:gd name="f255" fmla="*/ f208 1 f133"/>
                <a:gd name="f256" fmla="*/ f209 1 f132"/>
                <a:gd name="f257" fmla="*/ f210 1 f133"/>
                <a:gd name="f258" fmla="*/ f211 1 f132"/>
                <a:gd name="f259" fmla="*/ f212 1 f133"/>
                <a:gd name="f260" fmla="*/ f213 1 f132"/>
                <a:gd name="f261" fmla="*/ f214 1 f133"/>
                <a:gd name="f262" fmla="*/ f215 1 f132"/>
                <a:gd name="f263" fmla="*/ f216 1 f132"/>
                <a:gd name="f264" fmla="*/ f217 1 f133"/>
                <a:gd name="f265" fmla="*/ f218 1 f132"/>
                <a:gd name="f266" fmla="*/ f219 1 f132"/>
                <a:gd name="f267" fmla="*/ f220 1 f133"/>
                <a:gd name="f268" fmla="*/ f221 f123 1"/>
                <a:gd name="f269" fmla="*/ f222 f123 1"/>
                <a:gd name="f270" fmla="*/ f224 f124 1"/>
                <a:gd name="f271" fmla="*/ f223 f124 1"/>
                <a:gd name="f272" fmla="*/ f225 f123 1"/>
                <a:gd name="f273" fmla="*/ f226 f124 1"/>
                <a:gd name="f274" fmla="*/ f227 f123 1"/>
                <a:gd name="f275" fmla="*/ f228 f124 1"/>
                <a:gd name="f276" fmla="*/ f229 f123 1"/>
                <a:gd name="f277" fmla="*/ f230 f124 1"/>
                <a:gd name="f278" fmla="*/ f231 f123 1"/>
                <a:gd name="f279" fmla="*/ f232 f124 1"/>
                <a:gd name="f280" fmla="*/ f233 f123 1"/>
                <a:gd name="f281" fmla="*/ f234 f124 1"/>
                <a:gd name="f282" fmla="*/ f235 f123 1"/>
                <a:gd name="f283" fmla="*/ f236 f124 1"/>
                <a:gd name="f284" fmla="*/ f237 f123 1"/>
                <a:gd name="f285" fmla="*/ f238 f124 1"/>
                <a:gd name="f286" fmla="*/ f239 f123 1"/>
                <a:gd name="f287" fmla="*/ f240 f124 1"/>
                <a:gd name="f288" fmla="*/ f241 f123 1"/>
                <a:gd name="f289" fmla="*/ f242 f124 1"/>
                <a:gd name="f290" fmla="*/ f243 f124 1"/>
                <a:gd name="f291" fmla="*/ f244 f123 1"/>
                <a:gd name="f292" fmla="*/ f245 f124 1"/>
                <a:gd name="f293" fmla="*/ f246 f123 1"/>
                <a:gd name="f294" fmla="*/ f247 f124 1"/>
                <a:gd name="f295" fmla="*/ f248 f123 1"/>
                <a:gd name="f296" fmla="*/ f249 f124 1"/>
                <a:gd name="f297" fmla="*/ f250 f123 1"/>
                <a:gd name="f298" fmla="*/ f251 f124 1"/>
                <a:gd name="f299" fmla="*/ f252 f123 1"/>
                <a:gd name="f300" fmla="*/ f253 f124 1"/>
                <a:gd name="f301" fmla="*/ f254 f123 1"/>
                <a:gd name="f302" fmla="*/ f255 f124 1"/>
                <a:gd name="f303" fmla="*/ f256 f123 1"/>
                <a:gd name="f304" fmla="*/ f257 f124 1"/>
                <a:gd name="f305" fmla="*/ f258 f123 1"/>
                <a:gd name="f306" fmla="*/ f259 f124 1"/>
                <a:gd name="f307" fmla="*/ f260 f123 1"/>
                <a:gd name="f308" fmla="*/ f261 f124 1"/>
                <a:gd name="f309" fmla="*/ f262 f123 1"/>
                <a:gd name="f310" fmla="*/ f263 f123 1"/>
                <a:gd name="f311" fmla="*/ f264 f124 1"/>
                <a:gd name="f312" fmla="*/ f265 f123 1"/>
                <a:gd name="f313" fmla="*/ f266 f123 1"/>
                <a:gd name="f314" fmla="*/ f267 f124 1"/>
              </a:gdLst>
              <a:ahLst/>
              <a:cxnLst>
                <a:cxn ang="3cd4">
                  <a:pos x="hc" y="t"/>
                </a:cxn>
                <a:cxn ang="0">
                  <a:pos x="r" y="vc"/>
                </a:cxn>
                <a:cxn ang="cd4">
                  <a:pos x="hc" y="b"/>
                </a:cxn>
                <a:cxn ang="cd2">
                  <a:pos x="l" y="vc"/>
                </a:cxn>
                <a:cxn ang="f177">
                  <a:pos x="f272" y="f273"/>
                </a:cxn>
                <a:cxn ang="f177">
                  <a:pos x="f274" y="f275"/>
                </a:cxn>
                <a:cxn ang="f177">
                  <a:pos x="f276" y="f277"/>
                </a:cxn>
                <a:cxn ang="f177">
                  <a:pos x="f278" y="f279"/>
                </a:cxn>
                <a:cxn ang="f177">
                  <a:pos x="f280" y="f281"/>
                </a:cxn>
                <a:cxn ang="f177">
                  <a:pos x="f282" y="f283"/>
                </a:cxn>
                <a:cxn ang="f177">
                  <a:pos x="f284" y="f285"/>
                </a:cxn>
                <a:cxn ang="f177">
                  <a:pos x="f286" y="f287"/>
                </a:cxn>
                <a:cxn ang="f177">
                  <a:pos x="f288" y="f289"/>
                </a:cxn>
                <a:cxn ang="f177">
                  <a:pos x="f278" y="f290"/>
                </a:cxn>
                <a:cxn ang="f177">
                  <a:pos x="f291" y="f292"/>
                </a:cxn>
                <a:cxn ang="f177">
                  <a:pos x="f293" y="f294"/>
                </a:cxn>
                <a:cxn ang="f177">
                  <a:pos x="f295" y="f296"/>
                </a:cxn>
                <a:cxn ang="f177">
                  <a:pos x="f297" y="f298"/>
                </a:cxn>
                <a:cxn ang="f177">
                  <a:pos x="f299" y="f300"/>
                </a:cxn>
                <a:cxn ang="f177">
                  <a:pos x="f272" y="f273"/>
                </a:cxn>
                <a:cxn ang="f177">
                  <a:pos x="f301" y="f302"/>
                </a:cxn>
                <a:cxn ang="f177">
                  <a:pos x="f303" y="f304"/>
                </a:cxn>
                <a:cxn ang="f177">
                  <a:pos x="f305" y="f306"/>
                </a:cxn>
                <a:cxn ang="f177">
                  <a:pos x="f307" y="f308"/>
                </a:cxn>
                <a:cxn ang="f177">
                  <a:pos x="f301" y="f302"/>
                </a:cxn>
                <a:cxn ang="f177">
                  <a:pos x="f309" y="f302"/>
                </a:cxn>
                <a:cxn ang="f177">
                  <a:pos x="f310" y="f311"/>
                </a:cxn>
                <a:cxn ang="f177">
                  <a:pos x="f312" y="f306"/>
                </a:cxn>
                <a:cxn ang="f177">
                  <a:pos x="f313" y="f314"/>
                </a:cxn>
                <a:cxn ang="f177">
                  <a:pos x="f309" y="f302"/>
                </a:cxn>
              </a:cxnLst>
              <a:rect l="f268" t="f271" r="f269" b="f270"/>
              <a:pathLst>
                <a:path w="1207" h="595">
                  <a:moveTo>
                    <a:pt x="f8" y="f9"/>
                  </a:moveTo>
                  <a:cubicBezTo>
                    <a:pt x="f10" y="f11"/>
                    <a:pt x="f12" y="f13"/>
                    <a:pt x="f14" y="f15"/>
                  </a:cubicBezTo>
                  <a:cubicBezTo>
                    <a:pt x="f16" y="f17"/>
                    <a:pt x="f18" y="f19"/>
                    <a:pt x="f20" y="f21"/>
                  </a:cubicBezTo>
                  <a:cubicBezTo>
                    <a:pt x="f22" y="f23"/>
                    <a:pt x="f24" y="f25"/>
                    <a:pt x="f26" y="f27"/>
                  </a:cubicBezTo>
                  <a:cubicBezTo>
                    <a:pt x="f28" y="f29"/>
                    <a:pt x="f30" y="f29"/>
                    <a:pt x="f31" y="f32"/>
                  </a:cubicBezTo>
                  <a:cubicBezTo>
                    <a:pt x="f33" y="f34"/>
                    <a:pt x="f35" y="f36"/>
                    <a:pt x="f37" y="f38"/>
                  </a:cubicBezTo>
                  <a:cubicBezTo>
                    <a:pt x="f39" y="f40"/>
                    <a:pt x="f38" y="f41"/>
                    <a:pt x="f42" y="f43"/>
                  </a:cubicBezTo>
                  <a:cubicBezTo>
                    <a:pt x="f5" y="f44"/>
                    <a:pt x="f45" y="f7"/>
                    <a:pt x="f46" y="f47"/>
                  </a:cubicBezTo>
                  <a:cubicBezTo>
                    <a:pt x="f48" y="f49"/>
                    <a:pt x="f50" y="f51"/>
                    <a:pt x="f52" y="f53"/>
                  </a:cubicBezTo>
                  <a:cubicBezTo>
                    <a:pt x="f52" y="f54"/>
                    <a:pt x="f55" y="f56"/>
                    <a:pt x="f26" y="f57"/>
                  </a:cubicBezTo>
                  <a:cubicBezTo>
                    <a:pt x="f58" y="f59"/>
                    <a:pt x="f60" y="f61"/>
                    <a:pt x="f62" y="f63"/>
                  </a:cubicBezTo>
                  <a:cubicBezTo>
                    <a:pt x="f64" y="f57"/>
                    <a:pt x="f65" y="f56"/>
                    <a:pt x="f66" y="f67"/>
                  </a:cubicBezTo>
                  <a:cubicBezTo>
                    <a:pt x="f68" y="f69"/>
                    <a:pt x="f65" y="f70"/>
                    <a:pt x="f71" y="f72"/>
                  </a:cubicBezTo>
                  <a:cubicBezTo>
                    <a:pt x="f73" y="f74"/>
                    <a:pt x="f75" y="f76"/>
                    <a:pt x="f77" y="f78"/>
                  </a:cubicBezTo>
                  <a:cubicBezTo>
                    <a:pt x="f79" y="f55"/>
                    <a:pt x="f80" y="f81"/>
                    <a:pt x="f82" y="f83"/>
                  </a:cubicBezTo>
                  <a:cubicBezTo>
                    <a:pt x="f6" y="f84"/>
                    <a:pt x="f85" y="f5"/>
                    <a:pt x="f8" y="f9"/>
                  </a:cubicBezTo>
                  <a:close/>
                  <a:moveTo>
                    <a:pt x="f86" y="f87"/>
                  </a:moveTo>
                  <a:cubicBezTo>
                    <a:pt x="f88" y="f89"/>
                    <a:pt x="f90" y="f91"/>
                    <a:pt x="f92" y="f93"/>
                  </a:cubicBezTo>
                  <a:cubicBezTo>
                    <a:pt x="f11" y="f94"/>
                    <a:pt x="f95" y="f96"/>
                    <a:pt x="f97" y="f98"/>
                  </a:cubicBezTo>
                  <a:cubicBezTo>
                    <a:pt x="f99" y="f100"/>
                    <a:pt x="f101" y="f102"/>
                    <a:pt x="f103" y="f104"/>
                  </a:cubicBezTo>
                  <a:cubicBezTo>
                    <a:pt x="f105" y="f106"/>
                    <a:pt x="f107" y="f87"/>
                    <a:pt x="f86" y="f87"/>
                  </a:cubicBezTo>
                  <a:close/>
                  <a:moveTo>
                    <a:pt x="f108" y="f87"/>
                  </a:moveTo>
                  <a:cubicBezTo>
                    <a:pt x="f109" y="f87"/>
                    <a:pt x="f110" y="f111"/>
                    <a:pt x="f110" y="f112"/>
                  </a:cubicBezTo>
                  <a:cubicBezTo>
                    <a:pt x="f113" y="f114"/>
                    <a:pt x="f115" y="f98"/>
                    <a:pt x="f116" y="f98"/>
                  </a:cubicBezTo>
                  <a:cubicBezTo>
                    <a:pt x="f117" y="f98"/>
                    <a:pt x="f118" y="f114"/>
                    <a:pt x="f118" y="f119"/>
                  </a:cubicBezTo>
                  <a:cubicBezTo>
                    <a:pt x="f118" y="f120"/>
                    <a:pt x="f121" y="f89"/>
                    <a:pt x="f108" y="f87"/>
                  </a:cubicBezTo>
                  <a:close/>
                </a:path>
              </a:pathLst>
            </a:custGeom>
            <a:solidFill>
              <a:srgbClr val="03040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grpSp>
      <p:grpSp>
        <p:nvGrpSpPr>
          <p:cNvPr id="27" name="Group 30">
            <a:extLst>
              <a:ext uri="{FF2B5EF4-FFF2-40B4-BE49-F238E27FC236}">
                <a16:creationId xmlns:a16="http://schemas.microsoft.com/office/drawing/2014/main" id="{35637851-AB2C-4F08-BBF5-B5EA195EE126}"/>
              </a:ext>
            </a:extLst>
          </p:cNvPr>
          <p:cNvGrpSpPr/>
          <p:nvPr/>
        </p:nvGrpSpPr>
        <p:grpSpPr>
          <a:xfrm>
            <a:off x="7096128" y="566735"/>
            <a:ext cx="1443032" cy="1787524"/>
            <a:chOff x="7096128" y="566735"/>
            <a:chExt cx="1443032" cy="1787524"/>
          </a:xfrm>
        </p:grpSpPr>
        <p:sp>
          <p:nvSpPr>
            <p:cNvPr id="28" name="AutoShape 29">
              <a:extLst>
                <a:ext uri="{FF2B5EF4-FFF2-40B4-BE49-F238E27FC236}">
                  <a16:creationId xmlns:a16="http://schemas.microsoft.com/office/drawing/2014/main" id="{412BD95B-E75F-4EBC-9F45-953FBBB2A632}"/>
                </a:ext>
              </a:extLst>
            </p:cNvPr>
            <p:cNvSpPr/>
            <p:nvPr/>
          </p:nvSpPr>
          <p:spPr>
            <a:xfrm>
              <a:off x="7099301" y="566735"/>
              <a:ext cx="1438278" cy="1785932"/>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9" name="Freeform 31">
              <a:extLst>
                <a:ext uri="{FF2B5EF4-FFF2-40B4-BE49-F238E27FC236}">
                  <a16:creationId xmlns:a16="http://schemas.microsoft.com/office/drawing/2014/main" id="{CA556B42-537F-4CBF-9D67-B6194B94EE2F}"/>
                </a:ext>
              </a:extLst>
            </p:cNvPr>
            <p:cNvSpPr/>
            <p:nvPr/>
          </p:nvSpPr>
          <p:spPr>
            <a:xfrm>
              <a:off x="7319964" y="568327"/>
              <a:ext cx="962021" cy="711202"/>
            </a:xfrm>
            <a:custGeom>
              <a:avLst/>
              <a:gdLst>
                <a:gd name="f0" fmla="val 10800000"/>
                <a:gd name="f1" fmla="val 5400000"/>
                <a:gd name="f2" fmla="val 180"/>
                <a:gd name="f3" fmla="val w"/>
                <a:gd name="f4" fmla="val h"/>
                <a:gd name="f5" fmla="val 0"/>
                <a:gd name="f6" fmla="val 744"/>
                <a:gd name="f7" fmla="val 551"/>
                <a:gd name="f8" fmla="val 68"/>
                <a:gd name="f9" fmla="val 51"/>
                <a:gd name="f10" fmla="val 530"/>
                <a:gd name="f11" fmla="val 40"/>
                <a:gd name="f12" fmla="val 505"/>
                <a:gd name="f13" fmla="val 32"/>
                <a:gd name="f14" fmla="val 479"/>
                <a:gd name="f15" fmla="val 13"/>
                <a:gd name="f16" fmla="val 425"/>
                <a:gd name="f17" fmla="val 369"/>
                <a:gd name="f18" fmla="val 1"/>
                <a:gd name="f19" fmla="val 310"/>
                <a:gd name="f20" fmla="val 2"/>
                <a:gd name="f21" fmla="val 260"/>
                <a:gd name="f22" fmla="val 15"/>
                <a:gd name="f23" fmla="val 213"/>
                <a:gd name="f24" fmla="val 48"/>
                <a:gd name="f25" fmla="val 173"/>
                <a:gd name="f26" fmla="val 63"/>
                <a:gd name="f27" fmla="val 156"/>
                <a:gd name="f28" fmla="val 82"/>
                <a:gd name="f29" fmla="val 143"/>
                <a:gd name="f30" fmla="val 102"/>
                <a:gd name="f31" fmla="val 133"/>
                <a:gd name="f32" fmla="val 105"/>
                <a:gd name="f33" fmla="val 132"/>
                <a:gd name="f34" fmla="val 109"/>
                <a:gd name="f35" fmla="val 128"/>
                <a:gd name="f36" fmla="val 124"/>
                <a:gd name="f37" fmla="val 122"/>
                <a:gd name="f38" fmla="val 101"/>
                <a:gd name="f39" fmla="val 121"/>
                <a:gd name="f40" fmla="val 81"/>
                <a:gd name="f41" fmla="val 116"/>
                <a:gd name="f42" fmla="val 60"/>
                <a:gd name="f43" fmla="val 118"/>
                <a:gd name="f44" fmla="val 35"/>
                <a:gd name="f45" fmla="val 123"/>
                <a:gd name="f46" fmla="val 30"/>
                <a:gd name="f47" fmla="val 126"/>
                <a:gd name="f48" fmla="val 23"/>
                <a:gd name="f49" fmla="val 125"/>
                <a:gd name="f50" fmla="val 34"/>
                <a:gd name="f51" fmla="val 108"/>
                <a:gd name="f52" fmla="val 49"/>
                <a:gd name="f53" fmla="val 96"/>
                <a:gd name="f54" fmla="val 65"/>
                <a:gd name="f55" fmla="val 84"/>
                <a:gd name="f56" fmla="val 39"/>
                <a:gd name="f57" fmla="val 193"/>
                <a:gd name="f58" fmla="val 29"/>
                <a:gd name="f59" fmla="val 265"/>
                <a:gd name="f60" fmla="val 53"/>
                <a:gd name="f61" fmla="val 274"/>
                <a:gd name="f62" fmla="val 56"/>
                <a:gd name="f63" fmla="val 281"/>
                <a:gd name="f64" fmla="val 290"/>
                <a:gd name="f65" fmla="val 50"/>
                <a:gd name="f66" fmla="val 323"/>
                <a:gd name="f67" fmla="val 361"/>
                <a:gd name="f68" fmla="val 7"/>
                <a:gd name="f69" fmla="val 404"/>
                <a:gd name="f70" fmla="val 405"/>
                <a:gd name="f71" fmla="val 407"/>
                <a:gd name="f72" fmla="val 409"/>
                <a:gd name="f73" fmla="val 423"/>
                <a:gd name="f74" fmla="val 437"/>
                <a:gd name="f75" fmla="val 452"/>
                <a:gd name="f76" fmla="val 458"/>
                <a:gd name="f77" fmla="val 5"/>
                <a:gd name="f78" fmla="val 466"/>
                <a:gd name="f79" fmla="val 473"/>
                <a:gd name="f80" fmla="val 4"/>
                <a:gd name="f81" fmla="val 567"/>
                <a:gd name="f82" fmla="val 638"/>
                <a:gd name="f83" fmla="val 76"/>
                <a:gd name="f84" fmla="val 689"/>
                <a:gd name="f85" fmla="val 730"/>
                <a:gd name="f86" fmla="val 220"/>
                <a:gd name="f87" fmla="val 291"/>
                <a:gd name="f88" fmla="val 738"/>
                <a:gd name="f89" fmla="val 366"/>
                <a:gd name="f90" fmla="val 733"/>
                <a:gd name="f91" fmla="val 420"/>
                <a:gd name="f92" fmla="val 713"/>
                <a:gd name="f93" fmla="val 470"/>
                <a:gd name="f94" fmla="val 676"/>
                <a:gd name="f95" fmla="val 512"/>
                <a:gd name="f96" fmla="val 673"/>
                <a:gd name="f97" fmla="val 516"/>
                <a:gd name="f98" fmla="val 671"/>
                <a:gd name="f99" fmla="val 519"/>
                <a:gd name="f100" fmla="val 670"/>
                <a:gd name="f101" fmla="val 524"/>
                <a:gd name="f102" fmla="val 659"/>
                <a:gd name="f103" fmla="val 523"/>
                <a:gd name="f104" fmla="val 514"/>
                <a:gd name="f105" fmla="val 657"/>
                <a:gd name="f106" fmla="val 506"/>
                <a:gd name="f107" fmla="val 660"/>
                <a:gd name="f108" fmla="val 461"/>
                <a:gd name="f109" fmla="val 662"/>
                <a:gd name="f110" fmla="val 415"/>
                <a:gd name="f111" fmla="val 653"/>
                <a:gd name="f112" fmla="val 370"/>
                <a:gd name="f113" fmla="val 648"/>
                <a:gd name="f114" fmla="val 340"/>
                <a:gd name="f115" fmla="val 635"/>
                <a:gd name="f116" fmla="val 314"/>
                <a:gd name="f117" fmla="val 611"/>
                <a:gd name="f118" fmla="val 294"/>
                <a:gd name="f119" fmla="val 600"/>
                <a:gd name="f120" fmla="val 284"/>
                <a:gd name="f121" fmla="val 596"/>
                <a:gd name="f122" fmla="val 286"/>
                <a:gd name="f123" fmla="val 592"/>
                <a:gd name="f124" fmla="val 299"/>
                <a:gd name="f125" fmla="val 582"/>
                <a:gd name="f126" fmla="val 342"/>
                <a:gd name="f127" fmla="val 555"/>
                <a:gd name="f128" fmla="val 374"/>
                <a:gd name="f129" fmla="val 402"/>
                <a:gd name="f130" fmla="val 410"/>
                <a:gd name="f131" fmla="val 504"/>
                <a:gd name="f132" fmla="val 418"/>
                <a:gd name="f133" fmla="val 494"/>
                <a:gd name="f134" fmla="val 426"/>
                <a:gd name="f135" fmla="val 475"/>
                <a:gd name="f136" fmla="val 440"/>
                <a:gd name="f137" fmla="val 462"/>
                <a:gd name="f138" fmla="val 436"/>
                <a:gd name="f139" fmla="val 454"/>
                <a:gd name="f140" fmla="val 413"/>
                <a:gd name="f141" fmla="val 444"/>
                <a:gd name="f142" fmla="val 385"/>
                <a:gd name="f143" fmla="val 431"/>
                <a:gd name="f144" fmla="val 358"/>
                <a:gd name="f145" fmla="val 414"/>
                <a:gd name="f146" fmla="val 333"/>
                <a:gd name="f147" fmla="val 398"/>
                <a:gd name="f148" fmla="val 309"/>
                <a:gd name="f149" fmla="val 378"/>
                <a:gd name="f150" fmla="val 289"/>
                <a:gd name="f151" fmla="val 351"/>
                <a:gd name="f152" fmla="val 280"/>
                <a:gd name="f153" fmla="val 319"/>
                <a:gd name="f154" fmla="val 270"/>
                <a:gd name="f155" fmla="val 288"/>
                <a:gd name="f156" fmla="val 278"/>
                <a:gd name="f157" fmla="val 293"/>
                <a:gd name="f158" fmla="val 217"/>
                <a:gd name="f159" fmla="val 315"/>
                <a:gd name="f160" fmla="val 188"/>
                <a:gd name="f161" fmla="val 349"/>
                <a:gd name="f162" fmla="val 172"/>
                <a:gd name="f163" fmla="val 394"/>
                <a:gd name="f164" fmla="val 166"/>
                <a:gd name="f165" fmla="val 154"/>
                <a:gd name="f166" fmla="val 135"/>
                <a:gd name="f167" fmla="val 408"/>
                <a:gd name="f168" fmla="val 400"/>
                <a:gd name="f169" fmla="val 111"/>
                <a:gd name="f170" fmla="val 391"/>
                <a:gd name="f171" fmla="val 100"/>
                <a:gd name="f172" fmla="val 381"/>
                <a:gd name="f173" fmla="val 93"/>
                <a:gd name="f174" fmla="val 376"/>
                <a:gd name="f175" fmla="val 89"/>
                <a:gd name="f176" fmla="val 88"/>
                <a:gd name="f177" fmla="val 83"/>
                <a:gd name="f178" fmla="val 442"/>
                <a:gd name="f179" fmla="val 86"/>
                <a:gd name="f180" fmla="val 471"/>
                <a:gd name="f181" fmla="val 87"/>
                <a:gd name="f182" fmla="val 483"/>
                <a:gd name="f183" fmla="val 85"/>
                <a:gd name="f184" fmla="val 540"/>
                <a:gd name="f185" fmla="+- 0 0 -90"/>
                <a:gd name="f186" fmla="*/ f3 1 744"/>
                <a:gd name="f187" fmla="*/ f4 1 551"/>
                <a:gd name="f188" fmla="val f5"/>
                <a:gd name="f189" fmla="val f6"/>
                <a:gd name="f190" fmla="val f7"/>
                <a:gd name="f191" fmla="*/ f185 f0 1"/>
                <a:gd name="f192" fmla="+- f190 0 f188"/>
                <a:gd name="f193" fmla="+- f189 0 f188"/>
                <a:gd name="f194" fmla="*/ f191 1 f2"/>
                <a:gd name="f195" fmla="*/ f193 1 744"/>
                <a:gd name="f196" fmla="*/ f192 1 551"/>
                <a:gd name="f197" fmla="*/ 68 f193 1"/>
                <a:gd name="f198" fmla="*/ 551 f192 1"/>
                <a:gd name="f199" fmla="*/ 32 f193 1"/>
                <a:gd name="f200" fmla="*/ 479 f192 1"/>
                <a:gd name="f201" fmla="*/ 1 f193 1"/>
                <a:gd name="f202" fmla="*/ 310 f192 1"/>
                <a:gd name="f203" fmla="*/ 48 f193 1"/>
                <a:gd name="f204" fmla="*/ 173 f192 1"/>
                <a:gd name="f205" fmla="*/ 102 f193 1"/>
                <a:gd name="f206" fmla="*/ 133 f192 1"/>
                <a:gd name="f207" fmla="*/ 109 f193 1"/>
                <a:gd name="f208" fmla="*/ 128 f192 1"/>
                <a:gd name="f209" fmla="*/ 101 f193 1"/>
                <a:gd name="f210" fmla="*/ 121 f192 1"/>
                <a:gd name="f211" fmla="*/ 40 f193 1"/>
                <a:gd name="f212" fmla="*/ 122 f192 1"/>
                <a:gd name="f213" fmla="*/ 23 f193 1"/>
                <a:gd name="f214" fmla="*/ 125 f192 1"/>
                <a:gd name="f215" fmla="*/ 65 f193 1"/>
                <a:gd name="f216" fmla="*/ 84 f192 1"/>
                <a:gd name="f217" fmla="*/ 265 f193 1"/>
                <a:gd name="f218" fmla="*/ 53 f192 1"/>
                <a:gd name="f219" fmla="*/ 290 f193 1"/>
                <a:gd name="f220" fmla="*/ 50 f192 1"/>
                <a:gd name="f221" fmla="*/ 404 f193 1"/>
                <a:gd name="f222" fmla="*/ 2 f192 1"/>
                <a:gd name="f223" fmla="*/ 409 f193 1"/>
                <a:gd name="f224" fmla="*/ 0 f192 1"/>
                <a:gd name="f225" fmla="*/ 452 f193 1"/>
                <a:gd name="f226" fmla="*/ 473 f193 1"/>
                <a:gd name="f227" fmla="*/ 4 f192 1"/>
                <a:gd name="f228" fmla="*/ 689 f193 1"/>
                <a:gd name="f229" fmla="*/ 156 f192 1"/>
                <a:gd name="f230" fmla="*/ 738 f193 1"/>
                <a:gd name="f231" fmla="*/ 366 f192 1"/>
                <a:gd name="f232" fmla="*/ 676 f193 1"/>
                <a:gd name="f233" fmla="*/ 512 f192 1"/>
                <a:gd name="f234" fmla="*/ 670 f193 1"/>
                <a:gd name="f235" fmla="*/ 524 f192 1"/>
                <a:gd name="f236" fmla="*/ 657 f193 1"/>
                <a:gd name="f237" fmla="*/ 506 f192 1"/>
                <a:gd name="f238" fmla="*/ 653 f193 1"/>
                <a:gd name="f239" fmla="*/ 370 f192 1"/>
                <a:gd name="f240" fmla="*/ 611 f193 1"/>
                <a:gd name="f241" fmla="*/ 294 f192 1"/>
                <a:gd name="f242" fmla="*/ 592 f193 1"/>
                <a:gd name="f243" fmla="*/ 299 f192 1"/>
                <a:gd name="f244" fmla="*/ 523 f193 1"/>
                <a:gd name="f245" fmla="*/ 402 f192 1"/>
                <a:gd name="f246" fmla="*/ 494 f193 1"/>
                <a:gd name="f247" fmla="*/ 426 f192 1"/>
                <a:gd name="f248" fmla="*/ 454 f193 1"/>
                <a:gd name="f249" fmla="*/ 413 f192 1"/>
                <a:gd name="f250" fmla="*/ 414 f193 1"/>
                <a:gd name="f251" fmla="*/ 333 f192 1"/>
                <a:gd name="f252" fmla="*/ 351 f193 1"/>
                <a:gd name="f253" fmla="*/ 280 f192 1"/>
                <a:gd name="f254" fmla="*/ 260 f193 1"/>
                <a:gd name="f255" fmla="*/ 293 f192 1"/>
                <a:gd name="f256" fmla="*/ 172 f193 1"/>
                <a:gd name="f257" fmla="*/ 394 f192 1"/>
                <a:gd name="f258" fmla="*/ 135 f193 1"/>
                <a:gd name="f259" fmla="*/ 408 f192 1"/>
                <a:gd name="f260" fmla="*/ 100 f193 1"/>
                <a:gd name="f261" fmla="*/ 381 f192 1"/>
                <a:gd name="f262" fmla="*/ 88 f193 1"/>
                <a:gd name="f263" fmla="*/ 385 f192 1"/>
                <a:gd name="f264" fmla="*/ 86 f193 1"/>
                <a:gd name="f265" fmla="*/ 471 f192 1"/>
                <a:gd name="f266" fmla="*/ 87 f193 1"/>
                <a:gd name="f267" fmla="+- f194 0 f1"/>
                <a:gd name="f268" fmla="*/ f197 1 744"/>
                <a:gd name="f269" fmla="*/ f198 1 551"/>
                <a:gd name="f270" fmla="*/ f199 1 744"/>
                <a:gd name="f271" fmla="*/ f200 1 551"/>
                <a:gd name="f272" fmla="*/ f201 1 744"/>
                <a:gd name="f273" fmla="*/ f202 1 551"/>
                <a:gd name="f274" fmla="*/ f203 1 744"/>
                <a:gd name="f275" fmla="*/ f204 1 551"/>
                <a:gd name="f276" fmla="*/ f205 1 744"/>
                <a:gd name="f277" fmla="*/ f206 1 551"/>
                <a:gd name="f278" fmla="*/ f207 1 744"/>
                <a:gd name="f279" fmla="*/ f208 1 551"/>
                <a:gd name="f280" fmla="*/ f209 1 744"/>
                <a:gd name="f281" fmla="*/ f210 1 551"/>
                <a:gd name="f282" fmla="*/ f211 1 744"/>
                <a:gd name="f283" fmla="*/ f212 1 551"/>
                <a:gd name="f284" fmla="*/ f213 1 744"/>
                <a:gd name="f285" fmla="*/ f214 1 551"/>
                <a:gd name="f286" fmla="*/ f215 1 744"/>
                <a:gd name="f287" fmla="*/ f216 1 551"/>
                <a:gd name="f288" fmla="*/ f217 1 744"/>
                <a:gd name="f289" fmla="*/ f218 1 551"/>
                <a:gd name="f290" fmla="*/ f219 1 744"/>
                <a:gd name="f291" fmla="*/ f220 1 551"/>
                <a:gd name="f292" fmla="*/ f221 1 744"/>
                <a:gd name="f293" fmla="*/ f222 1 551"/>
                <a:gd name="f294" fmla="*/ f223 1 744"/>
                <a:gd name="f295" fmla="*/ f224 1 551"/>
                <a:gd name="f296" fmla="*/ f225 1 744"/>
                <a:gd name="f297" fmla="*/ f226 1 744"/>
                <a:gd name="f298" fmla="*/ f227 1 551"/>
                <a:gd name="f299" fmla="*/ f228 1 744"/>
                <a:gd name="f300" fmla="*/ f229 1 551"/>
                <a:gd name="f301" fmla="*/ f230 1 744"/>
                <a:gd name="f302" fmla="*/ f231 1 551"/>
                <a:gd name="f303" fmla="*/ f232 1 744"/>
                <a:gd name="f304" fmla="*/ f233 1 551"/>
                <a:gd name="f305" fmla="*/ f234 1 744"/>
                <a:gd name="f306" fmla="*/ f235 1 551"/>
                <a:gd name="f307" fmla="*/ f236 1 744"/>
                <a:gd name="f308" fmla="*/ f237 1 551"/>
                <a:gd name="f309" fmla="*/ f238 1 744"/>
                <a:gd name="f310" fmla="*/ f239 1 551"/>
                <a:gd name="f311" fmla="*/ f240 1 744"/>
                <a:gd name="f312" fmla="*/ f241 1 551"/>
                <a:gd name="f313" fmla="*/ f242 1 744"/>
                <a:gd name="f314" fmla="*/ f243 1 551"/>
                <a:gd name="f315" fmla="*/ f244 1 744"/>
                <a:gd name="f316" fmla="*/ f245 1 551"/>
                <a:gd name="f317" fmla="*/ f246 1 744"/>
                <a:gd name="f318" fmla="*/ f247 1 551"/>
                <a:gd name="f319" fmla="*/ f248 1 744"/>
                <a:gd name="f320" fmla="*/ f249 1 551"/>
                <a:gd name="f321" fmla="*/ f250 1 744"/>
                <a:gd name="f322" fmla="*/ f251 1 551"/>
                <a:gd name="f323" fmla="*/ f252 1 744"/>
                <a:gd name="f324" fmla="*/ f253 1 551"/>
                <a:gd name="f325" fmla="*/ f254 1 744"/>
                <a:gd name="f326" fmla="*/ f255 1 551"/>
                <a:gd name="f327" fmla="*/ f256 1 744"/>
                <a:gd name="f328" fmla="*/ f257 1 551"/>
                <a:gd name="f329" fmla="*/ f258 1 744"/>
                <a:gd name="f330" fmla="*/ f259 1 551"/>
                <a:gd name="f331" fmla="*/ f260 1 744"/>
                <a:gd name="f332" fmla="*/ f261 1 551"/>
                <a:gd name="f333" fmla="*/ f262 1 744"/>
                <a:gd name="f334" fmla="*/ f263 1 551"/>
                <a:gd name="f335" fmla="*/ f264 1 744"/>
                <a:gd name="f336" fmla="*/ f265 1 551"/>
                <a:gd name="f337" fmla="*/ f266 1 744"/>
                <a:gd name="f338" fmla="*/ 0 1 f195"/>
                <a:gd name="f339" fmla="*/ f189 1 f195"/>
                <a:gd name="f340" fmla="*/ 0 1 f196"/>
                <a:gd name="f341" fmla="*/ f190 1 f196"/>
                <a:gd name="f342" fmla="*/ f268 1 f195"/>
                <a:gd name="f343" fmla="*/ f269 1 f196"/>
                <a:gd name="f344" fmla="*/ f270 1 f195"/>
                <a:gd name="f345" fmla="*/ f271 1 f196"/>
                <a:gd name="f346" fmla="*/ f272 1 f195"/>
                <a:gd name="f347" fmla="*/ f273 1 f196"/>
                <a:gd name="f348" fmla="*/ f274 1 f195"/>
                <a:gd name="f349" fmla="*/ f275 1 f196"/>
                <a:gd name="f350" fmla="*/ f276 1 f195"/>
                <a:gd name="f351" fmla="*/ f277 1 f196"/>
                <a:gd name="f352" fmla="*/ f278 1 f195"/>
                <a:gd name="f353" fmla="*/ f279 1 f196"/>
                <a:gd name="f354" fmla="*/ f280 1 f195"/>
                <a:gd name="f355" fmla="*/ f281 1 f196"/>
                <a:gd name="f356" fmla="*/ f282 1 f195"/>
                <a:gd name="f357" fmla="*/ f283 1 f196"/>
                <a:gd name="f358" fmla="*/ f284 1 f195"/>
                <a:gd name="f359" fmla="*/ f285 1 f196"/>
                <a:gd name="f360" fmla="*/ f286 1 f195"/>
                <a:gd name="f361" fmla="*/ f287 1 f196"/>
                <a:gd name="f362" fmla="*/ f288 1 f195"/>
                <a:gd name="f363" fmla="*/ f289 1 f196"/>
                <a:gd name="f364" fmla="*/ f290 1 f195"/>
                <a:gd name="f365" fmla="*/ f291 1 f196"/>
                <a:gd name="f366" fmla="*/ f292 1 f195"/>
                <a:gd name="f367" fmla="*/ f293 1 f196"/>
                <a:gd name="f368" fmla="*/ f294 1 f195"/>
                <a:gd name="f369" fmla="*/ f295 1 f196"/>
                <a:gd name="f370" fmla="*/ f296 1 f195"/>
                <a:gd name="f371" fmla="*/ f297 1 f195"/>
                <a:gd name="f372" fmla="*/ f298 1 f196"/>
                <a:gd name="f373" fmla="*/ f299 1 f195"/>
                <a:gd name="f374" fmla="*/ f300 1 f196"/>
                <a:gd name="f375" fmla="*/ f301 1 f195"/>
                <a:gd name="f376" fmla="*/ f302 1 f196"/>
                <a:gd name="f377" fmla="*/ f303 1 f195"/>
                <a:gd name="f378" fmla="*/ f304 1 f196"/>
                <a:gd name="f379" fmla="*/ f305 1 f195"/>
                <a:gd name="f380" fmla="*/ f306 1 f196"/>
                <a:gd name="f381" fmla="*/ f307 1 f195"/>
                <a:gd name="f382" fmla="*/ f308 1 f196"/>
                <a:gd name="f383" fmla="*/ f309 1 f195"/>
                <a:gd name="f384" fmla="*/ f310 1 f196"/>
                <a:gd name="f385" fmla="*/ f311 1 f195"/>
                <a:gd name="f386" fmla="*/ f312 1 f196"/>
                <a:gd name="f387" fmla="*/ f313 1 f195"/>
                <a:gd name="f388" fmla="*/ f314 1 f196"/>
                <a:gd name="f389" fmla="*/ f315 1 f195"/>
                <a:gd name="f390" fmla="*/ f316 1 f196"/>
                <a:gd name="f391" fmla="*/ f317 1 f195"/>
                <a:gd name="f392" fmla="*/ f318 1 f196"/>
                <a:gd name="f393" fmla="*/ f319 1 f195"/>
                <a:gd name="f394" fmla="*/ f320 1 f196"/>
                <a:gd name="f395" fmla="*/ f321 1 f195"/>
                <a:gd name="f396" fmla="*/ f322 1 f196"/>
                <a:gd name="f397" fmla="*/ f323 1 f195"/>
                <a:gd name="f398" fmla="*/ f324 1 f196"/>
                <a:gd name="f399" fmla="*/ f325 1 f195"/>
                <a:gd name="f400" fmla="*/ f326 1 f196"/>
                <a:gd name="f401" fmla="*/ f327 1 f195"/>
                <a:gd name="f402" fmla="*/ f328 1 f196"/>
                <a:gd name="f403" fmla="*/ f329 1 f195"/>
                <a:gd name="f404" fmla="*/ f330 1 f196"/>
                <a:gd name="f405" fmla="*/ f331 1 f195"/>
                <a:gd name="f406" fmla="*/ f332 1 f196"/>
                <a:gd name="f407" fmla="*/ f333 1 f195"/>
                <a:gd name="f408" fmla="*/ f334 1 f196"/>
                <a:gd name="f409" fmla="*/ f335 1 f195"/>
                <a:gd name="f410" fmla="*/ f336 1 f196"/>
                <a:gd name="f411" fmla="*/ f337 1 f195"/>
                <a:gd name="f412" fmla="*/ f338 f186 1"/>
                <a:gd name="f413" fmla="*/ f339 f186 1"/>
                <a:gd name="f414" fmla="*/ f341 f187 1"/>
                <a:gd name="f415" fmla="*/ f340 f187 1"/>
                <a:gd name="f416" fmla="*/ f342 f186 1"/>
                <a:gd name="f417" fmla="*/ f343 f187 1"/>
                <a:gd name="f418" fmla="*/ f344 f186 1"/>
                <a:gd name="f419" fmla="*/ f345 f187 1"/>
                <a:gd name="f420" fmla="*/ f346 f186 1"/>
                <a:gd name="f421" fmla="*/ f347 f187 1"/>
                <a:gd name="f422" fmla="*/ f348 f186 1"/>
                <a:gd name="f423" fmla="*/ f349 f187 1"/>
                <a:gd name="f424" fmla="*/ f350 f186 1"/>
                <a:gd name="f425" fmla="*/ f351 f187 1"/>
                <a:gd name="f426" fmla="*/ f352 f186 1"/>
                <a:gd name="f427" fmla="*/ f353 f187 1"/>
                <a:gd name="f428" fmla="*/ f354 f186 1"/>
                <a:gd name="f429" fmla="*/ f355 f187 1"/>
                <a:gd name="f430" fmla="*/ f356 f186 1"/>
                <a:gd name="f431" fmla="*/ f357 f187 1"/>
                <a:gd name="f432" fmla="*/ f358 f186 1"/>
                <a:gd name="f433" fmla="*/ f359 f187 1"/>
                <a:gd name="f434" fmla="*/ f360 f186 1"/>
                <a:gd name="f435" fmla="*/ f361 f187 1"/>
                <a:gd name="f436" fmla="*/ f362 f186 1"/>
                <a:gd name="f437" fmla="*/ f363 f187 1"/>
                <a:gd name="f438" fmla="*/ f364 f186 1"/>
                <a:gd name="f439" fmla="*/ f365 f187 1"/>
                <a:gd name="f440" fmla="*/ f366 f186 1"/>
                <a:gd name="f441" fmla="*/ f367 f187 1"/>
                <a:gd name="f442" fmla="*/ f368 f186 1"/>
                <a:gd name="f443" fmla="*/ f369 f187 1"/>
                <a:gd name="f444" fmla="*/ f370 f186 1"/>
                <a:gd name="f445" fmla="*/ f371 f186 1"/>
                <a:gd name="f446" fmla="*/ f372 f187 1"/>
                <a:gd name="f447" fmla="*/ f373 f186 1"/>
                <a:gd name="f448" fmla="*/ f374 f187 1"/>
                <a:gd name="f449" fmla="*/ f375 f186 1"/>
                <a:gd name="f450" fmla="*/ f376 f187 1"/>
                <a:gd name="f451" fmla="*/ f377 f186 1"/>
                <a:gd name="f452" fmla="*/ f378 f187 1"/>
                <a:gd name="f453" fmla="*/ f379 f186 1"/>
                <a:gd name="f454" fmla="*/ f380 f187 1"/>
                <a:gd name="f455" fmla="*/ f381 f186 1"/>
                <a:gd name="f456" fmla="*/ f382 f187 1"/>
                <a:gd name="f457" fmla="*/ f383 f186 1"/>
                <a:gd name="f458" fmla="*/ f384 f187 1"/>
                <a:gd name="f459" fmla="*/ f385 f186 1"/>
                <a:gd name="f460" fmla="*/ f386 f187 1"/>
                <a:gd name="f461" fmla="*/ f387 f186 1"/>
                <a:gd name="f462" fmla="*/ f388 f187 1"/>
                <a:gd name="f463" fmla="*/ f389 f186 1"/>
                <a:gd name="f464" fmla="*/ f390 f187 1"/>
                <a:gd name="f465" fmla="*/ f391 f186 1"/>
                <a:gd name="f466" fmla="*/ f392 f187 1"/>
                <a:gd name="f467" fmla="*/ f393 f186 1"/>
                <a:gd name="f468" fmla="*/ f394 f187 1"/>
                <a:gd name="f469" fmla="*/ f395 f186 1"/>
                <a:gd name="f470" fmla="*/ f396 f187 1"/>
                <a:gd name="f471" fmla="*/ f397 f186 1"/>
                <a:gd name="f472" fmla="*/ f398 f187 1"/>
                <a:gd name="f473" fmla="*/ f399 f186 1"/>
                <a:gd name="f474" fmla="*/ f400 f187 1"/>
                <a:gd name="f475" fmla="*/ f401 f186 1"/>
                <a:gd name="f476" fmla="*/ f402 f187 1"/>
                <a:gd name="f477" fmla="*/ f403 f186 1"/>
                <a:gd name="f478" fmla="*/ f404 f187 1"/>
                <a:gd name="f479" fmla="*/ f405 f186 1"/>
                <a:gd name="f480" fmla="*/ f406 f187 1"/>
                <a:gd name="f481" fmla="*/ f407 f186 1"/>
                <a:gd name="f482" fmla="*/ f408 f187 1"/>
                <a:gd name="f483" fmla="*/ f409 f186 1"/>
                <a:gd name="f484" fmla="*/ f410 f187 1"/>
                <a:gd name="f485" fmla="*/ f411 f186 1"/>
              </a:gdLst>
              <a:ahLst/>
              <a:cxnLst>
                <a:cxn ang="3cd4">
                  <a:pos x="hc" y="t"/>
                </a:cxn>
                <a:cxn ang="0">
                  <a:pos x="r" y="vc"/>
                </a:cxn>
                <a:cxn ang="cd4">
                  <a:pos x="hc" y="b"/>
                </a:cxn>
                <a:cxn ang="cd2">
                  <a:pos x="l" y="vc"/>
                </a:cxn>
                <a:cxn ang="f267">
                  <a:pos x="f416" y="f417"/>
                </a:cxn>
                <a:cxn ang="f267">
                  <a:pos x="f418" y="f419"/>
                </a:cxn>
                <a:cxn ang="f267">
                  <a:pos x="f420" y="f421"/>
                </a:cxn>
                <a:cxn ang="f267">
                  <a:pos x="f422" y="f423"/>
                </a:cxn>
                <a:cxn ang="f267">
                  <a:pos x="f424" y="f425"/>
                </a:cxn>
                <a:cxn ang="f267">
                  <a:pos x="f426" y="f427"/>
                </a:cxn>
                <a:cxn ang="f267">
                  <a:pos x="f428" y="f429"/>
                </a:cxn>
                <a:cxn ang="f267">
                  <a:pos x="f430" y="f431"/>
                </a:cxn>
                <a:cxn ang="f267">
                  <a:pos x="f432" y="f433"/>
                </a:cxn>
                <a:cxn ang="f267">
                  <a:pos x="f434" y="f435"/>
                </a:cxn>
                <a:cxn ang="f267">
                  <a:pos x="f436" y="f437"/>
                </a:cxn>
                <a:cxn ang="f267">
                  <a:pos x="f438" y="f439"/>
                </a:cxn>
                <a:cxn ang="f267">
                  <a:pos x="f440" y="f441"/>
                </a:cxn>
                <a:cxn ang="f267">
                  <a:pos x="f442" y="f443"/>
                </a:cxn>
                <a:cxn ang="f267">
                  <a:pos x="f444" y="f443"/>
                </a:cxn>
                <a:cxn ang="f267">
                  <a:pos x="f445" y="f446"/>
                </a:cxn>
                <a:cxn ang="f267">
                  <a:pos x="f447" y="f448"/>
                </a:cxn>
                <a:cxn ang="f267">
                  <a:pos x="f449" y="f450"/>
                </a:cxn>
                <a:cxn ang="f267">
                  <a:pos x="f451" y="f452"/>
                </a:cxn>
                <a:cxn ang="f267">
                  <a:pos x="f453" y="f454"/>
                </a:cxn>
                <a:cxn ang="f267">
                  <a:pos x="f455" y="f456"/>
                </a:cxn>
                <a:cxn ang="f267">
                  <a:pos x="f457" y="f458"/>
                </a:cxn>
                <a:cxn ang="f267">
                  <a:pos x="f459" y="f460"/>
                </a:cxn>
                <a:cxn ang="f267">
                  <a:pos x="f461" y="f462"/>
                </a:cxn>
                <a:cxn ang="f267">
                  <a:pos x="f463" y="f464"/>
                </a:cxn>
                <a:cxn ang="f267">
                  <a:pos x="f465" y="f466"/>
                </a:cxn>
                <a:cxn ang="f267">
                  <a:pos x="f467" y="f468"/>
                </a:cxn>
                <a:cxn ang="f267">
                  <a:pos x="f469" y="f470"/>
                </a:cxn>
                <a:cxn ang="f267">
                  <a:pos x="f471" y="f472"/>
                </a:cxn>
                <a:cxn ang="f267">
                  <a:pos x="f473" y="f474"/>
                </a:cxn>
                <a:cxn ang="f267">
                  <a:pos x="f475" y="f476"/>
                </a:cxn>
                <a:cxn ang="f267">
                  <a:pos x="f477" y="f478"/>
                </a:cxn>
                <a:cxn ang="f267">
                  <a:pos x="f479" y="f480"/>
                </a:cxn>
                <a:cxn ang="f267">
                  <a:pos x="f481" y="f482"/>
                </a:cxn>
                <a:cxn ang="f267">
                  <a:pos x="f483" y="f484"/>
                </a:cxn>
                <a:cxn ang="f267">
                  <a:pos x="f485" y="f456"/>
                </a:cxn>
                <a:cxn ang="f267">
                  <a:pos x="f416" y="f417"/>
                </a:cxn>
              </a:cxnLst>
              <a:rect l="f412" t="f415" r="f413" b="f414"/>
              <a:pathLst>
                <a:path w="744" h="551">
                  <a:moveTo>
                    <a:pt x="f8" y="f7"/>
                  </a:moveTo>
                  <a:cubicBezTo>
                    <a:pt x="f9" y="f10"/>
                    <a:pt x="f11" y="f12"/>
                    <a:pt x="f13" y="f14"/>
                  </a:cubicBezTo>
                  <a:cubicBezTo>
                    <a:pt x="f15" y="f16"/>
                    <a:pt x="f5" y="f17"/>
                    <a:pt x="f18" y="f19"/>
                  </a:cubicBezTo>
                  <a:cubicBezTo>
                    <a:pt x="f20" y="f21"/>
                    <a:pt x="f22" y="f23"/>
                    <a:pt x="f24" y="f25"/>
                  </a:cubicBezTo>
                  <a:cubicBezTo>
                    <a:pt x="f26" y="f27"/>
                    <a:pt x="f28" y="f29"/>
                    <a:pt x="f30" y="f31"/>
                  </a:cubicBezTo>
                  <a:cubicBezTo>
                    <a:pt x="f32" y="f33"/>
                    <a:pt x="f34" y="f33"/>
                    <a:pt x="f34" y="f35"/>
                  </a:cubicBezTo>
                  <a:cubicBezTo>
                    <a:pt x="f34" y="f36"/>
                    <a:pt x="f32" y="f37"/>
                    <a:pt x="f38" y="f39"/>
                  </a:cubicBezTo>
                  <a:cubicBezTo>
                    <a:pt x="f40" y="f41"/>
                    <a:pt x="f42" y="f43"/>
                    <a:pt x="f11" y="f37"/>
                  </a:cubicBezTo>
                  <a:cubicBezTo>
                    <a:pt x="f44" y="f45"/>
                    <a:pt x="f46" y="f47"/>
                    <a:pt x="f48" y="f49"/>
                  </a:cubicBezTo>
                  <a:cubicBezTo>
                    <a:pt x="f50" y="f51"/>
                    <a:pt x="f52" y="f53"/>
                    <a:pt x="f54" y="f55"/>
                  </a:cubicBezTo>
                  <a:cubicBezTo>
                    <a:pt x="f47" y="f56"/>
                    <a:pt x="f57" y="f58"/>
                    <a:pt x="f59" y="f60"/>
                  </a:cubicBezTo>
                  <a:cubicBezTo>
                    <a:pt x="f61" y="f62"/>
                    <a:pt x="f63" y="f62"/>
                    <a:pt x="f64" y="f65"/>
                  </a:cubicBezTo>
                  <a:cubicBezTo>
                    <a:pt x="f66" y="f48"/>
                    <a:pt x="f67" y="f68"/>
                    <a:pt x="f69" y="f20"/>
                  </a:cubicBezTo>
                  <a:cubicBezTo>
                    <a:pt x="f70" y="f20"/>
                    <a:pt x="f71" y="f18"/>
                    <a:pt x="f72" y="f5"/>
                  </a:cubicBezTo>
                  <a:cubicBezTo>
                    <a:pt x="f73" y="f5"/>
                    <a:pt x="f74" y="f5"/>
                    <a:pt x="f75" y="f5"/>
                  </a:cubicBezTo>
                  <a:cubicBezTo>
                    <a:pt x="f76" y="f77"/>
                    <a:pt x="f78" y="f20"/>
                    <a:pt x="f79" y="f80"/>
                  </a:cubicBezTo>
                  <a:cubicBezTo>
                    <a:pt x="f81" y="f48"/>
                    <a:pt x="f82" y="f83"/>
                    <a:pt x="f84" y="f27"/>
                  </a:cubicBezTo>
                  <a:cubicBezTo>
                    <a:pt x="f85" y="f86"/>
                    <a:pt x="f6" y="f87"/>
                    <a:pt x="f88" y="f89"/>
                  </a:cubicBezTo>
                  <a:cubicBezTo>
                    <a:pt x="f90" y="f91"/>
                    <a:pt x="f92" y="f93"/>
                    <a:pt x="f94" y="f95"/>
                  </a:cubicBezTo>
                  <a:cubicBezTo>
                    <a:pt x="f96" y="f97"/>
                    <a:pt x="f98" y="f99"/>
                    <a:pt x="f100" y="f101"/>
                  </a:cubicBezTo>
                  <a:cubicBezTo>
                    <a:pt x="f102" y="f103"/>
                    <a:pt x="f102" y="f104"/>
                    <a:pt x="f105" y="f106"/>
                  </a:cubicBezTo>
                  <a:cubicBezTo>
                    <a:pt x="f107" y="f108"/>
                    <a:pt x="f109" y="f110"/>
                    <a:pt x="f111" y="f112"/>
                  </a:cubicBezTo>
                  <a:cubicBezTo>
                    <a:pt x="f113" y="f114"/>
                    <a:pt x="f115" y="f116"/>
                    <a:pt x="f117" y="f118"/>
                  </a:cubicBezTo>
                  <a:cubicBezTo>
                    <a:pt x="f119" y="f120"/>
                    <a:pt x="f121" y="f122"/>
                    <a:pt x="f123" y="f124"/>
                  </a:cubicBezTo>
                  <a:cubicBezTo>
                    <a:pt x="f125" y="f126"/>
                    <a:pt x="f127" y="f128"/>
                    <a:pt x="f103" y="f129"/>
                  </a:cubicBezTo>
                  <a:cubicBezTo>
                    <a:pt x="f104" y="f130"/>
                    <a:pt x="f131" y="f132"/>
                    <a:pt x="f133" y="f134"/>
                  </a:cubicBezTo>
                  <a:cubicBezTo>
                    <a:pt x="f135" y="f136"/>
                    <a:pt x="f137" y="f138"/>
                    <a:pt x="f139" y="f140"/>
                  </a:cubicBezTo>
                  <a:cubicBezTo>
                    <a:pt x="f141" y="f142"/>
                    <a:pt x="f143" y="f144"/>
                    <a:pt x="f145" y="f146"/>
                  </a:cubicBezTo>
                  <a:cubicBezTo>
                    <a:pt x="f147" y="f148"/>
                    <a:pt x="f149" y="f150"/>
                    <a:pt x="f151" y="f152"/>
                  </a:cubicBezTo>
                  <a:cubicBezTo>
                    <a:pt x="f153" y="f154"/>
                    <a:pt x="f155" y="f156"/>
                    <a:pt x="f21" y="f157"/>
                  </a:cubicBezTo>
                  <a:cubicBezTo>
                    <a:pt x="f158" y="f159"/>
                    <a:pt x="f160" y="f161"/>
                    <a:pt x="f162" y="f163"/>
                  </a:cubicBezTo>
                  <a:cubicBezTo>
                    <a:pt x="f164" y="f145"/>
                    <a:pt x="f165" y="f132"/>
                    <a:pt x="f166" y="f167"/>
                  </a:cubicBezTo>
                  <a:cubicBezTo>
                    <a:pt x="f37" y="f168"/>
                    <a:pt x="f169" y="f170"/>
                    <a:pt x="f171" y="f172"/>
                  </a:cubicBezTo>
                  <a:cubicBezTo>
                    <a:pt x="f173" y="f174"/>
                    <a:pt x="f175" y="f128"/>
                    <a:pt x="f176" y="f142"/>
                  </a:cubicBezTo>
                  <a:cubicBezTo>
                    <a:pt x="f177" y="f145"/>
                    <a:pt x="f55" y="f178"/>
                    <a:pt x="f179" y="f180"/>
                  </a:cubicBezTo>
                  <a:cubicBezTo>
                    <a:pt x="f181" y="f182"/>
                    <a:pt x="f183" y="f133"/>
                    <a:pt x="f181" y="f106"/>
                  </a:cubicBezTo>
                  <a:cubicBezTo>
                    <a:pt x="f183" y="f103"/>
                    <a:pt x="f177" y="f184"/>
                    <a:pt x="f8" y="f7"/>
                  </a:cubicBezTo>
                  <a:close/>
                </a:path>
              </a:pathLst>
            </a:custGeom>
            <a:solidFill>
              <a:srgbClr val="2D303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0" name="Freeform 32">
              <a:extLst>
                <a:ext uri="{FF2B5EF4-FFF2-40B4-BE49-F238E27FC236}">
                  <a16:creationId xmlns:a16="http://schemas.microsoft.com/office/drawing/2014/main" id="{CEEBCAFF-D680-406B-9AE5-07675C1347F3}"/>
                </a:ext>
              </a:extLst>
            </p:cNvPr>
            <p:cNvSpPr/>
            <p:nvPr/>
          </p:nvSpPr>
          <p:spPr>
            <a:xfrm>
              <a:off x="8005764" y="1606545"/>
              <a:ext cx="533396" cy="747714"/>
            </a:xfrm>
            <a:custGeom>
              <a:avLst/>
              <a:gdLst>
                <a:gd name="f0" fmla="val 10800000"/>
                <a:gd name="f1" fmla="val 5400000"/>
                <a:gd name="f2" fmla="val 180"/>
                <a:gd name="f3" fmla="val w"/>
                <a:gd name="f4" fmla="val h"/>
                <a:gd name="f5" fmla="val 0"/>
                <a:gd name="f6" fmla="val 413"/>
                <a:gd name="f7" fmla="val 579"/>
                <a:gd name="f8" fmla="val 11"/>
                <a:gd name="f9" fmla="val 2"/>
                <a:gd name="f10" fmla="val 45"/>
                <a:gd name="f11" fmla="val 89"/>
                <a:gd name="f12" fmla="val 132"/>
                <a:gd name="f13" fmla="val 154"/>
                <a:gd name="f14" fmla="val 12"/>
                <a:gd name="f15" fmla="val 34"/>
                <a:gd name="f16" fmla="val 155"/>
                <a:gd name="f17" fmla="val 109"/>
                <a:gd name="f18" fmla="val 158"/>
                <a:gd name="f19" fmla="val 178"/>
                <a:gd name="f20" fmla="val 181"/>
                <a:gd name="f21" fmla="val 239"/>
                <a:gd name="f22" fmla="val 225"/>
                <a:gd name="f23" fmla="val 329"/>
                <a:gd name="f24" fmla="val 291"/>
                <a:gd name="f25" fmla="val 382"/>
                <a:gd name="f26" fmla="val 381"/>
                <a:gd name="f27" fmla="val 402"/>
                <a:gd name="f28" fmla="val 490"/>
                <a:gd name="f29" fmla="val 406"/>
                <a:gd name="f30" fmla="val 509"/>
                <a:gd name="f31" fmla="val 408"/>
                <a:gd name="f32" fmla="val 528"/>
                <a:gd name="f33" fmla="val 411"/>
                <a:gd name="f34" fmla="val 547"/>
                <a:gd name="f35" fmla="val 562"/>
                <a:gd name="f36" fmla="val 571"/>
                <a:gd name="f37" fmla="val 395"/>
                <a:gd name="f38" fmla="val 266"/>
                <a:gd name="f39" fmla="val 137"/>
                <a:gd name="f40" fmla="val 8"/>
                <a:gd name="f41" fmla="val 574"/>
                <a:gd name="f42" fmla="val 567"/>
                <a:gd name="f43" fmla="val 561"/>
                <a:gd name="f44" fmla="val 526"/>
                <a:gd name="f45" fmla="val 491"/>
                <a:gd name="f46" fmla="val 3"/>
                <a:gd name="f47" fmla="val 456"/>
                <a:gd name="f48" fmla="val 4"/>
                <a:gd name="f49" fmla="val 452"/>
                <a:gd name="f50" fmla="val 448"/>
                <a:gd name="f51" fmla="val 444"/>
                <a:gd name="f52" fmla="val 7"/>
                <a:gd name="f53" fmla="val 400"/>
                <a:gd name="f54" fmla="val 356"/>
                <a:gd name="f55" fmla="val 5"/>
                <a:gd name="f56" fmla="val 312"/>
                <a:gd name="f57" fmla="val 287"/>
                <a:gd name="f58" fmla="val 261"/>
                <a:gd name="f59" fmla="val 236"/>
                <a:gd name="f60" fmla="val 209"/>
                <a:gd name="f61" fmla="val 182"/>
                <a:gd name="f62" fmla="val 1"/>
                <a:gd name="f63" fmla="val 128"/>
                <a:gd name="f64" fmla="val 101"/>
                <a:gd name="f65" fmla="val 74"/>
                <a:gd name="f66" fmla="val 70"/>
                <a:gd name="f67" fmla="val 66"/>
                <a:gd name="f68" fmla="val 61"/>
                <a:gd name="f69" fmla="val 42"/>
                <a:gd name="f70" fmla="val 23"/>
                <a:gd name="f71" fmla="val 6"/>
                <a:gd name="f72" fmla="+- 0 0 -90"/>
                <a:gd name="f73" fmla="*/ f3 1 413"/>
                <a:gd name="f74" fmla="*/ f4 1 579"/>
                <a:gd name="f75" fmla="val f5"/>
                <a:gd name="f76" fmla="val f6"/>
                <a:gd name="f77" fmla="val f7"/>
                <a:gd name="f78" fmla="*/ f72 f0 1"/>
                <a:gd name="f79" fmla="+- f77 0 f75"/>
                <a:gd name="f80" fmla="+- f76 0 f75"/>
                <a:gd name="f81" fmla="*/ f78 1 f2"/>
                <a:gd name="f82" fmla="*/ f80 1 413"/>
                <a:gd name="f83" fmla="*/ f79 1 579"/>
                <a:gd name="f84" fmla="*/ 11 f80 1"/>
                <a:gd name="f85" fmla="*/ 2 f79 1"/>
                <a:gd name="f86" fmla="*/ 132 f79 1"/>
                <a:gd name="f87" fmla="*/ 34 f80 1"/>
                <a:gd name="f88" fmla="*/ 155 f79 1"/>
                <a:gd name="f89" fmla="*/ 239 f80 1"/>
                <a:gd name="f90" fmla="*/ 225 f79 1"/>
                <a:gd name="f91" fmla="*/ 402 f80 1"/>
                <a:gd name="f92" fmla="*/ 490 f79 1"/>
                <a:gd name="f93" fmla="*/ 411 f80 1"/>
                <a:gd name="f94" fmla="*/ 547 f79 1"/>
                <a:gd name="f95" fmla="*/ 395 f80 1"/>
                <a:gd name="f96" fmla="*/ 579 f79 1"/>
                <a:gd name="f97" fmla="*/ 8 f80 1"/>
                <a:gd name="f98" fmla="*/ 2 f80 1"/>
                <a:gd name="f99" fmla="*/ 561 f79 1"/>
                <a:gd name="f100" fmla="*/ 3 f80 1"/>
                <a:gd name="f101" fmla="*/ 456 f79 1"/>
                <a:gd name="f102" fmla="*/ 444 f79 1"/>
                <a:gd name="f103" fmla="*/ 5 f80 1"/>
                <a:gd name="f104" fmla="*/ 312 f79 1"/>
                <a:gd name="f105" fmla="*/ 7 f80 1"/>
                <a:gd name="f106" fmla="*/ 236 f79 1"/>
                <a:gd name="f107" fmla="*/ 74 f79 1"/>
                <a:gd name="f108" fmla="*/ 61 f79 1"/>
                <a:gd name="f109" fmla="*/ 5 f79 1"/>
                <a:gd name="f110" fmla="+- f81 0 f1"/>
                <a:gd name="f111" fmla="*/ f84 1 413"/>
                <a:gd name="f112" fmla="*/ f85 1 579"/>
                <a:gd name="f113" fmla="*/ f86 1 579"/>
                <a:gd name="f114" fmla="*/ f87 1 413"/>
                <a:gd name="f115" fmla="*/ f88 1 579"/>
                <a:gd name="f116" fmla="*/ f89 1 413"/>
                <a:gd name="f117" fmla="*/ f90 1 579"/>
                <a:gd name="f118" fmla="*/ f91 1 413"/>
                <a:gd name="f119" fmla="*/ f92 1 579"/>
                <a:gd name="f120" fmla="*/ f93 1 413"/>
                <a:gd name="f121" fmla="*/ f94 1 579"/>
                <a:gd name="f122" fmla="*/ f95 1 413"/>
                <a:gd name="f123" fmla="*/ f96 1 579"/>
                <a:gd name="f124" fmla="*/ f97 1 413"/>
                <a:gd name="f125" fmla="*/ f98 1 413"/>
                <a:gd name="f126" fmla="*/ f99 1 579"/>
                <a:gd name="f127" fmla="*/ f100 1 413"/>
                <a:gd name="f128" fmla="*/ f101 1 579"/>
                <a:gd name="f129" fmla="*/ f102 1 579"/>
                <a:gd name="f130" fmla="*/ f103 1 413"/>
                <a:gd name="f131" fmla="*/ f104 1 579"/>
                <a:gd name="f132" fmla="*/ f105 1 413"/>
                <a:gd name="f133" fmla="*/ f106 1 579"/>
                <a:gd name="f134" fmla="*/ f107 1 579"/>
                <a:gd name="f135" fmla="*/ f108 1 579"/>
                <a:gd name="f136" fmla="*/ f109 1 579"/>
                <a:gd name="f137" fmla="*/ 0 1 f82"/>
                <a:gd name="f138" fmla="*/ f76 1 f82"/>
                <a:gd name="f139" fmla="*/ 0 1 f83"/>
                <a:gd name="f140" fmla="*/ f77 1 f83"/>
                <a:gd name="f141" fmla="*/ f111 1 f82"/>
                <a:gd name="f142" fmla="*/ f112 1 f83"/>
                <a:gd name="f143" fmla="*/ f113 1 f83"/>
                <a:gd name="f144" fmla="*/ f114 1 f82"/>
                <a:gd name="f145" fmla="*/ f115 1 f83"/>
                <a:gd name="f146" fmla="*/ f116 1 f82"/>
                <a:gd name="f147" fmla="*/ f117 1 f83"/>
                <a:gd name="f148" fmla="*/ f118 1 f82"/>
                <a:gd name="f149" fmla="*/ f119 1 f83"/>
                <a:gd name="f150" fmla="*/ f120 1 f82"/>
                <a:gd name="f151" fmla="*/ f121 1 f83"/>
                <a:gd name="f152" fmla="*/ f122 1 f82"/>
                <a:gd name="f153" fmla="*/ f123 1 f83"/>
                <a:gd name="f154" fmla="*/ f124 1 f82"/>
                <a:gd name="f155" fmla="*/ f125 1 f82"/>
                <a:gd name="f156" fmla="*/ f126 1 f83"/>
                <a:gd name="f157" fmla="*/ f127 1 f82"/>
                <a:gd name="f158" fmla="*/ f128 1 f83"/>
                <a:gd name="f159" fmla="*/ f129 1 f83"/>
                <a:gd name="f160" fmla="*/ f130 1 f82"/>
                <a:gd name="f161" fmla="*/ f131 1 f83"/>
                <a:gd name="f162" fmla="*/ f132 1 f82"/>
                <a:gd name="f163" fmla="*/ f133 1 f83"/>
                <a:gd name="f164" fmla="*/ f134 1 f83"/>
                <a:gd name="f165" fmla="*/ f135 1 f83"/>
                <a:gd name="f166" fmla="*/ f136 1 f83"/>
                <a:gd name="f167" fmla="*/ f137 f73 1"/>
                <a:gd name="f168" fmla="*/ f138 f73 1"/>
                <a:gd name="f169" fmla="*/ f140 f74 1"/>
                <a:gd name="f170" fmla="*/ f139 f74 1"/>
                <a:gd name="f171" fmla="*/ f141 f73 1"/>
                <a:gd name="f172" fmla="*/ f142 f74 1"/>
                <a:gd name="f173" fmla="*/ f143 f74 1"/>
                <a:gd name="f174" fmla="*/ f144 f73 1"/>
                <a:gd name="f175" fmla="*/ f145 f74 1"/>
                <a:gd name="f176" fmla="*/ f146 f73 1"/>
                <a:gd name="f177" fmla="*/ f147 f74 1"/>
                <a:gd name="f178" fmla="*/ f148 f73 1"/>
                <a:gd name="f179" fmla="*/ f149 f74 1"/>
                <a:gd name="f180" fmla="*/ f150 f73 1"/>
                <a:gd name="f181" fmla="*/ f151 f74 1"/>
                <a:gd name="f182" fmla="*/ f152 f73 1"/>
                <a:gd name="f183" fmla="*/ f153 f74 1"/>
                <a:gd name="f184" fmla="*/ f154 f73 1"/>
                <a:gd name="f185" fmla="*/ f155 f73 1"/>
                <a:gd name="f186" fmla="*/ f156 f74 1"/>
                <a:gd name="f187" fmla="*/ f157 f73 1"/>
                <a:gd name="f188" fmla="*/ f158 f74 1"/>
                <a:gd name="f189" fmla="*/ f159 f74 1"/>
                <a:gd name="f190" fmla="*/ f160 f73 1"/>
                <a:gd name="f191" fmla="*/ f161 f74 1"/>
                <a:gd name="f192" fmla="*/ f162 f73 1"/>
                <a:gd name="f193" fmla="*/ f163 f74 1"/>
                <a:gd name="f194" fmla="*/ f164 f74 1"/>
                <a:gd name="f195" fmla="*/ f165 f74 1"/>
                <a:gd name="f196" fmla="*/ f166 f74 1"/>
              </a:gdLst>
              <a:ahLst/>
              <a:cxnLst>
                <a:cxn ang="3cd4">
                  <a:pos x="hc" y="t"/>
                </a:cxn>
                <a:cxn ang="0">
                  <a:pos x="r" y="vc"/>
                </a:cxn>
                <a:cxn ang="cd4">
                  <a:pos x="hc" y="b"/>
                </a:cxn>
                <a:cxn ang="cd2">
                  <a:pos x="l" y="vc"/>
                </a:cxn>
                <a:cxn ang="f110">
                  <a:pos x="f171" y="f172"/>
                </a:cxn>
                <a:cxn ang="f110">
                  <a:pos x="f171" y="f173"/>
                </a:cxn>
                <a:cxn ang="f110">
                  <a:pos x="f174" y="f175"/>
                </a:cxn>
                <a:cxn ang="f110">
                  <a:pos x="f176" y="f177"/>
                </a:cxn>
                <a:cxn ang="f110">
                  <a:pos x="f178" y="f179"/>
                </a:cxn>
                <a:cxn ang="f110">
                  <a:pos x="f180" y="f181"/>
                </a:cxn>
                <a:cxn ang="f110">
                  <a:pos x="f182" y="f183"/>
                </a:cxn>
                <a:cxn ang="f110">
                  <a:pos x="f184" y="f183"/>
                </a:cxn>
                <a:cxn ang="f110">
                  <a:pos x="f185" y="f186"/>
                </a:cxn>
                <a:cxn ang="f110">
                  <a:pos x="f187" y="f188"/>
                </a:cxn>
                <a:cxn ang="f110">
                  <a:pos x="f185" y="f189"/>
                </a:cxn>
                <a:cxn ang="f110">
                  <a:pos x="f190" y="f191"/>
                </a:cxn>
                <a:cxn ang="f110">
                  <a:pos x="f192" y="f193"/>
                </a:cxn>
                <a:cxn ang="f110">
                  <a:pos x="f187" y="f175"/>
                </a:cxn>
                <a:cxn ang="f110">
                  <a:pos x="f185" y="f194"/>
                </a:cxn>
                <a:cxn ang="f110">
                  <a:pos x="f185" y="f195"/>
                </a:cxn>
                <a:cxn ang="f110">
                  <a:pos x="f190" y="f196"/>
                </a:cxn>
                <a:cxn ang="f110">
                  <a:pos x="f171" y="f172"/>
                </a:cxn>
              </a:cxnLst>
              <a:rect l="f167" t="f170" r="f168" b="f169"/>
              <a:pathLst>
                <a:path w="412" h="579">
                  <a:moveTo>
                    <a:pt x="f8" y="f9"/>
                  </a:moveTo>
                  <a:cubicBezTo>
                    <a:pt x="f8" y="f10"/>
                    <a:pt x="f8" y="f11"/>
                    <a:pt x="f8" y="f12"/>
                  </a:cubicBezTo>
                  <a:cubicBezTo>
                    <a:pt x="f8" y="f13"/>
                    <a:pt x="f14" y="f13"/>
                    <a:pt x="f15" y="f16"/>
                  </a:cubicBezTo>
                  <a:cubicBezTo>
                    <a:pt x="f17" y="f18"/>
                    <a:pt x="f19" y="f20"/>
                    <a:pt x="f21" y="f22"/>
                  </a:cubicBezTo>
                  <a:cubicBezTo>
                    <a:pt x="f23" y="f24"/>
                    <a:pt x="f25" y="f26"/>
                    <a:pt x="f27" y="f28"/>
                  </a:cubicBezTo>
                  <a:cubicBezTo>
                    <a:pt x="f29" y="f30"/>
                    <a:pt x="f31" y="f32"/>
                    <a:pt x="f33" y="f34"/>
                  </a:cubicBezTo>
                  <a:cubicBezTo>
                    <a:pt x="f6" y="f35"/>
                    <a:pt x="f29" y="f36"/>
                    <a:pt x="f37" y="f7"/>
                  </a:cubicBezTo>
                  <a:cubicBezTo>
                    <a:pt x="f38" y="f7"/>
                    <a:pt x="f39" y="f7"/>
                    <a:pt x="f40" y="f7"/>
                  </a:cubicBezTo>
                  <a:cubicBezTo>
                    <a:pt x="f9" y="f41"/>
                    <a:pt x="f9" y="f42"/>
                    <a:pt x="f9" y="f43"/>
                  </a:cubicBezTo>
                  <a:cubicBezTo>
                    <a:pt x="f9" y="f44"/>
                    <a:pt x="f5" y="f45"/>
                    <a:pt x="f46" y="f47"/>
                  </a:cubicBezTo>
                  <a:cubicBezTo>
                    <a:pt x="f48" y="f49"/>
                    <a:pt x="f46" y="f50"/>
                    <a:pt x="f9" y="f51"/>
                  </a:cubicBezTo>
                  <a:cubicBezTo>
                    <a:pt x="f52" y="f53"/>
                    <a:pt x="f48" y="f54"/>
                    <a:pt x="f55" y="f56"/>
                  </a:cubicBezTo>
                  <a:cubicBezTo>
                    <a:pt x="f55" y="f57"/>
                    <a:pt x="f55" y="f58"/>
                    <a:pt x="f52" y="f59"/>
                  </a:cubicBezTo>
                  <a:cubicBezTo>
                    <a:pt x="f40" y="f60"/>
                    <a:pt x="f52" y="f61"/>
                    <a:pt x="f46" y="f16"/>
                  </a:cubicBezTo>
                  <a:cubicBezTo>
                    <a:pt x="f62" y="f63"/>
                    <a:pt x="f9" y="f64"/>
                    <a:pt x="f9" y="f65"/>
                  </a:cubicBezTo>
                  <a:cubicBezTo>
                    <a:pt x="f9" y="f66"/>
                    <a:pt x="f46" y="f67"/>
                    <a:pt x="f9" y="f68"/>
                  </a:cubicBezTo>
                  <a:cubicBezTo>
                    <a:pt x="f46" y="f69"/>
                    <a:pt x="f5" y="f70"/>
                    <a:pt x="f55" y="f55"/>
                  </a:cubicBezTo>
                  <a:cubicBezTo>
                    <a:pt x="f71" y="f46"/>
                    <a:pt x="f40" y="f5"/>
                    <a:pt x="f8" y="f9"/>
                  </a:cubicBezTo>
                  <a:close/>
                </a:path>
              </a:pathLst>
            </a:custGeom>
            <a:solidFill>
              <a:srgbClr val="2D303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1" name="Freeform 33">
              <a:extLst>
                <a:ext uri="{FF2B5EF4-FFF2-40B4-BE49-F238E27FC236}">
                  <a16:creationId xmlns:a16="http://schemas.microsoft.com/office/drawing/2014/main" id="{31AA721F-0BB8-491B-97B0-8A7C52BC5C31}"/>
                </a:ext>
              </a:extLst>
            </p:cNvPr>
            <p:cNvSpPr/>
            <p:nvPr/>
          </p:nvSpPr>
          <p:spPr>
            <a:xfrm>
              <a:off x="7096128" y="1606545"/>
              <a:ext cx="504821" cy="747714"/>
            </a:xfrm>
            <a:custGeom>
              <a:avLst/>
              <a:gdLst>
                <a:gd name="f0" fmla="val 10800000"/>
                <a:gd name="f1" fmla="val 5400000"/>
                <a:gd name="f2" fmla="val 180"/>
                <a:gd name="f3" fmla="val w"/>
                <a:gd name="f4" fmla="val h"/>
                <a:gd name="f5" fmla="val 0"/>
                <a:gd name="f6" fmla="val 391"/>
                <a:gd name="f7" fmla="val 579"/>
                <a:gd name="f8" fmla="val 21"/>
                <a:gd name="f9" fmla="val 568"/>
                <a:gd name="f10" fmla="val 3"/>
                <a:gd name="f11" fmla="val 548"/>
                <a:gd name="f12" fmla="val 5"/>
                <a:gd name="f13" fmla="val 530"/>
                <a:gd name="f14" fmla="val 10"/>
                <a:gd name="f15" fmla="val 473"/>
                <a:gd name="f16" fmla="val 23"/>
                <a:gd name="f17" fmla="val 417"/>
                <a:gd name="f18" fmla="val 49"/>
                <a:gd name="f19" fmla="val 364"/>
                <a:gd name="f20" fmla="val 102"/>
                <a:gd name="f21" fmla="val 254"/>
                <a:gd name="f22" fmla="val 187"/>
                <a:gd name="f23" fmla="val 183"/>
                <a:gd name="f24" fmla="val 309"/>
                <a:gd name="f25" fmla="val 160"/>
                <a:gd name="f26" fmla="val 327"/>
                <a:gd name="f27" fmla="val 157"/>
                <a:gd name="f28" fmla="val 344"/>
                <a:gd name="f29" fmla="val 155"/>
                <a:gd name="f30" fmla="val 362"/>
                <a:gd name="f31" fmla="val 154"/>
                <a:gd name="f32" fmla="val 379"/>
                <a:gd name="f33" fmla="val 380"/>
                <a:gd name="f34" fmla="val 152"/>
                <a:gd name="f35" fmla="val 135"/>
                <a:gd name="f36" fmla="val 91"/>
                <a:gd name="f37" fmla="val 46"/>
                <a:gd name="f38" fmla="val 2"/>
                <a:gd name="f39" fmla="val 383"/>
                <a:gd name="f40" fmla="val 384"/>
                <a:gd name="f41" fmla="val 386"/>
                <a:gd name="f42" fmla="val 388"/>
                <a:gd name="f43" fmla="val 42"/>
                <a:gd name="f44" fmla="val 389"/>
                <a:gd name="f45" fmla="val 61"/>
                <a:gd name="f46" fmla="val 387"/>
                <a:gd name="f47" fmla="val 78"/>
                <a:gd name="f48" fmla="val 390"/>
                <a:gd name="f49" fmla="val 94"/>
                <a:gd name="f50" fmla="val 111"/>
                <a:gd name="f51" fmla="val 125"/>
                <a:gd name="f52" fmla="val 140"/>
                <a:gd name="f53" fmla="val 169"/>
                <a:gd name="f54" fmla="val 198"/>
                <a:gd name="f55" fmla="val 273"/>
                <a:gd name="f56" fmla="val 348"/>
                <a:gd name="f57" fmla="val 424"/>
                <a:gd name="f58" fmla="val 431"/>
                <a:gd name="f59" fmla="val 437"/>
                <a:gd name="f60" fmla="val 444"/>
                <a:gd name="f61" fmla="val 385"/>
                <a:gd name="f62" fmla="val 455"/>
                <a:gd name="f63" fmla="val 466"/>
                <a:gd name="f64" fmla="val 477"/>
                <a:gd name="f65" fmla="val 505"/>
                <a:gd name="f66" fmla="val 532"/>
                <a:gd name="f67" fmla="val 559"/>
                <a:gd name="f68" fmla="val 566"/>
                <a:gd name="f69" fmla="val 574"/>
                <a:gd name="f70" fmla="val 262"/>
                <a:gd name="f71" fmla="val 141"/>
                <a:gd name="f72" fmla="+- 0 0 -90"/>
                <a:gd name="f73" fmla="*/ f3 1 391"/>
                <a:gd name="f74" fmla="*/ f4 1 579"/>
                <a:gd name="f75" fmla="val f5"/>
                <a:gd name="f76" fmla="val f6"/>
                <a:gd name="f77" fmla="val f7"/>
                <a:gd name="f78" fmla="*/ f72 f0 1"/>
                <a:gd name="f79" fmla="+- f77 0 f75"/>
                <a:gd name="f80" fmla="+- f76 0 f75"/>
                <a:gd name="f81" fmla="*/ f78 1 f2"/>
                <a:gd name="f82" fmla="*/ f80 1 391"/>
                <a:gd name="f83" fmla="*/ f79 1 579"/>
                <a:gd name="f84" fmla="*/ 21 f80 1"/>
                <a:gd name="f85" fmla="*/ 579 f79 1"/>
                <a:gd name="f86" fmla="*/ 5 f80 1"/>
                <a:gd name="f87" fmla="*/ 530 f79 1"/>
                <a:gd name="f88" fmla="*/ 49 f80 1"/>
                <a:gd name="f89" fmla="*/ 364 f79 1"/>
                <a:gd name="f90" fmla="*/ 309 f80 1"/>
                <a:gd name="f91" fmla="*/ 160 f79 1"/>
                <a:gd name="f92" fmla="*/ 362 f80 1"/>
                <a:gd name="f93" fmla="*/ 154 f79 1"/>
                <a:gd name="f94" fmla="*/ 380 f80 1"/>
                <a:gd name="f95" fmla="*/ 135 f79 1"/>
                <a:gd name="f96" fmla="*/ 2 f79 1"/>
                <a:gd name="f97" fmla="*/ 386 f80 1"/>
                <a:gd name="f98" fmla="*/ 5 f79 1"/>
                <a:gd name="f99" fmla="*/ 389 f80 1"/>
                <a:gd name="f100" fmla="*/ 61 f79 1"/>
                <a:gd name="f101" fmla="*/ 111 f79 1"/>
                <a:gd name="f102" fmla="*/ 387 f80 1"/>
                <a:gd name="f103" fmla="*/ 155 f79 1"/>
                <a:gd name="f104" fmla="*/ 384 f80 1"/>
                <a:gd name="f105" fmla="*/ 198 f79 1"/>
                <a:gd name="f106" fmla="*/ 424 f79 1"/>
                <a:gd name="f107" fmla="*/ 388 f80 1"/>
                <a:gd name="f108" fmla="*/ 444 f79 1"/>
                <a:gd name="f109" fmla="*/ 477 f79 1"/>
                <a:gd name="f110" fmla="*/ 559 f79 1"/>
                <a:gd name="f111" fmla="*/ 383 f80 1"/>
                <a:gd name="f112" fmla="+- f81 0 f1"/>
                <a:gd name="f113" fmla="*/ f84 1 391"/>
                <a:gd name="f114" fmla="*/ f85 1 579"/>
                <a:gd name="f115" fmla="*/ f86 1 391"/>
                <a:gd name="f116" fmla="*/ f87 1 579"/>
                <a:gd name="f117" fmla="*/ f88 1 391"/>
                <a:gd name="f118" fmla="*/ f89 1 579"/>
                <a:gd name="f119" fmla="*/ f90 1 391"/>
                <a:gd name="f120" fmla="*/ f91 1 579"/>
                <a:gd name="f121" fmla="*/ f92 1 391"/>
                <a:gd name="f122" fmla="*/ f93 1 579"/>
                <a:gd name="f123" fmla="*/ f94 1 391"/>
                <a:gd name="f124" fmla="*/ f95 1 579"/>
                <a:gd name="f125" fmla="*/ f96 1 579"/>
                <a:gd name="f126" fmla="*/ f97 1 391"/>
                <a:gd name="f127" fmla="*/ f98 1 579"/>
                <a:gd name="f128" fmla="*/ f99 1 391"/>
                <a:gd name="f129" fmla="*/ f100 1 579"/>
                <a:gd name="f130" fmla="*/ f101 1 579"/>
                <a:gd name="f131" fmla="*/ f102 1 391"/>
                <a:gd name="f132" fmla="*/ f103 1 579"/>
                <a:gd name="f133" fmla="*/ f104 1 391"/>
                <a:gd name="f134" fmla="*/ f105 1 579"/>
                <a:gd name="f135" fmla="*/ f106 1 579"/>
                <a:gd name="f136" fmla="*/ f107 1 391"/>
                <a:gd name="f137" fmla="*/ f108 1 579"/>
                <a:gd name="f138" fmla="*/ f109 1 579"/>
                <a:gd name="f139" fmla="*/ f110 1 579"/>
                <a:gd name="f140" fmla="*/ f111 1 391"/>
                <a:gd name="f141" fmla="*/ 0 1 f82"/>
                <a:gd name="f142" fmla="*/ f76 1 f82"/>
                <a:gd name="f143" fmla="*/ 0 1 f83"/>
                <a:gd name="f144" fmla="*/ f77 1 f83"/>
                <a:gd name="f145" fmla="*/ f113 1 f82"/>
                <a:gd name="f146" fmla="*/ f114 1 f83"/>
                <a:gd name="f147" fmla="*/ f115 1 f82"/>
                <a:gd name="f148" fmla="*/ f116 1 f83"/>
                <a:gd name="f149" fmla="*/ f117 1 f82"/>
                <a:gd name="f150" fmla="*/ f118 1 f83"/>
                <a:gd name="f151" fmla="*/ f119 1 f82"/>
                <a:gd name="f152" fmla="*/ f120 1 f83"/>
                <a:gd name="f153" fmla="*/ f121 1 f82"/>
                <a:gd name="f154" fmla="*/ f122 1 f83"/>
                <a:gd name="f155" fmla="*/ f123 1 f82"/>
                <a:gd name="f156" fmla="*/ f124 1 f83"/>
                <a:gd name="f157" fmla="*/ f125 1 f83"/>
                <a:gd name="f158" fmla="*/ f126 1 f82"/>
                <a:gd name="f159" fmla="*/ f127 1 f83"/>
                <a:gd name="f160" fmla="*/ f128 1 f82"/>
                <a:gd name="f161" fmla="*/ f129 1 f83"/>
                <a:gd name="f162" fmla="*/ f130 1 f83"/>
                <a:gd name="f163" fmla="*/ f131 1 f82"/>
                <a:gd name="f164" fmla="*/ f132 1 f83"/>
                <a:gd name="f165" fmla="*/ f133 1 f82"/>
                <a:gd name="f166" fmla="*/ f134 1 f83"/>
                <a:gd name="f167" fmla="*/ f135 1 f83"/>
                <a:gd name="f168" fmla="*/ f136 1 f82"/>
                <a:gd name="f169" fmla="*/ f137 1 f83"/>
                <a:gd name="f170" fmla="*/ f138 1 f83"/>
                <a:gd name="f171" fmla="*/ f139 1 f83"/>
                <a:gd name="f172" fmla="*/ f140 1 f82"/>
                <a:gd name="f173" fmla="*/ f141 f73 1"/>
                <a:gd name="f174" fmla="*/ f142 f73 1"/>
                <a:gd name="f175" fmla="*/ f144 f74 1"/>
                <a:gd name="f176" fmla="*/ f143 f74 1"/>
                <a:gd name="f177" fmla="*/ f145 f73 1"/>
                <a:gd name="f178" fmla="*/ f146 f74 1"/>
                <a:gd name="f179" fmla="*/ f147 f73 1"/>
                <a:gd name="f180" fmla="*/ f148 f74 1"/>
                <a:gd name="f181" fmla="*/ f149 f73 1"/>
                <a:gd name="f182" fmla="*/ f150 f74 1"/>
                <a:gd name="f183" fmla="*/ f151 f73 1"/>
                <a:gd name="f184" fmla="*/ f152 f74 1"/>
                <a:gd name="f185" fmla="*/ f153 f73 1"/>
                <a:gd name="f186" fmla="*/ f154 f74 1"/>
                <a:gd name="f187" fmla="*/ f155 f73 1"/>
                <a:gd name="f188" fmla="*/ f156 f74 1"/>
                <a:gd name="f189" fmla="*/ f157 f74 1"/>
                <a:gd name="f190" fmla="*/ f158 f73 1"/>
                <a:gd name="f191" fmla="*/ f159 f74 1"/>
                <a:gd name="f192" fmla="*/ f160 f73 1"/>
                <a:gd name="f193" fmla="*/ f161 f74 1"/>
                <a:gd name="f194" fmla="*/ f162 f74 1"/>
                <a:gd name="f195" fmla="*/ f163 f73 1"/>
                <a:gd name="f196" fmla="*/ f164 f74 1"/>
                <a:gd name="f197" fmla="*/ f165 f73 1"/>
                <a:gd name="f198" fmla="*/ f166 f74 1"/>
                <a:gd name="f199" fmla="*/ f167 f74 1"/>
                <a:gd name="f200" fmla="*/ f168 f73 1"/>
                <a:gd name="f201" fmla="*/ f169 f74 1"/>
                <a:gd name="f202" fmla="*/ f170 f74 1"/>
                <a:gd name="f203" fmla="*/ f171 f74 1"/>
                <a:gd name="f204" fmla="*/ f172 f73 1"/>
              </a:gdLst>
              <a:ahLst/>
              <a:cxnLst>
                <a:cxn ang="3cd4">
                  <a:pos x="hc" y="t"/>
                </a:cxn>
                <a:cxn ang="0">
                  <a:pos x="r" y="vc"/>
                </a:cxn>
                <a:cxn ang="cd4">
                  <a:pos x="hc" y="b"/>
                </a:cxn>
                <a:cxn ang="cd2">
                  <a:pos x="l" y="vc"/>
                </a:cxn>
                <a:cxn ang="f112">
                  <a:pos x="f177" y="f178"/>
                </a:cxn>
                <a:cxn ang="f112">
                  <a:pos x="f179" y="f180"/>
                </a:cxn>
                <a:cxn ang="f112">
                  <a:pos x="f181" y="f182"/>
                </a:cxn>
                <a:cxn ang="f112">
                  <a:pos x="f183" y="f184"/>
                </a:cxn>
                <a:cxn ang="f112">
                  <a:pos x="f185" y="f186"/>
                </a:cxn>
                <a:cxn ang="f112">
                  <a:pos x="f187" y="f188"/>
                </a:cxn>
                <a:cxn ang="f112">
                  <a:pos x="f187" y="f189"/>
                </a:cxn>
                <a:cxn ang="f112">
                  <a:pos x="f190" y="f191"/>
                </a:cxn>
                <a:cxn ang="f112">
                  <a:pos x="f192" y="f193"/>
                </a:cxn>
                <a:cxn ang="f112">
                  <a:pos x="f192" y="f194"/>
                </a:cxn>
                <a:cxn ang="f112">
                  <a:pos x="f195" y="f196"/>
                </a:cxn>
                <a:cxn ang="f112">
                  <a:pos x="f197" y="f198"/>
                </a:cxn>
                <a:cxn ang="f112">
                  <a:pos x="f190" y="f199"/>
                </a:cxn>
                <a:cxn ang="f112">
                  <a:pos x="f200" y="f201"/>
                </a:cxn>
                <a:cxn ang="f112">
                  <a:pos x="f192" y="f202"/>
                </a:cxn>
                <a:cxn ang="f112">
                  <a:pos x="f192" y="f203"/>
                </a:cxn>
                <a:cxn ang="f112">
                  <a:pos x="f204" y="f178"/>
                </a:cxn>
                <a:cxn ang="f112">
                  <a:pos x="f177" y="f178"/>
                </a:cxn>
              </a:cxnLst>
              <a:rect l="f173" t="f176" r="f174" b="f175"/>
              <a:pathLst>
                <a:path w="391" h="579">
                  <a:moveTo>
                    <a:pt x="f8" y="f7"/>
                  </a:moveTo>
                  <a:cubicBezTo>
                    <a:pt x="f5" y="f9"/>
                    <a:pt x="f10" y="f11"/>
                    <a:pt x="f12" y="f13"/>
                  </a:cubicBezTo>
                  <a:cubicBezTo>
                    <a:pt x="f14" y="f15"/>
                    <a:pt x="f16" y="f17"/>
                    <a:pt x="f18" y="f19"/>
                  </a:cubicBezTo>
                  <a:cubicBezTo>
                    <a:pt x="f20" y="f21"/>
                    <a:pt x="f22" y="f23"/>
                    <a:pt x="f24" y="f25"/>
                  </a:cubicBezTo>
                  <a:cubicBezTo>
                    <a:pt x="f26" y="f27"/>
                    <a:pt x="f28" y="f29"/>
                    <a:pt x="f30" y="f31"/>
                  </a:cubicBezTo>
                  <a:cubicBezTo>
                    <a:pt x="f32" y="f31"/>
                    <a:pt x="f33" y="f34"/>
                    <a:pt x="f33" y="f35"/>
                  </a:cubicBezTo>
                  <a:cubicBezTo>
                    <a:pt x="f33" y="f36"/>
                    <a:pt x="f33" y="f37"/>
                    <a:pt x="f33" y="f38"/>
                  </a:cubicBezTo>
                  <a:cubicBezTo>
                    <a:pt x="f39" y="f5"/>
                    <a:pt x="f40" y="f10"/>
                    <a:pt x="f41" y="f12"/>
                  </a:cubicBezTo>
                  <a:cubicBezTo>
                    <a:pt x="f6" y="f16"/>
                    <a:pt x="f42" y="f43"/>
                    <a:pt x="f44" y="f45"/>
                  </a:cubicBezTo>
                  <a:cubicBezTo>
                    <a:pt x="f46" y="f47"/>
                    <a:pt x="f48" y="f49"/>
                    <a:pt x="f44" y="f50"/>
                  </a:cubicBezTo>
                  <a:cubicBezTo>
                    <a:pt x="f42" y="f51"/>
                    <a:pt x="f48" y="f52"/>
                    <a:pt x="f46" y="f29"/>
                  </a:cubicBezTo>
                  <a:cubicBezTo>
                    <a:pt x="f42" y="f53"/>
                    <a:pt x="f39" y="f23"/>
                    <a:pt x="f40" y="f54"/>
                  </a:cubicBezTo>
                  <a:cubicBezTo>
                    <a:pt x="f41" y="f55"/>
                    <a:pt x="f46" y="f56"/>
                    <a:pt x="f41" y="f57"/>
                  </a:cubicBezTo>
                  <a:cubicBezTo>
                    <a:pt x="f41" y="f58"/>
                    <a:pt x="f46" y="f59"/>
                    <a:pt x="f42" y="f60"/>
                  </a:cubicBezTo>
                  <a:cubicBezTo>
                    <a:pt x="f61" y="f62"/>
                    <a:pt x="f44" y="f63"/>
                    <a:pt x="f44" y="f64"/>
                  </a:cubicBezTo>
                  <a:cubicBezTo>
                    <a:pt x="f44" y="f65"/>
                    <a:pt x="f44" y="f66"/>
                    <a:pt x="f44" y="f67"/>
                  </a:cubicBezTo>
                  <a:cubicBezTo>
                    <a:pt x="f44" y="f68"/>
                    <a:pt x="f44" y="f69"/>
                    <a:pt x="f39" y="f7"/>
                  </a:cubicBezTo>
                  <a:cubicBezTo>
                    <a:pt x="f70" y="f7"/>
                    <a:pt x="f71" y="f7"/>
                    <a:pt x="f8" y="f7"/>
                  </a:cubicBezTo>
                  <a:close/>
                </a:path>
              </a:pathLst>
            </a:custGeom>
            <a:solidFill>
              <a:srgbClr val="2D3039"/>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2" name="Freeform 34">
              <a:extLst>
                <a:ext uri="{FF2B5EF4-FFF2-40B4-BE49-F238E27FC236}">
                  <a16:creationId xmlns:a16="http://schemas.microsoft.com/office/drawing/2014/main" id="{158D3826-94CD-4BE7-9F4E-A8C629F1FE48}"/>
                </a:ext>
              </a:extLst>
            </p:cNvPr>
            <p:cNvSpPr/>
            <p:nvPr/>
          </p:nvSpPr>
          <p:spPr>
            <a:xfrm>
              <a:off x="7586667" y="1806570"/>
              <a:ext cx="433389" cy="547689"/>
            </a:xfrm>
            <a:custGeom>
              <a:avLst/>
              <a:gdLst>
                <a:gd name="f0" fmla="val 10800000"/>
                <a:gd name="f1" fmla="val 5400000"/>
                <a:gd name="f2" fmla="val 180"/>
                <a:gd name="f3" fmla="val w"/>
                <a:gd name="f4" fmla="val h"/>
                <a:gd name="f5" fmla="val 0"/>
                <a:gd name="f6" fmla="val 336"/>
                <a:gd name="f7" fmla="val 424"/>
                <a:gd name="f8" fmla="val 2"/>
                <a:gd name="f9" fmla="val 289"/>
                <a:gd name="f10" fmla="val 285"/>
                <a:gd name="f11" fmla="val 1"/>
                <a:gd name="f12" fmla="val 280"/>
                <a:gd name="f13" fmla="val 276"/>
                <a:gd name="f14" fmla="val 188"/>
                <a:gd name="f15" fmla="val 100"/>
                <a:gd name="f16" fmla="val 12"/>
                <a:gd name="f17" fmla="val 8"/>
                <a:gd name="f18" fmla="val 3"/>
                <a:gd name="f19" fmla="val 4"/>
                <a:gd name="f20" fmla="val 13"/>
                <a:gd name="f21" fmla="val 9"/>
                <a:gd name="f22" fmla="val 15"/>
                <a:gd name="f23" fmla="val 17"/>
                <a:gd name="f24" fmla="val 20"/>
                <a:gd name="f25" fmla="val 72"/>
                <a:gd name="f26" fmla="val 22"/>
                <a:gd name="f27" fmla="val 118"/>
                <a:gd name="f28" fmla="val 43"/>
                <a:gd name="f29" fmla="val 163"/>
                <a:gd name="f30" fmla="val 56"/>
                <a:gd name="f31" fmla="val 193"/>
                <a:gd name="f32" fmla="val 221"/>
                <a:gd name="f33" fmla="val 91"/>
                <a:gd name="f34" fmla="val 247"/>
                <a:gd name="f35" fmla="val 107"/>
                <a:gd name="f36" fmla="val 271"/>
                <a:gd name="f37" fmla="val 126"/>
                <a:gd name="f38" fmla="val 291"/>
                <a:gd name="f39" fmla="val 148"/>
                <a:gd name="f40" fmla="val 309"/>
                <a:gd name="f41" fmla="val 164"/>
                <a:gd name="f42" fmla="val 322"/>
                <a:gd name="f43" fmla="val 168"/>
                <a:gd name="f44" fmla="val 184"/>
                <a:gd name="f45" fmla="val 310"/>
                <a:gd name="f46" fmla="val 208"/>
                <a:gd name="f47" fmla="val 293"/>
                <a:gd name="f48" fmla="val 227"/>
                <a:gd name="f49" fmla="val 244"/>
                <a:gd name="f50" fmla="val 257"/>
                <a:gd name="f51" fmla="val 230"/>
                <a:gd name="f52" fmla="val 267"/>
                <a:gd name="f53" fmla="val 210"/>
                <a:gd name="f54" fmla="val 278"/>
                <a:gd name="f55" fmla="val 191"/>
                <a:gd name="f56" fmla="val 292"/>
                <a:gd name="f57" fmla="val 166"/>
                <a:gd name="f58" fmla="val 302"/>
                <a:gd name="f59" fmla="val 140"/>
                <a:gd name="f60" fmla="val 313"/>
                <a:gd name="f61" fmla="val 114"/>
                <a:gd name="f62" fmla="val 324"/>
                <a:gd name="f63" fmla="val 85"/>
                <a:gd name="f64" fmla="val 328"/>
                <a:gd name="f65" fmla="val 326"/>
                <a:gd name="f66" fmla="val 25"/>
                <a:gd name="f67" fmla="val 330"/>
                <a:gd name="f68" fmla="val 331"/>
                <a:gd name="f69" fmla="val 332"/>
                <a:gd name="f70" fmla="val 334"/>
                <a:gd name="f71" fmla="val 44"/>
                <a:gd name="f72" fmla="val 66"/>
                <a:gd name="f73" fmla="val 335"/>
                <a:gd name="f74" fmla="val 134"/>
                <a:gd name="f75" fmla="val 202"/>
                <a:gd name="f76" fmla="val 270"/>
                <a:gd name="f77" fmla="val 333"/>
                <a:gd name="f78" fmla="val 283"/>
                <a:gd name="f79" fmla="val 316"/>
                <a:gd name="f80" fmla="val 364"/>
                <a:gd name="f81" fmla="val 243"/>
                <a:gd name="f82" fmla="val 392"/>
                <a:gd name="f83" fmla="val 408"/>
                <a:gd name="f84" fmla="val 198"/>
                <a:gd name="f85" fmla="val 421"/>
                <a:gd name="f86" fmla="val 170"/>
                <a:gd name="f87" fmla="val 167"/>
                <a:gd name="f88" fmla="val 165"/>
                <a:gd name="f89" fmla="val 414"/>
                <a:gd name="f90" fmla="val 67"/>
                <a:gd name="f91" fmla="val 377"/>
                <a:gd name="f92" fmla="val 30"/>
                <a:gd name="f93" fmla="val 18"/>
                <a:gd name="f94" fmla="val 7"/>
                <a:gd name="f95" fmla="val 307"/>
                <a:gd name="f96" fmla="+- 0 0 -90"/>
                <a:gd name="f97" fmla="*/ f3 1 336"/>
                <a:gd name="f98" fmla="*/ f4 1 424"/>
                <a:gd name="f99" fmla="val f5"/>
                <a:gd name="f100" fmla="val f6"/>
                <a:gd name="f101" fmla="val f7"/>
                <a:gd name="f102" fmla="*/ f96 f0 1"/>
                <a:gd name="f103" fmla="+- f101 0 f99"/>
                <a:gd name="f104" fmla="+- f100 0 f99"/>
                <a:gd name="f105" fmla="*/ f102 1 f2"/>
                <a:gd name="f106" fmla="*/ f104 1 336"/>
                <a:gd name="f107" fmla="*/ f103 1 424"/>
                <a:gd name="f108" fmla="*/ 2 f104 1"/>
                <a:gd name="f109" fmla="*/ 289 f103 1"/>
                <a:gd name="f110" fmla="*/ 1 f104 1"/>
                <a:gd name="f111" fmla="*/ 276 f103 1"/>
                <a:gd name="f112" fmla="*/ 0 f104 1"/>
                <a:gd name="f113" fmla="*/ 12 f103 1"/>
                <a:gd name="f114" fmla="*/ 0 f103 1"/>
                <a:gd name="f115" fmla="*/ 4 f104 1"/>
                <a:gd name="f116" fmla="*/ 1 f103 1"/>
                <a:gd name="f117" fmla="*/ 8 f104 1"/>
                <a:gd name="f118" fmla="*/ 13 f103 1"/>
                <a:gd name="f119" fmla="*/ 9 f104 1"/>
                <a:gd name="f120" fmla="*/ 20 f103 1"/>
                <a:gd name="f121" fmla="*/ 43 f104 1"/>
                <a:gd name="f122" fmla="*/ 163 f103 1"/>
                <a:gd name="f123" fmla="*/ 91 f104 1"/>
                <a:gd name="f124" fmla="*/ 247 f103 1"/>
                <a:gd name="f125" fmla="*/ 148 f104 1"/>
                <a:gd name="f126" fmla="*/ 309 f103 1"/>
                <a:gd name="f127" fmla="*/ 184 f104 1"/>
                <a:gd name="f128" fmla="*/ 310 f103 1"/>
                <a:gd name="f129" fmla="*/ 244 f104 1"/>
                <a:gd name="f130" fmla="*/ 278 f104 1"/>
                <a:gd name="f131" fmla="*/ 191 f103 1"/>
                <a:gd name="f132" fmla="*/ 313 f104 1"/>
                <a:gd name="f133" fmla="*/ 114 f103 1"/>
                <a:gd name="f134" fmla="*/ 326 f104 1"/>
                <a:gd name="f135" fmla="*/ 25 f103 1"/>
                <a:gd name="f136" fmla="*/ 330 f104 1"/>
                <a:gd name="f137" fmla="*/ 332 f104 1"/>
                <a:gd name="f138" fmla="*/ 334 f104 1"/>
                <a:gd name="f139" fmla="*/ 66 f103 1"/>
                <a:gd name="f140" fmla="*/ 270 f103 1"/>
                <a:gd name="f141" fmla="*/ 243 f104 1"/>
                <a:gd name="f142" fmla="*/ 392 f103 1"/>
                <a:gd name="f143" fmla="*/ 170 f104 1"/>
                <a:gd name="f144" fmla="*/ 424 f103 1"/>
                <a:gd name="f145" fmla="*/ 165 f104 1"/>
                <a:gd name="f146" fmla="*/ 30 f104 1"/>
                <a:gd name="f147" fmla="*/ 336 f103 1"/>
                <a:gd name="f148" fmla="+- f105 0 f1"/>
                <a:gd name="f149" fmla="*/ f108 1 336"/>
                <a:gd name="f150" fmla="*/ f109 1 424"/>
                <a:gd name="f151" fmla="*/ f110 1 336"/>
                <a:gd name="f152" fmla="*/ f111 1 424"/>
                <a:gd name="f153" fmla="*/ f112 1 336"/>
                <a:gd name="f154" fmla="*/ f113 1 424"/>
                <a:gd name="f155" fmla="*/ f114 1 424"/>
                <a:gd name="f156" fmla="*/ f115 1 336"/>
                <a:gd name="f157" fmla="*/ f116 1 424"/>
                <a:gd name="f158" fmla="*/ f117 1 336"/>
                <a:gd name="f159" fmla="*/ f118 1 424"/>
                <a:gd name="f160" fmla="*/ f119 1 336"/>
                <a:gd name="f161" fmla="*/ f120 1 424"/>
                <a:gd name="f162" fmla="*/ f121 1 336"/>
                <a:gd name="f163" fmla="*/ f122 1 424"/>
                <a:gd name="f164" fmla="*/ f123 1 336"/>
                <a:gd name="f165" fmla="*/ f124 1 424"/>
                <a:gd name="f166" fmla="*/ f125 1 336"/>
                <a:gd name="f167" fmla="*/ f126 1 424"/>
                <a:gd name="f168" fmla="*/ f127 1 336"/>
                <a:gd name="f169" fmla="*/ f128 1 424"/>
                <a:gd name="f170" fmla="*/ f129 1 336"/>
                <a:gd name="f171" fmla="*/ f130 1 336"/>
                <a:gd name="f172" fmla="*/ f131 1 424"/>
                <a:gd name="f173" fmla="*/ f132 1 336"/>
                <a:gd name="f174" fmla="*/ f133 1 424"/>
                <a:gd name="f175" fmla="*/ f134 1 336"/>
                <a:gd name="f176" fmla="*/ f135 1 424"/>
                <a:gd name="f177" fmla="*/ f136 1 336"/>
                <a:gd name="f178" fmla="*/ f137 1 336"/>
                <a:gd name="f179" fmla="*/ f138 1 336"/>
                <a:gd name="f180" fmla="*/ f139 1 424"/>
                <a:gd name="f181" fmla="*/ f140 1 424"/>
                <a:gd name="f182" fmla="*/ f141 1 336"/>
                <a:gd name="f183" fmla="*/ f142 1 424"/>
                <a:gd name="f184" fmla="*/ f143 1 336"/>
                <a:gd name="f185" fmla="*/ f144 1 424"/>
                <a:gd name="f186" fmla="*/ f145 1 336"/>
                <a:gd name="f187" fmla="*/ f146 1 336"/>
                <a:gd name="f188" fmla="*/ f147 1 424"/>
                <a:gd name="f189" fmla="*/ 0 1 f106"/>
                <a:gd name="f190" fmla="*/ f100 1 f106"/>
                <a:gd name="f191" fmla="*/ 0 1 f107"/>
                <a:gd name="f192" fmla="*/ f101 1 f107"/>
                <a:gd name="f193" fmla="*/ f149 1 f106"/>
                <a:gd name="f194" fmla="*/ f150 1 f107"/>
                <a:gd name="f195" fmla="*/ f151 1 f106"/>
                <a:gd name="f196" fmla="*/ f152 1 f107"/>
                <a:gd name="f197" fmla="*/ f153 1 f106"/>
                <a:gd name="f198" fmla="*/ f154 1 f107"/>
                <a:gd name="f199" fmla="*/ f155 1 f107"/>
                <a:gd name="f200" fmla="*/ f156 1 f106"/>
                <a:gd name="f201" fmla="*/ f157 1 f107"/>
                <a:gd name="f202" fmla="*/ f158 1 f106"/>
                <a:gd name="f203" fmla="*/ f159 1 f107"/>
                <a:gd name="f204" fmla="*/ f160 1 f106"/>
                <a:gd name="f205" fmla="*/ f161 1 f107"/>
                <a:gd name="f206" fmla="*/ f162 1 f106"/>
                <a:gd name="f207" fmla="*/ f163 1 f107"/>
                <a:gd name="f208" fmla="*/ f164 1 f106"/>
                <a:gd name="f209" fmla="*/ f165 1 f107"/>
                <a:gd name="f210" fmla="*/ f166 1 f106"/>
                <a:gd name="f211" fmla="*/ f167 1 f107"/>
                <a:gd name="f212" fmla="*/ f168 1 f106"/>
                <a:gd name="f213" fmla="*/ f169 1 f107"/>
                <a:gd name="f214" fmla="*/ f170 1 f106"/>
                <a:gd name="f215" fmla="*/ f171 1 f106"/>
                <a:gd name="f216" fmla="*/ f172 1 f107"/>
                <a:gd name="f217" fmla="*/ f173 1 f106"/>
                <a:gd name="f218" fmla="*/ f174 1 f107"/>
                <a:gd name="f219" fmla="*/ f175 1 f106"/>
                <a:gd name="f220" fmla="*/ f176 1 f107"/>
                <a:gd name="f221" fmla="*/ f177 1 f106"/>
                <a:gd name="f222" fmla="*/ f178 1 f106"/>
                <a:gd name="f223" fmla="*/ f179 1 f106"/>
                <a:gd name="f224" fmla="*/ f180 1 f107"/>
                <a:gd name="f225" fmla="*/ f181 1 f107"/>
                <a:gd name="f226" fmla="*/ f182 1 f106"/>
                <a:gd name="f227" fmla="*/ f183 1 f107"/>
                <a:gd name="f228" fmla="*/ f184 1 f106"/>
                <a:gd name="f229" fmla="*/ f185 1 f107"/>
                <a:gd name="f230" fmla="*/ f186 1 f106"/>
                <a:gd name="f231" fmla="*/ f187 1 f106"/>
                <a:gd name="f232" fmla="*/ f188 1 f107"/>
                <a:gd name="f233" fmla="*/ f189 f97 1"/>
                <a:gd name="f234" fmla="*/ f190 f97 1"/>
                <a:gd name="f235" fmla="*/ f192 f98 1"/>
                <a:gd name="f236" fmla="*/ f191 f98 1"/>
                <a:gd name="f237" fmla="*/ f193 f97 1"/>
                <a:gd name="f238" fmla="*/ f194 f98 1"/>
                <a:gd name="f239" fmla="*/ f195 f97 1"/>
                <a:gd name="f240" fmla="*/ f196 f98 1"/>
                <a:gd name="f241" fmla="*/ f197 f97 1"/>
                <a:gd name="f242" fmla="*/ f198 f98 1"/>
                <a:gd name="f243" fmla="*/ f199 f98 1"/>
                <a:gd name="f244" fmla="*/ f200 f97 1"/>
                <a:gd name="f245" fmla="*/ f201 f98 1"/>
                <a:gd name="f246" fmla="*/ f202 f97 1"/>
                <a:gd name="f247" fmla="*/ f203 f98 1"/>
                <a:gd name="f248" fmla="*/ f204 f97 1"/>
                <a:gd name="f249" fmla="*/ f205 f98 1"/>
                <a:gd name="f250" fmla="*/ f206 f97 1"/>
                <a:gd name="f251" fmla="*/ f207 f98 1"/>
                <a:gd name="f252" fmla="*/ f208 f97 1"/>
                <a:gd name="f253" fmla="*/ f209 f98 1"/>
                <a:gd name="f254" fmla="*/ f210 f97 1"/>
                <a:gd name="f255" fmla="*/ f211 f98 1"/>
                <a:gd name="f256" fmla="*/ f212 f97 1"/>
                <a:gd name="f257" fmla="*/ f213 f98 1"/>
                <a:gd name="f258" fmla="*/ f214 f97 1"/>
                <a:gd name="f259" fmla="*/ f215 f97 1"/>
                <a:gd name="f260" fmla="*/ f216 f98 1"/>
                <a:gd name="f261" fmla="*/ f217 f97 1"/>
                <a:gd name="f262" fmla="*/ f218 f98 1"/>
                <a:gd name="f263" fmla="*/ f219 f97 1"/>
                <a:gd name="f264" fmla="*/ f220 f98 1"/>
                <a:gd name="f265" fmla="*/ f221 f97 1"/>
                <a:gd name="f266" fmla="*/ f222 f97 1"/>
                <a:gd name="f267" fmla="*/ f223 f97 1"/>
                <a:gd name="f268" fmla="*/ f224 f98 1"/>
                <a:gd name="f269" fmla="*/ f225 f98 1"/>
                <a:gd name="f270" fmla="*/ f226 f97 1"/>
                <a:gd name="f271" fmla="*/ f227 f98 1"/>
                <a:gd name="f272" fmla="*/ f228 f97 1"/>
                <a:gd name="f273" fmla="*/ f229 f98 1"/>
                <a:gd name="f274" fmla="*/ f230 f97 1"/>
                <a:gd name="f275" fmla="*/ f231 f97 1"/>
                <a:gd name="f276" fmla="*/ f232 f98 1"/>
              </a:gdLst>
              <a:ahLst/>
              <a:cxnLst>
                <a:cxn ang="3cd4">
                  <a:pos x="hc" y="t"/>
                </a:cxn>
                <a:cxn ang="0">
                  <a:pos x="r" y="vc"/>
                </a:cxn>
                <a:cxn ang="cd4">
                  <a:pos x="hc" y="b"/>
                </a:cxn>
                <a:cxn ang="cd2">
                  <a:pos x="l" y="vc"/>
                </a:cxn>
                <a:cxn ang="f148">
                  <a:pos x="f237" y="f238"/>
                </a:cxn>
                <a:cxn ang="f148">
                  <a:pos x="f239" y="f240"/>
                </a:cxn>
                <a:cxn ang="f148">
                  <a:pos x="f241" y="f242"/>
                </a:cxn>
                <a:cxn ang="f148">
                  <a:pos x="f237" y="f243"/>
                </a:cxn>
                <a:cxn ang="f148">
                  <a:pos x="f244" y="f245"/>
                </a:cxn>
                <a:cxn ang="f148">
                  <a:pos x="f246" y="f247"/>
                </a:cxn>
                <a:cxn ang="f148">
                  <a:pos x="f248" y="f249"/>
                </a:cxn>
                <a:cxn ang="f148">
                  <a:pos x="f250" y="f251"/>
                </a:cxn>
                <a:cxn ang="f148">
                  <a:pos x="f252" y="f253"/>
                </a:cxn>
                <a:cxn ang="f148">
                  <a:pos x="f254" y="f255"/>
                </a:cxn>
                <a:cxn ang="f148">
                  <a:pos x="f256" y="f257"/>
                </a:cxn>
                <a:cxn ang="f148">
                  <a:pos x="f258" y="f253"/>
                </a:cxn>
                <a:cxn ang="f148">
                  <a:pos x="f259" y="f260"/>
                </a:cxn>
                <a:cxn ang="f148">
                  <a:pos x="f261" y="f262"/>
                </a:cxn>
                <a:cxn ang="f148">
                  <a:pos x="f263" y="f264"/>
                </a:cxn>
                <a:cxn ang="f148">
                  <a:pos x="f265" y="f245"/>
                </a:cxn>
                <a:cxn ang="f148">
                  <a:pos x="f266" y="f243"/>
                </a:cxn>
                <a:cxn ang="f148">
                  <a:pos x="f267" y="f268"/>
                </a:cxn>
                <a:cxn ang="f148">
                  <a:pos x="f267" y="f269"/>
                </a:cxn>
                <a:cxn ang="f148">
                  <a:pos x="f266" y="f238"/>
                </a:cxn>
                <a:cxn ang="f148">
                  <a:pos x="f270" y="f271"/>
                </a:cxn>
                <a:cxn ang="f148">
                  <a:pos x="f272" y="f273"/>
                </a:cxn>
                <a:cxn ang="f148">
                  <a:pos x="f274" y="f273"/>
                </a:cxn>
                <a:cxn ang="f148">
                  <a:pos x="f275" y="f276"/>
                </a:cxn>
                <a:cxn ang="f148">
                  <a:pos x="f237" y="f238"/>
                </a:cxn>
              </a:cxnLst>
              <a:rect l="f233" t="f236" r="f234" b="f235"/>
              <a:pathLst>
                <a:path w="336" h="423">
                  <a:moveTo>
                    <a:pt x="f8" y="f9"/>
                  </a:moveTo>
                  <a:cubicBezTo>
                    <a:pt x="f5" y="f10"/>
                    <a:pt x="f11" y="f12"/>
                    <a:pt x="f11" y="f13"/>
                  </a:cubicBezTo>
                  <a:cubicBezTo>
                    <a:pt x="f5" y="f14"/>
                    <a:pt x="f5" y="f15"/>
                    <a:pt x="f5" y="f16"/>
                  </a:cubicBezTo>
                  <a:cubicBezTo>
                    <a:pt x="f5" y="f17"/>
                    <a:pt x="f5" y="f18"/>
                    <a:pt x="f8" y="f5"/>
                  </a:cubicBezTo>
                  <a:cubicBezTo>
                    <a:pt x="f18" y="f5"/>
                    <a:pt x="f19" y="f5"/>
                    <a:pt x="f19" y="f11"/>
                  </a:cubicBezTo>
                  <a:cubicBezTo>
                    <a:pt x="f17" y="f19"/>
                    <a:pt x="f17" y="f17"/>
                    <a:pt x="f17" y="f20"/>
                  </a:cubicBezTo>
                  <a:cubicBezTo>
                    <a:pt x="f21" y="f22"/>
                    <a:pt x="f21" y="f23"/>
                    <a:pt x="f21" y="f24"/>
                  </a:cubicBezTo>
                  <a:cubicBezTo>
                    <a:pt x="f18" y="f25"/>
                    <a:pt x="f26" y="f27"/>
                    <a:pt x="f28" y="f29"/>
                  </a:cubicBezTo>
                  <a:cubicBezTo>
                    <a:pt x="f30" y="f31"/>
                    <a:pt x="f25" y="f32"/>
                    <a:pt x="f33" y="f34"/>
                  </a:cubicBezTo>
                  <a:cubicBezTo>
                    <a:pt x="f35" y="f36"/>
                    <a:pt x="f37" y="f38"/>
                    <a:pt x="f39" y="f40"/>
                  </a:cubicBezTo>
                  <a:cubicBezTo>
                    <a:pt x="f41" y="f42"/>
                    <a:pt x="f43" y="f42"/>
                    <a:pt x="f44" y="f45"/>
                  </a:cubicBezTo>
                  <a:cubicBezTo>
                    <a:pt x="f46" y="f47"/>
                    <a:pt x="f48" y="f36"/>
                    <a:pt x="f49" y="f34"/>
                  </a:cubicBezTo>
                  <a:cubicBezTo>
                    <a:pt x="f50" y="f51"/>
                    <a:pt x="f52" y="f53"/>
                    <a:pt x="f54" y="f55"/>
                  </a:cubicBezTo>
                  <a:cubicBezTo>
                    <a:pt x="f56" y="f57"/>
                    <a:pt x="f58" y="f59"/>
                    <a:pt x="f60" y="f61"/>
                  </a:cubicBezTo>
                  <a:cubicBezTo>
                    <a:pt x="f62" y="f63"/>
                    <a:pt x="f64" y="f30"/>
                    <a:pt x="f65" y="f66"/>
                  </a:cubicBezTo>
                  <a:cubicBezTo>
                    <a:pt x="f65" y="f23"/>
                    <a:pt x="f62" y="f17"/>
                    <a:pt x="f67" y="f11"/>
                  </a:cubicBezTo>
                  <a:cubicBezTo>
                    <a:pt x="f68" y="f5"/>
                    <a:pt x="f69" y="f5"/>
                    <a:pt x="f69" y="f5"/>
                  </a:cubicBezTo>
                  <a:cubicBezTo>
                    <a:pt x="f6" y="f26"/>
                    <a:pt x="f70" y="f71"/>
                    <a:pt x="f70" y="f72"/>
                  </a:cubicBezTo>
                  <a:cubicBezTo>
                    <a:pt x="f73" y="f74"/>
                    <a:pt x="f70" y="f75"/>
                    <a:pt x="f70" y="f76"/>
                  </a:cubicBezTo>
                  <a:cubicBezTo>
                    <a:pt x="f70" y="f13"/>
                    <a:pt x="f77" y="f78"/>
                    <a:pt x="f69" y="f9"/>
                  </a:cubicBezTo>
                  <a:cubicBezTo>
                    <a:pt x="f79" y="f73"/>
                    <a:pt x="f12" y="f80"/>
                    <a:pt x="f81" y="f82"/>
                  </a:cubicBezTo>
                  <a:cubicBezTo>
                    <a:pt x="f32" y="f83"/>
                    <a:pt x="f84" y="f85"/>
                    <a:pt x="f86" y="f7"/>
                  </a:cubicBezTo>
                  <a:cubicBezTo>
                    <a:pt x="f43" y="f7"/>
                    <a:pt x="f87" y="f7"/>
                    <a:pt x="f88" y="f7"/>
                  </a:cubicBezTo>
                  <a:cubicBezTo>
                    <a:pt x="f35" y="f89"/>
                    <a:pt x="f90" y="f91"/>
                    <a:pt x="f92" y="f6"/>
                  </a:cubicBezTo>
                  <a:cubicBezTo>
                    <a:pt x="f93" y="f42"/>
                    <a:pt x="f94" y="f95"/>
                    <a:pt x="f8" y="f9"/>
                  </a:cubicBezTo>
                  <a:close/>
                </a:path>
              </a:pathLst>
            </a:custGeom>
            <a:solidFill>
              <a:srgbClr val="7F8C8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3" name="Freeform 35">
              <a:extLst>
                <a:ext uri="{FF2B5EF4-FFF2-40B4-BE49-F238E27FC236}">
                  <a16:creationId xmlns:a16="http://schemas.microsoft.com/office/drawing/2014/main" id="{F9B0C286-028D-4BBA-B923-B50FC977521A}"/>
                </a:ext>
              </a:extLst>
            </p:cNvPr>
            <p:cNvSpPr/>
            <p:nvPr/>
          </p:nvSpPr>
          <p:spPr>
            <a:xfrm>
              <a:off x="7805739" y="2179636"/>
              <a:ext cx="209553" cy="174622"/>
            </a:xfrm>
            <a:custGeom>
              <a:avLst/>
              <a:gdLst>
                <a:gd name="f0" fmla="val 10800000"/>
                <a:gd name="f1" fmla="val 5400000"/>
                <a:gd name="f2" fmla="val 180"/>
                <a:gd name="f3" fmla="val w"/>
                <a:gd name="f4" fmla="val h"/>
                <a:gd name="f5" fmla="val 0"/>
                <a:gd name="f6" fmla="val 162"/>
                <a:gd name="f7" fmla="val 135"/>
                <a:gd name="f8" fmla="val 33"/>
                <a:gd name="f9" fmla="val 120"/>
                <a:gd name="f10" fmla="val 65"/>
                <a:gd name="f11" fmla="val 104"/>
                <a:gd name="f12" fmla="val 93"/>
                <a:gd name="f13" fmla="val 80"/>
                <a:gd name="f14" fmla="val 113"/>
                <a:gd name="f15" fmla="val 62"/>
                <a:gd name="f16" fmla="val 131"/>
                <a:gd name="f17" fmla="val 43"/>
                <a:gd name="f18" fmla="val 146"/>
                <a:gd name="f19" fmla="val 21"/>
                <a:gd name="f20" fmla="val 151"/>
                <a:gd name="f21" fmla="val 14"/>
                <a:gd name="f22" fmla="val 155"/>
                <a:gd name="f23" fmla="val 6"/>
                <a:gd name="f24" fmla="val 45"/>
                <a:gd name="f25" fmla="val 90"/>
                <a:gd name="f26" fmla="val 108"/>
                <a:gd name="f27" fmla="val 54"/>
                <a:gd name="f28" fmla="+- 0 0 -90"/>
                <a:gd name="f29" fmla="*/ f3 1 162"/>
                <a:gd name="f30" fmla="*/ f4 1 135"/>
                <a:gd name="f31" fmla="val f5"/>
                <a:gd name="f32" fmla="val f6"/>
                <a:gd name="f33" fmla="val f7"/>
                <a:gd name="f34" fmla="*/ f28 f0 1"/>
                <a:gd name="f35" fmla="+- f33 0 f31"/>
                <a:gd name="f36" fmla="+- f32 0 f31"/>
                <a:gd name="f37" fmla="*/ f34 1 f2"/>
                <a:gd name="f38" fmla="*/ f36 1 162"/>
                <a:gd name="f39" fmla="*/ f35 1 135"/>
                <a:gd name="f40" fmla="*/ 0 f36 1"/>
                <a:gd name="f41" fmla="*/ 135 f35 1"/>
                <a:gd name="f42" fmla="*/ 93 f36 1"/>
                <a:gd name="f43" fmla="*/ 80 f35 1"/>
                <a:gd name="f44" fmla="*/ 146 f36 1"/>
                <a:gd name="f45" fmla="*/ 21 f35 1"/>
                <a:gd name="f46" fmla="*/ 162 f36 1"/>
                <a:gd name="f47" fmla="*/ 0 f35 1"/>
                <a:gd name="f48" fmla="+- f37 0 f1"/>
                <a:gd name="f49" fmla="*/ f40 1 162"/>
                <a:gd name="f50" fmla="*/ f41 1 135"/>
                <a:gd name="f51" fmla="*/ f42 1 162"/>
                <a:gd name="f52" fmla="*/ f43 1 135"/>
                <a:gd name="f53" fmla="*/ f44 1 162"/>
                <a:gd name="f54" fmla="*/ f45 1 135"/>
                <a:gd name="f55" fmla="*/ f46 1 162"/>
                <a:gd name="f56" fmla="*/ f47 1 135"/>
                <a:gd name="f57" fmla="*/ 0 1 f38"/>
                <a:gd name="f58" fmla="*/ f32 1 f38"/>
                <a:gd name="f59" fmla="*/ 0 1 f39"/>
                <a:gd name="f60" fmla="*/ f33 1 f39"/>
                <a:gd name="f61" fmla="*/ f49 1 f38"/>
                <a:gd name="f62" fmla="*/ f50 1 f39"/>
                <a:gd name="f63" fmla="*/ f51 1 f38"/>
                <a:gd name="f64" fmla="*/ f52 1 f39"/>
                <a:gd name="f65" fmla="*/ f53 1 f38"/>
                <a:gd name="f66" fmla="*/ f54 1 f39"/>
                <a:gd name="f67" fmla="*/ f55 1 f38"/>
                <a:gd name="f68" fmla="*/ f56 1 f39"/>
                <a:gd name="f69" fmla="*/ f57 f29 1"/>
                <a:gd name="f70" fmla="*/ f58 f29 1"/>
                <a:gd name="f71" fmla="*/ f60 f30 1"/>
                <a:gd name="f72" fmla="*/ f59 f30 1"/>
                <a:gd name="f73" fmla="*/ f61 f29 1"/>
                <a:gd name="f74" fmla="*/ f62 f30 1"/>
                <a:gd name="f75" fmla="*/ f63 f29 1"/>
                <a:gd name="f76" fmla="*/ f64 f30 1"/>
                <a:gd name="f77" fmla="*/ f65 f29 1"/>
                <a:gd name="f78" fmla="*/ f66 f30 1"/>
                <a:gd name="f79" fmla="*/ f67 f29 1"/>
                <a:gd name="f80" fmla="*/ f68 f30 1"/>
              </a:gdLst>
              <a:ahLst/>
              <a:cxnLst>
                <a:cxn ang="3cd4">
                  <a:pos x="hc" y="t"/>
                </a:cxn>
                <a:cxn ang="0">
                  <a:pos x="r" y="vc"/>
                </a:cxn>
                <a:cxn ang="cd4">
                  <a:pos x="hc" y="b"/>
                </a:cxn>
                <a:cxn ang="cd2">
                  <a:pos x="l" y="vc"/>
                </a:cxn>
                <a:cxn ang="f48">
                  <a:pos x="f73" y="f74"/>
                </a:cxn>
                <a:cxn ang="f48">
                  <a:pos x="f75" y="f76"/>
                </a:cxn>
                <a:cxn ang="f48">
                  <a:pos x="f77" y="f78"/>
                </a:cxn>
                <a:cxn ang="f48">
                  <a:pos x="f79" y="f80"/>
                </a:cxn>
                <a:cxn ang="f48">
                  <a:pos x="f79" y="f74"/>
                </a:cxn>
                <a:cxn ang="f48">
                  <a:pos x="f73" y="f74"/>
                </a:cxn>
              </a:cxnLst>
              <a:rect l="f69" t="f72" r="f70" b="f71"/>
              <a:pathLst>
                <a:path w="162" h="135">
                  <a:moveTo>
                    <a:pt x="f5" y="f7"/>
                  </a:moveTo>
                  <a:cubicBezTo>
                    <a:pt x="f8" y="f9"/>
                    <a:pt x="f10" y="f11"/>
                    <a:pt x="f12" y="f13"/>
                  </a:cubicBezTo>
                  <a:cubicBezTo>
                    <a:pt x="f14" y="f15"/>
                    <a:pt x="f16" y="f17"/>
                    <a:pt x="f18" y="f19"/>
                  </a:cubicBezTo>
                  <a:cubicBezTo>
                    <a:pt x="f20" y="f21"/>
                    <a:pt x="f22" y="f23"/>
                    <a:pt x="f6" y="f5"/>
                  </a:cubicBezTo>
                  <a:cubicBezTo>
                    <a:pt x="f6" y="f24"/>
                    <a:pt x="f6" y="f25"/>
                    <a:pt x="f6" y="f7"/>
                  </a:cubicBezTo>
                  <a:cubicBezTo>
                    <a:pt x="f26" y="f7"/>
                    <a:pt x="f27" y="f7"/>
                    <a:pt x="f5" y="f7"/>
                  </a:cubicBezTo>
                  <a:close/>
                </a:path>
              </a:pathLst>
            </a:custGeom>
            <a:solidFill>
              <a:srgbClr val="95A5A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4" name="Freeform 36">
              <a:extLst>
                <a:ext uri="{FF2B5EF4-FFF2-40B4-BE49-F238E27FC236}">
                  <a16:creationId xmlns:a16="http://schemas.microsoft.com/office/drawing/2014/main" id="{C36338FB-76CE-41B1-B08F-602C364EB7C1}"/>
                </a:ext>
              </a:extLst>
            </p:cNvPr>
            <p:cNvSpPr/>
            <p:nvPr/>
          </p:nvSpPr>
          <p:spPr>
            <a:xfrm>
              <a:off x="7588248" y="2179636"/>
              <a:ext cx="211134" cy="174622"/>
            </a:xfrm>
            <a:custGeom>
              <a:avLst/>
              <a:gdLst>
                <a:gd name="f0" fmla="val 10800000"/>
                <a:gd name="f1" fmla="val 5400000"/>
                <a:gd name="f2" fmla="val 180"/>
                <a:gd name="f3" fmla="val w"/>
                <a:gd name="f4" fmla="val h"/>
                <a:gd name="f5" fmla="val 0"/>
                <a:gd name="f6" fmla="val 164"/>
                <a:gd name="f7" fmla="val 135"/>
                <a:gd name="f8" fmla="val 1"/>
                <a:gd name="f9" fmla="val 10"/>
                <a:gd name="f10" fmla="val 12"/>
                <a:gd name="f11" fmla="val 19"/>
                <a:gd name="f12" fmla="val 24"/>
                <a:gd name="f13" fmla="val 28"/>
                <a:gd name="f14" fmla="val 35"/>
                <a:gd name="f15" fmla="val 62"/>
                <a:gd name="f16" fmla="val 79"/>
                <a:gd name="f17" fmla="val 104"/>
                <a:gd name="f18" fmla="val 110"/>
                <a:gd name="f19" fmla="val 155"/>
                <a:gd name="f20" fmla="val 131"/>
                <a:gd name="f21" fmla="val 158"/>
                <a:gd name="f22" fmla="val 132"/>
                <a:gd name="f23" fmla="val 161"/>
                <a:gd name="f24" fmla="val 134"/>
                <a:gd name="f25" fmla="val 56"/>
                <a:gd name="f26" fmla="val 2"/>
                <a:gd name="f27" fmla="val 90"/>
                <a:gd name="f28" fmla="val 45"/>
                <a:gd name="f29" fmla="+- 0 0 -90"/>
                <a:gd name="f30" fmla="*/ f3 1 164"/>
                <a:gd name="f31" fmla="*/ f4 1 135"/>
                <a:gd name="f32" fmla="val f5"/>
                <a:gd name="f33" fmla="val f6"/>
                <a:gd name="f34" fmla="val f7"/>
                <a:gd name="f35" fmla="*/ f29 f0 1"/>
                <a:gd name="f36" fmla="+- f34 0 f32"/>
                <a:gd name="f37" fmla="+- f33 0 f32"/>
                <a:gd name="f38" fmla="*/ f35 1 f2"/>
                <a:gd name="f39" fmla="*/ f37 1 164"/>
                <a:gd name="f40" fmla="*/ f36 1 135"/>
                <a:gd name="f41" fmla="*/ 1 f37 1"/>
                <a:gd name="f42" fmla="*/ 0 f36 1"/>
                <a:gd name="f43" fmla="*/ 28 f37 1"/>
                <a:gd name="f44" fmla="*/ 35 f36 1"/>
                <a:gd name="f45" fmla="*/ 155 f37 1"/>
                <a:gd name="f46" fmla="*/ 131 f36 1"/>
                <a:gd name="f47" fmla="*/ 164 f37 1"/>
                <a:gd name="f48" fmla="*/ 135 f36 1"/>
                <a:gd name="f49" fmla="*/ 2 f37 1"/>
                <a:gd name="f50" fmla="+- f38 0 f1"/>
                <a:gd name="f51" fmla="*/ f41 1 164"/>
                <a:gd name="f52" fmla="*/ f42 1 135"/>
                <a:gd name="f53" fmla="*/ f43 1 164"/>
                <a:gd name="f54" fmla="*/ f44 1 135"/>
                <a:gd name="f55" fmla="*/ f45 1 164"/>
                <a:gd name="f56" fmla="*/ f46 1 135"/>
                <a:gd name="f57" fmla="*/ f47 1 164"/>
                <a:gd name="f58" fmla="*/ f48 1 135"/>
                <a:gd name="f59" fmla="*/ f49 1 164"/>
                <a:gd name="f60" fmla="*/ 0 1 f39"/>
                <a:gd name="f61" fmla="*/ f33 1 f39"/>
                <a:gd name="f62" fmla="*/ 0 1 f40"/>
                <a:gd name="f63" fmla="*/ f34 1 f40"/>
                <a:gd name="f64" fmla="*/ f51 1 f39"/>
                <a:gd name="f65" fmla="*/ f52 1 f40"/>
                <a:gd name="f66" fmla="*/ f53 1 f39"/>
                <a:gd name="f67" fmla="*/ f54 1 f40"/>
                <a:gd name="f68" fmla="*/ f55 1 f39"/>
                <a:gd name="f69" fmla="*/ f56 1 f40"/>
                <a:gd name="f70" fmla="*/ f57 1 f39"/>
                <a:gd name="f71" fmla="*/ f58 1 f40"/>
                <a:gd name="f72" fmla="*/ f59 1 f39"/>
                <a:gd name="f73" fmla="*/ f60 f30 1"/>
                <a:gd name="f74" fmla="*/ f61 f30 1"/>
                <a:gd name="f75" fmla="*/ f63 f31 1"/>
                <a:gd name="f76" fmla="*/ f62 f31 1"/>
                <a:gd name="f77" fmla="*/ f64 f30 1"/>
                <a:gd name="f78" fmla="*/ f65 f31 1"/>
                <a:gd name="f79" fmla="*/ f66 f30 1"/>
                <a:gd name="f80" fmla="*/ f67 f31 1"/>
                <a:gd name="f81" fmla="*/ f68 f30 1"/>
                <a:gd name="f82" fmla="*/ f69 f31 1"/>
                <a:gd name="f83" fmla="*/ f70 f30 1"/>
                <a:gd name="f84" fmla="*/ f71 f31 1"/>
                <a:gd name="f85" fmla="*/ f72 f30 1"/>
              </a:gdLst>
              <a:ahLst/>
              <a:cxnLst>
                <a:cxn ang="3cd4">
                  <a:pos x="hc" y="t"/>
                </a:cxn>
                <a:cxn ang="0">
                  <a:pos x="r" y="vc"/>
                </a:cxn>
                <a:cxn ang="cd4">
                  <a:pos x="hc" y="b"/>
                </a:cxn>
                <a:cxn ang="cd2">
                  <a:pos x="l" y="vc"/>
                </a:cxn>
                <a:cxn ang="f50">
                  <a:pos x="f77" y="f78"/>
                </a:cxn>
                <a:cxn ang="f50">
                  <a:pos x="f79" y="f80"/>
                </a:cxn>
                <a:cxn ang="f50">
                  <a:pos x="f81" y="f82"/>
                </a:cxn>
                <a:cxn ang="f50">
                  <a:pos x="f83" y="f84"/>
                </a:cxn>
                <a:cxn ang="f50">
                  <a:pos x="f85" y="f84"/>
                </a:cxn>
                <a:cxn ang="f50">
                  <a:pos x="f77" y="f78"/>
                </a:cxn>
              </a:cxnLst>
              <a:rect l="f73" t="f76" r="f74" b="f75"/>
              <a:pathLst>
                <a:path w="164" h="135">
                  <a:moveTo>
                    <a:pt x="f8" y="f5"/>
                  </a:moveTo>
                  <a:cubicBezTo>
                    <a:pt x="f9" y="f10"/>
                    <a:pt x="f11" y="f12"/>
                    <a:pt x="f13" y="f14"/>
                  </a:cubicBezTo>
                  <a:cubicBezTo>
                    <a:pt x="f15" y="f16"/>
                    <a:pt x="f17" y="f18"/>
                    <a:pt x="f19" y="f20"/>
                  </a:cubicBezTo>
                  <a:cubicBezTo>
                    <a:pt x="f21" y="f22"/>
                    <a:pt x="f23" y="f24"/>
                    <a:pt x="f6" y="f7"/>
                  </a:cubicBezTo>
                  <a:cubicBezTo>
                    <a:pt x="f18" y="f7"/>
                    <a:pt x="f25" y="f7"/>
                    <a:pt x="f26" y="f7"/>
                  </a:cubicBezTo>
                  <a:cubicBezTo>
                    <a:pt x="f5" y="f27"/>
                    <a:pt x="f8" y="f28"/>
                    <a:pt x="f8" y="f5"/>
                  </a:cubicBezTo>
                  <a:close/>
                </a:path>
              </a:pathLst>
            </a:custGeom>
            <a:solidFill>
              <a:srgbClr val="95A5A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5" name="Freeform 37">
              <a:extLst>
                <a:ext uri="{FF2B5EF4-FFF2-40B4-BE49-F238E27FC236}">
                  <a16:creationId xmlns:a16="http://schemas.microsoft.com/office/drawing/2014/main" id="{064986AC-C62C-4835-9ECA-2BF7FF10920B}"/>
                </a:ext>
              </a:extLst>
            </p:cNvPr>
            <p:cNvSpPr/>
            <p:nvPr/>
          </p:nvSpPr>
          <p:spPr>
            <a:xfrm>
              <a:off x="7470776" y="1298576"/>
              <a:ext cx="666753" cy="407986"/>
            </a:xfrm>
            <a:custGeom>
              <a:avLst/>
              <a:gdLst>
                <a:gd name="f0" fmla="val 10800000"/>
                <a:gd name="f1" fmla="val 5400000"/>
                <a:gd name="f2" fmla="val 180"/>
                <a:gd name="f3" fmla="val w"/>
                <a:gd name="f4" fmla="val h"/>
                <a:gd name="f5" fmla="val 0"/>
                <a:gd name="f6" fmla="val 516"/>
                <a:gd name="f7" fmla="val 316"/>
                <a:gd name="f8" fmla="val 93"/>
                <a:gd name="f9" fmla="val 242"/>
                <a:gd name="f10" fmla="val 92"/>
                <a:gd name="f11" fmla="val 241"/>
                <a:gd name="f12" fmla="val 91"/>
                <a:gd name="f13" fmla="val 240"/>
                <a:gd name="f14" fmla="val 90"/>
                <a:gd name="f15" fmla="val 51"/>
                <a:gd name="f16" fmla="val 208"/>
                <a:gd name="f17" fmla="val 20"/>
                <a:gd name="f18" fmla="val 171"/>
                <a:gd name="f19" fmla="val 124"/>
                <a:gd name="f20" fmla="val 7"/>
                <a:gd name="f21" fmla="val 117"/>
                <a:gd name="f22" fmla="val 13"/>
                <a:gd name="f23" fmla="val 123"/>
                <a:gd name="f24" fmla="val 18"/>
                <a:gd name="f25" fmla="val 126"/>
                <a:gd name="f26" fmla="val 37"/>
                <a:gd name="f27" fmla="val 138"/>
                <a:gd name="f28" fmla="val 57"/>
                <a:gd name="f29" fmla="val 144"/>
                <a:gd name="f30" fmla="val 79"/>
                <a:gd name="f31" fmla="val 147"/>
                <a:gd name="f32" fmla="val 116"/>
                <a:gd name="f33" fmla="val 152"/>
                <a:gd name="f34" fmla="val 148"/>
                <a:gd name="f35" fmla="val 140"/>
                <a:gd name="f36" fmla="val 176"/>
                <a:gd name="f37" fmla="val 118"/>
                <a:gd name="f38" fmla="val 200"/>
                <a:gd name="f39" fmla="val 100"/>
                <a:gd name="f40" fmla="val 216"/>
                <a:gd name="f41" fmla="val 75"/>
                <a:gd name="f42" fmla="val 223"/>
                <a:gd name="f43" fmla="val 45"/>
                <a:gd name="f44" fmla="val 225"/>
                <a:gd name="f45" fmla="val 230"/>
                <a:gd name="f46" fmla="val 29"/>
                <a:gd name="f47" fmla="val 229"/>
                <a:gd name="f48" fmla="val 19"/>
                <a:gd name="f49" fmla="val 1"/>
                <a:gd name="f50" fmla="val 273"/>
                <a:gd name="f51" fmla="val 286"/>
                <a:gd name="f52" fmla="val 293"/>
                <a:gd name="f53" fmla="val 85"/>
                <a:gd name="f54" fmla="val 337"/>
                <a:gd name="f55" fmla="val 136"/>
                <a:gd name="f56" fmla="val 403"/>
                <a:gd name="f57" fmla="val 146"/>
                <a:gd name="f58" fmla="val 437"/>
                <a:gd name="f59" fmla="val 468"/>
                <a:gd name="f60" fmla="val 497"/>
                <a:gd name="f61" fmla="val 503"/>
                <a:gd name="f62" fmla="val 122"/>
                <a:gd name="f63" fmla="val 508"/>
                <a:gd name="f64" fmla="val 496"/>
                <a:gd name="f65" fmla="val 169"/>
                <a:gd name="f66" fmla="val 464"/>
                <a:gd name="f67" fmla="val 425"/>
                <a:gd name="f68" fmla="val 424"/>
                <a:gd name="f69" fmla="val 423"/>
                <a:gd name="f70" fmla="val 422"/>
                <a:gd name="f71" fmla="val 419"/>
                <a:gd name="f72" fmla="val 252"/>
                <a:gd name="f73" fmla="val 411"/>
                <a:gd name="f74" fmla="val 258"/>
                <a:gd name="f75" fmla="val 402"/>
                <a:gd name="f76" fmla="val 262"/>
                <a:gd name="f77" fmla="val 307"/>
                <a:gd name="f78" fmla="val 315"/>
                <a:gd name="f79" fmla="val 211"/>
                <a:gd name="f80" fmla="val 115"/>
                <a:gd name="f81" fmla="val 264"/>
                <a:gd name="f82" fmla="val 106"/>
                <a:gd name="f83" fmla="val 259"/>
                <a:gd name="f84" fmla="val 97"/>
                <a:gd name="f85" fmla="+- 0 0 -90"/>
                <a:gd name="f86" fmla="*/ f3 1 516"/>
                <a:gd name="f87" fmla="*/ f4 1 316"/>
                <a:gd name="f88" fmla="val f5"/>
                <a:gd name="f89" fmla="val f6"/>
                <a:gd name="f90" fmla="val f7"/>
                <a:gd name="f91" fmla="*/ f85 f0 1"/>
                <a:gd name="f92" fmla="+- f90 0 f88"/>
                <a:gd name="f93" fmla="+- f89 0 f88"/>
                <a:gd name="f94" fmla="*/ f91 1 f2"/>
                <a:gd name="f95" fmla="*/ f93 1 516"/>
                <a:gd name="f96" fmla="*/ f92 1 316"/>
                <a:gd name="f97" fmla="*/ 93 f93 1"/>
                <a:gd name="f98" fmla="*/ 242 f92 1"/>
                <a:gd name="f99" fmla="*/ 90 f93 1"/>
                <a:gd name="f100" fmla="*/ 240 f92 1"/>
                <a:gd name="f101" fmla="*/ 0 f93 1"/>
                <a:gd name="f102" fmla="*/ 124 f92 1"/>
                <a:gd name="f103" fmla="*/ 18 f93 1"/>
                <a:gd name="f104" fmla="*/ 126 f92 1"/>
                <a:gd name="f105" fmla="*/ 79 f93 1"/>
                <a:gd name="f106" fmla="*/ 147 f92 1"/>
                <a:gd name="f107" fmla="*/ 176 f93 1"/>
                <a:gd name="f108" fmla="*/ 118 f92 1"/>
                <a:gd name="f109" fmla="*/ 223 f93 1"/>
                <a:gd name="f110" fmla="*/ 45 f92 1"/>
                <a:gd name="f111" fmla="*/ 229 f93 1"/>
                <a:gd name="f112" fmla="*/ 19 f92 1"/>
                <a:gd name="f113" fmla="*/ 286 f93 1"/>
                <a:gd name="f114" fmla="*/ 403 f93 1"/>
                <a:gd name="f115" fmla="*/ 146 f92 1"/>
                <a:gd name="f116" fmla="*/ 497 f93 1"/>
                <a:gd name="f117" fmla="*/ 516 f93 1"/>
                <a:gd name="f118" fmla="*/ 122 f92 1"/>
                <a:gd name="f119" fmla="*/ 425 f93 1"/>
                <a:gd name="f120" fmla="*/ 422 f93 1"/>
                <a:gd name="f121" fmla="*/ 402 f93 1"/>
                <a:gd name="f122" fmla="*/ 262 f92 1"/>
                <a:gd name="f123" fmla="*/ 115 f93 1"/>
                <a:gd name="f124" fmla="*/ 264 f92 1"/>
                <a:gd name="f125" fmla="+- f94 0 f1"/>
                <a:gd name="f126" fmla="*/ f97 1 516"/>
                <a:gd name="f127" fmla="*/ f98 1 316"/>
                <a:gd name="f128" fmla="*/ f99 1 516"/>
                <a:gd name="f129" fmla="*/ f100 1 316"/>
                <a:gd name="f130" fmla="*/ f101 1 516"/>
                <a:gd name="f131" fmla="*/ f102 1 316"/>
                <a:gd name="f132" fmla="*/ f103 1 516"/>
                <a:gd name="f133" fmla="*/ f104 1 316"/>
                <a:gd name="f134" fmla="*/ f105 1 516"/>
                <a:gd name="f135" fmla="*/ f106 1 316"/>
                <a:gd name="f136" fmla="*/ f107 1 516"/>
                <a:gd name="f137" fmla="*/ f108 1 316"/>
                <a:gd name="f138" fmla="*/ f109 1 516"/>
                <a:gd name="f139" fmla="*/ f110 1 316"/>
                <a:gd name="f140" fmla="*/ f111 1 516"/>
                <a:gd name="f141" fmla="*/ f112 1 316"/>
                <a:gd name="f142" fmla="*/ f113 1 516"/>
                <a:gd name="f143" fmla="*/ f114 1 516"/>
                <a:gd name="f144" fmla="*/ f115 1 316"/>
                <a:gd name="f145" fmla="*/ f116 1 516"/>
                <a:gd name="f146" fmla="*/ f117 1 516"/>
                <a:gd name="f147" fmla="*/ f118 1 316"/>
                <a:gd name="f148" fmla="*/ f119 1 516"/>
                <a:gd name="f149" fmla="*/ f120 1 516"/>
                <a:gd name="f150" fmla="*/ f121 1 516"/>
                <a:gd name="f151" fmla="*/ f122 1 316"/>
                <a:gd name="f152" fmla="*/ f123 1 516"/>
                <a:gd name="f153" fmla="*/ f124 1 316"/>
                <a:gd name="f154" fmla="*/ 0 1 f95"/>
                <a:gd name="f155" fmla="*/ f89 1 f95"/>
                <a:gd name="f156" fmla="*/ 0 1 f96"/>
                <a:gd name="f157" fmla="*/ f90 1 f96"/>
                <a:gd name="f158" fmla="*/ f126 1 f95"/>
                <a:gd name="f159" fmla="*/ f127 1 f96"/>
                <a:gd name="f160" fmla="*/ f128 1 f95"/>
                <a:gd name="f161" fmla="*/ f129 1 f96"/>
                <a:gd name="f162" fmla="*/ f130 1 f95"/>
                <a:gd name="f163" fmla="*/ f131 1 f96"/>
                <a:gd name="f164" fmla="*/ f132 1 f95"/>
                <a:gd name="f165" fmla="*/ f133 1 f96"/>
                <a:gd name="f166" fmla="*/ f134 1 f95"/>
                <a:gd name="f167" fmla="*/ f135 1 f96"/>
                <a:gd name="f168" fmla="*/ f136 1 f95"/>
                <a:gd name="f169" fmla="*/ f137 1 f96"/>
                <a:gd name="f170" fmla="*/ f138 1 f95"/>
                <a:gd name="f171" fmla="*/ f139 1 f96"/>
                <a:gd name="f172" fmla="*/ f140 1 f95"/>
                <a:gd name="f173" fmla="*/ f141 1 f96"/>
                <a:gd name="f174" fmla="*/ f142 1 f95"/>
                <a:gd name="f175" fmla="*/ f143 1 f95"/>
                <a:gd name="f176" fmla="*/ f144 1 f96"/>
                <a:gd name="f177" fmla="*/ f145 1 f95"/>
                <a:gd name="f178" fmla="*/ f146 1 f95"/>
                <a:gd name="f179" fmla="*/ f147 1 f96"/>
                <a:gd name="f180" fmla="*/ f148 1 f95"/>
                <a:gd name="f181" fmla="*/ f149 1 f95"/>
                <a:gd name="f182" fmla="*/ f150 1 f95"/>
                <a:gd name="f183" fmla="*/ f151 1 f96"/>
                <a:gd name="f184" fmla="*/ f152 1 f95"/>
                <a:gd name="f185" fmla="*/ f153 1 f96"/>
                <a:gd name="f186" fmla="*/ f154 f86 1"/>
                <a:gd name="f187" fmla="*/ f155 f86 1"/>
                <a:gd name="f188" fmla="*/ f157 f87 1"/>
                <a:gd name="f189" fmla="*/ f156 f87 1"/>
                <a:gd name="f190" fmla="*/ f158 f86 1"/>
                <a:gd name="f191" fmla="*/ f159 f87 1"/>
                <a:gd name="f192" fmla="*/ f160 f86 1"/>
                <a:gd name="f193" fmla="*/ f161 f87 1"/>
                <a:gd name="f194" fmla="*/ f162 f86 1"/>
                <a:gd name="f195" fmla="*/ f163 f87 1"/>
                <a:gd name="f196" fmla="*/ f164 f86 1"/>
                <a:gd name="f197" fmla="*/ f165 f87 1"/>
                <a:gd name="f198" fmla="*/ f166 f86 1"/>
                <a:gd name="f199" fmla="*/ f167 f87 1"/>
                <a:gd name="f200" fmla="*/ f168 f86 1"/>
                <a:gd name="f201" fmla="*/ f169 f87 1"/>
                <a:gd name="f202" fmla="*/ f170 f86 1"/>
                <a:gd name="f203" fmla="*/ f171 f87 1"/>
                <a:gd name="f204" fmla="*/ f172 f86 1"/>
                <a:gd name="f205" fmla="*/ f173 f87 1"/>
                <a:gd name="f206" fmla="*/ f174 f86 1"/>
                <a:gd name="f207" fmla="*/ f175 f86 1"/>
                <a:gd name="f208" fmla="*/ f176 f87 1"/>
                <a:gd name="f209" fmla="*/ f177 f86 1"/>
                <a:gd name="f210" fmla="*/ f178 f86 1"/>
                <a:gd name="f211" fmla="*/ f179 f87 1"/>
                <a:gd name="f212" fmla="*/ f180 f86 1"/>
                <a:gd name="f213" fmla="*/ f181 f86 1"/>
                <a:gd name="f214" fmla="*/ f182 f86 1"/>
                <a:gd name="f215" fmla="*/ f183 f87 1"/>
                <a:gd name="f216" fmla="*/ f184 f86 1"/>
                <a:gd name="f217" fmla="*/ f185 f87 1"/>
              </a:gdLst>
              <a:ahLst/>
              <a:cxnLst>
                <a:cxn ang="3cd4">
                  <a:pos x="hc" y="t"/>
                </a:cxn>
                <a:cxn ang="0">
                  <a:pos x="r" y="vc"/>
                </a:cxn>
                <a:cxn ang="cd4">
                  <a:pos x="hc" y="b"/>
                </a:cxn>
                <a:cxn ang="cd2">
                  <a:pos x="l" y="vc"/>
                </a:cxn>
                <a:cxn ang="f125">
                  <a:pos x="f190" y="f191"/>
                </a:cxn>
                <a:cxn ang="f125">
                  <a:pos x="f192" y="f193"/>
                </a:cxn>
                <a:cxn ang="f125">
                  <a:pos x="f194" y="f195"/>
                </a:cxn>
                <a:cxn ang="f125">
                  <a:pos x="f196" y="f197"/>
                </a:cxn>
                <a:cxn ang="f125">
                  <a:pos x="f198" y="f199"/>
                </a:cxn>
                <a:cxn ang="f125">
                  <a:pos x="f200" y="f201"/>
                </a:cxn>
                <a:cxn ang="f125">
                  <a:pos x="f202" y="f203"/>
                </a:cxn>
                <a:cxn ang="f125">
                  <a:pos x="f204" y="f205"/>
                </a:cxn>
                <a:cxn ang="f125">
                  <a:pos x="f206" y="f205"/>
                </a:cxn>
                <a:cxn ang="f125">
                  <a:pos x="f207" y="f208"/>
                </a:cxn>
                <a:cxn ang="f125">
                  <a:pos x="f209" y="f197"/>
                </a:cxn>
                <a:cxn ang="f125">
                  <a:pos x="f210" y="f211"/>
                </a:cxn>
                <a:cxn ang="f125">
                  <a:pos x="f212" y="f193"/>
                </a:cxn>
                <a:cxn ang="f125">
                  <a:pos x="f213" y="f191"/>
                </a:cxn>
                <a:cxn ang="f125">
                  <a:pos x="f214" y="f215"/>
                </a:cxn>
                <a:cxn ang="f125">
                  <a:pos x="f216" y="f217"/>
                </a:cxn>
                <a:cxn ang="f125">
                  <a:pos x="f190" y="f191"/>
                </a:cxn>
              </a:cxnLst>
              <a:rect l="f186" t="f189" r="f187" b="f188"/>
              <a:pathLst>
                <a:path w="516" h="316">
                  <a:moveTo>
                    <a:pt x="f8" y="f9"/>
                  </a:moveTo>
                  <a:cubicBezTo>
                    <a:pt x="f10" y="f11"/>
                    <a:pt x="f12" y="f13"/>
                    <a:pt x="f14" y="f13"/>
                  </a:cubicBezTo>
                  <a:cubicBezTo>
                    <a:pt x="f15" y="f16"/>
                    <a:pt x="f17" y="f18"/>
                    <a:pt x="f5"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26"/>
                    <a:pt x="f45" y="f46"/>
                    <a:pt x="f47" y="f48"/>
                  </a:cubicBezTo>
                  <a:cubicBezTo>
                    <a:pt x="f11" y="f49"/>
                    <a:pt x="f50" y="f5"/>
                    <a:pt x="f51" y="f48"/>
                  </a:cubicBezTo>
                  <a:cubicBezTo>
                    <a:pt x="f52" y="f53"/>
                    <a:pt x="f54" y="f55"/>
                    <a:pt x="f56" y="f57"/>
                  </a:cubicBezTo>
                  <a:cubicBezTo>
                    <a:pt x="f58" y="f33"/>
                    <a:pt x="f59" y="f29"/>
                    <a:pt x="f60" y="f25"/>
                  </a:cubicBezTo>
                  <a:cubicBezTo>
                    <a:pt x="f61" y="f62"/>
                    <a:pt x="f63" y="f21"/>
                    <a:pt x="f6" y="f62"/>
                  </a:cubicBezTo>
                  <a:cubicBezTo>
                    <a:pt x="f64" y="f65"/>
                    <a:pt x="f66" y="f16"/>
                    <a:pt x="f67" y="f13"/>
                  </a:cubicBezTo>
                  <a:cubicBezTo>
                    <a:pt x="f68" y="f13"/>
                    <a:pt x="f69" y="f11"/>
                    <a:pt x="f70" y="f9"/>
                  </a:cubicBezTo>
                  <a:cubicBezTo>
                    <a:pt x="f71" y="f72"/>
                    <a:pt x="f73" y="f74"/>
                    <a:pt x="f75" y="f76"/>
                  </a:cubicBezTo>
                  <a:cubicBezTo>
                    <a:pt x="f77" y="f78"/>
                    <a:pt x="f79" y="f7"/>
                    <a:pt x="f80" y="f81"/>
                  </a:cubicBezTo>
                  <a:cubicBezTo>
                    <a:pt x="f82" y="f83"/>
                    <a:pt x="f84" y="f72"/>
                    <a:pt x="f8" y="f9"/>
                  </a:cubicBezTo>
                  <a:close/>
                </a:path>
              </a:pathLst>
            </a:custGeom>
            <a:solidFill>
              <a:srgbClr val="FDD7A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6" name="Freeform 38">
              <a:extLst>
                <a:ext uri="{FF2B5EF4-FFF2-40B4-BE49-F238E27FC236}">
                  <a16:creationId xmlns:a16="http://schemas.microsoft.com/office/drawing/2014/main" id="{74849F02-82C6-42FB-B7E9-8F2852C3E7E4}"/>
                </a:ext>
              </a:extLst>
            </p:cNvPr>
            <p:cNvSpPr/>
            <p:nvPr/>
          </p:nvSpPr>
          <p:spPr>
            <a:xfrm>
              <a:off x="7834314" y="1116016"/>
              <a:ext cx="379411" cy="401641"/>
            </a:xfrm>
            <a:custGeom>
              <a:avLst/>
              <a:gdLst>
                <a:gd name="f0" fmla="val 10800000"/>
                <a:gd name="f1" fmla="val 5400000"/>
                <a:gd name="f2" fmla="val 180"/>
                <a:gd name="f3" fmla="val w"/>
                <a:gd name="f4" fmla="val h"/>
                <a:gd name="f5" fmla="val 0"/>
                <a:gd name="f6" fmla="val 293"/>
                <a:gd name="f7" fmla="val 311"/>
                <a:gd name="f8" fmla="val 234"/>
                <a:gd name="f9" fmla="val 264"/>
                <a:gd name="f10" fmla="val 214"/>
                <a:gd name="f11" fmla="val 275"/>
                <a:gd name="f12" fmla="val 195"/>
                <a:gd name="f13" fmla="val 288"/>
                <a:gd name="f14" fmla="val 172"/>
                <a:gd name="f15" fmla="val 93"/>
                <a:gd name="f16" fmla="val 11"/>
                <a:gd name="f17" fmla="val 256"/>
                <a:gd name="f18" fmla="val 176"/>
                <a:gd name="f19" fmla="val 168"/>
                <a:gd name="f20" fmla="val 165"/>
                <a:gd name="f21" fmla="val 4"/>
                <a:gd name="f22" fmla="val 162"/>
                <a:gd name="f23" fmla="val 8"/>
                <a:gd name="f24" fmla="val 164"/>
                <a:gd name="f25" fmla="val 167"/>
                <a:gd name="f26" fmla="val 19"/>
                <a:gd name="f27" fmla="val 173"/>
                <a:gd name="f28" fmla="val 27"/>
                <a:gd name="f29" fmla="val 35"/>
                <a:gd name="f30" fmla="val 166"/>
                <a:gd name="f31" fmla="val 39"/>
                <a:gd name="f32" fmla="val 163"/>
                <a:gd name="f33" fmla="val 43"/>
                <a:gd name="f34" fmla="val 47"/>
                <a:gd name="f35" fmla="val 55"/>
                <a:gd name="f36" fmla="val 54"/>
                <a:gd name="f37" fmla="val 57"/>
                <a:gd name="f38" fmla="val 182"/>
                <a:gd name="f39" fmla="val 77"/>
                <a:gd name="f40" fmla="val 238"/>
                <a:gd name="f41" fmla="val 143"/>
                <a:gd name="f42" fmla="val 261"/>
                <a:gd name="f43" fmla="val 191"/>
                <a:gd name="f44" fmla="val 227"/>
                <a:gd name="f45" fmla="val 222"/>
                <a:gd name="f46" fmla="val 205"/>
                <a:gd name="f47" fmla="val 236"/>
                <a:gd name="f48" fmla="val 226"/>
                <a:gd name="f49" fmla="val 130"/>
                <a:gd name="f50" fmla="val 216"/>
                <a:gd name="f51" fmla="val 95"/>
                <a:gd name="f52" fmla="val 183"/>
                <a:gd name="f53" fmla="val 68"/>
                <a:gd name="f54" fmla="val 146"/>
                <a:gd name="f55" fmla="val 66"/>
                <a:gd name="f56" fmla="val 108"/>
                <a:gd name="f57" fmla="val 63"/>
                <a:gd name="f58" fmla="val 71"/>
                <a:gd name="f59" fmla="val 88"/>
                <a:gd name="f60" fmla="val 58"/>
                <a:gd name="f61" fmla="val 124"/>
                <a:gd name="f62" fmla="val 56"/>
                <a:gd name="f63" fmla="val 131"/>
                <a:gd name="f64" fmla="val 140"/>
                <a:gd name="f65" fmla="val 144"/>
                <a:gd name="f66" fmla="val 45"/>
                <a:gd name="f67" fmla="val 145"/>
                <a:gd name="f68" fmla="val 42"/>
                <a:gd name="f69" fmla="val 31"/>
                <a:gd name="f70" fmla="val 15"/>
                <a:gd name="f71" fmla="val 122"/>
                <a:gd name="f72" fmla="val 3"/>
                <a:gd name="f73" fmla="val 111"/>
                <a:gd name="f74" fmla="val 1"/>
                <a:gd name="f75" fmla="val 80"/>
                <a:gd name="f76" fmla="val 20"/>
                <a:gd name="f77" fmla="val 17"/>
                <a:gd name="f78" fmla="val 10"/>
                <a:gd name="f79" fmla="val 213"/>
                <a:gd name="f80" fmla="val 13"/>
                <a:gd name="f81" fmla="val 253"/>
                <a:gd name="f82" fmla="val 259"/>
                <a:gd name="f83" fmla="val 64"/>
                <a:gd name="f84" fmla="val 72"/>
                <a:gd name="f85" fmla="val 81"/>
                <a:gd name="f86" fmla="val 265"/>
                <a:gd name="f87" fmla="val 269"/>
                <a:gd name="f88" fmla="val 94"/>
                <a:gd name="f89" fmla="val 272"/>
                <a:gd name="f90" fmla="val 100"/>
                <a:gd name="f91" fmla="val 159"/>
                <a:gd name="f92" fmla="val 283"/>
                <a:gd name="f93" fmla="val 211"/>
                <a:gd name="f94" fmla="val 239"/>
                <a:gd name="f95" fmla="val 257"/>
                <a:gd name="f96" fmla="val 237"/>
                <a:gd name="f97" fmla="val 235"/>
                <a:gd name="f98" fmla="val 262"/>
                <a:gd name="f99" fmla="+- 0 0 -90"/>
                <a:gd name="f100" fmla="*/ f3 1 293"/>
                <a:gd name="f101" fmla="*/ f4 1 311"/>
                <a:gd name="f102" fmla="val f5"/>
                <a:gd name="f103" fmla="val f6"/>
                <a:gd name="f104" fmla="val f7"/>
                <a:gd name="f105" fmla="*/ f99 f0 1"/>
                <a:gd name="f106" fmla="+- f104 0 f102"/>
                <a:gd name="f107" fmla="+- f103 0 f102"/>
                <a:gd name="f108" fmla="*/ f105 1 f2"/>
                <a:gd name="f109" fmla="*/ f107 1 293"/>
                <a:gd name="f110" fmla="*/ f106 1 311"/>
                <a:gd name="f111" fmla="*/ 234 f107 1"/>
                <a:gd name="f112" fmla="*/ 264 f106 1"/>
                <a:gd name="f113" fmla="*/ 172 f107 1"/>
                <a:gd name="f114" fmla="*/ 293 f106 1"/>
                <a:gd name="f115" fmla="*/ 0 f107 1"/>
                <a:gd name="f116" fmla="*/ 176 f106 1"/>
                <a:gd name="f117" fmla="*/ 165 f106 1"/>
                <a:gd name="f118" fmla="*/ 11 f107 1"/>
                <a:gd name="f119" fmla="*/ 167 f106 1"/>
                <a:gd name="f120" fmla="*/ 35 f107 1"/>
                <a:gd name="f121" fmla="*/ 166 f106 1"/>
                <a:gd name="f122" fmla="*/ 47 f107 1"/>
                <a:gd name="f123" fmla="*/ 164 f106 1"/>
                <a:gd name="f124" fmla="*/ 57 f107 1"/>
                <a:gd name="f125" fmla="*/ 182 f106 1"/>
                <a:gd name="f126" fmla="*/ 191 f107 1"/>
                <a:gd name="f127" fmla="*/ 227 f106 1"/>
                <a:gd name="f128" fmla="*/ 226 f107 1"/>
                <a:gd name="f129" fmla="*/ 130 f106 1"/>
                <a:gd name="f130" fmla="*/ 146 f107 1"/>
                <a:gd name="f131" fmla="*/ 66 f106 1"/>
                <a:gd name="f132" fmla="*/ 58 f107 1"/>
                <a:gd name="f133" fmla="*/ 124 f106 1"/>
                <a:gd name="f134" fmla="*/ 144 f106 1"/>
                <a:gd name="f135" fmla="*/ 42 f107 1"/>
                <a:gd name="f136" fmla="*/ 3 f107 1"/>
                <a:gd name="f137" fmla="*/ 111 f106 1"/>
                <a:gd name="f138" fmla="*/ 20 f107 1"/>
                <a:gd name="f139" fmla="*/ 68 f106 1"/>
                <a:gd name="f140" fmla="*/ 108 f107 1"/>
                <a:gd name="f141" fmla="*/ 10 f106 1"/>
                <a:gd name="f142" fmla="*/ 253 f107 1"/>
                <a:gd name="f143" fmla="*/ 57 f106 1"/>
                <a:gd name="f144" fmla="*/ 264 f107 1"/>
                <a:gd name="f145" fmla="*/ 81 f106 1"/>
                <a:gd name="f146" fmla="*/ 272 f107 1"/>
                <a:gd name="f147" fmla="*/ 100 f106 1"/>
                <a:gd name="f148" fmla="*/ 239 f107 1"/>
                <a:gd name="f149" fmla="*/ 257 f106 1"/>
                <a:gd name="f150" fmla="+- f108 0 f1"/>
                <a:gd name="f151" fmla="*/ f111 1 293"/>
                <a:gd name="f152" fmla="*/ f112 1 311"/>
                <a:gd name="f153" fmla="*/ f113 1 293"/>
                <a:gd name="f154" fmla="*/ f114 1 311"/>
                <a:gd name="f155" fmla="*/ f115 1 293"/>
                <a:gd name="f156" fmla="*/ f116 1 311"/>
                <a:gd name="f157" fmla="*/ f117 1 311"/>
                <a:gd name="f158" fmla="*/ f118 1 293"/>
                <a:gd name="f159" fmla="*/ f119 1 311"/>
                <a:gd name="f160" fmla="*/ f120 1 293"/>
                <a:gd name="f161" fmla="*/ f121 1 311"/>
                <a:gd name="f162" fmla="*/ f122 1 293"/>
                <a:gd name="f163" fmla="*/ f123 1 311"/>
                <a:gd name="f164" fmla="*/ f124 1 293"/>
                <a:gd name="f165" fmla="*/ f125 1 311"/>
                <a:gd name="f166" fmla="*/ f126 1 293"/>
                <a:gd name="f167" fmla="*/ f127 1 311"/>
                <a:gd name="f168" fmla="*/ f128 1 293"/>
                <a:gd name="f169" fmla="*/ f129 1 311"/>
                <a:gd name="f170" fmla="*/ f130 1 293"/>
                <a:gd name="f171" fmla="*/ f131 1 311"/>
                <a:gd name="f172" fmla="*/ f132 1 293"/>
                <a:gd name="f173" fmla="*/ f133 1 311"/>
                <a:gd name="f174" fmla="*/ f134 1 311"/>
                <a:gd name="f175" fmla="*/ f135 1 293"/>
                <a:gd name="f176" fmla="*/ f136 1 293"/>
                <a:gd name="f177" fmla="*/ f137 1 311"/>
                <a:gd name="f178" fmla="*/ f138 1 293"/>
                <a:gd name="f179" fmla="*/ f139 1 311"/>
                <a:gd name="f180" fmla="*/ f140 1 293"/>
                <a:gd name="f181" fmla="*/ f141 1 311"/>
                <a:gd name="f182" fmla="*/ f142 1 293"/>
                <a:gd name="f183" fmla="*/ f143 1 311"/>
                <a:gd name="f184" fmla="*/ f144 1 293"/>
                <a:gd name="f185" fmla="*/ f145 1 311"/>
                <a:gd name="f186" fmla="*/ f146 1 293"/>
                <a:gd name="f187" fmla="*/ f147 1 311"/>
                <a:gd name="f188" fmla="*/ f148 1 293"/>
                <a:gd name="f189" fmla="*/ f149 1 311"/>
                <a:gd name="f190" fmla="*/ 0 1 f109"/>
                <a:gd name="f191" fmla="*/ f103 1 f109"/>
                <a:gd name="f192" fmla="*/ 0 1 f110"/>
                <a:gd name="f193" fmla="*/ f104 1 f110"/>
                <a:gd name="f194" fmla="*/ f151 1 f109"/>
                <a:gd name="f195" fmla="*/ f152 1 f110"/>
                <a:gd name="f196" fmla="*/ f153 1 f109"/>
                <a:gd name="f197" fmla="*/ f154 1 f110"/>
                <a:gd name="f198" fmla="*/ f155 1 f109"/>
                <a:gd name="f199" fmla="*/ f156 1 f110"/>
                <a:gd name="f200" fmla="*/ f157 1 f110"/>
                <a:gd name="f201" fmla="*/ f158 1 f109"/>
                <a:gd name="f202" fmla="*/ f159 1 f110"/>
                <a:gd name="f203" fmla="*/ f160 1 f109"/>
                <a:gd name="f204" fmla="*/ f161 1 f110"/>
                <a:gd name="f205" fmla="*/ f162 1 f109"/>
                <a:gd name="f206" fmla="*/ f163 1 f110"/>
                <a:gd name="f207" fmla="*/ f164 1 f109"/>
                <a:gd name="f208" fmla="*/ f165 1 f110"/>
                <a:gd name="f209" fmla="*/ f166 1 f109"/>
                <a:gd name="f210" fmla="*/ f167 1 f110"/>
                <a:gd name="f211" fmla="*/ f168 1 f109"/>
                <a:gd name="f212" fmla="*/ f169 1 f110"/>
                <a:gd name="f213" fmla="*/ f170 1 f109"/>
                <a:gd name="f214" fmla="*/ f171 1 f110"/>
                <a:gd name="f215" fmla="*/ f172 1 f109"/>
                <a:gd name="f216" fmla="*/ f173 1 f110"/>
                <a:gd name="f217" fmla="*/ f174 1 f110"/>
                <a:gd name="f218" fmla="*/ f175 1 f109"/>
                <a:gd name="f219" fmla="*/ f176 1 f109"/>
                <a:gd name="f220" fmla="*/ f177 1 f110"/>
                <a:gd name="f221" fmla="*/ f178 1 f109"/>
                <a:gd name="f222" fmla="*/ f179 1 f110"/>
                <a:gd name="f223" fmla="*/ f180 1 f109"/>
                <a:gd name="f224" fmla="*/ f181 1 f110"/>
                <a:gd name="f225" fmla="*/ f182 1 f109"/>
                <a:gd name="f226" fmla="*/ f183 1 f110"/>
                <a:gd name="f227" fmla="*/ f184 1 f109"/>
                <a:gd name="f228" fmla="*/ f185 1 f110"/>
                <a:gd name="f229" fmla="*/ f186 1 f109"/>
                <a:gd name="f230" fmla="*/ f187 1 f110"/>
                <a:gd name="f231" fmla="*/ f188 1 f109"/>
                <a:gd name="f232" fmla="*/ f189 1 f110"/>
                <a:gd name="f233" fmla="*/ f190 f100 1"/>
                <a:gd name="f234" fmla="*/ f191 f100 1"/>
                <a:gd name="f235" fmla="*/ f193 f101 1"/>
                <a:gd name="f236" fmla="*/ f192 f101 1"/>
                <a:gd name="f237" fmla="*/ f194 f100 1"/>
                <a:gd name="f238" fmla="*/ f195 f101 1"/>
                <a:gd name="f239" fmla="*/ f196 f100 1"/>
                <a:gd name="f240" fmla="*/ f197 f101 1"/>
                <a:gd name="f241" fmla="*/ f198 f100 1"/>
                <a:gd name="f242" fmla="*/ f199 f101 1"/>
                <a:gd name="f243" fmla="*/ f200 f101 1"/>
                <a:gd name="f244" fmla="*/ f201 f100 1"/>
                <a:gd name="f245" fmla="*/ f202 f101 1"/>
                <a:gd name="f246" fmla="*/ f203 f100 1"/>
                <a:gd name="f247" fmla="*/ f204 f101 1"/>
                <a:gd name="f248" fmla="*/ f205 f100 1"/>
                <a:gd name="f249" fmla="*/ f206 f101 1"/>
                <a:gd name="f250" fmla="*/ f207 f100 1"/>
                <a:gd name="f251" fmla="*/ f208 f101 1"/>
                <a:gd name="f252" fmla="*/ f209 f100 1"/>
                <a:gd name="f253" fmla="*/ f210 f101 1"/>
                <a:gd name="f254" fmla="*/ f211 f100 1"/>
                <a:gd name="f255" fmla="*/ f212 f101 1"/>
                <a:gd name="f256" fmla="*/ f213 f100 1"/>
                <a:gd name="f257" fmla="*/ f214 f101 1"/>
                <a:gd name="f258" fmla="*/ f215 f100 1"/>
                <a:gd name="f259" fmla="*/ f216 f101 1"/>
                <a:gd name="f260" fmla="*/ f217 f101 1"/>
                <a:gd name="f261" fmla="*/ f218 f100 1"/>
                <a:gd name="f262" fmla="*/ f219 f100 1"/>
                <a:gd name="f263" fmla="*/ f220 f101 1"/>
                <a:gd name="f264" fmla="*/ f221 f100 1"/>
                <a:gd name="f265" fmla="*/ f222 f101 1"/>
                <a:gd name="f266" fmla="*/ f223 f100 1"/>
                <a:gd name="f267" fmla="*/ f224 f101 1"/>
                <a:gd name="f268" fmla="*/ f225 f100 1"/>
                <a:gd name="f269" fmla="*/ f226 f101 1"/>
                <a:gd name="f270" fmla="*/ f227 f100 1"/>
                <a:gd name="f271" fmla="*/ f228 f101 1"/>
                <a:gd name="f272" fmla="*/ f229 f100 1"/>
                <a:gd name="f273" fmla="*/ f230 f101 1"/>
                <a:gd name="f274" fmla="*/ f231 f100 1"/>
                <a:gd name="f275" fmla="*/ f232 f101 1"/>
              </a:gdLst>
              <a:ahLst/>
              <a:cxnLst>
                <a:cxn ang="3cd4">
                  <a:pos x="hc" y="t"/>
                </a:cxn>
                <a:cxn ang="0">
                  <a:pos x="r" y="vc"/>
                </a:cxn>
                <a:cxn ang="cd4">
                  <a:pos x="hc" y="b"/>
                </a:cxn>
                <a:cxn ang="cd2">
                  <a:pos x="l" y="vc"/>
                </a:cxn>
                <a:cxn ang="f150">
                  <a:pos x="f237" y="f238"/>
                </a:cxn>
                <a:cxn ang="f150">
                  <a:pos x="f239" y="f240"/>
                </a:cxn>
                <a:cxn ang="f150">
                  <a:pos x="f241" y="f242"/>
                </a:cxn>
                <a:cxn ang="f150">
                  <a:pos x="f241" y="f243"/>
                </a:cxn>
                <a:cxn ang="f150">
                  <a:pos x="f244" y="f245"/>
                </a:cxn>
                <a:cxn ang="f150">
                  <a:pos x="f246" y="f247"/>
                </a:cxn>
                <a:cxn ang="f150">
                  <a:pos x="f248" y="f249"/>
                </a:cxn>
                <a:cxn ang="f150">
                  <a:pos x="f250" y="f251"/>
                </a:cxn>
                <a:cxn ang="f150">
                  <a:pos x="f252" y="f253"/>
                </a:cxn>
                <a:cxn ang="f150">
                  <a:pos x="f254" y="f255"/>
                </a:cxn>
                <a:cxn ang="f150">
                  <a:pos x="f256" y="f257"/>
                </a:cxn>
                <a:cxn ang="f150">
                  <a:pos x="f258" y="f259"/>
                </a:cxn>
                <a:cxn ang="f150">
                  <a:pos x="f248" y="f260"/>
                </a:cxn>
                <a:cxn ang="f150">
                  <a:pos x="f261" y="f260"/>
                </a:cxn>
                <a:cxn ang="f150">
                  <a:pos x="f262" y="f263"/>
                </a:cxn>
                <a:cxn ang="f150">
                  <a:pos x="f264" y="f265"/>
                </a:cxn>
                <a:cxn ang="f150">
                  <a:pos x="f266" y="f267"/>
                </a:cxn>
                <a:cxn ang="f150">
                  <a:pos x="f268" y="f269"/>
                </a:cxn>
                <a:cxn ang="f150">
                  <a:pos x="f270" y="f271"/>
                </a:cxn>
                <a:cxn ang="f150">
                  <a:pos x="f272" y="f273"/>
                </a:cxn>
                <a:cxn ang="f150">
                  <a:pos x="f274" y="f275"/>
                </a:cxn>
                <a:cxn ang="f150">
                  <a:pos x="f237" y="f238"/>
                </a:cxn>
              </a:cxnLst>
              <a:rect l="f233" t="f236" r="f234" b="f235"/>
              <a:pathLst>
                <a:path w="293" h="311">
                  <a:moveTo>
                    <a:pt x="f8" y="f9"/>
                  </a:moveTo>
                  <a:cubicBezTo>
                    <a:pt x="f10" y="f11"/>
                    <a:pt x="f12" y="f13"/>
                    <a:pt x="f14" y="f6"/>
                  </a:cubicBezTo>
                  <a:cubicBezTo>
                    <a:pt x="f15" y="f7"/>
                    <a:pt x="f16" y="f17"/>
                    <a:pt x="f5" y="f18"/>
                  </a:cubicBezTo>
                  <a:cubicBezTo>
                    <a:pt x="f5" y="f14"/>
                    <a:pt x="f5" y="f19"/>
                    <a:pt x="f5" y="f20"/>
                  </a:cubicBezTo>
                  <a:cubicBezTo>
                    <a:pt x="f21" y="f22"/>
                    <a:pt x="f23" y="f24"/>
                    <a:pt x="f16" y="f25"/>
                  </a:cubicBezTo>
                  <a:cubicBezTo>
                    <a:pt x="f26" y="f27"/>
                    <a:pt x="f28" y="f14"/>
                    <a:pt x="f29" y="f30"/>
                  </a:cubicBezTo>
                  <a:cubicBezTo>
                    <a:pt x="f31" y="f32"/>
                    <a:pt x="f33" y="f22"/>
                    <a:pt x="f34" y="f24"/>
                  </a:cubicBezTo>
                  <a:cubicBezTo>
                    <a:pt x="f35" y="f19"/>
                    <a:pt x="f36" y="f18"/>
                    <a:pt x="f37" y="f38"/>
                  </a:cubicBezTo>
                  <a:cubicBezTo>
                    <a:pt x="f39" y="f40"/>
                    <a:pt x="f41" y="f42"/>
                    <a:pt x="f43" y="f44"/>
                  </a:cubicBezTo>
                  <a:cubicBezTo>
                    <a:pt x="f45" y="f46"/>
                    <a:pt x="f47" y="f25"/>
                    <a:pt x="f48" y="f49"/>
                  </a:cubicBezTo>
                  <a:cubicBezTo>
                    <a:pt x="f50" y="f51"/>
                    <a:pt x="f52" y="f53"/>
                    <a:pt x="f54" y="f55"/>
                  </a:cubicBezTo>
                  <a:cubicBezTo>
                    <a:pt x="f56" y="f57"/>
                    <a:pt x="f58" y="f59"/>
                    <a:pt x="f60" y="f61"/>
                  </a:cubicBezTo>
                  <a:cubicBezTo>
                    <a:pt x="f62" y="f63"/>
                    <a:pt x="f35" y="f64"/>
                    <a:pt x="f34" y="f65"/>
                  </a:cubicBezTo>
                  <a:cubicBezTo>
                    <a:pt x="f66" y="f67"/>
                    <a:pt x="f33" y="f67"/>
                    <a:pt x="f68" y="f65"/>
                  </a:cubicBezTo>
                  <a:cubicBezTo>
                    <a:pt x="f69" y="f63"/>
                    <a:pt x="f70" y="f71"/>
                    <a:pt x="f72" y="f73"/>
                  </a:cubicBezTo>
                  <a:cubicBezTo>
                    <a:pt x="f74" y="f15"/>
                    <a:pt x="f16" y="f75"/>
                    <a:pt x="f76" y="f53"/>
                  </a:cubicBezTo>
                  <a:cubicBezTo>
                    <a:pt x="f33" y="f31"/>
                    <a:pt x="f58" y="f77"/>
                    <a:pt x="f56" y="f78"/>
                  </a:cubicBezTo>
                  <a:cubicBezTo>
                    <a:pt x="f24" y="f5"/>
                    <a:pt x="f79" y="f80"/>
                    <a:pt x="f81" y="f37"/>
                  </a:cubicBezTo>
                  <a:cubicBezTo>
                    <a:pt x="f82" y="f83"/>
                    <a:pt x="f42" y="f84"/>
                    <a:pt x="f9" y="f85"/>
                  </a:cubicBezTo>
                  <a:cubicBezTo>
                    <a:pt x="f86" y="f59"/>
                    <a:pt x="f87" y="f88"/>
                    <a:pt x="f89" y="f90"/>
                  </a:cubicBezTo>
                  <a:cubicBezTo>
                    <a:pt x="f6" y="f91"/>
                    <a:pt x="f92" y="f93"/>
                    <a:pt x="f94" y="f95"/>
                  </a:cubicBezTo>
                  <a:cubicBezTo>
                    <a:pt x="f96" y="f82"/>
                    <a:pt x="f97" y="f98"/>
                    <a:pt x="f8" y="f9"/>
                  </a:cubicBezTo>
                  <a:close/>
                </a:path>
              </a:pathLst>
            </a:custGeom>
            <a:solidFill>
              <a:srgbClr val="95A5A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7" name="Freeform 39">
              <a:extLst>
                <a:ext uri="{FF2B5EF4-FFF2-40B4-BE49-F238E27FC236}">
                  <a16:creationId xmlns:a16="http://schemas.microsoft.com/office/drawing/2014/main" id="{496BD5C8-882F-4478-9777-9BEE5C2ACCC3}"/>
                </a:ext>
              </a:extLst>
            </p:cNvPr>
            <p:cNvSpPr/>
            <p:nvPr/>
          </p:nvSpPr>
          <p:spPr>
            <a:xfrm>
              <a:off x="7399333" y="1122361"/>
              <a:ext cx="371475" cy="382584"/>
            </a:xfrm>
            <a:custGeom>
              <a:avLst/>
              <a:gdLst>
                <a:gd name="f0" fmla="val 10800000"/>
                <a:gd name="f1" fmla="val 5400000"/>
                <a:gd name="f2" fmla="val 180"/>
                <a:gd name="f3" fmla="val w"/>
                <a:gd name="f4" fmla="val h"/>
                <a:gd name="f5" fmla="val 0"/>
                <a:gd name="f6" fmla="val 288"/>
                <a:gd name="f7" fmla="val 297"/>
                <a:gd name="f8" fmla="val 160"/>
                <a:gd name="f9" fmla="val 214"/>
                <a:gd name="f10" fmla="val 241"/>
                <a:gd name="f11" fmla="val 271"/>
                <a:gd name="f12" fmla="val 184"/>
                <a:gd name="f13" fmla="val 286"/>
                <a:gd name="f14" fmla="val 143"/>
                <a:gd name="f15" fmla="val 104"/>
                <a:gd name="f16" fmla="val 290"/>
                <a:gd name="f17" fmla="val 68"/>
                <a:gd name="f18" fmla="val 267"/>
                <a:gd name="f19" fmla="val 64"/>
                <a:gd name="f20" fmla="val 265"/>
                <a:gd name="f21" fmla="val 61"/>
                <a:gd name="f22" fmla="val 260"/>
                <a:gd name="f23" fmla="val 55"/>
                <a:gd name="f24" fmla="val 261"/>
                <a:gd name="f25" fmla="val 53"/>
                <a:gd name="f26" fmla="val 258"/>
                <a:gd name="f27" fmla="val 52"/>
                <a:gd name="f28" fmla="val 255"/>
                <a:gd name="f29" fmla="val 49"/>
                <a:gd name="f30" fmla="val 252"/>
                <a:gd name="f31" fmla="val 13"/>
                <a:gd name="f32" fmla="val 216"/>
                <a:gd name="f33" fmla="val 172"/>
                <a:gd name="f34" fmla="val 7"/>
                <a:gd name="f35" fmla="val 122"/>
                <a:gd name="f36" fmla="val 12"/>
                <a:gd name="f37" fmla="val 107"/>
                <a:gd name="f38" fmla="val 16"/>
                <a:gd name="f39" fmla="val 92"/>
                <a:gd name="f40" fmla="val 21"/>
                <a:gd name="f41" fmla="val 77"/>
                <a:gd name="f42" fmla="val 44"/>
                <a:gd name="f43" fmla="val 28"/>
                <a:gd name="f44" fmla="val 85"/>
                <a:gd name="f45" fmla="val 136"/>
                <a:gd name="f46" fmla="val 3"/>
                <a:gd name="f47" fmla="val 170"/>
                <a:gd name="f48" fmla="val 201"/>
                <a:gd name="f49" fmla="val 6"/>
                <a:gd name="f50" fmla="val 229"/>
                <a:gd name="f51" fmla="val 26"/>
                <a:gd name="f52" fmla="val 42"/>
                <a:gd name="f53" fmla="val 270"/>
                <a:gd name="f54" fmla="val 63"/>
                <a:gd name="f55" fmla="val 282"/>
                <a:gd name="f56" fmla="val 88"/>
                <a:gd name="f57" fmla="val 284"/>
                <a:gd name="f58" fmla="val 94"/>
                <a:gd name="f59" fmla="val 99"/>
                <a:gd name="f60" fmla="val 285"/>
                <a:gd name="f61" fmla="val 105"/>
                <a:gd name="f62" fmla="val 109"/>
                <a:gd name="f63" fmla="val 281"/>
                <a:gd name="f64" fmla="val 112"/>
                <a:gd name="f65" fmla="val 278"/>
                <a:gd name="f66" fmla="val 113"/>
                <a:gd name="f67" fmla="val 117"/>
                <a:gd name="f68" fmla="val 259"/>
                <a:gd name="f69" fmla="val 125"/>
                <a:gd name="f70" fmla="val 134"/>
                <a:gd name="f71" fmla="val 250"/>
                <a:gd name="f72" fmla="val 137"/>
                <a:gd name="f73" fmla="val 246"/>
                <a:gd name="f74" fmla="val 140"/>
                <a:gd name="f75" fmla="val 139"/>
                <a:gd name="f76" fmla="val 234"/>
                <a:gd name="f77" fmla="val 135"/>
                <a:gd name="f78" fmla="val 233"/>
                <a:gd name="f79" fmla="val 127"/>
                <a:gd name="f80" fmla="val 231"/>
                <a:gd name="f81" fmla="val 121"/>
                <a:gd name="f82" fmla="val 218"/>
                <a:gd name="f83" fmla="val 86"/>
                <a:gd name="f84" fmla="val 193"/>
                <a:gd name="f85" fmla="val 65"/>
                <a:gd name="f86" fmla="val 156"/>
                <a:gd name="f87" fmla="val 57"/>
                <a:gd name="f88" fmla="val 72"/>
                <a:gd name="f89" fmla="val 102"/>
                <a:gd name="f90" fmla="val 131"/>
                <a:gd name="f91" fmla="val 163"/>
                <a:gd name="f92" fmla="val 70"/>
                <a:gd name="f93" fmla="val 222"/>
                <a:gd name="f94" fmla="val 111"/>
                <a:gd name="f95" fmla="val 236"/>
                <a:gd name="f96" fmla="val 145"/>
                <a:gd name="f97" fmla="val 238"/>
                <a:gd name="f98" fmla="val 185"/>
                <a:gd name="f99" fmla="val 240"/>
                <a:gd name="f100" fmla="val 221"/>
                <a:gd name="f101" fmla="val 213"/>
                <a:gd name="f102" fmla="val 174"/>
                <a:gd name="f103" fmla="val 169"/>
                <a:gd name="f104" fmla="val 235"/>
                <a:gd name="f105" fmla="val 244"/>
                <a:gd name="f106" fmla="val 157"/>
                <a:gd name="f107" fmla="val 249"/>
                <a:gd name="f108" fmla="val 158"/>
                <a:gd name="f109" fmla="val 161"/>
                <a:gd name="f110" fmla="val 168"/>
                <a:gd name="f111" fmla="val 269"/>
                <a:gd name="f112" fmla="val 280"/>
                <a:gd name="f113" fmla="val 159"/>
                <a:gd name="f114" fmla="+- 0 0 -90"/>
                <a:gd name="f115" fmla="*/ f3 1 288"/>
                <a:gd name="f116" fmla="*/ f4 1 297"/>
                <a:gd name="f117" fmla="val f5"/>
                <a:gd name="f118" fmla="val f6"/>
                <a:gd name="f119" fmla="val f7"/>
                <a:gd name="f120" fmla="*/ f114 f0 1"/>
                <a:gd name="f121" fmla="+- f119 0 f117"/>
                <a:gd name="f122" fmla="+- f118 0 f117"/>
                <a:gd name="f123" fmla="*/ f120 1 f2"/>
                <a:gd name="f124" fmla="*/ f122 1 288"/>
                <a:gd name="f125" fmla="*/ f121 1 297"/>
                <a:gd name="f126" fmla="*/ 288 f122 1"/>
                <a:gd name="f127" fmla="*/ 160 f121 1"/>
                <a:gd name="f128" fmla="*/ 184 f122 1"/>
                <a:gd name="f129" fmla="*/ 286 f121 1"/>
                <a:gd name="f130" fmla="*/ 68 f122 1"/>
                <a:gd name="f131" fmla="*/ 267 f121 1"/>
                <a:gd name="f132" fmla="*/ 55 f122 1"/>
                <a:gd name="f133" fmla="*/ 261 f121 1"/>
                <a:gd name="f134" fmla="*/ 49 f122 1"/>
                <a:gd name="f135" fmla="*/ 252 f121 1"/>
                <a:gd name="f136" fmla="*/ 7 f122 1"/>
                <a:gd name="f137" fmla="*/ 122 f121 1"/>
                <a:gd name="f138" fmla="*/ 21 f122 1"/>
                <a:gd name="f139" fmla="*/ 77 f121 1"/>
                <a:gd name="f140" fmla="*/ 136 f122 1"/>
                <a:gd name="f141" fmla="*/ 3 f121 1"/>
                <a:gd name="f142" fmla="*/ 229 f122 1"/>
                <a:gd name="f143" fmla="*/ 26 f121 1"/>
                <a:gd name="f144" fmla="*/ 282 f122 1"/>
                <a:gd name="f145" fmla="*/ 88 f121 1"/>
                <a:gd name="f146" fmla="*/ 285 f122 1"/>
                <a:gd name="f147" fmla="*/ 105 f121 1"/>
                <a:gd name="f148" fmla="*/ 278 f122 1"/>
                <a:gd name="f149" fmla="*/ 113 f121 1"/>
                <a:gd name="f150" fmla="*/ 252 f122 1"/>
                <a:gd name="f151" fmla="*/ 134 f121 1"/>
                <a:gd name="f152" fmla="*/ 241 f122 1"/>
                <a:gd name="f153" fmla="*/ 139 f121 1"/>
                <a:gd name="f154" fmla="*/ 231 f122 1"/>
                <a:gd name="f155" fmla="*/ 121 f121 1"/>
                <a:gd name="f156" fmla="*/ 156 f122 1"/>
                <a:gd name="f157" fmla="*/ 61 f121 1"/>
                <a:gd name="f158" fmla="*/ 72 f122 1"/>
                <a:gd name="f159" fmla="*/ 102 f121 1"/>
                <a:gd name="f160" fmla="*/ 70 f122 1"/>
                <a:gd name="f161" fmla="*/ 193 f121 1"/>
                <a:gd name="f162" fmla="*/ 145 f122 1"/>
                <a:gd name="f163" fmla="*/ 238 f121 1"/>
                <a:gd name="f164" fmla="*/ 233 f122 1"/>
                <a:gd name="f165" fmla="*/ 174 f121 1"/>
                <a:gd name="f166" fmla="*/ 240 f122 1"/>
                <a:gd name="f167" fmla="*/ 161 f121 1"/>
                <a:gd name="f168" fmla="+- f123 0 f1"/>
                <a:gd name="f169" fmla="*/ f126 1 288"/>
                <a:gd name="f170" fmla="*/ f127 1 297"/>
                <a:gd name="f171" fmla="*/ f128 1 288"/>
                <a:gd name="f172" fmla="*/ f129 1 297"/>
                <a:gd name="f173" fmla="*/ f130 1 288"/>
                <a:gd name="f174" fmla="*/ f131 1 297"/>
                <a:gd name="f175" fmla="*/ f132 1 288"/>
                <a:gd name="f176" fmla="*/ f133 1 297"/>
                <a:gd name="f177" fmla="*/ f134 1 288"/>
                <a:gd name="f178" fmla="*/ f135 1 297"/>
                <a:gd name="f179" fmla="*/ f136 1 288"/>
                <a:gd name="f180" fmla="*/ f137 1 297"/>
                <a:gd name="f181" fmla="*/ f138 1 288"/>
                <a:gd name="f182" fmla="*/ f139 1 297"/>
                <a:gd name="f183" fmla="*/ f140 1 288"/>
                <a:gd name="f184" fmla="*/ f141 1 297"/>
                <a:gd name="f185" fmla="*/ f142 1 288"/>
                <a:gd name="f186" fmla="*/ f143 1 297"/>
                <a:gd name="f187" fmla="*/ f144 1 288"/>
                <a:gd name="f188" fmla="*/ f145 1 297"/>
                <a:gd name="f189" fmla="*/ f146 1 288"/>
                <a:gd name="f190" fmla="*/ f147 1 297"/>
                <a:gd name="f191" fmla="*/ f148 1 288"/>
                <a:gd name="f192" fmla="*/ f149 1 297"/>
                <a:gd name="f193" fmla="*/ f150 1 288"/>
                <a:gd name="f194" fmla="*/ f151 1 297"/>
                <a:gd name="f195" fmla="*/ f152 1 288"/>
                <a:gd name="f196" fmla="*/ f153 1 297"/>
                <a:gd name="f197" fmla="*/ f154 1 288"/>
                <a:gd name="f198" fmla="*/ f155 1 297"/>
                <a:gd name="f199" fmla="*/ f156 1 288"/>
                <a:gd name="f200" fmla="*/ f157 1 297"/>
                <a:gd name="f201" fmla="*/ f158 1 288"/>
                <a:gd name="f202" fmla="*/ f159 1 297"/>
                <a:gd name="f203" fmla="*/ f160 1 288"/>
                <a:gd name="f204" fmla="*/ f161 1 297"/>
                <a:gd name="f205" fmla="*/ f162 1 288"/>
                <a:gd name="f206" fmla="*/ f163 1 297"/>
                <a:gd name="f207" fmla="*/ f164 1 288"/>
                <a:gd name="f208" fmla="*/ f165 1 297"/>
                <a:gd name="f209" fmla="*/ f166 1 288"/>
                <a:gd name="f210" fmla="*/ f167 1 297"/>
                <a:gd name="f211" fmla="*/ 0 1 f124"/>
                <a:gd name="f212" fmla="*/ f118 1 f124"/>
                <a:gd name="f213" fmla="*/ 0 1 f125"/>
                <a:gd name="f214" fmla="*/ f119 1 f125"/>
                <a:gd name="f215" fmla="*/ f169 1 f124"/>
                <a:gd name="f216" fmla="*/ f170 1 f125"/>
                <a:gd name="f217" fmla="*/ f171 1 f124"/>
                <a:gd name="f218" fmla="*/ f172 1 f125"/>
                <a:gd name="f219" fmla="*/ f173 1 f124"/>
                <a:gd name="f220" fmla="*/ f174 1 f125"/>
                <a:gd name="f221" fmla="*/ f175 1 f124"/>
                <a:gd name="f222" fmla="*/ f176 1 f125"/>
                <a:gd name="f223" fmla="*/ f177 1 f124"/>
                <a:gd name="f224" fmla="*/ f178 1 f125"/>
                <a:gd name="f225" fmla="*/ f179 1 f124"/>
                <a:gd name="f226" fmla="*/ f180 1 f125"/>
                <a:gd name="f227" fmla="*/ f181 1 f124"/>
                <a:gd name="f228" fmla="*/ f182 1 f125"/>
                <a:gd name="f229" fmla="*/ f183 1 f124"/>
                <a:gd name="f230" fmla="*/ f184 1 f125"/>
                <a:gd name="f231" fmla="*/ f185 1 f124"/>
                <a:gd name="f232" fmla="*/ f186 1 f125"/>
                <a:gd name="f233" fmla="*/ f187 1 f124"/>
                <a:gd name="f234" fmla="*/ f188 1 f125"/>
                <a:gd name="f235" fmla="*/ f189 1 f124"/>
                <a:gd name="f236" fmla="*/ f190 1 f125"/>
                <a:gd name="f237" fmla="*/ f191 1 f124"/>
                <a:gd name="f238" fmla="*/ f192 1 f125"/>
                <a:gd name="f239" fmla="*/ f193 1 f124"/>
                <a:gd name="f240" fmla="*/ f194 1 f125"/>
                <a:gd name="f241" fmla="*/ f195 1 f124"/>
                <a:gd name="f242" fmla="*/ f196 1 f125"/>
                <a:gd name="f243" fmla="*/ f197 1 f124"/>
                <a:gd name="f244" fmla="*/ f198 1 f125"/>
                <a:gd name="f245" fmla="*/ f199 1 f124"/>
                <a:gd name="f246" fmla="*/ f200 1 f125"/>
                <a:gd name="f247" fmla="*/ f201 1 f124"/>
                <a:gd name="f248" fmla="*/ f202 1 f125"/>
                <a:gd name="f249" fmla="*/ f203 1 f124"/>
                <a:gd name="f250" fmla="*/ f204 1 f125"/>
                <a:gd name="f251" fmla="*/ f205 1 f124"/>
                <a:gd name="f252" fmla="*/ f206 1 f125"/>
                <a:gd name="f253" fmla="*/ f207 1 f124"/>
                <a:gd name="f254" fmla="*/ f208 1 f125"/>
                <a:gd name="f255" fmla="*/ f209 1 f124"/>
                <a:gd name="f256" fmla="*/ f210 1 f125"/>
                <a:gd name="f257" fmla="*/ f211 f115 1"/>
                <a:gd name="f258" fmla="*/ f212 f115 1"/>
                <a:gd name="f259" fmla="*/ f214 f116 1"/>
                <a:gd name="f260" fmla="*/ f213 f116 1"/>
                <a:gd name="f261" fmla="*/ f215 f115 1"/>
                <a:gd name="f262" fmla="*/ f216 f116 1"/>
                <a:gd name="f263" fmla="*/ f217 f115 1"/>
                <a:gd name="f264" fmla="*/ f218 f116 1"/>
                <a:gd name="f265" fmla="*/ f219 f115 1"/>
                <a:gd name="f266" fmla="*/ f220 f116 1"/>
                <a:gd name="f267" fmla="*/ f221 f115 1"/>
                <a:gd name="f268" fmla="*/ f222 f116 1"/>
                <a:gd name="f269" fmla="*/ f223 f115 1"/>
                <a:gd name="f270" fmla="*/ f224 f116 1"/>
                <a:gd name="f271" fmla="*/ f225 f115 1"/>
                <a:gd name="f272" fmla="*/ f226 f116 1"/>
                <a:gd name="f273" fmla="*/ f227 f115 1"/>
                <a:gd name="f274" fmla="*/ f228 f116 1"/>
                <a:gd name="f275" fmla="*/ f229 f115 1"/>
                <a:gd name="f276" fmla="*/ f230 f116 1"/>
                <a:gd name="f277" fmla="*/ f231 f115 1"/>
                <a:gd name="f278" fmla="*/ f232 f116 1"/>
                <a:gd name="f279" fmla="*/ f233 f115 1"/>
                <a:gd name="f280" fmla="*/ f234 f116 1"/>
                <a:gd name="f281" fmla="*/ f235 f115 1"/>
                <a:gd name="f282" fmla="*/ f236 f116 1"/>
                <a:gd name="f283" fmla="*/ f237 f115 1"/>
                <a:gd name="f284" fmla="*/ f238 f116 1"/>
                <a:gd name="f285" fmla="*/ f239 f115 1"/>
                <a:gd name="f286" fmla="*/ f240 f116 1"/>
                <a:gd name="f287" fmla="*/ f241 f115 1"/>
                <a:gd name="f288" fmla="*/ f242 f116 1"/>
                <a:gd name="f289" fmla="*/ f243 f115 1"/>
                <a:gd name="f290" fmla="*/ f244 f116 1"/>
                <a:gd name="f291" fmla="*/ f245 f115 1"/>
                <a:gd name="f292" fmla="*/ f246 f116 1"/>
                <a:gd name="f293" fmla="*/ f247 f115 1"/>
                <a:gd name="f294" fmla="*/ f248 f116 1"/>
                <a:gd name="f295" fmla="*/ f249 f115 1"/>
                <a:gd name="f296" fmla="*/ f250 f116 1"/>
                <a:gd name="f297" fmla="*/ f251 f115 1"/>
                <a:gd name="f298" fmla="*/ f252 f116 1"/>
                <a:gd name="f299" fmla="*/ f253 f115 1"/>
                <a:gd name="f300" fmla="*/ f254 f116 1"/>
                <a:gd name="f301" fmla="*/ f255 f115 1"/>
                <a:gd name="f302" fmla="*/ f256 f116 1"/>
              </a:gdLst>
              <a:ahLst/>
              <a:cxnLst>
                <a:cxn ang="3cd4">
                  <a:pos x="hc" y="t"/>
                </a:cxn>
                <a:cxn ang="0">
                  <a:pos x="r" y="vc"/>
                </a:cxn>
                <a:cxn ang="cd4">
                  <a:pos x="hc" y="b"/>
                </a:cxn>
                <a:cxn ang="cd2">
                  <a:pos x="l" y="vc"/>
                </a:cxn>
                <a:cxn ang="f168">
                  <a:pos x="f261" y="f262"/>
                </a:cxn>
                <a:cxn ang="f168">
                  <a:pos x="f263" y="f264"/>
                </a:cxn>
                <a:cxn ang="f168">
                  <a:pos x="f265" y="f266"/>
                </a:cxn>
                <a:cxn ang="f168">
                  <a:pos x="f267" y="f268"/>
                </a:cxn>
                <a:cxn ang="f168">
                  <a:pos x="f269" y="f270"/>
                </a:cxn>
                <a:cxn ang="f168">
                  <a:pos x="f271" y="f272"/>
                </a:cxn>
                <a:cxn ang="f168">
                  <a:pos x="f273" y="f274"/>
                </a:cxn>
                <a:cxn ang="f168">
                  <a:pos x="f275" y="f276"/>
                </a:cxn>
                <a:cxn ang="f168">
                  <a:pos x="f277" y="f278"/>
                </a:cxn>
                <a:cxn ang="f168">
                  <a:pos x="f279" y="f280"/>
                </a:cxn>
                <a:cxn ang="f168">
                  <a:pos x="f281" y="f282"/>
                </a:cxn>
                <a:cxn ang="f168">
                  <a:pos x="f283" y="f284"/>
                </a:cxn>
                <a:cxn ang="f168">
                  <a:pos x="f285" y="f286"/>
                </a:cxn>
                <a:cxn ang="f168">
                  <a:pos x="f287" y="f288"/>
                </a:cxn>
                <a:cxn ang="f168">
                  <a:pos x="f289" y="f290"/>
                </a:cxn>
                <a:cxn ang="f168">
                  <a:pos x="f291" y="f292"/>
                </a:cxn>
                <a:cxn ang="f168">
                  <a:pos x="f293" y="f294"/>
                </a:cxn>
                <a:cxn ang="f168">
                  <a:pos x="f295" y="f296"/>
                </a:cxn>
                <a:cxn ang="f168">
                  <a:pos x="f297" y="f298"/>
                </a:cxn>
                <a:cxn ang="f168">
                  <a:pos x="f299" y="f300"/>
                </a:cxn>
                <a:cxn ang="f168">
                  <a:pos x="f301" y="f262"/>
                </a:cxn>
                <a:cxn ang="f168">
                  <a:pos x="f285" y="f302"/>
                </a:cxn>
                <a:cxn ang="f168">
                  <a:pos x="f283" y="f302"/>
                </a:cxn>
                <a:cxn ang="f168">
                  <a:pos x="f261" y="f262"/>
                </a:cxn>
              </a:cxnLst>
              <a:rect l="f257" t="f260" r="f258" b="f259"/>
              <a:pathLst>
                <a:path w="288" h="297">
                  <a:moveTo>
                    <a:pt x="f6" y="f8"/>
                  </a:moveTo>
                  <a:cubicBezTo>
                    <a:pt x="f6" y="f9"/>
                    <a:pt x="f10" y="f11"/>
                    <a:pt x="f12" y="f13"/>
                  </a:cubicBezTo>
                  <a:cubicBezTo>
                    <a:pt x="f14" y="f7"/>
                    <a:pt x="f15" y="f16"/>
                    <a:pt x="f17" y="f18"/>
                  </a:cubicBezTo>
                  <a:cubicBezTo>
                    <a:pt x="f19" y="f20"/>
                    <a:pt x="f21" y="f22"/>
                    <a:pt x="f23" y="f24"/>
                  </a:cubicBezTo>
                  <a:cubicBezTo>
                    <a:pt x="f25" y="f26"/>
                    <a:pt x="f27" y="f28"/>
                    <a:pt x="f29" y="f30"/>
                  </a:cubicBezTo>
                  <a:cubicBezTo>
                    <a:pt x="f31" y="f32"/>
                    <a:pt x="f5" y="f33"/>
                    <a:pt x="f34" y="f35"/>
                  </a:cubicBezTo>
                  <a:cubicBezTo>
                    <a:pt x="f36" y="f37"/>
                    <a:pt x="f38" y="f39"/>
                    <a:pt x="f40" y="f41"/>
                  </a:cubicBezTo>
                  <a:cubicBezTo>
                    <a:pt x="f42" y="f43"/>
                    <a:pt x="f44" y="f34"/>
                    <a:pt x="f45" y="f46"/>
                  </a:cubicBezTo>
                  <a:cubicBezTo>
                    <a:pt x="f47" y="f5"/>
                    <a:pt x="f48" y="f49"/>
                    <a:pt x="f50" y="f51"/>
                  </a:cubicBezTo>
                  <a:cubicBezTo>
                    <a:pt x="f30" y="f52"/>
                    <a:pt x="f53" y="f54"/>
                    <a:pt x="f55" y="f56"/>
                  </a:cubicBezTo>
                  <a:cubicBezTo>
                    <a:pt x="f57" y="f58"/>
                    <a:pt x="f13" y="f59"/>
                    <a:pt x="f60" y="f61"/>
                  </a:cubicBezTo>
                  <a:cubicBezTo>
                    <a:pt x="f57" y="f62"/>
                    <a:pt x="f63" y="f64"/>
                    <a:pt x="f65" y="f66"/>
                  </a:cubicBezTo>
                  <a:cubicBezTo>
                    <a:pt x="f18" y="f67"/>
                    <a:pt x="f68" y="f69"/>
                    <a:pt x="f30" y="f70"/>
                  </a:cubicBezTo>
                  <a:cubicBezTo>
                    <a:pt x="f71" y="f72"/>
                    <a:pt x="f73" y="f74"/>
                    <a:pt x="f10" y="f75"/>
                  </a:cubicBezTo>
                  <a:cubicBezTo>
                    <a:pt x="f76" y="f77"/>
                    <a:pt x="f78" y="f79"/>
                    <a:pt x="f80" y="f81"/>
                  </a:cubicBezTo>
                  <a:cubicBezTo>
                    <a:pt x="f82" y="f83"/>
                    <a:pt x="f84" y="f85"/>
                    <a:pt x="f86" y="f21"/>
                  </a:cubicBezTo>
                  <a:cubicBezTo>
                    <a:pt x="f81" y="f87"/>
                    <a:pt x="f39" y="f88"/>
                    <a:pt x="f88" y="f89"/>
                  </a:cubicBezTo>
                  <a:cubicBezTo>
                    <a:pt x="f25" y="f90"/>
                    <a:pt x="f25" y="f91"/>
                    <a:pt x="f92" y="f84"/>
                  </a:cubicBezTo>
                  <a:cubicBezTo>
                    <a:pt x="f83" y="f93"/>
                    <a:pt x="f94" y="f95"/>
                    <a:pt x="f96" y="f97"/>
                  </a:cubicBezTo>
                  <a:cubicBezTo>
                    <a:pt x="f98" y="f99"/>
                    <a:pt x="f100" y="f101"/>
                    <a:pt x="f78" y="f102"/>
                  </a:cubicBezTo>
                  <a:cubicBezTo>
                    <a:pt x="f76" y="f103"/>
                    <a:pt x="f104" y="f91"/>
                    <a:pt x="f99" y="f8"/>
                  </a:cubicBezTo>
                  <a:cubicBezTo>
                    <a:pt x="f105" y="f106"/>
                    <a:pt x="f107" y="f108"/>
                    <a:pt x="f30" y="f109"/>
                  </a:cubicBezTo>
                  <a:cubicBezTo>
                    <a:pt x="f24" y="f110"/>
                    <a:pt x="f111" y="f110"/>
                    <a:pt x="f65" y="f109"/>
                  </a:cubicBezTo>
                  <a:cubicBezTo>
                    <a:pt x="f112" y="f113"/>
                    <a:pt x="f57" y="f108"/>
                    <a:pt x="f6" y="f8"/>
                  </a:cubicBezTo>
                  <a:close/>
                </a:path>
              </a:pathLst>
            </a:custGeom>
            <a:solidFill>
              <a:srgbClr val="95A5A5"/>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8" name="Freeform 40">
              <a:extLst>
                <a:ext uri="{FF2B5EF4-FFF2-40B4-BE49-F238E27FC236}">
                  <a16:creationId xmlns:a16="http://schemas.microsoft.com/office/drawing/2014/main" id="{02E8F003-127E-4531-A429-4E21D252F096}"/>
                </a:ext>
              </a:extLst>
            </p:cNvPr>
            <p:cNvSpPr/>
            <p:nvPr/>
          </p:nvSpPr>
          <p:spPr>
            <a:xfrm>
              <a:off x="7418390" y="903290"/>
              <a:ext cx="765179" cy="363538"/>
            </a:xfrm>
            <a:custGeom>
              <a:avLst/>
              <a:gdLst>
                <a:gd name="f0" fmla="val 10800000"/>
                <a:gd name="f1" fmla="val 5400000"/>
                <a:gd name="f2" fmla="val 180"/>
                <a:gd name="f3" fmla="val w"/>
                <a:gd name="f4" fmla="val h"/>
                <a:gd name="f5" fmla="val 0"/>
                <a:gd name="f6" fmla="val 592"/>
                <a:gd name="f7" fmla="val 282"/>
                <a:gd name="f8" fmla="val 268"/>
                <a:gd name="f9" fmla="val 275"/>
                <a:gd name="f10" fmla="val 258"/>
                <a:gd name="f11" fmla="val 255"/>
                <a:gd name="f12" fmla="val 248"/>
                <a:gd name="f13" fmla="val 235"/>
                <a:gd name="f14" fmla="val 231"/>
                <a:gd name="f15" fmla="val 218"/>
                <a:gd name="f16" fmla="val 170"/>
                <a:gd name="f17" fmla="val 158"/>
                <a:gd name="f18" fmla="val 68"/>
                <a:gd name="f19" fmla="val 166"/>
                <a:gd name="f20" fmla="val 17"/>
                <a:gd name="f21" fmla="val 14"/>
                <a:gd name="f22" fmla="val 240"/>
                <a:gd name="f23" fmla="val 12"/>
                <a:gd name="f24" fmla="val 245"/>
                <a:gd name="f25" fmla="val 6"/>
                <a:gd name="f26" fmla="val 247"/>
                <a:gd name="f27" fmla="val 4"/>
                <a:gd name="f28" fmla="val 206"/>
                <a:gd name="f29" fmla="val 5"/>
                <a:gd name="f30" fmla="val 126"/>
                <a:gd name="f31" fmla="val 123"/>
                <a:gd name="f32" fmla="val 120"/>
                <a:gd name="f33" fmla="val 7"/>
                <a:gd name="f34" fmla="val 118"/>
                <a:gd name="f35" fmla="val 8"/>
                <a:gd name="f36" fmla="val 113"/>
                <a:gd name="f37" fmla="val 107"/>
                <a:gd name="f38" fmla="val 106"/>
                <a:gd name="f39" fmla="val 104"/>
                <a:gd name="f40" fmla="val 19"/>
                <a:gd name="f41" fmla="val 110"/>
                <a:gd name="f42" fmla="val 22"/>
                <a:gd name="f43" fmla="val 35"/>
                <a:gd name="f44" fmla="val 124"/>
                <a:gd name="f45" fmla="val 48"/>
                <a:gd name="f46" fmla="val 135"/>
                <a:gd name="f47" fmla="val 63"/>
                <a:gd name="f48" fmla="val 143"/>
                <a:gd name="f49" fmla="val 80"/>
                <a:gd name="f50" fmla="val 153"/>
                <a:gd name="f51" fmla="val 84"/>
                <a:gd name="f52" fmla="val 151"/>
                <a:gd name="f53" fmla="val 90"/>
                <a:gd name="f54" fmla="val 133"/>
                <a:gd name="f55" fmla="val 78"/>
                <a:gd name="f56" fmla="val 146"/>
                <a:gd name="f57" fmla="val 40"/>
                <a:gd name="f58" fmla="val 201"/>
                <a:gd name="f59" fmla="val 253"/>
                <a:gd name="f60" fmla="val 294"/>
                <a:gd name="f61" fmla="val 11"/>
                <a:gd name="f62" fmla="val 330"/>
                <a:gd name="f63" fmla="val 53"/>
                <a:gd name="f64" fmla="val 355"/>
                <a:gd name="f65" fmla="val 82"/>
                <a:gd name="f66" fmla="val 371"/>
                <a:gd name="f67" fmla="val 115"/>
                <a:gd name="f68" fmla="val 384"/>
                <a:gd name="f69" fmla="val 392"/>
                <a:gd name="f70" fmla="val 175"/>
                <a:gd name="f71" fmla="val 396"/>
                <a:gd name="f72" fmla="val 176"/>
                <a:gd name="f73" fmla="val 416"/>
                <a:gd name="f74" fmla="val 160"/>
                <a:gd name="f75" fmla="val 442"/>
                <a:gd name="f76" fmla="val 141"/>
                <a:gd name="f77" fmla="val 466"/>
                <a:gd name="f78" fmla="val 485"/>
                <a:gd name="f79" fmla="val 94"/>
                <a:gd name="f80" fmla="val 498"/>
                <a:gd name="f81" fmla="val 76"/>
                <a:gd name="f82" fmla="val 508"/>
                <a:gd name="f83" fmla="val 56"/>
                <a:gd name="f84" fmla="val 511"/>
                <a:gd name="f85" fmla="val 34"/>
                <a:gd name="f86" fmla="val 513"/>
                <a:gd name="f87" fmla="val 522"/>
                <a:gd name="f88" fmla="val 16"/>
                <a:gd name="f89" fmla="val 534"/>
                <a:gd name="f90" fmla="val 25"/>
                <a:gd name="f91" fmla="val 563"/>
                <a:gd name="f92" fmla="val 47"/>
                <a:gd name="f93" fmla="val 578"/>
                <a:gd name="f94" fmla="val 77"/>
                <a:gd name="f95" fmla="val 584"/>
                <a:gd name="f96" fmla="val 591"/>
                <a:gd name="f97" fmla="val 157"/>
                <a:gd name="f98" fmla="val 586"/>
                <a:gd name="f99" fmla="val 246"/>
                <a:gd name="f100" fmla="val 569"/>
                <a:gd name="f101" fmla="val 224"/>
                <a:gd name="f102" fmla="val 552"/>
                <a:gd name="f103" fmla="val 205"/>
                <a:gd name="f104" fmla="val 527"/>
                <a:gd name="f105" fmla="val 192"/>
                <a:gd name="f106" fmla="val 452"/>
                <a:gd name="f107" fmla="val 156"/>
                <a:gd name="f108" fmla="val 366"/>
                <a:gd name="f109" fmla="val 188"/>
                <a:gd name="f110" fmla="val 332"/>
                <a:gd name="f111" fmla="val 263"/>
                <a:gd name="f112" fmla="val 331"/>
                <a:gd name="f113" fmla="val 267"/>
                <a:gd name="f114" fmla="val 329"/>
                <a:gd name="f115" fmla="val 271"/>
                <a:gd name="f116" fmla="val 327"/>
                <a:gd name="f117" fmla="val 326"/>
                <a:gd name="f118" fmla="val 277"/>
                <a:gd name="f119" fmla="val 325"/>
                <a:gd name="f120" fmla="val 278"/>
                <a:gd name="f121" fmla="val 324"/>
                <a:gd name="f122" fmla="val 305"/>
                <a:gd name="f123" fmla="val 279"/>
                <a:gd name="f124" fmla="val 286"/>
                <a:gd name="f125" fmla="+- 0 0 -90"/>
                <a:gd name="f126" fmla="*/ f3 1 592"/>
                <a:gd name="f127" fmla="*/ f4 1 282"/>
                <a:gd name="f128" fmla="val f5"/>
                <a:gd name="f129" fmla="val f6"/>
                <a:gd name="f130" fmla="val f7"/>
                <a:gd name="f131" fmla="*/ f125 f0 1"/>
                <a:gd name="f132" fmla="+- f130 0 f128"/>
                <a:gd name="f133" fmla="+- f129 0 f128"/>
                <a:gd name="f134" fmla="*/ f131 1 f2"/>
                <a:gd name="f135" fmla="*/ f133 1 592"/>
                <a:gd name="f136" fmla="*/ f132 1 282"/>
                <a:gd name="f137" fmla="*/ 268 f133 1"/>
                <a:gd name="f138" fmla="*/ 275 f132 1"/>
                <a:gd name="f139" fmla="*/ 231 f133 1"/>
                <a:gd name="f140" fmla="*/ 218 f132 1"/>
                <a:gd name="f141" fmla="*/ 17 f133 1"/>
                <a:gd name="f142" fmla="*/ 235 f132 1"/>
                <a:gd name="f143" fmla="*/ 6 f133 1"/>
                <a:gd name="f144" fmla="*/ 247 f132 1"/>
                <a:gd name="f145" fmla="*/ 5 f133 1"/>
                <a:gd name="f146" fmla="*/ 126 f132 1"/>
                <a:gd name="f147" fmla="*/ 7 f133 1"/>
                <a:gd name="f148" fmla="*/ 118 f132 1"/>
                <a:gd name="f149" fmla="*/ 12 f133 1"/>
                <a:gd name="f150" fmla="*/ 106 f132 1"/>
                <a:gd name="f151" fmla="*/ 22 f133 1"/>
                <a:gd name="f152" fmla="*/ 113 f132 1"/>
                <a:gd name="f153" fmla="*/ 63 f133 1"/>
                <a:gd name="f154" fmla="*/ 143 f132 1"/>
                <a:gd name="f155" fmla="*/ 90 f133 1"/>
                <a:gd name="f156" fmla="*/ 133 f132 1"/>
                <a:gd name="f157" fmla="*/ 201 f133 1"/>
                <a:gd name="f158" fmla="*/ 19 f132 1"/>
                <a:gd name="f159" fmla="*/ 330 f133 1"/>
                <a:gd name="f160" fmla="*/ 53 f132 1"/>
                <a:gd name="f161" fmla="*/ 384 f133 1"/>
                <a:gd name="f162" fmla="*/ 151 f132 1"/>
                <a:gd name="f163" fmla="*/ 416 f133 1"/>
                <a:gd name="f164" fmla="*/ 160 f132 1"/>
                <a:gd name="f165" fmla="*/ 485 f133 1"/>
                <a:gd name="f166" fmla="*/ 94 f132 1"/>
                <a:gd name="f167" fmla="*/ 511 f133 1"/>
                <a:gd name="f168" fmla="*/ 34 f132 1"/>
                <a:gd name="f169" fmla="*/ 534 f133 1"/>
                <a:gd name="f170" fmla="*/ 25 f132 1"/>
                <a:gd name="f171" fmla="*/ 584 f133 1"/>
                <a:gd name="f172" fmla="*/ 586 f133 1"/>
                <a:gd name="f173" fmla="*/ 246 f132 1"/>
                <a:gd name="f174" fmla="*/ 527 f133 1"/>
                <a:gd name="f175" fmla="*/ 192 f132 1"/>
                <a:gd name="f176" fmla="*/ 332 f133 1"/>
                <a:gd name="f177" fmla="*/ 263 f132 1"/>
                <a:gd name="f178" fmla="*/ 327 f133 1"/>
                <a:gd name="f179" fmla="*/ 324 f133 1"/>
                <a:gd name="f180" fmla="*/ 278 f132 1"/>
                <a:gd name="f181" fmla="+- f134 0 f1"/>
                <a:gd name="f182" fmla="*/ f137 1 592"/>
                <a:gd name="f183" fmla="*/ f138 1 282"/>
                <a:gd name="f184" fmla="*/ f139 1 592"/>
                <a:gd name="f185" fmla="*/ f140 1 282"/>
                <a:gd name="f186" fmla="*/ f141 1 592"/>
                <a:gd name="f187" fmla="*/ f142 1 282"/>
                <a:gd name="f188" fmla="*/ f143 1 592"/>
                <a:gd name="f189" fmla="*/ f144 1 282"/>
                <a:gd name="f190" fmla="*/ f145 1 592"/>
                <a:gd name="f191" fmla="*/ f146 1 282"/>
                <a:gd name="f192" fmla="*/ f147 1 592"/>
                <a:gd name="f193" fmla="*/ f148 1 282"/>
                <a:gd name="f194" fmla="*/ f149 1 592"/>
                <a:gd name="f195" fmla="*/ f150 1 282"/>
                <a:gd name="f196" fmla="*/ f151 1 592"/>
                <a:gd name="f197" fmla="*/ f152 1 282"/>
                <a:gd name="f198" fmla="*/ f153 1 592"/>
                <a:gd name="f199" fmla="*/ f154 1 282"/>
                <a:gd name="f200" fmla="*/ f155 1 592"/>
                <a:gd name="f201" fmla="*/ f156 1 282"/>
                <a:gd name="f202" fmla="*/ f157 1 592"/>
                <a:gd name="f203" fmla="*/ f158 1 282"/>
                <a:gd name="f204" fmla="*/ f159 1 592"/>
                <a:gd name="f205" fmla="*/ f160 1 282"/>
                <a:gd name="f206" fmla="*/ f161 1 592"/>
                <a:gd name="f207" fmla="*/ f162 1 282"/>
                <a:gd name="f208" fmla="*/ f163 1 592"/>
                <a:gd name="f209" fmla="*/ f164 1 282"/>
                <a:gd name="f210" fmla="*/ f165 1 592"/>
                <a:gd name="f211" fmla="*/ f166 1 282"/>
                <a:gd name="f212" fmla="*/ f167 1 592"/>
                <a:gd name="f213" fmla="*/ f168 1 282"/>
                <a:gd name="f214" fmla="*/ f169 1 592"/>
                <a:gd name="f215" fmla="*/ f170 1 282"/>
                <a:gd name="f216" fmla="*/ f171 1 592"/>
                <a:gd name="f217" fmla="*/ f172 1 592"/>
                <a:gd name="f218" fmla="*/ f173 1 282"/>
                <a:gd name="f219" fmla="*/ f174 1 592"/>
                <a:gd name="f220" fmla="*/ f175 1 282"/>
                <a:gd name="f221" fmla="*/ f176 1 592"/>
                <a:gd name="f222" fmla="*/ f177 1 282"/>
                <a:gd name="f223" fmla="*/ f178 1 592"/>
                <a:gd name="f224" fmla="*/ f179 1 592"/>
                <a:gd name="f225" fmla="*/ f180 1 282"/>
                <a:gd name="f226" fmla="*/ 0 1 f135"/>
                <a:gd name="f227" fmla="*/ f129 1 f135"/>
                <a:gd name="f228" fmla="*/ 0 1 f136"/>
                <a:gd name="f229" fmla="*/ f130 1 f136"/>
                <a:gd name="f230" fmla="*/ f182 1 f135"/>
                <a:gd name="f231" fmla="*/ f183 1 f136"/>
                <a:gd name="f232" fmla="*/ f184 1 f135"/>
                <a:gd name="f233" fmla="*/ f185 1 f136"/>
                <a:gd name="f234" fmla="*/ f186 1 f135"/>
                <a:gd name="f235" fmla="*/ f187 1 f136"/>
                <a:gd name="f236" fmla="*/ f188 1 f135"/>
                <a:gd name="f237" fmla="*/ f189 1 f136"/>
                <a:gd name="f238" fmla="*/ f190 1 f135"/>
                <a:gd name="f239" fmla="*/ f191 1 f136"/>
                <a:gd name="f240" fmla="*/ f192 1 f135"/>
                <a:gd name="f241" fmla="*/ f193 1 f136"/>
                <a:gd name="f242" fmla="*/ f194 1 f135"/>
                <a:gd name="f243" fmla="*/ f195 1 f136"/>
                <a:gd name="f244" fmla="*/ f196 1 f135"/>
                <a:gd name="f245" fmla="*/ f197 1 f136"/>
                <a:gd name="f246" fmla="*/ f198 1 f135"/>
                <a:gd name="f247" fmla="*/ f199 1 f136"/>
                <a:gd name="f248" fmla="*/ f200 1 f135"/>
                <a:gd name="f249" fmla="*/ f201 1 f136"/>
                <a:gd name="f250" fmla="*/ f202 1 f135"/>
                <a:gd name="f251" fmla="*/ f203 1 f136"/>
                <a:gd name="f252" fmla="*/ f204 1 f135"/>
                <a:gd name="f253" fmla="*/ f205 1 f136"/>
                <a:gd name="f254" fmla="*/ f206 1 f135"/>
                <a:gd name="f255" fmla="*/ f207 1 f136"/>
                <a:gd name="f256" fmla="*/ f208 1 f135"/>
                <a:gd name="f257" fmla="*/ f209 1 f136"/>
                <a:gd name="f258" fmla="*/ f210 1 f135"/>
                <a:gd name="f259" fmla="*/ f211 1 f136"/>
                <a:gd name="f260" fmla="*/ f212 1 f135"/>
                <a:gd name="f261" fmla="*/ f213 1 f136"/>
                <a:gd name="f262" fmla="*/ f214 1 f135"/>
                <a:gd name="f263" fmla="*/ f215 1 f136"/>
                <a:gd name="f264" fmla="*/ f216 1 f135"/>
                <a:gd name="f265" fmla="*/ f217 1 f135"/>
                <a:gd name="f266" fmla="*/ f218 1 f136"/>
                <a:gd name="f267" fmla="*/ f219 1 f135"/>
                <a:gd name="f268" fmla="*/ f220 1 f136"/>
                <a:gd name="f269" fmla="*/ f221 1 f135"/>
                <a:gd name="f270" fmla="*/ f222 1 f136"/>
                <a:gd name="f271" fmla="*/ f223 1 f135"/>
                <a:gd name="f272" fmla="*/ f224 1 f135"/>
                <a:gd name="f273" fmla="*/ f225 1 f136"/>
                <a:gd name="f274" fmla="*/ f226 f126 1"/>
                <a:gd name="f275" fmla="*/ f227 f126 1"/>
                <a:gd name="f276" fmla="*/ f229 f127 1"/>
                <a:gd name="f277" fmla="*/ f228 f127 1"/>
                <a:gd name="f278" fmla="*/ f230 f126 1"/>
                <a:gd name="f279" fmla="*/ f231 f127 1"/>
                <a:gd name="f280" fmla="*/ f232 f126 1"/>
                <a:gd name="f281" fmla="*/ f233 f127 1"/>
                <a:gd name="f282" fmla="*/ f234 f126 1"/>
                <a:gd name="f283" fmla="*/ f235 f127 1"/>
                <a:gd name="f284" fmla="*/ f236 f126 1"/>
                <a:gd name="f285" fmla="*/ f237 f127 1"/>
                <a:gd name="f286" fmla="*/ f238 f126 1"/>
                <a:gd name="f287" fmla="*/ f239 f127 1"/>
                <a:gd name="f288" fmla="*/ f240 f126 1"/>
                <a:gd name="f289" fmla="*/ f241 f127 1"/>
                <a:gd name="f290" fmla="*/ f242 f126 1"/>
                <a:gd name="f291" fmla="*/ f243 f127 1"/>
                <a:gd name="f292" fmla="*/ f244 f126 1"/>
                <a:gd name="f293" fmla="*/ f245 f127 1"/>
                <a:gd name="f294" fmla="*/ f246 f126 1"/>
                <a:gd name="f295" fmla="*/ f247 f127 1"/>
                <a:gd name="f296" fmla="*/ f248 f126 1"/>
                <a:gd name="f297" fmla="*/ f249 f127 1"/>
                <a:gd name="f298" fmla="*/ f250 f126 1"/>
                <a:gd name="f299" fmla="*/ f251 f127 1"/>
                <a:gd name="f300" fmla="*/ f252 f126 1"/>
                <a:gd name="f301" fmla="*/ f253 f127 1"/>
                <a:gd name="f302" fmla="*/ f254 f126 1"/>
                <a:gd name="f303" fmla="*/ f255 f127 1"/>
                <a:gd name="f304" fmla="*/ f256 f126 1"/>
                <a:gd name="f305" fmla="*/ f257 f127 1"/>
                <a:gd name="f306" fmla="*/ f258 f126 1"/>
                <a:gd name="f307" fmla="*/ f259 f127 1"/>
                <a:gd name="f308" fmla="*/ f260 f126 1"/>
                <a:gd name="f309" fmla="*/ f261 f127 1"/>
                <a:gd name="f310" fmla="*/ f262 f126 1"/>
                <a:gd name="f311" fmla="*/ f263 f127 1"/>
                <a:gd name="f312" fmla="*/ f264 f126 1"/>
                <a:gd name="f313" fmla="*/ f265 f126 1"/>
                <a:gd name="f314" fmla="*/ f266 f127 1"/>
                <a:gd name="f315" fmla="*/ f267 f126 1"/>
                <a:gd name="f316" fmla="*/ f268 f127 1"/>
                <a:gd name="f317" fmla="*/ f269 f126 1"/>
                <a:gd name="f318" fmla="*/ f270 f127 1"/>
                <a:gd name="f319" fmla="*/ f271 f126 1"/>
                <a:gd name="f320" fmla="*/ f272 f126 1"/>
                <a:gd name="f321" fmla="*/ f273 f127 1"/>
              </a:gdLst>
              <a:ahLst/>
              <a:cxnLst>
                <a:cxn ang="3cd4">
                  <a:pos x="hc" y="t"/>
                </a:cxn>
                <a:cxn ang="0">
                  <a:pos x="r" y="vc"/>
                </a:cxn>
                <a:cxn ang="cd4">
                  <a:pos x="hc" y="b"/>
                </a:cxn>
                <a:cxn ang="cd2">
                  <a:pos x="l" y="vc"/>
                </a:cxn>
                <a:cxn ang="f181">
                  <a:pos x="f278" y="f279"/>
                </a:cxn>
                <a:cxn ang="f181">
                  <a:pos x="f280" y="f281"/>
                </a:cxn>
                <a:cxn ang="f181">
                  <a:pos x="f282" y="f283"/>
                </a:cxn>
                <a:cxn ang="f181">
                  <a:pos x="f284" y="f285"/>
                </a:cxn>
                <a:cxn ang="f181">
                  <a:pos x="f286" y="f287"/>
                </a:cxn>
                <a:cxn ang="f181">
                  <a:pos x="f288" y="f289"/>
                </a:cxn>
                <a:cxn ang="f181">
                  <a:pos x="f290" y="f291"/>
                </a:cxn>
                <a:cxn ang="f181">
                  <a:pos x="f292" y="f293"/>
                </a:cxn>
                <a:cxn ang="f181">
                  <a:pos x="f294" y="f295"/>
                </a:cxn>
                <a:cxn ang="f181">
                  <a:pos x="f296" y="f297"/>
                </a:cxn>
                <a:cxn ang="f181">
                  <a:pos x="f298" y="f299"/>
                </a:cxn>
                <a:cxn ang="f181">
                  <a:pos x="f300" y="f301"/>
                </a:cxn>
                <a:cxn ang="f181">
                  <a:pos x="f302" y="f303"/>
                </a:cxn>
                <a:cxn ang="f181">
                  <a:pos x="f304" y="f305"/>
                </a:cxn>
                <a:cxn ang="f181">
                  <a:pos x="f306" y="f307"/>
                </a:cxn>
                <a:cxn ang="f181">
                  <a:pos x="f308" y="f309"/>
                </a:cxn>
                <a:cxn ang="f181">
                  <a:pos x="f310" y="f311"/>
                </a:cxn>
                <a:cxn ang="f181">
                  <a:pos x="f312" y="f293"/>
                </a:cxn>
                <a:cxn ang="f181">
                  <a:pos x="f313" y="f314"/>
                </a:cxn>
                <a:cxn ang="f181">
                  <a:pos x="f315" y="f316"/>
                </a:cxn>
                <a:cxn ang="f181">
                  <a:pos x="f317" y="f318"/>
                </a:cxn>
                <a:cxn ang="f181">
                  <a:pos x="f319" y="f279"/>
                </a:cxn>
                <a:cxn ang="f181">
                  <a:pos x="f320" y="f321"/>
                </a:cxn>
                <a:cxn ang="f181">
                  <a:pos x="f278" y="f279"/>
                </a:cxn>
              </a:cxnLst>
              <a:rect l="f274" t="f277" r="f275" b="f276"/>
              <a:pathLst>
                <a:path w="592" h="282">
                  <a:moveTo>
                    <a:pt x="f8" y="f9"/>
                  </a:moveTo>
                  <a:cubicBezTo>
                    <a:pt x="f10" y="f11"/>
                    <a:pt x="f12" y="f13"/>
                    <a:pt x="f14" y="f15"/>
                  </a:cubicBezTo>
                  <a:cubicBezTo>
                    <a:pt x="f16" y="f17"/>
                    <a:pt x="f18" y="f19"/>
                    <a:pt x="f20" y="f13"/>
                  </a:cubicBezTo>
                  <a:cubicBezTo>
                    <a:pt x="f21" y="f22"/>
                    <a:pt x="f23" y="f24"/>
                    <a:pt x="f25" y="f26"/>
                  </a:cubicBezTo>
                  <a:cubicBezTo>
                    <a:pt x="f27" y="f28"/>
                    <a:pt x="f5" y="f19"/>
                    <a:pt x="f29" y="f30"/>
                  </a:cubicBezTo>
                  <a:cubicBezTo>
                    <a:pt x="f25" y="f31"/>
                    <a:pt x="f25" y="f32"/>
                    <a:pt x="f33" y="f34"/>
                  </a:cubicBezTo>
                  <a:cubicBezTo>
                    <a:pt x="f35" y="f36"/>
                    <a:pt x="f35" y="f37"/>
                    <a:pt x="f23" y="f38"/>
                  </a:cubicBezTo>
                  <a:cubicBezTo>
                    <a:pt x="f20" y="f39"/>
                    <a:pt x="f40" y="f41"/>
                    <a:pt x="f42" y="f36"/>
                  </a:cubicBezTo>
                  <a:cubicBezTo>
                    <a:pt x="f43" y="f44"/>
                    <a:pt x="f45" y="f46"/>
                    <a:pt x="f47" y="f48"/>
                  </a:cubicBezTo>
                  <a:cubicBezTo>
                    <a:pt x="f49" y="f50"/>
                    <a:pt x="f51" y="f52"/>
                    <a:pt x="f53" y="f54"/>
                  </a:cubicBezTo>
                  <a:cubicBezTo>
                    <a:pt x="f41" y="f55"/>
                    <a:pt x="f56" y="f57"/>
                    <a:pt x="f58" y="f40"/>
                  </a:cubicBezTo>
                  <a:cubicBezTo>
                    <a:pt x="f59" y="f5"/>
                    <a:pt x="f60" y="f61"/>
                    <a:pt x="f62" y="f63"/>
                  </a:cubicBezTo>
                  <a:cubicBezTo>
                    <a:pt x="f64" y="f65"/>
                    <a:pt x="f66" y="f67"/>
                    <a:pt x="f68" y="f52"/>
                  </a:cubicBezTo>
                  <a:cubicBezTo>
                    <a:pt x="f69" y="f70"/>
                    <a:pt x="f71" y="f72"/>
                    <a:pt x="f73" y="f74"/>
                  </a:cubicBezTo>
                  <a:cubicBezTo>
                    <a:pt x="f75" y="f76"/>
                    <a:pt x="f77" y="f32"/>
                    <a:pt x="f78" y="f79"/>
                  </a:cubicBezTo>
                  <a:cubicBezTo>
                    <a:pt x="f80" y="f81"/>
                    <a:pt x="f82" y="f83"/>
                    <a:pt x="f84" y="f85"/>
                  </a:cubicBezTo>
                  <a:cubicBezTo>
                    <a:pt x="f86" y="f40"/>
                    <a:pt x="f87" y="f88"/>
                    <a:pt x="f89" y="f90"/>
                  </a:cubicBezTo>
                  <a:cubicBezTo>
                    <a:pt x="f91" y="f92"/>
                    <a:pt x="f93" y="f94"/>
                    <a:pt x="f95" y="f36"/>
                  </a:cubicBezTo>
                  <a:cubicBezTo>
                    <a:pt x="f96" y="f97"/>
                    <a:pt x="f6" y="f58"/>
                    <a:pt x="f98" y="f99"/>
                  </a:cubicBezTo>
                  <a:cubicBezTo>
                    <a:pt x="f100" y="f101"/>
                    <a:pt x="f102" y="f103"/>
                    <a:pt x="f104" y="f105"/>
                  </a:cubicBezTo>
                  <a:cubicBezTo>
                    <a:pt x="f106" y="f107"/>
                    <a:pt x="f108" y="f109"/>
                    <a:pt x="f110" y="f111"/>
                  </a:cubicBezTo>
                  <a:cubicBezTo>
                    <a:pt x="f112" y="f113"/>
                    <a:pt x="f114" y="f115"/>
                    <a:pt x="f116" y="f9"/>
                  </a:cubicBezTo>
                  <a:cubicBezTo>
                    <a:pt x="f117" y="f118"/>
                    <a:pt x="f119" y="f120"/>
                    <a:pt x="f121" y="f120"/>
                  </a:cubicBezTo>
                  <a:cubicBezTo>
                    <a:pt x="f122" y="f123"/>
                    <a:pt x="f124" y="f7"/>
                    <a:pt x="f8" y="f9"/>
                  </a:cubicBezTo>
                  <a:close/>
                </a:path>
              </a:pathLst>
            </a:custGeom>
            <a:solidFill>
              <a:srgbClr val="FDD7A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9" name="Freeform 41">
              <a:extLst>
                <a:ext uri="{FF2B5EF4-FFF2-40B4-BE49-F238E27FC236}">
                  <a16:creationId xmlns:a16="http://schemas.microsoft.com/office/drawing/2014/main" id="{AE3FE0AB-B475-45AF-AEEC-2788DA7F0A15}"/>
                </a:ext>
              </a:extLst>
            </p:cNvPr>
            <p:cNvSpPr/>
            <p:nvPr/>
          </p:nvSpPr>
          <p:spPr>
            <a:xfrm>
              <a:off x="7589840" y="1679579"/>
              <a:ext cx="425452" cy="165104"/>
            </a:xfrm>
            <a:custGeom>
              <a:avLst/>
              <a:gdLst>
                <a:gd name="f0" fmla="val 10800000"/>
                <a:gd name="f1" fmla="val 5400000"/>
                <a:gd name="f2" fmla="val 180"/>
                <a:gd name="f3" fmla="val w"/>
                <a:gd name="f4" fmla="val h"/>
                <a:gd name="f5" fmla="val 0"/>
                <a:gd name="f6" fmla="val 330"/>
                <a:gd name="f7" fmla="val 127"/>
                <a:gd name="f8" fmla="val 98"/>
                <a:gd name="f9" fmla="val 66"/>
                <a:gd name="f10" fmla="val 1"/>
                <a:gd name="f11" fmla="val 35"/>
                <a:gd name="f12" fmla="val 4"/>
                <a:gd name="f13" fmla="val 8"/>
                <a:gd name="f14" fmla="val 14"/>
                <a:gd name="f15" fmla="val 20"/>
                <a:gd name="f16" fmla="val 61"/>
                <a:gd name="f17" fmla="val 108"/>
                <a:gd name="f18" fmla="val 48"/>
                <a:gd name="f19" fmla="val 157"/>
                <a:gd name="f20" fmla="val 51"/>
                <a:gd name="f21" fmla="val 203"/>
                <a:gd name="f22" fmla="val 53"/>
                <a:gd name="f23" fmla="val 246"/>
                <a:gd name="f24" fmla="val 42"/>
                <a:gd name="f25" fmla="val 288"/>
                <a:gd name="f26" fmla="val 21"/>
                <a:gd name="f27" fmla="val 297"/>
                <a:gd name="f28" fmla="val 17"/>
                <a:gd name="f29" fmla="val 307"/>
                <a:gd name="f30" fmla="val 12"/>
                <a:gd name="f31" fmla="val 316"/>
                <a:gd name="f32" fmla="val 6"/>
                <a:gd name="f33" fmla="val 320"/>
                <a:gd name="f34" fmla="val 3"/>
                <a:gd name="f35" fmla="val 325"/>
                <a:gd name="f36" fmla="val 97"/>
                <a:gd name="f37" fmla="val 329"/>
                <a:gd name="f38" fmla="val 327"/>
                <a:gd name="f39" fmla="val 102"/>
                <a:gd name="f40" fmla="val 322"/>
                <a:gd name="f41" fmla="val 103"/>
                <a:gd name="f42" fmla="val 318"/>
                <a:gd name="f43" fmla="val 104"/>
                <a:gd name="f44" fmla="val 271"/>
                <a:gd name="f45" fmla="val 110"/>
                <a:gd name="f46" fmla="val 225"/>
                <a:gd name="f47" fmla="val 119"/>
                <a:gd name="f48" fmla="val 179"/>
                <a:gd name="f49" fmla="val 122"/>
                <a:gd name="f50" fmla="val 175"/>
                <a:gd name="f51" fmla="val 123"/>
                <a:gd name="f52" fmla="val 172"/>
                <a:gd name="f53" fmla="val 125"/>
                <a:gd name="f54" fmla="val 169"/>
                <a:gd name="f55" fmla="val 126"/>
                <a:gd name="f56" fmla="val 166"/>
                <a:gd name="f57" fmla="val 162"/>
                <a:gd name="f58" fmla="val 159"/>
                <a:gd name="f59" fmla="val 144"/>
                <a:gd name="f60" fmla="val 120"/>
                <a:gd name="f61" fmla="val 121"/>
                <a:gd name="f62" fmla="val 111"/>
                <a:gd name="f63" fmla="val 118"/>
                <a:gd name="f64" fmla="val 79"/>
                <a:gd name="f65" fmla="val 113"/>
                <a:gd name="f66" fmla="val 47"/>
                <a:gd name="f67" fmla="val 109"/>
                <a:gd name="f68" fmla="val 15"/>
                <a:gd name="f69" fmla="val 10"/>
                <a:gd name="f70" fmla="val 5"/>
                <a:gd name="f71" fmla="val 2"/>
                <a:gd name="f72" fmla="+- 0 0 -90"/>
                <a:gd name="f73" fmla="*/ f3 1 330"/>
                <a:gd name="f74" fmla="*/ f4 1 127"/>
                <a:gd name="f75" fmla="val f5"/>
                <a:gd name="f76" fmla="val f6"/>
                <a:gd name="f77" fmla="val f7"/>
                <a:gd name="f78" fmla="*/ f72 f0 1"/>
                <a:gd name="f79" fmla="+- f77 0 f75"/>
                <a:gd name="f80" fmla="+- f76 0 f75"/>
                <a:gd name="f81" fmla="*/ f78 1 f2"/>
                <a:gd name="f82" fmla="*/ f80 1 330"/>
                <a:gd name="f83" fmla="*/ f79 1 127"/>
                <a:gd name="f84" fmla="*/ 0 f80 1"/>
                <a:gd name="f85" fmla="*/ 98 f79 1"/>
                <a:gd name="f86" fmla="*/ 1 f80 1"/>
                <a:gd name="f87" fmla="*/ 4 f79 1"/>
                <a:gd name="f88" fmla="*/ 20 f80 1"/>
                <a:gd name="f89" fmla="*/ 8 f79 1"/>
                <a:gd name="f90" fmla="*/ 157 f80 1"/>
                <a:gd name="f91" fmla="*/ 51 f79 1"/>
                <a:gd name="f92" fmla="*/ 288 f80 1"/>
                <a:gd name="f93" fmla="*/ 21 f79 1"/>
                <a:gd name="f94" fmla="*/ 316 f80 1"/>
                <a:gd name="f95" fmla="*/ 6 f79 1"/>
                <a:gd name="f96" fmla="*/ 330 f80 1"/>
                <a:gd name="f97" fmla="*/ 97 f79 1"/>
                <a:gd name="f98" fmla="*/ 329 f80 1"/>
                <a:gd name="f99" fmla="*/ 318 f80 1"/>
                <a:gd name="f100" fmla="*/ 104 f79 1"/>
                <a:gd name="f101" fmla="*/ 179 f80 1"/>
                <a:gd name="f102" fmla="*/ 122 f79 1"/>
                <a:gd name="f103" fmla="*/ 169 f80 1"/>
                <a:gd name="f104" fmla="*/ 126 f79 1"/>
                <a:gd name="f105" fmla="*/ 159 f80 1"/>
                <a:gd name="f106" fmla="*/ 111 f80 1"/>
                <a:gd name="f107" fmla="*/ 118 f79 1"/>
                <a:gd name="f108" fmla="*/ 15 f80 1"/>
                <a:gd name="f109" fmla="*/ 2 f80 1"/>
                <a:gd name="f110" fmla="+- f81 0 f1"/>
                <a:gd name="f111" fmla="*/ f84 1 330"/>
                <a:gd name="f112" fmla="*/ f85 1 127"/>
                <a:gd name="f113" fmla="*/ f86 1 330"/>
                <a:gd name="f114" fmla="*/ f87 1 127"/>
                <a:gd name="f115" fmla="*/ f88 1 330"/>
                <a:gd name="f116" fmla="*/ f89 1 127"/>
                <a:gd name="f117" fmla="*/ f90 1 330"/>
                <a:gd name="f118" fmla="*/ f91 1 127"/>
                <a:gd name="f119" fmla="*/ f92 1 330"/>
                <a:gd name="f120" fmla="*/ f93 1 127"/>
                <a:gd name="f121" fmla="*/ f94 1 330"/>
                <a:gd name="f122" fmla="*/ f95 1 127"/>
                <a:gd name="f123" fmla="*/ f96 1 330"/>
                <a:gd name="f124" fmla="*/ f97 1 127"/>
                <a:gd name="f125" fmla="*/ f98 1 330"/>
                <a:gd name="f126" fmla="*/ f99 1 330"/>
                <a:gd name="f127" fmla="*/ f100 1 127"/>
                <a:gd name="f128" fmla="*/ f101 1 330"/>
                <a:gd name="f129" fmla="*/ f102 1 127"/>
                <a:gd name="f130" fmla="*/ f103 1 330"/>
                <a:gd name="f131" fmla="*/ f104 1 127"/>
                <a:gd name="f132" fmla="*/ f105 1 330"/>
                <a:gd name="f133" fmla="*/ f106 1 330"/>
                <a:gd name="f134" fmla="*/ f107 1 127"/>
                <a:gd name="f135" fmla="*/ f108 1 330"/>
                <a:gd name="f136" fmla="*/ f109 1 330"/>
                <a:gd name="f137" fmla="*/ 0 1 f82"/>
                <a:gd name="f138" fmla="*/ f76 1 f82"/>
                <a:gd name="f139" fmla="*/ 0 1 f83"/>
                <a:gd name="f140" fmla="*/ f77 1 f83"/>
                <a:gd name="f141" fmla="*/ f111 1 f82"/>
                <a:gd name="f142" fmla="*/ f112 1 f83"/>
                <a:gd name="f143" fmla="*/ f113 1 f82"/>
                <a:gd name="f144" fmla="*/ f114 1 f83"/>
                <a:gd name="f145" fmla="*/ f115 1 f82"/>
                <a:gd name="f146" fmla="*/ f116 1 f83"/>
                <a:gd name="f147" fmla="*/ f117 1 f82"/>
                <a:gd name="f148" fmla="*/ f118 1 f83"/>
                <a:gd name="f149" fmla="*/ f119 1 f82"/>
                <a:gd name="f150" fmla="*/ f120 1 f83"/>
                <a:gd name="f151" fmla="*/ f121 1 f82"/>
                <a:gd name="f152" fmla="*/ f122 1 f83"/>
                <a:gd name="f153" fmla="*/ f123 1 f82"/>
                <a:gd name="f154" fmla="*/ f124 1 f83"/>
                <a:gd name="f155" fmla="*/ f125 1 f82"/>
                <a:gd name="f156" fmla="*/ f126 1 f82"/>
                <a:gd name="f157" fmla="*/ f127 1 f83"/>
                <a:gd name="f158" fmla="*/ f128 1 f82"/>
                <a:gd name="f159" fmla="*/ f129 1 f83"/>
                <a:gd name="f160" fmla="*/ f130 1 f82"/>
                <a:gd name="f161" fmla="*/ f131 1 f83"/>
                <a:gd name="f162" fmla="*/ f132 1 f82"/>
                <a:gd name="f163" fmla="*/ f133 1 f82"/>
                <a:gd name="f164" fmla="*/ f134 1 f83"/>
                <a:gd name="f165" fmla="*/ f135 1 f82"/>
                <a:gd name="f166" fmla="*/ f136 1 f82"/>
                <a:gd name="f167" fmla="*/ f137 f73 1"/>
                <a:gd name="f168" fmla="*/ f138 f73 1"/>
                <a:gd name="f169" fmla="*/ f140 f74 1"/>
                <a:gd name="f170" fmla="*/ f139 f74 1"/>
                <a:gd name="f171" fmla="*/ f141 f73 1"/>
                <a:gd name="f172" fmla="*/ f142 f74 1"/>
                <a:gd name="f173" fmla="*/ f143 f73 1"/>
                <a:gd name="f174" fmla="*/ f144 f74 1"/>
                <a:gd name="f175" fmla="*/ f145 f73 1"/>
                <a:gd name="f176" fmla="*/ f146 f74 1"/>
                <a:gd name="f177" fmla="*/ f147 f73 1"/>
                <a:gd name="f178" fmla="*/ f148 f74 1"/>
                <a:gd name="f179" fmla="*/ f149 f73 1"/>
                <a:gd name="f180" fmla="*/ f150 f74 1"/>
                <a:gd name="f181" fmla="*/ f151 f73 1"/>
                <a:gd name="f182" fmla="*/ f152 f74 1"/>
                <a:gd name="f183" fmla="*/ f153 f73 1"/>
                <a:gd name="f184" fmla="*/ f154 f74 1"/>
                <a:gd name="f185" fmla="*/ f155 f73 1"/>
                <a:gd name="f186" fmla="*/ f156 f73 1"/>
                <a:gd name="f187" fmla="*/ f157 f74 1"/>
                <a:gd name="f188" fmla="*/ f158 f73 1"/>
                <a:gd name="f189" fmla="*/ f159 f74 1"/>
                <a:gd name="f190" fmla="*/ f160 f73 1"/>
                <a:gd name="f191" fmla="*/ f161 f74 1"/>
                <a:gd name="f192" fmla="*/ f162 f73 1"/>
                <a:gd name="f193" fmla="*/ f163 f73 1"/>
                <a:gd name="f194" fmla="*/ f164 f74 1"/>
                <a:gd name="f195" fmla="*/ f165 f73 1"/>
                <a:gd name="f196" fmla="*/ f166 f73 1"/>
              </a:gdLst>
              <a:ahLst/>
              <a:cxnLst>
                <a:cxn ang="3cd4">
                  <a:pos x="hc" y="t"/>
                </a:cxn>
                <a:cxn ang="0">
                  <a:pos x="r" y="vc"/>
                </a:cxn>
                <a:cxn ang="cd4">
                  <a:pos x="hc" y="b"/>
                </a:cxn>
                <a:cxn ang="cd2">
                  <a:pos x="l" y="vc"/>
                </a:cxn>
                <a:cxn ang="f110">
                  <a:pos x="f171" y="f172"/>
                </a:cxn>
                <a:cxn ang="f110">
                  <a:pos x="f173" y="f174"/>
                </a:cxn>
                <a:cxn ang="f110">
                  <a:pos x="f175" y="f176"/>
                </a:cxn>
                <a:cxn ang="f110">
                  <a:pos x="f177" y="f178"/>
                </a:cxn>
                <a:cxn ang="f110">
                  <a:pos x="f179" y="f180"/>
                </a:cxn>
                <a:cxn ang="f110">
                  <a:pos x="f181" y="f182"/>
                </a:cxn>
                <a:cxn ang="f110">
                  <a:pos x="f183" y="f174"/>
                </a:cxn>
                <a:cxn ang="f110">
                  <a:pos x="f183" y="f172"/>
                </a:cxn>
                <a:cxn ang="f110">
                  <a:pos x="f183" y="f184"/>
                </a:cxn>
                <a:cxn ang="f110">
                  <a:pos x="f185" y="f172"/>
                </a:cxn>
                <a:cxn ang="f110">
                  <a:pos x="f186" y="f187"/>
                </a:cxn>
                <a:cxn ang="f110">
                  <a:pos x="f188" y="f189"/>
                </a:cxn>
                <a:cxn ang="f110">
                  <a:pos x="f190" y="f191"/>
                </a:cxn>
                <a:cxn ang="f110">
                  <a:pos x="f192" y="f191"/>
                </a:cxn>
                <a:cxn ang="f110">
                  <a:pos x="f193" y="f194"/>
                </a:cxn>
                <a:cxn ang="f110">
                  <a:pos x="f195" y="f187"/>
                </a:cxn>
                <a:cxn ang="f110">
                  <a:pos x="f196" y="f172"/>
                </a:cxn>
                <a:cxn ang="f110">
                  <a:pos x="f173" y="f184"/>
                </a:cxn>
                <a:cxn ang="f110">
                  <a:pos x="f171" y="f172"/>
                </a:cxn>
              </a:cxnLst>
              <a:rect l="f167" t="f170" r="f168" b="f169"/>
              <a:pathLst>
                <a:path w="330" h="127">
                  <a:moveTo>
                    <a:pt x="f5" y="f8"/>
                  </a:moveTo>
                  <a:cubicBezTo>
                    <a:pt x="f5" y="f9"/>
                    <a:pt x="f10" y="f11"/>
                    <a:pt x="f10" y="f12"/>
                  </a:cubicBezTo>
                  <a:cubicBezTo>
                    <a:pt x="f13" y="f5"/>
                    <a:pt x="f14" y="f12"/>
                    <a:pt x="f15" y="f13"/>
                  </a:cubicBezTo>
                  <a:cubicBezTo>
                    <a:pt x="f16" y="f11"/>
                    <a:pt x="f17" y="f18"/>
                    <a:pt x="f19" y="f20"/>
                  </a:cubicBezTo>
                  <a:cubicBezTo>
                    <a:pt x="f21" y="f22"/>
                    <a:pt x="f23" y="f24"/>
                    <a:pt x="f25" y="f26"/>
                  </a:cubicBezTo>
                  <a:cubicBezTo>
                    <a:pt x="f27" y="f28"/>
                    <a:pt x="f29" y="f30"/>
                    <a:pt x="f31" y="f32"/>
                  </a:cubicBezTo>
                  <a:cubicBezTo>
                    <a:pt x="f33" y="f34"/>
                    <a:pt x="f35" y="f10"/>
                    <a:pt x="f6" y="f12"/>
                  </a:cubicBezTo>
                  <a:cubicBezTo>
                    <a:pt x="f6" y="f11"/>
                    <a:pt x="f6" y="f9"/>
                    <a:pt x="f6" y="f8"/>
                  </a:cubicBezTo>
                  <a:cubicBezTo>
                    <a:pt x="f6" y="f8"/>
                    <a:pt x="f6" y="f36"/>
                    <a:pt x="f6" y="f36"/>
                  </a:cubicBezTo>
                  <a:cubicBezTo>
                    <a:pt x="f37" y="f8"/>
                    <a:pt x="f37" y="f8"/>
                    <a:pt x="f37" y="f8"/>
                  </a:cubicBezTo>
                  <a:cubicBezTo>
                    <a:pt x="f38" y="f39"/>
                    <a:pt x="f40" y="f41"/>
                    <a:pt x="f42" y="f43"/>
                  </a:cubicBezTo>
                  <a:cubicBezTo>
                    <a:pt x="f44" y="f45"/>
                    <a:pt x="f46" y="f47"/>
                    <a:pt x="f48" y="f49"/>
                  </a:cubicBezTo>
                  <a:cubicBezTo>
                    <a:pt x="f50" y="f51"/>
                    <a:pt x="f52" y="f53"/>
                    <a:pt x="f54" y="f55"/>
                  </a:cubicBezTo>
                  <a:cubicBezTo>
                    <a:pt x="f56" y="f7"/>
                    <a:pt x="f57" y="f7"/>
                    <a:pt x="f58" y="f55"/>
                  </a:cubicBezTo>
                  <a:cubicBezTo>
                    <a:pt x="f59" y="f60"/>
                    <a:pt x="f7" y="f61"/>
                    <a:pt x="f62" y="f63"/>
                  </a:cubicBezTo>
                  <a:cubicBezTo>
                    <a:pt x="f64" y="f65"/>
                    <a:pt x="f66" y="f67"/>
                    <a:pt x="f68" y="f43"/>
                  </a:cubicBezTo>
                  <a:cubicBezTo>
                    <a:pt x="f69" y="f41"/>
                    <a:pt x="f70" y="f41"/>
                    <a:pt x="f71" y="f8"/>
                  </a:cubicBezTo>
                  <a:cubicBezTo>
                    <a:pt x="f10" y="f36"/>
                    <a:pt x="f10" y="f36"/>
                    <a:pt x="f10" y="f36"/>
                  </a:cubicBezTo>
                  <a:lnTo>
                    <a:pt x="f5" y="f8"/>
                  </a:lnTo>
                  <a:close/>
                </a:path>
              </a:pathLst>
            </a:custGeom>
            <a:solidFill>
              <a:srgbClr val="FDD7A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0" name="Freeform 42">
              <a:extLst>
                <a:ext uri="{FF2B5EF4-FFF2-40B4-BE49-F238E27FC236}">
                  <a16:creationId xmlns:a16="http://schemas.microsoft.com/office/drawing/2014/main" id="{914CAA60-D39A-4FAF-B0EB-9BF527386718}"/>
                </a:ext>
              </a:extLst>
            </p:cNvPr>
            <p:cNvSpPr/>
            <p:nvPr/>
          </p:nvSpPr>
          <p:spPr>
            <a:xfrm>
              <a:off x="7589840" y="1611309"/>
              <a:ext cx="425452" cy="149220"/>
            </a:xfrm>
            <a:custGeom>
              <a:avLst/>
              <a:gdLst>
                <a:gd name="f0" fmla="val 10800000"/>
                <a:gd name="f1" fmla="val 5400000"/>
                <a:gd name="f2" fmla="val 180"/>
                <a:gd name="f3" fmla="val w"/>
                <a:gd name="f4" fmla="val h"/>
                <a:gd name="f5" fmla="val 0"/>
                <a:gd name="f6" fmla="val 329"/>
                <a:gd name="f7" fmla="val 116"/>
                <a:gd name="f8" fmla="val 57"/>
                <a:gd name="f9" fmla="val 288"/>
                <a:gd name="f10" fmla="val 86"/>
                <a:gd name="f11" fmla="val 242"/>
                <a:gd name="f12" fmla="val 103"/>
                <a:gd name="f13" fmla="val 192"/>
                <a:gd name="f14" fmla="val 108"/>
                <a:gd name="f15" fmla="val 121"/>
                <a:gd name="f16" fmla="val 58"/>
                <a:gd name="f17" fmla="val 95"/>
                <a:gd name="f18" fmla="val 38"/>
                <a:gd name="f19" fmla="val 19"/>
                <a:gd name="f20" fmla="val 25"/>
                <a:gd name="f21" fmla="val 16"/>
                <a:gd name="f22" fmla="val 51"/>
                <a:gd name="f23" fmla="val 32"/>
                <a:gd name="f24" fmla="val 81"/>
                <a:gd name="f25" fmla="val 41"/>
                <a:gd name="f26" fmla="val 171"/>
                <a:gd name="f27" fmla="val 68"/>
                <a:gd name="f28" fmla="val 253"/>
                <a:gd name="f29" fmla="val 53"/>
                <a:gd name="f30" fmla="+- 0 0 -90"/>
                <a:gd name="f31" fmla="*/ f3 1 329"/>
                <a:gd name="f32" fmla="*/ f4 1 116"/>
                <a:gd name="f33" fmla="val f5"/>
                <a:gd name="f34" fmla="val f6"/>
                <a:gd name="f35" fmla="val f7"/>
                <a:gd name="f36" fmla="*/ f30 f0 1"/>
                <a:gd name="f37" fmla="+- f35 0 f33"/>
                <a:gd name="f38" fmla="+- f34 0 f33"/>
                <a:gd name="f39" fmla="*/ f36 1 f2"/>
                <a:gd name="f40" fmla="*/ f38 1 329"/>
                <a:gd name="f41" fmla="*/ f37 1 116"/>
                <a:gd name="f42" fmla="*/ 329 f38 1"/>
                <a:gd name="f43" fmla="*/ 57 f37 1"/>
                <a:gd name="f44" fmla="*/ 192 f38 1"/>
                <a:gd name="f45" fmla="*/ 108 f37 1"/>
                <a:gd name="f46" fmla="*/ 0 f38 1"/>
                <a:gd name="f47" fmla="*/ 0 f37 1"/>
                <a:gd name="f48" fmla="*/ 81 f38 1"/>
                <a:gd name="f49" fmla="*/ 41 f37 1"/>
                <a:gd name="f50" fmla="+- f39 0 f1"/>
                <a:gd name="f51" fmla="*/ f42 1 329"/>
                <a:gd name="f52" fmla="*/ f43 1 116"/>
                <a:gd name="f53" fmla="*/ f44 1 329"/>
                <a:gd name="f54" fmla="*/ f45 1 116"/>
                <a:gd name="f55" fmla="*/ f46 1 329"/>
                <a:gd name="f56" fmla="*/ f47 1 116"/>
                <a:gd name="f57" fmla="*/ f48 1 329"/>
                <a:gd name="f58" fmla="*/ f49 1 116"/>
                <a:gd name="f59" fmla="*/ 0 1 f40"/>
                <a:gd name="f60" fmla="*/ f34 1 f40"/>
                <a:gd name="f61" fmla="*/ 0 1 f41"/>
                <a:gd name="f62" fmla="*/ f35 1 f41"/>
                <a:gd name="f63" fmla="*/ f51 1 f40"/>
                <a:gd name="f64" fmla="*/ f52 1 f41"/>
                <a:gd name="f65" fmla="*/ f53 1 f40"/>
                <a:gd name="f66" fmla="*/ f54 1 f41"/>
                <a:gd name="f67" fmla="*/ f55 1 f40"/>
                <a:gd name="f68" fmla="*/ f56 1 f41"/>
                <a:gd name="f69" fmla="*/ f57 1 f40"/>
                <a:gd name="f70" fmla="*/ f58 1 f41"/>
                <a:gd name="f71" fmla="*/ f59 f31 1"/>
                <a:gd name="f72" fmla="*/ f60 f31 1"/>
                <a:gd name="f73" fmla="*/ f62 f32 1"/>
                <a:gd name="f74" fmla="*/ f61 f32 1"/>
                <a:gd name="f75" fmla="*/ f63 f31 1"/>
                <a:gd name="f76" fmla="*/ f64 f32 1"/>
                <a:gd name="f77" fmla="*/ f65 f31 1"/>
                <a:gd name="f78" fmla="*/ f66 f32 1"/>
                <a:gd name="f79" fmla="*/ f67 f31 1"/>
                <a:gd name="f80" fmla="*/ f68 f32 1"/>
                <a:gd name="f81" fmla="*/ f69 f31 1"/>
                <a:gd name="f82" fmla="*/ f70 f32 1"/>
              </a:gdLst>
              <a:ahLst/>
              <a:cxnLst>
                <a:cxn ang="3cd4">
                  <a:pos x="hc" y="t"/>
                </a:cxn>
                <a:cxn ang="0">
                  <a:pos x="r" y="vc"/>
                </a:cxn>
                <a:cxn ang="cd4">
                  <a:pos x="hc" y="b"/>
                </a:cxn>
                <a:cxn ang="cd2">
                  <a:pos x="l" y="vc"/>
                </a:cxn>
                <a:cxn ang="f50">
                  <a:pos x="f75" y="f76"/>
                </a:cxn>
                <a:cxn ang="f50">
                  <a:pos x="f77" y="f78"/>
                </a:cxn>
                <a:cxn ang="f50">
                  <a:pos x="f79" y="f76"/>
                </a:cxn>
                <a:cxn ang="f50">
                  <a:pos x="f79" y="f80"/>
                </a:cxn>
                <a:cxn ang="f50">
                  <a:pos x="f81" y="f82"/>
                </a:cxn>
                <a:cxn ang="f50">
                  <a:pos x="f75" y="f80"/>
                </a:cxn>
                <a:cxn ang="f50">
                  <a:pos x="f75" y="f76"/>
                </a:cxn>
              </a:cxnLst>
              <a:rect l="f71" t="f74" r="f72" b="f73"/>
              <a:pathLst>
                <a:path w="329" h="115">
                  <a:moveTo>
                    <a:pt x="f6" y="f8"/>
                  </a:moveTo>
                  <a:cubicBezTo>
                    <a:pt x="f9" y="f10"/>
                    <a:pt x="f11" y="f12"/>
                    <a:pt x="f13" y="f14"/>
                  </a:cubicBezTo>
                  <a:cubicBezTo>
                    <a:pt x="f15" y="f7"/>
                    <a:pt x="f16" y="f17"/>
                    <a:pt x="f5" y="f8"/>
                  </a:cubicBezTo>
                  <a:cubicBezTo>
                    <a:pt x="f5" y="f18"/>
                    <a:pt x="f5" y="f19"/>
                    <a:pt x="f5" y="f5"/>
                  </a:cubicBezTo>
                  <a:cubicBezTo>
                    <a:pt x="f20" y="f21"/>
                    <a:pt x="f22" y="f23"/>
                    <a:pt x="f24" y="f25"/>
                  </a:cubicBezTo>
                  <a:cubicBezTo>
                    <a:pt x="f26" y="f27"/>
                    <a:pt x="f28" y="f29"/>
                    <a:pt x="f6" y="f5"/>
                  </a:cubicBezTo>
                  <a:cubicBezTo>
                    <a:pt x="f6" y="f19"/>
                    <a:pt x="f6" y="f18"/>
                    <a:pt x="f6" y="f8"/>
                  </a:cubicBezTo>
                  <a:close/>
                </a:path>
              </a:pathLst>
            </a:custGeom>
            <a:solidFill>
              <a:srgbClr val="CCB292"/>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1" name="Freeform 43">
              <a:extLst>
                <a:ext uri="{FF2B5EF4-FFF2-40B4-BE49-F238E27FC236}">
                  <a16:creationId xmlns:a16="http://schemas.microsoft.com/office/drawing/2014/main" id="{FEBBF4A8-DA90-4A9D-B032-2DCD7E698204}"/>
                </a:ext>
              </a:extLst>
            </p:cNvPr>
            <p:cNvSpPr/>
            <p:nvPr/>
          </p:nvSpPr>
          <p:spPr>
            <a:xfrm>
              <a:off x="7696203" y="1924053"/>
              <a:ext cx="214317" cy="306388"/>
            </a:xfrm>
            <a:custGeom>
              <a:avLst/>
              <a:gdLst>
                <a:gd name="f0" fmla="val 10800000"/>
                <a:gd name="f1" fmla="val 5400000"/>
                <a:gd name="f2" fmla="val 180"/>
                <a:gd name="f3" fmla="val w"/>
                <a:gd name="f4" fmla="val h"/>
                <a:gd name="f5" fmla="val 0"/>
                <a:gd name="f6" fmla="val 166"/>
                <a:gd name="f7" fmla="val 237"/>
                <a:gd name="f8" fmla="val 162"/>
                <a:gd name="f9" fmla="val 161"/>
                <a:gd name="f10" fmla="val 143"/>
                <a:gd name="f11" fmla="val 191"/>
                <a:gd name="f12" fmla="val 118"/>
                <a:gd name="f13" fmla="val 214"/>
                <a:gd name="f14" fmla="val 89"/>
                <a:gd name="f15" fmla="val 234"/>
                <a:gd name="f16" fmla="val 85"/>
                <a:gd name="f17" fmla="val 80"/>
                <a:gd name="f18" fmla="val 76"/>
                <a:gd name="f19" fmla="val 48"/>
                <a:gd name="f20" fmla="val 21"/>
                <a:gd name="f21" fmla="val 192"/>
                <a:gd name="f22" fmla="val 3"/>
                <a:gd name="f23" fmla="val 154"/>
                <a:gd name="f24" fmla="val 147"/>
                <a:gd name="f25" fmla="val 1"/>
                <a:gd name="f26" fmla="val 140"/>
                <a:gd name="f27" fmla="val 9"/>
                <a:gd name="f28" fmla="val 100"/>
                <a:gd name="f29" fmla="val 18"/>
                <a:gd name="f30" fmla="val 59"/>
                <a:gd name="f31" fmla="val 26"/>
                <a:gd name="f32" fmla="val 19"/>
                <a:gd name="f33" fmla="val 15"/>
                <a:gd name="f34" fmla="val 28"/>
                <a:gd name="f35" fmla="val 11"/>
                <a:gd name="f36" fmla="val 30"/>
                <a:gd name="f37" fmla="val 7"/>
                <a:gd name="f38" fmla="val 37"/>
                <a:gd name="f39" fmla="val 43"/>
                <a:gd name="f40" fmla="val 4"/>
                <a:gd name="f41" fmla="val 49"/>
                <a:gd name="f42" fmla="val 56"/>
                <a:gd name="f43" fmla="val 63"/>
                <a:gd name="f44" fmla="val 23"/>
                <a:gd name="f45" fmla="val 70"/>
                <a:gd name="f46" fmla="val 82"/>
                <a:gd name="f47" fmla="val 41"/>
                <a:gd name="f48" fmla="val 83"/>
                <a:gd name="f49" fmla="val 95"/>
                <a:gd name="f50" fmla="val 102"/>
                <a:gd name="f51" fmla="val 108"/>
                <a:gd name="f52" fmla="val 16"/>
                <a:gd name="f53" fmla="val 116"/>
                <a:gd name="f54" fmla="val 121"/>
                <a:gd name="f55" fmla="val 127"/>
                <a:gd name="f56" fmla="val 135"/>
                <a:gd name="f57" fmla="val 13"/>
                <a:gd name="f58" fmla="val 22"/>
                <a:gd name="f59" fmla="val 142"/>
                <a:gd name="f60" fmla="val 29"/>
                <a:gd name="f61" fmla="val 149"/>
                <a:gd name="f62" fmla="val 64"/>
                <a:gd name="f63" fmla="val 156"/>
                <a:gd name="f64" fmla="val 163"/>
                <a:gd name="f65" fmla="val 165"/>
                <a:gd name="f66" fmla="val 144"/>
                <a:gd name="f67" fmla="val 152"/>
                <a:gd name="f68" fmla="+- 0 0 -90"/>
                <a:gd name="f69" fmla="*/ f3 1 166"/>
                <a:gd name="f70" fmla="*/ f4 1 237"/>
                <a:gd name="f71" fmla="val f5"/>
                <a:gd name="f72" fmla="val f6"/>
                <a:gd name="f73" fmla="val f7"/>
                <a:gd name="f74" fmla="*/ f68 f0 1"/>
                <a:gd name="f75" fmla="+- f73 0 f71"/>
                <a:gd name="f76" fmla="+- f72 0 f71"/>
                <a:gd name="f77" fmla="*/ f74 1 f2"/>
                <a:gd name="f78" fmla="*/ f76 1 166"/>
                <a:gd name="f79" fmla="*/ f75 1 237"/>
                <a:gd name="f80" fmla="*/ 162 f76 1"/>
                <a:gd name="f81" fmla="*/ 161 f75 1"/>
                <a:gd name="f82" fmla="*/ 89 f76 1"/>
                <a:gd name="f83" fmla="*/ 234 f75 1"/>
                <a:gd name="f84" fmla="*/ 76 f76 1"/>
                <a:gd name="f85" fmla="*/ 3 f76 1"/>
                <a:gd name="f86" fmla="*/ 1 f76 1"/>
                <a:gd name="f87" fmla="*/ 140 f75 1"/>
                <a:gd name="f88" fmla="*/ 26 f76 1"/>
                <a:gd name="f89" fmla="*/ 19 f75 1"/>
                <a:gd name="f90" fmla="*/ 30 f76 1"/>
                <a:gd name="f91" fmla="*/ 7 f75 1"/>
                <a:gd name="f92" fmla="*/ 49 f76 1"/>
                <a:gd name="f93" fmla="*/ 9 f75 1"/>
                <a:gd name="f94" fmla="*/ 70 f76 1"/>
                <a:gd name="f95" fmla="*/ 30 f75 1"/>
                <a:gd name="f96" fmla="*/ 95 f76 1"/>
                <a:gd name="f97" fmla="*/ 116 f76 1"/>
                <a:gd name="f98" fmla="*/ 135 f76 1"/>
                <a:gd name="f99" fmla="*/ 142 f76 1"/>
                <a:gd name="f100" fmla="*/ 29 f75 1"/>
                <a:gd name="f101" fmla="*/ 163 f76 1"/>
                <a:gd name="f102" fmla="*/ 135 f75 1"/>
                <a:gd name="f103" fmla="+- f77 0 f1"/>
                <a:gd name="f104" fmla="*/ f80 1 166"/>
                <a:gd name="f105" fmla="*/ f81 1 237"/>
                <a:gd name="f106" fmla="*/ f82 1 166"/>
                <a:gd name="f107" fmla="*/ f83 1 237"/>
                <a:gd name="f108" fmla="*/ f84 1 166"/>
                <a:gd name="f109" fmla="*/ f85 1 166"/>
                <a:gd name="f110" fmla="*/ f86 1 166"/>
                <a:gd name="f111" fmla="*/ f87 1 237"/>
                <a:gd name="f112" fmla="*/ f88 1 166"/>
                <a:gd name="f113" fmla="*/ f89 1 237"/>
                <a:gd name="f114" fmla="*/ f90 1 166"/>
                <a:gd name="f115" fmla="*/ f91 1 237"/>
                <a:gd name="f116" fmla="*/ f92 1 166"/>
                <a:gd name="f117" fmla="*/ f93 1 237"/>
                <a:gd name="f118" fmla="*/ f94 1 166"/>
                <a:gd name="f119" fmla="*/ f95 1 237"/>
                <a:gd name="f120" fmla="*/ f96 1 166"/>
                <a:gd name="f121" fmla="*/ f97 1 166"/>
                <a:gd name="f122" fmla="*/ f98 1 166"/>
                <a:gd name="f123" fmla="*/ f99 1 166"/>
                <a:gd name="f124" fmla="*/ f100 1 237"/>
                <a:gd name="f125" fmla="*/ f101 1 166"/>
                <a:gd name="f126" fmla="*/ f102 1 237"/>
                <a:gd name="f127" fmla="*/ 0 1 f78"/>
                <a:gd name="f128" fmla="*/ f72 1 f78"/>
                <a:gd name="f129" fmla="*/ 0 1 f79"/>
                <a:gd name="f130" fmla="*/ f73 1 f79"/>
                <a:gd name="f131" fmla="*/ f104 1 f78"/>
                <a:gd name="f132" fmla="*/ f105 1 f79"/>
                <a:gd name="f133" fmla="*/ f106 1 f78"/>
                <a:gd name="f134" fmla="*/ f107 1 f79"/>
                <a:gd name="f135" fmla="*/ f108 1 f78"/>
                <a:gd name="f136" fmla="*/ f109 1 f78"/>
                <a:gd name="f137" fmla="*/ f110 1 f78"/>
                <a:gd name="f138" fmla="*/ f111 1 f79"/>
                <a:gd name="f139" fmla="*/ f112 1 f78"/>
                <a:gd name="f140" fmla="*/ f113 1 f79"/>
                <a:gd name="f141" fmla="*/ f114 1 f78"/>
                <a:gd name="f142" fmla="*/ f115 1 f79"/>
                <a:gd name="f143" fmla="*/ f116 1 f78"/>
                <a:gd name="f144" fmla="*/ f117 1 f79"/>
                <a:gd name="f145" fmla="*/ f118 1 f78"/>
                <a:gd name="f146" fmla="*/ f119 1 f79"/>
                <a:gd name="f147" fmla="*/ f120 1 f78"/>
                <a:gd name="f148" fmla="*/ f121 1 f78"/>
                <a:gd name="f149" fmla="*/ f122 1 f78"/>
                <a:gd name="f150" fmla="*/ f123 1 f78"/>
                <a:gd name="f151" fmla="*/ f124 1 f79"/>
                <a:gd name="f152" fmla="*/ f125 1 f78"/>
                <a:gd name="f153" fmla="*/ f126 1 f79"/>
                <a:gd name="f154" fmla="*/ f127 f69 1"/>
                <a:gd name="f155" fmla="*/ f128 f69 1"/>
                <a:gd name="f156" fmla="*/ f130 f70 1"/>
                <a:gd name="f157" fmla="*/ f129 f70 1"/>
                <a:gd name="f158" fmla="*/ f131 f69 1"/>
                <a:gd name="f159" fmla="*/ f132 f70 1"/>
                <a:gd name="f160" fmla="*/ f133 f69 1"/>
                <a:gd name="f161" fmla="*/ f134 f70 1"/>
                <a:gd name="f162" fmla="*/ f135 f69 1"/>
                <a:gd name="f163" fmla="*/ f136 f69 1"/>
                <a:gd name="f164" fmla="*/ f137 f69 1"/>
                <a:gd name="f165" fmla="*/ f138 f70 1"/>
                <a:gd name="f166" fmla="*/ f139 f69 1"/>
                <a:gd name="f167" fmla="*/ f140 f70 1"/>
                <a:gd name="f168" fmla="*/ f141 f69 1"/>
                <a:gd name="f169" fmla="*/ f142 f70 1"/>
                <a:gd name="f170" fmla="*/ f143 f69 1"/>
                <a:gd name="f171" fmla="*/ f144 f70 1"/>
                <a:gd name="f172" fmla="*/ f145 f69 1"/>
                <a:gd name="f173" fmla="*/ f146 f70 1"/>
                <a:gd name="f174" fmla="*/ f147 f69 1"/>
                <a:gd name="f175" fmla="*/ f148 f69 1"/>
                <a:gd name="f176" fmla="*/ f149 f69 1"/>
                <a:gd name="f177" fmla="*/ f150 f69 1"/>
                <a:gd name="f178" fmla="*/ f151 f70 1"/>
                <a:gd name="f179" fmla="*/ f152 f69 1"/>
                <a:gd name="f180" fmla="*/ f153 f70 1"/>
              </a:gdLst>
              <a:ahLst/>
              <a:cxnLst>
                <a:cxn ang="3cd4">
                  <a:pos x="hc" y="t"/>
                </a:cxn>
                <a:cxn ang="0">
                  <a:pos x="r" y="vc"/>
                </a:cxn>
                <a:cxn ang="cd4">
                  <a:pos x="hc" y="b"/>
                </a:cxn>
                <a:cxn ang="cd2">
                  <a:pos x="l" y="vc"/>
                </a:cxn>
                <a:cxn ang="f103">
                  <a:pos x="f158" y="f159"/>
                </a:cxn>
                <a:cxn ang="f103">
                  <a:pos x="f160" y="f161"/>
                </a:cxn>
                <a:cxn ang="f103">
                  <a:pos x="f162" y="f161"/>
                </a:cxn>
                <a:cxn ang="f103">
                  <a:pos x="f163" y="f159"/>
                </a:cxn>
                <a:cxn ang="f103">
                  <a:pos x="f164" y="f165"/>
                </a:cxn>
                <a:cxn ang="f103">
                  <a:pos x="f166" y="f167"/>
                </a:cxn>
                <a:cxn ang="f103">
                  <a:pos x="f168" y="f169"/>
                </a:cxn>
                <a:cxn ang="f103">
                  <a:pos x="f170" y="f171"/>
                </a:cxn>
                <a:cxn ang="f103">
                  <a:pos x="f172" y="f173"/>
                </a:cxn>
                <a:cxn ang="f103">
                  <a:pos x="f174" y="f173"/>
                </a:cxn>
                <a:cxn ang="f103">
                  <a:pos x="f175" y="f171"/>
                </a:cxn>
                <a:cxn ang="f103">
                  <a:pos x="f176" y="f169"/>
                </a:cxn>
                <a:cxn ang="f103">
                  <a:pos x="f177" y="f178"/>
                </a:cxn>
                <a:cxn ang="f103">
                  <a:pos x="f179" y="f180"/>
                </a:cxn>
                <a:cxn ang="f103">
                  <a:pos x="f158" y="f159"/>
                </a:cxn>
              </a:cxnLst>
              <a:rect l="f154" t="f157" r="f155" b="f156"/>
              <a:pathLst>
                <a:path w="166" h="236">
                  <a:moveTo>
                    <a:pt x="f8" y="f9"/>
                  </a:moveTo>
                  <a:cubicBezTo>
                    <a:pt x="f10" y="f11"/>
                    <a:pt x="f12" y="f13"/>
                    <a:pt x="f14" y="f15"/>
                  </a:cubicBezTo>
                  <a:cubicBezTo>
                    <a:pt x="f16" y="f7"/>
                    <a:pt x="f17" y="f7"/>
                    <a:pt x="f18" y="f15"/>
                  </a:cubicBezTo>
                  <a:cubicBezTo>
                    <a:pt x="f19" y="f13"/>
                    <a:pt x="f20" y="f21"/>
                    <a:pt x="f22" y="f9"/>
                  </a:cubicBezTo>
                  <a:cubicBezTo>
                    <a:pt x="f5" y="f23"/>
                    <a:pt x="f5" y="f24"/>
                    <a:pt x="f25" y="f26"/>
                  </a:cubicBezTo>
                  <a:cubicBezTo>
                    <a:pt x="f27" y="f28"/>
                    <a:pt x="f29" y="f30"/>
                    <a:pt x="f31" y="f32"/>
                  </a:cubicBezTo>
                  <a:cubicBezTo>
                    <a:pt x="f31" y="f33"/>
                    <a:pt x="f34" y="f35"/>
                    <a:pt x="f36" y="f37"/>
                  </a:cubicBezTo>
                  <a:cubicBezTo>
                    <a:pt x="f38" y="f5"/>
                    <a:pt x="f39" y="f40"/>
                    <a:pt x="f41" y="f27"/>
                  </a:cubicBezTo>
                  <a:cubicBezTo>
                    <a:pt x="f42" y="f33"/>
                    <a:pt x="f43" y="f44"/>
                    <a:pt x="f45" y="f36"/>
                  </a:cubicBezTo>
                  <a:cubicBezTo>
                    <a:pt x="f46" y="f47"/>
                    <a:pt x="f48" y="f47"/>
                    <a:pt x="f49" y="f36"/>
                  </a:cubicBezTo>
                  <a:cubicBezTo>
                    <a:pt x="f50" y="f44"/>
                    <a:pt x="f51" y="f52"/>
                    <a:pt x="f53" y="f27"/>
                  </a:cubicBezTo>
                  <a:cubicBezTo>
                    <a:pt x="f54" y="f40"/>
                    <a:pt x="f55" y="f25"/>
                    <a:pt x="f56" y="f37"/>
                  </a:cubicBezTo>
                  <a:cubicBezTo>
                    <a:pt x="f26" y="f57"/>
                    <a:pt x="f26" y="f58"/>
                    <a:pt x="f59" y="f60"/>
                  </a:cubicBezTo>
                  <a:cubicBezTo>
                    <a:pt x="f61" y="f62"/>
                    <a:pt x="f63" y="f28"/>
                    <a:pt x="f64" y="f56"/>
                  </a:cubicBezTo>
                  <a:cubicBezTo>
                    <a:pt x="f65" y="f66"/>
                    <a:pt x="f6" y="f67"/>
                    <a:pt x="f8" y="f9"/>
                  </a:cubicBezTo>
                  <a:close/>
                </a:path>
              </a:pathLst>
            </a:custGeom>
            <a:solidFill>
              <a:srgbClr val="C03B2B"/>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2" name="Freeform 44">
              <a:extLst>
                <a:ext uri="{FF2B5EF4-FFF2-40B4-BE49-F238E27FC236}">
                  <a16:creationId xmlns:a16="http://schemas.microsoft.com/office/drawing/2014/main" id="{78C6266A-FDBE-4C64-B80A-3597342EFDAA}"/>
                </a:ext>
              </a:extLst>
            </p:cNvPr>
            <p:cNvSpPr/>
            <p:nvPr/>
          </p:nvSpPr>
          <p:spPr>
            <a:xfrm>
              <a:off x="7583484" y="1806570"/>
              <a:ext cx="214317" cy="325434"/>
            </a:xfrm>
            <a:custGeom>
              <a:avLst/>
              <a:gdLst>
                <a:gd name="f0" fmla="val 10800000"/>
                <a:gd name="f1" fmla="val 5400000"/>
                <a:gd name="f2" fmla="val 180"/>
                <a:gd name="f3" fmla="val w"/>
                <a:gd name="f4" fmla="val h"/>
                <a:gd name="f5" fmla="val 0"/>
                <a:gd name="f6" fmla="val 166"/>
                <a:gd name="f7" fmla="val 252"/>
                <a:gd name="f8" fmla="val 121"/>
                <a:gd name="f9" fmla="val 97"/>
                <a:gd name="f10" fmla="val 111"/>
                <a:gd name="f11" fmla="val 149"/>
                <a:gd name="f12" fmla="val 101"/>
                <a:gd name="f13" fmla="val 201"/>
                <a:gd name="f14" fmla="val 90"/>
                <a:gd name="f15" fmla="val 72"/>
                <a:gd name="f16" fmla="val 233"/>
                <a:gd name="f17" fmla="val 61"/>
                <a:gd name="f18" fmla="val 208"/>
                <a:gd name="f19" fmla="val 49"/>
                <a:gd name="f20" fmla="val 185"/>
                <a:gd name="f21" fmla="val 33"/>
                <a:gd name="f22" fmla="val 156"/>
                <a:gd name="f23" fmla="val 21"/>
                <a:gd name="f24" fmla="val 125"/>
                <a:gd name="f25" fmla="val 11"/>
                <a:gd name="f26" fmla="val 93"/>
                <a:gd name="f27" fmla="val 62"/>
                <a:gd name="f28" fmla="val 6"/>
                <a:gd name="f29" fmla="val 31"/>
                <a:gd name="f30" fmla="val 45"/>
                <a:gd name="f31" fmla="val 1"/>
                <a:gd name="f32" fmla="val 84"/>
                <a:gd name="f33" fmla="val 10"/>
                <a:gd name="f34" fmla="val 123"/>
                <a:gd name="f35" fmla="val 15"/>
                <a:gd name="f36" fmla="val 133"/>
                <a:gd name="f37" fmla="val 16"/>
                <a:gd name="f38" fmla="val 143"/>
                <a:gd name="f39" fmla="val 18"/>
                <a:gd name="f40" fmla="val 153"/>
                <a:gd name="f41" fmla="val 19"/>
                <a:gd name="f42" fmla="val 157"/>
                <a:gd name="f43" fmla="val 162"/>
                <a:gd name="f44" fmla="val 20"/>
                <a:gd name="f45" fmla="val 164"/>
                <a:gd name="f46" fmla="val 24"/>
                <a:gd name="f47" fmla="val 32"/>
                <a:gd name="f48" fmla="val 161"/>
                <a:gd name="f49" fmla="val 34"/>
                <a:gd name="f50" fmla="val 38"/>
                <a:gd name="f51" fmla="val 144"/>
                <a:gd name="f52" fmla="val 46"/>
                <a:gd name="f53" fmla="val 132"/>
                <a:gd name="f54" fmla="val 54"/>
                <a:gd name="f55" fmla="val 119"/>
                <a:gd name="f56" fmla="val 68"/>
                <a:gd name="f57" fmla="val 108"/>
                <a:gd name="f58" fmla="val 73"/>
                <a:gd name="f59" fmla="val 117"/>
                <a:gd name="f60" fmla="val 81"/>
                <a:gd name="f61" fmla="val 85"/>
                <a:gd name="f62" fmla="val 126"/>
                <a:gd name="f63" fmla="+- 0 0 -90"/>
                <a:gd name="f64" fmla="*/ f3 1 166"/>
                <a:gd name="f65" fmla="*/ f4 1 252"/>
                <a:gd name="f66" fmla="val f5"/>
                <a:gd name="f67" fmla="val f6"/>
                <a:gd name="f68" fmla="val f7"/>
                <a:gd name="f69" fmla="*/ f63 f0 1"/>
                <a:gd name="f70" fmla="+- f68 0 f66"/>
                <a:gd name="f71" fmla="+- f67 0 f66"/>
                <a:gd name="f72" fmla="*/ f69 1 f2"/>
                <a:gd name="f73" fmla="*/ f71 1 166"/>
                <a:gd name="f74" fmla="*/ f70 1 252"/>
                <a:gd name="f75" fmla="*/ 121 f71 1"/>
                <a:gd name="f76" fmla="*/ 97 f70 1"/>
                <a:gd name="f77" fmla="*/ 90 f71 1"/>
                <a:gd name="f78" fmla="*/ 252 f70 1"/>
                <a:gd name="f79" fmla="*/ 49 f71 1"/>
                <a:gd name="f80" fmla="*/ 185 f70 1"/>
                <a:gd name="f81" fmla="*/ 11 f71 1"/>
                <a:gd name="f82" fmla="*/ 93 f70 1"/>
                <a:gd name="f83" fmla="*/ 6 f71 1"/>
                <a:gd name="f84" fmla="*/ 0 f70 1"/>
                <a:gd name="f85" fmla="*/ 123 f71 1"/>
                <a:gd name="f86" fmla="*/ 15 f70 1"/>
                <a:gd name="f87" fmla="*/ 153 f71 1"/>
                <a:gd name="f88" fmla="*/ 19 f70 1"/>
                <a:gd name="f89" fmla="*/ 164 f71 1"/>
                <a:gd name="f90" fmla="*/ 24 f70 1"/>
                <a:gd name="f91" fmla="*/ 156 f71 1"/>
                <a:gd name="f92" fmla="*/ 38 f70 1"/>
                <a:gd name="f93" fmla="*/ 119 f71 1"/>
                <a:gd name="f94" fmla="*/ 62 f70 1"/>
                <a:gd name="f95" fmla="*/ 117 f71 1"/>
                <a:gd name="f96" fmla="*/ 81 f70 1"/>
                <a:gd name="f97" fmla="+- f72 0 f1"/>
                <a:gd name="f98" fmla="*/ f75 1 166"/>
                <a:gd name="f99" fmla="*/ f76 1 252"/>
                <a:gd name="f100" fmla="*/ f77 1 166"/>
                <a:gd name="f101" fmla="*/ f78 1 252"/>
                <a:gd name="f102" fmla="*/ f79 1 166"/>
                <a:gd name="f103" fmla="*/ f80 1 252"/>
                <a:gd name="f104" fmla="*/ f81 1 166"/>
                <a:gd name="f105" fmla="*/ f82 1 252"/>
                <a:gd name="f106" fmla="*/ f83 1 166"/>
                <a:gd name="f107" fmla="*/ f84 1 252"/>
                <a:gd name="f108" fmla="*/ f85 1 166"/>
                <a:gd name="f109" fmla="*/ f86 1 252"/>
                <a:gd name="f110" fmla="*/ f87 1 166"/>
                <a:gd name="f111" fmla="*/ f88 1 252"/>
                <a:gd name="f112" fmla="*/ f89 1 166"/>
                <a:gd name="f113" fmla="*/ f90 1 252"/>
                <a:gd name="f114" fmla="*/ f91 1 166"/>
                <a:gd name="f115" fmla="*/ f92 1 252"/>
                <a:gd name="f116" fmla="*/ f93 1 166"/>
                <a:gd name="f117" fmla="*/ f94 1 252"/>
                <a:gd name="f118" fmla="*/ f95 1 166"/>
                <a:gd name="f119" fmla="*/ f96 1 252"/>
                <a:gd name="f120" fmla="*/ 0 1 f73"/>
                <a:gd name="f121" fmla="*/ f67 1 f73"/>
                <a:gd name="f122" fmla="*/ 0 1 f74"/>
                <a:gd name="f123" fmla="*/ f68 1 f74"/>
                <a:gd name="f124" fmla="*/ f98 1 f73"/>
                <a:gd name="f125" fmla="*/ f99 1 f74"/>
                <a:gd name="f126" fmla="*/ f100 1 f73"/>
                <a:gd name="f127" fmla="*/ f101 1 f74"/>
                <a:gd name="f128" fmla="*/ f102 1 f73"/>
                <a:gd name="f129" fmla="*/ f103 1 f74"/>
                <a:gd name="f130" fmla="*/ f104 1 f73"/>
                <a:gd name="f131" fmla="*/ f105 1 f74"/>
                <a:gd name="f132" fmla="*/ f106 1 f73"/>
                <a:gd name="f133" fmla="*/ f107 1 f74"/>
                <a:gd name="f134" fmla="*/ f108 1 f73"/>
                <a:gd name="f135" fmla="*/ f109 1 f74"/>
                <a:gd name="f136" fmla="*/ f110 1 f73"/>
                <a:gd name="f137" fmla="*/ f111 1 f74"/>
                <a:gd name="f138" fmla="*/ f112 1 f73"/>
                <a:gd name="f139" fmla="*/ f113 1 f74"/>
                <a:gd name="f140" fmla="*/ f114 1 f73"/>
                <a:gd name="f141" fmla="*/ f115 1 f74"/>
                <a:gd name="f142" fmla="*/ f116 1 f73"/>
                <a:gd name="f143" fmla="*/ f117 1 f74"/>
                <a:gd name="f144" fmla="*/ f118 1 f73"/>
                <a:gd name="f145" fmla="*/ f119 1 f74"/>
                <a:gd name="f146" fmla="*/ f120 f64 1"/>
                <a:gd name="f147" fmla="*/ f121 f64 1"/>
                <a:gd name="f148" fmla="*/ f123 f65 1"/>
                <a:gd name="f149" fmla="*/ f122 f65 1"/>
                <a:gd name="f150" fmla="*/ f124 f64 1"/>
                <a:gd name="f151" fmla="*/ f125 f65 1"/>
                <a:gd name="f152" fmla="*/ f126 f64 1"/>
                <a:gd name="f153" fmla="*/ f127 f65 1"/>
                <a:gd name="f154" fmla="*/ f128 f64 1"/>
                <a:gd name="f155" fmla="*/ f129 f65 1"/>
                <a:gd name="f156" fmla="*/ f130 f64 1"/>
                <a:gd name="f157" fmla="*/ f131 f65 1"/>
                <a:gd name="f158" fmla="*/ f132 f64 1"/>
                <a:gd name="f159" fmla="*/ f133 f65 1"/>
                <a:gd name="f160" fmla="*/ f134 f64 1"/>
                <a:gd name="f161" fmla="*/ f135 f65 1"/>
                <a:gd name="f162" fmla="*/ f136 f64 1"/>
                <a:gd name="f163" fmla="*/ f137 f65 1"/>
                <a:gd name="f164" fmla="*/ f138 f64 1"/>
                <a:gd name="f165" fmla="*/ f139 f65 1"/>
                <a:gd name="f166" fmla="*/ f140 f64 1"/>
                <a:gd name="f167" fmla="*/ f141 f65 1"/>
                <a:gd name="f168" fmla="*/ f142 f64 1"/>
                <a:gd name="f169" fmla="*/ f143 f65 1"/>
                <a:gd name="f170" fmla="*/ f144 f64 1"/>
                <a:gd name="f171" fmla="*/ f145 f65 1"/>
              </a:gdLst>
              <a:ahLst/>
              <a:cxnLst>
                <a:cxn ang="3cd4">
                  <a:pos x="hc" y="t"/>
                </a:cxn>
                <a:cxn ang="0">
                  <a:pos x="r" y="vc"/>
                </a:cxn>
                <a:cxn ang="cd4">
                  <a:pos x="hc" y="b"/>
                </a:cxn>
                <a:cxn ang="cd2">
                  <a:pos x="l" y="vc"/>
                </a:cxn>
                <a:cxn ang="f97">
                  <a:pos x="f150" y="f151"/>
                </a:cxn>
                <a:cxn ang="f97">
                  <a:pos x="f152" y="f153"/>
                </a:cxn>
                <a:cxn ang="f97">
                  <a:pos x="f154" y="f155"/>
                </a:cxn>
                <a:cxn ang="f97">
                  <a:pos x="f156" y="f157"/>
                </a:cxn>
                <a:cxn ang="f97">
                  <a:pos x="f158" y="f159"/>
                </a:cxn>
                <a:cxn ang="f97">
                  <a:pos x="f160" y="f161"/>
                </a:cxn>
                <a:cxn ang="f97">
                  <a:pos x="f162" y="f163"/>
                </a:cxn>
                <a:cxn ang="f97">
                  <a:pos x="f164" y="f165"/>
                </a:cxn>
                <a:cxn ang="f97">
                  <a:pos x="f166" y="f167"/>
                </a:cxn>
                <a:cxn ang="f97">
                  <a:pos x="f168" y="f169"/>
                </a:cxn>
                <a:cxn ang="f97">
                  <a:pos x="f170" y="f171"/>
                </a:cxn>
                <a:cxn ang="f97">
                  <a:pos x="f150" y="f151"/>
                </a:cxn>
              </a:cxnLst>
              <a:rect l="f146" t="f149" r="f147" b="f148"/>
              <a:pathLst>
                <a:path w="166" h="251">
                  <a:moveTo>
                    <a:pt x="f8" y="f9"/>
                  </a:moveTo>
                  <a:cubicBezTo>
                    <a:pt x="f10" y="f11"/>
                    <a:pt x="f12" y="f13"/>
                    <a:pt x="f14" y="f7"/>
                  </a:cubicBezTo>
                  <a:cubicBezTo>
                    <a:pt x="f15" y="f16"/>
                    <a:pt x="f17" y="f18"/>
                    <a:pt x="f19" y="f20"/>
                  </a:cubicBezTo>
                  <a:cubicBezTo>
                    <a:pt x="f21" y="f22"/>
                    <a:pt x="f23" y="f24"/>
                    <a:pt x="f25" y="f26"/>
                  </a:cubicBezTo>
                  <a:cubicBezTo>
                    <a:pt x="f5" y="f27"/>
                    <a:pt x="f28" y="f29"/>
                    <a:pt x="f28" y="f5"/>
                  </a:cubicBezTo>
                  <a:cubicBezTo>
                    <a:pt x="f30" y="f31"/>
                    <a:pt x="f32" y="f33"/>
                    <a:pt x="f34" y="f35"/>
                  </a:cubicBezTo>
                  <a:cubicBezTo>
                    <a:pt x="f36" y="f37"/>
                    <a:pt x="f38" y="f39"/>
                    <a:pt x="f40" y="f41"/>
                  </a:cubicBezTo>
                  <a:cubicBezTo>
                    <a:pt x="f42" y="f41"/>
                    <a:pt x="f43" y="f44"/>
                    <a:pt x="f45" y="f46"/>
                  </a:cubicBezTo>
                  <a:cubicBezTo>
                    <a:pt x="f6" y="f47"/>
                    <a:pt x="f48" y="f49"/>
                    <a:pt x="f22" y="f50"/>
                  </a:cubicBezTo>
                  <a:cubicBezTo>
                    <a:pt x="f51" y="f52"/>
                    <a:pt x="f53" y="f54"/>
                    <a:pt x="f55" y="f27"/>
                  </a:cubicBezTo>
                  <a:cubicBezTo>
                    <a:pt x="f10" y="f56"/>
                    <a:pt x="f57" y="f58"/>
                    <a:pt x="f59" y="f60"/>
                  </a:cubicBezTo>
                  <a:cubicBezTo>
                    <a:pt x="f8" y="f61"/>
                    <a:pt x="f62" y="f14"/>
                    <a:pt x="f8" y="f9"/>
                  </a:cubicBezTo>
                  <a:close/>
                </a:path>
              </a:pathLst>
            </a:custGeom>
            <a:solidFill>
              <a:srgbClr val="F5EFC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3" name="Freeform 45">
              <a:extLst>
                <a:ext uri="{FF2B5EF4-FFF2-40B4-BE49-F238E27FC236}">
                  <a16:creationId xmlns:a16="http://schemas.microsoft.com/office/drawing/2014/main" id="{670BD60E-4BC0-4D29-BC80-EE5E9B72B865}"/>
                </a:ext>
              </a:extLst>
            </p:cNvPr>
            <p:cNvSpPr/>
            <p:nvPr/>
          </p:nvSpPr>
          <p:spPr>
            <a:xfrm>
              <a:off x="7805739" y="1806570"/>
              <a:ext cx="214317" cy="325434"/>
            </a:xfrm>
            <a:custGeom>
              <a:avLst/>
              <a:gdLst>
                <a:gd name="f0" fmla="val 10800000"/>
                <a:gd name="f1" fmla="val 5400000"/>
                <a:gd name="f2" fmla="val 180"/>
                <a:gd name="f3" fmla="val w"/>
                <a:gd name="f4" fmla="val h"/>
                <a:gd name="f5" fmla="val 0"/>
                <a:gd name="f6" fmla="val 167"/>
                <a:gd name="f7" fmla="val 252"/>
                <a:gd name="f8" fmla="val 78"/>
                <a:gd name="f9" fmla="val 67"/>
                <a:gd name="f10" fmla="val 200"/>
                <a:gd name="f11" fmla="val 57"/>
                <a:gd name="f12" fmla="val 149"/>
                <a:gd name="f13" fmla="val 47"/>
                <a:gd name="f14" fmla="val 97"/>
                <a:gd name="f15" fmla="val 41"/>
                <a:gd name="f16" fmla="val 90"/>
                <a:gd name="f17" fmla="val 45"/>
                <a:gd name="f18" fmla="val 84"/>
                <a:gd name="f19" fmla="val 50"/>
                <a:gd name="f20" fmla="val 79"/>
                <a:gd name="f21" fmla="val 59"/>
                <a:gd name="f22" fmla="val 71"/>
                <a:gd name="f23" fmla="val 55"/>
                <a:gd name="f24" fmla="val 66"/>
                <a:gd name="f25" fmla="val 61"/>
                <a:gd name="f26" fmla="val 35"/>
                <a:gd name="f27" fmla="val 54"/>
                <a:gd name="f28" fmla="val 23"/>
                <a:gd name="f29" fmla="val 11"/>
                <a:gd name="f30" fmla="val 37"/>
                <a:gd name="f31" fmla="val 6"/>
                <a:gd name="f32" fmla="val 34"/>
                <a:gd name="f33" fmla="val 31"/>
                <a:gd name="f34" fmla="val 1"/>
                <a:gd name="f35" fmla="val 15"/>
                <a:gd name="f36" fmla="val 16"/>
                <a:gd name="f37" fmla="val 30"/>
                <a:gd name="f38" fmla="val 17"/>
                <a:gd name="f39" fmla="val 44"/>
                <a:gd name="f40" fmla="val 83"/>
                <a:gd name="f41" fmla="val 10"/>
                <a:gd name="f42" fmla="val 122"/>
                <a:gd name="f43" fmla="val 162"/>
                <a:gd name="f44" fmla="val 48"/>
                <a:gd name="f45" fmla="val 161"/>
                <a:gd name="f46" fmla="val 94"/>
                <a:gd name="f47" fmla="val 141"/>
                <a:gd name="f48" fmla="val 139"/>
                <a:gd name="f49" fmla="val 125"/>
                <a:gd name="f50" fmla="val 174"/>
                <a:gd name="f51" fmla="val 108"/>
                <a:gd name="f52" fmla="val 208"/>
                <a:gd name="f53" fmla="val 87"/>
                <a:gd name="f54" fmla="val 241"/>
                <a:gd name="f55" fmla="val 245"/>
                <a:gd name="f56" fmla="val 82"/>
                <a:gd name="f57" fmla="val 249"/>
                <a:gd name="f58" fmla="+- 0 0 -90"/>
                <a:gd name="f59" fmla="*/ f3 1 167"/>
                <a:gd name="f60" fmla="*/ f4 1 252"/>
                <a:gd name="f61" fmla="val f5"/>
                <a:gd name="f62" fmla="val f6"/>
                <a:gd name="f63" fmla="val f7"/>
                <a:gd name="f64" fmla="*/ f58 f0 1"/>
                <a:gd name="f65" fmla="+- f63 0 f61"/>
                <a:gd name="f66" fmla="+- f62 0 f61"/>
                <a:gd name="f67" fmla="*/ f64 1 f2"/>
                <a:gd name="f68" fmla="*/ f66 1 167"/>
                <a:gd name="f69" fmla="*/ f65 1 252"/>
                <a:gd name="f70" fmla="*/ 78 f66 1"/>
                <a:gd name="f71" fmla="*/ 252 f65 1"/>
                <a:gd name="f72" fmla="*/ 47 f66 1"/>
                <a:gd name="f73" fmla="*/ 97 f65 1"/>
                <a:gd name="f74" fmla="*/ 50 f66 1"/>
                <a:gd name="f75" fmla="*/ 79 f65 1"/>
                <a:gd name="f76" fmla="*/ 61 f65 1"/>
                <a:gd name="f77" fmla="*/ 11 f66 1"/>
                <a:gd name="f78" fmla="*/ 37 f65 1"/>
                <a:gd name="f79" fmla="*/ 1 f66 1"/>
                <a:gd name="f80" fmla="*/ 23 f65 1"/>
                <a:gd name="f81" fmla="*/ 44 f66 1"/>
                <a:gd name="f82" fmla="*/ 15 f65 1"/>
                <a:gd name="f83" fmla="*/ 162 f66 1"/>
                <a:gd name="f84" fmla="*/ 0 f65 1"/>
                <a:gd name="f85" fmla="*/ 141 f66 1"/>
                <a:gd name="f86" fmla="*/ 139 f65 1"/>
                <a:gd name="f87" fmla="*/ 87 f66 1"/>
                <a:gd name="f88" fmla="*/ 241 f65 1"/>
                <a:gd name="f89" fmla="+- f67 0 f1"/>
                <a:gd name="f90" fmla="*/ f70 1 167"/>
                <a:gd name="f91" fmla="*/ f71 1 252"/>
                <a:gd name="f92" fmla="*/ f72 1 167"/>
                <a:gd name="f93" fmla="*/ f73 1 252"/>
                <a:gd name="f94" fmla="*/ f74 1 167"/>
                <a:gd name="f95" fmla="*/ f75 1 252"/>
                <a:gd name="f96" fmla="*/ f76 1 252"/>
                <a:gd name="f97" fmla="*/ f77 1 167"/>
                <a:gd name="f98" fmla="*/ f78 1 252"/>
                <a:gd name="f99" fmla="*/ f79 1 167"/>
                <a:gd name="f100" fmla="*/ f80 1 252"/>
                <a:gd name="f101" fmla="*/ f81 1 167"/>
                <a:gd name="f102" fmla="*/ f82 1 252"/>
                <a:gd name="f103" fmla="*/ f83 1 167"/>
                <a:gd name="f104" fmla="*/ f84 1 252"/>
                <a:gd name="f105" fmla="*/ f85 1 167"/>
                <a:gd name="f106" fmla="*/ f86 1 252"/>
                <a:gd name="f107" fmla="*/ f87 1 167"/>
                <a:gd name="f108" fmla="*/ f88 1 252"/>
                <a:gd name="f109" fmla="*/ 0 1 f68"/>
                <a:gd name="f110" fmla="*/ f62 1 f68"/>
                <a:gd name="f111" fmla="*/ 0 1 f69"/>
                <a:gd name="f112" fmla="*/ f63 1 f69"/>
                <a:gd name="f113" fmla="*/ f90 1 f68"/>
                <a:gd name="f114" fmla="*/ f91 1 f69"/>
                <a:gd name="f115" fmla="*/ f92 1 f68"/>
                <a:gd name="f116" fmla="*/ f93 1 f69"/>
                <a:gd name="f117" fmla="*/ f94 1 f68"/>
                <a:gd name="f118" fmla="*/ f95 1 f69"/>
                <a:gd name="f119" fmla="*/ f96 1 f69"/>
                <a:gd name="f120" fmla="*/ f97 1 f68"/>
                <a:gd name="f121" fmla="*/ f98 1 f69"/>
                <a:gd name="f122" fmla="*/ f99 1 f68"/>
                <a:gd name="f123" fmla="*/ f100 1 f69"/>
                <a:gd name="f124" fmla="*/ f101 1 f68"/>
                <a:gd name="f125" fmla="*/ f102 1 f69"/>
                <a:gd name="f126" fmla="*/ f103 1 f68"/>
                <a:gd name="f127" fmla="*/ f104 1 f69"/>
                <a:gd name="f128" fmla="*/ f105 1 f68"/>
                <a:gd name="f129" fmla="*/ f106 1 f69"/>
                <a:gd name="f130" fmla="*/ f107 1 f68"/>
                <a:gd name="f131" fmla="*/ f108 1 f69"/>
                <a:gd name="f132" fmla="*/ f109 f59 1"/>
                <a:gd name="f133" fmla="*/ f110 f59 1"/>
                <a:gd name="f134" fmla="*/ f112 f60 1"/>
                <a:gd name="f135" fmla="*/ f111 f60 1"/>
                <a:gd name="f136" fmla="*/ f113 f59 1"/>
                <a:gd name="f137" fmla="*/ f114 f60 1"/>
                <a:gd name="f138" fmla="*/ f115 f59 1"/>
                <a:gd name="f139" fmla="*/ f116 f60 1"/>
                <a:gd name="f140" fmla="*/ f117 f59 1"/>
                <a:gd name="f141" fmla="*/ f118 f60 1"/>
                <a:gd name="f142" fmla="*/ f119 f60 1"/>
                <a:gd name="f143" fmla="*/ f120 f59 1"/>
                <a:gd name="f144" fmla="*/ f121 f60 1"/>
                <a:gd name="f145" fmla="*/ f122 f59 1"/>
                <a:gd name="f146" fmla="*/ f123 f60 1"/>
                <a:gd name="f147" fmla="*/ f124 f59 1"/>
                <a:gd name="f148" fmla="*/ f125 f60 1"/>
                <a:gd name="f149" fmla="*/ f126 f59 1"/>
                <a:gd name="f150" fmla="*/ f127 f60 1"/>
                <a:gd name="f151" fmla="*/ f128 f59 1"/>
                <a:gd name="f152" fmla="*/ f129 f60 1"/>
                <a:gd name="f153" fmla="*/ f130 f59 1"/>
                <a:gd name="f154" fmla="*/ f131 f60 1"/>
              </a:gdLst>
              <a:ahLst/>
              <a:cxnLst>
                <a:cxn ang="3cd4">
                  <a:pos x="hc" y="t"/>
                </a:cxn>
                <a:cxn ang="0">
                  <a:pos x="r" y="vc"/>
                </a:cxn>
                <a:cxn ang="cd4">
                  <a:pos x="hc" y="b"/>
                </a:cxn>
                <a:cxn ang="cd2">
                  <a:pos x="l" y="vc"/>
                </a:cxn>
                <a:cxn ang="f89">
                  <a:pos x="f136" y="f137"/>
                </a:cxn>
                <a:cxn ang="f89">
                  <a:pos x="f138" y="f139"/>
                </a:cxn>
                <a:cxn ang="f89">
                  <a:pos x="f140" y="f141"/>
                </a:cxn>
                <a:cxn ang="f89">
                  <a:pos x="f138" y="f142"/>
                </a:cxn>
                <a:cxn ang="f89">
                  <a:pos x="f143" y="f144"/>
                </a:cxn>
                <a:cxn ang="f89">
                  <a:pos x="f145" y="f146"/>
                </a:cxn>
                <a:cxn ang="f89">
                  <a:pos x="f147" y="f148"/>
                </a:cxn>
                <a:cxn ang="f89">
                  <a:pos x="f149" y="f150"/>
                </a:cxn>
                <a:cxn ang="f89">
                  <a:pos x="f151" y="f152"/>
                </a:cxn>
                <a:cxn ang="f89">
                  <a:pos x="f153" y="f154"/>
                </a:cxn>
                <a:cxn ang="f89">
                  <a:pos x="f136" y="f137"/>
                </a:cxn>
              </a:cxnLst>
              <a:rect l="f132" t="f135" r="f133" b="f134"/>
              <a:pathLst>
                <a:path w="167" h="251">
                  <a:moveTo>
                    <a:pt x="f8" y="f7"/>
                  </a:moveTo>
                  <a:cubicBezTo>
                    <a:pt x="f9" y="f10"/>
                    <a:pt x="f11" y="f12"/>
                    <a:pt x="f13" y="f14"/>
                  </a:cubicBezTo>
                  <a:cubicBezTo>
                    <a:pt x="f15" y="f16"/>
                    <a:pt x="f17" y="f18"/>
                    <a:pt x="f19" y="f20"/>
                  </a:cubicBezTo>
                  <a:cubicBezTo>
                    <a:pt x="f21" y="f22"/>
                    <a:pt x="f23" y="f24"/>
                    <a:pt x="f13" y="f25"/>
                  </a:cubicBezTo>
                  <a:cubicBezTo>
                    <a:pt x="f26" y="f27"/>
                    <a:pt x="f28" y="f17"/>
                    <a:pt x="f29" y="f30"/>
                  </a:cubicBezTo>
                  <a:cubicBezTo>
                    <a:pt x="f31" y="f32"/>
                    <a:pt x="f5" y="f33"/>
                    <a:pt x="f34" y="f28"/>
                  </a:cubicBezTo>
                  <a:cubicBezTo>
                    <a:pt x="f35" y="f36"/>
                    <a:pt x="f37" y="f38"/>
                    <a:pt x="f39" y="f35"/>
                  </a:cubicBezTo>
                  <a:cubicBezTo>
                    <a:pt x="f40" y="f41"/>
                    <a:pt x="f42" y="f34"/>
                    <a:pt x="f43" y="f5"/>
                  </a:cubicBezTo>
                  <a:cubicBezTo>
                    <a:pt x="f6" y="f44"/>
                    <a:pt x="f45" y="f46"/>
                    <a:pt x="f47" y="f48"/>
                  </a:cubicBezTo>
                  <a:cubicBezTo>
                    <a:pt x="f49" y="f50"/>
                    <a:pt x="f51" y="f52"/>
                    <a:pt x="f53" y="f54"/>
                  </a:cubicBezTo>
                  <a:cubicBezTo>
                    <a:pt x="f18" y="f55"/>
                    <a:pt x="f56" y="f57"/>
                    <a:pt x="f8" y="f7"/>
                  </a:cubicBezTo>
                  <a:close/>
                </a:path>
              </a:pathLst>
            </a:custGeom>
            <a:solidFill>
              <a:srgbClr val="F5EFC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4" name="Freeform 46">
              <a:extLst>
                <a:ext uri="{FF2B5EF4-FFF2-40B4-BE49-F238E27FC236}">
                  <a16:creationId xmlns:a16="http://schemas.microsoft.com/office/drawing/2014/main" id="{1C147C92-7BC0-4606-BACC-32DD4EE93C94}"/>
                </a:ext>
              </a:extLst>
            </p:cNvPr>
            <p:cNvSpPr/>
            <p:nvPr/>
          </p:nvSpPr>
          <p:spPr>
            <a:xfrm>
              <a:off x="7700967" y="1250954"/>
              <a:ext cx="201616" cy="101598"/>
            </a:xfrm>
            <a:custGeom>
              <a:avLst/>
              <a:gdLst>
                <a:gd name="f0" fmla="val 10800000"/>
                <a:gd name="f1" fmla="val 5400000"/>
                <a:gd name="f2" fmla="val 180"/>
                <a:gd name="f3" fmla="val w"/>
                <a:gd name="f4" fmla="val h"/>
                <a:gd name="f5" fmla="val 0"/>
                <a:gd name="f6" fmla="val 156"/>
                <a:gd name="f7" fmla="val 78"/>
                <a:gd name="f8" fmla="val 49"/>
                <a:gd name="f9" fmla="val 5"/>
                <a:gd name="f10" fmla="val 69"/>
                <a:gd name="f11" fmla="val 88"/>
                <a:gd name="f12" fmla="val 2"/>
                <a:gd name="f13" fmla="val 108"/>
                <a:gd name="f14" fmla="val 127"/>
                <a:gd name="f15" fmla="val 9"/>
                <a:gd name="f16" fmla="val 139"/>
                <a:gd name="f17" fmla="val 22"/>
                <a:gd name="f18" fmla="val 149"/>
                <a:gd name="f19" fmla="val 38"/>
                <a:gd name="f20" fmla="val 45"/>
                <a:gd name="f21" fmla="val 53"/>
                <a:gd name="f22" fmla="val 60"/>
                <a:gd name="f23" fmla="val 146"/>
                <a:gd name="f24" fmla="val 62"/>
                <a:gd name="f25" fmla="val 143"/>
                <a:gd name="f26" fmla="val 64"/>
                <a:gd name="f27" fmla="val 141"/>
                <a:gd name="f28" fmla="val 67"/>
                <a:gd name="f29" fmla="val 128"/>
                <a:gd name="f30" fmla="val 77"/>
                <a:gd name="f31" fmla="val 122"/>
                <a:gd name="f32" fmla="val 76"/>
                <a:gd name="f33" fmla="val 103"/>
                <a:gd name="f34" fmla="val 99"/>
                <a:gd name="f35" fmla="val 47"/>
                <a:gd name="f36" fmla="val 87"/>
                <a:gd name="f37" fmla="val 57"/>
                <a:gd name="f38" fmla="val 54"/>
                <a:gd name="f39" fmla="val 33"/>
                <a:gd name="f40" fmla="val 30"/>
                <a:gd name="f41" fmla="val 8"/>
                <a:gd name="f42" fmla="val 18"/>
                <a:gd name="f43" fmla="val 29"/>
                <a:gd name="f44" fmla="+- 0 0 -90"/>
                <a:gd name="f45" fmla="*/ f3 1 156"/>
                <a:gd name="f46" fmla="*/ f4 1 78"/>
                <a:gd name="f47" fmla="val f5"/>
                <a:gd name="f48" fmla="val f6"/>
                <a:gd name="f49" fmla="val f7"/>
                <a:gd name="f50" fmla="*/ f44 f0 1"/>
                <a:gd name="f51" fmla="+- f49 0 f47"/>
                <a:gd name="f52" fmla="+- f48 0 f47"/>
                <a:gd name="f53" fmla="*/ f50 1 f2"/>
                <a:gd name="f54" fmla="*/ f52 1 156"/>
                <a:gd name="f55" fmla="*/ f51 1 78"/>
                <a:gd name="f56" fmla="*/ 49 f52 1"/>
                <a:gd name="f57" fmla="*/ 5 f51 1"/>
                <a:gd name="f58" fmla="*/ 108 f52 1"/>
                <a:gd name="f59" fmla="*/ 149 f52 1"/>
                <a:gd name="f60" fmla="*/ 38 f51 1"/>
                <a:gd name="f61" fmla="*/ 60 f51 1"/>
                <a:gd name="f62" fmla="*/ 141 f52 1"/>
                <a:gd name="f63" fmla="*/ 67 f51 1"/>
                <a:gd name="f64" fmla="*/ 103 f52 1"/>
                <a:gd name="f65" fmla="*/ 78 f52 1"/>
                <a:gd name="f66" fmla="*/ 49 f51 1"/>
                <a:gd name="f67" fmla="*/ 54 f52 1"/>
                <a:gd name="f68" fmla="*/ 9 f52 1"/>
                <a:gd name="f69" fmla="*/ 8 f52 1"/>
                <a:gd name="f70" fmla="+- f53 0 f1"/>
                <a:gd name="f71" fmla="*/ f56 1 156"/>
                <a:gd name="f72" fmla="*/ f57 1 78"/>
                <a:gd name="f73" fmla="*/ f58 1 156"/>
                <a:gd name="f74" fmla="*/ f59 1 156"/>
                <a:gd name="f75" fmla="*/ f60 1 78"/>
                <a:gd name="f76" fmla="*/ f61 1 78"/>
                <a:gd name="f77" fmla="*/ f62 1 156"/>
                <a:gd name="f78" fmla="*/ f63 1 78"/>
                <a:gd name="f79" fmla="*/ f64 1 156"/>
                <a:gd name="f80" fmla="*/ f65 1 156"/>
                <a:gd name="f81" fmla="*/ f66 1 78"/>
                <a:gd name="f82" fmla="*/ f67 1 156"/>
                <a:gd name="f83" fmla="*/ f68 1 156"/>
                <a:gd name="f84" fmla="*/ f69 1 156"/>
                <a:gd name="f85" fmla="*/ 0 1 f54"/>
                <a:gd name="f86" fmla="*/ f48 1 f54"/>
                <a:gd name="f87" fmla="*/ 0 1 f55"/>
                <a:gd name="f88" fmla="*/ f49 1 f55"/>
                <a:gd name="f89" fmla="*/ f71 1 f54"/>
                <a:gd name="f90" fmla="*/ f72 1 f55"/>
                <a:gd name="f91" fmla="*/ f73 1 f54"/>
                <a:gd name="f92" fmla="*/ f74 1 f54"/>
                <a:gd name="f93" fmla="*/ f75 1 f55"/>
                <a:gd name="f94" fmla="*/ f76 1 f55"/>
                <a:gd name="f95" fmla="*/ f77 1 f54"/>
                <a:gd name="f96" fmla="*/ f78 1 f55"/>
                <a:gd name="f97" fmla="*/ f79 1 f54"/>
                <a:gd name="f98" fmla="*/ f80 1 f54"/>
                <a:gd name="f99" fmla="*/ f81 1 f55"/>
                <a:gd name="f100" fmla="*/ f82 1 f54"/>
                <a:gd name="f101" fmla="*/ f83 1 f54"/>
                <a:gd name="f102" fmla="*/ f84 1 f54"/>
                <a:gd name="f103" fmla="*/ f85 f45 1"/>
                <a:gd name="f104" fmla="*/ f86 f45 1"/>
                <a:gd name="f105" fmla="*/ f88 f46 1"/>
                <a:gd name="f106" fmla="*/ f87 f46 1"/>
                <a:gd name="f107" fmla="*/ f89 f45 1"/>
                <a:gd name="f108" fmla="*/ f90 f46 1"/>
                <a:gd name="f109" fmla="*/ f91 f45 1"/>
                <a:gd name="f110" fmla="*/ f92 f45 1"/>
                <a:gd name="f111" fmla="*/ f93 f46 1"/>
                <a:gd name="f112" fmla="*/ f94 f46 1"/>
                <a:gd name="f113" fmla="*/ f95 f45 1"/>
                <a:gd name="f114" fmla="*/ f96 f46 1"/>
                <a:gd name="f115" fmla="*/ f97 f45 1"/>
                <a:gd name="f116" fmla="*/ f98 f45 1"/>
                <a:gd name="f117" fmla="*/ f99 f46 1"/>
                <a:gd name="f118" fmla="*/ f100 f45 1"/>
                <a:gd name="f119" fmla="*/ f101 f45 1"/>
                <a:gd name="f120" fmla="*/ f102 f45 1"/>
              </a:gdLst>
              <a:ahLst/>
              <a:cxnLst>
                <a:cxn ang="3cd4">
                  <a:pos x="hc" y="t"/>
                </a:cxn>
                <a:cxn ang="0">
                  <a:pos x="r" y="vc"/>
                </a:cxn>
                <a:cxn ang="cd4">
                  <a:pos x="hc" y="b"/>
                </a:cxn>
                <a:cxn ang="cd2">
                  <a:pos x="l" y="vc"/>
                </a:cxn>
                <a:cxn ang="f70">
                  <a:pos x="f107" y="f108"/>
                </a:cxn>
                <a:cxn ang="f70">
                  <a:pos x="f109" y="f108"/>
                </a:cxn>
                <a:cxn ang="f70">
                  <a:pos x="f110" y="f111"/>
                </a:cxn>
                <a:cxn ang="f70">
                  <a:pos x="f110" y="f112"/>
                </a:cxn>
                <a:cxn ang="f70">
                  <a:pos x="f113" y="f114"/>
                </a:cxn>
                <a:cxn ang="f70">
                  <a:pos x="f115" y="f112"/>
                </a:cxn>
                <a:cxn ang="f70">
                  <a:pos x="f116" y="f117"/>
                </a:cxn>
                <a:cxn ang="f70">
                  <a:pos x="f118" y="f112"/>
                </a:cxn>
                <a:cxn ang="f70">
                  <a:pos x="f119" y="f112"/>
                </a:cxn>
                <a:cxn ang="f70">
                  <a:pos x="f120" y="f111"/>
                </a:cxn>
                <a:cxn ang="f70">
                  <a:pos x="f107" y="f108"/>
                </a:cxn>
              </a:cxnLst>
              <a:rect l="f103" t="f106" r="f104" b="f105"/>
              <a:pathLst>
                <a:path w="156" h="78">
                  <a:moveTo>
                    <a:pt x="f8" y="f9"/>
                  </a:moveTo>
                  <a:cubicBezTo>
                    <a:pt x="f10" y="f5"/>
                    <a:pt x="f11" y="f12"/>
                    <a:pt x="f13" y="f9"/>
                  </a:cubicBezTo>
                  <a:cubicBezTo>
                    <a:pt x="f14" y="f15"/>
                    <a:pt x="f16" y="f17"/>
                    <a:pt x="f18" y="f19"/>
                  </a:cubicBezTo>
                  <a:cubicBezTo>
                    <a:pt x="f6" y="f20"/>
                    <a:pt x="f6" y="f21"/>
                    <a:pt x="f18" y="f22"/>
                  </a:cubicBezTo>
                  <a:cubicBezTo>
                    <a:pt x="f23" y="f24"/>
                    <a:pt x="f25" y="f26"/>
                    <a:pt x="f27" y="f28"/>
                  </a:cubicBezTo>
                  <a:cubicBezTo>
                    <a:pt x="f29" y="f30"/>
                    <a:pt x="f31" y="f32"/>
                    <a:pt x="f33" y="f22"/>
                  </a:cubicBezTo>
                  <a:cubicBezTo>
                    <a:pt x="f34" y="f35"/>
                    <a:pt x="f36" y="f8"/>
                    <a:pt x="f7" y="f8"/>
                  </a:cubicBezTo>
                  <a:cubicBezTo>
                    <a:pt x="f10" y="f8"/>
                    <a:pt x="f37" y="f35"/>
                    <a:pt x="f38" y="f22"/>
                  </a:cubicBezTo>
                  <a:cubicBezTo>
                    <a:pt x="f39" y="f7"/>
                    <a:pt x="f40" y="f7"/>
                    <a:pt x="f15" y="f22"/>
                  </a:cubicBezTo>
                  <a:cubicBezTo>
                    <a:pt x="f5" y="f21"/>
                    <a:pt x="f5" y="f20"/>
                    <a:pt x="f41" y="f19"/>
                  </a:cubicBezTo>
                  <a:cubicBezTo>
                    <a:pt x="f42" y="f17"/>
                    <a:pt x="f43" y="f15"/>
                    <a:pt x="f8" y="f9"/>
                  </a:cubicBezTo>
                  <a:close/>
                </a:path>
              </a:pathLst>
            </a:custGeom>
            <a:solidFill>
              <a:srgbClr val="7F8C8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5" name="Freeform 47">
              <a:extLst>
                <a:ext uri="{FF2B5EF4-FFF2-40B4-BE49-F238E27FC236}">
                  <a16:creationId xmlns:a16="http://schemas.microsoft.com/office/drawing/2014/main" id="{F2627925-E096-4C47-B490-47ADF77E1742}"/>
                </a:ext>
              </a:extLst>
            </p:cNvPr>
            <p:cNvSpPr/>
            <p:nvPr/>
          </p:nvSpPr>
          <p:spPr>
            <a:xfrm>
              <a:off x="7894636" y="1184276"/>
              <a:ext cx="254002" cy="252410"/>
            </a:xfrm>
            <a:custGeom>
              <a:avLst/>
              <a:gdLst>
                <a:gd name="f0" fmla="val 10800000"/>
                <a:gd name="f1" fmla="val 5400000"/>
                <a:gd name="f2" fmla="val 180"/>
                <a:gd name="f3" fmla="val w"/>
                <a:gd name="f4" fmla="val h"/>
                <a:gd name="f5" fmla="val 0"/>
                <a:gd name="f6" fmla="val 197"/>
                <a:gd name="f7" fmla="val 196"/>
                <a:gd name="f8" fmla="val 112"/>
                <a:gd name="f9" fmla="val 105"/>
                <a:gd name="f10" fmla="val 97"/>
                <a:gd name="f11" fmla="val 90"/>
                <a:gd name="f12" fmla="val 6"/>
                <a:gd name="f13" fmla="val 65"/>
                <a:gd name="f14" fmla="val 16"/>
                <a:gd name="f15" fmla="val 42"/>
                <a:gd name="f16" fmla="val 38"/>
                <a:gd name="f17" fmla="val 26"/>
                <a:gd name="f18" fmla="val 72"/>
                <a:gd name="f19" fmla="val 1"/>
                <a:gd name="f20" fmla="val 115"/>
                <a:gd name="f21" fmla="val 150"/>
                <a:gd name="f22" fmla="val 25"/>
                <a:gd name="f23" fmla="val 182"/>
                <a:gd name="f24" fmla="val 47"/>
                <a:gd name="f25" fmla="val 91"/>
                <a:gd name="f26" fmla="val 185"/>
                <a:gd name="f27" fmla="val 129"/>
                <a:gd name="f28" fmla="val 173"/>
                <a:gd name="f29" fmla="val 169"/>
                <a:gd name="f30" fmla="val 137"/>
                <a:gd name="f31" fmla="val 95"/>
                <a:gd name="f32" fmla="val 49"/>
                <a:gd name="f33" fmla="val 12"/>
                <a:gd name="f34" fmla="val 165"/>
                <a:gd name="f35" fmla="val 2"/>
                <a:gd name="f36" fmla="val 119"/>
                <a:gd name="f37" fmla="val 117"/>
                <a:gd name="f38" fmla="val 114"/>
                <a:gd name="f39" fmla="+- 0 0 -90"/>
                <a:gd name="f40" fmla="*/ f3 1 197"/>
                <a:gd name="f41" fmla="*/ f4 1 196"/>
                <a:gd name="f42" fmla="val f5"/>
                <a:gd name="f43" fmla="val f6"/>
                <a:gd name="f44" fmla="val f7"/>
                <a:gd name="f45" fmla="*/ f39 f0 1"/>
                <a:gd name="f46" fmla="+- f44 0 f42"/>
                <a:gd name="f47" fmla="+- f43 0 f42"/>
                <a:gd name="f48" fmla="*/ f45 1 f2"/>
                <a:gd name="f49" fmla="*/ f47 1 197"/>
                <a:gd name="f50" fmla="*/ f46 1 196"/>
                <a:gd name="f51" fmla="*/ 0 f47 1"/>
                <a:gd name="f52" fmla="*/ 112 f46 1"/>
                <a:gd name="f53" fmla="*/ 90 f46 1"/>
                <a:gd name="f54" fmla="*/ 38 f47 1"/>
                <a:gd name="f55" fmla="*/ 26 f46 1"/>
                <a:gd name="f56" fmla="*/ 150 f47 1"/>
                <a:gd name="f57" fmla="*/ 25 f46 1"/>
                <a:gd name="f58" fmla="*/ 185 f47 1"/>
                <a:gd name="f59" fmla="*/ 129 f46 1"/>
                <a:gd name="f60" fmla="*/ 95 f47 1"/>
                <a:gd name="f61" fmla="*/ 196 f46 1"/>
                <a:gd name="f62" fmla="*/ 2 f47 1"/>
                <a:gd name="f63" fmla="*/ 119 f46 1"/>
                <a:gd name="f64" fmla="+- f48 0 f1"/>
                <a:gd name="f65" fmla="*/ f51 1 197"/>
                <a:gd name="f66" fmla="*/ f52 1 196"/>
                <a:gd name="f67" fmla="*/ f53 1 196"/>
                <a:gd name="f68" fmla="*/ f54 1 197"/>
                <a:gd name="f69" fmla="*/ f55 1 196"/>
                <a:gd name="f70" fmla="*/ f56 1 197"/>
                <a:gd name="f71" fmla="*/ f57 1 196"/>
                <a:gd name="f72" fmla="*/ f58 1 197"/>
                <a:gd name="f73" fmla="*/ f59 1 196"/>
                <a:gd name="f74" fmla="*/ f60 1 197"/>
                <a:gd name="f75" fmla="*/ f61 1 196"/>
                <a:gd name="f76" fmla="*/ f62 1 197"/>
                <a:gd name="f77" fmla="*/ f63 1 196"/>
                <a:gd name="f78" fmla="*/ 0 1 f49"/>
                <a:gd name="f79" fmla="*/ f43 1 f49"/>
                <a:gd name="f80" fmla="*/ 0 1 f50"/>
                <a:gd name="f81" fmla="*/ f44 1 f50"/>
                <a:gd name="f82" fmla="*/ f65 1 f49"/>
                <a:gd name="f83" fmla="*/ f66 1 f50"/>
                <a:gd name="f84" fmla="*/ f67 1 f50"/>
                <a:gd name="f85" fmla="*/ f68 1 f49"/>
                <a:gd name="f86" fmla="*/ f69 1 f50"/>
                <a:gd name="f87" fmla="*/ f70 1 f49"/>
                <a:gd name="f88" fmla="*/ f71 1 f50"/>
                <a:gd name="f89" fmla="*/ f72 1 f49"/>
                <a:gd name="f90" fmla="*/ f73 1 f50"/>
                <a:gd name="f91" fmla="*/ f74 1 f49"/>
                <a:gd name="f92" fmla="*/ f75 1 f50"/>
                <a:gd name="f93" fmla="*/ f76 1 f49"/>
                <a:gd name="f94" fmla="*/ f77 1 f50"/>
                <a:gd name="f95" fmla="*/ f78 f40 1"/>
                <a:gd name="f96" fmla="*/ f79 f40 1"/>
                <a:gd name="f97" fmla="*/ f81 f41 1"/>
                <a:gd name="f98" fmla="*/ f80 f41 1"/>
                <a:gd name="f99" fmla="*/ f82 f40 1"/>
                <a:gd name="f100" fmla="*/ f83 f41 1"/>
                <a:gd name="f101" fmla="*/ f84 f41 1"/>
                <a:gd name="f102" fmla="*/ f85 f40 1"/>
                <a:gd name="f103" fmla="*/ f86 f41 1"/>
                <a:gd name="f104" fmla="*/ f87 f40 1"/>
                <a:gd name="f105" fmla="*/ f88 f41 1"/>
                <a:gd name="f106" fmla="*/ f89 f40 1"/>
                <a:gd name="f107" fmla="*/ f90 f41 1"/>
                <a:gd name="f108" fmla="*/ f91 f40 1"/>
                <a:gd name="f109" fmla="*/ f92 f41 1"/>
                <a:gd name="f110" fmla="*/ f93 f40 1"/>
                <a:gd name="f111" fmla="*/ f94 f41 1"/>
              </a:gdLst>
              <a:ahLst/>
              <a:cxnLst>
                <a:cxn ang="3cd4">
                  <a:pos x="hc" y="t"/>
                </a:cxn>
                <a:cxn ang="0">
                  <a:pos x="r" y="vc"/>
                </a:cxn>
                <a:cxn ang="cd4">
                  <a:pos x="hc" y="b"/>
                </a:cxn>
                <a:cxn ang="cd2">
                  <a:pos x="l" y="vc"/>
                </a:cxn>
                <a:cxn ang="f64">
                  <a:pos x="f99" y="f100"/>
                </a:cxn>
                <a:cxn ang="f64">
                  <a:pos x="f99" y="f101"/>
                </a:cxn>
                <a:cxn ang="f64">
                  <a:pos x="f102" y="f103"/>
                </a:cxn>
                <a:cxn ang="f64">
                  <a:pos x="f104" y="f105"/>
                </a:cxn>
                <a:cxn ang="f64">
                  <a:pos x="f106" y="f107"/>
                </a:cxn>
                <a:cxn ang="f64">
                  <a:pos x="f108" y="f109"/>
                </a:cxn>
                <a:cxn ang="f64">
                  <a:pos x="f110" y="f111"/>
                </a:cxn>
                <a:cxn ang="f64">
                  <a:pos x="f99" y="f100"/>
                </a:cxn>
              </a:cxnLst>
              <a:rect l="f95" t="f98" r="f96" b="f97"/>
              <a:pathLst>
                <a:path w="197" h="196">
                  <a:moveTo>
                    <a:pt x="f5" y="f8"/>
                  </a:moveTo>
                  <a:cubicBezTo>
                    <a:pt x="f5" y="f9"/>
                    <a:pt x="f5" y="f10"/>
                    <a:pt x="f5" y="f11"/>
                  </a:cubicBezTo>
                  <a:cubicBezTo>
                    <a:pt x="f12" y="f13"/>
                    <a:pt x="f14" y="f15"/>
                    <a:pt x="f16" y="f17"/>
                  </a:cubicBezTo>
                  <a:cubicBezTo>
                    <a:pt x="f18" y="f19"/>
                    <a:pt x="f20" y="f5"/>
                    <a:pt x="f21" y="f22"/>
                  </a:cubicBezTo>
                  <a:cubicBezTo>
                    <a:pt x="f23" y="f24"/>
                    <a:pt x="f6" y="f25"/>
                    <a:pt x="f26" y="f27"/>
                  </a:cubicBezTo>
                  <a:cubicBezTo>
                    <a:pt x="f28" y="f29"/>
                    <a:pt x="f30" y="f7"/>
                    <a:pt x="f31" y="f7"/>
                  </a:cubicBezTo>
                  <a:cubicBezTo>
                    <a:pt x="f32" y="f7"/>
                    <a:pt x="f33" y="f34"/>
                    <a:pt x="f35" y="f36"/>
                  </a:cubicBezTo>
                  <a:cubicBezTo>
                    <a:pt x="f35" y="f37"/>
                    <a:pt x="f5" y="f38"/>
                    <a:pt x="f5" y="f8"/>
                  </a:cubicBezTo>
                  <a:close/>
                </a:path>
              </a:pathLst>
            </a:custGeom>
            <a:solidFill>
              <a:srgbClr val="B0D3F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6" name="Freeform 48">
              <a:extLst>
                <a:ext uri="{FF2B5EF4-FFF2-40B4-BE49-F238E27FC236}">
                  <a16:creationId xmlns:a16="http://schemas.microsoft.com/office/drawing/2014/main" id="{95E1A59B-ED47-480A-AD47-22B42C79E14F}"/>
                </a:ext>
              </a:extLst>
            </p:cNvPr>
            <p:cNvSpPr/>
            <p:nvPr/>
          </p:nvSpPr>
          <p:spPr>
            <a:xfrm>
              <a:off x="7453310" y="1179511"/>
              <a:ext cx="260347" cy="271457"/>
            </a:xfrm>
            <a:custGeom>
              <a:avLst/>
              <a:gdLst>
                <a:gd name="f0" fmla="val 10800000"/>
                <a:gd name="f1" fmla="val 5400000"/>
                <a:gd name="f2" fmla="val 180"/>
                <a:gd name="f3" fmla="val w"/>
                <a:gd name="f4" fmla="val h"/>
                <a:gd name="f5" fmla="val 0"/>
                <a:gd name="f6" fmla="val 201"/>
                <a:gd name="f7" fmla="val 210"/>
                <a:gd name="f8" fmla="val 200"/>
                <a:gd name="f9" fmla="val 93"/>
                <a:gd name="f10" fmla="val 100"/>
                <a:gd name="f11" fmla="val 108"/>
                <a:gd name="f12" fmla="val 115"/>
                <a:gd name="f13" fmla="val 193"/>
                <a:gd name="f14" fmla="val 156"/>
                <a:gd name="f15" fmla="val 171"/>
                <a:gd name="f16" fmla="val 186"/>
                <a:gd name="f17" fmla="val 129"/>
                <a:gd name="f18" fmla="val 197"/>
                <a:gd name="f19" fmla="val 78"/>
                <a:gd name="f20" fmla="val 26"/>
                <a:gd name="f21" fmla="val 179"/>
                <a:gd name="f22" fmla="val 13"/>
                <a:gd name="f23" fmla="val 128"/>
                <a:gd name="f24" fmla="val 77"/>
                <a:gd name="f25" fmla="val 31"/>
                <a:gd name="f26" fmla="val 25"/>
                <a:gd name="f27" fmla="val 82"/>
                <a:gd name="f28" fmla="val 134"/>
                <a:gd name="f29" fmla="val 184"/>
                <a:gd name="f30" fmla="val 30"/>
                <a:gd name="f31" fmla="val 198"/>
                <a:gd name="f32" fmla="val 85"/>
                <a:gd name="f33" fmla="val 199"/>
                <a:gd name="f34" fmla="val 89"/>
                <a:gd name="f35" fmla="+- 0 0 -90"/>
                <a:gd name="f36" fmla="*/ f3 1 201"/>
                <a:gd name="f37" fmla="*/ f4 1 210"/>
                <a:gd name="f38" fmla="val f5"/>
                <a:gd name="f39" fmla="val f6"/>
                <a:gd name="f40" fmla="val f7"/>
                <a:gd name="f41" fmla="*/ f35 f0 1"/>
                <a:gd name="f42" fmla="+- f40 0 f38"/>
                <a:gd name="f43" fmla="+- f39 0 f38"/>
                <a:gd name="f44" fmla="*/ f41 1 f2"/>
                <a:gd name="f45" fmla="*/ f43 1 201"/>
                <a:gd name="f46" fmla="*/ f42 1 210"/>
                <a:gd name="f47" fmla="*/ 200 f43 1"/>
                <a:gd name="f48" fmla="*/ 93 f42 1"/>
                <a:gd name="f49" fmla="*/ 201 f43 1"/>
                <a:gd name="f50" fmla="*/ 115 f42 1"/>
                <a:gd name="f51" fmla="*/ 129 f43 1"/>
                <a:gd name="f52" fmla="*/ 197 f42 1"/>
                <a:gd name="f53" fmla="*/ 13 f43 1"/>
                <a:gd name="f54" fmla="*/ 128 f42 1"/>
                <a:gd name="f55" fmla="*/ 82 f43 1"/>
                <a:gd name="f56" fmla="*/ 13 f42 1"/>
                <a:gd name="f57" fmla="*/ 197 f43 1"/>
                <a:gd name="f58" fmla="*/ 82 f42 1"/>
                <a:gd name="f59" fmla="+- f44 0 f1"/>
                <a:gd name="f60" fmla="*/ f47 1 201"/>
                <a:gd name="f61" fmla="*/ f48 1 210"/>
                <a:gd name="f62" fmla="*/ f49 1 201"/>
                <a:gd name="f63" fmla="*/ f50 1 210"/>
                <a:gd name="f64" fmla="*/ f51 1 201"/>
                <a:gd name="f65" fmla="*/ f52 1 210"/>
                <a:gd name="f66" fmla="*/ f53 1 201"/>
                <a:gd name="f67" fmla="*/ f54 1 210"/>
                <a:gd name="f68" fmla="*/ f55 1 201"/>
                <a:gd name="f69" fmla="*/ f56 1 210"/>
                <a:gd name="f70" fmla="*/ f57 1 201"/>
                <a:gd name="f71" fmla="*/ f58 1 210"/>
                <a:gd name="f72" fmla="*/ 0 1 f45"/>
                <a:gd name="f73" fmla="*/ f39 1 f45"/>
                <a:gd name="f74" fmla="*/ 0 1 f46"/>
                <a:gd name="f75" fmla="*/ f40 1 f46"/>
                <a:gd name="f76" fmla="*/ f60 1 f45"/>
                <a:gd name="f77" fmla="*/ f61 1 f46"/>
                <a:gd name="f78" fmla="*/ f62 1 f45"/>
                <a:gd name="f79" fmla="*/ f63 1 f46"/>
                <a:gd name="f80" fmla="*/ f64 1 f45"/>
                <a:gd name="f81" fmla="*/ f65 1 f46"/>
                <a:gd name="f82" fmla="*/ f66 1 f45"/>
                <a:gd name="f83" fmla="*/ f67 1 f46"/>
                <a:gd name="f84" fmla="*/ f68 1 f45"/>
                <a:gd name="f85" fmla="*/ f69 1 f46"/>
                <a:gd name="f86" fmla="*/ f70 1 f45"/>
                <a:gd name="f87" fmla="*/ f71 1 f46"/>
                <a:gd name="f88" fmla="*/ f72 f36 1"/>
                <a:gd name="f89" fmla="*/ f73 f36 1"/>
                <a:gd name="f90" fmla="*/ f75 f37 1"/>
                <a:gd name="f91" fmla="*/ f74 f37 1"/>
                <a:gd name="f92" fmla="*/ f76 f36 1"/>
                <a:gd name="f93" fmla="*/ f77 f37 1"/>
                <a:gd name="f94" fmla="*/ f78 f36 1"/>
                <a:gd name="f95" fmla="*/ f79 f37 1"/>
                <a:gd name="f96" fmla="*/ f80 f36 1"/>
                <a:gd name="f97" fmla="*/ f81 f37 1"/>
                <a:gd name="f98" fmla="*/ f82 f36 1"/>
                <a:gd name="f99" fmla="*/ f83 f37 1"/>
                <a:gd name="f100" fmla="*/ f84 f36 1"/>
                <a:gd name="f101" fmla="*/ f85 f37 1"/>
                <a:gd name="f102" fmla="*/ f86 f36 1"/>
                <a:gd name="f103" fmla="*/ f87 f37 1"/>
              </a:gdLst>
              <a:ahLst/>
              <a:cxnLst>
                <a:cxn ang="3cd4">
                  <a:pos x="hc" y="t"/>
                </a:cxn>
                <a:cxn ang="0">
                  <a:pos x="r" y="vc"/>
                </a:cxn>
                <a:cxn ang="cd4">
                  <a:pos x="hc" y="b"/>
                </a:cxn>
                <a:cxn ang="cd2">
                  <a:pos x="l" y="vc"/>
                </a:cxn>
                <a:cxn ang="f59">
                  <a:pos x="f92" y="f93"/>
                </a:cxn>
                <a:cxn ang="f59">
                  <a:pos x="f94" y="f95"/>
                </a:cxn>
                <a:cxn ang="f59">
                  <a:pos x="f96" y="f97"/>
                </a:cxn>
                <a:cxn ang="f59">
                  <a:pos x="f98" y="f99"/>
                </a:cxn>
                <a:cxn ang="f59">
                  <a:pos x="f100" y="f101"/>
                </a:cxn>
                <a:cxn ang="f59">
                  <a:pos x="f102" y="f103"/>
                </a:cxn>
                <a:cxn ang="f59">
                  <a:pos x="f92" y="f93"/>
                </a:cxn>
              </a:cxnLst>
              <a:rect l="f88" t="f91" r="f89" b="f90"/>
              <a:pathLst>
                <a:path w="201" h="210">
                  <a:moveTo>
                    <a:pt x="f8" y="f9"/>
                  </a:moveTo>
                  <a:cubicBezTo>
                    <a:pt x="f8" y="f10"/>
                    <a:pt x="f6" y="f11"/>
                    <a:pt x="f6" y="f12"/>
                  </a:cubicBezTo>
                  <a:cubicBezTo>
                    <a:pt x="f13" y="f14"/>
                    <a:pt x="f15" y="f16"/>
                    <a:pt x="f17" y="f18"/>
                  </a:cubicBezTo>
                  <a:cubicBezTo>
                    <a:pt x="f19" y="f7"/>
                    <a:pt x="f20" y="f21"/>
                    <a:pt x="f22" y="f23"/>
                  </a:cubicBezTo>
                  <a:cubicBezTo>
                    <a:pt x="f5" y="f24"/>
                    <a:pt x="f25" y="f26"/>
                    <a:pt x="f27" y="f22"/>
                  </a:cubicBezTo>
                  <a:cubicBezTo>
                    <a:pt x="f28" y="f5"/>
                    <a:pt x="f29" y="f30"/>
                    <a:pt x="f18" y="f27"/>
                  </a:cubicBezTo>
                  <a:cubicBezTo>
                    <a:pt x="f31" y="f32"/>
                    <a:pt x="f33" y="f34"/>
                    <a:pt x="f8" y="f9"/>
                  </a:cubicBezTo>
                  <a:close/>
                </a:path>
              </a:pathLst>
            </a:custGeom>
            <a:solidFill>
              <a:srgbClr val="B0D3F0"/>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7" name="Freeform 49">
              <a:extLst>
                <a:ext uri="{FF2B5EF4-FFF2-40B4-BE49-F238E27FC236}">
                  <a16:creationId xmlns:a16="http://schemas.microsoft.com/office/drawing/2014/main" id="{F903192D-9BE7-482A-A08C-2032DB3115A9}"/>
                </a:ext>
              </a:extLst>
            </p:cNvPr>
            <p:cNvSpPr/>
            <p:nvPr/>
          </p:nvSpPr>
          <p:spPr>
            <a:xfrm>
              <a:off x="7658100" y="990596"/>
              <a:ext cx="139702" cy="192088"/>
            </a:xfrm>
            <a:custGeom>
              <a:avLst/>
              <a:gdLst>
                <a:gd name="f0" fmla="val 10800000"/>
                <a:gd name="f1" fmla="val 5400000"/>
                <a:gd name="f2" fmla="val 180"/>
                <a:gd name="f3" fmla="val w"/>
                <a:gd name="f4" fmla="val h"/>
                <a:gd name="f5" fmla="val 0"/>
                <a:gd name="f6" fmla="val 108"/>
                <a:gd name="f7" fmla="val 149"/>
                <a:gd name="f8" fmla="val 107"/>
                <a:gd name="f9" fmla="val 83"/>
                <a:gd name="f10" fmla="val 105"/>
                <a:gd name="f11" fmla="val 96"/>
                <a:gd name="f12" fmla="val 104"/>
                <a:gd name="f13" fmla="val 112"/>
                <a:gd name="f14" fmla="val 101"/>
                <a:gd name="f15" fmla="val 128"/>
                <a:gd name="f16" fmla="val 99"/>
                <a:gd name="f17" fmla="val 141"/>
                <a:gd name="f18" fmla="val 86"/>
                <a:gd name="f19" fmla="val 75"/>
                <a:gd name="f20" fmla="val 148"/>
                <a:gd name="f21" fmla="val 62"/>
                <a:gd name="f22" fmla="val 146"/>
                <a:gd name="f23" fmla="val 53"/>
                <a:gd name="f24" fmla="val 134"/>
                <a:gd name="f25" fmla="val 54"/>
                <a:gd name="f26" fmla="val 122"/>
                <a:gd name="f27" fmla="val 116"/>
                <a:gd name="f28" fmla="val 111"/>
                <a:gd name="f29" fmla="val 56"/>
                <a:gd name="f30" fmla="val 106"/>
                <a:gd name="f31" fmla="val 61"/>
                <a:gd name="f32" fmla="val 90"/>
                <a:gd name="f33" fmla="val 85"/>
                <a:gd name="f34" fmla="val 40"/>
                <a:gd name="f35" fmla="val 81"/>
                <a:gd name="f36" fmla="val 8"/>
                <a:gd name="f37" fmla="val 70"/>
                <a:gd name="f38" fmla="val 55"/>
                <a:gd name="f39" fmla="val 5"/>
                <a:gd name="f40" fmla="val 21"/>
                <a:gd name="f41" fmla="val 7"/>
                <a:gd name="f42" fmla="val 9"/>
                <a:gd name="f43" fmla="val 17"/>
                <a:gd name="f44" fmla="val 29"/>
                <a:gd name="f45" fmla="val 52"/>
                <a:gd name="f46" fmla="val 20"/>
                <a:gd name="f47" fmla="val 35"/>
                <a:gd name="f48" fmla="val 60"/>
                <a:gd name="f49" fmla="val 39"/>
                <a:gd name="f50" fmla="val 71"/>
                <a:gd name="f51" fmla="val 43"/>
                <a:gd name="f52" fmla="val 46"/>
                <a:gd name="f53" fmla="val 48"/>
                <a:gd name="f54" fmla="val 98"/>
                <a:gd name="f55" fmla="+- 0 0 -90"/>
                <a:gd name="f56" fmla="*/ f3 1 108"/>
                <a:gd name="f57" fmla="*/ f4 1 149"/>
                <a:gd name="f58" fmla="val f5"/>
                <a:gd name="f59" fmla="val f6"/>
                <a:gd name="f60" fmla="val f7"/>
                <a:gd name="f61" fmla="*/ f55 f0 1"/>
                <a:gd name="f62" fmla="+- f60 0 f58"/>
                <a:gd name="f63" fmla="+- f59 0 f58"/>
                <a:gd name="f64" fmla="*/ f61 1 f2"/>
                <a:gd name="f65" fmla="*/ f63 1 108"/>
                <a:gd name="f66" fmla="*/ f62 1 149"/>
                <a:gd name="f67" fmla="*/ 107 f63 1"/>
                <a:gd name="f68" fmla="*/ 83 f62 1"/>
                <a:gd name="f69" fmla="*/ 101 f63 1"/>
                <a:gd name="f70" fmla="*/ 128 f62 1"/>
                <a:gd name="f71" fmla="*/ 75 f63 1"/>
                <a:gd name="f72" fmla="*/ 148 f62 1"/>
                <a:gd name="f73" fmla="*/ 54 f63 1"/>
                <a:gd name="f74" fmla="*/ 122 f62 1"/>
                <a:gd name="f75" fmla="*/ 56 f63 1"/>
                <a:gd name="f76" fmla="*/ 106 f62 1"/>
                <a:gd name="f77" fmla="*/ 40 f63 1"/>
                <a:gd name="f78" fmla="*/ 81 f62 1"/>
                <a:gd name="f79" fmla="*/ 5 f63 1"/>
                <a:gd name="f80" fmla="*/ 21 f62 1"/>
                <a:gd name="f81" fmla="*/ 29 f63 1"/>
                <a:gd name="f82" fmla="*/ 0 f62 1"/>
                <a:gd name="f83" fmla="*/ 52 f63 1"/>
                <a:gd name="f84" fmla="*/ 20 f62 1"/>
                <a:gd name="f85" fmla="*/ 71 f63 1"/>
                <a:gd name="f86" fmla="*/ 43 f62 1"/>
                <a:gd name="f87" fmla="*/ 98 f63 1"/>
                <a:gd name="f88" fmla="*/ 55 f62 1"/>
                <a:gd name="f89" fmla="+- f64 0 f1"/>
                <a:gd name="f90" fmla="*/ f67 1 108"/>
                <a:gd name="f91" fmla="*/ f68 1 149"/>
                <a:gd name="f92" fmla="*/ f69 1 108"/>
                <a:gd name="f93" fmla="*/ f70 1 149"/>
                <a:gd name="f94" fmla="*/ f71 1 108"/>
                <a:gd name="f95" fmla="*/ f72 1 149"/>
                <a:gd name="f96" fmla="*/ f73 1 108"/>
                <a:gd name="f97" fmla="*/ f74 1 149"/>
                <a:gd name="f98" fmla="*/ f75 1 108"/>
                <a:gd name="f99" fmla="*/ f76 1 149"/>
                <a:gd name="f100" fmla="*/ f77 1 108"/>
                <a:gd name="f101" fmla="*/ f78 1 149"/>
                <a:gd name="f102" fmla="*/ f79 1 108"/>
                <a:gd name="f103" fmla="*/ f80 1 149"/>
                <a:gd name="f104" fmla="*/ f81 1 108"/>
                <a:gd name="f105" fmla="*/ f82 1 149"/>
                <a:gd name="f106" fmla="*/ f83 1 108"/>
                <a:gd name="f107" fmla="*/ f84 1 149"/>
                <a:gd name="f108" fmla="*/ f85 1 108"/>
                <a:gd name="f109" fmla="*/ f86 1 149"/>
                <a:gd name="f110" fmla="*/ f87 1 108"/>
                <a:gd name="f111" fmla="*/ f88 1 149"/>
                <a:gd name="f112" fmla="*/ 0 1 f65"/>
                <a:gd name="f113" fmla="*/ f59 1 f65"/>
                <a:gd name="f114" fmla="*/ 0 1 f66"/>
                <a:gd name="f115" fmla="*/ f60 1 f66"/>
                <a:gd name="f116" fmla="*/ f90 1 f65"/>
                <a:gd name="f117" fmla="*/ f91 1 f66"/>
                <a:gd name="f118" fmla="*/ f92 1 f65"/>
                <a:gd name="f119" fmla="*/ f93 1 f66"/>
                <a:gd name="f120" fmla="*/ f94 1 f65"/>
                <a:gd name="f121" fmla="*/ f95 1 f66"/>
                <a:gd name="f122" fmla="*/ f96 1 f65"/>
                <a:gd name="f123" fmla="*/ f97 1 f66"/>
                <a:gd name="f124" fmla="*/ f98 1 f65"/>
                <a:gd name="f125" fmla="*/ f99 1 f66"/>
                <a:gd name="f126" fmla="*/ f100 1 f65"/>
                <a:gd name="f127" fmla="*/ f101 1 f66"/>
                <a:gd name="f128" fmla="*/ f102 1 f65"/>
                <a:gd name="f129" fmla="*/ f103 1 f66"/>
                <a:gd name="f130" fmla="*/ f104 1 f65"/>
                <a:gd name="f131" fmla="*/ f105 1 f66"/>
                <a:gd name="f132" fmla="*/ f106 1 f65"/>
                <a:gd name="f133" fmla="*/ f107 1 f66"/>
                <a:gd name="f134" fmla="*/ f108 1 f65"/>
                <a:gd name="f135" fmla="*/ f109 1 f66"/>
                <a:gd name="f136" fmla="*/ f110 1 f65"/>
                <a:gd name="f137" fmla="*/ f111 1 f66"/>
                <a:gd name="f138" fmla="*/ f112 f56 1"/>
                <a:gd name="f139" fmla="*/ f113 f56 1"/>
                <a:gd name="f140" fmla="*/ f115 f57 1"/>
                <a:gd name="f141" fmla="*/ f114 f57 1"/>
                <a:gd name="f142" fmla="*/ f116 f56 1"/>
                <a:gd name="f143" fmla="*/ f117 f57 1"/>
                <a:gd name="f144" fmla="*/ f118 f56 1"/>
                <a:gd name="f145" fmla="*/ f119 f57 1"/>
                <a:gd name="f146" fmla="*/ f120 f56 1"/>
                <a:gd name="f147" fmla="*/ f121 f57 1"/>
                <a:gd name="f148" fmla="*/ f122 f56 1"/>
                <a:gd name="f149" fmla="*/ f123 f57 1"/>
                <a:gd name="f150" fmla="*/ f124 f56 1"/>
                <a:gd name="f151" fmla="*/ f125 f57 1"/>
                <a:gd name="f152" fmla="*/ f126 f56 1"/>
                <a:gd name="f153" fmla="*/ f127 f57 1"/>
                <a:gd name="f154" fmla="*/ f128 f56 1"/>
                <a:gd name="f155" fmla="*/ f129 f57 1"/>
                <a:gd name="f156" fmla="*/ f130 f56 1"/>
                <a:gd name="f157" fmla="*/ f131 f57 1"/>
                <a:gd name="f158" fmla="*/ f132 f56 1"/>
                <a:gd name="f159" fmla="*/ f133 f57 1"/>
                <a:gd name="f160" fmla="*/ f134 f56 1"/>
                <a:gd name="f161" fmla="*/ f135 f57 1"/>
                <a:gd name="f162" fmla="*/ f136 f56 1"/>
                <a:gd name="f163" fmla="*/ f137 f57 1"/>
              </a:gdLst>
              <a:ahLst/>
              <a:cxnLst>
                <a:cxn ang="3cd4">
                  <a:pos x="hc" y="t"/>
                </a:cxn>
                <a:cxn ang="0">
                  <a:pos x="r" y="vc"/>
                </a:cxn>
                <a:cxn ang="cd4">
                  <a:pos x="hc" y="b"/>
                </a:cxn>
                <a:cxn ang="cd2">
                  <a:pos x="l" y="vc"/>
                </a:cxn>
                <a:cxn ang="f89">
                  <a:pos x="f142" y="f143"/>
                </a:cxn>
                <a:cxn ang="f89">
                  <a:pos x="f144" y="f145"/>
                </a:cxn>
                <a:cxn ang="f89">
                  <a:pos x="f146" y="f147"/>
                </a:cxn>
                <a:cxn ang="f89">
                  <a:pos x="f148" y="f149"/>
                </a:cxn>
                <a:cxn ang="f89">
                  <a:pos x="f150" y="f151"/>
                </a:cxn>
                <a:cxn ang="f89">
                  <a:pos x="f152" y="f153"/>
                </a:cxn>
                <a:cxn ang="f89">
                  <a:pos x="f154" y="f155"/>
                </a:cxn>
                <a:cxn ang="f89">
                  <a:pos x="f156" y="f157"/>
                </a:cxn>
                <a:cxn ang="f89">
                  <a:pos x="f158" y="f159"/>
                </a:cxn>
                <a:cxn ang="f89">
                  <a:pos x="f160" y="f161"/>
                </a:cxn>
                <a:cxn ang="f89">
                  <a:pos x="f162" y="f163"/>
                </a:cxn>
                <a:cxn ang="f89">
                  <a:pos x="f142" y="f143"/>
                </a:cxn>
              </a:cxnLst>
              <a:rect l="f138" t="f141" r="f139" b="f140"/>
              <a:pathLst>
                <a:path w="108" h="149">
                  <a:moveTo>
                    <a:pt x="f8" y="f9"/>
                  </a:moveTo>
                  <a:cubicBezTo>
                    <a:pt x="f10" y="f11"/>
                    <a:pt x="f12" y="f13"/>
                    <a:pt x="f14" y="f15"/>
                  </a:cubicBezTo>
                  <a:cubicBezTo>
                    <a:pt x="f16" y="f17"/>
                    <a:pt x="f18" y="f7"/>
                    <a:pt x="f19" y="f20"/>
                  </a:cubicBezTo>
                  <a:cubicBezTo>
                    <a:pt x="f21" y="f22"/>
                    <a:pt x="f23" y="f24"/>
                    <a:pt x="f25" y="f26"/>
                  </a:cubicBezTo>
                  <a:cubicBezTo>
                    <a:pt x="f25" y="f27"/>
                    <a:pt x="f25" y="f28"/>
                    <a:pt x="f29" y="f30"/>
                  </a:cubicBezTo>
                  <a:cubicBezTo>
                    <a:pt x="f31" y="f32"/>
                    <a:pt x="f23" y="f33"/>
                    <a:pt x="f34" y="f35"/>
                  </a:cubicBezTo>
                  <a:cubicBezTo>
                    <a:pt x="f36" y="f37"/>
                    <a:pt x="f5" y="f38"/>
                    <a:pt x="f39" y="f40"/>
                  </a:cubicBezTo>
                  <a:cubicBezTo>
                    <a:pt x="f41" y="f42"/>
                    <a:pt x="f43" y="f5"/>
                    <a:pt x="f44" y="f5"/>
                  </a:cubicBezTo>
                  <a:cubicBezTo>
                    <a:pt x="f34" y="f5"/>
                    <a:pt x="f45" y="f36"/>
                    <a:pt x="f45" y="f46"/>
                  </a:cubicBezTo>
                  <a:cubicBezTo>
                    <a:pt x="f45" y="f47"/>
                    <a:pt x="f48" y="f49"/>
                    <a:pt x="f50" y="f51"/>
                  </a:cubicBezTo>
                  <a:cubicBezTo>
                    <a:pt x="f35" y="f52"/>
                    <a:pt x="f32" y="f53"/>
                    <a:pt x="f54" y="f38"/>
                  </a:cubicBezTo>
                  <a:cubicBezTo>
                    <a:pt x="f10" y="f21"/>
                    <a:pt x="f6" y="f37"/>
                    <a:pt x="f8" y="f9"/>
                  </a:cubicBezTo>
                  <a:close/>
                </a:path>
              </a:pathLst>
            </a:custGeom>
            <a:solidFill>
              <a:srgbClr val="EF7A78"/>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8" name="Freeform 50">
              <a:extLst>
                <a:ext uri="{FF2B5EF4-FFF2-40B4-BE49-F238E27FC236}">
                  <a16:creationId xmlns:a16="http://schemas.microsoft.com/office/drawing/2014/main" id="{4F7E3DDE-24C3-406C-ADA6-3596240E11DE}"/>
                </a:ext>
              </a:extLst>
            </p:cNvPr>
            <p:cNvSpPr/>
            <p:nvPr/>
          </p:nvSpPr>
          <p:spPr>
            <a:xfrm>
              <a:off x="7713658" y="1836736"/>
              <a:ext cx="179386" cy="150811"/>
            </a:xfrm>
            <a:custGeom>
              <a:avLst/>
              <a:gdLst>
                <a:gd name="f0" fmla="val 10800000"/>
                <a:gd name="f1" fmla="val 5400000"/>
                <a:gd name="f2" fmla="val 180"/>
                <a:gd name="f3" fmla="val w"/>
                <a:gd name="f4" fmla="val h"/>
                <a:gd name="f5" fmla="val 0"/>
                <a:gd name="f6" fmla="val 139"/>
                <a:gd name="f7" fmla="val 117"/>
                <a:gd name="f8" fmla="val 72"/>
                <a:gd name="f9" fmla="val 91"/>
                <a:gd name="f10" fmla="val 13"/>
                <a:gd name="f11" fmla="val 110"/>
                <a:gd name="f12" fmla="val 26"/>
                <a:gd name="f13" fmla="val 129"/>
                <a:gd name="f14" fmla="val 38"/>
                <a:gd name="f15" fmla="val 44"/>
                <a:gd name="f16" fmla="val 138"/>
                <a:gd name="f17" fmla="val 49"/>
                <a:gd name="f18" fmla="val 131"/>
                <a:gd name="f19" fmla="val 56"/>
                <a:gd name="f20" fmla="val 125"/>
                <a:gd name="f21" fmla="val 61"/>
                <a:gd name="f22" fmla="val 118"/>
                <a:gd name="f23" fmla="val 65"/>
                <a:gd name="f24" fmla="val 74"/>
                <a:gd name="f25" fmla="val 103"/>
                <a:gd name="f26" fmla="val 81"/>
                <a:gd name="f27" fmla="val 94"/>
                <a:gd name="f28" fmla="val 96"/>
                <a:gd name="f29" fmla="val 82"/>
                <a:gd name="f30" fmla="val 106"/>
                <a:gd name="f31" fmla="val 70"/>
                <a:gd name="f32" fmla="val 69"/>
                <a:gd name="f33" fmla="val 57"/>
                <a:gd name="f34" fmla="val 45"/>
                <a:gd name="f35" fmla="val 36"/>
                <a:gd name="f36" fmla="val 21"/>
                <a:gd name="f37" fmla="val 62"/>
                <a:gd name="f38" fmla="val 8"/>
                <a:gd name="f39" fmla="val 10"/>
                <a:gd name="f40" fmla="val 28"/>
                <a:gd name="f41" fmla="val 46"/>
                <a:gd name="f42" fmla="val 64"/>
                <a:gd name="f43" fmla="val 1"/>
                <a:gd name="f44" fmla="val 67"/>
                <a:gd name="f45" fmla="+- 0 0 -90"/>
                <a:gd name="f46" fmla="*/ f3 1 139"/>
                <a:gd name="f47" fmla="*/ f4 1 117"/>
                <a:gd name="f48" fmla="val f5"/>
                <a:gd name="f49" fmla="val f6"/>
                <a:gd name="f50" fmla="val f7"/>
                <a:gd name="f51" fmla="*/ f45 f0 1"/>
                <a:gd name="f52" fmla="+- f50 0 f48"/>
                <a:gd name="f53" fmla="+- f49 0 f48"/>
                <a:gd name="f54" fmla="*/ f51 1 f2"/>
                <a:gd name="f55" fmla="*/ f53 1 139"/>
                <a:gd name="f56" fmla="*/ f52 1 117"/>
                <a:gd name="f57" fmla="*/ 72 f53 1"/>
                <a:gd name="f58" fmla="*/ 0 f52 1"/>
                <a:gd name="f59" fmla="*/ 129 f53 1"/>
                <a:gd name="f60" fmla="*/ 38 f52 1"/>
                <a:gd name="f61" fmla="*/ 131 f53 1"/>
                <a:gd name="f62" fmla="*/ 56 f52 1"/>
                <a:gd name="f63" fmla="*/ 118 f53 1"/>
                <a:gd name="f64" fmla="*/ 74 f52 1"/>
                <a:gd name="f65" fmla="*/ 82 f53 1"/>
                <a:gd name="f66" fmla="*/ 106 f52 1"/>
                <a:gd name="f67" fmla="*/ 57 f53 1"/>
                <a:gd name="f68" fmla="*/ 21 f53 1"/>
                <a:gd name="f69" fmla="*/ 8 f53 1"/>
                <a:gd name="f70" fmla="*/ 10 f53 1"/>
                <a:gd name="f71" fmla="*/ 64 f53 1"/>
                <a:gd name="f72" fmla="*/ 1 f52 1"/>
                <a:gd name="f73" fmla="+- f54 0 f1"/>
                <a:gd name="f74" fmla="*/ f57 1 139"/>
                <a:gd name="f75" fmla="*/ f58 1 117"/>
                <a:gd name="f76" fmla="*/ f59 1 139"/>
                <a:gd name="f77" fmla="*/ f60 1 117"/>
                <a:gd name="f78" fmla="*/ f61 1 139"/>
                <a:gd name="f79" fmla="*/ f62 1 117"/>
                <a:gd name="f80" fmla="*/ f63 1 139"/>
                <a:gd name="f81" fmla="*/ f64 1 117"/>
                <a:gd name="f82" fmla="*/ f65 1 139"/>
                <a:gd name="f83" fmla="*/ f66 1 117"/>
                <a:gd name="f84" fmla="*/ f67 1 139"/>
                <a:gd name="f85" fmla="*/ f68 1 139"/>
                <a:gd name="f86" fmla="*/ f69 1 139"/>
                <a:gd name="f87" fmla="*/ f70 1 139"/>
                <a:gd name="f88" fmla="*/ f71 1 139"/>
                <a:gd name="f89" fmla="*/ f72 1 117"/>
                <a:gd name="f90" fmla="*/ 0 1 f55"/>
                <a:gd name="f91" fmla="*/ f49 1 f55"/>
                <a:gd name="f92" fmla="*/ 0 1 f56"/>
                <a:gd name="f93" fmla="*/ f50 1 f56"/>
                <a:gd name="f94" fmla="*/ f74 1 f55"/>
                <a:gd name="f95" fmla="*/ f75 1 f56"/>
                <a:gd name="f96" fmla="*/ f76 1 f55"/>
                <a:gd name="f97" fmla="*/ f77 1 f56"/>
                <a:gd name="f98" fmla="*/ f78 1 f55"/>
                <a:gd name="f99" fmla="*/ f79 1 f56"/>
                <a:gd name="f100" fmla="*/ f80 1 f55"/>
                <a:gd name="f101" fmla="*/ f81 1 f56"/>
                <a:gd name="f102" fmla="*/ f82 1 f55"/>
                <a:gd name="f103" fmla="*/ f83 1 f56"/>
                <a:gd name="f104" fmla="*/ f84 1 f55"/>
                <a:gd name="f105" fmla="*/ f85 1 f55"/>
                <a:gd name="f106" fmla="*/ f86 1 f55"/>
                <a:gd name="f107" fmla="*/ f87 1 f55"/>
                <a:gd name="f108" fmla="*/ f88 1 f55"/>
                <a:gd name="f109" fmla="*/ f89 1 f56"/>
                <a:gd name="f110" fmla="*/ f90 f46 1"/>
                <a:gd name="f111" fmla="*/ f91 f46 1"/>
                <a:gd name="f112" fmla="*/ f93 f47 1"/>
                <a:gd name="f113" fmla="*/ f92 f47 1"/>
                <a:gd name="f114" fmla="*/ f94 f46 1"/>
                <a:gd name="f115" fmla="*/ f95 f47 1"/>
                <a:gd name="f116" fmla="*/ f96 f46 1"/>
                <a:gd name="f117" fmla="*/ f97 f47 1"/>
                <a:gd name="f118" fmla="*/ f98 f46 1"/>
                <a:gd name="f119" fmla="*/ f99 f47 1"/>
                <a:gd name="f120" fmla="*/ f100 f46 1"/>
                <a:gd name="f121" fmla="*/ f101 f47 1"/>
                <a:gd name="f122" fmla="*/ f102 f46 1"/>
                <a:gd name="f123" fmla="*/ f103 f47 1"/>
                <a:gd name="f124" fmla="*/ f104 f46 1"/>
                <a:gd name="f125" fmla="*/ f105 f46 1"/>
                <a:gd name="f126" fmla="*/ f106 f46 1"/>
                <a:gd name="f127" fmla="*/ f107 f46 1"/>
                <a:gd name="f128" fmla="*/ f108 f46 1"/>
                <a:gd name="f129" fmla="*/ f109 f47 1"/>
              </a:gdLst>
              <a:ahLst/>
              <a:cxnLst>
                <a:cxn ang="3cd4">
                  <a:pos x="hc" y="t"/>
                </a:cxn>
                <a:cxn ang="0">
                  <a:pos x="r" y="vc"/>
                </a:cxn>
                <a:cxn ang="cd4">
                  <a:pos x="hc" y="b"/>
                </a:cxn>
                <a:cxn ang="cd2">
                  <a:pos x="l" y="vc"/>
                </a:cxn>
                <a:cxn ang="f73">
                  <a:pos x="f114" y="f115"/>
                </a:cxn>
                <a:cxn ang="f73">
                  <a:pos x="f116" y="f117"/>
                </a:cxn>
                <a:cxn ang="f73">
                  <a:pos x="f118" y="f119"/>
                </a:cxn>
                <a:cxn ang="f73">
                  <a:pos x="f120" y="f121"/>
                </a:cxn>
                <a:cxn ang="f73">
                  <a:pos x="f122" y="f123"/>
                </a:cxn>
                <a:cxn ang="f73">
                  <a:pos x="f124" y="f123"/>
                </a:cxn>
                <a:cxn ang="f73">
                  <a:pos x="f125" y="f121"/>
                </a:cxn>
                <a:cxn ang="f73">
                  <a:pos x="f126" y="f119"/>
                </a:cxn>
                <a:cxn ang="f73">
                  <a:pos x="f127" y="f117"/>
                </a:cxn>
                <a:cxn ang="f73">
                  <a:pos x="f128" y="f129"/>
                </a:cxn>
                <a:cxn ang="f73">
                  <a:pos x="f114" y="f115"/>
                </a:cxn>
              </a:cxnLst>
              <a:rect l="f110" t="f113" r="f111" b="f112"/>
              <a:pathLst>
                <a:path w="139" h="117">
                  <a:moveTo>
                    <a:pt x="f8" y="f5"/>
                  </a:moveTo>
                  <a:cubicBezTo>
                    <a:pt x="f9" y="f10"/>
                    <a:pt x="f11" y="f12"/>
                    <a:pt x="f13" y="f14"/>
                  </a:cubicBezTo>
                  <a:cubicBezTo>
                    <a:pt x="f6" y="f15"/>
                    <a:pt x="f16" y="f17"/>
                    <a:pt x="f18" y="f19"/>
                  </a:cubicBezTo>
                  <a:cubicBezTo>
                    <a:pt x="f20" y="f21"/>
                    <a:pt x="f22" y="f23"/>
                    <a:pt x="f22" y="f24"/>
                  </a:cubicBezTo>
                  <a:cubicBezTo>
                    <a:pt x="f25" y="f26"/>
                    <a:pt x="f27" y="f28"/>
                    <a:pt x="f29" y="f30"/>
                  </a:cubicBezTo>
                  <a:cubicBezTo>
                    <a:pt x="f31" y="f7"/>
                    <a:pt x="f32" y="f7"/>
                    <a:pt x="f33" y="f30"/>
                  </a:cubicBezTo>
                  <a:cubicBezTo>
                    <a:pt x="f34" y="f28"/>
                    <a:pt x="f35" y="f26"/>
                    <a:pt x="f36" y="f24"/>
                  </a:cubicBezTo>
                  <a:cubicBezTo>
                    <a:pt x="f36" y="f23"/>
                    <a:pt x="f10" y="f37"/>
                    <a:pt x="f38" y="f19"/>
                  </a:cubicBezTo>
                  <a:cubicBezTo>
                    <a:pt x="f5" y="f17"/>
                    <a:pt x="f5" y="f15"/>
                    <a:pt x="f39" y="f14"/>
                  </a:cubicBezTo>
                  <a:cubicBezTo>
                    <a:pt x="f40" y="f12"/>
                    <a:pt x="f41" y="f10"/>
                    <a:pt x="f42" y="f43"/>
                  </a:cubicBezTo>
                  <a:cubicBezTo>
                    <a:pt x="f44" y="f43"/>
                    <a:pt x="f32" y="f5"/>
                    <a:pt x="f8" y="f5"/>
                  </a:cubicBezTo>
                  <a:close/>
                </a:path>
              </a:pathLst>
            </a:custGeom>
            <a:solidFill>
              <a:srgbClr val="CC4D4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grpSp>
      <p:sp>
        <p:nvSpPr>
          <p:cNvPr id="49" name="Freeform 54">
            <a:extLst>
              <a:ext uri="{FF2B5EF4-FFF2-40B4-BE49-F238E27FC236}">
                <a16:creationId xmlns:a16="http://schemas.microsoft.com/office/drawing/2014/main" id="{DD2E15DF-65EF-4752-B4C8-0FC146F01AAF}"/>
              </a:ext>
            </a:extLst>
          </p:cNvPr>
          <p:cNvSpPr/>
          <p:nvPr/>
        </p:nvSpPr>
        <p:spPr>
          <a:xfrm>
            <a:off x="4471992" y="1136654"/>
            <a:ext cx="1001716" cy="854077"/>
          </a:xfrm>
          <a:custGeom>
            <a:avLst/>
            <a:gdLst>
              <a:gd name="f0" fmla="val 10800000"/>
              <a:gd name="f1" fmla="val 5400000"/>
              <a:gd name="f2" fmla="val 360"/>
              <a:gd name="f3" fmla="val 180"/>
              <a:gd name="f4" fmla="val w"/>
              <a:gd name="f5" fmla="val h"/>
              <a:gd name="f6" fmla="val 0"/>
              <a:gd name="f7" fmla="val 1014"/>
              <a:gd name="f8" fmla="val 865"/>
              <a:gd name="f9" fmla="val 641"/>
              <a:gd name="f10" fmla="val 2"/>
              <a:gd name="f11" fmla="val 637"/>
              <a:gd name="f12" fmla="val 8"/>
              <a:gd name="f13" fmla="val 633"/>
              <a:gd name="f14" fmla="val 7"/>
              <a:gd name="f15" fmla="val 630"/>
              <a:gd name="f16" fmla="val 1"/>
              <a:gd name="f17" fmla="val 600"/>
              <a:gd name="f18" fmla="val 22"/>
              <a:gd name="f19" fmla="val 578"/>
              <a:gd name="f20" fmla="val 30"/>
              <a:gd name="f21" fmla="val 552"/>
              <a:gd name="f22" fmla="val 37"/>
              <a:gd name="f23" fmla="val 533"/>
              <a:gd name="f24" fmla="val 511"/>
              <a:gd name="f25" fmla="val 39"/>
              <a:gd name="f26" fmla="val 490"/>
              <a:gd name="f27" fmla="val 41"/>
              <a:gd name="f28" fmla="val 476"/>
              <a:gd name="f29" fmla="val 42"/>
              <a:gd name="f30" fmla="val 462"/>
              <a:gd name="f31" fmla="val 44"/>
              <a:gd name="f32" fmla="val 448"/>
              <a:gd name="f33" fmla="val 46"/>
              <a:gd name="f34" fmla="val 48"/>
              <a:gd name="f35" fmla="val 51"/>
              <a:gd name="f36" fmla="val 447"/>
              <a:gd name="f37" fmla="val 54"/>
              <a:gd name="f38" fmla="val 58"/>
              <a:gd name="f39" fmla="val 477"/>
              <a:gd name="f40" fmla="val 63"/>
              <a:gd name="f41" fmla="val 494"/>
              <a:gd name="f42" fmla="val 464"/>
              <a:gd name="f43" fmla="val 62"/>
              <a:gd name="f44" fmla="val 437"/>
              <a:gd name="f45" fmla="val 409"/>
              <a:gd name="f46" fmla="val 65"/>
              <a:gd name="f47" fmla="val 387"/>
              <a:gd name="f48" fmla="val 69"/>
              <a:gd name="f49" fmla="val 365"/>
              <a:gd name="f50" fmla="val 73"/>
              <a:gd name="f51" fmla="val 343"/>
              <a:gd name="f52" fmla="val 340"/>
              <a:gd name="f53" fmla="val 81"/>
              <a:gd name="f54" fmla="val 337"/>
              <a:gd name="f55" fmla="val 85"/>
              <a:gd name="f56" fmla="val 95"/>
              <a:gd name="f57" fmla="val 336"/>
              <a:gd name="f58" fmla="val 106"/>
              <a:gd name="f59" fmla="val 118"/>
              <a:gd name="f60" fmla="val 100"/>
              <a:gd name="f61" fmla="val 297"/>
              <a:gd name="f62" fmla="val 260"/>
              <a:gd name="f63" fmla="val 116"/>
              <a:gd name="f64" fmla="val 223"/>
              <a:gd name="f65" fmla="val 134"/>
              <a:gd name="f66" fmla="val 155"/>
              <a:gd name="f67" fmla="val 152"/>
              <a:gd name="f68" fmla="val 86"/>
              <a:gd name="f69" fmla="val 171"/>
              <a:gd name="f70" fmla="val 18"/>
              <a:gd name="f71" fmla="val 172"/>
              <a:gd name="f72" fmla="val 12"/>
              <a:gd name="f73" fmla="val 175"/>
              <a:gd name="f74" fmla="val 181"/>
              <a:gd name="f75" fmla="val 186"/>
              <a:gd name="f76" fmla="val 13"/>
              <a:gd name="f77" fmla="val 191"/>
              <a:gd name="f78" fmla="val 25"/>
              <a:gd name="f79" fmla="val 195"/>
              <a:gd name="f80" fmla="val 38"/>
              <a:gd name="f81" fmla="val 219"/>
              <a:gd name="f82" fmla="val 107"/>
              <a:gd name="f83" fmla="val 244"/>
              <a:gd name="f84" fmla="val 264"/>
              <a:gd name="f85" fmla="val 270"/>
              <a:gd name="f86" fmla="val 267"/>
              <a:gd name="f87" fmla="val 293"/>
              <a:gd name="f88" fmla="val 263"/>
              <a:gd name="f89" fmla="val 317"/>
              <a:gd name="f90" fmla="val 261"/>
              <a:gd name="f91" fmla="val 354"/>
              <a:gd name="f92" fmla="val 259"/>
              <a:gd name="f93" fmla="val 391"/>
              <a:gd name="f94" fmla="val 256"/>
              <a:gd name="f95" fmla="val 428"/>
              <a:gd name="f96" fmla="val 258"/>
              <a:gd name="f97" fmla="val 429"/>
              <a:gd name="f98" fmla="val 271"/>
              <a:gd name="f99" fmla="val 410"/>
              <a:gd name="f100" fmla="val 280"/>
              <a:gd name="f101" fmla="val 290"/>
              <a:gd name="f102" fmla="val 368"/>
              <a:gd name="f103" fmla="val 299"/>
              <a:gd name="f104" fmla="val 389"/>
              <a:gd name="f105" fmla="val 308"/>
              <a:gd name="f106" fmla="val 405"/>
              <a:gd name="f107" fmla="val 315"/>
              <a:gd name="f108" fmla="val 423"/>
              <a:gd name="f109" fmla="val 322"/>
              <a:gd name="f110" fmla="val 445"/>
              <a:gd name="f111" fmla="val 342"/>
              <a:gd name="f112" fmla="val 434"/>
              <a:gd name="f113" fmla="val 356"/>
              <a:gd name="f114" fmla="val 440"/>
              <a:gd name="f115" fmla="val 358"/>
              <a:gd name="f116" fmla="val 441"/>
              <a:gd name="f117" fmla="val 367"/>
              <a:gd name="f118" fmla="val 430"/>
              <a:gd name="f119" fmla="val 370"/>
              <a:gd name="f120" fmla="val 377"/>
              <a:gd name="f121" fmla="val 408"/>
              <a:gd name="f122" fmla="val 382"/>
              <a:gd name="f123" fmla="val 393"/>
              <a:gd name="f124" fmla="val 449"/>
              <a:gd name="f125" fmla="val 427"/>
              <a:gd name="f126" fmla="val 540"/>
              <a:gd name="f127" fmla="val 446"/>
              <a:gd name="f128" fmla="val 537"/>
              <a:gd name="f129" fmla="val 535"/>
              <a:gd name="f130" fmla="val 482"/>
              <a:gd name="f131" fmla="val 531"/>
              <a:gd name="f132" fmla="val 480"/>
              <a:gd name="f133" fmla="val 463"/>
              <a:gd name="f134" fmla="val 396"/>
              <a:gd name="f135" fmla="val 328"/>
              <a:gd name="f136" fmla="val 310"/>
              <a:gd name="f137" fmla="val 291"/>
              <a:gd name="f138" fmla="val 487"/>
              <a:gd name="f139" fmla="val 273"/>
              <a:gd name="f140" fmla="val 495"/>
              <a:gd name="f141" fmla="val 504"/>
              <a:gd name="f142" fmla="val 216"/>
              <a:gd name="f143" fmla="val 513"/>
              <a:gd name="f144" fmla="val 188"/>
              <a:gd name="f145" fmla="val 514"/>
              <a:gd name="f146" fmla="val 184"/>
              <a:gd name="f147" fmla="val 517"/>
              <a:gd name="f148" fmla="val 520"/>
              <a:gd name="f149" fmla="val 176"/>
              <a:gd name="f150" fmla="val 523"/>
              <a:gd name="f151" fmla="val 526"/>
              <a:gd name="f152" fmla="val 185"/>
              <a:gd name="f153" fmla="val 527"/>
              <a:gd name="f154" fmla="val 204"/>
              <a:gd name="f155" fmla="val 534"/>
              <a:gd name="f156" fmla="val 209"/>
              <a:gd name="f157" fmla="val 550"/>
              <a:gd name="f158" fmla="val 208"/>
              <a:gd name="f159" fmla="val 556"/>
              <a:gd name="f160" fmla="val 567"/>
              <a:gd name="f161" fmla="val 221"/>
              <a:gd name="f162" fmla="val 568"/>
              <a:gd name="f163" fmla="val 246"/>
              <a:gd name="f164" fmla="val 591"/>
              <a:gd name="f165" fmla="val 254"/>
              <a:gd name="f166" fmla="val 601"/>
              <a:gd name="f167" fmla="val 276"/>
              <a:gd name="f168" fmla="val 610"/>
              <a:gd name="f169" fmla="val 255"/>
              <a:gd name="f170" fmla="val 617"/>
              <a:gd name="f171" fmla="val 236"/>
              <a:gd name="f172" fmla="val 627"/>
              <a:gd name="f173" fmla="val 214"/>
              <a:gd name="f174" fmla="val 635"/>
              <a:gd name="f175" fmla="val 232"/>
              <a:gd name="f176" fmla="val 642"/>
              <a:gd name="f177" fmla="val 248"/>
              <a:gd name="f178" fmla="val 649"/>
              <a:gd name="f179" fmla="val 653"/>
              <a:gd name="f180" fmla="val 262"/>
              <a:gd name="f181" fmla="val 656"/>
              <a:gd name="f182" fmla="val 660"/>
              <a:gd name="f183" fmla="val 668"/>
              <a:gd name="f184" fmla="val 682"/>
              <a:gd name="f185" fmla="val 671"/>
              <a:gd name="f186" fmla="val 323"/>
              <a:gd name="f187" fmla="val 670"/>
              <a:gd name="f188" fmla="val 325"/>
              <a:gd name="f189" fmla="val 330"/>
              <a:gd name="f190" fmla="val 672"/>
              <a:gd name="f191" fmla="val 698"/>
              <a:gd name="f192" fmla="val 339"/>
              <a:gd name="f193" fmla="val 684"/>
              <a:gd name="f194" fmla="val 687"/>
              <a:gd name="f195" fmla="val 375"/>
              <a:gd name="f196" fmla="val 688"/>
              <a:gd name="f197" fmla="val 385"/>
              <a:gd name="f198" fmla="val 395"/>
              <a:gd name="f199" fmla="val 689"/>
              <a:gd name="f200" fmla="val 691"/>
              <a:gd name="f201" fmla="val 693"/>
              <a:gd name="f202" fmla="val 406"/>
              <a:gd name="f203" fmla="val 696"/>
              <a:gd name="f204" fmla="val 699"/>
              <a:gd name="f205" fmla="val 349"/>
              <a:gd name="f206" fmla="val 702"/>
              <a:gd name="f207" fmla="val 321"/>
              <a:gd name="f208" fmla="val 705"/>
              <a:gd name="f209" fmla="val 708"/>
              <a:gd name="f210" fmla="val 320"/>
              <a:gd name="f211" fmla="val 711"/>
              <a:gd name="f212" fmla="val 715"/>
              <a:gd name="f213" fmla="val 334"/>
              <a:gd name="f214" fmla="val 719"/>
              <a:gd name="f215" fmla="val 723"/>
              <a:gd name="f216" fmla="val 363"/>
              <a:gd name="f217" fmla="val 725"/>
              <a:gd name="f218" fmla="val 726"/>
              <a:gd name="f219" fmla="val 727"/>
              <a:gd name="f220" fmla="val 364"/>
              <a:gd name="f221" fmla="val 346"/>
              <a:gd name="f222" fmla="val 329"/>
              <a:gd name="f223" fmla="val 312"/>
              <a:gd name="f224" fmla="val 275"/>
              <a:gd name="f225" fmla="val 728"/>
              <a:gd name="f226" fmla="val 257"/>
              <a:gd name="f227" fmla="val 731"/>
              <a:gd name="f228" fmla="val 239"/>
              <a:gd name="f229" fmla="val 738"/>
              <a:gd name="f230" fmla="val 222"/>
              <a:gd name="f231" fmla="val 743"/>
              <a:gd name="f232" fmla="val 205"/>
              <a:gd name="f233" fmla="val 748"/>
              <a:gd name="f234" fmla="val 187"/>
              <a:gd name="f235" fmla="val 754"/>
              <a:gd name="f236" fmla="val 170"/>
              <a:gd name="f237" fmla="val 760"/>
              <a:gd name="f238" fmla="val 762"/>
              <a:gd name="f239" fmla="val 764"/>
              <a:gd name="f240" fmla="val 766"/>
              <a:gd name="f241" fmla="val 775"/>
              <a:gd name="f242" fmla="val 788"/>
              <a:gd name="f243" fmla="val 220"/>
              <a:gd name="f244" fmla="val 793"/>
              <a:gd name="f245" fmla="val 797"/>
              <a:gd name="f246" fmla="val 794"/>
              <a:gd name="f247" fmla="val 327"/>
              <a:gd name="f248" fmla="val 804"/>
              <a:gd name="f249" fmla="val 324"/>
              <a:gd name="f250" fmla="val 815"/>
              <a:gd name="f251" fmla="val 285"/>
              <a:gd name="f252" fmla="val 825"/>
              <a:gd name="f253" fmla="val 247"/>
              <a:gd name="f254" fmla="val 827"/>
              <a:gd name="f255" fmla="val 829"/>
              <a:gd name="f256" fmla="val 831"/>
              <a:gd name="f257" fmla="val 841"/>
              <a:gd name="f258" fmla="val 852"/>
              <a:gd name="f259" fmla="val 302"/>
              <a:gd name="f260" fmla="val 864"/>
              <a:gd name="f261" fmla="val 870"/>
              <a:gd name="f262" fmla="val 332"/>
              <a:gd name="f263" fmla="val 878"/>
              <a:gd name="f264" fmla="val 335"/>
              <a:gd name="f265" fmla="val 883"/>
              <a:gd name="f266" fmla="val 894"/>
              <a:gd name="f267" fmla="val 307"/>
              <a:gd name="f268" fmla="val 905"/>
              <a:gd name="f269" fmla="val 916"/>
              <a:gd name="f270" fmla="val 918"/>
              <a:gd name="f271" fmla="val 921"/>
              <a:gd name="f272" fmla="val 243"/>
              <a:gd name="f273" fmla="val 923"/>
              <a:gd name="f274" fmla="val 933"/>
              <a:gd name="f275" fmla="val 274"/>
              <a:gd name="f276" fmla="val 942"/>
              <a:gd name="f277" fmla="val 305"/>
              <a:gd name="f278" fmla="val 952"/>
              <a:gd name="f279" fmla="val 955"/>
              <a:gd name="f280" fmla="val 958"/>
              <a:gd name="f281" fmla="val 968"/>
              <a:gd name="f282" fmla="val 348"/>
              <a:gd name="f283" fmla="val 966"/>
              <a:gd name="f284" fmla="val 961"/>
              <a:gd name="f285" fmla="val 959"/>
              <a:gd name="f286" fmla="val 956"/>
              <a:gd name="f287" fmla="val 392"/>
              <a:gd name="f288" fmla="val 397"/>
              <a:gd name="f289" fmla="val 451"/>
              <a:gd name="f290" fmla="val 505"/>
              <a:gd name="f291" fmla="val 560"/>
              <a:gd name="f292" fmla="val 980"/>
              <a:gd name="f293" fmla="val 563"/>
              <a:gd name="f294" fmla="val 989"/>
              <a:gd name="f295" fmla="val 576"/>
              <a:gd name="f296" fmla="val 613"/>
              <a:gd name="f297" fmla="val 998"/>
              <a:gd name="f298" fmla="val 1003"/>
              <a:gd name="f299" fmla="val 673"/>
              <a:gd name="f300" fmla="val 1005"/>
              <a:gd name="f301" fmla="val 692"/>
              <a:gd name="f302" fmla="val 972"/>
              <a:gd name="f303" fmla="val 704"/>
              <a:gd name="f304" fmla="val 964"/>
              <a:gd name="f305" fmla="val 709"/>
              <a:gd name="f306" fmla="val 945"/>
              <a:gd name="f307" fmla="val 717"/>
              <a:gd name="f308" fmla="val 931"/>
              <a:gd name="f309" fmla="val 888"/>
              <a:gd name="f310" fmla="val 732"/>
              <a:gd name="f311" fmla="val 855"/>
              <a:gd name="f312" fmla="val 729"/>
              <a:gd name="f313" fmla="val 832"/>
              <a:gd name="f314" fmla="val 744"/>
              <a:gd name="f315" fmla="val 810"/>
              <a:gd name="f316" fmla="val 757"/>
              <a:gd name="f317" fmla="val 790"/>
              <a:gd name="f318" fmla="val 767"/>
              <a:gd name="f319" fmla="val 765"/>
              <a:gd name="f320" fmla="val 761"/>
              <a:gd name="f321" fmla="val 769"/>
              <a:gd name="f322" fmla="val 809"/>
              <a:gd name="f323" fmla="val 795"/>
              <a:gd name="f324" fmla="val 783"/>
              <a:gd name="f325" fmla="val 626"/>
              <a:gd name="f326" fmla="val 595"/>
              <a:gd name="f327" fmla="val 758"/>
              <a:gd name="f328" fmla="val 587"/>
              <a:gd name="f329" fmla="val 755"/>
              <a:gd name="f330" fmla="val 484"/>
              <a:gd name="f331" fmla="val 442"/>
              <a:gd name="f332" fmla="val 770"/>
              <a:gd name="f333" fmla="val 426"/>
              <a:gd name="f334" fmla="val 772"/>
              <a:gd name="f335" fmla="val 418"/>
              <a:gd name="f336" fmla="val 779"/>
              <a:gd name="f337" fmla="val 416"/>
              <a:gd name="f338" fmla="val 796"/>
              <a:gd name="f339" fmla="val 414"/>
              <a:gd name="f340" fmla="val 826"/>
              <a:gd name="f341" fmla="val 834"/>
              <a:gd name="f342" fmla="val 838"/>
              <a:gd name="f343" fmla="val 842"/>
              <a:gd name="f344" fmla="val 848"/>
              <a:gd name="f345" fmla="val 311"/>
              <a:gd name="f346" fmla="val 851"/>
              <a:gd name="f347" fmla="val 853"/>
              <a:gd name="f348" fmla="val 250"/>
              <a:gd name="f349" fmla="val 854"/>
              <a:gd name="f350" fmla="val 229"/>
              <a:gd name="f351" fmla="val 857"/>
              <a:gd name="f352" fmla="val 218"/>
              <a:gd name="f353" fmla="val 859"/>
              <a:gd name="f354" fmla="val 861"/>
              <a:gd name="f355" fmla="val 177"/>
              <a:gd name="f356" fmla="val 157"/>
              <a:gd name="f357" fmla="val 151"/>
              <a:gd name="f358" fmla="val 833"/>
              <a:gd name="f359" fmla="val 112"/>
              <a:gd name="f360" fmla="val 92"/>
              <a:gd name="f361" fmla="val 837"/>
              <a:gd name="f362" fmla="val 59"/>
              <a:gd name="f363" fmla="val 823"/>
              <a:gd name="f364" fmla="val 813"/>
              <a:gd name="f365" fmla="val 27"/>
              <a:gd name="f366" fmla="val 807"/>
              <a:gd name="f367" fmla="val 29"/>
              <a:gd name="f368" fmla="val 792"/>
              <a:gd name="f369" fmla="val 782"/>
              <a:gd name="f370" fmla="val 33"/>
              <a:gd name="f371" fmla="val 36"/>
              <a:gd name="f372" fmla="val 756"/>
              <a:gd name="f373" fmla="val 43"/>
              <a:gd name="f374" fmla="val 750"/>
              <a:gd name="f375" fmla="val 47"/>
              <a:gd name="f376" fmla="val 49"/>
              <a:gd name="f377" fmla="val 683"/>
              <a:gd name="f378" fmla="val 674"/>
              <a:gd name="f379" fmla="val 17"/>
              <a:gd name="f380" fmla="val 663"/>
              <a:gd name="f381" fmla="val 645"/>
              <a:gd name="f382" fmla="val 624"/>
              <a:gd name="f383" fmla="val 724"/>
              <a:gd name="f384" fmla="val 607"/>
              <a:gd name="f385" fmla="val 720"/>
              <a:gd name="f386" fmla="val 590"/>
              <a:gd name="f387" fmla="val 589"/>
              <a:gd name="f388" fmla="val 716"/>
              <a:gd name="f389" fmla="val 588"/>
              <a:gd name="f390" fmla="val 605"/>
              <a:gd name="f391" fmla="val 714"/>
              <a:gd name="f392" fmla="val 621"/>
              <a:gd name="f393" fmla="val 713"/>
              <a:gd name="f394" fmla="val 638"/>
              <a:gd name="f395" fmla="val 706"/>
              <a:gd name="f396" fmla="val 629"/>
              <a:gd name="f397" fmla="val 620"/>
              <a:gd name="f398" fmla="val 611"/>
              <a:gd name="f399" fmla="val 594"/>
              <a:gd name="f400" fmla="val 603"/>
              <a:gd name="f401" fmla="val 695"/>
              <a:gd name="f402" fmla="val 615"/>
              <a:gd name="f403" fmla="val 634"/>
              <a:gd name="f404" fmla="val 700"/>
              <a:gd name="f405" fmla="val 712"/>
              <a:gd name="f406" fmla="val 646"/>
              <a:gd name="f407" fmla="val 721"/>
              <a:gd name="f408" fmla="val 752"/>
              <a:gd name="f409" fmla="val 749"/>
              <a:gd name="f410" fmla="val 741"/>
              <a:gd name="f411" fmla="val 602"/>
              <a:gd name="f412" fmla="val 740"/>
              <a:gd name="f413" fmla="val 593"/>
              <a:gd name="f414" fmla="val 584"/>
              <a:gd name="f415" fmla="val 734"/>
              <a:gd name="f416" fmla="val 742"/>
              <a:gd name="f417" fmla="val 640"/>
              <a:gd name="f418" fmla="val 648"/>
              <a:gd name="f419" fmla="val 666"/>
              <a:gd name="f420" fmla="val 659"/>
              <a:gd name="f421" fmla="val 677"/>
              <a:gd name="f422" fmla="val 685"/>
              <a:gd name="f423" fmla="val 606"/>
              <a:gd name="f424" fmla="val 599"/>
              <a:gd name="f425" fmla="val 675"/>
              <a:gd name="f426" fmla="val 604"/>
              <a:gd name="f427" fmla="val 609"/>
              <a:gd name="f428" fmla="val 628"/>
              <a:gd name="f429" fmla="val 614"/>
              <a:gd name="f430" fmla="val 622"/>
              <a:gd name="f431" fmla="val 586"/>
              <a:gd name="f432" fmla="val 583"/>
              <a:gd name="f433" fmla="val 570"/>
              <a:gd name="f434" fmla="val 650"/>
              <a:gd name="f435" fmla="val 608"/>
              <a:gd name="f436" fmla="val 644"/>
              <a:gd name="f437" fmla="val 652"/>
              <a:gd name="f438" fmla="val 845"/>
              <a:gd name="f439" fmla="val 619"/>
              <a:gd name="f440" fmla="val 835"/>
              <a:gd name="f441" fmla="val 828"/>
              <a:gd name="f442" fmla="val 816"/>
              <a:gd name="f443" fmla="val 818"/>
              <a:gd name="f444" fmla="val 820"/>
              <a:gd name="f445" fmla="val 822"/>
              <a:gd name="f446" fmla="val 786"/>
              <a:gd name="f447" fmla="val 636"/>
              <a:gd name="f448" fmla="val 798"/>
              <a:gd name="f449" fmla="val 647"/>
              <a:gd name="f450" fmla="val 805"/>
              <a:gd name="f451" fmla="val 632"/>
              <a:gd name="f452" fmla="val 801"/>
              <a:gd name="f453" fmla="val 774"/>
              <a:gd name="f454" fmla="val 768"/>
              <a:gd name="f455" fmla="val 763"/>
              <a:gd name="f456" fmla="val 618"/>
              <a:gd name="f457" fmla="val 651"/>
              <a:gd name="f458" fmla="val 566"/>
              <a:gd name="f459" fmla="val 569"/>
              <a:gd name="f460" fmla="val 571"/>
              <a:gd name="f461" fmla="val 574"/>
              <a:gd name="f462" fmla="val 572"/>
              <a:gd name="f463" fmla="val 561"/>
              <a:gd name="f464" fmla="val 559"/>
              <a:gd name="f465" fmla="val 558"/>
              <a:gd name="f466" fmla="val 557"/>
              <a:gd name="f467" fmla="val 612"/>
              <a:gd name="f468" fmla="val 555"/>
              <a:gd name="f469" fmla="val 554"/>
              <a:gd name="f470" fmla="val 596"/>
              <a:gd name="f471" fmla="val 539"/>
              <a:gd name="f472" fmla="val 542"/>
              <a:gd name="f473" fmla="val 551"/>
              <a:gd name="f474" fmla="val 562"/>
              <a:gd name="f475" fmla="val 643"/>
              <a:gd name="f476" fmla="val 868"/>
              <a:gd name="f477" fmla="val 872"/>
              <a:gd name="f478" fmla="val 874"/>
              <a:gd name="f479" fmla="val 850"/>
              <a:gd name="f480" fmla="+- 0 0 -90"/>
              <a:gd name="f481" fmla="*/ f4 1 1014"/>
              <a:gd name="f482" fmla="*/ f5 1 865"/>
              <a:gd name="f483" fmla="val f6"/>
              <a:gd name="f484" fmla="val f7"/>
              <a:gd name="f485" fmla="val f8"/>
              <a:gd name="f486" fmla="*/ f480 f0 1"/>
              <a:gd name="f487" fmla="+- f485 0 f483"/>
              <a:gd name="f488" fmla="+- f484 0 f483"/>
              <a:gd name="f489" fmla="*/ f486 1 f3"/>
              <a:gd name="f490" fmla="*/ f488 1 1014"/>
              <a:gd name="f491" fmla="*/ f487 1 865"/>
              <a:gd name="f492" fmla="*/ 30 f488 1"/>
              <a:gd name="f493" fmla="*/ 552 f487 1"/>
              <a:gd name="f494" fmla="*/ 51 f488 1"/>
              <a:gd name="f495" fmla="*/ 447 f487 1"/>
              <a:gd name="f496" fmla="*/ 73 f488 1"/>
              <a:gd name="f497" fmla="*/ 343 f487 1"/>
              <a:gd name="f498" fmla="*/ 116 f488 1"/>
              <a:gd name="f499" fmla="*/ 223 f487 1"/>
              <a:gd name="f500" fmla="*/ 195 f488 1"/>
              <a:gd name="f501" fmla="*/ 38 f487 1"/>
              <a:gd name="f502" fmla="*/ 256 f488 1"/>
              <a:gd name="f503" fmla="*/ 428 f487 1"/>
              <a:gd name="f504" fmla="*/ 315 f488 1"/>
              <a:gd name="f505" fmla="*/ 423 f487 1"/>
              <a:gd name="f506" fmla="*/ 391 f488 1"/>
              <a:gd name="f507" fmla="*/ 377 f487 1"/>
              <a:gd name="f508" fmla="*/ 476 f488 1"/>
              <a:gd name="f509" fmla="*/ 328 f487 1"/>
              <a:gd name="f510" fmla="*/ 520 f488 1"/>
              <a:gd name="f511" fmla="*/ 176 f487 1"/>
              <a:gd name="f512" fmla="*/ 567 f488 1"/>
              <a:gd name="f513" fmla="*/ 221 f487 1"/>
              <a:gd name="f514" fmla="*/ 649 f488 1"/>
              <a:gd name="f515" fmla="*/ 264 f487 1"/>
              <a:gd name="f516" fmla="*/ 672 f488 1"/>
              <a:gd name="f517" fmla="*/ 330 f487 1"/>
              <a:gd name="f518" fmla="*/ 693 f488 1"/>
              <a:gd name="f519" fmla="*/ 406 f487 1"/>
              <a:gd name="f520" fmla="*/ 723 f488 1"/>
              <a:gd name="f521" fmla="*/ 363 f487 1"/>
              <a:gd name="f522" fmla="*/ 728 f488 1"/>
              <a:gd name="f523" fmla="*/ 257 f487 1"/>
              <a:gd name="f524" fmla="*/ 766 f488 1"/>
              <a:gd name="f525" fmla="*/ 152 f487 1"/>
              <a:gd name="f526" fmla="*/ 825 f488 1"/>
              <a:gd name="f527" fmla="*/ 247 f487 1"/>
              <a:gd name="f528" fmla="*/ 883 f488 1"/>
              <a:gd name="f529" fmla="*/ 337 f487 1"/>
              <a:gd name="f530" fmla="*/ 952 f488 1"/>
              <a:gd name="f531" fmla="*/ 336 f487 1"/>
              <a:gd name="f532" fmla="*/ 956 f488 1"/>
              <a:gd name="f533" fmla="*/ 397 f487 1"/>
              <a:gd name="f534" fmla="*/ 1003 f488 1"/>
              <a:gd name="f535" fmla="*/ 641 f487 1"/>
              <a:gd name="f536" fmla="*/ 916 f488 1"/>
              <a:gd name="f537" fmla="*/ 726 f487 1"/>
              <a:gd name="f538" fmla="*/ 761 f488 1"/>
              <a:gd name="f539" fmla="*/ 769 f487 1"/>
              <a:gd name="f540" fmla="*/ 755 f487 1"/>
              <a:gd name="f541" fmla="*/ 375 f488 1"/>
              <a:gd name="f542" fmla="*/ 838 f487 1"/>
              <a:gd name="f543" fmla="*/ 218 f488 1"/>
              <a:gd name="f544" fmla="*/ 859 f487 1"/>
              <a:gd name="f545" fmla="*/ 92 f488 1"/>
              <a:gd name="f546" fmla="*/ 837 f487 1"/>
              <a:gd name="f547" fmla="*/ 36 f488 1"/>
              <a:gd name="f548" fmla="*/ 762 f487 1"/>
              <a:gd name="f549" fmla="*/ 0 f488 1"/>
              <a:gd name="f550" fmla="*/ 653 f487 1"/>
              <a:gd name="f551" fmla="*/ 720 f488 1"/>
              <a:gd name="f552" fmla="*/ 590 f487 1"/>
              <a:gd name="f553" fmla="*/ 706 f488 1"/>
              <a:gd name="f554" fmla="*/ 638 f487 1"/>
              <a:gd name="f555" fmla="*/ 696 f488 1"/>
              <a:gd name="f556" fmla="*/ 627 f487 1"/>
              <a:gd name="f557" fmla="*/ 743 f488 1"/>
              <a:gd name="f558" fmla="*/ 610 f487 1"/>
              <a:gd name="f559" fmla="*/ 731 f488 1"/>
              <a:gd name="f560" fmla="*/ 677 f488 1"/>
              <a:gd name="f561" fmla="*/ 615 f487 1"/>
              <a:gd name="f562" fmla="*/ 648 f488 1"/>
              <a:gd name="f563" fmla="*/ 600 f487 1"/>
              <a:gd name="f564" fmla="*/ 599 f488 1"/>
              <a:gd name="f565" fmla="*/ 650 f487 1"/>
              <a:gd name="f566" fmla="*/ 848 f488 1"/>
              <a:gd name="f567" fmla="*/ 652 f487 1"/>
              <a:gd name="f568" fmla="*/ 813 f488 1"/>
              <a:gd name="f569" fmla="*/ 827 f488 1"/>
              <a:gd name="f570" fmla="*/ 634 f487 1"/>
              <a:gd name="f571" fmla="*/ 804 f488 1"/>
              <a:gd name="f572" fmla="*/ 757 f488 1"/>
              <a:gd name="f573" fmla="*/ 633 f487 1"/>
              <a:gd name="f574" fmla="*/ 574 f488 1"/>
              <a:gd name="f575" fmla="*/ 594 f487 1"/>
              <a:gd name="f576" fmla="*/ 558 f488 1"/>
              <a:gd name="f577" fmla="*/ 620 f487 1"/>
              <a:gd name="f578" fmla="*/ 560 f488 1"/>
              <a:gd name="f579" fmla="*/ 868 f488 1"/>
              <a:gd name="f580" fmla="*/ 648 f487 1"/>
              <a:gd name="f581" fmla="*/ 850 f488 1"/>
              <a:gd name="f582" fmla="*/ 604 f487 1"/>
              <a:gd name="f583" fmla="+- f489 0 f1"/>
              <a:gd name="f584" fmla="*/ f492 1 1014"/>
              <a:gd name="f585" fmla="*/ f493 1 865"/>
              <a:gd name="f586" fmla="*/ f494 1 1014"/>
              <a:gd name="f587" fmla="*/ f495 1 865"/>
              <a:gd name="f588" fmla="*/ f496 1 1014"/>
              <a:gd name="f589" fmla="*/ f497 1 865"/>
              <a:gd name="f590" fmla="*/ f498 1 1014"/>
              <a:gd name="f591" fmla="*/ f499 1 865"/>
              <a:gd name="f592" fmla="*/ f500 1 1014"/>
              <a:gd name="f593" fmla="*/ f501 1 865"/>
              <a:gd name="f594" fmla="*/ f502 1 1014"/>
              <a:gd name="f595" fmla="*/ f503 1 865"/>
              <a:gd name="f596" fmla="*/ f504 1 1014"/>
              <a:gd name="f597" fmla="*/ f505 1 865"/>
              <a:gd name="f598" fmla="*/ f506 1 1014"/>
              <a:gd name="f599" fmla="*/ f507 1 865"/>
              <a:gd name="f600" fmla="*/ f508 1 1014"/>
              <a:gd name="f601" fmla="*/ f509 1 865"/>
              <a:gd name="f602" fmla="*/ f510 1 1014"/>
              <a:gd name="f603" fmla="*/ f511 1 865"/>
              <a:gd name="f604" fmla="*/ f512 1 1014"/>
              <a:gd name="f605" fmla="*/ f513 1 865"/>
              <a:gd name="f606" fmla="*/ f514 1 1014"/>
              <a:gd name="f607" fmla="*/ f515 1 865"/>
              <a:gd name="f608" fmla="*/ f516 1 1014"/>
              <a:gd name="f609" fmla="*/ f517 1 865"/>
              <a:gd name="f610" fmla="*/ f518 1 1014"/>
              <a:gd name="f611" fmla="*/ f519 1 865"/>
              <a:gd name="f612" fmla="*/ f520 1 1014"/>
              <a:gd name="f613" fmla="*/ f521 1 865"/>
              <a:gd name="f614" fmla="*/ f522 1 1014"/>
              <a:gd name="f615" fmla="*/ f523 1 865"/>
              <a:gd name="f616" fmla="*/ f524 1 1014"/>
              <a:gd name="f617" fmla="*/ f525 1 865"/>
              <a:gd name="f618" fmla="*/ f526 1 1014"/>
              <a:gd name="f619" fmla="*/ f527 1 865"/>
              <a:gd name="f620" fmla="*/ f528 1 1014"/>
              <a:gd name="f621" fmla="*/ f529 1 865"/>
              <a:gd name="f622" fmla="*/ f530 1 1014"/>
              <a:gd name="f623" fmla="*/ f531 1 865"/>
              <a:gd name="f624" fmla="*/ f532 1 1014"/>
              <a:gd name="f625" fmla="*/ f533 1 865"/>
              <a:gd name="f626" fmla="*/ f534 1 1014"/>
              <a:gd name="f627" fmla="*/ f535 1 865"/>
              <a:gd name="f628" fmla="*/ f536 1 1014"/>
              <a:gd name="f629" fmla="*/ f537 1 865"/>
              <a:gd name="f630" fmla="*/ f538 1 1014"/>
              <a:gd name="f631" fmla="*/ f539 1 865"/>
              <a:gd name="f632" fmla="*/ f540 1 865"/>
              <a:gd name="f633" fmla="*/ f541 1 1014"/>
              <a:gd name="f634" fmla="*/ f542 1 865"/>
              <a:gd name="f635" fmla="*/ f543 1 1014"/>
              <a:gd name="f636" fmla="*/ f544 1 865"/>
              <a:gd name="f637" fmla="*/ f545 1 1014"/>
              <a:gd name="f638" fmla="*/ f546 1 865"/>
              <a:gd name="f639" fmla="*/ f547 1 1014"/>
              <a:gd name="f640" fmla="*/ f548 1 865"/>
              <a:gd name="f641" fmla="*/ f549 1 1014"/>
              <a:gd name="f642" fmla="*/ f550 1 865"/>
              <a:gd name="f643" fmla="*/ f551 1 1014"/>
              <a:gd name="f644" fmla="*/ f552 1 865"/>
              <a:gd name="f645" fmla="*/ f553 1 1014"/>
              <a:gd name="f646" fmla="*/ f554 1 865"/>
              <a:gd name="f647" fmla="*/ f555 1 1014"/>
              <a:gd name="f648" fmla="*/ f556 1 865"/>
              <a:gd name="f649" fmla="*/ f557 1 1014"/>
              <a:gd name="f650" fmla="*/ f558 1 865"/>
              <a:gd name="f651" fmla="*/ f559 1 1014"/>
              <a:gd name="f652" fmla="*/ f560 1 1014"/>
              <a:gd name="f653" fmla="*/ f561 1 865"/>
              <a:gd name="f654" fmla="*/ f562 1 1014"/>
              <a:gd name="f655" fmla="*/ f563 1 865"/>
              <a:gd name="f656" fmla="*/ f564 1 1014"/>
              <a:gd name="f657" fmla="*/ f565 1 865"/>
              <a:gd name="f658" fmla="*/ f566 1 1014"/>
              <a:gd name="f659" fmla="*/ f567 1 865"/>
              <a:gd name="f660" fmla="*/ f568 1 1014"/>
              <a:gd name="f661" fmla="*/ f569 1 1014"/>
              <a:gd name="f662" fmla="*/ f570 1 865"/>
              <a:gd name="f663" fmla="*/ f571 1 1014"/>
              <a:gd name="f664" fmla="*/ f572 1 1014"/>
              <a:gd name="f665" fmla="*/ f573 1 865"/>
              <a:gd name="f666" fmla="*/ f574 1 1014"/>
              <a:gd name="f667" fmla="*/ f575 1 865"/>
              <a:gd name="f668" fmla="*/ f576 1 1014"/>
              <a:gd name="f669" fmla="*/ f577 1 865"/>
              <a:gd name="f670" fmla="*/ f578 1 1014"/>
              <a:gd name="f671" fmla="*/ f579 1 1014"/>
              <a:gd name="f672" fmla="*/ f580 1 865"/>
              <a:gd name="f673" fmla="*/ f581 1 1014"/>
              <a:gd name="f674" fmla="*/ f582 1 865"/>
              <a:gd name="f675" fmla="*/ 0 1 f490"/>
              <a:gd name="f676" fmla="*/ f484 1 f490"/>
              <a:gd name="f677" fmla="*/ 0 1 f491"/>
              <a:gd name="f678" fmla="*/ f485 1 f491"/>
              <a:gd name="f679" fmla="*/ f584 1 f490"/>
              <a:gd name="f680" fmla="*/ f585 1 f491"/>
              <a:gd name="f681" fmla="*/ f586 1 f490"/>
              <a:gd name="f682" fmla="*/ f587 1 f491"/>
              <a:gd name="f683" fmla="*/ f588 1 f490"/>
              <a:gd name="f684" fmla="*/ f589 1 f491"/>
              <a:gd name="f685" fmla="*/ f590 1 f490"/>
              <a:gd name="f686" fmla="*/ f591 1 f491"/>
              <a:gd name="f687" fmla="*/ f592 1 f490"/>
              <a:gd name="f688" fmla="*/ f593 1 f491"/>
              <a:gd name="f689" fmla="*/ f594 1 f490"/>
              <a:gd name="f690" fmla="*/ f595 1 f491"/>
              <a:gd name="f691" fmla="*/ f596 1 f490"/>
              <a:gd name="f692" fmla="*/ f597 1 f491"/>
              <a:gd name="f693" fmla="*/ f598 1 f490"/>
              <a:gd name="f694" fmla="*/ f599 1 f491"/>
              <a:gd name="f695" fmla="*/ f600 1 f490"/>
              <a:gd name="f696" fmla="*/ f601 1 f491"/>
              <a:gd name="f697" fmla="*/ f602 1 f490"/>
              <a:gd name="f698" fmla="*/ f603 1 f491"/>
              <a:gd name="f699" fmla="*/ f604 1 f490"/>
              <a:gd name="f700" fmla="*/ f605 1 f491"/>
              <a:gd name="f701" fmla="*/ f606 1 f490"/>
              <a:gd name="f702" fmla="*/ f607 1 f491"/>
              <a:gd name="f703" fmla="*/ f608 1 f490"/>
              <a:gd name="f704" fmla="*/ f609 1 f491"/>
              <a:gd name="f705" fmla="*/ f610 1 f490"/>
              <a:gd name="f706" fmla="*/ f611 1 f491"/>
              <a:gd name="f707" fmla="*/ f612 1 f490"/>
              <a:gd name="f708" fmla="*/ f613 1 f491"/>
              <a:gd name="f709" fmla="*/ f614 1 f490"/>
              <a:gd name="f710" fmla="*/ f615 1 f491"/>
              <a:gd name="f711" fmla="*/ f616 1 f490"/>
              <a:gd name="f712" fmla="*/ f617 1 f491"/>
              <a:gd name="f713" fmla="*/ f618 1 f490"/>
              <a:gd name="f714" fmla="*/ f619 1 f491"/>
              <a:gd name="f715" fmla="*/ f620 1 f490"/>
              <a:gd name="f716" fmla="*/ f621 1 f491"/>
              <a:gd name="f717" fmla="*/ f622 1 f490"/>
              <a:gd name="f718" fmla="*/ f623 1 f491"/>
              <a:gd name="f719" fmla="*/ f624 1 f490"/>
              <a:gd name="f720" fmla="*/ f625 1 f491"/>
              <a:gd name="f721" fmla="*/ f626 1 f490"/>
              <a:gd name="f722" fmla="*/ f627 1 f491"/>
              <a:gd name="f723" fmla="*/ f628 1 f490"/>
              <a:gd name="f724" fmla="*/ f629 1 f491"/>
              <a:gd name="f725" fmla="*/ f630 1 f490"/>
              <a:gd name="f726" fmla="*/ f631 1 f491"/>
              <a:gd name="f727" fmla="*/ f632 1 f491"/>
              <a:gd name="f728" fmla="*/ f633 1 f490"/>
              <a:gd name="f729" fmla="*/ f634 1 f491"/>
              <a:gd name="f730" fmla="*/ f635 1 f490"/>
              <a:gd name="f731" fmla="*/ f636 1 f491"/>
              <a:gd name="f732" fmla="*/ f637 1 f490"/>
              <a:gd name="f733" fmla="*/ f638 1 f491"/>
              <a:gd name="f734" fmla="*/ f639 1 f490"/>
              <a:gd name="f735" fmla="*/ f640 1 f491"/>
              <a:gd name="f736" fmla="*/ f641 1 f490"/>
              <a:gd name="f737" fmla="*/ f642 1 f491"/>
              <a:gd name="f738" fmla="*/ f643 1 f490"/>
              <a:gd name="f739" fmla="*/ f644 1 f491"/>
              <a:gd name="f740" fmla="*/ f645 1 f490"/>
              <a:gd name="f741" fmla="*/ f646 1 f491"/>
              <a:gd name="f742" fmla="*/ f647 1 f490"/>
              <a:gd name="f743" fmla="*/ f648 1 f491"/>
              <a:gd name="f744" fmla="*/ f649 1 f490"/>
              <a:gd name="f745" fmla="*/ f650 1 f491"/>
              <a:gd name="f746" fmla="*/ f651 1 f490"/>
              <a:gd name="f747" fmla="*/ f652 1 f490"/>
              <a:gd name="f748" fmla="*/ f653 1 f491"/>
              <a:gd name="f749" fmla="*/ f654 1 f490"/>
              <a:gd name="f750" fmla="*/ f655 1 f491"/>
              <a:gd name="f751" fmla="*/ f656 1 f490"/>
              <a:gd name="f752" fmla="*/ f657 1 f491"/>
              <a:gd name="f753" fmla="*/ f658 1 f490"/>
              <a:gd name="f754" fmla="*/ f659 1 f491"/>
              <a:gd name="f755" fmla="*/ f660 1 f490"/>
              <a:gd name="f756" fmla="*/ f661 1 f490"/>
              <a:gd name="f757" fmla="*/ f662 1 f491"/>
              <a:gd name="f758" fmla="*/ f663 1 f490"/>
              <a:gd name="f759" fmla="*/ f664 1 f490"/>
              <a:gd name="f760" fmla="*/ f665 1 f491"/>
              <a:gd name="f761" fmla="*/ f666 1 f490"/>
              <a:gd name="f762" fmla="*/ f667 1 f491"/>
              <a:gd name="f763" fmla="*/ f668 1 f490"/>
              <a:gd name="f764" fmla="*/ f669 1 f491"/>
              <a:gd name="f765" fmla="*/ f670 1 f490"/>
              <a:gd name="f766" fmla="*/ f671 1 f490"/>
              <a:gd name="f767" fmla="*/ f672 1 f491"/>
              <a:gd name="f768" fmla="*/ f673 1 f490"/>
              <a:gd name="f769" fmla="*/ f674 1 f491"/>
              <a:gd name="f770" fmla="*/ f675 f481 1"/>
              <a:gd name="f771" fmla="*/ f676 f481 1"/>
              <a:gd name="f772" fmla="*/ f678 f482 1"/>
              <a:gd name="f773" fmla="*/ f677 f482 1"/>
              <a:gd name="f774" fmla="*/ f679 f481 1"/>
              <a:gd name="f775" fmla="*/ f680 f482 1"/>
              <a:gd name="f776" fmla="*/ f681 f481 1"/>
              <a:gd name="f777" fmla="*/ f682 f482 1"/>
              <a:gd name="f778" fmla="*/ f683 f481 1"/>
              <a:gd name="f779" fmla="*/ f684 f482 1"/>
              <a:gd name="f780" fmla="*/ f685 f481 1"/>
              <a:gd name="f781" fmla="*/ f686 f482 1"/>
              <a:gd name="f782" fmla="*/ f687 f481 1"/>
              <a:gd name="f783" fmla="*/ f688 f482 1"/>
              <a:gd name="f784" fmla="*/ f689 f481 1"/>
              <a:gd name="f785" fmla="*/ f690 f482 1"/>
              <a:gd name="f786" fmla="*/ f691 f481 1"/>
              <a:gd name="f787" fmla="*/ f692 f482 1"/>
              <a:gd name="f788" fmla="*/ f693 f481 1"/>
              <a:gd name="f789" fmla="*/ f694 f482 1"/>
              <a:gd name="f790" fmla="*/ f695 f481 1"/>
              <a:gd name="f791" fmla="*/ f696 f482 1"/>
              <a:gd name="f792" fmla="*/ f697 f481 1"/>
              <a:gd name="f793" fmla="*/ f698 f482 1"/>
              <a:gd name="f794" fmla="*/ f699 f481 1"/>
              <a:gd name="f795" fmla="*/ f700 f482 1"/>
              <a:gd name="f796" fmla="*/ f701 f481 1"/>
              <a:gd name="f797" fmla="*/ f702 f482 1"/>
              <a:gd name="f798" fmla="*/ f703 f481 1"/>
              <a:gd name="f799" fmla="*/ f704 f482 1"/>
              <a:gd name="f800" fmla="*/ f705 f481 1"/>
              <a:gd name="f801" fmla="*/ f706 f482 1"/>
              <a:gd name="f802" fmla="*/ f707 f481 1"/>
              <a:gd name="f803" fmla="*/ f708 f482 1"/>
              <a:gd name="f804" fmla="*/ f709 f481 1"/>
              <a:gd name="f805" fmla="*/ f710 f482 1"/>
              <a:gd name="f806" fmla="*/ f711 f481 1"/>
              <a:gd name="f807" fmla="*/ f712 f482 1"/>
              <a:gd name="f808" fmla="*/ f713 f481 1"/>
              <a:gd name="f809" fmla="*/ f714 f482 1"/>
              <a:gd name="f810" fmla="*/ f715 f481 1"/>
              <a:gd name="f811" fmla="*/ f716 f482 1"/>
              <a:gd name="f812" fmla="*/ f717 f481 1"/>
              <a:gd name="f813" fmla="*/ f718 f482 1"/>
              <a:gd name="f814" fmla="*/ f719 f481 1"/>
              <a:gd name="f815" fmla="*/ f720 f482 1"/>
              <a:gd name="f816" fmla="*/ f721 f481 1"/>
              <a:gd name="f817" fmla="*/ f722 f482 1"/>
              <a:gd name="f818" fmla="*/ f723 f481 1"/>
              <a:gd name="f819" fmla="*/ f724 f482 1"/>
              <a:gd name="f820" fmla="*/ f725 f481 1"/>
              <a:gd name="f821" fmla="*/ f726 f482 1"/>
              <a:gd name="f822" fmla="*/ f727 f482 1"/>
              <a:gd name="f823" fmla="*/ f728 f481 1"/>
              <a:gd name="f824" fmla="*/ f729 f482 1"/>
              <a:gd name="f825" fmla="*/ f730 f481 1"/>
              <a:gd name="f826" fmla="*/ f731 f482 1"/>
              <a:gd name="f827" fmla="*/ f732 f481 1"/>
              <a:gd name="f828" fmla="*/ f733 f482 1"/>
              <a:gd name="f829" fmla="*/ f734 f481 1"/>
              <a:gd name="f830" fmla="*/ f735 f482 1"/>
              <a:gd name="f831" fmla="*/ f736 f481 1"/>
              <a:gd name="f832" fmla="*/ f737 f482 1"/>
              <a:gd name="f833" fmla="*/ f738 f481 1"/>
              <a:gd name="f834" fmla="*/ f739 f482 1"/>
              <a:gd name="f835" fmla="*/ f740 f481 1"/>
              <a:gd name="f836" fmla="*/ f741 f482 1"/>
              <a:gd name="f837" fmla="*/ f742 f481 1"/>
              <a:gd name="f838" fmla="*/ f743 f482 1"/>
              <a:gd name="f839" fmla="*/ f744 f481 1"/>
              <a:gd name="f840" fmla="*/ f745 f482 1"/>
              <a:gd name="f841" fmla="*/ f746 f481 1"/>
              <a:gd name="f842" fmla="*/ f747 f481 1"/>
              <a:gd name="f843" fmla="*/ f748 f482 1"/>
              <a:gd name="f844" fmla="*/ f749 f481 1"/>
              <a:gd name="f845" fmla="*/ f750 f482 1"/>
              <a:gd name="f846" fmla="*/ f751 f481 1"/>
              <a:gd name="f847" fmla="*/ f752 f482 1"/>
              <a:gd name="f848" fmla="*/ f753 f481 1"/>
              <a:gd name="f849" fmla="*/ f754 f482 1"/>
              <a:gd name="f850" fmla="*/ f755 f481 1"/>
              <a:gd name="f851" fmla="*/ f756 f481 1"/>
              <a:gd name="f852" fmla="*/ f757 f482 1"/>
              <a:gd name="f853" fmla="*/ f758 f481 1"/>
              <a:gd name="f854" fmla="*/ f759 f481 1"/>
              <a:gd name="f855" fmla="*/ f760 f482 1"/>
              <a:gd name="f856" fmla="*/ f761 f481 1"/>
              <a:gd name="f857" fmla="*/ f762 f482 1"/>
              <a:gd name="f858" fmla="*/ f763 f481 1"/>
              <a:gd name="f859" fmla="*/ f764 f482 1"/>
              <a:gd name="f860" fmla="*/ f765 f481 1"/>
              <a:gd name="f861" fmla="*/ f766 f481 1"/>
              <a:gd name="f862" fmla="*/ f767 f482 1"/>
              <a:gd name="f863" fmla="*/ f768 f481 1"/>
              <a:gd name="f864" fmla="*/ f769 f482 1"/>
            </a:gdLst>
            <a:ahLst/>
            <a:cxnLst>
              <a:cxn ang="3cd4">
                <a:pos x="hc" y="t"/>
              </a:cxn>
              <a:cxn ang="0">
                <a:pos x="r" y="vc"/>
              </a:cxn>
              <a:cxn ang="cd4">
                <a:pos x="hc" y="b"/>
              </a:cxn>
              <a:cxn ang="cd2">
                <a:pos x="l" y="vc"/>
              </a:cxn>
              <a:cxn ang="f583">
                <a:pos x="f774" y="f775"/>
              </a:cxn>
              <a:cxn ang="f583">
                <a:pos x="f776" y="f777"/>
              </a:cxn>
              <a:cxn ang="f583">
                <a:pos x="f778" y="f779"/>
              </a:cxn>
              <a:cxn ang="f583">
                <a:pos x="f780" y="f781"/>
              </a:cxn>
              <a:cxn ang="f583">
                <a:pos x="f782" y="f783"/>
              </a:cxn>
              <a:cxn ang="f583">
                <a:pos x="f784" y="f785"/>
              </a:cxn>
              <a:cxn ang="f583">
                <a:pos x="f786" y="f787"/>
              </a:cxn>
              <a:cxn ang="f583">
                <a:pos x="f788" y="f789"/>
              </a:cxn>
              <a:cxn ang="f583">
                <a:pos x="f790" y="f791"/>
              </a:cxn>
              <a:cxn ang="f583">
                <a:pos x="f792" y="f793"/>
              </a:cxn>
              <a:cxn ang="f583">
                <a:pos x="f794" y="f795"/>
              </a:cxn>
              <a:cxn ang="f583">
                <a:pos x="f796" y="f797"/>
              </a:cxn>
              <a:cxn ang="f583">
                <a:pos x="f798" y="f799"/>
              </a:cxn>
              <a:cxn ang="f583">
                <a:pos x="f800" y="f801"/>
              </a:cxn>
              <a:cxn ang="f583">
                <a:pos x="f802" y="f803"/>
              </a:cxn>
              <a:cxn ang="f583">
                <a:pos x="f804" y="f805"/>
              </a:cxn>
              <a:cxn ang="f583">
                <a:pos x="f806" y="f807"/>
              </a:cxn>
              <a:cxn ang="f583">
                <a:pos x="f808" y="f809"/>
              </a:cxn>
              <a:cxn ang="f583">
                <a:pos x="f810" y="f811"/>
              </a:cxn>
              <a:cxn ang="f583">
                <a:pos x="f812" y="f813"/>
              </a:cxn>
              <a:cxn ang="f583">
                <a:pos x="f814" y="f815"/>
              </a:cxn>
              <a:cxn ang="f583">
                <a:pos x="f816" y="f817"/>
              </a:cxn>
              <a:cxn ang="f583">
                <a:pos x="f818" y="f819"/>
              </a:cxn>
              <a:cxn ang="f583">
                <a:pos x="f820" y="f821"/>
              </a:cxn>
              <a:cxn ang="f583">
                <a:pos x="f794" y="f822"/>
              </a:cxn>
              <a:cxn ang="f583">
                <a:pos x="f823" y="f824"/>
              </a:cxn>
              <a:cxn ang="f583">
                <a:pos x="f825" y="f826"/>
              </a:cxn>
              <a:cxn ang="f583">
                <a:pos x="f827" y="f828"/>
              </a:cxn>
              <a:cxn ang="f583">
                <a:pos x="f829" y="f830"/>
              </a:cxn>
              <a:cxn ang="f583">
                <a:pos x="f831" y="f832"/>
              </a:cxn>
              <a:cxn ang="f583">
                <a:pos x="f833" y="f834"/>
              </a:cxn>
              <a:cxn ang="f583">
                <a:pos x="f835" y="f836"/>
              </a:cxn>
              <a:cxn ang="f583">
                <a:pos x="f837" y="f838"/>
              </a:cxn>
              <a:cxn ang="f583">
                <a:pos x="f839" y="f840"/>
              </a:cxn>
              <a:cxn ang="f583">
                <a:pos x="f841" y="f817"/>
              </a:cxn>
              <a:cxn ang="f583">
                <a:pos x="f842" y="f843"/>
              </a:cxn>
              <a:cxn ang="f583">
                <a:pos x="f844" y="f845"/>
              </a:cxn>
              <a:cxn ang="f583">
                <a:pos x="f846" y="f847"/>
              </a:cxn>
              <a:cxn ang="f583">
                <a:pos x="f848" y="f849"/>
              </a:cxn>
              <a:cxn ang="f583">
                <a:pos x="f850" y="f845"/>
              </a:cxn>
              <a:cxn ang="f583">
                <a:pos x="f851" y="f852"/>
              </a:cxn>
              <a:cxn ang="f583">
                <a:pos x="f853" y="f849"/>
              </a:cxn>
              <a:cxn ang="f583">
                <a:pos x="f854" y="f855"/>
              </a:cxn>
              <a:cxn ang="f583">
                <a:pos x="f856" y="f857"/>
              </a:cxn>
              <a:cxn ang="f583">
                <a:pos x="f858" y="f859"/>
              </a:cxn>
              <a:cxn ang="f583">
                <a:pos x="f860" y="f838"/>
              </a:cxn>
              <a:cxn ang="f583">
                <a:pos x="f861" y="f862"/>
              </a:cxn>
              <a:cxn ang="f583">
                <a:pos x="f863" y="f864"/>
              </a:cxn>
            </a:cxnLst>
            <a:rect l="f770" t="f773" r="f771" b="f772"/>
            <a:pathLst>
              <a:path w="1014" h="865">
                <a:moveTo>
                  <a:pt x="f6" y="f9"/>
                </a:moveTo>
                <a:cubicBezTo>
                  <a:pt x="f10" y="f11"/>
                  <a:pt x="f12" y="f13"/>
                  <a:pt x="f14" y="f15"/>
                </a:cubicBezTo>
                <a:cubicBezTo>
                  <a:pt x="f16" y="f17"/>
                  <a:pt x="f18" y="f19"/>
                  <a:pt x="f20" y="f21"/>
                </a:cubicBezTo>
                <a:cubicBezTo>
                  <a:pt x="f22" y="f23"/>
                  <a:pt x="f22" y="f24"/>
                  <a:pt x="f25" y="f26"/>
                </a:cubicBezTo>
                <a:cubicBezTo>
                  <a:pt x="f27" y="f28"/>
                  <a:pt x="f29" y="f30"/>
                  <a:pt x="f31" y="f32"/>
                </a:cubicBezTo>
                <a:cubicBezTo>
                  <a:pt x="f33" y="f32"/>
                  <a:pt x="f34" y="f32"/>
                  <a:pt x="f35" y="f36"/>
                </a:cubicBezTo>
                <a:cubicBezTo>
                  <a:pt x="f37" y="f30"/>
                  <a:pt x="f38" y="f39"/>
                  <a:pt x="f40" y="f41"/>
                </a:cubicBezTo>
                <a:cubicBezTo>
                  <a:pt x="f40" y="f42"/>
                  <a:pt x="f43" y="f44"/>
                  <a:pt x="f40" y="f45"/>
                </a:cubicBezTo>
                <a:cubicBezTo>
                  <a:pt x="f46" y="f47"/>
                  <a:pt x="f48" y="f49"/>
                  <a:pt x="f50" y="f51"/>
                </a:cubicBezTo>
                <a:cubicBezTo>
                  <a:pt x="f50" y="f52"/>
                  <a:pt x="f53" y="f54"/>
                  <a:pt x="f55" y="f54"/>
                </a:cubicBezTo>
                <a:cubicBezTo>
                  <a:pt x="f56" y="f57"/>
                  <a:pt x="f58" y="f54"/>
                  <a:pt x="f59" y="f54"/>
                </a:cubicBezTo>
                <a:cubicBezTo>
                  <a:pt x="f60" y="f61"/>
                  <a:pt x="f58" y="f62"/>
                  <a:pt x="f63" y="f64"/>
                </a:cubicBezTo>
                <a:cubicBezTo>
                  <a:pt x="f65" y="f66"/>
                  <a:pt x="f67" y="f68"/>
                  <a:pt x="f69" y="f70"/>
                </a:cubicBezTo>
                <a:cubicBezTo>
                  <a:pt x="f71" y="f72"/>
                  <a:pt x="f73" y="f14"/>
                  <a:pt x="f74" y="f6"/>
                </a:cubicBezTo>
                <a:cubicBezTo>
                  <a:pt x="f75" y="f76"/>
                  <a:pt x="f77" y="f78"/>
                  <a:pt x="f79" y="f80"/>
                </a:cubicBezTo>
                <a:cubicBezTo>
                  <a:pt x="f81" y="f82"/>
                  <a:pt x="f83" y="f73"/>
                  <a:pt x="f84" y="f83"/>
                </a:cubicBezTo>
                <a:cubicBezTo>
                  <a:pt x="f85" y="f86"/>
                  <a:pt x="f84" y="f87"/>
                  <a:pt x="f88" y="f89"/>
                </a:cubicBezTo>
                <a:cubicBezTo>
                  <a:pt x="f90" y="f91"/>
                  <a:pt x="f92" y="f93"/>
                  <a:pt x="f94" y="f95"/>
                </a:cubicBezTo>
                <a:cubicBezTo>
                  <a:pt x="f96" y="f95"/>
                  <a:pt x="f62" y="f97"/>
                  <a:pt x="f88" y="f97"/>
                </a:cubicBezTo>
                <a:cubicBezTo>
                  <a:pt x="f98" y="f99"/>
                  <a:pt x="f100" y="f93"/>
                  <a:pt x="f101" y="f102"/>
                </a:cubicBezTo>
                <a:cubicBezTo>
                  <a:pt x="f103" y="f104"/>
                  <a:pt x="f105" y="f106"/>
                  <a:pt x="f107" y="f108"/>
                </a:cubicBezTo>
                <a:cubicBezTo>
                  <a:pt x="f109" y="f110"/>
                  <a:pt x="f111" y="f112"/>
                  <a:pt x="f113" y="f114"/>
                </a:cubicBezTo>
                <a:cubicBezTo>
                  <a:pt x="f115" y="f116"/>
                  <a:pt x="f117" y="f118"/>
                  <a:pt x="f119" y="f108"/>
                </a:cubicBezTo>
                <a:cubicBezTo>
                  <a:pt x="f120" y="f121"/>
                  <a:pt x="f122" y="f123"/>
                  <a:pt x="f93" y="f120"/>
                </a:cubicBezTo>
                <a:cubicBezTo>
                  <a:pt x="f99" y="f118"/>
                  <a:pt x="f124" y="f39"/>
                  <a:pt x="f125" y="f126"/>
                </a:cubicBezTo>
                <a:cubicBezTo>
                  <a:pt x="f127" y="f128"/>
                  <a:pt x="f30" y="f129"/>
                  <a:pt x="f130" y="f131"/>
                </a:cubicBezTo>
                <a:cubicBezTo>
                  <a:pt x="f132" y="f133"/>
                  <a:pt x="f39" y="f134"/>
                  <a:pt x="f28" y="f135"/>
                </a:cubicBezTo>
                <a:cubicBezTo>
                  <a:pt x="f28" y="f136"/>
                  <a:pt x="f130" y="f137"/>
                  <a:pt x="f138" y="f139"/>
                </a:cubicBezTo>
                <a:cubicBezTo>
                  <a:pt x="f140" y="f83"/>
                  <a:pt x="f141" y="f142"/>
                  <a:pt x="f143" y="f144"/>
                </a:cubicBezTo>
                <a:cubicBezTo>
                  <a:pt x="f145" y="f146"/>
                  <a:pt x="f147" y="f74"/>
                  <a:pt x="f148" y="f149"/>
                </a:cubicBezTo>
                <a:cubicBezTo>
                  <a:pt x="f150" y="f74"/>
                  <a:pt x="f151" y="f152"/>
                  <a:pt x="f151" y="f144"/>
                </a:cubicBezTo>
                <a:cubicBezTo>
                  <a:pt x="f153" y="f154"/>
                  <a:pt x="f155" y="f156"/>
                  <a:pt x="f157" y="f158"/>
                </a:cubicBezTo>
                <a:cubicBezTo>
                  <a:pt x="f159" y="f158"/>
                  <a:pt x="f160" y="f142"/>
                  <a:pt x="f160" y="f161"/>
                </a:cubicBezTo>
                <a:cubicBezTo>
                  <a:pt x="f162" y="f163"/>
                  <a:pt x="f164" y="f165"/>
                  <a:pt x="f166" y="f167"/>
                </a:cubicBezTo>
                <a:cubicBezTo>
                  <a:pt x="f168" y="f169"/>
                  <a:pt x="f170" y="f171"/>
                  <a:pt x="f172" y="f173"/>
                </a:cubicBezTo>
                <a:cubicBezTo>
                  <a:pt x="f174" y="f175"/>
                  <a:pt x="f176" y="f177"/>
                  <a:pt x="f178" y="f84"/>
                </a:cubicBezTo>
                <a:cubicBezTo>
                  <a:pt x="f179" y="f180"/>
                  <a:pt x="f181" y="f90"/>
                  <a:pt x="f182" y="f92"/>
                </a:cubicBezTo>
                <a:cubicBezTo>
                  <a:pt x="f183" y="f100"/>
                  <a:pt x="f184" y="f103"/>
                  <a:pt x="f185" y="f186"/>
                </a:cubicBezTo>
                <a:cubicBezTo>
                  <a:pt x="f187" y="f188"/>
                  <a:pt x="f185" y="f189"/>
                  <a:pt x="f190" y="f189"/>
                </a:cubicBezTo>
                <a:cubicBezTo>
                  <a:pt x="f191" y="f192"/>
                  <a:pt x="f193" y="f2"/>
                  <a:pt x="f194" y="f195"/>
                </a:cubicBezTo>
                <a:cubicBezTo>
                  <a:pt x="f196" y="f197"/>
                  <a:pt x="f194" y="f198"/>
                  <a:pt x="f194" y="f106"/>
                </a:cubicBezTo>
                <a:cubicBezTo>
                  <a:pt x="f199" y="f106"/>
                  <a:pt x="f200" y="f106"/>
                  <a:pt x="f201" y="f202"/>
                </a:cubicBezTo>
                <a:cubicBezTo>
                  <a:pt x="f203" y="f120"/>
                  <a:pt x="f204" y="f205"/>
                  <a:pt x="f206" y="f207"/>
                </a:cubicBezTo>
                <a:cubicBezTo>
                  <a:pt x="f208" y="f207"/>
                  <a:pt x="f209" y="f210"/>
                  <a:pt x="f211" y="f210"/>
                </a:cubicBezTo>
                <a:cubicBezTo>
                  <a:pt x="f212" y="f213"/>
                  <a:pt x="f214" y="f205"/>
                  <a:pt x="f215" y="f216"/>
                </a:cubicBezTo>
                <a:cubicBezTo>
                  <a:pt x="f217" y="f216"/>
                  <a:pt x="f218" y="f216"/>
                  <a:pt x="f219" y="f220"/>
                </a:cubicBezTo>
                <a:cubicBezTo>
                  <a:pt x="f219" y="f221"/>
                  <a:pt x="f219" y="f222"/>
                  <a:pt x="f219" y="f223"/>
                </a:cubicBezTo>
                <a:cubicBezTo>
                  <a:pt x="f219" y="f87"/>
                  <a:pt x="f217" y="f224"/>
                  <a:pt x="f225" y="f226"/>
                </a:cubicBezTo>
                <a:cubicBezTo>
                  <a:pt x="f227" y="f228"/>
                  <a:pt x="f229" y="f230"/>
                  <a:pt x="f231" y="f232"/>
                </a:cubicBezTo>
                <a:cubicBezTo>
                  <a:pt x="f233" y="f234"/>
                  <a:pt x="f235" y="f236"/>
                  <a:pt x="f237" y="f67"/>
                </a:cubicBezTo>
                <a:cubicBezTo>
                  <a:pt x="f238" y="f67"/>
                  <a:pt x="f239" y="f67"/>
                  <a:pt x="f240" y="f67"/>
                </a:cubicBezTo>
                <a:cubicBezTo>
                  <a:pt x="f241" y="f75"/>
                  <a:pt x="f242" y="f243"/>
                  <a:pt x="f244" y="f169"/>
                </a:cubicBezTo>
                <a:cubicBezTo>
                  <a:pt x="f245" y="f137"/>
                  <a:pt x="f246" y="f247"/>
                  <a:pt x="f246" y="f216"/>
                </a:cubicBezTo>
                <a:cubicBezTo>
                  <a:pt x="f248" y="f249"/>
                  <a:pt x="f250" y="f251"/>
                  <a:pt x="f252" y="f253"/>
                </a:cubicBezTo>
                <a:cubicBezTo>
                  <a:pt x="f254" y="f253"/>
                  <a:pt x="f255" y="f253"/>
                  <a:pt x="f256" y="f253"/>
                </a:cubicBezTo>
                <a:cubicBezTo>
                  <a:pt x="f257" y="f224"/>
                  <a:pt x="f258" y="f259"/>
                  <a:pt x="f260" y="f189"/>
                </a:cubicBezTo>
                <a:cubicBezTo>
                  <a:pt x="f261" y="f262"/>
                  <a:pt x="f263" y="f264"/>
                  <a:pt x="f265" y="f54"/>
                </a:cubicBezTo>
                <a:cubicBezTo>
                  <a:pt x="f266" y="f267"/>
                  <a:pt x="f268" y="f224"/>
                  <a:pt x="f269" y="f83"/>
                </a:cubicBezTo>
                <a:cubicBezTo>
                  <a:pt x="f270" y="f83"/>
                  <a:pt x="f271" y="f272"/>
                  <a:pt x="f273" y="f272"/>
                </a:cubicBezTo>
                <a:cubicBezTo>
                  <a:pt x="f274" y="f275"/>
                  <a:pt x="f276" y="f277"/>
                  <a:pt x="f278" y="f57"/>
                </a:cubicBezTo>
                <a:cubicBezTo>
                  <a:pt x="f278" y="f57"/>
                  <a:pt x="f279" y="f213"/>
                  <a:pt x="f280" y="f262"/>
                </a:cubicBezTo>
                <a:cubicBezTo>
                  <a:pt x="f281" y="f282"/>
                  <a:pt x="f283" y="f49"/>
                  <a:pt x="f284" y="f122"/>
                </a:cubicBezTo>
                <a:cubicBezTo>
                  <a:pt x="f285" y="f47"/>
                  <a:pt x="f286" y="f287"/>
                  <a:pt x="f286" y="f288"/>
                </a:cubicBezTo>
                <a:cubicBezTo>
                  <a:pt x="f279" y="f289"/>
                  <a:pt x="f279" y="f290"/>
                  <a:pt x="f279" y="f291"/>
                </a:cubicBezTo>
                <a:cubicBezTo>
                  <a:pt x="f292" y="f293"/>
                  <a:pt x="f294" y="f295"/>
                  <a:pt x="f294" y="f17"/>
                </a:cubicBezTo>
                <a:cubicBezTo>
                  <a:pt x="f294" y="f296"/>
                  <a:pt x="f297" y="f172"/>
                  <a:pt x="f298" y="f9"/>
                </a:cubicBezTo>
                <a:cubicBezTo>
                  <a:pt x="f7" y="f299"/>
                  <a:pt x="f300" y="f301"/>
                  <a:pt x="f302" y="f303"/>
                </a:cubicBezTo>
                <a:cubicBezTo>
                  <a:pt x="f281" y="f208"/>
                  <a:pt x="f304" y="f305"/>
                  <a:pt x="f285" y="f211"/>
                </a:cubicBezTo>
                <a:cubicBezTo>
                  <a:pt x="f306" y="f307"/>
                  <a:pt x="f308" y="f215"/>
                  <a:pt x="f269" y="f218"/>
                </a:cubicBezTo>
                <a:cubicBezTo>
                  <a:pt x="f309" y="f310"/>
                  <a:pt x="f311" y="f312"/>
                  <a:pt x="f313" y="f314"/>
                </a:cubicBezTo>
                <a:cubicBezTo>
                  <a:pt x="f315" y="f316"/>
                  <a:pt x="f317" y="f239"/>
                  <a:pt x="f318" y="f319"/>
                </a:cubicBezTo>
                <a:cubicBezTo>
                  <a:pt x="f319" y="f319"/>
                  <a:pt x="f238" y="f318"/>
                  <a:pt x="f320" y="f321"/>
                </a:cubicBezTo>
                <a:cubicBezTo>
                  <a:pt x="f229" y="f248"/>
                  <a:pt x="f215" y="f322"/>
                  <a:pt x="f194" y="f323"/>
                </a:cubicBezTo>
                <a:cubicBezTo>
                  <a:pt x="f181" y="f324"/>
                  <a:pt x="f325" y="f321"/>
                  <a:pt x="f326" y="f327"/>
                </a:cubicBezTo>
                <a:cubicBezTo>
                  <a:pt x="f328" y="f235"/>
                  <a:pt x="f295" y="f329"/>
                  <a:pt x="f160" y="f329"/>
                </a:cubicBezTo>
                <a:cubicBezTo>
                  <a:pt x="f151" y="f237"/>
                  <a:pt x="f330" y="f319"/>
                  <a:pt x="f331" y="f332"/>
                </a:cubicBezTo>
                <a:cubicBezTo>
                  <a:pt x="f333" y="f334"/>
                  <a:pt x="f335" y="f336"/>
                  <a:pt x="f337" y="f338"/>
                </a:cubicBezTo>
                <a:cubicBezTo>
                  <a:pt x="f339" y="f340"/>
                  <a:pt x="f106" y="f341"/>
                  <a:pt x="f195" y="f342"/>
                </a:cubicBezTo>
                <a:cubicBezTo>
                  <a:pt x="f91" y="f343"/>
                  <a:pt x="f262" y="f344"/>
                  <a:pt x="f345" y="f346"/>
                </a:cubicBezTo>
                <a:cubicBezTo>
                  <a:pt x="f101" y="f347"/>
                  <a:pt x="f85" y="f347"/>
                  <a:pt x="f348" y="f349"/>
                </a:cubicBezTo>
                <a:cubicBezTo>
                  <a:pt x="f228" y="f311"/>
                  <a:pt x="f350" y="f351"/>
                  <a:pt x="f352" y="f353"/>
                </a:cubicBezTo>
                <a:cubicBezTo>
                  <a:pt x="f232" y="f354"/>
                  <a:pt x="f77" y="f8"/>
                  <a:pt x="f355" y="f8"/>
                </a:cubicBezTo>
                <a:cubicBezTo>
                  <a:pt x="f356" y="f260"/>
                  <a:pt x="f357" y="f311"/>
                  <a:pt x="f66" y="f313"/>
                </a:cubicBezTo>
                <a:cubicBezTo>
                  <a:pt x="f65" y="f358"/>
                  <a:pt x="f359" y="f313"/>
                  <a:pt x="f360" y="f361"/>
                </a:cubicBezTo>
                <a:cubicBezTo>
                  <a:pt x="f50" y="f343"/>
                  <a:pt x="f362" y="f343"/>
                  <a:pt x="f34" y="f363"/>
                </a:cubicBezTo>
                <a:cubicBezTo>
                  <a:pt x="f27" y="f364"/>
                  <a:pt x="f365" y="f366"/>
                  <a:pt x="f367" y="f368"/>
                </a:cubicBezTo>
                <a:cubicBezTo>
                  <a:pt x="f20" y="f369"/>
                  <a:pt x="f370" y="f334"/>
                  <a:pt x="f371" y="f238"/>
                </a:cubicBezTo>
                <a:cubicBezTo>
                  <a:pt x="f80" y="f372"/>
                  <a:pt x="f373" y="f374"/>
                  <a:pt x="f31" y="f314"/>
                </a:cubicBezTo>
                <a:cubicBezTo>
                  <a:pt x="f33" y="f217"/>
                  <a:pt x="f375" y="f208"/>
                  <a:pt x="f376" y="f377"/>
                </a:cubicBezTo>
                <a:cubicBezTo>
                  <a:pt x="f370" y="f378"/>
                  <a:pt x="f379" y="f380"/>
                  <a:pt x="f6" y="f179"/>
                </a:cubicBezTo>
                <a:cubicBezTo>
                  <a:pt x="f6" y="f178"/>
                  <a:pt x="f6" y="f381"/>
                  <a:pt x="f6" y="f9"/>
                </a:cubicBezTo>
                <a:close/>
                <a:moveTo>
                  <a:pt x="f227" y="f9"/>
                </a:moveTo>
                <a:cubicBezTo>
                  <a:pt x="f225" y="f382"/>
                  <a:pt x="f383" y="f384"/>
                  <a:pt x="f385" y="f386"/>
                </a:cubicBezTo>
                <a:cubicBezTo>
                  <a:pt x="f214" y="f387"/>
                  <a:pt x="f307" y="f387"/>
                  <a:pt x="f388" y="f389"/>
                </a:cubicBezTo>
                <a:cubicBezTo>
                  <a:pt x="f212" y="f390"/>
                  <a:pt x="f391" y="f392"/>
                  <a:pt x="f393" y="f394"/>
                </a:cubicBezTo>
                <a:cubicBezTo>
                  <a:pt x="f211" y="f394"/>
                  <a:pt x="f209" y="f394"/>
                  <a:pt x="f395" y="f394"/>
                </a:cubicBezTo>
                <a:cubicBezTo>
                  <a:pt x="f395" y="f396"/>
                  <a:pt x="f395" y="f397"/>
                  <a:pt x="f395" y="f398"/>
                </a:cubicBezTo>
                <a:cubicBezTo>
                  <a:pt x="f395" y="f399"/>
                  <a:pt x="f395" y="f399"/>
                  <a:pt x="f203" y="f164"/>
                </a:cubicBezTo>
                <a:cubicBezTo>
                  <a:pt x="f203" y="f400"/>
                  <a:pt x="f401" y="f402"/>
                  <a:pt x="f203" y="f172"/>
                </a:cubicBezTo>
                <a:cubicBezTo>
                  <a:pt x="f203" y="f403"/>
                  <a:pt x="f404" y="f381"/>
                  <a:pt x="f206" y="f381"/>
                </a:cubicBezTo>
                <a:cubicBezTo>
                  <a:pt x="f405" y="f406"/>
                  <a:pt x="f407" y="f176"/>
                  <a:pt x="f227" y="f9"/>
                </a:cubicBezTo>
                <a:cubicBezTo>
                  <a:pt x="f408" y="f11"/>
                  <a:pt x="f409" y="f382"/>
                  <a:pt x="f231" y="f168"/>
                </a:cubicBezTo>
                <a:cubicBezTo>
                  <a:pt x="f410" y="f411"/>
                  <a:pt x="f412" y="f413"/>
                  <a:pt x="f229" y="f414"/>
                </a:cubicBezTo>
                <a:cubicBezTo>
                  <a:pt x="f217" y="f164"/>
                  <a:pt x="f312" y="f400"/>
                  <a:pt x="f415" y="f402"/>
                </a:cubicBezTo>
                <a:cubicBezTo>
                  <a:pt x="f229" y="f382"/>
                  <a:pt x="f416" y="f13"/>
                  <a:pt x="f227" y="f9"/>
                </a:cubicBezTo>
                <a:close/>
                <a:moveTo>
                  <a:pt x="f11" y="f417"/>
                </a:moveTo>
                <a:cubicBezTo>
                  <a:pt x="f418" y="f179"/>
                  <a:pt x="f419" y="f420"/>
                  <a:pt x="f421" y="f178"/>
                </a:cubicBezTo>
                <a:cubicBezTo>
                  <a:pt x="f199" y="f394"/>
                  <a:pt x="f200" y="f325"/>
                  <a:pt x="f421" y="f402"/>
                </a:cubicBezTo>
                <a:cubicBezTo>
                  <a:pt x="f184" y="f168"/>
                  <a:pt x="f422" y="f423"/>
                  <a:pt x="f200" y="f424"/>
                </a:cubicBezTo>
                <a:cubicBezTo>
                  <a:pt x="f184" y="f424"/>
                  <a:pt x="f425" y="f166"/>
                  <a:pt x="f299" y="f424"/>
                </a:cubicBezTo>
                <a:cubicBezTo>
                  <a:pt x="f380" y="f389"/>
                  <a:pt x="f181" y="f326"/>
                  <a:pt x="f418" y="f17"/>
                </a:cubicBezTo>
                <a:cubicBezTo>
                  <a:pt x="f9" y="f426"/>
                  <a:pt x="f174" y="f427"/>
                  <a:pt x="f428" y="f429"/>
                </a:cubicBezTo>
                <a:cubicBezTo>
                  <a:pt x="f430" y="f326"/>
                  <a:pt x="f423" y="f164"/>
                  <a:pt x="f431" y="f424"/>
                </a:cubicBezTo>
                <a:cubicBezTo>
                  <a:pt x="f432" y="f170"/>
                  <a:pt x="f433" y="f9"/>
                  <a:pt x="f424" y="f434"/>
                </a:cubicBezTo>
                <a:cubicBezTo>
                  <a:pt x="f435" y="f179"/>
                  <a:pt x="f392" y="f436"/>
                  <a:pt x="f11" y="f417"/>
                </a:cubicBezTo>
                <a:close/>
                <a:moveTo>
                  <a:pt x="f254" y="f403"/>
                </a:moveTo>
                <a:cubicBezTo>
                  <a:pt x="f341" y="f417"/>
                  <a:pt x="f257" y="f406"/>
                  <a:pt x="f344" y="f437"/>
                </a:cubicBezTo>
                <a:cubicBezTo>
                  <a:pt x="f438" y="f403"/>
                  <a:pt x="f358" y="f439"/>
                  <a:pt x="f344" y="f411"/>
                </a:cubicBezTo>
                <a:cubicBezTo>
                  <a:pt x="f344" y="f411"/>
                  <a:pt x="f342" y="f387"/>
                  <a:pt x="f440" y="f386"/>
                </a:cubicBezTo>
                <a:cubicBezTo>
                  <a:pt x="f441" y="f413"/>
                  <a:pt x="f364" y="f432"/>
                  <a:pt x="f364" y="f17"/>
                </a:cubicBezTo>
                <a:cubicBezTo>
                  <a:pt x="f364" y="f170"/>
                  <a:pt x="f250" y="f174"/>
                  <a:pt x="f442" y="f437"/>
                </a:cubicBezTo>
                <a:cubicBezTo>
                  <a:pt x="f443" y="f437"/>
                  <a:pt x="f444" y="f179"/>
                  <a:pt x="f445" y="f179"/>
                </a:cubicBezTo>
                <a:cubicBezTo>
                  <a:pt x="f363" y="f406"/>
                  <a:pt x="f252" y="f417"/>
                  <a:pt x="f254" y="f403"/>
                </a:cubicBezTo>
                <a:close/>
                <a:moveTo>
                  <a:pt x="f316" y="f13"/>
                </a:moveTo>
                <a:cubicBezTo>
                  <a:pt x="f318" y="f403"/>
                  <a:pt x="f336" y="f174"/>
                  <a:pt x="f446" y="f447"/>
                </a:cubicBezTo>
                <a:cubicBezTo>
                  <a:pt x="f244" y="f176"/>
                  <a:pt x="f448" y="f449"/>
                  <a:pt x="f248" y="f437"/>
                </a:cubicBezTo>
                <a:cubicBezTo>
                  <a:pt x="f450" y="f434"/>
                  <a:pt x="f366" y="f178"/>
                  <a:pt x="f322" y="f449"/>
                </a:cubicBezTo>
                <a:cubicBezTo>
                  <a:pt x="f368" y="f451"/>
                  <a:pt x="f452" y="f400"/>
                  <a:pt x="f453" y="f386"/>
                </a:cubicBezTo>
                <a:cubicBezTo>
                  <a:pt x="f454" y="f390"/>
                  <a:pt x="f455" y="f456"/>
                  <a:pt x="f316" y="f13"/>
                </a:cubicBezTo>
                <a:close/>
                <a:moveTo>
                  <a:pt x="f293" y="f457"/>
                </a:moveTo>
                <a:cubicBezTo>
                  <a:pt x="f458" y="f437"/>
                  <a:pt x="f459" y="f437"/>
                  <a:pt x="f460" y="f179"/>
                </a:cubicBezTo>
                <a:cubicBezTo>
                  <a:pt x="f19" y="f403"/>
                  <a:pt x="f461" y="f429"/>
                  <a:pt x="f461" y="f399"/>
                </a:cubicBezTo>
                <a:cubicBezTo>
                  <a:pt x="f462" y="f399"/>
                  <a:pt x="f433" y="f413"/>
                  <a:pt x="f162" y="f413"/>
                </a:cubicBezTo>
                <a:cubicBezTo>
                  <a:pt x="f458" y="f411"/>
                  <a:pt x="f293" y="f398"/>
                  <a:pt x="f463" y="f397"/>
                </a:cubicBezTo>
                <a:cubicBezTo>
                  <a:pt x="f291" y="f397"/>
                  <a:pt x="f464" y="f397"/>
                  <a:pt x="f465" y="f397"/>
                </a:cubicBezTo>
                <a:cubicBezTo>
                  <a:pt x="f466" y="f467"/>
                  <a:pt x="f468" y="f426"/>
                  <a:pt x="f469" y="f470"/>
                </a:cubicBezTo>
                <a:cubicBezTo>
                  <a:pt x="f471" y="f467"/>
                  <a:pt x="f472" y="f15"/>
                  <a:pt x="f473" y="f434"/>
                </a:cubicBezTo>
                <a:cubicBezTo>
                  <a:pt x="f469" y="f176"/>
                  <a:pt x="f466" y="f174"/>
                  <a:pt x="f291" y="f172"/>
                </a:cubicBezTo>
                <a:cubicBezTo>
                  <a:pt x="f463" y="f428"/>
                  <a:pt x="f474" y="f428"/>
                  <a:pt x="f293" y="f428"/>
                </a:cubicBezTo>
                <a:cubicBezTo>
                  <a:pt x="f293" y="f447"/>
                  <a:pt x="f293" y="f475"/>
                  <a:pt x="f293" y="f457"/>
                </a:cubicBezTo>
                <a:close/>
                <a:moveTo>
                  <a:pt x="f476" y="f418"/>
                </a:moveTo>
                <a:cubicBezTo>
                  <a:pt x="f261" y="f178"/>
                  <a:pt x="f477" y="f178"/>
                  <a:pt x="f478" y="f434"/>
                </a:cubicBezTo>
                <a:cubicBezTo>
                  <a:pt x="f263" y="f15"/>
                  <a:pt x="f265" y="f168"/>
                  <a:pt x="f309" y="f386"/>
                </a:cubicBezTo>
                <a:cubicBezTo>
                  <a:pt x="f263" y="f326"/>
                  <a:pt x="f354" y="f414"/>
                  <a:pt x="f479" y="f426"/>
                </a:cubicBezTo>
                <a:cubicBezTo>
                  <a:pt x="f351" y="f400"/>
                  <a:pt x="f354" y="f400"/>
                  <a:pt x="f476" y="f400"/>
                </a:cubicBezTo>
                <a:cubicBezTo>
                  <a:pt x="f476" y="f456"/>
                  <a:pt x="f476" y="f13"/>
                  <a:pt x="f476" y="f418"/>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0" name="Freeform 55">
            <a:extLst>
              <a:ext uri="{FF2B5EF4-FFF2-40B4-BE49-F238E27FC236}">
                <a16:creationId xmlns:a16="http://schemas.microsoft.com/office/drawing/2014/main" id="{00A25697-5E9E-4EFD-A3E1-B327015B003D}"/>
              </a:ext>
            </a:extLst>
          </p:cNvPr>
          <p:cNvSpPr/>
          <p:nvPr/>
        </p:nvSpPr>
        <p:spPr>
          <a:xfrm>
            <a:off x="5656258" y="1122361"/>
            <a:ext cx="1171575" cy="354009"/>
          </a:xfrm>
          <a:custGeom>
            <a:avLst/>
            <a:gdLst>
              <a:gd name="f0" fmla="val 10800000"/>
              <a:gd name="f1" fmla="val 5400000"/>
              <a:gd name="f2" fmla="val 180"/>
              <a:gd name="f3" fmla="val w"/>
              <a:gd name="f4" fmla="val h"/>
              <a:gd name="f5" fmla="val 0"/>
              <a:gd name="f6" fmla="val 1186"/>
              <a:gd name="f7" fmla="val 358"/>
              <a:gd name="f8" fmla="val 593"/>
              <a:gd name="f9" fmla="val 293"/>
              <a:gd name="f10" fmla="val 588"/>
              <a:gd name="f11" fmla="val 286"/>
              <a:gd name="f12" fmla="val 585"/>
              <a:gd name="f13" fmla="val 281"/>
              <a:gd name="f14" fmla="val 573"/>
              <a:gd name="f15" fmla="val 556"/>
              <a:gd name="f16" fmla="val 292"/>
              <a:gd name="f17" fmla="val 537"/>
              <a:gd name="f18" fmla="val 518"/>
              <a:gd name="f19" fmla="val 294"/>
              <a:gd name="f20" fmla="val 514"/>
              <a:gd name="f21" fmla="val 295"/>
              <a:gd name="f22" fmla="val 505"/>
              <a:gd name="f23" fmla="val 290"/>
              <a:gd name="f24" fmla="val 287"/>
              <a:gd name="f25" fmla="val 500"/>
              <a:gd name="f26" fmla="val 266"/>
              <a:gd name="f27" fmla="val 483"/>
              <a:gd name="f28" fmla="val 248"/>
              <a:gd name="f29" fmla="val 495"/>
              <a:gd name="f30" fmla="val 222"/>
              <a:gd name="f31" fmla="val 502"/>
              <a:gd name="f32" fmla="val 208"/>
              <a:gd name="f33" fmla="val 497"/>
              <a:gd name="f34" fmla="val 188"/>
              <a:gd name="f35" fmla="val 172"/>
              <a:gd name="f36" fmla="val 496"/>
              <a:gd name="f37" fmla="val 164"/>
              <a:gd name="f38" fmla="val 490"/>
              <a:gd name="f39" fmla="val 157"/>
              <a:gd name="f40" fmla="val 482"/>
              <a:gd name="f41" fmla="val 148"/>
              <a:gd name="f42" fmla="val 403"/>
              <a:gd name="f43" fmla="val 234"/>
              <a:gd name="f44" fmla="val 301"/>
              <a:gd name="f45" fmla="val 236"/>
              <a:gd name="f46" fmla="val 196"/>
              <a:gd name="f47" fmla="val 223"/>
              <a:gd name="f48" fmla="val 121"/>
              <a:gd name="f49" fmla="val 214"/>
              <a:gd name="f50" fmla="val 54"/>
              <a:gd name="f51" fmla="val 131"/>
              <a:gd name="f52" fmla="val 4"/>
              <a:gd name="f53" fmla="val 129"/>
              <a:gd name="f54" fmla="val 6"/>
              <a:gd name="f55" fmla="val 128"/>
              <a:gd name="f56" fmla="val 7"/>
              <a:gd name="f57" fmla="val 94"/>
              <a:gd name="f58" fmla="val 150"/>
              <a:gd name="f59" fmla="val 139"/>
              <a:gd name="f60" fmla="val 123"/>
              <a:gd name="f61" fmla="val 341"/>
              <a:gd name="f62" fmla="val 108"/>
              <a:gd name="f63" fmla="val 415"/>
              <a:gd name="f64" fmla="val 98"/>
              <a:gd name="f65" fmla="val 491"/>
              <a:gd name="f66" fmla="val 112"/>
              <a:gd name="f67" fmla="val 507"/>
              <a:gd name="f68" fmla="val 115"/>
              <a:gd name="f69" fmla="val 527"/>
              <a:gd name="f70" fmla="val 107"/>
              <a:gd name="f71" fmla="val 539"/>
              <a:gd name="f72" fmla="val 575"/>
              <a:gd name="f73" fmla="val 106"/>
              <a:gd name="f74" fmla="val 612"/>
              <a:gd name="f75" fmla="val 653"/>
              <a:gd name="f76" fmla="val 655"/>
              <a:gd name="f77" fmla="val 659"/>
              <a:gd name="f78" fmla="val 661"/>
              <a:gd name="f79" fmla="val 111"/>
              <a:gd name="f80" fmla="val 741"/>
              <a:gd name="f81" fmla="val 64"/>
              <a:gd name="f82" fmla="val 830"/>
              <a:gd name="f83" fmla="val 55"/>
              <a:gd name="f84" fmla="val 920"/>
              <a:gd name="f85" fmla="val 52"/>
              <a:gd name="f86" fmla="val 988"/>
              <a:gd name="f87" fmla="val 49"/>
              <a:gd name="f88" fmla="val 1055"/>
              <a:gd name="f89" fmla="val 45"/>
              <a:gd name="f90" fmla="val 1119"/>
              <a:gd name="f91" fmla="val 23"/>
              <a:gd name="f92" fmla="val 1140"/>
              <a:gd name="f93" fmla="val 16"/>
              <a:gd name="f94" fmla="val 1161"/>
              <a:gd name="f95" fmla="val 8"/>
              <a:gd name="f96" fmla="val 1182"/>
              <a:gd name="f97" fmla="val 1183"/>
              <a:gd name="f98" fmla="val 1"/>
              <a:gd name="f99" fmla="val 1184"/>
              <a:gd name="f100" fmla="val 2"/>
              <a:gd name="f101" fmla="val 3"/>
              <a:gd name="f102" fmla="val 1171"/>
              <a:gd name="f103" fmla="val 21"/>
              <a:gd name="f104" fmla="val 1158"/>
              <a:gd name="f105" fmla="val 42"/>
              <a:gd name="f106" fmla="val 57"/>
              <a:gd name="f107" fmla="val 1043"/>
              <a:gd name="f108" fmla="val 140"/>
              <a:gd name="f109" fmla="val 930"/>
              <a:gd name="f110" fmla="val 181"/>
              <a:gd name="f111" fmla="val 801"/>
              <a:gd name="f112" fmla="val 159"/>
              <a:gd name="f113" fmla="val 773"/>
              <a:gd name="f114" fmla="val 155"/>
              <a:gd name="f115" fmla="val 746"/>
              <a:gd name="f116" fmla="val 717"/>
              <a:gd name="f117" fmla="val 706"/>
              <a:gd name="f118" fmla="val 709"/>
              <a:gd name="f119" fmla="val 151"/>
              <a:gd name="f120" fmla="val 719"/>
              <a:gd name="f121" fmla="val 166"/>
              <a:gd name="f122" fmla="val 742"/>
              <a:gd name="f123" fmla="val 203"/>
              <a:gd name="f124" fmla="val 743"/>
              <a:gd name="f125" fmla="val 242"/>
              <a:gd name="f126" fmla="val 725"/>
              <a:gd name="f127" fmla="val 723"/>
              <a:gd name="f128" fmla="val 715"/>
              <a:gd name="f129" fmla="val 291"/>
              <a:gd name="f130" fmla="val 691"/>
              <a:gd name="f131" fmla="val 672"/>
              <a:gd name="f132" fmla="val 651"/>
              <a:gd name="f133" fmla="val 296"/>
              <a:gd name="f134" fmla="val 299"/>
              <a:gd name="f135" fmla="val 650"/>
              <a:gd name="f136" fmla="val 304"/>
              <a:gd name="f137" fmla="val 649"/>
              <a:gd name="f138" fmla="val 305"/>
              <a:gd name="f139" fmla="val 670"/>
              <a:gd name="f140" fmla="val 302"/>
              <a:gd name="f141" fmla="val 310"/>
              <a:gd name="f142" fmla="val 702"/>
              <a:gd name="f143" fmla="val 318"/>
              <a:gd name="f144" fmla="val 687"/>
              <a:gd name="f145" fmla="val 317"/>
              <a:gd name="f146" fmla="val 683"/>
              <a:gd name="f147" fmla="val 679"/>
              <a:gd name="f148" fmla="val 321"/>
              <a:gd name="f149" fmla="val 675"/>
              <a:gd name="f150" fmla="val 323"/>
              <a:gd name="f151" fmla="val 664"/>
              <a:gd name="f152" fmla="val 322"/>
              <a:gd name="f153" fmla="val 652"/>
              <a:gd name="f154" fmla="val 337"/>
              <a:gd name="f155" fmla="val 648"/>
              <a:gd name="f156" fmla="val 342"/>
              <a:gd name="f157" fmla="val 643"/>
              <a:gd name="f158" fmla="val 349"/>
              <a:gd name="f159" fmla="val 638"/>
              <a:gd name="f160" fmla="val 350"/>
              <a:gd name="f161" fmla="val 600"/>
              <a:gd name="f162" fmla="val 566"/>
              <a:gd name="f163" fmla="val 348"/>
              <a:gd name="f164" fmla="val 532"/>
              <a:gd name="f165" fmla="val 559"/>
              <a:gd name="f166" fmla="val 583"/>
              <a:gd name="f167" fmla="val 314"/>
              <a:gd name="f168" fmla="val 607"/>
              <a:gd name="f169" fmla="val 606"/>
              <a:gd name="f170" fmla="val 307"/>
              <a:gd name="f171" fmla="val 603"/>
              <a:gd name="f172" fmla="val 601"/>
              <a:gd name="f173" fmla="val 300"/>
              <a:gd name="f174" fmla="val 598"/>
              <a:gd name="f175" fmla="val 298"/>
              <a:gd name="f176" fmla="val 596"/>
              <a:gd name="f177" fmla="val 724"/>
              <a:gd name="f178" fmla="val 274"/>
              <a:gd name="f179" fmla="val 272"/>
              <a:gd name="f180" fmla="val 270"/>
              <a:gd name="f181" fmla="val 268"/>
              <a:gd name="f182" fmla="val 682"/>
              <a:gd name="f183" fmla="val 662"/>
              <a:gd name="f184" fmla="val 273"/>
              <a:gd name="f185" fmla="val 275"/>
              <a:gd name="f186" fmla="val 277"/>
              <a:gd name="f187" fmla="val 279"/>
              <a:gd name="f188" fmla="val 703"/>
              <a:gd name="f189" fmla="+- 0 0 -90"/>
              <a:gd name="f190" fmla="*/ f3 1 1186"/>
              <a:gd name="f191" fmla="*/ f4 1 358"/>
              <a:gd name="f192" fmla="val f5"/>
              <a:gd name="f193" fmla="val f6"/>
              <a:gd name="f194" fmla="val f7"/>
              <a:gd name="f195" fmla="*/ f189 f0 1"/>
              <a:gd name="f196" fmla="+- f194 0 f192"/>
              <a:gd name="f197" fmla="+- f193 0 f192"/>
              <a:gd name="f198" fmla="*/ f195 1 f2"/>
              <a:gd name="f199" fmla="*/ f197 1 1186"/>
              <a:gd name="f200" fmla="*/ f196 1 358"/>
              <a:gd name="f201" fmla="*/ 593 f197 1"/>
              <a:gd name="f202" fmla="*/ 293 f196 1"/>
              <a:gd name="f203" fmla="*/ 573 f197 1"/>
              <a:gd name="f204" fmla="*/ 286 f196 1"/>
              <a:gd name="f205" fmla="*/ 518 f197 1"/>
              <a:gd name="f206" fmla="*/ 294 f196 1"/>
              <a:gd name="f207" fmla="*/ 505 f197 1"/>
              <a:gd name="f208" fmla="*/ 287 f196 1"/>
              <a:gd name="f209" fmla="*/ 495 f197 1"/>
              <a:gd name="f210" fmla="*/ 222 f196 1"/>
              <a:gd name="f211" fmla="*/ 502 f197 1"/>
              <a:gd name="f212" fmla="*/ 172 f196 1"/>
              <a:gd name="f213" fmla="*/ 482 f197 1"/>
              <a:gd name="f214" fmla="*/ 148 f196 1"/>
              <a:gd name="f215" fmla="*/ 196 f197 1"/>
              <a:gd name="f216" fmla="*/ 223 f196 1"/>
              <a:gd name="f217" fmla="*/ 0 f197 1"/>
              <a:gd name="f218" fmla="*/ 131 f196 1"/>
              <a:gd name="f219" fmla="*/ 7 f197 1"/>
              <a:gd name="f220" fmla="*/ 128 f196 1"/>
              <a:gd name="f221" fmla="*/ 266 f197 1"/>
              <a:gd name="f222" fmla="*/ 123 f196 1"/>
              <a:gd name="f223" fmla="*/ 491 f197 1"/>
              <a:gd name="f224" fmla="*/ 112 f196 1"/>
              <a:gd name="f225" fmla="*/ 539 f197 1"/>
              <a:gd name="f226" fmla="*/ 129 f196 1"/>
              <a:gd name="f227" fmla="*/ 653 f197 1"/>
              <a:gd name="f228" fmla="*/ 661 f197 1"/>
              <a:gd name="f229" fmla="*/ 111 f196 1"/>
              <a:gd name="f230" fmla="*/ 920 f197 1"/>
              <a:gd name="f231" fmla="*/ 52 f196 1"/>
              <a:gd name="f232" fmla="*/ 1119 f197 1"/>
              <a:gd name="f233" fmla="*/ 23 f196 1"/>
              <a:gd name="f234" fmla="*/ 1182 f197 1"/>
              <a:gd name="f235" fmla="*/ 0 f196 1"/>
              <a:gd name="f236" fmla="*/ 1186 f197 1"/>
              <a:gd name="f237" fmla="*/ 3 f196 1"/>
              <a:gd name="f238" fmla="*/ 1140 f197 1"/>
              <a:gd name="f239" fmla="*/ 57 f196 1"/>
              <a:gd name="f240" fmla="*/ 801 f197 1"/>
              <a:gd name="f241" fmla="*/ 159 f196 1"/>
              <a:gd name="f242" fmla="*/ 717 f197 1"/>
              <a:gd name="f243" fmla="*/ 719 f197 1"/>
              <a:gd name="f244" fmla="*/ 166 f196 1"/>
              <a:gd name="f245" fmla="*/ 725 f197 1"/>
              <a:gd name="f246" fmla="*/ 281 f196 1"/>
              <a:gd name="f247" fmla="*/ 709 f197 1"/>
              <a:gd name="f248" fmla="*/ 291 f196 1"/>
              <a:gd name="f249" fmla="*/ 651 f197 1"/>
              <a:gd name="f250" fmla="*/ 296 f196 1"/>
              <a:gd name="f251" fmla="*/ 649 f197 1"/>
              <a:gd name="f252" fmla="*/ 305 f196 1"/>
              <a:gd name="f253" fmla="*/ 715 f197 1"/>
              <a:gd name="f254" fmla="*/ 687 f197 1"/>
              <a:gd name="f255" fmla="*/ 317 f196 1"/>
              <a:gd name="f256" fmla="*/ 675 f197 1"/>
              <a:gd name="f257" fmla="*/ 323 f196 1"/>
              <a:gd name="f258" fmla="*/ 652 f197 1"/>
              <a:gd name="f259" fmla="*/ 337 f196 1"/>
              <a:gd name="f260" fmla="*/ 638 f197 1"/>
              <a:gd name="f261" fmla="*/ 350 f196 1"/>
              <a:gd name="f262" fmla="*/ 532 f197 1"/>
              <a:gd name="f263" fmla="*/ 322 f196 1"/>
              <a:gd name="f264" fmla="*/ 607 f197 1"/>
              <a:gd name="f265" fmla="*/ 310 f196 1"/>
              <a:gd name="f266" fmla="*/ 601 f197 1"/>
              <a:gd name="f267" fmla="*/ 300 f196 1"/>
              <a:gd name="f268" fmla="*/ 724 f197 1"/>
              <a:gd name="f269" fmla="*/ 274 f196 1"/>
              <a:gd name="f270" fmla="*/ 723 f197 1"/>
              <a:gd name="f271" fmla="*/ 268 f196 1"/>
              <a:gd name="f272" fmla="*/ 662 f197 1"/>
              <a:gd name="f273" fmla="*/ 273 f196 1"/>
              <a:gd name="f274" fmla="*/ 279 f196 1"/>
              <a:gd name="f275" fmla="+- f198 0 f1"/>
              <a:gd name="f276" fmla="*/ f201 1 1186"/>
              <a:gd name="f277" fmla="*/ f202 1 358"/>
              <a:gd name="f278" fmla="*/ f203 1 1186"/>
              <a:gd name="f279" fmla="*/ f204 1 358"/>
              <a:gd name="f280" fmla="*/ f205 1 1186"/>
              <a:gd name="f281" fmla="*/ f206 1 358"/>
              <a:gd name="f282" fmla="*/ f207 1 1186"/>
              <a:gd name="f283" fmla="*/ f208 1 358"/>
              <a:gd name="f284" fmla="*/ f209 1 1186"/>
              <a:gd name="f285" fmla="*/ f210 1 358"/>
              <a:gd name="f286" fmla="*/ f211 1 1186"/>
              <a:gd name="f287" fmla="*/ f212 1 358"/>
              <a:gd name="f288" fmla="*/ f213 1 1186"/>
              <a:gd name="f289" fmla="*/ f214 1 358"/>
              <a:gd name="f290" fmla="*/ f215 1 1186"/>
              <a:gd name="f291" fmla="*/ f216 1 358"/>
              <a:gd name="f292" fmla="*/ f217 1 1186"/>
              <a:gd name="f293" fmla="*/ f218 1 358"/>
              <a:gd name="f294" fmla="*/ f219 1 1186"/>
              <a:gd name="f295" fmla="*/ f220 1 358"/>
              <a:gd name="f296" fmla="*/ f221 1 1186"/>
              <a:gd name="f297" fmla="*/ f222 1 358"/>
              <a:gd name="f298" fmla="*/ f223 1 1186"/>
              <a:gd name="f299" fmla="*/ f224 1 358"/>
              <a:gd name="f300" fmla="*/ f225 1 1186"/>
              <a:gd name="f301" fmla="*/ f226 1 358"/>
              <a:gd name="f302" fmla="*/ f227 1 1186"/>
              <a:gd name="f303" fmla="*/ f228 1 1186"/>
              <a:gd name="f304" fmla="*/ f229 1 358"/>
              <a:gd name="f305" fmla="*/ f230 1 1186"/>
              <a:gd name="f306" fmla="*/ f231 1 358"/>
              <a:gd name="f307" fmla="*/ f232 1 1186"/>
              <a:gd name="f308" fmla="*/ f233 1 358"/>
              <a:gd name="f309" fmla="*/ f234 1 1186"/>
              <a:gd name="f310" fmla="*/ f235 1 358"/>
              <a:gd name="f311" fmla="*/ f236 1 1186"/>
              <a:gd name="f312" fmla="*/ f237 1 358"/>
              <a:gd name="f313" fmla="*/ f238 1 1186"/>
              <a:gd name="f314" fmla="*/ f239 1 358"/>
              <a:gd name="f315" fmla="*/ f240 1 1186"/>
              <a:gd name="f316" fmla="*/ f241 1 358"/>
              <a:gd name="f317" fmla="*/ f242 1 1186"/>
              <a:gd name="f318" fmla="*/ f243 1 1186"/>
              <a:gd name="f319" fmla="*/ f244 1 358"/>
              <a:gd name="f320" fmla="*/ f245 1 1186"/>
              <a:gd name="f321" fmla="*/ f246 1 358"/>
              <a:gd name="f322" fmla="*/ f247 1 1186"/>
              <a:gd name="f323" fmla="*/ f248 1 358"/>
              <a:gd name="f324" fmla="*/ f249 1 1186"/>
              <a:gd name="f325" fmla="*/ f250 1 358"/>
              <a:gd name="f326" fmla="*/ f251 1 1186"/>
              <a:gd name="f327" fmla="*/ f252 1 358"/>
              <a:gd name="f328" fmla="*/ f253 1 1186"/>
              <a:gd name="f329" fmla="*/ f254 1 1186"/>
              <a:gd name="f330" fmla="*/ f255 1 358"/>
              <a:gd name="f331" fmla="*/ f256 1 1186"/>
              <a:gd name="f332" fmla="*/ f257 1 358"/>
              <a:gd name="f333" fmla="*/ f258 1 1186"/>
              <a:gd name="f334" fmla="*/ f259 1 358"/>
              <a:gd name="f335" fmla="*/ f260 1 1186"/>
              <a:gd name="f336" fmla="*/ f261 1 358"/>
              <a:gd name="f337" fmla="*/ f262 1 1186"/>
              <a:gd name="f338" fmla="*/ f263 1 358"/>
              <a:gd name="f339" fmla="*/ f264 1 1186"/>
              <a:gd name="f340" fmla="*/ f265 1 358"/>
              <a:gd name="f341" fmla="*/ f266 1 1186"/>
              <a:gd name="f342" fmla="*/ f267 1 358"/>
              <a:gd name="f343" fmla="*/ f268 1 1186"/>
              <a:gd name="f344" fmla="*/ f269 1 358"/>
              <a:gd name="f345" fmla="*/ f270 1 1186"/>
              <a:gd name="f346" fmla="*/ f271 1 358"/>
              <a:gd name="f347" fmla="*/ f272 1 1186"/>
              <a:gd name="f348" fmla="*/ f273 1 358"/>
              <a:gd name="f349" fmla="*/ f274 1 358"/>
              <a:gd name="f350" fmla="*/ 0 1 f199"/>
              <a:gd name="f351" fmla="*/ f193 1 f199"/>
              <a:gd name="f352" fmla="*/ 0 1 f200"/>
              <a:gd name="f353" fmla="*/ f194 1 f200"/>
              <a:gd name="f354" fmla="*/ f276 1 f199"/>
              <a:gd name="f355" fmla="*/ f277 1 f200"/>
              <a:gd name="f356" fmla="*/ f278 1 f199"/>
              <a:gd name="f357" fmla="*/ f279 1 f200"/>
              <a:gd name="f358" fmla="*/ f280 1 f199"/>
              <a:gd name="f359" fmla="*/ f281 1 f200"/>
              <a:gd name="f360" fmla="*/ f282 1 f199"/>
              <a:gd name="f361" fmla="*/ f283 1 f200"/>
              <a:gd name="f362" fmla="*/ f284 1 f199"/>
              <a:gd name="f363" fmla="*/ f285 1 f200"/>
              <a:gd name="f364" fmla="*/ f286 1 f199"/>
              <a:gd name="f365" fmla="*/ f287 1 f200"/>
              <a:gd name="f366" fmla="*/ f288 1 f199"/>
              <a:gd name="f367" fmla="*/ f289 1 f200"/>
              <a:gd name="f368" fmla="*/ f290 1 f199"/>
              <a:gd name="f369" fmla="*/ f291 1 f200"/>
              <a:gd name="f370" fmla="*/ f292 1 f199"/>
              <a:gd name="f371" fmla="*/ f293 1 f200"/>
              <a:gd name="f372" fmla="*/ f294 1 f199"/>
              <a:gd name="f373" fmla="*/ f295 1 f200"/>
              <a:gd name="f374" fmla="*/ f296 1 f199"/>
              <a:gd name="f375" fmla="*/ f297 1 f200"/>
              <a:gd name="f376" fmla="*/ f298 1 f199"/>
              <a:gd name="f377" fmla="*/ f299 1 f200"/>
              <a:gd name="f378" fmla="*/ f300 1 f199"/>
              <a:gd name="f379" fmla="*/ f301 1 f200"/>
              <a:gd name="f380" fmla="*/ f302 1 f199"/>
              <a:gd name="f381" fmla="*/ f303 1 f199"/>
              <a:gd name="f382" fmla="*/ f304 1 f200"/>
              <a:gd name="f383" fmla="*/ f305 1 f199"/>
              <a:gd name="f384" fmla="*/ f306 1 f200"/>
              <a:gd name="f385" fmla="*/ f307 1 f199"/>
              <a:gd name="f386" fmla="*/ f308 1 f200"/>
              <a:gd name="f387" fmla="*/ f309 1 f199"/>
              <a:gd name="f388" fmla="*/ f310 1 f200"/>
              <a:gd name="f389" fmla="*/ f311 1 f199"/>
              <a:gd name="f390" fmla="*/ f312 1 f200"/>
              <a:gd name="f391" fmla="*/ f313 1 f199"/>
              <a:gd name="f392" fmla="*/ f314 1 f200"/>
              <a:gd name="f393" fmla="*/ f315 1 f199"/>
              <a:gd name="f394" fmla="*/ f316 1 f200"/>
              <a:gd name="f395" fmla="*/ f317 1 f199"/>
              <a:gd name="f396" fmla="*/ f318 1 f199"/>
              <a:gd name="f397" fmla="*/ f319 1 f200"/>
              <a:gd name="f398" fmla="*/ f320 1 f199"/>
              <a:gd name="f399" fmla="*/ f321 1 f200"/>
              <a:gd name="f400" fmla="*/ f322 1 f199"/>
              <a:gd name="f401" fmla="*/ f323 1 f200"/>
              <a:gd name="f402" fmla="*/ f324 1 f199"/>
              <a:gd name="f403" fmla="*/ f325 1 f200"/>
              <a:gd name="f404" fmla="*/ f326 1 f199"/>
              <a:gd name="f405" fmla="*/ f327 1 f200"/>
              <a:gd name="f406" fmla="*/ f328 1 f199"/>
              <a:gd name="f407" fmla="*/ f329 1 f199"/>
              <a:gd name="f408" fmla="*/ f330 1 f200"/>
              <a:gd name="f409" fmla="*/ f331 1 f199"/>
              <a:gd name="f410" fmla="*/ f332 1 f200"/>
              <a:gd name="f411" fmla="*/ f333 1 f199"/>
              <a:gd name="f412" fmla="*/ f334 1 f200"/>
              <a:gd name="f413" fmla="*/ f335 1 f199"/>
              <a:gd name="f414" fmla="*/ f336 1 f200"/>
              <a:gd name="f415" fmla="*/ f337 1 f199"/>
              <a:gd name="f416" fmla="*/ f338 1 f200"/>
              <a:gd name="f417" fmla="*/ f339 1 f199"/>
              <a:gd name="f418" fmla="*/ f340 1 f200"/>
              <a:gd name="f419" fmla="*/ f341 1 f199"/>
              <a:gd name="f420" fmla="*/ f342 1 f200"/>
              <a:gd name="f421" fmla="*/ f343 1 f199"/>
              <a:gd name="f422" fmla="*/ f344 1 f200"/>
              <a:gd name="f423" fmla="*/ f345 1 f199"/>
              <a:gd name="f424" fmla="*/ f346 1 f200"/>
              <a:gd name="f425" fmla="*/ f347 1 f199"/>
              <a:gd name="f426" fmla="*/ f348 1 f200"/>
              <a:gd name="f427" fmla="*/ f349 1 f200"/>
              <a:gd name="f428" fmla="*/ f350 f190 1"/>
              <a:gd name="f429" fmla="*/ f351 f190 1"/>
              <a:gd name="f430" fmla="*/ f353 f191 1"/>
              <a:gd name="f431" fmla="*/ f352 f191 1"/>
              <a:gd name="f432" fmla="*/ f354 f190 1"/>
              <a:gd name="f433" fmla="*/ f355 f191 1"/>
              <a:gd name="f434" fmla="*/ f356 f190 1"/>
              <a:gd name="f435" fmla="*/ f357 f191 1"/>
              <a:gd name="f436" fmla="*/ f358 f190 1"/>
              <a:gd name="f437" fmla="*/ f359 f191 1"/>
              <a:gd name="f438" fmla="*/ f360 f190 1"/>
              <a:gd name="f439" fmla="*/ f361 f191 1"/>
              <a:gd name="f440" fmla="*/ f362 f190 1"/>
              <a:gd name="f441" fmla="*/ f363 f191 1"/>
              <a:gd name="f442" fmla="*/ f364 f190 1"/>
              <a:gd name="f443" fmla="*/ f365 f191 1"/>
              <a:gd name="f444" fmla="*/ f366 f190 1"/>
              <a:gd name="f445" fmla="*/ f367 f191 1"/>
              <a:gd name="f446" fmla="*/ f368 f190 1"/>
              <a:gd name="f447" fmla="*/ f369 f191 1"/>
              <a:gd name="f448" fmla="*/ f370 f190 1"/>
              <a:gd name="f449" fmla="*/ f371 f191 1"/>
              <a:gd name="f450" fmla="*/ f372 f190 1"/>
              <a:gd name="f451" fmla="*/ f373 f191 1"/>
              <a:gd name="f452" fmla="*/ f374 f190 1"/>
              <a:gd name="f453" fmla="*/ f375 f191 1"/>
              <a:gd name="f454" fmla="*/ f376 f190 1"/>
              <a:gd name="f455" fmla="*/ f377 f191 1"/>
              <a:gd name="f456" fmla="*/ f378 f190 1"/>
              <a:gd name="f457" fmla="*/ f379 f191 1"/>
              <a:gd name="f458" fmla="*/ f380 f190 1"/>
              <a:gd name="f459" fmla="*/ f381 f190 1"/>
              <a:gd name="f460" fmla="*/ f382 f191 1"/>
              <a:gd name="f461" fmla="*/ f383 f190 1"/>
              <a:gd name="f462" fmla="*/ f384 f191 1"/>
              <a:gd name="f463" fmla="*/ f385 f190 1"/>
              <a:gd name="f464" fmla="*/ f386 f191 1"/>
              <a:gd name="f465" fmla="*/ f387 f190 1"/>
              <a:gd name="f466" fmla="*/ f388 f191 1"/>
              <a:gd name="f467" fmla="*/ f389 f190 1"/>
              <a:gd name="f468" fmla="*/ f390 f191 1"/>
              <a:gd name="f469" fmla="*/ f391 f190 1"/>
              <a:gd name="f470" fmla="*/ f392 f191 1"/>
              <a:gd name="f471" fmla="*/ f393 f190 1"/>
              <a:gd name="f472" fmla="*/ f394 f191 1"/>
              <a:gd name="f473" fmla="*/ f395 f190 1"/>
              <a:gd name="f474" fmla="*/ f396 f190 1"/>
              <a:gd name="f475" fmla="*/ f397 f191 1"/>
              <a:gd name="f476" fmla="*/ f398 f190 1"/>
              <a:gd name="f477" fmla="*/ f399 f191 1"/>
              <a:gd name="f478" fmla="*/ f400 f190 1"/>
              <a:gd name="f479" fmla="*/ f401 f191 1"/>
              <a:gd name="f480" fmla="*/ f402 f190 1"/>
              <a:gd name="f481" fmla="*/ f403 f191 1"/>
              <a:gd name="f482" fmla="*/ f404 f190 1"/>
              <a:gd name="f483" fmla="*/ f405 f191 1"/>
              <a:gd name="f484" fmla="*/ f406 f190 1"/>
              <a:gd name="f485" fmla="*/ f407 f190 1"/>
              <a:gd name="f486" fmla="*/ f408 f191 1"/>
              <a:gd name="f487" fmla="*/ f409 f190 1"/>
              <a:gd name="f488" fmla="*/ f410 f191 1"/>
              <a:gd name="f489" fmla="*/ f411 f190 1"/>
              <a:gd name="f490" fmla="*/ f412 f191 1"/>
              <a:gd name="f491" fmla="*/ f413 f190 1"/>
              <a:gd name="f492" fmla="*/ f414 f191 1"/>
              <a:gd name="f493" fmla="*/ f415 f190 1"/>
              <a:gd name="f494" fmla="*/ f416 f191 1"/>
              <a:gd name="f495" fmla="*/ f417 f190 1"/>
              <a:gd name="f496" fmla="*/ f418 f191 1"/>
              <a:gd name="f497" fmla="*/ f419 f190 1"/>
              <a:gd name="f498" fmla="*/ f420 f191 1"/>
              <a:gd name="f499" fmla="*/ f421 f190 1"/>
              <a:gd name="f500" fmla="*/ f422 f191 1"/>
              <a:gd name="f501" fmla="*/ f423 f190 1"/>
              <a:gd name="f502" fmla="*/ f424 f191 1"/>
              <a:gd name="f503" fmla="*/ f425 f190 1"/>
              <a:gd name="f504" fmla="*/ f426 f191 1"/>
              <a:gd name="f505" fmla="*/ f427 f191 1"/>
            </a:gdLst>
            <a:ahLst/>
            <a:cxnLst>
              <a:cxn ang="3cd4">
                <a:pos x="hc" y="t"/>
              </a:cxn>
              <a:cxn ang="0">
                <a:pos x="r" y="vc"/>
              </a:cxn>
              <a:cxn ang="cd4">
                <a:pos x="hc" y="b"/>
              </a:cxn>
              <a:cxn ang="cd2">
                <a:pos x="l" y="vc"/>
              </a:cxn>
              <a:cxn ang="f275">
                <a:pos x="f432" y="f433"/>
              </a:cxn>
              <a:cxn ang="f275">
                <a:pos x="f434" y="f435"/>
              </a:cxn>
              <a:cxn ang="f275">
                <a:pos x="f436" y="f437"/>
              </a:cxn>
              <a:cxn ang="f275">
                <a:pos x="f438" y="f439"/>
              </a:cxn>
              <a:cxn ang="f275">
                <a:pos x="f440" y="f441"/>
              </a:cxn>
              <a:cxn ang="f275">
                <a:pos x="f442" y="f443"/>
              </a:cxn>
              <a:cxn ang="f275">
                <a:pos x="f444" y="f445"/>
              </a:cxn>
              <a:cxn ang="f275">
                <a:pos x="f446" y="f447"/>
              </a:cxn>
              <a:cxn ang="f275">
                <a:pos x="f448" y="f449"/>
              </a:cxn>
              <a:cxn ang="f275">
                <a:pos x="f450" y="f451"/>
              </a:cxn>
              <a:cxn ang="f275">
                <a:pos x="f452" y="f453"/>
              </a:cxn>
              <a:cxn ang="f275">
                <a:pos x="f454" y="f455"/>
              </a:cxn>
              <a:cxn ang="f275">
                <a:pos x="f456" y="f457"/>
              </a:cxn>
              <a:cxn ang="f275">
                <a:pos x="f458" y="f455"/>
              </a:cxn>
              <a:cxn ang="f275">
                <a:pos x="f459" y="f460"/>
              </a:cxn>
              <a:cxn ang="f275">
                <a:pos x="f461" y="f462"/>
              </a:cxn>
              <a:cxn ang="f275">
                <a:pos x="f463" y="f464"/>
              </a:cxn>
              <a:cxn ang="f275">
                <a:pos x="f465" y="f466"/>
              </a:cxn>
              <a:cxn ang="f275">
                <a:pos x="f467" y="f468"/>
              </a:cxn>
              <a:cxn ang="f275">
                <a:pos x="f469" y="f470"/>
              </a:cxn>
              <a:cxn ang="f275">
                <a:pos x="f471" y="f472"/>
              </a:cxn>
              <a:cxn ang="f275">
                <a:pos x="f473" y="f451"/>
              </a:cxn>
              <a:cxn ang="f275">
                <a:pos x="f474" y="f475"/>
              </a:cxn>
              <a:cxn ang="f275">
                <a:pos x="f476" y="f477"/>
              </a:cxn>
              <a:cxn ang="f275">
                <a:pos x="f478" y="f479"/>
              </a:cxn>
              <a:cxn ang="f275">
                <a:pos x="f480" y="f481"/>
              </a:cxn>
              <a:cxn ang="f275">
                <a:pos x="f482" y="f483"/>
              </a:cxn>
              <a:cxn ang="f275">
                <a:pos x="f484" y="f481"/>
              </a:cxn>
              <a:cxn ang="f275">
                <a:pos x="f485" y="f486"/>
              </a:cxn>
              <a:cxn ang="f275">
                <a:pos x="f487" y="f488"/>
              </a:cxn>
              <a:cxn ang="f275">
                <a:pos x="f489" y="f490"/>
              </a:cxn>
              <a:cxn ang="f275">
                <a:pos x="f491" y="f492"/>
              </a:cxn>
              <a:cxn ang="f275">
                <a:pos x="f493" y="f494"/>
              </a:cxn>
              <a:cxn ang="f275">
                <a:pos x="f495" y="f496"/>
              </a:cxn>
              <a:cxn ang="f275">
                <a:pos x="f497" y="f498"/>
              </a:cxn>
              <a:cxn ang="f275">
                <a:pos x="f432" y="f433"/>
              </a:cxn>
              <a:cxn ang="f275">
                <a:pos x="f499" y="f500"/>
              </a:cxn>
              <a:cxn ang="f275">
                <a:pos x="f501" y="f502"/>
              </a:cxn>
              <a:cxn ang="f275">
                <a:pos x="f503" y="f504"/>
              </a:cxn>
              <a:cxn ang="f275">
                <a:pos x="f503" y="f505"/>
              </a:cxn>
              <a:cxn ang="f275">
                <a:pos x="f499" y="f500"/>
              </a:cxn>
            </a:cxnLst>
            <a:rect l="f428" t="f431" r="f429" b="f430"/>
            <a:pathLst>
              <a:path w="1186" h="358">
                <a:moveTo>
                  <a:pt x="f8" y="f9"/>
                </a:moveTo>
                <a:cubicBezTo>
                  <a:pt x="f10" y="f11"/>
                  <a:pt x="f12" y="f13"/>
                  <a:pt x="f14" y="f11"/>
                </a:cubicBezTo>
                <a:cubicBezTo>
                  <a:pt x="f15" y="f16"/>
                  <a:pt x="f17" y="f9"/>
                  <a:pt x="f18" y="f19"/>
                </a:cubicBezTo>
                <a:cubicBezTo>
                  <a:pt x="f20" y="f21"/>
                  <a:pt x="f22" y="f23"/>
                  <a:pt x="f22" y="f24"/>
                </a:cubicBezTo>
                <a:cubicBezTo>
                  <a:pt x="f25" y="f26"/>
                  <a:pt x="f27" y="f28"/>
                  <a:pt x="f29" y="f30"/>
                </a:cubicBezTo>
                <a:cubicBezTo>
                  <a:pt x="f31" y="f32"/>
                  <a:pt x="f33" y="f34"/>
                  <a:pt x="f31" y="f35"/>
                </a:cubicBezTo>
                <a:cubicBezTo>
                  <a:pt x="f36" y="f37"/>
                  <a:pt x="f38" y="f39"/>
                  <a:pt x="f40" y="f41"/>
                </a:cubicBezTo>
                <a:cubicBezTo>
                  <a:pt x="f42" y="f43"/>
                  <a:pt x="f44" y="f45"/>
                  <a:pt x="f46" y="f47"/>
                </a:cubicBezTo>
                <a:cubicBezTo>
                  <a:pt x="f48" y="f49"/>
                  <a:pt x="f50" y="f34"/>
                  <a:pt x="f5" y="f51"/>
                </a:cubicBezTo>
                <a:cubicBezTo>
                  <a:pt x="f52" y="f53"/>
                  <a:pt x="f54" y="f55"/>
                  <a:pt x="f56" y="f55"/>
                </a:cubicBezTo>
                <a:cubicBezTo>
                  <a:pt x="f57" y="f58"/>
                  <a:pt x="f2" y="f59"/>
                  <a:pt x="f26" y="f60"/>
                </a:cubicBezTo>
                <a:cubicBezTo>
                  <a:pt x="f61" y="f62"/>
                  <a:pt x="f63" y="f64"/>
                  <a:pt x="f65" y="f66"/>
                </a:cubicBezTo>
                <a:cubicBezTo>
                  <a:pt x="f67" y="f68"/>
                  <a:pt x="f69" y="f70"/>
                  <a:pt x="f71" y="f53"/>
                </a:cubicBezTo>
                <a:cubicBezTo>
                  <a:pt x="f72" y="f73"/>
                  <a:pt x="f74" y="f64"/>
                  <a:pt x="f75" y="f66"/>
                </a:cubicBezTo>
                <a:cubicBezTo>
                  <a:pt x="f76" y="f66"/>
                  <a:pt x="f77" y="f66"/>
                  <a:pt x="f78" y="f79"/>
                </a:cubicBezTo>
                <a:cubicBezTo>
                  <a:pt x="f80" y="f81"/>
                  <a:pt x="f82" y="f83"/>
                  <a:pt x="f84" y="f85"/>
                </a:cubicBezTo>
                <a:cubicBezTo>
                  <a:pt x="f86" y="f87"/>
                  <a:pt x="f88" y="f89"/>
                  <a:pt x="f90" y="f91"/>
                </a:cubicBezTo>
                <a:cubicBezTo>
                  <a:pt x="f92" y="f93"/>
                  <a:pt x="f94" y="f95"/>
                  <a:pt x="f96" y="f5"/>
                </a:cubicBezTo>
                <a:cubicBezTo>
                  <a:pt x="f97" y="f98"/>
                  <a:pt x="f99" y="f100"/>
                  <a:pt x="f6" y="f101"/>
                </a:cubicBezTo>
                <a:cubicBezTo>
                  <a:pt x="f102" y="f103"/>
                  <a:pt x="f104" y="f105"/>
                  <a:pt x="f92" y="f106"/>
                </a:cubicBezTo>
                <a:cubicBezTo>
                  <a:pt x="f107" y="f108"/>
                  <a:pt x="f109" y="f110"/>
                  <a:pt x="f111" y="f112"/>
                </a:cubicBezTo>
                <a:cubicBezTo>
                  <a:pt x="f113" y="f114"/>
                  <a:pt x="f115" y="f59"/>
                  <a:pt x="f116" y="f55"/>
                </a:cubicBezTo>
                <a:cubicBezTo>
                  <a:pt x="f117" y="f59"/>
                  <a:pt x="f118" y="f119"/>
                  <a:pt x="f120" y="f121"/>
                </a:cubicBezTo>
                <a:cubicBezTo>
                  <a:pt x="f122" y="f123"/>
                  <a:pt x="f124" y="f125"/>
                  <a:pt x="f126" y="f13"/>
                </a:cubicBezTo>
                <a:cubicBezTo>
                  <a:pt x="f127" y="f11"/>
                  <a:pt x="f128" y="f23"/>
                  <a:pt x="f118" y="f129"/>
                </a:cubicBezTo>
                <a:cubicBezTo>
                  <a:pt x="f130" y="f19"/>
                  <a:pt x="f131" y="f19"/>
                  <a:pt x="f132" y="f133"/>
                </a:cubicBezTo>
                <a:cubicBezTo>
                  <a:pt x="f132" y="f134"/>
                  <a:pt x="f135" y="f136"/>
                  <a:pt x="f137" y="f138"/>
                </a:cubicBezTo>
                <a:cubicBezTo>
                  <a:pt x="f139" y="f140"/>
                  <a:pt x="f130" y="f134"/>
                  <a:pt x="f128" y="f133"/>
                </a:cubicBezTo>
                <a:cubicBezTo>
                  <a:pt x="f118" y="f141"/>
                  <a:pt x="f142" y="f143"/>
                  <a:pt x="f144" y="f145"/>
                </a:cubicBezTo>
                <a:cubicBezTo>
                  <a:pt x="f146" y="f145"/>
                  <a:pt x="f147" y="f148"/>
                  <a:pt x="f149" y="f150"/>
                </a:cubicBezTo>
                <a:cubicBezTo>
                  <a:pt x="f151" y="f152"/>
                  <a:pt x="f75" y="f152"/>
                  <a:pt x="f153" y="f154"/>
                </a:cubicBezTo>
                <a:cubicBezTo>
                  <a:pt x="f155" y="f156"/>
                  <a:pt x="f157" y="f158"/>
                  <a:pt x="f159" y="f160"/>
                </a:cubicBezTo>
                <a:cubicBezTo>
                  <a:pt x="f161" y="f7"/>
                  <a:pt x="f162" y="f163"/>
                  <a:pt x="f164" y="f152"/>
                </a:cubicBezTo>
                <a:cubicBezTo>
                  <a:pt x="f165" y="f143"/>
                  <a:pt x="f166" y="f167"/>
                  <a:pt x="f168" y="f141"/>
                </a:cubicBezTo>
                <a:cubicBezTo>
                  <a:pt x="f169" y="f170"/>
                  <a:pt x="f171" y="f136"/>
                  <a:pt x="f172" y="f173"/>
                </a:cubicBezTo>
                <a:cubicBezTo>
                  <a:pt x="f174" y="f175"/>
                  <a:pt x="f176" y="f21"/>
                  <a:pt x="f8" y="f9"/>
                </a:cubicBezTo>
                <a:close/>
                <a:moveTo>
                  <a:pt x="f177" y="f178"/>
                </a:moveTo>
                <a:cubicBezTo>
                  <a:pt x="f127" y="f179"/>
                  <a:pt x="f127" y="f180"/>
                  <a:pt x="f127" y="f181"/>
                </a:cubicBezTo>
                <a:cubicBezTo>
                  <a:pt x="f142" y="f180"/>
                  <a:pt x="f182" y="f179"/>
                  <a:pt x="f183" y="f184"/>
                </a:cubicBezTo>
                <a:cubicBezTo>
                  <a:pt x="f183" y="f185"/>
                  <a:pt x="f183" y="f186"/>
                  <a:pt x="f183" y="f187"/>
                </a:cubicBezTo>
                <a:cubicBezTo>
                  <a:pt x="f146" y="f186"/>
                  <a:pt x="f188" y="f185"/>
                  <a:pt x="f177" y="f178"/>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1" name="Freeform 56">
            <a:extLst>
              <a:ext uri="{FF2B5EF4-FFF2-40B4-BE49-F238E27FC236}">
                <a16:creationId xmlns:a16="http://schemas.microsoft.com/office/drawing/2014/main" id="{D7AE8C18-1956-429C-BCBC-59F7530326A9}"/>
              </a:ext>
            </a:extLst>
          </p:cNvPr>
          <p:cNvSpPr/>
          <p:nvPr/>
        </p:nvSpPr>
        <p:spPr>
          <a:xfrm>
            <a:off x="6122986" y="2293936"/>
            <a:ext cx="838203" cy="325434"/>
          </a:xfrm>
          <a:custGeom>
            <a:avLst/>
            <a:gdLst>
              <a:gd name="f0" fmla="val 10800000"/>
              <a:gd name="f1" fmla="val 5400000"/>
              <a:gd name="f2" fmla="val 180"/>
              <a:gd name="f3" fmla="val w"/>
              <a:gd name="f4" fmla="val h"/>
              <a:gd name="f5" fmla="val 0"/>
              <a:gd name="f6" fmla="val 848"/>
              <a:gd name="f7" fmla="val 330"/>
              <a:gd name="f8" fmla="val 44"/>
              <a:gd name="f9" fmla="val 149"/>
              <a:gd name="f10" fmla="val 65"/>
              <a:gd name="f11" fmla="val 64"/>
              <a:gd name="f12" fmla="val 118"/>
              <a:gd name="f13" fmla="val 19"/>
              <a:gd name="f14" fmla="val 199"/>
              <a:gd name="f15" fmla="val 12"/>
              <a:gd name="f16" fmla="val 282"/>
              <a:gd name="f17" fmla="val 4"/>
              <a:gd name="f18" fmla="val 344"/>
              <a:gd name="f19" fmla="val 39"/>
              <a:gd name="f20" fmla="val 381"/>
              <a:gd name="f21" fmla="val 114"/>
              <a:gd name="f22" fmla="val 424"/>
              <a:gd name="f23" fmla="val 102"/>
              <a:gd name="f24" fmla="val 433"/>
              <a:gd name="f25" fmla="val 466"/>
              <a:gd name="f26" fmla="val 115"/>
              <a:gd name="f27" fmla="val 506"/>
              <a:gd name="f28" fmla="val 36"/>
              <a:gd name="f29" fmla="val 572"/>
              <a:gd name="f30" fmla="val 660"/>
              <a:gd name="f31" fmla="val 13"/>
              <a:gd name="f32" fmla="val 736"/>
              <a:gd name="f33" fmla="val 24"/>
              <a:gd name="f34" fmla="val 785"/>
              <a:gd name="f35" fmla="val 69"/>
              <a:gd name="f36" fmla="val 804"/>
              <a:gd name="f37" fmla="val 813"/>
              <a:gd name="f38" fmla="val 143"/>
              <a:gd name="f39" fmla="val 820"/>
              <a:gd name="f40" fmla="val 138"/>
              <a:gd name="f41" fmla="val 827"/>
              <a:gd name="f42" fmla="val 134"/>
              <a:gd name="f43" fmla="val 832"/>
              <a:gd name="f44" fmla="val 132"/>
              <a:gd name="f45" fmla="val 838"/>
              <a:gd name="f46" fmla="val 131"/>
              <a:gd name="f47" fmla="val 844"/>
              <a:gd name="f48" fmla="val 130"/>
              <a:gd name="f49" fmla="val 845"/>
              <a:gd name="f50" fmla="val 136"/>
              <a:gd name="f51" fmla="val 145"/>
              <a:gd name="f52" fmla="val 846"/>
              <a:gd name="f53" fmla="val 148"/>
              <a:gd name="f54" fmla="val 155"/>
              <a:gd name="f55" fmla="val 828"/>
              <a:gd name="f56" fmla="val 162"/>
              <a:gd name="f57" fmla="val 818"/>
              <a:gd name="f58" fmla="val 166"/>
              <a:gd name="f59" fmla="val 807"/>
              <a:gd name="f60" fmla="val 169"/>
              <a:gd name="f61" fmla="val 803"/>
              <a:gd name="f62" fmla="val 174"/>
              <a:gd name="f63" fmla="val 801"/>
              <a:gd name="f64" fmla="val 186"/>
              <a:gd name="f65" fmla="val 789"/>
              <a:gd name="f66" fmla="val 263"/>
              <a:gd name="f67" fmla="val 721"/>
              <a:gd name="f68" fmla="val 318"/>
              <a:gd name="f69" fmla="val 636"/>
              <a:gd name="f70" fmla="val 321"/>
              <a:gd name="f71" fmla="val 553"/>
              <a:gd name="f72" fmla="val 324"/>
              <a:gd name="f73" fmla="val 480"/>
              <a:gd name="f74" fmla="val 272"/>
              <a:gd name="f75" fmla="val 462"/>
              <a:gd name="f76" fmla="val 196"/>
              <a:gd name="f77" fmla="val 460"/>
              <a:gd name="f78" fmla="val 184"/>
              <a:gd name="f79" fmla="val 171"/>
              <a:gd name="f80" fmla="val 459"/>
              <a:gd name="f81" fmla="val 159"/>
              <a:gd name="f82" fmla="val 458"/>
              <a:gd name="f83" fmla="val 142"/>
              <a:gd name="f84" fmla="val 444"/>
              <a:gd name="f85" fmla="val 133"/>
              <a:gd name="f86" fmla="val 422"/>
              <a:gd name="f87" fmla="val 401"/>
              <a:gd name="f88" fmla="val 135"/>
              <a:gd name="f89" fmla="val 389"/>
              <a:gd name="f90" fmla="val 144"/>
              <a:gd name="f91" fmla="val 390"/>
              <a:gd name="f92" fmla="val 161"/>
              <a:gd name="f93" fmla="val 393"/>
              <a:gd name="f94" fmla="val 254"/>
              <a:gd name="f95" fmla="val 304"/>
              <a:gd name="f96" fmla="val 200"/>
              <a:gd name="f97" fmla="val 320"/>
              <a:gd name="f98" fmla="val 128"/>
              <a:gd name="f99" fmla="val 313"/>
              <a:gd name="f100" fmla="val 75"/>
              <a:gd name="f101" fmla="val 277"/>
              <a:gd name="f102" fmla="val 51"/>
              <a:gd name="f103" fmla="val 206"/>
              <a:gd name="f104" fmla="val 49"/>
              <a:gd name="f105" fmla="val 201"/>
              <a:gd name="f106" fmla="val 48"/>
              <a:gd name="f107" fmla="val 195"/>
              <a:gd name="f108" fmla="val 190"/>
              <a:gd name="f109" fmla="val 175"/>
              <a:gd name="f110" fmla="val 42"/>
              <a:gd name="f111" fmla="val 168"/>
              <a:gd name="f112" fmla="val 26"/>
              <a:gd name="f113" fmla="val 165"/>
              <a:gd name="f114" fmla="val 17"/>
              <a:gd name="f115" fmla="val 163"/>
              <a:gd name="f116" fmla="val 9"/>
              <a:gd name="f117" fmla="val 3"/>
              <a:gd name="f118" fmla="val 10"/>
              <a:gd name="f119" fmla="val 16"/>
              <a:gd name="f120" fmla="val 21"/>
              <a:gd name="f121" fmla="val 28"/>
              <a:gd name="f122" fmla="val 35"/>
              <a:gd name="f123" fmla="val 630"/>
              <a:gd name="f124" fmla="val 291"/>
              <a:gd name="f125" fmla="val 631"/>
              <a:gd name="f126" fmla="val 293"/>
              <a:gd name="f127" fmla="val 294"/>
              <a:gd name="f128" fmla="val 632"/>
              <a:gd name="f129" fmla="val 296"/>
              <a:gd name="f130" fmla="val 658"/>
              <a:gd name="f131" fmla="val 287"/>
              <a:gd name="f132" fmla="val 686"/>
              <a:gd name="f133" fmla="val 710"/>
              <a:gd name="f134" fmla="val 269"/>
              <a:gd name="f135" fmla="val 782"/>
              <a:gd name="f136" fmla="val 229"/>
              <a:gd name="f137" fmla="val 794"/>
              <a:gd name="f138" fmla="val 737"/>
              <a:gd name="f139" fmla="val 82"/>
              <a:gd name="f140" fmla="val 679"/>
              <a:gd name="f141" fmla="val 25"/>
              <a:gd name="f142" fmla="val 579"/>
              <a:gd name="f143" fmla="val 522"/>
              <a:gd name="f144" fmla="val 85"/>
              <a:gd name="f145" fmla="val 478"/>
              <a:gd name="f146" fmla="val 477"/>
              <a:gd name="f147" fmla="val 521"/>
              <a:gd name="f148" fmla="val 245"/>
              <a:gd name="f149" fmla="val 551"/>
              <a:gd name="f150" fmla="val 276"/>
              <a:gd name="f151" fmla="val 588"/>
              <a:gd name="f152" fmla="val 290"/>
              <a:gd name="f153" fmla="val 217"/>
              <a:gd name="f154" fmla="val 249"/>
              <a:gd name="f155" fmla="val 279"/>
              <a:gd name="f156" fmla="val 283"/>
              <a:gd name="f157" fmla="val 305"/>
              <a:gd name="f158" fmla="val 264"/>
              <a:gd name="f159" fmla="val 374"/>
              <a:gd name="f160" fmla="val 216"/>
              <a:gd name="f161" fmla="val 378"/>
              <a:gd name="f162" fmla="val 127"/>
              <a:gd name="f163" fmla="val 314"/>
              <a:gd name="f164" fmla="val 74"/>
              <a:gd name="f165" fmla="val 255"/>
              <a:gd name="f166" fmla="val 30"/>
              <a:gd name="f167" fmla="val 108"/>
              <a:gd name="f168" fmla="val 197"/>
              <a:gd name="f169" fmla="val 107"/>
              <a:gd name="f170" fmla="val 244"/>
              <a:gd name="f171" fmla="+- 0 0 -90"/>
              <a:gd name="f172" fmla="*/ f3 1 848"/>
              <a:gd name="f173" fmla="*/ f4 1 330"/>
              <a:gd name="f174" fmla="val f5"/>
              <a:gd name="f175" fmla="val f6"/>
              <a:gd name="f176" fmla="val f7"/>
              <a:gd name="f177" fmla="*/ f171 f0 1"/>
              <a:gd name="f178" fmla="+- f176 0 f174"/>
              <a:gd name="f179" fmla="+- f175 0 f174"/>
              <a:gd name="f180" fmla="*/ f177 1 f2"/>
              <a:gd name="f181" fmla="*/ f179 1 848"/>
              <a:gd name="f182" fmla="*/ f178 1 330"/>
              <a:gd name="f183" fmla="*/ 44 f179 1"/>
              <a:gd name="f184" fmla="*/ 149 f178 1"/>
              <a:gd name="f185" fmla="*/ 199 f179 1"/>
              <a:gd name="f186" fmla="*/ 12 f178 1"/>
              <a:gd name="f187" fmla="*/ 381 f179 1"/>
              <a:gd name="f188" fmla="*/ 114 f178 1"/>
              <a:gd name="f189" fmla="*/ 466 f179 1"/>
              <a:gd name="f190" fmla="*/ 115 f178 1"/>
              <a:gd name="f191" fmla="*/ 660 f179 1"/>
              <a:gd name="f192" fmla="*/ 13 f178 1"/>
              <a:gd name="f193" fmla="*/ 804 f179 1"/>
              <a:gd name="f194" fmla="*/ 827 f179 1"/>
              <a:gd name="f195" fmla="*/ 134 f178 1"/>
              <a:gd name="f196" fmla="*/ 844 f179 1"/>
              <a:gd name="f197" fmla="*/ 130 f178 1"/>
              <a:gd name="f198" fmla="*/ 846 f179 1"/>
              <a:gd name="f199" fmla="*/ 148 f178 1"/>
              <a:gd name="f200" fmla="*/ 818 f179 1"/>
              <a:gd name="f201" fmla="*/ 166 f178 1"/>
              <a:gd name="f202" fmla="*/ 801 f179 1"/>
              <a:gd name="f203" fmla="*/ 186 f178 1"/>
              <a:gd name="f204" fmla="*/ 636 f179 1"/>
              <a:gd name="f205" fmla="*/ 321 f178 1"/>
              <a:gd name="f206" fmla="*/ 462 f179 1"/>
              <a:gd name="f207" fmla="*/ 196 f178 1"/>
              <a:gd name="f208" fmla="*/ 459 f179 1"/>
              <a:gd name="f209" fmla="*/ 159 f178 1"/>
              <a:gd name="f210" fmla="*/ 422 f179 1"/>
              <a:gd name="f211" fmla="*/ 390 f179 1"/>
              <a:gd name="f212" fmla="*/ 161 f178 1"/>
              <a:gd name="f213" fmla="*/ 200 f179 1"/>
              <a:gd name="f214" fmla="*/ 320 f178 1"/>
              <a:gd name="f215" fmla="*/ 51 f179 1"/>
              <a:gd name="f216" fmla="*/ 206 f178 1"/>
              <a:gd name="f217" fmla="*/ 48 f179 1"/>
              <a:gd name="f218" fmla="*/ 190 f178 1"/>
              <a:gd name="f219" fmla="*/ 26 f179 1"/>
              <a:gd name="f220" fmla="*/ 165 f178 1"/>
              <a:gd name="f221" fmla="*/ 3 f179 1"/>
              <a:gd name="f222" fmla="*/ 4 f179 1"/>
              <a:gd name="f223" fmla="*/ 21 f179 1"/>
              <a:gd name="f224" fmla="*/ 630 f179 1"/>
              <a:gd name="f225" fmla="*/ 291 f178 1"/>
              <a:gd name="f226" fmla="*/ 632 f179 1"/>
              <a:gd name="f227" fmla="*/ 296 f178 1"/>
              <a:gd name="f228" fmla="*/ 710 f179 1"/>
              <a:gd name="f229" fmla="*/ 269 f178 1"/>
              <a:gd name="f230" fmla="*/ 737 f179 1"/>
              <a:gd name="f231" fmla="*/ 82 f178 1"/>
              <a:gd name="f232" fmla="*/ 522 f179 1"/>
              <a:gd name="f233" fmla="*/ 85 f178 1"/>
              <a:gd name="f234" fmla="*/ 521 f179 1"/>
              <a:gd name="f235" fmla="*/ 245 f178 1"/>
              <a:gd name="f236" fmla="*/ 217 f179 1"/>
              <a:gd name="f237" fmla="*/ 305 f179 1"/>
              <a:gd name="f238" fmla="*/ 264 f178 1"/>
              <a:gd name="f239" fmla="*/ 314 f179 1"/>
              <a:gd name="f240" fmla="*/ 74 f178 1"/>
              <a:gd name="f241" fmla="*/ 108 f179 1"/>
              <a:gd name="f242" fmla="*/ 107 f179 1"/>
              <a:gd name="f243" fmla="*/ 244 f178 1"/>
              <a:gd name="f244" fmla="+- f180 0 f1"/>
              <a:gd name="f245" fmla="*/ f183 1 848"/>
              <a:gd name="f246" fmla="*/ f184 1 330"/>
              <a:gd name="f247" fmla="*/ f185 1 848"/>
              <a:gd name="f248" fmla="*/ f186 1 330"/>
              <a:gd name="f249" fmla="*/ f187 1 848"/>
              <a:gd name="f250" fmla="*/ f188 1 330"/>
              <a:gd name="f251" fmla="*/ f189 1 848"/>
              <a:gd name="f252" fmla="*/ f190 1 330"/>
              <a:gd name="f253" fmla="*/ f191 1 848"/>
              <a:gd name="f254" fmla="*/ f192 1 330"/>
              <a:gd name="f255" fmla="*/ f193 1 848"/>
              <a:gd name="f256" fmla="*/ f194 1 848"/>
              <a:gd name="f257" fmla="*/ f195 1 330"/>
              <a:gd name="f258" fmla="*/ f196 1 848"/>
              <a:gd name="f259" fmla="*/ f197 1 330"/>
              <a:gd name="f260" fmla="*/ f198 1 848"/>
              <a:gd name="f261" fmla="*/ f199 1 330"/>
              <a:gd name="f262" fmla="*/ f200 1 848"/>
              <a:gd name="f263" fmla="*/ f201 1 330"/>
              <a:gd name="f264" fmla="*/ f202 1 848"/>
              <a:gd name="f265" fmla="*/ f203 1 330"/>
              <a:gd name="f266" fmla="*/ f204 1 848"/>
              <a:gd name="f267" fmla="*/ f205 1 330"/>
              <a:gd name="f268" fmla="*/ f206 1 848"/>
              <a:gd name="f269" fmla="*/ f207 1 330"/>
              <a:gd name="f270" fmla="*/ f208 1 848"/>
              <a:gd name="f271" fmla="*/ f209 1 330"/>
              <a:gd name="f272" fmla="*/ f210 1 848"/>
              <a:gd name="f273" fmla="*/ f211 1 848"/>
              <a:gd name="f274" fmla="*/ f212 1 330"/>
              <a:gd name="f275" fmla="*/ f213 1 848"/>
              <a:gd name="f276" fmla="*/ f214 1 330"/>
              <a:gd name="f277" fmla="*/ f215 1 848"/>
              <a:gd name="f278" fmla="*/ f216 1 330"/>
              <a:gd name="f279" fmla="*/ f217 1 848"/>
              <a:gd name="f280" fmla="*/ f218 1 330"/>
              <a:gd name="f281" fmla="*/ f219 1 848"/>
              <a:gd name="f282" fmla="*/ f220 1 330"/>
              <a:gd name="f283" fmla="*/ f221 1 848"/>
              <a:gd name="f284" fmla="*/ f222 1 848"/>
              <a:gd name="f285" fmla="*/ f223 1 848"/>
              <a:gd name="f286" fmla="*/ f224 1 848"/>
              <a:gd name="f287" fmla="*/ f225 1 330"/>
              <a:gd name="f288" fmla="*/ f226 1 848"/>
              <a:gd name="f289" fmla="*/ f227 1 330"/>
              <a:gd name="f290" fmla="*/ f228 1 848"/>
              <a:gd name="f291" fmla="*/ f229 1 330"/>
              <a:gd name="f292" fmla="*/ f230 1 848"/>
              <a:gd name="f293" fmla="*/ f231 1 330"/>
              <a:gd name="f294" fmla="*/ f232 1 848"/>
              <a:gd name="f295" fmla="*/ f233 1 330"/>
              <a:gd name="f296" fmla="*/ f234 1 848"/>
              <a:gd name="f297" fmla="*/ f235 1 330"/>
              <a:gd name="f298" fmla="*/ f236 1 848"/>
              <a:gd name="f299" fmla="*/ f237 1 848"/>
              <a:gd name="f300" fmla="*/ f238 1 330"/>
              <a:gd name="f301" fmla="*/ f239 1 848"/>
              <a:gd name="f302" fmla="*/ f240 1 330"/>
              <a:gd name="f303" fmla="*/ f241 1 848"/>
              <a:gd name="f304" fmla="*/ f242 1 848"/>
              <a:gd name="f305" fmla="*/ f243 1 330"/>
              <a:gd name="f306" fmla="*/ 0 1 f181"/>
              <a:gd name="f307" fmla="*/ f175 1 f181"/>
              <a:gd name="f308" fmla="*/ 0 1 f182"/>
              <a:gd name="f309" fmla="*/ f176 1 f182"/>
              <a:gd name="f310" fmla="*/ f245 1 f181"/>
              <a:gd name="f311" fmla="*/ f246 1 f182"/>
              <a:gd name="f312" fmla="*/ f247 1 f181"/>
              <a:gd name="f313" fmla="*/ f248 1 f182"/>
              <a:gd name="f314" fmla="*/ f249 1 f181"/>
              <a:gd name="f315" fmla="*/ f250 1 f182"/>
              <a:gd name="f316" fmla="*/ f251 1 f181"/>
              <a:gd name="f317" fmla="*/ f252 1 f182"/>
              <a:gd name="f318" fmla="*/ f253 1 f181"/>
              <a:gd name="f319" fmla="*/ f254 1 f182"/>
              <a:gd name="f320" fmla="*/ f255 1 f181"/>
              <a:gd name="f321" fmla="*/ f256 1 f181"/>
              <a:gd name="f322" fmla="*/ f257 1 f182"/>
              <a:gd name="f323" fmla="*/ f258 1 f181"/>
              <a:gd name="f324" fmla="*/ f259 1 f182"/>
              <a:gd name="f325" fmla="*/ f260 1 f181"/>
              <a:gd name="f326" fmla="*/ f261 1 f182"/>
              <a:gd name="f327" fmla="*/ f262 1 f181"/>
              <a:gd name="f328" fmla="*/ f263 1 f182"/>
              <a:gd name="f329" fmla="*/ f264 1 f181"/>
              <a:gd name="f330" fmla="*/ f265 1 f182"/>
              <a:gd name="f331" fmla="*/ f266 1 f181"/>
              <a:gd name="f332" fmla="*/ f267 1 f182"/>
              <a:gd name="f333" fmla="*/ f268 1 f181"/>
              <a:gd name="f334" fmla="*/ f269 1 f182"/>
              <a:gd name="f335" fmla="*/ f270 1 f181"/>
              <a:gd name="f336" fmla="*/ f271 1 f182"/>
              <a:gd name="f337" fmla="*/ f272 1 f181"/>
              <a:gd name="f338" fmla="*/ f273 1 f181"/>
              <a:gd name="f339" fmla="*/ f274 1 f182"/>
              <a:gd name="f340" fmla="*/ f275 1 f181"/>
              <a:gd name="f341" fmla="*/ f276 1 f182"/>
              <a:gd name="f342" fmla="*/ f277 1 f181"/>
              <a:gd name="f343" fmla="*/ f278 1 f182"/>
              <a:gd name="f344" fmla="*/ f279 1 f181"/>
              <a:gd name="f345" fmla="*/ f280 1 f182"/>
              <a:gd name="f346" fmla="*/ f281 1 f181"/>
              <a:gd name="f347" fmla="*/ f282 1 f182"/>
              <a:gd name="f348" fmla="*/ f283 1 f181"/>
              <a:gd name="f349" fmla="*/ f284 1 f181"/>
              <a:gd name="f350" fmla="*/ f285 1 f181"/>
              <a:gd name="f351" fmla="*/ f286 1 f181"/>
              <a:gd name="f352" fmla="*/ f287 1 f182"/>
              <a:gd name="f353" fmla="*/ f288 1 f181"/>
              <a:gd name="f354" fmla="*/ f289 1 f182"/>
              <a:gd name="f355" fmla="*/ f290 1 f181"/>
              <a:gd name="f356" fmla="*/ f291 1 f182"/>
              <a:gd name="f357" fmla="*/ f292 1 f181"/>
              <a:gd name="f358" fmla="*/ f293 1 f182"/>
              <a:gd name="f359" fmla="*/ f294 1 f181"/>
              <a:gd name="f360" fmla="*/ f295 1 f182"/>
              <a:gd name="f361" fmla="*/ f296 1 f181"/>
              <a:gd name="f362" fmla="*/ f297 1 f182"/>
              <a:gd name="f363" fmla="*/ f298 1 f181"/>
              <a:gd name="f364" fmla="*/ f299 1 f181"/>
              <a:gd name="f365" fmla="*/ f300 1 f182"/>
              <a:gd name="f366" fmla="*/ f301 1 f181"/>
              <a:gd name="f367" fmla="*/ f302 1 f182"/>
              <a:gd name="f368" fmla="*/ f303 1 f181"/>
              <a:gd name="f369" fmla="*/ f304 1 f181"/>
              <a:gd name="f370" fmla="*/ f305 1 f182"/>
              <a:gd name="f371" fmla="*/ f306 f172 1"/>
              <a:gd name="f372" fmla="*/ f307 f172 1"/>
              <a:gd name="f373" fmla="*/ f309 f173 1"/>
              <a:gd name="f374" fmla="*/ f308 f173 1"/>
              <a:gd name="f375" fmla="*/ f310 f172 1"/>
              <a:gd name="f376" fmla="*/ f311 f173 1"/>
              <a:gd name="f377" fmla="*/ f312 f172 1"/>
              <a:gd name="f378" fmla="*/ f313 f173 1"/>
              <a:gd name="f379" fmla="*/ f314 f172 1"/>
              <a:gd name="f380" fmla="*/ f315 f173 1"/>
              <a:gd name="f381" fmla="*/ f316 f172 1"/>
              <a:gd name="f382" fmla="*/ f317 f173 1"/>
              <a:gd name="f383" fmla="*/ f318 f172 1"/>
              <a:gd name="f384" fmla="*/ f319 f173 1"/>
              <a:gd name="f385" fmla="*/ f320 f172 1"/>
              <a:gd name="f386" fmla="*/ f321 f172 1"/>
              <a:gd name="f387" fmla="*/ f322 f173 1"/>
              <a:gd name="f388" fmla="*/ f323 f172 1"/>
              <a:gd name="f389" fmla="*/ f324 f173 1"/>
              <a:gd name="f390" fmla="*/ f325 f172 1"/>
              <a:gd name="f391" fmla="*/ f326 f173 1"/>
              <a:gd name="f392" fmla="*/ f327 f172 1"/>
              <a:gd name="f393" fmla="*/ f328 f173 1"/>
              <a:gd name="f394" fmla="*/ f329 f172 1"/>
              <a:gd name="f395" fmla="*/ f330 f173 1"/>
              <a:gd name="f396" fmla="*/ f331 f172 1"/>
              <a:gd name="f397" fmla="*/ f332 f173 1"/>
              <a:gd name="f398" fmla="*/ f333 f172 1"/>
              <a:gd name="f399" fmla="*/ f334 f173 1"/>
              <a:gd name="f400" fmla="*/ f335 f172 1"/>
              <a:gd name="f401" fmla="*/ f336 f173 1"/>
              <a:gd name="f402" fmla="*/ f337 f172 1"/>
              <a:gd name="f403" fmla="*/ f338 f172 1"/>
              <a:gd name="f404" fmla="*/ f339 f173 1"/>
              <a:gd name="f405" fmla="*/ f340 f172 1"/>
              <a:gd name="f406" fmla="*/ f341 f173 1"/>
              <a:gd name="f407" fmla="*/ f342 f172 1"/>
              <a:gd name="f408" fmla="*/ f343 f173 1"/>
              <a:gd name="f409" fmla="*/ f344 f172 1"/>
              <a:gd name="f410" fmla="*/ f345 f173 1"/>
              <a:gd name="f411" fmla="*/ f346 f172 1"/>
              <a:gd name="f412" fmla="*/ f347 f173 1"/>
              <a:gd name="f413" fmla="*/ f348 f172 1"/>
              <a:gd name="f414" fmla="*/ f349 f172 1"/>
              <a:gd name="f415" fmla="*/ f350 f172 1"/>
              <a:gd name="f416" fmla="*/ f351 f172 1"/>
              <a:gd name="f417" fmla="*/ f352 f173 1"/>
              <a:gd name="f418" fmla="*/ f353 f172 1"/>
              <a:gd name="f419" fmla="*/ f354 f173 1"/>
              <a:gd name="f420" fmla="*/ f355 f172 1"/>
              <a:gd name="f421" fmla="*/ f356 f173 1"/>
              <a:gd name="f422" fmla="*/ f357 f172 1"/>
              <a:gd name="f423" fmla="*/ f358 f173 1"/>
              <a:gd name="f424" fmla="*/ f359 f172 1"/>
              <a:gd name="f425" fmla="*/ f360 f173 1"/>
              <a:gd name="f426" fmla="*/ f361 f172 1"/>
              <a:gd name="f427" fmla="*/ f362 f173 1"/>
              <a:gd name="f428" fmla="*/ f363 f172 1"/>
              <a:gd name="f429" fmla="*/ f364 f172 1"/>
              <a:gd name="f430" fmla="*/ f365 f173 1"/>
              <a:gd name="f431" fmla="*/ f366 f172 1"/>
              <a:gd name="f432" fmla="*/ f367 f173 1"/>
              <a:gd name="f433" fmla="*/ f368 f172 1"/>
              <a:gd name="f434" fmla="*/ f369 f172 1"/>
              <a:gd name="f435" fmla="*/ f370 f173 1"/>
            </a:gdLst>
            <a:ahLst/>
            <a:cxnLst>
              <a:cxn ang="3cd4">
                <a:pos x="hc" y="t"/>
              </a:cxn>
              <a:cxn ang="0">
                <a:pos x="r" y="vc"/>
              </a:cxn>
              <a:cxn ang="cd4">
                <a:pos x="hc" y="b"/>
              </a:cxn>
              <a:cxn ang="cd2">
                <a:pos x="l" y="vc"/>
              </a:cxn>
              <a:cxn ang="f244">
                <a:pos x="f375" y="f376"/>
              </a:cxn>
              <a:cxn ang="f244">
                <a:pos x="f377" y="f378"/>
              </a:cxn>
              <a:cxn ang="f244">
                <a:pos x="f379" y="f380"/>
              </a:cxn>
              <a:cxn ang="f244">
                <a:pos x="f381" y="f382"/>
              </a:cxn>
              <a:cxn ang="f244">
                <a:pos x="f383" y="f384"/>
              </a:cxn>
              <a:cxn ang="f244">
                <a:pos x="f385" y="f376"/>
              </a:cxn>
              <a:cxn ang="f244">
                <a:pos x="f386" y="f387"/>
              </a:cxn>
              <a:cxn ang="f244">
                <a:pos x="f388" y="f389"/>
              </a:cxn>
              <a:cxn ang="f244">
                <a:pos x="f390" y="f391"/>
              </a:cxn>
              <a:cxn ang="f244">
                <a:pos x="f392" y="f393"/>
              </a:cxn>
              <a:cxn ang="f244">
                <a:pos x="f394" y="f395"/>
              </a:cxn>
              <a:cxn ang="f244">
                <a:pos x="f396" y="f397"/>
              </a:cxn>
              <a:cxn ang="f244">
                <a:pos x="f398" y="f399"/>
              </a:cxn>
              <a:cxn ang="f244">
                <a:pos x="f400" y="f401"/>
              </a:cxn>
              <a:cxn ang="f244">
                <a:pos x="f402" y="f387"/>
              </a:cxn>
              <a:cxn ang="f244">
                <a:pos x="f403" y="f404"/>
              </a:cxn>
              <a:cxn ang="f244">
                <a:pos x="f405" y="f406"/>
              </a:cxn>
              <a:cxn ang="f244">
                <a:pos x="f407" y="f408"/>
              </a:cxn>
              <a:cxn ang="f244">
                <a:pos x="f409" y="f410"/>
              </a:cxn>
              <a:cxn ang="f244">
                <a:pos x="f411" y="f412"/>
              </a:cxn>
              <a:cxn ang="f244">
                <a:pos x="f413" y="f391"/>
              </a:cxn>
              <a:cxn ang="f244">
                <a:pos x="f414" y="f389"/>
              </a:cxn>
              <a:cxn ang="f244">
                <a:pos x="f415" y="f387"/>
              </a:cxn>
              <a:cxn ang="f244">
                <a:pos x="f375" y="f376"/>
              </a:cxn>
              <a:cxn ang="f244">
                <a:pos x="f416" y="f417"/>
              </a:cxn>
              <a:cxn ang="f244">
                <a:pos x="f418" y="f419"/>
              </a:cxn>
              <a:cxn ang="f244">
                <a:pos x="f420" y="f421"/>
              </a:cxn>
              <a:cxn ang="f244">
                <a:pos x="f422" y="f423"/>
              </a:cxn>
              <a:cxn ang="f244">
                <a:pos x="f424" y="f425"/>
              </a:cxn>
              <a:cxn ang="f244">
                <a:pos x="f426" y="f427"/>
              </a:cxn>
              <a:cxn ang="f244">
                <a:pos x="f416" y="f417"/>
              </a:cxn>
              <a:cxn ang="f244">
                <a:pos x="f428" y="f417"/>
              </a:cxn>
              <a:cxn ang="f244">
                <a:pos x="f429" y="f430"/>
              </a:cxn>
              <a:cxn ang="f244">
                <a:pos x="f431" y="f432"/>
              </a:cxn>
              <a:cxn ang="f244">
                <a:pos x="f433" y="f425"/>
              </a:cxn>
              <a:cxn ang="f244">
                <a:pos x="f434" y="f435"/>
              </a:cxn>
              <a:cxn ang="f244">
                <a:pos x="f428" y="f417"/>
              </a:cxn>
            </a:cxnLst>
            <a:rect l="f371" t="f374" r="f372" b="f373"/>
            <a:pathLst>
              <a:path w="847" h="330">
                <a:moveTo>
                  <a:pt x="f8" y="f9"/>
                </a:moveTo>
                <a:cubicBezTo>
                  <a:pt x="f10" y="f11"/>
                  <a:pt x="f12" y="f13"/>
                  <a:pt x="f14" y="f15"/>
                </a:cubicBezTo>
                <a:cubicBezTo>
                  <a:pt x="f16" y="f17"/>
                  <a:pt x="f18" y="f19"/>
                  <a:pt x="f20" y="f21"/>
                </a:cubicBezTo>
                <a:cubicBezTo>
                  <a:pt x="f22" y="f23"/>
                  <a:pt x="f24" y="f23"/>
                  <a:pt x="f25" y="f26"/>
                </a:cubicBezTo>
                <a:cubicBezTo>
                  <a:pt x="f27" y="f28"/>
                  <a:pt x="f29" y="f5"/>
                  <a:pt x="f30" y="f31"/>
                </a:cubicBezTo>
                <a:cubicBezTo>
                  <a:pt x="f32" y="f33"/>
                  <a:pt x="f34" y="f35"/>
                  <a:pt x="f36" y="f9"/>
                </a:cubicBezTo>
                <a:cubicBezTo>
                  <a:pt x="f37" y="f38"/>
                  <a:pt x="f39" y="f40"/>
                  <a:pt x="f41" y="f42"/>
                </a:cubicBezTo>
                <a:cubicBezTo>
                  <a:pt x="f43" y="f44"/>
                  <a:pt x="f45" y="f46"/>
                  <a:pt x="f47" y="f48"/>
                </a:cubicBezTo>
                <a:cubicBezTo>
                  <a:pt x="f49" y="f50"/>
                  <a:pt x="f6" y="f51"/>
                  <a:pt x="f52" y="f53"/>
                </a:cubicBezTo>
                <a:cubicBezTo>
                  <a:pt x="f45" y="f54"/>
                  <a:pt x="f55" y="f56"/>
                  <a:pt x="f57" y="f58"/>
                </a:cubicBezTo>
                <a:cubicBezTo>
                  <a:pt x="f59" y="f60"/>
                  <a:pt x="f61" y="f62"/>
                  <a:pt x="f63" y="f64"/>
                </a:cubicBezTo>
                <a:cubicBezTo>
                  <a:pt x="f65" y="f66"/>
                  <a:pt x="f67" y="f68"/>
                  <a:pt x="f69" y="f70"/>
                </a:cubicBezTo>
                <a:cubicBezTo>
                  <a:pt x="f71" y="f72"/>
                  <a:pt x="f73" y="f74"/>
                  <a:pt x="f75" y="f76"/>
                </a:cubicBezTo>
                <a:cubicBezTo>
                  <a:pt x="f77" y="f78"/>
                  <a:pt x="f77" y="f79"/>
                  <a:pt x="f80" y="f81"/>
                </a:cubicBezTo>
                <a:cubicBezTo>
                  <a:pt x="f82" y="f83"/>
                  <a:pt x="f84" y="f85"/>
                  <a:pt x="f86" y="f42"/>
                </a:cubicBezTo>
                <a:cubicBezTo>
                  <a:pt x="f87" y="f88"/>
                  <a:pt x="f89" y="f90"/>
                  <a:pt x="f91" y="f92"/>
                </a:cubicBezTo>
                <a:cubicBezTo>
                  <a:pt x="f93" y="f94"/>
                  <a:pt x="f95" y="f7"/>
                  <a:pt x="f96" y="f97"/>
                </a:cubicBezTo>
                <a:cubicBezTo>
                  <a:pt x="f98" y="f99"/>
                  <a:pt x="f100" y="f101"/>
                  <a:pt x="f102" y="f103"/>
                </a:cubicBezTo>
                <a:cubicBezTo>
                  <a:pt x="f104" y="f105"/>
                  <a:pt x="f106" y="f107"/>
                  <a:pt x="f106" y="f108"/>
                </a:cubicBezTo>
                <a:cubicBezTo>
                  <a:pt x="f106" y="f109"/>
                  <a:pt x="f110" y="f111"/>
                  <a:pt x="f112" y="f113"/>
                </a:cubicBezTo>
                <a:cubicBezTo>
                  <a:pt x="f114" y="f115"/>
                  <a:pt x="f116" y="f54"/>
                  <a:pt x="f117" y="f53"/>
                </a:cubicBezTo>
                <a:cubicBezTo>
                  <a:pt x="f5" y="f51"/>
                  <a:pt x="f17" y="f50"/>
                  <a:pt x="f17" y="f48"/>
                </a:cubicBezTo>
                <a:cubicBezTo>
                  <a:pt x="f118" y="f44"/>
                  <a:pt x="f119" y="f44"/>
                  <a:pt x="f120" y="f42"/>
                </a:cubicBezTo>
                <a:cubicBezTo>
                  <a:pt x="f121" y="f40"/>
                  <a:pt x="f122" y="f38"/>
                  <a:pt x="f8" y="f9"/>
                </a:cubicBezTo>
                <a:close/>
                <a:moveTo>
                  <a:pt x="f123" y="f124"/>
                </a:moveTo>
                <a:cubicBezTo>
                  <a:pt x="f125" y="f126"/>
                  <a:pt x="f125" y="f127"/>
                  <a:pt x="f128" y="f129"/>
                </a:cubicBezTo>
                <a:cubicBezTo>
                  <a:pt x="f130" y="f131"/>
                  <a:pt x="f132" y="f16"/>
                  <a:pt x="f133" y="f134"/>
                </a:cubicBezTo>
                <a:cubicBezTo>
                  <a:pt x="f135" y="f136"/>
                  <a:pt x="f137" y="f40"/>
                  <a:pt x="f138" y="f139"/>
                </a:cubicBezTo>
                <a:cubicBezTo>
                  <a:pt x="f140" y="f141"/>
                  <a:pt x="f142" y="f112"/>
                  <a:pt x="f143" y="f144"/>
                </a:cubicBezTo>
                <a:cubicBezTo>
                  <a:pt x="f145" y="f46"/>
                  <a:pt x="f146" y="f14"/>
                  <a:pt x="f147" y="f148"/>
                </a:cubicBezTo>
                <a:cubicBezTo>
                  <a:pt x="f149" y="f150"/>
                  <a:pt x="f151" y="f152"/>
                  <a:pt x="f123" y="f124"/>
                </a:cubicBezTo>
                <a:close/>
                <a:moveTo>
                  <a:pt x="f153" y="f124"/>
                </a:moveTo>
                <a:cubicBezTo>
                  <a:pt x="f154" y="f124"/>
                  <a:pt x="f155" y="f156"/>
                  <a:pt x="f157" y="f158"/>
                </a:cubicBezTo>
                <a:cubicBezTo>
                  <a:pt x="f159" y="f160"/>
                  <a:pt x="f161" y="f162"/>
                  <a:pt x="f163" y="f164"/>
                </a:cubicBezTo>
                <a:cubicBezTo>
                  <a:pt x="f165" y="f141"/>
                  <a:pt x="f92" y="f166"/>
                  <a:pt x="f167" y="f144"/>
                </a:cubicBezTo>
                <a:cubicBezTo>
                  <a:pt x="f10" y="f46"/>
                  <a:pt x="f11" y="f168"/>
                  <a:pt x="f169" y="f170"/>
                </a:cubicBezTo>
                <a:cubicBezTo>
                  <a:pt x="f50" y="f150"/>
                  <a:pt x="f62" y="f124"/>
                  <a:pt x="f153" y="f124"/>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2" name="Freeform 57">
            <a:extLst>
              <a:ext uri="{FF2B5EF4-FFF2-40B4-BE49-F238E27FC236}">
                <a16:creationId xmlns:a16="http://schemas.microsoft.com/office/drawing/2014/main" id="{B3ADC60C-E8B3-4A95-9631-95E661A4BA04}"/>
              </a:ext>
            </a:extLst>
          </p:cNvPr>
          <p:cNvSpPr/>
          <p:nvPr/>
        </p:nvSpPr>
        <p:spPr>
          <a:xfrm>
            <a:off x="4483102" y="2443167"/>
            <a:ext cx="955676" cy="136529"/>
          </a:xfrm>
          <a:custGeom>
            <a:avLst/>
            <a:gdLst>
              <a:gd name="f0" fmla="val 10800000"/>
              <a:gd name="f1" fmla="val 5400000"/>
              <a:gd name="f2" fmla="val 180"/>
              <a:gd name="f3" fmla="val w"/>
              <a:gd name="f4" fmla="val h"/>
              <a:gd name="f5" fmla="val 0"/>
              <a:gd name="f6" fmla="val 969"/>
              <a:gd name="f7" fmla="val 138"/>
              <a:gd name="f8" fmla="val 247"/>
              <a:gd name="f9" fmla="val 110"/>
              <a:gd name="f10" fmla="val 200"/>
              <a:gd name="f11" fmla="val 96"/>
              <a:gd name="f12" fmla="val 152"/>
              <a:gd name="f13" fmla="val 108"/>
              <a:gd name="f14" fmla="val 104"/>
              <a:gd name="f15" fmla="val 115"/>
              <a:gd name="f16" fmla="val 88"/>
              <a:gd name="f17" fmla="val 118"/>
              <a:gd name="f18" fmla="val 71"/>
              <a:gd name="f19" fmla="val 123"/>
              <a:gd name="f20" fmla="val 56"/>
              <a:gd name="f21" fmla="val 130"/>
              <a:gd name="f22" fmla="val 38"/>
              <a:gd name="f23" fmla="val 23"/>
              <a:gd name="f24" fmla="val 136"/>
              <a:gd name="f25" fmla="val 10"/>
              <a:gd name="f26" fmla="val 1"/>
              <a:gd name="f27" fmla="val 84"/>
              <a:gd name="f28" fmla="val 8"/>
              <a:gd name="f29" fmla="val 72"/>
              <a:gd name="f30" fmla="val 18"/>
              <a:gd name="f31" fmla="val 57"/>
              <a:gd name="f32" fmla="val 33"/>
              <a:gd name="f33" fmla="val 49"/>
              <a:gd name="f34" fmla="val 61"/>
              <a:gd name="f35" fmla="val 107"/>
              <a:gd name="f36" fmla="val 73"/>
              <a:gd name="f37" fmla="val 165"/>
              <a:gd name="f38" fmla="val 222"/>
              <a:gd name="f39" fmla="val 243"/>
              <a:gd name="f40" fmla="val 51"/>
              <a:gd name="f41" fmla="val 263"/>
              <a:gd name="f42" fmla="val 46"/>
              <a:gd name="f43" fmla="val 284"/>
              <a:gd name="f44" fmla="val 289"/>
              <a:gd name="f45" fmla="val 60"/>
              <a:gd name="f46" fmla="val 297"/>
              <a:gd name="f47" fmla="val 58"/>
              <a:gd name="f48" fmla="val 304"/>
              <a:gd name="f49" fmla="val 362"/>
              <a:gd name="f50" fmla="val 52"/>
              <a:gd name="f51" fmla="val 420"/>
              <a:gd name="f52" fmla="val 479"/>
              <a:gd name="f53" fmla="val 41"/>
              <a:gd name="f54" fmla="val 636"/>
              <a:gd name="f55" fmla="val 27"/>
              <a:gd name="f56" fmla="val 794"/>
              <a:gd name="f57" fmla="val 14"/>
              <a:gd name="f58" fmla="val 952"/>
              <a:gd name="f59" fmla="val 957"/>
              <a:gd name="f60" fmla="val 963"/>
              <a:gd name="f61" fmla="val 4"/>
              <a:gd name="f62" fmla="val 5"/>
              <a:gd name="f63" fmla="val 964"/>
              <a:gd name="f64" fmla="val 9"/>
              <a:gd name="f65" fmla="val 959"/>
              <a:gd name="f66" fmla="val 15"/>
              <a:gd name="f67" fmla="val 953"/>
              <a:gd name="f68" fmla="val 820"/>
              <a:gd name="f69" fmla="val 30"/>
              <a:gd name="f70" fmla="val 687"/>
              <a:gd name="f71" fmla="val 44"/>
              <a:gd name="f72" fmla="val 554"/>
              <a:gd name="f73" fmla="val 59"/>
              <a:gd name="f74" fmla="val 496"/>
              <a:gd name="f75" fmla="val 66"/>
              <a:gd name="f76" fmla="val 437"/>
              <a:gd name="f77" fmla="val 76"/>
              <a:gd name="f78" fmla="val 379"/>
              <a:gd name="f79" fmla="val 85"/>
              <a:gd name="f80" fmla="val 364"/>
              <a:gd name="f81" fmla="val 87"/>
              <a:gd name="f82" fmla="val 348"/>
              <a:gd name="f83" fmla="val 333"/>
              <a:gd name="f84" fmla="val 91"/>
              <a:gd name="f85" fmla="val 314"/>
              <a:gd name="f86" fmla="val 94"/>
              <a:gd name="f87" fmla="val 294"/>
              <a:gd name="f88" fmla="val 100"/>
              <a:gd name="f89" fmla="val 275"/>
              <a:gd name="f90" fmla="val 266"/>
              <a:gd name="f91" fmla="val 106"/>
              <a:gd name="f92" fmla="val 258"/>
              <a:gd name="f93" fmla="+- 0 0 -90"/>
              <a:gd name="f94" fmla="*/ f3 1 969"/>
              <a:gd name="f95" fmla="*/ f4 1 138"/>
              <a:gd name="f96" fmla="val f5"/>
              <a:gd name="f97" fmla="val f6"/>
              <a:gd name="f98" fmla="val f7"/>
              <a:gd name="f99" fmla="*/ f93 f0 1"/>
              <a:gd name="f100" fmla="+- f98 0 f96"/>
              <a:gd name="f101" fmla="+- f97 0 f96"/>
              <a:gd name="f102" fmla="*/ f99 1 f2"/>
              <a:gd name="f103" fmla="*/ f101 1 969"/>
              <a:gd name="f104" fmla="*/ f100 1 138"/>
              <a:gd name="f105" fmla="*/ 247 f101 1"/>
              <a:gd name="f106" fmla="*/ 110 f100 1"/>
              <a:gd name="f107" fmla="*/ 104 f101 1"/>
              <a:gd name="f108" fmla="*/ 115 f100 1"/>
              <a:gd name="f109" fmla="*/ 56 f101 1"/>
              <a:gd name="f110" fmla="*/ 130 f100 1"/>
              <a:gd name="f111" fmla="*/ 10 f101 1"/>
              <a:gd name="f112" fmla="*/ 123 f100 1"/>
              <a:gd name="f113" fmla="*/ 8 f101 1"/>
              <a:gd name="f114" fmla="*/ 72 f100 1"/>
              <a:gd name="f115" fmla="*/ 49 f101 1"/>
              <a:gd name="f116" fmla="*/ 61 f100 1"/>
              <a:gd name="f117" fmla="*/ 222 f101 1"/>
              <a:gd name="f118" fmla="*/ 57 f100 1"/>
              <a:gd name="f119" fmla="*/ 284 f101 1"/>
              <a:gd name="f120" fmla="*/ 304 f101 1"/>
              <a:gd name="f121" fmla="*/ 479 f101 1"/>
              <a:gd name="f122" fmla="*/ 41 f100 1"/>
              <a:gd name="f123" fmla="*/ 952 f101 1"/>
              <a:gd name="f124" fmla="*/ 1 f100 1"/>
              <a:gd name="f125" fmla="*/ 969 f101 1"/>
              <a:gd name="f126" fmla="*/ 5 f100 1"/>
              <a:gd name="f127" fmla="*/ 953 f101 1"/>
              <a:gd name="f128" fmla="*/ 15 f100 1"/>
              <a:gd name="f129" fmla="*/ 554 f101 1"/>
              <a:gd name="f130" fmla="*/ 59 f100 1"/>
              <a:gd name="f131" fmla="*/ 379 f101 1"/>
              <a:gd name="f132" fmla="*/ 85 f100 1"/>
              <a:gd name="f133" fmla="*/ 333 f101 1"/>
              <a:gd name="f134" fmla="*/ 91 f100 1"/>
              <a:gd name="f135" fmla="*/ 275 f101 1"/>
              <a:gd name="f136" fmla="*/ 104 f100 1"/>
              <a:gd name="f137" fmla="+- f102 0 f1"/>
              <a:gd name="f138" fmla="*/ f105 1 969"/>
              <a:gd name="f139" fmla="*/ f106 1 138"/>
              <a:gd name="f140" fmla="*/ f107 1 969"/>
              <a:gd name="f141" fmla="*/ f108 1 138"/>
              <a:gd name="f142" fmla="*/ f109 1 969"/>
              <a:gd name="f143" fmla="*/ f110 1 138"/>
              <a:gd name="f144" fmla="*/ f111 1 969"/>
              <a:gd name="f145" fmla="*/ f112 1 138"/>
              <a:gd name="f146" fmla="*/ f113 1 969"/>
              <a:gd name="f147" fmla="*/ f114 1 138"/>
              <a:gd name="f148" fmla="*/ f115 1 969"/>
              <a:gd name="f149" fmla="*/ f116 1 138"/>
              <a:gd name="f150" fmla="*/ f117 1 969"/>
              <a:gd name="f151" fmla="*/ f118 1 138"/>
              <a:gd name="f152" fmla="*/ f119 1 969"/>
              <a:gd name="f153" fmla="*/ f120 1 969"/>
              <a:gd name="f154" fmla="*/ f121 1 969"/>
              <a:gd name="f155" fmla="*/ f122 1 138"/>
              <a:gd name="f156" fmla="*/ f123 1 969"/>
              <a:gd name="f157" fmla="*/ f124 1 138"/>
              <a:gd name="f158" fmla="*/ f125 1 969"/>
              <a:gd name="f159" fmla="*/ f126 1 138"/>
              <a:gd name="f160" fmla="*/ f127 1 969"/>
              <a:gd name="f161" fmla="*/ f128 1 138"/>
              <a:gd name="f162" fmla="*/ f129 1 969"/>
              <a:gd name="f163" fmla="*/ f130 1 138"/>
              <a:gd name="f164" fmla="*/ f131 1 969"/>
              <a:gd name="f165" fmla="*/ f132 1 138"/>
              <a:gd name="f166" fmla="*/ f133 1 969"/>
              <a:gd name="f167" fmla="*/ f134 1 138"/>
              <a:gd name="f168" fmla="*/ f135 1 969"/>
              <a:gd name="f169" fmla="*/ f136 1 138"/>
              <a:gd name="f170" fmla="*/ 0 1 f103"/>
              <a:gd name="f171" fmla="*/ f97 1 f103"/>
              <a:gd name="f172" fmla="*/ 0 1 f104"/>
              <a:gd name="f173" fmla="*/ f98 1 f104"/>
              <a:gd name="f174" fmla="*/ f138 1 f103"/>
              <a:gd name="f175" fmla="*/ f139 1 f104"/>
              <a:gd name="f176" fmla="*/ f140 1 f103"/>
              <a:gd name="f177" fmla="*/ f141 1 f104"/>
              <a:gd name="f178" fmla="*/ f142 1 f103"/>
              <a:gd name="f179" fmla="*/ f143 1 f104"/>
              <a:gd name="f180" fmla="*/ f144 1 f103"/>
              <a:gd name="f181" fmla="*/ f145 1 f104"/>
              <a:gd name="f182" fmla="*/ f146 1 f103"/>
              <a:gd name="f183" fmla="*/ f147 1 f104"/>
              <a:gd name="f184" fmla="*/ f148 1 f103"/>
              <a:gd name="f185" fmla="*/ f149 1 f104"/>
              <a:gd name="f186" fmla="*/ f150 1 f103"/>
              <a:gd name="f187" fmla="*/ f151 1 f104"/>
              <a:gd name="f188" fmla="*/ f152 1 f103"/>
              <a:gd name="f189" fmla="*/ f153 1 f103"/>
              <a:gd name="f190" fmla="*/ f154 1 f103"/>
              <a:gd name="f191" fmla="*/ f155 1 f104"/>
              <a:gd name="f192" fmla="*/ f156 1 f103"/>
              <a:gd name="f193" fmla="*/ f157 1 f104"/>
              <a:gd name="f194" fmla="*/ f158 1 f103"/>
              <a:gd name="f195" fmla="*/ f159 1 f104"/>
              <a:gd name="f196" fmla="*/ f160 1 f103"/>
              <a:gd name="f197" fmla="*/ f161 1 f104"/>
              <a:gd name="f198" fmla="*/ f162 1 f103"/>
              <a:gd name="f199" fmla="*/ f163 1 f104"/>
              <a:gd name="f200" fmla="*/ f164 1 f103"/>
              <a:gd name="f201" fmla="*/ f165 1 f104"/>
              <a:gd name="f202" fmla="*/ f166 1 f103"/>
              <a:gd name="f203" fmla="*/ f167 1 f104"/>
              <a:gd name="f204" fmla="*/ f168 1 f103"/>
              <a:gd name="f205" fmla="*/ f169 1 f104"/>
              <a:gd name="f206" fmla="*/ f170 f94 1"/>
              <a:gd name="f207" fmla="*/ f171 f94 1"/>
              <a:gd name="f208" fmla="*/ f173 f95 1"/>
              <a:gd name="f209" fmla="*/ f172 f95 1"/>
              <a:gd name="f210" fmla="*/ f174 f94 1"/>
              <a:gd name="f211" fmla="*/ f175 f95 1"/>
              <a:gd name="f212" fmla="*/ f176 f94 1"/>
              <a:gd name="f213" fmla="*/ f177 f95 1"/>
              <a:gd name="f214" fmla="*/ f178 f94 1"/>
              <a:gd name="f215" fmla="*/ f179 f95 1"/>
              <a:gd name="f216" fmla="*/ f180 f94 1"/>
              <a:gd name="f217" fmla="*/ f181 f95 1"/>
              <a:gd name="f218" fmla="*/ f182 f94 1"/>
              <a:gd name="f219" fmla="*/ f183 f95 1"/>
              <a:gd name="f220" fmla="*/ f184 f94 1"/>
              <a:gd name="f221" fmla="*/ f185 f95 1"/>
              <a:gd name="f222" fmla="*/ f186 f94 1"/>
              <a:gd name="f223" fmla="*/ f187 f95 1"/>
              <a:gd name="f224" fmla="*/ f188 f94 1"/>
              <a:gd name="f225" fmla="*/ f189 f94 1"/>
              <a:gd name="f226" fmla="*/ f190 f94 1"/>
              <a:gd name="f227" fmla="*/ f191 f95 1"/>
              <a:gd name="f228" fmla="*/ f192 f94 1"/>
              <a:gd name="f229" fmla="*/ f193 f95 1"/>
              <a:gd name="f230" fmla="*/ f194 f94 1"/>
              <a:gd name="f231" fmla="*/ f195 f95 1"/>
              <a:gd name="f232" fmla="*/ f196 f94 1"/>
              <a:gd name="f233" fmla="*/ f197 f95 1"/>
              <a:gd name="f234" fmla="*/ f198 f94 1"/>
              <a:gd name="f235" fmla="*/ f199 f95 1"/>
              <a:gd name="f236" fmla="*/ f200 f94 1"/>
              <a:gd name="f237" fmla="*/ f201 f95 1"/>
              <a:gd name="f238" fmla="*/ f202 f94 1"/>
              <a:gd name="f239" fmla="*/ f203 f95 1"/>
              <a:gd name="f240" fmla="*/ f204 f94 1"/>
              <a:gd name="f241" fmla="*/ f205 f95 1"/>
            </a:gdLst>
            <a:ahLst/>
            <a:cxnLst>
              <a:cxn ang="3cd4">
                <a:pos x="hc" y="t"/>
              </a:cxn>
              <a:cxn ang="0">
                <a:pos x="r" y="vc"/>
              </a:cxn>
              <a:cxn ang="cd4">
                <a:pos x="hc" y="b"/>
              </a:cxn>
              <a:cxn ang="cd2">
                <a:pos x="l" y="vc"/>
              </a:cxn>
              <a:cxn ang="f137">
                <a:pos x="f210" y="f211"/>
              </a:cxn>
              <a:cxn ang="f137">
                <a:pos x="f212" y="f213"/>
              </a:cxn>
              <a:cxn ang="f137">
                <a:pos x="f214" y="f215"/>
              </a:cxn>
              <a:cxn ang="f137">
                <a:pos x="f216" y="f217"/>
              </a:cxn>
              <a:cxn ang="f137">
                <a:pos x="f218" y="f219"/>
              </a:cxn>
              <a:cxn ang="f137">
                <a:pos x="f220" y="f221"/>
              </a:cxn>
              <a:cxn ang="f137">
                <a:pos x="f222" y="f223"/>
              </a:cxn>
              <a:cxn ang="f137">
                <a:pos x="f224" y="f223"/>
              </a:cxn>
              <a:cxn ang="f137">
                <a:pos x="f225" y="f223"/>
              </a:cxn>
              <a:cxn ang="f137">
                <a:pos x="f226" y="f227"/>
              </a:cxn>
              <a:cxn ang="f137">
                <a:pos x="f228" y="f229"/>
              </a:cxn>
              <a:cxn ang="f137">
                <a:pos x="f230" y="f231"/>
              </a:cxn>
              <a:cxn ang="f137">
                <a:pos x="f232" y="f233"/>
              </a:cxn>
              <a:cxn ang="f137">
                <a:pos x="f234" y="f235"/>
              </a:cxn>
              <a:cxn ang="f137">
                <a:pos x="f236" y="f237"/>
              </a:cxn>
              <a:cxn ang="f137">
                <a:pos x="f238" y="f239"/>
              </a:cxn>
              <a:cxn ang="f137">
                <a:pos x="f240" y="f241"/>
              </a:cxn>
              <a:cxn ang="f137">
                <a:pos x="f210" y="f211"/>
              </a:cxn>
            </a:cxnLst>
            <a:rect l="f206" t="f209" r="f207" b="f208"/>
            <a:pathLst>
              <a:path w="969" h="138">
                <a:moveTo>
                  <a:pt x="f8" y="f9"/>
                </a:moveTo>
                <a:cubicBezTo>
                  <a:pt x="f10" y="f11"/>
                  <a:pt x="f12" y="f13"/>
                  <a:pt x="f14" y="f15"/>
                </a:cubicBezTo>
                <a:cubicBezTo>
                  <a:pt x="f16" y="f17"/>
                  <a:pt x="f18" y="f19"/>
                  <a:pt x="f20" y="f21"/>
                </a:cubicBezTo>
                <a:cubicBezTo>
                  <a:pt x="f22" y="f7"/>
                  <a:pt x="f23" y="f24"/>
                  <a:pt x="f25" y="f19"/>
                </a:cubicBezTo>
                <a:cubicBezTo>
                  <a:pt x="f26" y="f15"/>
                  <a:pt x="f5" y="f27"/>
                  <a:pt x="f28" y="f29"/>
                </a:cubicBezTo>
                <a:cubicBezTo>
                  <a:pt x="f30" y="f31"/>
                  <a:pt x="f32" y="f31"/>
                  <a:pt x="f33" y="f34"/>
                </a:cubicBezTo>
                <a:cubicBezTo>
                  <a:pt x="f35" y="f36"/>
                  <a:pt x="f37" y="f18"/>
                  <a:pt x="f38" y="f31"/>
                </a:cubicBezTo>
                <a:cubicBezTo>
                  <a:pt x="f39" y="f40"/>
                  <a:pt x="f41" y="f42"/>
                  <a:pt x="f43" y="f31"/>
                </a:cubicBezTo>
                <a:cubicBezTo>
                  <a:pt x="f44" y="f45"/>
                  <a:pt x="f46" y="f47"/>
                  <a:pt x="f48" y="f31"/>
                </a:cubicBezTo>
                <a:cubicBezTo>
                  <a:pt x="f49" y="f50"/>
                  <a:pt x="f51" y="f42"/>
                  <a:pt x="f52" y="f53"/>
                </a:cubicBezTo>
                <a:cubicBezTo>
                  <a:pt x="f54" y="f55"/>
                  <a:pt x="f56" y="f57"/>
                  <a:pt x="f58" y="f26"/>
                </a:cubicBezTo>
                <a:cubicBezTo>
                  <a:pt x="f59" y="f5"/>
                  <a:pt x="f60" y="f61"/>
                  <a:pt x="f6" y="f62"/>
                </a:cubicBezTo>
                <a:cubicBezTo>
                  <a:pt x="f63" y="f64"/>
                  <a:pt x="f65" y="f66"/>
                  <a:pt x="f67" y="f66"/>
                </a:cubicBezTo>
                <a:cubicBezTo>
                  <a:pt x="f68" y="f69"/>
                  <a:pt x="f70" y="f71"/>
                  <a:pt x="f72" y="f73"/>
                </a:cubicBezTo>
                <a:cubicBezTo>
                  <a:pt x="f74" y="f75"/>
                  <a:pt x="f76" y="f77"/>
                  <a:pt x="f78" y="f79"/>
                </a:cubicBezTo>
                <a:cubicBezTo>
                  <a:pt x="f80" y="f81"/>
                  <a:pt x="f82" y="f16"/>
                  <a:pt x="f83" y="f84"/>
                </a:cubicBezTo>
                <a:cubicBezTo>
                  <a:pt x="f85" y="f86"/>
                  <a:pt x="f87" y="f88"/>
                  <a:pt x="f89" y="f14"/>
                </a:cubicBezTo>
                <a:cubicBezTo>
                  <a:pt x="f90" y="f91"/>
                  <a:pt x="f92" y="f13"/>
                  <a:pt x="f8" y="f9"/>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3" name="Freeform 58">
            <a:extLst>
              <a:ext uri="{FF2B5EF4-FFF2-40B4-BE49-F238E27FC236}">
                <a16:creationId xmlns:a16="http://schemas.microsoft.com/office/drawing/2014/main" id="{C6000D2B-22A7-41D4-93DF-EF0043AE9EC1}"/>
              </a:ext>
            </a:extLst>
          </p:cNvPr>
          <p:cNvSpPr/>
          <p:nvPr/>
        </p:nvSpPr>
        <p:spPr>
          <a:xfrm>
            <a:off x="6189665" y="1985967"/>
            <a:ext cx="250829" cy="163513"/>
          </a:xfrm>
          <a:custGeom>
            <a:avLst/>
            <a:gdLst>
              <a:gd name="f0" fmla="val 10800000"/>
              <a:gd name="f1" fmla="val 5400000"/>
              <a:gd name="f2" fmla="val 180"/>
              <a:gd name="f3" fmla="val w"/>
              <a:gd name="f4" fmla="val h"/>
              <a:gd name="f5" fmla="val 0"/>
              <a:gd name="f6" fmla="val 254"/>
              <a:gd name="f7" fmla="val 165"/>
              <a:gd name="f8" fmla="val 115"/>
              <a:gd name="f9" fmla="val 246"/>
              <a:gd name="f10" fmla="val 132"/>
              <a:gd name="f11" fmla="val 236"/>
              <a:gd name="f12" fmla="val 151"/>
              <a:gd name="f13" fmla="val 213"/>
              <a:gd name="f14" fmla="val 158"/>
              <a:gd name="f15" fmla="val 206"/>
              <a:gd name="f16" fmla="val 160"/>
              <a:gd name="f17" fmla="val 200"/>
              <a:gd name="f18" fmla="val 164"/>
              <a:gd name="f19" fmla="val 194"/>
              <a:gd name="f20" fmla="val 152"/>
              <a:gd name="f21" fmla="val 113"/>
              <a:gd name="f22" fmla="val 154"/>
              <a:gd name="f23" fmla="val 74"/>
              <a:gd name="f24" fmla="val 138"/>
              <a:gd name="f25" fmla="val 55"/>
              <a:gd name="f26" fmla="val 130"/>
              <a:gd name="f27" fmla="val 34"/>
              <a:gd name="f28" fmla="val 125"/>
              <a:gd name="f29" fmla="val 13"/>
              <a:gd name="f30" fmla="val 117"/>
              <a:gd name="f31" fmla="val 15"/>
              <a:gd name="f32" fmla="val 114"/>
              <a:gd name="f33" fmla="val 17"/>
              <a:gd name="f34" fmla="val 109"/>
              <a:gd name="f35" fmla="val 20"/>
              <a:gd name="f36" fmla="val 104"/>
              <a:gd name="f37" fmla="val 28"/>
              <a:gd name="f38" fmla="val 105"/>
              <a:gd name="f39" fmla="val 35"/>
              <a:gd name="f40" fmla="val 106"/>
              <a:gd name="f41" fmla="val 41"/>
              <a:gd name="f42" fmla="val 107"/>
              <a:gd name="f43" fmla="val 16"/>
              <a:gd name="f44" fmla="val 98"/>
              <a:gd name="f45" fmla="val 25"/>
              <a:gd name="f46" fmla="val 73"/>
              <a:gd name="f47" fmla="val 18"/>
              <a:gd name="f48" fmla="val 59"/>
              <a:gd name="f49" fmla="val 62"/>
              <a:gd name="f50" fmla="val 14"/>
              <a:gd name="f51" fmla="val 66"/>
              <a:gd name="f52" fmla="val 9"/>
              <a:gd name="f53" fmla="val 58"/>
              <a:gd name="f54" fmla="val 6"/>
              <a:gd name="f55" fmla="val 51"/>
              <a:gd name="f56" fmla="val 39"/>
              <a:gd name="f57" fmla="val 50"/>
              <a:gd name="f58" fmla="val 108"/>
              <a:gd name="f59" fmla="val 21"/>
              <a:gd name="f60" fmla="val 166"/>
              <a:gd name="f61" fmla="val 8"/>
              <a:gd name="f62" fmla="val 172"/>
              <a:gd name="f63" fmla="val 7"/>
              <a:gd name="f64" fmla="val 178"/>
              <a:gd name="f65" fmla="val 217"/>
              <a:gd name="f66" fmla="val 3"/>
              <a:gd name="f67" fmla="val 227"/>
              <a:gd name="f68" fmla="val 33"/>
              <a:gd name="f69" fmla="val 229"/>
              <a:gd name="f70" fmla="val 232"/>
              <a:gd name="f71" fmla="val 45"/>
              <a:gd name="f72" fmla="val 237"/>
              <a:gd name="f73" fmla="val 49"/>
              <a:gd name="f74" fmla="val 250"/>
              <a:gd name="f75" fmla="val 61"/>
              <a:gd name="f76" fmla="val 247"/>
              <a:gd name="f77" fmla="val 75"/>
              <a:gd name="f78" fmla="val 89"/>
              <a:gd name="f79" fmla="val 97"/>
              <a:gd name="f80" fmla="val 251"/>
              <a:gd name="f81" fmla="+- 0 0 -90"/>
              <a:gd name="f82" fmla="*/ f3 1 254"/>
              <a:gd name="f83" fmla="*/ f4 1 165"/>
              <a:gd name="f84" fmla="val f5"/>
              <a:gd name="f85" fmla="val f6"/>
              <a:gd name="f86" fmla="val f7"/>
              <a:gd name="f87" fmla="*/ f81 f0 1"/>
              <a:gd name="f88" fmla="+- f86 0 f84"/>
              <a:gd name="f89" fmla="+- f85 0 f84"/>
              <a:gd name="f90" fmla="*/ f87 1 f2"/>
              <a:gd name="f91" fmla="*/ f89 1 254"/>
              <a:gd name="f92" fmla="*/ f88 1 165"/>
              <a:gd name="f93" fmla="*/ 254 f89 1"/>
              <a:gd name="f94" fmla="*/ 115 f88 1"/>
              <a:gd name="f95" fmla="*/ 213 f89 1"/>
              <a:gd name="f96" fmla="*/ 158 f88 1"/>
              <a:gd name="f97" fmla="*/ 194 f89 1"/>
              <a:gd name="f98" fmla="*/ 164 f88 1"/>
              <a:gd name="f99" fmla="*/ 74 f89 1"/>
              <a:gd name="f100" fmla="*/ 138 f88 1"/>
              <a:gd name="f101" fmla="*/ 13 f89 1"/>
              <a:gd name="f102" fmla="*/ 117 f88 1"/>
              <a:gd name="f103" fmla="*/ 20 f89 1"/>
              <a:gd name="f104" fmla="*/ 104 f88 1"/>
              <a:gd name="f105" fmla="*/ 41 f89 1"/>
              <a:gd name="f106" fmla="*/ 107 f88 1"/>
              <a:gd name="f107" fmla="*/ 18 f89 1"/>
              <a:gd name="f108" fmla="*/ 55 f88 1"/>
              <a:gd name="f109" fmla="*/ 14 f89 1"/>
              <a:gd name="f110" fmla="*/ 66 f88 1"/>
              <a:gd name="f111" fmla="*/ 0 f89 1"/>
              <a:gd name="f112" fmla="*/ 39 f88 1"/>
              <a:gd name="f113" fmla="*/ 160 f89 1"/>
              <a:gd name="f114" fmla="*/ 9 f88 1"/>
              <a:gd name="f115" fmla="*/ 178 f89 1"/>
              <a:gd name="f116" fmla="*/ 6 f88 1"/>
              <a:gd name="f117" fmla="*/ 227 f89 1"/>
              <a:gd name="f118" fmla="*/ 33 f88 1"/>
              <a:gd name="f119" fmla="*/ 237 f89 1"/>
              <a:gd name="f120" fmla="*/ 49 f88 1"/>
              <a:gd name="f121" fmla="*/ 247 f89 1"/>
              <a:gd name="f122" fmla="*/ 89 f88 1"/>
              <a:gd name="f123" fmla="+- f90 0 f1"/>
              <a:gd name="f124" fmla="*/ f93 1 254"/>
              <a:gd name="f125" fmla="*/ f94 1 165"/>
              <a:gd name="f126" fmla="*/ f95 1 254"/>
              <a:gd name="f127" fmla="*/ f96 1 165"/>
              <a:gd name="f128" fmla="*/ f97 1 254"/>
              <a:gd name="f129" fmla="*/ f98 1 165"/>
              <a:gd name="f130" fmla="*/ f99 1 254"/>
              <a:gd name="f131" fmla="*/ f100 1 165"/>
              <a:gd name="f132" fmla="*/ f101 1 254"/>
              <a:gd name="f133" fmla="*/ f102 1 165"/>
              <a:gd name="f134" fmla="*/ f103 1 254"/>
              <a:gd name="f135" fmla="*/ f104 1 165"/>
              <a:gd name="f136" fmla="*/ f105 1 254"/>
              <a:gd name="f137" fmla="*/ f106 1 165"/>
              <a:gd name="f138" fmla="*/ f107 1 254"/>
              <a:gd name="f139" fmla="*/ f108 1 165"/>
              <a:gd name="f140" fmla="*/ f109 1 254"/>
              <a:gd name="f141" fmla="*/ f110 1 165"/>
              <a:gd name="f142" fmla="*/ f111 1 254"/>
              <a:gd name="f143" fmla="*/ f112 1 165"/>
              <a:gd name="f144" fmla="*/ f113 1 254"/>
              <a:gd name="f145" fmla="*/ f114 1 165"/>
              <a:gd name="f146" fmla="*/ f115 1 254"/>
              <a:gd name="f147" fmla="*/ f116 1 165"/>
              <a:gd name="f148" fmla="*/ f117 1 254"/>
              <a:gd name="f149" fmla="*/ f118 1 165"/>
              <a:gd name="f150" fmla="*/ f119 1 254"/>
              <a:gd name="f151" fmla="*/ f120 1 165"/>
              <a:gd name="f152" fmla="*/ f121 1 254"/>
              <a:gd name="f153" fmla="*/ f122 1 165"/>
              <a:gd name="f154" fmla="*/ 0 1 f91"/>
              <a:gd name="f155" fmla="*/ f85 1 f91"/>
              <a:gd name="f156" fmla="*/ 0 1 f92"/>
              <a:gd name="f157" fmla="*/ f86 1 f92"/>
              <a:gd name="f158" fmla="*/ f124 1 f91"/>
              <a:gd name="f159" fmla="*/ f125 1 f92"/>
              <a:gd name="f160" fmla="*/ f126 1 f91"/>
              <a:gd name="f161" fmla="*/ f127 1 f92"/>
              <a:gd name="f162" fmla="*/ f128 1 f91"/>
              <a:gd name="f163" fmla="*/ f129 1 f92"/>
              <a:gd name="f164" fmla="*/ f130 1 f91"/>
              <a:gd name="f165" fmla="*/ f131 1 f92"/>
              <a:gd name="f166" fmla="*/ f132 1 f91"/>
              <a:gd name="f167" fmla="*/ f133 1 f92"/>
              <a:gd name="f168" fmla="*/ f134 1 f91"/>
              <a:gd name="f169" fmla="*/ f135 1 f92"/>
              <a:gd name="f170" fmla="*/ f136 1 f91"/>
              <a:gd name="f171" fmla="*/ f137 1 f92"/>
              <a:gd name="f172" fmla="*/ f138 1 f91"/>
              <a:gd name="f173" fmla="*/ f139 1 f92"/>
              <a:gd name="f174" fmla="*/ f140 1 f91"/>
              <a:gd name="f175" fmla="*/ f141 1 f92"/>
              <a:gd name="f176" fmla="*/ f142 1 f91"/>
              <a:gd name="f177" fmla="*/ f143 1 f92"/>
              <a:gd name="f178" fmla="*/ f144 1 f91"/>
              <a:gd name="f179" fmla="*/ f145 1 f92"/>
              <a:gd name="f180" fmla="*/ f146 1 f91"/>
              <a:gd name="f181" fmla="*/ f147 1 f92"/>
              <a:gd name="f182" fmla="*/ f148 1 f91"/>
              <a:gd name="f183" fmla="*/ f149 1 f92"/>
              <a:gd name="f184" fmla="*/ f150 1 f91"/>
              <a:gd name="f185" fmla="*/ f151 1 f92"/>
              <a:gd name="f186" fmla="*/ f152 1 f91"/>
              <a:gd name="f187" fmla="*/ f153 1 f92"/>
              <a:gd name="f188" fmla="*/ f154 f82 1"/>
              <a:gd name="f189" fmla="*/ f155 f82 1"/>
              <a:gd name="f190" fmla="*/ f157 f83 1"/>
              <a:gd name="f191" fmla="*/ f156 f83 1"/>
              <a:gd name="f192" fmla="*/ f158 f82 1"/>
              <a:gd name="f193" fmla="*/ f159 f83 1"/>
              <a:gd name="f194" fmla="*/ f160 f82 1"/>
              <a:gd name="f195" fmla="*/ f161 f83 1"/>
              <a:gd name="f196" fmla="*/ f162 f82 1"/>
              <a:gd name="f197" fmla="*/ f163 f83 1"/>
              <a:gd name="f198" fmla="*/ f164 f82 1"/>
              <a:gd name="f199" fmla="*/ f165 f83 1"/>
              <a:gd name="f200" fmla="*/ f166 f82 1"/>
              <a:gd name="f201" fmla="*/ f167 f83 1"/>
              <a:gd name="f202" fmla="*/ f168 f82 1"/>
              <a:gd name="f203" fmla="*/ f169 f83 1"/>
              <a:gd name="f204" fmla="*/ f170 f82 1"/>
              <a:gd name="f205" fmla="*/ f171 f83 1"/>
              <a:gd name="f206" fmla="*/ f172 f82 1"/>
              <a:gd name="f207" fmla="*/ f173 f83 1"/>
              <a:gd name="f208" fmla="*/ f174 f82 1"/>
              <a:gd name="f209" fmla="*/ f175 f83 1"/>
              <a:gd name="f210" fmla="*/ f176 f82 1"/>
              <a:gd name="f211" fmla="*/ f177 f83 1"/>
              <a:gd name="f212" fmla="*/ f178 f82 1"/>
              <a:gd name="f213" fmla="*/ f179 f83 1"/>
              <a:gd name="f214" fmla="*/ f180 f82 1"/>
              <a:gd name="f215" fmla="*/ f181 f83 1"/>
              <a:gd name="f216" fmla="*/ f182 f82 1"/>
              <a:gd name="f217" fmla="*/ f183 f83 1"/>
              <a:gd name="f218" fmla="*/ f184 f82 1"/>
              <a:gd name="f219" fmla="*/ f185 f83 1"/>
              <a:gd name="f220" fmla="*/ f186 f82 1"/>
              <a:gd name="f221" fmla="*/ f187 f83 1"/>
            </a:gdLst>
            <a:ahLst/>
            <a:cxnLst>
              <a:cxn ang="3cd4">
                <a:pos x="hc" y="t"/>
              </a:cxn>
              <a:cxn ang="0">
                <a:pos x="r" y="vc"/>
              </a:cxn>
              <a:cxn ang="cd4">
                <a:pos x="hc" y="b"/>
              </a:cxn>
              <a:cxn ang="cd2">
                <a:pos x="l" y="vc"/>
              </a:cxn>
              <a:cxn ang="f123">
                <a:pos x="f192" y="f193"/>
              </a:cxn>
              <a:cxn ang="f123">
                <a:pos x="f194" y="f195"/>
              </a:cxn>
              <a:cxn ang="f123">
                <a:pos x="f196" y="f197"/>
              </a:cxn>
              <a:cxn ang="f123">
                <a:pos x="f198" y="f199"/>
              </a:cxn>
              <a:cxn ang="f123">
                <a:pos x="f200" y="f201"/>
              </a:cxn>
              <a:cxn ang="f123">
                <a:pos x="f202" y="f203"/>
              </a:cxn>
              <a:cxn ang="f123">
                <a:pos x="f204" y="f205"/>
              </a:cxn>
              <a:cxn ang="f123">
                <a:pos x="f206" y="f207"/>
              </a:cxn>
              <a:cxn ang="f123">
                <a:pos x="f208" y="f209"/>
              </a:cxn>
              <a:cxn ang="f123">
                <a:pos x="f210" y="f211"/>
              </a:cxn>
              <a:cxn ang="f123">
                <a:pos x="f212" y="f213"/>
              </a:cxn>
              <a:cxn ang="f123">
                <a:pos x="f214" y="f215"/>
              </a:cxn>
              <a:cxn ang="f123">
                <a:pos x="f216" y="f217"/>
              </a:cxn>
              <a:cxn ang="f123">
                <a:pos x="f218" y="f219"/>
              </a:cxn>
              <a:cxn ang="f123">
                <a:pos x="f220" y="f221"/>
              </a:cxn>
              <a:cxn ang="f123">
                <a:pos x="f192" y="f193"/>
              </a:cxn>
            </a:cxnLst>
            <a:rect l="f188" t="f191" r="f189" b="f190"/>
            <a:pathLst>
              <a:path w="254" h="165">
                <a:moveTo>
                  <a:pt x="f6" y="f8"/>
                </a:moveTo>
                <a:cubicBezTo>
                  <a:pt x="f9" y="f10"/>
                  <a:pt x="f11" y="f12"/>
                  <a:pt x="f13" y="f14"/>
                </a:cubicBezTo>
                <a:cubicBezTo>
                  <a:pt x="f15" y="f16"/>
                  <a:pt x="f17" y="f18"/>
                  <a:pt x="f19" y="f18"/>
                </a:cubicBezTo>
                <a:cubicBezTo>
                  <a:pt x="f20" y="f7"/>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25"/>
                </a:cubicBezTo>
                <a:cubicBezTo>
                  <a:pt x="f33" y="f48"/>
                  <a:pt x="f31" y="f49"/>
                  <a:pt x="f50" y="f51"/>
                </a:cubicBezTo>
                <a:cubicBezTo>
                  <a:pt x="f52" y="f53"/>
                  <a:pt x="f54" y="f55"/>
                  <a:pt x="f5" y="f56"/>
                </a:cubicBezTo>
                <a:cubicBezTo>
                  <a:pt x="f48" y="f57"/>
                  <a:pt x="f58" y="f59"/>
                  <a:pt x="f16" y="f52"/>
                </a:cubicBezTo>
                <a:cubicBezTo>
                  <a:pt x="f60" y="f61"/>
                  <a:pt x="f62" y="f63"/>
                  <a:pt x="f64" y="f54"/>
                </a:cubicBezTo>
                <a:cubicBezTo>
                  <a:pt x="f13" y="f5"/>
                  <a:pt x="f65" y="f66"/>
                  <a:pt x="f67" y="f68"/>
                </a:cubicBezTo>
                <a:cubicBezTo>
                  <a:pt x="f69" y="f56"/>
                  <a:pt x="f70" y="f71"/>
                  <a:pt x="f72" y="f73"/>
                </a:cubicBezTo>
                <a:cubicBezTo>
                  <a:pt x="f74" y="f75"/>
                  <a:pt x="f76" y="f77"/>
                  <a:pt x="f76" y="f78"/>
                </a:cubicBezTo>
                <a:cubicBezTo>
                  <a:pt x="f76" y="f79"/>
                  <a:pt x="f80" y="f38"/>
                  <a:pt x="f6" y="f8"/>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4" name="Freeform 59">
            <a:extLst>
              <a:ext uri="{FF2B5EF4-FFF2-40B4-BE49-F238E27FC236}">
                <a16:creationId xmlns:a16="http://schemas.microsoft.com/office/drawing/2014/main" id="{56CFAFE8-179E-42D3-BCE5-CEC1E1B736A9}"/>
              </a:ext>
            </a:extLst>
          </p:cNvPr>
          <p:cNvSpPr/>
          <p:nvPr/>
        </p:nvSpPr>
        <p:spPr>
          <a:xfrm>
            <a:off x="5534021" y="2224085"/>
            <a:ext cx="430216" cy="363538"/>
          </a:xfrm>
          <a:custGeom>
            <a:avLst/>
            <a:gdLst>
              <a:gd name="f0" fmla="val 10800000"/>
              <a:gd name="f1" fmla="val 5400000"/>
              <a:gd name="f2" fmla="val 180"/>
              <a:gd name="f3" fmla="val w"/>
              <a:gd name="f4" fmla="val h"/>
              <a:gd name="f5" fmla="val 0"/>
              <a:gd name="f6" fmla="val 437"/>
              <a:gd name="f7" fmla="val 368"/>
              <a:gd name="f8" fmla="val 290"/>
              <a:gd name="f9" fmla="val 146"/>
              <a:gd name="f10" fmla="val 73"/>
              <a:gd name="f11" fmla="val 245"/>
              <a:gd name="f12" fmla="val 144"/>
              <a:gd name="f13" fmla="val 124"/>
              <a:gd name="f14" fmla="val 218"/>
              <a:gd name="f15" fmla="val 291"/>
              <a:gd name="f16" fmla="val 123"/>
              <a:gd name="f17" fmla="val 363"/>
              <a:gd name="f18" fmla="val 244"/>
              <a:gd name="f19" fmla="val 211"/>
              <a:gd name="f20" fmla="val 356"/>
              <a:gd name="f21" fmla="val 283"/>
              <a:gd name="f22" fmla="val 210"/>
              <a:gd name="f23" fmla="val 137"/>
              <a:gd name="f24" fmla="val 149"/>
              <a:gd name="f25" fmla="val 140"/>
              <a:gd name="f26" fmla="val 104"/>
              <a:gd name="f27" fmla="val 189"/>
              <a:gd name="f28" fmla="val 250"/>
              <a:gd name="f29" fmla="val 105"/>
              <a:gd name="f30" fmla="val 306"/>
              <a:gd name="f31" fmla="val 152"/>
              <a:gd name="f32" fmla="val 354"/>
              <a:gd name="f33" fmla="val 225"/>
              <a:gd name="f34" fmla="val 285"/>
              <a:gd name="f35" fmla="val 334"/>
              <a:gd name="f36" fmla="val 304"/>
              <a:gd name="f37" fmla="val 333"/>
              <a:gd name="f38" fmla="val 331"/>
              <a:gd name="f39" fmla="val 187"/>
              <a:gd name="f40" fmla="val 281"/>
              <a:gd name="f41" fmla="val 136"/>
              <a:gd name="f42" fmla="val 138"/>
              <a:gd name="f43" fmla="val 282"/>
              <a:gd name="f44" fmla="val 275"/>
              <a:gd name="f45" fmla="val 357"/>
              <a:gd name="f46" fmla="val 325"/>
              <a:gd name="f47" fmla="val 370"/>
              <a:gd name="f48" fmla="val 417"/>
              <a:gd name="f49" fmla="val 393"/>
              <a:gd name="f50" fmla="val 316"/>
              <a:gd name="f51" fmla="val 371"/>
              <a:gd name="f52" fmla="val 278"/>
              <a:gd name="f53" fmla="val 348"/>
              <a:gd name="f54" fmla="val 240"/>
              <a:gd name="f55" fmla="val 343"/>
              <a:gd name="f56" fmla="val 322"/>
              <a:gd name="f57" fmla="val 329"/>
              <a:gd name="f58" fmla="val 156"/>
              <a:gd name="f59" fmla="val 358"/>
              <a:gd name="f60" fmla="val 114"/>
              <a:gd name="f61" fmla="val 330"/>
              <a:gd name="f62" fmla="val 93"/>
              <a:gd name="f63" fmla="val 92"/>
              <a:gd name="f64" fmla="val 234"/>
              <a:gd name="f65" fmla="val 66"/>
              <a:gd name="f66" fmla="val 43"/>
              <a:gd name="f67" fmla="val 317"/>
              <a:gd name="f68" fmla="val 19"/>
              <a:gd name="f69" fmla="val 68"/>
              <a:gd name="f70" fmla="val 112"/>
              <a:gd name="f71" fmla="val 212"/>
              <a:gd name="f72" fmla="val 122"/>
              <a:gd name="f73" fmla="val 94"/>
              <a:gd name="f74" fmla="val 67"/>
              <a:gd name="f75" fmla="val 33"/>
              <a:gd name="f76" fmla="val 188"/>
              <a:gd name="f77" fmla="val 167"/>
              <a:gd name="f78" fmla="val 108"/>
              <a:gd name="f79" fmla="val 143"/>
              <a:gd name="f80" fmla="val 169"/>
              <a:gd name="f81" fmla="val 190"/>
              <a:gd name="f82" fmla="val 129"/>
              <a:gd name="f83" fmla="val 269"/>
              <a:gd name="f84" fmla="val 107"/>
              <a:gd name="f85" fmla="val 248"/>
              <a:gd name="f86" fmla="val 72"/>
              <a:gd name="f87" fmla="val 228"/>
              <a:gd name="f88" fmla="val 38"/>
              <a:gd name="f89" fmla="val 227"/>
              <a:gd name="f90" fmla="val 39"/>
              <a:gd name="f91" fmla="val 226"/>
              <a:gd name="f92" fmla="val 40"/>
              <a:gd name="f93" fmla="val 95"/>
              <a:gd name="f94" fmla="val 246"/>
              <a:gd name="f95" fmla="val 267"/>
              <a:gd name="f96" fmla="+- 0 0 -90"/>
              <a:gd name="f97" fmla="*/ f3 1 437"/>
              <a:gd name="f98" fmla="*/ f4 1 368"/>
              <a:gd name="f99" fmla="val f5"/>
              <a:gd name="f100" fmla="val f6"/>
              <a:gd name="f101" fmla="val f7"/>
              <a:gd name="f102" fmla="*/ f96 f0 1"/>
              <a:gd name="f103" fmla="+- f101 0 f99"/>
              <a:gd name="f104" fmla="+- f100 0 f99"/>
              <a:gd name="f105" fmla="*/ f102 1 f2"/>
              <a:gd name="f106" fmla="*/ f104 1 437"/>
              <a:gd name="f107" fmla="*/ f103 1 368"/>
              <a:gd name="f108" fmla="*/ 437 f104 1"/>
              <a:gd name="f109" fmla="*/ 368 f103 1"/>
              <a:gd name="f110" fmla="*/ 0 f104 1"/>
              <a:gd name="f111" fmla="*/ 218 f104 1"/>
              <a:gd name="f112" fmla="*/ 0 f103 1"/>
              <a:gd name="f113" fmla="*/ 211 f104 1"/>
              <a:gd name="f114" fmla="*/ 356 f103 1"/>
              <a:gd name="f115" fmla="*/ 137 f103 1"/>
              <a:gd name="f116" fmla="*/ 104 f104 1"/>
              <a:gd name="f117" fmla="*/ 250 f103 1"/>
              <a:gd name="f118" fmla="*/ 225 f104 1"/>
              <a:gd name="f119" fmla="*/ 333 f104 1"/>
              <a:gd name="f120" fmla="*/ 245 f103 1"/>
              <a:gd name="f121" fmla="*/ 138 f103 1"/>
              <a:gd name="f122" fmla="*/ 275 f104 1"/>
              <a:gd name="f123" fmla="*/ 357 f103 1"/>
              <a:gd name="f124" fmla="*/ 417 f104 1"/>
              <a:gd name="f125" fmla="*/ 348 f104 1"/>
              <a:gd name="f126" fmla="*/ 240 f103 1"/>
              <a:gd name="f127" fmla="*/ 156 f104 1"/>
              <a:gd name="f128" fmla="*/ 358 f103 1"/>
              <a:gd name="f129" fmla="*/ 92 f104 1"/>
              <a:gd name="f130" fmla="*/ 234 f103 1"/>
              <a:gd name="f131" fmla="*/ 19 f104 1"/>
              <a:gd name="f132" fmla="*/ 212 f104 1"/>
              <a:gd name="f133" fmla="*/ 122 f103 1"/>
              <a:gd name="f134" fmla="*/ 33 f103 1"/>
              <a:gd name="f135" fmla="*/ 146 f104 1"/>
              <a:gd name="f136" fmla="*/ 143 f103 1"/>
              <a:gd name="f137" fmla="*/ 290 f104 1"/>
              <a:gd name="f138" fmla="*/ 228 f104 1"/>
              <a:gd name="f139" fmla="*/ 38 f103 1"/>
              <a:gd name="f140" fmla="*/ 40 f103 1"/>
              <a:gd name="f141" fmla="+- f105 0 f1"/>
              <a:gd name="f142" fmla="*/ f108 1 437"/>
              <a:gd name="f143" fmla="*/ f109 1 368"/>
              <a:gd name="f144" fmla="*/ f110 1 437"/>
              <a:gd name="f145" fmla="*/ f111 1 437"/>
              <a:gd name="f146" fmla="*/ f112 1 368"/>
              <a:gd name="f147" fmla="*/ f113 1 437"/>
              <a:gd name="f148" fmla="*/ f114 1 368"/>
              <a:gd name="f149" fmla="*/ f115 1 368"/>
              <a:gd name="f150" fmla="*/ f116 1 437"/>
              <a:gd name="f151" fmla="*/ f117 1 368"/>
              <a:gd name="f152" fmla="*/ f118 1 437"/>
              <a:gd name="f153" fmla="*/ f119 1 437"/>
              <a:gd name="f154" fmla="*/ f120 1 368"/>
              <a:gd name="f155" fmla="*/ f121 1 368"/>
              <a:gd name="f156" fmla="*/ f122 1 437"/>
              <a:gd name="f157" fmla="*/ f123 1 368"/>
              <a:gd name="f158" fmla="*/ f124 1 437"/>
              <a:gd name="f159" fmla="*/ f125 1 437"/>
              <a:gd name="f160" fmla="*/ f126 1 368"/>
              <a:gd name="f161" fmla="*/ f127 1 437"/>
              <a:gd name="f162" fmla="*/ f128 1 368"/>
              <a:gd name="f163" fmla="*/ f129 1 437"/>
              <a:gd name="f164" fmla="*/ f130 1 368"/>
              <a:gd name="f165" fmla="*/ f131 1 437"/>
              <a:gd name="f166" fmla="*/ f132 1 437"/>
              <a:gd name="f167" fmla="*/ f133 1 368"/>
              <a:gd name="f168" fmla="*/ f134 1 368"/>
              <a:gd name="f169" fmla="*/ f135 1 437"/>
              <a:gd name="f170" fmla="*/ f136 1 368"/>
              <a:gd name="f171" fmla="*/ f137 1 437"/>
              <a:gd name="f172" fmla="*/ f138 1 437"/>
              <a:gd name="f173" fmla="*/ f139 1 368"/>
              <a:gd name="f174" fmla="*/ f140 1 368"/>
              <a:gd name="f175" fmla="*/ 0 1 f106"/>
              <a:gd name="f176" fmla="*/ f100 1 f106"/>
              <a:gd name="f177" fmla="*/ 0 1 f107"/>
              <a:gd name="f178" fmla="*/ f101 1 f107"/>
              <a:gd name="f179" fmla="*/ f142 1 f106"/>
              <a:gd name="f180" fmla="*/ f143 1 f107"/>
              <a:gd name="f181" fmla="*/ f144 1 f106"/>
              <a:gd name="f182" fmla="*/ f145 1 f106"/>
              <a:gd name="f183" fmla="*/ f146 1 f107"/>
              <a:gd name="f184" fmla="*/ f147 1 f106"/>
              <a:gd name="f185" fmla="*/ f148 1 f107"/>
              <a:gd name="f186" fmla="*/ f149 1 f107"/>
              <a:gd name="f187" fmla="*/ f150 1 f106"/>
              <a:gd name="f188" fmla="*/ f151 1 f107"/>
              <a:gd name="f189" fmla="*/ f152 1 f106"/>
              <a:gd name="f190" fmla="*/ f153 1 f106"/>
              <a:gd name="f191" fmla="*/ f154 1 f107"/>
              <a:gd name="f192" fmla="*/ f155 1 f107"/>
              <a:gd name="f193" fmla="*/ f156 1 f106"/>
              <a:gd name="f194" fmla="*/ f157 1 f107"/>
              <a:gd name="f195" fmla="*/ f158 1 f106"/>
              <a:gd name="f196" fmla="*/ f159 1 f106"/>
              <a:gd name="f197" fmla="*/ f160 1 f107"/>
              <a:gd name="f198" fmla="*/ f161 1 f106"/>
              <a:gd name="f199" fmla="*/ f162 1 f107"/>
              <a:gd name="f200" fmla="*/ f163 1 f106"/>
              <a:gd name="f201" fmla="*/ f164 1 f107"/>
              <a:gd name="f202" fmla="*/ f165 1 f106"/>
              <a:gd name="f203" fmla="*/ f166 1 f106"/>
              <a:gd name="f204" fmla="*/ f167 1 f107"/>
              <a:gd name="f205" fmla="*/ f168 1 f107"/>
              <a:gd name="f206" fmla="*/ f169 1 f106"/>
              <a:gd name="f207" fmla="*/ f170 1 f107"/>
              <a:gd name="f208" fmla="*/ f171 1 f106"/>
              <a:gd name="f209" fmla="*/ f172 1 f106"/>
              <a:gd name="f210" fmla="*/ f173 1 f107"/>
              <a:gd name="f211" fmla="*/ f174 1 f107"/>
              <a:gd name="f212" fmla="*/ f175 f97 1"/>
              <a:gd name="f213" fmla="*/ f176 f97 1"/>
              <a:gd name="f214" fmla="*/ f178 f98 1"/>
              <a:gd name="f215" fmla="*/ f177 f98 1"/>
              <a:gd name="f216" fmla="*/ f179 f97 1"/>
              <a:gd name="f217" fmla="*/ f180 f98 1"/>
              <a:gd name="f218" fmla="*/ f181 f97 1"/>
              <a:gd name="f219" fmla="*/ f182 f97 1"/>
              <a:gd name="f220" fmla="*/ f183 f98 1"/>
              <a:gd name="f221" fmla="*/ f184 f97 1"/>
              <a:gd name="f222" fmla="*/ f185 f98 1"/>
              <a:gd name="f223" fmla="*/ f186 f98 1"/>
              <a:gd name="f224" fmla="*/ f187 f97 1"/>
              <a:gd name="f225" fmla="*/ f188 f98 1"/>
              <a:gd name="f226" fmla="*/ f189 f97 1"/>
              <a:gd name="f227" fmla="*/ f190 f97 1"/>
              <a:gd name="f228" fmla="*/ f191 f98 1"/>
              <a:gd name="f229" fmla="*/ f192 f98 1"/>
              <a:gd name="f230" fmla="*/ f193 f97 1"/>
              <a:gd name="f231" fmla="*/ f194 f98 1"/>
              <a:gd name="f232" fmla="*/ f195 f97 1"/>
              <a:gd name="f233" fmla="*/ f196 f97 1"/>
              <a:gd name="f234" fmla="*/ f197 f98 1"/>
              <a:gd name="f235" fmla="*/ f198 f97 1"/>
              <a:gd name="f236" fmla="*/ f199 f98 1"/>
              <a:gd name="f237" fmla="*/ f200 f97 1"/>
              <a:gd name="f238" fmla="*/ f201 f98 1"/>
              <a:gd name="f239" fmla="*/ f202 f97 1"/>
              <a:gd name="f240" fmla="*/ f203 f97 1"/>
              <a:gd name="f241" fmla="*/ f204 f98 1"/>
              <a:gd name="f242" fmla="*/ f205 f98 1"/>
              <a:gd name="f243" fmla="*/ f206 f97 1"/>
              <a:gd name="f244" fmla="*/ f207 f98 1"/>
              <a:gd name="f245" fmla="*/ f208 f97 1"/>
              <a:gd name="f246" fmla="*/ f209 f97 1"/>
              <a:gd name="f247" fmla="*/ f210 f98 1"/>
              <a:gd name="f248" fmla="*/ f211 f98 1"/>
            </a:gdLst>
            <a:ahLst/>
            <a:cxnLst>
              <a:cxn ang="3cd4">
                <a:pos x="hc" y="t"/>
              </a:cxn>
              <a:cxn ang="0">
                <a:pos x="r" y="vc"/>
              </a:cxn>
              <a:cxn ang="cd4">
                <a:pos x="hc" y="b"/>
              </a:cxn>
              <a:cxn ang="cd2">
                <a:pos x="l" y="vc"/>
              </a:cxn>
              <a:cxn ang="f141">
                <a:pos x="f216" y="f217"/>
              </a:cxn>
              <a:cxn ang="f141">
                <a:pos x="f218" y="f217"/>
              </a:cxn>
              <a:cxn ang="f141">
                <a:pos x="f219" y="f220"/>
              </a:cxn>
              <a:cxn ang="f141">
                <a:pos x="f216" y="f217"/>
              </a:cxn>
              <a:cxn ang="f141">
                <a:pos x="f221" y="f222"/>
              </a:cxn>
              <a:cxn ang="f141">
                <a:pos x="f221" y="f223"/>
              </a:cxn>
              <a:cxn ang="f141">
                <a:pos x="f224" y="f225"/>
              </a:cxn>
              <a:cxn ang="f141">
                <a:pos x="f221" y="f222"/>
              </a:cxn>
              <a:cxn ang="f141">
                <a:pos x="f226" y="f222"/>
              </a:cxn>
              <a:cxn ang="f141">
                <a:pos x="f227" y="f228"/>
              </a:cxn>
              <a:cxn ang="f141">
                <a:pos x="f226" y="f229"/>
              </a:cxn>
              <a:cxn ang="f141">
                <a:pos x="f226" y="f222"/>
              </a:cxn>
              <a:cxn ang="f141">
                <a:pos x="f230" y="f231"/>
              </a:cxn>
              <a:cxn ang="f141">
                <a:pos x="f232" y="f231"/>
              </a:cxn>
              <a:cxn ang="f141">
                <a:pos x="f233" y="f234"/>
              </a:cxn>
              <a:cxn ang="f141">
                <a:pos x="f230" y="f231"/>
              </a:cxn>
              <a:cxn ang="f141">
                <a:pos x="f235" y="f236"/>
              </a:cxn>
              <a:cxn ang="f141">
                <a:pos x="f237" y="f238"/>
              </a:cxn>
              <a:cxn ang="f141">
                <a:pos x="f239" y="f236"/>
              </a:cxn>
              <a:cxn ang="f141">
                <a:pos x="f235" y="f236"/>
              </a:cxn>
              <a:cxn ang="f141">
                <a:pos x="f240" y="f241"/>
              </a:cxn>
              <a:cxn ang="f141">
                <a:pos x="f240" y="f242"/>
              </a:cxn>
              <a:cxn ang="f141">
                <a:pos x="f243" y="f244"/>
              </a:cxn>
              <a:cxn ang="f141">
                <a:pos x="f240" y="f241"/>
              </a:cxn>
              <a:cxn ang="f141">
                <a:pos x="f245" y="f244"/>
              </a:cxn>
              <a:cxn ang="f141">
                <a:pos x="f246" y="f247"/>
              </a:cxn>
              <a:cxn ang="f141">
                <a:pos x="f226" y="f248"/>
              </a:cxn>
              <a:cxn ang="f141">
                <a:pos x="f226" y="f241"/>
              </a:cxn>
              <a:cxn ang="f141">
                <a:pos x="f245" y="f244"/>
              </a:cxn>
            </a:cxnLst>
            <a:rect l="f212" t="f215" r="f213" b="f214"/>
            <a:pathLst>
              <a:path w="437" h="368">
                <a:moveTo>
                  <a:pt x="f6" y="f7"/>
                </a:moveTo>
                <a:cubicBezTo>
                  <a:pt x="f8" y="f7"/>
                  <a:pt x="f9" y="f7"/>
                  <a:pt x="f5" y="f7"/>
                </a:cubicBezTo>
                <a:cubicBezTo>
                  <a:pt x="f10" y="f11"/>
                  <a:pt x="f12" y="f13"/>
                  <a:pt x="f14" y="f5"/>
                </a:cubicBezTo>
                <a:cubicBezTo>
                  <a:pt x="f15" y="f16"/>
                  <a:pt x="f17" y="f18"/>
                  <a:pt x="f6" y="f7"/>
                </a:cubicBezTo>
                <a:close/>
                <a:moveTo>
                  <a:pt x="f19" y="f20"/>
                </a:moveTo>
                <a:cubicBezTo>
                  <a:pt x="f19" y="f21"/>
                  <a:pt x="f19" y="f22"/>
                  <a:pt x="f19" y="f23"/>
                </a:cubicBezTo>
                <a:cubicBezTo>
                  <a:pt x="f24" y="f25"/>
                  <a:pt x="f26" y="f27"/>
                  <a:pt x="f26" y="f28"/>
                </a:cubicBezTo>
                <a:cubicBezTo>
                  <a:pt x="f29" y="f30"/>
                  <a:pt x="f31" y="f32"/>
                  <a:pt x="f19" y="f20"/>
                </a:cubicBezTo>
                <a:close/>
                <a:moveTo>
                  <a:pt x="f33" y="f20"/>
                </a:moveTo>
                <a:cubicBezTo>
                  <a:pt x="f34" y="f20"/>
                  <a:pt x="f35" y="f36"/>
                  <a:pt x="f37" y="f11"/>
                </a:cubicBezTo>
                <a:cubicBezTo>
                  <a:pt x="f38" y="f39"/>
                  <a:pt x="f40" y="f41"/>
                  <a:pt x="f33" y="f42"/>
                </a:cubicBezTo>
                <a:cubicBezTo>
                  <a:pt x="f33" y="f22"/>
                  <a:pt x="f33" y="f43"/>
                  <a:pt x="f33" y="f20"/>
                </a:cubicBezTo>
                <a:close/>
                <a:moveTo>
                  <a:pt x="f44" y="f45"/>
                </a:moveTo>
                <a:cubicBezTo>
                  <a:pt x="f46" y="f45"/>
                  <a:pt x="f47" y="f45"/>
                  <a:pt x="f48" y="f45"/>
                </a:cubicBezTo>
                <a:cubicBezTo>
                  <a:pt x="f49" y="f50"/>
                  <a:pt x="f51" y="f52"/>
                  <a:pt x="f53" y="f54"/>
                </a:cubicBezTo>
                <a:cubicBezTo>
                  <a:pt x="f55" y="f15"/>
                  <a:pt x="f56" y="f57"/>
                  <a:pt x="f44" y="f45"/>
                </a:cubicBezTo>
                <a:close/>
                <a:moveTo>
                  <a:pt x="f58" y="f59"/>
                </a:moveTo>
                <a:cubicBezTo>
                  <a:pt x="f60" y="f61"/>
                  <a:pt x="f62" y="f8"/>
                  <a:pt x="f63" y="f64"/>
                </a:cubicBezTo>
                <a:cubicBezTo>
                  <a:pt x="f65" y="f52"/>
                  <a:pt x="f66" y="f67"/>
                  <a:pt x="f68" y="f59"/>
                </a:cubicBezTo>
                <a:cubicBezTo>
                  <a:pt x="f69" y="f59"/>
                  <a:pt x="f70" y="f59"/>
                  <a:pt x="f58" y="f59"/>
                </a:cubicBezTo>
                <a:close/>
                <a:moveTo>
                  <a:pt x="f71" y="f72"/>
                </a:moveTo>
                <a:cubicBezTo>
                  <a:pt x="f71" y="f73"/>
                  <a:pt x="f71" y="f74"/>
                  <a:pt x="f71" y="f75"/>
                </a:cubicBezTo>
                <a:cubicBezTo>
                  <a:pt x="f76" y="f10"/>
                  <a:pt x="f77" y="f78"/>
                  <a:pt x="f9" y="f79"/>
                </a:cubicBezTo>
                <a:cubicBezTo>
                  <a:pt x="f80" y="f41"/>
                  <a:pt x="f81" y="f82"/>
                  <a:pt x="f71" y="f72"/>
                </a:cubicBezTo>
                <a:close/>
                <a:moveTo>
                  <a:pt x="f8" y="f79"/>
                </a:moveTo>
                <a:cubicBezTo>
                  <a:pt x="f83" y="f84"/>
                  <a:pt x="f85" y="f86"/>
                  <a:pt x="f87" y="f88"/>
                </a:cubicBezTo>
                <a:cubicBezTo>
                  <a:pt x="f89" y="f90"/>
                  <a:pt x="f91" y="f90"/>
                  <a:pt x="f33" y="f92"/>
                </a:cubicBezTo>
                <a:cubicBezTo>
                  <a:pt x="f33" y="f69"/>
                  <a:pt x="f33" y="f93"/>
                  <a:pt x="f33" y="f72"/>
                </a:cubicBezTo>
                <a:cubicBezTo>
                  <a:pt x="f94" y="f82"/>
                  <a:pt x="f95" y="f41"/>
                  <a:pt x="f8" y="f79"/>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5" name="Freeform 60">
            <a:extLst>
              <a:ext uri="{FF2B5EF4-FFF2-40B4-BE49-F238E27FC236}">
                <a16:creationId xmlns:a16="http://schemas.microsoft.com/office/drawing/2014/main" id="{48583A7D-5F03-4C6E-AA4A-9E8DB16FA499}"/>
              </a:ext>
            </a:extLst>
          </p:cNvPr>
          <p:cNvSpPr/>
          <p:nvPr/>
        </p:nvSpPr>
        <p:spPr>
          <a:xfrm>
            <a:off x="5449888" y="1995485"/>
            <a:ext cx="723903" cy="142875"/>
          </a:xfrm>
          <a:custGeom>
            <a:avLst/>
            <a:gdLst>
              <a:gd name="f0" fmla="val 10800000"/>
              <a:gd name="f1" fmla="val 5400000"/>
              <a:gd name="f2" fmla="val 180"/>
              <a:gd name="f3" fmla="val w"/>
              <a:gd name="f4" fmla="val h"/>
              <a:gd name="f5" fmla="val 0"/>
              <a:gd name="f6" fmla="val 732"/>
              <a:gd name="f7" fmla="val 145"/>
              <a:gd name="f8" fmla="val 714"/>
              <a:gd name="f9" fmla="val 32"/>
              <a:gd name="f10" fmla="val 719"/>
              <a:gd name="f11" fmla="val 61"/>
              <a:gd name="f12" fmla="val 89"/>
              <a:gd name="f13" fmla="val 707"/>
              <a:gd name="f14" fmla="val 119"/>
              <a:gd name="f15" fmla="val 696"/>
              <a:gd name="f16" fmla="val 113"/>
              <a:gd name="f17" fmla="val 683"/>
              <a:gd name="f18" fmla="val 107"/>
              <a:gd name="f19" fmla="val 676"/>
              <a:gd name="f20" fmla="val 98"/>
              <a:gd name="f21" fmla="val 668"/>
              <a:gd name="f22" fmla="val 86"/>
              <a:gd name="f23" fmla="val 659"/>
              <a:gd name="f24" fmla="val 83"/>
              <a:gd name="f25" fmla="val 647"/>
              <a:gd name="f26" fmla="val 639"/>
              <a:gd name="f27" fmla="val 632"/>
              <a:gd name="f28" fmla="val 82"/>
              <a:gd name="f29" fmla="val 625"/>
              <a:gd name="f30" fmla="val 81"/>
              <a:gd name="f31" fmla="val 571"/>
              <a:gd name="f32" fmla="val 77"/>
              <a:gd name="f33" fmla="val 519"/>
              <a:gd name="f34" fmla="val 80"/>
              <a:gd name="f35" fmla="val 473"/>
              <a:gd name="f36" fmla="val 111"/>
              <a:gd name="f37" fmla="val 424"/>
              <a:gd name="f38" fmla="val 374"/>
              <a:gd name="f39" fmla="val 135"/>
              <a:gd name="f40" fmla="val 322"/>
              <a:gd name="f41" fmla="val 125"/>
              <a:gd name="f42" fmla="val 225"/>
              <a:gd name="f43" fmla="val 106"/>
              <a:gd name="f44" fmla="val 128"/>
              <a:gd name="f45" fmla="val 36"/>
              <a:gd name="f46" fmla="val 52"/>
              <a:gd name="f47" fmla="val 25"/>
              <a:gd name="f48" fmla="val 48"/>
              <a:gd name="f49" fmla="val 15"/>
              <a:gd name="f50" fmla="val 43"/>
              <a:gd name="f51" fmla="val 10"/>
              <a:gd name="f52" fmla="val 23"/>
              <a:gd name="f53" fmla="val 19"/>
              <a:gd name="f54" fmla="val 12"/>
              <a:gd name="f55" fmla="val 29"/>
              <a:gd name="f56" fmla="val 3"/>
              <a:gd name="f57" fmla="val 42"/>
              <a:gd name="f58" fmla="val 1"/>
              <a:gd name="f59" fmla="val 45"/>
              <a:gd name="f60" fmla="val 4"/>
              <a:gd name="f61" fmla="val 103"/>
              <a:gd name="f62" fmla="val 62"/>
              <a:gd name="f63" fmla="val 181"/>
              <a:gd name="f64" fmla="val 72"/>
              <a:gd name="f65" fmla="val 257"/>
              <a:gd name="f66" fmla="val 87"/>
              <a:gd name="f67" fmla="val 298"/>
              <a:gd name="f68" fmla="val 96"/>
              <a:gd name="f69" fmla="val 340"/>
              <a:gd name="f70" fmla="val 382"/>
              <a:gd name="f71" fmla="val 110"/>
              <a:gd name="f72" fmla="val 392"/>
              <a:gd name="f73" fmla="val 112"/>
              <a:gd name="f74" fmla="val 403"/>
              <a:gd name="f75" fmla="val 109"/>
              <a:gd name="f76" fmla="val 414"/>
              <a:gd name="f77" fmla="val 108"/>
              <a:gd name="f78" fmla="val 417"/>
              <a:gd name="f79" fmla="val 420"/>
              <a:gd name="f80" fmla="val 423"/>
              <a:gd name="f81" fmla="val 105"/>
              <a:gd name="f82" fmla="val 491"/>
              <a:gd name="f83" fmla="val 63"/>
              <a:gd name="f84" fmla="val 567"/>
              <a:gd name="f85" fmla="val 60"/>
              <a:gd name="f86" fmla="val 643"/>
              <a:gd name="f87" fmla="val 64"/>
              <a:gd name="f88" fmla="val 655"/>
              <a:gd name="f89" fmla="val 65"/>
              <a:gd name="f90" fmla="val 665"/>
              <a:gd name="f91" fmla="val 672"/>
              <a:gd name="f92" fmla="val 51"/>
              <a:gd name="f93" fmla="val 680"/>
              <a:gd name="f94" fmla="val 31"/>
              <a:gd name="f95" fmla="+- 0 0 -90"/>
              <a:gd name="f96" fmla="*/ f3 1 732"/>
              <a:gd name="f97" fmla="*/ f4 1 145"/>
              <a:gd name="f98" fmla="val f5"/>
              <a:gd name="f99" fmla="val f6"/>
              <a:gd name="f100" fmla="val f7"/>
              <a:gd name="f101" fmla="*/ f95 f0 1"/>
              <a:gd name="f102" fmla="+- f100 0 f98"/>
              <a:gd name="f103" fmla="+- f99 0 f98"/>
              <a:gd name="f104" fmla="*/ f101 1 f2"/>
              <a:gd name="f105" fmla="*/ f103 1 732"/>
              <a:gd name="f106" fmla="*/ f102 1 145"/>
              <a:gd name="f107" fmla="*/ 714 f103 1"/>
              <a:gd name="f108" fmla="*/ 32 f102 1"/>
              <a:gd name="f109" fmla="*/ 707 f103 1"/>
              <a:gd name="f110" fmla="*/ 119 f102 1"/>
              <a:gd name="f111" fmla="*/ 676 f103 1"/>
              <a:gd name="f112" fmla="*/ 98 f102 1"/>
              <a:gd name="f113" fmla="*/ 647 f103 1"/>
              <a:gd name="f114" fmla="*/ 83 f102 1"/>
              <a:gd name="f115" fmla="*/ 625 f103 1"/>
              <a:gd name="f116" fmla="*/ 81 f102 1"/>
              <a:gd name="f117" fmla="*/ 473 f103 1"/>
              <a:gd name="f118" fmla="*/ 111 f102 1"/>
              <a:gd name="f119" fmla="*/ 322 f103 1"/>
              <a:gd name="f120" fmla="*/ 125 f102 1"/>
              <a:gd name="f121" fmla="*/ 36 f103 1"/>
              <a:gd name="f122" fmla="*/ 52 f102 1"/>
              <a:gd name="f123" fmla="*/ 0 f103 1"/>
              <a:gd name="f124" fmla="*/ 36 f102 1"/>
              <a:gd name="f125" fmla="*/ 29 f103 1"/>
              <a:gd name="f126" fmla="*/ 3 f102 1"/>
              <a:gd name="f127" fmla="*/ 45 f103 1"/>
              <a:gd name="f128" fmla="*/ 4 f102 1"/>
              <a:gd name="f129" fmla="*/ 257 f103 1"/>
              <a:gd name="f130" fmla="*/ 87 f102 1"/>
              <a:gd name="f131" fmla="*/ 382 f103 1"/>
              <a:gd name="f132" fmla="*/ 110 f102 1"/>
              <a:gd name="f133" fmla="*/ 414 f103 1"/>
              <a:gd name="f134" fmla="*/ 108 f102 1"/>
              <a:gd name="f135" fmla="*/ 423 f103 1"/>
              <a:gd name="f136" fmla="*/ 105 f102 1"/>
              <a:gd name="f137" fmla="*/ 643 f103 1"/>
              <a:gd name="f138" fmla="*/ 64 f102 1"/>
              <a:gd name="f139" fmla="*/ 672 f103 1"/>
              <a:gd name="f140" fmla="*/ 51 f102 1"/>
              <a:gd name="f141" fmla="+- f104 0 f1"/>
              <a:gd name="f142" fmla="*/ f107 1 732"/>
              <a:gd name="f143" fmla="*/ f108 1 145"/>
              <a:gd name="f144" fmla="*/ f109 1 732"/>
              <a:gd name="f145" fmla="*/ f110 1 145"/>
              <a:gd name="f146" fmla="*/ f111 1 732"/>
              <a:gd name="f147" fmla="*/ f112 1 145"/>
              <a:gd name="f148" fmla="*/ f113 1 732"/>
              <a:gd name="f149" fmla="*/ f114 1 145"/>
              <a:gd name="f150" fmla="*/ f115 1 732"/>
              <a:gd name="f151" fmla="*/ f116 1 145"/>
              <a:gd name="f152" fmla="*/ f117 1 732"/>
              <a:gd name="f153" fmla="*/ f118 1 145"/>
              <a:gd name="f154" fmla="*/ f119 1 732"/>
              <a:gd name="f155" fmla="*/ f120 1 145"/>
              <a:gd name="f156" fmla="*/ f121 1 732"/>
              <a:gd name="f157" fmla="*/ f122 1 145"/>
              <a:gd name="f158" fmla="*/ f123 1 732"/>
              <a:gd name="f159" fmla="*/ f124 1 145"/>
              <a:gd name="f160" fmla="*/ f125 1 732"/>
              <a:gd name="f161" fmla="*/ f126 1 145"/>
              <a:gd name="f162" fmla="*/ f127 1 732"/>
              <a:gd name="f163" fmla="*/ f128 1 145"/>
              <a:gd name="f164" fmla="*/ f129 1 732"/>
              <a:gd name="f165" fmla="*/ f130 1 145"/>
              <a:gd name="f166" fmla="*/ f131 1 732"/>
              <a:gd name="f167" fmla="*/ f132 1 145"/>
              <a:gd name="f168" fmla="*/ f133 1 732"/>
              <a:gd name="f169" fmla="*/ f134 1 145"/>
              <a:gd name="f170" fmla="*/ f135 1 732"/>
              <a:gd name="f171" fmla="*/ f136 1 145"/>
              <a:gd name="f172" fmla="*/ f137 1 732"/>
              <a:gd name="f173" fmla="*/ f138 1 145"/>
              <a:gd name="f174" fmla="*/ f139 1 732"/>
              <a:gd name="f175" fmla="*/ f140 1 145"/>
              <a:gd name="f176" fmla="*/ 0 1 f105"/>
              <a:gd name="f177" fmla="*/ f99 1 f105"/>
              <a:gd name="f178" fmla="*/ 0 1 f106"/>
              <a:gd name="f179" fmla="*/ f100 1 f106"/>
              <a:gd name="f180" fmla="*/ f142 1 f105"/>
              <a:gd name="f181" fmla="*/ f143 1 f106"/>
              <a:gd name="f182" fmla="*/ f144 1 f105"/>
              <a:gd name="f183" fmla="*/ f145 1 f106"/>
              <a:gd name="f184" fmla="*/ f146 1 f105"/>
              <a:gd name="f185" fmla="*/ f147 1 f106"/>
              <a:gd name="f186" fmla="*/ f148 1 f105"/>
              <a:gd name="f187" fmla="*/ f149 1 f106"/>
              <a:gd name="f188" fmla="*/ f150 1 f105"/>
              <a:gd name="f189" fmla="*/ f151 1 f106"/>
              <a:gd name="f190" fmla="*/ f152 1 f105"/>
              <a:gd name="f191" fmla="*/ f153 1 f106"/>
              <a:gd name="f192" fmla="*/ f154 1 f105"/>
              <a:gd name="f193" fmla="*/ f155 1 f106"/>
              <a:gd name="f194" fmla="*/ f156 1 f105"/>
              <a:gd name="f195" fmla="*/ f157 1 f106"/>
              <a:gd name="f196" fmla="*/ f158 1 f105"/>
              <a:gd name="f197" fmla="*/ f159 1 f106"/>
              <a:gd name="f198" fmla="*/ f160 1 f105"/>
              <a:gd name="f199" fmla="*/ f161 1 f106"/>
              <a:gd name="f200" fmla="*/ f162 1 f105"/>
              <a:gd name="f201" fmla="*/ f163 1 f106"/>
              <a:gd name="f202" fmla="*/ f164 1 f105"/>
              <a:gd name="f203" fmla="*/ f165 1 f106"/>
              <a:gd name="f204" fmla="*/ f166 1 f105"/>
              <a:gd name="f205" fmla="*/ f167 1 f106"/>
              <a:gd name="f206" fmla="*/ f168 1 f105"/>
              <a:gd name="f207" fmla="*/ f169 1 f106"/>
              <a:gd name="f208" fmla="*/ f170 1 f105"/>
              <a:gd name="f209" fmla="*/ f171 1 f106"/>
              <a:gd name="f210" fmla="*/ f172 1 f105"/>
              <a:gd name="f211" fmla="*/ f173 1 f106"/>
              <a:gd name="f212" fmla="*/ f174 1 f105"/>
              <a:gd name="f213" fmla="*/ f175 1 f106"/>
              <a:gd name="f214" fmla="*/ f176 f96 1"/>
              <a:gd name="f215" fmla="*/ f177 f96 1"/>
              <a:gd name="f216" fmla="*/ f179 f97 1"/>
              <a:gd name="f217" fmla="*/ f178 f97 1"/>
              <a:gd name="f218" fmla="*/ f180 f96 1"/>
              <a:gd name="f219" fmla="*/ f181 f97 1"/>
              <a:gd name="f220" fmla="*/ f182 f96 1"/>
              <a:gd name="f221" fmla="*/ f183 f97 1"/>
              <a:gd name="f222" fmla="*/ f184 f96 1"/>
              <a:gd name="f223" fmla="*/ f185 f97 1"/>
              <a:gd name="f224" fmla="*/ f186 f96 1"/>
              <a:gd name="f225" fmla="*/ f187 f97 1"/>
              <a:gd name="f226" fmla="*/ f188 f96 1"/>
              <a:gd name="f227" fmla="*/ f189 f97 1"/>
              <a:gd name="f228" fmla="*/ f190 f96 1"/>
              <a:gd name="f229" fmla="*/ f191 f97 1"/>
              <a:gd name="f230" fmla="*/ f192 f96 1"/>
              <a:gd name="f231" fmla="*/ f193 f97 1"/>
              <a:gd name="f232" fmla="*/ f194 f96 1"/>
              <a:gd name="f233" fmla="*/ f195 f97 1"/>
              <a:gd name="f234" fmla="*/ f196 f96 1"/>
              <a:gd name="f235" fmla="*/ f197 f97 1"/>
              <a:gd name="f236" fmla="*/ f198 f96 1"/>
              <a:gd name="f237" fmla="*/ f199 f97 1"/>
              <a:gd name="f238" fmla="*/ f200 f96 1"/>
              <a:gd name="f239" fmla="*/ f201 f97 1"/>
              <a:gd name="f240" fmla="*/ f202 f96 1"/>
              <a:gd name="f241" fmla="*/ f203 f97 1"/>
              <a:gd name="f242" fmla="*/ f204 f96 1"/>
              <a:gd name="f243" fmla="*/ f205 f97 1"/>
              <a:gd name="f244" fmla="*/ f206 f96 1"/>
              <a:gd name="f245" fmla="*/ f207 f97 1"/>
              <a:gd name="f246" fmla="*/ f208 f96 1"/>
              <a:gd name="f247" fmla="*/ f209 f97 1"/>
              <a:gd name="f248" fmla="*/ f210 f96 1"/>
              <a:gd name="f249" fmla="*/ f211 f97 1"/>
              <a:gd name="f250" fmla="*/ f212 f96 1"/>
              <a:gd name="f251" fmla="*/ f213 f97 1"/>
            </a:gdLst>
            <a:ahLst/>
            <a:cxnLst>
              <a:cxn ang="3cd4">
                <a:pos x="hc" y="t"/>
              </a:cxn>
              <a:cxn ang="0">
                <a:pos x="r" y="vc"/>
              </a:cxn>
              <a:cxn ang="cd4">
                <a:pos x="hc" y="b"/>
              </a:cxn>
              <a:cxn ang="cd2">
                <a:pos x="l" y="vc"/>
              </a:cxn>
              <a:cxn ang="f141">
                <a:pos x="f218" y="f219"/>
              </a:cxn>
              <a:cxn ang="f141">
                <a:pos x="f220" y="f221"/>
              </a:cxn>
              <a:cxn ang="f141">
                <a:pos x="f222" y="f223"/>
              </a:cxn>
              <a:cxn ang="f141">
                <a:pos x="f224" y="f225"/>
              </a:cxn>
              <a:cxn ang="f141">
                <a:pos x="f226" y="f227"/>
              </a:cxn>
              <a:cxn ang="f141">
                <a:pos x="f228" y="f229"/>
              </a:cxn>
              <a:cxn ang="f141">
                <a:pos x="f230" y="f231"/>
              </a:cxn>
              <a:cxn ang="f141">
                <a:pos x="f232" y="f233"/>
              </a:cxn>
              <a:cxn ang="f141">
                <a:pos x="f234" y="f235"/>
              </a:cxn>
              <a:cxn ang="f141">
                <a:pos x="f236" y="f237"/>
              </a:cxn>
              <a:cxn ang="f141">
                <a:pos x="f238" y="f239"/>
              </a:cxn>
              <a:cxn ang="f141">
                <a:pos x="f240" y="f241"/>
              </a:cxn>
              <a:cxn ang="f141">
                <a:pos x="f242" y="f243"/>
              </a:cxn>
              <a:cxn ang="f141">
                <a:pos x="f244" y="f245"/>
              </a:cxn>
              <a:cxn ang="f141">
                <a:pos x="f246" y="f247"/>
              </a:cxn>
              <a:cxn ang="f141">
                <a:pos x="f248" y="f249"/>
              </a:cxn>
              <a:cxn ang="f141">
                <a:pos x="f250" y="f251"/>
              </a:cxn>
              <a:cxn ang="f141">
                <a:pos x="f218" y="f219"/>
              </a:cxn>
            </a:cxnLst>
            <a:rect l="f214" t="f217" r="f215" b="f216"/>
            <a:pathLst>
              <a:path w="732" h="145">
                <a:moveTo>
                  <a:pt x="f8" y="f9"/>
                </a:moveTo>
                <a:cubicBezTo>
                  <a:pt x="f10" y="f11"/>
                  <a:pt x="f6" y="f12"/>
                  <a:pt x="f13" y="f14"/>
                </a:cubicBezTo>
                <a:cubicBezTo>
                  <a:pt x="f15" y="f16"/>
                  <a:pt x="f17" y="f18"/>
                  <a:pt x="f19" y="f20"/>
                </a:cubicBezTo>
                <a:cubicBezTo>
                  <a:pt x="f21" y="f22"/>
                  <a:pt x="f23" y="f24"/>
                  <a:pt x="f25" y="f24"/>
                </a:cubicBezTo>
                <a:cubicBezTo>
                  <a:pt x="f26" y="f24"/>
                  <a:pt x="f27" y="f28"/>
                  <a:pt x="f29" y="f30"/>
                </a:cubicBezTo>
                <a:cubicBezTo>
                  <a:pt x="f31" y="f32"/>
                  <a:pt x="f33" y="f34"/>
                  <a:pt x="f35" y="f36"/>
                </a:cubicBezTo>
                <a:cubicBezTo>
                  <a:pt x="f37" y="f7"/>
                  <a:pt x="f38" y="f39"/>
                  <a:pt x="f40" y="f41"/>
                </a:cubicBezTo>
                <a:cubicBezTo>
                  <a:pt x="f42" y="f43"/>
                  <a:pt x="f44" y="f22"/>
                  <a:pt x="f45" y="f46"/>
                </a:cubicBezTo>
                <a:cubicBezTo>
                  <a:pt x="f47" y="f48"/>
                  <a:pt x="f49" y="f50"/>
                  <a:pt x="f5" y="f45"/>
                </a:cubicBezTo>
                <a:cubicBezTo>
                  <a:pt x="f51" y="f52"/>
                  <a:pt x="f53" y="f54"/>
                  <a:pt x="f55" y="f56"/>
                </a:cubicBezTo>
                <a:cubicBezTo>
                  <a:pt x="f9" y="f5"/>
                  <a:pt x="f57" y="f58"/>
                  <a:pt x="f59" y="f60"/>
                </a:cubicBezTo>
                <a:cubicBezTo>
                  <a:pt x="f61" y="f62"/>
                  <a:pt x="f63" y="f64"/>
                  <a:pt x="f65" y="f66"/>
                </a:cubicBezTo>
                <a:cubicBezTo>
                  <a:pt x="f67" y="f68"/>
                  <a:pt x="f69" y="f61"/>
                  <a:pt x="f70" y="f71"/>
                </a:cubicBezTo>
                <a:cubicBezTo>
                  <a:pt x="f72" y="f73"/>
                  <a:pt x="f74" y="f75"/>
                  <a:pt x="f76" y="f77"/>
                </a:cubicBezTo>
                <a:cubicBezTo>
                  <a:pt x="f78" y="f77"/>
                  <a:pt x="f79" y="f43"/>
                  <a:pt x="f80" y="f81"/>
                </a:cubicBezTo>
                <a:cubicBezTo>
                  <a:pt x="f82" y="f83"/>
                  <a:pt x="f84" y="f85"/>
                  <a:pt x="f86" y="f87"/>
                </a:cubicBezTo>
                <a:cubicBezTo>
                  <a:pt x="f88" y="f89"/>
                  <a:pt x="f90" y="f89"/>
                  <a:pt x="f91" y="f92"/>
                </a:cubicBezTo>
                <a:cubicBezTo>
                  <a:pt x="f93" y="f45"/>
                  <a:pt x="f15" y="f94"/>
                  <a:pt x="f8" y="f9"/>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6" name="Freeform 61">
            <a:extLst>
              <a:ext uri="{FF2B5EF4-FFF2-40B4-BE49-F238E27FC236}">
                <a16:creationId xmlns:a16="http://schemas.microsoft.com/office/drawing/2014/main" id="{4D320E01-E707-437A-8BAA-2DD44D20E5E6}"/>
              </a:ext>
            </a:extLst>
          </p:cNvPr>
          <p:cNvSpPr/>
          <p:nvPr/>
        </p:nvSpPr>
        <p:spPr>
          <a:xfrm>
            <a:off x="5702298" y="1524003"/>
            <a:ext cx="261939" cy="381003"/>
          </a:xfrm>
          <a:custGeom>
            <a:avLst/>
            <a:gdLst>
              <a:gd name="f0" fmla="val 10800000"/>
              <a:gd name="f1" fmla="val 5400000"/>
              <a:gd name="f2" fmla="val 180"/>
              <a:gd name="f3" fmla="val w"/>
              <a:gd name="f4" fmla="val h"/>
              <a:gd name="f5" fmla="val 0"/>
              <a:gd name="f6" fmla="val 266"/>
              <a:gd name="f7" fmla="val 385"/>
              <a:gd name="f8" fmla="val 109"/>
              <a:gd name="f9" fmla="val 137"/>
              <a:gd name="f10" fmla="val 119"/>
              <a:gd name="f11" fmla="val 162"/>
              <a:gd name="f12" fmla="val 127"/>
              <a:gd name="f13" fmla="val 181"/>
              <a:gd name="f14" fmla="val 204"/>
              <a:gd name="f15" fmla="val 134"/>
              <a:gd name="f16" fmla="val 221"/>
              <a:gd name="f17" fmla="val 67"/>
              <a:gd name="f18" fmla="val 263"/>
              <a:gd name="f19" fmla="val 264"/>
              <a:gd name="f20" fmla="val 1"/>
              <a:gd name="f21" fmla="val 265"/>
              <a:gd name="f22" fmla="val 2"/>
              <a:gd name="f23" fmla="val 231"/>
              <a:gd name="f24" fmla="val 101"/>
              <a:gd name="f25" fmla="val 196"/>
              <a:gd name="f26" fmla="val 199"/>
              <a:gd name="f27" fmla="val 159"/>
              <a:gd name="f28" fmla="val 301"/>
              <a:gd name="f29" fmla="val 144"/>
              <a:gd name="f30" fmla="val 282"/>
              <a:gd name="f31" fmla="val 130"/>
              <a:gd name="f32" fmla="val 114"/>
              <a:gd name="f33" fmla="val 245"/>
              <a:gd name="f34" fmla="val 76"/>
              <a:gd name="f35" fmla="val 293"/>
              <a:gd name="f36" fmla="val 40"/>
              <a:gd name="f37" fmla="val 339"/>
              <a:gd name="f38" fmla="val 3"/>
              <a:gd name="f39" fmla="val 384"/>
              <a:gd name="f40" fmla="val 383"/>
              <a:gd name="f41" fmla="val 36"/>
              <a:gd name="f42" fmla="val 303"/>
              <a:gd name="f43" fmla="val 71"/>
              <a:gd name="f44" fmla="val 222"/>
              <a:gd name="f45" fmla="+- 0 0 -90"/>
              <a:gd name="f46" fmla="*/ f3 1 266"/>
              <a:gd name="f47" fmla="*/ f4 1 385"/>
              <a:gd name="f48" fmla="val f5"/>
              <a:gd name="f49" fmla="val f6"/>
              <a:gd name="f50" fmla="val f7"/>
              <a:gd name="f51" fmla="*/ f45 f0 1"/>
              <a:gd name="f52" fmla="+- f50 0 f48"/>
              <a:gd name="f53" fmla="+- f49 0 f48"/>
              <a:gd name="f54" fmla="*/ f51 1 f2"/>
              <a:gd name="f55" fmla="*/ f53 1 266"/>
              <a:gd name="f56" fmla="*/ f52 1 385"/>
              <a:gd name="f57" fmla="*/ 109 f53 1"/>
              <a:gd name="f58" fmla="*/ 137 f52 1"/>
              <a:gd name="f59" fmla="*/ 137 f53 1"/>
              <a:gd name="f60" fmla="*/ 204 f52 1"/>
              <a:gd name="f61" fmla="*/ 263 f53 1"/>
              <a:gd name="f62" fmla="*/ 0 f52 1"/>
              <a:gd name="f63" fmla="*/ 266 f53 1"/>
              <a:gd name="f64" fmla="*/ 2 f52 1"/>
              <a:gd name="f65" fmla="*/ 159 f53 1"/>
              <a:gd name="f66" fmla="*/ 301 f52 1"/>
              <a:gd name="f67" fmla="*/ 114 f53 1"/>
              <a:gd name="f68" fmla="*/ 245 f52 1"/>
              <a:gd name="f69" fmla="*/ 3 f53 1"/>
              <a:gd name="f70" fmla="*/ 385 f52 1"/>
              <a:gd name="f71" fmla="*/ 0 f53 1"/>
              <a:gd name="f72" fmla="*/ 383 f52 1"/>
              <a:gd name="f73" fmla="+- f54 0 f1"/>
              <a:gd name="f74" fmla="*/ f57 1 266"/>
              <a:gd name="f75" fmla="*/ f58 1 385"/>
              <a:gd name="f76" fmla="*/ f59 1 266"/>
              <a:gd name="f77" fmla="*/ f60 1 385"/>
              <a:gd name="f78" fmla="*/ f61 1 266"/>
              <a:gd name="f79" fmla="*/ f62 1 385"/>
              <a:gd name="f80" fmla="*/ f63 1 266"/>
              <a:gd name="f81" fmla="*/ f64 1 385"/>
              <a:gd name="f82" fmla="*/ f65 1 266"/>
              <a:gd name="f83" fmla="*/ f66 1 385"/>
              <a:gd name="f84" fmla="*/ f67 1 266"/>
              <a:gd name="f85" fmla="*/ f68 1 385"/>
              <a:gd name="f86" fmla="*/ f69 1 266"/>
              <a:gd name="f87" fmla="*/ f70 1 385"/>
              <a:gd name="f88" fmla="*/ f71 1 266"/>
              <a:gd name="f89" fmla="*/ f72 1 385"/>
              <a:gd name="f90" fmla="*/ 0 1 f55"/>
              <a:gd name="f91" fmla="*/ f49 1 f55"/>
              <a:gd name="f92" fmla="*/ 0 1 f56"/>
              <a:gd name="f93" fmla="*/ f50 1 f56"/>
              <a:gd name="f94" fmla="*/ f74 1 f55"/>
              <a:gd name="f95" fmla="*/ f75 1 f56"/>
              <a:gd name="f96" fmla="*/ f76 1 f55"/>
              <a:gd name="f97" fmla="*/ f77 1 f56"/>
              <a:gd name="f98" fmla="*/ f78 1 f55"/>
              <a:gd name="f99" fmla="*/ f79 1 f56"/>
              <a:gd name="f100" fmla="*/ f80 1 f55"/>
              <a:gd name="f101" fmla="*/ f81 1 f56"/>
              <a:gd name="f102" fmla="*/ f82 1 f55"/>
              <a:gd name="f103" fmla="*/ f83 1 f56"/>
              <a:gd name="f104" fmla="*/ f84 1 f55"/>
              <a:gd name="f105" fmla="*/ f85 1 f56"/>
              <a:gd name="f106" fmla="*/ f86 1 f55"/>
              <a:gd name="f107" fmla="*/ f87 1 f56"/>
              <a:gd name="f108" fmla="*/ f88 1 f55"/>
              <a:gd name="f109" fmla="*/ f89 1 f56"/>
              <a:gd name="f110" fmla="*/ f90 f46 1"/>
              <a:gd name="f111" fmla="*/ f91 f46 1"/>
              <a:gd name="f112" fmla="*/ f93 f47 1"/>
              <a:gd name="f113" fmla="*/ f92 f47 1"/>
              <a:gd name="f114" fmla="*/ f94 f46 1"/>
              <a:gd name="f115" fmla="*/ f95 f47 1"/>
              <a:gd name="f116" fmla="*/ f96 f46 1"/>
              <a:gd name="f117" fmla="*/ f97 f47 1"/>
              <a:gd name="f118" fmla="*/ f98 f46 1"/>
              <a:gd name="f119" fmla="*/ f99 f47 1"/>
              <a:gd name="f120" fmla="*/ f100 f46 1"/>
              <a:gd name="f121" fmla="*/ f101 f47 1"/>
              <a:gd name="f122" fmla="*/ f102 f46 1"/>
              <a:gd name="f123" fmla="*/ f103 f47 1"/>
              <a:gd name="f124" fmla="*/ f104 f46 1"/>
              <a:gd name="f125" fmla="*/ f105 f47 1"/>
              <a:gd name="f126" fmla="*/ f106 f46 1"/>
              <a:gd name="f127" fmla="*/ f107 f47 1"/>
              <a:gd name="f128" fmla="*/ f108 f46 1"/>
              <a:gd name="f129" fmla="*/ f109 f47 1"/>
            </a:gdLst>
            <a:ahLst/>
            <a:cxnLst>
              <a:cxn ang="3cd4">
                <a:pos x="hc" y="t"/>
              </a:cxn>
              <a:cxn ang="0">
                <a:pos x="r" y="vc"/>
              </a:cxn>
              <a:cxn ang="cd4">
                <a:pos x="hc" y="b"/>
              </a:cxn>
              <a:cxn ang="cd2">
                <a:pos x="l" y="vc"/>
              </a:cxn>
              <a:cxn ang="f73">
                <a:pos x="f114" y="f115"/>
              </a:cxn>
              <a:cxn ang="f73">
                <a:pos x="f116" y="f117"/>
              </a:cxn>
              <a:cxn ang="f73">
                <a:pos x="f118" y="f119"/>
              </a:cxn>
              <a:cxn ang="f73">
                <a:pos x="f120" y="f121"/>
              </a:cxn>
              <a:cxn ang="f73">
                <a:pos x="f122" y="f123"/>
              </a:cxn>
              <a:cxn ang="f73">
                <a:pos x="f124" y="f125"/>
              </a:cxn>
              <a:cxn ang="f73">
                <a:pos x="f126" y="f127"/>
              </a:cxn>
              <a:cxn ang="f73">
                <a:pos x="f128" y="f129"/>
              </a:cxn>
              <a:cxn ang="f73">
                <a:pos x="f114" y="f115"/>
              </a:cxn>
            </a:cxnLst>
            <a:rect l="f110" t="f113" r="f111" b="f112"/>
            <a:pathLst>
              <a:path w="266" h="385">
                <a:moveTo>
                  <a:pt x="f8" y="f9"/>
                </a:moveTo>
                <a:cubicBezTo>
                  <a:pt x="f10" y="f11"/>
                  <a:pt x="f12" y="f13"/>
                  <a:pt x="f9" y="f14"/>
                </a:cubicBezTo>
                <a:cubicBezTo>
                  <a:pt x="f2" y="f15"/>
                  <a:pt x="f16" y="f17"/>
                  <a:pt x="f18" y="f5"/>
                </a:cubicBezTo>
                <a:cubicBezTo>
                  <a:pt x="f19" y="f20"/>
                  <a:pt x="f21" y="f20"/>
                  <a:pt x="f6" y="f22"/>
                </a:cubicBezTo>
                <a:cubicBezTo>
                  <a:pt x="f23" y="f24"/>
                  <a:pt x="f25" y="f26"/>
                  <a:pt x="f27" y="f28"/>
                </a:cubicBezTo>
                <a:cubicBezTo>
                  <a:pt x="f29" y="f30"/>
                  <a:pt x="f31" y="f19"/>
                  <a:pt x="f32" y="f33"/>
                </a:cubicBezTo>
                <a:cubicBezTo>
                  <a:pt x="f34" y="f35"/>
                  <a:pt x="f36" y="f37"/>
                  <a:pt x="f38" y="f7"/>
                </a:cubicBezTo>
                <a:cubicBezTo>
                  <a:pt x="f22" y="f39"/>
                  <a:pt x="f20" y="f39"/>
                  <a:pt x="f5" y="f40"/>
                </a:cubicBezTo>
                <a:cubicBezTo>
                  <a:pt x="f41" y="f42"/>
                  <a:pt x="f43" y="f44"/>
                  <a:pt x="f8" y="f9"/>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7" name="Freeform 62">
            <a:extLst>
              <a:ext uri="{FF2B5EF4-FFF2-40B4-BE49-F238E27FC236}">
                <a16:creationId xmlns:a16="http://schemas.microsoft.com/office/drawing/2014/main" id="{B727E5DC-3635-468F-ACBC-783982046EB0}"/>
              </a:ext>
            </a:extLst>
          </p:cNvPr>
          <p:cNvSpPr/>
          <p:nvPr/>
        </p:nvSpPr>
        <p:spPr>
          <a:xfrm>
            <a:off x="6621463" y="1489072"/>
            <a:ext cx="136529" cy="566735"/>
          </a:xfrm>
          <a:custGeom>
            <a:avLst/>
            <a:gdLst>
              <a:gd name="f0" fmla="val 10800000"/>
              <a:gd name="f1" fmla="val 5400000"/>
              <a:gd name="f2" fmla="val 180"/>
              <a:gd name="f3" fmla="val w"/>
              <a:gd name="f4" fmla="val h"/>
              <a:gd name="f5" fmla="val 0"/>
              <a:gd name="f6" fmla="val 138"/>
              <a:gd name="f7" fmla="val 573"/>
              <a:gd name="f8" fmla="val 65"/>
              <a:gd name="f9" fmla="val 132"/>
              <a:gd name="f10" fmla="val 19"/>
              <a:gd name="f11" fmla="val 117"/>
              <a:gd name="f12" fmla="val 91"/>
              <a:gd name="f13" fmla="val 5"/>
              <a:gd name="f14" fmla="val 56"/>
              <a:gd name="f15" fmla="val 10"/>
              <a:gd name="f16" fmla="val 24"/>
              <a:gd name="f17" fmla="val 37"/>
              <a:gd name="f18" fmla="val 69"/>
              <a:gd name="f19" fmla="val 100"/>
              <a:gd name="f20" fmla="val 126"/>
              <a:gd name="f21" fmla="val 23"/>
              <a:gd name="f22" fmla="val 131"/>
              <a:gd name="f23" fmla="val 54"/>
              <a:gd name="f24" fmla="val 119"/>
              <a:gd name="f25" fmla="val 116"/>
              <a:gd name="f26" fmla="val 74"/>
              <a:gd name="f27" fmla="val 278"/>
              <a:gd name="f28" fmla="val 425"/>
              <a:gd name="f29" fmla="val 71"/>
              <a:gd name="f30" fmla="val 68"/>
              <a:gd name="f31" fmla="val 426"/>
              <a:gd name="f32" fmla="val 279"/>
              <a:gd name="f33" fmla="val 97"/>
              <a:gd name="f34" fmla="val 122"/>
              <a:gd name="f35" fmla="val 95"/>
              <a:gd name="f36" fmla="val 66"/>
              <a:gd name="f37" fmla="val 123"/>
              <a:gd name="f38" fmla="val 99"/>
              <a:gd name="f39" fmla="val 12"/>
              <a:gd name="f40" fmla="val 70"/>
              <a:gd name="f41" fmla="val 40"/>
              <a:gd name="f42" fmla="val 11"/>
              <a:gd name="f43" fmla="val 15"/>
              <a:gd name="f44" fmla="val 35"/>
              <a:gd name="f45" fmla="val 94"/>
              <a:gd name="f46" fmla="val 39"/>
              <a:gd name="f47" fmla="val 118"/>
              <a:gd name="f48" fmla="+- 0 0 -90"/>
              <a:gd name="f49" fmla="*/ f3 1 138"/>
              <a:gd name="f50" fmla="*/ f4 1 573"/>
              <a:gd name="f51" fmla="val f5"/>
              <a:gd name="f52" fmla="val f6"/>
              <a:gd name="f53" fmla="val f7"/>
              <a:gd name="f54" fmla="*/ f48 f0 1"/>
              <a:gd name="f55" fmla="+- f53 0 f51"/>
              <a:gd name="f56" fmla="+- f52 0 f51"/>
              <a:gd name="f57" fmla="*/ f54 1 f2"/>
              <a:gd name="f58" fmla="*/ f56 1 138"/>
              <a:gd name="f59" fmla="*/ f55 1 573"/>
              <a:gd name="f60" fmla="*/ 65 f56 1"/>
              <a:gd name="f61" fmla="*/ 132 f55 1"/>
              <a:gd name="f62" fmla="*/ 5 f56 1"/>
              <a:gd name="f63" fmla="*/ 56 f55 1"/>
              <a:gd name="f64" fmla="*/ 69 f56 1"/>
              <a:gd name="f65" fmla="*/ 0 f55 1"/>
              <a:gd name="f66" fmla="*/ 131 f56 1"/>
              <a:gd name="f67" fmla="*/ 54 f55 1"/>
              <a:gd name="f68" fmla="*/ 74 f56 1"/>
              <a:gd name="f69" fmla="*/ 131 f55 1"/>
              <a:gd name="f70" fmla="*/ 573 f55 1"/>
              <a:gd name="f71" fmla="*/ 68 f56 1"/>
              <a:gd name="f72" fmla="*/ 119 f55 1"/>
              <a:gd name="f73" fmla="*/ 122 f56 1"/>
              <a:gd name="f74" fmla="*/ 66 f55 1"/>
              <a:gd name="f75" fmla="*/ 70 f56 1"/>
              <a:gd name="f76" fmla="*/ 12 f55 1"/>
              <a:gd name="f77" fmla="*/ 15 f56 1"/>
              <a:gd name="f78" fmla="*/ 65 f55 1"/>
              <a:gd name="f79" fmla="+- f57 0 f1"/>
              <a:gd name="f80" fmla="*/ f60 1 138"/>
              <a:gd name="f81" fmla="*/ f61 1 573"/>
              <a:gd name="f82" fmla="*/ f62 1 138"/>
              <a:gd name="f83" fmla="*/ f63 1 573"/>
              <a:gd name="f84" fmla="*/ f64 1 138"/>
              <a:gd name="f85" fmla="*/ f65 1 573"/>
              <a:gd name="f86" fmla="*/ f66 1 138"/>
              <a:gd name="f87" fmla="*/ f67 1 573"/>
              <a:gd name="f88" fmla="*/ f68 1 138"/>
              <a:gd name="f89" fmla="*/ f69 1 573"/>
              <a:gd name="f90" fmla="*/ f70 1 573"/>
              <a:gd name="f91" fmla="*/ f71 1 138"/>
              <a:gd name="f92" fmla="*/ f72 1 573"/>
              <a:gd name="f93" fmla="*/ f73 1 138"/>
              <a:gd name="f94" fmla="*/ f74 1 573"/>
              <a:gd name="f95" fmla="*/ f75 1 138"/>
              <a:gd name="f96" fmla="*/ f76 1 573"/>
              <a:gd name="f97" fmla="*/ f77 1 138"/>
              <a:gd name="f98" fmla="*/ f78 1 573"/>
              <a:gd name="f99" fmla="*/ 0 1 f58"/>
              <a:gd name="f100" fmla="*/ f52 1 f58"/>
              <a:gd name="f101" fmla="*/ 0 1 f59"/>
              <a:gd name="f102" fmla="*/ f53 1 f59"/>
              <a:gd name="f103" fmla="*/ f80 1 f58"/>
              <a:gd name="f104" fmla="*/ f81 1 f59"/>
              <a:gd name="f105" fmla="*/ f82 1 f58"/>
              <a:gd name="f106" fmla="*/ f83 1 f59"/>
              <a:gd name="f107" fmla="*/ f84 1 f58"/>
              <a:gd name="f108" fmla="*/ f85 1 f59"/>
              <a:gd name="f109" fmla="*/ f86 1 f58"/>
              <a:gd name="f110" fmla="*/ f87 1 f59"/>
              <a:gd name="f111" fmla="*/ f88 1 f58"/>
              <a:gd name="f112" fmla="*/ f89 1 f59"/>
              <a:gd name="f113" fmla="*/ f90 1 f59"/>
              <a:gd name="f114" fmla="*/ f91 1 f58"/>
              <a:gd name="f115" fmla="*/ f92 1 f59"/>
              <a:gd name="f116" fmla="*/ f93 1 f58"/>
              <a:gd name="f117" fmla="*/ f94 1 f59"/>
              <a:gd name="f118" fmla="*/ f95 1 f58"/>
              <a:gd name="f119" fmla="*/ f96 1 f59"/>
              <a:gd name="f120" fmla="*/ f97 1 f58"/>
              <a:gd name="f121" fmla="*/ f98 1 f59"/>
              <a:gd name="f122" fmla="*/ f99 f49 1"/>
              <a:gd name="f123" fmla="*/ f100 f49 1"/>
              <a:gd name="f124" fmla="*/ f102 f50 1"/>
              <a:gd name="f125" fmla="*/ f101 f50 1"/>
              <a:gd name="f126" fmla="*/ f103 f49 1"/>
              <a:gd name="f127" fmla="*/ f104 f50 1"/>
              <a:gd name="f128" fmla="*/ f105 f49 1"/>
              <a:gd name="f129" fmla="*/ f106 f50 1"/>
              <a:gd name="f130" fmla="*/ f107 f49 1"/>
              <a:gd name="f131" fmla="*/ f108 f50 1"/>
              <a:gd name="f132" fmla="*/ f109 f49 1"/>
              <a:gd name="f133" fmla="*/ f110 f50 1"/>
              <a:gd name="f134" fmla="*/ f111 f49 1"/>
              <a:gd name="f135" fmla="*/ f112 f50 1"/>
              <a:gd name="f136" fmla="*/ f113 f50 1"/>
              <a:gd name="f137" fmla="*/ f114 f49 1"/>
              <a:gd name="f138" fmla="*/ f115 f50 1"/>
              <a:gd name="f139" fmla="*/ f116 f49 1"/>
              <a:gd name="f140" fmla="*/ f117 f50 1"/>
              <a:gd name="f141" fmla="*/ f118 f49 1"/>
              <a:gd name="f142" fmla="*/ f119 f50 1"/>
              <a:gd name="f143" fmla="*/ f120 f49 1"/>
              <a:gd name="f144" fmla="*/ f121 f50 1"/>
            </a:gdLst>
            <a:ahLst/>
            <a:cxnLst>
              <a:cxn ang="3cd4">
                <a:pos x="hc" y="t"/>
              </a:cxn>
              <a:cxn ang="0">
                <a:pos x="r" y="vc"/>
              </a:cxn>
              <a:cxn ang="cd4">
                <a:pos x="hc" y="b"/>
              </a:cxn>
              <a:cxn ang="cd2">
                <a:pos x="l" y="vc"/>
              </a:cxn>
              <a:cxn ang="f79">
                <a:pos x="f126" y="f127"/>
              </a:cxn>
              <a:cxn ang="f79">
                <a:pos x="f128" y="f129"/>
              </a:cxn>
              <a:cxn ang="f79">
                <a:pos x="f130" y="f131"/>
              </a:cxn>
              <a:cxn ang="f79">
                <a:pos x="f132" y="f133"/>
              </a:cxn>
              <a:cxn ang="f79">
                <a:pos x="f134" y="f135"/>
              </a:cxn>
              <a:cxn ang="f79">
                <a:pos x="f134" y="f136"/>
              </a:cxn>
              <a:cxn ang="f79">
                <a:pos x="f126" y="f136"/>
              </a:cxn>
              <a:cxn ang="f79">
                <a:pos x="f126" y="f127"/>
              </a:cxn>
              <a:cxn ang="f79">
                <a:pos x="f137" y="f138"/>
              </a:cxn>
              <a:cxn ang="f79">
                <a:pos x="f139" y="f140"/>
              </a:cxn>
              <a:cxn ang="f79">
                <a:pos x="f141" y="f142"/>
              </a:cxn>
              <a:cxn ang="f79">
                <a:pos x="f143" y="f144"/>
              </a:cxn>
              <a:cxn ang="f79">
                <a:pos x="f137" y="f138"/>
              </a:cxn>
            </a:cxnLst>
            <a:rect l="f122" t="f125" r="f123" b="f124"/>
            <a:pathLst>
              <a:path w="138" h="573">
                <a:moveTo>
                  <a:pt x="f8" y="f9"/>
                </a:moveTo>
                <a:cubicBezTo>
                  <a:pt x="f10" y="f11"/>
                  <a:pt x="f5" y="f12"/>
                  <a:pt x="f13" y="f14"/>
                </a:cubicBezTo>
                <a:cubicBezTo>
                  <a:pt x="f15" y="f16"/>
                  <a:pt x="f17" y="f5"/>
                  <a:pt x="f18" y="f5"/>
                </a:cubicBezTo>
                <a:cubicBezTo>
                  <a:pt x="f19" y="f5"/>
                  <a:pt x="f20" y="f21"/>
                  <a:pt x="f22" y="f23"/>
                </a:cubicBezTo>
                <a:cubicBezTo>
                  <a:pt x="f6" y="f12"/>
                  <a:pt x="f24" y="f25"/>
                  <a:pt x="f26" y="f22"/>
                </a:cubicBezTo>
                <a:cubicBezTo>
                  <a:pt x="f26" y="f27"/>
                  <a:pt x="f26" y="f28"/>
                  <a:pt x="f26" y="f7"/>
                </a:cubicBezTo>
                <a:cubicBezTo>
                  <a:pt x="f29" y="f7"/>
                  <a:pt x="f30" y="f7"/>
                  <a:pt x="f8" y="f7"/>
                </a:cubicBezTo>
                <a:cubicBezTo>
                  <a:pt x="f8" y="f31"/>
                  <a:pt x="f8" y="f32"/>
                  <a:pt x="f8" y="f9"/>
                </a:cubicBezTo>
                <a:close/>
                <a:moveTo>
                  <a:pt x="f30" y="f24"/>
                </a:moveTo>
                <a:cubicBezTo>
                  <a:pt x="f33" y="f24"/>
                  <a:pt x="f34" y="f35"/>
                  <a:pt x="f34" y="f36"/>
                </a:cubicBezTo>
                <a:cubicBezTo>
                  <a:pt x="f37" y="f17"/>
                  <a:pt x="f38" y="f39"/>
                  <a:pt x="f40" y="f39"/>
                </a:cubicBezTo>
                <a:cubicBezTo>
                  <a:pt x="f41" y="f42"/>
                  <a:pt x="f43" y="f44"/>
                  <a:pt x="f43" y="f8"/>
                </a:cubicBezTo>
                <a:cubicBezTo>
                  <a:pt x="f43" y="f45"/>
                  <a:pt x="f46" y="f47"/>
                  <a:pt x="f30" y="f24"/>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8" name="Freeform 63">
            <a:extLst>
              <a:ext uri="{FF2B5EF4-FFF2-40B4-BE49-F238E27FC236}">
                <a16:creationId xmlns:a16="http://schemas.microsoft.com/office/drawing/2014/main" id="{381D97A6-35C6-4C1A-B03F-7A3D2C7C3DAE}"/>
              </a:ext>
            </a:extLst>
          </p:cNvPr>
          <p:cNvSpPr/>
          <p:nvPr/>
        </p:nvSpPr>
        <p:spPr>
          <a:xfrm>
            <a:off x="6483352" y="1592263"/>
            <a:ext cx="138110" cy="487366"/>
          </a:xfrm>
          <a:custGeom>
            <a:avLst/>
            <a:gdLst>
              <a:gd name="f0" fmla="val 10800000"/>
              <a:gd name="f1" fmla="val 5400000"/>
              <a:gd name="f2" fmla="val 180"/>
              <a:gd name="f3" fmla="val w"/>
              <a:gd name="f4" fmla="val h"/>
              <a:gd name="f5" fmla="val 0"/>
              <a:gd name="f6" fmla="val 139"/>
              <a:gd name="f7" fmla="val 494"/>
              <a:gd name="f8" fmla="val 74"/>
              <a:gd name="f9" fmla="val 130"/>
              <a:gd name="f10" fmla="val 252"/>
              <a:gd name="f11" fmla="val 372"/>
              <a:gd name="f12" fmla="val 493"/>
              <a:gd name="f13" fmla="val 72"/>
              <a:gd name="f14" fmla="val 70"/>
              <a:gd name="f15" fmla="val 68"/>
              <a:gd name="f16" fmla="val 67"/>
              <a:gd name="f17" fmla="val 487"/>
              <a:gd name="f18" fmla="val 65"/>
              <a:gd name="f19" fmla="val 481"/>
              <a:gd name="f20" fmla="val 474"/>
              <a:gd name="f21" fmla="val 64"/>
              <a:gd name="f22" fmla="val 367"/>
              <a:gd name="f23" fmla="val 261"/>
              <a:gd name="f24" fmla="val 154"/>
              <a:gd name="f25" fmla="val 138"/>
              <a:gd name="f26" fmla="val 63"/>
              <a:gd name="f27" fmla="val 128"/>
              <a:gd name="f28" fmla="val 45"/>
              <a:gd name="f29" fmla="val 122"/>
              <a:gd name="f30" fmla="val 15"/>
              <a:gd name="f31" fmla="val 113"/>
              <a:gd name="f32" fmla="val 79"/>
              <a:gd name="f33" fmla="val 7"/>
              <a:gd name="f34" fmla="val 49"/>
              <a:gd name="f35" fmla="val 14"/>
              <a:gd name="f36" fmla="val 21"/>
              <a:gd name="f37" fmla="val 40"/>
              <a:gd name="f38" fmla="val 101"/>
              <a:gd name="f39" fmla="val 22"/>
              <a:gd name="f40" fmla="val 134"/>
              <a:gd name="f41" fmla="val 52"/>
              <a:gd name="f42" fmla="val 82"/>
              <a:gd name="f43" fmla="val 123"/>
              <a:gd name="f44" fmla="val 112"/>
              <a:gd name="f45" fmla="val 95"/>
              <a:gd name="f46" fmla="val 89"/>
              <a:gd name="f47" fmla="val 126"/>
              <a:gd name="f48" fmla="val 83"/>
              <a:gd name="f49" fmla="val 127"/>
              <a:gd name="f50" fmla="val 124"/>
              <a:gd name="f51" fmla="val 35"/>
              <a:gd name="f52" fmla="val 100"/>
              <a:gd name="f53" fmla="val 11"/>
              <a:gd name="f54" fmla="val 71"/>
              <a:gd name="f55" fmla="val 10"/>
              <a:gd name="f56" fmla="val 41"/>
              <a:gd name="f57" fmla="val 17"/>
              <a:gd name="f58" fmla="val 33"/>
              <a:gd name="f59" fmla="val 16"/>
              <a:gd name="f60" fmla="val 93"/>
              <a:gd name="f61" fmla="val 117"/>
              <a:gd name="f62" fmla="val 94"/>
              <a:gd name="f63" fmla="+- 0 0 -90"/>
              <a:gd name="f64" fmla="*/ f3 1 139"/>
              <a:gd name="f65" fmla="*/ f4 1 494"/>
              <a:gd name="f66" fmla="val f5"/>
              <a:gd name="f67" fmla="val f6"/>
              <a:gd name="f68" fmla="val f7"/>
              <a:gd name="f69" fmla="*/ f63 f0 1"/>
              <a:gd name="f70" fmla="+- f68 0 f66"/>
              <a:gd name="f71" fmla="+- f67 0 f66"/>
              <a:gd name="f72" fmla="*/ f69 1 f2"/>
              <a:gd name="f73" fmla="*/ f71 1 139"/>
              <a:gd name="f74" fmla="*/ f70 1 494"/>
              <a:gd name="f75" fmla="*/ 74 f71 1"/>
              <a:gd name="f76" fmla="*/ 130 f70 1"/>
              <a:gd name="f77" fmla="*/ 493 f70 1"/>
              <a:gd name="f78" fmla="*/ 68 f71 1"/>
              <a:gd name="f79" fmla="*/ 494 f70 1"/>
              <a:gd name="f80" fmla="*/ 65 f71 1"/>
              <a:gd name="f81" fmla="*/ 474 f70 1"/>
              <a:gd name="f82" fmla="*/ 154 f70 1"/>
              <a:gd name="f83" fmla="*/ 45 f71 1"/>
              <a:gd name="f84" fmla="*/ 122 f70 1"/>
              <a:gd name="f85" fmla="*/ 7 f71 1"/>
              <a:gd name="f86" fmla="*/ 49 f70 1"/>
              <a:gd name="f87" fmla="*/ 70 f71 1"/>
              <a:gd name="f88" fmla="*/ 0 f70 1"/>
              <a:gd name="f89" fmla="*/ 134 f71 1"/>
              <a:gd name="f90" fmla="*/ 52 f70 1"/>
              <a:gd name="f91" fmla="*/ 95 f71 1"/>
              <a:gd name="f92" fmla="*/ 123 f70 1"/>
              <a:gd name="f93" fmla="*/ 123 f71 1"/>
              <a:gd name="f94" fmla="*/ 64 f70 1"/>
              <a:gd name="f95" fmla="*/ 71 f71 1"/>
              <a:gd name="f96" fmla="*/ 10 f70 1"/>
              <a:gd name="f97" fmla="*/ 16 f71 1"/>
              <a:gd name="f98" fmla="*/ 63 f70 1"/>
              <a:gd name="f99" fmla="*/ 117 f70 1"/>
              <a:gd name="f100" fmla="+- f72 0 f1"/>
              <a:gd name="f101" fmla="*/ f75 1 139"/>
              <a:gd name="f102" fmla="*/ f76 1 494"/>
              <a:gd name="f103" fmla="*/ f77 1 494"/>
              <a:gd name="f104" fmla="*/ f78 1 139"/>
              <a:gd name="f105" fmla="*/ f79 1 494"/>
              <a:gd name="f106" fmla="*/ f80 1 139"/>
              <a:gd name="f107" fmla="*/ f81 1 494"/>
              <a:gd name="f108" fmla="*/ f82 1 494"/>
              <a:gd name="f109" fmla="*/ f83 1 139"/>
              <a:gd name="f110" fmla="*/ f84 1 494"/>
              <a:gd name="f111" fmla="*/ f85 1 139"/>
              <a:gd name="f112" fmla="*/ f86 1 494"/>
              <a:gd name="f113" fmla="*/ f87 1 139"/>
              <a:gd name="f114" fmla="*/ f88 1 494"/>
              <a:gd name="f115" fmla="*/ f89 1 139"/>
              <a:gd name="f116" fmla="*/ f90 1 494"/>
              <a:gd name="f117" fmla="*/ f91 1 139"/>
              <a:gd name="f118" fmla="*/ f92 1 494"/>
              <a:gd name="f119" fmla="*/ f93 1 139"/>
              <a:gd name="f120" fmla="*/ f94 1 494"/>
              <a:gd name="f121" fmla="*/ f95 1 139"/>
              <a:gd name="f122" fmla="*/ f96 1 494"/>
              <a:gd name="f123" fmla="*/ f97 1 139"/>
              <a:gd name="f124" fmla="*/ f98 1 494"/>
              <a:gd name="f125" fmla="*/ f99 1 494"/>
              <a:gd name="f126" fmla="*/ 0 1 f73"/>
              <a:gd name="f127" fmla="*/ f67 1 f73"/>
              <a:gd name="f128" fmla="*/ 0 1 f74"/>
              <a:gd name="f129" fmla="*/ f68 1 f74"/>
              <a:gd name="f130" fmla="*/ f101 1 f73"/>
              <a:gd name="f131" fmla="*/ f102 1 f74"/>
              <a:gd name="f132" fmla="*/ f103 1 f74"/>
              <a:gd name="f133" fmla="*/ f104 1 f73"/>
              <a:gd name="f134" fmla="*/ f105 1 f74"/>
              <a:gd name="f135" fmla="*/ f106 1 f73"/>
              <a:gd name="f136" fmla="*/ f107 1 f74"/>
              <a:gd name="f137" fmla="*/ f108 1 f74"/>
              <a:gd name="f138" fmla="*/ f109 1 f73"/>
              <a:gd name="f139" fmla="*/ f110 1 f74"/>
              <a:gd name="f140" fmla="*/ f111 1 f73"/>
              <a:gd name="f141" fmla="*/ f112 1 f74"/>
              <a:gd name="f142" fmla="*/ f113 1 f73"/>
              <a:gd name="f143" fmla="*/ f114 1 f74"/>
              <a:gd name="f144" fmla="*/ f115 1 f73"/>
              <a:gd name="f145" fmla="*/ f116 1 f74"/>
              <a:gd name="f146" fmla="*/ f117 1 f73"/>
              <a:gd name="f147" fmla="*/ f118 1 f74"/>
              <a:gd name="f148" fmla="*/ f119 1 f73"/>
              <a:gd name="f149" fmla="*/ f120 1 f74"/>
              <a:gd name="f150" fmla="*/ f121 1 f73"/>
              <a:gd name="f151" fmla="*/ f122 1 f74"/>
              <a:gd name="f152" fmla="*/ f123 1 f73"/>
              <a:gd name="f153" fmla="*/ f124 1 f74"/>
              <a:gd name="f154" fmla="*/ f125 1 f74"/>
              <a:gd name="f155" fmla="*/ f126 f64 1"/>
              <a:gd name="f156" fmla="*/ f127 f64 1"/>
              <a:gd name="f157" fmla="*/ f129 f65 1"/>
              <a:gd name="f158" fmla="*/ f128 f65 1"/>
              <a:gd name="f159" fmla="*/ f130 f64 1"/>
              <a:gd name="f160" fmla="*/ f131 f65 1"/>
              <a:gd name="f161" fmla="*/ f132 f65 1"/>
              <a:gd name="f162" fmla="*/ f133 f64 1"/>
              <a:gd name="f163" fmla="*/ f134 f65 1"/>
              <a:gd name="f164" fmla="*/ f135 f64 1"/>
              <a:gd name="f165" fmla="*/ f136 f65 1"/>
              <a:gd name="f166" fmla="*/ f137 f65 1"/>
              <a:gd name="f167" fmla="*/ f138 f64 1"/>
              <a:gd name="f168" fmla="*/ f139 f65 1"/>
              <a:gd name="f169" fmla="*/ f140 f64 1"/>
              <a:gd name="f170" fmla="*/ f141 f65 1"/>
              <a:gd name="f171" fmla="*/ f142 f64 1"/>
              <a:gd name="f172" fmla="*/ f143 f65 1"/>
              <a:gd name="f173" fmla="*/ f144 f64 1"/>
              <a:gd name="f174" fmla="*/ f145 f65 1"/>
              <a:gd name="f175" fmla="*/ f146 f64 1"/>
              <a:gd name="f176" fmla="*/ f147 f65 1"/>
              <a:gd name="f177" fmla="*/ f148 f64 1"/>
              <a:gd name="f178" fmla="*/ f149 f65 1"/>
              <a:gd name="f179" fmla="*/ f150 f64 1"/>
              <a:gd name="f180" fmla="*/ f151 f65 1"/>
              <a:gd name="f181" fmla="*/ f152 f64 1"/>
              <a:gd name="f182" fmla="*/ f153 f65 1"/>
              <a:gd name="f183" fmla="*/ f154 f65 1"/>
            </a:gdLst>
            <a:ahLst/>
            <a:cxnLst>
              <a:cxn ang="3cd4">
                <a:pos x="hc" y="t"/>
              </a:cxn>
              <a:cxn ang="0">
                <a:pos x="r" y="vc"/>
              </a:cxn>
              <a:cxn ang="cd4">
                <a:pos x="hc" y="b"/>
              </a:cxn>
              <a:cxn ang="cd2">
                <a:pos x="l" y="vc"/>
              </a:cxn>
              <a:cxn ang="f100">
                <a:pos x="f159" y="f160"/>
              </a:cxn>
              <a:cxn ang="f100">
                <a:pos x="f159" y="f161"/>
              </a:cxn>
              <a:cxn ang="f100">
                <a:pos x="f162" y="f163"/>
              </a:cxn>
              <a:cxn ang="f100">
                <a:pos x="f164" y="f165"/>
              </a:cxn>
              <a:cxn ang="f100">
                <a:pos x="f164" y="f166"/>
              </a:cxn>
              <a:cxn ang="f100">
                <a:pos x="f167" y="f168"/>
              </a:cxn>
              <a:cxn ang="f100">
                <a:pos x="f169" y="f170"/>
              </a:cxn>
              <a:cxn ang="f100">
                <a:pos x="f171" y="f172"/>
              </a:cxn>
              <a:cxn ang="f100">
                <a:pos x="f173" y="f174"/>
              </a:cxn>
              <a:cxn ang="f100">
                <a:pos x="f175" y="f176"/>
              </a:cxn>
              <a:cxn ang="f100">
                <a:pos x="f159" y="f160"/>
              </a:cxn>
              <a:cxn ang="f100">
                <a:pos x="f177" y="f178"/>
              </a:cxn>
              <a:cxn ang="f100">
                <a:pos x="f179" y="f180"/>
              </a:cxn>
              <a:cxn ang="f100">
                <a:pos x="f181" y="f182"/>
              </a:cxn>
              <a:cxn ang="f100">
                <a:pos x="f171" y="f183"/>
              </a:cxn>
              <a:cxn ang="f100">
                <a:pos x="f177" y="f178"/>
              </a:cxn>
            </a:cxnLst>
            <a:rect l="f155" t="f158" r="f156" b="f157"/>
            <a:pathLst>
              <a:path w="139" h="493">
                <a:moveTo>
                  <a:pt x="f8" y="f9"/>
                </a:moveTo>
                <a:cubicBezTo>
                  <a:pt x="f8" y="f10"/>
                  <a:pt x="f8" y="f11"/>
                  <a:pt x="f8" y="f12"/>
                </a:cubicBezTo>
                <a:cubicBezTo>
                  <a:pt x="f13" y="f12"/>
                  <a:pt x="f14" y="f7"/>
                  <a:pt x="f15" y="f7"/>
                </a:cubicBezTo>
                <a:cubicBezTo>
                  <a:pt x="f16" y="f17"/>
                  <a:pt x="f18" y="f19"/>
                  <a:pt x="f18" y="f20"/>
                </a:cubicBezTo>
                <a:cubicBezTo>
                  <a:pt x="f21" y="f22"/>
                  <a:pt x="f21" y="f23"/>
                  <a:pt x="f18" y="f24"/>
                </a:cubicBezTo>
                <a:cubicBezTo>
                  <a:pt x="f18" y="f25"/>
                  <a:pt x="f26" y="f27"/>
                  <a:pt x="f28" y="f29"/>
                </a:cubicBezTo>
                <a:cubicBezTo>
                  <a:pt x="f30" y="f31"/>
                  <a:pt x="f5" y="f32"/>
                  <a:pt x="f33" y="f34"/>
                </a:cubicBezTo>
                <a:cubicBezTo>
                  <a:pt x="f35" y="f36"/>
                  <a:pt x="f37" y="f5"/>
                  <a:pt x="f14" y="f5"/>
                </a:cubicBezTo>
                <a:cubicBezTo>
                  <a:pt x="f38" y="f5"/>
                  <a:pt x="f27" y="f39"/>
                  <a:pt x="f40" y="f41"/>
                </a:cubicBezTo>
                <a:cubicBezTo>
                  <a:pt x="f6" y="f42"/>
                  <a:pt x="f43" y="f44"/>
                  <a:pt x="f45" y="f43"/>
                </a:cubicBezTo>
                <a:cubicBezTo>
                  <a:pt x="f46" y="f47"/>
                  <a:pt x="f48" y="f49"/>
                  <a:pt x="f8" y="f9"/>
                </a:cubicBezTo>
                <a:close/>
                <a:moveTo>
                  <a:pt x="f43" y="f21"/>
                </a:moveTo>
                <a:cubicBezTo>
                  <a:pt x="f50" y="f51"/>
                  <a:pt x="f52" y="f53"/>
                  <a:pt x="f54" y="f55"/>
                </a:cubicBezTo>
                <a:cubicBezTo>
                  <a:pt x="f56" y="f55"/>
                  <a:pt x="f57" y="f58"/>
                  <a:pt x="f59" y="f26"/>
                </a:cubicBezTo>
                <a:cubicBezTo>
                  <a:pt x="f30" y="f60"/>
                  <a:pt x="f37" y="f61"/>
                  <a:pt x="f14" y="f61"/>
                </a:cubicBezTo>
                <a:cubicBezTo>
                  <a:pt x="f52" y="f61"/>
                  <a:pt x="f43" y="f62"/>
                  <a:pt x="f43" y="f21"/>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9" name="Freeform 64">
            <a:extLst>
              <a:ext uri="{FF2B5EF4-FFF2-40B4-BE49-F238E27FC236}">
                <a16:creationId xmlns:a16="http://schemas.microsoft.com/office/drawing/2014/main" id="{938A6420-45E9-4605-93DD-90D467EA6617}"/>
              </a:ext>
            </a:extLst>
          </p:cNvPr>
          <p:cNvSpPr/>
          <p:nvPr/>
        </p:nvSpPr>
        <p:spPr>
          <a:xfrm>
            <a:off x="6762746" y="1592263"/>
            <a:ext cx="134938" cy="487366"/>
          </a:xfrm>
          <a:custGeom>
            <a:avLst/>
            <a:gdLst>
              <a:gd name="f0" fmla="val 10800000"/>
              <a:gd name="f1" fmla="val 5400000"/>
              <a:gd name="f2" fmla="val 180"/>
              <a:gd name="f3" fmla="val w"/>
              <a:gd name="f4" fmla="val h"/>
              <a:gd name="f5" fmla="val 0"/>
              <a:gd name="f6" fmla="val 138"/>
              <a:gd name="f7" fmla="val 494"/>
              <a:gd name="f8" fmla="val 66"/>
              <a:gd name="f9" fmla="val 373"/>
              <a:gd name="f10" fmla="val 252"/>
              <a:gd name="f11" fmla="val 132"/>
              <a:gd name="f12" fmla="val 58"/>
              <a:gd name="f13" fmla="val 129"/>
              <a:gd name="f14" fmla="val 53"/>
              <a:gd name="f15" fmla="val 127"/>
              <a:gd name="f16" fmla="val 48"/>
              <a:gd name="f17" fmla="val 125"/>
              <a:gd name="f18" fmla="val 18"/>
              <a:gd name="f19" fmla="val 114"/>
              <a:gd name="f20" fmla="val 84"/>
              <a:gd name="f21" fmla="val 6"/>
              <a:gd name="f22" fmla="val 54"/>
              <a:gd name="f23" fmla="val 11"/>
              <a:gd name="f24" fmla="val 22"/>
              <a:gd name="f25" fmla="val 39"/>
              <a:gd name="f26" fmla="val 71"/>
              <a:gd name="f27" fmla="val 1"/>
              <a:gd name="f28" fmla="val 101"/>
              <a:gd name="f29" fmla="val 128"/>
              <a:gd name="f30" fmla="val 24"/>
              <a:gd name="f31" fmla="val 133"/>
              <a:gd name="f32" fmla="val 86"/>
              <a:gd name="f33" fmla="val 122"/>
              <a:gd name="f34" fmla="val 116"/>
              <a:gd name="f35" fmla="val 90"/>
              <a:gd name="f36" fmla="val 76"/>
              <a:gd name="f37" fmla="val 74"/>
              <a:gd name="f38" fmla="val 137"/>
              <a:gd name="f39" fmla="val 149"/>
              <a:gd name="f40" fmla="val 75"/>
              <a:gd name="f41" fmla="val 257"/>
              <a:gd name="f42" fmla="val 364"/>
              <a:gd name="f43" fmla="val 471"/>
              <a:gd name="f44" fmla="val 479"/>
              <a:gd name="f45" fmla="val 487"/>
              <a:gd name="f46" fmla="val 73"/>
              <a:gd name="f47" fmla="val 68"/>
              <a:gd name="f48" fmla="val 70"/>
              <a:gd name="f49" fmla="val 40"/>
              <a:gd name="f50" fmla="val 17"/>
              <a:gd name="f51" fmla="val 35"/>
              <a:gd name="f52" fmla="val 16"/>
              <a:gd name="f53" fmla="val 64"/>
              <a:gd name="f54" fmla="val 94"/>
              <a:gd name="f55" fmla="val 118"/>
              <a:gd name="f56" fmla="val 98"/>
              <a:gd name="f57" fmla="val 119"/>
              <a:gd name="f58" fmla="val 124"/>
              <a:gd name="f59" fmla="val 65"/>
              <a:gd name="f60" fmla="val 123"/>
              <a:gd name="f61" fmla="val 36"/>
              <a:gd name="f62" fmla="val 99"/>
              <a:gd name="f63" fmla="val 12"/>
              <a:gd name="f64" fmla="+- 0 0 -90"/>
              <a:gd name="f65" fmla="*/ f3 1 138"/>
              <a:gd name="f66" fmla="*/ f4 1 494"/>
              <a:gd name="f67" fmla="val f5"/>
              <a:gd name="f68" fmla="val f6"/>
              <a:gd name="f69" fmla="val f7"/>
              <a:gd name="f70" fmla="*/ f64 f0 1"/>
              <a:gd name="f71" fmla="+- f69 0 f67"/>
              <a:gd name="f72" fmla="+- f68 0 f67"/>
              <a:gd name="f73" fmla="*/ f70 1 f2"/>
              <a:gd name="f74" fmla="*/ f72 1 138"/>
              <a:gd name="f75" fmla="*/ f71 1 494"/>
              <a:gd name="f76" fmla="*/ 66 f72 1"/>
              <a:gd name="f77" fmla="*/ 494 f71 1"/>
              <a:gd name="f78" fmla="*/ 132 f71 1"/>
              <a:gd name="f79" fmla="*/ 48 f72 1"/>
              <a:gd name="f80" fmla="*/ 125 f71 1"/>
              <a:gd name="f81" fmla="*/ 6 f72 1"/>
              <a:gd name="f82" fmla="*/ 54 f71 1"/>
              <a:gd name="f83" fmla="*/ 71 f72 1"/>
              <a:gd name="f84" fmla="*/ 1 f71 1"/>
              <a:gd name="f85" fmla="*/ 133 f72 1"/>
              <a:gd name="f86" fmla="*/ 53 f71 1"/>
              <a:gd name="f87" fmla="*/ 90 f72 1"/>
              <a:gd name="f88" fmla="*/ 74 f72 1"/>
              <a:gd name="f89" fmla="*/ 149 f71 1"/>
              <a:gd name="f90" fmla="*/ 471 f71 1"/>
              <a:gd name="f91" fmla="*/ 73 f72 1"/>
              <a:gd name="f92" fmla="*/ 70 f72 1"/>
              <a:gd name="f93" fmla="*/ 11 f71 1"/>
              <a:gd name="f94" fmla="*/ 16 f72 1"/>
              <a:gd name="f95" fmla="*/ 64 f71 1"/>
              <a:gd name="f96" fmla="*/ 68 f72 1"/>
              <a:gd name="f97" fmla="*/ 118 f71 1"/>
              <a:gd name="f98" fmla="*/ 124 f72 1"/>
              <a:gd name="f99" fmla="*/ 65 f71 1"/>
              <a:gd name="f100" fmla="+- f73 0 f1"/>
              <a:gd name="f101" fmla="*/ f76 1 138"/>
              <a:gd name="f102" fmla="*/ f77 1 494"/>
              <a:gd name="f103" fmla="*/ f78 1 494"/>
              <a:gd name="f104" fmla="*/ f79 1 138"/>
              <a:gd name="f105" fmla="*/ f80 1 494"/>
              <a:gd name="f106" fmla="*/ f81 1 138"/>
              <a:gd name="f107" fmla="*/ f82 1 494"/>
              <a:gd name="f108" fmla="*/ f83 1 138"/>
              <a:gd name="f109" fmla="*/ f84 1 494"/>
              <a:gd name="f110" fmla="*/ f85 1 138"/>
              <a:gd name="f111" fmla="*/ f86 1 494"/>
              <a:gd name="f112" fmla="*/ f87 1 138"/>
              <a:gd name="f113" fmla="*/ f88 1 138"/>
              <a:gd name="f114" fmla="*/ f89 1 494"/>
              <a:gd name="f115" fmla="*/ f90 1 494"/>
              <a:gd name="f116" fmla="*/ f91 1 138"/>
              <a:gd name="f117" fmla="*/ f92 1 138"/>
              <a:gd name="f118" fmla="*/ f93 1 494"/>
              <a:gd name="f119" fmla="*/ f94 1 138"/>
              <a:gd name="f120" fmla="*/ f95 1 494"/>
              <a:gd name="f121" fmla="*/ f96 1 138"/>
              <a:gd name="f122" fmla="*/ f97 1 494"/>
              <a:gd name="f123" fmla="*/ f98 1 138"/>
              <a:gd name="f124" fmla="*/ f99 1 494"/>
              <a:gd name="f125" fmla="*/ 0 1 f74"/>
              <a:gd name="f126" fmla="*/ f68 1 f74"/>
              <a:gd name="f127" fmla="*/ 0 1 f75"/>
              <a:gd name="f128" fmla="*/ f69 1 f75"/>
              <a:gd name="f129" fmla="*/ f101 1 f74"/>
              <a:gd name="f130" fmla="*/ f102 1 f75"/>
              <a:gd name="f131" fmla="*/ f103 1 f75"/>
              <a:gd name="f132" fmla="*/ f104 1 f74"/>
              <a:gd name="f133" fmla="*/ f105 1 f75"/>
              <a:gd name="f134" fmla="*/ f106 1 f74"/>
              <a:gd name="f135" fmla="*/ f107 1 f75"/>
              <a:gd name="f136" fmla="*/ f108 1 f74"/>
              <a:gd name="f137" fmla="*/ f109 1 f75"/>
              <a:gd name="f138" fmla="*/ f110 1 f74"/>
              <a:gd name="f139" fmla="*/ f111 1 f75"/>
              <a:gd name="f140" fmla="*/ f112 1 f74"/>
              <a:gd name="f141" fmla="*/ f113 1 f74"/>
              <a:gd name="f142" fmla="*/ f114 1 f75"/>
              <a:gd name="f143" fmla="*/ f115 1 f75"/>
              <a:gd name="f144" fmla="*/ f116 1 f74"/>
              <a:gd name="f145" fmla="*/ f117 1 f74"/>
              <a:gd name="f146" fmla="*/ f118 1 f75"/>
              <a:gd name="f147" fmla="*/ f119 1 f74"/>
              <a:gd name="f148" fmla="*/ f120 1 f75"/>
              <a:gd name="f149" fmla="*/ f121 1 f74"/>
              <a:gd name="f150" fmla="*/ f122 1 f75"/>
              <a:gd name="f151" fmla="*/ f123 1 f74"/>
              <a:gd name="f152" fmla="*/ f124 1 f75"/>
              <a:gd name="f153" fmla="*/ f125 f65 1"/>
              <a:gd name="f154" fmla="*/ f126 f65 1"/>
              <a:gd name="f155" fmla="*/ f128 f66 1"/>
              <a:gd name="f156" fmla="*/ f127 f66 1"/>
              <a:gd name="f157" fmla="*/ f129 f65 1"/>
              <a:gd name="f158" fmla="*/ f130 f66 1"/>
              <a:gd name="f159" fmla="*/ f131 f66 1"/>
              <a:gd name="f160" fmla="*/ f132 f65 1"/>
              <a:gd name="f161" fmla="*/ f133 f66 1"/>
              <a:gd name="f162" fmla="*/ f134 f65 1"/>
              <a:gd name="f163" fmla="*/ f135 f66 1"/>
              <a:gd name="f164" fmla="*/ f136 f65 1"/>
              <a:gd name="f165" fmla="*/ f137 f66 1"/>
              <a:gd name="f166" fmla="*/ f138 f65 1"/>
              <a:gd name="f167" fmla="*/ f139 f66 1"/>
              <a:gd name="f168" fmla="*/ f140 f65 1"/>
              <a:gd name="f169" fmla="*/ f141 f65 1"/>
              <a:gd name="f170" fmla="*/ f142 f66 1"/>
              <a:gd name="f171" fmla="*/ f143 f66 1"/>
              <a:gd name="f172" fmla="*/ f144 f65 1"/>
              <a:gd name="f173" fmla="*/ f145 f65 1"/>
              <a:gd name="f174" fmla="*/ f146 f66 1"/>
              <a:gd name="f175" fmla="*/ f147 f65 1"/>
              <a:gd name="f176" fmla="*/ f148 f66 1"/>
              <a:gd name="f177" fmla="*/ f149 f65 1"/>
              <a:gd name="f178" fmla="*/ f150 f66 1"/>
              <a:gd name="f179" fmla="*/ f151 f65 1"/>
              <a:gd name="f180" fmla="*/ f152 f66 1"/>
            </a:gdLst>
            <a:ahLst/>
            <a:cxnLst>
              <a:cxn ang="3cd4">
                <a:pos x="hc" y="t"/>
              </a:cxn>
              <a:cxn ang="0">
                <a:pos x="r" y="vc"/>
              </a:cxn>
              <a:cxn ang="cd4">
                <a:pos x="hc" y="b"/>
              </a:cxn>
              <a:cxn ang="cd2">
                <a:pos x="l" y="vc"/>
              </a:cxn>
              <a:cxn ang="f100">
                <a:pos x="f157" y="f158"/>
              </a:cxn>
              <a:cxn ang="f100">
                <a:pos x="f157" y="f159"/>
              </a:cxn>
              <a:cxn ang="f100">
                <a:pos x="f160" y="f161"/>
              </a:cxn>
              <a:cxn ang="f100">
                <a:pos x="f162" y="f163"/>
              </a:cxn>
              <a:cxn ang="f100">
                <a:pos x="f164" y="f165"/>
              </a:cxn>
              <a:cxn ang="f100">
                <a:pos x="f166" y="f167"/>
              </a:cxn>
              <a:cxn ang="f100">
                <a:pos x="f168" y="f161"/>
              </a:cxn>
              <a:cxn ang="f100">
                <a:pos x="f169" y="f170"/>
              </a:cxn>
              <a:cxn ang="f100">
                <a:pos x="f169" y="f171"/>
              </a:cxn>
              <a:cxn ang="f100">
                <a:pos x="f172" y="f158"/>
              </a:cxn>
              <a:cxn ang="f100">
                <a:pos x="f157" y="f158"/>
              </a:cxn>
              <a:cxn ang="f100">
                <a:pos x="f173" y="f174"/>
              </a:cxn>
              <a:cxn ang="f100">
                <a:pos x="f175" y="f176"/>
              </a:cxn>
              <a:cxn ang="f100">
                <a:pos x="f177" y="f178"/>
              </a:cxn>
              <a:cxn ang="f100">
                <a:pos x="f179" y="f180"/>
              </a:cxn>
              <a:cxn ang="f100">
                <a:pos x="f173" y="f174"/>
              </a:cxn>
            </a:cxnLst>
            <a:rect l="f153" t="f156" r="f154" b="f155"/>
            <a:pathLst>
              <a:path w="138" h="493">
                <a:moveTo>
                  <a:pt x="f8" y="f7"/>
                </a:moveTo>
                <a:cubicBezTo>
                  <a:pt x="f8" y="f9"/>
                  <a:pt x="f8" y="f10"/>
                  <a:pt x="f8" y="f11"/>
                </a:cubicBezTo>
                <a:cubicBezTo>
                  <a:pt x="f12" y="f13"/>
                  <a:pt x="f14" y="f15"/>
                  <a:pt x="f16" y="f17"/>
                </a:cubicBezTo>
                <a:cubicBezTo>
                  <a:pt x="f18" y="f19"/>
                  <a:pt x="f5" y="f20"/>
                  <a:pt x="f21" y="f22"/>
                </a:cubicBezTo>
                <a:cubicBezTo>
                  <a:pt x="f23" y="f24"/>
                  <a:pt x="f25" y="f5"/>
                  <a:pt x="f26" y="f27"/>
                </a:cubicBezTo>
                <a:cubicBezTo>
                  <a:pt x="f28" y="f27"/>
                  <a:pt x="f29" y="f30"/>
                  <a:pt x="f31" y="f14"/>
                </a:cubicBezTo>
                <a:cubicBezTo>
                  <a:pt x="f6" y="f32"/>
                  <a:pt x="f33" y="f34"/>
                  <a:pt x="f35" y="f17"/>
                </a:cubicBezTo>
                <a:cubicBezTo>
                  <a:pt x="f36" y="f13"/>
                  <a:pt x="f37" y="f38"/>
                  <a:pt x="f37" y="f39"/>
                </a:cubicBezTo>
                <a:cubicBezTo>
                  <a:pt x="f40" y="f41"/>
                  <a:pt x="f40" y="f42"/>
                  <a:pt x="f37" y="f43"/>
                </a:cubicBezTo>
                <a:cubicBezTo>
                  <a:pt x="f37" y="f44"/>
                  <a:pt x="f37" y="f45"/>
                  <a:pt x="f46" y="f7"/>
                </a:cubicBezTo>
                <a:cubicBezTo>
                  <a:pt x="f26" y="f7"/>
                  <a:pt x="f47" y="f7"/>
                  <a:pt x="f8" y="f7"/>
                </a:cubicBezTo>
                <a:close/>
                <a:moveTo>
                  <a:pt x="f48" y="f23"/>
                </a:moveTo>
                <a:cubicBezTo>
                  <a:pt x="f49" y="f23"/>
                  <a:pt x="f50" y="f51"/>
                  <a:pt x="f52" y="f53"/>
                </a:cubicBezTo>
                <a:cubicBezTo>
                  <a:pt x="f52" y="f54"/>
                  <a:pt x="f25" y="f55"/>
                  <a:pt x="f47" y="f55"/>
                </a:cubicBezTo>
                <a:cubicBezTo>
                  <a:pt x="f56" y="f57"/>
                  <a:pt x="f58" y="f54"/>
                  <a:pt x="f58" y="f59"/>
                </a:cubicBezTo>
                <a:cubicBezTo>
                  <a:pt x="f60" y="f61"/>
                  <a:pt x="f62" y="f63"/>
                  <a:pt x="f48" y="f23"/>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0" name="Freeform 65">
            <a:extLst>
              <a:ext uri="{FF2B5EF4-FFF2-40B4-BE49-F238E27FC236}">
                <a16:creationId xmlns:a16="http://schemas.microsoft.com/office/drawing/2014/main" id="{D78AB342-60B3-4CA3-AE72-7F074FCBB93A}"/>
              </a:ext>
            </a:extLst>
          </p:cNvPr>
          <p:cNvSpPr/>
          <p:nvPr/>
        </p:nvSpPr>
        <p:spPr>
          <a:xfrm>
            <a:off x="4487866" y="2195510"/>
            <a:ext cx="76196" cy="133346"/>
          </a:xfrm>
          <a:custGeom>
            <a:avLst/>
            <a:gdLst>
              <a:gd name="f0" fmla="val 10800000"/>
              <a:gd name="f1" fmla="val 5400000"/>
              <a:gd name="f2" fmla="val 180"/>
              <a:gd name="f3" fmla="val w"/>
              <a:gd name="f4" fmla="val h"/>
              <a:gd name="f5" fmla="val 0"/>
              <a:gd name="f6" fmla="val 77"/>
              <a:gd name="f7" fmla="val 136"/>
              <a:gd name="f8" fmla="val 4"/>
              <a:gd name="f9" fmla="val 22"/>
              <a:gd name="f10" fmla="val 11"/>
              <a:gd name="f11" fmla="val 16"/>
              <a:gd name="f12" fmla="val 20"/>
              <a:gd name="f13" fmla="val 9"/>
              <a:gd name="f14" fmla="val 29"/>
              <a:gd name="f15" fmla="val 40"/>
              <a:gd name="f16" fmla="val 7"/>
              <a:gd name="f17" fmla="val 50"/>
              <a:gd name="f18" fmla="val 14"/>
              <a:gd name="f19" fmla="val 64"/>
              <a:gd name="f20" fmla="val 66"/>
              <a:gd name="f21" fmla="val 67"/>
              <a:gd name="f22" fmla="val 10"/>
              <a:gd name="f23" fmla="val 69"/>
              <a:gd name="f24" fmla="val 6"/>
              <a:gd name="f25" fmla="val 71"/>
              <a:gd name="f26" fmla="val 73"/>
              <a:gd name="f27" fmla="val 75"/>
              <a:gd name="f28" fmla="val 12"/>
              <a:gd name="f29" fmla="val 21"/>
              <a:gd name="f30" fmla="val 74"/>
              <a:gd name="f31" fmla="val 25"/>
              <a:gd name="f32" fmla="val 61"/>
              <a:gd name="f33" fmla="val 37"/>
              <a:gd name="f34" fmla="val 46"/>
              <a:gd name="f35" fmla="val 35"/>
              <a:gd name="f36" fmla="val 31"/>
              <a:gd name="f37" fmla="val 28"/>
              <a:gd name="f38" fmla="val 30"/>
              <a:gd name="f39" fmla="val 27"/>
              <a:gd name="f40" fmla="val 26"/>
              <a:gd name="f41" fmla="val 47"/>
              <a:gd name="f42" fmla="val 56"/>
              <a:gd name="f43" fmla="val 57"/>
              <a:gd name="f44" fmla="val 49"/>
              <a:gd name="f45" fmla="val 58"/>
              <a:gd name="f46" fmla="val 60"/>
              <a:gd name="f47" fmla="val 62"/>
              <a:gd name="f48" fmla="val 68"/>
              <a:gd name="f49" fmla="val 38"/>
              <a:gd name="f50" fmla="val 72"/>
              <a:gd name="f51" fmla="val 76"/>
              <a:gd name="f52" fmla="val 82"/>
              <a:gd name="f53" fmla="val 89"/>
              <a:gd name="f54" fmla="val 96"/>
              <a:gd name="f55" fmla="val 100"/>
              <a:gd name="f56" fmla="val 131"/>
              <a:gd name="f57" fmla="val 130"/>
              <a:gd name="f58" fmla="val 129"/>
              <a:gd name="f59" fmla="val 52"/>
              <a:gd name="f60" fmla="val 127"/>
              <a:gd name="f61" fmla="val 121"/>
              <a:gd name="f62" fmla="val 117"/>
              <a:gd name="f63" fmla="val 113"/>
              <a:gd name="f64" fmla="val 122"/>
              <a:gd name="f65" fmla="val 88"/>
              <a:gd name="f66" fmla="+- 0 0 -90"/>
              <a:gd name="f67" fmla="*/ f3 1 77"/>
              <a:gd name="f68" fmla="*/ f4 1 136"/>
              <a:gd name="f69" fmla="val f5"/>
              <a:gd name="f70" fmla="val f6"/>
              <a:gd name="f71" fmla="val f7"/>
              <a:gd name="f72" fmla="*/ f66 f0 1"/>
              <a:gd name="f73" fmla="+- f71 0 f69"/>
              <a:gd name="f74" fmla="+- f70 0 f69"/>
              <a:gd name="f75" fmla="*/ f72 1 f2"/>
              <a:gd name="f76" fmla="*/ f74 1 77"/>
              <a:gd name="f77" fmla="*/ f73 1 136"/>
              <a:gd name="f78" fmla="*/ 4 f74 1"/>
              <a:gd name="f79" fmla="*/ 22 f73 1"/>
              <a:gd name="f80" fmla="*/ 29 f74 1"/>
              <a:gd name="f81" fmla="*/ 0 f73 1"/>
              <a:gd name="f82" fmla="*/ 64 f74 1"/>
              <a:gd name="f83" fmla="*/ 69 f74 1"/>
              <a:gd name="f84" fmla="*/ 6 f73 1"/>
              <a:gd name="f85" fmla="*/ 75 f74 1"/>
              <a:gd name="f86" fmla="*/ 74 f74 1"/>
              <a:gd name="f87" fmla="*/ 25 f73 1"/>
              <a:gd name="f88" fmla="*/ 31 f74 1"/>
              <a:gd name="f89" fmla="*/ 28 f73 1"/>
              <a:gd name="f90" fmla="*/ 26 f74 1"/>
              <a:gd name="f91" fmla="*/ 26 f73 1"/>
              <a:gd name="f92" fmla="*/ 56 f73 1"/>
              <a:gd name="f93" fmla="*/ 61 f74 1"/>
              <a:gd name="f94" fmla="*/ 58 f73 1"/>
              <a:gd name="f95" fmla="*/ 64 f73 1"/>
              <a:gd name="f96" fmla="*/ 25 f74 1"/>
              <a:gd name="f97" fmla="*/ 76 f73 1"/>
              <a:gd name="f98" fmla="*/ 96 f73 1"/>
              <a:gd name="f99" fmla="*/ 73 f74 1"/>
              <a:gd name="f100" fmla="*/ 131 f73 1"/>
              <a:gd name="f101" fmla="*/ 52 f74 1"/>
              <a:gd name="f102" fmla="*/ 127 f73 1"/>
              <a:gd name="f103" fmla="*/ 113 f73 1"/>
              <a:gd name="f104" fmla="*/ 0 f74 1"/>
              <a:gd name="f105" fmla="*/ 122 f73 1"/>
              <a:gd name="f106" fmla="+- f75 0 f1"/>
              <a:gd name="f107" fmla="*/ f78 1 77"/>
              <a:gd name="f108" fmla="*/ f79 1 136"/>
              <a:gd name="f109" fmla="*/ f80 1 77"/>
              <a:gd name="f110" fmla="*/ f81 1 136"/>
              <a:gd name="f111" fmla="*/ f82 1 77"/>
              <a:gd name="f112" fmla="*/ f83 1 77"/>
              <a:gd name="f113" fmla="*/ f84 1 136"/>
              <a:gd name="f114" fmla="*/ f85 1 77"/>
              <a:gd name="f115" fmla="*/ f86 1 77"/>
              <a:gd name="f116" fmla="*/ f87 1 136"/>
              <a:gd name="f117" fmla="*/ f88 1 77"/>
              <a:gd name="f118" fmla="*/ f89 1 136"/>
              <a:gd name="f119" fmla="*/ f90 1 77"/>
              <a:gd name="f120" fmla="*/ f91 1 136"/>
              <a:gd name="f121" fmla="*/ f92 1 136"/>
              <a:gd name="f122" fmla="*/ f93 1 77"/>
              <a:gd name="f123" fmla="*/ f94 1 136"/>
              <a:gd name="f124" fmla="*/ f95 1 136"/>
              <a:gd name="f125" fmla="*/ f96 1 77"/>
              <a:gd name="f126" fmla="*/ f97 1 136"/>
              <a:gd name="f127" fmla="*/ f98 1 136"/>
              <a:gd name="f128" fmla="*/ f99 1 77"/>
              <a:gd name="f129" fmla="*/ f100 1 136"/>
              <a:gd name="f130" fmla="*/ f101 1 77"/>
              <a:gd name="f131" fmla="*/ f102 1 136"/>
              <a:gd name="f132" fmla="*/ f103 1 136"/>
              <a:gd name="f133" fmla="*/ f104 1 77"/>
              <a:gd name="f134" fmla="*/ f105 1 136"/>
              <a:gd name="f135" fmla="*/ 0 1 f76"/>
              <a:gd name="f136" fmla="*/ f70 1 f76"/>
              <a:gd name="f137" fmla="*/ 0 1 f77"/>
              <a:gd name="f138" fmla="*/ f71 1 f77"/>
              <a:gd name="f139" fmla="*/ f107 1 f76"/>
              <a:gd name="f140" fmla="*/ f108 1 f77"/>
              <a:gd name="f141" fmla="*/ f109 1 f76"/>
              <a:gd name="f142" fmla="*/ f110 1 f77"/>
              <a:gd name="f143" fmla="*/ f111 1 f76"/>
              <a:gd name="f144" fmla="*/ f112 1 f76"/>
              <a:gd name="f145" fmla="*/ f113 1 f77"/>
              <a:gd name="f146" fmla="*/ f114 1 f76"/>
              <a:gd name="f147" fmla="*/ f115 1 f76"/>
              <a:gd name="f148" fmla="*/ f116 1 f77"/>
              <a:gd name="f149" fmla="*/ f117 1 f76"/>
              <a:gd name="f150" fmla="*/ f118 1 f77"/>
              <a:gd name="f151" fmla="*/ f119 1 f76"/>
              <a:gd name="f152" fmla="*/ f120 1 f77"/>
              <a:gd name="f153" fmla="*/ f121 1 f77"/>
              <a:gd name="f154" fmla="*/ f122 1 f76"/>
              <a:gd name="f155" fmla="*/ f123 1 f77"/>
              <a:gd name="f156" fmla="*/ f124 1 f77"/>
              <a:gd name="f157" fmla="*/ f125 1 f76"/>
              <a:gd name="f158" fmla="*/ f126 1 f77"/>
              <a:gd name="f159" fmla="*/ f127 1 f77"/>
              <a:gd name="f160" fmla="*/ f128 1 f76"/>
              <a:gd name="f161" fmla="*/ f129 1 f77"/>
              <a:gd name="f162" fmla="*/ f130 1 f76"/>
              <a:gd name="f163" fmla="*/ f131 1 f77"/>
              <a:gd name="f164" fmla="*/ f132 1 f77"/>
              <a:gd name="f165" fmla="*/ f133 1 f76"/>
              <a:gd name="f166" fmla="*/ f134 1 f77"/>
              <a:gd name="f167" fmla="*/ f135 f67 1"/>
              <a:gd name="f168" fmla="*/ f136 f67 1"/>
              <a:gd name="f169" fmla="*/ f138 f68 1"/>
              <a:gd name="f170" fmla="*/ f137 f68 1"/>
              <a:gd name="f171" fmla="*/ f139 f67 1"/>
              <a:gd name="f172" fmla="*/ f140 f68 1"/>
              <a:gd name="f173" fmla="*/ f141 f67 1"/>
              <a:gd name="f174" fmla="*/ f142 f68 1"/>
              <a:gd name="f175" fmla="*/ f143 f67 1"/>
              <a:gd name="f176" fmla="*/ f144 f67 1"/>
              <a:gd name="f177" fmla="*/ f145 f68 1"/>
              <a:gd name="f178" fmla="*/ f146 f67 1"/>
              <a:gd name="f179" fmla="*/ f147 f67 1"/>
              <a:gd name="f180" fmla="*/ f148 f68 1"/>
              <a:gd name="f181" fmla="*/ f149 f67 1"/>
              <a:gd name="f182" fmla="*/ f150 f68 1"/>
              <a:gd name="f183" fmla="*/ f151 f67 1"/>
              <a:gd name="f184" fmla="*/ f152 f68 1"/>
              <a:gd name="f185" fmla="*/ f153 f68 1"/>
              <a:gd name="f186" fmla="*/ f154 f67 1"/>
              <a:gd name="f187" fmla="*/ f155 f68 1"/>
              <a:gd name="f188" fmla="*/ f156 f68 1"/>
              <a:gd name="f189" fmla="*/ f157 f67 1"/>
              <a:gd name="f190" fmla="*/ f158 f68 1"/>
              <a:gd name="f191" fmla="*/ f159 f68 1"/>
              <a:gd name="f192" fmla="*/ f160 f67 1"/>
              <a:gd name="f193" fmla="*/ f161 f68 1"/>
              <a:gd name="f194" fmla="*/ f162 f67 1"/>
              <a:gd name="f195" fmla="*/ f163 f68 1"/>
              <a:gd name="f196" fmla="*/ f164 f68 1"/>
              <a:gd name="f197" fmla="*/ f165 f67 1"/>
              <a:gd name="f198" fmla="*/ f166 f68 1"/>
            </a:gdLst>
            <a:ahLst/>
            <a:cxnLst>
              <a:cxn ang="3cd4">
                <a:pos x="hc" y="t"/>
              </a:cxn>
              <a:cxn ang="0">
                <a:pos x="r" y="vc"/>
              </a:cxn>
              <a:cxn ang="cd4">
                <a:pos x="hc" y="b"/>
              </a:cxn>
              <a:cxn ang="cd2">
                <a:pos x="l" y="vc"/>
              </a:cxn>
              <a:cxn ang="f106">
                <a:pos x="f171" y="f172"/>
              </a:cxn>
              <a:cxn ang="f106">
                <a:pos x="f173" y="f174"/>
              </a:cxn>
              <a:cxn ang="f106">
                <a:pos x="f175" y="f172"/>
              </a:cxn>
              <a:cxn ang="f106">
                <a:pos x="f176" y="f177"/>
              </a:cxn>
              <a:cxn ang="f106">
                <a:pos x="f178" y="f177"/>
              </a:cxn>
              <a:cxn ang="f106">
                <a:pos x="f179" y="f180"/>
              </a:cxn>
              <a:cxn ang="f106">
                <a:pos x="f181" y="f182"/>
              </a:cxn>
              <a:cxn ang="f106">
                <a:pos x="f183" y="f184"/>
              </a:cxn>
              <a:cxn ang="f106">
                <a:pos x="f183" y="f185"/>
              </a:cxn>
              <a:cxn ang="f106">
                <a:pos x="f186" y="f187"/>
              </a:cxn>
              <a:cxn ang="f106">
                <a:pos x="f186" y="f188"/>
              </a:cxn>
              <a:cxn ang="f106">
                <a:pos x="f189" y="f190"/>
              </a:cxn>
              <a:cxn ang="f106">
                <a:pos x="f189" y="f191"/>
              </a:cxn>
              <a:cxn ang="f106">
                <a:pos x="f192" y="f193"/>
              </a:cxn>
              <a:cxn ang="f106">
                <a:pos x="f194" y="f195"/>
              </a:cxn>
              <a:cxn ang="f106">
                <a:pos x="f186" y="f196"/>
              </a:cxn>
              <a:cxn ang="f106">
                <a:pos x="f197" y="f198"/>
              </a:cxn>
              <a:cxn ang="f106">
                <a:pos x="f171" y="f172"/>
              </a:cxn>
            </a:cxnLst>
            <a:rect l="f167" t="f170" r="f168" b="f169"/>
            <a:pathLst>
              <a:path w="77" h="136">
                <a:moveTo>
                  <a:pt x="f8" y="f9"/>
                </a:moveTo>
                <a:cubicBezTo>
                  <a:pt x="f10" y="f11"/>
                  <a:pt x="f12" y="f13"/>
                  <a:pt x="f14" y="f5"/>
                </a:cubicBezTo>
                <a:cubicBezTo>
                  <a:pt x="f15" y="f16"/>
                  <a:pt x="f17" y="f18"/>
                  <a:pt x="f19" y="f9"/>
                </a:cubicBezTo>
                <a:cubicBezTo>
                  <a:pt x="f20" y="f18"/>
                  <a:pt x="f21" y="f22"/>
                  <a:pt x="f23" y="f24"/>
                </a:cubicBezTo>
                <a:cubicBezTo>
                  <a:pt x="f25" y="f24"/>
                  <a:pt x="f26" y="f24"/>
                  <a:pt x="f27" y="f24"/>
                </a:cubicBezTo>
                <a:cubicBezTo>
                  <a:pt x="f27" y="f28"/>
                  <a:pt x="f6" y="f29"/>
                  <a:pt x="f30" y="f31"/>
                </a:cubicBezTo>
                <a:cubicBezTo>
                  <a:pt x="f32" y="f33"/>
                  <a:pt x="f34" y="f35"/>
                  <a:pt x="f36" y="f37"/>
                </a:cubicBezTo>
                <a:cubicBezTo>
                  <a:pt x="f38" y="f39"/>
                  <a:pt x="f14" y="f39"/>
                  <a:pt x="f40" y="f40"/>
                </a:cubicBezTo>
                <a:cubicBezTo>
                  <a:pt x="f40" y="f33"/>
                  <a:pt x="f40" y="f41"/>
                  <a:pt x="f40" y="f42"/>
                </a:cubicBezTo>
                <a:cubicBezTo>
                  <a:pt x="f33" y="f43"/>
                  <a:pt x="f44" y="f43"/>
                  <a:pt x="f32" y="f45"/>
                </a:cubicBezTo>
                <a:cubicBezTo>
                  <a:pt x="f32" y="f46"/>
                  <a:pt x="f32" y="f47"/>
                  <a:pt x="f32" y="f19"/>
                </a:cubicBezTo>
                <a:cubicBezTo>
                  <a:pt x="f44" y="f48"/>
                  <a:pt x="f49" y="f50"/>
                  <a:pt x="f31" y="f51"/>
                </a:cubicBezTo>
                <a:cubicBezTo>
                  <a:pt x="f31" y="f52"/>
                  <a:pt x="f31" y="f53"/>
                  <a:pt x="f31" y="f54"/>
                </a:cubicBezTo>
                <a:cubicBezTo>
                  <a:pt x="f25" y="f55"/>
                  <a:pt x="f25" y="f55"/>
                  <a:pt x="f26" y="f56"/>
                </a:cubicBezTo>
                <a:cubicBezTo>
                  <a:pt x="f21" y="f57"/>
                  <a:pt x="f32" y="f58"/>
                  <a:pt x="f59" y="f60"/>
                </a:cubicBezTo>
                <a:cubicBezTo>
                  <a:pt x="f42" y="f61"/>
                  <a:pt x="f45" y="f62"/>
                  <a:pt x="f32" y="f63"/>
                </a:cubicBezTo>
                <a:cubicBezTo>
                  <a:pt x="f49" y="f55"/>
                  <a:pt x="f9" y="f7"/>
                  <a:pt x="f5" y="f64"/>
                </a:cubicBezTo>
                <a:cubicBezTo>
                  <a:pt x="f18" y="f65"/>
                  <a:pt x="f16" y="f43"/>
                  <a:pt x="f8" y="f9"/>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1" name="Freeform 66">
            <a:extLst>
              <a:ext uri="{FF2B5EF4-FFF2-40B4-BE49-F238E27FC236}">
                <a16:creationId xmlns:a16="http://schemas.microsoft.com/office/drawing/2014/main" id="{5DE98DCF-8CC3-4B6A-A9E4-37C1CDE83052}"/>
              </a:ext>
            </a:extLst>
          </p:cNvPr>
          <p:cNvSpPr/>
          <p:nvPr/>
        </p:nvSpPr>
        <p:spPr>
          <a:xfrm>
            <a:off x="5313358" y="2205039"/>
            <a:ext cx="79379" cy="107954"/>
          </a:xfrm>
          <a:custGeom>
            <a:avLst/>
            <a:gdLst>
              <a:gd name="f0" fmla="val 10800000"/>
              <a:gd name="f1" fmla="val 5400000"/>
              <a:gd name="f2" fmla="val 180"/>
              <a:gd name="f3" fmla="val w"/>
              <a:gd name="f4" fmla="val h"/>
              <a:gd name="f5" fmla="val 0"/>
              <a:gd name="f6" fmla="val 81"/>
              <a:gd name="f7" fmla="val 109"/>
              <a:gd name="f8" fmla="val 93"/>
              <a:gd name="f9" fmla="val 68"/>
              <a:gd name="f10" fmla="val 44"/>
              <a:gd name="f11" fmla="val 16"/>
              <a:gd name="f12" fmla="val 3"/>
              <a:gd name="f13" fmla="val 13"/>
              <a:gd name="f14" fmla="val 10"/>
              <a:gd name="f15" fmla="val 7"/>
              <a:gd name="f16" fmla="val 19"/>
              <a:gd name="f17" fmla="val 8"/>
              <a:gd name="f18" fmla="val 20"/>
              <a:gd name="f19" fmla="val 21"/>
              <a:gd name="f20" fmla="val 29"/>
              <a:gd name="f21" fmla="val 17"/>
              <a:gd name="f22" fmla="val 35"/>
              <a:gd name="f23" fmla="val 14"/>
              <a:gd name="f24" fmla="val 40"/>
              <a:gd name="f25" fmla="val 11"/>
              <a:gd name="f26" fmla="val 75"/>
              <a:gd name="f27" fmla="val 71"/>
              <a:gd name="f28" fmla="val 53"/>
              <a:gd name="f29" fmla="val 79"/>
              <a:gd name="f30" fmla="val 77"/>
              <a:gd name="f31" fmla="val 84"/>
              <a:gd name="f32" fmla="val 73"/>
              <a:gd name="f33" fmla="val 98"/>
              <a:gd name="f34" fmla="val 66"/>
              <a:gd name="f35" fmla="val 105"/>
              <a:gd name="f36" fmla="val 62"/>
              <a:gd name="f37" fmla="val 51"/>
              <a:gd name="f38" fmla="val 107"/>
              <a:gd name="f39" fmla="val 43"/>
              <a:gd name="f40" fmla="val 108"/>
              <a:gd name="f41" fmla="val 103"/>
              <a:gd name="f42" fmla="val 101"/>
              <a:gd name="f43" fmla="val 45"/>
              <a:gd name="f44" fmla="val 48"/>
              <a:gd name="f45" fmla="val 99"/>
              <a:gd name="f46" fmla="val 50"/>
              <a:gd name="f47" fmla="val 100"/>
              <a:gd name="f48" fmla="val 104"/>
              <a:gd name="f49" fmla="val 95"/>
              <a:gd name="f50" fmla="val 65"/>
              <a:gd name="f51" fmla="val 83"/>
              <a:gd name="f52" fmla="val 61"/>
              <a:gd name="f53" fmla="val 67"/>
              <a:gd name="f54" fmla="val 56"/>
              <a:gd name="f55" fmla="val 52"/>
              <a:gd name="f56" fmla="val 47"/>
              <a:gd name="f57" fmla="val 36"/>
              <a:gd name="f58" fmla="val 49"/>
              <a:gd name="f59" fmla="val 70"/>
              <a:gd name="f60" fmla="val 88"/>
              <a:gd name="f61" fmla="val 89"/>
              <a:gd name="f62" fmla="val 39"/>
              <a:gd name="f63" fmla="val 30"/>
              <a:gd name="f64" fmla="val 90"/>
              <a:gd name="f65" fmla="val 26"/>
              <a:gd name="f66" fmla="val 27"/>
              <a:gd name="f67" fmla="val 24"/>
              <a:gd name="f68" fmla="val 22"/>
              <a:gd name="f69" fmla="val 82"/>
              <a:gd name="f70" fmla="val 91"/>
              <a:gd name="f71" fmla="+- 0 0 -90"/>
              <a:gd name="f72" fmla="*/ f3 1 81"/>
              <a:gd name="f73" fmla="*/ f4 1 109"/>
              <a:gd name="f74" fmla="val f5"/>
              <a:gd name="f75" fmla="val f6"/>
              <a:gd name="f76" fmla="val f7"/>
              <a:gd name="f77" fmla="*/ f71 f0 1"/>
              <a:gd name="f78" fmla="+- f76 0 f74"/>
              <a:gd name="f79" fmla="+- f75 0 f74"/>
              <a:gd name="f80" fmla="*/ f77 1 f2"/>
              <a:gd name="f81" fmla="*/ f79 1 81"/>
              <a:gd name="f82" fmla="*/ f78 1 109"/>
              <a:gd name="f83" fmla="*/ 0 f79 1"/>
              <a:gd name="f84" fmla="*/ 93 f78 1"/>
              <a:gd name="f85" fmla="*/ 16 f78 1"/>
              <a:gd name="f86" fmla="*/ 19 f79 1"/>
              <a:gd name="f87" fmla="*/ 0 f78 1"/>
              <a:gd name="f88" fmla="*/ 21 f79 1"/>
              <a:gd name="f89" fmla="*/ 21 f78 1"/>
              <a:gd name="f90" fmla="*/ 40 f79 1"/>
              <a:gd name="f91" fmla="*/ 11 f78 1"/>
              <a:gd name="f92" fmla="*/ 79 f79 1"/>
              <a:gd name="f93" fmla="*/ 77 f78 1"/>
              <a:gd name="f94" fmla="*/ 66 f79 1"/>
              <a:gd name="f95" fmla="*/ 105 f78 1"/>
              <a:gd name="f96" fmla="*/ 43 f79 1"/>
              <a:gd name="f97" fmla="*/ 108 f78 1"/>
              <a:gd name="f98" fmla="*/ 101 f78 1"/>
              <a:gd name="f99" fmla="*/ 50 f79 1"/>
              <a:gd name="f100" fmla="*/ 100 f78 1"/>
              <a:gd name="f101" fmla="*/ 65 f79 1"/>
              <a:gd name="f102" fmla="*/ 83 f78 1"/>
              <a:gd name="f103" fmla="*/ 47 f79 1"/>
              <a:gd name="f104" fmla="*/ 36 f78 1"/>
              <a:gd name="f105" fmla="*/ 88 f78 1"/>
              <a:gd name="f106" fmla="*/ 30 f79 1"/>
              <a:gd name="f107" fmla="*/ 90 f78 1"/>
              <a:gd name="f108" fmla="*/ 26 f78 1"/>
              <a:gd name="f109" fmla="*/ 20 f79 1"/>
              <a:gd name="f110" fmla="*/ 65 f78 1"/>
              <a:gd name="f111" fmla="+- f80 0 f1"/>
              <a:gd name="f112" fmla="*/ f83 1 81"/>
              <a:gd name="f113" fmla="*/ f84 1 109"/>
              <a:gd name="f114" fmla="*/ f85 1 109"/>
              <a:gd name="f115" fmla="*/ f86 1 81"/>
              <a:gd name="f116" fmla="*/ f87 1 109"/>
              <a:gd name="f117" fmla="*/ f88 1 81"/>
              <a:gd name="f118" fmla="*/ f89 1 109"/>
              <a:gd name="f119" fmla="*/ f90 1 81"/>
              <a:gd name="f120" fmla="*/ f91 1 109"/>
              <a:gd name="f121" fmla="*/ f92 1 81"/>
              <a:gd name="f122" fmla="*/ f93 1 109"/>
              <a:gd name="f123" fmla="*/ f94 1 81"/>
              <a:gd name="f124" fmla="*/ f95 1 109"/>
              <a:gd name="f125" fmla="*/ f96 1 81"/>
              <a:gd name="f126" fmla="*/ f97 1 109"/>
              <a:gd name="f127" fmla="*/ f98 1 109"/>
              <a:gd name="f128" fmla="*/ f99 1 81"/>
              <a:gd name="f129" fmla="*/ f100 1 109"/>
              <a:gd name="f130" fmla="*/ f101 1 81"/>
              <a:gd name="f131" fmla="*/ f102 1 109"/>
              <a:gd name="f132" fmla="*/ f103 1 81"/>
              <a:gd name="f133" fmla="*/ f104 1 109"/>
              <a:gd name="f134" fmla="*/ f105 1 109"/>
              <a:gd name="f135" fmla="*/ f106 1 81"/>
              <a:gd name="f136" fmla="*/ f107 1 109"/>
              <a:gd name="f137" fmla="*/ f108 1 109"/>
              <a:gd name="f138" fmla="*/ f109 1 81"/>
              <a:gd name="f139" fmla="*/ f110 1 109"/>
              <a:gd name="f140" fmla="*/ 0 1 f81"/>
              <a:gd name="f141" fmla="*/ f75 1 f81"/>
              <a:gd name="f142" fmla="*/ 0 1 f82"/>
              <a:gd name="f143" fmla="*/ f76 1 f82"/>
              <a:gd name="f144" fmla="*/ f112 1 f81"/>
              <a:gd name="f145" fmla="*/ f113 1 f82"/>
              <a:gd name="f146" fmla="*/ f114 1 f82"/>
              <a:gd name="f147" fmla="*/ f115 1 f81"/>
              <a:gd name="f148" fmla="*/ f116 1 f82"/>
              <a:gd name="f149" fmla="*/ f117 1 f81"/>
              <a:gd name="f150" fmla="*/ f118 1 f82"/>
              <a:gd name="f151" fmla="*/ f119 1 f81"/>
              <a:gd name="f152" fmla="*/ f120 1 f82"/>
              <a:gd name="f153" fmla="*/ f121 1 f81"/>
              <a:gd name="f154" fmla="*/ f122 1 f82"/>
              <a:gd name="f155" fmla="*/ f123 1 f81"/>
              <a:gd name="f156" fmla="*/ f124 1 f82"/>
              <a:gd name="f157" fmla="*/ f125 1 f81"/>
              <a:gd name="f158" fmla="*/ f126 1 f82"/>
              <a:gd name="f159" fmla="*/ f127 1 f82"/>
              <a:gd name="f160" fmla="*/ f128 1 f81"/>
              <a:gd name="f161" fmla="*/ f129 1 f82"/>
              <a:gd name="f162" fmla="*/ f130 1 f81"/>
              <a:gd name="f163" fmla="*/ f131 1 f82"/>
              <a:gd name="f164" fmla="*/ f132 1 f81"/>
              <a:gd name="f165" fmla="*/ f133 1 f82"/>
              <a:gd name="f166" fmla="*/ f134 1 f82"/>
              <a:gd name="f167" fmla="*/ f135 1 f81"/>
              <a:gd name="f168" fmla="*/ f136 1 f82"/>
              <a:gd name="f169" fmla="*/ f137 1 f82"/>
              <a:gd name="f170" fmla="*/ f138 1 f81"/>
              <a:gd name="f171" fmla="*/ f139 1 f82"/>
              <a:gd name="f172" fmla="*/ f140 f72 1"/>
              <a:gd name="f173" fmla="*/ f141 f72 1"/>
              <a:gd name="f174" fmla="*/ f143 f73 1"/>
              <a:gd name="f175" fmla="*/ f142 f73 1"/>
              <a:gd name="f176" fmla="*/ f144 f72 1"/>
              <a:gd name="f177" fmla="*/ f145 f73 1"/>
              <a:gd name="f178" fmla="*/ f146 f73 1"/>
              <a:gd name="f179" fmla="*/ f147 f72 1"/>
              <a:gd name="f180" fmla="*/ f148 f73 1"/>
              <a:gd name="f181" fmla="*/ f149 f72 1"/>
              <a:gd name="f182" fmla="*/ f150 f73 1"/>
              <a:gd name="f183" fmla="*/ f151 f72 1"/>
              <a:gd name="f184" fmla="*/ f152 f73 1"/>
              <a:gd name="f185" fmla="*/ f153 f72 1"/>
              <a:gd name="f186" fmla="*/ f154 f73 1"/>
              <a:gd name="f187" fmla="*/ f155 f72 1"/>
              <a:gd name="f188" fmla="*/ f156 f73 1"/>
              <a:gd name="f189" fmla="*/ f157 f72 1"/>
              <a:gd name="f190" fmla="*/ f158 f73 1"/>
              <a:gd name="f191" fmla="*/ f159 f73 1"/>
              <a:gd name="f192" fmla="*/ f160 f72 1"/>
              <a:gd name="f193" fmla="*/ f161 f73 1"/>
              <a:gd name="f194" fmla="*/ f162 f72 1"/>
              <a:gd name="f195" fmla="*/ f163 f73 1"/>
              <a:gd name="f196" fmla="*/ f164 f72 1"/>
              <a:gd name="f197" fmla="*/ f165 f73 1"/>
              <a:gd name="f198" fmla="*/ f166 f73 1"/>
              <a:gd name="f199" fmla="*/ f167 f72 1"/>
              <a:gd name="f200" fmla="*/ f168 f73 1"/>
              <a:gd name="f201" fmla="*/ f169 f73 1"/>
              <a:gd name="f202" fmla="*/ f170 f72 1"/>
              <a:gd name="f203" fmla="*/ f171 f73 1"/>
            </a:gdLst>
            <a:ahLst/>
            <a:cxnLst>
              <a:cxn ang="3cd4">
                <a:pos x="hc" y="t"/>
              </a:cxn>
              <a:cxn ang="0">
                <a:pos x="r" y="vc"/>
              </a:cxn>
              <a:cxn ang="cd4">
                <a:pos x="hc" y="b"/>
              </a:cxn>
              <a:cxn ang="cd2">
                <a:pos x="l" y="vc"/>
              </a:cxn>
              <a:cxn ang="f111">
                <a:pos x="f176" y="f177"/>
              </a:cxn>
              <a:cxn ang="f111">
                <a:pos x="f176" y="f178"/>
              </a:cxn>
              <a:cxn ang="f111">
                <a:pos x="f179" y="f180"/>
              </a:cxn>
              <a:cxn ang="f111">
                <a:pos x="f181" y="f182"/>
              </a:cxn>
              <a:cxn ang="f111">
                <a:pos x="f183" y="f184"/>
              </a:cxn>
              <a:cxn ang="f111">
                <a:pos x="f185" y="f186"/>
              </a:cxn>
              <a:cxn ang="f111">
                <a:pos x="f187" y="f188"/>
              </a:cxn>
              <a:cxn ang="f111">
                <a:pos x="f189" y="f190"/>
              </a:cxn>
              <a:cxn ang="f111">
                <a:pos x="f189" y="f191"/>
              </a:cxn>
              <a:cxn ang="f111">
                <a:pos x="f192" y="f193"/>
              </a:cxn>
              <a:cxn ang="f111">
                <a:pos x="f194" y="f195"/>
              </a:cxn>
              <a:cxn ang="f111">
                <a:pos x="f196" y="f197"/>
              </a:cxn>
              <a:cxn ang="f111">
                <a:pos x="f192" y="f198"/>
              </a:cxn>
              <a:cxn ang="f111">
                <a:pos x="f199" y="f200"/>
              </a:cxn>
              <a:cxn ang="f111">
                <a:pos x="f199" y="f201"/>
              </a:cxn>
              <a:cxn ang="f111">
                <a:pos x="f181" y="f201"/>
              </a:cxn>
              <a:cxn ang="f111">
                <a:pos x="f202" y="f203"/>
              </a:cxn>
              <a:cxn ang="f111">
                <a:pos x="f176" y="f177"/>
              </a:cxn>
            </a:cxnLst>
            <a:rect l="f172" t="f175" r="f173" b="f174"/>
            <a:pathLst>
              <a:path w="81" h="109">
                <a:moveTo>
                  <a:pt x="f5" y="f8"/>
                </a:moveTo>
                <a:cubicBezTo>
                  <a:pt x="f5" y="f9"/>
                  <a:pt x="f5" y="f10"/>
                  <a:pt x="f5" y="f11"/>
                </a:cubicBezTo>
                <a:cubicBezTo>
                  <a:pt x="f12" y="f13"/>
                  <a:pt x="f14" y="f15"/>
                  <a:pt x="f16" y="f5"/>
                </a:cubicBezTo>
                <a:cubicBezTo>
                  <a:pt x="f16" y="f17"/>
                  <a:pt x="f18" y="f13"/>
                  <a:pt x="f19" y="f19"/>
                </a:cubicBezTo>
                <a:cubicBezTo>
                  <a:pt x="f20" y="f21"/>
                  <a:pt x="f22" y="f23"/>
                  <a:pt x="f24" y="f25"/>
                </a:cubicBezTo>
                <a:cubicBezTo>
                  <a:pt x="f26" y="f18"/>
                  <a:pt x="f27" y="f28"/>
                  <a:pt x="f29" y="f30"/>
                </a:cubicBezTo>
                <a:cubicBezTo>
                  <a:pt x="f6" y="f31"/>
                  <a:pt x="f32" y="f33"/>
                  <a:pt x="f34" y="f35"/>
                </a:cubicBezTo>
                <a:cubicBezTo>
                  <a:pt x="f36" y="f7"/>
                  <a:pt x="f37" y="f38"/>
                  <a:pt x="f39" y="f40"/>
                </a:cubicBezTo>
                <a:cubicBezTo>
                  <a:pt x="f39" y="f35"/>
                  <a:pt x="f39" y="f41"/>
                  <a:pt x="f39" y="f42"/>
                </a:cubicBezTo>
                <a:cubicBezTo>
                  <a:pt x="f43" y="f42"/>
                  <a:pt x="f44" y="f45"/>
                  <a:pt x="f46" y="f47"/>
                </a:cubicBezTo>
                <a:cubicBezTo>
                  <a:pt x="f34" y="f48"/>
                  <a:pt x="f9" y="f49"/>
                  <a:pt x="f50" y="f51"/>
                </a:cubicBezTo>
                <a:cubicBezTo>
                  <a:pt x="f52" y="f53"/>
                  <a:pt x="f54" y="f55"/>
                  <a:pt x="f56" y="f57"/>
                </a:cubicBezTo>
                <a:cubicBezTo>
                  <a:pt x="f44" y="f28"/>
                  <a:pt x="f58" y="f59"/>
                  <a:pt x="f46" y="f60"/>
                </a:cubicBezTo>
                <a:cubicBezTo>
                  <a:pt x="f10" y="f61"/>
                  <a:pt x="f62" y="f61"/>
                  <a:pt x="f63" y="f64"/>
                </a:cubicBezTo>
                <a:cubicBezTo>
                  <a:pt x="f63" y="f9"/>
                  <a:pt x="f63" y="f56"/>
                  <a:pt x="f63" y="f65"/>
                </a:cubicBezTo>
                <a:cubicBezTo>
                  <a:pt x="f66" y="f65"/>
                  <a:pt x="f67" y="f65"/>
                  <a:pt x="f19" y="f65"/>
                </a:cubicBezTo>
                <a:cubicBezTo>
                  <a:pt x="f19" y="f62"/>
                  <a:pt x="f16" y="f55"/>
                  <a:pt x="f18" y="f50"/>
                </a:cubicBezTo>
                <a:cubicBezTo>
                  <a:pt x="f68" y="f69"/>
                  <a:pt x="f11" y="f70"/>
                  <a:pt x="f5" y="f8"/>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2" name="Freeform 67">
            <a:extLst>
              <a:ext uri="{FF2B5EF4-FFF2-40B4-BE49-F238E27FC236}">
                <a16:creationId xmlns:a16="http://schemas.microsoft.com/office/drawing/2014/main" id="{495D311F-2700-4EB9-9CF6-F2A028564498}"/>
              </a:ext>
            </a:extLst>
          </p:cNvPr>
          <p:cNvSpPr/>
          <p:nvPr/>
        </p:nvSpPr>
        <p:spPr>
          <a:xfrm>
            <a:off x="4929192" y="2187573"/>
            <a:ext cx="80960" cy="141283"/>
          </a:xfrm>
          <a:custGeom>
            <a:avLst/>
            <a:gdLst>
              <a:gd name="f0" fmla="val 10800000"/>
              <a:gd name="f1" fmla="val 5400000"/>
              <a:gd name="f2" fmla="val 180"/>
              <a:gd name="f3" fmla="val w"/>
              <a:gd name="f4" fmla="val h"/>
              <a:gd name="f5" fmla="val 0"/>
              <a:gd name="f6" fmla="val 82"/>
              <a:gd name="f7" fmla="val 142"/>
              <a:gd name="f8" fmla="val 12"/>
              <a:gd name="f9" fmla="val 138"/>
              <a:gd name="f10" fmla="val 32"/>
              <a:gd name="f11" fmla="val 112"/>
              <a:gd name="f12" fmla="val 31"/>
              <a:gd name="f13" fmla="val 83"/>
              <a:gd name="f14" fmla="val 15"/>
              <a:gd name="f15" fmla="val 56"/>
              <a:gd name="f16" fmla="val 14"/>
              <a:gd name="f17" fmla="val 55"/>
              <a:gd name="f18" fmla="val 16"/>
              <a:gd name="f19" fmla="val 51"/>
              <a:gd name="f20" fmla="val 17"/>
              <a:gd name="f21" fmla="val 49"/>
              <a:gd name="f22" fmla="val 19"/>
              <a:gd name="f23" fmla="val 21"/>
              <a:gd name="f24" fmla="val 53"/>
              <a:gd name="f25" fmla="val 26"/>
              <a:gd name="f26" fmla="val 57"/>
              <a:gd name="f27" fmla="val 25"/>
              <a:gd name="f28" fmla="val 47"/>
              <a:gd name="f29" fmla="val 40"/>
              <a:gd name="f30" fmla="val 24"/>
              <a:gd name="f31" fmla="val 30"/>
              <a:gd name="f32" fmla="val 29"/>
              <a:gd name="f33" fmla="val 36"/>
              <a:gd name="f34" fmla="val 46"/>
              <a:gd name="f35" fmla="val 45"/>
              <a:gd name="f36" fmla="val 63"/>
              <a:gd name="f37" fmla="val 50"/>
              <a:gd name="f38" fmla="val 70"/>
              <a:gd name="f39" fmla="val 69"/>
              <a:gd name="f40" fmla="val 58"/>
              <a:gd name="f41" fmla="val 68"/>
              <a:gd name="f42" fmla="val 33"/>
              <a:gd name="f43" fmla="val 42"/>
              <a:gd name="f44" fmla="val 18"/>
              <a:gd name="f45" fmla="val 23"/>
              <a:gd name="f46" fmla="val 11"/>
              <a:gd name="f47" fmla="val 27"/>
              <a:gd name="f48" fmla="val 5"/>
              <a:gd name="f49" fmla="val 22"/>
              <a:gd name="f50" fmla="val 3"/>
              <a:gd name="f51" fmla="val 4"/>
              <a:gd name="f52" fmla="val 8"/>
              <a:gd name="f53" fmla="val 10"/>
              <a:gd name="f54" fmla="val 6"/>
              <a:gd name="f55" fmla="val 61"/>
              <a:gd name="f56" fmla="val 81"/>
              <a:gd name="f57" fmla="val 76"/>
              <a:gd name="f58" fmla="val 65"/>
              <a:gd name="f59" fmla="val 73"/>
              <a:gd name="f60" fmla="val 72"/>
              <a:gd name="f61" fmla="val 92"/>
              <a:gd name="f62" fmla="val 48"/>
              <a:gd name="f63" fmla="val 105"/>
              <a:gd name="f64" fmla="val 118"/>
              <a:gd name="f65" fmla="val 126"/>
              <a:gd name="f66" fmla="val 41"/>
              <a:gd name="f67" fmla="val 134"/>
              <a:gd name="f68" fmla="val 35"/>
              <a:gd name="f69" fmla="val 139"/>
              <a:gd name="f70" fmla="+- 0 0 -90"/>
              <a:gd name="f71" fmla="*/ f3 1 82"/>
              <a:gd name="f72" fmla="*/ f4 1 142"/>
              <a:gd name="f73" fmla="val f5"/>
              <a:gd name="f74" fmla="val f6"/>
              <a:gd name="f75" fmla="val f7"/>
              <a:gd name="f76" fmla="*/ f70 f0 1"/>
              <a:gd name="f77" fmla="+- f75 0 f73"/>
              <a:gd name="f78" fmla="+- f74 0 f73"/>
              <a:gd name="f79" fmla="*/ f76 1 f2"/>
              <a:gd name="f80" fmla="*/ f78 1 82"/>
              <a:gd name="f81" fmla="*/ f77 1 142"/>
              <a:gd name="f82" fmla="*/ 12 f78 1"/>
              <a:gd name="f83" fmla="*/ 138 f77 1"/>
              <a:gd name="f84" fmla="*/ 15 f78 1"/>
              <a:gd name="f85" fmla="*/ 56 f77 1"/>
              <a:gd name="f86" fmla="*/ 17 f78 1"/>
              <a:gd name="f87" fmla="*/ 49 f77 1"/>
              <a:gd name="f88" fmla="*/ 26 f78 1"/>
              <a:gd name="f89" fmla="*/ 57 f77 1"/>
              <a:gd name="f90" fmla="*/ 24 f78 1"/>
              <a:gd name="f91" fmla="*/ 32 f77 1"/>
              <a:gd name="f92" fmla="*/ 46 f78 1"/>
              <a:gd name="f93" fmla="*/ 21 f77 1"/>
              <a:gd name="f94" fmla="*/ 50 f78 1"/>
              <a:gd name="f95" fmla="*/ 70 f77 1"/>
              <a:gd name="f96" fmla="*/ 58 f78 1"/>
              <a:gd name="f97" fmla="*/ 68 f77 1"/>
              <a:gd name="f98" fmla="*/ 12 f77 1"/>
              <a:gd name="f99" fmla="*/ 16 f78 1"/>
              <a:gd name="f100" fmla="*/ 26 f77 1"/>
              <a:gd name="f101" fmla="*/ 0 f78 1"/>
              <a:gd name="f102" fmla="*/ 19 f77 1"/>
              <a:gd name="f103" fmla="*/ 4 f78 1"/>
              <a:gd name="f104" fmla="*/ 8 f77 1"/>
              <a:gd name="f105" fmla="*/ 16 f77 1"/>
              <a:gd name="f106" fmla="*/ 61 f78 1"/>
              <a:gd name="f107" fmla="*/ 0 f77 1"/>
              <a:gd name="f108" fmla="*/ 76 f78 1"/>
              <a:gd name="f109" fmla="*/ 65 f77 1"/>
              <a:gd name="f110" fmla="*/ 47 f78 1"/>
              <a:gd name="f111" fmla="*/ 83 f77 1"/>
              <a:gd name="f112" fmla="*/ 118 f77 1"/>
              <a:gd name="f113" fmla="*/ 35 f78 1"/>
              <a:gd name="f114" fmla="*/ 139 f77 1"/>
              <a:gd name="f115" fmla="+- f79 0 f1"/>
              <a:gd name="f116" fmla="*/ f82 1 82"/>
              <a:gd name="f117" fmla="*/ f83 1 142"/>
              <a:gd name="f118" fmla="*/ f84 1 82"/>
              <a:gd name="f119" fmla="*/ f85 1 142"/>
              <a:gd name="f120" fmla="*/ f86 1 82"/>
              <a:gd name="f121" fmla="*/ f87 1 142"/>
              <a:gd name="f122" fmla="*/ f88 1 82"/>
              <a:gd name="f123" fmla="*/ f89 1 142"/>
              <a:gd name="f124" fmla="*/ f90 1 82"/>
              <a:gd name="f125" fmla="*/ f91 1 142"/>
              <a:gd name="f126" fmla="*/ f92 1 82"/>
              <a:gd name="f127" fmla="*/ f93 1 142"/>
              <a:gd name="f128" fmla="*/ f94 1 82"/>
              <a:gd name="f129" fmla="*/ f95 1 142"/>
              <a:gd name="f130" fmla="*/ f96 1 82"/>
              <a:gd name="f131" fmla="*/ f97 1 142"/>
              <a:gd name="f132" fmla="*/ f98 1 142"/>
              <a:gd name="f133" fmla="*/ f99 1 82"/>
              <a:gd name="f134" fmla="*/ f100 1 142"/>
              <a:gd name="f135" fmla="*/ f101 1 82"/>
              <a:gd name="f136" fmla="*/ f102 1 142"/>
              <a:gd name="f137" fmla="*/ f103 1 82"/>
              <a:gd name="f138" fmla="*/ f104 1 142"/>
              <a:gd name="f139" fmla="*/ f105 1 142"/>
              <a:gd name="f140" fmla="*/ f106 1 82"/>
              <a:gd name="f141" fmla="*/ f107 1 142"/>
              <a:gd name="f142" fmla="*/ f108 1 82"/>
              <a:gd name="f143" fmla="*/ f109 1 142"/>
              <a:gd name="f144" fmla="*/ f110 1 82"/>
              <a:gd name="f145" fmla="*/ f111 1 142"/>
              <a:gd name="f146" fmla="*/ f112 1 142"/>
              <a:gd name="f147" fmla="*/ f113 1 82"/>
              <a:gd name="f148" fmla="*/ f114 1 142"/>
              <a:gd name="f149" fmla="*/ 0 1 f80"/>
              <a:gd name="f150" fmla="*/ f74 1 f80"/>
              <a:gd name="f151" fmla="*/ 0 1 f81"/>
              <a:gd name="f152" fmla="*/ f75 1 f81"/>
              <a:gd name="f153" fmla="*/ f116 1 f80"/>
              <a:gd name="f154" fmla="*/ f117 1 f81"/>
              <a:gd name="f155" fmla="*/ f118 1 f80"/>
              <a:gd name="f156" fmla="*/ f119 1 f81"/>
              <a:gd name="f157" fmla="*/ f120 1 f80"/>
              <a:gd name="f158" fmla="*/ f121 1 f81"/>
              <a:gd name="f159" fmla="*/ f122 1 f80"/>
              <a:gd name="f160" fmla="*/ f123 1 f81"/>
              <a:gd name="f161" fmla="*/ f124 1 f80"/>
              <a:gd name="f162" fmla="*/ f125 1 f81"/>
              <a:gd name="f163" fmla="*/ f126 1 f80"/>
              <a:gd name="f164" fmla="*/ f127 1 f81"/>
              <a:gd name="f165" fmla="*/ f128 1 f80"/>
              <a:gd name="f166" fmla="*/ f129 1 f81"/>
              <a:gd name="f167" fmla="*/ f130 1 f80"/>
              <a:gd name="f168" fmla="*/ f131 1 f81"/>
              <a:gd name="f169" fmla="*/ f132 1 f81"/>
              <a:gd name="f170" fmla="*/ f133 1 f80"/>
              <a:gd name="f171" fmla="*/ f134 1 f81"/>
              <a:gd name="f172" fmla="*/ f135 1 f80"/>
              <a:gd name="f173" fmla="*/ f136 1 f81"/>
              <a:gd name="f174" fmla="*/ f137 1 f80"/>
              <a:gd name="f175" fmla="*/ f138 1 f81"/>
              <a:gd name="f176" fmla="*/ f139 1 f81"/>
              <a:gd name="f177" fmla="*/ f140 1 f80"/>
              <a:gd name="f178" fmla="*/ f141 1 f81"/>
              <a:gd name="f179" fmla="*/ f142 1 f80"/>
              <a:gd name="f180" fmla="*/ f143 1 f81"/>
              <a:gd name="f181" fmla="*/ f144 1 f80"/>
              <a:gd name="f182" fmla="*/ f145 1 f81"/>
              <a:gd name="f183" fmla="*/ f146 1 f81"/>
              <a:gd name="f184" fmla="*/ f147 1 f80"/>
              <a:gd name="f185" fmla="*/ f148 1 f81"/>
              <a:gd name="f186" fmla="*/ f149 f71 1"/>
              <a:gd name="f187" fmla="*/ f150 f71 1"/>
              <a:gd name="f188" fmla="*/ f152 f72 1"/>
              <a:gd name="f189" fmla="*/ f151 f72 1"/>
              <a:gd name="f190" fmla="*/ f153 f71 1"/>
              <a:gd name="f191" fmla="*/ f154 f72 1"/>
              <a:gd name="f192" fmla="*/ f155 f71 1"/>
              <a:gd name="f193" fmla="*/ f156 f72 1"/>
              <a:gd name="f194" fmla="*/ f157 f71 1"/>
              <a:gd name="f195" fmla="*/ f158 f72 1"/>
              <a:gd name="f196" fmla="*/ f159 f71 1"/>
              <a:gd name="f197" fmla="*/ f160 f72 1"/>
              <a:gd name="f198" fmla="*/ f161 f71 1"/>
              <a:gd name="f199" fmla="*/ f162 f72 1"/>
              <a:gd name="f200" fmla="*/ f163 f71 1"/>
              <a:gd name="f201" fmla="*/ f164 f72 1"/>
              <a:gd name="f202" fmla="*/ f165 f71 1"/>
              <a:gd name="f203" fmla="*/ f166 f72 1"/>
              <a:gd name="f204" fmla="*/ f167 f71 1"/>
              <a:gd name="f205" fmla="*/ f168 f72 1"/>
              <a:gd name="f206" fmla="*/ f169 f72 1"/>
              <a:gd name="f207" fmla="*/ f170 f71 1"/>
              <a:gd name="f208" fmla="*/ f171 f72 1"/>
              <a:gd name="f209" fmla="*/ f172 f71 1"/>
              <a:gd name="f210" fmla="*/ f173 f72 1"/>
              <a:gd name="f211" fmla="*/ f174 f71 1"/>
              <a:gd name="f212" fmla="*/ f175 f72 1"/>
              <a:gd name="f213" fmla="*/ f176 f72 1"/>
              <a:gd name="f214" fmla="*/ f177 f71 1"/>
              <a:gd name="f215" fmla="*/ f178 f72 1"/>
              <a:gd name="f216" fmla="*/ f179 f71 1"/>
              <a:gd name="f217" fmla="*/ f180 f72 1"/>
              <a:gd name="f218" fmla="*/ f181 f71 1"/>
              <a:gd name="f219" fmla="*/ f182 f72 1"/>
              <a:gd name="f220" fmla="*/ f183 f72 1"/>
              <a:gd name="f221" fmla="*/ f184 f71 1"/>
              <a:gd name="f222" fmla="*/ f185 f72 1"/>
            </a:gdLst>
            <a:ahLst/>
            <a:cxnLst>
              <a:cxn ang="3cd4">
                <a:pos x="hc" y="t"/>
              </a:cxn>
              <a:cxn ang="0">
                <a:pos x="r" y="vc"/>
              </a:cxn>
              <a:cxn ang="cd4">
                <a:pos x="hc" y="b"/>
              </a:cxn>
              <a:cxn ang="cd2">
                <a:pos x="l" y="vc"/>
              </a:cxn>
              <a:cxn ang="f115">
                <a:pos x="f190" y="f191"/>
              </a:cxn>
              <a:cxn ang="f115">
                <a:pos x="f192" y="f193"/>
              </a:cxn>
              <a:cxn ang="f115">
                <a:pos x="f194" y="f195"/>
              </a:cxn>
              <a:cxn ang="f115">
                <a:pos x="f196" y="f197"/>
              </a:cxn>
              <a:cxn ang="f115">
                <a:pos x="f198" y="f199"/>
              </a:cxn>
              <a:cxn ang="f115">
                <a:pos x="f200" y="f201"/>
              </a:cxn>
              <a:cxn ang="f115">
                <a:pos x="f200" y="f195"/>
              </a:cxn>
              <a:cxn ang="f115">
                <a:pos x="f202" y="f203"/>
              </a:cxn>
              <a:cxn ang="f115">
                <a:pos x="f204" y="f205"/>
              </a:cxn>
              <a:cxn ang="f115">
                <a:pos x="f204" y="f206"/>
              </a:cxn>
              <a:cxn ang="f115">
                <a:pos x="f207" y="f208"/>
              </a:cxn>
              <a:cxn ang="f115">
                <a:pos x="f209" y="f210"/>
              </a:cxn>
              <a:cxn ang="f115">
                <a:pos x="f211" y="f212"/>
              </a:cxn>
              <a:cxn ang="f115">
                <a:pos x="f198" y="f213"/>
              </a:cxn>
              <a:cxn ang="f115">
                <a:pos x="f214" y="f215"/>
              </a:cxn>
              <a:cxn ang="f115">
                <a:pos x="f216" y="f217"/>
              </a:cxn>
              <a:cxn ang="f115">
                <a:pos x="f218" y="f219"/>
              </a:cxn>
              <a:cxn ang="f115">
                <a:pos x="f200" y="f220"/>
              </a:cxn>
              <a:cxn ang="f115">
                <a:pos x="f221" y="f222"/>
              </a:cxn>
              <a:cxn ang="f115">
                <a:pos x="f190" y="f191"/>
              </a:cxn>
            </a:cxnLst>
            <a:rect l="f186" t="f189" r="f187" b="f188"/>
            <a:pathLst>
              <a:path w="82" h="142">
                <a:moveTo>
                  <a:pt x="f8" y="f9"/>
                </a:moveTo>
                <a:cubicBezTo>
                  <a:pt x="f10" y="f11"/>
                  <a:pt x="f12" y="f13"/>
                  <a:pt x="f14" y="f15"/>
                </a:cubicBezTo>
                <a:cubicBezTo>
                  <a:pt x="f16" y="f17"/>
                  <a:pt x="f18" y="f19"/>
                  <a:pt x="f20" y="f21"/>
                </a:cubicBezTo>
                <a:cubicBezTo>
                  <a:pt x="f22" y="f19"/>
                  <a:pt x="f23" y="f24"/>
                  <a:pt x="f25" y="f26"/>
                </a:cubicBezTo>
                <a:cubicBezTo>
                  <a:pt x="f27" y="f28"/>
                  <a:pt x="f27" y="f29"/>
                  <a:pt x="f30" y="f10"/>
                </a:cubicBezTo>
                <a:cubicBezTo>
                  <a:pt x="f31" y="f32"/>
                  <a:pt x="f33" y="f25"/>
                  <a:pt x="f34" y="f23"/>
                </a:cubicBezTo>
                <a:cubicBezTo>
                  <a:pt x="f34" y="f12"/>
                  <a:pt x="f35" y="f29"/>
                  <a:pt x="f34" y="f21"/>
                </a:cubicBezTo>
                <a:cubicBezTo>
                  <a:pt x="f28" y="f15"/>
                  <a:pt x="f21" y="f36"/>
                  <a:pt x="f37" y="f38"/>
                </a:cubicBezTo>
                <a:cubicBezTo>
                  <a:pt x="f24" y="f39"/>
                  <a:pt x="f17" y="f39"/>
                  <a:pt x="f40" y="f41"/>
                </a:cubicBezTo>
                <a:cubicBezTo>
                  <a:pt x="f40" y="f19"/>
                  <a:pt x="f40" y="f42"/>
                  <a:pt x="f40" y="f8"/>
                </a:cubicBezTo>
                <a:cubicBezTo>
                  <a:pt x="f43" y="f44"/>
                  <a:pt x="f32" y="f45"/>
                  <a:pt x="f18" y="f25"/>
                </a:cubicBezTo>
                <a:cubicBezTo>
                  <a:pt x="f46" y="f47"/>
                  <a:pt x="f48" y="f49"/>
                  <a:pt x="f5" y="f22"/>
                </a:cubicBezTo>
                <a:cubicBezTo>
                  <a:pt x="f5" y="f22"/>
                  <a:pt x="f50" y="f8"/>
                  <a:pt x="f51" y="f52"/>
                </a:cubicBezTo>
                <a:cubicBezTo>
                  <a:pt x="f53" y="f53"/>
                  <a:pt x="f14" y="f8"/>
                  <a:pt x="f30" y="f18"/>
                </a:cubicBezTo>
                <a:cubicBezTo>
                  <a:pt x="f42" y="f8"/>
                  <a:pt x="f28" y="f54"/>
                  <a:pt x="f55" y="f5"/>
                </a:cubicBezTo>
                <a:cubicBezTo>
                  <a:pt x="f56" y="f22"/>
                  <a:pt x="f6" y="f43"/>
                  <a:pt x="f57" y="f58"/>
                </a:cubicBezTo>
                <a:cubicBezTo>
                  <a:pt x="f59" y="f60"/>
                  <a:pt x="f40" y="f57"/>
                  <a:pt x="f28" y="f13"/>
                </a:cubicBezTo>
                <a:cubicBezTo>
                  <a:pt x="f28" y="f61"/>
                  <a:pt x="f62" y="f63"/>
                  <a:pt x="f34" y="f64"/>
                </a:cubicBezTo>
                <a:cubicBezTo>
                  <a:pt x="f35" y="f65"/>
                  <a:pt x="f66" y="f67"/>
                  <a:pt x="f68" y="f69"/>
                </a:cubicBezTo>
                <a:cubicBezTo>
                  <a:pt x="f12" y="f7"/>
                  <a:pt x="f45" y="f69"/>
                  <a:pt x="f8" y="f9"/>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3" name="Freeform 68">
            <a:extLst>
              <a:ext uri="{FF2B5EF4-FFF2-40B4-BE49-F238E27FC236}">
                <a16:creationId xmlns:a16="http://schemas.microsoft.com/office/drawing/2014/main" id="{68FBBD2F-C74D-4660-9AEA-622E4E451DA5}"/>
              </a:ext>
            </a:extLst>
          </p:cNvPr>
          <p:cNvSpPr/>
          <p:nvPr/>
        </p:nvSpPr>
        <p:spPr>
          <a:xfrm>
            <a:off x="4640259" y="2222504"/>
            <a:ext cx="57150" cy="115891"/>
          </a:xfrm>
          <a:custGeom>
            <a:avLst/>
            <a:gdLst>
              <a:gd name="f0" fmla="val 10800000"/>
              <a:gd name="f1" fmla="val 5400000"/>
              <a:gd name="f2" fmla="val 180"/>
              <a:gd name="f3" fmla="val w"/>
              <a:gd name="f4" fmla="val h"/>
              <a:gd name="f5" fmla="val 0"/>
              <a:gd name="f6" fmla="val 58"/>
              <a:gd name="f7" fmla="val 117"/>
              <a:gd name="f8" fmla="val 21"/>
              <a:gd name="f9" fmla="val 82"/>
              <a:gd name="f10" fmla="val 22"/>
              <a:gd name="f11" fmla="val 93"/>
              <a:gd name="f12" fmla="val 23"/>
              <a:gd name="f13" fmla="val 104"/>
              <a:gd name="f14" fmla="val 24"/>
              <a:gd name="f15" fmla="val 18"/>
              <a:gd name="f16" fmla="val 12"/>
              <a:gd name="f17" fmla="val 5"/>
              <a:gd name="f18" fmla="val 85"/>
              <a:gd name="f19" fmla="val 54"/>
              <a:gd name="f20" fmla="val 4"/>
              <a:gd name="f21" fmla="val 20"/>
              <a:gd name="f22" fmla="val 2"/>
              <a:gd name="f23" fmla="val 16"/>
              <a:gd name="f24" fmla="val 10"/>
              <a:gd name="f25" fmla="val 26"/>
              <a:gd name="f26" fmla="val 37"/>
              <a:gd name="f27" fmla="val 9"/>
              <a:gd name="f28" fmla="val 53"/>
              <a:gd name="f29" fmla="val 40"/>
              <a:gd name="f30" fmla="val 50"/>
              <a:gd name="f31" fmla="val 56"/>
              <a:gd name="f32" fmla="val 49"/>
              <a:gd name="f33" fmla="val 66"/>
              <a:gd name="f34" fmla="val 35"/>
              <a:gd name="f35" fmla="val 75"/>
              <a:gd name="f36" fmla="val 27"/>
              <a:gd name="f37" fmla="val 84"/>
              <a:gd name="f38" fmla="val 25"/>
              <a:gd name="f39" fmla="val 83"/>
              <a:gd name="f40" fmla="val 32"/>
              <a:gd name="f41" fmla="val 17"/>
              <a:gd name="f42" fmla="val 19"/>
              <a:gd name="f43" fmla="val 28"/>
              <a:gd name="f44" fmla="+- 0 0 -90"/>
              <a:gd name="f45" fmla="*/ f3 1 58"/>
              <a:gd name="f46" fmla="*/ f4 1 117"/>
              <a:gd name="f47" fmla="val f5"/>
              <a:gd name="f48" fmla="val f6"/>
              <a:gd name="f49" fmla="val f7"/>
              <a:gd name="f50" fmla="*/ f44 f0 1"/>
              <a:gd name="f51" fmla="+- f49 0 f47"/>
              <a:gd name="f52" fmla="+- f48 0 f47"/>
              <a:gd name="f53" fmla="*/ f50 1 f2"/>
              <a:gd name="f54" fmla="*/ f52 1 58"/>
              <a:gd name="f55" fmla="*/ f51 1 117"/>
              <a:gd name="f56" fmla="*/ 21 f52 1"/>
              <a:gd name="f57" fmla="*/ 82 f51 1"/>
              <a:gd name="f58" fmla="*/ 24 f52 1"/>
              <a:gd name="f59" fmla="*/ 117 f51 1"/>
              <a:gd name="f60" fmla="*/ 5 f52 1"/>
              <a:gd name="f61" fmla="*/ 4 f52 1"/>
              <a:gd name="f62" fmla="*/ 22 f51 1"/>
              <a:gd name="f63" fmla="*/ 0 f52 1"/>
              <a:gd name="f64" fmla="*/ 16 f51 1"/>
              <a:gd name="f65" fmla="*/ 37 f52 1"/>
              <a:gd name="f66" fmla="*/ 9 f51 1"/>
              <a:gd name="f67" fmla="*/ 50 f52 1"/>
              <a:gd name="f68" fmla="*/ 56 f51 1"/>
              <a:gd name="f69" fmla="*/ 27 f52 1"/>
              <a:gd name="f70" fmla="*/ 84 f51 1"/>
              <a:gd name="f71" fmla="*/ 32 f52 1"/>
              <a:gd name="f72" fmla="*/ 17 f51 1"/>
              <a:gd name="f73" fmla="*/ 75 f51 1"/>
              <a:gd name="f74" fmla="+- f53 0 f1"/>
              <a:gd name="f75" fmla="*/ f56 1 58"/>
              <a:gd name="f76" fmla="*/ f57 1 117"/>
              <a:gd name="f77" fmla="*/ f58 1 58"/>
              <a:gd name="f78" fmla="*/ f59 1 117"/>
              <a:gd name="f79" fmla="*/ f60 1 58"/>
              <a:gd name="f80" fmla="*/ f61 1 58"/>
              <a:gd name="f81" fmla="*/ f62 1 117"/>
              <a:gd name="f82" fmla="*/ f63 1 58"/>
              <a:gd name="f83" fmla="*/ f64 1 117"/>
              <a:gd name="f84" fmla="*/ f65 1 58"/>
              <a:gd name="f85" fmla="*/ f66 1 117"/>
              <a:gd name="f86" fmla="*/ f67 1 58"/>
              <a:gd name="f87" fmla="*/ f68 1 117"/>
              <a:gd name="f88" fmla="*/ f69 1 58"/>
              <a:gd name="f89" fmla="*/ f70 1 117"/>
              <a:gd name="f90" fmla="*/ f71 1 58"/>
              <a:gd name="f91" fmla="*/ f72 1 117"/>
              <a:gd name="f92" fmla="*/ f73 1 117"/>
              <a:gd name="f93" fmla="*/ 0 1 f54"/>
              <a:gd name="f94" fmla="*/ f48 1 f54"/>
              <a:gd name="f95" fmla="*/ 0 1 f55"/>
              <a:gd name="f96" fmla="*/ f49 1 f55"/>
              <a:gd name="f97" fmla="*/ f75 1 f54"/>
              <a:gd name="f98" fmla="*/ f76 1 f55"/>
              <a:gd name="f99" fmla="*/ f77 1 f54"/>
              <a:gd name="f100" fmla="*/ f78 1 f55"/>
              <a:gd name="f101" fmla="*/ f79 1 f54"/>
              <a:gd name="f102" fmla="*/ f80 1 f54"/>
              <a:gd name="f103" fmla="*/ f81 1 f55"/>
              <a:gd name="f104" fmla="*/ f82 1 f54"/>
              <a:gd name="f105" fmla="*/ f83 1 f55"/>
              <a:gd name="f106" fmla="*/ f84 1 f54"/>
              <a:gd name="f107" fmla="*/ f85 1 f55"/>
              <a:gd name="f108" fmla="*/ f86 1 f54"/>
              <a:gd name="f109" fmla="*/ f87 1 f55"/>
              <a:gd name="f110" fmla="*/ f88 1 f54"/>
              <a:gd name="f111" fmla="*/ f89 1 f55"/>
              <a:gd name="f112" fmla="*/ f90 1 f54"/>
              <a:gd name="f113" fmla="*/ f91 1 f55"/>
              <a:gd name="f114" fmla="*/ f92 1 f55"/>
              <a:gd name="f115" fmla="*/ f93 f45 1"/>
              <a:gd name="f116" fmla="*/ f94 f45 1"/>
              <a:gd name="f117" fmla="*/ f96 f46 1"/>
              <a:gd name="f118" fmla="*/ f95 f46 1"/>
              <a:gd name="f119" fmla="*/ f97 f45 1"/>
              <a:gd name="f120" fmla="*/ f98 f46 1"/>
              <a:gd name="f121" fmla="*/ f99 f45 1"/>
              <a:gd name="f122" fmla="*/ f100 f46 1"/>
              <a:gd name="f123" fmla="*/ f101 f45 1"/>
              <a:gd name="f124" fmla="*/ f102 f45 1"/>
              <a:gd name="f125" fmla="*/ f103 f46 1"/>
              <a:gd name="f126" fmla="*/ f104 f45 1"/>
              <a:gd name="f127" fmla="*/ f105 f46 1"/>
              <a:gd name="f128" fmla="*/ f106 f45 1"/>
              <a:gd name="f129" fmla="*/ f107 f46 1"/>
              <a:gd name="f130" fmla="*/ f108 f45 1"/>
              <a:gd name="f131" fmla="*/ f109 f46 1"/>
              <a:gd name="f132" fmla="*/ f110 f45 1"/>
              <a:gd name="f133" fmla="*/ f111 f46 1"/>
              <a:gd name="f134" fmla="*/ f112 f45 1"/>
              <a:gd name="f135" fmla="*/ f113 f46 1"/>
              <a:gd name="f136" fmla="*/ f114 f46 1"/>
            </a:gdLst>
            <a:ahLst/>
            <a:cxnLst>
              <a:cxn ang="3cd4">
                <a:pos x="hc" y="t"/>
              </a:cxn>
              <a:cxn ang="0">
                <a:pos x="r" y="vc"/>
              </a:cxn>
              <a:cxn ang="cd4">
                <a:pos x="hc" y="b"/>
              </a:cxn>
              <a:cxn ang="cd2">
                <a:pos x="l" y="vc"/>
              </a:cxn>
              <a:cxn ang="f74">
                <a:pos x="f119" y="f120"/>
              </a:cxn>
              <a:cxn ang="f74">
                <a:pos x="f121" y="f122"/>
              </a:cxn>
              <a:cxn ang="f74">
                <a:pos x="f123" y="f122"/>
              </a:cxn>
              <a:cxn ang="f74">
                <a:pos x="f124" y="f125"/>
              </a:cxn>
              <a:cxn ang="f74">
                <a:pos x="f126" y="f127"/>
              </a:cxn>
              <a:cxn ang="f74">
                <a:pos x="f128" y="f129"/>
              </a:cxn>
              <a:cxn ang="f74">
                <a:pos x="f130" y="f131"/>
              </a:cxn>
              <a:cxn ang="f74">
                <a:pos x="f132" y="f133"/>
              </a:cxn>
              <a:cxn ang="f74">
                <a:pos x="f119" y="f120"/>
              </a:cxn>
              <a:cxn ang="f74">
                <a:pos x="f134" y="f135"/>
              </a:cxn>
              <a:cxn ang="f74">
                <a:pos x="f134" y="f136"/>
              </a:cxn>
              <a:cxn ang="f74">
                <a:pos x="f134" y="f135"/>
              </a:cxn>
            </a:cxnLst>
            <a:rect l="f115" t="f118" r="f116" b="f117"/>
            <a:pathLst>
              <a:path w="57" h="117">
                <a:moveTo>
                  <a:pt x="f8" y="f9"/>
                </a:moveTo>
                <a:cubicBezTo>
                  <a:pt x="f10" y="f11"/>
                  <a:pt x="f12" y="f13"/>
                  <a:pt x="f14" y="f7"/>
                </a:cubicBezTo>
                <a:cubicBezTo>
                  <a:pt x="f15" y="f7"/>
                  <a:pt x="f16" y="f7"/>
                  <a:pt x="f17" y="f7"/>
                </a:cubicBezTo>
                <a:cubicBezTo>
                  <a:pt x="f17" y="f18"/>
                  <a:pt x="f17" y="f19"/>
                  <a:pt x="f20" y="f10"/>
                </a:cubicBezTo>
                <a:cubicBezTo>
                  <a:pt x="f20" y="f21"/>
                  <a:pt x="f22" y="f15"/>
                  <a:pt x="f5" y="f23"/>
                </a:cubicBezTo>
                <a:cubicBezTo>
                  <a:pt x="f24" y="f5"/>
                  <a:pt x="f25" y="f20"/>
                  <a:pt x="f26" y="f27"/>
                </a:cubicBezTo>
                <a:cubicBezTo>
                  <a:pt x="f6" y="f15"/>
                  <a:pt x="f28" y="f29"/>
                  <a:pt x="f30" y="f31"/>
                </a:cubicBezTo>
                <a:cubicBezTo>
                  <a:pt x="f32" y="f33"/>
                  <a:pt x="f34" y="f35"/>
                  <a:pt x="f36" y="f37"/>
                </a:cubicBezTo>
                <a:cubicBezTo>
                  <a:pt x="f38" y="f39"/>
                  <a:pt x="f12" y="f39"/>
                  <a:pt x="f8" y="f9"/>
                </a:cubicBezTo>
                <a:close/>
                <a:moveTo>
                  <a:pt x="f40" y="f41"/>
                </a:moveTo>
                <a:cubicBezTo>
                  <a:pt x="f42" y="f43"/>
                  <a:pt x="f15" y="f28"/>
                  <a:pt x="f40" y="f35"/>
                </a:cubicBezTo>
                <a:cubicBezTo>
                  <a:pt x="f40" y="f28"/>
                  <a:pt x="f40" y="f26"/>
                  <a:pt x="f40" y="f41"/>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4" name="Freeform 69">
            <a:extLst>
              <a:ext uri="{FF2B5EF4-FFF2-40B4-BE49-F238E27FC236}">
                <a16:creationId xmlns:a16="http://schemas.microsoft.com/office/drawing/2014/main" id="{D9A58BD9-B887-4BE3-9217-841BBE43199E}"/>
              </a:ext>
            </a:extLst>
          </p:cNvPr>
          <p:cNvSpPr/>
          <p:nvPr/>
        </p:nvSpPr>
        <p:spPr>
          <a:xfrm>
            <a:off x="5186367" y="2225677"/>
            <a:ext cx="60322" cy="90489"/>
          </a:xfrm>
          <a:custGeom>
            <a:avLst/>
            <a:gdLst>
              <a:gd name="f0" fmla="val 10800000"/>
              <a:gd name="f1" fmla="val 5400000"/>
              <a:gd name="f2" fmla="val 180"/>
              <a:gd name="f3" fmla="val w"/>
              <a:gd name="f4" fmla="val h"/>
              <a:gd name="f5" fmla="val 0"/>
              <a:gd name="f6" fmla="val 62"/>
              <a:gd name="f7" fmla="val 91"/>
              <a:gd name="f8" fmla="val 4"/>
              <a:gd name="f9" fmla="val 6"/>
              <a:gd name="f10" fmla="val 22"/>
              <a:gd name="f11" fmla="val 5"/>
              <a:gd name="f12" fmla="val 36"/>
              <a:gd name="f13" fmla="val 46"/>
              <a:gd name="f14" fmla="val 53"/>
              <a:gd name="f15" fmla="val 9"/>
              <a:gd name="f16" fmla="val 58"/>
              <a:gd name="f17" fmla="val 24"/>
              <a:gd name="f18" fmla="val 60"/>
              <a:gd name="f19" fmla="val 35"/>
              <a:gd name="f20" fmla="val 54"/>
              <a:gd name="f21" fmla="val 73"/>
              <a:gd name="f22" fmla="val 44"/>
              <a:gd name="f23" fmla="val 88"/>
              <a:gd name="f24" fmla="val 69"/>
              <a:gd name="f25" fmla="val 51"/>
              <a:gd name="f26" fmla="val 33"/>
              <a:gd name="f27" fmla="val 15"/>
              <a:gd name="f28" fmla="val 40"/>
              <a:gd name="f29" fmla="val 37"/>
              <a:gd name="f30" fmla="val 32"/>
              <a:gd name="f31" fmla="val 30"/>
              <a:gd name="f32" fmla="val 57"/>
              <a:gd name="f33" fmla="val 29"/>
              <a:gd name="f34" fmla="val 78"/>
              <a:gd name="f35" fmla="val 26"/>
              <a:gd name="f36" fmla="val 31"/>
              <a:gd name="f37" fmla="+- 0 0 -90"/>
              <a:gd name="f38" fmla="*/ f3 1 62"/>
              <a:gd name="f39" fmla="*/ f4 1 91"/>
              <a:gd name="f40" fmla="val f5"/>
              <a:gd name="f41" fmla="val f6"/>
              <a:gd name="f42" fmla="val f7"/>
              <a:gd name="f43" fmla="*/ f37 f0 1"/>
              <a:gd name="f44" fmla="+- f42 0 f40"/>
              <a:gd name="f45" fmla="+- f41 0 f40"/>
              <a:gd name="f46" fmla="*/ f43 1 f2"/>
              <a:gd name="f47" fmla="*/ f45 1 62"/>
              <a:gd name="f48" fmla="*/ f44 1 91"/>
              <a:gd name="f49" fmla="*/ 4 f45 1"/>
              <a:gd name="f50" fmla="*/ 6 f44 1"/>
              <a:gd name="f51" fmla="*/ 46 f45 1"/>
              <a:gd name="f52" fmla="*/ 5 f44 1"/>
              <a:gd name="f53" fmla="*/ 60 f45 1"/>
              <a:gd name="f54" fmla="*/ 35 f44 1"/>
              <a:gd name="f55" fmla="*/ 91 f44 1"/>
              <a:gd name="f56" fmla="*/ 44 f45 1"/>
              <a:gd name="f57" fmla="*/ 69 f44 1"/>
              <a:gd name="f58" fmla="*/ 15 f44 1"/>
              <a:gd name="f59" fmla="*/ 33 f45 1"/>
              <a:gd name="f60" fmla="*/ 29 f45 1"/>
              <a:gd name="f61" fmla="*/ 78 f44 1"/>
              <a:gd name="f62" fmla="+- f46 0 f1"/>
              <a:gd name="f63" fmla="*/ f49 1 62"/>
              <a:gd name="f64" fmla="*/ f50 1 91"/>
              <a:gd name="f65" fmla="*/ f51 1 62"/>
              <a:gd name="f66" fmla="*/ f52 1 91"/>
              <a:gd name="f67" fmla="*/ f53 1 62"/>
              <a:gd name="f68" fmla="*/ f54 1 91"/>
              <a:gd name="f69" fmla="*/ f55 1 91"/>
              <a:gd name="f70" fmla="*/ f56 1 62"/>
              <a:gd name="f71" fmla="*/ f57 1 91"/>
              <a:gd name="f72" fmla="*/ f58 1 91"/>
              <a:gd name="f73" fmla="*/ f59 1 62"/>
              <a:gd name="f74" fmla="*/ f60 1 62"/>
              <a:gd name="f75" fmla="*/ f61 1 91"/>
              <a:gd name="f76" fmla="*/ 0 1 f47"/>
              <a:gd name="f77" fmla="*/ f41 1 f47"/>
              <a:gd name="f78" fmla="*/ 0 1 f48"/>
              <a:gd name="f79" fmla="*/ f42 1 f48"/>
              <a:gd name="f80" fmla="*/ f63 1 f47"/>
              <a:gd name="f81" fmla="*/ f64 1 f48"/>
              <a:gd name="f82" fmla="*/ f65 1 f47"/>
              <a:gd name="f83" fmla="*/ f66 1 f48"/>
              <a:gd name="f84" fmla="*/ f67 1 f47"/>
              <a:gd name="f85" fmla="*/ f68 1 f48"/>
              <a:gd name="f86" fmla="*/ f69 1 f48"/>
              <a:gd name="f87" fmla="*/ f70 1 f47"/>
              <a:gd name="f88" fmla="*/ f71 1 f48"/>
              <a:gd name="f89" fmla="*/ f72 1 f48"/>
              <a:gd name="f90" fmla="*/ f73 1 f47"/>
              <a:gd name="f91" fmla="*/ f74 1 f47"/>
              <a:gd name="f92" fmla="*/ f75 1 f48"/>
              <a:gd name="f93" fmla="*/ f76 f38 1"/>
              <a:gd name="f94" fmla="*/ f77 f38 1"/>
              <a:gd name="f95" fmla="*/ f79 f39 1"/>
              <a:gd name="f96" fmla="*/ f78 f39 1"/>
              <a:gd name="f97" fmla="*/ f80 f38 1"/>
              <a:gd name="f98" fmla="*/ f81 f39 1"/>
              <a:gd name="f99" fmla="*/ f82 f38 1"/>
              <a:gd name="f100" fmla="*/ f83 f39 1"/>
              <a:gd name="f101" fmla="*/ f84 f38 1"/>
              <a:gd name="f102" fmla="*/ f85 f39 1"/>
              <a:gd name="f103" fmla="*/ f86 f39 1"/>
              <a:gd name="f104" fmla="*/ f87 f38 1"/>
              <a:gd name="f105" fmla="*/ f88 f39 1"/>
              <a:gd name="f106" fmla="*/ f89 f39 1"/>
              <a:gd name="f107" fmla="*/ f90 f38 1"/>
              <a:gd name="f108" fmla="*/ f91 f38 1"/>
              <a:gd name="f109" fmla="*/ f92 f39 1"/>
            </a:gdLst>
            <a:ahLst/>
            <a:cxnLst>
              <a:cxn ang="3cd4">
                <a:pos x="hc" y="t"/>
              </a:cxn>
              <a:cxn ang="0">
                <a:pos x="r" y="vc"/>
              </a:cxn>
              <a:cxn ang="cd4">
                <a:pos x="hc" y="b"/>
              </a:cxn>
              <a:cxn ang="cd2">
                <a:pos x="l" y="vc"/>
              </a:cxn>
              <a:cxn ang="f62">
                <a:pos x="f97" y="f98"/>
              </a:cxn>
              <a:cxn ang="f62">
                <a:pos x="f99" y="f100"/>
              </a:cxn>
              <a:cxn ang="f62">
                <a:pos x="f101" y="f102"/>
              </a:cxn>
              <a:cxn ang="f62">
                <a:pos x="f101" y="f103"/>
              </a:cxn>
              <a:cxn ang="f62">
                <a:pos x="f104" y="f105"/>
              </a:cxn>
              <a:cxn ang="f62">
                <a:pos x="f104" y="f106"/>
              </a:cxn>
              <a:cxn ang="f62">
                <a:pos x="f107" y="f106"/>
              </a:cxn>
              <a:cxn ang="f62">
                <a:pos x="f108" y="f109"/>
              </a:cxn>
              <a:cxn ang="f62">
                <a:pos x="f97" y="f98"/>
              </a:cxn>
            </a:cxnLst>
            <a:rect l="f93" t="f96" r="f94" b="f95"/>
            <a:pathLst>
              <a:path w="62" h="91">
                <a:moveTo>
                  <a:pt x="f8" y="f9"/>
                </a:moveTo>
                <a:cubicBezTo>
                  <a:pt x="f10" y="f11"/>
                  <a:pt x="f12" y="f5"/>
                  <a:pt x="f13" y="f11"/>
                </a:cubicBezTo>
                <a:cubicBezTo>
                  <a:pt x="f14" y="f15"/>
                  <a:pt x="f16" y="f17"/>
                  <a:pt x="f18" y="f19"/>
                </a:cubicBezTo>
                <a:cubicBezTo>
                  <a:pt x="f6" y="f20"/>
                  <a:pt x="f18" y="f21"/>
                  <a:pt x="f18" y="f7"/>
                </a:cubicBezTo>
                <a:cubicBezTo>
                  <a:pt x="f22" y="f23"/>
                  <a:pt x="f22" y="f23"/>
                  <a:pt x="f22" y="f24"/>
                </a:cubicBezTo>
                <a:cubicBezTo>
                  <a:pt x="f22" y="f25"/>
                  <a:pt x="f22" y="f26"/>
                  <a:pt x="f22" y="f27"/>
                </a:cubicBezTo>
                <a:cubicBezTo>
                  <a:pt x="f28" y="f27"/>
                  <a:pt x="f29" y="f27"/>
                  <a:pt x="f26" y="f27"/>
                </a:cubicBezTo>
                <a:cubicBezTo>
                  <a:pt x="f30" y="f12"/>
                  <a:pt x="f31" y="f32"/>
                  <a:pt x="f33" y="f34"/>
                </a:cubicBezTo>
                <a:cubicBezTo>
                  <a:pt x="f5" y="f18"/>
                  <a:pt x="f35" y="f36"/>
                  <a:pt x="f8" y="f9"/>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5" name="Freeform 70">
            <a:extLst>
              <a:ext uri="{FF2B5EF4-FFF2-40B4-BE49-F238E27FC236}">
                <a16:creationId xmlns:a16="http://schemas.microsoft.com/office/drawing/2014/main" id="{8870ABF6-0256-4EC0-AD1F-DC25E2E07BCD}"/>
              </a:ext>
            </a:extLst>
          </p:cNvPr>
          <p:cNvSpPr/>
          <p:nvPr/>
        </p:nvSpPr>
        <p:spPr>
          <a:xfrm>
            <a:off x="5251454" y="2212976"/>
            <a:ext cx="49213" cy="85725"/>
          </a:xfrm>
          <a:custGeom>
            <a:avLst/>
            <a:gdLst>
              <a:gd name="f0" fmla="val 10800000"/>
              <a:gd name="f1" fmla="val 5400000"/>
              <a:gd name="f2" fmla="val 180"/>
              <a:gd name="f3" fmla="val w"/>
              <a:gd name="f4" fmla="val h"/>
              <a:gd name="f5" fmla="val 0"/>
              <a:gd name="f6" fmla="val 50"/>
              <a:gd name="f7" fmla="val 86"/>
              <a:gd name="f8" fmla="val 18"/>
              <a:gd name="f9" fmla="val 2"/>
              <a:gd name="f10" fmla="val 19"/>
              <a:gd name="f11" fmla="val 21"/>
              <a:gd name="f12" fmla="val 20"/>
              <a:gd name="f13" fmla="val 40"/>
              <a:gd name="f14" fmla="val 59"/>
              <a:gd name="f15" fmla="val 23"/>
              <a:gd name="f16" fmla="val 26"/>
              <a:gd name="f17" fmla="val 28"/>
              <a:gd name="f18" fmla="val 60"/>
              <a:gd name="f19" fmla="val 30"/>
              <a:gd name="f20" fmla="val 33"/>
              <a:gd name="f21" fmla="val 35"/>
              <a:gd name="f22" fmla="val 1"/>
              <a:gd name="f23" fmla="val 6"/>
              <a:gd name="f24" fmla="val 49"/>
              <a:gd name="f25" fmla="val 48"/>
              <a:gd name="f26" fmla="val 36"/>
              <a:gd name="f27" fmla="val 47"/>
              <a:gd name="f28" fmla="val 52"/>
              <a:gd name="f29" fmla="val 46"/>
              <a:gd name="f30" fmla="val 72"/>
              <a:gd name="f31" fmla="val 34"/>
              <a:gd name="f32" fmla="val 4"/>
              <a:gd name="f33" fmla="val 69"/>
              <a:gd name="f34" fmla="val 7"/>
              <a:gd name="f35" fmla="val 22"/>
              <a:gd name="f36" fmla="val 10"/>
              <a:gd name="f37" fmla="val 14"/>
              <a:gd name="f38" fmla="+- 0 0 -90"/>
              <a:gd name="f39" fmla="*/ f3 1 50"/>
              <a:gd name="f40" fmla="*/ f4 1 86"/>
              <a:gd name="f41" fmla="val f5"/>
              <a:gd name="f42" fmla="val f6"/>
              <a:gd name="f43" fmla="val f7"/>
              <a:gd name="f44" fmla="*/ f38 f0 1"/>
              <a:gd name="f45" fmla="+- f43 0 f41"/>
              <a:gd name="f46" fmla="+- f42 0 f41"/>
              <a:gd name="f47" fmla="*/ f44 1 f2"/>
              <a:gd name="f48" fmla="*/ f46 1 50"/>
              <a:gd name="f49" fmla="*/ f45 1 86"/>
              <a:gd name="f50" fmla="*/ 18 f46 1"/>
              <a:gd name="f51" fmla="*/ 2 f45 1"/>
              <a:gd name="f52" fmla="*/ 21 f46 1"/>
              <a:gd name="f53" fmla="*/ 59 f45 1"/>
              <a:gd name="f54" fmla="*/ 28 f46 1"/>
              <a:gd name="f55" fmla="*/ 60 f45 1"/>
              <a:gd name="f56" fmla="*/ 35 f46 1"/>
              <a:gd name="f57" fmla="*/ 1 f45 1"/>
              <a:gd name="f58" fmla="*/ 49 f46 1"/>
              <a:gd name="f59" fmla="*/ 20 f45 1"/>
              <a:gd name="f60" fmla="*/ 46 f46 1"/>
              <a:gd name="f61" fmla="*/ 72 f45 1"/>
              <a:gd name="f62" fmla="*/ 4 f46 1"/>
              <a:gd name="f63" fmla="*/ 69 f45 1"/>
              <a:gd name="f64" fmla="*/ 6 f46 1"/>
              <a:gd name="f65" fmla="*/ 0 f45 1"/>
              <a:gd name="f66" fmla="+- f47 0 f1"/>
              <a:gd name="f67" fmla="*/ f50 1 50"/>
              <a:gd name="f68" fmla="*/ f51 1 86"/>
              <a:gd name="f69" fmla="*/ f52 1 50"/>
              <a:gd name="f70" fmla="*/ f53 1 86"/>
              <a:gd name="f71" fmla="*/ f54 1 50"/>
              <a:gd name="f72" fmla="*/ f55 1 86"/>
              <a:gd name="f73" fmla="*/ f56 1 50"/>
              <a:gd name="f74" fmla="*/ f57 1 86"/>
              <a:gd name="f75" fmla="*/ f58 1 50"/>
              <a:gd name="f76" fmla="*/ f59 1 86"/>
              <a:gd name="f77" fmla="*/ f60 1 50"/>
              <a:gd name="f78" fmla="*/ f61 1 86"/>
              <a:gd name="f79" fmla="*/ f62 1 50"/>
              <a:gd name="f80" fmla="*/ f63 1 86"/>
              <a:gd name="f81" fmla="*/ f64 1 50"/>
              <a:gd name="f82" fmla="*/ f65 1 86"/>
              <a:gd name="f83" fmla="*/ 0 1 f48"/>
              <a:gd name="f84" fmla="*/ f42 1 f48"/>
              <a:gd name="f85" fmla="*/ 0 1 f49"/>
              <a:gd name="f86" fmla="*/ f43 1 f49"/>
              <a:gd name="f87" fmla="*/ f67 1 f48"/>
              <a:gd name="f88" fmla="*/ f68 1 f49"/>
              <a:gd name="f89" fmla="*/ f69 1 f48"/>
              <a:gd name="f90" fmla="*/ f70 1 f49"/>
              <a:gd name="f91" fmla="*/ f71 1 f48"/>
              <a:gd name="f92" fmla="*/ f72 1 f49"/>
              <a:gd name="f93" fmla="*/ f73 1 f48"/>
              <a:gd name="f94" fmla="*/ f74 1 f49"/>
              <a:gd name="f95" fmla="*/ f75 1 f48"/>
              <a:gd name="f96" fmla="*/ f76 1 f49"/>
              <a:gd name="f97" fmla="*/ f77 1 f48"/>
              <a:gd name="f98" fmla="*/ f78 1 f49"/>
              <a:gd name="f99" fmla="*/ f79 1 f48"/>
              <a:gd name="f100" fmla="*/ f80 1 f49"/>
              <a:gd name="f101" fmla="*/ f81 1 f48"/>
              <a:gd name="f102" fmla="*/ f82 1 f49"/>
              <a:gd name="f103" fmla="*/ f83 f39 1"/>
              <a:gd name="f104" fmla="*/ f84 f39 1"/>
              <a:gd name="f105" fmla="*/ f86 f40 1"/>
              <a:gd name="f106" fmla="*/ f85 f40 1"/>
              <a:gd name="f107" fmla="*/ f87 f39 1"/>
              <a:gd name="f108" fmla="*/ f88 f40 1"/>
              <a:gd name="f109" fmla="*/ f89 f39 1"/>
              <a:gd name="f110" fmla="*/ f90 f40 1"/>
              <a:gd name="f111" fmla="*/ f91 f39 1"/>
              <a:gd name="f112" fmla="*/ f92 f40 1"/>
              <a:gd name="f113" fmla="*/ f93 f39 1"/>
              <a:gd name="f114" fmla="*/ f94 f40 1"/>
              <a:gd name="f115" fmla="*/ f95 f39 1"/>
              <a:gd name="f116" fmla="*/ f96 f40 1"/>
              <a:gd name="f117" fmla="*/ f97 f39 1"/>
              <a:gd name="f118" fmla="*/ f98 f40 1"/>
              <a:gd name="f119" fmla="*/ f99 f39 1"/>
              <a:gd name="f120" fmla="*/ f100 f40 1"/>
              <a:gd name="f121" fmla="*/ f101 f39 1"/>
              <a:gd name="f122" fmla="*/ f102 f40 1"/>
            </a:gdLst>
            <a:ahLst/>
            <a:cxnLst>
              <a:cxn ang="3cd4">
                <a:pos x="hc" y="t"/>
              </a:cxn>
              <a:cxn ang="0">
                <a:pos x="r" y="vc"/>
              </a:cxn>
              <a:cxn ang="cd4">
                <a:pos x="hc" y="b"/>
              </a:cxn>
              <a:cxn ang="cd2">
                <a:pos x="l" y="vc"/>
              </a:cxn>
              <a:cxn ang="f66">
                <a:pos x="f107" y="f108"/>
              </a:cxn>
              <a:cxn ang="f66">
                <a:pos x="f109" y="f110"/>
              </a:cxn>
              <a:cxn ang="f66">
                <a:pos x="f111" y="f112"/>
              </a:cxn>
              <a:cxn ang="f66">
                <a:pos x="f113" y="f114"/>
              </a:cxn>
              <a:cxn ang="f66">
                <a:pos x="f115" y="f116"/>
              </a:cxn>
              <a:cxn ang="f66">
                <a:pos x="f117" y="f118"/>
              </a:cxn>
              <a:cxn ang="f66">
                <a:pos x="f119" y="f120"/>
              </a:cxn>
              <a:cxn ang="f66">
                <a:pos x="f121" y="f122"/>
              </a:cxn>
              <a:cxn ang="f66">
                <a:pos x="f107" y="f108"/>
              </a:cxn>
            </a:cxnLst>
            <a:rect l="f103" t="f106" r="f104" b="f105"/>
            <a:pathLst>
              <a:path w="50" h="86">
                <a:moveTo>
                  <a:pt x="f8" y="f9"/>
                </a:moveTo>
                <a:cubicBezTo>
                  <a:pt x="f10" y="f11"/>
                  <a:pt x="f12" y="f13"/>
                  <a:pt x="f11" y="f14"/>
                </a:cubicBezTo>
                <a:cubicBezTo>
                  <a:pt x="f15" y="f14"/>
                  <a:pt x="f16" y="f14"/>
                  <a:pt x="f17" y="f18"/>
                </a:cubicBezTo>
                <a:cubicBezTo>
                  <a:pt x="f19" y="f13"/>
                  <a:pt x="f20" y="f11"/>
                  <a:pt x="f21" y="f22"/>
                </a:cubicBezTo>
                <a:cubicBezTo>
                  <a:pt x="f6" y="f23"/>
                  <a:pt x="f6" y="f23"/>
                  <a:pt x="f24" y="f12"/>
                </a:cubicBezTo>
                <a:cubicBezTo>
                  <a:pt x="f25" y="f26"/>
                  <a:pt x="f27" y="f28"/>
                  <a:pt x="f29" y="f30"/>
                </a:cubicBezTo>
                <a:cubicBezTo>
                  <a:pt x="f31" y="f7"/>
                  <a:pt x="f12" y="f30"/>
                  <a:pt x="f32" y="f33"/>
                </a:cubicBezTo>
                <a:cubicBezTo>
                  <a:pt x="f34" y="f29"/>
                  <a:pt x="f5" y="f35"/>
                  <a:pt x="f23" y="f5"/>
                </a:cubicBezTo>
                <a:cubicBezTo>
                  <a:pt x="f36" y="f22"/>
                  <a:pt x="f37" y="f9"/>
                  <a:pt x="f8" y="f9"/>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6" name="Freeform 71">
            <a:extLst>
              <a:ext uri="{FF2B5EF4-FFF2-40B4-BE49-F238E27FC236}">
                <a16:creationId xmlns:a16="http://schemas.microsoft.com/office/drawing/2014/main" id="{F92E5CEB-40E3-4BED-8E16-767F888F4612}"/>
              </a:ext>
            </a:extLst>
          </p:cNvPr>
          <p:cNvSpPr/>
          <p:nvPr/>
        </p:nvSpPr>
        <p:spPr>
          <a:xfrm>
            <a:off x="5133971" y="2227258"/>
            <a:ext cx="52385" cy="74615"/>
          </a:xfrm>
          <a:custGeom>
            <a:avLst/>
            <a:gdLst>
              <a:gd name="f0" fmla="val 10800000"/>
              <a:gd name="f1" fmla="val 5400000"/>
              <a:gd name="f2" fmla="val 180"/>
              <a:gd name="f3" fmla="val w"/>
              <a:gd name="f4" fmla="val h"/>
              <a:gd name="f5" fmla="val 0"/>
              <a:gd name="f6" fmla="val 54"/>
              <a:gd name="f7" fmla="val 76"/>
              <a:gd name="f8" fmla="val 52"/>
              <a:gd name="f9" fmla="val 43"/>
              <a:gd name="f10" fmla="val 60"/>
              <a:gd name="f11" fmla="val 47"/>
              <a:gd name="f12" fmla="val 71"/>
              <a:gd name="f13" fmla="val 31"/>
              <a:gd name="f14" fmla="val 74"/>
              <a:gd name="f15" fmla="val 19"/>
              <a:gd name="f16" fmla="val 6"/>
              <a:gd name="f17" fmla="val 59"/>
              <a:gd name="f18" fmla="val 30"/>
              <a:gd name="f19" fmla="val 15"/>
              <a:gd name="f20" fmla="val 7"/>
              <a:gd name="f21" fmla="val 35"/>
              <a:gd name="f22" fmla="val 5"/>
              <a:gd name="f23" fmla="val 50"/>
              <a:gd name="f24" fmla="val 23"/>
              <a:gd name="f25" fmla="val 51"/>
              <a:gd name="f26" fmla="val 36"/>
              <a:gd name="f27" fmla="val 32"/>
              <a:gd name="f28" fmla="val 21"/>
              <a:gd name="f29" fmla="val 70"/>
              <a:gd name="f30" fmla="val 37"/>
              <a:gd name="f31" fmla="+- 0 0 -90"/>
              <a:gd name="f32" fmla="*/ f3 1 54"/>
              <a:gd name="f33" fmla="*/ f4 1 76"/>
              <a:gd name="f34" fmla="val f5"/>
              <a:gd name="f35" fmla="val f6"/>
              <a:gd name="f36" fmla="val f7"/>
              <a:gd name="f37" fmla="*/ f31 f0 1"/>
              <a:gd name="f38" fmla="+- f36 0 f34"/>
              <a:gd name="f39" fmla="+- f35 0 f34"/>
              <a:gd name="f40" fmla="*/ f37 1 f2"/>
              <a:gd name="f41" fmla="*/ f39 1 54"/>
              <a:gd name="f42" fmla="*/ f38 1 76"/>
              <a:gd name="f43" fmla="*/ 52 f39 1"/>
              <a:gd name="f44" fmla="*/ 43 f38 1"/>
              <a:gd name="f45" fmla="*/ 31 f39 1"/>
              <a:gd name="f46" fmla="*/ 74 f38 1"/>
              <a:gd name="f47" fmla="*/ 6 f39 1"/>
              <a:gd name="f48" fmla="*/ 19 f39 1"/>
              <a:gd name="f49" fmla="*/ 7 f38 1"/>
              <a:gd name="f50" fmla="*/ 50 f39 1"/>
              <a:gd name="f51" fmla="*/ 23 f38 1"/>
              <a:gd name="f52" fmla="*/ 32 f39 1"/>
              <a:gd name="f53" fmla="*/ 21 f38 1"/>
              <a:gd name="f54" fmla="*/ 70 f38 1"/>
              <a:gd name="f55" fmla="+- f40 0 f1"/>
              <a:gd name="f56" fmla="*/ f43 1 54"/>
              <a:gd name="f57" fmla="*/ f44 1 76"/>
              <a:gd name="f58" fmla="*/ f45 1 54"/>
              <a:gd name="f59" fmla="*/ f46 1 76"/>
              <a:gd name="f60" fmla="*/ f47 1 54"/>
              <a:gd name="f61" fmla="*/ f48 1 54"/>
              <a:gd name="f62" fmla="*/ f49 1 76"/>
              <a:gd name="f63" fmla="*/ f50 1 54"/>
              <a:gd name="f64" fmla="*/ f51 1 76"/>
              <a:gd name="f65" fmla="*/ f52 1 54"/>
              <a:gd name="f66" fmla="*/ f53 1 76"/>
              <a:gd name="f67" fmla="*/ f54 1 76"/>
              <a:gd name="f68" fmla="*/ 0 1 f41"/>
              <a:gd name="f69" fmla="*/ f35 1 f41"/>
              <a:gd name="f70" fmla="*/ 0 1 f42"/>
              <a:gd name="f71" fmla="*/ f36 1 f42"/>
              <a:gd name="f72" fmla="*/ f56 1 f41"/>
              <a:gd name="f73" fmla="*/ f57 1 f42"/>
              <a:gd name="f74" fmla="*/ f58 1 f41"/>
              <a:gd name="f75" fmla="*/ f59 1 f42"/>
              <a:gd name="f76" fmla="*/ f60 1 f41"/>
              <a:gd name="f77" fmla="*/ f61 1 f41"/>
              <a:gd name="f78" fmla="*/ f62 1 f42"/>
              <a:gd name="f79" fmla="*/ f63 1 f41"/>
              <a:gd name="f80" fmla="*/ f64 1 f42"/>
              <a:gd name="f81" fmla="*/ f65 1 f41"/>
              <a:gd name="f82" fmla="*/ f66 1 f42"/>
              <a:gd name="f83" fmla="*/ f67 1 f42"/>
              <a:gd name="f84" fmla="*/ f68 f32 1"/>
              <a:gd name="f85" fmla="*/ f69 f32 1"/>
              <a:gd name="f86" fmla="*/ f71 f33 1"/>
              <a:gd name="f87" fmla="*/ f70 f33 1"/>
              <a:gd name="f88" fmla="*/ f72 f32 1"/>
              <a:gd name="f89" fmla="*/ f73 f33 1"/>
              <a:gd name="f90" fmla="*/ f74 f32 1"/>
              <a:gd name="f91" fmla="*/ f75 f33 1"/>
              <a:gd name="f92" fmla="*/ f76 f32 1"/>
              <a:gd name="f93" fmla="*/ f77 f32 1"/>
              <a:gd name="f94" fmla="*/ f78 f33 1"/>
              <a:gd name="f95" fmla="*/ f79 f32 1"/>
              <a:gd name="f96" fmla="*/ f80 f33 1"/>
              <a:gd name="f97" fmla="*/ f81 f32 1"/>
              <a:gd name="f98" fmla="*/ f82 f33 1"/>
              <a:gd name="f99" fmla="*/ f83 f33 1"/>
            </a:gdLst>
            <a:ahLst/>
            <a:cxnLst>
              <a:cxn ang="3cd4">
                <a:pos x="hc" y="t"/>
              </a:cxn>
              <a:cxn ang="0">
                <a:pos x="r" y="vc"/>
              </a:cxn>
              <a:cxn ang="cd4">
                <a:pos x="hc" y="b"/>
              </a:cxn>
              <a:cxn ang="cd2">
                <a:pos x="l" y="vc"/>
              </a:cxn>
              <a:cxn ang="f55">
                <a:pos x="f88" y="f89"/>
              </a:cxn>
              <a:cxn ang="f55">
                <a:pos x="f90" y="f91"/>
              </a:cxn>
              <a:cxn ang="f55">
                <a:pos x="f92" y="f89"/>
              </a:cxn>
              <a:cxn ang="f55">
                <a:pos x="f93" y="f94"/>
              </a:cxn>
              <a:cxn ang="f55">
                <a:pos x="f95" y="f96"/>
              </a:cxn>
              <a:cxn ang="f55">
                <a:pos x="f88" y="f89"/>
              </a:cxn>
              <a:cxn ang="f55">
                <a:pos x="f97" y="f98"/>
              </a:cxn>
              <a:cxn ang="f55">
                <a:pos x="f97" y="f99"/>
              </a:cxn>
              <a:cxn ang="f55">
                <a:pos x="f97" y="f98"/>
              </a:cxn>
            </a:cxnLst>
            <a:rect l="f84" t="f87" r="f85" b="f86"/>
            <a:pathLst>
              <a:path w="54" h="76">
                <a:moveTo>
                  <a:pt x="f8" y="f9"/>
                </a:moveTo>
                <a:cubicBezTo>
                  <a:pt x="f6" y="f10"/>
                  <a:pt x="f11" y="f12"/>
                  <a:pt x="f13" y="f14"/>
                </a:cubicBezTo>
                <a:cubicBezTo>
                  <a:pt x="f15" y="f7"/>
                  <a:pt x="f16" y="f17"/>
                  <a:pt x="f16" y="f9"/>
                </a:cubicBezTo>
                <a:cubicBezTo>
                  <a:pt x="f16" y="f18"/>
                  <a:pt x="f5" y="f19"/>
                  <a:pt x="f15" y="f20"/>
                </a:cubicBezTo>
                <a:cubicBezTo>
                  <a:pt x="f21" y="f5"/>
                  <a:pt x="f11" y="f22"/>
                  <a:pt x="f23" y="f24"/>
                </a:cubicBezTo>
                <a:cubicBezTo>
                  <a:pt x="f25" y="f18"/>
                  <a:pt x="f25" y="f26"/>
                  <a:pt x="f8" y="f9"/>
                </a:cubicBezTo>
                <a:close/>
                <a:moveTo>
                  <a:pt x="f27" y="f28"/>
                </a:moveTo>
                <a:cubicBezTo>
                  <a:pt x="f15" y="f27"/>
                  <a:pt x="f15" y="f25"/>
                  <a:pt x="f27" y="f29"/>
                </a:cubicBezTo>
                <a:cubicBezTo>
                  <a:pt x="f27" y="f8"/>
                  <a:pt x="f27" y="f30"/>
                  <a:pt x="f27" y="f28"/>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7" name="Freeform 72">
            <a:extLst>
              <a:ext uri="{FF2B5EF4-FFF2-40B4-BE49-F238E27FC236}">
                <a16:creationId xmlns:a16="http://schemas.microsoft.com/office/drawing/2014/main" id="{33F9094B-B223-4406-B9F4-2BDC32067B24}"/>
              </a:ext>
            </a:extLst>
          </p:cNvPr>
          <p:cNvSpPr/>
          <p:nvPr/>
        </p:nvSpPr>
        <p:spPr>
          <a:xfrm>
            <a:off x="4832347" y="2228850"/>
            <a:ext cx="47621" cy="73023"/>
          </a:xfrm>
          <a:custGeom>
            <a:avLst/>
            <a:gdLst>
              <a:gd name="f0" fmla="val 10800000"/>
              <a:gd name="f1" fmla="val 5400000"/>
              <a:gd name="f2" fmla="val 180"/>
              <a:gd name="f3" fmla="val w"/>
              <a:gd name="f4" fmla="val h"/>
              <a:gd name="f5" fmla="val 0"/>
              <a:gd name="f6" fmla="val 49"/>
              <a:gd name="f7" fmla="val 75"/>
              <a:gd name="f8" fmla="val 1"/>
              <a:gd name="f9" fmla="val 14"/>
              <a:gd name="f10" fmla="val 5"/>
              <a:gd name="f11" fmla="val 12"/>
              <a:gd name="f12" fmla="val 11"/>
              <a:gd name="f13" fmla="val 7"/>
              <a:gd name="f14" fmla="val 18"/>
              <a:gd name="f15" fmla="val 3"/>
              <a:gd name="f16" fmla="val 22"/>
              <a:gd name="f17" fmla="val 2"/>
              <a:gd name="f18" fmla="val 27"/>
              <a:gd name="f19" fmla="val 31"/>
              <a:gd name="f20" fmla="val 45"/>
              <a:gd name="f21" fmla="val 28"/>
              <a:gd name="f22" fmla="val 47"/>
              <a:gd name="f23" fmla="val 44"/>
              <a:gd name="f24" fmla="val 48"/>
              <a:gd name="f25" fmla="val 57"/>
              <a:gd name="f26" fmla="val 43"/>
              <a:gd name="f27" fmla="val 66"/>
              <a:gd name="f28" fmla="val 70"/>
              <a:gd name="f29" fmla="val 17"/>
              <a:gd name="f30" fmla="val 62"/>
              <a:gd name="f31" fmla="val 36"/>
              <a:gd name="f32" fmla="val 21"/>
              <a:gd name="f33" fmla="val 24"/>
              <a:gd name="f34" fmla="val 20"/>
              <a:gd name="f35" fmla="val 35"/>
              <a:gd name="f36" fmla="val 64"/>
              <a:gd name="f37" fmla="+- 0 0 -90"/>
              <a:gd name="f38" fmla="*/ f3 1 49"/>
              <a:gd name="f39" fmla="*/ f4 1 75"/>
              <a:gd name="f40" fmla="val f5"/>
              <a:gd name="f41" fmla="val f6"/>
              <a:gd name="f42" fmla="val f7"/>
              <a:gd name="f43" fmla="*/ f37 f0 1"/>
              <a:gd name="f44" fmla="+- f42 0 f40"/>
              <a:gd name="f45" fmla="+- f41 0 f40"/>
              <a:gd name="f46" fmla="*/ f43 1 f2"/>
              <a:gd name="f47" fmla="*/ f45 1 49"/>
              <a:gd name="f48" fmla="*/ f44 1 75"/>
              <a:gd name="f49" fmla="*/ 1 f45 1"/>
              <a:gd name="f50" fmla="*/ 14 f44 1"/>
              <a:gd name="f51" fmla="*/ 18 f45 1"/>
              <a:gd name="f52" fmla="*/ 3 f44 1"/>
              <a:gd name="f53" fmla="*/ 31 f45 1"/>
              <a:gd name="f54" fmla="*/ 2 f44 1"/>
              <a:gd name="f55" fmla="*/ 47 f45 1"/>
              <a:gd name="f56" fmla="*/ 44 f44 1"/>
              <a:gd name="f57" fmla="*/ 70 f44 1"/>
              <a:gd name="f58" fmla="*/ 45 f44 1"/>
              <a:gd name="f59" fmla="*/ 27 f45 1"/>
              <a:gd name="f60" fmla="*/ 21 f44 1"/>
              <a:gd name="f61" fmla="*/ 20 f45 1"/>
              <a:gd name="f62" fmla="*/ 64 f44 1"/>
              <a:gd name="f63" fmla="+- f46 0 f1"/>
              <a:gd name="f64" fmla="*/ f49 1 49"/>
              <a:gd name="f65" fmla="*/ f50 1 75"/>
              <a:gd name="f66" fmla="*/ f51 1 49"/>
              <a:gd name="f67" fmla="*/ f52 1 75"/>
              <a:gd name="f68" fmla="*/ f53 1 49"/>
              <a:gd name="f69" fmla="*/ f54 1 75"/>
              <a:gd name="f70" fmla="*/ f55 1 49"/>
              <a:gd name="f71" fmla="*/ f56 1 75"/>
              <a:gd name="f72" fmla="*/ f57 1 75"/>
              <a:gd name="f73" fmla="*/ f58 1 75"/>
              <a:gd name="f74" fmla="*/ f59 1 49"/>
              <a:gd name="f75" fmla="*/ f60 1 75"/>
              <a:gd name="f76" fmla="*/ f61 1 49"/>
              <a:gd name="f77" fmla="*/ f62 1 75"/>
              <a:gd name="f78" fmla="*/ 0 1 f47"/>
              <a:gd name="f79" fmla="*/ f41 1 f47"/>
              <a:gd name="f80" fmla="*/ 0 1 f48"/>
              <a:gd name="f81" fmla="*/ f42 1 f48"/>
              <a:gd name="f82" fmla="*/ f64 1 f47"/>
              <a:gd name="f83" fmla="*/ f65 1 f48"/>
              <a:gd name="f84" fmla="*/ f66 1 f47"/>
              <a:gd name="f85" fmla="*/ f67 1 f48"/>
              <a:gd name="f86" fmla="*/ f68 1 f47"/>
              <a:gd name="f87" fmla="*/ f69 1 f48"/>
              <a:gd name="f88" fmla="*/ f70 1 f47"/>
              <a:gd name="f89" fmla="*/ f71 1 f48"/>
              <a:gd name="f90" fmla="*/ f72 1 f48"/>
              <a:gd name="f91" fmla="*/ f73 1 f48"/>
              <a:gd name="f92" fmla="*/ f74 1 f47"/>
              <a:gd name="f93" fmla="*/ f75 1 f48"/>
              <a:gd name="f94" fmla="*/ f76 1 f47"/>
              <a:gd name="f95" fmla="*/ f77 1 f48"/>
              <a:gd name="f96" fmla="*/ f78 f38 1"/>
              <a:gd name="f97" fmla="*/ f79 f38 1"/>
              <a:gd name="f98" fmla="*/ f81 f39 1"/>
              <a:gd name="f99" fmla="*/ f80 f39 1"/>
              <a:gd name="f100" fmla="*/ f82 f38 1"/>
              <a:gd name="f101" fmla="*/ f83 f39 1"/>
              <a:gd name="f102" fmla="*/ f84 f38 1"/>
              <a:gd name="f103" fmla="*/ f85 f39 1"/>
              <a:gd name="f104" fmla="*/ f86 f38 1"/>
              <a:gd name="f105" fmla="*/ f87 f39 1"/>
              <a:gd name="f106" fmla="*/ f88 f38 1"/>
              <a:gd name="f107" fmla="*/ f89 f39 1"/>
              <a:gd name="f108" fmla="*/ f90 f39 1"/>
              <a:gd name="f109" fmla="*/ f91 f39 1"/>
              <a:gd name="f110" fmla="*/ f92 f38 1"/>
              <a:gd name="f111" fmla="*/ f93 f39 1"/>
              <a:gd name="f112" fmla="*/ f94 f38 1"/>
              <a:gd name="f113" fmla="*/ f95 f39 1"/>
            </a:gdLst>
            <a:ahLst/>
            <a:cxnLst>
              <a:cxn ang="3cd4">
                <a:pos x="hc" y="t"/>
              </a:cxn>
              <a:cxn ang="0">
                <a:pos x="r" y="vc"/>
              </a:cxn>
              <a:cxn ang="cd4">
                <a:pos x="hc" y="b"/>
              </a:cxn>
              <a:cxn ang="cd2">
                <a:pos x="l" y="vc"/>
              </a:cxn>
              <a:cxn ang="f63">
                <a:pos x="f100" y="f101"/>
              </a:cxn>
              <a:cxn ang="f63">
                <a:pos x="f102" y="f103"/>
              </a:cxn>
              <a:cxn ang="f63">
                <a:pos x="f104" y="f105"/>
              </a:cxn>
              <a:cxn ang="f63">
                <a:pos x="f106" y="f107"/>
              </a:cxn>
              <a:cxn ang="f63">
                <a:pos x="f104" y="f108"/>
              </a:cxn>
              <a:cxn ang="f63">
                <a:pos x="f100" y="f109"/>
              </a:cxn>
              <a:cxn ang="f63">
                <a:pos x="f100" y="f101"/>
              </a:cxn>
              <a:cxn ang="f63">
                <a:pos x="f110" y="f111"/>
              </a:cxn>
              <a:cxn ang="f63">
                <a:pos x="f112" y="f111"/>
              </a:cxn>
              <a:cxn ang="f63">
                <a:pos x="f112" y="f113"/>
              </a:cxn>
              <a:cxn ang="f63">
                <a:pos x="f110" y="f113"/>
              </a:cxn>
              <a:cxn ang="f63">
                <a:pos x="f110" y="f111"/>
              </a:cxn>
            </a:cxnLst>
            <a:rect l="f96" t="f99" r="f97" b="f98"/>
            <a:pathLst>
              <a:path w="49" h="75">
                <a:moveTo>
                  <a:pt x="f8" y="f9"/>
                </a:moveTo>
                <a:cubicBezTo>
                  <a:pt x="f10" y="f11"/>
                  <a:pt x="f12" y="f13"/>
                  <a:pt x="f14" y="f15"/>
                </a:cubicBezTo>
                <a:cubicBezTo>
                  <a:pt x="f16" y="f17"/>
                  <a:pt x="f18" y="f5"/>
                  <a:pt x="f19" y="f17"/>
                </a:cubicBezTo>
                <a:cubicBezTo>
                  <a:pt x="f6" y="f12"/>
                  <a:pt x="f20" y="f21"/>
                  <a:pt x="f22" y="f23"/>
                </a:cubicBezTo>
                <a:cubicBezTo>
                  <a:pt x="f24" y="f25"/>
                  <a:pt x="f26" y="f27"/>
                  <a:pt x="f19" y="f28"/>
                </a:cubicBezTo>
                <a:cubicBezTo>
                  <a:pt x="f29" y="f7"/>
                  <a:pt x="f17" y="f30"/>
                  <a:pt x="f8" y="f20"/>
                </a:cubicBezTo>
                <a:cubicBezTo>
                  <a:pt x="f5" y="f31"/>
                  <a:pt x="f8" y="f18"/>
                  <a:pt x="f8" y="f9"/>
                </a:cubicBezTo>
                <a:close/>
                <a:moveTo>
                  <a:pt x="f18" y="f32"/>
                </a:moveTo>
                <a:cubicBezTo>
                  <a:pt x="f33" y="f32"/>
                  <a:pt x="f16" y="f32"/>
                  <a:pt x="f34" y="f32"/>
                </a:cubicBezTo>
                <a:cubicBezTo>
                  <a:pt x="f34" y="f35"/>
                  <a:pt x="f34" y="f6"/>
                  <a:pt x="f34" y="f36"/>
                </a:cubicBezTo>
                <a:cubicBezTo>
                  <a:pt x="f16" y="f36"/>
                  <a:pt x="f33" y="f36"/>
                  <a:pt x="f18" y="f36"/>
                </a:cubicBezTo>
                <a:cubicBezTo>
                  <a:pt x="f18" y="f6"/>
                  <a:pt x="f18" y="f35"/>
                  <a:pt x="f18" y="f32"/>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8" name="Freeform 73">
            <a:extLst>
              <a:ext uri="{FF2B5EF4-FFF2-40B4-BE49-F238E27FC236}">
                <a16:creationId xmlns:a16="http://schemas.microsoft.com/office/drawing/2014/main" id="{07574057-F21B-486B-BDA1-A45020BE9DD2}"/>
              </a:ext>
            </a:extLst>
          </p:cNvPr>
          <p:cNvSpPr/>
          <p:nvPr/>
        </p:nvSpPr>
        <p:spPr>
          <a:xfrm>
            <a:off x="4691064" y="2225677"/>
            <a:ext cx="53977" cy="68259"/>
          </a:xfrm>
          <a:custGeom>
            <a:avLst/>
            <a:gdLst>
              <a:gd name="f0" fmla="val 10800000"/>
              <a:gd name="f1" fmla="val 5400000"/>
              <a:gd name="f2" fmla="val 180"/>
              <a:gd name="f3" fmla="val w"/>
              <a:gd name="f4" fmla="val h"/>
              <a:gd name="f5" fmla="val 0"/>
              <a:gd name="f6" fmla="val 55"/>
              <a:gd name="f7" fmla="val 70"/>
              <a:gd name="f8" fmla="val 24"/>
              <a:gd name="f9" fmla="val 21"/>
              <a:gd name="f10" fmla="val 41"/>
              <a:gd name="f11" fmla="val 17"/>
              <a:gd name="f12" fmla="val 49"/>
              <a:gd name="f13" fmla="val 32"/>
              <a:gd name="f14" fmla="val 64"/>
              <a:gd name="f15" fmla="val 35"/>
              <a:gd name="f16" fmla="val 59"/>
              <a:gd name="f17" fmla="val 39"/>
              <a:gd name="f18" fmla="val 42"/>
              <a:gd name="f19" fmla="val 51"/>
              <a:gd name="f20" fmla="val 43"/>
              <a:gd name="f21" fmla="val 45"/>
              <a:gd name="f22" fmla="val 52"/>
              <a:gd name="f23" fmla="val 46"/>
              <a:gd name="f24" fmla="val 53"/>
              <a:gd name="f25" fmla="val 58"/>
              <a:gd name="f26" fmla="val 66"/>
              <a:gd name="f27" fmla="val 37"/>
              <a:gd name="f28" fmla="val 68"/>
              <a:gd name="f29" fmla="val 23"/>
              <a:gd name="f30" fmla="val 69"/>
              <a:gd name="f31" fmla="val 3"/>
              <a:gd name="f32" fmla="val 13"/>
              <a:gd name="f33" fmla="val 9"/>
              <a:gd name="f34" fmla="val 18"/>
              <a:gd name="f35" fmla="val 5"/>
              <a:gd name="f36" fmla="val 28"/>
              <a:gd name="f37" fmla="val 33"/>
              <a:gd name="f38" fmla="val 2"/>
              <a:gd name="f39" fmla="val 6"/>
              <a:gd name="f40" fmla="val 47"/>
              <a:gd name="f41" fmla="val 15"/>
              <a:gd name="f42" fmla="+- 0 0 -90"/>
              <a:gd name="f43" fmla="*/ f3 1 55"/>
              <a:gd name="f44" fmla="*/ f4 1 70"/>
              <a:gd name="f45" fmla="val f5"/>
              <a:gd name="f46" fmla="val f6"/>
              <a:gd name="f47" fmla="val f7"/>
              <a:gd name="f48" fmla="*/ f42 f0 1"/>
              <a:gd name="f49" fmla="+- f47 0 f45"/>
              <a:gd name="f50" fmla="+- f46 0 f45"/>
              <a:gd name="f51" fmla="*/ f48 1 f2"/>
              <a:gd name="f52" fmla="*/ f50 1 55"/>
              <a:gd name="f53" fmla="*/ f49 1 70"/>
              <a:gd name="f54" fmla="*/ 55 f50 1"/>
              <a:gd name="f55" fmla="*/ 24 f49 1"/>
              <a:gd name="f56" fmla="*/ 32 f50 1"/>
              <a:gd name="f57" fmla="*/ 64 f49 1"/>
              <a:gd name="f58" fmla="*/ 42 f50 1"/>
              <a:gd name="f59" fmla="*/ 51 f49 1"/>
              <a:gd name="f60" fmla="*/ 46 f50 1"/>
              <a:gd name="f61" fmla="*/ 53 f49 1"/>
              <a:gd name="f62" fmla="*/ 37 f50 1"/>
              <a:gd name="f63" fmla="*/ 68 f49 1"/>
              <a:gd name="f64" fmla="*/ 17 f50 1"/>
              <a:gd name="f65" fmla="*/ 66 f49 1"/>
              <a:gd name="f66" fmla="*/ 13 f50 1"/>
              <a:gd name="f67" fmla="*/ 9 f49 1"/>
              <a:gd name="f68" fmla="*/ 33 f50 1"/>
              <a:gd name="f69" fmla="*/ 2 f49 1"/>
              <a:gd name="f70" fmla="+- f51 0 f1"/>
              <a:gd name="f71" fmla="*/ f54 1 55"/>
              <a:gd name="f72" fmla="*/ f55 1 70"/>
              <a:gd name="f73" fmla="*/ f56 1 55"/>
              <a:gd name="f74" fmla="*/ f57 1 70"/>
              <a:gd name="f75" fmla="*/ f58 1 55"/>
              <a:gd name="f76" fmla="*/ f59 1 70"/>
              <a:gd name="f77" fmla="*/ f60 1 55"/>
              <a:gd name="f78" fmla="*/ f61 1 70"/>
              <a:gd name="f79" fmla="*/ f62 1 55"/>
              <a:gd name="f80" fmla="*/ f63 1 70"/>
              <a:gd name="f81" fmla="*/ f64 1 55"/>
              <a:gd name="f82" fmla="*/ f65 1 70"/>
              <a:gd name="f83" fmla="*/ f66 1 55"/>
              <a:gd name="f84" fmla="*/ f67 1 70"/>
              <a:gd name="f85" fmla="*/ f68 1 55"/>
              <a:gd name="f86" fmla="*/ f69 1 70"/>
              <a:gd name="f87" fmla="*/ 0 1 f52"/>
              <a:gd name="f88" fmla="*/ f46 1 f52"/>
              <a:gd name="f89" fmla="*/ 0 1 f53"/>
              <a:gd name="f90" fmla="*/ f47 1 f53"/>
              <a:gd name="f91" fmla="*/ f71 1 f52"/>
              <a:gd name="f92" fmla="*/ f72 1 f53"/>
              <a:gd name="f93" fmla="*/ f73 1 f52"/>
              <a:gd name="f94" fmla="*/ f74 1 f53"/>
              <a:gd name="f95" fmla="*/ f75 1 f52"/>
              <a:gd name="f96" fmla="*/ f76 1 f53"/>
              <a:gd name="f97" fmla="*/ f77 1 f52"/>
              <a:gd name="f98" fmla="*/ f78 1 f53"/>
              <a:gd name="f99" fmla="*/ f79 1 f52"/>
              <a:gd name="f100" fmla="*/ f80 1 f53"/>
              <a:gd name="f101" fmla="*/ f81 1 f52"/>
              <a:gd name="f102" fmla="*/ f82 1 f53"/>
              <a:gd name="f103" fmla="*/ f83 1 f52"/>
              <a:gd name="f104" fmla="*/ f84 1 f53"/>
              <a:gd name="f105" fmla="*/ f85 1 f52"/>
              <a:gd name="f106" fmla="*/ f86 1 f53"/>
              <a:gd name="f107" fmla="*/ f87 f43 1"/>
              <a:gd name="f108" fmla="*/ f88 f43 1"/>
              <a:gd name="f109" fmla="*/ f90 f44 1"/>
              <a:gd name="f110" fmla="*/ f89 f44 1"/>
              <a:gd name="f111" fmla="*/ f91 f43 1"/>
              <a:gd name="f112" fmla="*/ f92 f44 1"/>
              <a:gd name="f113" fmla="*/ f93 f43 1"/>
              <a:gd name="f114" fmla="*/ f94 f44 1"/>
              <a:gd name="f115" fmla="*/ f95 f43 1"/>
              <a:gd name="f116" fmla="*/ f96 f44 1"/>
              <a:gd name="f117" fmla="*/ f97 f43 1"/>
              <a:gd name="f118" fmla="*/ f98 f44 1"/>
              <a:gd name="f119" fmla="*/ f99 f43 1"/>
              <a:gd name="f120" fmla="*/ f100 f44 1"/>
              <a:gd name="f121" fmla="*/ f101 f43 1"/>
              <a:gd name="f122" fmla="*/ f102 f44 1"/>
              <a:gd name="f123" fmla="*/ f103 f43 1"/>
              <a:gd name="f124" fmla="*/ f104 f44 1"/>
              <a:gd name="f125" fmla="*/ f105 f43 1"/>
              <a:gd name="f126" fmla="*/ f106 f44 1"/>
            </a:gdLst>
            <a:ahLst/>
            <a:cxnLst>
              <a:cxn ang="3cd4">
                <a:pos x="hc" y="t"/>
              </a:cxn>
              <a:cxn ang="0">
                <a:pos x="r" y="vc"/>
              </a:cxn>
              <a:cxn ang="cd4">
                <a:pos x="hc" y="b"/>
              </a:cxn>
              <a:cxn ang="cd2">
                <a:pos x="l" y="vc"/>
              </a:cxn>
              <a:cxn ang="f70">
                <a:pos x="f111" y="f112"/>
              </a:cxn>
              <a:cxn ang="f70">
                <a:pos x="f113" y="f114"/>
              </a:cxn>
              <a:cxn ang="f70">
                <a:pos x="f115" y="f116"/>
              </a:cxn>
              <a:cxn ang="f70">
                <a:pos x="f117" y="f118"/>
              </a:cxn>
              <a:cxn ang="f70">
                <a:pos x="f119" y="f120"/>
              </a:cxn>
              <a:cxn ang="f70">
                <a:pos x="f121" y="f122"/>
              </a:cxn>
              <a:cxn ang="f70">
                <a:pos x="f123" y="f124"/>
              </a:cxn>
              <a:cxn ang="f70">
                <a:pos x="f125" y="f126"/>
              </a:cxn>
              <a:cxn ang="f70">
                <a:pos x="f111" y="f112"/>
              </a:cxn>
            </a:cxnLst>
            <a:rect l="f107" t="f110" r="f108" b="f109"/>
            <a:pathLst>
              <a:path w="55" h="70">
                <a:moveTo>
                  <a:pt x="f6" y="f8"/>
                </a:moveTo>
                <a:cubicBezTo>
                  <a:pt x="f9" y="f10"/>
                  <a:pt x="f11" y="f12"/>
                  <a:pt x="f13" y="f14"/>
                </a:cubicBezTo>
                <a:cubicBezTo>
                  <a:pt x="f15" y="f16"/>
                  <a:pt x="f17" y="f6"/>
                  <a:pt x="f18" y="f19"/>
                </a:cubicBezTo>
                <a:cubicBezTo>
                  <a:pt x="f20" y="f19"/>
                  <a:pt x="f21" y="f22"/>
                  <a:pt x="f23" y="f24"/>
                </a:cubicBezTo>
                <a:cubicBezTo>
                  <a:pt x="f20" y="f25"/>
                  <a:pt x="f10" y="f26"/>
                  <a:pt x="f27" y="f28"/>
                </a:cubicBezTo>
                <a:cubicBezTo>
                  <a:pt x="f13" y="f7"/>
                  <a:pt x="f29" y="f30"/>
                  <a:pt x="f11" y="f26"/>
                </a:cubicBezTo>
                <a:cubicBezTo>
                  <a:pt x="f31" y="f25"/>
                  <a:pt x="f5" y="f9"/>
                  <a:pt x="f32" y="f33"/>
                </a:cubicBezTo>
                <a:cubicBezTo>
                  <a:pt x="f34" y="f35"/>
                  <a:pt x="f36" y="f5"/>
                  <a:pt x="f37" y="f38"/>
                </a:cubicBezTo>
                <a:cubicBezTo>
                  <a:pt x="f10" y="f39"/>
                  <a:pt x="f40" y="f41"/>
                  <a:pt x="f6" y="f8"/>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9" name="Freeform 74">
            <a:extLst>
              <a:ext uri="{FF2B5EF4-FFF2-40B4-BE49-F238E27FC236}">
                <a16:creationId xmlns:a16="http://schemas.microsoft.com/office/drawing/2014/main" id="{AD90DAAA-B2A6-4FF2-89B0-C86D03DA9A10}"/>
              </a:ext>
            </a:extLst>
          </p:cNvPr>
          <p:cNvSpPr/>
          <p:nvPr/>
        </p:nvSpPr>
        <p:spPr>
          <a:xfrm>
            <a:off x="4570408" y="2222504"/>
            <a:ext cx="60322" cy="87316"/>
          </a:xfrm>
          <a:custGeom>
            <a:avLst/>
            <a:gdLst>
              <a:gd name="f0" fmla="val 10800000"/>
              <a:gd name="f1" fmla="val 5400000"/>
              <a:gd name="f2" fmla="val 180"/>
              <a:gd name="f3" fmla="val w"/>
              <a:gd name="f4" fmla="val h"/>
              <a:gd name="f5" fmla="val 0"/>
              <a:gd name="f6" fmla="val 61"/>
              <a:gd name="f7" fmla="val 89"/>
              <a:gd name="f8" fmla="val 54"/>
              <a:gd name="f9" fmla="val 74"/>
              <a:gd name="f10" fmla="val 40"/>
              <a:gd name="f11" fmla="val 22"/>
              <a:gd name="f12" fmla="val 63"/>
              <a:gd name="f13" fmla="val 19"/>
              <a:gd name="f14" fmla="val 68"/>
              <a:gd name="f15" fmla="val 17"/>
              <a:gd name="f16" fmla="val 13"/>
              <a:gd name="f17" fmla="val 78"/>
              <a:gd name="f18" fmla="val 10"/>
              <a:gd name="f19" fmla="val 80"/>
              <a:gd name="f20" fmla="val 5"/>
              <a:gd name="f21" fmla="val 79"/>
              <a:gd name="f22" fmla="val 1"/>
              <a:gd name="f23" fmla="val 2"/>
              <a:gd name="f24" fmla="val 76"/>
              <a:gd name="f25" fmla="val 71"/>
              <a:gd name="f26" fmla="val 46"/>
              <a:gd name="f27" fmla="val 20"/>
              <a:gd name="f28" fmla="val 38"/>
              <a:gd name="f29" fmla="val 15"/>
              <a:gd name="f30" fmla="val 21"/>
              <a:gd name="f31" fmla="val 30"/>
              <a:gd name="f32" fmla="val 31"/>
              <a:gd name="f33" fmla="val 36"/>
              <a:gd name="f34" fmla="val 24"/>
              <a:gd name="f35" fmla="val 42"/>
              <a:gd name="f36" fmla="val 48"/>
              <a:gd name="f37" fmla="val 11"/>
              <a:gd name="f38" fmla="val 50"/>
              <a:gd name="f39" fmla="val 9"/>
              <a:gd name="f40" fmla="val 8"/>
              <a:gd name="f41" fmla="val 57"/>
              <a:gd name="f42" fmla="val 59"/>
              <a:gd name="f43" fmla="val 60"/>
              <a:gd name="f44" fmla="val 18"/>
              <a:gd name="f45" fmla="val 58"/>
              <a:gd name="f46" fmla="val 23"/>
              <a:gd name="f47" fmla="val 55"/>
              <a:gd name="f48" fmla="val 37"/>
              <a:gd name="f49" fmla="val 28"/>
              <a:gd name="f50" fmla="val 47"/>
              <a:gd name="f51" fmla="val 69"/>
              <a:gd name="f52" fmla="val 51"/>
              <a:gd name="f53" fmla="val 72"/>
              <a:gd name="f54" fmla="+- 0 0 -90"/>
              <a:gd name="f55" fmla="*/ f3 1 61"/>
              <a:gd name="f56" fmla="*/ f4 1 89"/>
              <a:gd name="f57" fmla="val f5"/>
              <a:gd name="f58" fmla="val f6"/>
              <a:gd name="f59" fmla="val f7"/>
              <a:gd name="f60" fmla="*/ f54 f0 1"/>
              <a:gd name="f61" fmla="+- f59 0 f57"/>
              <a:gd name="f62" fmla="+- f58 0 f57"/>
              <a:gd name="f63" fmla="*/ f60 1 f2"/>
              <a:gd name="f64" fmla="*/ f62 1 61"/>
              <a:gd name="f65" fmla="*/ f61 1 89"/>
              <a:gd name="f66" fmla="*/ 54 f62 1"/>
              <a:gd name="f67" fmla="*/ 74 f61 1"/>
              <a:gd name="f68" fmla="*/ 22 f62 1"/>
              <a:gd name="f69" fmla="*/ 63 f61 1"/>
              <a:gd name="f70" fmla="*/ 13 f62 1"/>
              <a:gd name="f71" fmla="*/ 78 f61 1"/>
              <a:gd name="f72" fmla="*/ 1 f62 1"/>
              <a:gd name="f73" fmla="*/ 80 f61 1"/>
              <a:gd name="f74" fmla="*/ 2 f62 1"/>
              <a:gd name="f75" fmla="*/ 68 f61 1"/>
              <a:gd name="f76" fmla="*/ 15 f61 1"/>
              <a:gd name="f77" fmla="*/ 30 f62 1"/>
              <a:gd name="f78" fmla="*/ 31 f61 1"/>
              <a:gd name="f79" fmla="*/ 48 f62 1"/>
              <a:gd name="f80" fmla="*/ 11 f61 1"/>
              <a:gd name="f81" fmla="*/ 57 f62 1"/>
              <a:gd name="f82" fmla="*/ 9 f61 1"/>
              <a:gd name="f83" fmla="*/ 61 f62 1"/>
              <a:gd name="f84" fmla="*/ 55 f62 1"/>
              <a:gd name="f85" fmla="*/ 24 f61 1"/>
              <a:gd name="f86" fmla="*/ 47 f62 1"/>
              <a:gd name="f87" fmla="*/ 69 f61 1"/>
              <a:gd name="f88" fmla="+- f63 0 f1"/>
              <a:gd name="f89" fmla="*/ f66 1 61"/>
              <a:gd name="f90" fmla="*/ f67 1 89"/>
              <a:gd name="f91" fmla="*/ f68 1 61"/>
              <a:gd name="f92" fmla="*/ f69 1 89"/>
              <a:gd name="f93" fmla="*/ f70 1 61"/>
              <a:gd name="f94" fmla="*/ f71 1 89"/>
              <a:gd name="f95" fmla="*/ f72 1 61"/>
              <a:gd name="f96" fmla="*/ f73 1 89"/>
              <a:gd name="f97" fmla="*/ f74 1 61"/>
              <a:gd name="f98" fmla="*/ f75 1 89"/>
              <a:gd name="f99" fmla="*/ f76 1 89"/>
              <a:gd name="f100" fmla="*/ f77 1 61"/>
              <a:gd name="f101" fmla="*/ f78 1 89"/>
              <a:gd name="f102" fmla="*/ f79 1 61"/>
              <a:gd name="f103" fmla="*/ f80 1 89"/>
              <a:gd name="f104" fmla="*/ f81 1 61"/>
              <a:gd name="f105" fmla="*/ f82 1 89"/>
              <a:gd name="f106" fmla="*/ f83 1 61"/>
              <a:gd name="f107" fmla="*/ f84 1 61"/>
              <a:gd name="f108" fmla="*/ f85 1 89"/>
              <a:gd name="f109" fmla="*/ f86 1 61"/>
              <a:gd name="f110" fmla="*/ f87 1 89"/>
              <a:gd name="f111" fmla="*/ 0 1 f64"/>
              <a:gd name="f112" fmla="*/ f58 1 f64"/>
              <a:gd name="f113" fmla="*/ 0 1 f65"/>
              <a:gd name="f114" fmla="*/ f59 1 f65"/>
              <a:gd name="f115" fmla="*/ f89 1 f64"/>
              <a:gd name="f116" fmla="*/ f90 1 f65"/>
              <a:gd name="f117" fmla="*/ f91 1 f64"/>
              <a:gd name="f118" fmla="*/ f92 1 f65"/>
              <a:gd name="f119" fmla="*/ f93 1 f64"/>
              <a:gd name="f120" fmla="*/ f94 1 f65"/>
              <a:gd name="f121" fmla="*/ f95 1 f64"/>
              <a:gd name="f122" fmla="*/ f96 1 f65"/>
              <a:gd name="f123" fmla="*/ f97 1 f64"/>
              <a:gd name="f124" fmla="*/ f98 1 f65"/>
              <a:gd name="f125" fmla="*/ f99 1 f65"/>
              <a:gd name="f126" fmla="*/ f100 1 f64"/>
              <a:gd name="f127" fmla="*/ f101 1 f65"/>
              <a:gd name="f128" fmla="*/ f102 1 f64"/>
              <a:gd name="f129" fmla="*/ f103 1 f65"/>
              <a:gd name="f130" fmla="*/ f104 1 f64"/>
              <a:gd name="f131" fmla="*/ f105 1 f65"/>
              <a:gd name="f132" fmla="*/ f106 1 f64"/>
              <a:gd name="f133" fmla="*/ f107 1 f64"/>
              <a:gd name="f134" fmla="*/ f108 1 f65"/>
              <a:gd name="f135" fmla="*/ f109 1 f64"/>
              <a:gd name="f136" fmla="*/ f110 1 f65"/>
              <a:gd name="f137" fmla="*/ f111 f55 1"/>
              <a:gd name="f138" fmla="*/ f112 f55 1"/>
              <a:gd name="f139" fmla="*/ f114 f56 1"/>
              <a:gd name="f140" fmla="*/ f113 f56 1"/>
              <a:gd name="f141" fmla="*/ f115 f55 1"/>
              <a:gd name="f142" fmla="*/ f116 f56 1"/>
              <a:gd name="f143" fmla="*/ f117 f55 1"/>
              <a:gd name="f144" fmla="*/ f118 f56 1"/>
              <a:gd name="f145" fmla="*/ f119 f55 1"/>
              <a:gd name="f146" fmla="*/ f120 f56 1"/>
              <a:gd name="f147" fmla="*/ f121 f55 1"/>
              <a:gd name="f148" fmla="*/ f122 f56 1"/>
              <a:gd name="f149" fmla="*/ f123 f55 1"/>
              <a:gd name="f150" fmla="*/ f124 f56 1"/>
              <a:gd name="f151" fmla="*/ f125 f56 1"/>
              <a:gd name="f152" fmla="*/ f126 f55 1"/>
              <a:gd name="f153" fmla="*/ f127 f56 1"/>
              <a:gd name="f154" fmla="*/ f128 f55 1"/>
              <a:gd name="f155" fmla="*/ f129 f56 1"/>
              <a:gd name="f156" fmla="*/ f130 f55 1"/>
              <a:gd name="f157" fmla="*/ f131 f56 1"/>
              <a:gd name="f158" fmla="*/ f132 f55 1"/>
              <a:gd name="f159" fmla="*/ f133 f55 1"/>
              <a:gd name="f160" fmla="*/ f134 f56 1"/>
              <a:gd name="f161" fmla="*/ f135 f55 1"/>
              <a:gd name="f162" fmla="*/ f136 f56 1"/>
            </a:gdLst>
            <a:ahLst/>
            <a:cxnLst>
              <a:cxn ang="3cd4">
                <a:pos x="hc" y="t"/>
              </a:cxn>
              <a:cxn ang="0">
                <a:pos x="r" y="vc"/>
              </a:cxn>
              <a:cxn ang="cd4">
                <a:pos x="hc" y="b"/>
              </a:cxn>
              <a:cxn ang="cd2">
                <a:pos x="l" y="vc"/>
              </a:cxn>
              <a:cxn ang="f88">
                <a:pos x="f141" y="f142"/>
              </a:cxn>
              <a:cxn ang="f88">
                <a:pos x="f143" y="f144"/>
              </a:cxn>
              <a:cxn ang="f88">
                <a:pos x="f145" y="f146"/>
              </a:cxn>
              <a:cxn ang="f88">
                <a:pos x="f147" y="f148"/>
              </a:cxn>
              <a:cxn ang="f88">
                <a:pos x="f149" y="f150"/>
              </a:cxn>
              <a:cxn ang="f88">
                <a:pos x="f147" y="f151"/>
              </a:cxn>
              <a:cxn ang="f88">
                <a:pos x="f152" y="f153"/>
              </a:cxn>
              <a:cxn ang="f88">
                <a:pos x="f154" y="f155"/>
              </a:cxn>
              <a:cxn ang="f88">
                <a:pos x="f156" y="f157"/>
              </a:cxn>
              <a:cxn ang="f88">
                <a:pos x="f158" y="f151"/>
              </a:cxn>
              <a:cxn ang="f88">
                <a:pos x="f159" y="f160"/>
              </a:cxn>
              <a:cxn ang="f88">
                <a:pos x="f161" y="f162"/>
              </a:cxn>
              <a:cxn ang="f88">
                <a:pos x="f141" y="f142"/>
              </a:cxn>
            </a:cxnLst>
            <a:rect l="f137" t="f140" r="f138" b="f139"/>
            <a:pathLst>
              <a:path w="61" h="89">
                <a:moveTo>
                  <a:pt x="f8" y="f9"/>
                </a:moveTo>
                <a:cubicBezTo>
                  <a:pt x="f10" y="f7"/>
                  <a:pt x="f10" y="f7"/>
                  <a:pt x="f11" y="f12"/>
                </a:cubicBezTo>
                <a:cubicBezTo>
                  <a:pt x="f13" y="f14"/>
                  <a:pt x="f15" y="f9"/>
                  <a:pt x="f16" y="f17"/>
                </a:cubicBezTo>
                <a:cubicBezTo>
                  <a:pt x="f18" y="f19"/>
                  <a:pt x="f20" y="f21"/>
                  <a:pt x="f22" y="f19"/>
                </a:cubicBezTo>
                <a:cubicBezTo>
                  <a:pt x="f23" y="f24"/>
                  <a:pt x="f5" y="f25"/>
                  <a:pt x="f23" y="f14"/>
                </a:cubicBezTo>
                <a:cubicBezTo>
                  <a:pt x="f13" y="f26"/>
                  <a:pt x="f27" y="f28"/>
                  <a:pt x="f22" y="f29"/>
                </a:cubicBezTo>
                <a:cubicBezTo>
                  <a:pt x="f30" y="f5"/>
                  <a:pt x="f30" y="f11"/>
                  <a:pt x="f31" y="f32"/>
                </a:cubicBezTo>
                <a:cubicBezTo>
                  <a:pt x="f33" y="f34"/>
                  <a:pt x="f35" y="f15"/>
                  <a:pt x="f36" y="f37"/>
                </a:cubicBezTo>
                <a:cubicBezTo>
                  <a:pt x="f38" y="f39"/>
                  <a:pt x="f8" y="f40"/>
                  <a:pt x="f41" y="f39"/>
                </a:cubicBezTo>
                <a:cubicBezTo>
                  <a:pt x="f42" y="f39"/>
                  <a:pt x="f6" y="f16"/>
                  <a:pt x="f6" y="f29"/>
                </a:cubicBezTo>
                <a:cubicBezTo>
                  <a:pt x="f43" y="f44"/>
                  <a:pt x="f45" y="f46"/>
                  <a:pt x="f47" y="f34"/>
                </a:cubicBezTo>
                <a:cubicBezTo>
                  <a:pt x="f31" y="f48"/>
                  <a:pt x="f49" y="f50"/>
                  <a:pt x="f50" y="f51"/>
                </a:cubicBezTo>
                <a:cubicBezTo>
                  <a:pt x="f36" y="f25"/>
                  <a:pt x="f52" y="f53"/>
                  <a:pt x="f8" y="f9"/>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70" name="Freeform 75">
            <a:extLst>
              <a:ext uri="{FF2B5EF4-FFF2-40B4-BE49-F238E27FC236}">
                <a16:creationId xmlns:a16="http://schemas.microsoft.com/office/drawing/2014/main" id="{BEF012B1-AB9A-47A6-8782-1BBA7CEF1384}"/>
              </a:ext>
            </a:extLst>
          </p:cNvPr>
          <p:cNvSpPr/>
          <p:nvPr/>
        </p:nvSpPr>
        <p:spPr>
          <a:xfrm>
            <a:off x="5013326" y="2216148"/>
            <a:ext cx="46040" cy="69851"/>
          </a:xfrm>
          <a:custGeom>
            <a:avLst/>
            <a:gdLst>
              <a:gd name="f0" fmla="val 10800000"/>
              <a:gd name="f1" fmla="val 5400000"/>
              <a:gd name="f2" fmla="val 180"/>
              <a:gd name="f3" fmla="val w"/>
              <a:gd name="f4" fmla="val h"/>
              <a:gd name="f5" fmla="val 0"/>
              <a:gd name="f6" fmla="val 47"/>
              <a:gd name="f7" fmla="val 72"/>
              <a:gd name="f8" fmla="val 15"/>
              <a:gd name="f9" fmla="val 31"/>
              <a:gd name="f10" fmla="val 16"/>
              <a:gd name="f11" fmla="val 40"/>
              <a:gd name="f12" fmla="val 48"/>
              <a:gd name="f13" fmla="val 17"/>
              <a:gd name="f14" fmla="val 57"/>
              <a:gd name="f15" fmla="val 19"/>
              <a:gd name="f16" fmla="val 20"/>
              <a:gd name="f17" fmla="val 22"/>
              <a:gd name="f18" fmla="val 42"/>
              <a:gd name="f19" fmla="val 27"/>
              <a:gd name="f20" fmla="val 11"/>
              <a:gd name="f21" fmla="val 14"/>
              <a:gd name="f22" fmla="val 1"/>
              <a:gd name="f23" fmla="val 23"/>
              <a:gd name="f24" fmla="val 4"/>
              <a:gd name="f25" fmla="val 12"/>
              <a:gd name="f26" fmla="val 8"/>
              <a:gd name="f27" fmla="val 2"/>
              <a:gd name="f28" fmla="val 13"/>
              <a:gd name="f29" fmla="val 38"/>
              <a:gd name="f30" fmla="val 54"/>
              <a:gd name="f31" fmla="val 62"/>
              <a:gd name="f32" fmla="val 33"/>
              <a:gd name="f33" fmla="val 68"/>
              <a:gd name="f34" fmla="val 71"/>
              <a:gd name="f35" fmla="val 59"/>
              <a:gd name="f36" fmla="val 52"/>
              <a:gd name="f37" fmla="val 44"/>
              <a:gd name="f38" fmla="val 7"/>
              <a:gd name="f39" fmla="val 36"/>
              <a:gd name="f40" fmla="val 10"/>
              <a:gd name="f41" fmla="val 28"/>
              <a:gd name="f42" fmla="val 29"/>
              <a:gd name="f43" fmla="val 30"/>
              <a:gd name="f44" fmla="+- 0 0 -90"/>
              <a:gd name="f45" fmla="*/ f3 1 47"/>
              <a:gd name="f46" fmla="*/ f4 1 72"/>
              <a:gd name="f47" fmla="val f5"/>
              <a:gd name="f48" fmla="val f6"/>
              <a:gd name="f49" fmla="val f7"/>
              <a:gd name="f50" fmla="*/ f44 f0 1"/>
              <a:gd name="f51" fmla="+- f49 0 f47"/>
              <a:gd name="f52" fmla="+- f48 0 f47"/>
              <a:gd name="f53" fmla="*/ f50 1 f2"/>
              <a:gd name="f54" fmla="*/ f52 1 47"/>
              <a:gd name="f55" fmla="*/ f51 1 72"/>
              <a:gd name="f56" fmla="*/ 15 f52 1"/>
              <a:gd name="f57" fmla="*/ 31 f51 1"/>
              <a:gd name="f58" fmla="*/ 17 f52 1"/>
              <a:gd name="f59" fmla="*/ 57 f51 1"/>
              <a:gd name="f60" fmla="*/ 22 f52 1"/>
              <a:gd name="f61" fmla="*/ 11 f51 1"/>
              <a:gd name="f62" fmla="*/ 1 f52 1"/>
              <a:gd name="f63" fmla="*/ 23 f51 1"/>
              <a:gd name="f64" fmla="*/ 8 f52 1"/>
              <a:gd name="f65" fmla="*/ 2 f51 1"/>
              <a:gd name="f66" fmla="*/ 27 f52 1"/>
              <a:gd name="f67" fmla="*/ 4 f51 1"/>
              <a:gd name="f68" fmla="*/ 40 f52 1"/>
              <a:gd name="f69" fmla="*/ 62 f51 1"/>
              <a:gd name="f70" fmla="*/ 13 f52 1"/>
              <a:gd name="f71" fmla="*/ 71 f51 1"/>
              <a:gd name="f72" fmla="*/ 52 f51 1"/>
              <a:gd name="f73" fmla="*/ 10 f52 1"/>
              <a:gd name="f74" fmla="*/ 28 f51 1"/>
              <a:gd name="f75" fmla="+- f53 0 f1"/>
              <a:gd name="f76" fmla="*/ f56 1 47"/>
              <a:gd name="f77" fmla="*/ f57 1 72"/>
              <a:gd name="f78" fmla="*/ f58 1 47"/>
              <a:gd name="f79" fmla="*/ f59 1 72"/>
              <a:gd name="f80" fmla="*/ f60 1 47"/>
              <a:gd name="f81" fmla="*/ f61 1 72"/>
              <a:gd name="f82" fmla="*/ f62 1 47"/>
              <a:gd name="f83" fmla="*/ f63 1 72"/>
              <a:gd name="f84" fmla="*/ f64 1 47"/>
              <a:gd name="f85" fmla="*/ f65 1 72"/>
              <a:gd name="f86" fmla="*/ f66 1 47"/>
              <a:gd name="f87" fmla="*/ f67 1 72"/>
              <a:gd name="f88" fmla="*/ f68 1 47"/>
              <a:gd name="f89" fmla="*/ f69 1 72"/>
              <a:gd name="f90" fmla="*/ f70 1 47"/>
              <a:gd name="f91" fmla="*/ f71 1 72"/>
              <a:gd name="f92" fmla="*/ f72 1 72"/>
              <a:gd name="f93" fmla="*/ f73 1 47"/>
              <a:gd name="f94" fmla="*/ f74 1 72"/>
              <a:gd name="f95" fmla="*/ 0 1 f54"/>
              <a:gd name="f96" fmla="*/ f48 1 f54"/>
              <a:gd name="f97" fmla="*/ 0 1 f55"/>
              <a:gd name="f98" fmla="*/ f49 1 f55"/>
              <a:gd name="f99" fmla="*/ f76 1 f54"/>
              <a:gd name="f100" fmla="*/ f77 1 f55"/>
              <a:gd name="f101" fmla="*/ f78 1 f54"/>
              <a:gd name="f102" fmla="*/ f79 1 f55"/>
              <a:gd name="f103" fmla="*/ f80 1 f54"/>
              <a:gd name="f104" fmla="*/ f81 1 f55"/>
              <a:gd name="f105" fmla="*/ f82 1 f54"/>
              <a:gd name="f106" fmla="*/ f83 1 f55"/>
              <a:gd name="f107" fmla="*/ f84 1 f54"/>
              <a:gd name="f108" fmla="*/ f85 1 f55"/>
              <a:gd name="f109" fmla="*/ f86 1 f54"/>
              <a:gd name="f110" fmla="*/ f87 1 f55"/>
              <a:gd name="f111" fmla="*/ f88 1 f54"/>
              <a:gd name="f112" fmla="*/ f89 1 f55"/>
              <a:gd name="f113" fmla="*/ f90 1 f54"/>
              <a:gd name="f114" fmla="*/ f91 1 f55"/>
              <a:gd name="f115" fmla="*/ f92 1 f55"/>
              <a:gd name="f116" fmla="*/ f93 1 f54"/>
              <a:gd name="f117" fmla="*/ f94 1 f55"/>
              <a:gd name="f118" fmla="*/ f95 f45 1"/>
              <a:gd name="f119" fmla="*/ f96 f45 1"/>
              <a:gd name="f120" fmla="*/ f98 f46 1"/>
              <a:gd name="f121" fmla="*/ f97 f46 1"/>
              <a:gd name="f122" fmla="*/ f99 f45 1"/>
              <a:gd name="f123" fmla="*/ f100 f46 1"/>
              <a:gd name="f124" fmla="*/ f101 f45 1"/>
              <a:gd name="f125" fmla="*/ f102 f46 1"/>
              <a:gd name="f126" fmla="*/ f103 f45 1"/>
              <a:gd name="f127" fmla="*/ f104 f46 1"/>
              <a:gd name="f128" fmla="*/ f105 f45 1"/>
              <a:gd name="f129" fmla="*/ f106 f46 1"/>
              <a:gd name="f130" fmla="*/ f107 f45 1"/>
              <a:gd name="f131" fmla="*/ f108 f46 1"/>
              <a:gd name="f132" fmla="*/ f109 f45 1"/>
              <a:gd name="f133" fmla="*/ f110 f46 1"/>
              <a:gd name="f134" fmla="*/ f111 f45 1"/>
              <a:gd name="f135" fmla="*/ f112 f46 1"/>
              <a:gd name="f136" fmla="*/ f113 f45 1"/>
              <a:gd name="f137" fmla="*/ f114 f46 1"/>
              <a:gd name="f138" fmla="*/ f115 f46 1"/>
              <a:gd name="f139" fmla="*/ f116 f45 1"/>
              <a:gd name="f140" fmla="*/ f117 f46 1"/>
            </a:gdLst>
            <a:ahLst/>
            <a:cxnLst>
              <a:cxn ang="3cd4">
                <a:pos x="hc" y="t"/>
              </a:cxn>
              <a:cxn ang="0">
                <a:pos x="r" y="vc"/>
              </a:cxn>
              <a:cxn ang="cd4">
                <a:pos x="hc" y="b"/>
              </a:cxn>
              <a:cxn ang="cd2">
                <a:pos x="l" y="vc"/>
              </a:cxn>
              <a:cxn ang="f75">
                <a:pos x="f122" y="f123"/>
              </a:cxn>
              <a:cxn ang="f75">
                <a:pos x="f124" y="f125"/>
              </a:cxn>
              <a:cxn ang="f75">
                <a:pos x="f126" y="f125"/>
              </a:cxn>
              <a:cxn ang="f75">
                <a:pos x="f126" y="f127"/>
              </a:cxn>
              <a:cxn ang="f75">
                <a:pos x="f128" y="f129"/>
              </a:cxn>
              <a:cxn ang="f75">
                <a:pos x="f130" y="f131"/>
              </a:cxn>
              <a:cxn ang="f75">
                <a:pos x="f132" y="f133"/>
              </a:cxn>
              <a:cxn ang="f75">
                <a:pos x="f134" y="f135"/>
              </a:cxn>
              <a:cxn ang="f75">
                <a:pos x="f136" y="f137"/>
              </a:cxn>
              <a:cxn ang="f75">
                <a:pos x="f128" y="f138"/>
              </a:cxn>
              <a:cxn ang="f75">
                <a:pos x="f139" y="f140"/>
              </a:cxn>
              <a:cxn ang="f75">
                <a:pos x="f122" y="f123"/>
              </a:cxn>
            </a:cxnLst>
            <a:rect l="f118" t="f121" r="f119" b="f120"/>
            <a:pathLst>
              <a:path w="47" h="72">
                <a:moveTo>
                  <a:pt x="f8" y="f9"/>
                </a:moveTo>
                <a:cubicBezTo>
                  <a:pt x="f10" y="f11"/>
                  <a:pt x="f10" y="f12"/>
                  <a:pt x="f13" y="f14"/>
                </a:cubicBezTo>
                <a:cubicBezTo>
                  <a:pt x="f15" y="f14"/>
                  <a:pt x="f16" y="f14"/>
                  <a:pt x="f17" y="f14"/>
                </a:cubicBezTo>
                <a:cubicBezTo>
                  <a:pt x="f17" y="f18"/>
                  <a:pt x="f17" y="f19"/>
                  <a:pt x="f17" y="f20"/>
                </a:cubicBezTo>
                <a:cubicBezTo>
                  <a:pt x="f10" y="f21"/>
                  <a:pt x="f20" y="f13"/>
                  <a:pt x="f22" y="f23"/>
                </a:cubicBezTo>
                <a:cubicBezTo>
                  <a:pt x="f24" y="f25"/>
                  <a:pt x="f24" y="f24"/>
                  <a:pt x="f26" y="f27"/>
                </a:cubicBezTo>
                <a:cubicBezTo>
                  <a:pt x="f28" y="f5"/>
                  <a:pt x="f23" y="f5"/>
                  <a:pt x="f19" y="f24"/>
                </a:cubicBezTo>
                <a:cubicBezTo>
                  <a:pt x="f29" y="f20"/>
                  <a:pt x="f6" y="f30"/>
                  <a:pt x="f11" y="f31"/>
                </a:cubicBezTo>
                <a:cubicBezTo>
                  <a:pt x="f32" y="f33"/>
                  <a:pt x="f17" y="f7"/>
                  <a:pt x="f28" y="f34"/>
                </a:cubicBezTo>
                <a:cubicBezTo>
                  <a:pt x="f26" y="f34"/>
                  <a:pt x="f22" y="f35"/>
                  <a:pt x="f22" y="f36"/>
                </a:cubicBezTo>
                <a:cubicBezTo>
                  <a:pt x="f5" y="f37"/>
                  <a:pt x="f38" y="f39"/>
                  <a:pt x="f40" y="f41"/>
                </a:cubicBezTo>
                <a:cubicBezTo>
                  <a:pt x="f25" y="f42"/>
                  <a:pt x="f21" y="f43"/>
                  <a:pt x="f8" y="f9"/>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71" name="Freeform 76">
            <a:extLst>
              <a:ext uri="{FF2B5EF4-FFF2-40B4-BE49-F238E27FC236}">
                <a16:creationId xmlns:a16="http://schemas.microsoft.com/office/drawing/2014/main" id="{4D345DC7-BE2F-4650-BACB-EBD7EA3F7FD6}"/>
              </a:ext>
            </a:extLst>
          </p:cNvPr>
          <p:cNvSpPr/>
          <p:nvPr/>
        </p:nvSpPr>
        <p:spPr>
          <a:xfrm>
            <a:off x="4797427" y="2200274"/>
            <a:ext cx="33339" cy="107954"/>
          </a:xfrm>
          <a:custGeom>
            <a:avLst/>
            <a:gdLst>
              <a:gd name="f0" fmla="val 10800000"/>
              <a:gd name="f1" fmla="val 5400000"/>
              <a:gd name="f2" fmla="val 180"/>
              <a:gd name="f3" fmla="val w"/>
              <a:gd name="f4" fmla="val h"/>
              <a:gd name="f5" fmla="val 0"/>
              <a:gd name="f6" fmla="val 34"/>
              <a:gd name="f7" fmla="val 108"/>
              <a:gd name="f8" fmla="val 18"/>
              <a:gd name="f9" fmla="val 5"/>
              <a:gd name="f10" fmla="val 13"/>
              <a:gd name="f11" fmla="val 7"/>
              <a:gd name="f12" fmla="val 21"/>
              <a:gd name="f13" fmla="val 27"/>
              <a:gd name="f14" fmla="val 17"/>
              <a:gd name="f15" fmla="val 54"/>
              <a:gd name="f16" fmla="val 80"/>
              <a:gd name="f17" fmla="val 23"/>
              <a:gd name="f18" fmla="val 89"/>
              <a:gd name="f19" fmla="val 22"/>
              <a:gd name="f20" fmla="val 98"/>
              <a:gd name="f21" fmla="val 10"/>
              <a:gd name="f22" fmla="val 106"/>
              <a:gd name="f23" fmla="val 4"/>
              <a:gd name="f24" fmla="val 99"/>
              <a:gd name="f25" fmla="val 84"/>
              <a:gd name="f26" fmla="val 69"/>
              <a:gd name="f27" fmla="val 38"/>
              <a:gd name="f28" fmla="val 6"/>
              <a:gd name="f29" fmla="val 33"/>
              <a:gd name="f30" fmla="val 3"/>
              <a:gd name="f31" fmla="+- 0 0 -90"/>
              <a:gd name="f32" fmla="*/ f3 1 34"/>
              <a:gd name="f33" fmla="*/ f4 1 108"/>
              <a:gd name="f34" fmla="val f5"/>
              <a:gd name="f35" fmla="val f6"/>
              <a:gd name="f36" fmla="val f7"/>
              <a:gd name="f37" fmla="*/ f31 f0 1"/>
              <a:gd name="f38" fmla="+- f36 0 f34"/>
              <a:gd name="f39" fmla="+- f35 0 f34"/>
              <a:gd name="f40" fmla="*/ f37 1 f2"/>
              <a:gd name="f41" fmla="*/ f39 1 34"/>
              <a:gd name="f42" fmla="*/ f38 1 108"/>
              <a:gd name="f43" fmla="*/ 0 f39 1"/>
              <a:gd name="f44" fmla="*/ 18 f38 1"/>
              <a:gd name="f45" fmla="*/ 21 f39 1"/>
              <a:gd name="f46" fmla="*/ 0 f38 1"/>
              <a:gd name="f47" fmla="*/ 80 f38 1"/>
              <a:gd name="f48" fmla="*/ 22 f39 1"/>
              <a:gd name="f49" fmla="*/ 108 f38 1"/>
              <a:gd name="f50" fmla="*/ 5 f39 1"/>
              <a:gd name="f51" fmla="*/ 84 f38 1"/>
              <a:gd name="f52" fmla="*/ 7 f39 1"/>
              <a:gd name="f53" fmla="*/ 38 f38 1"/>
              <a:gd name="f54" fmla="+- f40 0 f1"/>
              <a:gd name="f55" fmla="*/ f43 1 34"/>
              <a:gd name="f56" fmla="*/ f44 1 108"/>
              <a:gd name="f57" fmla="*/ f45 1 34"/>
              <a:gd name="f58" fmla="*/ f46 1 108"/>
              <a:gd name="f59" fmla="*/ f47 1 108"/>
              <a:gd name="f60" fmla="*/ f48 1 34"/>
              <a:gd name="f61" fmla="*/ f49 1 108"/>
              <a:gd name="f62" fmla="*/ f50 1 34"/>
              <a:gd name="f63" fmla="*/ f51 1 108"/>
              <a:gd name="f64" fmla="*/ f52 1 34"/>
              <a:gd name="f65" fmla="*/ f53 1 108"/>
              <a:gd name="f66" fmla="*/ 0 1 f41"/>
              <a:gd name="f67" fmla="*/ f35 1 f41"/>
              <a:gd name="f68" fmla="*/ 0 1 f42"/>
              <a:gd name="f69" fmla="*/ f36 1 f42"/>
              <a:gd name="f70" fmla="*/ f55 1 f41"/>
              <a:gd name="f71" fmla="*/ f56 1 f42"/>
              <a:gd name="f72" fmla="*/ f57 1 f41"/>
              <a:gd name="f73" fmla="*/ f58 1 f42"/>
              <a:gd name="f74" fmla="*/ f59 1 f42"/>
              <a:gd name="f75" fmla="*/ f60 1 f41"/>
              <a:gd name="f76" fmla="*/ f61 1 f42"/>
              <a:gd name="f77" fmla="*/ f62 1 f41"/>
              <a:gd name="f78" fmla="*/ f63 1 f42"/>
              <a:gd name="f79" fmla="*/ f64 1 f41"/>
              <a:gd name="f80" fmla="*/ f65 1 f42"/>
              <a:gd name="f81" fmla="*/ f66 f32 1"/>
              <a:gd name="f82" fmla="*/ f67 f32 1"/>
              <a:gd name="f83" fmla="*/ f69 f33 1"/>
              <a:gd name="f84" fmla="*/ f68 f33 1"/>
              <a:gd name="f85" fmla="*/ f70 f32 1"/>
              <a:gd name="f86" fmla="*/ f71 f33 1"/>
              <a:gd name="f87" fmla="*/ f72 f32 1"/>
              <a:gd name="f88" fmla="*/ f73 f33 1"/>
              <a:gd name="f89" fmla="*/ f74 f33 1"/>
              <a:gd name="f90" fmla="*/ f75 f32 1"/>
              <a:gd name="f91" fmla="*/ f76 f33 1"/>
              <a:gd name="f92" fmla="*/ f77 f32 1"/>
              <a:gd name="f93" fmla="*/ f78 f33 1"/>
              <a:gd name="f94" fmla="*/ f79 f32 1"/>
              <a:gd name="f95" fmla="*/ f80 f33 1"/>
            </a:gdLst>
            <a:ahLst/>
            <a:cxnLst>
              <a:cxn ang="3cd4">
                <a:pos x="hc" y="t"/>
              </a:cxn>
              <a:cxn ang="0">
                <a:pos x="r" y="vc"/>
              </a:cxn>
              <a:cxn ang="cd4">
                <a:pos x="hc" y="b"/>
              </a:cxn>
              <a:cxn ang="cd2">
                <a:pos x="l" y="vc"/>
              </a:cxn>
              <a:cxn ang="f54">
                <a:pos x="f85" y="f86"/>
              </a:cxn>
              <a:cxn ang="f54">
                <a:pos x="f87" y="f88"/>
              </a:cxn>
              <a:cxn ang="f54">
                <a:pos x="f87" y="f89"/>
              </a:cxn>
              <a:cxn ang="f54">
                <a:pos x="f90" y="f91"/>
              </a:cxn>
              <a:cxn ang="f54">
                <a:pos x="f92" y="f93"/>
              </a:cxn>
              <a:cxn ang="f54">
                <a:pos x="f94" y="f95"/>
              </a:cxn>
              <a:cxn ang="f54">
                <a:pos x="f85" y="f86"/>
              </a:cxn>
            </a:cxnLst>
            <a:rect l="f81" t="f84" r="f82" b="f83"/>
            <a:pathLst>
              <a:path w="34" h="108">
                <a:moveTo>
                  <a:pt x="f5" y="f8"/>
                </a:moveTo>
                <a:cubicBezTo>
                  <a:pt x="f9" y="f10"/>
                  <a:pt x="f10" y="f11"/>
                  <a:pt x="f12" y="f5"/>
                </a:cubicBezTo>
                <a:cubicBezTo>
                  <a:pt x="f6" y="f13"/>
                  <a:pt x="f14" y="f15"/>
                  <a:pt x="f12" y="f16"/>
                </a:cubicBezTo>
                <a:cubicBezTo>
                  <a:pt x="f17" y="f18"/>
                  <a:pt x="f19" y="f20"/>
                  <a:pt x="f19" y="f7"/>
                </a:cubicBezTo>
                <a:cubicBezTo>
                  <a:pt x="f21" y="f22"/>
                  <a:pt x="f23" y="f24"/>
                  <a:pt x="f9" y="f25"/>
                </a:cubicBezTo>
                <a:cubicBezTo>
                  <a:pt x="f11" y="f26"/>
                  <a:pt x="f11" y="f15"/>
                  <a:pt x="f11" y="f27"/>
                </a:cubicBezTo>
                <a:cubicBezTo>
                  <a:pt x="f28" y="f29"/>
                  <a:pt x="f30" y="f13"/>
                  <a:pt x="f5" y="f8"/>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72" name="Freeform 77">
            <a:extLst>
              <a:ext uri="{FF2B5EF4-FFF2-40B4-BE49-F238E27FC236}">
                <a16:creationId xmlns:a16="http://schemas.microsoft.com/office/drawing/2014/main" id="{89BC46C9-5297-489C-B3D8-F5D0FC0BE3AF}"/>
              </a:ext>
            </a:extLst>
          </p:cNvPr>
          <p:cNvSpPr/>
          <p:nvPr/>
        </p:nvSpPr>
        <p:spPr>
          <a:xfrm>
            <a:off x="5405439" y="2185992"/>
            <a:ext cx="22229" cy="93661"/>
          </a:xfrm>
          <a:custGeom>
            <a:avLst/>
            <a:gdLst>
              <a:gd name="f0" fmla="val 10800000"/>
              <a:gd name="f1" fmla="val 5400000"/>
              <a:gd name="f2" fmla="val 180"/>
              <a:gd name="f3" fmla="val w"/>
              <a:gd name="f4" fmla="val h"/>
              <a:gd name="f5" fmla="val 0"/>
              <a:gd name="f6" fmla="val 22"/>
              <a:gd name="f7" fmla="val 95"/>
              <a:gd name="f8" fmla="val 1"/>
              <a:gd name="f9" fmla="val 4"/>
              <a:gd name="f10" fmla="val 7"/>
              <a:gd name="f11" fmla="val 3"/>
              <a:gd name="f12" fmla="val 13"/>
              <a:gd name="f13" fmla="val 2"/>
              <a:gd name="f14" fmla="val 33"/>
              <a:gd name="f15" fmla="val 64"/>
              <a:gd name="f16" fmla="val 6"/>
              <a:gd name="f17" fmla="val 92"/>
              <a:gd name="f18" fmla="val 82"/>
              <a:gd name="f19" fmla="val 45"/>
              <a:gd name="f20" fmla="val 25"/>
              <a:gd name="f21" fmla="+- 0 0 -90"/>
              <a:gd name="f22" fmla="*/ f3 1 22"/>
              <a:gd name="f23" fmla="*/ f4 1 95"/>
              <a:gd name="f24" fmla="val f5"/>
              <a:gd name="f25" fmla="val f6"/>
              <a:gd name="f26" fmla="val f7"/>
              <a:gd name="f27" fmla="*/ f21 f0 1"/>
              <a:gd name="f28" fmla="+- f26 0 f24"/>
              <a:gd name="f29" fmla="+- f25 0 f24"/>
              <a:gd name="f30" fmla="*/ f27 1 f2"/>
              <a:gd name="f31" fmla="*/ f29 1 22"/>
              <a:gd name="f32" fmla="*/ f28 1 95"/>
              <a:gd name="f33" fmla="*/ 1 f29 1"/>
              <a:gd name="f34" fmla="*/ 4 f28 1"/>
              <a:gd name="f35" fmla="*/ 22 f29 1"/>
              <a:gd name="f36" fmla="*/ 0 f28 1"/>
              <a:gd name="f37" fmla="*/ 95 f28 1"/>
              <a:gd name="f38" fmla="*/ 64 f28 1"/>
              <a:gd name="f39" fmla="+- f30 0 f1"/>
              <a:gd name="f40" fmla="*/ f33 1 22"/>
              <a:gd name="f41" fmla="*/ f34 1 95"/>
              <a:gd name="f42" fmla="*/ f35 1 22"/>
              <a:gd name="f43" fmla="*/ f36 1 95"/>
              <a:gd name="f44" fmla="*/ f37 1 95"/>
              <a:gd name="f45" fmla="*/ f38 1 95"/>
              <a:gd name="f46" fmla="*/ 0 1 f31"/>
              <a:gd name="f47" fmla="*/ f25 1 f31"/>
              <a:gd name="f48" fmla="*/ 0 1 f32"/>
              <a:gd name="f49" fmla="*/ f26 1 f32"/>
              <a:gd name="f50" fmla="*/ f40 1 f31"/>
              <a:gd name="f51" fmla="*/ f41 1 f32"/>
              <a:gd name="f52" fmla="*/ f42 1 f31"/>
              <a:gd name="f53" fmla="*/ f43 1 f32"/>
              <a:gd name="f54" fmla="*/ f44 1 f32"/>
              <a:gd name="f55" fmla="*/ f45 1 f32"/>
              <a:gd name="f56" fmla="*/ f46 f22 1"/>
              <a:gd name="f57" fmla="*/ f47 f22 1"/>
              <a:gd name="f58" fmla="*/ f49 f23 1"/>
              <a:gd name="f59" fmla="*/ f48 f23 1"/>
              <a:gd name="f60" fmla="*/ f50 f22 1"/>
              <a:gd name="f61" fmla="*/ f51 f23 1"/>
              <a:gd name="f62" fmla="*/ f52 f22 1"/>
              <a:gd name="f63" fmla="*/ f53 f23 1"/>
              <a:gd name="f64" fmla="*/ f54 f23 1"/>
              <a:gd name="f65" fmla="*/ f55 f23 1"/>
            </a:gdLst>
            <a:ahLst/>
            <a:cxnLst>
              <a:cxn ang="3cd4">
                <a:pos x="hc" y="t"/>
              </a:cxn>
              <a:cxn ang="0">
                <a:pos x="r" y="vc"/>
              </a:cxn>
              <a:cxn ang="cd4">
                <a:pos x="hc" y="b"/>
              </a:cxn>
              <a:cxn ang="cd2">
                <a:pos x="l" y="vc"/>
              </a:cxn>
              <a:cxn ang="f39">
                <a:pos x="f60" y="f61"/>
              </a:cxn>
              <a:cxn ang="f39">
                <a:pos x="f62" y="f63"/>
              </a:cxn>
              <a:cxn ang="f39">
                <a:pos x="f62" y="f64"/>
              </a:cxn>
              <a:cxn ang="f39">
                <a:pos x="f60" y="f65"/>
              </a:cxn>
              <a:cxn ang="f39">
                <a:pos x="f60" y="f61"/>
              </a:cxn>
            </a:cxnLst>
            <a:rect l="f56" t="f59" r="f57" b="f58"/>
            <a:pathLst>
              <a:path w="22" h="95">
                <a:moveTo>
                  <a:pt x="f8" y="f9"/>
                </a:moveTo>
                <a:cubicBezTo>
                  <a:pt x="f10" y="f11"/>
                  <a:pt x="f12" y="f13"/>
                  <a:pt x="f6" y="f5"/>
                </a:cubicBezTo>
                <a:cubicBezTo>
                  <a:pt x="f6" y="f14"/>
                  <a:pt x="f6" y="f15"/>
                  <a:pt x="f6" y="f7"/>
                </a:cubicBezTo>
                <a:cubicBezTo>
                  <a:pt x="f16" y="f17"/>
                  <a:pt x="f5" y="f18"/>
                  <a:pt x="f8" y="f15"/>
                </a:cubicBezTo>
                <a:cubicBezTo>
                  <a:pt x="f13" y="f19"/>
                  <a:pt x="f8" y="f20"/>
                  <a:pt x="f8" y="f9"/>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73" name="Freeform 78">
            <a:extLst>
              <a:ext uri="{FF2B5EF4-FFF2-40B4-BE49-F238E27FC236}">
                <a16:creationId xmlns:a16="http://schemas.microsoft.com/office/drawing/2014/main" id="{D7C15333-575D-458B-B1DE-8CEC7386A6AF}"/>
              </a:ext>
            </a:extLst>
          </p:cNvPr>
          <p:cNvSpPr/>
          <p:nvPr/>
        </p:nvSpPr>
        <p:spPr>
          <a:xfrm>
            <a:off x="5060947" y="2197102"/>
            <a:ext cx="25402" cy="111127"/>
          </a:xfrm>
          <a:custGeom>
            <a:avLst/>
            <a:gdLst>
              <a:gd name="f0" fmla="val 10800000"/>
              <a:gd name="f1" fmla="val 5400000"/>
              <a:gd name="f2" fmla="val 180"/>
              <a:gd name="f3" fmla="val w"/>
              <a:gd name="f4" fmla="val h"/>
              <a:gd name="f5" fmla="val 0"/>
              <a:gd name="f6" fmla="val 27"/>
              <a:gd name="f7" fmla="val 112"/>
              <a:gd name="f8" fmla="val 22"/>
              <a:gd name="f9" fmla="val 6"/>
              <a:gd name="f10" fmla="val 17"/>
              <a:gd name="f11" fmla="val 14"/>
              <a:gd name="f12" fmla="val 11"/>
              <a:gd name="f13" fmla="val 25"/>
              <a:gd name="f14" fmla="val 32"/>
              <a:gd name="f15" fmla="val 23"/>
              <a:gd name="f16" fmla="val 59"/>
              <a:gd name="f17" fmla="val 86"/>
              <a:gd name="f18" fmla="val 95"/>
              <a:gd name="f19" fmla="val 103"/>
              <a:gd name="f20" fmla="val 9"/>
              <a:gd name="f21" fmla="val 110"/>
              <a:gd name="f22" fmla="val 4"/>
              <a:gd name="f23" fmla="val 100"/>
              <a:gd name="f24" fmla="val 8"/>
              <a:gd name="f25" fmla="val 71"/>
              <a:gd name="f26" fmla="val 56"/>
              <a:gd name="f27" fmla="val 7"/>
              <a:gd name="f28" fmla="val 42"/>
              <a:gd name="f29" fmla="val 36"/>
              <a:gd name="f30" fmla="val 3"/>
              <a:gd name="f31" fmla="val 30"/>
              <a:gd name="f32" fmla="+- 0 0 -90"/>
              <a:gd name="f33" fmla="*/ f3 1 27"/>
              <a:gd name="f34" fmla="*/ f4 1 112"/>
              <a:gd name="f35" fmla="val f5"/>
              <a:gd name="f36" fmla="val f6"/>
              <a:gd name="f37" fmla="val f7"/>
              <a:gd name="f38" fmla="*/ f32 f0 1"/>
              <a:gd name="f39" fmla="+- f37 0 f35"/>
              <a:gd name="f40" fmla="+- f36 0 f35"/>
              <a:gd name="f41" fmla="*/ f38 1 f2"/>
              <a:gd name="f42" fmla="*/ f40 1 27"/>
              <a:gd name="f43" fmla="*/ f39 1 112"/>
              <a:gd name="f44" fmla="*/ 0 f40 1"/>
              <a:gd name="f45" fmla="*/ 22 f39 1"/>
              <a:gd name="f46" fmla="*/ 27 f40 1"/>
              <a:gd name="f47" fmla="*/ 0 f39 1"/>
              <a:gd name="f48" fmla="*/ 22 f40 1"/>
              <a:gd name="f49" fmla="*/ 86 f39 1"/>
              <a:gd name="f50" fmla="*/ 112 f39 1"/>
              <a:gd name="f51" fmla="*/ 6 f40 1"/>
              <a:gd name="f52" fmla="*/ 7 f40 1"/>
              <a:gd name="f53" fmla="*/ 42 f39 1"/>
              <a:gd name="f54" fmla="+- f41 0 f1"/>
              <a:gd name="f55" fmla="*/ f44 1 27"/>
              <a:gd name="f56" fmla="*/ f45 1 112"/>
              <a:gd name="f57" fmla="*/ f46 1 27"/>
              <a:gd name="f58" fmla="*/ f47 1 112"/>
              <a:gd name="f59" fmla="*/ f48 1 27"/>
              <a:gd name="f60" fmla="*/ f49 1 112"/>
              <a:gd name="f61" fmla="*/ f50 1 112"/>
              <a:gd name="f62" fmla="*/ f51 1 27"/>
              <a:gd name="f63" fmla="*/ f52 1 27"/>
              <a:gd name="f64" fmla="*/ f53 1 112"/>
              <a:gd name="f65" fmla="*/ 0 1 f42"/>
              <a:gd name="f66" fmla="*/ f36 1 f42"/>
              <a:gd name="f67" fmla="*/ 0 1 f43"/>
              <a:gd name="f68" fmla="*/ f37 1 f43"/>
              <a:gd name="f69" fmla="*/ f55 1 f42"/>
              <a:gd name="f70" fmla="*/ f56 1 f43"/>
              <a:gd name="f71" fmla="*/ f57 1 f42"/>
              <a:gd name="f72" fmla="*/ f58 1 f43"/>
              <a:gd name="f73" fmla="*/ f59 1 f42"/>
              <a:gd name="f74" fmla="*/ f60 1 f43"/>
              <a:gd name="f75" fmla="*/ f61 1 f43"/>
              <a:gd name="f76" fmla="*/ f62 1 f42"/>
              <a:gd name="f77" fmla="*/ f63 1 f42"/>
              <a:gd name="f78" fmla="*/ f64 1 f43"/>
              <a:gd name="f79" fmla="*/ f65 f33 1"/>
              <a:gd name="f80" fmla="*/ f66 f33 1"/>
              <a:gd name="f81" fmla="*/ f68 f34 1"/>
              <a:gd name="f82" fmla="*/ f67 f34 1"/>
              <a:gd name="f83" fmla="*/ f69 f33 1"/>
              <a:gd name="f84" fmla="*/ f70 f34 1"/>
              <a:gd name="f85" fmla="*/ f71 f33 1"/>
              <a:gd name="f86" fmla="*/ f72 f34 1"/>
              <a:gd name="f87" fmla="*/ f73 f33 1"/>
              <a:gd name="f88" fmla="*/ f74 f34 1"/>
              <a:gd name="f89" fmla="*/ f75 f34 1"/>
              <a:gd name="f90" fmla="*/ f76 f33 1"/>
              <a:gd name="f91" fmla="*/ f77 f33 1"/>
              <a:gd name="f92" fmla="*/ f78 f34 1"/>
            </a:gdLst>
            <a:ahLst/>
            <a:cxnLst>
              <a:cxn ang="3cd4">
                <a:pos x="hc" y="t"/>
              </a:cxn>
              <a:cxn ang="0">
                <a:pos x="r" y="vc"/>
              </a:cxn>
              <a:cxn ang="cd4">
                <a:pos x="hc" y="b"/>
              </a:cxn>
              <a:cxn ang="cd2">
                <a:pos x="l" y="vc"/>
              </a:cxn>
              <a:cxn ang="f54">
                <a:pos x="f83" y="f84"/>
              </a:cxn>
              <a:cxn ang="f54">
                <a:pos x="f85" y="f86"/>
              </a:cxn>
              <a:cxn ang="f54">
                <a:pos x="f87" y="f88"/>
              </a:cxn>
              <a:cxn ang="f54">
                <a:pos x="f87" y="f89"/>
              </a:cxn>
              <a:cxn ang="f54">
                <a:pos x="f90" y="f88"/>
              </a:cxn>
              <a:cxn ang="f54">
                <a:pos x="f91" y="f92"/>
              </a:cxn>
              <a:cxn ang="f54">
                <a:pos x="f83" y="f84"/>
              </a:cxn>
            </a:cxnLst>
            <a:rect l="f79" t="f82" r="f80" b="f81"/>
            <a:pathLst>
              <a:path w="27" h="112">
                <a:moveTo>
                  <a:pt x="f5" y="f8"/>
                </a:moveTo>
                <a:cubicBezTo>
                  <a:pt x="f9" y="f10"/>
                  <a:pt x="f11" y="f12"/>
                  <a:pt x="f6" y="f5"/>
                </a:cubicBezTo>
                <a:cubicBezTo>
                  <a:pt x="f13" y="f14"/>
                  <a:pt x="f15" y="f16"/>
                  <a:pt x="f8" y="f17"/>
                </a:cubicBezTo>
                <a:cubicBezTo>
                  <a:pt x="f8" y="f18"/>
                  <a:pt x="f8" y="f19"/>
                  <a:pt x="f8" y="f7"/>
                </a:cubicBezTo>
                <a:cubicBezTo>
                  <a:pt x="f20" y="f21"/>
                  <a:pt x="f22" y="f23"/>
                  <a:pt x="f9" y="f17"/>
                </a:cubicBezTo>
                <a:cubicBezTo>
                  <a:pt x="f24" y="f25"/>
                  <a:pt x="f24" y="f26"/>
                  <a:pt x="f27" y="f28"/>
                </a:cubicBezTo>
                <a:cubicBezTo>
                  <a:pt x="f27" y="f29"/>
                  <a:pt x="f30" y="f31"/>
                  <a:pt x="f5" y="f8"/>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74" name="Freeform 79">
            <a:extLst>
              <a:ext uri="{FF2B5EF4-FFF2-40B4-BE49-F238E27FC236}">
                <a16:creationId xmlns:a16="http://schemas.microsoft.com/office/drawing/2014/main" id="{DA5D549A-5B4E-46D2-A782-ADCC08E0432C}"/>
              </a:ext>
            </a:extLst>
          </p:cNvPr>
          <p:cNvSpPr/>
          <p:nvPr/>
        </p:nvSpPr>
        <p:spPr>
          <a:xfrm>
            <a:off x="4738685" y="2212976"/>
            <a:ext cx="57150" cy="68259"/>
          </a:xfrm>
          <a:custGeom>
            <a:avLst/>
            <a:gdLst>
              <a:gd name="f0" fmla="val 10800000"/>
              <a:gd name="f1" fmla="val 5400000"/>
              <a:gd name="f2" fmla="val 180"/>
              <a:gd name="f3" fmla="val w"/>
              <a:gd name="f4" fmla="val h"/>
              <a:gd name="f5" fmla="val 0"/>
              <a:gd name="f6" fmla="val 58"/>
              <a:gd name="f7" fmla="val 69"/>
              <a:gd name="f8" fmla="val 32"/>
              <a:gd name="f9" fmla="val 63"/>
              <a:gd name="f10" fmla="val 34"/>
              <a:gd name="f11" fmla="val 59"/>
              <a:gd name="f12" fmla="val 37"/>
              <a:gd name="f13" fmla="val 54"/>
              <a:gd name="f14" fmla="val 39"/>
              <a:gd name="f15" fmla="val 50"/>
              <a:gd name="f16" fmla="val 40"/>
              <a:gd name="f17" fmla="val 43"/>
              <a:gd name="f18" fmla="val 56"/>
              <a:gd name="f19" fmla="val 61"/>
              <a:gd name="f20" fmla="val 44"/>
              <a:gd name="f21" fmla="val 66"/>
              <a:gd name="f22" fmla="val 35"/>
              <a:gd name="f23" fmla="val 25"/>
              <a:gd name="f24" fmla="val 18"/>
              <a:gd name="f25" fmla="val 65"/>
              <a:gd name="f26" fmla="val 2"/>
              <a:gd name="f27" fmla="val 11"/>
              <a:gd name="f28" fmla="val 22"/>
              <a:gd name="f29" fmla="val 28"/>
              <a:gd name="f30" fmla="val 4"/>
              <a:gd name="f31" fmla="val 45"/>
              <a:gd name="f32" fmla="val 9"/>
              <a:gd name="f33" fmla="val 14"/>
              <a:gd name="f34" fmla="val 41"/>
              <a:gd name="f35" fmla="val 31"/>
              <a:gd name="f36" fmla="val 23"/>
              <a:gd name="f37" fmla="val 33"/>
              <a:gd name="f38" fmla="val 15"/>
              <a:gd name="f39" fmla="val 26"/>
              <a:gd name="f40" fmla="val 62"/>
              <a:gd name="f41" fmla="val 30"/>
              <a:gd name="f42" fmla="+- 0 0 -90"/>
              <a:gd name="f43" fmla="*/ f3 1 58"/>
              <a:gd name="f44" fmla="*/ f4 1 69"/>
              <a:gd name="f45" fmla="val f5"/>
              <a:gd name="f46" fmla="val f6"/>
              <a:gd name="f47" fmla="val f7"/>
              <a:gd name="f48" fmla="*/ f42 f0 1"/>
              <a:gd name="f49" fmla="+- f47 0 f45"/>
              <a:gd name="f50" fmla="+- f46 0 f45"/>
              <a:gd name="f51" fmla="*/ f48 1 f2"/>
              <a:gd name="f52" fmla="*/ f50 1 58"/>
              <a:gd name="f53" fmla="*/ f49 1 69"/>
              <a:gd name="f54" fmla="*/ 32 f50 1"/>
              <a:gd name="f55" fmla="*/ 63 f49 1"/>
              <a:gd name="f56" fmla="*/ 39 f50 1"/>
              <a:gd name="f57" fmla="*/ 50 f49 1"/>
              <a:gd name="f58" fmla="*/ 43 f50 1"/>
              <a:gd name="f59" fmla="*/ 44 f50 1"/>
              <a:gd name="f60" fmla="*/ 66 f49 1"/>
              <a:gd name="f61" fmla="*/ 18 f50 1"/>
              <a:gd name="f62" fmla="*/ 65 f49 1"/>
              <a:gd name="f63" fmla="*/ 22 f50 1"/>
              <a:gd name="f64" fmla="*/ 2 f49 1"/>
              <a:gd name="f65" fmla="*/ 45 f50 1"/>
              <a:gd name="f66" fmla="*/ 9 f49 1"/>
              <a:gd name="f67" fmla="*/ 41 f50 1"/>
              <a:gd name="f68" fmla="*/ 31 f49 1"/>
              <a:gd name="f69" fmla="*/ 26 f50 1"/>
              <a:gd name="f70" fmla="*/ 62 f49 1"/>
              <a:gd name="f71" fmla="+- f51 0 f1"/>
              <a:gd name="f72" fmla="*/ f54 1 58"/>
              <a:gd name="f73" fmla="*/ f55 1 69"/>
              <a:gd name="f74" fmla="*/ f56 1 58"/>
              <a:gd name="f75" fmla="*/ f57 1 69"/>
              <a:gd name="f76" fmla="*/ f58 1 58"/>
              <a:gd name="f77" fmla="*/ f59 1 58"/>
              <a:gd name="f78" fmla="*/ f60 1 69"/>
              <a:gd name="f79" fmla="*/ f61 1 58"/>
              <a:gd name="f80" fmla="*/ f62 1 69"/>
              <a:gd name="f81" fmla="*/ f63 1 58"/>
              <a:gd name="f82" fmla="*/ f64 1 69"/>
              <a:gd name="f83" fmla="*/ f65 1 58"/>
              <a:gd name="f84" fmla="*/ f66 1 69"/>
              <a:gd name="f85" fmla="*/ f67 1 58"/>
              <a:gd name="f86" fmla="*/ f68 1 69"/>
              <a:gd name="f87" fmla="*/ f69 1 58"/>
              <a:gd name="f88" fmla="*/ f70 1 69"/>
              <a:gd name="f89" fmla="*/ 0 1 f52"/>
              <a:gd name="f90" fmla="*/ f46 1 f52"/>
              <a:gd name="f91" fmla="*/ 0 1 f53"/>
              <a:gd name="f92" fmla="*/ f47 1 f53"/>
              <a:gd name="f93" fmla="*/ f72 1 f52"/>
              <a:gd name="f94" fmla="*/ f73 1 f53"/>
              <a:gd name="f95" fmla="*/ f74 1 f52"/>
              <a:gd name="f96" fmla="*/ f75 1 f53"/>
              <a:gd name="f97" fmla="*/ f76 1 f52"/>
              <a:gd name="f98" fmla="*/ f77 1 f52"/>
              <a:gd name="f99" fmla="*/ f78 1 f53"/>
              <a:gd name="f100" fmla="*/ f79 1 f52"/>
              <a:gd name="f101" fmla="*/ f80 1 f53"/>
              <a:gd name="f102" fmla="*/ f81 1 f52"/>
              <a:gd name="f103" fmla="*/ f82 1 f53"/>
              <a:gd name="f104" fmla="*/ f83 1 f52"/>
              <a:gd name="f105" fmla="*/ f84 1 f53"/>
              <a:gd name="f106" fmla="*/ f85 1 f52"/>
              <a:gd name="f107" fmla="*/ f86 1 f53"/>
              <a:gd name="f108" fmla="*/ f87 1 f52"/>
              <a:gd name="f109" fmla="*/ f88 1 f53"/>
              <a:gd name="f110" fmla="*/ f89 f43 1"/>
              <a:gd name="f111" fmla="*/ f90 f43 1"/>
              <a:gd name="f112" fmla="*/ f92 f44 1"/>
              <a:gd name="f113" fmla="*/ f91 f44 1"/>
              <a:gd name="f114" fmla="*/ f93 f43 1"/>
              <a:gd name="f115" fmla="*/ f94 f44 1"/>
              <a:gd name="f116" fmla="*/ f95 f43 1"/>
              <a:gd name="f117" fmla="*/ f96 f44 1"/>
              <a:gd name="f118" fmla="*/ f97 f43 1"/>
              <a:gd name="f119" fmla="*/ f98 f43 1"/>
              <a:gd name="f120" fmla="*/ f99 f44 1"/>
              <a:gd name="f121" fmla="*/ f100 f43 1"/>
              <a:gd name="f122" fmla="*/ f101 f44 1"/>
              <a:gd name="f123" fmla="*/ f102 f43 1"/>
              <a:gd name="f124" fmla="*/ f103 f44 1"/>
              <a:gd name="f125" fmla="*/ f104 f43 1"/>
              <a:gd name="f126" fmla="*/ f105 f44 1"/>
              <a:gd name="f127" fmla="*/ f106 f43 1"/>
              <a:gd name="f128" fmla="*/ f107 f44 1"/>
              <a:gd name="f129" fmla="*/ f108 f43 1"/>
              <a:gd name="f130" fmla="*/ f109 f44 1"/>
            </a:gdLst>
            <a:ahLst/>
            <a:cxnLst>
              <a:cxn ang="3cd4">
                <a:pos x="hc" y="t"/>
              </a:cxn>
              <a:cxn ang="0">
                <a:pos x="r" y="vc"/>
              </a:cxn>
              <a:cxn ang="cd4">
                <a:pos x="hc" y="b"/>
              </a:cxn>
              <a:cxn ang="cd2">
                <a:pos x="l" y="vc"/>
              </a:cxn>
              <a:cxn ang="f71">
                <a:pos x="f114" y="f115"/>
              </a:cxn>
              <a:cxn ang="f71">
                <a:pos x="f116" y="f117"/>
              </a:cxn>
              <a:cxn ang="f71">
                <a:pos x="f118" y="f117"/>
              </a:cxn>
              <a:cxn ang="f71">
                <a:pos x="f119" y="f120"/>
              </a:cxn>
              <a:cxn ang="f71">
                <a:pos x="f121" y="f122"/>
              </a:cxn>
              <a:cxn ang="f71">
                <a:pos x="f123" y="f124"/>
              </a:cxn>
              <a:cxn ang="f71">
                <a:pos x="f125" y="f126"/>
              </a:cxn>
              <a:cxn ang="f71">
                <a:pos x="f127" y="f128"/>
              </a:cxn>
              <a:cxn ang="f71">
                <a:pos x="f129" y="f124"/>
              </a:cxn>
              <a:cxn ang="f71">
                <a:pos x="f129" y="f130"/>
              </a:cxn>
              <a:cxn ang="f71">
                <a:pos x="f114" y="f115"/>
              </a:cxn>
            </a:cxnLst>
            <a:rect l="f110" t="f113" r="f111" b="f112"/>
            <a:pathLst>
              <a:path w="57" h="69">
                <a:moveTo>
                  <a:pt x="f8" y="f9"/>
                </a:moveTo>
                <a:cubicBezTo>
                  <a:pt x="f10" y="f11"/>
                  <a:pt x="f12" y="f13"/>
                  <a:pt x="f14" y="f15"/>
                </a:cubicBezTo>
                <a:cubicBezTo>
                  <a:pt x="f16" y="f15"/>
                  <a:pt x="f17" y="f15"/>
                  <a:pt x="f17" y="f15"/>
                </a:cubicBezTo>
                <a:cubicBezTo>
                  <a:pt x="f17" y="f18"/>
                  <a:pt x="f17" y="f19"/>
                  <a:pt x="f20" y="f21"/>
                </a:cubicBezTo>
                <a:cubicBezTo>
                  <a:pt x="f22" y="f21"/>
                  <a:pt x="f23" y="f7"/>
                  <a:pt x="f24" y="f25"/>
                </a:cubicBezTo>
                <a:cubicBezTo>
                  <a:pt x="f5" y="f13"/>
                  <a:pt x="f26" y="f27"/>
                  <a:pt x="f28" y="f26"/>
                </a:cubicBezTo>
                <a:cubicBezTo>
                  <a:pt x="f29" y="f5"/>
                  <a:pt x="f16" y="f30"/>
                  <a:pt x="f31" y="f32"/>
                </a:cubicBezTo>
                <a:cubicBezTo>
                  <a:pt x="f15" y="f33"/>
                  <a:pt x="f6" y="f23"/>
                  <a:pt x="f34" y="f35"/>
                </a:cubicBezTo>
                <a:cubicBezTo>
                  <a:pt x="f12" y="f36"/>
                  <a:pt x="f37" y="f38"/>
                  <a:pt x="f39" y="f26"/>
                </a:cubicBezTo>
                <a:cubicBezTo>
                  <a:pt x="f39" y="f39"/>
                  <a:pt x="f39" y="f20"/>
                  <a:pt x="f39" y="f40"/>
                </a:cubicBezTo>
                <a:cubicBezTo>
                  <a:pt x="f29" y="f9"/>
                  <a:pt x="f41" y="f9"/>
                  <a:pt x="f8" y="f9"/>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75" name="Freeform 80">
            <a:extLst>
              <a:ext uri="{FF2B5EF4-FFF2-40B4-BE49-F238E27FC236}">
                <a16:creationId xmlns:a16="http://schemas.microsoft.com/office/drawing/2014/main" id="{2FC3B535-9C2E-47AF-B31E-141A73868E98}"/>
              </a:ext>
            </a:extLst>
          </p:cNvPr>
          <p:cNvSpPr/>
          <p:nvPr/>
        </p:nvSpPr>
        <p:spPr>
          <a:xfrm>
            <a:off x="5873748" y="2749555"/>
            <a:ext cx="57150" cy="41276"/>
          </a:xfrm>
          <a:custGeom>
            <a:avLst/>
            <a:gdLst>
              <a:gd name="f0" fmla="val 10800000"/>
              <a:gd name="f1" fmla="val 5400000"/>
              <a:gd name="f2" fmla="val 180"/>
              <a:gd name="f3" fmla="val w"/>
              <a:gd name="f4" fmla="val h"/>
              <a:gd name="f5" fmla="val 0"/>
              <a:gd name="f6" fmla="val 58"/>
              <a:gd name="f7" fmla="val 42"/>
              <a:gd name="f8" fmla="val 19"/>
              <a:gd name="f9" fmla="val 17"/>
              <a:gd name="f10" fmla="val 38"/>
              <a:gd name="f11" fmla="val 14"/>
              <a:gd name="f12" fmla="val 7"/>
              <a:gd name="f13" fmla="val 55"/>
              <a:gd name="f14" fmla="val 18"/>
              <a:gd name="f15" fmla="val 53"/>
              <a:gd name="f16" fmla="val 26"/>
              <a:gd name="f17" fmla="val 51"/>
              <a:gd name="f18" fmla="val 34"/>
              <a:gd name="f19" fmla="val 36"/>
              <a:gd name="f20" fmla="val 54"/>
              <a:gd name="f21" fmla="val 56"/>
              <a:gd name="f22" fmla="val 41"/>
              <a:gd name="f23" fmla="val 40"/>
              <a:gd name="f24" fmla="val 24"/>
              <a:gd name="f25" fmla="val 8"/>
              <a:gd name="f26" fmla="val 39"/>
              <a:gd name="f27" fmla="val 5"/>
              <a:gd name="f28" fmla="val 3"/>
              <a:gd name="f29" fmla="+- 0 0 -90"/>
              <a:gd name="f30" fmla="*/ f3 1 58"/>
              <a:gd name="f31" fmla="*/ f4 1 42"/>
              <a:gd name="f32" fmla="val f5"/>
              <a:gd name="f33" fmla="val f6"/>
              <a:gd name="f34" fmla="val f7"/>
              <a:gd name="f35" fmla="*/ f29 f0 1"/>
              <a:gd name="f36" fmla="+- f34 0 f32"/>
              <a:gd name="f37" fmla="+- f33 0 f32"/>
              <a:gd name="f38" fmla="*/ f35 1 f2"/>
              <a:gd name="f39" fmla="*/ f37 1 58"/>
              <a:gd name="f40" fmla="*/ f36 1 42"/>
              <a:gd name="f41" fmla="*/ 0 f37 1"/>
              <a:gd name="f42" fmla="*/ 19 f36 1"/>
              <a:gd name="f43" fmla="*/ 58 f37 1"/>
              <a:gd name="f44" fmla="*/ 7 f36 1"/>
              <a:gd name="f45" fmla="*/ 51 f37 1"/>
              <a:gd name="f46" fmla="*/ 34 f36 1"/>
              <a:gd name="f47" fmla="*/ 56 f37 1"/>
              <a:gd name="f48" fmla="*/ 41 f36 1"/>
              <a:gd name="f49" fmla="*/ 8 f37 1"/>
              <a:gd name="f50" fmla="*/ 39 f36 1"/>
              <a:gd name="f51" fmla="*/ 18 f36 1"/>
              <a:gd name="f52" fmla="+- f38 0 f1"/>
              <a:gd name="f53" fmla="*/ f41 1 58"/>
              <a:gd name="f54" fmla="*/ f42 1 42"/>
              <a:gd name="f55" fmla="*/ f43 1 58"/>
              <a:gd name="f56" fmla="*/ f44 1 42"/>
              <a:gd name="f57" fmla="*/ f45 1 58"/>
              <a:gd name="f58" fmla="*/ f46 1 42"/>
              <a:gd name="f59" fmla="*/ f47 1 58"/>
              <a:gd name="f60" fmla="*/ f48 1 42"/>
              <a:gd name="f61" fmla="*/ f49 1 58"/>
              <a:gd name="f62" fmla="*/ f50 1 42"/>
              <a:gd name="f63" fmla="*/ f51 1 42"/>
              <a:gd name="f64" fmla="*/ 0 1 f39"/>
              <a:gd name="f65" fmla="*/ f33 1 f39"/>
              <a:gd name="f66" fmla="*/ 0 1 f40"/>
              <a:gd name="f67" fmla="*/ f34 1 f40"/>
              <a:gd name="f68" fmla="*/ f53 1 f39"/>
              <a:gd name="f69" fmla="*/ f54 1 f40"/>
              <a:gd name="f70" fmla="*/ f55 1 f39"/>
              <a:gd name="f71" fmla="*/ f56 1 f40"/>
              <a:gd name="f72" fmla="*/ f57 1 f39"/>
              <a:gd name="f73" fmla="*/ f58 1 f40"/>
              <a:gd name="f74" fmla="*/ f59 1 f39"/>
              <a:gd name="f75" fmla="*/ f60 1 f40"/>
              <a:gd name="f76" fmla="*/ f61 1 f39"/>
              <a:gd name="f77" fmla="*/ f62 1 f40"/>
              <a:gd name="f78" fmla="*/ f63 1 f40"/>
              <a:gd name="f79" fmla="*/ f64 f30 1"/>
              <a:gd name="f80" fmla="*/ f65 f30 1"/>
              <a:gd name="f81" fmla="*/ f67 f31 1"/>
              <a:gd name="f82" fmla="*/ f66 f31 1"/>
              <a:gd name="f83" fmla="*/ f68 f30 1"/>
              <a:gd name="f84" fmla="*/ f69 f31 1"/>
              <a:gd name="f85" fmla="*/ f70 f30 1"/>
              <a:gd name="f86" fmla="*/ f71 f31 1"/>
              <a:gd name="f87" fmla="*/ f72 f30 1"/>
              <a:gd name="f88" fmla="*/ f73 f31 1"/>
              <a:gd name="f89" fmla="*/ f74 f30 1"/>
              <a:gd name="f90" fmla="*/ f75 f31 1"/>
              <a:gd name="f91" fmla="*/ f76 f30 1"/>
              <a:gd name="f92" fmla="*/ f77 f31 1"/>
              <a:gd name="f93" fmla="*/ f78 f31 1"/>
            </a:gdLst>
            <a:ahLst/>
            <a:cxnLst>
              <a:cxn ang="3cd4">
                <a:pos x="hc" y="t"/>
              </a:cxn>
              <a:cxn ang="0">
                <a:pos x="r" y="vc"/>
              </a:cxn>
              <a:cxn ang="cd4">
                <a:pos x="hc" y="b"/>
              </a:cxn>
              <a:cxn ang="cd2">
                <a:pos x="l" y="vc"/>
              </a:cxn>
              <a:cxn ang="f52">
                <a:pos x="f83" y="f84"/>
              </a:cxn>
              <a:cxn ang="f52">
                <a:pos x="f85" y="f86"/>
              </a:cxn>
              <a:cxn ang="f52">
                <a:pos x="f87" y="f88"/>
              </a:cxn>
              <a:cxn ang="f52">
                <a:pos x="f89" y="f90"/>
              </a:cxn>
              <a:cxn ang="f52">
                <a:pos x="f91" y="f92"/>
              </a:cxn>
              <a:cxn ang="f52">
                <a:pos x="f83" y="f93"/>
              </a:cxn>
              <a:cxn ang="f52">
                <a:pos x="f83" y="f84"/>
              </a:cxn>
            </a:cxnLst>
            <a:rect l="f79" t="f82" r="f80" b="f81"/>
            <a:pathLst>
              <a:path w="57" h="42">
                <a:moveTo>
                  <a:pt x="f5" y="f8"/>
                </a:moveTo>
                <a:cubicBezTo>
                  <a:pt x="f9" y="f5"/>
                  <a:pt x="f10" y="f11"/>
                  <a:pt x="f6" y="f12"/>
                </a:cubicBezTo>
                <a:cubicBezTo>
                  <a:pt x="f13" y="f14"/>
                  <a:pt x="f15" y="f16"/>
                  <a:pt x="f17" y="f18"/>
                </a:cubicBezTo>
                <a:cubicBezTo>
                  <a:pt x="f15" y="f19"/>
                  <a:pt x="f20" y="f10"/>
                  <a:pt x="f21" y="f22"/>
                </a:cubicBezTo>
                <a:cubicBezTo>
                  <a:pt x="f23" y="f22"/>
                  <a:pt x="f24" y="f7"/>
                  <a:pt x="f25" y="f26"/>
                </a:cubicBezTo>
                <a:cubicBezTo>
                  <a:pt x="f27" y="f26"/>
                  <a:pt x="f28" y="f16"/>
                  <a:pt x="f5" y="f14"/>
                </a:cubicBezTo>
                <a:lnTo>
                  <a:pt x="f5" y="f8"/>
                </a:ln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76" name="Freeform 81">
            <a:extLst>
              <a:ext uri="{FF2B5EF4-FFF2-40B4-BE49-F238E27FC236}">
                <a16:creationId xmlns:a16="http://schemas.microsoft.com/office/drawing/2014/main" id="{D2061097-BF49-4706-8DD1-87A9BF523296}"/>
              </a:ext>
            </a:extLst>
          </p:cNvPr>
          <p:cNvSpPr/>
          <p:nvPr/>
        </p:nvSpPr>
        <p:spPr>
          <a:xfrm>
            <a:off x="5103815" y="2203447"/>
            <a:ext cx="34920" cy="77788"/>
          </a:xfrm>
          <a:custGeom>
            <a:avLst/>
            <a:gdLst>
              <a:gd name="f0" fmla="val 10800000"/>
              <a:gd name="f1" fmla="val 5400000"/>
              <a:gd name="f2" fmla="val 180"/>
              <a:gd name="f3" fmla="val w"/>
              <a:gd name="f4" fmla="val h"/>
              <a:gd name="f5" fmla="val 0"/>
              <a:gd name="f6" fmla="val 35"/>
              <a:gd name="f7" fmla="val 79"/>
              <a:gd name="f8" fmla="val 18"/>
              <a:gd name="f9" fmla="val 29"/>
              <a:gd name="f10" fmla="val 44"/>
              <a:gd name="f11" fmla="val 19"/>
              <a:gd name="f12" fmla="val 60"/>
              <a:gd name="f13" fmla="val 20"/>
              <a:gd name="f14" fmla="val 78"/>
              <a:gd name="f15" fmla="val 14"/>
              <a:gd name="f16" fmla="val 9"/>
              <a:gd name="f17" fmla="val 3"/>
              <a:gd name="f18" fmla="val 67"/>
              <a:gd name="f19" fmla="val 56"/>
              <a:gd name="f20" fmla="val 45"/>
              <a:gd name="f21" fmla="val 2"/>
              <a:gd name="f22" fmla="val 34"/>
              <a:gd name="f23" fmla="val 1"/>
              <a:gd name="f24" fmla="val 24"/>
              <a:gd name="f25" fmla="val 11"/>
              <a:gd name="f26" fmla="val 28"/>
              <a:gd name="f27" fmla="val 33"/>
              <a:gd name="f28" fmla="val 17"/>
              <a:gd name="f29" fmla="val 21"/>
              <a:gd name="f30" fmla="val 32"/>
              <a:gd name="f31" fmla="val 27"/>
              <a:gd name="f32" fmla="val 31"/>
              <a:gd name="f33" fmla="val 23"/>
              <a:gd name="f34" fmla="val 30"/>
              <a:gd name="f35" fmla="+- 0 0 -90"/>
              <a:gd name="f36" fmla="*/ f3 1 35"/>
              <a:gd name="f37" fmla="*/ f4 1 79"/>
              <a:gd name="f38" fmla="val f5"/>
              <a:gd name="f39" fmla="val f6"/>
              <a:gd name="f40" fmla="val f7"/>
              <a:gd name="f41" fmla="*/ f35 f0 1"/>
              <a:gd name="f42" fmla="+- f40 0 f38"/>
              <a:gd name="f43" fmla="+- f39 0 f38"/>
              <a:gd name="f44" fmla="*/ f41 1 f2"/>
              <a:gd name="f45" fmla="*/ f43 1 35"/>
              <a:gd name="f46" fmla="*/ f42 1 79"/>
              <a:gd name="f47" fmla="*/ 18 f43 1"/>
              <a:gd name="f48" fmla="*/ 29 f42 1"/>
              <a:gd name="f49" fmla="*/ 20 f43 1"/>
              <a:gd name="f50" fmla="*/ 78 f42 1"/>
              <a:gd name="f51" fmla="*/ 3 f43 1"/>
              <a:gd name="f52" fmla="*/ 79 f42 1"/>
              <a:gd name="f53" fmla="*/ 45 f42 1"/>
              <a:gd name="f54" fmla="*/ 0 f43 1"/>
              <a:gd name="f55" fmla="*/ 11 f42 1"/>
              <a:gd name="f56" fmla="*/ 33 f43 1"/>
              <a:gd name="f57" fmla="*/ 17 f42 1"/>
              <a:gd name="f58" fmla="*/ 32 f43 1"/>
              <a:gd name="f59" fmla="*/ 31 f42 1"/>
              <a:gd name="f60" fmla="+- f44 0 f1"/>
              <a:gd name="f61" fmla="*/ f47 1 35"/>
              <a:gd name="f62" fmla="*/ f48 1 79"/>
              <a:gd name="f63" fmla="*/ f49 1 35"/>
              <a:gd name="f64" fmla="*/ f50 1 79"/>
              <a:gd name="f65" fmla="*/ f51 1 35"/>
              <a:gd name="f66" fmla="*/ f52 1 79"/>
              <a:gd name="f67" fmla="*/ f53 1 79"/>
              <a:gd name="f68" fmla="*/ f54 1 35"/>
              <a:gd name="f69" fmla="*/ f55 1 79"/>
              <a:gd name="f70" fmla="*/ f56 1 35"/>
              <a:gd name="f71" fmla="*/ f57 1 79"/>
              <a:gd name="f72" fmla="*/ f58 1 35"/>
              <a:gd name="f73" fmla="*/ f59 1 79"/>
              <a:gd name="f74" fmla="*/ 0 1 f45"/>
              <a:gd name="f75" fmla="*/ f39 1 f45"/>
              <a:gd name="f76" fmla="*/ 0 1 f46"/>
              <a:gd name="f77" fmla="*/ f40 1 f46"/>
              <a:gd name="f78" fmla="*/ f61 1 f45"/>
              <a:gd name="f79" fmla="*/ f62 1 f46"/>
              <a:gd name="f80" fmla="*/ f63 1 f45"/>
              <a:gd name="f81" fmla="*/ f64 1 f46"/>
              <a:gd name="f82" fmla="*/ f65 1 f45"/>
              <a:gd name="f83" fmla="*/ f66 1 f46"/>
              <a:gd name="f84" fmla="*/ f67 1 f46"/>
              <a:gd name="f85" fmla="*/ f68 1 f45"/>
              <a:gd name="f86" fmla="*/ f69 1 f46"/>
              <a:gd name="f87" fmla="*/ f70 1 f45"/>
              <a:gd name="f88" fmla="*/ f71 1 f46"/>
              <a:gd name="f89" fmla="*/ f72 1 f45"/>
              <a:gd name="f90" fmla="*/ f73 1 f46"/>
              <a:gd name="f91" fmla="*/ f74 f36 1"/>
              <a:gd name="f92" fmla="*/ f75 f36 1"/>
              <a:gd name="f93" fmla="*/ f77 f37 1"/>
              <a:gd name="f94" fmla="*/ f76 f37 1"/>
              <a:gd name="f95" fmla="*/ f78 f36 1"/>
              <a:gd name="f96" fmla="*/ f79 f37 1"/>
              <a:gd name="f97" fmla="*/ f80 f36 1"/>
              <a:gd name="f98" fmla="*/ f81 f37 1"/>
              <a:gd name="f99" fmla="*/ f82 f36 1"/>
              <a:gd name="f100" fmla="*/ f83 f37 1"/>
              <a:gd name="f101" fmla="*/ f84 f37 1"/>
              <a:gd name="f102" fmla="*/ f85 f36 1"/>
              <a:gd name="f103" fmla="*/ f86 f37 1"/>
              <a:gd name="f104" fmla="*/ f87 f36 1"/>
              <a:gd name="f105" fmla="*/ f88 f37 1"/>
              <a:gd name="f106" fmla="*/ f89 f36 1"/>
              <a:gd name="f107" fmla="*/ f90 f37 1"/>
            </a:gdLst>
            <a:ahLst/>
            <a:cxnLst>
              <a:cxn ang="3cd4">
                <a:pos x="hc" y="t"/>
              </a:cxn>
              <a:cxn ang="0">
                <a:pos x="r" y="vc"/>
              </a:cxn>
              <a:cxn ang="cd4">
                <a:pos x="hc" y="b"/>
              </a:cxn>
              <a:cxn ang="cd2">
                <a:pos x="l" y="vc"/>
              </a:cxn>
              <a:cxn ang="f60">
                <a:pos x="f95" y="f96"/>
              </a:cxn>
              <a:cxn ang="f60">
                <a:pos x="f97" y="f98"/>
              </a:cxn>
              <a:cxn ang="f60">
                <a:pos x="f99" y="f100"/>
              </a:cxn>
              <a:cxn ang="f60">
                <a:pos x="f99" y="f101"/>
              </a:cxn>
              <a:cxn ang="f60">
                <a:pos x="f102" y="f103"/>
              </a:cxn>
              <a:cxn ang="f60">
                <a:pos x="f104" y="f105"/>
              </a:cxn>
              <a:cxn ang="f60">
                <a:pos x="f106" y="f107"/>
              </a:cxn>
              <a:cxn ang="f60">
                <a:pos x="f95" y="f96"/>
              </a:cxn>
            </a:cxnLst>
            <a:rect l="f91" t="f94" r="f92" b="f93"/>
            <a:pathLst>
              <a:path w="35" h="79">
                <a:moveTo>
                  <a:pt x="f8" y="f9"/>
                </a:moveTo>
                <a:cubicBezTo>
                  <a:pt x="f8" y="f10"/>
                  <a:pt x="f11" y="f12"/>
                  <a:pt x="f13" y="f14"/>
                </a:cubicBezTo>
                <a:cubicBezTo>
                  <a:pt x="f15" y="f14"/>
                  <a:pt x="f16" y="f7"/>
                  <a:pt x="f17" y="f7"/>
                </a:cubicBezTo>
                <a:cubicBezTo>
                  <a:pt x="f17" y="f18"/>
                  <a:pt x="f17" y="f19"/>
                  <a:pt x="f17" y="f20"/>
                </a:cubicBezTo>
                <a:cubicBezTo>
                  <a:pt x="f21" y="f22"/>
                  <a:pt x="f23" y="f24"/>
                  <a:pt x="f5" y="f25"/>
                </a:cubicBezTo>
                <a:cubicBezTo>
                  <a:pt x="f25" y="f5"/>
                  <a:pt x="f26" y="f21"/>
                  <a:pt x="f27" y="f28"/>
                </a:cubicBezTo>
                <a:cubicBezTo>
                  <a:pt x="f6" y="f29"/>
                  <a:pt x="f30" y="f31"/>
                  <a:pt x="f30" y="f32"/>
                </a:cubicBezTo>
                <a:cubicBezTo>
                  <a:pt x="f31" y="f32"/>
                  <a:pt x="f33" y="f34"/>
                  <a:pt x="f8" y="f9"/>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77" name="Freeform 82">
            <a:extLst>
              <a:ext uri="{FF2B5EF4-FFF2-40B4-BE49-F238E27FC236}">
                <a16:creationId xmlns:a16="http://schemas.microsoft.com/office/drawing/2014/main" id="{57819A2A-35E4-47AA-90A4-1BD36C683225}"/>
              </a:ext>
            </a:extLst>
          </p:cNvPr>
          <p:cNvSpPr/>
          <p:nvPr/>
        </p:nvSpPr>
        <p:spPr>
          <a:xfrm>
            <a:off x="5761040" y="2759073"/>
            <a:ext cx="57150" cy="36511"/>
          </a:xfrm>
          <a:custGeom>
            <a:avLst/>
            <a:gdLst>
              <a:gd name="f0" fmla="val 10800000"/>
              <a:gd name="f1" fmla="val 5400000"/>
              <a:gd name="f2" fmla="val 180"/>
              <a:gd name="f3" fmla="val w"/>
              <a:gd name="f4" fmla="val h"/>
              <a:gd name="f5" fmla="val 0"/>
              <a:gd name="f6" fmla="val 58"/>
              <a:gd name="f7" fmla="val 37"/>
              <a:gd name="f8" fmla="val 57"/>
              <a:gd name="f9" fmla="val 7"/>
              <a:gd name="f10" fmla="val 52"/>
              <a:gd name="f11" fmla="val 9"/>
              <a:gd name="f12" fmla="val 47"/>
              <a:gd name="f13" fmla="val 11"/>
              <a:gd name="f14" fmla="val 42"/>
              <a:gd name="f15" fmla="val 13"/>
              <a:gd name="f16" fmla="val 45"/>
              <a:gd name="f17" fmla="val 17"/>
              <a:gd name="f18" fmla="val 48"/>
              <a:gd name="f19" fmla="val 21"/>
              <a:gd name="f20" fmla="val 51"/>
              <a:gd name="f21" fmla="val 25"/>
              <a:gd name="f22" fmla="val 38"/>
              <a:gd name="f23" fmla="val 32"/>
              <a:gd name="f24" fmla="val 34"/>
              <a:gd name="f25" fmla="val 27"/>
              <a:gd name="f26" fmla="val 23"/>
              <a:gd name="f27" fmla="val 15"/>
              <a:gd name="f28" fmla="val 19"/>
              <a:gd name="f29" fmla="val 20"/>
              <a:gd name="f30" fmla="val 18"/>
              <a:gd name="f31" fmla="val 22"/>
              <a:gd name="f32" fmla="val 28"/>
              <a:gd name="f33" fmla="val 10"/>
              <a:gd name="f34" fmla="val 2"/>
              <a:gd name="f35" fmla="val 3"/>
              <a:gd name="f36" fmla="val 8"/>
              <a:gd name="f37" fmla="val 1"/>
              <a:gd name="f38" fmla="val 29"/>
              <a:gd name="f39" fmla="val 39"/>
              <a:gd name="f40" fmla="val 5"/>
              <a:gd name="f41" fmla="+- 0 0 -90"/>
              <a:gd name="f42" fmla="*/ f3 1 58"/>
              <a:gd name="f43" fmla="*/ f4 1 37"/>
              <a:gd name="f44" fmla="val f5"/>
              <a:gd name="f45" fmla="val f6"/>
              <a:gd name="f46" fmla="val f7"/>
              <a:gd name="f47" fmla="*/ f41 f0 1"/>
              <a:gd name="f48" fmla="+- f46 0 f44"/>
              <a:gd name="f49" fmla="+- f45 0 f44"/>
              <a:gd name="f50" fmla="*/ f47 1 f2"/>
              <a:gd name="f51" fmla="*/ f49 1 58"/>
              <a:gd name="f52" fmla="*/ f48 1 37"/>
              <a:gd name="f53" fmla="*/ 57 f49 1"/>
              <a:gd name="f54" fmla="*/ 7 f48 1"/>
              <a:gd name="f55" fmla="*/ 42 f49 1"/>
              <a:gd name="f56" fmla="*/ 13 f48 1"/>
              <a:gd name="f57" fmla="*/ 51 f49 1"/>
              <a:gd name="f58" fmla="*/ 25 f48 1"/>
              <a:gd name="f59" fmla="*/ 27 f49 1"/>
              <a:gd name="f60" fmla="*/ 13 f49 1"/>
              <a:gd name="f61" fmla="*/ 20 f48 1"/>
              <a:gd name="f62" fmla="*/ 25 f49 1"/>
              <a:gd name="f63" fmla="*/ 23 f48 1"/>
              <a:gd name="f64" fmla="*/ 28 f48 1"/>
              <a:gd name="f65" fmla="*/ 2 f49 1"/>
              <a:gd name="f66" fmla="*/ 3 f49 1"/>
              <a:gd name="f67" fmla="*/ 1 f48 1"/>
              <a:gd name="f68" fmla="*/ 39 f49 1"/>
              <a:gd name="f69" fmla="*/ 58 f49 1"/>
              <a:gd name="f70" fmla="+- f50 0 f1"/>
              <a:gd name="f71" fmla="*/ f53 1 58"/>
              <a:gd name="f72" fmla="*/ f54 1 37"/>
              <a:gd name="f73" fmla="*/ f55 1 58"/>
              <a:gd name="f74" fmla="*/ f56 1 37"/>
              <a:gd name="f75" fmla="*/ f57 1 58"/>
              <a:gd name="f76" fmla="*/ f58 1 37"/>
              <a:gd name="f77" fmla="*/ f59 1 58"/>
              <a:gd name="f78" fmla="*/ f60 1 58"/>
              <a:gd name="f79" fmla="*/ f61 1 37"/>
              <a:gd name="f80" fmla="*/ f62 1 58"/>
              <a:gd name="f81" fmla="*/ f63 1 37"/>
              <a:gd name="f82" fmla="*/ f64 1 37"/>
              <a:gd name="f83" fmla="*/ f65 1 58"/>
              <a:gd name="f84" fmla="*/ f66 1 58"/>
              <a:gd name="f85" fmla="*/ f67 1 37"/>
              <a:gd name="f86" fmla="*/ f68 1 58"/>
              <a:gd name="f87" fmla="*/ f69 1 58"/>
              <a:gd name="f88" fmla="*/ 0 1 f51"/>
              <a:gd name="f89" fmla="*/ f45 1 f51"/>
              <a:gd name="f90" fmla="*/ 0 1 f52"/>
              <a:gd name="f91" fmla="*/ f46 1 f52"/>
              <a:gd name="f92" fmla="*/ f71 1 f51"/>
              <a:gd name="f93" fmla="*/ f72 1 f52"/>
              <a:gd name="f94" fmla="*/ f73 1 f51"/>
              <a:gd name="f95" fmla="*/ f74 1 f52"/>
              <a:gd name="f96" fmla="*/ f75 1 f51"/>
              <a:gd name="f97" fmla="*/ f76 1 f52"/>
              <a:gd name="f98" fmla="*/ f77 1 f51"/>
              <a:gd name="f99" fmla="*/ f78 1 f51"/>
              <a:gd name="f100" fmla="*/ f79 1 f52"/>
              <a:gd name="f101" fmla="*/ f80 1 f51"/>
              <a:gd name="f102" fmla="*/ f81 1 f52"/>
              <a:gd name="f103" fmla="*/ f82 1 f52"/>
              <a:gd name="f104" fmla="*/ f83 1 f51"/>
              <a:gd name="f105" fmla="*/ f84 1 f51"/>
              <a:gd name="f106" fmla="*/ f85 1 f52"/>
              <a:gd name="f107" fmla="*/ f86 1 f51"/>
              <a:gd name="f108" fmla="*/ f87 1 f51"/>
              <a:gd name="f109" fmla="*/ f88 f42 1"/>
              <a:gd name="f110" fmla="*/ f89 f42 1"/>
              <a:gd name="f111" fmla="*/ f91 f43 1"/>
              <a:gd name="f112" fmla="*/ f90 f43 1"/>
              <a:gd name="f113" fmla="*/ f92 f42 1"/>
              <a:gd name="f114" fmla="*/ f93 f43 1"/>
              <a:gd name="f115" fmla="*/ f94 f42 1"/>
              <a:gd name="f116" fmla="*/ f95 f43 1"/>
              <a:gd name="f117" fmla="*/ f96 f42 1"/>
              <a:gd name="f118" fmla="*/ f97 f43 1"/>
              <a:gd name="f119" fmla="*/ f98 f42 1"/>
              <a:gd name="f120" fmla="*/ f99 f42 1"/>
              <a:gd name="f121" fmla="*/ f100 f43 1"/>
              <a:gd name="f122" fmla="*/ f101 f42 1"/>
              <a:gd name="f123" fmla="*/ f102 f43 1"/>
              <a:gd name="f124" fmla="*/ f103 f43 1"/>
              <a:gd name="f125" fmla="*/ f104 f42 1"/>
              <a:gd name="f126" fmla="*/ f105 f42 1"/>
              <a:gd name="f127" fmla="*/ f106 f43 1"/>
              <a:gd name="f128" fmla="*/ f107 f42 1"/>
              <a:gd name="f129" fmla="*/ f108 f42 1"/>
            </a:gdLst>
            <a:ahLst/>
            <a:cxnLst>
              <a:cxn ang="3cd4">
                <a:pos x="hc" y="t"/>
              </a:cxn>
              <a:cxn ang="0">
                <a:pos x="r" y="vc"/>
              </a:cxn>
              <a:cxn ang="cd4">
                <a:pos x="hc" y="b"/>
              </a:cxn>
              <a:cxn ang="cd2">
                <a:pos x="l" y="vc"/>
              </a:cxn>
              <a:cxn ang="f70">
                <a:pos x="f113" y="f114"/>
              </a:cxn>
              <a:cxn ang="f70">
                <a:pos x="f115" y="f116"/>
              </a:cxn>
              <a:cxn ang="f70">
                <a:pos x="f117" y="f118"/>
              </a:cxn>
              <a:cxn ang="f70">
                <a:pos x="f119" y="f116"/>
              </a:cxn>
              <a:cxn ang="f70">
                <a:pos x="f120" y="f121"/>
              </a:cxn>
              <a:cxn ang="f70">
                <a:pos x="f122" y="f123"/>
              </a:cxn>
              <a:cxn ang="f70">
                <a:pos x="f122" y="f124"/>
              </a:cxn>
              <a:cxn ang="f70">
                <a:pos x="f125" y="f124"/>
              </a:cxn>
              <a:cxn ang="f70">
                <a:pos x="f126" y="f114"/>
              </a:cxn>
              <a:cxn ang="f70">
                <a:pos x="f122" y="f127"/>
              </a:cxn>
              <a:cxn ang="f70">
                <a:pos x="f128" y="f127"/>
              </a:cxn>
              <a:cxn ang="f70">
                <a:pos x="f129" y="f127"/>
              </a:cxn>
              <a:cxn ang="f70">
                <a:pos x="f113" y="f114"/>
              </a:cxn>
            </a:cxnLst>
            <a:rect l="f109" t="f112" r="f110" b="f111"/>
            <a:pathLst>
              <a:path w="57" h="37">
                <a:moveTo>
                  <a:pt x="f8" y="f9"/>
                </a:moveTo>
                <a:cubicBezTo>
                  <a:pt x="f10" y="f11"/>
                  <a:pt x="f12" y="f13"/>
                  <a:pt x="f14" y="f15"/>
                </a:cubicBezTo>
                <a:cubicBezTo>
                  <a:pt x="f16" y="f17"/>
                  <a:pt x="f18" y="f19"/>
                  <a:pt x="f20" y="f21"/>
                </a:cubicBezTo>
                <a:cubicBezTo>
                  <a:pt x="f22" y="f7"/>
                  <a:pt x="f23" y="f24"/>
                  <a:pt x="f25" y="f15"/>
                </a:cubicBezTo>
                <a:cubicBezTo>
                  <a:pt x="f26" y="f27"/>
                  <a:pt x="f28" y="f17"/>
                  <a:pt x="f15" y="f29"/>
                </a:cubicBezTo>
                <a:cubicBezTo>
                  <a:pt x="f30" y="f19"/>
                  <a:pt x="f19" y="f31"/>
                  <a:pt x="f21" y="f26"/>
                </a:cubicBezTo>
                <a:cubicBezTo>
                  <a:pt x="f21" y="f21"/>
                  <a:pt x="f21" y="f25"/>
                  <a:pt x="f21" y="f32"/>
                </a:cubicBezTo>
                <a:cubicBezTo>
                  <a:pt x="f17" y="f32"/>
                  <a:pt x="f33" y="f32"/>
                  <a:pt x="f34" y="f32"/>
                </a:cubicBezTo>
                <a:cubicBezTo>
                  <a:pt x="f35" y="f19"/>
                  <a:pt x="f5" y="f13"/>
                  <a:pt x="f35" y="f9"/>
                </a:cubicBezTo>
                <a:cubicBezTo>
                  <a:pt x="f36" y="f34"/>
                  <a:pt x="f17" y="f34"/>
                  <a:pt x="f21" y="f37"/>
                </a:cubicBezTo>
                <a:cubicBezTo>
                  <a:pt x="f38" y="f5"/>
                  <a:pt x="f24" y="f37"/>
                  <a:pt x="f39" y="f37"/>
                </a:cubicBezTo>
                <a:cubicBezTo>
                  <a:pt x="f16" y="f37"/>
                  <a:pt x="f10" y="f37"/>
                  <a:pt x="f6" y="f37"/>
                </a:cubicBezTo>
                <a:cubicBezTo>
                  <a:pt x="f6" y="f35"/>
                  <a:pt x="f8" y="f40"/>
                  <a:pt x="f8" y="f9"/>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78" name="Freeform 83">
            <a:extLst>
              <a:ext uri="{FF2B5EF4-FFF2-40B4-BE49-F238E27FC236}">
                <a16:creationId xmlns:a16="http://schemas.microsoft.com/office/drawing/2014/main" id="{87BD98BE-C2A1-4C1E-9417-57735888F120}"/>
              </a:ext>
            </a:extLst>
          </p:cNvPr>
          <p:cNvSpPr/>
          <p:nvPr/>
        </p:nvSpPr>
        <p:spPr>
          <a:xfrm>
            <a:off x="6164263" y="1411284"/>
            <a:ext cx="85725" cy="23810"/>
          </a:xfrm>
          <a:custGeom>
            <a:avLst/>
            <a:gdLst>
              <a:gd name="f0" fmla="val 10800000"/>
              <a:gd name="f1" fmla="val 5400000"/>
              <a:gd name="f2" fmla="val 180"/>
              <a:gd name="f3" fmla="val w"/>
              <a:gd name="f4" fmla="val h"/>
              <a:gd name="f5" fmla="val 0"/>
              <a:gd name="f6" fmla="val 86"/>
              <a:gd name="f7" fmla="val 24"/>
              <a:gd name="f8" fmla="val 78"/>
              <a:gd name="f9" fmla="val 81"/>
              <a:gd name="f10" fmla="val 2"/>
              <a:gd name="f11" fmla="val 83"/>
              <a:gd name="f12" fmla="val 5"/>
              <a:gd name="f13" fmla="val 7"/>
              <a:gd name="f14" fmla="val 63"/>
              <a:gd name="f15" fmla="val 22"/>
              <a:gd name="f16" fmla="val 11"/>
              <a:gd name="f17" fmla="val 27"/>
              <a:gd name="f18" fmla="val 4"/>
              <a:gd name="f19" fmla="val 53"/>
              <a:gd name="f20" fmla="+- 0 0 -90"/>
              <a:gd name="f21" fmla="*/ f3 1 86"/>
              <a:gd name="f22" fmla="*/ f4 1 24"/>
              <a:gd name="f23" fmla="val f5"/>
              <a:gd name="f24" fmla="val f6"/>
              <a:gd name="f25" fmla="val f7"/>
              <a:gd name="f26" fmla="*/ f20 f0 1"/>
              <a:gd name="f27" fmla="+- f25 0 f23"/>
              <a:gd name="f28" fmla="+- f24 0 f23"/>
              <a:gd name="f29" fmla="*/ f26 1 f2"/>
              <a:gd name="f30" fmla="*/ f28 1 86"/>
              <a:gd name="f31" fmla="*/ f27 1 24"/>
              <a:gd name="f32" fmla="*/ 78 f28 1"/>
              <a:gd name="f33" fmla="*/ 0 f27 1"/>
              <a:gd name="f34" fmla="*/ 86 f28 1"/>
              <a:gd name="f35" fmla="*/ 7 f27 1"/>
              <a:gd name="f36" fmla="*/ 0 f28 1"/>
              <a:gd name="f37" fmla="+- f29 0 f1"/>
              <a:gd name="f38" fmla="*/ f32 1 86"/>
              <a:gd name="f39" fmla="*/ f33 1 24"/>
              <a:gd name="f40" fmla="*/ f34 1 86"/>
              <a:gd name="f41" fmla="*/ f35 1 24"/>
              <a:gd name="f42" fmla="*/ f36 1 86"/>
              <a:gd name="f43" fmla="*/ 0 1 f30"/>
              <a:gd name="f44" fmla="*/ f24 1 f30"/>
              <a:gd name="f45" fmla="*/ 0 1 f31"/>
              <a:gd name="f46" fmla="*/ f25 1 f31"/>
              <a:gd name="f47" fmla="*/ f38 1 f30"/>
              <a:gd name="f48" fmla="*/ f39 1 f31"/>
              <a:gd name="f49" fmla="*/ f40 1 f30"/>
              <a:gd name="f50" fmla="*/ f41 1 f31"/>
              <a:gd name="f51" fmla="*/ f42 1 f30"/>
              <a:gd name="f52" fmla="*/ f43 f21 1"/>
              <a:gd name="f53" fmla="*/ f44 f21 1"/>
              <a:gd name="f54" fmla="*/ f46 f22 1"/>
              <a:gd name="f55" fmla="*/ f45 f22 1"/>
              <a:gd name="f56" fmla="*/ f47 f21 1"/>
              <a:gd name="f57" fmla="*/ f48 f22 1"/>
              <a:gd name="f58" fmla="*/ f49 f21 1"/>
              <a:gd name="f59" fmla="*/ f50 f22 1"/>
              <a:gd name="f60" fmla="*/ f51 f21 1"/>
            </a:gdLst>
            <a:ahLst/>
            <a:cxnLst>
              <a:cxn ang="3cd4">
                <a:pos x="hc" y="t"/>
              </a:cxn>
              <a:cxn ang="0">
                <a:pos x="r" y="vc"/>
              </a:cxn>
              <a:cxn ang="cd4">
                <a:pos x="hc" y="b"/>
              </a:cxn>
              <a:cxn ang="cd2">
                <a:pos x="l" y="vc"/>
              </a:cxn>
              <a:cxn ang="f37">
                <a:pos x="f56" y="f57"/>
              </a:cxn>
              <a:cxn ang="f37">
                <a:pos x="f58" y="f59"/>
              </a:cxn>
              <a:cxn ang="f37">
                <a:pos x="f60" y="f59"/>
              </a:cxn>
              <a:cxn ang="f37">
                <a:pos x="f56" y="f57"/>
              </a:cxn>
            </a:cxnLst>
            <a:rect l="f52" t="f55" r="f53" b="f54"/>
            <a:pathLst>
              <a:path w="86" h="24">
                <a:moveTo>
                  <a:pt x="f8" y="f5"/>
                </a:moveTo>
                <a:cubicBezTo>
                  <a:pt x="f9" y="f10"/>
                  <a:pt x="f11" y="f12"/>
                  <a:pt x="f6" y="f13"/>
                </a:cubicBezTo>
                <a:cubicBezTo>
                  <a:pt x="f14" y="f15"/>
                  <a:pt x="f16" y="f7"/>
                  <a:pt x="f5" y="f13"/>
                </a:cubicBezTo>
                <a:cubicBezTo>
                  <a:pt x="f17" y="f18"/>
                  <a:pt x="f19" y="f10"/>
                  <a:pt x="f8" y="f5"/>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79" name="Freeform 84">
            <a:extLst>
              <a:ext uri="{FF2B5EF4-FFF2-40B4-BE49-F238E27FC236}">
                <a16:creationId xmlns:a16="http://schemas.microsoft.com/office/drawing/2014/main" id="{6C9E54CD-A383-4F85-846B-7EA27421679B}"/>
              </a:ext>
            </a:extLst>
          </p:cNvPr>
          <p:cNvSpPr/>
          <p:nvPr/>
        </p:nvSpPr>
        <p:spPr>
          <a:xfrm>
            <a:off x="5932490" y="2757492"/>
            <a:ext cx="36511" cy="47621"/>
          </a:xfrm>
          <a:custGeom>
            <a:avLst/>
            <a:gdLst>
              <a:gd name="f0" fmla="val 10800000"/>
              <a:gd name="f1" fmla="val 5400000"/>
              <a:gd name="f2" fmla="val 180"/>
              <a:gd name="f3" fmla="val w"/>
              <a:gd name="f4" fmla="val h"/>
              <a:gd name="f5" fmla="val 0"/>
              <a:gd name="f6" fmla="val 37"/>
              <a:gd name="f7" fmla="val 49"/>
              <a:gd name="f8" fmla="val 41"/>
              <a:gd name="f9" fmla="val 5"/>
              <a:gd name="f10" fmla="val 40"/>
              <a:gd name="f11" fmla="val 9"/>
              <a:gd name="f12" fmla="val 39"/>
              <a:gd name="f13" fmla="val 12"/>
              <a:gd name="f14" fmla="val 38"/>
              <a:gd name="f15" fmla="val 8"/>
              <a:gd name="f16" fmla="val 32"/>
              <a:gd name="f17" fmla="val 2"/>
              <a:gd name="f18" fmla="val 27"/>
              <a:gd name="f19" fmla="val 22"/>
              <a:gd name="f20" fmla="val 14"/>
              <a:gd name="f21" fmla="val 7"/>
              <a:gd name="f22" fmla="val 11"/>
              <a:gd name="f23" fmla="val 1"/>
              <a:gd name="f24" fmla="val 16"/>
              <a:gd name="f25" fmla="val 13"/>
              <a:gd name="f26" fmla="val 21"/>
              <a:gd name="f27" fmla="val 25"/>
              <a:gd name="f28" fmla="val 6"/>
              <a:gd name="f29" fmla="val 29"/>
              <a:gd name="f30" fmla="val 31"/>
              <a:gd name="f31" fmla="val 34"/>
              <a:gd name="f32" fmla="val 3"/>
              <a:gd name="f33" fmla="val 17"/>
              <a:gd name="f34" fmla="val 45"/>
              <a:gd name="f35" fmla="val 20"/>
              <a:gd name="f36" fmla="val 48"/>
              <a:gd name="f37" fmla="val 46"/>
              <a:gd name="f38" fmla="val 44"/>
              <a:gd name="f39" fmla="+- 0 0 -90"/>
              <a:gd name="f40" fmla="*/ f3 1 37"/>
              <a:gd name="f41" fmla="*/ f4 1 49"/>
              <a:gd name="f42" fmla="val f5"/>
              <a:gd name="f43" fmla="val f6"/>
              <a:gd name="f44" fmla="val f7"/>
              <a:gd name="f45" fmla="*/ f39 f0 1"/>
              <a:gd name="f46" fmla="+- f44 0 f42"/>
              <a:gd name="f47" fmla="+- f43 0 f42"/>
              <a:gd name="f48" fmla="*/ f45 1 f2"/>
              <a:gd name="f49" fmla="*/ f47 1 37"/>
              <a:gd name="f50" fmla="*/ f46 1 49"/>
              <a:gd name="f51" fmla="*/ 0 f47 1"/>
              <a:gd name="f52" fmla="*/ 41 f46 1"/>
              <a:gd name="f53" fmla="*/ 12 f47 1"/>
              <a:gd name="f54" fmla="*/ 38 f46 1"/>
              <a:gd name="f55" fmla="*/ 2 f47 1"/>
              <a:gd name="f56" fmla="*/ 22 f46 1"/>
              <a:gd name="f57" fmla="*/ 9 f47 1"/>
              <a:gd name="f58" fmla="*/ 0 f46 1"/>
              <a:gd name="f59" fmla="*/ 16 f47 1"/>
              <a:gd name="f60" fmla="*/ 2 f46 1"/>
              <a:gd name="f61" fmla="*/ 21 f46 1"/>
              <a:gd name="f62" fmla="*/ 29 f47 1"/>
              <a:gd name="f63" fmla="*/ 37 f47 1"/>
              <a:gd name="f64" fmla="*/ 3 f46 1"/>
              <a:gd name="f65" fmla="*/ 22 f47 1"/>
              <a:gd name="f66" fmla="*/ 45 f46 1"/>
              <a:gd name="f67" fmla="*/ 1 f47 1"/>
              <a:gd name="f68" fmla="*/ 49 f46 1"/>
              <a:gd name="f69" fmla="+- f48 0 f1"/>
              <a:gd name="f70" fmla="*/ f51 1 37"/>
              <a:gd name="f71" fmla="*/ f52 1 49"/>
              <a:gd name="f72" fmla="*/ f53 1 37"/>
              <a:gd name="f73" fmla="*/ f54 1 49"/>
              <a:gd name="f74" fmla="*/ f55 1 37"/>
              <a:gd name="f75" fmla="*/ f56 1 49"/>
              <a:gd name="f76" fmla="*/ f57 1 37"/>
              <a:gd name="f77" fmla="*/ f58 1 49"/>
              <a:gd name="f78" fmla="*/ f59 1 37"/>
              <a:gd name="f79" fmla="*/ f60 1 49"/>
              <a:gd name="f80" fmla="*/ f61 1 49"/>
              <a:gd name="f81" fmla="*/ f62 1 37"/>
              <a:gd name="f82" fmla="*/ f63 1 37"/>
              <a:gd name="f83" fmla="*/ f64 1 49"/>
              <a:gd name="f84" fmla="*/ f65 1 37"/>
              <a:gd name="f85" fmla="*/ f66 1 49"/>
              <a:gd name="f86" fmla="*/ f67 1 37"/>
              <a:gd name="f87" fmla="*/ f68 1 49"/>
              <a:gd name="f88" fmla="*/ 0 1 f49"/>
              <a:gd name="f89" fmla="*/ f43 1 f49"/>
              <a:gd name="f90" fmla="*/ 0 1 f50"/>
              <a:gd name="f91" fmla="*/ f44 1 f50"/>
              <a:gd name="f92" fmla="*/ f70 1 f49"/>
              <a:gd name="f93" fmla="*/ f71 1 f50"/>
              <a:gd name="f94" fmla="*/ f72 1 f49"/>
              <a:gd name="f95" fmla="*/ f73 1 f50"/>
              <a:gd name="f96" fmla="*/ f74 1 f49"/>
              <a:gd name="f97" fmla="*/ f75 1 f50"/>
              <a:gd name="f98" fmla="*/ f76 1 f49"/>
              <a:gd name="f99" fmla="*/ f77 1 f50"/>
              <a:gd name="f100" fmla="*/ f78 1 f49"/>
              <a:gd name="f101" fmla="*/ f79 1 f50"/>
              <a:gd name="f102" fmla="*/ f80 1 f50"/>
              <a:gd name="f103" fmla="*/ f81 1 f49"/>
              <a:gd name="f104" fmla="*/ f82 1 f49"/>
              <a:gd name="f105" fmla="*/ f83 1 f50"/>
              <a:gd name="f106" fmla="*/ f84 1 f49"/>
              <a:gd name="f107" fmla="*/ f85 1 f50"/>
              <a:gd name="f108" fmla="*/ f86 1 f49"/>
              <a:gd name="f109" fmla="*/ f87 1 f50"/>
              <a:gd name="f110" fmla="*/ f88 f40 1"/>
              <a:gd name="f111" fmla="*/ f89 f40 1"/>
              <a:gd name="f112" fmla="*/ f91 f41 1"/>
              <a:gd name="f113" fmla="*/ f90 f41 1"/>
              <a:gd name="f114" fmla="*/ f92 f40 1"/>
              <a:gd name="f115" fmla="*/ f93 f41 1"/>
              <a:gd name="f116" fmla="*/ f94 f40 1"/>
              <a:gd name="f117" fmla="*/ f95 f41 1"/>
              <a:gd name="f118" fmla="*/ f96 f40 1"/>
              <a:gd name="f119" fmla="*/ f97 f41 1"/>
              <a:gd name="f120" fmla="*/ f98 f40 1"/>
              <a:gd name="f121" fmla="*/ f99 f41 1"/>
              <a:gd name="f122" fmla="*/ f100 f40 1"/>
              <a:gd name="f123" fmla="*/ f101 f41 1"/>
              <a:gd name="f124" fmla="*/ f102 f41 1"/>
              <a:gd name="f125" fmla="*/ f103 f40 1"/>
              <a:gd name="f126" fmla="*/ f104 f40 1"/>
              <a:gd name="f127" fmla="*/ f105 f41 1"/>
              <a:gd name="f128" fmla="*/ f106 f40 1"/>
              <a:gd name="f129" fmla="*/ f107 f41 1"/>
              <a:gd name="f130" fmla="*/ f108 f40 1"/>
              <a:gd name="f131" fmla="*/ f109 f41 1"/>
            </a:gdLst>
            <a:ahLst/>
            <a:cxnLst>
              <a:cxn ang="3cd4">
                <a:pos x="hc" y="t"/>
              </a:cxn>
              <a:cxn ang="0">
                <a:pos x="r" y="vc"/>
              </a:cxn>
              <a:cxn ang="cd4">
                <a:pos x="hc" y="b"/>
              </a:cxn>
              <a:cxn ang="cd2">
                <a:pos x="l" y="vc"/>
              </a:cxn>
              <a:cxn ang="f69">
                <a:pos x="f114" y="f115"/>
              </a:cxn>
              <a:cxn ang="f69">
                <a:pos x="f116" y="f117"/>
              </a:cxn>
              <a:cxn ang="f69">
                <a:pos x="f118" y="f119"/>
              </a:cxn>
              <a:cxn ang="f69">
                <a:pos x="f120" y="f121"/>
              </a:cxn>
              <a:cxn ang="f69">
                <a:pos x="f122" y="f123"/>
              </a:cxn>
              <a:cxn ang="f69">
                <a:pos x="f122" y="f124"/>
              </a:cxn>
              <a:cxn ang="f69">
                <a:pos x="f125" y="f121"/>
              </a:cxn>
              <a:cxn ang="f69">
                <a:pos x="f126" y="f127"/>
              </a:cxn>
              <a:cxn ang="f69">
                <a:pos x="f128" y="f129"/>
              </a:cxn>
              <a:cxn ang="f69">
                <a:pos x="f130" y="f131"/>
              </a:cxn>
              <a:cxn ang="f69">
                <a:pos x="f114" y="f115"/>
              </a:cxn>
            </a:cxnLst>
            <a:rect l="f110" t="f113" r="f111" b="f112"/>
            <a:pathLst>
              <a:path w="37" h="49">
                <a:moveTo>
                  <a:pt x="f5" y="f8"/>
                </a:moveTo>
                <a:cubicBezTo>
                  <a:pt x="f9" y="f10"/>
                  <a:pt x="f11" y="f12"/>
                  <a:pt x="f13" y="f14"/>
                </a:cubicBezTo>
                <a:cubicBezTo>
                  <a:pt x="f15" y="f16"/>
                  <a:pt x="f17" y="f18"/>
                  <a:pt x="f17" y="f19"/>
                </a:cubicBezTo>
                <a:cubicBezTo>
                  <a:pt x="f17" y="f20"/>
                  <a:pt x="f21" y="f21"/>
                  <a:pt x="f11" y="f5"/>
                </a:cubicBezTo>
                <a:cubicBezTo>
                  <a:pt x="f22" y="f5"/>
                  <a:pt x="f20" y="f23"/>
                  <a:pt x="f24" y="f17"/>
                </a:cubicBezTo>
                <a:cubicBezTo>
                  <a:pt x="f24" y="f21"/>
                  <a:pt x="f24" y="f25"/>
                  <a:pt x="f24" y="f26"/>
                </a:cubicBezTo>
                <a:cubicBezTo>
                  <a:pt x="f26" y="f13"/>
                  <a:pt x="f27" y="f28"/>
                  <a:pt x="f29" y="f5"/>
                </a:cubicBezTo>
                <a:cubicBezTo>
                  <a:pt x="f30" y="f23"/>
                  <a:pt x="f31" y="f17"/>
                  <a:pt x="f6" y="f32"/>
                </a:cubicBezTo>
                <a:cubicBezTo>
                  <a:pt x="f16" y="f33"/>
                  <a:pt x="f29" y="f16"/>
                  <a:pt x="f19" y="f34"/>
                </a:cubicBezTo>
                <a:cubicBezTo>
                  <a:pt x="f35" y="f7"/>
                  <a:pt x="f15" y="f36"/>
                  <a:pt x="f23" y="f7"/>
                </a:cubicBezTo>
                <a:cubicBezTo>
                  <a:pt x="f23" y="f37"/>
                  <a:pt x="f5" y="f38"/>
                  <a:pt x="f5" y="f8"/>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80" name="Freeform 85">
            <a:extLst>
              <a:ext uri="{FF2B5EF4-FFF2-40B4-BE49-F238E27FC236}">
                <a16:creationId xmlns:a16="http://schemas.microsoft.com/office/drawing/2014/main" id="{D1EEBDB2-2282-4866-9942-9F31CC8CAB87}"/>
              </a:ext>
            </a:extLst>
          </p:cNvPr>
          <p:cNvSpPr/>
          <p:nvPr/>
        </p:nvSpPr>
        <p:spPr>
          <a:xfrm>
            <a:off x="5467353" y="2757492"/>
            <a:ext cx="47621" cy="36511"/>
          </a:xfrm>
          <a:custGeom>
            <a:avLst/>
            <a:gdLst>
              <a:gd name="f0" fmla="val 10800000"/>
              <a:gd name="f1" fmla="val 5400000"/>
              <a:gd name="f2" fmla="val 180"/>
              <a:gd name="f3" fmla="val w"/>
              <a:gd name="f4" fmla="val h"/>
              <a:gd name="f5" fmla="val 0"/>
              <a:gd name="f6" fmla="val 48"/>
              <a:gd name="f7" fmla="val 36"/>
              <a:gd name="f8" fmla="val 31"/>
              <a:gd name="f9" fmla="val 20"/>
              <a:gd name="f10" fmla="val 12"/>
              <a:gd name="f11" fmla="val 8"/>
              <a:gd name="f12" fmla="val 2"/>
              <a:gd name="f13" fmla="val 17"/>
              <a:gd name="f14" fmla="val 1"/>
              <a:gd name="f15" fmla="val 21"/>
              <a:gd name="f16" fmla="val 5"/>
              <a:gd name="f17" fmla="val 26"/>
              <a:gd name="f18" fmla="val 11"/>
              <a:gd name="f19" fmla="val 29"/>
              <a:gd name="f20" fmla="val 16"/>
              <a:gd name="f21" fmla="val 37"/>
              <a:gd name="f22" fmla="val 10"/>
              <a:gd name="f23" fmla="val 38"/>
              <a:gd name="f24" fmla="val 9"/>
              <a:gd name="f25" fmla="val 47"/>
              <a:gd name="f26" fmla="val 15"/>
              <a:gd name="f27" fmla="val 19"/>
              <a:gd name="f28" fmla="val 23"/>
              <a:gd name="f29" fmla="val 43"/>
              <a:gd name="f30" fmla="val 28"/>
              <a:gd name="f31" fmla="val 41"/>
              <a:gd name="f32" fmla="val 32"/>
              <a:gd name="f33" fmla="val 14"/>
              <a:gd name="f34" fmla="+- 0 0 -90"/>
              <a:gd name="f35" fmla="*/ f3 1 48"/>
              <a:gd name="f36" fmla="*/ f4 1 36"/>
              <a:gd name="f37" fmla="val f5"/>
              <a:gd name="f38" fmla="val f6"/>
              <a:gd name="f39" fmla="val f7"/>
              <a:gd name="f40" fmla="*/ f34 f0 1"/>
              <a:gd name="f41" fmla="+- f39 0 f37"/>
              <a:gd name="f42" fmla="+- f38 0 f37"/>
              <a:gd name="f43" fmla="*/ f40 1 f2"/>
              <a:gd name="f44" fmla="*/ f42 1 48"/>
              <a:gd name="f45" fmla="*/ f41 1 36"/>
              <a:gd name="f46" fmla="*/ 0 f42 1"/>
              <a:gd name="f47" fmla="*/ 31 f41 1"/>
              <a:gd name="f48" fmla="*/ 0 f41 1"/>
              <a:gd name="f49" fmla="*/ 21 f42 1"/>
              <a:gd name="f50" fmla="*/ 5 f41 1"/>
              <a:gd name="f51" fmla="*/ 37 f42 1"/>
              <a:gd name="f52" fmla="*/ 10 f41 1"/>
              <a:gd name="f53" fmla="*/ 48 f42 1"/>
              <a:gd name="f54" fmla="*/ 19 f41 1"/>
              <a:gd name="f55" fmla="*/ 41 f42 1"/>
              <a:gd name="f56" fmla="*/ 32 f41 1"/>
              <a:gd name="f57" fmla="+- f43 0 f1"/>
              <a:gd name="f58" fmla="*/ f46 1 48"/>
              <a:gd name="f59" fmla="*/ f47 1 36"/>
              <a:gd name="f60" fmla="*/ f48 1 36"/>
              <a:gd name="f61" fmla="*/ f49 1 48"/>
              <a:gd name="f62" fmla="*/ f50 1 36"/>
              <a:gd name="f63" fmla="*/ f51 1 48"/>
              <a:gd name="f64" fmla="*/ f52 1 36"/>
              <a:gd name="f65" fmla="*/ f53 1 48"/>
              <a:gd name="f66" fmla="*/ f54 1 36"/>
              <a:gd name="f67" fmla="*/ f55 1 48"/>
              <a:gd name="f68" fmla="*/ f56 1 36"/>
              <a:gd name="f69" fmla="*/ 0 1 f44"/>
              <a:gd name="f70" fmla="*/ f38 1 f44"/>
              <a:gd name="f71" fmla="*/ 0 1 f45"/>
              <a:gd name="f72" fmla="*/ f39 1 f45"/>
              <a:gd name="f73" fmla="*/ f58 1 f44"/>
              <a:gd name="f74" fmla="*/ f59 1 f45"/>
              <a:gd name="f75" fmla="*/ f60 1 f45"/>
              <a:gd name="f76" fmla="*/ f61 1 f44"/>
              <a:gd name="f77" fmla="*/ f62 1 f45"/>
              <a:gd name="f78" fmla="*/ f63 1 f44"/>
              <a:gd name="f79" fmla="*/ f64 1 f45"/>
              <a:gd name="f80" fmla="*/ f65 1 f44"/>
              <a:gd name="f81" fmla="*/ f66 1 f45"/>
              <a:gd name="f82" fmla="*/ f67 1 f44"/>
              <a:gd name="f83" fmla="*/ f68 1 f45"/>
              <a:gd name="f84" fmla="*/ f69 f35 1"/>
              <a:gd name="f85" fmla="*/ f70 f35 1"/>
              <a:gd name="f86" fmla="*/ f72 f36 1"/>
              <a:gd name="f87" fmla="*/ f71 f36 1"/>
              <a:gd name="f88" fmla="*/ f73 f35 1"/>
              <a:gd name="f89" fmla="*/ f74 f36 1"/>
              <a:gd name="f90" fmla="*/ f75 f36 1"/>
              <a:gd name="f91" fmla="*/ f76 f35 1"/>
              <a:gd name="f92" fmla="*/ f77 f36 1"/>
              <a:gd name="f93" fmla="*/ f78 f35 1"/>
              <a:gd name="f94" fmla="*/ f79 f36 1"/>
              <a:gd name="f95" fmla="*/ f80 f35 1"/>
              <a:gd name="f96" fmla="*/ f81 f36 1"/>
              <a:gd name="f97" fmla="*/ f82 f35 1"/>
              <a:gd name="f98" fmla="*/ f83 f36 1"/>
            </a:gdLst>
            <a:ahLst/>
            <a:cxnLst>
              <a:cxn ang="3cd4">
                <a:pos x="hc" y="t"/>
              </a:cxn>
              <a:cxn ang="0">
                <a:pos x="r" y="vc"/>
              </a:cxn>
              <a:cxn ang="cd4">
                <a:pos x="hc" y="b"/>
              </a:cxn>
              <a:cxn ang="cd2">
                <a:pos x="l" y="vc"/>
              </a:cxn>
              <a:cxn ang="f57">
                <a:pos x="f88" y="f89"/>
              </a:cxn>
              <a:cxn ang="f57">
                <a:pos x="f88" y="f90"/>
              </a:cxn>
              <a:cxn ang="f57">
                <a:pos x="f91" y="f92"/>
              </a:cxn>
              <a:cxn ang="f57">
                <a:pos x="f93" y="f94"/>
              </a:cxn>
              <a:cxn ang="f57">
                <a:pos x="f95" y="f96"/>
              </a:cxn>
              <a:cxn ang="f57">
                <a:pos x="f97" y="f98"/>
              </a:cxn>
              <a:cxn ang="f57">
                <a:pos x="f88" y="f89"/>
              </a:cxn>
            </a:cxnLst>
            <a:rect l="f84" t="f87" r="f85" b="f86"/>
            <a:pathLst>
              <a:path w="48" h="36">
                <a:moveTo>
                  <a:pt x="f5" y="f8"/>
                </a:moveTo>
                <a:cubicBezTo>
                  <a:pt x="f5" y="f9"/>
                  <a:pt x="f5" y="f10"/>
                  <a:pt x="f5" y="f5"/>
                </a:cubicBezTo>
                <a:cubicBezTo>
                  <a:pt x="f11" y="f12"/>
                  <a:pt x="f13" y="f14"/>
                  <a:pt x="f15" y="f16"/>
                </a:cubicBezTo>
                <a:cubicBezTo>
                  <a:pt x="f17" y="f18"/>
                  <a:pt x="f19" y="f20"/>
                  <a:pt x="f21" y="f22"/>
                </a:cubicBezTo>
                <a:cubicBezTo>
                  <a:pt x="f23" y="f24"/>
                  <a:pt x="f25" y="f26"/>
                  <a:pt x="f6" y="f27"/>
                </a:cubicBezTo>
                <a:cubicBezTo>
                  <a:pt x="f6" y="f28"/>
                  <a:pt x="f29" y="f30"/>
                  <a:pt x="f31" y="f32"/>
                </a:cubicBezTo>
                <a:cubicBezTo>
                  <a:pt x="f30" y="f9"/>
                  <a:pt x="f33" y="f7"/>
                  <a:pt x="f5" y="f8"/>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81" name="Freeform 86">
            <a:extLst>
              <a:ext uri="{FF2B5EF4-FFF2-40B4-BE49-F238E27FC236}">
                <a16:creationId xmlns:a16="http://schemas.microsoft.com/office/drawing/2014/main" id="{10A7F7DE-5CF8-429F-9153-4E8F8DB7B5BC}"/>
              </a:ext>
            </a:extLst>
          </p:cNvPr>
          <p:cNvSpPr/>
          <p:nvPr/>
        </p:nvSpPr>
        <p:spPr>
          <a:xfrm>
            <a:off x="5729292" y="2743200"/>
            <a:ext cx="39684" cy="47621"/>
          </a:xfrm>
          <a:custGeom>
            <a:avLst/>
            <a:gdLst>
              <a:gd name="f0" fmla="val 10800000"/>
              <a:gd name="f1" fmla="val 5400000"/>
              <a:gd name="f2" fmla="val 180"/>
              <a:gd name="f3" fmla="val w"/>
              <a:gd name="f4" fmla="val h"/>
              <a:gd name="f5" fmla="val 0"/>
              <a:gd name="f6" fmla="val 40"/>
              <a:gd name="f7" fmla="val 48"/>
              <a:gd name="f8" fmla="val 19"/>
              <a:gd name="f9" fmla="val 17"/>
              <a:gd name="f10" fmla="val 23"/>
              <a:gd name="f11" fmla="val 13"/>
              <a:gd name="f12" fmla="val 29"/>
              <a:gd name="f13" fmla="val 7"/>
              <a:gd name="f14" fmla="val 34"/>
              <a:gd name="f15" fmla="val 36"/>
              <a:gd name="f16" fmla="val 2"/>
              <a:gd name="f17" fmla="val 38"/>
              <a:gd name="f18" fmla="val 3"/>
              <a:gd name="f19" fmla="val 5"/>
              <a:gd name="f20" fmla="val 30"/>
              <a:gd name="f21" fmla="val 22"/>
              <a:gd name="f22" fmla="val 42"/>
              <a:gd name="f23" fmla="val 21"/>
              <a:gd name="f24" fmla="val 44"/>
              <a:gd name="f25" fmla="val 16"/>
              <a:gd name="f26" fmla="val 47"/>
              <a:gd name="f27" fmla="val 10"/>
              <a:gd name="f28" fmla="val 46"/>
              <a:gd name="f29" fmla="val 6"/>
              <a:gd name="f30" fmla="val 27"/>
              <a:gd name="f31" fmla="val 4"/>
              <a:gd name="f32" fmla="val 1"/>
              <a:gd name="f33" fmla="val 14"/>
              <a:gd name="f34" fmla="val 12"/>
              <a:gd name="f35" fmla="+- 0 0 -90"/>
              <a:gd name="f36" fmla="*/ f3 1 40"/>
              <a:gd name="f37" fmla="*/ f4 1 48"/>
              <a:gd name="f38" fmla="val f5"/>
              <a:gd name="f39" fmla="val f6"/>
              <a:gd name="f40" fmla="val f7"/>
              <a:gd name="f41" fmla="*/ f35 f0 1"/>
              <a:gd name="f42" fmla="+- f40 0 f38"/>
              <a:gd name="f43" fmla="+- f39 0 f38"/>
              <a:gd name="f44" fmla="*/ f41 1 f2"/>
              <a:gd name="f45" fmla="*/ f43 1 40"/>
              <a:gd name="f46" fmla="*/ f42 1 48"/>
              <a:gd name="f47" fmla="*/ 19 f43 1"/>
              <a:gd name="f48" fmla="*/ 17 f42 1"/>
              <a:gd name="f49" fmla="*/ 34 f43 1"/>
              <a:gd name="f50" fmla="*/ 0 f42 1"/>
              <a:gd name="f51" fmla="*/ 40 f43 1"/>
              <a:gd name="f52" fmla="*/ 5 f42 1"/>
              <a:gd name="f53" fmla="*/ 22 f43 1"/>
              <a:gd name="f54" fmla="*/ 42 f42 1"/>
              <a:gd name="f55" fmla="*/ 13 f43 1"/>
              <a:gd name="f56" fmla="*/ 47 f42 1"/>
              <a:gd name="f57" fmla="*/ 6 f43 1"/>
              <a:gd name="f58" fmla="*/ 38 f42 1"/>
              <a:gd name="f59" fmla="*/ 0 f43 1"/>
              <a:gd name="f60" fmla="*/ 5 f43 1"/>
              <a:gd name="f61" fmla="*/ 1 f42 1"/>
              <a:gd name="f62" fmla="+- f44 0 f1"/>
              <a:gd name="f63" fmla="*/ f47 1 40"/>
              <a:gd name="f64" fmla="*/ f48 1 48"/>
              <a:gd name="f65" fmla="*/ f49 1 40"/>
              <a:gd name="f66" fmla="*/ f50 1 48"/>
              <a:gd name="f67" fmla="*/ f51 1 40"/>
              <a:gd name="f68" fmla="*/ f52 1 48"/>
              <a:gd name="f69" fmla="*/ f53 1 40"/>
              <a:gd name="f70" fmla="*/ f54 1 48"/>
              <a:gd name="f71" fmla="*/ f55 1 40"/>
              <a:gd name="f72" fmla="*/ f56 1 48"/>
              <a:gd name="f73" fmla="*/ f57 1 40"/>
              <a:gd name="f74" fmla="*/ f58 1 48"/>
              <a:gd name="f75" fmla="*/ f59 1 40"/>
              <a:gd name="f76" fmla="*/ f60 1 40"/>
              <a:gd name="f77" fmla="*/ f61 1 48"/>
              <a:gd name="f78" fmla="*/ 0 1 f45"/>
              <a:gd name="f79" fmla="*/ f39 1 f45"/>
              <a:gd name="f80" fmla="*/ 0 1 f46"/>
              <a:gd name="f81" fmla="*/ f40 1 f46"/>
              <a:gd name="f82" fmla="*/ f63 1 f45"/>
              <a:gd name="f83" fmla="*/ f64 1 f46"/>
              <a:gd name="f84" fmla="*/ f65 1 f45"/>
              <a:gd name="f85" fmla="*/ f66 1 f46"/>
              <a:gd name="f86" fmla="*/ f67 1 f45"/>
              <a:gd name="f87" fmla="*/ f68 1 f46"/>
              <a:gd name="f88" fmla="*/ f69 1 f45"/>
              <a:gd name="f89" fmla="*/ f70 1 f46"/>
              <a:gd name="f90" fmla="*/ f71 1 f45"/>
              <a:gd name="f91" fmla="*/ f72 1 f46"/>
              <a:gd name="f92" fmla="*/ f73 1 f45"/>
              <a:gd name="f93" fmla="*/ f74 1 f46"/>
              <a:gd name="f94" fmla="*/ f75 1 f45"/>
              <a:gd name="f95" fmla="*/ f76 1 f45"/>
              <a:gd name="f96" fmla="*/ f77 1 f46"/>
              <a:gd name="f97" fmla="*/ f78 f36 1"/>
              <a:gd name="f98" fmla="*/ f79 f36 1"/>
              <a:gd name="f99" fmla="*/ f81 f37 1"/>
              <a:gd name="f100" fmla="*/ f80 f37 1"/>
              <a:gd name="f101" fmla="*/ f82 f36 1"/>
              <a:gd name="f102" fmla="*/ f83 f37 1"/>
              <a:gd name="f103" fmla="*/ f84 f36 1"/>
              <a:gd name="f104" fmla="*/ f85 f37 1"/>
              <a:gd name="f105" fmla="*/ f86 f36 1"/>
              <a:gd name="f106" fmla="*/ f87 f37 1"/>
              <a:gd name="f107" fmla="*/ f88 f36 1"/>
              <a:gd name="f108" fmla="*/ f89 f37 1"/>
              <a:gd name="f109" fmla="*/ f90 f36 1"/>
              <a:gd name="f110" fmla="*/ f91 f37 1"/>
              <a:gd name="f111" fmla="*/ f92 f36 1"/>
              <a:gd name="f112" fmla="*/ f93 f37 1"/>
              <a:gd name="f113" fmla="*/ f94 f36 1"/>
              <a:gd name="f114" fmla="*/ f95 f36 1"/>
              <a:gd name="f115" fmla="*/ f96 f37 1"/>
            </a:gdLst>
            <a:ahLst/>
            <a:cxnLst>
              <a:cxn ang="3cd4">
                <a:pos x="hc" y="t"/>
              </a:cxn>
              <a:cxn ang="0">
                <a:pos x="r" y="vc"/>
              </a:cxn>
              <a:cxn ang="cd4">
                <a:pos x="hc" y="b"/>
              </a:cxn>
              <a:cxn ang="cd2">
                <a:pos x="l" y="vc"/>
              </a:cxn>
              <a:cxn ang="f62">
                <a:pos x="f101" y="f102"/>
              </a:cxn>
              <a:cxn ang="f62">
                <a:pos x="f103" y="f104"/>
              </a:cxn>
              <a:cxn ang="f62">
                <a:pos x="f105" y="f106"/>
              </a:cxn>
              <a:cxn ang="f62">
                <a:pos x="f107" y="f108"/>
              </a:cxn>
              <a:cxn ang="f62">
                <a:pos x="f109" y="f110"/>
              </a:cxn>
              <a:cxn ang="f62">
                <a:pos x="f111" y="f112"/>
              </a:cxn>
              <a:cxn ang="f62">
                <a:pos x="f113" y="f106"/>
              </a:cxn>
              <a:cxn ang="f62">
                <a:pos x="f114" y="f115"/>
              </a:cxn>
              <a:cxn ang="f62">
                <a:pos x="f101" y="f102"/>
              </a:cxn>
            </a:cxnLst>
            <a:rect l="f97" t="f100" r="f98" b="f99"/>
            <a:pathLst>
              <a:path w="40" h="48">
                <a:moveTo>
                  <a:pt x="f8" y="f9"/>
                </a:moveTo>
                <a:cubicBezTo>
                  <a:pt x="f10" y="f11"/>
                  <a:pt x="f12" y="f13"/>
                  <a:pt x="f14" y="f5"/>
                </a:cubicBezTo>
                <a:cubicBezTo>
                  <a:pt x="f15" y="f16"/>
                  <a:pt x="f17" y="f18"/>
                  <a:pt x="f6" y="f19"/>
                </a:cubicBezTo>
                <a:cubicBezTo>
                  <a:pt x="f14" y="f9"/>
                  <a:pt x="f12" y="f20"/>
                  <a:pt x="f21" y="f22"/>
                </a:cubicBezTo>
                <a:cubicBezTo>
                  <a:pt x="f23" y="f24"/>
                  <a:pt x="f25" y="f7"/>
                  <a:pt x="f11" y="f26"/>
                </a:cubicBezTo>
                <a:cubicBezTo>
                  <a:pt x="f27" y="f28"/>
                  <a:pt x="f13" y="f22"/>
                  <a:pt x="f29" y="f17"/>
                </a:cubicBezTo>
                <a:cubicBezTo>
                  <a:pt x="f18" y="f30"/>
                  <a:pt x="f16" y="f25"/>
                  <a:pt x="f5" y="f19"/>
                </a:cubicBezTo>
                <a:cubicBezTo>
                  <a:pt x="f16" y="f31"/>
                  <a:pt x="f18" y="f18"/>
                  <a:pt x="f19" y="f32"/>
                </a:cubicBezTo>
                <a:cubicBezTo>
                  <a:pt x="f27" y="f13"/>
                  <a:pt x="f33" y="f34"/>
                  <a:pt x="f8" y="f9"/>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82" name="Freeform 87">
            <a:extLst>
              <a:ext uri="{FF2B5EF4-FFF2-40B4-BE49-F238E27FC236}">
                <a16:creationId xmlns:a16="http://schemas.microsoft.com/office/drawing/2014/main" id="{E692D7C0-0862-4AB0-BEFF-B3A4CC560303}"/>
              </a:ext>
            </a:extLst>
          </p:cNvPr>
          <p:cNvSpPr/>
          <p:nvPr/>
        </p:nvSpPr>
        <p:spPr>
          <a:xfrm>
            <a:off x="5846765" y="2754309"/>
            <a:ext cx="26983" cy="33339"/>
          </a:xfrm>
          <a:custGeom>
            <a:avLst/>
            <a:gdLst>
              <a:gd name="f0" fmla="val 10800000"/>
              <a:gd name="f1" fmla="val 5400000"/>
              <a:gd name="f2" fmla="val 180"/>
              <a:gd name="f3" fmla="val w"/>
              <a:gd name="f4" fmla="val h"/>
              <a:gd name="f5" fmla="val 0"/>
              <a:gd name="f6" fmla="val 27"/>
              <a:gd name="f7" fmla="val 35"/>
              <a:gd name="f8" fmla="val 14"/>
              <a:gd name="f9" fmla="val 23"/>
              <a:gd name="f10" fmla="val 18"/>
              <a:gd name="f11" fmla="val 19"/>
              <a:gd name="f12" fmla="val 22"/>
              <a:gd name="f13" fmla="val 26"/>
              <a:gd name="f14" fmla="val 17"/>
              <a:gd name="f15" fmla="val 28"/>
              <a:gd name="f16" fmla="val 30"/>
              <a:gd name="f17" fmla="val 31"/>
              <a:gd name="f18" fmla="val 33"/>
              <a:gd name="f19" fmla="val 34"/>
              <a:gd name="f20" fmla="val 7"/>
              <a:gd name="f21" fmla="val 2"/>
              <a:gd name="f22" fmla="val 24"/>
              <a:gd name="f23" fmla="val 13"/>
              <a:gd name="f24" fmla="val 15"/>
              <a:gd name="f25" fmla="+- 0 0 -90"/>
              <a:gd name="f26" fmla="*/ f3 1 27"/>
              <a:gd name="f27" fmla="*/ f4 1 35"/>
              <a:gd name="f28" fmla="val f5"/>
              <a:gd name="f29" fmla="val f6"/>
              <a:gd name="f30" fmla="val f7"/>
              <a:gd name="f31" fmla="*/ f25 f0 1"/>
              <a:gd name="f32" fmla="+- f30 0 f28"/>
              <a:gd name="f33" fmla="+- f29 0 f28"/>
              <a:gd name="f34" fmla="*/ f31 1 f2"/>
              <a:gd name="f35" fmla="*/ f33 1 27"/>
              <a:gd name="f36" fmla="*/ f32 1 35"/>
              <a:gd name="f37" fmla="*/ 27 f33 1"/>
              <a:gd name="f38" fmla="*/ 14 f32 1"/>
              <a:gd name="f39" fmla="*/ 14 f33 1"/>
              <a:gd name="f40" fmla="*/ 26 f32 1"/>
              <a:gd name="f41" fmla="*/ 22 f33 1"/>
              <a:gd name="f42" fmla="*/ 30 f32 1"/>
              <a:gd name="f43" fmla="*/ 35 f32 1"/>
              <a:gd name="f44" fmla="*/ 0 f33 1"/>
              <a:gd name="f45" fmla="*/ 33 f32 1"/>
              <a:gd name="f46" fmla="*/ 7 f33 1"/>
              <a:gd name="f47" fmla="*/ 7 f32 1"/>
              <a:gd name="f48" fmla="*/ 15 f32 1"/>
              <a:gd name="f49" fmla="+- f34 0 f1"/>
              <a:gd name="f50" fmla="*/ f37 1 27"/>
              <a:gd name="f51" fmla="*/ f38 1 35"/>
              <a:gd name="f52" fmla="*/ f39 1 27"/>
              <a:gd name="f53" fmla="*/ f40 1 35"/>
              <a:gd name="f54" fmla="*/ f41 1 27"/>
              <a:gd name="f55" fmla="*/ f42 1 35"/>
              <a:gd name="f56" fmla="*/ f43 1 35"/>
              <a:gd name="f57" fmla="*/ f44 1 27"/>
              <a:gd name="f58" fmla="*/ f45 1 35"/>
              <a:gd name="f59" fmla="*/ f46 1 27"/>
              <a:gd name="f60" fmla="*/ f47 1 35"/>
              <a:gd name="f61" fmla="*/ f48 1 35"/>
              <a:gd name="f62" fmla="*/ 0 1 f35"/>
              <a:gd name="f63" fmla="*/ f29 1 f35"/>
              <a:gd name="f64" fmla="*/ 0 1 f36"/>
              <a:gd name="f65" fmla="*/ f30 1 f36"/>
              <a:gd name="f66" fmla="*/ f50 1 f35"/>
              <a:gd name="f67" fmla="*/ f51 1 f36"/>
              <a:gd name="f68" fmla="*/ f52 1 f35"/>
              <a:gd name="f69" fmla="*/ f53 1 f36"/>
              <a:gd name="f70" fmla="*/ f54 1 f35"/>
              <a:gd name="f71" fmla="*/ f55 1 f36"/>
              <a:gd name="f72" fmla="*/ f56 1 f36"/>
              <a:gd name="f73" fmla="*/ f57 1 f35"/>
              <a:gd name="f74" fmla="*/ f58 1 f36"/>
              <a:gd name="f75" fmla="*/ f59 1 f35"/>
              <a:gd name="f76" fmla="*/ f60 1 f36"/>
              <a:gd name="f77" fmla="*/ f61 1 f36"/>
              <a:gd name="f78" fmla="*/ f62 f26 1"/>
              <a:gd name="f79" fmla="*/ f63 f26 1"/>
              <a:gd name="f80" fmla="*/ f65 f27 1"/>
              <a:gd name="f81" fmla="*/ f64 f27 1"/>
              <a:gd name="f82" fmla="*/ f66 f26 1"/>
              <a:gd name="f83" fmla="*/ f67 f27 1"/>
              <a:gd name="f84" fmla="*/ f68 f26 1"/>
              <a:gd name="f85" fmla="*/ f69 f27 1"/>
              <a:gd name="f86" fmla="*/ f70 f26 1"/>
              <a:gd name="f87" fmla="*/ f71 f27 1"/>
              <a:gd name="f88" fmla="*/ f72 f27 1"/>
              <a:gd name="f89" fmla="*/ f73 f26 1"/>
              <a:gd name="f90" fmla="*/ f74 f27 1"/>
              <a:gd name="f91" fmla="*/ f75 f26 1"/>
              <a:gd name="f92" fmla="*/ f76 f27 1"/>
              <a:gd name="f93" fmla="*/ f77 f27 1"/>
            </a:gdLst>
            <a:ahLst/>
            <a:cxnLst>
              <a:cxn ang="3cd4">
                <a:pos x="hc" y="t"/>
              </a:cxn>
              <a:cxn ang="0">
                <a:pos x="r" y="vc"/>
              </a:cxn>
              <a:cxn ang="cd4">
                <a:pos x="hc" y="b"/>
              </a:cxn>
              <a:cxn ang="cd2">
                <a:pos x="l" y="vc"/>
              </a:cxn>
              <a:cxn ang="f49">
                <a:pos x="f82" y="f83"/>
              </a:cxn>
              <a:cxn ang="f49">
                <a:pos x="f84" y="f85"/>
              </a:cxn>
              <a:cxn ang="f49">
                <a:pos x="f86" y="f87"/>
              </a:cxn>
              <a:cxn ang="f49">
                <a:pos x="f86" y="f88"/>
              </a:cxn>
              <a:cxn ang="f49">
                <a:pos x="f89" y="f90"/>
              </a:cxn>
              <a:cxn ang="f49">
                <a:pos x="f91" y="f92"/>
              </a:cxn>
              <a:cxn ang="f49">
                <a:pos x="f82" y="f93"/>
              </a:cxn>
              <a:cxn ang="f49">
                <a:pos x="f82" y="f83"/>
              </a:cxn>
            </a:cxnLst>
            <a:rect l="f78" t="f81" r="f79" b="f80"/>
            <a:pathLst>
              <a:path w="27" h="35">
                <a:moveTo>
                  <a:pt x="f6" y="f8"/>
                </a:moveTo>
                <a:cubicBezTo>
                  <a:pt x="f9" y="f10"/>
                  <a:pt x="f11" y="f12"/>
                  <a:pt x="f8" y="f13"/>
                </a:cubicBezTo>
                <a:cubicBezTo>
                  <a:pt x="f14" y="f6"/>
                  <a:pt x="f11" y="f15"/>
                  <a:pt x="f12" y="f16"/>
                </a:cubicBezTo>
                <a:cubicBezTo>
                  <a:pt x="f12" y="f17"/>
                  <a:pt x="f12" y="f18"/>
                  <a:pt x="f12" y="f7"/>
                </a:cubicBezTo>
                <a:cubicBezTo>
                  <a:pt x="f8" y="f19"/>
                  <a:pt x="f20" y="f19"/>
                  <a:pt x="f5" y="f18"/>
                </a:cubicBezTo>
                <a:cubicBezTo>
                  <a:pt x="f21" y="f22"/>
                  <a:pt x="f21" y="f23"/>
                  <a:pt x="f20" y="f20"/>
                </a:cubicBezTo>
                <a:cubicBezTo>
                  <a:pt x="f24" y="f5"/>
                  <a:pt x="f22" y="f21"/>
                  <a:pt x="f6" y="f24"/>
                </a:cubicBezTo>
                <a:cubicBezTo>
                  <a:pt x="f6" y="f24"/>
                  <a:pt x="f6" y="f8"/>
                  <a:pt x="f6" y="f8"/>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83" name="Freeform 88">
            <a:extLst>
              <a:ext uri="{FF2B5EF4-FFF2-40B4-BE49-F238E27FC236}">
                <a16:creationId xmlns:a16="http://schemas.microsoft.com/office/drawing/2014/main" id="{BB103D91-8D09-48AC-84E0-16378864C5F5}"/>
              </a:ext>
            </a:extLst>
          </p:cNvPr>
          <p:cNvSpPr/>
          <p:nvPr/>
        </p:nvSpPr>
        <p:spPr>
          <a:xfrm>
            <a:off x="5543549" y="2767010"/>
            <a:ext cx="34920" cy="34920"/>
          </a:xfrm>
          <a:custGeom>
            <a:avLst/>
            <a:gdLst>
              <a:gd name="f0" fmla="val 10800000"/>
              <a:gd name="f1" fmla="val 5400000"/>
              <a:gd name="f2" fmla="val 180"/>
              <a:gd name="f3" fmla="val w"/>
              <a:gd name="f4" fmla="val h"/>
              <a:gd name="f5" fmla="val 0"/>
              <a:gd name="f6" fmla="val 35"/>
              <a:gd name="f7" fmla="val 13"/>
              <a:gd name="f8" fmla="val 30"/>
              <a:gd name="f9" fmla="val 17"/>
              <a:gd name="f10" fmla="val 20"/>
              <a:gd name="f11" fmla="val 4"/>
              <a:gd name="f12" fmla="val 22"/>
              <a:gd name="f13" fmla="val 1"/>
              <a:gd name="f14" fmla="val 25"/>
              <a:gd name="f15" fmla="val 32"/>
              <a:gd name="f16" fmla="val 9"/>
              <a:gd name="f17" fmla="val 33"/>
              <a:gd name="f18" fmla="val 14"/>
              <a:gd name="f19" fmla="val 26"/>
              <a:gd name="f20" fmla="val 31"/>
              <a:gd name="f21" fmla="+- 0 0 -90"/>
              <a:gd name="f22" fmla="*/ f3 1 35"/>
              <a:gd name="f23" fmla="*/ f4 1 35"/>
              <a:gd name="f24" fmla="val f5"/>
              <a:gd name="f25" fmla="val f6"/>
              <a:gd name="f26" fmla="*/ f21 f0 1"/>
              <a:gd name="f27" fmla="+- f25 0 f24"/>
              <a:gd name="f28" fmla="*/ f26 1 f2"/>
              <a:gd name="f29" fmla="*/ f27 1 35"/>
              <a:gd name="f30" fmla="*/ 13 f27 1"/>
              <a:gd name="f31" fmla="*/ 30 f27 1"/>
              <a:gd name="f32" fmla="*/ 22 f27 1"/>
              <a:gd name="f33" fmla="*/ 1 f27 1"/>
              <a:gd name="f34" fmla="*/ 33 f27 1"/>
              <a:gd name="f35" fmla="*/ 14 f27 1"/>
              <a:gd name="f36" fmla="+- f28 0 f1"/>
              <a:gd name="f37" fmla="*/ f30 1 35"/>
              <a:gd name="f38" fmla="*/ f31 1 35"/>
              <a:gd name="f39" fmla="*/ f32 1 35"/>
              <a:gd name="f40" fmla="*/ f33 1 35"/>
              <a:gd name="f41" fmla="*/ f34 1 35"/>
              <a:gd name="f42" fmla="*/ f35 1 35"/>
              <a:gd name="f43" fmla="*/ 0 1 f29"/>
              <a:gd name="f44" fmla="*/ f25 1 f29"/>
              <a:gd name="f45" fmla="*/ f37 1 f29"/>
              <a:gd name="f46" fmla="*/ f38 1 f29"/>
              <a:gd name="f47" fmla="*/ f39 1 f29"/>
              <a:gd name="f48" fmla="*/ f40 1 f29"/>
              <a:gd name="f49" fmla="*/ f41 1 f29"/>
              <a:gd name="f50" fmla="*/ f42 1 f29"/>
              <a:gd name="f51" fmla="*/ f43 f22 1"/>
              <a:gd name="f52" fmla="*/ f44 f22 1"/>
              <a:gd name="f53" fmla="*/ f44 f23 1"/>
              <a:gd name="f54" fmla="*/ f43 f23 1"/>
              <a:gd name="f55" fmla="*/ f45 f22 1"/>
              <a:gd name="f56" fmla="*/ f46 f23 1"/>
              <a:gd name="f57" fmla="*/ f47 f22 1"/>
              <a:gd name="f58" fmla="*/ f48 f23 1"/>
              <a:gd name="f59" fmla="*/ f49 f22 1"/>
              <a:gd name="f60" fmla="*/ f50 f23 1"/>
            </a:gdLst>
            <a:ahLst/>
            <a:cxnLst>
              <a:cxn ang="3cd4">
                <a:pos x="hc" y="t"/>
              </a:cxn>
              <a:cxn ang="0">
                <a:pos x="r" y="vc"/>
              </a:cxn>
              <a:cxn ang="cd4">
                <a:pos x="hc" y="b"/>
              </a:cxn>
              <a:cxn ang="cd2">
                <a:pos x="l" y="vc"/>
              </a:cxn>
              <a:cxn ang="f36">
                <a:pos x="f55" y="f56"/>
              </a:cxn>
              <a:cxn ang="f36">
                <a:pos x="f57" y="f58"/>
              </a:cxn>
              <a:cxn ang="f36">
                <a:pos x="f59" y="f60"/>
              </a:cxn>
              <a:cxn ang="f36">
                <a:pos x="f55" y="f56"/>
              </a:cxn>
            </a:cxnLst>
            <a:rect l="f51" t="f54" r="f52" b="f53"/>
            <a:pathLst>
              <a:path w="35" h="35">
                <a:moveTo>
                  <a:pt x="f7" y="f8"/>
                </a:moveTo>
                <a:cubicBezTo>
                  <a:pt x="f9" y="f10"/>
                  <a:pt x="f5" y="f11"/>
                  <a:pt x="f12" y="f13"/>
                </a:cubicBezTo>
                <a:cubicBezTo>
                  <a:pt x="f14" y="f5"/>
                  <a:pt x="f15" y="f16"/>
                  <a:pt x="f17" y="f18"/>
                </a:cubicBezTo>
                <a:cubicBezTo>
                  <a:pt x="f6" y="f19"/>
                  <a:pt x="f20" y="f6"/>
                  <a:pt x="f7" y="f8"/>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84" name="Freeform 89">
            <a:extLst>
              <a:ext uri="{FF2B5EF4-FFF2-40B4-BE49-F238E27FC236}">
                <a16:creationId xmlns:a16="http://schemas.microsoft.com/office/drawing/2014/main" id="{1642A8D7-3E91-4B2C-88FF-2E2C3812B516}"/>
              </a:ext>
            </a:extLst>
          </p:cNvPr>
          <p:cNvSpPr/>
          <p:nvPr/>
        </p:nvSpPr>
        <p:spPr>
          <a:xfrm>
            <a:off x="5816598" y="2749555"/>
            <a:ext cx="23810" cy="41276"/>
          </a:xfrm>
          <a:custGeom>
            <a:avLst/>
            <a:gdLst>
              <a:gd name="f0" fmla="val 10800000"/>
              <a:gd name="f1" fmla="val 5400000"/>
              <a:gd name="f2" fmla="val 180"/>
              <a:gd name="f3" fmla="val w"/>
              <a:gd name="f4" fmla="val h"/>
              <a:gd name="f5" fmla="val 0"/>
              <a:gd name="f6" fmla="val 24"/>
              <a:gd name="f7" fmla="val 43"/>
              <a:gd name="f8" fmla="val 23"/>
              <a:gd name="f9" fmla="val 14"/>
              <a:gd name="f10" fmla="val 27"/>
              <a:gd name="f11" fmla="val 22"/>
              <a:gd name="f12" fmla="val 16"/>
              <a:gd name="f13" fmla="val 41"/>
              <a:gd name="f14" fmla="val 7"/>
              <a:gd name="f15" fmla="val 38"/>
              <a:gd name="f16" fmla="val 37"/>
              <a:gd name="f17" fmla="val 8"/>
              <a:gd name="f18" fmla="+- 0 0 -90"/>
              <a:gd name="f19" fmla="*/ f3 1 24"/>
              <a:gd name="f20" fmla="*/ f4 1 43"/>
              <a:gd name="f21" fmla="val f5"/>
              <a:gd name="f22" fmla="val f6"/>
              <a:gd name="f23" fmla="val f7"/>
              <a:gd name="f24" fmla="*/ f18 f0 1"/>
              <a:gd name="f25" fmla="+- f23 0 f21"/>
              <a:gd name="f26" fmla="+- f22 0 f21"/>
              <a:gd name="f27" fmla="*/ f24 1 f2"/>
              <a:gd name="f28" fmla="*/ f26 1 24"/>
              <a:gd name="f29" fmla="*/ f25 1 43"/>
              <a:gd name="f30" fmla="*/ 24 f26 1"/>
              <a:gd name="f31" fmla="*/ 0 f25 1"/>
              <a:gd name="f32" fmla="*/ 22 f26 1"/>
              <a:gd name="f33" fmla="*/ 43 f25 1"/>
              <a:gd name="f34" fmla="*/ 7 f26 1"/>
              <a:gd name="f35" fmla="*/ 37 f25 1"/>
              <a:gd name="f36" fmla="+- f27 0 f1"/>
              <a:gd name="f37" fmla="*/ f30 1 24"/>
              <a:gd name="f38" fmla="*/ f31 1 43"/>
              <a:gd name="f39" fmla="*/ f32 1 24"/>
              <a:gd name="f40" fmla="*/ f33 1 43"/>
              <a:gd name="f41" fmla="*/ f34 1 24"/>
              <a:gd name="f42" fmla="*/ f35 1 43"/>
              <a:gd name="f43" fmla="*/ 0 1 f28"/>
              <a:gd name="f44" fmla="*/ f22 1 f28"/>
              <a:gd name="f45" fmla="*/ 0 1 f29"/>
              <a:gd name="f46" fmla="*/ f23 1 f29"/>
              <a:gd name="f47" fmla="*/ f37 1 f28"/>
              <a:gd name="f48" fmla="*/ f38 1 f29"/>
              <a:gd name="f49" fmla="*/ f39 1 f28"/>
              <a:gd name="f50" fmla="*/ f40 1 f29"/>
              <a:gd name="f51" fmla="*/ f41 1 f28"/>
              <a:gd name="f52" fmla="*/ f42 1 f29"/>
              <a:gd name="f53" fmla="*/ f43 f19 1"/>
              <a:gd name="f54" fmla="*/ f44 f19 1"/>
              <a:gd name="f55" fmla="*/ f46 f20 1"/>
              <a:gd name="f56" fmla="*/ f45 f20 1"/>
              <a:gd name="f57" fmla="*/ f47 f19 1"/>
              <a:gd name="f58" fmla="*/ f48 f20 1"/>
              <a:gd name="f59" fmla="*/ f49 f19 1"/>
              <a:gd name="f60" fmla="*/ f50 f20 1"/>
              <a:gd name="f61" fmla="*/ f51 f19 1"/>
              <a:gd name="f62" fmla="*/ f52 f20 1"/>
            </a:gdLst>
            <a:ahLst/>
            <a:cxnLst>
              <a:cxn ang="3cd4">
                <a:pos x="hc" y="t"/>
              </a:cxn>
              <a:cxn ang="0">
                <a:pos x="r" y="vc"/>
              </a:cxn>
              <a:cxn ang="cd4">
                <a:pos x="hc" y="b"/>
              </a:cxn>
              <a:cxn ang="cd2">
                <a:pos x="l" y="vc"/>
              </a:cxn>
              <a:cxn ang="f36">
                <a:pos x="f57" y="f58"/>
              </a:cxn>
              <a:cxn ang="f36">
                <a:pos x="f59" y="f60"/>
              </a:cxn>
              <a:cxn ang="f36">
                <a:pos x="f61" y="f62"/>
              </a:cxn>
              <a:cxn ang="f36">
                <a:pos x="f57" y="f58"/>
              </a:cxn>
            </a:cxnLst>
            <a:rect l="f53" t="f56" r="f54" b="f55"/>
            <a:pathLst>
              <a:path w="24" h="43">
                <a:moveTo>
                  <a:pt x="f6" y="f5"/>
                </a:moveTo>
                <a:cubicBezTo>
                  <a:pt x="f8" y="f9"/>
                  <a:pt x="f8" y="f10"/>
                  <a:pt x="f11" y="f7"/>
                </a:cubicBezTo>
                <a:cubicBezTo>
                  <a:pt x="f12" y="f13"/>
                  <a:pt x="f14" y="f15"/>
                  <a:pt x="f14" y="f16"/>
                </a:cubicBezTo>
                <a:cubicBezTo>
                  <a:pt x="f14" y="f6"/>
                  <a:pt x="f5" y="f17"/>
                  <a:pt x="f6" y="f5"/>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85" name="Freeform 90">
            <a:extLst>
              <a:ext uri="{FF2B5EF4-FFF2-40B4-BE49-F238E27FC236}">
                <a16:creationId xmlns:a16="http://schemas.microsoft.com/office/drawing/2014/main" id="{57AAE151-7A50-4541-8868-CD823C39B3E9}"/>
              </a:ext>
            </a:extLst>
          </p:cNvPr>
          <p:cNvSpPr/>
          <p:nvPr/>
        </p:nvSpPr>
        <p:spPr>
          <a:xfrm>
            <a:off x="5629275" y="2757492"/>
            <a:ext cx="23810" cy="31747"/>
          </a:xfrm>
          <a:custGeom>
            <a:avLst/>
            <a:gdLst>
              <a:gd name="f0" fmla="val 10800000"/>
              <a:gd name="f1" fmla="val 5400000"/>
              <a:gd name="f2" fmla="val 180"/>
              <a:gd name="f3" fmla="val w"/>
              <a:gd name="f4" fmla="val h"/>
              <a:gd name="f5" fmla="val 0"/>
              <a:gd name="f6" fmla="val 25"/>
              <a:gd name="f7" fmla="val 32"/>
              <a:gd name="f8" fmla="val 5"/>
              <a:gd name="f9" fmla="val 22"/>
              <a:gd name="f10" fmla="val 14"/>
              <a:gd name="f11" fmla="val 19"/>
              <a:gd name="f12" fmla="val 23"/>
              <a:gd name="f13" fmla="val 16"/>
              <a:gd name="f14" fmla="val 11"/>
              <a:gd name="f15" fmla="val 30"/>
              <a:gd name="f16" fmla="val 28"/>
              <a:gd name="f17" fmla="val 26"/>
              <a:gd name="f18" fmla="val 18"/>
              <a:gd name="f19" fmla="val 10"/>
              <a:gd name="f20" fmla="val 9"/>
              <a:gd name="f21" fmla="val 15"/>
              <a:gd name="f22" fmla="val 2"/>
              <a:gd name="f23" fmla="val 3"/>
              <a:gd name="f24" fmla="+- 0 0 -90"/>
              <a:gd name="f25" fmla="*/ f3 1 25"/>
              <a:gd name="f26" fmla="*/ f4 1 32"/>
              <a:gd name="f27" fmla="val f5"/>
              <a:gd name="f28" fmla="val f6"/>
              <a:gd name="f29" fmla="val f7"/>
              <a:gd name="f30" fmla="*/ f24 f0 1"/>
              <a:gd name="f31" fmla="+- f29 0 f27"/>
              <a:gd name="f32" fmla="+- f28 0 f27"/>
              <a:gd name="f33" fmla="*/ f30 1 f2"/>
              <a:gd name="f34" fmla="*/ f32 1 25"/>
              <a:gd name="f35" fmla="*/ f31 1 32"/>
              <a:gd name="f36" fmla="*/ 25 f32 1"/>
              <a:gd name="f37" fmla="*/ 5 f31 1"/>
              <a:gd name="f38" fmla="*/ 16 f32 1"/>
              <a:gd name="f39" fmla="*/ 32 f31 1"/>
              <a:gd name="f40" fmla="*/ 0 f32 1"/>
              <a:gd name="f41" fmla="*/ 26 f31 1"/>
              <a:gd name="f42" fmla="*/ 15 f32 1"/>
              <a:gd name="f43" fmla="*/ 0 f31 1"/>
              <a:gd name="f44" fmla="+- f33 0 f1"/>
              <a:gd name="f45" fmla="*/ f36 1 25"/>
              <a:gd name="f46" fmla="*/ f37 1 32"/>
              <a:gd name="f47" fmla="*/ f38 1 25"/>
              <a:gd name="f48" fmla="*/ f39 1 32"/>
              <a:gd name="f49" fmla="*/ f40 1 25"/>
              <a:gd name="f50" fmla="*/ f41 1 32"/>
              <a:gd name="f51" fmla="*/ f42 1 25"/>
              <a:gd name="f52" fmla="*/ f43 1 32"/>
              <a:gd name="f53" fmla="*/ 0 1 f34"/>
              <a:gd name="f54" fmla="*/ f28 1 f34"/>
              <a:gd name="f55" fmla="*/ 0 1 f35"/>
              <a:gd name="f56" fmla="*/ f29 1 f35"/>
              <a:gd name="f57" fmla="*/ f45 1 f34"/>
              <a:gd name="f58" fmla="*/ f46 1 f35"/>
              <a:gd name="f59" fmla="*/ f47 1 f34"/>
              <a:gd name="f60" fmla="*/ f48 1 f35"/>
              <a:gd name="f61" fmla="*/ f49 1 f34"/>
              <a:gd name="f62" fmla="*/ f50 1 f35"/>
              <a:gd name="f63" fmla="*/ f51 1 f34"/>
              <a:gd name="f64" fmla="*/ f52 1 f35"/>
              <a:gd name="f65" fmla="*/ f53 f25 1"/>
              <a:gd name="f66" fmla="*/ f54 f25 1"/>
              <a:gd name="f67" fmla="*/ f56 f26 1"/>
              <a:gd name="f68" fmla="*/ f55 f26 1"/>
              <a:gd name="f69" fmla="*/ f57 f25 1"/>
              <a:gd name="f70" fmla="*/ f58 f26 1"/>
              <a:gd name="f71" fmla="*/ f59 f25 1"/>
              <a:gd name="f72" fmla="*/ f60 f26 1"/>
              <a:gd name="f73" fmla="*/ f61 f25 1"/>
              <a:gd name="f74" fmla="*/ f62 f26 1"/>
              <a:gd name="f75" fmla="*/ f63 f25 1"/>
              <a:gd name="f76" fmla="*/ f64 f26 1"/>
            </a:gdLst>
            <a:ahLst/>
            <a:cxnLst>
              <a:cxn ang="3cd4">
                <a:pos x="hc" y="t"/>
              </a:cxn>
              <a:cxn ang="0">
                <a:pos x="r" y="vc"/>
              </a:cxn>
              <a:cxn ang="cd4">
                <a:pos x="hc" y="b"/>
              </a:cxn>
              <a:cxn ang="cd2">
                <a:pos x="l" y="vc"/>
              </a:cxn>
              <a:cxn ang="f44">
                <a:pos x="f69" y="f70"/>
              </a:cxn>
              <a:cxn ang="f44">
                <a:pos x="f71" y="f72"/>
              </a:cxn>
              <a:cxn ang="f44">
                <a:pos x="f73" y="f74"/>
              </a:cxn>
              <a:cxn ang="f44">
                <a:pos x="f75" y="f76"/>
              </a:cxn>
              <a:cxn ang="f44">
                <a:pos x="f69" y="f70"/>
              </a:cxn>
            </a:cxnLst>
            <a:rect l="f65" t="f68" r="f66" b="f67"/>
            <a:pathLst>
              <a:path w="25" h="32">
                <a:moveTo>
                  <a:pt x="f6" y="f8"/>
                </a:moveTo>
                <a:cubicBezTo>
                  <a:pt x="f9" y="f10"/>
                  <a:pt x="f11" y="f12"/>
                  <a:pt x="f13" y="f7"/>
                </a:cubicBezTo>
                <a:cubicBezTo>
                  <a:pt x="f14" y="f15"/>
                  <a:pt x="f8" y="f16"/>
                  <a:pt x="f5" y="f17"/>
                </a:cubicBezTo>
                <a:cubicBezTo>
                  <a:pt x="f8" y="f18"/>
                  <a:pt x="f19" y="f20"/>
                  <a:pt x="f21" y="f5"/>
                </a:cubicBezTo>
                <a:cubicBezTo>
                  <a:pt x="f18" y="f22"/>
                  <a:pt x="f9" y="f23"/>
                  <a:pt x="f6" y="f8"/>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86" name="Freeform 91">
            <a:extLst>
              <a:ext uri="{FF2B5EF4-FFF2-40B4-BE49-F238E27FC236}">
                <a16:creationId xmlns:a16="http://schemas.microsoft.com/office/drawing/2014/main" id="{3743AC62-AA47-4771-817D-B0C8BE531E8A}"/>
              </a:ext>
            </a:extLst>
          </p:cNvPr>
          <p:cNvSpPr/>
          <p:nvPr/>
        </p:nvSpPr>
        <p:spPr>
          <a:xfrm>
            <a:off x="6299201" y="1438278"/>
            <a:ext cx="39684" cy="30166"/>
          </a:xfrm>
          <a:custGeom>
            <a:avLst/>
            <a:gdLst>
              <a:gd name="f0" fmla="val 10800000"/>
              <a:gd name="f1" fmla="val 5400000"/>
              <a:gd name="f2" fmla="val 180"/>
              <a:gd name="f3" fmla="val w"/>
              <a:gd name="f4" fmla="val h"/>
              <a:gd name="f5" fmla="val 0"/>
              <a:gd name="f6" fmla="val 40"/>
              <a:gd name="f7" fmla="val 31"/>
              <a:gd name="f8" fmla="val 18"/>
              <a:gd name="f9" fmla="val 1"/>
              <a:gd name="f10" fmla="val 3"/>
              <a:gd name="f11" fmla="val 12"/>
              <a:gd name="f12" fmla="val 23"/>
              <a:gd name="f13" fmla="val 4"/>
              <a:gd name="f14" fmla="val 28"/>
              <a:gd name="f15" fmla="val 33"/>
              <a:gd name="f16" fmla="val 39"/>
              <a:gd name="f17" fmla="val 2"/>
              <a:gd name="f18" fmla="val 6"/>
              <a:gd name="f19" fmla="val 27"/>
              <a:gd name="f20" fmla="val 10"/>
              <a:gd name="f21" fmla="val 20"/>
              <a:gd name="f22" fmla="+- 0 0 -90"/>
              <a:gd name="f23" fmla="*/ f3 1 40"/>
              <a:gd name="f24" fmla="*/ f4 1 31"/>
              <a:gd name="f25" fmla="val f5"/>
              <a:gd name="f26" fmla="val f6"/>
              <a:gd name="f27" fmla="val f7"/>
              <a:gd name="f28" fmla="*/ f22 f0 1"/>
              <a:gd name="f29" fmla="+- f27 0 f25"/>
              <a:gd name="f30" fmla="+- f26 0 f25"/>
              <a:gd name="f31" fmla="*/ f28 1 f2"/>
              <a:gd name="f32" fmla="*/ f30 1 40"/>
              <a:gd name="f33" fmla="*/ f29 1 31"/>
              <a:gd name="f34" fmla="*/ 0 f30 1"/>
              <a:gd name="f35" fmla="*/ 18 f29 1"/>
              <a:gd name="f36" fmla="*/ 23 f30 1"/>
              <a:gd name="f37" fmla="*/ 4 f29 1"/>
              <a:gd name="f38" fmla="*/ 39 f30 1"/>
              <a:gd name="f39" fmla="*/ 0 f29 1"/>
              <a:gd name="f40" fmla="*/ 40 f30 1"/>
              <a:gd name="f41" fmla="*/ 6 f29 1"/>
              <a:gd name="f42" fmla="+- f31 0 f1"/>
              <a:gd name="f43" fmla="*/ f34 1 40"/>
              <a:gd name="f44" fmla="*/ f35 1 31"/>
              <a:gd name="f45" fmla="*/ f36 1 40"/>
              <a:gd name="f46" fmla="*/ f37 1 31"/>
              <a:gd name="f47" fmla="*/ f38 1 40"/>
              <a:gd name="f48" fmla="*/ f39 1 31"/>
              <a:gd name="f49" fmla="*/ f40 1 40"/>
              <a:gd name="f50" fmla="*/ f41 1 31"/>
              <a:gd name="f51" fmla="*/ 0 1 f32"/>
              <a:gd name="f52" fmla="*/ f26 1 f32"/>
              <a:gd name="f53" fmla="*/ 0 1 f33"/>
              <a:gd name="f54" fmla="*/ f27 1 f33"/>
              <a:gd name="f55" fmla="*/ f43 1 f32"/>
              <a:gd name="f56" fmla="*/ f44 1 f33"/>
              <a:gd name="f57" fmla="*/ f45 1 f32"/>
              <a:gd name="f58" fmla="*/ f46 1 f33"/>
              <a:gd name="f59" fmla="*/ f47 1 f32"/>
              <a:gd name="f60" fmla="*/ f48 1 f33"/>
              <a:gd name="f61" fmla="*/ f49 1 f32"/>
              <a:gd name="f62" fmla="*/ f50 1 f33"/>
              <a:gd name="f63" fmla="*/ f51 f23 1"/>
              <a:gd name="f64" fmla="*/ f52 f23 1"/>
              <a:gd name="f65" fmla="*/ f54 f24 1"/>
              <a:gd name="f66" fmla="*/ f53 f24 1"/>
              <a:gd name="f67" fmla="*/ f55 f23 1"/>
              <a:gd name="f68" fmla="*/ f56 f24 1"/>
              <a:gd name="f69" fmla="*/ f57 f23 1"/>
              <a:gd name="f70" fmla="*/ f58 f24 1"/>
              <a:gd name="f71" fmla="*/ f59 f23 1"/>
              <a:gd name="f72" fmla="*/ f60 f24 1"/>
              <a:gd name="f73" fmla="*/ f61 f23 1"/>
              <a:gd name="f74" fmla="*/ f62 f24 1"/>
            </a:gdLst>
            <a:ahLst/>
            <a:cxnLst>
              <a:cxn ang="3cd4">
                <a:pos x="hc" y="t"/>
              </a:cxn>
              <a:cxn ang="0">
                <a:pos x="r" y="vc"/>
              </a:cxn>
              <a:cxn ang="cd4">
                <a:pos x="hc" y="b"/>
              </a:cxn>
              <a:cxn ang="cd2">
                <a:pos x="l" y="vc"/>
              </a:cxn>
              <a:cxn ang="f42">
                <a:pos x="f67" y="f68"/>
              </a:cxn>
              <a:cxn ang="f42">
                <a:pos x="f69" y="f70"/>
              </a:cxn>
              <a:cxn ang="f42">
                <a:pos x="f71" y="f72"/>
              </a:cxn>
              <a:cxn ang="f42">
                <a:pos x="f73" y="f74"/>
              </a:cxn>
              <a:cxn ang="f42">
                <a:pos x="f67" y="f68"/>
              </a:cxn>
            </a:cxnLst>
            <a:rect l="f63" t="f66" r="f64" b="f65"/>
            <a:pathLst>
              <a:path w="40" h="31">
                <a:moveTo>
                  <a:pt x="f5" y="f8"/>
                </a:moveTo>
                <a:cubicBezTo>
                  <a:pt x="f9" y="f10"/>
                  <a:pt x="f11" y="f10"/>
                  <a:pt x="f12" y="f13"/>
                </a:cubicBezTo>
                <a:cubicBezTo>
                  <a:pt x="f14" y="f10"/>
                  <a:pt x="f15" y="f9"/>
                  <a:pt x="f16" y="f5"/>
                </a:cubicBezTo>
                <a:cubicBezTo>
                  <a:pt x="f16" y="f17"/>
                  <a:pt x="f6" y="f13"/>
                  <a:pt x="f6" y="f18"/>
                </a:cubicBezTo>
                <a:cubicBezTo>
                  <a:pt x="f19" y="f20"/>
                  <a:pt x="f21" y="f7"/>
                  <a:pt x="f5" y="f8"/>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87" name="Freeform 92">
            <a:extLst>
              <a:ext uri="{FF2B5EF4-FFF2-40B4-BE49-F238E27FC236}">
                <a16:creationId xmlns:a16="http://schemas.microsoft.com/office/drawing/2014/main" id="{803825B4-A4F2-4A09-85D8-3943D8B18F09}"/>
              </a:ext>
            </a:extLst>
          </p:cNvPr>
          <p:cNvSpPr/>
          <p:nvPr/>
        </p:nvSpPr>
        <p:spPr>
          <a:xfrm>
            <a:off x="5667378" y="2759073"/>
            <a:ext cx="20638" cy="34920"/>
          </a:xfrm>
          <a:custGeom>
            <a:avLst/>
            <a:gdLst>
              <a:gd name="f0" fmla="val 10800000"/>
              <a:gd name="f1" fmla="val 5400000"/>
              <a:gd name="f2" fmla="val 180"/>
              <a:gd name="f3" fmla="val w"/>
              <a:gd name="f4" fmla="val h"/>
              <a:gd name="f5" fmla="val 0"/>
              <a:gd name="f6" fmla="val 21"/>
              <a:gd name="f7" fmla="val 35"/>
              <a:gd name="f8" fmla="val 20"/>
              <a:gd name="f9" fmla="val 11"/>
              <a:gd name="f10" fmla="val 3"/>
              <a:gd name="f11" fmla="val 1"/>
              <a:gd name="f12" fmla="val 2"/>
              <a:gd name="f13" fmla="val 4"/>
              <a:gd name="f14" fmla="val 10"/>
              <a:gd name="f15" fmla="val 8"/>
              <a:gd name="f16" fmla="val 15"/>
              <a:gd name="f17" fmla="val 23"/>
              <a:gd name="f18" fmla="val 26"/>
              <a:gd name="f19" fmla="val 9"/>
              <a:gd name="f20" fmla="val 30"/>
              <a:gd name="f21" fmla="+- 0 0 -90"/>
              <a:gd name="f22" fmla="*/ f3 1 21"/>
              <a:gd name="f23" fmla="*/ f4 1 35"/>
              <a:gd name="f24" fmla="val f5"/>
              <a:gd name="f25" fmla="val f6"/>
              <a:gd name="f26" fmla="val f7"/>
              <a:gd name="f27" fmla="*/ f21 f0 1"/>
              <a:gd name="f28" fmla="+- f26 0 f24"/>
              <a:gd name="f29" fmla="+- f25 0 f24"/>
              <a:gd name="f30" fmla="*/ f27 1 f2"/>
              <a:gd name="f31" fmla="*/ f29 1 21"/>
              <a:gd name="f32" fmla="*/ f28 1 35"/>
              <a:gd name="f33" fmla="*/ 0 f29 1"/>
              <a:gd name="f34" fmla="*/ 35 f28 1"/>
              <a:gd name="f35" fmla="*/ 3 f28 1"/>
              <a:gd name="f36" fmla="*/ 4 f29 1"/>
              <a:gd name="f37" fmla="*/ 0 f28 1"/>
              <a:gd name="f38" fmla="*/ 21 f29 1"/>
              <a:gd name="f39" fmla="*/ 23 f28 1"/>
              <a:gd name="f40" fmla="+- f30 0 f1"/>
              <a:gd name="f41" fmla="*/ f33 1 21"/>
              <a:gd name="f42" fmla="*/ f34 1 35"/>
              <a:gd name="f43" fmla="*/ f35 1 35"/>
              <a:gd name="f44" fmla="*/ f36 1 21"/>
              <a:gd name="f45" fmla="*/ f37 1 35"/>
              <a:gd name="f46" fmla="*/ f38 1 21"/>
              <a:gd name="f47" fmla="*/ f39 1 35"/>
              <a:gd name="f48" fmla="*/ 0 1 f31"/>
              <a:gd name="f49" fmla="*/ f25 1 f31"/>
              <a:gd name="f50" fmla="*/ 0 1 f32"/>
              <a:gd name="f51" fmla="*/ f26 1 f32"/>
              <a:gd name="f52" fmla="*/ f41 1 f31"/>
              <a:gd name="f53" fmla="*/ f42 1 f32"/>
              <a:gd name="f54" fmla="*/ f43 1 f32"/>
              <a:gd name="f55" fmla="*/ f44 1 f31"/>
              <a:gd name="f56" fmla="*/ f45 1 f32"/>
              <a:gd name="f57" fmla="*/ f46 1 f31"/>
              <a:gd name="f58" fmla="*/ f47 1 f32"/>
              <a:gd name="f59" fmla="*/ f48 f22 1"/>
              <a:gd name="f60" fmla="*/ f49 f22 1"/>
              <a:gd name="f61" fmla="*/ f51 f23 1"/>
              <a:gd name="f62" fmla="*/ f50 f23 1"/>
              <a:gd name="f63" fmla="*/ f52 f22 1"/>
              <a:gd name="f64" fmla="*/ f53 f23 1"/>
              <a:gd name="f65" fmla="*/ f54 f23 1"/>
              <a:gd name="f66" fmla="*/ f55 f22 1"/>
              <a:gd name="f67" fmla="*/ f56 f23 1"/>
              <a:gd name="f68" fmla="*/ f57 f22 1"/>
              <a:gd name="f69" fmla="*/ f58 f23 1"/>
            </a:gdLst>
            <a:ahLst/>
            <a:cxnLst>
              <a:cxn ang="3cd4">
                <a:pos x="hc" y="t"/>
              </a:cxn>
              <a:cxn ang="0">
                <a:pos x="r" y="vc"/>
              </a:cxn>
              <a:cxn ang="cd4">
                <a:pos x="hc" y="b"/>
              </a:cxn>
              <a:cxn ang="cd2">
                <a:pos x="l" y="vc"/>
              </a:cxn>
              <a:cxn ang="f40">
                <a:pos x="f63" y="f64"/>
              </a:cxn>
              <a:cxn ang="f40">
                <a:pos x="f63" y="f65"/>
              </a:cxn>
              <a:cxn ang="f40">
                <a:pos x="f66" y="f67"/>
              </a:cxn>
              <a:cxn ang="f40">
                <a:pos x="f68" y="f69"/>
              </a:cxn>
              <a:cxn ang="f40">
                <a:pos x="f63" y="f64"/>
              </a:cxn>
            </a:cxnLst>
            <a:rect l="f59" t="f62" r="f60" b="f61"/>
            <a:pathLst>
              <a:path w="21" h="35">
                <a:moveTo>
                  <a:pt x="f5" y="f7"/>
                </a:moveTo>
                <a:cubicBezTo>
                  <a:pt x="f5" y="f8"/>
                  <a:pt x="f5" y="f9"/>
                  <a:pt x="f5" y="f10"/>
                </a:cubicBezTo>
                <a:cubicBezTo>
                  <a:pt x="f11" y="f12"/>
                  <a:pt x="f10" y="f11"/>
                  <a:pt x="f13" y="f5"/>
                </a:cubicBezTo>
                <a:cubicBezTo>
                  <a:pt x="f14" y="f15"/>
                  <a:pt x="f16" y="f16"/>
                  <a:pt x="f6" y="f17"/>
                </a:cubicBezTo>
                <a:cubicBezTo>
                  <a:pt x="f16" y="f18"/>
                  <a:pt x="f19" y="f20"/>
                  <a:pt x="f5" y="f7"/>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88" name="Freeform 93">
            <a:extLst>
              <a:ext uri="{FF2B5EF4-FFF2-40B4-BE49-F238E27FC236}">
                <a16:creationId xmlns:a16="http://schemas.microsoft.com/office/drawing/2014/main" id="{10241017-C353-4C64-961E-725BDAFDE908}"/>
              </a:ext>
            </a:extLst>
          </p:cNvPr>
          <p:cNvSpPr/>
          <p:nvPr/>
        </p:nvSpPr>
        <p:spPr>
          <a:xfrm>
            <a:off x="5605464" y="2767010"/>
            <a:ext cx="25402" cy="22229"/>
          </a:xfrm>
          <a:custGeom>
            <a:avLst/>
            <a:gdLst>
              <a:gd name="f0" fmla="val 10800000"/>
              <a:gd name="f1" fmla="val 5400000"/>
              <a:gd name="f2" fmla="val 180"/>
              <a:gd name="f3" fmla="val w"/>
              <a:gd name="f4" fmla="val h"/>
              <a:gd name="f5" fmla="val 0"/>
              <a:gd name="f6" fmla="val 25"/>
              <a:gd name="f7" fmla="val 23"/>
              <a:gd name="f8" fmla="val 12"/>
              <a:gd name="f9" fmla="val 18"/>
              <a:gd name="f10" fmla="val 17"/>
              <a:gd name="f11" fmla="val 13"/>
              <a:gd name="f12" fmla="val 10"/>
              <a:gd name="f13" fmla="val 6"/>
              <a:gd name="f14" fmla="val 22"/>
              <a:gd name="f15" fmla="val 15"/>
              <a:gd name="f16" fmla="val 7"/>
              <a:gd name="f17" fmla="val 1"/>
              <a:gd name="f18" fmla="val 14"/>
              <a:gd name="f19" fmla="+- 0 0 -90"/>
              <a:gd name="f20" fmla="*/ f3 1 25"/>
              <a:gd name="f21" fmla="*/ f4 1 23"/>
              <a:gd name="f22" fmla="val f5"/>
              <a:gd name="f23" fmla="val f6"/>
              <a:gd name="f24" fmla="val f7"/>
              <a:gd name="f25" fmla="*/ f19 f0 1"/>
              <a:gd name="f26" fmla="+- f24 0 f22"/>
              <a:gd name="f27" fmla="+- f23 0 f22"/>
              <a:gd name="f28" fmla="*/ f25 1 f2"/>
              <a:gd name="f29" fmla="*/ f27 1 25"/>
              <a:gd name="f30" fmla="*/ f26 1 23"/>
              <a:gd name="f31" fmla="*/ 25 f27 1"/>
              <a:gd name="f32" fmla="*/ 12 f26 1"/>
              <a:gd name="f33" fmla="*/ 10 f27 1"/>
              <a:gd name="f34" fmla="*/ 23 f26 1"/>
              <a:gd name="f35" fmla="*/ 0 f27 1"/>
              <a:gd name="f36" fmla="*/ 1 f26 1"/>
              <a:gd name="f37" fmla="+- f28 0 f1"/>
              <a:gd name="f38" fmla="*/ f31 1 25"/>
              <a:gd name="f39" fmla="*/ f32 1 23"/>
              <a:gd name="f40" fmla="*/ f33 1 25"/>
              <a:gd name="f41" fmla="*/ f34 1 23"/>
              <a:gd name="f42" fmla="*/ f35 1 25"/>
              <a:gd name="f43" fmla="*/ f36 1 23"/>
              <a:gd name="f44" fmla="*/ 0 1 f29"/>
              <a:gd name="f45" fmla="*/ f23 1 f29"/>
              <a:gd name="f46" fmla="*/ 0 1 f30"/>
              <a:gd name="f47" fmla="*/ f24 1 f30"/>
              <a:gd name="f48" fmla="*/ f38 1 f29"/>
              <a:gd name="f49" fmla="*/ f39 1 f30"/>
              <a:gd name="f50" fmla="*/ f40 1 f29"/>
              <a:gd name="f51" fmla="*/ f41 1 f30"/>
              <a:gd name="f52" fmla="*/ f42 1 f29"/>
              <a:gd name="f53" fmla="*/ f43 1 f30"/>
              <a:gd name="f54" fmla="*/ f44 f20 1"/>
              <a:gd name="f55" fmla="*/ f45 f20 1"/>
              <a:gd name="f56" fmla="*/ f47 f21 1"/>
              <a:gd name="f57" fmla="*/ f46 f21 1"/>
              <a:gd name="f58" fmla="*/ f48 f20 1"/>
              <a:gd name="f59" fmla="*/ f49 f21 1"/>
              <a:gd name="f60" fmla="*/ f50 f20 1"/>
              <a:gd name="f61" fmla="*/ f51 f21 1"/>
              <a:gd name="f62" fmla="*/ f52 f20 1"/>
              <a:gd name="f63" fmla="*/ f53 f21 1"/>
            </a:gdLst>
            <a:ahLst/>
            <a:cxnLst>
              <a:cxn ang="3cd4">
                <a:pos x="hc" y="t"/>
              </a:cxn>
              <a:cxn ang="0">
                <a:pos x="r" y="vc"/>
              </a:cxn>
              <a:cxn ang="cd4">
                <a:pos x="hc" y="b"/>
              </a:cxn>
              <a:cxn ang="cd2">
                <a:pos x="l" y="vc"/>
              </a:cxn>
              <a:cxn ang="f37">
                <a:pos x="f58" y="f59"/>
              </a:cxn>
              <a:cxn ang="f37">
                <a:pos x="f60" y="f61"/>
              </a:cxn>
              <a:cxn ang="f37">
                <a:pos x="f62" y="f59"/>
              </a:cxn>
              <a:cxn ang="f37">
                <a:pos x="f60" y="f63"/>
              </a:cxn>
              <a:cxn ang="f37">
                <a:pos x="f58" y="f59"/>
              </a:cxn>
            </a:cxnLst>
            <a:rect l="f54" t="f57" r="f55" b="f56"/>
            <a:pathLst>
              <a:path w="25" h="23">
                <a:moveTo>
                  <a:pt x="f6" y="f8"/>
                </a:moveTo>
                <a:cubicBezTo>
                  <a:pt x="f9" y="f10"/>
                  <a:pt x="f11" y="f7"/>
                  <a:pt x="f12" y="f7"/>
                </a:cubicBezTo>
                <a:cubicBezTo>
                  <a:pt x="f13" y="f14"/>
                  <a:pt x="f5" y="f15"/>
                  <a:pt x="f5" y="f8"/>
                </a:cubicBezTo>
                <a:cubicBezTo>
                  <a:pt x="f5" y="f16"/>
                  <a:pt x="f13" y="f17"/>
                  <a:pt x="f12" y="f17"/>
                </a:cubicBezTo>
                <a:cubicBezTo>
                  <a:pt x="f18" y="f5"/>
                  <a:pt x="f9" y="f16"/>
                  <a:pt x="f6" y="f8"/>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89" name="Freeform 94">
            <a:extLst>
              <a:ext uri="{FF2B5EF4-FFF2-40B4-BE49-F238E27FC236}">
                <a16:creationId xmlns:a16="http://schemas.microsoft.com/office/drawing/2014/main" id="{A98206D3-CD01-43C9-825C-4B4BDED586E9}"/>
              </a:ext>
            </a:extLst>
          </p:cNvPr>
          <p:cNvSpPr/>
          <p:nvPr/>
        </p:nvSpPr>
        <p:spPr>
          <a:xfrm>
            <a:off x="5053010" y="1735138"/>
            <a:ext cx="17465" cy="34920"/>
          </a:xfrm>
          <a:custGeom>
            <a:avLst/>
            <a:gdLst>
              <a:gd name="f0" fmla="val 10800000"/>
              <a:gd name="f1" fmla="val 5400000"/>
              <a:gd name="f2" fmla="val 180"/>
              <a:gd name="f3" fmla="val w"/>
              <a:gd name="f4" fmla="val h"/>
              <a:gd name="f5" fmla="val 0"/>
              <a:gd name="f6" fmla="val 18"/>
              <a:gd name="f7" fmla="val 36"/>
              <a:gd name="f8" fmla="val 3"/>
              <a:gd name="f9" fmla="val 13"/>
              <a:gd name="f10" fmla="val 17"/>
              <a:gd name="f11" fmla="val 24"/>
              <a:gd name="f12" fmla="val 16"/>
              <a:gd name="f13" fmla="val 34"/>
              <a:gd name="f14" fmla="val 14"/>
              <a:gd name="f15" fmla="val 35"/>
              <a:gd name="f16" fmla="val 11"/>
              <a:gd name="f17" fmla="val 9"/>
              <a:gd name="f18" fmla="val 5"/>
              <a:gd name="f19" fmla="val 29"/>
              <a:gd name="f20" fmla="val 22"/>
              <a:gd name="f21" fmla="val 8"/>
              <a:gd name="f22" fmla="val 4"/>
              <a:gd name="f23" fmla="val 15"/>
              <a:gd name="f24" fmla="val 1"/>
              <a:gd name="f25" fmla="val 2"/>
              <a:gd name="f26" fmla="+- 0 0 -90"/>
              <a:gd name="f27" fmla="*/ f3 1 18"/>
              <a:gd name="f28" fmla="*/ f4 1 36"/>
              <a:gd name="f29" fmla="val f5"/>
              <a:gd name="f30" fmla="val f6"/>
              <a:gd name="f31" fmla="val f7"/>
              <a:gd name="f32" fmla="*/ f26 f0 1"/>
              <a:gd name="f33" fmla="+- f31 0 f29"/>
              <a:gd name="f34" fmla="+- f30 0 f29"/>
              <a:gd name="f35" fmla="*/ f32 1 f2"/>
              <a:gd name="f36" fmla="*/ f34 1 18"/>
              <a:gd name="f37" fmla="*/ f33 1 36"/>
              <a:gd name="f38" fmla="*/ 18 f34 1"/>
              <a:gd name="f39" fmla="*/ 3 f33 1"/>
              <a:gd name="f40" fmla="*/ 16 f34 1"/>
              <a:gd name="f41" fmla="*/ 34 f33 1"/>
              <a:gd name="f42" fmla="*/ 9 f34 1"/>
              <a:gd name="f43" fmla="*/ 36 f33 1"/>
              <a:gd name="f44" fmla="*/ 0 f34 1"/>
              <a:gd name="f45" fmla="*/ 14 f33 1"/>
              <a:gd name="f46" fmla="*/ 13 f34 1"/>
              <a:gd name="f47" fmla="*/ 0 f33 1"/>
              <a:gd name="f48" fmla="+- f35 0 f1"/>
              <a:gd name="f49" fmla="*/ f38 1 18"/>
              <a:gd name="f50" fmla="*/ f39 1 36"/>
              <a:gd name="f51" fmla="*/ f40 1 18"/>
              <a:gd name="f52" fmla="*/ f41 1 36"/>
              <a:gd name="f53" fmla="*/ f42 1 18"/>
              <a:gd name="f54" fmla="*/ f43 1 36"/>
              <a:gd name="f55" fmla="*/ f44 1 18"/>
              <a:gd name="f56" fmla="*/ f45 1 36"/>
              <a:gd name="f57" fmla="*/ f46 1 18"/>
              <a:gd name="f58" fmla="*/ f47 1 36"/>
              <a:gd name="f59" fmla="*/ 0 1 f36"/>
              <a:gd name="f60" fmla="*/ f30 1 f36"/>
              <a:gd name="f61" fmla="*/ 0 1 f37"/>
              <a:gd name="f62" fmla="*/ f31 1 f37"/>
              <a:gd name="f63" fmla="*/ f49 1 f36"/>
              <a:gd name="f64" fmla="*/ f50 1 f37"/>
              <a:gd name="f65" fmla="*/ f51 1 f36"/>
              <a:gd name="f66" fmla="*/ f52 1 f37"/>
              <a:gd name="f67" fmla="*/ f53 1 f36"/>
              <a:gd name="f68" fmla="*/ f54 1 f37"/>
              <a:gd name="f69" fmla="*/ f55 1 f36"/>
              <a:gd name="f70" fmla="*/ f56 1 f37"/>
              <a:gd name="f71" fmla="*/ f57 1 f36"/>
              <a:gd name="f72" fmla="*/ f58 1 f37"/>
              <a:gd name="f73" fmla="*/ f59 f27 1"/>
              <a:gd name="f74" fmla="*/ f60 f27 1"/>
              <a:gd name="f75" fmla="*/ f62 f28 1"/>
              <a:gd name="f76" fmla="*/ f61 f28 1"/>
              <a:gd name="f77" fmla="*/ f63 f27 1"/>
              <a:gd name="f78" fmla="*/ f64 f28 1"/>
              <a:gd name="f79" fmla="*/ f65 f27 1"/>
              <a:gd name="f80" fmla="*/ f66 f28 1"/>
              <a:gd name="f81" fmla="*/ f67 f27 1"/>
              <a:gd name="f82" fmla="*/ f68 f28 1"/>
              <a:gd name="f83" fmla="*/ f69 f27 1"/>
              <a:gd name="f84" fmla="*/ f70 f28 1"/>
              <a:gd name="f85" fmla="*/ f71 f27 1"/>
              <a:gd name="f86" fmla="*/ f72 f28 1"/>
            </a:gdLst>
            <a:ahLst/>
            <a:cxnLst>
              <a:cxn ang="3cd4">
                <a:pos x="hc" y="t"/>
              </a:cxn>
              <a:cxn ang="0">
                <a:pos x="r" y="vc"/>
              </a:cxn>
              <a:cxn ang="cd4">
                <a:pos x="hc" y="b"/>
              </a:cxn>
              <a:cxn ang="cd2">
                <a:pos x="l" y="vc"/>
              </a:cxn>
              <a:cxn ang="f48">
                <a:pos x="f77" y="f78"/>
              </a:cxn>
              <a:cxn ang="f48">
                <a:pos x="f79" y="f80"/>
              </a:cxn>
              <a:cxn ang="f48">
                <a:pos x="f81" y="f82"/>
              </a:cxn>
              <a:cxn ang="f48">
                <a:pos x="f83" y="f84"/>
              </a:cxn>
              <a:cxn ang="f48">
                <a:pos x="f85" y="f86"/>
              </a:cxn>
              <a:cxn ang="f48">
                <a:pos x="f77" y="f78"/>
              </a:cxn>
            </a:cxnLst>
            <a:rect l="f73" t="f76" r="f74" b="f75"/>
            <a:pathLst>
              <a:path w="18" h="36">
                <a:moveTo>
                  <a:pt x="f6" y="f8"/>
                </a:moveTo>
                <a:cubicBezTo>
                  <a:pt x="f6" y="f9"/>
                  <a:pt x="f10" y="f11"/>
                  <a:pt x="f12" y="f13"/>
                </a:cubicBezTo>
                <a:cubicBezTo>
                  <a:pt x="f14" y="f15"/>
                  <a:pt x="f16" y="f7"/>
                  <a:pt x="f17" y="f7"/>
                </a:cubicBezTo>
                <a:cubicBezTo>
                  <a:pt x="f18" y="f19"/>
                  <a:pt x="f5" y="f20"/>
                  <a:pt x="f5" y="f14"/>
                </a:cubicBezTo>
                <a:cubicBezTo>
                  <a:pt x="f5" y="f17"/>
                  <a:pt x="f21" y="f22"/>
                  <a:pt x="f9" y="f5"/>
                </a:cubicBezTo>
                <a:cubicBezTo>
                  <a:pt x="f23" y="f24"/>
                  <a:pt x="f12" y="f25"/>
                  <a:pt x="f6" y="f8"/>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90" name="Freeform 95">
            <a:extLst>
              <a:ext uri="{FF2B5EF4-FFF2-40B4-BE49-F238E27FC236}">
                <a16:creationId xmlns:a16="http://schemas.microsoft.com/office/drawing/2014/main" id="{BE023FCD-8C29-49B6-9A65-44BCBB3B5CDE}"/>
              </a:ext>
            </a:extLst>
          </p:cNvPr>
          <p:cNvSpPr/>
          <p:nvPr/>
        </p:nvSpPr>
        <p:spPr>
          <a:xfrm>
            <a:off x="5105396" y="1736729"/>
            <a:ext cx="22229" cy="34920"/>
          </a:xfrm>
          <a:custGeom>
            <a:avLst/>
            <a:gdLst>
              <a:gd name="f0" fmla="val 10800000"/>
              <a:gd name="f1" fmla="val 5400000"/>
              <a:gd name="f2" fmla="val 180"/>
              <a:gd name="f3" fmla="val w"/>
              <a:gd name="f4" fmla="val h"/>
              <a:gd name="f5" fmla="val 0"/>
              <a:gd name="f6" fmla="val 24"/>
              <a:gd name="f7" fmla="val 36"/>
              <a:gd name="f8" fmla="val 15"/>
              <a:gd name="f9" fmla="val 4"/>
              <a:gd name="f10" fmla="val 27"/>
              <a:gd name="f11" fmla="val 16"/>
              <a:gd name="f12" fmla="val 9"/>
              <a:gd name="f13" fmla="val 5"/>
              <a:gd name="f14" fmla="val 12"/>
              <a:gd name="f15" fmla="val 1"/>
              <a:gd name="f16" fmla="val 20"/>
              <a:gd name="f17" fmla="val 21"/>
              <a:gd name="f18" fmla="val 14"/>
              <a:gd name="f19" fmla="val 18"/>
              <a:gd name="f20" fmla="+- 0 0 -90"/>
              <a:gd name="f21" fmla="*/ f3 1 24"/>
              <a:gd name="f22" fmla="*/ f4 1 36"/>
              <a:gd name="f23" fmla="val f5"/>
              <a:gd name="f24" fmla="val f6"/>
              <a:gd name="f25" fmla="val f7"/>
              <a:gd name="f26" fmla="*/ f20 f0 1"/>
              <a:gd name="f27" fmla="+- f25 0 f23"/>
              <a:gd name="f28" fmla="+- f24 0 f23"/>
              <a:gd name="f29" fmla="*/ f26 1 f2"/>
              <a:gd name="f30" fmla="*/ f28 1 24"/>
              <a:gd name="f31" fmla="*/ f27 1 36"/>
              <a:gd name="f32" fmla="*/ 15 f28 1"/>
              <a:gd name="f33" fmla="*/ 36 f27 1"/>
              <a:gd name="f34" fmla="*/ 9 f28 1"/>
              <a:gd name="f35" fmla="*/ 5 f27 1"/>
              <a:gd name="f36" fmla="*/ 24 f28 1"/>
              <a:gd name="f37" fmla="*/ 0 f27 1"/>
              <a:gd name="f38" fmla="+- f29 0 f1"/>
              <a:gd name="f39" fmla="*/ f32 1 24"/>
              <a:gd name="f40" fmla="*/ f33 1 36"/>
              <a:gd name="f41" fmla="*/ f34 1 24"/>
              <a:gd name="f42" fmla="*/ f35 1 36"/>
              <a:gd name="f43" fmla="*/ f36 1 24"/>
              <a:gd name="f44" fmla="*/ f37 1 36"/>
              <a:gd name="f45" fmla="*/ 0 1 f30"/>
              <a:gd name="f46" fmla="*/ f24 1 f30"/>
              <a:gd name="f47" fmla="*/ 0 1 f31"/>
              <a:gd name="f48" fmla="*/ f25 1 f31"/>
              <a:gd name="f49" fmla="*/ f39 1 f30"/>
              <a:gd name="f50" fmla="*/ f40 1 f31"/>
              <a:gd name="f51" fmla="*/ f41 1 f30"/>
              <a:gd name="f52" fmla="*/ f42 1 f31"/>
              <a:gd name="f53" fmla="*/ f43 1 f30"/>
              <a:gd name="f54" fmla="*/ f44 1 f31"/>
              <a:gd name="f55" fmla="*/ f45 f21 1"/>
              <a:gd name="f56" fmla="*/ f46 f21 1"/>
              <a:gd name="f57" fmla="*/ f48 f22 1"/>
              <a:gd name="f58" fmla="*/ f47 f22 1"/>
              <a:gd name="f59" fmla="*/ f49 f21 1"/>
              <a:gd name="f60" fmla="*/ f50 f22 1"/>
              <a:gd name="f61" fmla="*/ f51 f21 1"/>
              <a:gd name="f62" fmla="*/ f52 f22 1"/>
              <a:gd name="f63" fmla="*/ f53 f21 1"/>
              <a:gd name="f64" fmla="*/ f54 f22 1"/>
            </a:gdLst>
            <a:ahLst/>
            <a:cxnLst>
              <a:cxn ang="3cd4">
                <a:pos x="hc" y="t"/>
              </a:cxn>
              <a:cxn ang="0">
                <a:pos x="r" y="vc"/>
              </a:cxn>
              <a:cxn ang="cd4">
                <a:pos x="hc" y="b"/>
              </a:cxn>
              <a:cxn ang="cd2">
                <a:pos x="l" y="vc"/>
              </a:cxn>
              <a:cxn ang="f38">
                <a:pos x="f59" y="f60"/>
              </a:cxn>
              <a:cxn ang="f38">
                <a:pos x="f61" y="f62"/>
              </a:cxn>
              <a:cxn ang="f38">
                <a:pos x="f63" y="f64"/>
              </a:cxn>
              <a:cxn ang="f38">
                <a:pos x="f59" y="f60"/>
              </a:cxn>
            </a:cxnLst>
            <a:rect l="f55" t="f58" r="f56" b="f57"/>
            <a:pathLst>
              <a:path w="24" h="36">
                <a:moveTo>
                  <a:pt x="f8" y="f7"/>
                </a:moveTo>
                <a:cubicBezTo>
                  <a:pt x="f9" y="f10"/>
                  <a:pt x="f5" y="f11"/>
                  <a:pt x="f12" y="f13"/>
                </a:cubicBezTo>
                <a:cubicBezTo>
                  <a:pt x="f14" y="f15"/>
                  <a:pt x="f16" y="f15"/>
                  <a:pt x="f6" y="f5"/>
                </a:cubicBezTo>
                <a:cubicBezTo>
                  <a:pt x="f17" y="f18"/>
                  <a:pt x="f19" y="f6"/>
                  <a:pt x="f8" y="f7"/>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91" name="Freeform 99">
            <a:extLst>
              <a:ext uri="{FF2B5EF4-FFF2-40B4-BE49-F238E27FC236}">
                <a16:creationId xmlns:a16="http://schemas.microsoft.com/office/drawing/2014/main" id="{CB2CBBF7-50CD-4278-9F7E-3DC22800E62F}"/>
              </a:ext>
            </a:extLst>
          </p:cNvPr>
          <p:cNvSpPr/>
          <p:nvPr/>
        </p:nvSpPr>
        <p:spPr>
          <a:xfrm>
            <a:off x="3571874" y="2278063"/>
            <a:ext cx="622304" cy="398458"/>
          </a:xfrm>
          <a:custGeom>
            <a:avLst/>
            <a:gdLst>
              <a:gd name="f0" fmla="val 10800000"/>
              <a:gd name="f1" fmla="val 5400000"/>
              <a:gd name="f2" fmla="val 180"/>
              <a:gd name="f3" fmla="val w"/>
              <a:gd name="f4" fmla="val h"/>
              <a:gd name="f5" fmla="val 0"/>
              <a:gd name="f6" fmla="val 694"/>
              <a:gd name="f7" fmla="val 445"/>
              <a:gd name="f8" fmla="val 5"/>
              <a:gd name="f9" fmla="val 438"/>
              <a:gd name="f10" fmla="val 9"/>
              <a:gd name="f11" fmla="val 433"/>
              <a:gd name="f12" fmla="val 11"/>
              <a:gd name="f13" fmla="val 427"/>
              <a:gd name="f14" fmla="val 16"/>
              <a:gd name="f15" fmla="val 414"/>
              <a:gd name="f16" fmla="val 15"/>
              <a:gd name="f17" fmla="val 392"/>
              <a:gd name="f18" fmla="val 23"/>
              <a:gd name="f19" fmla="val 388"/>
              <a:gd name="f20" fmla="val 41"/>
              <a:gd name="f21" fmla="val 380"/>
              <a:gd name="f22" fmla="val 44"/>
              <a:gd name="f23" fmla="val 366"/>
              <a:gd name="f24" fmla="val 47"/>
              <a:gd name="f25" fmla="val 351"/>
              <a:gd name="f26" fmla="val 51"/>
              <a:gd name="f27" fmla="val 332"/>
              <a:gd name="f28" fmla="val 54"/>
              <a:gd name="f29" fmla="val 312"/>
              <a:gd name="f30" fmla="val 58"/>
              <a:gd name="f31" fmla="val 292"/>
              <a:gd name="f32" fmla="val 59"/>
              <a:gd name="f33" fmla="val 284"/>
              <a:gd name="f34" fmla="val 61"/>
              <a:gd name="f35" fmla="val 276"/>
              <a:gd name="f36" fmla="val 66"/>
              <a:gd name="f37" fmla="val 268"/>
              <a:gd name="f38" fmla="val 67"/>
              <a:gd name="f39" fmla="val 272"/>
              <a:gd name="f40" fmla="val 68"/>
              <a:gd name="f41" fmla="val 277"/>
              <a:gd name="f42" fmla="val 69"/>
              <a:gd name="f43" fmla="val 281"/>
              <a:gd name="f44" fmla="val 70"/>
              <a:gd name="f45" fmla="val 282"/>
              <a:gd name="f46" fmla="val 72"/>
              <a:gd name="f47" fmla="val 74"/>
              <a:gd name="f48" fmla="val 283"/>
              <a:gd name="f49" fmla="val 84"/>
              <a:gd name="f50" fmla="val 249"/>
              <a:gd name="f51" fmla="val 94"/>
              <a:gd name="f52" fmla="val 216"/>
              <a:gd name="f53" fmla="val 105"/>
              <a:gd name="f54" fmla="val 181"/>
              <a:gd name="f55" fmla="val 106"/>
              <a:gd name="f56" fmla="val 196"/>
              <a:gd name="f57" fmla="val 107"/>
              <a:gd name="f58" fmla="val 209"/>
              <a:gd name="f59" fmla="val 109"/>
              <a:gd name="f60" fmla="val 227"/>
              <a:gd name="f61" fmla="val 130"/>
              <a:gd name="f62" fmla="val 220"/>
              <a:gd name="f63" fmla="val 148"/>
              <a:gd name="f64" fmla="val 214"/>
              <a:gd name="f65" fmla="val 165"/>
              <a:gd name="f66" fmla="val 206"/>
              <a:gd name="f67" fmla="val 169"/>
              <a:gd name="f68" fmla="val 205"/>
              <a:gd name="f69" fmla="val 172"/>
              <a:gd name="f70" fmla="val 198"/>
              <a:gd name="f71" fmla="val 173"/>
              <a:gd name="f72" fmla="val 193"/>
              <a:gd name="f73" fmla="val 163"/>
              <a:gd name="f74" fmla="val 185"/>
              <a:gd name="f75" fmla="val 134"/>
              <a:gd name="f76" fmla="val 190"/>
              <a:gd name="f77" fmla="val 191"/>
              <a:gd name="f78" fmla="val 102"/>
              <a:gd name="f79" fmla="val 100"/>
              <a:gd name="f80" fmla="val 199"/>
              <a:gd name="f81" fmla="val 98"/>
              <a:gd name="f82" fmla="val 161"/>
              <a:gd name="f83" fmla="val 221"/>
              <a:gd name="f84" fmla="val 192"/>
              <a:gd name="f85" fmla="val 239"/>
              <a:gd name="f86" fmla="val 186"/>
              <a:gd name="f87" fmla="val 256"/>
              <a:gd name="f88" fmla="val 258"/>
              <a:gd name="f89" fmla="val 260"/>
              <a:gd name="f90" fmla="val 177"/>
              <a:gd name="f91" fmla="val 261"/>
              <a:gd name="f92" fmla="val 174"/>
              <a:gd name="f93" fmla="val 269"/>
              <a:gd name="f94" fmla="val 137"/>
              <a:gd name="f95" fmla="val 287"/>
              <a:gd name="f96" fmla="val 101"/>
              <a:gd name="f97" fmla="val 275"/>
              <a:gd name="f98" fmla="val 62"/>
              <a:gd name="f99" fmla="val 35"/>
              <a:gd name="f100" fmla="val 278"/>
              <a:gd name="f101" fmla="val 34"/>
              <a:gd name="f102" fmla="val 280"/>
              <a:gd name="f103" fmla="val 33"/>
              <a:gd name="f104" fmla="val 42"/>
              <a:gd name="f105" fmla="val 50"/>
              <a:gd name="f106" fmla="val 299"/>
              <a:gd name="f107" fmla="val 60"/>
              <a:gd name="f108" fmla="val 307"/>
              <a:gd name="f109" fmla="val 39"/>
              <a:gd name="f110" fmla="val 314"/>
              <a:gd name="f111" fmla="val 20"/>
              <a:gd name="f112" fmla="val 322"/>
              <a:gd name="f113" fmla="val 1"/>
              <a:gd name="f114" fmla="val 323"/>
              <a:gd name="f115" fmla="val 325"/>
              <a:gd name="f116" fmla="val 326"/>
              <a:gd name="f117" fmla="val 340"/>
              <a:gd name="f118" fmla="val 353"/>
              <a:gd name="f119" fmla="val 87"/>
              <a:gd name="f120" fmla="val 368"/>
              <a:gd name="f121" fmla="val 131"/>
              <a:gd name="f122" fmla="val 383"/>
              <a:gd name="f123" fmla="val 176"/>
              <a:gd name="f124" fmla="val 376"/>
              <a:gd name="f125" fmla="val 222"/>
              <a:gd name="f126" fmla="val 373"/>
              <a:gd name="f127" fmla="val 270"/>
              <a:gd name="f128" fmla="val 390"/>
              <a:gd name="f129" fmla="val 399"/>
              <a:gd name="f130" fmla="val 266"/>
              <a:gd name="f131" fmla="val 403"/>
              <a:gd name="f132" fmla="val 250"/>
              <a:gd name="f133" fmla="val 407"/>
              <a:gd name="f134" fmla="val 231"/>
              <a:gd name="f135" fmla="val 413"/>
              <a:gd name="f136" fmla="val 211"/>
              <a:gd name="f137" fmla="val 419"/>
              <a:gd name="f138" fmla="val 424"/>
              <a:gd name="f139" fmla="val 207"/>
              <a:gd name="f140" fmla="val 425"/>
              <a:gd name="f141" fmla="val 223"/>
              <a:gd name="f142" fmla="val 431"/>
              <a:gd name="f143" fmla="val 236"/>
              <a:gd name="f144" fmla="val 440"/>
              <a:gd name="f145" fmla="val 252"/>
              <a:gd name="f146" fmla="val 446"/>
              <a:gd name="f147" fmla="val 267"/>
              <a:gd name="f148" fmla="val 448"/>
              <a:gd name="f149" fmla="val 285"/>
              <a:gd name="f150" fmla="val 291"/>
              <a:gd name="f151" fmla="val 463"/>
              <a:gd name="f152" fmla="val 297"/>
              <a:gd name="f153" fmla="val 471"/>
              <a:gd name="f154" fmla="val 303"/>
              <a:gd name="f155" fmla="val 475"/>
              <a:gd name="f156" fmla="val 478"/>
              <a:gd name="f157" fmla="val 482"/>
              <a:gd name="f158" fmla="val 483"/>
              <a:gd name="f159" fmla="val 484"/>
              <a:gd name="f160" fmla="val 487"/>
              <a:gd name="f161" fmla="val 498"/>
              <a:gd name="f162" fmla="val 305"/>
              <a:gd name="f163" fmla="val 507"/>
              <a:gd name="f164" fmla="val 333"/>
              <a:gd name="f165" fmla="val 516"/>
              <a:gd name="f166" fmla="val 361"/>
              <a:gd name="f167" fmla="val 517"/>
              <a:gd name="f168" fmla="val 518"/>
              <a:gd name="f169" fmla="val 519"/>
              <a:gd name="f170" fmla="val 521"/>
              <a:gd name="f171" fmla="val 339"/>
              <a:gd name="f172" fmla="val 523"/>
              <a:gd name="f173" fmla="val 316"/>
              <a:gd name="f174" fmla="val 526"/>
              <a:gd name="f175" fmla="val 293"/>
              <a:gd name="f176" fmla="val 527"/>
              <a:gd name="f177" fmla="val 528"/>
              <a:gd name="f178" fmla="val 530"/>
              <a:gd name="f179" fmla="val 533"/>
              <a:gd name="f180" fmla="val 308"/>
              <a:gd name="f181" fmla="val 537"/>
              <a:gd name="f182" fmla="val 540"/>
              <a:gd name="f183" fmla="val 338"/>
              <a:gd name="f184" fmla="val 542"/>
              <a:gd name="f185" fmla="val 544"/>
              <a:gd name="f186" fmla="val 546"/>
              <a:gd name="f187" fmla="val 337"/>
              <a:gd name="f188" fmla="val 274"/>
              <a:gd name="f189" fmla="val 532"/>
              <a:gd name="f190" fmla="val 210"/>
              <a:gd name="f191" fmla="val 557"/>
              <a:gd name="f192" fmla="val 144"/>
              <a:gd name="f193" fmla="val 568"/>
              <a:gd name="f194" fmla="val 155"/>
              <a:gd name="f195" fmla="val 578"/>
              <a:gd name="f196" fmla="val 164"/>
              <a:gd name="f197" fmla="val 591"/>
              <a:gd name="f198" fmla="val 594"/>
              <a:gd name="f199" fmla="val 146"/>
              <a:gd name="f200" fmla="val 597"/>
              <a:gd name="f201" fmla="val 118"/>
              <a:gd name="f202" fmla="val 600"/>
              <a:gd name="f203" fmla="val 85"/>
              <a:gd name="f204" fmla="val 632"/>
              <a:gd name="f205" fmla="val 168"/>
              <a:gd name="f206" fmla="val 639"/>
              <a:gd name="f207" fmla="val 251"/>
              <a:gd name="f208" fmla="val 640"/>
              <a:gd name="f209" fmla="val 335"/>
              <a:gd name="f210" fmla="val 642"/>
              <a:gd name="f211" fmla="val 334"/>
              <a:gd name="f212" fmla="val 644"/>
              <a:gd name="f213" fmla="val 646"/>
              <a:gd name="f214" fmla="val 300"/>
              <a:gd name="f215" fmla="val 232"/>
              <a:gd name="f216" fmla="val 647"/>
              <a:gd name="f217" fmla="val 649"/>
              <a:gd name="f218" fmla="val 651"/>
              <a:gd name="f219" fmla="val 662"/>
              <a:gd name="f220" fmla="val 302"/>
              <a:gd name="f221" fmla="val 369"/>
              <a:gd name="f222" fmla="val 684"/>
              <a:gd name="f223" fmla="val 457"/>
              <a:gd name="f224" fmla="val 230"/>
              <a:gd name="f225" fmla="+- 0 0 -90"/>
              <a:gd name="f226" fmla="*/ f3 1 694"/>
              <a:gd name="f227" fmla="*/ f4 1 445"/>
              <a:gd name="f228" fmla="val f5"/>
              <a:gd name="f229" fmla="val f6"/>
              <a:gd name="f230" fmla="val f7"/>
              <a:gd name="f231" fmla="*/ f225 f0 1"/>
              <a:gd name="f232" fmla="+- f230 0 f228"/>
              <a:gd name="f233" fmla="+- f229 0 f228"/>
              <a:gd name="f234" fmla="*/ f231 1 f2"/>
              <a:gd name="f235" fmla="*/ f233 1 694"/>
              <a:gd name="f236" fmla="*/ f232 1 445"/>
              <a:gd name="f237" fmla="*/ 0 f233 1"/>
              <a:gd name="f238" fmla="*/ 445 f232 1"/>
              <a:gd name="f239" fmla="*/ 11 f233 1"/>
              <a:gd name="f240" fmla="*/ 427 f232 1"/>
              <a:gd name="f241" fmla="*/ 23 f233 1"/>
              <a:gd name="f242" fmla="*/ 388 f232 1"/>
              <a:gd name="f243" fmla="*/ 47 f233 1"/>
              <a:gd name="f244" fmla="*/ 351 f232 1"/>
              <a:gd name="f245" fmla="*/ 58 f233 1"/>
              <a:gd name="f246" fmla="*/ 292 f232 1"/>
              <a:gd name="f247" fmla="*/ 66 f233 1"/>
              <a:gd name="f248" fmla="*/ 268 f232 1"/>
              <a:gd name="f249" fmla="*/ 69 f233 1"/>
              <a:gd name="f250" fmla="*/ 281 f232 1"/>
              <a:gd name="f251" fmla="*/ 74 f233 1"/>
              <a:gd name="f252" fmla="*/ 283 f232 1"/>
              <a:gd name="f253" fmla="*/ 105 f233 1"/>
              <a:gd name="f254" fmla="*/ 181 f232 1"/>
              <a:gd name="f255" fmla="*/ 109 f233 1"/>
              <a:gd name="f256" fmla="*/ 227 f232 1"/>
              <a:gd name="f257" fmla="*/ 165 f233 1"/>
              <a:gd name="f258" fmla="*/ 206 f232 1"/>
              <a:gd name="f259" fmla="*/ 173 f233 1"/>
              <a:gd name="f260" fmla="*/ 193 f232 1"/>
              <a:gd name="f261" fmla="*/ 190 f233 1"/>
              <a:gd name="f262" fmla="*/ 105 f232 1"/>
              <a:gd name="f263" fmla="*/ 199 f233 1"/>
              <a:gd name="f264" fmla="*/ 98 f232 1"/>
              <a:gd name="f265" fmla="*/ 199 f232 1"/>
              <a:gd name="f266" fmla="*/ 256 f233 1"/>
              <a:gd name="f267" fmla="*/ 180 f232 1"/>
              <a:gd name="f268" fmla="*/ 261 f233 1"/>
              <a:gd name="f269" fmla="*/ 174 f232 1"/>
              <a:gd name="f270" fmla="*/ 275 f233 1"/>
              <a:gd name="f271" fmla="*/ 62 f232 1"/>
              <a:gd name="f272" fmla="*/ 277 f233 1"/>
              <a:gd name="f273" fmla="*/ 35 f232 1"/>
              <a:gd name="f274" fmla="*/ 282 f233 1"/>
              <a:gd name="f275" fmla="*/ 33 f232 1"/>
              <a:gd name="f276" fmla="*/ 299 f233 1"/>
              <a:gd name="f277" fmla="*/ 60 f232 1"/>
              <a:gd name="f278" fmla="*/ 322 f233 1"/>
              <a:gd name="f279" fmla="*/ 1 f232 1"/>
              <a:gd name="f280" fmla="*/ 326 f233 1"/>
              <a:gd name="f281" fmla="*/ 0 f232 1"/>
              <a:gd name="f282" fmla="*/ 368 f233 1"/>
              <a:gd name="f283" fmla="*/ 131 f232 1"/>
              <a:gd name="f284" fmla="*/ 373 f233 1"/>
              <a:gd name="f285" fmla="*/ 270 f232 1"/>
              <a:gd name="f286" fmla="*/ 403 f233 1"/>
              <a:gd name="f287" fmla="*/ 250 f232 1"/>
              <a:gd name="f288" fmla="*/ 419 f233 1"/>
              <a:gd name="f289" fmla="*/ 186 f232 1"/>
              <a:gd name="f290" fmla="*/ 431 f233 1"/>
              <a:gd name="f291" fmla="*/ 236 f232 1"/>
              <a:gd name="f292" fmla="*/ 448 f233 1"/>
              <a:gd name="f293" fmla="*/ 285 f232 1"/>
              <a:gd name="f294" fmla="*/ 471 f233 1"/>
              <a:gd name="f295" fmla="*/ 303 f232 1"/>
              <a:gd name="f296" fmla="*/ 482 f233 1"/>
              <a:gd name="f297" fmla="*/ 284 f232 1"/>
              <a:gd name="f298" fmla="*/ 487 f233 1"/>
              <a:gd name="f299" fmla="*/ 272 f232 1"/>
              <a:gd name="f300" fmla="*/ 516 f233 1"/>
              <a:gd name="f301" fmla="*/ 361 f232 1"/>
              <a:gd name="f302" fmla="*/ 519 f233 1"/>
              <a:gd name="f303" fmla="*/ 526 f233 1"/>
              <a:gd name="f304" fmla="*/ 293 f232 1"/>
              <a:gd name="f305" fmla="*/ 530 f233 1"/>
              <a:gd name="f306" fmla="*/ 540 f233 1"/>
              <a:gd name="f307" fmla="*/ 338 f232 1"/>
              <a:gd name="f308" fmla="*/ 546 f233 1"/>
              <a:gd name="f309" fmla="*/ 337 f232 1"/>
              <a:gd name="f310" fmla="*/ 557 f233 1"/>
              <a:gd name="f311" fmla="*/ 144 f232 1"/>
              <a:gd name="f312" fmla="*/ 591 f233 1"/>
              <a:gd name="f313" fmla="*/ 176 f232 1"/>
              <a:gd name="f314" fmla="*/ 600 f233 1"/>
              <a:gd name="f315" fmla="*/ 85 f232 1"/>
              <a:gd name="f316" fmla="*/ 640 f233 1"/>
              <a:gd name="f317" fmla="*/ 335 f232 1"/>
              <a:gd name="f318" fmla="*/ 646 f233 1"/>
              <a:gd name="f319" fmla="*/ 334 f232 1"/>
              <a:gd name="f320" fmla="*/ 232 f232 1"/>
              <a:gd name="f321" fmla="*/ 651 f233 1"/>
              <a:gd name="f322" fmla="*/ 231 f232 1"/>
              <a:gd name="f323" fmla="*/ 684 f233 1"/>
              <a:gd name="f324" fmla="+- f234 0 f1"/>
              <a:gd name="f325" fmla="*/ f237 1 694"/>
              <a:gd name="f326" fmla="*/ f238 1 445"/>
              <a:gd name="f327" fmla="*/ f239 1 694"/>
              <a:gd name="f328" fmla="*/ f240 1 445"/>
              <a:gd name="f329" fmla="*/ f241 1 694"/>
              <a:gd name="f330" fmla="*/ f242 1 445"/>
              <a:gd name="f331" fmla="*/ f243 1 694"/>
              <a:gd name="f332" fmla="*/ f244 1 445"/>
              <a:gd name="f333" fmla="*/ f245 1 694"/>
              <a:gd name="f334" fmla="*/ f246 1 445"/>
              <a:gd name="f335" fmla="*/ f247 1 694"/>
              <a:gd name="f336" fmla="*/ f248 1 445"/>
              <a:gd name="f337" fmla="*/ f249 1 694"/>
              <a:gd name="f338" fmla="*/ f250 1 445"/>
              <a:gd name="f339" fmla="*/ f251 1 694"/>
              <a:gd name="f340" fmla="*/ f252 1 445"/>
              <a:gd name="f341" fmla="*/ f253 1 694"/>
              <a:gd name="f342" fmla="*/ f254 1 445"/>
              <a:gd name="f343" fmla="*/ f255 1 694"/>
              <a:gd name="f344" fmla="*/ f256 1 445"/>
              <a:gd name="f345" fmla="*/ f257 1 694"/>
              <a:gd name="f346" fmla="*/ f258 1 445"/>
              <a:gd name="f347" fmla="*/ f259 1 694"/>
              <a:gd name="f348" fmla="*/ f260 1 445"/>
              <a:gd name="f349" fmla="*/ f261 1 694"/>
              <a:gd name="f350" fmla="*/ f262 1 445"/>
              <a:gd name="f351" fmla="*/ f263 1 694"/>
              <a:gd name="f352" fmla="*/ f264 1 445"/>
              <a:gd name="f353" fmla="*/ f265 1 445"/>
              <a:gd name="f354" fmla="*/ f266 1 694"/>
              <a:gd name="f355" fmla="*/ f267 1 445"/>
              <a:gd name="f356" fmla="*/ f268 1 694"/>
              <a:gd name="f357" fmla="*/ f269 1 445"/>
              <a:gd name="f358" fmla="*/ f270 1 694"/>
              <a:gd name="f359" fmla="*/ f271 1 445"/>
              <a:gd name="f360" fmla="*/ f272 1 694"/>
              <a:gd name="f361" fmla="*/ f273 1 445"/>
              <a:gd name="f362" fmla="*/ f274 1 694"/>
              <a:gd name="f363" fmla="*/ f275 1 445"/>
              <a:gd name="f364" fmla="*/ f276 1 694"/>
              <a:gd name="f365" fmla="*/ f277 1 445"/>
              <a:gd name="f366" fmla="*/ f278 1 694"/>
              <a:gd name="f367" fmla="*/ f279 1 445"/>
              <a:gd name="f368" fmla="*/ f280 1 694"/>
              <a:gd name="f369" fmla="*/ f281 1 445"/>
              <a:gd name="f370" fmla="*/ f282 1 694"/>
              <a:gd name="f371" fmla="*/ f283 1 445"/>
              <a:gd name="f372" fmla="*/ f284 1 694"/>
              <a:gd name="f373" fmla="*/ f285 1 445"/>
              <a:gd name="f374" fmla="*/ f286 1 694"/>
              <a:gd name="f375" fmla="*/ f287 1 445"/>
              <a:gd name="f376" fmla="*/ f288 1 694"/>
              <a:gd name="f377" fmla="*/ f289 1 445"/>
              <a:gd name="f378" fmla="*/ f290 1 694"/>
              <a:gd name="f379" fmla="*/ f291 1 445"/>
              <a:gd name="f380" fmla="*/ f292 1 694"/>
              <a:gd name="f381" fmla="*/ f293 1 445"/>
              <a:gd name="f382" fmla="*/ f294 1 694"/>
              <a:gd name="f383" fmla="*/ f295 1 445"/>
              <a:gd name="f384" fmla="*/ f296 1 694"/>
              <a:gd name="f385" fmla="*/ f297 1 445"/>
              <a:gd name="f386" fmla="*/ f298 1 694"/>
              <a:gd name="f387" fmla="*/ f299 1 445"/>
              <a:gd name="f388" fmla="*/ f300 1 694"/>
              <a:gd name="f389" fmla="*/ f301 1 445"/>
              <a:gd name="f390" fmla="*/ f302 1 694"/>
              <a:gd name="f391" fmla="*/ f303 1 694"/>
              <a:gd name="f392" fmla="*/ f304 1 445"/>
              <a:gd name="f393" fmla="*/ f305 1 694"/>
              <a:gd name="f394" fmla="*/ f306 1 694"/>
              <a:gd name="f395" fmla="*/ f307 1 445"/>
              <a:gd name="f396" fmla="*/ f308 1 694"/>
              <a:gd name="f397" fmla="*/ f309 1 445"/>
              <a:gd name="f398" fmla="*/ f310 1 694"/>
              <a:gd name="f399" fmla="*/ f311 1 445"/>
              <a:gd name="f400" fmla="*/ f312 1 694"/>
              <a:gd name="f401" fmla="*/ f313 1 445"/>
              <a:gd name="f402" fmla="*/ f314 1 694"/>
              <a:gd name="f403" fmla="*/ f315 1 445"/>
              <a:gd name="f404" fmla="*/ f316 1 694"/>
              <a:gd name="f405" fmla="*/ f317 1 445"/>
              <a:gd name="f406" fmla="*/ f318 1 694"/>
              <a:gd name="f407" fmla="*/ f319 1 445"/>
              <a:gd name="f408" fmla="*/ f320 1 445"/>
              <a:gd name="f409" fmla="*/ f321 1 694"/>
              <a:gd name="f410" fmla="*/ f322 1 445"/>
              <a:gd name="f411" fmla="*/ f323 1 694"/>
              <a:gd name="f412" fmla="*/ 0 1 f235"/>
              <a:gd name="f413" fmla="*/ f229 1 f235"/>
              <a:gd name="f414" fmla="*/ 0 1 f236"/>
              <a:gd name="f415" fmla="*/ f230 1 f236"/>
              <a:gd name="f416" fmla="*/ f325 1 f235"/>
              <a:gd name="f417" fmla="*/ f326 1 f236"/>
              <a:gd name="f418" fmla="*/ f327 1 f235"/>
              <a:gd name="f419" fmla="*/ f328 1 f236"/>
              <a:gd name="f420" fmla="*/ f329 1 f235"/>
              <a:gd name="f421" fmla="*/ f330 1 f236"/>
              <a:gd name="f422" fmla="*/ f331 1 f235"/>
              <a:gd name="f423" fmla="*/ f332 1 f236"/>
              <a:gd name="f424" fmla="*/ f333 1 f235"/>
              <a:gd name="f425" fmla="*/ f334 1 f236"/>
              <a:gd name="f426" fmla="*/ f335 1 f235"/>
              <a:gd name="f427" fmla="*/ f336 1 f236"/>
              <a:gd name="f428" fmla="*/ f337 1 f235"/>
              <a:gd name="f429" fmla="*/ f338 1 f236"/>
              <a:gd name="f430" fmla="*/ f339 1 f235"/>
              <a:gd name="f431" fmla="*/ f340 1 f236"/>
              <a:gd name="f432" fmla="*/ f341 1 f235"/>
              <a:gd name="f433" fmla="*/ f342 1 f236"/>
              <a:gd name="f434" fmla="*/ f343 1 f235"/>
              <a:gd name="f435" fmla="*/ f344 1 f236"/>
              <a:gd name="f436" fmla="*/ f345 1 f235"/>
              <a:gd name="f437" fmla="*/ f346 1 f236"/>
              <a:gd name="f438" fmla="*/ f347 1 f235"/>
              <a:gd name="f439" fmla="*/ f348 1 f236"/>
              <a:gd name="f440" fmla="*/ f349 1 f235"/>
              <a:gd name="f441" fmla="*/ f350 1 f236"/>
              <a:gd name="f442" fmla="*/ f351 1 f235"/>
              <a:gd name="f443" fmla="*/ f352 1 f236"/>
              <a:gd name="f444" fmla="*/ f353 1 f236"/>
              <a:gd name="f445" fmla="*/ f354 1 f235"/>
              <a:gd name="f446" fmla="*/ f355 1 f236"/>
              <a:gd name="f447" fmla="*/ f356 1 f235"/>
              <a:gd name="f448" fmla="*/ f357 1 f236"/>
              <a:gd name="f449" fmla="*/ f358 1 f235"/>
              <a:gd name="f450" fmla="*/ f359 1 f236"/>
              <a:gd name="f451" fmla="*/ f360 1 f235"/>
              <a:gd name="f452" fmla="*/ f361 1 f236"/>
              <a:gd name="f453" fmla="*/ f362 1 f235"/>
              <a:gd name="f454" fmla="*/ f363 1 f236"/>
              <a:gd name="f455" fmla="*/ f364 1 f235"/>
              <a:gd name="f456" fmla="*/ f365 1 f236"/>
              <a:gd name="f457" fmla="*/ f366 1 f235"/>
              <a:gd name="f458" fmla="*/ f367 1 f236"/>
              <a:gd name="f459" fmla="*/ f368 1 f235"/>
              <a:gd name="f460" fmla="*/ f369 1 f236"/>
              <a:gd name="f461" fmla="*/ f370 1 f235"/>
              <a:gd name="f462" fmla="*/ f371 1 f236"/>
              <a:gd name="f463" fmla="*/ f372 1 f235"/>
              <a:gd name="f464" fmla="*/ f373 1 f236"/>
              <a:gd name="f465" fmla="*/ f374 1 f235"/>
              <a:gd name="f466" fmla="*/ f375 1 f236"/>
              <a:gd name="f467" fmla="*/ f376 1 f235"/>
              <a:gd name="f468" fmla="*/ f377 1 f236"/>
              <a:gd name="f469" fmla="*/ f378 1 f235"/>
              <a:gd name="f470" fmla="*/ f379 1 f236"/>
              <a:gd name="f471" fmla="*/ f380 1 f235"/>
              <a:gd name="f472" fmla="*/ f381 1 f236"/>
              <a:gd name="f473" fmla="*/ f382 1 f235"/>
              <a:gd name="f474" fmla="*/ f383 1 f236"/>
              <a:gd name="f475" fmla="*/ f384 1 f235"/>
              <a:gd name="f476" fmla="*/ f385 1 f236"/>
              <a:gd name="f477" fmla="*/ f386 1 f235"/>
              <a:gd name="f478" fmla="*/ f387 1 f236"/>
              <a:gd name="f479" fmla="*/ f388 1 f235"/>
              <a:gd name="f480" fmla="*/ f389 1 f236"/>
              <a:gd name="f481" fmla="*/ f390 1 f235"/>
              <a:gd name="f482" fmla="*/ f391 1 f235"/>
              <a:gd name="f483" fmla="*/ f392 1 f236"/>
              <a:gd name="f484" fmla="*/ f393 1 f235"/>
              <a:gd name="f485" fmla="*/ f394 1 f235"/>
              <a:gd name="f486" fmla="*/ f395 1 f236"/>
              <a:gd name="f487" fmla="*/ f396 1 f235"/>
              <a:gd name="f488" fmla="*/ f397 1 f236"/>
              <a:gd name="f489" fmla="*/ f398 1 f235"/>
              <a:gd name="f490" fmla="*/ f399 1 f236"/>
              <a:gd name="f491" fmla="*/ f400 1 f235"/>
              <a:gd name="f492" fmla="*/ f401 1 f236"/>
              <a:gd name="f493" fmla="*/ f402 1 f235"/>
              <a:gd name="f494" fmla="*/ f403 1 f236"/>
              <a:gd name="f495" fmla="*/ f404 1 f235"/>
              <a:gd name="f496" fmla="*/ f405 1 f236"/>
              <a:gd name="f497" fmla="*/ f406 1 f235"/>
              <a:gd name="f498" fmla="*/ f407 1 f236"/>
              <a:gd name="f499" fmla="*/ f408 1 f236"/>
              <a:gd name="f500" fmla="*/ f409 1 f235"/>
              <a:gd name="f501" fmla="*/ f410 1 f236"/>
              <a:gd name="f502" fmla="*/ f411 1 f235"/>
              <a:gd name="f503" fmla="*/ f412 f226 1"/>
              <a:gd name="f504" fmla="*/ f413 f226 1"/>
              <a:gd name="f505" fmla="*/ f415 f227 1"/>
              <a:gd name="f506" fmla="*/ f414 f227 1"/>
              <a:gd name="f507" fmla="*/ f416 f226 1"/>
              <a:gd name="f508" fmla="*/ f417 f227 1"/>
              <a:gd name="f509" fmla="*/ f418 f226 1"/>
              <a:gd name="f510" fmla="*/ f419 f227 1"/>
              <a:gd name="f511" fmla="*/ f420 f226 1"/>
              <a:gd name="f512" fmla="*/ f421 f227 1"/>
              <a:gd name="f513" fmla="*/ f422 f226 1"/>
              <a:gd name="f514" fmla="*/ f423 f227 1"/>
              <a:gd name="f515" fmla="*/ f424 f226 1"/>
              <a:gd name="f516" fmla="*/ f425 f227 1"/>
              <a:gd name="f517" fmla="*/ f426 f226 1"/>
              <a:gd name="f518" fmla="*/ f427 f227 1"/>
              <a:gd name="f519" fmla="*/ f428 f226 1"/>
              <a:gd name="f520" fmla="*/ f429 f227 1"/>
              <a:gd name="f521" fmla="*/ f430 f226 1"/>
              <a:gd name="f522" fmla="*/ f431 f227 1"/>
              <a:gd name="f523" fmla="*/ f432 f226 1"/>
              <a:gd name="f524" fmla="*/ f433 f227 1"/>
              <a:gd name="f525" fmla="*/ f434 f226 1"/>
              <a:gd name="f526" fmla="*/ f435 f227 1"/>
              <a:gd name="f527" fmla="*/ f436 f226 1"/>
              <a:gd name="f528" fmla="*/ f437 f227 1"/>
              <a:gd name="f529" fmla="*/ f438 f226 1"/>
              <a:gd name="f530" fmla="*/ f439 f227 1"/>
              <a:gd name="f531" fmla="*/ f440 f226 1"/>
              <a:gd name="f532" fmla="*/ f441 f227 1"/>
              <a:gd name="f533" fmla="*/ f442 f226 1"/>
              <a:gd name="f534" fmla="*/ f443 f227 1"/>
              <a:gd name="f535" fmla="*/ f444 f227 1"/>
              <a:gd name="f536" fmla="*/ f445 f226 1"/>
              <a:gd name="f537" fmla="*/ f446 f227 1"/>
              <a:gd name="f538" fmla="*/ f447 f226 1"/>
              <a:gd name="f539" fmla="*/ f448 f227 1"/>
              <a:gd name="f540" fmla="*/ f449 f226 1"/>
              <a:gd name="f541" fmla="*/ f450 f227 1"/>
              <a:gd name="f542" fmla="*/ f451 f226 1"/>
              <a:gd name="f543" fmla="*/ f452 f227 1"/>
              <a:gd name="f544" fmla="*/ f453 f226 1"/>
              <a:gd name="f545" fmla="*/ f454 f227 1"/>
              <a:gd name="f546" fmla="*/ f455 f226 1"/>
              <a:gd name="f547" fmla="*/ f456 f227 1"/>
              <a:gd name="f548" fmla="*/ f457 f226 1"/>
              <a:gd name="f549" fmla="*/ f458 f227 1"/>
              <a:gd name="f550" fmla="*/ f459 f226 1"/>
              <a:gd name="f551" fmla="*/ f460 f227 1"/>
              <a:gd name="f552" fmla="*/ f461 f226 1"/>
              <a:gd name="f553" fmla="*/ f462 f227 1"/>
              <a:gd name="f554" fmla="*/ f463 f226 1"/>
              <a:gd name="f555" fmla="*/ f464 f227 1"/>
              <a:gd name="f556" fmla="*/ f465 f226 1"/>
              <a:gd name="f557" fmla="*/ f466 f227 1"/>
              <a:gd name="f558" fmla="*/ f467 f226 1"/>
              <a:gd name="f559" fmla="*/ f468 f227 1"/>
              <a:gd name="f560" fmla="*/ f469 f226 1"/>
              <a:gd name="f561" fmla="*/ f470 f227 1"/>
              <a:gd name="f562" fmla="*/ f471 f226 1"/>
              <a:gd name="f563" fmla="*/ f472 f227 1"/>
              <a:gd name="f564" fmla="*/ f473 f226 1"/>
              <a:gd name="f565" fmla="*/ f474 f227 1"/>
              <a:gd name="f566" fmla="*/ f475 f226 1"/>
              <a:gd name="f567" fmla="*/ f476 f227 1"/>
              <a:gd name="f568" fmla="*/ f477 f226 1"/>
              <a:gd name="f569" fmla="*/ f478 f227 1"/>
              <a:gd name="f570" fmla="*/ f479 f226 1"/>
              <a:gd name="f571" fmla="*/ f480 f227 1"/>
              <a:gd name="f572" fmla="*/ f481 f226 1"/>
              <a:gd name="f573" fmla="*/ f482 f226 1"/>
              <a:gd name="f574" fmla="*/ f483 f227 1"/>
              <a:gd name="f575" fmla="*/ f484 f226 1"/>
              <a:gd name="f576" fmla="*/ f485 f226 1"/>
              <a:gd name="f577" fmla="*/ f486 f227 1"/>
              <a:gd name="f578" fmla="*/ f487 f226 1"/>
              <a:gd name="f579" fmla="*/ f488 f227 1"/>
              <a:gd name="f580" fmla="*/ f489 f226 1"/>
              <a:gd name="f581" fmla="*/ f490 f227 1"/>
              <a:gd name="f582" fmla="*/ f491 f226 1"/>
              <a:gd name="f583" fmla="*/ f492 f227 1"/>
              <a:gd name="f584" fmla="*/ f493 f226 1"/>
              <a:gd name="f585" fmla="*/ f494 f227 1"/>
              <a:gd name="f586" fmla="*/ f495 f226 1"/>
              <a:gd name="f587" fmla="*/ f496 f227 1"/>
              <a:gd name="f588" fmla="*/ f497 f226 1"/>
              <a:gd name="f589" fmla="*/ f498 f227 1"/>
              <a:gd name="f590" fmla="*/ f499 f227 1"/>
              <a:gd name="f591" fmla="*/ f500 f226 1"/>
              <a:gd name="f592" fmla="*/ f501 f227 1"/>
              <a:gd name="f593" fmla="*/ f502 f226 1"/>
            </a:gdLst>
            <a:ahLst/>
            <a:cxnLst>
              <a:cxn ang="3cd4">
                <a:pos x="hc" y="t"/>
              </a:cxn>
              <a:cxn ang="0">
                <a:pos x="r" y="vc"/>
              </a:cxn>
              <a:cxn ang="cd4">
                <a:pos x="hc" y="b"/>
              </a:cxn>
              <a:cxn ang="cd2">
                <a:pos x="l" y="vc"/>
              </a:cxn>
              <a:cxn ang="f324">
                <a:pos x="f507" y="f508"/>
              </a:cxn>
              <a:cxn ang="f324">
                <a:pos x="f509" y="f510"/>
              </a:cxn>
              <a:cxn ang="f324">
                <a:pos x="f511" y="f512"/>
              </a:cxn>
              <a:cxn ang="f324">
                <a:pos x="f513" y="f514"/>
              </a:cxn>
              <a:cxn ang="f324">
                <a:pos x="f515" y="f516"/>
              </a:cxn>
              <a:cxn ang="f324">
                <a:pos x="f517" y="f518"/>
              </a:cxn>
              <a:cxn ang="f324">
                <a:pos x="f519" y="f520"/>
              </a:cxn>
              <a:cxn ang="f324">
                <a:pos x="f521" y="f522"/>
              </a:cxn>
              <a:cxn ang="f324">
                <a:pos x="f523" y="f524"/>
              </a:cxn>
              <a:cxn ang="f324">
                <a:pos x="f525" y="f526"/>
              </a:cxn>
              <a:cxn ang="f324">
                <a:pos x="f527" y="f528"/>
              </a:cxn>
              <a:cxn ang="f324">
                <a:pos x="f529" y="f530"/>
              </a:cxn>
              <a:cxn ang="f324">
                <a:pos x="f531" y="f532"/>
              </a:cxn>
              <a:cxn ang="f324">
                <a:pos x="f533" y="f534"/>
              </a:cxn>
              <a:cxn ang="f324">
                <a:pos x="f533" y="f535"/>
              </a:cxn>
              <a:cxn ang="f324">
                <a:pos x="f536" y="f537"/>
              </a:cxn>
              <a:cxn ang="f324">
                <a:pos x="f538" y="f539"/>
              </a:cxn>
              <a:cxn ang="f324">
                <a:pos x="f540" y="f541"/>
              </a:cxn>
              <a:cxn ang="f324">
                <a:pos x="f542" y="f543"/>
              </a:cxn>
              <a:cxn ang="f324">
                <a:pos x="f544" y="f545"/>
              </a:cxn>
              <a:cxn ang="f324">
                <a:pos x="f546" y="f547"/>
              </a:cxn>
              <a:cxn ang="f324">
                <a:pos x="f548" y="f549"/>
              </a:cxn>
              <a:cxn ang="f324">
                <a:pos x="f550" y="f551"/>
              </a:cxn>
              <a:cxn ang="f324">
                <a:pos x="f552" y="f553"/>
              </a:cxn>
              <a:cxn ang="f324">
                <a:pos x="f554" y="f555"/>
              </a:cxn>
              <a:cxn ang="f324">
                <a:pos x="f556" y="f557"/>
              </a:cxn>
              <a:cxn ang="f324">
                <a:pos x="f558" y="f559"/>
              </a:cxn>
              <a:cxn ang="f324">
                <a:pos x="f560" y="f561"/>
              </a:cxn>
              <a:cxn ang="f324">
                <a:pos x="f562" y="f563"/>
              </a:cxn>
              <a:cxn ang="f324">
                <a:pos x="f564" y="f565"/>
              </a:cxn>
              <a:cxn ang="f324">
                <a:pos x="f566" y="f567"/>
              </a:cxn>
              <a:cxn ang="f324">
                <a:pos x="f568" y="f569"/>
              </a:cxn>
              <a:cxn ang="f324">
                <a:pos x="f570" y="f571"/>
              </a:cxn>
              <a:cxn ang="f324">
                <a:pos x="f572" y="f571"/>
              </a:cxn>
              <a:cxn ang="f324">
                <a:pos x="f573" y="f574"/>
              </a:cxn>
              <a:cxn ang="f324">
                <a:pos x="f575" y="f574"/>
              </a:cxn>
              <a:cxn ang="f324">
                <a:pos x="f576" y="f577"/>
              </a:cxn>
              <a:cxn ang="f324">
                <a:pos x="f578" y="f579"/>
              </a:cxn>
              <a:cxn ang="f324">
                <a:pos x="f580" y="f581"/>
              </a:cxn>
              <a:cxn ang="f324">
                <a:pos x="f582" y="f583"/>
              </a:cxn>
              <a:cxn ang="f324">
                <a:pos x="f584" y="f585"/>
              </a:cxn>
              <a:cxn ang="f324">
                <a:pos x="f586" y="f587"/>
              </a:cxn>
              <a:cxn ang="f324">
                <a:pos x="f588" y="f589"/>
              </a:cxn>
              <a:cxn ang="f324">
                <a:pos x="f588" y="f590"/>
              </a:cxn>
              <a:cxn ang="f324">
                <a:pos x="f591" y="f592"/>
              </a:cxn>
              <a:cxn ang="f324">
                <a:pos x="f593" y="f508"/>
              </a:cxn>
              <a:cxn ang="f324">
                <a:pos x="f507" y="f508"/>
              </a:cxn>
            </a:cxnLst>
            <a:rect l="f503" t="f506" r="f504" b="f505"/>
            <a:pathLst>
              <a:path w="694" h="445">
                <a:moveTo>
                  <a:pt x="f5" y="f7"/>
                </a:moveTo>
                <a:cubicBezTo>
                  <a:pt x="f8" y="f9"/>
                  <a:pt x="f10"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5"/>
                  <a:pt x="f47" y="f48"/>
                </a:cubicBezTo>
                <a:cubicBezTo>
                  <a:pt x="f49" y="f50"/>
                  <a:pt x="f51" y="f52"/>
                  <a:pt x="f53" y="f54"/>
                </a:cubicBezTo>
                <a:cubicBezTo>
                  <a:pt x="f55" y="f56"/>
                  <a:pt x="f57" y="f58"/>
                  <a:pt x="f59" y="f60"/>
                </a:cubicBezTo>
                <a:cubicBezTo>
                  <a:pt x="f61" y="f62"/>
                  <a:pt x="f63" y="f64"/>
                  <a:pt x="f65" y="f66"/>
                </a:cubicBezTo>
                <a:cubicBezTo>
                  <a:pt x="f67" y="f68"/>
                  <a:pt x="f69" y="f70"/>
                  <a:pt x="f71" y="f72"/>
                </a:cubicBezTo>
                <a:cubicBezTo>
                  <a:pt x="f2" y="f73"/>
                  <a:pt x="f74" y="f75"/>
                  <a:pt x="f76" y="f53"/>
                </a:cubicBezTo>
                <a:cubicBezTo>
                  <a:pt x="f77" y="f78"/>
                  <a:pt x="f72" y="f79"/>
                  <a:pt x="f80" y="f81"/>
                </a:cubicBezTo>
                <a:cubicBezTo>
                  <a:pt x="f80" y="f61"/>
                  <a:pt x="f80" y="f82"/>
                  <a:pt x="f80" y="f80"/>
                </a:cubicBezTo>
                <a:cubicBezTo>
                  <a:pt x="f83" y="f84"/>
                  <a:pt x="f85" y="f86"/>
                  <a:pt x="f87" y="f2"/>
                </a:cubicBezTo>
                <a:cubicBezTo>
                  <a:pt x="f88" y="f2"/>
                  <a:pt x="f89" y="f90"/>
                  <a:pt x="f91" y="f92"/>
                </a:cubicBezTo>
                <a:cubicBezTo>
                  <a:pt x="f93" y="f94"/>
                  <a:pt x="f95" y="f96"/>
                  <a:pt x="f97" y="f98"/>
                </a:cubicBezTo>
                <a:cubicBezTo>
                  <a:pt x="f39" y="f28"/>
                  <a:pt x="f35" y="f22"/>
                  <a:pt x="f41" y="f99"/>
                </a:cubicBezTo>
                <a:cubicBezTo>
                  <a:pt x="f100" y="f101"/>
                  <a:pt x="f102" y="f101"/>
                  <a:pt x="f45" y="f103"/>
                </a:cubicBezTo>
                <a:cubicBezTo>
                  <a:pt x="f95" y="f104"/>
                  <a:pt x="f31" y="f105"/>
                  <a:pt x="f106" y="f107"/>
                </a:cubicBezTo>
                <a:cubicBezTo>
                  <a:pt x="f108" y="f109"/>
                  <a:pt x="f110" y="f111"/>
                  <a:pt x="f112" y="f113"/>
                </a:cubicBezTo>
                <a:cubicBezTo>
                  <a:pt x="f114" y="f113"/>
                  <a:pt x="f115" y="f5"/>
                  <a:pt x="f116" y="f5"/>
                </a:cubicBezTo>
                <a:cubicBezTo>
                  <a:pt x="f117" y="f22"/>
                  <a:pt x="f118" y="f119"/>
                  <a:pt x="f120" y="f121"/>
                </a:cubicBezTo>
                <a:cubicBezTo>
                  <a:pt x="f122" y="f123"/>
                  <a:pt x="f124" y="f125"/>
                  <a:pt x="f126" y="f127"/>
                </a:cubicBezTo>
                <a:cubicBezTo>
                  <a:pt x="f128" y="f39"/>
                  <a:pt x="f129" y="f130"/>
                  <a:pt x="f131" y="f132"/>
                </a:cubicBezTo>
                <a:cubicBezTo>
                  <a:pt x="f133" y="f134"/>
                  <a:pt x="f135" y="f136"/>
                  <a:pt x="f137" y="f86"/>
                </a:cubicBezTo>
                <a:cubicBezTo>
                  <a:pt x="f138" y="f139"/>
                  <a:pt x="f140" y="f141"/>
                  <a:pt x="f142" y="f143"/>
                </a:cubicBezTo>
                <a:cubicBezTo>
                  <a:pt x="f144" y="f145"/>
                  <a:pt x="f146" y="f147"/>
                  <a:pt x="f148" y="f149"/>
                </a:cubicBezTo>
                <a:cubicBezTo>
                  <a:pt x="f148" y="f150"/>
                  <a:pt x="f151" y="f152"/>
                  <a:pt x="f153" y="f154"/>
                </a:cubicBezTo>
                <a:cubicBezTo>
                  <a:pt x="f155" y="f152"/>
                  <a:pt x="f156" y="f150"/>
                  <a:pt x="f157" y="f33"/>
                </a:cubicBezTo>
                <a:cubicBezTo>
                  <a:pt x="f158" y="f45"/>
                  <a:pt x="f159" y="f102"/>
                  <a:pt x="f160" y="f39"/>
                </a:cubicBezTo>
                <a:cubicBezTo>
                  <a:pt x="f161" y="f162"/>
                  <a:pt x="f163" y="f164"/>
                  <a:pt x="f165" y="f166"/>
                </a:cubicBezTo>
                <a:cubicBezTo>
                  <a:pt x="f167" y="f166"/>
                  <a:pt x="f168" y="f166"/>
                  <a:pt x="f169" y="f166"/>
                </a:cubicBezTo>
                <a:cubicBezTo>
                  <a:pt x="f170" y="f171"/>
                  <a:pt x="f172" y="f173"/>
                  <a:pt x="f174" y="f175"/>
                </a:cubicBezTo>
                <a:cubicBezTo>
                  <a:pt x="f176" y="f175"/>
                  <a:pt x="f177" y="f175"/>
                  <a:pt x="f178" y="f175"/>
                </a:cubicBezTo>
                <a:cubicBezTo>
                  <a:pt x="f179" y="f180"/>
                  <a:pt x="f181" y="f114"/>
                  <a:pt x="f182" y="f183"/>
                </a:cubicBezTo>
                <a:cubicBezTo>
                  <a:pt x="f184" y="f183"/>
                  <a:pt x="f185" y="f183"/>
                  <a:pt x="f186" y="f187"/>
                </a:cubicBezTo>
                <a:cubicBezTo>
                  <a:pt x="f185" y="f188"/>
                  <a:pt x="f189" y="f190"/>
                  <a:pt x="f191" y="f192"/>
                </a:cubicBezTo>
                <a:cubicBezTo>
                  <a:pt x="f193" y="f194"/>
                  <a:pt x="f195" y="f196"/>
                  <a:pt x="f197" y="f123"/>
                </a:cubicBezTo>
                <a:cubicBezTo>
                  <a:pt x="f198" y="f199"/>
                  <a:pt x="f200" y="f201"/>
                  <a:pt x="f202" y="f203"/>
                </a:cubicBezTo>
                <a:cubicBezTo>
                  <a:pt x="f204" y="f205"/>
                  <a:pt x="f206" y="f207"/>
                  <a:pt x="f208" y="f209"/>
                </a:cubicBezTo>
                <a:cubicBezTo>
                  <a:pt x="f210" y="f211"/>
                  <a:pt x="f212" y="f211"/>
                  <a:pt x="f213" y="f211"/>
                </a:cubicBezTo>
                <a:cubicBezTo>
                  <a:pt x="f213" y="f214"/>
                  <a:pt x="f213" y="f130"/>
                  <a:pt x="f213" y="f215"/>
                </a:cubicBezTo>
                <a:cubicBezTo>
                  <a:pt x="f216" y="f215"/>
                  <a:pt x="f217" y="f215"/>
                  <a:pt x="f218" y="f134"/>
                </a:cubicBezTo>
                <a:cubicBezTo>
                  <a:pt x="f219" y="f220"/>
                  <a:pt x="f6" y="f221"/>
                  <a:pt x="f222" y="f7"/>
                </a:cubicBezTo>
                <a:cubicBezTo>
                  <a:pt x="f223" y="f7"/>
                  <a:pt x="f224" y="f7"/>
                  <a:pt x="f5" y="f7"/>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92" name="Freeform 100">
            <a:extLst>
              <a:ext uri="{FF2B5EF4-FFF2-40B4-BE49-F238E27FC236}">
                <a16:creationId xmlns:a16="http://schemas.microsoft.com/office/drawing/2014/main" id="{E2563FF0-9BD7-4F99-AD51-54666BB846E9}"/>
              </a:ext>
            </a:extLst>
          </p:cNvPr>
          <p:cNvSpPr/>
          <p:nvPr/>
        </p:nvSpPr>
        <p:spPr>
          <a:xfrm>
            <a:off x="2195510" y="1187448"/>
            <a:ext cx="460372" cy="506413"/>
          </a:xfrm>
          <a:custGeom>
            <a:avLst/>
            <a:gdLst>
              <a:gd name="f0" fmla="val 10800000"/>
              <a:gd name="f1" fmla="val 5400000"/>
              <a:gd name="f2" fmla="val 360"/>
              <a:gd name="f3" fmla="val 180"/>
              <a:gd name="f4" fmla="val w"/>
              <a:gd name="f5" fmla="val h"/>
              <a:gd name="f6" fmla="val 0"/>
              <a:gd name="f7" fmla="val 515"/>
              <a:gd name="f8" fmla="val 565"/>
              <a:gd name="f9" fmla="val 400"/>
              <a:gd name="f10" fmla="val 50"/>
              <a:gd name="f11" fmla="val 402"/>
              <a:gd name="f12" fmla="val 149"/>
              <a:gd name="f13" fmla="val 405"/>
              <a:gd name="f14" fmla="val 245"/>
              <a:gd name="f15" fmla="val 408"/>
              <a:gd name="f16" fmla="val 348"/>
              <a:gd name="f17" fmla="val 334"/>
              <a:gd name="f18" fmla="val 395"/>
              <a:gd name="f19" fmla="val 324"/>
              <a:gd name="f20" fmla="val 390"/>
              <a:gd name="f21" fmla="val 315"/>
              <a:gd name="f22" fmla="val 389"/>
              <a:gd name="f23" fmla="val 387"/>
              <a:gd name="f24" fmla="val 386"/>
              <a:gd name="f25" fmla="val 363"/>
              <a:gd name="f26" fmla="val 410"/>
              <a:gd name="f27" fmla="val 458"/>
              <a:gd name="f28" fmla="val 384"/>
              <a:gd name="f29" fmla="val 383"/>
              <a:gd name="f30" fmla="val 381"/>
              <a:gd name="f31" fmla="val 376"/>
              <a:gd name="f32" fmla="val 450"/>
              <a:gd name="f33" fmla="val 371"/>
              <a:gd name="f34" fmla="val 441"/>
              <a:gd name="f35" fmla="val 364"/>
              <a:gd name="f36" fmla="val 428"/>
              <a:gd name="f37" fmla="val 477"/>
              <a:gd name="f38" fmla="val 357"/>
              <a:gd name="f39" fmla="val 521"/>
              <a:gd name="f40" fmla="val 353"/>
              <a:gd name="f41" fmla="val 352"/>
              <a:gd name="f42" fmla="val 351"/>
              <a:gd name="f43" fmla="val 350"/>
              <a:gd name="f44" fmla="val 337"/>
              <a:gd name="f45" fmla="val 489"/>
              <a:gd name="f46" fmla="val 325"/>
              <a:gd name="f47" fmla="val 413"/>
              <a:gd name="f48" fmla="val 311"/>
              <a:gd name="f49" fmla="val 331"/>
              <a:gd name="f50" fmla="val 320"/>
              <a:gd name="f51" fmla="val 338"/>
              <a:gd name="f52" fmla="val 323"/>
              <a:gd name="f53" fmla="val 341"/>
              <a:gd name="f54" fmla="val 347"/>
              <a:gd name="f55" fmla="val 301"/>
              <a:gd name="f56" fmla="val 319"/>
              <a:gd name="f57" fmla="val 260"/>
              <a:gd name="f58" fmla="val 314"/>
              <a:gd name="f59" fmla="val 219"/>
              <a:gd name="f60" fmla="val 281"/>
              <a:gd name="f61" fmla="val 215"/>
              <a:gd name="f62" fmla="val 273"/>
              <a:gd name="f63" fmla="val 221"/>
              <a:gd name="f64" fmla="val 251"/>
              <a:gd name="f65" fmla="val 274"/>
              <a:gd name="f66" fmla="val 275"/>
              <a:gd name="f67" fmla="val 278"/>
              <a:gd name="f68" fmla="val 439"/>
              <a:gd name="f69" fmla="val 279"/>
              <a:gd name="f70" fmla="val 287"/>
              <a:gd name="f71" fmla="val 462"/>
              <a:gd name="f72" fmla="val 292"/>
              <a:gd name="f73" fmla="val 472"/>
              <a:gd name="f74" fmla="val 259"/>
              <a:gd name="f75" fmla="val 223"/>
              <a:gd name="f76" fmla="val 183"/>
              <a:gd name="f77" fmla="val 192"/>
              <a:gd name="f78" fmla="val 455"/>
              <a:gd name="f79" fmla="val 203"/>
              <a:gd name="f80" fmla="val 442"/>
              <a:gd name="f81" fmla="val 205"/>
              <a:gd name="f82" fmla="val 209"/>
              <a:gd name="f83" fmla="val 210"/>
              <a:gd name="f84" fmla="val 349"/>
              <a:gd name="f85" fmla="val 297"/>
              <a:gd name="f86" fmla="val 268"/>
              <a:gd name="f87" fmla="val 189"/>
              <a:gd name="f88" fmla="val 277"/>
              <a:gd name="f89" fmla="val 170"/>
              <a:gd name="f90" fmla="val 284"/>
              <a:gd name="f91" fmla="val 150"/>
              <a:gd name="f92" fmla="val 333"/>
              <a:gd name="f93" fmla="val 420"/>
              <a:gd name="f94" fmla="val 427"/>
              <a:gd name="f95" fmla="val 158"/>
              <a:gd name="f96" fmla="val 435"/>
              <a:gd name="f97" fmla="val 163"/>
              <a:gd name="f98" fmla="val 444"/>
              <a:gd name="f99" fmla="val 125"/>
              <a:gd name="f100" fmla="val 87"/>
              <a:gd name="f101" fmla="val 48"/>
              <a:gd name="f102" fmla="val 436"/>
              <a:gd name="f103" fmla="val 81"/>
              <a:gd name="f104" fmla="val 73"/>
              <a:gd name="f105" fmla="val 76"/>
              <a:gd name="f106" fmla="val 358"/>
              <a:gd name="f107" fmla="val 80"/>
              <a:gd name="f108" fmla="val 317"/>
              <a:gd name="f109" fmla="val 77"/>
              <a:gd name="f110" fmla="val 289"/>
              <a:gd name="f111" fmla="val 39"/>
              <a:gd name="f112" fmla="val 29"/>
              <a:gd name="f113" fmla="val 19"/>
              <a:gd name="f114" fmla="val 262"/>
              <a:gd name="f115" fmla="val 12"/>
              <a:gd name="f116" fmla="val 252"/>
              <a:gd name="f117" fmla="val 237"/>
              <a:gd name="f118" fmla="val 4"/>
              <a:gd name="f119" fmla="val 228"/>
              <a:gd name="f120" fmla="val 21"/>
              <a:gd name="f121" fmla="val 220"/>
              <a:gd name="f122" fmla="val 36"/>
              <a:gd name="f123" fmla="val 46"/>
              <a:gd name="f124" fmla="val 42"/>
              <a:gd name="f125" fmla="val 224"/>
              <a:gd name="f126" fmla="val 227"/>
              <a:gd name="f127" fmla="val 34"/>
              <a:gd name="f128" fmla="val 230"/>
              <a:gd name="f129" fmla="val 30"/>
              <a:gd name="f130" fmla="val 233"/>
              <a:gd name="f131" fmla="val 26"/>
              <a:gd name="f132" fmla="val 236"/>
              <a:gd name="f133" fmla="val 18"/>
              <a:gd name="f134" fmla="val 241"/>
              <a:gd name="f135" fmla="val 37"/>
              <a:gd name="f136" fmla="val 253"/>
              <a:gd name="f137" fmla="val 54"/>
              <a:gd name="f138" fmla="val 263"/>
              <a:gd name="f139" fmla="val 70"/>
              <a:gd name="f140" fmla="val 272"/>
              <a:gd name="f141" fmla="val 211"/>
              <a:gd name="f142" fmla="val 152"/>
              <a:gd name="f143" fmla="val 69"/>
              <a:gd name="f144" fmla="val 93"/>
              <a:gd name="f145" fmla="val 83"/>
              <a:gd name="f146" fmla="val 61"/>
              <a:gd name="f147" fmla="val 56"/>
              <a:gd name="f148" fmla="val 62"/>
              <a:gd name="f149" fmla="val 88"/>
              <a:gd name="f150" fmla="val 119"/>
              <a:gd name="f151" fmla="val 148"/>
              <a:gd name="f152" fmla="val 128"/>
              <a:gd name="f153" fmla="val 193"/>
              <a:gd name="f154" fmla="val 264"/>
              <a:gd name="f155" fmla="val 169"/>
              <a:gd name="f156" fmla="val 186"/>
              <a:gd name="f157" fmla="val 229"/>
              <a:gd name="f158" fmla="val 207"/>
              <a:gd name="f159" fmla="val 225"/>
              <a:gd name="f160" fmla="val 222"/>
              <a:gd name="f161" fmla="val 206"/>
              <a:gd name="f162" fmla="val 117"/>
              <a:gd name="f163" fmla="val 64"/>
              <a:gd name="f164" fmla="val 202"/>
              <a:gd name="f165" fmla="val 198"/>
              <a:gd name="f166" fmla="val 195"/>
              <a:gd name="f167" fmla="val 254"/>
              <a:gd name="f168" fmla="val 280"/>
              <a:gd name="f169" fmla="val 65"/>
              <a:gd name="f170" fmla="val 92"/>
              <a:gd name="f171" fmla="val 270"/>
              <a:gd name="f172" fmla="val 269"/>
              <a:gd name="f173" fmla="val 147"/>
              <a:gd name="f174" fmla="val 175"/>
              <a:gd name="f175" fmla="val 293"/>
              <a:gd name="f176" fmla="val 330"/>
              <a:gd name="f177" fmla="val 138"/>
              <a:gd name="f178" fmla="val 321"/>
              <a:gd name="f179" fmla="val 313"/>
              <a:gd name="f180" fmla="val 344"/>
              <a:gd name="f181" fmla="val 372"/>
              <a:gd name="f182" fmla="val 401"/>
              <a:gd name="f183" fmla="val 10"/>
              <a:gd name="f184" fmla="val 403"/>
              <a:gd name="f185" fmla="val 419"/>
              <a:gd name="f186" fmla="val 24"/>
              <a:gd name="f187" fmla="val 433"/>
              <a:gd name="f188" fmla="val 451"/>
              <a:gd name="f189" fmla="val 14"/>
              <a:gd name="f190" fmla="val 469"/>
              <a:gd name="f191" fmla="val 38"/>
              <a:gd name="f192" fmla="val 491"/>
              <a:gd name="f193" fmla="val 507"/>
              <a:gd name="f194" fmla="val 89"/>
              <a:gd name="f195" fmla="val 103"/>
              <a:gd name="f196" fmla="val 513"/>
              <a:gd name="f197" fmla="val 123"/>
              <a:gd name="f198" fmla="val 141"/>
              <a:gd name="f199" fmla="val 509"/>
              <a:gd name="f200" fmla="val 176"/>
              <a:gd name="f201" fmla="val 510"/>
              <a:gd name="f202" fmla="val 194"/>
              <a:gd name="f203" fmla="val 512"/>
              <a:gd name="f204" fmla="val 498"/>
              <a:gd name="f205" fmla="val 475"/>
              <a:gd name="f206" fmla="val 248"/>
              <a:gd name="f207" fmla="val 267"/>
              <a:gd name="f208" fmla="val 421"/>
              <a:gd name="f209" fmla="val 430"/>
              <a:gd name="f210" fmla="val 226"/>
              <a:gd name="f211" fmla="val 443"/>
              <a:gd name="f212" fmla="val 445"/>
              <a:gd name="f213" fmla="val 449"/>
              <a:gd name="f214" fmla="val 447"/>
              <a:gd name="f215" fmla="val 102"/>
              <a:gd name="f216" fmla="val 57"/>
              <a:gd name="f217" fmla="val 52"/>
              <a:gd name="f218" fmla="val 45"/>
              <a:gd name="f219" fmla="val 411"/>
              <a:gd name="f220" fmla="+- 0 0 -90"/>
              <a:gd name="f221" fmla="*/ f4 1 515"/>
              <a:gd name="f222" fmla="*/ f5 1 565"/>
              <a:gd name="f223" fmla="val f6"/>
              <a:gd name="f224" fmla="val f7"/>
              <a:gd name="f225" fmla="val f8"/>
              <a:gd name="f226" fmla="*/ f220 f0 1"/>
              <a:gd name="f227" fmla="+- f225 0 f223"/>
              <a:gd name="f228" fmla="+- f224 0 f223"/>
              <a:gd name="f229" fmla="*/ f226 1 f3"/>
              <a:gd name="f230" fmla="*/ f228 1 515"/>
              <a:gd name="f231" fmla="*/ f227 1 565"/>
              <a:gd name="f232" fmla="*/ 400 f228 1"/>
              <a:gd name="f233" fmla="*/ 50 f227 1"/>
              <a:gd name="f234" fmla="*/ 408 f228 1"/>
              <a:gd name="f235" fmla="*/ 348 f227 1"/>
              <a:gd name="f236" fmla="*/ 390 f228 1"/>
              <a:gd name="f237" fmla="*/ 315 f227 1"/>
              <a:gd name="f238" fmla="*/ 386 f228 1"/>
              <a:gd name="f239" fmla="*/ 458 f227 1"/>
              <a:gd name="f240" fmla="*/ 381 f228 1"/>
              <a:gd name="f241" fmla="*/ 364 f228 1"/>
              <a:gd name="f242" fmla="*/ 428 f227 1"/>
              <a:gd name="f243" fmla="*/ 353 f228 1"/>
              <a:gd name="f244" fmla="*/ 565 f227 1"/>
              <a:gd name="f245" fmla="*/ 350 f228 1"/>
              <a:gd name="f246" fmla="*/ 311 f228 1"/>
              <a:gd name="f247" fmla="*/ 331 f227 1"/>
              <a:gd name="f248" fmla="*/ 331 f228 1"/>
              <a:gd name="f249" fmla="*/ 347 f227 1"/>
              <a:gd name="f250" fmla="*/ 314 f228 1"/>
              <a:gd name="f251" fmla="*/ 219 f227 1"/>
              <a:gd name="f252" fmla="*/ 273 f228 1"/>
              <a:gd name="f253" fmla="*/ 251 f227 1"/>
              <a:gd name="f254" fmla="*/ 278 f228 1"/>
              <a:gd name="f255" fmla="*/ 439 f227 1"/>
              <a:gd name="f256" fmla="*/ 292 f228 1"/>
              <a:gd name="f257" fmla="*/ 472 f227 1"/>
              <a:gd name="f258" fmla="*/ 183 f228 1"/>
              <a:gd name="f259" fmla="*/ 205 f228 1"/>
              <a:gd name="f260" fmla="*/ 210 f228 1"/>
              <a:gd name="f261" fmla="*/ 349 f227 1"/>
              <a:gd name="f262" fmla="*/ 268 f227 1"/>
              <a:gd name="f263" fmla="*/ 150 f228 1"/>
              <a:gd name="f264" fmla="*/ 292 f227 1"/>
              <a:gd name="f265" fmla="*/ 420 f227 1"/>
              <a:gd name="f266" fmla="*/ 163 f228 1"/>
              <a:gd name="f267" fmla="*/ 444 f227 1"/>
              <a:gd name="f268" fmla="*/ 48 f228 1"/>
              <a:gd name="f269" fmla="*/ 436 f227 1"/>
              <a:gd name="f270" fmla="*/ 76 f228 1"/>
              <a:gd name="f271" fmla="*/ 363 f227 1"/>
              <a:gd name="f272" fmla="*/ 39 f228 1"/>
              <a:gd name="f273" fmla="*/ 277 f227 1"/>
              <a:gd name="f274" fmla="*/ 12 f228 1"/>
              <a:gd name="f275" fmla="*/ 252 f227 1"/>
              <a:gd name="f276" fmla="*/ 21 f228 1"/>
              <a:gd name="f277" fmla="*/ 223 f227 1"/>
              <a:gd name="f278" fmla="*/ 46 f228 1"/>
              <a:gd name="f279" fmla="*/ 220 f227 1"/>
              <a:gd name="f280" fmla="*/ 34 f228 1"/>
              <a:gd name="f281" fmla="*/ 230 f227 1"/>
              <a:gd name="f282" fmla="*/ 18 f228 1"/>
              <a:gd name="f283" fmla="*/ 241 f227 1"/>
              <a:gd name="f284" fmla="*/ 70 f228 1"/>
              <a:gd name="f285" fmla="*/ 272 f227 1"/>
              <a:gd name="f286" fmla="*/ 69 f228 1"/>
              <a:gd name="f287" fmla="*/ 93 f227 1"/>
              <a:gd name="f288" fmla="*/ 56 f228 1"/>
              <a:gd name="f289" fmla="*/ 62 f227 1"/>
              <a:gd name="f290" fmla="*/ 148 f228 1"/>
              <a:gd name="f291" fmla="*/ 264 f227 1"/>
              <a:gd name="f292" fmla="*/ 203 f228 1"/>
              <a:gd name="f293" fmla="*/ 207 f228 1"/>
              <a:gd name="f294" fmla="*/ 222 f227 1"/>
              <a:gd name="f295" fmla="*/ 64 f227 1"/>
              <a:gd name="f296" fmla="*/ 195 f228 1"/>
              <a:gd name="f297" fmla="*/ 39 f227 1"/>
              <a:gd name="f298" fmla="*/ 280 f228 1"/>
              <a:gd name="f299" fmla="*/ 270 f228 1"/>
              <a:gd name="f300" fmla="*/ 119 f227 1"/>
              <a:gd name="f301" fmla="*/ 203 f227 1"/>
              <a:gd name="f302" fmla="*/ 337 f228 1"/>
              <a:gd name="f303" fmla="*/ 313 f228 1"/>
              <a:gd name="f304" fmla="*/ 0 f227 1"/>
              <a:gd name="f305" fmla="*/ 401 f228 1"/>
              <a:gd name="f306" fmla="*/ 403 f228 1"/>
              <a:gd name="f307" fmla="*/ 29 f227 1"/>
              <a:gd name="f308" fmla="*/ 451 f228 1"/>
              <a:gd name="f309" fmla="*/ 14 f227 1"/>
              <a:gd name="f310" fmla="*/ 507 f228 1"/>
              <a:gd name="f311" fmla="*/ 89 f227 1"/>
              <a:gd name="f312" fmla="*/ 513 f228 1"/>
              <a:gd name="f313" fmla="*/ 141 f227 1"/>
              <a:gd name="f314" fmla="*/ 510 f228 1"/>
              <a:gd name="f315" fmla="*/ 194 f227 1"/>
              <a:gd name="f316" fmla="*/ 475 f228 1"/>
              <a:gd name="f317" fmla="*/ 248 f227 1"/>
              <a:gd name="f318" fmla="*/ 410 f228 1"/>
              <a:gd name="f319" fmla="*/ 211 f227 1"/>
              <a:gd name="f320" fmla="*/ 443 f228 1"/>
              <a:gd name="f321" fmla="*/ 236 f227 1"/>
              <a:gd name="f322" fmla="*/ 449 f228 1"/>
              <a:gd name="f323" fmla="*/ 441 f228 1"/>
              <a:gd name="f324" fmla="*/ 57 f227 1"/>
              <a:gd name="f325" fmla="*/ 427 f228 1"/>
              <a:gd name="f326" fmla="*/ 45 f227 1"/>
              <a:gd name="f327" fmla="+- f229 0 f1"/>
              <a:gd name="f328" fmla="*/ f232 1 515"/>
              <a:gd name="f329" fmla="*/ f233 1 565"/>
              <a:gd name="f330" fmla="*/ f234 1 515"/>
              <a:gd name="f331" fmla="*/ f235 1 565"/>
              <a:gd name="f332" fmla="*/ f236 1 515"/>
              <a:gd name="f333" fmla="*/ f237 1 565"/>
              <a:gd name="f334" fmla="*/ f238 1 515"/>
              <a:gd name="f335" fmla="*/ f239 1 565"/>
              <a:gd name="f336" fmla="*/ f240 1 515"/>
              <a:gd name="f337" fmla="*/ f241 1 515"/>
              <a:gd name="f338" fmla="*/ f242 1 565"/>
              <a:gd name="f339" fmla="*/ f243 1 515"/>
              <a:gd name="f340" fmla="*/ f244 1 565"/>
              <a:gd name="f341" fmla="*/ f245 1 515"/>
              <a:gd name="f342" fmla="*/ f246 1 515"/>
              <a:gd name="f343" fmla="*/ f247 1 565"/>
              <a:gd name="f344" fmla="*/ f248 1 515"/>
              <a:gd name="f345" fmla="*/ f249 1 565"/>
              <a:gd name="f346" fmla="*/ f250 1 515"/>
              <a:gd name="f347" fmla="*/ f251 1 565"/>
              <a:gd name="f348" fmla="*/ f252 1 515"/>
              <a:gd name="f349" fmla="*/ f253 1 565"/>
              <a:gd name="f350" fmla="*/ f254 1 515"/>
              <a:gd name="f351" fmla="*/ f255 1 565"/>
              <a:gd name="f352" fmla="*/ f256 1 515"/>
              <a:gd name="f353" fmla="*/ f257 1 565"/>
              <a:gd name="f354" fmla="*/ f258 1 515"/>
              <a:gd name="f355" fmla="*/ f259 1 515"/>
              <a:gd name="f356" fmla="*/ f260 1 515"/>
              <a:gd name="f357" fmla="*/ f261 1 565"/>
              <a:gd name="f358" fmla="*/ f262 1 565"/>
              <a:gd name="f359" fmla="*/ f263 1 515"/>
              <a:gd name="f360" fmla="*/ f264 1 565"/>
              <a:gd name="f361" fmla="*/ f265 1 565"/>
              <a:gd name="f362" fmla="*/ f266 1 515"/>
              <a:gd name="f363" fmla="*/ f267 1 565"/>
              <a:gd name="f364" fmla="*/ f268 1 515"/>
              <a:gd name="f365" fmla="*/ f269 1 565"/>
              <a:gd name="f366" fmla="*/ f270 1 515"/>
              <a:gd name="f367" fmla="*/ f271 1 565"/>
              <a:gd name="f368" fmla="*/ f272 1 515"/>
              <a:gd name="f369" fmla="*/ f273 1 565"/>
              <a:gd name="f370" fmla="*/ f274 1 515"/>
              <a:gd name="f371" fmla="*/ f275 1 565"/>
              <a:gd name="f372" fmla="*/ f276 1 515"/>
              <a:gd name="f373" fmla="*/ f277 1 565"/>
              <a:gd name="f374" fmla="*/ f278 1 515"/>
              <a:gd name="f375" fmla="*/ f279 1 565"/>
              <a:gd name="f376" fmla="*/ f280 1 515"/>
              <a:gd name="f377" fmla="*/ f281 1 565"/>
              <a:gd name="f378" fmla="*/ f282 1 515"/>
              <a:gd name="f379" fmla="*/ f283 1 565"/>
              <a:gd name="f380" fmla="*/ f284 1 515"/>
              <a:gd name="f381" fmla="*/ f285 1 565"/>
              <a:gd name="f382" fmla="*/ f286 1 515"/>
              <a:gd name="f383" fmla="*/ f287 1 565"/>
              <a:gd name="f384" fmla="*/ f288 1 515"/>
              <a:gd name="f385" fmla="*/ f289 1 565"/>
              <a:gd name="f386" fmla="*/ f290 1 515"/>
              <a:gd name="f387" fmla="*/ f291 1 565"/>
              <a:gd name="f388" fmla="*/ f292 1 515"/>
              <a:gd name="f389" fmla="*/ f293 1 515"/>
              <a:gd name="f390" fmla="*/ f294 1 565"/>
              <a:gd name="f391" fmla="*/ f295 1 565"/>
              <a:gd name="f392" fmla="*/ f296 1 515"/>
              <a:gd name="f393" fmla="*/ f297 1 565"/>
              <a:gd name="f394" fmla="*/ f298 1 515"/>
              <a:gd name="f395" fmla="*/ f299 1 515"/>
              <a:gd name="f396" fmla="*/ f300 1 565"/>
              <a:gd name="f397" fmla="*/ f301 1 565"/>
              <a:gd name="f398" fmla="*/ f302 1 515"/>
              <a:gd name="f399" fmla="*/ f303 1 515"/>
              <a:gd name="f400" fmla="*/ f304 1 565"/>
              <a:gd name="f401" fmla="*/ f305 1 515"/>
              <a:gd name="f402" fmla="*/ f306 1 515"/>
              <a:gd name="f403" fmla="*/ f307 1 565"/>
              <a:gd name="f404" fmla="*/ f308 1 515"/>
              <a:gd name="f405" fmla="*/ f309 1 565"/>
              <a:gd name="f406" fmla="*/ f310 1 515"/>
              <a:gd name="f407" fmla="*/ f311 1 565"/>
              <a:gd name="f408" fmla="*/ f312 1 515"/>
              <a:gd name="f409" fmla="*/ f313 1 565"/>
              <a:gd name="f410" fmla="*/ f314 1 515"/>
              <a:gd name="f411" fmla="*/ f315 1 565"/>
              <a:gd name="f412" fmla="*/ f316 1 515"/>
              <a:gd name="f413" fmla="*/ f317 1 565"/>
              <a:gd name="f414" fmla="*/ f318 1 515"/>
              <a:gd name="f415" fmla="*/ f319 1 565"/>
              <a:gd name="f416" fmla="*/ f320 1 515"/>
              <a:gd name="f417" fmla="*/ f321 1 565"/>
              <a:gd name="f418" fmla="*/ f322 1 515"/>
              <a:gd name="f419" fmla="*/ f323 1 515"/>
              <a:gd name="f420" fmla="*/ f324 1 565"/>
              <a:gd name="f421" fmla="*/ f325 1 515"/>
              <a:gd name="f422" fmla="*/ f326 1 565"/>
              <a:gd name="f423" fmla="*/ 0 1 f230"/>
              <a:gd name="f424" fmla="*/ f224 1 f230"/>
              <a:gd name="f425" fmla="*/ 0 1 f231"/>
              <a:gd name="f426" fmla="*/ f225 1 f231"/>
              <a:gd name="f427" fmla="*/ f328 1 f230"/>
              <a:gd name="f428" fmla="*/ f329 1 f231"/>
              <a:gd name="f429" fmla="*/ f330 1 f230"/>
              <a:gd name="f430" fmla="*/ f331 1 f231"/>
              <a:gd name="f431" fmla="*/ f332 1 f230"/>
              <a:gd name="f432" fmla="*/ f333 1 f231"/>
              <a:gd name="f433" fmla="*/ f334 1 f230"/>
              <a:gd name="f434" fmla="*/ f335 1 f231"/>
              <a:gd name="f435" fmla="*/ f336 1 f230"/>
              <a:gd name="f436" fmla="*/ f337 1 f230"/>
              <a:gd name="f437" fmla="*/ f338 1 f231"/>
              <a:gd name="f438" fmla="*/ f339 1 f230"/>
              <a:gd name="f439" fmla="*/ f340 1 f231"/>
              <a:gd name="f440" fmla="*/ f341 1 f230"/>
              <a:gd name="f441" fmla="*/ f342 1 f230"/>
              <a:gd name="f442" fmla="*/ f343 1 f231"/>
              <a:gd name="f443" fmla="*/ f344 1 f230"/>
              <a:gd name="f444" fmla="*/ f345 1 f231"/>
              <a:gd name="f445" fmla="*/ f346 1 f230"/>
              <a:gd name="f446" fmla="*/ f347 1 f231"/>
              <a:gd name="f447" fmla="*/ f348 1 f230"/>
              <a:gd name="f448" fmla="*/ f349 1 f231"/>
              <a:gd name="f449" fmla="*/ f350 1 f230"/>
              <a:gd name="f450" fmla="*/ f351 1 f231"/>
              <a:gd name="f451" fmla="*/ f352 1 f230"/>
              <a:gd name="f452" fmla="*/ f353 1 f231"/>
              <a:gd name="f453" fmla="*/ f354 1 f230"/>
              <a:gd name="f454" fmla="*/ f355 1 f230"/>
              <a:gd name="f455" fmla="*/ f356 1 f230"/>
              <a:gd name="f456" fmla="*/ f357 1 f231"/>
              <a:gd name="f457" fmla="*/ f358 1 f231"/>
              <a:gd name="f458" fmla="*/ f359 1 f230"/>
              <a:gd name="f459" fmla="*/ f360 1 f231"/>
              <a:gd name="f460" fmla="*/ f361 1 f231"/>
              <a:gd name="f461" fmla="*/ f362 1 f230"/>
              <a:gd name="f462" fmla="*/ f363 1 f231"/>
              <a:gd name="f463" fmla="*/ f364 1 f230"/>
              <a:gd name="f464" fmla="*/ f365 1 f231"/>
              <a:gd name="f465" fmla="*/ f366 1 f230"/>
              <a:gd name="f466" fmla="*/ f367 1 f231"/>
              <a:gd name="f467" fmla="*/ f368 1 f230"/>
              <a:gd name="f468" fmla="*/ f369 1 f231"/>
              <a:gd name="f469" fmla="*/ f370 1 f230"/>
              <a:gd name="f470" fmla="*/ f371 1 f231"/>
              <a:gd name="f471" fmla="*/ f372 1 f230"/>
              <a:gd name="f472" fmla="*/ f373 1 f231"/>
              <a:gd name="f473" fmla="*/ f374 1 f230"/>
              <a:gd name="f474" fmla="*/ f375 1 f231"/>
              <a:gd name="f475" fmla="*/ f376 1 f230"/>
              <a:gd name="f476" fmla="*/ f377 1 f231"/>
              <a:gd name="f477" fmla="*/ f378 1 f230"/>
              <a:gd name="f478" fmla="*/ f379 1 f231"/>
              <a:gd name="f479" fmla="*/ f380 1 f230"/>
              <a:gd name="f480" fmla="*/ f381 1 f231"/>
              <a:gd name="f481" fmla="*/ f382 1 f230"/>
              <a:gd name="f482" fmla="*/ f383 1 f231"/>
              <a:gd name="f483" fmla="*/ f384 1 f230"/>
              <a:gd name="f484" fmla="*/ f385 1 f231"/>
              <a:gd name="f485" fmla="*/ f386 1 f230"/>
              <a:gd name="f486" fmla="*/ f387 1 f231"/>
              <a:gd name="f487" fmla="*/ f388 1 f230"/>
              <a:gd name="f488" fmla="*/ f389 1 f230"/>
              <a:gd name="f489" fmla="*/ f390 1 f231"/>
              <a:gd name="f490" fmla="*/ f391 1 f231"/>
              <a:gd name="f491" fmla="*/ f392 1 f230"/>
              <a:gd name="f492" fmla="*/ f393 1 f231"/>
              <a:gd name="f493" fmla="*/ f394 1 f230"/>
              <a:gd name="f494" fmla="*/ f395 1 f230"/>
              <a:gd name="f495" fmla="*/ f396 1 f231"/>
              <a:gd name="f496" fmla="*/ f397 1 f231"/>
              <a:gd name="f497" fmla="*/ f398 1 f230"/>
              <a:gd name="f498" fmla="*/ f399 1 f230"/>
              <a:gd name="f499" fmla="*/ f400 1 f231"/>
              <a:gd name="f500" fmla="*/ f401 1 f230"/>
              <a:gd name="f501" fmla="*/ f402 1 f230"/>
              <a:gd name="f502" fmla="*/ f403 1 f231"/>
              <a:gd name="f503" fmla="*/ f404 1 f230"/>
              <a:gd name="f504" fmla="*/ f405 1 f231"/>
              <a:gd name="f505" fmla="*/ f406 1 f230"/>
              <a:gd name="f506" fmla="*/ f407 1 f231"/>
              <a:gd name="f507" fmla="*/ f408 1 f230"/>
              <a:gd name="f508" fmla="*/ f409 1 f231"/>
              <a:gd name="f509" fmla="*/ f410 1 f230"/>
              <a:gd name="f510" fmla="*/ f411 1 f231"/>
              <a:gd name="f511" fmla="*/ f412 1 f230"/>
              <a:gd name="f512" fmla="*/ f413 1 f231"/>
              <a:gd name="f513" fmla="*/ f414 1 f230"/>
              <a:gd name="f514" fmla="*/ f415 1 f231"/>
              <a:gd name="f515" fmla="*/ f416 1 f230"/>
              <a:gd name="f516" fmla="*/ f417 1 f231"/>
              <a:gd name="f517" fmla="*/ f418 1 f230"/>
              <a:gd name="f518" fmla="*/ f419 1 f230"/>
              <a:gd name="f519" fmla="*/ f420 1 f231"/>
              <a:gd name="f520" fmla="*/ f421 1 f230"/>
              <a:gd name="f521" fmla="*/ f422 1 f231"/>
              <a:gd name="f522" fmla="*/ f423 f221 1"/>
              <a:gd name="f523" fmla="*/ f424 f221 1"/>
              <a:gd name="f524" fmla="*/ f426 f222 1"/>
              <a:gd name="f525" fmla="*/ f425 f222 1"/>
              <a:gd name="f526" fmla="*/ f427 f221 1"/>
              <a:gd name="f527" fmla="*/ f428 f222 1"/>
              <a:gd name="f528" fmla="*/ f429 f221 1"/>
              <a:gd name="f529" fmla="*/ f430 f222 1"/>
              <a:gd name="f530" fmla="*/ f431 f221 1"/>
              <a:gd name="f531" fmla="*/ f432 f222 1"/>
              <a:gd name="f532" fmla="*/ f433 f221 1"/>
              <a:gd name="f533" fmla="*/ f434 f222 1"/>
              <a:gd name="f534" fmla="*/ f435 f221 1"/>
              <a:gd name="f535" fmla="*/ f436 f221 1"/>
              <a:gd name="f536" fmla="*/ f437 f222 1"/>
              <a:gd name="f537" fmla="*/ f438 f221 1"/>
              <a:gd name="f538" fmla="*/ f439 f222 1"/>
              <a:gd name="f539" fmla="*/ f440 f221 1"/>
              <a:gd name="f540" fmla="*/ f441 f221 1"/>
              <a:gd name="f541" fmla="*/ f442 f222 1"/>
              <a:gd name="f542" fmla="*/ f443 f221 1"/>
              <a:gd name="f543" fmla="*/ f444 f222 1"/>
              <a:gd name="f544" fmla="*/ f445 f221 1"/>
              <a:gd name="f545" fmla="*/ f446 f222 1"/>
              <a:gd name="f546" fmla="*/ f447 f221 1"/>
              <a:gd name="f547" fmla="*/ f448 f222 1"/>
              <a:gd name="f548" fmla="*/ f449 f221 1"/>
              <a:gd name="f549" fmla="*/ f450 f222 1"/>
              <a:gd name="f550" fmla="*/ f451 f221 1"/>
              <a:gd name="f551" fmla="*/ f452 f222 1"/>
              <a:gd name="f552" fmla="*/ f453 f221 1"/>
              <a:gd name="f553" fmla="*/ f454 f221 1"/>
              <a:gd name="f554" fmla="*/ f455 f221 1"/>
              <a:gd name="f555" fmla="*/ f456 f222 1"/>
              <a:gd name="f556" fmla="*/ f457 f222 1"/>
              <a:gd name="f557" fmla="*/ f458 f221 1"/>
              <a:gd name="f558" fmla="*/ f459 f222 1"/>
              <a:gd name="f559" fmla="*/ f460 f222 1"/>
              <a:gd name="f560" fmla="*/ f461 f221 1"/>
              <a:gd name="f561" fmla="*/ f462 f222 1"/>
              <a:gd name="f562" fmla="*/ f463 f221 1"/>
              <a:gd name="f563" fmla="*/ f464 f222 1"/>
              <a:gd name="f564" fmla="*/ f465 f221 1"/>
              <a:gd name="f565" fmla="*/ f466 f222 1"/>
              <a:gd name="f566" fmla="*/ f467 f221 1"/>
              <a:gd name="f567" fmla="*/ f468 f222 1"/>
              <a:gd name="f568" fmla="*/ f469 f221 1"/>
              <a:gd name="f569" fmla="*/ f470 f222 1"/>
              <a:gd name="f570" fmla="*/ f471 f221 1"/>
              <a:gd name="f571" fmla="*/ f472 f222 1"/>
              <a:gd name="f572" fmla="*/ f473 f221 1"/>
              <a:gd name="f573" fmla="*/ f474 f222 1"/>
              <a:gd name="f574" fmla="*/ f475 f221 1"/>
              <a:gd name="f575" fmla="*/ f476 f222 1"/>
              <a:gd name="f576" fmla="*/ f477 f221 1"/>
              <a:gd name="f577" fmla="*/ f478 f222 1"/>
              <a:gd name="f578" fmla="*/ f479 f221 1"/>
              <a:gd name="f579" fmla="*/ f480 f222 1"/>
              <a:gd name="f580" fmla="*/ f481 f221 1"/>
              <a:gd name="f581" fmla="*/ f482 f222 1"/>
              <a:gd name="f582" fmla="*/ f483 f221 1"/>
              <a:gd name="f583" fmla="*/ f484 f222 1"/>
              <a:gd name="f584" fmla="*/ f485 f221 1"/>
              <a:gd name="f585" fmla="*/ f486 f222 1"/>
              <a:gd name="f586" fmla="*/ f487 f221 1"/>
              <a:gd name="f587" fmla="*/ f488 f221 1"/>
              <a:gd name="f588" fmla="*/ f489 f222 1"/>
              <a:gd name="f589" fmla="*/ f490 f222 1"/>
              <a:gd name="f590" fmla="*/ f491 f221 1"/>
              <a:gd name="f591" fmla="*/ f492 f222 1"/>
              <a:gd name="f592" fmla="*/ f493 f221 1"/>
              <a:gd name="f593" fmla="*/ f494 f221 1"/>
              <a:gd name="f594" fmla="*/ f495 f222 1"/>
              <a:gd name="f595" fmla="*/ f496 f222 1"/>
              <a:gd name="f596" fmla="*/ f497 f221 1"/>
              <a:gd name="f597" fmla="*/ f498 f221 1"/>
              <a:gd name="f598" fmla="*/ f499 f222 1"/>
              <a:gd name="f599" fmla="*/ f500 f221 1"/>
              <a:gd name="f600" fmla="*/ f501 f221 1"/>
              <a:gd name="f601" fmla="*/ f502 f222 1"/>
              <a:gd name="f602" fmla="*/ f503 f221 1"/>
              <a:gd name="f603" fmla="*/ f504 f222 1"/>
              <a:gd name="f604" fmla="*/ f505 f221 1"/>
              <a:gd name="f605" fmla="*/ f506 f222 1"/>
              <a:gd name="f606" fmla="*/ f507 f221 1"/>
              <a:gd name="f607" fmla="*/ f508 f222 1"/>
              <a:gd name="f608" fmla="*/ f509 f221 1"/>
              <a:gd name="f609" fmla="*/ f510 f222 1"/>
              <a:gd name="f610" fmla="*/ f511 f221 1"/>
              <a:gd name="f611" fmla="*/ f512 f222 1"/>
              <a:gd name="f612" fmla="*/ f513 f221 1"/>
              <a:gd name="f613" fmla="*/ f514 f222 1"/>
              <a:gd name="f614" fmla="*/ f515 f221 1"/>
              <a:gd name="f615" fmla="*/ f516 f222 1"/>
              <a:gd name="f616" fmla="*/ f517 f221 1"/>
              <a:gd name="f617" fmla="*/ f518 f221 1"/>
              <a:gd name="f618" fmla="*/ f519 f222 1"/>
              <a:gd name="f619" fmla="*/ f520 f221 1"/>
              <a:gd name="f620" fmla="*/ f521 f222 1"/>
            </a:gdLst>
            <a:ahLst/>
            <a:cxnLst>
              <a:cxn ang="3cd4">
                <a:pos x="hc" y="t"/>
              </a:cxn>
              <a:cxn ang="0">
                <a:pos x="r" y="vc"/>
              </a:cxn>
              <a:cxn ang="cd4">
                <a:pos x="hc" y="b"/>
              </a:cxn>
              <a:cxn ang="cd2">
                <a:pos x="l" y="vc"/>
              </a:cxn>
              <a:cxn ang="f327">
                <a:pos x="f526" y="f527"/>
              </a:cxn>
              <a:cxn ang="f327">
                <a:pos x="f528" y="f529"/>
              </a:cxn>
              <a:cxn ang="f327">
                <a:pos x="f530" y="f531"/>
              </a:cxn>
              <a:cxn ang="f327">
                <a:pos x="f532" y="f531"/>
              </a:cxn>
              <a:cxn ang="f327">
                <a:pos x="f532" y="f533"/>
              </a:cxn>
              <a:cxn ang="f327">
                <a:pos x="f534" y="f533"/>
              </a:cxn>
              <a:cxn ang="f327">
                <a:pos x="f535" y="f536"/>
              </a:cxn>
              <a:cxn ang="f327">
                <a:pos x="f537" y="f538"/>
              </a:cxn>
              <a:cxn ang="f327">
                <a:pos x="f539" y="f538"/>
              </a:cxn>
              <a:cxn ang="f327">
                <a:pos x="f540" y="f541"/>
              </a:cxn>
              <a:cxn ang="f327">
                <a:pos x="f542" y="f543"/>
              </a:cxn>
              <a:cxn ang="f327">
                <a:pos x="f544" y="f545"/>
              </a:cxn>
              <a:cxn ang="f327">
                <a:pos x="f546" y="f547"/>
              </a:cxn>
              <a:cxn ang="f327">
                <a:pos x="f548" y="f549"/>
              </a:cxn>
              <a:cxn ang="f327">
                <a:pos x="f550" y="f551"/>
              </a:cxn>
              <a:cxn ang="f327">
                <a:pos x="f552" y="f551"/>
              </a:cxn>
              <a:cxn ang="f327">
                <a:pos x="f553" y="f536"/>
              </a:cxn>
              <a:cxn ang="f327">
                <a:pos x="f554" y="f555"/>
              </a:cxn>
              <a:cxn ang="f327">
                <a:pos x="f554" y="f556"/>
              </a:cxn>
              <a:cxn ang="f327">
                <a:pos x="f557" y="f558"/>
              </a:cxn>
              <a:cxn ang="f327">
                <a:pos x="f557" y="f559"/>
              </a:cxn>
              <a:cxn ang="f327">
                <a:pos x="f560" y="f561"/>
              </a:cxn>
              <a:cxn ang="f327">
                <a:pos x="f562" y="f563"/>
              </a:cxn>
              <a:cxn ang="f327">
                <a:pos x="f564" y="f565"/>
              </a:cxn>
              <a:cxn ang="f327">
                <a:pos x="f564" y="f555"/>
              </a:cxn>
              <a:cxn ang="f327">
                <a:pos x="f566" y="f567"/>
              </a:cxn>
              <a:cxn ang="f327">
                <a:pos x="f568" y="f569"/>
              </a:cxn>
              <a:cxn ang="f327">
                <a:pos x="f570" y="f571"/>
              </a:cxn>
              <a:cxn ang="f327">
                <a:pos x="f572" y="f573"/>
              </a:cxn>
              <a:cxn ang="f327">
                <a:pos x="f574" y="f575"/>
              </a:cxn>
              <a:cxn ang="f327">
                <a:pos x="f576" y="f577"/>
              </a:cxn>
              <a:cxn ang="f327">
                <a:pos x="f578" y="f579"/>
              </a:cxn>
              <a:cxn ang="f327">
                <a:pos x="f580" y="f581"/>
              </a:cxn>
              <a:cxn ang="f327">
                <a:pos x="f582" y="f583"/>
              </a:cxn>
              <a:cxn ang="f327">
                <a:pos x="f584" y="f583"/>
              </a:cxn>
              <a:cxn ang="f327">
                <a:pos x="f584" y="f585"/>
              </a:cxn>
              <a:cxn ang="f327">
                <a:pos x="f586" y="f575"/>
              </a:cxn>
              <a:cxn ang="f327">
                <a:pos x="f587" y="f588"/>
              </a:cxn>
              <a:cxn ang="f327">
                <a:pos x="f586" y="f589"/>
              </a:cxn>
              <a:cxn ang="f327">
                <a:pos x="f590" y="f591"/>
              </a:cxn>
              <a:cxn ang="f327">
                <a:pos x="f592" y="f591"/>
              </a:cxn>
              <a:cxn ang="f327">
                <a:pos x="f593" y="f594"/>
              </a:cxn>
              <a:cxn ang="f327">
                <a:pos x="f593" y="f595"/>
              </a:cxn>
              <a:cxn ang="f327">
                <a:pos x="f596" y="f595"/>
              </a:cxn>
              <a:cxn ang="f327">
                <a:pos x="f597" y="f598"/>
              </a:cxn>
              <a:cxn ang="f327">
                <a:pos x="f599" y="f598"/>
              </a:cxn>
              <a:cxn ang="f327">
                <a:pos x="f600" y="f601"/>
              </a:cxn>
              <a:cxn ang="f327">
                <a:pos x="f602" y="f603"/>
              </a:cxn>
              <a:cxn ang="f327">
                <a:pos x="f604" y="f605"/>
              </a:cxn>
              <a:cxn ang="f327">
                <a:pos x="f606" y="f607"/>
              </a:cxn>
              <a:cxn ang="f327">
                <a:pos x="f608" y="f609"/>
              </a:cxn>
              <a:cxn ang="f327">
                <a:pos x="f610" y="f611"/>
              </a:cxn>
              <a:cxn ang="f327">
                <a:pos x="f612" y="f613"/>
              </a:cxn>
              <a:cxn ang="f327">
                <a:pos x="f614" y="f615"/>
              </a:cxn>
              <a:cxn ang="f327">
                <a:pos x="f616" y="f609"/>
              </a:cxn>
              <a:cxn ang="f327">
                <a:pos x="f617" y="f618"/>
              </a:cxn>
              <a:cxn ang="f327">
                <a:pos x="f619" y="f620"/>
              </a:cxn>
              <a:cxn ang="f327">
                <a:pos x="f526" y="f527"/>
              </a:cxn>
            </a:cxnLst>
            <a:rect l="f522" t="f525" r="f523" b="f524"/>
            <a:pathLst>
              <a:path w="515" h="565">
                <a:moveTo>
                  <a:pt x="f9" y="f10"/>
                </a:moveTo>
                <a:cubicBezTo>
                  <a:pt x="f11" y="f12"/>
                  <a:pt x="f13" y="f14"/>
                  <a:pt x="f15" y="f16"/>
                </a:cubicBezTo>
                <a:cubicBezTo>
                  <a:pt x="f9" y="f17"/>
                  <a:pt x="f18" y="f19"/>
                  <a:pt x="f20" y="f21"/>
                </a:cubicBezTo>
                <a:cubicBezTo>
                  <a:pt x="f22" y="f21"/>
                  <a:pt x="f23" y="f21"/>
                  <a:pt x="f24" y="f21"/>
                </a:cubicBezTo>
                <a:cubicBezTo>
                  <a:pt x="f24" y="f25"/>
                  <a:pt x="f24" y="f26"/>
                  <a:pt x="f24" y="f27"/>
                </a:cubicBezTo>
                <a:cubicBezTo>
                  <a:pt x="f28" y="f27"/>
                  <a:pt x="f29" y="f27"/>
                  <a:pt x="f30" y="f27"/>
                </a:cubicBezTo>
                <a:cubicBezTo>
                  <a:pt x="f31" y="f32"/>
                  <a:pt x="f33" y="f34"/>
                  <a:pt x="f35" y="f36"/>
                </a:cubicBezTo>
                <a:cubicBezTo>
                  <a:pt x="f2" y="f37"/>
                  <a:pt x="f38" y="f39"/>
                  <a:pt x="f40" y="f8"/>
                </a:cubicBezTo>
                <a:cubicBezTo>
                  <a:pt x="f41" y="f8"/>
                  <a:pt x="f42" y="f8"/>
                  <a:pt x="f43" y="f8"/>
                </a:cubicBezTo>
                <a:cubicBezTo>
                  <a:pt x="f44" y="f45"/>
                  <a:pt x="f46" y="f47"/>
                  <a:pt x="f48" y="f49"/>
                </a:cubicBezTo>
                <a:cubicBezTo>
                  <a:pt x="f50" y="f51"/>
                  <a:pt x="f52" y="f53"/>
                  <a:pt x="f49" y="f54"/>
                </a:cubicBezTo>
                <a:cubicBezTo>
                  <a:pt x="f46" y="f55"/>
                  <a:pt x="f56" y="f57"/>
                  <a:pt x="f58" y="f59"/>
                </a:cubicBezTo>
                <a:cubicBezTo>
                  <a:pt x="f60" y="f61"/>
                  <a:pt x="f62" y="f63"/>
                  <a:pt x="f62" y="f64"/>
                </a:cubicBezTo>
                <a:cubicBezTo>
                  <a:pt x="f65" y="f58"/>
                  <a:pt x="f66" y="f31"/>
                  <a:pt x="f67" y="f68"/>
                </a:cubicBezTo>
                <a:cubicBezTo>
                  <a:pt x="f69" y="f32"/>
                  <a:pt x="f70" y="f71"/>
                  <a:pt x="f72" y="f73"/>
                </a:cubicBezTo>
                <a:cubicBezTo>
                  <a:pt x="f74" y="f73"/>
                  <a:pt x="f75" y="f73"/>
                  <a:pt x="f76" y="f73"/>
                </a:cubicBezTo>
                <a:cubicBezTo>
                  <a:pt x="f77" y="f78"/>
                  <a:pt x="f79" y="f80"/>
                  <a:pt x="f81" y="f36"/>
                </a:cubicBezTo>
                <a:cubicBezTo>
                  <a:pt x="f82" y="f11"/>
                  <a:pt x="f82" y="f31"/>
                  <a:pt x="f83" y="f84"/>
                </a:cubicBezTo>
                <a:cubicBezTo>
                  <a:pt x="f83" y="f52"/>
                  <a:pt x="f83" y="f85"/>
                  <a:pt x="f83" y="f86"/>
                </a:cubicBezTo>
                <a:cubicBezTo>
                  <a:pt x="f87" y="f88"/>
                  <a:pt x="f89" y="f90"/>
                  <a:pt x="f91" y="f72"/>
                </a:cubicBezTo>
                <a:cubicBezTo>
                  <a:pt x="f91" y="f92"/>
                  <a:pt x="f12" y="f31"/>
                  <a:pt x="f91" y="f93"/>
                </a:cubicBezTo>
                <a:cubicBezTo>
                  <a:pt x="f91" y="f94"/>
                  <a:pt x="f95" y="f96"/>
                  <a:pt x="f97" y="f98"/>
                </a:cubicBezTo>
                <a:cubicBezTo>
                  <a:pt x="f99" y="f34"/>
                  <a:pt x="f100" y="f68"/>
                  <a:pt x="f101" y="f102"/>
                </a:cubicBezTo>
                <a:cubicBezTo>
                  <a:pt x="f103" y="f93"/>
                  <a:pt x="f104" y="f22"/>
                  <a:pt x="f105" y="f25"/>
                </a:cubicBezTo>
                <a:cubicBezTo>
                  <a:pt x="f105" y="f106"/>
                  <a:pt x="f105" y="f40"/>
                  <a:pt x="f105" y="f84"/>
                </a:cubicBezTo>
                <a:cubicBezTo>
                  <a:pt x="f107" y="f108"/>
                  <a:pt x="f109" y="f110"/>
                  <a:pt x="f111" y="f88"/>
                </a:cubicBezTo>
                <a:cubicBezTo>
                  <a:pt x="f112" y="f62"/>
                  <a:pt x="f113" y="f114"/>
                  <a:pt x="f115" y="f116"/>
                </a:cubicBezTo>
                <a:cubicBezTo>
                  <a:pt x="f6" y="f117"/>
                  <a:pt x="f118" y="f119"/>
                  <a:pt x="f120" y="f75"/>
                </a:cubicBezTo>
                <a:cubicBezTo>
                  <a:pt x="f112" y="f121"/>
                  <a:pt x="f122" y="f59"/>
                  <a:pt x="f123" y="f121"/>
                </a:cubicBezTo>
                <a:cubicBezTo>
                  <a:pt x="f124" y="f125"/>
                  <a:pt x="f111" y="f126"/>
                  <a:pt x="f127" y="f128"/>
                </a:cubicBezTo>
                <a:cubicBezTo>
                  <a:pt x="f129" y="f130"/>
                  <a:pt x="f131" y="f132"/>
                  <a:pt x="f133" y="f134"/>
                </a:cubicBezTo>
                <a:cubicBezTo>
                  <a:pt x="f135" y="f136"/>
                  <a:pt x="f137" y="f138"/>
                  <a:pt x="f139" y="f140"/>
                </a:cubicBezTo>
                <a:cubicBezTo>
                  <a:pt x="f139" y="f141"/>
                  <a:pt x="f139" y="f142"/>
                  <a:pt x="f143" y="f144"/>
                </a:cubicBezTo>
                <a:cubicBezTo>
                  <a:pt x="f143" y="f145"/>
                  <a:pt x="f146" y="f104"/>
                  <a:pt x="f147" y="f148"/>
                </a:cubicBezTo>
                <a:cubicBezTo>
                  <a:pt x="f149" y="f148"/>
                  <a:pt x="f150" y="f148"/>
                  <a:pt x="f151" y="f148"/>
                </a:cubicBezTo>
                <a:cubicBezTo>
                  <a:pt x="f151" y="f152"/>
                  <a:pt x="f151" y="f153"/>
                  <a:pt x="f151" y="f154"/>
                </a:cubicBezTo>
                <a:cubicBezTo>
                  <a:pt x="f155" y="f64"/>
                  <a:pt x="f156" y="f134"/>
                  <a:pt x="f79" y="f128"/>
                </a:cubicBezTo>
                <a:cubicBezTo>
                  <a:pt x="f81" y="f157"/>
                  <a:pt x="f158" y="f159"/>
                  <a:pt x="f158" y="f160"/>
                </a:cubicBezTo>
                <a:cubicBezTo>
                  <a:pt x="f161" y="f155"/>
                  <a:pt x="f81" y="f162"/>
                  <a:pt x="f79" y="f163"/>
                </a:cubicBezTo>
                <a:cubicBezTo>
                  <a:pt x="f164" y="f147"/>
                  <a:pt x="f165" y="f101"/>
                  <a:pt x="f166" y="f111"/>
                </a:cubicBezTo>
                <a:cubicBezTo>
                  <a:pt x="f125" y="f111"/>
                  <a:pt x="f167" y="f111"/>
                  <a:pt x="f168" y="f111"/>
                </a:cubicBezTo>
                <a:cubicBezTo>
                  <a:pt x="f88" y="f169"/>
                  <a:pt x="f140" y="f170"/>
                  <a:pt x="f171" y="f150"/>
                </a:cubicBezTo>
                <a:cubicBezTo>
                  <a:pt x="f172" y="f173"/>
                  <a:pt x="f171" y="f174"/>
                  <a:pt x="f171" y="f79"/>
                </a:cubicBezTo>
                <a:cubicBezTo>
                  <a:pt x="f175" y="f79"/>
                  <a:pt x="f58" y="f79"/>
                  <a:pt x="f44" y="f79"/>
                </a:cubicBezTo>
                <a:cubicBezTo>
                  <a:pt x="f176" y="f177"/>
                  <a:pt x="f178" y="f139"/>
                  <a:pt x="f179" y="f6"/>
                </a:cubicBezTo>
                <a:cubicBezTo>
                  <a:pt x="f180" y="f6"/>
                  <a:pt x="f181" y="f6"/>
                  <a:pt x="f182" y="f6"/>
                </a:cubicBezTo>
                <a:cubicBezTo>
                  <a:pt x="f182" y="f183"/>
                  <a:pt x="f11" y="f133"/>
                  <a:pt x="f184" y="f112"/>
                </a:cubicBezTo>
                <a:cubicBezTo>
                  <a:pt x="f185" y="f186"/>
                  <a:pt x="f187" y="f113"/>
                  <a:pt x="f188" y="f189"/>
                </a:cubicBezTo>
                <a:cubicBezTo>
                  <a:pt x="f190" y="f191"/>
                  <a:pt x="f192" y="f146"/>
                  <a:pt x="f193" y="f194"/>
                </a:cubicBezTo>
                <a:cubicBezTo>
                  <a:pt x="f7" y="f195"/>
                  <a:pt x="f196" y="f197"/>
                  <a:pt x="f196" y="f198"/>
                </a:cubicBezTo>
                <a:cubicBezTo>
                  <a:pt x="f196" y="f95"/>
                  <a:pt x="f199" y="f200"/>
                  <a:pt x="f201" y="f202"/>
                </a:cubicBezTo>
                <a:cubicBezTo>
                  <a:pt x="f203" y="f160"/>
                  <a:pt x="f204" y="f117"/>
                  <a:pt x="f205" y="f206"/>
                </a:cubicBezTo>
                <a:cubicBezTo>
                  <a:pt x="f102" y="f207"/>
                  <a:pt x="f208" y="f57"/>
                  <a:pt x="f26" y="f141"/>
                </a:cubicBezTo>
                <a:cubicBezTo>
                  <a:pt x="f208" y="f59"/>
                  <a:pt x="f209" y="f210"/>
                  <a:pt x="f211" y="f132"/>
                </a:cubicBezTo>
                <a:cubicBezTo>
                  <a:pt x="f212" y="f59"/>
                  <a:pt x="f32" y="f158"/>
                  <a:pt x="f213" y="f202"/>
                </a:cubicBezTo>
                <a:cubicBezTo>
                  <a:pt x="f214" y="f151"/>
                  <a:pt x="f212" y="f215"/>
                  <a:pt x="f34" y="f216"/>
                </a:cubicBezTo>
                <a:cubicBezTo>
                  <a:pt x="f34" y="f217"/>
                  <a:pt x="f187" y="f123"/>
                  <a:pt x="f94" y="f218"/>
                </a:cubicBezTo>
                <a:cubicBezTo>
                  <a:pt x="f185" y="f218"/>
                  <a:pt x="f219" y="f101"/>
                  <a:pt x="f9" y="f10"/>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93" name="Freeform 101">
            <a:extLst>
              <a:ext uri="{FF2B5EF4-FFF2-40B4-BE49-F238E27FC236}">
                <a16:creationId xmlns:a16="http://schemas.microsoft.com/office/drawing/2014/main" id="{30F17A2F-206E-4A6B-908C-8C7B9B9ED55F}"/>
              </a:ext>
            </a:extLst>
          </p:cNvPr>
          <p:cNvSpPr/>
          <p:nvPr/>
        </p:nvSpPr>
        <p:spPr>
          <a:xfrm>
            <a:off x="2286000" y="1841501"/>
            <a:ext cx="263520" cy="588965"/>
          </a:xfrm>
          <a:custGeom>
            <a:avLst/>
            <a:gdLst>
              <a:gd name="f0" fmla="val 10800000"/>
              <a:gd name="f1" fmla="val 5400000"/>
              <a:gd name="f2" fmla="val 180"/>
              <a:gd name="f3" fmla="val w"/>
              <a:gd name="f4" fmla="val h"/>
              <a:gd name="f5" fmla="val 0"/>
              <a:gd name="f6" fmla="val 294"/>
              <a:gd name="f7" fmla="val 659"/>
              <a:gd name="f8" fmla="val 138"/>
              <a:gd name="f9" fmla="val 655"/>
              <a:gd name="f10" fmla="val 124"/>
              <a:gd name="f11" fmla="val 654"/>
              <a:gd name="f12" fmla="val 112"/>
              <a:gd name="f13" fmla="val 653"/>
              <a:gd name="f14" fmla="val 100"/>
              <a:gd name="f15" fmla="val 652"/>
              <a:gd name="f16" fmla="val 79"/>
              <a:gd name="f17" fmla="val 651"/>
              <a:gd name="f18" fmla="val 78"/>
              <a:gd name="f19" fmla="val 638"/>
              <a:gd name="f20" fmla="val 82"/>
              <a:gd name="f21" fmla="val 622"/>
              <a:gd name="f22" fmla="val 87"/>
              <a:gd name="f23" fmla="val 596"/>
              <a:gd name="f24" fmla="val 94"/>
              <a:gd name="f25" fmla="val 570"/>
              <a:gd name="f26" fmla="val 95"/>
              <a:gd name="f27" fmla="val 544"/>
              <a:gd name="f28" fmla="val 96"/>
              <a:gd name="f29" fmla="val 515"/>
              <a:gd name="f30" fmla="val 91"/>
              <a:gd name="f31" fmla="val 486"/>
              <a:gd name="f32" fmla="val 458"/>
              <a:gd name="f33" fmla="val 85"/>
              <a:gd name="f34" fmla="val 449"/>
              <a:gd name="f35" fmla="val 438"/>
              <a:gd name="f36" fmla="val 71"/>
              <a:gd name="f37" fmla="val 435"/>
              <a:gd name="f38" fmla="val 57"/>
              <a:gd name="f39" fmla="val 429"/>
              <a:gd name="f40" fmla="val 59"/>
              <a:gd name="f41" fmla="val 420"/>
              <a:gd name="f42" fmla="val 61"/>
              <a:gd name="f43" fmla="val 409"/>
              <a:gd name="f44" fmla="val 66"/>
              <a:gd name="f45" fmla="val 377"/>
              <a:gd name="f46" fmla="val 344"/>
              <a:gd name="f47" fmla="val 76"/>
              <a:gd name="f48" fmla="val 312"/>
              <a:gd name="f49" fmla="val 70"/>
              <a:gd name="f50" fmla="val 281"/>
              <a:gd name="f51" fmla="val 56"/>
              <a:gd name="f52" fmla="val 271"/>
              <a:gd name="f53" fmla="val 41"/>
              <a:gd name="f54" fmla="val 261"/>
              <a:gd name="f55" fmla="val 27"/>
              <a:gd name="f56" fmla="val 249"/>
              <a:gd name="f57" fmla="val 12"/>
              <a:gd name="f58" fmla="val 239"/>
              <a:gd name="f59" fmla="val 1"/>
              <a:gd name="f60" fmla="val 231"/>
              <a:gd name="f61" fmla="val 223"/>
              <a:gd name="f62" fmla="val 9"/>
              <a:gd name="f63" fmla="val 213"/>
              <a:gd name="f64" fmla="val 17"/>
              <a:gd name="f65" fmla="val 203"/>
              <a:gd name="f66" fmla="val 26"/>
              <a:gd name="f67" fmla="val 192"/>
              <a:gd name="f68" fmla="val 34"/>
              <a:gd name="f69" fmla="val 182"/>
              <a:gd name="f70" fmla="val 42"/>
              <a:gd name="f71" fmla="val 171"/>
              <a:gd name="f72" fmla="val 53"/>
              <a:gd name="f73" fmla="val 161"/>
              <a:gd name="f74" fmla="val 58"/>
              <a:gd name="f75" fmla="val 148"/>
              <a:gd name="f76" fmla="val 63"/>
              <a:gd name="f77" fmla="val 137"/>
              <a:gd name="f78" fmla="val 69"/>
              <a:gd name="f79" fmla="val 134"/>
              <a:gd name="f80" fmla="val 81"/>
              <a:gd name="f81" fmla="val 135"/>
              <a:gd name="f82" fmla="val 86"/>
              <a:gd name="f83" fmla="val 133"/>
              <a:gd name="f84" fmla="val 126"/>
              <a:gd name="f85" fmla="val 114"/>
              <a:gd name="f86" fmla="val 116"/>
              <a:gd name="f87" fmla="val 105"/>
              <a:gd name="f88" fmla="val 80"/>
              <a:gd name="f89" fmla="val 90"/>
              <a:gd name="f90" fmla="val 39"/>
              <a:gd name="f91" fmla="val 46"/>
              <a:gd name="f92" fmla="val 77"/>
              <a:gd name="f93" fmla="val 47"/>
              <a:gd name="f94" fmla="val 49"/>
              <a:gd name="f95" fmla="val 83"/>
              <a:gd name="f96" fmla="val 30"/>
              <a:gd name="f97" fmla="val 14"/>
              <a:gd name="f98" fmla="val 142"/>
              <a:gd name="f99" fmla="val 4"/>
              <a:gd name="f100" fmla="val 157"/>
              <a:gd name="f101" fmla="val 177"/>
              <a:gd name="f102" fmla="val 193"/>
              <a:gd name="f103" fmla="val 16"/>
              <a:gd name="f104" fmla="val 207"/>
              <a:gd name="f105" fmla="val 21"/>
              <a:gd name="f106" fmla="val 219"/>
              <a:gd name="f107" fmla="val 32"/>
              <a:gd name="f108" fmla="val 40"/>
              <a:gd name="f109" fmla="val 254"/>
              <a:gd name="f110" fmla="val 65"/>
              <a:gd name="f111" fmla="val 250"/>
              <a:gd name="f112" fmla="val 88"/>
              <a:gd name="f113" fmla="val 225"/>
              <a:gd name="f114" fmla="val 200"/>
              <a:gd name="f115" fmla="val 93"/>
              <a:gd name="f116" fmla="val 178"/>
              <a:gd name="f117" fmla="val 122"/>
              <a:gd name="f118" fmla="val 218"/>
              <a:gd name="f119" fmla="val 115"/>
              <a:gd name="f120" fmla="val 222"/>
              <a:gd name="f121" fmla="val 147"/>
              <a:gd name="f122" fmla="val 238"/>
              <a:gd name="f123" fmla="val 165"/>
              <a:gd name="f124" fmla="val 256"/>
              <a:gd name="f125" fmla="val 187"/>
              <a:gd name="f126" fmla="val 274"/>
              <a:gd name="f127" fmla="val 211"/>
              <a:gd name="f128" fmla="val 237"/>
              <a:gd name="f129" fmla="val 280"/>
              <a:gd name="f130" fmla="val 246"/>
              <a:gd name="f131" fmla="val 269"/>
              <a:gd name="f132" fmla="val 257"/>
              <a:gd name="f133" fmla="val 263"/>
              <a:gd name="f134" fmla="val 235"/>
              <a:gd name="f135" fmla="val 226"/>
              <a:gd name="f136" fmla="val 286"/>
              <a:gd name="f137" fmla="val 224"/>
              <a:gd name="f138" fmla="val 307"/>
              <a:gd name="f139" fmla="val 220"/>
              <a:gd name="f140" fmla="val 349"/>
              <a:gd name="f141" fmla="val 392"/>
              <a:gd name="f142" fmla="val 433"/>
              <a:gd name="f143" fmla="val 197"/>
              <a:gd name="f144" fmla="val 499"/>
              <a:gd name="f145" fmla="val 565"/>
              <a:gd name="f146" fmla="val 208"/>
              <a:gd name="f147" fmla="val 630"/>
              <a:gd name="f148" fmla="val 644"/>
              <a:gd name="f149" fmla="val 656"/>
              <a:gd name="f150" fmla="val 191"/>
              <a:gd name="f151" fmla="val 657"/>
              <a:gd name="f152" fmla="val 162"/>
              <a:gd name="f153" fmla="val 149"/>
              <a:gd name="f154" fmla="val 636"/>
              <a:gd name="f155" fmla="val 153"/>
              <a:gd name="f156" fmla="val 169"/>
              <a:gd name="f157" fmla="val 608"/>
              <a:gd name="f158" fmla="val 183"/>
              <a:gd name="f159" fmla="val 584"/>
              <a:gd name="f160" fmla="val 179"/>
              <a:gd name="f161" fmla="val 556"/>
              <a:gd name="f162" fmla="val 175"/>
              <a:gd name="f163" fmla="val 524"/>
              <a:gd name="f164" fmla="val 167"/>
              <a:gd name="f165" fmla="val 493"/>
              <a:gd name="f166" fmla="val 462"/>
              <a:gd name="f167" fmla="val 445"/>
              <a:gd name="f168" fmla="val 144"/>
              <a:gd name="f169" fmla="val 451"/>
              <a:gd name="f170" fmla="val 132"/>
              <a:gd name="f171" fmla="val 119"/>
              <a:gd name="f172" fmla="val 121"/>
              <a:gd name="f173" fmla="val 460"/>
              <a:gd name="f174" fmla="val 120"/>
              <a:gd name="f175" fmla="val 468"/>
              <a:gd name="f176" fmla="val 529"/>
              <a:gd name="f177" fmla="val 587"/>
              <a:gd name="f178" fmla="val 645"/>
              <a:gd name="f179" fmla="val 647"/>
              <a:gd name="f180" fmla="val 650"/>
              <a:gd name="f181" fmla="val 243"/>
              <a:gd name="f182" fmla="val 64"/>
              <a:gd name="f183" fmla="val 212"/>
              <a:gd name="f184" fmla="val 51"/>
              <a:gd name="f185" fmla="val 205"/>
              <a:gd name="f186" fmla="val 44"/>
              <a:gd name="f187" fmla="val 36"/>
              <a:gd name="f188" fmla="val 229"/>
              <a:gd name="f189" fmla="+- 0 0 -90"/>
              <a:gd name="f190" fmla="*/ f3 1 294"/>
              <a:gd name="f191" fmla="*/ f4 1 659"/>
              <a:gd name="f192" fmla="val f5"/>
              <a:gd name="f193" fmla="val f6"/>
              <a:gd name="f194" fmla="val f7"/>
              <a:gd name="f195" fmla="*/ f189 f0 1"/>
              <a:gd name="f196" fmla="+- f194 0 f192"/>
              <a:gd name="f197" fmla="+- f193 0 f192"/>
              <a:gd name="f198" fmla="*/ f195 1 f2"/>
              <a:gd name="f199" fmla="*/ f197 1 294"/>
              <a:gd name="f200" fmla="*/ f196 1 659"/>
              <a:gd name="f201" fmla="*/ 138 f197 1"/>
              <a:gd name="f202" fmla="*/ 655 f196 1"/>
              <a:gd name="f203" fmla="*/ 100 f197 1"/>
              <a:gd name="f204" fmla="*/ 652 f196 1"/>
              <a:gd name="f205" fmla="*/ 82 f197 1"/>
              <a:gd name="f206" fmla="*/ 622 f196 1"/>
              <a:gd name="f207" fmla="*/ 95 f197 1"/>
              <a:gd name="f208" fmla="*/ 544 f196 1"/>
              <a:gd name="f209" fmla="*/ 87 f197 1"/>
              <a:gd name="f210" fmla="*/ 458 f196 1"/>
              <a:gd name="f211" fmla="*/ 71 f197 1"/>
              <a:gd name="f212" fmla="*/ 435 f196 1"/>
              <a:gd name="f213" fmla="*/ 61 f197 1"/>
              <a:gd name="f214" fmla="*/ 409 f196 1"/>
              <a:gd name="f215" fmla="*/ 76 f197 1"/>
              <a:gd name="f216" fmla="*/ 312 f196 1"/>
              <a:gd name="f217" fmla="*/ 56 f197 1"/>
              <a:gd name="f218" fmla="*/ 271 f196 1"/>
              <a:gd name="f219" fmla="*/ 12 f197 1"/>
              <a:gd name="f220" fmla="*/ 239 f196 1"/>
              <a:gd name="f221" fmla="*/ 9 f197 1"/>
              <a:gd name="f222" fmla="*/ 213 f196 1"/>
              <a:gd name="f223" fmla="*/ 34 f197 1"/>
              <a:gd name="f224" fmla="*/ 182 f196 1"/>
              <a:gd name="f225" fmla="*/ 58 f197 1"/>
              <a:gd name="f226" fmla="*/ 148 f196 1"/>
              <a:gd name="f227" fmla="*/ 81 f197 1"/>
              <a:gd name="f228" fmla="*/ 135 f196 1"/>
              <a:gd name="f229" fmla="*/ 96 f197 1"/>
              <a:gd name="f230" fmla="*/ 133 f196 1"/>
              <a:gd name="f231" fmla="*/ 105 f196 1"/>
              <a:gd name="f232" fmla="*/ 39 f197 1"/>
              <a:gd name="f233" fmla="*/ 96 f196 1"/>
              <a:gd name="f234" fmla="*/ 57 f197 1"/>
              <a:gd name="f235" fmla="*/ 49 f196 1"/>
              <a:gd name="f236" fmla="*/ 142 f197 1"/>
              <a:gd name="f237" fmla="*/ 4 f196 1"/>
              <a:gd name="f238" fmla="*/ 193 f197 1"/>
              <a:gd name="f239" fmla="*/ 16 f196 1"/>
              <a:gd name="f240" fmla="*/ 231 f197 1"/>
              <a:gd name="f241" fmla="*/ 40 f196 1"/>
              <a:gd name="f242" fmla="*/ 250 f197 1"/>
              <a:gd name="f243" fmla="*/ 88 f196 1"/>
              <a:gd name="f244" fmla="*/ 178 f197 1"/>
              <a:gd name="f245" fmla="*/ 122 f196 1"/>
              <a:gd name="f246" fmla="*/ 238 f197 1"/>
              <a:gd name="f247" fmla="*/ 165 f196 1"/>
              <a:gd name="f248" fmla="*/ 294 f197 1"/>
              <a:gd name="f249" fmla="*/ 237 f196 1"/>
              <a:gd name="f250" fmla="*/ 256 f197 1"/>
              <a:gd name="f251" fmla="*/ 263 f196 1"/>
              <a:gd name="f252" fmla="*/ 224 f197 1"/>
              <a:gd name="f253" fmla="*/ 307 f196 1"/>
              <a:gd name="f254" fmla="*/ 211 f197 1"/>
              <a:gd name="f255" fmla="*/ 433 f196 1"/>
              <a:gd name="f256" fmla="*/ 208 f197 1"/>
              <a:gd name="f257" fmla="*/ 630 f196 1"/>
              <a:gd name="f258" fmla="*/ 191 f197 1"/>
              <a:gd name="f259" fmla="*/ 657 f196 1"/>
              <a:gd name="f260" fmla="*/ 147 f197 1"/>
              <a:gd name="f261" fmla="*/ 651 f196 1"/>
              <a:gd name="f262" fmla="*/ 153 f197 1"/>
              <a:gd name="f263" fmla="*/ 179 f197 1"/>
              <a:gd name="f264" fmla="*/ 556 f196 1"/>
              <a:gd name="f265" fmla="*/ 161 f197 1"/>
              <a:gd name="f266" fmla="*/ 462 f196 1"/>
              <a:gd name="f267" fmla="*/ 132 f197 1"/>
              <a:gd name="f268" fmla="*/ 451 f196 1"/>
              <a:gd name="f269" fmla="*/ 120 f197 1"/>
              <a:gd name="f270" fmla="*/ 468 f196 1"/>
              <a:gd name="f271" fmla="*/ 137 f197 1"/>
              <a:gd name="f272" fmla="*/ 645 f196 1"/>
              <a:gd name="f273" fmla="*/ 69 f197 1"/>
              <a:gd name="f274" fmla="*/ 243 f196 1"/>
              <a:gd name="f275" fmla="*/ 193 f196 1"/>
              <a:gd name="f276" fmla="*/ 36 f197 1"/>
              <a:gd name="f277" fmla="*/ 222 f196 1"/>
              <a:gd name="f278" fmla="+- f198 0 f1"/>
              <a:gd name="f279" fmla="*/ f201 1 294"/>
              <a:gd name="f280" fmla="*/ f202 1 659"/>
              <a:gd name="f281" fmla="*/ f203 1 294"/>
              <a:gd name="f282" fmla="*/ f204 1 659"/>
              <a:gd name="f283" fmla="*/ f205 1 294"/>
              <a:gd name="f284" fmla="*/ f206 1 659"/>
              <a:gd name="f285" fmla="*/ f207 1 294"/>
              <a:gd name="f286" fmla="*/ f208 1 659"/>
              <a:gd name="f287" fmla="*/ f209 1 294"/>
              <a:gd name="f288" fmla="*/ f210 1 659"/>
              <a:gd name="f289" fmla="*/ f211 1 294"/>
              <a:gd name="f290" fmla="*/ f212 1 659"/>
              <a:gd name="f291" fmla="*/ f213 1 294"/>
              <a:gd name="f292" fmla="*/ f214 1 659"/>
              <a:gd name="f293" fmla="*/ f215 1 294"/>
              <a:gd name="f294" fmla="*/ f216 1 659"/>
              <a:gd name="f295" fmla="*/ f217 1 294"/>
              <a:gd name="f296" fmla="*/ f218 1 659"/>
              <a:gd name="f297" fmla="*/ f219 1 294"/>
              <a:gd name="f298" fmla="*/ f220 1 659"/>
              <a:gd name="f299" fmla="*/ f221 1 294"/>
              <a:gd name="f300" fmla="*/ f222 1 659"/>
              <a:gd name="f301" fmla="*/ f223 1 294"/>
              <a:gd name="f302" fmla="*/ f224 1 659"/>
              <a:gd name="f303" fmla="*/ f225 1 294"/>
              <a:gd name="f304" fmla="*/ f226 1 659"/>
              <a:gd name="f305" fmla="*/ f227 1 294"/>
              <a:gd name="f306" fmla="*/ f228 1 659"/>
              <a:gd name="f307" fmla="*/ f229 1 294"/>
              <a:gd name="f308" fmla="*/ f230 1 659"/>
              <a:gd name="f309" fmla="*/ f231 1 659"/>
              <a:gd name="f310" fmla="*/ f232 1 294"/>
              <a:gd name="f311" fmla="*/ f233 1 659"/>
              <a:gd name="f312" fmla="*/ f234 1 294"/>
              <a:gd name="f313" fmla="*/ f235 1 659"/>
              <a:gd name="f314" fmla="*/ f236 1 294"/>
              <a:gd name="f315" fmla="*/ f237 1 659"/>
              <a:gd name="f316" fmla="*/ f238 1 294"/>
              <a:gd name="f317" fmla="*/ f239 1 659"/>
              <a:gd name="f318" fmla="*/ f240 1 294"/>
              <a:gd name="f319" fmla="*/ f241 1 659"/>
              <a:gd name="f320" fmla="*/ f242 1 294"/>
              <a:gd name="f321" fmla="*/ f243 1 659"/>
              <a:gd name="f322" fmla="*/ f244 1 294"/>
              <a:gd name="f323" fmla="*/ f245 1 659"/>
              <a:gd name="f324" fmla="*/ f246 1 294"/>
              <a:gd name="f325" fmla="*/ f247 1 659"/>
              <a:gd name="f326" fmla="*/ f248 1 294"/>
              <a:gd name="f327" fmla="*/ f249 1 659"/>
              <a:gd name="f328" fmla="*/ f250 1 294"/>
              <a:gd name="f329" fmla="*/ f251 1 659"/>
              <a:gd name="f330" fmla="*/ f252 1 294"/>
              <a:gd name="f331" fmla="*/ f253 1 659"/>
              <a:gd name="f332" fmla="*/ f254 1 294"/>
              <a:gd name="f333" fmla="*/ f255 1 659"/>
              <a:gd name="f334" fmla="*/ f256 1 294"/>
              <a:gd name="f335" fmla="*/ f257 1 659"/>
              <a:gd name="f336" fmla="*/ f258 1 294"/>
              <a:gd name="f337" fmla="*/ f259 1 659"/>
              <a:gd name="f338" fmla="*/ f260 1 294"/>
              <a:gd name="f339" fmla="*/ f261 1 659"/>
              <a:gd name="f340" fmla="*/ f262 1 294"/>
              <a:gd name="f341" fmla="*/ f263 1 294"/>
              <a:gd name="f342" fmla="*/ f264 1 659"/>
              <a:gd name="f343" fmla="*/ f265 1 294"/>
              <a:gd name="f344" fmla="*/ f266 1 659"/>
              <a:gd name="f345" fmla="*/ f267 1 294"/>
              <a:gd name="f346" fmla="*/ f268 1 659"/>
              <a:gd name="f347" fmla="*/ f269 1 294"/>
              <a:gd name="f348" fmla="*/ f270 1 659"/>
              <a:gd name="f349" fmla="*/ f271 1 294"/>
              <a:gd name="f350" fmla="*/ f272 1 659"/>
              <a:gd name="f351" fmla="*/ f273 1 294"/>
              <a:gd name="f352" fmla="*/ f274 1 659"/>
              <a:gd name="f353" fmla="*/ f275 1 659"/>
              <a:gd name="f354" fmla="*/ f276 1 294"/>
              <a:gd name="f355" fmla="*/ f277 1 659"/>
              <a:gd name="f356" fmla="*/ 0 1 f199"/>
              <a:gd name="f357" fmla="*/ f193 1 f199"/>
              <a:gd name="f358" fmla="*/ 0 1 f200"/>
              <a:gd name="f359" fmla="*/ f194 1 f200"/>
              <a:gd name="f360" fmla="*/ f279 1 f199"/>
              <a:gd name="f361" fmla="*/ f280 1 f200"/>
              <a:gd name="f362" fmla="*/ f281 1 f199"/>
              <a:gd name="f363" fmla="*/ f282 1 f200"/>
              <a:gd name="f364" fmla="*/ f283 1 f199"/>
              <a:gd name="f365" fmla="*/ f284 1 f200"/>
              <a:gd name="f366" fmla="*/ f285 1 f199"/>
              <a:gd name="f367" fmla="*/ f286 1 f200"/>
              <a:gd name="f368" fmla="*/ f287 1 f199"/>
              <a:gd name="f369" fmla="*/ f288 1 f200"/>
              <a:gd name="f370" fmla="*/ f289 1 f199"/>
              <a:gd name="f371" fmla="*/ f290 1 f200"/>
              <a:gd name="f372" fmla="*/ f291 1 f199"/>
              <a:gd name="f373" fmla="*/ f292 1 f200"/>
              <a:gd name="f374" fmla="*/ f293 1 f199"/>
              <a:gd name="f375" fmla="*/ f294 1 f200"/>
              <a:gd name="f376" fmla="*/ f295 1 f199"/>
              <a:gd name="f377" fmla="*/ f296 1 f200"/>
              <a:gd name="f378" fmla="*/ f297 1 f199"/>
              <a:gd name="f379" fmla="*/ f298 1 f200"/>
              <a:gd name="f380" fmla="*/ f299 1 f199"/>
              <a:gd name="f381" fmla="*/ f300 1 f200"/>
              <a:gd name="f382" fmla="*/ f301 1 f199"/>
              <a:gd name="f383" fmla="*/ f302 1 f200"/>
              <a:gd name="f384" fmla="*/ f303 1 f199"/>
              <a:gd name="f385" fmla="*/ f304 1 f200"/>
              <a:gd name="f386" fmla="*/ f305 1 f199"/>
              <a:gd name="f387" fmla="*/ f306 1 f200"/>
              <a:gd name="f388" fmla="*/ f307 1 f199"/>
              <a:gd name="f389" fmla="*/ f308 1 f200"/>
              <a:gd name="f390" fmla="*/ f309 1 f200"/>
              <a:gd name="f391" fmla="*/ f310 1 f199"/>
              <a:gd name="f392" fmla="*/ f311 1 f200"/>
              <a:gd name="f393" fmla="*/ f312 1 f199"/>
              <a:gd name="f394" fmla="*/ f313 1 f200"/>
              <a:gd name="f395" fmla="*/ f314 1 f199"/>
              <a:gd name="f396" fmla="*/ f315 1 f200"/>
              <a:gd name="f397" fmla="*/ f316 1 f199"/>
              <a:gd name="f398" fmla="*/ f317 1 f200"/>
              <a:gd name="f399" fmla="*/ f318 1 f199"/>
              <a:gd name="f400" fmla="*/ f319 1 f200"/>
              <a:gd name="f401" fmla="*/ f320 1 f199"/>
              <a:gd name="f402" fmla="*/ f321 1 f200"/>
              <a:gd name="f403" fmla="*/ f322 1 f199"/>
              <a:gd name="f404" fmla="*/ f323 1 f200"/>
              <a:gd name="f405" fmla="*/ f324 1 f199"/>
              <a:gd name="f406" fmla="*/ f325 1 f200"/>
              <a:gd name="f407" fmla="*/ f326 1 f199"/>
              <a:gd name="f408" fmla="*/ f327 1 f200"/>
              <a:gd name="f409" fmla="*/ f328 1 f199"/>
              <a:gd name="f410" fmla="*/ f329 1 f200"/>
              <a:gd name="f411" fmla="*/ f330 1 f199"/>
              <a:gd name="f412" fmla="*/ f331 1 f200"/>
              <a:gd name="f413" fmla="*/ f332 1 f199"/>
              <a:gd name="f414" fmla="*/ f333 1 f200"/>
              <a:gd name="f415" fmla="*/ f334 1 f199"/>
              <a:gd name="f416" fmla="*/ f335 1 f200"/>
              <a:gd name="f417" fmla="*/ f336 1 f199"/>
              <a:gd name="f418" fmla="*/ f337 1 f200"/>
              <a:gd name="f419" fmla="*/ f338 1 f199"/>
              <a:gd name="f420" fmla="*/ f339 1 f200"/>
              <a:gd name="f421" fmla="*/ f340 1 f199"/>
              <a:gd name="f422" fmla="*/ f341 1 f199"/>
              <a:gd name="f423" fmla="*/ f342 1 f200"/>
              <a:gd name="f424" fmla="*/ f343 1 f199"/>
              <a:gd name="f425" fmla="*/ f344 1 f200"/>
              <a:gd name="f426" fmla="*/ f345 1 f199"/>
              <a:gd name="f427" fmla="*/ f346 1 f200"/>
              <a:gd name="f428" fmla="*/ f347 1 f199"/>
              <a:gd name="f429" fmla="*/ f348 1 f200"/>
              <a:gd name="f430" fmla="*/ f349 1 f199"/>
              <a:gd name="f431" fmla="*/ f350 1 f200"/>
              <a:gd name="f432" fmla="*/ f351 1 f199"/>
              <a:gd name="f433" fmla="*/ f352 1 f200"/>
              <a:gd name="f434" fmla="*/ f353 1 f200"/>
              <a:gd name="f435" fmla="*/ f354 1 f199"/>
              <a:gd name="f436" fmla="*/ f355 1 f200"/>
              <a:gd name="f437" fmla="*/ f356 f190 1"/>
              <a:gd name="f438" fmla="*/ f357 f190 1"/>
              <a:gd name="f439" fmla="*/ f359 f191 1"/>
              <a:gd name="f440" fmla="*/ f358 f191 1"/>
              <a:gd name="f441" fmla="*/ f360 f190 1"/>
              <a:gd name="f442" fmla="*/ f361 f191 1"/>
              <a:gd name="f443" fmla="*/ f362 f190 1"/>
              <a:gd name="f444" fmla="*/ f363 f191 1"/>
              <a:gd name="f445" fmla="*/ f364 f190 1"/>
              <a:gd name="f446" fmla="*/ f365 f191 1"/>
              <a:gd name="f447" fmla="*/ f366 f190 1"/>
              <a:gd name="f448" fmla="*/ f367 f191 1"/>
              <a:gd name="f449" fmla="*/ f368 f190 1"/>
              <a:gd name="f450" fmla="*/ f369 f191 1"/>
              <a:gd name="f451" fmla="*/ f370 f190 1"/>
              <a:gd name="f452" fmla="*/ f371 f191 1"/>
              <a:gd name="f453" fmla="*/ f372 f190 1"/>
              <a:gd name="f454" fmla="*/ f373 f191 1"/>
              <a:gd name="f455" fmla="*/ f374 f190 1"/>
              <a:gd name="f456" fmla="*/ f375 f191 1"/>
              <a:gd name="f457" fmla="*/ f376 f190 1"/>
              <a:gd name="f458" fmla="*/ f377 f191 1"/>
              <a:gd name="f459" fmla="*/ f378 f190 1"/>
              <a:gd name="f460" fmla="*/ f379 f191 1"/>
              <a:gd name="f461" fmla="*/ f380 f190 1"/>
              <a:gd name="f462" fmla="*/ f381 f191 1"/>
              <a:gd name="f463" fmla="*/ f382 f190 1"/>
              <a:gd name="f464" fmla="*/ f383 f191 1"/>
              <a:gd name="f465" fmla="*/ f384 f190 1"/>
              <a:gd name="f466" fmla="*/ f385 f191 1"/>
              <a:gd name="f467" fmla="*/ f386 f190 1"/>
              <a:gd name="f468" fmla="*/ f387 f191 1"/>
              <a:gd name="f469" fmla="*/ f388 f190 1"/>
              <a:gd name="f470" fmla="*/ f389 f191 1"/>
              <a:gd name="f471" fmla="*/ f390 f191 1"/>
              <a:gd name="f472" fmla="*/ f391 f190 1"/>
              <a:gd name="f473" fmla="*/ f392 f191 1"/>
              <a:gd name="f474" fmla="*/ f393 f190 1"/>
              <a:gd name="f475" fmla="*/ f394 f191 1"/>
              <a:gd name="f476" fmla="*/ f395 f190 1"/>
              <a:gd name="f477" fmla="*/ f396 f191 1"/>
              <a:gd name="f478" fmla="*/ f397 f190 1"/>
              <a:gd name="f479" fmla="*/ f398 f191 1"/>
              <a:gd name="f480" fmla="*/ f399 f190 1"/>
              <a:gd name="f481" fmla="*/ f400 f191 1"/>
              <a:gd name="f482" fmla="*/ f401 f190 1"/>
              <a:gd name="f483" fmla="*/ f402 f191 1"/>
              <a:gd name="f484" fmla="*/ f403 f190 1"/>
              <a:gd name="f485" fmla="*/ f404 f191 1"/>
              <a:gd name="f486" fmla="*/ f405 f190 1"/>
              <a:gd name="f487" fmla="*/ f406 f191 1"/>
              <a:gd name="f488" fmla="*/ f407 f190 1"/>
              <a:gd name="f489" fmla="*/ f408 f191 1"/>
              <a:gd name="f490" fmla="*/ f409 f190 1"/>
              <a:gd name="f491" fmla="*/ f410 f191 1"/>
              <a:gd name="f492" fmla="*/ f411 f190 1"/>
              <a:gd name="f493" fmla="*/ f412 f191 1"/>
              <a:gd name="f494" fmla="*/ f413 f190 1"/>
              <a:gd name="f495" fmla="*/ f414 f191 1"/>
              <a:gd name="f496" fmla="*/ f415 f190 1"/>
              <a:gd name="f497" fmla="*/ f416 f191 1"/>
              <a:gd name="f498" fmla="*/ f417 f190 1"/>
              <a:gd name="f499" fmla="*/ f418 f191 1"/>
              <a:gd name="f500" fmla="*/ f419 f190 1"/>
              <a:gd name="f501" fmla="*/ f420 f191 1"/>
              <a:gd name="f502" fmla="*/ f421 f190 1"/>
              <a:gd name="f503" fmla="*/ f422 f190 1"/>
              <a:gd name="f504" fmla="*/ f423 f191 1"/>
              <a:gd name="f505" fmla="*/ f424 f190 1"/>
              <a:gd name="f506" fmla="*/ f425 f191 1"/>
              <a:gd name="f507" fmla="*/ f426 f190 1"/>
              <a:gd name="f508" fmla="*/ f427 f191 1"/>
              <a:gd name="f509" fmla="*/ f428 f190 1"/>
              <a:gd name="f510" fmla="*/ f429 f191 1"/>
              <a:gd name="f511" fmla="*/ f430 f190 1"/>
              <a:gd name="f512" fmla="*/ f431 f191 1"/>
              <a:gd name="f513" fmla="*/ f432 f190 1"/>
              <a:gd name="f514" fmla="*/ f433 f191 1"/>
              <a:gd name="f515" fmla="*/ f434 f191 1"/>
              <a:gd name="f516" fmla="*/ f435 f190 1"/>
              <a:gd name="f517" fmla="*/ f436 f191 1"/>
            </a:gdLst>
            <a:ahLst/>
            <a:cxnLst>
              <a:cxn ang="3cd4">
                <a:pos x="hc" y="t"/>
              </a:cxn>
              <a:cxn ang="0">
                <a:pos x="r" y="vc"/>
              </a:cxn>
              <a:cxn ang="cd4">
                <a:pos x="hc" y="b"/>
              </a:cxn>
              <a:cxn ang="cd2">
                <a:pos x="l" y="vc"/>
              </a:cxn>
              <a:cxn ang="f278">
                <a:pos x="f441" y="f442"/>
              </a:cxn>
              <a:cxn ang="f278">
                <a:pos x="f443" y="f444"/>
              </a:cxn>
              <a:cxn ang="f278">
                <a:pos x="f445" y="f446"/>
              </a:cxn>
              <a:cxn ang="f278">
                <a:pos x="f447" y="f448"/>
              </a:cxn>
              <a:cxn ang="f278">
                <a:pos x="f449" y="f450"/>
              </a:cxn>
              <a:cxn ang="f278">
                <a:pos x="f451" y="f452"/>
              </a:cxn>
              <a:cxn ang="f278">
                <a:pos x="f453" y="f454"/>
              </a:cxn>
              <a:cxn ang="f278">
                <a:pos x="f455" y="f456"/>
              </a:cxn>
              <a:cxn ang="f278">
                <a:pos x="f457" y="f458"/>
              </a:cxn>
              <a:cxn ang="f278">
                <a:pos x="f459" y="f460"/>
              </a:cxn>
              <a:cxn ang="f278">
                <a:pos x="f461" y="f462"/>
              </a:cxn>
              <a:cxn ang="f278">
                <a:pos x="f463" y="f464"/>
              </a:cxn>
              <a:cxn ang="f278">
                <a:pos x="f465" y="f466"/>
              </a:cxn>
              <a:cxn ang="f278">
                <a:pos x="f467" y="f468"/>
              </a:cxn>
              <a:cxn ang="f278">
                <a:pos x="f469" y="f470"/>
              </a:cxn>
              <a:cxn ang="f278">
                <a:pos x="f443" y="f471"/>
              </a:cxn>
              <a:cxn ang="f278">
                <a:pos x="f472" y="f473"/>
              </a:cxn>
              <a:cxn ang="f278">
                <a:pos x="f474" y="f475"/>
              </a:cxn>
              <a:cxn ang="f278">
                <a:pos x="f476" y="f477"/>
              </a:cxn>
              <a:cxn ang="f278">
                <a:pos x="f478" y="f479"/>
              </a:cxn>
              <a:cxn ang="f278">
                <a:pos x="f480" y="f481"/>
              </a:cxn>
              <a:cxn ang="f278">
                <a:pos x="f482" y="f483"/>
              </a:cxn>
              <a:cxn ang="f278">
                <a:pos x="f484" y="f485"/>
              </a:cxn>
              <a:cxn ang="f278">
                <a:pos x="f486" y="f487"/>
              </a:cxn>
              <a:cxn ang="f278">
                <a:pos x="f488" y="f489"/>
              </a:cxn>
              <a:cxn ang="f278">
                <a:pos x="f490" y="f491"/>
              </a:cxn>
              <a:cxn ang="f278">
                <a:pos x="f492" y="f493"/>
              </a:cxn>
              <a:cxn ang="f278">
                <a:pos x="f494" y="f495"/>
              </a:cxn>
              <a:cxn ang="f278">
                <a:pos x="f496" y="f497"/>
              </a:cxn>
              <a:cxn ang="f278">
                <a:pos x="f498" y="f499"/>
              </a:cxn>
              <a:cxn ang="f278">
                <a:pos x="f500" y="f501"/>
              </a:cxn>
              <a:cxn ang="f278">
                <a:pos x="f502" y="f497"/>
              </a:cxn>
              <a:cxn ang="f278">
                <a:pos x="f503" y="f504"/>
              </a:cxn>
              <a:cxn ang="f278">
                <a:pos x="f505" y="f506"/>
              </a:cxn>
              <a:cxn ang="f278">
                <a:pos x="f507" y="f508"/>
              </a:cxn>
              <a:cxn ang="f278">
                <a:pos x="f509" y="f510"/>
              </a:cxn>
              <a:cxn ang="f278">
                <a:pos x="f511" y="f512"/>
              </a:cxn>
              <a:cxn ang="f278">
                <a:pos x="f441" y="f442"/>
              </a:cxn>
              <a:cxn ang="f278">
                <a:pos x="f513" y="f514"/>
              </a:cxn>
              <a:cxn ang="f278">
                <a:pos x="f453" y="f515"/>
              </a:cxn>
              <a:cxn ang="f278">
                <a:pos x="f516" y="f517"/>
              </a:cxn>
              <a:cxn ang="f278">
                <a:pos x="f513" y="f514"/>
              </a:cxn>
            </a:cxnLst>
            <a:rect l="f437" t="f440" r="f438" b="f439"/>
            <a:pathLst>
              <a:path w="294" h="659">
                <a:moveTo>
                  <a:pt x="f8" y="f9"/>
                </a:moveTo>
                <a:cubicBezTo>
                  <a:pt x="f10" y="f11"/>
                  <a:pt x="f12" y="f13"/>
                  <a:pt x="f14" y="f15"/>
                </a:cubicBezTo>
                <a:cubicBezTo>
                  <a:pt x="f16" y="f17"/>
                  <a:pt x="f18" y="f19"/>
                  <a:pt x="f20" y="f21"/>
                </a:cubicBezTo>
                <a:cubicBezTo>
                  <a:pt x="f22" y="f23"/>
                  <a:pt x="f24" y="f25"/>
                  <a:pt x="f26" y="f27"/>
                </a:cubicBezTo>
                <a:cubicBezTo>
                  <a:pt x="f28" y="f29"/>
                  <a:pt x="f30" y="f31"/>
                  <a:pt x="f22" y="f32"/>
                </a:cubicBezTo>
                <a:cubicBezTo>
                  <a:pt x="f33" y="f34"/>
                  <a:pt x="f18" y="f35"/>
                  <a:pt x="f36" y="f37"/>
                </a:cubicBezTo>
                <a:cubicBezTo>
                  <a:pt x="f38" y="f39"/>
                  <a:pt x="f40" y="f41"/>
                  <a:pt x="f42" y="f43"/>
                </a:cubicBezTo>
                <a:cubicBezTo>
                  <a:pt x="f44" y="f45"/>
                  <a:pt x="f36" y="f46"/>
                  <a:pt x="f47" y="f48"/>
                </a:cubicBezTo>
                <a:cubicBezTo>
                  <a:pt x="f18" y="f6"/>
                  <a:pt x="f49" y="f50"/>
                  <a:pt x="f51" y="f52"/>
                </a:cubicBezTo>
                <a:cubicBezTo>
                  <a:pt x="f53" y="f54"/>
                  <a:pt x="f55" y="f56"/>
                  <a:pt x="f57" y="f58"/>
                </a:cubicBezTo>
                <a:cubicBezTo>
                  <a:pt x="f59" y="f60"/>
                  <a:pt x="f5" y="f61"/>
                  <a:pt x="f62" y="f63"/>
                </a:cubicBezTo>
                <a:cubicBezTo>
                  <a:pt x="f64" y="f65"/>
                  <a:pt x="f66" y="f67"/>
                  <a:pt x="f68" y="f69"/>
                </a:cubicBezTo>
                <a:cubicBezTo>
                  <a:pt x="f70" y="f71"/>
                  <a:pt x="f72" y="f73"/>
                  <a:pt x="f74" y="f75"/>
                </a:cubicBezTo>
                <a:cubicBezTo>
                  <a:pt x="f76" y="f77"/>
                  <a:pt x="f78" y="f79"/>
                  <a:pt x="f80" y="f81"/>
                </a:cubicBezTo>
                <a:cubicBezTo>
                  <a:pt x="f82" y="f81"/>
                  <a:pt x="f30" y="f81"/>
                  <a:pt x="f28" y="f83"/>
                </a:cubicBezTo>
                <a:cubicBezTo>
                  <a:pt x="f12" y="f84"/>
                  <a:pt x="f85" y="f86"/>
                  <a:pt x="f14" y="f87"/>
                </a:cubicBezTo>
                <a:cubicBezTo>
                  <a:pt x="f88" y="f89"/>
                  <a:pt x="f44" y="f22"/>
                  <a:pt x="f90" y="f28"/>
                </a:cubicBezTo>
                <a:cubicBezTo>
                  <a:pt x="f91" y="f92"/>
                  <a:pt x="f93" y="f51"/>
                  <a:pt x="f38" y="f94"/>
                </a:cubicBezTo>
                <a:cubicBezTo>
                  <a:pt x="f95" y="f96"/>
                  <a:pt x="f12" y="f97"/>
                  <a:pt x="f98" y="f99"/>
                </a:cubicBezTo>
                <a:cubicBezTo>
                  <a:pt x="f100" y="f5"/>
                  <a:pt x="f101" y="f62"/>
                  <a:pt x="f102" y="f103"/>
                </a:cubicBezTo>
                <a:cubicBezTo>
                  <a:pt x="f104" y="f105"/>
                  <a:pt x="f106" y="f107"/>
                  <a:pt x="f60" y="f108"/>
                </a:cubicBezTo>
                <a:cubicBezTo>
                  <a:pt x="f56" y="f72"/>
                  <a:pt x="f109" y="f110"/>
                  <a:pt x="f111" y="f112"/>
                </a:cubicBezTo>
                <a:cubicBezTo>
                  <a:pt x="f113" y="f30"/>
                  <a:pt x="f114" y="f115"/>
                  <a:pt x="f116" y="f117"/>
                </a:cubicBezTo>
                <a:cubicBezTo>
                  <a:pt x="f118" y="f119"/>
                  <a:pt x="f120" y="f121"/>
                  <a:pt x="f122" y="f123"/>
                </a:cubicBezTo>
                <a:cubicBezTo>
                  <a:pt x="f124" y="f125"/>
                  <a:pt x="f126" y="f127"/>
                  <a:pt x="f6" y="f128"/>
                </a:cubicBezTo>
                <a:cubicBezTo>
                  <a:pt x="f129" y="f130"/>
                  <a:pt x="f131" y="f132"/>
                  <a:pt x="f124" y="f133"/>
                </a:cubicBezTo>
                <a:cubicBezTo>
                  <a:pt x="f134" y="f52"/>
                  <a:pt x="f135" y="f136"/>
                  <a:pt x="f137" y="f138"/>
                </a:cubicBezTo>
                <a:cubicBezTo>
                  <a:pt x="f139" y="f140"/>
                  <a:pt x="f139" y="f141"/>
                  <a:pt x="f127" y="f142"/>
                </a:cubicBezTo>
                <a:cubicBezTo>
                  <a:pt x="f143" y="f144"/>
                  <a:pt x="f127" y="f145"/>
                  <a:pt x="f146" y="f147"/>
                </a:cubicBezTo>
                <a:cubicBezTo>
                  <a:pt x="f146" y="f148"/>
                  <a:pt x="f65" y="f149"/>
                  <a:pt x="f150" y="f151"/>
                </a:cubicBezTo>
                <a:cubicBezTo>
                  <a:pt x="f101" y="f7"/>
                  <a:pt x="f152" y="f13"/>
                  <a:pt x="f121" y="f17"/>
                </a:cubicBezTo>
                <a:cubicBezTo>
                  <a:pt x="f153" y="f148"/>
                  <a:pt x="f153" y="f154"/>
                  <a:pt x="f155" y="f147"/>
                </a:cubicBezTo>
                <a:cubicBezTo>
                  <a:pt x="f156" y="f157"/>
                  <a:pt x="f158" y="f159"/>
                  <a:pt x="f160" y="f161"/>
                </a:cubicBezTo>
                <a:cubicBezTo>
                  <a:pt x="f162" y="f163"/>
                  <a:pt x="f164" y="f165"/>
                  <a:pt x="f73" y="f166"/>
                </a:cubicBezTo>
                <a:cubicBezTo>
                  <a:pt x="f100" y="f167"/>
                  <a:pt x="f168" y="f169"/>
                  <a:pt x="f170" y="f169"/>
                </a:cubicBezTo>
                <a:cubicBezTo>
                  <a:pt x="f171" y="f169"/>
                  <a:pt x="f172" y="f173"/>
                  <a:pt x="f174" y="f175"/>
                </a:cubicBezTo>
                <a:cubicBezTo>
                  <a:pt x="f12" y="f176"/>
                  <a:pt x="f171" y="f177"/>
                  <a:pt x="f77" y="f178"/>
                </a:cubicBezTo>
                <a:cubicBezTo>
                  <a:pt x="f8" y="f179"/>
                  <a:pt x="f8" y="f180"/>
                  <a:pt x="f8" y="f9"/>
                </a:cubicBezTo>
                <a:close/>
                <a:moveTo>
                  <a:pt x="f78" y="f181"/>
                </a:moveTo>
                <a:cubicBezTo>
                  <a:pt x="f44" y="f113"/>
                  <a:pt x="f182" y="f183"/>
                  <a:pt x="f42" y="f102"/>
                </a:cubicBezTo>
                <a:cubicBezTo>
                  <a:pt x="f184" y="f185"/>
                  <a:pt x="f186" y="f63"/>
                  <a:pt x="f187" y="f120"/>
                </a:cubicBezTo>
                <a:cubicBezTo>
                  <a:pt x="f93" y="f188"/>
                  <a:pt x="f51" y="f134"/>
                  <a:pt x="f78" y="f181"/>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94" name="Freeform 102">
            <a:extLst>
              <a:ext uri="{FF2B5EF4-FFF2-40B4-BE49-F238E27FC236}">
                <a16:creationId xmlns:a16="http://schemas.microsoft.com/office/drawing/2014/main" id="{CF133D99-F345-4EA9-ACA9-B949A6255A87}"/>
              </a:ext>
            </a:extLst>
          </p:cNvPr>
          <p:cNvSpPr/>
          <p:nvPr/>
        </p:nvSpPr>
        <p:spPr>
          <a:xfrm>
            <a:off x="2860672" y="1241426"/>
            <a:ext cx="271467" cy="327026"/>
          </a:xfrm>
          <a:custGeom>
            <a:avLst/>
            <a:gdLst>
              <a:gd name="f0" fmla="val 10800000"/>
              <a:gd name="f1" fmla="val 5400000"/>
              <a:gd name="f2" fmla="val 180"/>
              <a:gd name="f3" fmla="val w"/>
              <a:gd name="f4" fmla="val h"/>
              <a:gd name="f5" fmla="val 0"/>
              <a:gd name="f6" fmla="val 303"/>
              <a:gd name="f7" fmla="val 366"/>
              <a:gd name="f8" fmla="val 287"/>
              <a:gd name="f9" fmla="val 193"/>
              <a:gd name="f10" fmla="val 274"/>
              <a:gd name="f11" fmla="val 265"/>
              <a:gd name="f12" fmla="val 256"/>
              <a:gd name="f13" fmla="val 228"/>
              <a:gd name="f14" fmla="val 215"/>
              <a:gd name="f15" fmla="val 218"/>
              <a:gd name="f16" fmla="val 226"/>
              <a:gd name="f17" fmla="val 245"/>
              <a:gd name="f18" fmla="val 240"/>
              <a:gd name="f19" fmla="val 279"/>
              <a:gd name="f20" fmla="val 251"/>
              <a:gd name="f21" fmla="val 315"/>
              <a:gd name="f22" fmla="val 264"/>
              <a:gd name="f23" fmla="val 351"/>
              <a:gd name="f24" fmla="val 268"/>
              <a:gd name="f25" fmla="val 362"/>
              <a:gd name="f26" fmla="val 261"/>
              <a:gd name="f27" fmla="val 364"/>
              <a:gd name="f28" fmla="val 237"/>
              <a:gd name="f29" fmla="val 221"/>
              <a:gd name="f30" fmla="val 359"/>
              <a:gd name="f31" fmla="val 208"/>
              <a:gd name="f32" fmla="val 352"/>
              <a:gd name="f33" fmla="val 171"/>
              <a:gd name="f34" fmla="val 335"/>
              <a:gd name="f35" fmla="val 136"/>
              <a:gd name="f36" fmla="val 334"/>
              <a:gd name="f37" fmla="val 100"/>
              <a:gd name="f38" fmla="val 353"/>
              <a:gd name="f39" fmla="val 84"/>
              <a:gd name="f40" fmla="val 69"/>
              <a:gd name="f41" fmla="val 65"/>
              <a:gd name="f42" fmla="val 340"/>
              <a:gd name="f43" fmla="val 64"/>
              <a:gd name="f44" fmla="val 336"/>
              <a:gd name="f45" fmla="val 57"/>
              <a:gd name="f46" fmla="val 54"/>
              <a:gd name="f47" fmla="val 330"/>
              <a:gd name="f48" fmla="val 51"/>
              <a:gd name="f49" fmla="val 327"/>
              <a:gd name="f50" fmla="val 48"/>
              <a:gd name="f51" fmla="val 323"/>
              <a:gd name="f52" fmla="val 47"/>
              <a:gd name="f53" fmla="val 319"/>
              <a:gd name="f54" fmla="val 46"/>
              <a:gd name="f55" fmla="val 309"/>
              <a:gd name="f56" fmla="val 45"/>
              <a:gd name="f57" fmla="val 298"/>
              <a:gd name="f58" fmla="val 288"/>
              <a:gd name="f59" fmla="val 42"/>
              <a:gd name="f60" fmla="val 40"/>
              <a:gd name="f61" fmla="val 38"/>
              <a:gd name="f62" fmla="val 35"/>
              <a:gd name="f63" fmla="val 290"/>
              <a:gd name="f64" fmla="val 33"/>
              <a:gd name="f65" fmla="val 293"/>
              <a:gd name="f66" fmla="val 29"/>
              <a:gd name="f67" fmla="val 278"/>
              <a:gd name="f68" fmla="val 244"/>
              <a:gd name="f69" fmla="val 5"/>
              <a:gd name="f70" fmla="val 8"/>
              <a:gd name="f71" fmla="val 201"/>
              <a:gd name="f72" fmla="val 18"/>
              <a:gd name="f73" fmla="val 167"/>
              <a:gd name="f74" fmla="val 52"/>
              <a:gd name="f75" fmla="val 105"/>
              <a:gd name="f76" fmla="val 70"/>
              <a:gd name="f77" fmla="val 92"/>
              <a:gd name="f78" fmla="val 39"/>
              <a:gd name="f79" fmla="val 114"/>
              <a:gd name="f80" fmla="val 20"/>
              <a:gd name="f81" fmla="val 134"/>
              <a:gd name="f82" fmla="val 165"/>
              <a:gd name="f83" fmla="val 198"/>
              <a:gd name="f84" fmla="val 11"/>
              <a:gd name="f85" fmla="val 231"/>
              <a:gd name="f86" fmla="val 263"/>
              <a:gd name="f87" fmla="val 280"/>
              <a:gd name="f88" fmla="val 289"/>
              <a:gd name="f89" fmla="val 66"/>
              <a:gd name="f90" fmla="val 282"/>
              <a:gd name="f91" fmla="val 87"/>
              <a:gd name="f92" fmla="val 93"/>
              <a:gd name="f93" fmla="val 276"/>
              <a:gd name="f94" fmla="val 102"/>
              <a:gd name="f95" fmla="val 132"/>
              <a:gd name="f96" fmla="val 162"/>
              <a:gd name="f97" fmla="+- 0 0 -90"/>
              <a:gd name="f98" fmla="*/ f3 1 303"/>
              <a:gd name="f99" fmla="*/ f4 1 366"/>
              <a:gd name="f100" fmla="val f5"/>
              <a:gd name="f101" fmla="val f6"/>
              <a:gd name="f102" fmla="val f7"/>
              <a:gd name="f103" fmla="*/ f97 f0 1"/>
              <a:gd name="f104" fmla="+- f102 0 f100"/>
              <a:gd name="f105" fmla="+- f101 0 f100"/>
              <a:gd name="f106" fmla="*/ f103 1 f2"/>
              <a:gd name="f107" fmla="*/ f105 1 303"/>
              <a:gd name="f108" fmla="*/ f104 1 366"/>
              <a:gd name="f109" fmla="*/ 287 f105 1"/>
              <a:gd name="f110" fmla="*/ 193 f104 1"/>
              <a:gd name="f111" fmla="*/ 256 f105 1"/>
              <a:gd name="f112" fmla="*/ 226 f105 1"/>
              <a:gd name="f113" fmla="*/ 245 f104 1"/>
              <a:gd name="f114" fmla="*/ 264 f105 1"/>
              <a:gd name="f115" fmla="*/ 351 f104 1"/>
              <a:gd name="f116" fmla="*/ 251 f105 1"/>
              <a:gd name="f117" fmla="*/ 364 f104 1"/>
              <a:gd name="f118" fmla="*/ 208 f105 1"/>
              <a:gd name="f119" fmla="*/ 352 f104 1"/>
              <a:gd name="f120" fmla="*/ 100 f105 1"/>
              <a:gd name="f121" fmla="*/ 353 f104 1"/>
              <a:gd name="f122" fmla="*/ 65 f105 1"/>
              <a:gd name="f123" fmla="*/ 340 f104 1"/>
              <a:gd name="f124" fmla="*/ 54 f105 1"/>
              <a:gd name="f125" fmla="*/ 330 f104 1"/>
              <a:gd name="f126" fmla="*/ 47 f105 1"/>
              <a:gd name="f127" fmla="*/ 319 f104 1"/>
              <a:gd name="f128" fmla="*/ 45 f105 1"/>
              <a:gd name="f129" fmla="*/ 288 f104 1"/>
              <a:gd name="f130" fmla="*/ 38 f105 1"/>
              <a:gd name="f131" fmla="*/ 29 f105 1"/>
              <a:gd name="f132" fmla="*/ 298 f104 1"/>
              <a:gd name="f133" fmla="*/ 244 f104 1"/>
              <a:gd name="f134" fmla="*/ 8 f105 1"/>
              <a:gd name="f135" fmla="*/ 201 f104 1"/>
              <a:gd name="f136" fmla="*/ 52 f105 1"/>
              <a:gd name="f137" fmla="*/ 105 f104 1"/>
              <a:gd name="f138" fmla="*/ 92 f105 1"/>
              <a:gd name="f139" fmla="*/ 39 f104 1"/>
              <a:gd name="f140" fmla="*/ 165 f105 1"/>
              <a:gd name="f141" fmla="*/ 5 f104 1"/>
              <a:gd name="f142" fmla="*/ 263 f105 1"/>
              <a:gd name="f143" fmla="*/ 29 f104 1"/>
              <a:gd name="f144" fmla="*/ 282 f105 1"/>
              <a:gd name="f145" fmla="*/ 87 f104 1"/>
              <a:gd name="f146" fmla="*/ 279 f105 1"/>
              <a:gd name="f147" fmla="+- f106 0 f1"/>
              <a:gd name="f148" fmla="*/ f109 1 303"/>
              <a:gd name="f149" fmla="*/ f110 1 366"/>
              <a:gd name="f150" fmla="*/ f111 1 303"/>
              <a:gd name="f151" fmla="*/ f112 1 303"/>
              <a:gd name="f152" fmla="*/ f113 1 366"/>
              <a:gd name="f153" fmla="*/ f114 1 303"/>
              <a:gd name="f154" fmla="*/ f115 1 366"/>
              <a:gd name="f155" fmla="*/ f116 1 303"/>
              <a:gd name="f156" fmla="*/ f117 1 366"/>
              <a:gd name="f157" fmla="*/ f118 1 303"/>
              <a:gd name="f158" fmla="*/ f119 1 366"/>
              <a:gd name="f159" fmla="*/ f120 1 303"/>
              <a:gd name="f160" fmla="*/ f121 1 366"/>
              <a:gd name="f161" fmla="*/ f122 1 303"/>
              <a:gd name="f162" fmla="*/ f123 1 366"/>
              <a:gd name="f163" fmla="*/ f124 1 303"/>
              <a:gd name="f164" fmla="*/ f125 1 366"/>
              <a:gd name="f165" fmla="*/ f126 1 303"/>
              <a:gd name="f166" fmla="*/ f127 1 366"/>
              <a:gd name="f167" fmla="*/ f128 1 303"/>
              <a:gd name="f168" fmla="*/ f129 1 366"/>
              <a:gd name="f169" fmla="*/ f130 1 303"/>
              <a:gd name="f170" fmla="*/ f131 1 303"/>
              <a:gd name="f171" fmla="*/ f132 1 366"/>
              <a:gd name="f172" fmla="*/ f133 1 366"/>
              <a:gd name="f173" fmla="*/ f134 1 303"/>
              <a:gd name="f174" fmla="*/ f135 1 366"/>
              <a:gd name="f175" fmla="*/ f136 1 303"/>
              <a:gd name="f176" fmla="*/ f137 1 366"/>
              <a:gd name="f177" fmla="*/ f138 1 303"/>
              <a:gd name="f178" fmla="*/ f139 1 366"/>
              <a:gd name="f179" fmla="*/ f140 1 303"/>
              <a:gd name="f180" fmla="*/ f141 1 366"/>
              <a:gd name="f181" fmla="*/ f142 1 303"/>
              <a:gd name="f182" fmla="*/ f143 1 366"/>
              <a:gd name="f183" fmla="*/ f144 1 303"/>
              <a:gd name="f184" fmla="*/ f145 1 366"/>
              <a:gd name="f185" fmla="*/ f146 1 303"/>
              <a:gd name="f186" fmla="*/ 0 1 f107"/>
              <a:gd name="f187" fmla="*/ f101 1 f107"/>
              <a:gd name="f188" fmla="*/ 0 1 f108"/>
              <a:gd name="f189" fmla="*/ f102 1 f108"/>
              <a:gd name="f190" fmla="*/ f148 1 f107"/>
              <a:gd name="f191" fmla="*/ f149 1 f108"/>
              <a:gd name="f192" fmla="*/ f150 1 f107"/>
              <a:gd name="f193" fmla="*/ f151 1 f107"/>
              <a:gd name="f194" fmla="*/ f152 1 f108"/>
              <a:gd name="f195" fmla="*/ f153 1 f107"/>
              <a:gd name="f196" fmla="*/ f154 1 f108"/>
              <a:gd name="f197" fmla="*/ f155 1 f107"/>
              <a:gd name="f198" fmla="*/ f156 1 f108"/>
              <a:gd name="f199" fmla="*/ f157 1 f107"/>
              <a:gd name="f200" fmla="*/ f158 1 f108"/>
              <a:gd name="f201" fmla="*/ f159 1 f107"/>
              <a:gd name="f202" fmla="*/ f160 1 f108"/>
              <a:gd name="f203" fmla="*/ f161 1 f107"/>
              <a:gd name="f204" fmla="*/ f162 1 f108"/>
              <a:gd name="f205" fmla="*/ f163 1 f107"/>
              <a:gd name="f206" fmla="*/ f164 1 f108"/>
              <a:gd name="f207" fmla="*/ f165 1 f107"/>
              <a:gd name="f208" fmla="*/ f166 1 f108"/>
              <a:gd name="f209" fmla="*/ f167 1 f107"/>
              <a:gd name="f210" fmla="*/ f168 1 f108"/>
              <a:gd name="f211" fmla="*/ f169 1 f107"/>
              <a:gd name="f212" fmla="*/ f170 1 f107"/>
              <a:gd name="f213" fmla="*/ f171 1 f108"/>
              <a:gd name="f214" fmla="*/ f172 1 f108"/>
              <a:gd name="f215" fmla="*/ f173 1 f107"/>
              <a:gd name="f216" fmla="*/ f174 1 f108"/>
              <a:gd name="f217" fmla="*/ f175 1 f107"/>
              <a:gd name="f218" fmla="*/ f176 1 f108"/>
              <a:gd name="f219" fmla="*/ f177 1 f107"/>
              <a:gd name="f220" fmla="*/ f178 1 f108"/>
              <a:gd name="f221" fmla="*/ f179 1 f107"/>
              <a:gd name="f222" fmla="*/ f180 1 f108"/>
              <a:gd name="f223" fmla="*/ f181 1 f107"/>
              <a:gd name="f224" fmla="*/ f182 1 f108"/>
              <a:gd name="f225" fmla="*/ f183 1 f107"/>
              <a:gd name="f226" fmla="*/ f184 1 f108"/>
              <a:gd name="f227" fmla="*/ f185 1 f107"/>
              <a:gd name="f228" fmla="*/ f186 f98 1"/>
              <a:gd name="f229" fmla="*/ f187 f98 1"/>
              <a:gd name="f230" fmla="*/ f189 f99 1"/>
              <a:gd name="f231" fmla="*/ f188 f99 1"/>
              <a:gd name="f232" fmla="*/ f190 f98 1"/>
              <a:gd name="f233" fmla="*/ f191 f99 1"/>
              <a:gd name="f234" fmla="*/ f192 f98 1"/>
              <a:gd name="f235" fmla="*/ f193 f98 1"/>
              <a:gd name="f236" fmla="*/ f194 f99 1"/>
              <a:gd name="f237" fmla="*/ f195 f98 1"/>
              <a:gd name="f238" fmla="*/ f196 f99 1"/>
              <a:gd name="f239" fmla="*/ f197 f98 1"/>
              <a:gd name="f240" fmla="*/ f198 f99 1"/>
              <a:gd name="f241" fmla="*/ f199 f98 1"/>
              <a:gd name="f242" fmla="*/ f200 f99 1"/>
              <a:gd name="f243" fmla="*/ f201 f98 1"/>
              <a:gd name="f244" fmla="*/ f202 f99 1"/>
              <a:gd name="f245" fmla="*/ f203 f98 1"/>
              <a:gd name="f246" fmla="*/ f204 f99 1"/>
              <a:gd name="f247" fmla="*/ f205 f98 1"/>
              <a:gd name="f248" fmla="*/ f206 f99 1"/>
              <a:gd name="f249" fmla="*/ f207 f98 1"/>
              <a:gd name="f250" fmla="*/ f208 f99 1"/>
              <a:gd name="f251" fmla="*/ f209 f98 1"/>
              <a:gd name="f252" fmla="*/ f210 f99 1"/>
              <a:gd name="f253" fmla="*/ f211 f98 1"/>
              <a:gd name="f254" fmla="*/ f212 f98 1"/>
              <a:gd name="f255" fmla="*/ f213 f99 1"/>
              <a:gd name="f256" fmla="*/ f214 f99 1"/>
              <a:gd name="f257" fmla="*/ f215 f98 1"/>
              <a:gd name="f258" fmla="*/ f216 f99 1"/>
              <a:gd name="f259" fmla="*/ f217 f98 1"/>
              <a:gd name="f260" fmla="*/ f218 f99 1"/>
              <a:gd name="f261" fmla="*/ f219 f98 1"/>
              <a:gd name="f262" fmla="*/ f220 f99 1"/>
              <a:gd name="f263" fmla="*/ f221 f98 1"/>
              <a:gd name="f264" fmla="*/ f222 f99 1"/>
              <a:gd name="f265" fmla="*/ f223 f98 1"/>
              <a:gd name="f266" fmla="*/ f224 f99 1"/>
              <a:gd name="f267" fmla="*/ f225 f98 1"/>
              <a:gd name="f268" fmla="*/ f226 f99 1"/>
              <a:gd name="f269" fmla="*/ f227 f98 1"/>
            </a:gdLst>
            <a:ahLst/>
            <a:cxnLst>
              <a:cxn ang="3cd4">
                <a:pos x="hc" y="t"/>
              </a:cxn>
              <a:cxn ang="0">
                <a:pos x="r" y="vc"/>
              </a:cxn>
              <a:cxn ang="cd4">
                <a:pos x="hc" y="b"/>
              </a:cxn>
              <a:cxn ang="cd2">
                <a:pos x="l" y="vc"/>
              </a:cxn>
              <a:cxn ang="f147">
                <a:pos x="f232" y="f233"/>
              </a:cxn>
              <a:cxn ang="f147">
                <a:pos x="f234" y="f233"/>
              </a:cxn>
              <a:cxn ang="f147">
                <a:pos x="f235" y="f236"/>
              </a:cxn>
              <a:cxn ang="f147">
                <a:pos x="f237" y="f238"/>
              </a:cxn>
              <a:cxn ang="f147">
                <a:pos x="f239" y="f240"/>
              </a:cxn>
              <a:cxn ang="f147">
                <a:pos x="f241" y="f242"/>
              </a:cxn>
              <a:cxn ang="f147">
                <a:pos x="f243" y="f244"/>
              </a:cxn>
              <a:cxn ang="f147">
                <a:pos x="f245" y="f246"/>
              </a:cxn>
              <a:cxn ang="f147">
                <a:pos x="f247" y="f248"/>
              </a:cxn>
              <a:cxn ang="f147">
                <a:pos x="f249" y="f250"/>
              </a:cxn>
              <a:cxn ang="f147">
                <a:pos x="f251" y="f252"/>
              </a:cxn>
              <a:cxn ang="f147">
                <a:pos x="f253" y="f252"/>
              </a:cxn>
              <a:cxn ang="f147">
                <a:pos x="f254" y="f255"/>
              </a:cxn>
              <a:cxn ang="f147">
                <a:pos x="f254" y="f256"/>
              </a:cxn>
              <a:cxn ang="f147">
                <a:pos x="f257" y="f258"/>
              </a:cxn>
              <a:cxn ang="f147">
                <a:pos x="f259" y="f260"/>
              </a:cxn>
              <a:cxn ang="f147">
                <a:pos x="f261" y="f262"/>
              </a:cxn>
              <a:cxn ang="f147">
                <a:pos x="f263" y="f264"/>
              </a:cxn>
              <a:cxn ang="f147">
                <a:pos x="f265" y="f266"/>
              </a:cxn>
              <a:cxn ang="f147">
                <a:pos x="f267" y="f268"/>
              </a:cxn>
              <a:cxn ang="f147">
                <a:pos x="f269" y="f260"/>
              </a:cxn>
              <a:cxn ang="f147">
                <a:pos x="f232" y="f233"/>
              </a:cxn>
            </a:cxnLst>
            <a:rect l="f228" t="f231" r="f229" b="f230"/>
            <a:pathLst>
              <a:path w="303" h="366">
                <a:moveTo>
                  <a:pt x="f8" y="f9"/>
                </a:moveTo>
                <a:cubicBezTo>
                  <a:pt x="f10" y="f9"/>
                  <a:pt x="f11" y="f9"/>
                  <a:pt x="f12" y="f9"/>
                </a:cubicBezTo>
                <a:cubicBezTo>
                  <a:pt x="f13" y="f9"/>
                  <a:pt x="f14" y="f15"/>
                  <a:pt x="f16" y="f17"/>
                </a:cubicBezTo>
                <a:cubicBezTo>
                  <a:pt x="f18" y="f19"/>
                  <a:pt x="f20" y="f21"/>
                  <a:pt x="f22" y="f23"/>
                </a:cubicBezTo>
                <a:cubicBezTo>
                  <a:pt x="f24" y="f25"/>
                  <a:pt x="f26" y="f7"/>
                  <a:pt x="f20" y="f27"/>
                </a:cubicBezTo>
                <a:cubicBezTo>
                  <a:pt x="f28" y="f25"/>
                  <a:pt x="f29" y="f30"/>
                  <a:pt x="f31" y="f32"/>
                </a:cubicBezTo>
                <a:cubicBezTo>
                  <a:pt x="f33" y="f34"/>
                  <a:pt x="f35" y="f36"/>
                  <a:pt x="f37" y="f38"/>
                </a:cubicBezTo>
                <a:cubicBezTo>
                  <a:pt x="f39" y="f25"/>
                  <a:pt x="f40" y="f7"/>
                  <a:pt x="f41" y="f42"/>
                </a:cubicBezTo>
                <a:cubicBezTo>
                  <a:pt x="f43" y="f44"/>
                  <a:pt x="f45" y="f36"/>
                  <a:pt x="f46" y="f47"/>
                </a:cubicBezTo>
                <a:cubicBezTo>
                  <a:pt x="f48" y="f49"/>
                  <a:pt x="f50" y="f51"/>
                  <a:pt x="f52" y="f53"/>
                </a:cubicBezTo>
                <a:cubicBezTo>
                  <a:pt x="f54" y="f55"/>
                  <a:pt x="f56" y="f57"/>
                  <a:pt x="f56" y="f58"/>
                </a:cubicBezTo>
                <a:cubicBezTo>
                  <a:pt x="f59" y="f58"/>
                  <a:pt x="f60" y="f58"/>
                  <a:pt x="f61" y="f58"/>
                </a:cubicBezTo>
                <a:cubicBezTo>
                  <a:pt x="f62" y="f63"/>
                  <a:pt x="f64" y="f65"/>
                  <a:pt x="f66" y="f57"/>
                </a:cubicBezTo>
                <a:cubicBezTo>
                  <a:pt x="f66" y="f67"/>
                  <a:pt x="f66" y="f26"/>
                  <a:pt x="f66" y="f68"/>
                </a:cubicBezTo>
                <a:cubicBezTo>
                  <a:pt x="f69" y="f28"/>
                  <a:pt x="f5" y="f13"/>
                  <a:pt x="f70" y="f71"/>
                </a:cubicBezTo>
                <a:cubicBezTo>
                  <a:pt x="f72" y="f73"/>
                  <a:pt x="f64" y="f35"/>
                  <a:pt x="f74" y="f75"/>
                </a:cubicBezTo>
                <a:cubicBezTo>
                  <a:pt x="f41" y="f39"/>
                  <a:pt x="f76" y="f45"/>
                  <a:pt x="f77" y="f78"/>
                </a:cubicBezTo>
                <a:cubicBezTo>
                  <a:pt x="f79" y="f80"/>
                  <a:pt x="f81" y="f5"/>
                  <a:pt x="f82" y="f69"/>
                </a:cubicBezTo>
                <a:cubicBezTo>
                  <a:pt x="f83" y="f84"/>
                  <a:pt x="f85" y="f80"/>
                  <a:pt x="f86" y="f66"/>
                </a:cubicBezTo>
                <a:cubicBezTo>
                  <a:pt x="f87" y="f62"/>
                  <a:pt x="f88" y="f89"/>
                  <a:pt x="f90" y="f91"/>
                </a:cubicBezTo>
                <a:cubicBezTo>
                  <a:pt x="f87" y="f92"/>
                  <a:pt x="f93" y="f94"/>
                  <a:pt x="f19" y="f75"/>
                </a:cubicBezTo>
                <a:cubicBezTo>
                  <a:pt x="f6" y="f95"/>
                  <a:pt x="f19" y="f96"/>
                  <a:pt x="f8" y="f9"/>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95" name="Freeform 103">
            <a:extLst>
              <a:ext uri="{FF2B5EF4-FFF2-40B4-BE49-F238E27FC236}">
                <a16:creationId xmlns:a16="http://schemas.microsoft.com/office/drawing/2014/main" id="{40D25D13-82F2-41CE-98C2-B47D71BBD4E2}"/>
              </a:ext>
            </a:extLst>
          </p:cNvPr>
          <p:cNvSpPr/>
          <p:nvPr/>
        </p:nvSpPr>
        <p:spPr>
          <a:xfrm>
            <a:off x="3033714" y="1735138"/>
            <a:ext cx="361946" cy="347664"/>
          </a:xfrm>
          <a:custGeom>
            <a:avLst/>
            <a:gdLst>
              <a:gd name="f0" fmla="val 10800000"/>
              <a:gd name="f1" fmla="val 5400000"/>
              <a:gd name="f2" fmla="val 180"/>
              <a:gd name="f3" fmla="val w"/>
              <a:gd name="f4" fmla="val h"/>
              <a:gd name="f5" fmla="val 0"/>
              <a:gd name="f6" fmla="val 406"/>
              <a:gd name="f7" fmla="val 389"/>
              <a:gd name="f8" fmla="val 179"/>
              <a:gd name="f9" fmla="val 59"/>
              <a:gd name="f10" fmla="val 163"/>
              <a:gd name="f11" fmla="val 70"/>
              <a:gd name="f12" fmla="val 147"/>
              <a:gd name="f13" fmla="val 81"/>
              <a:gd name="f14" fmla="val 127"/>
              <a:gd name="f15" fmla="val 95"/>
              <a:gd name="f16" fmla="val 129"/>
              <a:gd name="f17" fmla="val 69"/>
              <a:gd name="f18" fmla="val 130"/>
              <a:gd name="f19" fmla="val 44"/>
              <a:gd name="f20" fmla="val 134"/>
              <a:gd name="f21" fmla="val 20"/>
              <a:gd name="f22" fmla="val 135"/>
              <a:gd name="f23" fmla="val 13"/>
              <a:gd name="f24" fmla="val 145"/>
              <a:gd name="f25" fmla="val 3"/>
              <a:gd name="f26" fmla="val 150"/>
              <a:gd name="f27" fmla="val 183"/>
              <a:gd name="f28" fmla="val 5"/>
              <a:gd name="f29" fmla="val 218"/>
              <a:gd name="f30" fmla="val 242"/>
              <a:gd name="f31" fmla="val 29"/>
              <a:gd name="f32" fmla="val 246"/>
              <a:gd name="f33" fmla="val 33"/>
              <a:gd name="f34" fmla="val 252"/>
              <a:gd name="f35" fmla="val 38"/>
              <a:gd name="f36" fmla="val 42"/>
              <a:gd name="f37" fmla="val 251"/>
              <a:gd name="f38" fmla="val 66"/>
              <a:gd name="f39" fmla="val 271"/>
              <a:gd name="f40" fmla="val 278"/>
              <a:gd name="f41" fmla="val 100"/>
              <a:gd name="f42" fmla="val 284"/>
              <a:gd name="f43" fmla="val 115"/>
              <a:gd name="f44" fmla="val 283"/>
              <a:gd name="f45" fmla="val 273"/>
              <a:gd name="f46" fmla="val 166"/>
              <a:gd name="f47" fmla="val 272"/>
              <a:gd name="f48" fmla="val 196"/>
              <a:gd name="f49" fmla="val 282"/>
              <a:gd name="f50" fmla="val 210"/>
              <a:gd name="f51" fmla="val 226"/>
              <a:gd name="f52" fmla="val 289"/>
              <a:gd name="f53" fmla="val 239"/>
              <a:gd name="f54" fmla="val 295"/>
              <a:gd name="f55" fmla="val 305"/>
              <a:gd name="f56" fmla="val 262"/>
              <a:gd name="f57" fmla="val 316"/>
              <a:gd name="f58" fmla="val 269"/>
              <a:gd name="f59" fmla="val 336"/>
              <a:gd name="f60" fmla="val 280"/>
              <a:gd name="f61" fmla="val 357"/>
              <a:gd name="f62" fmla="val 379"/>
              <a:gd name="f63" fmla="val 298"/>
              <a:gd name="f64" fmla="val 397"/>
              <a:gd name="f65" fmla="val 318"/>
              <a:gd name="f66" fmla="val 404"/>
              <a:gd name="f67" fmla="val 338"/>
              <a:gd name="f68" fmla="val 403"/>
              <a:gd name="f69" fmla="val 354"/>
              <a:gd name="f70" fmla="val 383"/>
              <a:gd name="f71" fmla="val 372"/>
              <a:gd name="f72" fmla="val 364"/>
              <a:gd name="f73" fmla="val 374"/>
              <a:gd name="f74" fmla="val 329"/>
              <a:gd name="f75" fmla="val 377"/>
              <a:gd name="f76" fmla="val 380"/>
              <a:gd name="f77" fmla="val 260"/>
              <a:gd name="f78" fmla="val 381"/>
              <a:gd name="f79" fmla="val 223"/>
              <a:gd name="f80" fmla="val 186"/>
              <a:gd name="f81" fmla="val 149"/>
              <a:gd name="f82" fmla="val 386"/>
              <a:gd name="f83" fmla="val 83"/>
              <a:gd name="f84" fmla="val 51"/>
              <a:gd name="f85" fmla="val 373"/>
              <a:gd name="f86" fmla="val 26"/>
              <a:gd name="f87" fmla="val 367"/>
              <a:gd name="f88" fmla="val 25"/>
              <a:gd name="f89" fmla="val 343"/>
              <a:gd name="f90" fmla="val 342"/>
              <a:gd name="f91" fmla="val 34"/>
              <a:gd name="f92" fmla="val 31"/>
              <a:gd name="f93" fmla="val 341"/>
              <a:gd name="f94" fmla="val 22"/>
              <a:gd name="f95" fmla="val 10"/>
              <a:gd name="f96" fmla="val 331"/>
              <a:gd name="f97" fmla="val 6"/>
              <a:gd name="f98" fmla="val 323"/>
              <a:gd name="f99" fmla="val 309"/>
              <a:gd name="f100" fmla="val 11"/>
              <a:gd name="f101" fmla="val 299"/>
              <a:gd name="f102" fmla="val 45"/>
              <a:gd name="f103" fmla="val 79"/>
              <a:gd name="f104" fmla="val 128"/>
              <a:gd name="f105" fmla="val 244"/>
              <a:gd name="f106" fmla="val 136"/>
              <a:gd name="f107" fmla="val 240"/>
              <a:gd name="f108" fmla="val 138"/>
              <a:gd name="f109" fmla="val 224"/>
              <a:gd name="f110" fmla="val 141"/>
              <a:gd name="f111" fmla="val 209"/>
              <a:gd name="f112" fmla="val 153"/>
              <a:gd name="f113" fmla="val 160"/>
              <a:gd name="f114" fmla="val 182"/>
              <a:gd name="f115" fmla="val 164"/>
              <a:gd name="f116" fmla="val 175"/>
              <a:gd name="f117" fmla="val 170"/>
              <a:gd name="f118" fmla="val 167"/>
              <a:gd name="f119" fmla="val 168"/>
              <a:gd name="f120" fmla="val 161"/>
              <a:gd name="f121" fmla="val 172"/>
              <a:gd name="f122" fmla="val 125"/>
              <a:gd name="f123" fmla="val 178"/>
              <a:gd name="f124" fmla="val 108"/>
              <a:gd name="f125" fmla="val 94"/>
              <a:gd name="f126" fmla="val 185"/>
              <a:gd name="f127" fmla="val 188"/>
              <a:gd name="f128" fmla="val 64"/>
              <a:gd name="f129" fmla="val 62"/>
              <a:gd name="f130" fmla="val 61"/>
              <a:gd name="f131" fmla="+- 0 0 -90"/>
              <a:gd name="f132" fmla="*/ f3 1 406"/>
              <a:gd name="f133" fmla="*/ f4 1 389"/>
              <a:gd name="f134" fmla="val f5"/>
              <a:gd name="f135" fmla="val f6"/>
              <a:gd name="f136" fmla="val f7"/>
              <a:gd name="f137" fmla="*/ f131 f0 1"/>
              <a:gd name="f138" fmla="+- f136 0 f134"/>
              <a:gd name="f139" fmla="+- f135 0 f134"/>
              <a:gd name="f140" fmla="*/ f137 1 f2"/>
              <a:gd name="f141" fmla="*/ f139 1 406"/>
              <a:gd name="f142" fmla="*/ f138 1 389"/>
              <a:gd name="f143" fmla="*/ 179 f139 1"/>
              <a:gd name="f144" fmla="*/ 59 f138 1"/>
              <a:gd name="f145" fmla="*/ 127 f139 1"/>
              <a:gd name="f146" fmla="*/ 95 f138 1"/>
              <a:gd name="f147" fmla="*/ 134 f139 1"/>
              <a:gd name="f148" fmla="*/ 20 f138 1"/>
              <a:gd name="f149" fmla="*/ 150 f139 1"/>
              <a:gd name="f150" fmla="*/ 3 f138 1"/>
              <a:gd name="f151" fmla="*/ 242 f139 1"/>
              <a:gd name="f152" fmla="*/ 29 f138 1"/>
              <a:gd name="f153" fmla="*/ 252 f139 1"/>
              <a:gd name="f154" fmla="*/ 42 f138 1"/>
              <a:gd name="f155" fmla="*/ 278 f139 1"/>
              <a:gd name="f156" fmla="*/ 100 f138 1"/>
              <a:gd name="f157" fmla="*/ 150 f138 1"/>
              <a:gd name="f158" fmla="*/ 196 f138 1"/>
              <a:gd name="f159" fmla="*/ 289 f139 1"/>
              <a:gd name="f160" fmla="*/ 239 f138 1"/>
              <a:gd name="f161" fmla="*/ 316 f139 1"/>
              <a:gd name="f162" fmla="*/ 269 f138 1"/>
              <a:gd name="f163" fmla="*/ 379 f139 1"/>
              <a:gd name="f164" fmla="*/ 298 f138 1"/>
              <a:gd name="f165" fmla="*/ 404 f139 1"/>
              <a:gd name="f166" fmla="*/ 338 f138 1"/>
              <a:gd name="f167" fmla="*/ 364 f139 1"/>
              <a:gd name="f168" fmla="*/ 374 f138 1"/>
              <a:gd name="f169" fmla="*/ 260 f139 1"/>
              <a:gd name="f170" fmla="*/ 381 f138 1"/>
              <a:gd name="f171" fmla="*/ 149 f139 1"/>
              <a:gd name="f172" fmla="*/ 386 f138 1"/>
              <a:gd name="f173" fmla="*/ 51 f139 1"/>
              <a:gd name="f174" fmla="*/ 373 f138 1"/>
              <a:gd name="f175" fmla="*/ 42 f139 1"/>
              <a:gd name="f176" fmla="*/ 343 f138 1"/>
              <a:gd name="f177" fmla="*/ 31 f139 1"/>
              <a:gd name="f178" fmla="*/ 341 f138 1"/>
              <a:gd name="f179" fmla="*/ 6 f139 1"/>
              <a:gd name="f180" fmla="*/ 323 f138 1"/>
              <a:gd name="f181" fmla="*/ 20 f139 1"/>
              <a:gd name="f182" fmla="*/ 289 f138 1"/>
              <a:gd name="f183" fmla="*/ 115 f139 1"/>
              <a:gd name="f184" fmla="*/ 246 f138 1"/>
              <a:gd name="f185" fmla="*/ 138 f139 1"/>
              <a:gd name="f186" fmla="*/ 224 f138 1"/>
              <a:gd name="f187" fmla="*/ 160 f139 1"/>
              <a:gd name="f188" fmla="*/ 182 f138 1"/>
              <a:gd name="f189" fmla="*/ 168 f139 1"/>
              <a:gd name="f190" fmla="*/ 161 f138 1"/>
              <a:gd name="f191" fmla="*/ 178 f139 1"/>
              <a:gd name="f192" fmla="*/ 108 f138 1"/>
              <a:gd name="f193" fmla="*/ 188 f139 1"/>
              <a:gd name="f194" fmla="*/ 64 f138 1"/>
              <a:gd name="f195" fmla="+- f140 0 f1"/>
              <a:gd name="f196" fmla="*/ f143 1 406"/>
              <a:gd name="f197" fmla="*/ f144 1 389"/>
              <a:gd name="f198" fmla="*/ f145 1 406"/>
              <a:gd name="f199" fmla="*/ f146 1 389"/>
              <a:gd name="f200" fmla="*/ f147 1 406"/>
              <a:gd name="f201" fmla="*/ f148 1 389"/>
              <a:gd name="f202" fmla="*/ f149 1 406"/>
              <a:gd name="f203" fmla="*/ f150 1 389"/>
              <a:gd name="f204" fmla="*/ f151 1 406"/>
              <a:gd name="f205" fmla="*/ f152 1 389"/>
              <a:gd name="f206" fmla="*/ f153 1 406"/>
              <a:gd name="f207" fmla="*/ f154 1 389"/>
              <a:gd name="f208" fmla="*/ f155 1 406"/>
              <a:gd name="f209" fmla="*/ f156 1 389"/>
              <a:gd name="f210" fmla="*/ f157 1 389"/>
              <a:gd name="f211" fmla="*/ f158 1 389"/>
              <a:gd name="f212" fmla="*/ f159 1 406"/>
              <a:gd name="f213" fmla="*/ f160 1 389"/>
              <a:gd name="f214" fmla="*/ f161 1 406"/>
              <a:gd name="f215" fmla="*/ f162 1 389"/>
              <a:gd name="f216" fmla="*/ f163 1 406"/>
              <a:gd name="f217" fmla="*/ f164 1 389"/>
              <a:gd name="f218" fmla="*/ f165 1 406"/>
              <a:gd name="f219" fmla="*/ f166 1 389"/>
              <a:gd name="f220" fmla="*/ f167 1 406"/>
              <a:gd name="f221" fmla="*/ f168 1 389"/>
              <a:gd name="f222" fmla="*/ f169 1 406"/>
              <a:gd name="f223" fmla="*/ f170 1 389"/>
              <a:gd name="f224" fmla="*/ f171 1 406"/>
              <a:gd name="f225" fmla="*/ f172 1 389"/>
              <a:gd name="f226" fmla="*/ f173 1 406"/>
              <a:gd name="f227" fmla="*/ f174 1 389"/>
              <a:gd name="f228" fmla="*/ f175 1 406"/>
              <a:gd name="f229" fmla="*/ f176 1 389"/>
              <a:gd name="f230" fmla="*/ f177 1 406"/>
              <a:gd name="f231" fmla="*/ f178 1 389"/>
              <a:gd name="f232" fmla="*/ f179 1 406"/>
              <a:gd name="f233" fmla="*/ f180 1 389"/>
              <a:gd name="f234" fmla="*/ f181 1 406"/>
              <a:gd name="f235" fmla="*/ f182 1 389"/>
              <a:gd name="f236" fmla="*/ f183 1 406"/>
              <a:gd name="f237" fmla="*/ f184 1 389"/>
              <a:gd name="f238" fmla="*/ f185 1 406"/>
              <a:gd name="f239" fmla="*/ f186 1 389"/>
              <a:gd name="f240" fmla="*/ f187 1 406"/>
              <a:gd name="f241" fmla="*/ f188 1 389"/>
              <a:gd name="f242" fmla="*/ f189 1 406"/>
              <a:gd name="f243" fmla="*/ f190 1 389"/>
              <a:gd name="f244" fmla="*/ f191 1 406"/>
              <a:gd name="f245" fmla="*/ f192 1 389"/>
              <a:gd name="f246" fmla="*/ f193 1 406"/>
              <a:gd name="f247" fmla="*/ f194 1 389"/>
              <a:gd name="f248" fmla="*/ 0 1 f141"/>
              <a:gd name="f249" fmla="*/ f135 1 f141"/>
              <a:gd name="f250" fmla="*/ 0 1 f142"/>
              <a:gd name="f251" fmla="*/ f136 1 f142"/>
              <a:gd name="f252" fmla="*/ f196 1 f141"/>
              <a:gd name="f253" fmla="*/ f197 1 f142"/>
              <a:gd name="f254" fmla="*/ f198 1 f141"/>
              <a:gd name="f255" fmla="*/ f199 1 f142"/>
              <a:gd name="f256" fmla="*/ f200 1 f141"/>
              <a:gd name="f257" fmla="*/ f201 1 f142"/>
              <a:gd name="f258" fmla="*/ f202 1 f141"/>
              <a:gd name="f259" fmla="*/ f203 1 f142"/>
              <a:gd name="f260" fmla="*/ f204 1 f141"/>
              <a:gd name="f261" fmla="*/ f205 1 f142"/>
              <a:gd name="f262" fmla="*/ f206 1 f141"/>
              <a:gd name="f263" fmla="*/ f207 1 f142"/>
              <a:gd name="f264" fmla="*/ f208 1 f141"/>
              <a:gd name="f265" fmla="*/ f209 1 f142"/>
              <a:gd name="f266" fmla="*/ f210 1 f142"/>
              <a:gd name="f267" fmla="*/ f211 1 f142"/>
              <a:gd name="f268" fmla="*/ f212 1 f141"/>
              <a:gd name="f269" fmla="*/ f213 1 f142"/>
              <a:gd name="f270" fmla="*/ f214 1 f141"/>
              <a:gd name="f271" fmla="*/ f215 1 f142"/>
              <a:gd name="f272" fmla="*/ f216 1 f141"/>
              <a:gd name="f273" fmla="*/ f217 1 f142"/>
              <a:gd name="f274" fmla="*/ f218 1 f141"/>
              <a:gd name="f275" fmla="*/ f219 1 f142"/>
              <a:gd name="f276" fmla="*/ f220 1 f141"/>
              <a:gd name="f277" fmla="*/ f221 1 f142"/>
              <a:gd name="f278" fmla="*/ f222 1 f141"/>
              <a:gd name="f279" fmla="*/ f223 1 f142"/>
              <a:gd name="f280" fmla="*/ f224 1 f141"/>
              <a:gd name="f281" fmla="*/ f225 1 f142"/>
              <a:gd name="f282" fmla="*/ f226 1 f141"/>
              <a:gd name="f283" fmla="*/ f227 1 f142"/>
              <a:gd name="f284" fmla="*/ f228 1 f141"/>
              <a:gd name="f285" fmla="*/ f229 1 f142"/>
              <a:gd name="f286" fmla="*/ f230 1 f141"/>
              <a:gd name="f287" fmla="*/ f231 1 f142"/>
              <a:gd name="f288" fmla="*/ f232 1 f141"/>
              <a:gd name="f289" fmla="*/ f233 1 f142"/>
              <a:gd name="f290" fmla="*/ f234 1 f141"/>
              <a:gd name="f291" fmla="*/ f235 1 f142"/>
              <a:gd name="f292" fmla="*/ f236 1 f141"/>
              <a:gd name="f293" fmla="*/ f237 1 f142"/>
              <a:gd name="f294" fmla="*/ f238 1 f141"/>
              <a:gd name="f295" fmla="*/ f239 1 f142"/>
              <a:gd name="f296" fmla="*/ f240 1 f141"/>
              <a:gd name="f297" fmla="*/ f241 1 f142"/>
              <a:gd name="f298" fmla="*/ f242 1 f141"/>
              <a:gd name="f299" fmla="*/ f243 1 f142"/>
              <a:gd name="f300" fmla="*/ f244 1 f141"/>
              <a:gd name="f301" fmla="*/ f245 1 f142"/>
              <a:gd name="f302" fmla="*/ f246 1 f141"/>
              <a:gd name="f303" fmla="*/ f247 1 f142"/>
              <a:gd name="f304" fmla="*/ f248 f132 1"/>
              <a:gd name="f305" fmla="*/ f249 f132 1"/>
              <a:gd name="f306" fmla="*/ f251 f133 1"/>
              <a:gd name="f307" fmla="*/ f250 f133 1"/>
              <a:gd name="f308" fmla="*/ f252 f132 1"/>
              <a:gd name="f309" fmla="*/ f253 f133 1"/>
              <a:gd name="f310" fmla="*/ f254 f132 1"/>
              <a:gd name="f311" fmla="*/ f255 f133 1"/>
              <a:gd name="f312" fmla="*/ f256 f132 1"/>
              <a:gd name="f313" fmla="*/ f257 f133 1"/>
              <a:gd name="f314" fmla="*/ f258 f132 1"/>
              <a:gd name="f315" fmla="*/ f259 f133 1"/>
              <a:gd name="f316" fmla="*/ f260 f132 1"/>
              <a:gd name="f317" fmla="*/ f261 f133 1"/>
              <a:gd name="f318" fmla="*/ f262 f132 1"/>
              <a:gd name="f319" fmla="*/ f263 f133 1"/>
              <a:gd name="f320" fmla="*/ f264 f132 1"/>
              <a:gd name="f321" fmla="*/ f265 f133 1"/>
              <a:gd name="f322" fmla="*/ f266 f133 1"/>
              <a:gd name="f323" fmla="*/ f267 f133 1"/>
              <a:gd name="f324" fmla="*/ f268 f132 1"/>
              <a:gd name="f325" fmla="*/ f269 f133 1"/>
              <a:gd name="f326" fmla="*/ f270 f132 1"/>
              <a:gd name="f327" fmla="*/ f271 f133 1"/>
              <a:gd name="f328" fmla="*/ f272 f132 1"/>
              <a:gd name="f329" fmla="*/ f273 f133 1"/>
              <a:gd name="f330" fmla="*/ f274 f132 1"/>
              <a:gd name="f331" fmla="*/ f275 f133 1"/>
              <a:gd name="f332" fmla="*/ f276 f132 1"/>
              <a:gd name="f333" fmla="*/ f277 f133 1"/>
              <a:gd name="f334" fmla="*/ f278 f132 1"/>
              <a:gd name="f335" fmla="*/ f279 f133 1"/>
              <a:gd name="f336" fmla="*/ f280 f132 1"/>
              <a:gd name="f337" fmla="*/ f281 f133 1"/>
              <a:gd name="f338" fmla="*/ f282 f132 1"/>
              <a:gd name="f339" fmla="*/ f283 f133 1"/>
              <a:gd name="f340" fmla="*/ f284 f132 1"/>
              <a:gd name="f341" fmla="*/ f285 f133 1"/>
              <a:gd name="f342" fmla="*/ f286 f132 1"/>
              <a:gd name="f343" fmla="*/ f287 f133 1"/>
              <a:gd name="f344" fmla="*/ f288 f132 1"/>
              <a:gd name="f345" fmla="*/ f289 f133 1"/>
              <a:gd name="f346" fmla="*/ f290 f132 1"/>
              <a:gd name="f347" fmla="*/ f291 f133 1"/>
              <a:gd name="f348" fmla="*/ f292 f132 1"/>
              <a:gd name="f349" fmla="*/ f293 f133 1"/>
              <a:gd name="f350" fmla="*/ f294 f132 1"/>
              <a:gd name="f351" fmla="*/ f295 f133 1"/>
              <a:gd name="f352" fmla="*/ f296 f132 1"/>
              <a:gd name="f353" fmla="*/ f297 f133 1"/>
              <a:gd name="f354" fmla="*/ f298 f132 1"/>
              <a:gd name="f355" fmla="*/ f299 f133 1"/>
              <a:gd name="f356" fmla="*/ f300 f132 1"/>
              <a:gd name="f357" fmla="*/ f301 f133 1"/>
              <a:gd name="f358" fmla="*/ f302 f132 1"/>
              <a:gd name="f359" fmla="*/ f303 f133 1"/>
            </a:gdLst>
            <a:ahLst/>
            <a:cxnLst>
              <a:cxn ang="3cd4">
                <a:pos x="hc" y="t"/>
              </a:cxn>
              <a:cxn ang="0">
                <a:pos x="r" y="vc"/>
              </a:cxn>
              <a:cxn ang="cd4">
                <a:pos x="hc" y="b"/>
              </a:cxn>
              <a:cxn ang="cd2">
                <a:pos x="l" y="vc"/>
              </a:cxn>
              <a:cxn ang="f195">
                <a:pos x="f308" y="f309"/>
              </a:cxn>
              <a:cxn ang="f195">
                <a:pos x="f310" y="f311"/>
              </a:cxn>
              <a:cxn ang="f195">
                <a:pos x="f312" y="f313"/>
              </a:cxn>
              <a:cxn ang="f195">
                <a:pos x="f314" y="f315"/>
              </a:cxn>
              <a:cxn ang="f195">
                <a:pos x="f316" y="f317"/>
              </a:cxn>
              <a:cxn ang="f195">
                <a:pos x="f318" y="f319"/>
              </a:cxn>
              <a:cxn ang="f195">
                <a:pos x="f320" y="f321"/>
              </a:cxn>
              <a:cxn ang="f195">
                <a:pos x="f320" y="f322"/>
              </a:cxn>
              <a:cxn ang="f195">
                <a:pos x="f320" y="f323"/>
              </a:cxn>
              <a:cxn ang="f195">
                <a:pos x="f324" y="f325"/>
              </a:cxn>
              <a:cxn ang="f195">
                <a:pos x="f326" y="f327"/>
              </a:cxn>
              <a:cxn ang="f195">
                <a:pos x="f328" y="f329"/>
              </a:cxn>
              <a:cxn ang="f195">
                <a:pos x="f330" y="f331"/>
              </a:cxn>
              <a:cxn ang="f195">
                <a:pos x="f332" y="f333"/>
              </a:cxn>
              <a:cxn ang="f195">
                <a:pos x="f334" y="f335"/>
              </a:cxn>
              <a:cxn ang="f195">
                <a:pos x="f336" y="f337"/>
              </a:cxn>
              <a:cxn ang="f195">
                <a:pos x="f338" y="f339"/>
              </a:cxn>
              <a:cxn ang="f195">
                <a:pos x="f340" y="f341"/>
              </a:cxn>
              <a:cxn ang="f195">
                <a:pos x="f342" y="f343"/>
              </a:cxn>
              <a:cxn ang="f195">
                <a:pos x="f344" y="f345"/>
              </a:cxn>
              <a:cxn ang="f195">
                <a:pos x="f346" y="f347"/>
              </a:cxn>
              <a:cxn ang="f195">
                <a:pos x="f348" y="f349"/>
              </a:cxn>
              <a:cxn ang="f195">
                <a:pos x="f350" y="f351"/>
              </a:cxn>
              <a:cxn ang="f195">
                <a:pos x="f352" y="f353"/>
              </a:cxn>
              <a:cxn ang="f195">
                <a:pos x="f354" y="f355"/>
              </a:cxn>
              <a:cxn ang="f195">
                <a:pos x="f356" y="f357"/>
              </a:cxn>
              <a:cxn ang="f195">
                <a:pos x="f358" y="f359"/>
              </a:cxn>
              <a:cxn ang="f195">
                <a:pos x="f308" y="f309"/>
              </a:cxn>
            </a:cxnLst>
            <a:rect l="f304" t="f307" r="f305" b="f306"/>
            <a:pathLst>
              <a:path w="406" h="389">
                <a:moveTo>
                  <a:pt x="f8" y="f9"/>
                </a:moveTo>
                <a:cubicBezTo>
                  <a:pt x="f10" y="f11"/>
                  <a:pt x="f12" y="f13"/>
                  <a:pt x="f14" y="f15"/>
                </a:cubicBezTo>
                <a:cubicBezTo>
                  <a:pt x="f16" y="f17"/>
                  <a:pt x="f18" y="f19"/>
                  <a:pt x="f20" y="f21"/>
                </a:cubicBezTo>
                <a:cubicBezTo>
                  <a:pt x="f22" y="f23"/>
                  <a:pt x="f24" y="f25"/>
                  <a:pt x="f26" y="f25"/>
                </a:cubicBezTo>
                <a:cubicBezTo>
                  <a:pt x="f27" y="f28"/>
                  <a:pt x="f29" y="f5"/>
                  <a:pt x="f30" y="f31"/>
                </a:cubicBezTo>
                <a:cubicBezTo>
                  <a:pt x="f32" y="f33"/>
                  <a:pt x="f34" y="f35"/>
                  <a:pt x="f34" y="f36"/>
                </a:cubicBezTo>
                <a:cubicBezTo>
                  <a:pt x="f37" y="f38"/>
                  <a:pt x="f39" y="f13"/>
                  <a:pt x="f40" y="f41"/>
                </a:cubicBezTo>
                <a:cubicBezTo>
                  <a:pt x="f42" y="f43"/>
                  <a:pt x="f44" y="f22"/>
                  <a:pt x="f40" y="f26"/>
                </a:cubicBezTo>
                <a:cubicBezTo>
                  <a:pt x="f45" y="f46"/>
                  <a:pt x="f47" y="f2"/>
                  <a:pt x="f40" y="f48"/>
                </a:cubicBezTo>
                <a:cubicBezTo>
                  <a:pt x="f49" y="f50"/>
                  <a:pt x="f44" y="f51"/>
                  <a:pt x="f52" y="f53"/>
                </a:cubicBezTo>
                <a:cubicBezTo>
                  <a:pt x="f54" y="f37"/>
                  <a:pt x="f55" y="f56"/>
                  <a:pt x="f57" y="f58"/>
                </a:cubicBezTo>
                <a:cubicBezTo>
                  <a:pt x="f59" y="f60"/>
                  <a:pt x="f61" y="f52"/>
                  <a:pt x="f62" y="f63"/>
                </a:cubicBezTo>
                <a:cubicBezTo>
                  <a:pt x="f64" y="f55"/>
                  <a:pt x="f6" y="f65"/>
                  <a:pt x="f66" y="f67"/>
                </a:cubicBezTo>
                <a:cubicBezTo>
                  <a:pt x="f68" y="f69"/>
                  <a:pt x="f70" y="f71"/>
                  <a:pt x="f72" y="f73"/>
                </a:cubicBezTo>
                <a:cubicBezTo>
                  <a:pt x="f74" y="f75"/>
                  <a:pt x="f54" y="f76"/>
                  <a:pt x="f77" y="f78"/>
                </a:cubicBezTo>
                <a:cubicBezTo>
                  <a:pt x="f79" y="f70"/>
                  <a:pt x="f80" y="f70"/>
                  <a:pt x="f81" y="f82"/>
                </a:cubicBezTo>
                <a:cubicBezTo>
                  <a:pt x="f43" y="f7"/>
                  <a:pt x="f83" y="f76"/>
                  <a:pt x="f84" y="f85"/>
                </a:cubicBezTo>
                <a:cubicBezTo>
                  <a:pt x="f86" y="f87"/>
                  <a:pt x="f88" y="f72"/>
                  <a:pt x="f36" y="f89"/>
                </a:cubicBezTo>
                <a:cubicBezTo>
                  <a:pt x="f35" y="f90"/>
                  <a:pt x="f91" y="f89"/>
                  <a:pt x="f92" y="f93"/>
                </a:cubicBezTo>
                <a:cubicBezTo>
                  <a:pt x="f94" y="f59"/>
                  <a:pt x="f95" y="f96"/>
                  <a:pt x="f97" y="f98"/>
                </a:cubicBezTo>
                <a:cubicBezTo>
                  <a:pt x="f5" y="f99"/>
                  <a:pt x="f100" y="f101"/>
                  <a:pt x="f21" y="f52"/>
                </a:cubicBezTo>
                <a:cubicBezTo>
                  <a:pt x="f102" y="f77"/>
                  <a:pt x="f103" y="f34"/>
                  <a:pt x="f43" y="f32"/>
                </a:cubicBezTo>
                <a:cubicBezTo>
                  <a:pt x="f104" y="f105"/>
                  <a:pt x="f106" y="f107"/>
                  <a:pt x="f108" y="f109"/>
                </a:cubicBezTo>
                <a:cubicBezTo>
                  <a:pt x="f110" y="f111"/>
                  <a:pt x="f112" y="f48"/>
                  <a:pt x="f113" y="f114"/>
                </a:cubicBezTo>
                <a:cubicBezTo>
                  <a:pt x="f115" y="f116"/>
                  <a:pt x="f117" y="f118"/>
                  <a:pt x="f119" y="f120"/>
                </a:cubicBezTo>
                <a:cubicBezTo>
                  <a:pt x="f10" y="f110"/>
                  <a:pt x="f121" y="f122"/>
                  <a:pt x="f123" y="f124"/>
                </a:cubicBezTo>
                <a:cubicBezTo>
                  <a:pt x="f27" y="f125"/>
                  <a:pt x="f126" y="f103"/>
                  <a:pt x="f127" y="f128"/>
                </a:cubicBezTo>
                <a:cubicBezTo>
                  <a:pt x="f126" y="f129"/>
                  <a:pt x="f114" y="f130"/>
                  <a:pt x="f8" y="f9"/>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96" name="Freeform 104">
            <a:extLst>
              <a:ext uri="{FF2B5EF4-FFF2-40B4-BE49-F238E27FC236}">
                <a16:creationId xmlns:a16="http://schemas.microsoft.com/office/drawing/2014/main" id="{53F4D65F-BA79-4CA9-AF10-C555E0BBDFDA}"/>
              </a:ext>
            </a:extLst>
          </p:cNvPr>
          <p:cNvSpPr/>
          <p:nvPr/>
        </p:nvSpPr>
        <p:spPr>
          <a:xfrm>
            <a:off x="3198808" y="1223960"/>
            <a:ext cx="217490" cy="347664"/>
          </a:xfrm>
          <a:custGeom>
            <a:avLst/>
            <a:gdLst>
              <a:gd name="f0" fmla="val 10800000"/>
              <a:gd name="f1" fmla="val 5400000"/>
              <a:gd name="f2" fmla="val 180"/>
              <a:gd name="f3" fmla="val w"/>
              <a:gd name="f4" fmla="val h"/>
              <a:gd name="f5" fmla="val 0"/>
              <a:gd name="f6" fmla="val 244"/>
              <a:gd name="f7" fmla="val 389"/>
              <a:gd name="f8" fmla="val 145"/>
              <a:gd name="f9" fmla="val 9"/>
              <a:gd name="f10" fmla="val 176"/>
              <a:gd name="f11" fmla="val 198"/>
              <a:gd name="f12" fmla="val 26"/>
              <a:gd name="f13" fmla="val 225"/>
              <a:gd name="f14" fmla="val 36"/>
              <a:gd name="f15" fmla="val 229"/>
              <a:gd name="f16" fmla="val 38"/>
              <a:gd name="f17" fmla="val 231"/>
              <a:gd name="f18" fmla="val 46"/>
              <a:gd name="f19" fmla="val 232"/>
              <a:gd name="f20" fmla="val 51"/>
              <a:gd name="f21" fmla="val 234"/>
              <a:gd name="f22" fmla="val 58"/>
              <a:gd name="f23" fmla="val 235"/>
              <a:gd name="f24" fmla="val 66"/>
              <a:gd name="f25" fmla="val 74"/>
              <a:gd name="f26" fmla="val 82"/>
              <a:gd name="f27" fmla="val 236"/>
              <a:gd name="f28" fmla="val 95"/>
              <a:gd name="f29" fmla="val 99"/>
              <a:gd name="f30" fmla="val 219"/>
              <a:gd name="f31" fmla="val 109"/>
              <a:gd name="f32" fmla="val 222"/>
              <a:gd name="f33" fmla="val 119"/>
              <a:gd name="f34" fmla="val 227"/>
              <a:gd name="f35" fmla="val 129"/>
              <a:gd name="f36" fmla="val 160"/>
              <a:gd name="f37" fmla="val 189"/>
              <a:gd name="f38" fmla="val 221"/>
              <a:gd name="f39" fmla="val 218"/>
              <a:gd name="f40" fmla="val 224"/>
              <a:gd name="f41" fmla="val 210"/>
              <a:gd name="f42" fmla="val 230"/>
              <a:gd name="f43" fmla="val 203"/>
              <a:gd name="f44" fmla="val 166"/>
              <a:gd name="f45" fmla="val 159"/>
              <a:gd name="f46" fmla="val 264"/>
              <a:gd name="f47" fmla="val 178"/>
              <a:gd name="f48" fmla="val 296"/>
              <a:gd name="f49" fmla="val 190"/>
              <a:gd name="f50" fmla="val 317"/>
              <a:gd name="f51" fmla="val 197"/>
              <a:gd name="f52" fmla="val 340"/>
              <a:gd name="f53" fmla="val 205"/>
              <a:gd name="f54" fmla="val 362"/>
              <a:gd name="f55" fmla="val 209"/>
              <a:gd name="f56" fmla="val 374"/>
              <a:gd name="f57" fmla="val 385"/>
              <a:gd name="f58" fmla="val 164"/>
              <a:gd name="f59" fmla="val 384"/>
              <a:gd name="f60" fmla="val 147"/>
              <a:gd name="f61" fmla="val 380"/>
              <a:gd name="f62" fmla="val 131"/>
              <a:gd name="f63" fmla="val 381"/>
              <a:gd name="f64" fmla="val 106"/>
              <a:gd name="f65" fmla="val 81"/>
              <a:gd name="f66" fmla="val 382"/>
              <a:gd name="f67" fmla="val 56"/>
              <a:gd name="f68" fmla="val 30"/>
              <a:gd name="f69" fmla="val 19"/>
              <a:gd name="f70" fmla="val 25"/>
              <a:gd name="f71" fmla="val 355"/>
              <a:gd name="f72" fmla="val 33"/>
              <a:gd name="f73" fmla="val 326"/>
              <a:gd name="f74" fmla="val 40"/>
              <a:gd name="f75" fmla="val 295"/>
              <a:gd name="f76" fmla="val 53"/>
              <a:gd name="f77" fmla="val 268"/>
              <a:gd name="f78" fmla="val 64"/>
              <a:gd name="f79" fmla="val 247"/>
              <a:gd name="f80" fmla="val 57"/>
              <a:gd name="f81" fmla="val 43"/>
              <a:gd name="f82" fmla="val 8"/>
              <a:gd name="f83" fmla="val 183"/>
              <a:gd name="f84" fmla="val 103"/>
              <a:gd name="f85" fmla="val 27"/>
              <a:gd name="f86" fmla="val 59"/>
              <a:gd name="f87" fmla="val 47"/>
              <a:gd name="f88" fmla="val 18"/>
              <a:gd name="f89" fmla="val 117"/>
              <a:gd name="f90" fmla="val 125"/>
              <a:gd name="f91" fmla="val 7"/>
              <a:gd name="f92" fmla="val 134"/>
              <a:gd name="f93" fmla="+- 0 0 -90"/>
              <a:gd name="f94" fmla="*/ f3 1 244"/>
              <a:gd name="f95" fmla="*/ f4 1 389"/>
              <a:gd name="f96" fmla="val f5"/>
              <a:gd name="f97" fmla="val f6"/>
              <a:gd name="f98" fmla="val f7"/>
              <a:gd name="f99" fmla="*/ f93 f0 1"/>
              <a:gd name="f100" fmla="+- f98 0 f96"/>
              <a:gd name="f101" fmla="+- f97 0 f96"/>
              <a:gd name="f102" fmla="*/ f99 1 f2"/>
              <a:gd name="f103" fmla="*/ f101 1 244"/>
              <a:gd name="f104" fmla="*/ f100 1 389"/>
              <a:gd name="f105" fmla="*/ 145 f101 1"/>
              <a:gd name="f106" fmla="*/ 9 f100 1"/>
              <a:gd name="f107" fmla="*/ 225 f101 1"/>
              <a:gd name="f108" fmla="*/ 36 f100 1"/>
              <a:gd name="f109" fmla="*/ 232 f101 1"/>
              <a:gd name="f110" fmla="*/ 51 f100 1"/>
              <a:gd name="f111" fmla="*/ 235 f101 1"/>
              <a:gd name="f112" fmla="*/ 74 f100 1"/>
              <a:gd name="f113" fmla="*/ 231 f101 1"/>
              <a:gd name="f114" fmla="*/ 99 f100 1"/>
              <a:gd name="f115" fmla="*/ 227 f101 1"/>
              <a:gd name="f116" fmla="*/ 129 f100 1"/>
              <a:gd name="f117" fmla="*/ 221 f101 1"/>
              <a:gd name="f118" fmla="*/ 218 f100 1"/>
              <a:gd name="f119" fmla="*/ 203 f101 1"/>
              <a:gd name="f120" fmla="*/ 232 f100 1"/>
              <a:gd name="f121" fmla="*/ 178 f101 1"/>
              <a:gd name="f122" fmla="*/ 296 f100 1"/>
              <a:gd name="f123" fmla="*/ 205 f101 1"/>
              <a:gd name="f124" fmla="*/ 362 f100 1"/>
              <a:gd name="f125" fmla="*/ 180 f101 1"/>
              <a:gd name="f126" fmla="*/ 385 f100 1"/>
              <a:gd name="f127" fmla="*/ 131 f101 1"/>
              <a:gd name="f128" fmla="*/ 381 f100 1"/>
              <a:gd name="f129" fmla="*/ 56 f101 1"/>
              <a:gd name="f130" fmla="*/ 25 f101 1"/>
              <a:gd name="f131" fmla="*/ 355 f100 1"/>
              <a:gd name="f132" fmla="*/ 53 f101 1"/>
              <a:gd name="f133" fmla="*/ 268 f100 1"/>
              <a:gd name="f134" fmla="*/ 43 f101 1"/>
              <a:gd name="f135" fmla="*/ 219 f100 1"/>
              <a:gd name="f136" fmla="*/ 27 f101 1"/>
              <a:gd name="f137" fmla="*/ 59 f100 1"/>
              <a:gd name="f138" fmla="*/ 117 f101 1"/>
              <a:gd name="f139" fmla="+- f102 0 f1"/>
              <a:gd name="f140" fmla="*/ f105 1 244"/>
              <a:gd name="f141" fmla="*/ f106 1 389"/>
              <a:gd name="f142" fmla="*/ f107 1 244"/>
              <a:gd name="f143" fmla="*/ f108 1 389"/>
              <a:gd name="f144" fmla="*/ f109 1 244"/>
              <a:gd name="f145" fmla="*/ f110 1 389"/>
              <a:gd name="f146" fmla="*/ f111 1 244"/>
              <a:gd name="f147" fmla="*/ f112 1 389"/>
              <a:gd name="f148" fmla="*/ f113 1 244"/>
              <a:gd name="f149" fmla="*/ f114 1 389"/>
              <a:gd name="f150" fmla="*/ f115 1 244"/>
              <a:gd name="f151" fmla="*/ f116 1 389"/>
              <a:gd name="f152" fmla="*/ f117 1 244"/>
              <a:gd name="f153" fmla="*/ f118 1 389"/>
              <a:gd name="f154" fmla="*/ f119 1 244"/>
              <a:gd name="f155" fmla="*/ f120 1 389"/>
              <a:gd name="f156" fmla="*/ f121 1 244"/>
              <a:gd name="f157" fmla="*/ f122 1 389"/>
              <a:gd name="f158" fmla="*/ f123 1 244"/>
              <a:gd name="f159" fmla="*/ f124 1 389"/>
              <a:gd name="f160" fmla="*/ f125 1 244"/>
              <a:gd name="f161" fmla="*/ f126 1 389"/>
              <a:gd name="f162" fmla="*/ f127 1 244"/>
              <a:gd name="f163" fmla="*/ f128 1 389"/>
              <a:gd name="f164" fmla="*/ f129 1 244"/>
              <a:gd name="f165" fmla="*/ f130 1 244"/>
              <a:gd name="f166" fmla="*/ f131 1 389"/>
              <a:gd name="f167" fmla="*/ f132 1 244"/>
              <a:gd name="f168" fmla="*/ f133 1 389"/>
              <a:gd name="f169" fmla="*/ f134 1 244"/>
              <a:gd name="f170" fmla="*/ f135 1 389"/>
              <a:gd name="f171" fmla="*/ f136 1 244"/>
              <a:gd name="f172" fmla="*/ f137 1 389"/>
              <a:gd name="f173" fmla="*/ f138 1 244"/>
              <a:gd name="f174" fmla="*/ 0 1 f103"/>
              <a:gd name="f175" fmla="*/ f97 1 f103"/>
              <a:gd name="f176" fmla="*/ 0 1 f104"/>
              <a:gd name="f177" fmla="*/ f98 1 f104"/>
              <a:gd name="f178" fmla="*/ f140 1 f103"/>
              <a:gd name="f179" fmla="*/ f141 1 f104"/>
              <a:gd name="f180" fmla="*/ f142 1 f103"/>
              <a:gd name="f181" fmla="*/ f143 1 f104"/>
              <a:gd name="f182" fmla="*/ f144 1 f103"/>
              <a:gd name="f183" fmla="*/ f145 1 f104"/>
              <a:gd name="f184" fmla="*/ f146 1 f103"/>
              <a:gd name="f185" fmla="*/ f147 1 f104"/>
              <a:gd name="f186" fmla="*/ f148 1 f103"/>
              <a:gd name="f187" fmla="*/ f149 1 f104"/>
              <a:gd name="f188" fmla="*/ f150 1 f103"/>
              <a:gd name="f189" fmla="*/ f151 1 f104"/>
              <a:gd name="f190" fmla="*/ f152 1 f103"/>
              <a:gd name="f191" fmla="*/ f153 1 f104"/>
              <a:gd name="f192" fmla="*/ f154 1 f103"/>
              <a:gd name="f193" fmla="*/ f155 1 f104"/>
              <a:gd name="f194" fmla="*/ f156 1 f103"/>
              <a:gd name="f195" fmla="*/ f157 1 f104"/>
              <a:gd name="f196" fmla="*/ f158 1 f103"/>
              <a:gd name="f197" fmla="*/ f159 1 f104"/>
              <a:gd name="f198" fmla="*/ f160 1 f103"/>
              <a:gd name="f199" fmla="*/ f161 1 f104"/>
              <a:gd name="f200" fmla="*/ f162 1 f103"/>
              <a:gd name="f201" fmla="*/ f163 1 f104"/>
              <a:gd name="f202" fmla="*/ f164 1 f103"/>
              <a:gd name="f203" fmla="*/ f165 1 f103"/>
              <a:gd name="f204" fmla="*/ f166 1 f104"/>
              <a:gd name="f205" fmla="*/ f167 1 f103"/>
              <a:gd name="f206" fmla="*/ f168 1 f104"/>
              <a:gd name="f207" fmla="*/ f169 1 f103"/>
              <a:gd name="f208" fmla="*/ f170 1 f104"/>
              <a:gd name="f209" fmla="*/ f171 1 f103"/>
              <a:gd name="f210" fmla="*/ f172 1 f104"/>
              <a:gd name="f211" fmla="*/ f173 1 f103"/>
              <a:gd name="f212" fmla="*/ f174 f94 1"/>
              <a:gd name="f213" fmla="*/ f175 f94 1"/>
              <a:gd name="f214" fmla="*/ f177 f95 1"/>
              <a:gd name="f215" fmla="*/ f176 f95 1"/>
              <a:gd name="f216" fmla="*/ f178 f94 1"/>
              <a:gd name="f217" fmla="*/ f179 f95 1"/>
              <a:gd name="f218" fmla="*/ f180 f94 1"/>
              <a:gd name="f219" fmla="*/ f181 f95 1"/>
              <a:gd name="f220" fmla="*/ f182 f94 1"/>
              <a:gd name="f221" fmla="*/ f183 f95 1"/>
              <a:gd name="f222" fmla="*/ f184 f94 1"/>
              <a:gd name="f223" fmla="*/ f185 f95 1"/>
              <a:gd name="f224" fmla="*/ f186 f94 1"/>
              <a:gd name="f225" fmla="*/ f187 f95 1"/>
              <a:gd name="f226" fmla="*/ f188 f94 1"/>
              <a:gd name="f227" fmla="*/ f189 f95 1"/>
              <a:gd name="f228" fmla="*/ f190 f94 1"/>
              <a:gd name="f229" fmla="*/ f191 f95 1"/>
              <a:gd name="f230" fmla="*/ f192 f94 1"/>
              <a:gd name="f231" fmla="*/ f193 f95 1"/>
              <a:gd name="f232" fmla="*/ f194 f94 1"/>
              <a:gd name="f233" fmla="*/ f195 f95 1"/>
              <a:gd name="f234" fmla="*/ f196 f94 1"/>
              <a:gd name="f235" fmla="*/ f197 f95 1"/>
              <a:gd name="f236" fmla="*/ f198 f94 1"/>
              <a:gd name="f237" fmla="*/ f199 f95 1"/>
              <a:gd name="f238" fmla="*/ f200 f94 1"/>
              <a:gd name="f239" fmla="*/ f201 f95 1"/>
              <a:gd name="f240" fmla="*/ f202 f94 1"/>
              <a:gd name="f241" fmla="*/ f203 f94 1"/>
              <a:gd name="f242" fmla="*/ f204 f95 1"/>
              <a:gd name="f243" fmla="*/ f205 f94 1"/>
              <a:gd name="f244" fmla="*/ f206 f95 1"/>
              <a:gd name="f245" fmla="*/ f207 f94 1"/>
              <a:gd name="f246" fmla="*/ f208 f95 1"/>
              <a:gd name="f247" fmla="*/ f209 f94 1"/>
              <a:gd name="f248" fmla="*/ f210 f95 1"/>
              <a:gd name="f249" fmla="*/ f211 f94 1"/>
            </a:gdLst>
            <a:ahLst/>
            <a:cxnLst>
              <a:cxn ang="3cd4">
                <a:pos x="hc" y="t"/>
              </a:cxn>
              <a:cxn ang="0">
                <a:pos x="r" y="vc"/>
              </a:cxn>
              <a:cxn ang="cd4">
                <a:pos x="hc" y="b"/>
              </a:cxn>
              <a:cxn ang="cd2">
                <a:pos x="l" y="vc"/>
              </a:cxn>
              <a:cxn ang="f139">
                <a:pos x="f216" y="f217"/>
              </a:cxn>
              <a:cxn ang="f139">
                <a:pos x="f218" y="f219"/>
              </a:cxn>
              <a:cxn ang="f139">
                <a:pos x="f220" y="f221"/>
              </a:cxn>
              <a:cxn ang="f139">
                <a:pos x="f222" y="f223"/>
              </a:cxn>
              <a:cxn ang="f139">
                <a:pos x="f224" y="f225"/>
              </a:cxn>
              <a:cxn ang="f139">
                <a:pos x="f226" y="f227"/>
              </a:cxn>
              <a:cxn ang="f139">
                <a:pos x="f228" y="f229"/>
              </a:cxn>
              <a:cxn ang="f139">
                <a:pos x="f230" y="f231"/>
              </a:cxn>
              <a:cxn ang="f139">
                <a:pos x="f232" y="f233"/>
              </a:cxn>
              <a:cxn ang="f139">
                <a:pos x="f234" y="f235"/>
              </a:cxn>
              <a:cxn ang="f139">
                <a:pos x="f236" y="f237"/>
              </a:cxn>
              <a:cxn ang="f139">
                <a:pos x="f238" y="f239"/>
              </a:cxn>
              <a:cxn ang="f139">
                <a:pos x="f240" y="f237"/>
              </a:cxn>
              <a:cxn ang="f139">
                <a:pos x="f241" y="f242"/>
              </a:cxn>
              <a:cxn ang="f139">
                <a:pos x="f243" y="f244"/>
              </a:cxn>
              <a:cxn ang="f139">
                <a:pos x="f245" y="f246"/>
              </a:cxn>
              <a:cxn ang="f139">
                <a:pos x="f247" y="f248"/>
              </a:cxn>
              <a:cxn ang="f139">
                <a:pos x="f249" y="f217"/>
              </a:cxn>
              <a:cxn ang="f139">
                <a:pos x="f216" y="f217"/>
              </a:cxn>
            </a:cxnLst>
            <a:rect l="f212" t="f215" r="f213" b="f214"/>
            <a:pathLst>
              <a:path w="244" h="389">
                <a:moveTo>
                  <a:pt x="f8" y="f9"/>
                </a:moveTo>
                <a:cubicBezTo>
                  <a:pt x="f10" y="f5"/>
                  <a:pt x="f11" y="f12"/>
                  <a:pt x="f13" y="f14"/>
                </a:cubicBezTo>
                <a:cubicBezTo>
                  <a:pt x="f15" y="f16"/>
                  <a:pt x="f17" y="f18"/>
                  <a:pt x="f19" y="f20"/>
                </a:cubicBezTo>
                <a:cubicBezTo>
                  <a:pt x="f21" y="f22"/>
                  <a:pt x="f23" y="f24"/>
                  <a:pt x="f23" y="f25"/>
                </a:cubicBezTo>
                <a:cubicBezTo>
                  <a:pt x="f23" y="f26"/>
                  <a:pt x="f27" y="f28"/>
                  <a:pt x="f17" y="f29"/>
                </a:cubicBezTo>
                <a:cubicBezTo>
                  <a:pt x="f30" y="f31"/>
                  <a:pt x="f32" y="f33"/>
                  <a:pt x="f34" y="f35"/>
                </a:cubicBezTo>
                <a:cubicBezTo>
                  <a:pt x="f6" y="f36"/>
                  <a:pt x="f34" y="f37"/>
                  <a:pt x="f38" y="f39"/>
                </a:cubicBezTo>
                <a:cubicBezTo>
                  <a:pt x="f30" y="f40"/>
                  <a:pt x="f41" y="f42"/>
                  <a:pt x="f43" y="f19"/>
                </a:cubicBezTo>
                <a:cubicBezTo>
                  <a:pt x="f44" y="f6"/>
                  <a:pt x="f45" y="f46"/>
                  <a:pt x="f47" y="f48"/>
                </a:cubicBezTo>
                <a:cubicBezTo>
                  <a:pt x="f49" y="f50"/>
                  <a:pt x="f51" y="f52"/>
                  <a:pt x="f53" y="f54"/>
                </a:cubicBezTo>
                <a:cubicBezTo>
                  <a:pt x="f55" y="f56"/>
                  <a:pt x="f11" y="f57"/>
                  <a:pt x="f2" y="f57"/>
                </a:cubicBezTo>
                <a:cubicBezTo>
                  <a:pt x="f58" y="f59"/>
                  <a:pt x="f60" y="f61"/>
                  <a:pt x="f62" y="f63"/>
                </a:cubicBezTo>
                <a:cubicBezTo>
                  <a:pt x="f64" y="f63"/>
                  <a:pt x="f65" y="f66"/>
                  <a:pt x="f67" y="f57"/>
                </a:cubicBezTo>
                <a:cubicBezTo>
                  <a:pt x="f68" y="f7"/>
                  <a:pt x="f69" y="f63"/>
                  <a:pt x="f70" y="f71"/>
                </a:cubicBezTo>
                <a:cubicBezTo>
                  <a:pt x="f72" y="f73"/>
                  <a:pt x="f74" y="f75"/>
                  <a:pt x="f76" y="f77"/>
                </a:cubicBezTo>
                <a:cubicBezTo>
                  <a:pt x="f78" y="f79"/>
                  <a:pt x="f80" y="f21"/>
                  <a:pt x="f81" y="f30"/>
                </a:cubicBezTo>
                <a:cubicBezTo>
                  <a:pt x="f82" y="f83"/>
                  <a:pt x="f5" y="f84"/>
                  <a:pt x="f85" y="f86"/>
                </a:cubicBezTo>
                <a:cubicBezTo>
                  <a:pt x="f87" y="f70"/>
                  <a:pt x="f26" y="f88"/>
                  <a:pt x="f89" y="f9"/>
                </a:cubicBezTo>
                <a:cubicBezTo>
                  <a:pt x="f90" y="f91"/>
                  <a:pt x="f92" y="f9"/>
                  <a:pt x="f8" y="f9"/>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97" name="Freeform 105">
            <a:extLst>
              <a:ext uri="{FF2B5EF4-FFF2-40B4-BE49-F238E27FC236}">
                <a16:creationId xmlns:a16="http://schemas.microsoft.com/office/drawing/2014/main" id="{05AEE68B-E6CF-4FD6-B4A1-28C4691E4659}"/>
              </a:ext>
            </a:extLst>
          </p:cNvPr>
          <p:cNvSpPr/>
          <p:nvPr/>
        </p:nvSpPr>
        <p:spPr>
          <a:xfrm>
            <a:off x="3492495" y="1235070"/>
            <a:ext cx="206370" cy="349245"/>
          </a:xfrm>
          <a:custGeom>
            <a:avLst/>
            <a:gdLst>
              <a:gd name="f0" fmla="val 10800000"/>
              <a:gd name="f1" fmla="val 5400000"/>
              <a:gd name="f2" fmla="val 180"/>
              <a:gd name="f3" fmla="val w"/>
              <a:gd name="f4" fmla="val h"/>
              <a:gd name="f5" fmla="val 0"/>
              <a:gd name="f6" fmla="val 230"/>
              <a:gd name="f7" fmla="val 390"/>
              <a:gd name="f8" fmla="val 215"/>
              <a:gd name="f9" fmla="val 81"/>
              <a:gd name="f10" fmla="val 203"/>
              <a:gd name="f11" fmla="val 101"/>
              <a:gd name="f12" fmla="val 212"/>
              <a:gd name="f13" fmla="val 122"/>
              <a:gd name="f14" fmla="val 228"/>
              <a:gd name="f15" fmla="val 142"/>
              <a:gd name="f16" fmla="val 229"/>
              <a:gd name="f17" fmla="val 144"/>
              <a:gd name="f18" fmla="val 148"/>
              <a:gd name="f19" fmla="val 151"/>
              <a:gd name="f20" fmla="val 224"/>
              <a:gd name="f21" fmla="val 170"/>
              <a:gd name="f22" fmla="val 217"/>
              <a:gd name="f23" fmla="val 188"/>
              <a:gd name="f24" fmla="val 213"/>
              <a:gd name="f25" fmla="val 208"/>
              <a:gd name="f26" fmla="val 209"/>
              <a:gd name="f27" fmla="val 226"/>
              <a:gd name="f28" fmla="val 197"/>
              <a:gd name="f29" fmla="val 181"/>
              <a:gd name="f30" fmla="val 231"/>
              <a:gd name="f31" fmla="val 156"/>
              <a:gd name="f32" fmla="val 233"/>
              <a:gd name="f33" fmla="val 246"/>
              <a:gd name="f34" fmla="val 164"/>
              <a:gd name="f35" fmla="val 268"/>
              <a:gd name="f36" fmla="val 296"/>
              <a:gd name="f37" fmla="val 194"/>
              <a:gd name="f38" fmla="val 326"/>
              <a:gd name="f39" fmla="val 356"/>
              <a:gd name="f40" fmla="val 210"/>
              <a:gd name="f41" fmla="val 361"/>
              <a:gd name="f42" fmla="val 205"/>
              <a:gd name="f43" fmla="val 373"/>
              <a:gd name="f44" fmla="val 200"/>
              <a:gd name="f45" fmla="val 377"/>
              <a:gd name="f46" fmla="val 183"/>
              <a:gd name="f47" fmla="val 163"/>
              <a:gd name="f48" fmla="val 380"/>
              <a:gd name="f49" fmla="val 116"/>
              <a:gd name="f50" fmla="val 366"/>
              <a:gd name="f51" fmla="val 88"/>
              <a:gd name="f52" fmla="val 57"/>
              <a:gd name="f53" fmla="val 370"/>
              <a:gd name="f54" fmla="val 52"/>
              <a:gd name="f55" fmla="val 371"/>
              <a:gd name="f56" fmla="val 47"/>
              <a:gd name="f57" fmla="val 41"/>
              <a:gd name="f58" fmla="val 11"/>
              <a:gd name="f59" fmla="val 8"/>
              <a:gd name="f60" fmla="val 12"/>
              <a:gd name="f61" fmla="val 312"/>
              <a:gd name="f62" fmla="val 18"/>
              <a:gd name="f63" fmla="val 298"/>
              <a:gd name="f64" fmla="val 24"/>
              <a:gd name="f65" fmla="val 284"/>
              <a:gd name="f66" fmla="val 32"/>
              <a:gd name="f67" fmla="val 263"/>
              <a:gd name="f68" fmla="val 34"/>
              <a:gd name="f69" fmla="val 242"/>
              <a:gd name="f70" fmla="val 220"/>
              <a:gd name="f71" fmla="val 206"/>
              <a:gd name="f72" fmla="val 16"/>
              <a:gd name="f73" fmla="val 190"/>
              <a:gd name="f74" fmla="val 15"/>
              <a:gd name="f75" fmla="val 174"/>
              <a:gd name="f76" fmla="val 13"/>
              <a:gd name="f77" fmla="val 121"/>
              <a:gd name="f78" fmla="val 14"/>
              <a:gd name="f79" fmla="val 95"/>
              <a:gd name="f80" fmla="val 20"/>
              <a:gd name="f81" fmla="val 39"/>
              <a:gd name="f82" fmla="val 54"/>
              <a:gd name="f83" fmla="val 21"/>
              <a:gd name="f84" fmla="val 109"/>
              <a:gd name="f85" fmla="val 119"/>
              <a:gd name="f86" fmla="val 9"/>
              <a:gd name="f87" fmla="val 129"/>
              <a:gd name="f88" fmla="val 4"/>
              <a:gd name="f89" fmla="val 140"/>
              <a:gd name="f90" fmla="val 3"/>
              <a:gd name="f91" fmla="val 166"/>
              <a:gd name="f92" fmla="val 6"/>
              <a:gd name="f93" fmla="val 23"/>
              <a:gd name="f94" fmla="val 216"/>
              <a:gd name="f95" fmla="val 44"/>
              <a:gd name="f96" fmla="+- 0 0 -90"/>
              <a:gd name="f97" fmla="*/ f3 1 230"/>
              <a:gd name="f98" fmla="*/ f4 1 390"/>
              <a:gd name="f99" fmla="val f5"/>
              <a:gd name="f100" fmla="val f6"/>
              <a:gd name="f101" fmla="val f7"/>
              <a:gd name="f102" fmla="*/ f96 f0 1"/>
              <a:gd name="f103" fmla="+- f101 0 f99"/>
              <a:gd name="f104" fmla="+- f100 0 f99"/>
              <a:gd name="f105" fmla="*/ f102 1 f2"/>
              <a:gd name="f106" fmla="*/ f104 1 230"/>
              <a:gd name="f107" fmla="*/ f103 1 390"/>
              <a:gd name="f108" fmla="*/ 215 f104 1"/>
              <a:gd name="f109" fmla="*/ 81 f103 1"/>
              <a:gd name="f110" fmla="*/ 228 f104 1"/>
              <a:gd name="f111" fmla="*/ 142 f103 1"/>
              <a:gd name="f112" fmla="*/ 229 f104 1"/>
              <a:gd name="f113" fmla="*/ 151 f103 1"/>
              <a:gd name="f114" fmla="*/ 213 f104 1"/>
              <a:gd name="f115" fmla="*/ 208 f103 1"/>
              <a:gd name="f116" fmla="*/ 181 f104 1"/>
              <a:gd name="f117" fmla="*/ 231 f103 1"/>
              <a:gd name="f118" fmla="*/ 164 f104 1"/>
              <a:gd name="f119" fmla="*/ 268 f103 1"/>
              <a:gd name="f120" fmla="*/ 208 f104 1"/>
              <a:gd name="f121" fmla="*/ 356 f103 1"/>
              <a:gd name="f122" fmla="*/ 200 f104 1"/>
              <a:gd name="f123" fmla="*/ 377 f103 1"/>
              <a:gd name="f124" fmla="*/ 144 f104 1"/>
              <a:gd name="f125" fmla="*/ 380 f103 1"/>
              <a:gd name="f126" fmla="*/ 57 f104 1"/>
              <a:gd name="f127" fmla="*/ 370 f103 1"/>
              <a:gd name="f128" fmla="*/ 41 f104 1"/>
              <a:gd name="f129" fmla="*/ 371 f103 1"/>
              <a:gd name="f130" fmla="*/ 8 f104 1"/>
              <a:gd name="f131" fmla="*/ 326 f103 1"/>
              <a:gd name="f132" fmla="*/ 24 f104 1"/>
              <a:gd name="f133" fmla="*/ 284 f103 1"/>
              <a:gd name="f134" fmla="*/ 220 f103 1"/>
              <a:gd name="f135" fmla="*/ 15 f104 1"/>
              <a:gd name="f136" fmla="*/ 174 f103 1"/>
              <a:gd name="f137" fmla="*/ 14 f104 1"/>
              <a:gd name="f138" fmla="*/ 95 f103 1"/>
              <a:gd name="f139" fmla="*/ 109 f104 1"/>
              <a:gd name="f140" fmla="*/ 11 f103 1"/>
              <a:gd name="f141" fmla="*/ 140 f104 1"/>
              <a:gd name="f142" fmla="*/ 4 f103 1"/>
              <a:gd name="f143" fmla="*/ 174 f104 1"/>
              <a:gd name="f144" fmla="*/ 6 f103 1"/>
              <a:gd name="f145" fmla="+- f105 0 f1"/>
              <a:gd name="f146" fmla="*/ f108 1 230"/>
              <a:gd name="f147" fmla="*/ f109 1 390"/>
              <a:gd name="f148" fmla="*/ f110 1 230"/>
              <a:gd name="f149" fmla="*/ f111 1 390"/>
              <a:gd name="f150" fmla="*/ f112 1 230"/>
              <a:gd name="f151" fmla="*/ f113 1 390"/>
              <a:gd name="f152" fmla="*/ f114 1 230"/>
              <a:gd name="f153" fmla="*/ f115 1 390"/>
              <a:gd name="f154" fmla="*/ f116 1 230"/>
              <a:gd name="f155" fmla="*/ f117 1 390"/>
              <a:gd name="f156" fmla="*/ f118 1 230"/>
              <a:gd name="f157" fmla="*/ f119 1 390"/>
              <a:gd name="f158" fmla="*/ f120 1 230"/>
              <a:gd name="f159" fmla="*/ f121 1 390"/>
              <a:gd name="f160" fmla="*/ f122 1 230"/>
              <a:gd name="f161" fmla="*/ f123 1 390"/>
              <a:gd name="f162" fmla="*/ f124 1 230"/>
              <a:gd name="f163" fmla="*/ f125 1 390"/>
              <a:gd name="f164" fmla="*/ f126 1 230"/>
              <a:gd name="f165" fmla="*/ f127 1 390"/>
              <a:gd name="f166" fmla="*/ f128 1 230"/>
              <a:gd name="f167" fmla="*/ f129 1 390"/>
              <a:gd name="f168" fmla="*/ f130 1 230"/>
              <a:gd name="f169" fmla="*/ f131 1 390"/>
              <a:gd name="f170" fmla="*/ f132 1 230"/>
              <a:gd name="f171" fmla="*/ f133 1 390"/>
              <a:gd name="f172" fmla="*/ f134 1 390"/>
              <a:gd name="f173" fmla="*/ f135 1 230"/>
              <a:gd name="f174" fmla="*/ f136 1 390"/>
              <a:gd name="f175" fmla="*/ f137 1 230"/>
              <a:gd name="f176" fmla="*/ f138 1 390"/>
              <a:gd name="f177" fmla="*/ f139 1 230"/>
              <a:gd name="f178" fmla="*/ f140 1 390"/>
              <a:gd name="f179" fmla="*/ f141 1 230"/>
              <a:gd name="f180" fmla="*/ f142 1 390"/>
              <a:gd name="f181" fmla="*/ f143 1 230"/>
              <a:gd name="f182" fmla="*/ f144 1 390"/>
              <a:gd name="f183" fmla="*/ 0 1 f106"/>
              <a:gd name="f184" fmla="*/ f100 1 f106"/>
              <a:gd name="f185" fmla="*/ 0 1 f107"/>
              <a:gd name="f186" fmla="*/ f101 1 f107"/>
              <a:gd name="f187" fmla="*/ f146 1 f106"/>
              <a:gd name="f188" fmla="*/ f147 1 f107"/>
              <a:gd name="f189" fmla="*/ f148 1 f106"/>
              <a:gd name="f190" fmla="*/ f149 1 f107"/>
              <a:gd name="f191" fmla="*/ f150 1 f106"/>
              <a:gd name="f192" fmla="*/ f151 1 f107"/>
              <a:gd name="f193" fmla="*/ f152 1 f106"/>
              <a:gd name="f194" fmla="*/ f153 1 f107"/>
              <a:gd name="f195" fmla="*/ f154 1 f106"/>
              <a:gd name="f196" fmla="*/ f155 1 f107"/>
              <a:gd name="f197" fmla="*/ f156 1 f106"/>
              <a:gd name="f198" fmla="*/ f157 1 f107"/>
              <a:gd name="f199" fmla="*/ f158 1 f106"/>
              <a:gd name="f200" fmla="*/ f159 1 f107"/>
              <a:gd name="f201" fmla="*/ f160 1 f106"/>
              <a:gd name="f202" fmla="*/ f161 1 f107"/>
              <a:gd name="f203" fmla="*/ f162 1 f106"/>
              <a:gd name="f204" fmla="*/ f163 1 f107"/>
              <a:gd name="f205" fmla="*/ f164 1 f106"/>
              <a:gd name="f206" fmla="*/ f165 1 f107"/>
              <a:gd name="f207" fmla="*/ f166 1 f106"/>
              <a:gd name="f208" fmla="*/ f167 1 f107"/>
              <a:gd name="f209" fmla="*/ f168 1 f106"/>
              <a:gd name="f210" fmla="*/ f169 1 f107"/>
              <a:gd name="f211" fmla="*/ f170 1 f106"/>
              <a:gd name="f212" fmla="*/ f171 1 f107"/>
              <a:gd name="f213" fmla="*/ f172 1 f107"/>
              <a:gd name="f214" fmla="*/ f173 1 f106"/>
              <a:gd name="f215" fmla="*/ f174 1 f107"/>
              <a:gd name="f216" fmla="*/ f175 1 f106"/>
              <a:gd name="f217" fmla="*/ f176 1 f107"/>
              <a:gd name="f218" fmla="*/ f177 1 f106"/>
              <a:gd name="f219" fmla="*/ f178 1 f107"/>
              <a:gd name="f220" fmla="*/ f179 1 f106"/>
              <a:gd name="f221" fmla="*/ f180 1 f107"/>
              <a:gd name="f222" fmla="*/ f181 1 f106"/>
              <a:gd name="f223" fmla="*/ f182 1 f107"/>
              <a:gd name="f224" fmla="*/ f183 f97 1"/>
              <a:gd name="f225" fmla="*/ f184 f97 1"/>
              <a:gd name="f226" fmla="*/ f186 f98 1"/>
              <a:gd name="f227" fmla="*/ f185 f98 1"/>
              <a:gd name="f228" fmla="*/ f187 f97 1"/>
              <a:gd name="f229" fmla="*/ f188 f98 1"/>
              <a:gd name="f230" fmla="*/ f189 f97 1"/>
              <a:gd name="f231" fmla="*/ f190 f98 1"/>
              <a:gd name="f232" fmla="*/ f191 f97 1"/>
              <a:gd name="f233" fmla="*/ f192 f98 1"/>
              <a:gd name="f234" fmla="*/ f193 f97 1"/>
              <a:gd name="f235" fmla="*/ f194 f98 1"/>
              <a:gd name="f236" fmla="*/ f195 f97 1"/>
              <a:gd name="f237" fmla="*/ f196 f98 1"/>
              <a:gd name="f238" fmla="*/ f197 f97 1"/>
              <a:gd name="f239" fmla="*/ f198 f98 1"/>
              <a:gd name="f240" fmla="*/ f199 f97 1"/>
              <a:gd name="f241" fmla="*/ f200 f98 1"/>
              <a:gd name="f242" fmla="*/ f201 f97 1"/>
              <a:gd name="f243" fmla="*/ f202 f98 1"/>
              <a:gd name="f244" fmla="*/ f203 f97 1"/>
              <a:gd name="f245" fmla="*/ f204 f98 1"/>
              <a:gd name="f246" fmla="*/ f205 f97 1"/>
              <a:gd name="f247" fmla="*/ f206 f98 1"/>
              <a:gd name="f248" fmla="*/ f207 f97 1"/>
              <a:gd name="f249" fmla="*/ f208 f98 1"/>
              <a:gd name="f250" fmla="*/ f209 f97 1"/>
              <a:gd name="f251" fmla="*/ f210 f98 1"/>
              <a:gd name="f252" fmla="*/ f211 f97 1"/>
              <a:gd name="f253" fmla="*/ f212 f98 1"/>
              <a:gd name="f254" fmla="*/ f213 f98 1"/>
              <a:gd name="f255" fmla="*/ f214 f97 1"/>
              <a:gd name="f256" fmla="*/ f215 f98 1"/>
              <a:gd name="f257" fmla="*/ f216 f97 1"/>
              <a:gd name="f258" fmla="*/ f217 f98 1"/>
              <a:gd name="f259" fmla="*/ f218 f97 1"/>
              <a:gd name="f260" fmla="*/ f219 f98 1"/>
              <a:gd name="f261" fmla="*/ f220 f97 1"/>
              <a:gd name="f262" fmla="*/ f221 f98 1"/>
              <a:gd name="f263" fmla="*/ f222 f97 1"/>
              <a:gd name="f264" fmla="*/ f223 f98 1"/>
            </a:gdLst>
            <a:ahLst/>
            <a:cxnLst>
              <a:cxn ang="3cd4">
                <a:pos x="hc" y="t"/>
              </a:cxn>
              <a:cxn ang="0">
                <a:pos x="r" y="vc"/>
              </a:cxn>
              <a:cxn ang="cd4">
                <a:pos x="hc" y="b"/>
              </a:cxn>
              <a:cxn ang="cd2">
                <a:pos x="l" y="vc"/>
              </a:cxn>
              <a:cxn ang="f145">
                <a:pos x="f228" y="f229"/>
              </a:cxn>
              <a:cxn ang="f145">
                <a:pos x="f230" y="f231"/>
              </a:cxn>
              <a:cxn ang="f145">
                <a:pos x="f232" y="f233"/>
              </a:cxn>
              <a:cxn ang="f145">
                <a:pos x="f234" y="f235"/>
              </a:cxn>
              <a:cxn ang="f145">
                <a:pos x="f236" y="f237"/>
              </a:cxn>
              <a:cxn ang="f145">
                <a:pos x="f238" y="f239"/>
              </a:cxn>
              <a:cxn ang="f145">
                <a:pos x="f240" y="f241"/>
              </a:cxn>
              <a:cxn ang="f145">
                <a:pos x="f242" y="f243"/>
              </a:cxn>
              <a:cxn ang="f145">
                <a:pos x="f244" y="f245"/>
              </a:cxn>
              <a:cxn ang="f145">
                <a:pos x="f246" y="f247"/>
              </a:cxn>
              <a:cxn ang="f145">
                <a:pos x="f248" y="f249"/>
              </a:cxn>
              <a:cxn ang="f145">
                <a:pos x="f250" y="f251"/>
              </a:cxn>
              <a:cxn ang="f145">
                <a:pos x="f252" y="f253"/>
              </a:cxn>
              <a:cxn ang="f145">
                <a:pos x="f252" y="f254"/>
              </a:cxn>
              <a:cxn ang="f145">
                <a:pos x="f255" y="f256"/>
              </a:cxn>
              <a:cxn ang="f145">
                <a:pos x="f257" y="f258"/>
              </a:cxn>
              <a:cxn ang="f145">
                <a:pos x="f259" y="f260"/>
              </a:cxn>
              <a:cxn ang="f145">
                <a:pos x="f261" y="f262"/>
              </a:cxn>
              <a:cxn ang="f145">
                <a:pos x="f263" y="f264"/>
              </a:cxn>
              <a:cxn ang="f145">
                <a:pos x="f228" y="f229"/>
              </a:cxn>
            </a:cxnLst>
            <a:rect l="f224" t="f227" r="f225" b="f226"/>
            <a:pathLst>
              <a:path w="230" h="390">
                <a:moveTo>
                  <a:pt x="f8" y="f9"/>
                </a:moveTo>
                <a:cubicBezTo>
                  <a:pt x="f10" y="f11"/>
                  <a:pt x="f12" y="f13"/>
                  <a:pt x="f14" y="f15"/>
                </a:cubicBezTo>
                <a:cubicBezTo>
                  <a:pt x="f16" y="f17"/>
                  <a:pt x="f6" y="f18"/>
                  <a:pt x="f16" y="f19"/>
                </a:cubicBezTo>
                <a:cubicBezTo>
                  <a:pt x="f20" y="f21"/>
                  <a:pt x="f22" y="f23"/>
                  <a:pt x="f24" y="f25"/>
                </a:cubicBezTo>
                <a:cubicBezTo>
                  <a:pt x="f26" y="f27"/>
                  <a:pt x="f28" y="f6"/>
                  <a:pt x="f29" y="f30"/>
                </a:cubicBezTo>
                <a:cubicBezTo>
                  <a:pt x="f31" y="f32"/>
                  <a:pt x="f19" y="f33"/>
                  <a:pt x="f34" y="f35"/>
                </a:cubicBezTo>
                <a:cubicBezTo>
                  <a:pt x="f2" y="f36"/>
                  <a:pt x="f37" y="f38"/>
                  <a:pt x="f25" y="f39"/>
                </a:cubicBezTo>
                <a:cubicBezTo>
                  <a:pt x="f40" y="f41"/>
                  <a:pt x="f42" y="f43"/>
                  <a:pt x="f44" y="f45"/>
                </a:cubicBezTo>
                <a:cubicBezTo>
                  <a:pt x="f46" y="f7"/>
                  <a:pt x="f47" y="f7"/>
                  <a:pt x="f17" y="f48"/>
                </a:cubicBezTo>
                <a:cubicBezTo>
                  <a:pt x="f49" y="f50"/>
                  <a:pt x="f51" y="f41"/>
                  <a:pt x="f52" y="f53"/>
                </a:cubicBezTo>
                <a:cubicBezTo>
                  <a:pt x="f54" y="f55"/>
                  <a:pt x="f56" y="f55"/>
                  <a:pt x="f57" y="f55"/>
                </a:cubicBezTo>
                <a:cubicBezTo>
                  <a:pt x="f58" y="f53"/>
                  <a:pt x="f5" y="f39"/>
                  <a:pt x="f59" y="f38"/>
                </a:cubicBezTo>
                <a:cubicBezTo>
                  <a:pt x="f60" y="f61"/>
                  <a:pt x="f62" y="f63"/>
                  <a:pt x="f64" y="f65"/>
                </a:cubicBezTo>
                <a:cubicBezTo>
                  <a:pt x="f66" y="f67"/>
                  <a:pt x="f68" y="f69"/>
                  <a:pt x="f64" y="f70"/>
                </a:cubicBezTo>
                <a:cubicBezTo>
                  <a:pt x="f62" y="f71"/>
                  <a:pt x="f72" y="f73"/>
                  <a:pt x="f74" y="f75"/>
                </a:cubicBezTo>
                <a:cubicBezTo>
                  <a:pt x="f76" y="f18"/>
                  <a:pt x="f58" y="f77"/>
                  <a:pt x="f78" y="f79"/>
                </a:cubicBezTo>
                <a:cubicBezTo>
                  <a:pt x="f80" y="f81"/>
                  <a:pt x="f82" y="f83"/>
                  <a:pt x="f84" y="f58"/>
                </a:cubicBezTo>
                <a:cubicBezTo>
                  <a:pt x="f85" y="f86"/>
                  <a:pt x="f87" y="f88"/>
                  <a:pt x="f89" y="f88"/>
                </a:cubicBezTo>
                <a:cubicBezTo>
                  <a:pt x="f19" y="f90"/>
                  <a:pt x="f91" y="f5"/>
                  <a:pt x="f75" y="f92"/>
                </a:cubicBezTo>
                <a:cubicBezTo>
                  <a:pt x="f28" y="f93"/>
                  <a:pt x="f94" y="f95"/>
                  <a:pt x="f8" y="f9"/>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98" name="Freeform 106">
            <a:extLst>
              <a:ext uri="{FF2B5EF4-FFF2-40B4-BE49-F238E27FC236}">
                <a16:creationId xmlns:a16="http://schemas.microsoft.com/office/drawing/2014/main" id="{BC23A54F-7487-4F30-AA6A-C7AD29EA1606}"/>
              </a:ext>
            </a:extLst>
          </p:cNvPr>
          <p:cNvSpPr/>
          <p:nvPr/>
        </p:nvSpPr>
        <p:spPr>
          <a:xfrm>
            <a:off x="2544766" y="2259016"/>
            <a:ext cx="517522" cy="412751"/>
          </a:xfrm>
          <a:custGeom>
            <a:avLst/>
            <a:gdLst>
              <a:gd name="f0" fmla="val 10800000"/>
              <a:gd name="f1" fmla="val 5400000"/>
              <a:gd name="f2" fmla="val 360"/>
              <a:gd name="f3" fmla="val 180"/>
              <a:gd name="f4" fmla="val w"/>
              <a:gd name="f5" fmla="val h"/>
              <a:gd name="f6" fmla="val 0"/>
              <a:gd name="f7" fmla="val 578"/>
              <a:gd name="f8" fmla="val 461"/>
              <a:gd name="f9" fmla="val 289"/>
              <a:gd name="f10" fmla="val 387"/>
              <a:gd name="f11" fmla="val 157"/>
              <a:gd name="f12" fmla="val 482"/>
              <a:gd name="f13" fmla="val 308"/>
              <a:gd name="f14" fmla="val 384"/>
              <a:gd name="f15" fmla="val 194"/>
              <a:gd name="f16" fmla="val 97"/>
              <a:gd name="f17" fmla="val 307"/>
              <a:gd name="f18" fmla="val 192"/>
              <a:gd name="f19" fmla="val 156"/>
              <a:gd name="f20" fmla="val 300"/>
              <a:gd name="f21" fmla="val 425"/>
              <a:gd name="f22" fmla="val 350"/>
              <a:gd name="f23" fmla="val 429"/>
              <a:gd name="f24" fmla="val 414"/>
              <a:gd name="f25" fmla="val 383"/>
              <a:gd name="f26" fmla="val 418"/>
              <a:gd name="f27" fmla="val 312"/>
              <a:gd name="f28" fmla="val 421"/>
              <a:gd name="f29" fmla="val 246"/>
              <a:gd name="f30" fmla="val 356"/>
              <a:gd name="f31" fmla="val 193"/>
              <a:gd name="f32" fmla="val 270"/>
              <a:gd name="f33" fmla="val 348"/>
              <a:gd name="f34" fmla="val 275"/>
              <a:gd name="f35" fmla="val 191"/>
              <a:gd name="f36" fmla="val 267"/>
              <a:gd name="f37" fmla="val 261"/>
              <a:gd name="f38" fmla="val 256"/>
              <a:gd name="f39" fmla="val 195"/>
              <a:gd name="f40" fmla="val 176"/>
              <a:gd name="f41" fmla="val 221"/>
              <a:gd name="f42" fmla="val 148"/>
              <a:gd name="f43" fmla="val 278"/>
              <a:gd name="f44" fmla="val 168"/>
              <a:gd name="f45" fmla="val 347"/>
              <a:gd name="f46" fmla="val 179"/>
              <a:gd name="f47" fmla="val 388"/>
              <a:gd name="f48" fmla="val 213"/>
              <a:gd name="f49" fmla="val 410"/>
              <a:gd name="f50" fmla="val 253"/>
              <a:gd name="f51" fmla="val 424"/>
              <a:gd name="f52" fmla="val 430"/>
              <a:gd name="f53" fmla="val 409"/>
              <a:gd name="f54" fmla="val 354"/>
              <a:gd name="f55" fmla="val 277"/>
              <a:gd name="f56" fmla="val 298"/>
              <a:gd name="f57" fmla="val 243"/>
              <a:gd name="f58" fmla="val 226"/>
              <a:gd name="f59" fmla="val 276"/>
              <a:gd name="f60" fmla="val 209"/>
              <a:gd name="f61" fmla="val 245"/>
              <a:gd name="f62" fmla="val 442"/>
              <a:gd name="f63" fmla="val 169"/>
              <a:gd name="f64" fmla="val 411"/>
              <a:gd name="f65" fmla="val 133"/>
              <a:gd name="f66" fmla="val 136"/>
              <a:gd name="f67" fmla="val 282"/>
              <a:gd name="f68" fmla="val 102"/>
              <a:gd name="f69" fmla="val 335"/>
              <a:gd name="f70" fmla="val 69"/>
              <a:gd name="f71" fmla="val 35"/>
              <a:gd name="f72" fmla="val 104"/>
              <a:gd name="f73" fmla="val 171"/>
              <a:gd name="f74" fmla="val 444"/>
              <a:gd name="f75" fmla="val 285"/>
              <a:gd name="f76" fmla="val 441"/>
              <a:gd name="f77" fmla="val 439"/>
              <a:gd name="f78" fmla="val 443"/>
              <a:gd name="f79" fmla="val 338"/>
              <a:gd name="f80" fmla="val 408"/>
              <a:gd name="f81" fmla="val 473"/>
              <a:gd name="f82" fmla="val 542"/>
              <a:gd name="f83" fmla="val 508"/>
              <a:gd name="f84" fmla="val 476"/>
              <a:gd name="f85" fmla="val 336"/>
              <a:gd name="f86" fmla="val 392"/>
              <a:gd name="f87" fmla="val 203"/>
              <a:gd name="f88" fmla="val 364"/>
              <a:gd name="f89" fmla="val 111"/>
              <a:gd name="f90" fmla="val 306"/>
              <a:gd name="f91" fmla="val 66"/>
              <a:gd name="f92" fmla="val 304"/>
              <a:gd name="f93" fmla="val 303"/>
              <a:gd name="f94" fmla="val 67"/>
              <a:gd name="f95" fmla="val 301"/>
              <a:gd name="f96" fmla="val 101"/>
              <a:gd name="f97" fmla="val 135"/>
              <a:gd name="f98" fmla="val 331"/>
              <a:gd name="f99" fmla="val 361"/>
              <a:gd name="f100" fmla="val 184"/>
              <a:gd name="f101" fmla="val 205"/>
              <a:gd name="f102" fmla="val 211"/>
              <a:gd name="f103" fmla="val 240"/>
              <a:gd name="f104" fmla="val 268"/>
              <a:gd name="f105" fmla="val 173"/>
              <a:gd name="f106" fmla="val 272"/>
              <a:gd name="f107" fmla="val 166"/>
              <a:gd name="f108" fmla="val 162"/>
              <a:gd name="f109" fmla="val 279"/>
              <a:gd name="f110" fmla="val 130"/>
              <a:gd name="f111" fmla="val 65"/>
              <a:gd name="f112" fmla="val 64"/>
              <a:gd name="f113" fmla="val 274"/>
              <a:gd name="f114" fmla="val 112"/>
              <a:gd name="f115" fmla="val 159"/>
              <a:gd name="f116" fmla="+- 0 0 -90"/>
              <a:gd name="f117" fmla="*/ f4 1 578"/>
              <a:gd name="f118" fmla="*/ f5 1 461"/>
              <a:gd name="f119" fmla="val f6"/>
              <a:gd name="f120" fmla="val f7"/>
              <a:gd name="f121" fmla="val f8"/>
              <a:gd name="f122" fmla="*/ f116 f0 1"/>
              <a:gd name="f123" fmla="+- f121 0 f119"/>
              <a:gd name="f124" fmla="+- f120 0 f119"/>
              <a:gd name="f125" fmla="*/ f122 1 f3"/>
              <a:gd name="f126" fmla="*/ f124 1 578"/>
              <a:gd name="f127" fmla="*/ f123 1 461"/>
              <a:gd name="f128" fmla="*/ 289 f124 1"/>
              <a:gd name="f129" fmla="*/ 0 f123 1"/>
              <a:gd name="f130" fmla="*/ 578 f124 1"/>
              <a:gd name="f131" fmla="*/ 461 f123 1"/>
              <a:gd name="f132" fmla="*/ 0 f124 1"/>
              <a:gd name="f133" fmla="*/ 300 f124 1"/>
              <a:gd name="f134" fmla="*/ 425 f123 1"/>
              <a:gd name="f135" fmla="*/ 418 f124 1"/>
              <a:gd name="f136" fmla="*/ 312 f123 1"/>
              <a:gd name="f137" fmla="*/ 192 f123 1"/>
              <a:gd name="f138" fmla="*/ 275 f124 1"/>
              <a:gd name="f139" fmla="*/ 191 f123 1"/>
              <a:gd name="f140" fmla="*/ 256 f124 1"/>
              <a:gd name="f141" fmla="*/ 195 f123 1"/>
              <a:gd name="f142" fmla="*/ 168 f124 1"/>
              <a:gd name="f143" fmla="*/ 347 f123 1"/>
              <a:gd name="f144" fmla="*/ 253 f124 1"/>
              <a:gd name="f145" fmla="*/ 424 f123 1"/>
              <a:gd name="f146" fmla="*/ 409 f123 1"/>
              <a:gd name="f147" fmla="*/ 277 f124 1"/>
              <a:gd name="f148" fmla="*/ 243 f123 1"/>
              <a:gd name="f149" fmla="*/ 245 f124 1"/>
              <a:gd name="f150" fmla="*/ 442 f123 1"/>
              <a:gd name="f151" fmla="*/ 136 f124 1"/>
              <a:gd name="f152" fmla="*/ 282 f123 1"/>
              <a:gd name="f153" fmla="*/ 35 f124 1"/>
              <a:gd name="f154" fmla="*/ 444 f124 1"/>
              <a:gd name="f155" fmla="*/ 285 f123 1"/>
              <a:gd name="f156" fmla="*/ 439 f124 1"/>
              <a:gd name="f157" fmla="*/ 338 f124 1"/>
              <a:gd name="f158" fmla="*/ 542 f124 1"/>
              <a:gd name="f159" fmla="*/ 392 f124 1"/>
              <a:gd name="f160" fmla="*/ 203 f123 1"/>
              <a:gd name="f161" fmla="*/ 306 f124 1"/>
              <a:gd name="f162" fmla="*/ 66 f123 1"/>
              <a:gd name="f163" fmla="*/ 301 f124 1"/>
              <a:gd name="f164" fmla="*/ 67 f123 1"/>
              <a:gd name="f165" fmla="*/ 168 f123 1"/>
              <a:gd name="f166" fmla="*/ 184 f124 1"/>
              <a:gd name="f167" fmla="*/ 205 f123 1"/>
              <a:gd name="f168" fmla="*/ 268 f124 1"/>
              <a:gd name="f169" fmla="*/ 173 f123 1"/>
              <a:gd name="f170" fmla="*/ 278 f124 1"/>
              <a:gd name="f171" fmla="*/ 162 f123 1"/>
              <a:gd name="f172" fmla="*/ 65 f123 1"/>
              <a:gd name="f173" fmla="*/ 274 f124 1"/>
              <a:gd name="f174" fmla="*/ 64 f123 1"/>
              <a:gd name="f175" fmla="+- f125 0 f1"/>
              <a:gd name="f176" fmla="*/ f128 1 578"/>
              <a:gd name="f177" fmla="*/ f129 1 461"/>
              <a:gd name="f178" fmla="*/ f130 1 578"/>
              <a:gd name="f179" fmla="*/ f131 1 461"/>
              <a:gd name="f180" fmla="*/ f132 1 578"/>
              <a:gd name="f181" fmla="*/ f133 1 578"/>
              <a:gd name="f182" fmla="*/ f134 1 461"/>
              <a:gd name="f183" fmla="*/ f135 1 578"/>
              <a:gd name="f184" fmla="*/ f136 1 461"/>
              <a:gd name="f185" fmla="*/ f137 1 461"/>
              <a:gd name="f186" fmla="*/ f138 1 578"/>
              <a:gd name="f187" fmla="*/ f139 1 461"/>
              <a:gd name="f188" fmla="*/ f140 1 578"/>
              <a:gd name="f189" fmla="*/ f141 1 461"/>
              <a:gd name="f190" fmla="*/ f142 1 578"/>
              <a:gd name="f191" fmla="*/ f143 1 461"/>
              <a:gd name="f192" fmla="*/ f144 1 578"/>
              <a:gd name="f193" fmla="*/ f145 1 461"/>
              <a:gd name="f194" fmla="*/ f146 1 461"/>
              <a:gd name="f195" fmla="*/ f147 1 578"/>
              <a:gd name="f196" fmla="*/ f148 1 461"/>
              <a:gd name="f197" fmla="*/ f149 1 578"/>
              <a:gd name="f198" fmla="*/ f150 1 461"/>
              <a:gd name="f199" fmla="*/ f151 1 578"/>
              <a:gd name="f200" fmla="*/ f152 1 461"/>
              <a:gd name="f201" fmla="*/ f153 1 578"/>
              <a:gd name="f202" fmla="*/ f154 1 578"/>
              <a:gd name="f203" fmla="*/ f155 1 461"/>
              <a:gd name="f204" fmla="*/ f156 1 578"/>
              <a:gd name="f205" fmla="*/ f157 1 578"/>
              <a:gd name="f206" fmla="*/ f158 1 578"/>
              <a:gd name="f207" fmla="*/ f159 1 578"/>
              <a:gd name="f208" fmla="*/ f160 1 461"/>
              <a:gd name="f209" fmla="*/ f161 1 578"/>
              <a:gd name="f210" fmla="*/ f162 1 461"/>
              <a:gd name="f211" fmla="*/ f163 1 578"/>
              <a:gd name="f212" fmla="*/ f164 1 461"/>
              <a:gd name="f213" fmla="*/ f165 1 461"/>
              <a:gd name="f214" fmla="*/ f166 1 578"/>
              <a:gd name="f215" fmla="*/ f167 1 461"/>
              <a:gd name="f216" fmla="*/ f168 1 578"/>
              <a:gd name="f217" fmla="*/ f169 1 461"/>
              <a:gd name="f218" fmla="*/ f170 1 578"/>
              <a:gd name="f219" fmla="*/ f171 1 461"/>
              <a:gd name="f220" fmla="*/ f172 1 461"/>
              <a:gd name="f221" fmla="*/ f173 1 578"/>
              <a:gd name="f222" fmla="*/ f174 1 461"/>
              <a:gd name="f223" fmla="*/ 0 1 f126"/>
              <a:gd name="f224" fmla="*/ f120 1 f126"/>
              <a:gd name="f225" fmla="*/ 0 1 f127"/>
              <a:gd name="f226" fmla="*/ f121 1 f127"/>
              <a:gd name="f227" fmla="*/ f176 1 f126"/>
              <a:gd name="f228" fmla="*/ f177 1 f127"/>
              <a:gd name="f229" fmla="*/ f178 1 f126"/>
              <a:gd name="f230" fmla="*/ f179 1 f127"/>
              <a:gd name="f231" fmla="*/ f180 1 f126"/>
              <a:gd name="f232" fmla="*/ f181 1 f126"/>
              <a:gd name="f233" fmla="*/ f182 1 f127"/>
              <a:gd name="f234" fmla="*/ f183 1 f126"/>
              <a:gd name="f235" fmla="*/ f184 1 f127"/>
              <a:gd name="f236" fmla="*/ f185 1 f127"/>
              <a:gd name="f237" fmla="*/ f186 1 f126"/>
              <a:gd name="f238" fmla="*/ f187 1 f127"/>
              <a:gd name="f239" fmla="*/ f188 1 f126"/>
              <a:gd name="f240" fmla="*/ f189 1 f127"/>
              <a:gd name="f241" fmla="*/ f190 1 f126"/>
              <a:gd name="f242" fmla="*/ f191 1 f127"/>
              <a:gd name="f243" fmla="*/ f192 1 f126"/>
              <a:gd name="f244" fmla="*/ f193 1 f127"/>
              <a:gd name="f245" fmla="*/ f194 1 f127"/>
              <a:gd name="f246" fmla="*/ f195 1 f126"/>
              <a:gd name="f247" fmla="*/ f196 1 f127"/>
              <a:gd name="f248" fmla="*/ f197 1 f126"/>
              <a:gd name="f249" fmla="*/ f198 1 f127"/>
              <a:gd name="f250" fmla="*/ f199 1 f126"/>
              <a:gd name="f251" fmla="*/ f200 1 f127"/>
              <a:gd name="f252" fmla="*/ f201 1 f126"/>
              <a:gd name="f253" fmla="*/ f202 1 f126"/>
              <a:gd name="f254" fmla="*/ f203 1 f127"/>
              <a:gd name="f255" fmla="*/ f204 1 f126"/>
              <a:gd name="f256" fmla="*/ f205 1 f126"/>
              <a:gd name="f257" fmla="*/ f206 1 f126"/>
              <a:gd name="f258" fmla="*/ f207 1 f126"/>
              <a:gd name="f259" fmla="*/ f208 1 f127"/>
              <a:gd name="f260" fmla="*/ f209 1 f126"/>
              <a:gd name="f261" fmla="*/ f210 1 f127"/>
              <a:gd name="f262" fmla="*/ f211 1 f126"/>
              <a:gd name="f263" fmla="*/ f212 1 f127"/>
              <a:gd name="f264" fmla="*/ f213 1 f127"/>
              <a:gd name="f265" fmla="*/ f214 1 f126"/>
              <a:gd name="f266" fmla="*/ f215 1 f127"/>
              <a:gd name="f267" fmla="*/ f216 1 f126"/>
              <a:gd name="f268" fmla="*/ f217 1 f127"/>
              <a:gd name="f269" fmla="*/ f218 1 f126"/>
              <a:gd name="f270" fmla="*/ f219 1 f127"/>
              <a:gd name="f271" fmla="*/ f220 1 f127"/>
              <a:gd name="f272" fmla="*/ f221 1 f126"/>
              <a:gd name="f273" fmla="*/ f222 1 f127"/>
              <a:gd name="f274" fmla="*/ f223 f117 1"/>
              <a:gd name="f275" fmla="*/ f224 f117 1"/>
              <a:gd name="f276" fmla="*/ f226 f118 1"/>
              <a:gd name="f277" fmla="*/ f225 f118 1"/>
              <a:gd name="f278" fmla="*/ f227 f117 1"/>
              <a:gd name="f279" fmla="*/ f228 f118 1"/>
              <a:gd name="f280" fmla="*/ f229 f117 1"/>
              <a:gd name="f281" fmla="*/ f230 f118 1"/>
              <a:gd name="f282" fmla="*/ f231 f117 1"/>
              <a:gd name="f283" fmla="*/ f232 f117 1"/>
              <a:gd name="f284" fmla="*/ f233 f118 1"/>
              <a:gd name="f285" fmla="*/ f234 f117 1"/>
              <a:gd name="f286" fmla="*/ f235 f118 1"/>
              <a:gd name="f287" fmla="*/ f236 f118 1"/>
              <a:gd name="f288" fmla="*/ f237 f117 1"/>
              <a:gd name="f289" fmla="*/ f238 f118 1"/>
              <a:gd name="f290" fmla="*/ f239 f117 1"/>
              <a:gd name="f291" fmla="*/ f240 f118 1"/>
              <a:gd name="f292" fmla="*/ f241 f117 1"/>
              <a:gd name="f293" fmla="*/ f242 f118 1"/>
              <a:gd name="f294" fmla="*/ f243 f117 1"/>
              <a:gd name="f295" fmla="*/ f244 f118 1"/>
              <a:gd name="f296" fmla="*/ f245 f118 1"/>
              <a:gd name="f297" fmla="*/ f246 f117 1"/>
              <a:gd name="f298" fmla="*/ f247 f118 1"/>
              <a:gd name="f299" fmla="*/ f248 f117 1"/>
              <a:gd name="f300" fmla="*/ f249 f118 1"/>
              <a:gd name="f301" fmla="*/ f250 f117 1"/>
              <a:gd name="f302" fmla="*/ f251 f118 1"/>
              <a:gd name="f303" fmla="*/ f252 f117 1"/>
              <a:gd name="f304" fmla="*/ f253 f117 1"/>
              <a:gd name="f305" fmla="*/ f254 f118 1"/>
              <a:gd name="f306" fmla="*/ f255 f117 1"/>
              <a:gd name="f307" fmla="*/ f256 f117 1"/>
              <a:gd name="f308" fmla="*/ f257 f117 1"/>
              <a:gd name="f309" fmla="*/ f258 f117 1"/>
              <a:gd name="f310" fmla="*/ f259 f118 1"/>
              <a:gd name="f311" fmla="*/ f260 f117 1"/>
              <a:gd name="f312" fmla="*/ f261 f118 1"/>
              <a:gd name="f313" fmla="*/ f262 f117 1"/>
              <a:gd name="f314" fmla="*/ f263 f118 1"/>
              <a:gd name="f315" fmla="*/ f264 f118 1"/>
              <a:gd name="f316" fmla="*/ f265 f117 1"/>
              <a:gd name="f317" fmla="*/ f266 f118 1"/>
              <a:gd name="f318" fmla="*/ f267 f117 1"/>
              <a:gd name="f319" fmla="*/ f268 f118 1"/>
              <a:gd name="f320" fmla="*/ f269 f117 1"/>
              <a:gd name="f321" fmla="*/ f270 f118 1"/>
              <a:gd name="f322" fmla="*/ f271 f118 1"/>
              <a:gd name="f323" fmla="*/ f272 f117 1"/>
              <a:gd name="f324" fmla="*/ f273 f118 1"/>
            </a:gdLst>
            <a:ahLst/>
            <a:cxnLst>
              <a:cxn ang="3cd4">
                <a:pos x="hc" y="t"/>
              </a:cxn>
              <a:cxn ang="0">
                <a:pos x="r" y="vc"/>
              </a:cxn>
              <a:cxn ang="cd4">
                <a:pos x="hc" y="b"/>
              </a:cxn>
              <a:cxn ang="cd2">
                <a:pos x="l" y="vc"/>
              </a:cxn>
              <a:cxn ang="f175">
                <a:pos x="f278" y="f279"/>
              </a:cxn>
              <a:cxn ang="f175">
                <a:pos x="f280" y="f281"/>
              </a:cxn>
              <a:cxn ang="f175">
                <a:pos x="f282" y="f281"/>
              </a:cxn>
              <a:cxn ang="f175">
                <a:pos x="f278" y="f279"/>
              </a:cxn>
              <a:cxn ang="f175">
                <a:pos x="f283" y="f284"/>
              </a:cxn>
              <a:cxn ang="f175">
                <a:pos x="f285" y="f286"/>
              </a:cxn>
              <a:cxn ang="f175">
                <a:pos x="f283" y="f287"/>
              </a:cxn>
              <a:cxn ang="f175">
                <a:pos x="f283" y="f284"/>
              </a:cxn>
              <a:cxn ang="f175">
                <a:pos x="f288" y="f289"/>
              </a:cxn>
              <a:cxn ang="f175">
                <a:pos x="f290" y="f291"/>
              </a:cxn>
              <a:cxn ang="f175">
                <a:pos x="f292" y="f293"/>
              </a:cxn>
              <a:cxn ang="f175">
                <a:pos x="f294" y="f295"/>
              </a:cxn>
              <a:cxn ang="f175">
                <a:pos x="f288" y="f296"/>
              </a:cxn>
              <a:cxn ang="f175">
                <a:pos x="f297" y="f298"/>
              </a:cxn>
              <a:cxn ang="f175">
                <a:pos x="f288" y="f289"/>
              </a:cxn>
              <a:cxn ang="f175">
                <a:pos x="f299" y="f300"/>
              </a:cxn>
              <a:cxn ang="f175">
                <a:pos x="f301" y="f302"/>
              </a:cxn>
              <a:cxn ang="f175">
                <a:pos x="f303" y="f300"/>
              </a:cxn>
              <a:cxn ang="f175">
                <a:pos x="f299" y="f300"/>
              </a:cxn>
              <a:cxn ang="f175">
                <a:pos x="f304" y="f305"/>
              </a:cxn>
              <a:cxn ang="f175">
                <a:pos x="f306" y="f305"/>
              </a:cxn>
              <a:cxn ang="f175">
                <a:pos x="f307" y="f300"/>
              </a:cxn>
              <a:cxn ang="f175">
                <a:pos x="f308" y="f300"/>
              </a:cxn>
              <a:cxn ang="f175">
                <a:pos x="f304" y="f305"/>
              </a:cxn>
              <a:cxn ang="f175">
                <a:pos x="f309" y="f310"/>
              </a:cxn>
              <a:cxn ang="f175">
                <a:pos x="f311" y="f312"/>
              </a:cxn>
              <a:cxn ang="f175">
                <a:pos x="f313" y="f314"/>
              </a:cxn>
              <a:cxn ang="f175">
                <a:pos x="f313" y="f315"/>
              </a:cxn>
              <a:cxn ang="f175">
                <a:pos x="f309" y="f310"/>
              </a:cxn>
              <a:cxn ang="f175">
                <a:pos x="f316" y="f317"/>
              </a:cxn>
              <a:cxn ang="f175">
                <a:pos x="f318" y="f319"/>
              </a:cxn>
              <a:cxn ang="f175">
                <a:pos x="f320" y="f321"/>
              </a:cxn>
              <a:cxn ang="f175">
                <a:pos x="f320" y="f322"/>
              </a:cxn>
              <a:cxn ang="f175">
                <a:pos x="f323" y="f324"/>
              </a:cxn>
              <a:cxn ang="f175">
                <a:pos x="f316" y="f317"/>
              </a:cxn>
            </a:cxnLst>
            <a:rect l="f274" t="f277" r="f275" b="f276"/>
            <a:pathLst>
              <a:path w="578" h="461">
                <a:moveTo>
                  <a:pt x="f9" y="f6"/>
                </a:moveTo>
                <a:cubicBezTo>
                  <a:pt x="f10" y="f11"/>
                  <a:pt x="f12" y="f13"/>
                  <a:pt x="f7" y="f8"/>
                </a:cubicBezTo>
                <a:cubicBezTo>
                  <a:pt x="f14" y="f8"/>
                  <a:pt x="f15" y="f8"/>
                  <a:pt x="f6" y="f8"/>
                </a:cubicBezTo>
                <a:cubicBezTo>
                  <a:pt x="f16" y="f17"/>
                  <a:pt x="f18" y="f19"/>
                  <a:pt x="f9" y="f6"/>
                </a:cubicBezTo>
                <a:close/>
                <a:moveTo>
                  <a:pt x="f20" y="f21"/>
                </a:moveTo>
                <a:cubicBezTo>
                  <a:pt x="f22" y="f23"/>
                  <a:pt x="f24" y="f25"/>
                  <a:pt x="f26" y="f27"/>
                </a:cubicBezTo>
                <a:cubicBezTo>
                  <a:pt x="f28" y="f29"/>
                  <a:pt x="f30" y="f31"/>
                  <a:pt x="f20" y="f18"/>
                </a:cubicBezTo>
                <a:cubicBezTo>
                  <a:pt x="f20" y="f32"/>
                  <a:pt x="f20" y="f33"/>
                  <a:pt x="f20" y="f21"/>
                </a:cubicBezTo>
                <a:close/>
                <a:moveTo>
                  <a:pt x="f34" y="f35"/>
                </a:moveTo>
                <a:cubicBezTo>
                  <a:pt x="f36" y="f31"/>
                  <a:pt x="f37" y="f15"/>
                  <a:pt x="f38" y="f39"/>
                </a:cubicBezTo>
                <a:cubicBezTo>
                  <a:pt x="f40" y="f41"/>
                  <a:pt x="f42" y="f43"/>
                  <a:pt x="f44" y="f45"/>
                </a:cubicBezTo>
                <a:cubicBezTo>
                  <a:pt x="f46" y="f47"/>
                  <a:pt x="f48" y="f49"/>
                  <a:pt x="f50" y="f51"/>
                </a:cubicBezTo>
                <a:cubicBezTo>
                  <a:pt x="f32" y="f52"/>
                  <a:pt x="f34" y="f21"/>
                  <a:pt x="f34" y="f53"/>
                </a:cubicBezTo>
                <a:cubicBezTo>
                  <a:pt x="f34" y="f54"/>
                  <a:pt x="f55" y="f56"/>
                  <a:pt x="f55" y="f57"/>
                </a:cubicBezTo>
                <a:cubicBezTo>
                  <a:pt x="f55" y="f58"/>
                  <a:pt x="f59" y="f60"/>
                  <a:pt x="f34" y="f35"/>
                </a:cubicBezTo>
                <a:close/>
                <a:moveTo>
                  <a:pt x="f61" y="f62"/>
                </a:moveTo>
                <a:cubicBezTo>
                  <a:pt x="f63" y="f64"/>
                  <a:pt x="f65" y="f2"/>
                  <a:pt x="f66" y="f67"/>
                </a:cubicBezTo>
                <a:cubicBezTo>
                  <a:pt x="f68" y="f69"/>
                  <a:pt x="f70" y="f47"/>
                  <a:pt x="f71" y="f62"/>
                </a:cubicBezTo>
                <a:cubicBezTo>
                  <a:pt x="f72" y="f62"/>
                  <a:pt x="f73" y="f62"/>
                  <a:pt x="f61" y="f62"/>
                </a:cubicBezTo>
                <a:close/>
                <a:moveTo>
                  <a:pt x="f74" y="f75"/>
                </a:moveTo>
                <a:cubicBezTo>
                  <a:pt x="f62" y="f75"/>
                  <a:pt x="f76" y="f75"/>
                  <a:pt x="f77" y="f75"/>
                </a:cubicBezTo>
                <a:cubicBezTo>
                  <a:pt x="f78" y="f2"/>
                  <a:pt x="f53" y="f64"/>
                  <a:pt x="f79" y="f62"/>
                </a:cubicBezTo>
                <a:cubicBezTo>
                  <a:pt x="f80" y="f62"/>
                  <a:pt x="f81" y="f62"/>
                  <a:pt x="f82" y="f62"/>
                </a:cubicBezTo>
                <a:cubicBezTo>
                  <a:pt x="f83" y="f47"/>
                  <a:pt x="f84" y="f85"/>
                  <a:pt x="f74" y="f75"/>
                </a:cubicBezTo>
                <a:close/>
                <a:moveTo>
                  <a:pt x="f86" y="f87"/>
                </a:moveTo>
                <a:cubicBezTo>
                  <a:pt x="f88" y="f11"/>
                  <a:pt x="f69" y="f89"/>
                  <a:pt x="f90" y="f91"/>
                </a:cubicBezTo>
                <a:cubicBezTo>
                  <a:pt x="f92" y="f91"/>
                  <a:pt x="f93" y="f94"/>
                  <a:pt x="f95" y="f94"/>
                </a:cubicBezTo>
                <a:cubicBezTo>
                  <a:pt x="f95" y="f96"/>
                  <a:pt x="f95" y="f97"/>
                  <a:pt x="f95" y="f44"/>
                </a:cubicBezTo>
                <a:cubicBezTo>
                  <a:pt x="f98" y="f46"/>
                  <a:pt x="f99" y="f35"/>
                  <a:pt x="f86" y="f87"/>
                </a:cubicBezTo>
                <a:close/>
                <a:moveTo>
                  <a:pt x="f100" y="f101"/>
                </a:moveTo>
                <a:cubicBezTo>
                  <a:pt x="f102" y="f15"/>
                  <a:pt x="f103" y="f100"/>
                  <a:pt x="f104" y="f105"/>
                </a:cubicBezTo>
                <a:cubicBezTo>
                  <a:pt x="f106" y="f73"/>
                  <a:pt x="f43" y="f107"/>
                  <a:pt x="f43" y="f108"/>
                </a:cubicBezTo>
                <a:cubicBezTo>
                  <a:pt x="f109" y="f110"/>
                  <a:pt x="f43" y="f16"/>
                  <a:pt x="f43" y="f111"/>
                </a:cubicBezTo>
                <a:cubicBezTo>
                  <a:pt x="f55" y="f112"/>
                  <a:pt x="f34" y="f112"/>
                  <a:pt x="f113" y="f112"/>
                </a:cubicBezTo>
                <a:cubicBezTo>
                  <a:pt x="f57" y="f114"/>
                  <a:pt x="f48" y="f115"/>
                  <a:pt x="f100" y="f101"/>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99" name="Freeform 107">
            <a:extLst>
              <a:ext uri="{FF2B5EF4-FFF2-40B4-BE49-F238E27FC236}">
                <a16:creationId xmlns:a16="http://schemas.microsoft.com/office/drawing/2014/main" id="{2A91BC65-8C76-447F-84B8-3B99595ED084}"/>
              </a:ext>
            </a:extLst>
          </p:cNvPr>
          <p:cNvSpPr/>
          <p:nvPr/>
        </p:nvSpPr>
        <p:spPr>
          <a:xfrm>
            <a:off x="3087691" y="2236786"/>
            <a:ext cx="461964" cy="355601"/>
          </a:xfrm>
          <a:custGeom>
            <a:avLst/>
            <a:gdLst>
              <a:gd name="f0" fmla="val 10800000"/>
              <a:gd name="f1" fmla="val 5400000"/>
              <a:gd name="f2" fmla="val 360"/>
              <a:gd name="f3" fmla="val 180"/>
              <a:gd name="f4" fmla="val w"/>
              <a:gd name="f5" fmla="val h"/>
              <a:gd name="f6" fmla="val 0"/>
              <a:gd name="f7" fmla="val 516"/>
              <a:gd name="f8" fmla="val 397"/>
              <a:gd name="f9" fmla="val 32"/>
              <a:gd name="f10" fmla="val 134"/>
              <a:gd name="f11" fmla="val 8"/>
              <a:gd name="f12" fmla="val 137"/>
              <a:gd name="f13" fmla="val 150"/>
              <a:gd name="f14" fmla="val 17"/>
              <a:gd name="f15" fmla="val 165"/>
              <a:gd name="f16" fmla="val 40"/>
              <a:gd name="f17" fmla="val 208"/>
              <a:gd name="f18" fmla="val 72"/>
              <a:gd name="f19" fmla="val 237"/>
              <a:gd name="f20" fmla="val 125"/>
              <a:gd name="f21" fmla="val 242"/>
              <a:gd name="f22" fmla="val 155"/>
              <a:gd name="f23" fmla="val 244"/>
              <a:gd name="f24" fmla="val 185"/>
              <a:gd name="f25" fmla="val 256"/>
              <a:gd name="f26" fmla="val 214"/>
              <a:gd name="f27" fmla="val 265"/>
              <a:gd name="f28" fmla="val 220"/>
              <a:gd name="f29" fmla="val 266"/>
              <a:gd name="f30" fmla="val 225"/>
              <a:gd name="f31" fmla="val 270"/>
              <a:gd name="f32" fmla="val 231"/>
              <a:gd name="f33" fmla="val 272"/>
              <a:gd name="f34" fmla="val 290"/>
              <a:gd name="f35" fmla="val 269"/>
              <a:gd name="f36" fmla="val 289"/>
              <a:gd name="f37" fmla="val 295"/>
              <a:gd name="f38" fmla="val 255"/>
              <a:gd name="f39" fmla="val 307"/>
              <a:gd name="f40" fmla="val 239"/>
              <a:gd name="f41" fmla="val 324"/>
              <a:gd name="f42" fmla="val 227"/>
              <a:gd name="f43" fmla="val 338"/>
              <a:gd name="f44" fmla="val 213"/>
              <a:gd name="f45" fmla="val 342"/>
              <a:gd name="f46" fmla="val 216"/>
              <a:gd name="f47" fmla="val 347"/>
              <a:gd name="f48" fmla="val 350"/>
              <a:gd name="f49" fmla="val 219"/>
              <a:gd name="f50" fmla="val 374"/>
              <a:gd name="f51" fmla="val 396"/>
              <a:gd name="f52" fmla="val 218"/>
              <a:gd name="f53" fmla="val 417"/>
              <a:gd name="f54" fmla="val 229"/>
              <a:gd name="f55" fmla="val 429"/>
              <a:gd name="f56" fmla="val 235"/>
              <a:gd name="f57" fmla="val 435"/>
              <a:gd name="f58" fmla="val 439"/>
              <a:gd name="f59" fmla="val 221"/>
              <a:gd name="f60" fmla="val 455"/>
              <a:gd name="f61" fmla="val 175"/>
              <a:gd name="f62" fmla="val 470"/>
              <a:gd name="f63" fmla="val 129"/>
              <a:gd name="f64" fmla="val 485"/>
              <a:gd name="f65" fmla="val 82"/>
              <a:gd name="f66" fmla="val 488"/>
              <a:gd name="f67" fmla="val 73"/>
              <a:gd name="f68" fmla="val 61"/>
              <a:gd name="f69" fmla="val 487"/>
              <a:gd name="f70" fmla="val 51"/>
              <a:gd name="f71" fmla="val 484"/>
              <a:gd name="f72" fmla="val 15"/>
              <a:gd name="f73" fmla="val 471"/>
              <a:gd name="f74" fmla="val 7"/>
              <a:gd name="f75" fmla="val 438"/>
              <a:gd name="f76" fmla="val 19"/>
              <a:gd name="f77" fmla="val 441"/>
              <a:gd name="f78" fmla="val 5"/>
              <a:gd name="f79" fmla="val 449"/>
              <a:gd name="f80" fmla="val 462"/>
              <a:gd name="f81" fmla="val 3"/>
              <a:gd name="f82" fmla="val 481"/>
              <a:gd name="f83" fmla="val 493"/>
              <a:gd name="f84" fmla="val 21"/>
              <a:gd name="f85" fmla="val 500"/>
              <a:gd name="f86" fmla="val 514"/>
              <a:gd name="f87" fmla="val 78"/>
              <a:gd name="f88" fmla="val 117"/>
              <a:gd name="f89" fmla="val 511"/>
              <a:gd name="f90" fmla="val 157"/>
              <a:gd name="f91" fmla="val 509"/>
              <a:gd name="f92" fmla="val 169"/>
              <a:gd name="f93" fmla="val 181"/>
              <a:gd name="f94" fmla="val 192"/>
              <a:gd name="f95" fmla="val 202"/>
              <a:gd name="f96" fmla="val 480"/>
              <a:gd name="f97" fmla="val 210"/>
              <a:gd name="f98" fmla="val 472"/>
              <a:gd name="f99" fmla="val 451"/>
              <a:gd name="f100" fmla="val 240"/>
              <a:gd name="f101" fmla="val 443"/>
              <a:gd name="f102" fmla="val 261"/>
              <a:gd name="f103" fmla="val 294"/>
              <a:gd name="f104" fmla="val 459"/>
              <a:gd name="f105" fmla="val 353"/>
              <a:gd name="f106" fmla="val 418"/>
              <a:gd name="f107" fmla="val 383"/>
              <a:gd name="f108" fmla="val 364"/>
              <a:gd name="f109" fmla="val 354"/>
              <a:gd name="f110" fmla="val 344"/>
              <a:gd name="f111" fmla="val 381"/>
              <a:gd name="f112" fmla="val 331"/>
              <a:gd name="f113" fmla="val 380"/>
              <a:gd name="f114" fmla="val 337"/>
              <a:gd name="f115" fmla="val 387"/>
              <a:gd name="f116" fmla="val 341"/>
              <a:gd name="f117" fmla="val 391"/>
              <a:gd name="f118" fmla="val 345"/>
              <a:gd name="f119" fmla="val 308"/>
              <a:gd name="f120" fmla="val 392"/>
              <a:gd name="f121" fmla="val 291"/>
              <a:gd name="f122" fmla="val 367"/>
              <a:gd name="f123" fmla="val 281"/>
              <a:gd name="f124" fmla="val 336"/>
              <a:gd name="f125" fmla="val 275"/>
              <a:gd name="f126" fmla="val 320"/>
              <a:gd name="f127" fmla="val 317"/>
              <a:gd name="f128" fmla="val 252"/>
              <a:gd name="f129" fmla="val 319"/>
              <a:gd name="f130" fmla="val 323"/>
              <a:gd name="f131" fmla="val 168"/>
              <a:gd name="f132" fmla="val 326"/>
              <a:gd name="f133" fmla="val 126"/>
              <a:gd name="f134" fmla="val 111"/>
              <a:gd name="f135" fmla="val 92"/>
              <a:gd name="f136" fmla="val 313"/>
              <a:gd name="f137" fmla="val 84"/>
              <a:gd name="f138" fmla="val 301"/>
              <a:gd name="f139" fmla="val 57"/>
              <a:gd name="f140" fmla="val 33"/>
              <a:gd name="f141" fmla="val 11"/>
              <a:gd name="f142" fmla="val 188"/>
              <a:gd name="f143" fmla="val 174"/>
              <a:gd name="f144" fmla="val 2"/>
              <a:gd name="f145" fmla="val 138"/>
              <a:gd name="f146" fmla="val 132"/>
              <a:gd name="f147" fmla="val 6"/>
              <a:gd name="f148" fmla="val 121"/>
              <a:gd name="f149" fmla="val 9"/>
              <a:gd name="f150" fmla="val 16"/>
              <a:gd name="f151" fmla="val 120"/>
              <a:gd name="f152" fmla="val 24"/>
              <a:gd name="f153" fmla="val 31"/>
              <a:gd name="f154" fmla="val 131"/>
              <a:gd name="f155" fmla="val 340"/>
              <a:gd name="f156" fmla="val 339"/>
              <a:gd name="f157" fmla="val 299"/>
              <a:gd name="f158" fmla="val 318"/>
              <a:gd name="f159" fmla="val 343"/>
              <a:gd name="f160" fmla="val 330"/>
              <a:gd name="f161" fmla="val 316"/>
              <a:gd name="f162" fmla="val 349"/>
              <a:gd name="f163" fmla="val 351"/>
              <a:gd name="f164" fmla="val 356"/>
              <a:gd name="f165" fmla="val 332"/>
              <a:gd name="f166" fmla="val 358"/>
              <a:gd name="f167" fmla="val 361"/>
              <a:gd name="f168" fmla="val 362"/>
              <a:gd name="f169" fmla="val 363"/>
              <a:gd name="f170" fmla="val 328"/>
              <a:gd name="f171" fmla="val 365"/>
              <a:gd name="f172" fmla="val 305"/>
              <a:gd name="f173" fmla="val 369"/>
              <a:gd name="f174" fmla="val 371"/>
              <a:gd name="f175" fmla="val 373"/>
              <a:gd name="f176" fmla="val 375"/>
              <a:gd name="f177" fmla="val 378"/>
              <a:gd name="f178" fmla="val 382"/>
              <a:gd name="f179" fmla="val 327"/>
              <a:gd name="f180" fmla="val 384"/>
              <a:gd name="f181" fmla="val 322"/>
              <a:gd name="f182" fmla="val 386"/>
              <a:gd name="f183" fmla="val 388"/>
              <a:gd name="f184" fmla="val 393"/>
              <a:gd name="f185" fmla="val 306"/>
              <a:gd name="f186" fmla="val 404"/>
              <a:gd name="f187" fmla="val 407"/>
              <a:gd name="f188" fmla="val 401"/>
              <a:gd name="f189" fmla="val 279"/>
              <a:gd name="f190" fmla="val 273"/>
              <a:gd name="f191" fmla="val 271"/>
              <a:gd name="f192" fmla="val 376"/>
              <a:gd name="f193" fmla="val 284"/>
              <a:gd name="f194" fmla="val 355"/>
              <a:gd name="f195" fmla="val 287"/>
              <a:gd name="f196" fmla="val 352"/>
              <a:gd name="f197" fmla="val 298"/>
              <a:gd name="f198" fmla="val 309"/>
              <a:gd name="f199" fmla="val 348"/>
              <a:gd name="f200" fmla="+- 0 0 -90"/>
              <a:gd name="f201" fmla="*/ f4 1 516"/>
              <a:gd name="f202" fmla="*/ f5 1 397"/>
              <a:gd name="f203" fmla="val f6"/>
              <a:gd name="f204" fmla="val f7"/>
              <a:gd name="f205" fmla="val f8"/>
              <a:gd name="f206" fmla="*/ f200 f0 1"/>
              <a:gd name="f207" fmla="+- f205 0 f203"/>
              <a:gd name="f208" fmla="+- f204 0 f203"/>
              <a:gd name="f209" fmla="*/ f206 1 f3"/>
              <a:gd name="f210" fmla="*/ f208 1 516"/>
              <a:gd name="f211" fmla="*/ f207 1 397"/>
              <a:gd name="f212" fmla="*/ 32 f208 1"/>
              <a:gd name="f213" fmla="*/ 134 f207 1"/>
              <a:gd name="f214" fmla="*/ 17 f208 1"/>
              <a:gd name="f215" fmla="*/ 165 f207 1"/>
              <a:gd name="f216" fmla="*/ 125 f208 1"/>
              <a:gd name="f217" fmla="*/ 242 f207 1"/>
              <a:gd name="f218" fmla="*/ 214 f208 1"/>
              <a:gd name="f219" fmla="*/ 265 f207 1"/>
              <a:gd name="f220" fmla="*/ 231 f208 1"/>
              <a:gd name="f221" fmla="*/ 272 f207 1"/>
              <a:gd name="f222" fmla="*/ 295 f208 1"/>
              <a:gd name="f223" fmla="*/ 255 f207 1"/>
              <a:gd name="f224" fmla="*/ 338 f208 1"/>
              <a:gd name="f225" fmla="*/ 213 f207 1"/>
              <a:gd name="f226" fmla="*/ 350 f208 1"/>
              <a:gd name="f227" fmla="*/ 219 f207 1"/>
              <a:gd name="f228" fmla="*/ 417 f208 1"/>
              <a:gd name="f229" fmla="*/ 229 f207 1"/>
              <a:gd name="f230" fmla="*/ 439 f208 1"/>
              <a:gd name="f231" fmla="*/ 221 f207 1"/>
              <a:gd name="f232" fmla="*/ 485 f208 1"/>
              <a:gd name="f233" fmla="*/ 82 f207 1"/>
              <a:gd name="f234" fmla="*/ 487 f208 1"/>
              <a:gd name="f235" fmla="*/ 51 f207 1"/>
              <a:gd name="f236" fmla="*/ 438 f208 1"/>
              <a:gd name="f237" fmla="*/ 19 f207 1"/>
              <a:gd name="f238" fmla="*/ 462 f208 1"/>
              <a:gd name="f239" fmla="*/ 3 f207 1"/>
              <a:gd name="f240" fmla="*/ 500 f208 1"/>
              <a:gd name="f241" fmla="*/ 40 f207 1"/>
              <a:gd name="f242" fmla="*/ 511 f208 1"/>
              <a:gd name="f243" fmla="*/ 157 f207 1"/>
              <a:gd name="f244" fmla="*/ 493 f208 1"/>
              <a:gd name="f245" fmla="*/ 192 f207 1"/>
              <a:gd name="f246" fmla="*/ 472 f208 1"/>
              <a:gd name="f247" fmla="*/ 218 f207 1"/>
              <a:gd name="f248" fmla="*/ 449 f208 1"/>
              <a:gd name="f249" fmla="*/ 294 f207 1"/>
              <a:gd name="f250" fmla="*/ 364 f208 1"/>
              <a:gd name="f251" fmla="*/ 383 f207 1"/>
              <a:gd name="f252" fmla="*/ 331 f208 1"/>
              <a:gd name="f253" fmla="*/ 380 f207 1"/>
              <a:gd name="f254" fmla="*/ 345 f208 1"/>
              <a:gd name="f255" fmla="*/ 397 f207 1"/>
              <a:gd name="f256" fmla="*/ 281 f208 1"/>
              <a:gd name="f257" fmla="*/ 336 f207 1"/>
              <a:gd name="f258" fmla="*/ 252 f208 1"/>
              <a:gd name="f259" fmla="*/ 319 f207 1"/>
              <a:gd name="f260" fmla="*/ 126 f208 1"/>
              <a:gd name="f261" fmla="*/ 324 f207 1"/>
              <a:gd name="f262" fmla="*/ 84 f208 1"/>
              <a:gd name="f263" fmla="*/ 301 f207 1"/>
              <a:gd name="f264" fmla="*/ 11 f208 1"/>
              <a:gd name="f265" fmla="*/ 188 f207 1"/>
              <a:gd name="f266" fmla="*/ 0 f208 1"/>
              <a:gd name="f267" fmla="*/ 138 f207 1"/>
              <a:gd name="f268" fmla="*/ 9 f208 1"/>
              <a:gd name="f269" fmla="*/ 121 f207 1"/>
              <a:gd name="f270" fmla="*/ 31 f208 1"/>
              <a:gd name="f271" fmla="*/ 129 f207 1"/>
              <a:gd name="f272" fmla="*/ 342 f208 1"/>
              <a:gd name="f273" fmla="*/ 281 f207 1"/>
              <a:gd name="f274" fmla="*/ 337 f208 1"/>
              <a:gd name="f275" fmla="*/ 341 f208 1"/>
              <a:gd name="f276" fmla="*/ 347 f208 1"/>
              <a:gd name="f277" fmla="*/ 316 f207 1"/>
              <a:gd name="f278" fmla="*/ 353 f208 1"/>
              <a:gd name="f279" fmla="*/ 358 f208 1"/>
              <a:gd name="f280" fmla="*/ 340 f207 1"/>
              <a:gd name="f281" fmla="*/ 362 f208 1"/>
              <a:gd name="f282" fmla="*/ 365 f208 1"/>
              <a:gd name="f283" fmla="*/ 305 f207 1"/>
              <a:gd name="f284" fmla="*/ 371 f208 1"/>
              <a:gd name="f285" fmla="*/ 378 f208 1"/>
              <a:gd name="f286" fmla="*/ 341 f207 1"/>
              <a:gd name="f287" fmla="*/ 384 f208 1"/>
              <a:gd name="f288" fmla="*/ 322 f207 1"/>
              <a:gd name="f289" fmla="*/ 393 f208 1"/>
              <a:gd name="f290" fmla="*/ 306 f207 1"/>
              <a:gd name="f291" fmla="*/ 401 f208 1"/>
              <a:gd name="f292" fmla="*/ 279 f207 1"/>
              <a:gd name="f293" fmla="*/ 373 f208 1"/>
              <a:gd name="f294" fmla="*/ 299 f207 1"/>
              <a:gd name="f295" fmla="*/ 367 f208 1"/>
              <a:gd name="f296" fmla="*/ 349 f208 1"/>
              <a:gd name="f297" fmla="*/ 309 f207 1"/>
              <a:gd name="f298" fmla="*/ 308 f207 1"/>
              <a:gd name="f299" fmla="+- f209 0 f1"/>
              <a:gd name="f300" fmla="*/ f212 1 516"/>
              <a:gd name="f301" fmla="*/ f213 1 397"/>
              <a:gd name="f302" fmla="*/ f214 1 516"/>
              <a:gd name="f303" fmla="*/ f215 1 397"/>
              <a:gd name="f304" fmla="*/ f216 1 516"/>
              <a:gd name="f305" fmla="*/ f217 1 397"/>
              <a:gd name="f306" fmla="*/ f218 1 516"/>
              <a:gd name="f307" fmla="*/ f219 1 397"/>
              <a:gd name="f308" fmla="*/ f220 1 516"/>
              <a:gd name="f309" fmla="*/ f221 1 397"/>
              <a:gd name="f310" fmla="*/ f222 1 516"/>
              <a:gd name="f311" fmla="*/ f223 1 397"/>
              <a:gd name="f312" fmla="*/ f224 1 516"/>
              <a:gd name="f313" fmla="*/ f225 1 397"/>
              <a:gd name="f314" fmla="*/ f226 1 516"/>
              <a:gd name="f315" fmla="*/ f227 1 397"/>
              <a:gd name="f316" fmla="*/ f228 1 516"/>
              <a:gd name="f317" fmla="*/ f229 1 397"/>
              <a:gd name="f318" fmla="*/ f230 1 516"/>
              <a:gd name="f319" fmla="*/ f231 1 397"/>
              <a:gd name="f320" fmla="*/ f232 1 516"/>
              <a:gd name="f321" fmla="*/ f233 1 397"/>
              <a:gd name="f322" fmla="*/ f234 1 516"/>
              <a:gd name="f323" fmla="*/ f235 1 397"/>
              <a:gd name="f324" fmla="*/ f236 1 516"/>
              <a:gd name="f325" fmla="*/ f237 1 397"/>
              <a:gd name="f326" fmla="*/ f238 1 516"/>
              <a:gd name="f327" fmla="*/ f239 1 397"/>
              <a:gd name="f328" fmla="*/ f240 1 516"/>
              <a:gd name="f329" fmla="*/ f241 1 397"/>
              <a:gd name="f330" fmla="*/ f242 1 516"/>
              <a:gd name="f331" fmla="*/ f243 1 397"/>
              <a:gd name="f332" fmla="*/ f244 1 516"/>
              <a:gd name="f333" fmla="*/ f245 1 397"/>
              <a:gd name="f334" fmla="*/ f246 1 516"/>
              <a:gd name="f335" fmla="*/ f247 1 397"/>
              <a:gd name="f336" fmla="*/ f248 1 516"/>
              <a:gd name="f337" fmla="*/ f249 1 397"/>
              <a:gd name="f338" fmla="*/ f250 1 516"/>
              <a:gd name="f339" fmla="*/ f251 1 397"/>
              <a:gd name="f340" fmla="*/ f252 1 516"/>
              <a:gd name="f341" fmla="*/ f253 1 397"/>
              <a:gd name="f342" fmla="*/ f254 1 516"/>
              <a:gd name="f343" fmla="*/ f255 1 397"/>
              <a:gd name="f344" fmla="*/ f256 1 516"/>
              <a:gd name="f345" fmla="*/ f257 1 397"/>
              <a:gd name="f346" fmla="*/ f258 1 516"/>
              <a:gd name="f347" fmla="*/ f259 1 397"/>
              <a:gd name="f348" fmla="*/ f260 1 516"/>
              <a:gd name="f349" fmla="*/ f261 1 397"/>
              <a:gd name="f350" fmla="*/ f262 1 516"/>
              <a:gd name="f351" fmla="*/ f263 1 397"/>
              <a:gd name="f352" fmla="*/ f264 1 516"/>
              <a:gd name="f353" fmla="*/ f265 1 397"/>
              <a:gd name="f354" fmla="*/ f266 1 516"/>
              <a:gd name="f355" fmla="*/ f267 1 397"/>
              <a:gd name="f356" fmla="*/ f268 1 516"/>
              <a:gd name="f357" fmla="*/ f269 1 397"/>
              <a:gd name="f358" fmla="*/ f270 1 516"/>
              <a:gd name="f359" fmla="*/ f271 1 397"/>
              <a:gd name="f360" fmla="*/ f272 1 516"/>
              <a:gd name="f361" fmla="*/ f273 1 397"/>
              <a:gd name="f362" fmla="*/ f274 1 516"/>
              <a:gd name="f363" fmla="*/ f275 1 516"/>
              <a:gd name="f364" fmla="*/ f276 1 516"/>
              <a:gd name="f365" fmla="*/ f277 1 397"/>
              <a:gd name="f366" fmla="*/ f278 1 516"/>
              <a:gd name="f367" fmla="*/ f279 1 516"/>
              <a:gd name="f368" fmla="*/ f280 1 397"/>
              <a:gd name="f369" fmla="*/ f281 1 516"/>
              <a:gd name="f370" fmla="*/ f282 1 516"/>
              <a:gd name="f371" fmla="*/ f283 1 397"/>
              <a:gd name="f372" fmla="*/ f284 1 516"/>
              <a:gd name="f373" fmla="*/ f285 1 516"/>
              <a:gd name="f374" fmla="*/ f286 1 397"/>
              <a:gd name="f375" fmla="*/ f287 1 516"/>
              <a:gd name="f376" fmla="*/ f288 1 397"/>
              <a:gd name="f377" fmla="*/ f289 1 516"/>
              <a:gd name="f378" fmla="*/ f290 1 397"/>
              <a:gd name="f379" fmla="*/ f291 1 516"/>
              <a:gd name="f380" fmla="*/ f292 1 397"/>
              <a:gd name="f381" fmla="*/ f293 1 516"/>
              <a:gd name="f382" fmla="*/ f294 1 397"/>
              <a:gd name="f383" fmla="*/ f295 1 516"/>
              <a:gd name="f384" fmla="*/ f296 1 516"/>
              <a:gd name="f385" fmla="*/ f297 1 397"/>
              <a:gd name="f386" fmla="*/ f298 1 397"/>
              <a:gd name="f387" fmla="*/ 0 1 f210"/>
              <a:gd name="f388" fmla="*/ f204 1 f210"/>
              <a:gd name="f389" fmla="*/ 0 1 f211"/>
              <a:gd name="f390" fmla="*/ f205 1 f211"/>
              <a:gd name="f391" fmla="*/ f300 1 f210"/>
              <a:gd name="f392" fmla="*/ f301 1 f211"/>
              <a:gd name="f393" fmla="*/ f302 1 f210"/>
              <a:gd name="f394" fmla="*/ f303 1 f211"/>
              <a:gd name="f395" fmla="*/ f304 1 f210"/>
              <a:gd name="f396" fmla="*/ f305 1 f211"/>
              <a:gd name="f397" fmla="*/ f306 1 f210"/>
              <a:gd name="f398" fmla="*/ f307 1 f211"/>
              <a:gd name="f399" fmla="*/ f308 1 f210"/>
              <a:gd name="f400" fmla="*/ f309 1 f211"/>
              <a:gd name="f401" fmla="*/ f310 1 f210"/>
              <a:gd name="f402" fmla="*/ f311 1 f211"/>
              <a:gd name="f403" fmla="*/ f312 1 f210"/>
              <a:gd name="f404" fmla="*/ f313 1 f211"/>
              <a:gd name="f405" fmla="*/ f314 1 f210"/>
              <a:gd name="f406" fmla="*/ f315 1 f211"/>
              <a:gd name="f407" fmla="*/ f316 1 f210"/>
              <a:gd name="f408" fmla="*/ f317 1 f211"/>
              <a:gd name="f409" fmla="*/ f318 1 f210"/>
              <a:gd name="f410" fmla="*/ f319 1 f211"/>
              <a:gd name="f411" fmla="*/ f320 1 f210"/>
              <a:gd name="f412" fmla="*/ f321 1 f211"/>
              <a:gd name="f413" fmla="*/ f322 1 f210"/>
              <a:gd name="f414" fmla="*/ f323 1 f211"/>
              <a:gd name="f415" fmla="*/ f324 1 f210"/>
              <a:gd name="f416" fmla="*/ f325 1 f211"/>
              <a:gd name="f417" fmla="*/ f326 1 f210"/>
              <a:gd name="f418" fmla="*/ f327 1 f211"/>
              <a:gd name="f419" fmla="*/ f328 1 f210"/>
              <a:gd name="f420" fmla="*/ f329 1 f211"/>
              <a:gd name="f421" fmla="*/ f330 1 f210"/>
              <a:gd name="f422" fmla="*/ f331 1 f211"/>
              <a:gd name="f423" fmla="*/ f332 1 f210"/>
              <a:gd name="f424" fmla="*/ f333 1 f211"/>
              <a:gd name="f425" fmla="*/ f334 1 f210"/>
              <a:gd name="f426" fmla="*/ f335 1 f211"/>
              <a:gd name="f427" fmla="*/ f336 1 f210"/>
              <a:gd name="f428" fmla="*/ f337 1 f211"/>
              <a:gd name="f429" fmla="*/ f338 1 f210"/>
              <a:gd name="f430" fmla="*/ f339 1 f211"/>
              <a:gd name="f431" fmla="*/ f340 1 f210"/>
              <a:gd name="f432" fmla="*/ f341 1 f211"/>
              <a:gd name="f433" fmla="*/ f342 1 f210"/>
              <a:gd name="f434" fmla="*/ f343 1 f211"/>
              <a:gd name="f435" fmla="*/ f344 1 f210"/>
              <a:gd name="f436" fmla="*/ f345 1 f211"/>
              <a:gd name="f437" fmla="*/ f346 1 f210"/>
              <a:gd name="f438" fmla="*/ f347 1 f211"/>
              <a:gd name="f439" fmla="*/ f348 1 f210"/>
              <a:gd name="f440" fmla="*/ f349 1 f211"/>
              <a:gd name="f441" fmla="*/ f350 1 f210"/>
              <a:gd name="f442" fmla="*/ f351 1 f211"/>
              <a:gd name="f443" fmla="*/ f352 1 f210"/>
              <a:gd name="f444" fmla="*/ f353 1 f211"/>
              <a:gd name="f445" fmla="*/ f354 1 f210"/>
              <a:gd name="f446" fmla="*/ f355 1 f211"/>
              <a:gd name="f447" fmla="*/ f356 1 f210"/>
              <a:gd name="f448" fmla="*/ f357 1 f211"/>
              <a:gd name="f449" fmla="*/ f358 1 f210"/>
              <a:gd name="f450" fmla="*/ f359 1 f211"/>
              <a:gd name="f451" fmla="*/ f360 1 f210"/>
              <a:gd name="f452" fmla="*/ f361 1 f211"/>
              <a:gd name="f453" fmla="*/ f362 1 f210"/>
              <a:gd name="f454" fmla="*/ f363 1 f210"/>
              <a:gd name="f455" fmla="*/ f364 1 f210"/>
              <a:gd name="f456" fmla="*/ f365 1 f211"/>
              <a:gd name="f457" fmla="*/ f366 1 f210"/>
              <a:gd name="f458" fmla="*/ f367 1 f210"/>
              <a:gd name="f459" fmla="*/ f368 1 f211"/>
              <a:gd name="f460" fmla="*/ f369 1 f210"/>
              <a:gd name="f461" fmla="*/ f370 1 f210"/>
              <a:gd name="f462" fmla="*/ f371 1 f211"/>
              <a:gd name="f463" fmla="*/ f372 1 f210"/>
              <a:gd name="f464" fmla="*/ f373 1 f210"/>
              <a:gd name="f465" fmla="*/ f374 1 f211"/>
              <a:gd name="f466" fmla="*/ f375 1 f210"/>
              <a:gd name="f467" fmla="*/ f376 1 f211"/>
              <a:gd name="f468" fmla="*/ f377 1 f210"/>
              <a:gd name="f469" fmla="*/ f378 1 f211"/>
              <a:gd name="f470" fmla="*/ f379 1 f210"/>
              <a:gd name="f471" fmla="*/ f380 1 f211"/>
              <a:gd name="f472" fmla="*/ f381 1 f210"/>
              <a:gd name="f473" fmla="*/ f382 1 f211"/>
              <a:gd name="f474" fmla="*/ f383 1 f210"/>
              <a:gd name="f475" fmla="*/ f384 1 f210"/>
              <a:gd name="f476" fmla="*/ f385 1 f211"/>
              <a:gd name="f477" fmla="*/ f386 1 f211"/>
              <a:gd name="f478" fmla="*/ f387 f201 1"/>
              <a:gd name="f479" fmla="*/ f388 f201 1"/>
              <a:gd name="f480" fmla="*/ f390 f202 1"/>
              <a:gd name="f481" fmla="*/ f389 f202 1"/>
              <a:gd name="f482" fmla="*/ f391 f201 1"/>
              <a:gd name="f483" fmla="*/ f392 f202 1"/>
              <a:gd name="f484" fmla="*/ f393 f201 1"/>
              <a:gd name="f485" fmla="*/ f394 f202 1"/>
              <a:gd name="f486" fmla="*/ f395 f201 1"/>
              <a:gd name="f487" fmla="*/ f396 f202 1"/>
              <a:gd name="f488" fmla="*/ f397 f201 1"/>
              <a:gd name="f489" fmla="*/ f398 f202 1"/>
              <a:gd name="f490" fmla="*/ f399 f201 1"/>
              <a:gd name="f491" fmla="*/ f400 f202 1"/>
              <a:gd name="f492" fmla="*/ f401 f201 1"/>
              <a:gd name="f493" fmla="*/ f402 f202 1"/>
              <a:gd name="f494" fmla="*/ f403 f201 1"/>
              <a:gd name="f495" fmla="*/ f404 f202 1"/>
              <a:gd name="f496" fmla="*/ f405 f201 1"/>
              <a:gd name="f497" fmla="*/ f406 f202 1"/>
              <a:gd name="f498" fmla="*/ f407 f201 1"/>
              <a:gd name="f499" fmla="*/ f408 f202 1"/>
              <a:gd name="f500" fmla="*/ f409 f201 1"/>
              <a:gd name="f501" fmla="*/ f410 f202 1"/>
              <a:gd name="f502" fmla="*/ f411 f201 1"/>
              <a:gd name="f503" fmla="*/ f412 f202 1"/>
              <a:gd name="f504" fmla="*/ f413 f201 1"/>
              <a:gd name="f505" fmla="*/ f414 f202 1"/>
              <a:gd name="f506" fmla="*/ f415 f201 1"/>
              <a:gd name="f507" fmla="*/ f416 f202 1"/>
              <a:gd name="f508" fmla="*/ f417 f201 1"/>
              <a:gd name="f509" fmla="*/ f418 f202 1"/>
              <a:gd name="f510" fmla="*/ f419 f201 1"/>
              <a:gd name="f511" fmla="*/ f420 f202 1"/>
              <a:gd name="f512" fmla="*/ f421 f201 1"/>
              <a:gd name="f513" fmla="*/ f422 f202 1"/>
              <a:gd name="f514" fmla="*/ f423 f201 1"/>
              <a:gd name="f515" fmla="*/ f424 f202 1"/>
              <a:gd name="f516" fmla="*/ f425 f201 1"/>
              <a:gd name="f517" fmla="*/ f426 f202 1"/>
              <a:gd name="f518" fmla="*/ f427 f201 1"/>
              <a:gd name="f519" fmla="*/ f428 f202 1"/>
              <a:gd name="f520" fmla="*/ f429 f201 1"/>
              <a:gd name="f521" fmla="*/ f430 f202 1"/>
              <a:gd name="f522" fmla="*/ f431 f201 1"/>
              <a:gd name="f523" fmla="*/ f432 f202 1"/>
              <a:gd name="f524" fmla="*/ f433 f201 1"/>
              <a:gd name="f525" fmla="*/ f434 f202 1"/>
              <a:gd name="f526" fmla="*/ f435 f201 1"/>
              <a:gd name="f527" fmla="*/ f436 f202 1"/>
              <a:gd name="f528" fmla="*/ f437 f201 1"/>
              <a:gd name="f529" fmla="*/ f438 f202 1"/>
              <a:gd name="f530" fmla="*/ f439 f201 1"/>
              <a:gd name="f531" fmla="*/ f440 f202 1"/>
              <a:gd name="f532" fmla="*/ f441 f201 1"/>
              <a:gd name="f533" fmla="*/ f442 f202 1"/>
              <a:gd name="f534" fmla="*/ f443 f201 1"/>
              <a:gd name="f535" fmla="*/ f444 f202 1"/>
              <a:gd name="f536" fmla="*/ f445 f201 1"/>
              <a:gd name="f537" fmla="*/ f446 f202 1"/>
              <a:gd name="f538" fmla="*/ f447 f201 1"/>
              <a:gd name="f539" fmla="*/ f448 f202 1"/>
              <a:gd name="f540" fmla="*/ f449 f201 1"/>
              <a:gd name="f541" fmla="*/ f450 f202 1"/>
              <a:gd name="f542" fmla="*/ f451 f201 1"/>
              <a:gd name="f543" fmla="*/ f452 f202 1"/>
              <a:gd name="f544" fmla="*/ f453 f201 1"/>
              <a:gd name="f545" fmla="*/ f454 f201 1"/>
              <a:gd name="f546" fmla="*/ f455 f201 1"/>
              <a:gd name="f547" fmla="*/ f456 f202 1"/>
              <a:gd name="f548" fmla="*/ f457 f201 1"/>
              <a:gd name="f549" fmla="*/ f458 f201 1"/>
              <a:gd name="f550" fmla="*/ f459 f202 1"/>
              <a:gd name="f551" fmla="*/ f460 f201 1"/>
              <a:gd name="f552" fmla="*/ f461 f201 1"/>
              <a:gd name="f553" fmla="*/ f462 f202 1"/>
              <a:gd name="f554" fmla="*/ f463 f201 1"/>
              <a:gd name="f555" fmla="*/ f464 f201 1"/>
              <a:gd name="f556" fmla="*/ f465 f202 1"/>
              <a:gd name="f557" fmla="*/ f466 f201 1"/>
              <a:gd name="f558" fmla="*/ f467 f202 1"/>
              <a:gd name="f559" fmla="*/ f468 f201 1"/>
              <a:gd name="f560" fmla="*/ f469 f202 1"/>
              <a:gd name="f561" fmla="*/ f470 f201 1"/>
              <a:gd name="f562" fmla="*/ f471 f202 1"/>
              <a:gd name="f563" fmla="*/ f472 f201 1"/>
              <a:gd name="f564" fmla="*/ f473 f202 1"/>
              <a:gd name="f565" fmla="*/ f474 f201 1"/>
              <a:gd name="f566" fmla="*/ f475 f201 1"/>
              <a:gd name="f567" fmla="*/ f476 f202 1"/>
              <a:gd name="f568" fmla="*/ f477 f202 1"/>
            </a:gdLst>
            <a:ahLst/>
            <a:cxnLst>
              <a:cxn ang="3cd4">
                <a:pos x="hc" y="t"/>
              </a:cxn>
              <a:cxn ang="0">
                <a:pos x="r" y="vc"/>
              </a:cxn>
              <a:cxn ang="cd4">
                <a:pos x="hc" y="b"/>
              </a:cxn>
              <a:cxn ang="cd2">
                <a:pos x="l" y="vc"/>
              </a:cxn>
              <a:cxn ang="f299">
                <a:pos x="f482" y="f483"/>
              </a:cxn>
              <a:cxn ang="f299">
                <a:pos x="f484" y="f485"/>
              </a:cxn>
              <a:cxn ang="f299">
                <a:pos x="f486" y="f487"/>
              </a:cxn>
              <a:cxn ang="f299">
                <a:pos x="f488" y="f489"/>
              </a:cxn>
              <a:cxn ang="f299">
                <a:pos x="f490" y="f491"/>
              </a:cxn>
              <a:cxn ang="f299">
                <a:pos x="f492" y="f493"/>
              </a:cxn>
              <a:cxn ang="f299">
                <a:pos x="f494" y="f495"/>
              </a:cxn>
              <a:cxn ang="f299">
                <a:pos x="f496" y="f497"/>
              </a:cxn>
              <a:cxn ang="f299">
                <a:pos x="f498" y="f499"/>
              </a:cxn>
              <a:cxn ang="f299">
                <a:pos x="f500" y="f501"/>
              </a:cxn>
              <a:cxn ang="f299">
                <a:pos x="f502" y="f503"/>
              </a:cxn>
              <a:cxn ang="f299">
                <a:pos x="f504" y="f505"/>
              </a:cxn>
              <a:cxn ang="f299">
                <a:pos x="f506" y="f507"/>
              </a:cxn>
              <a:cxn ang="f299">
                <a:pos x="f508" y="f509"/>
              </a:cxn>
              <a:cxn ang="f299">
                <a:pos x="f510" y="f511"/>
              </a:cxn>
              <a:cxn ang="f299">
                <a:pos x="f512" y="f513"/>
              </a:cxn>
              <a:cxn ang="f299">
                <a:pos x="f514" y="f515"/>
              </a:cxn>
              <a:cxn ang="f299">
                <a:pos x="f516" y="f517"/>
              </a:cxn>
              <a:cxn ang="f299">
                <a:pos x="f518" y="f519"/>
              </a:cxn>
              <a:cxn ang="f299">
                <a:pos x="f520" y="f521"/>
              </a:cxn>
              <a:cxn ang="f299">
                <a:pos x="f522" y="f523"/>
              </a:cxn>
              <a:cxn ang="f299">
                <a:pos x="f524" y="f525"/>
              </a:cxn>
              <a:cxn ang="f299">
                <a:pos x="f526" y="f527"/>
              </a:cxn>
              <a:cxn ang="f299">
                <a:pos x="f528" y="f529"/>
              </a:cxn>
              <a:cxn ang="f299">
                <a:pos x="f530" y="f531"/>
              </a:cxn>
              <a:cxn ang="f299">
                <a:pos x="f532" y="f533"/>
              </a:cxn>
              <a:cxn ang="f299">
                <a:pos x="f534" y="f535"/>
              </a:cxn>
              <a:cxn ang="f299">
                <a:pos x="f536" y="f537"/>
              </a:cxn>
              <a:cxn ang="f299">
                <a:pos x="f538" y="f539"/>
              </a:cxn>
              <a:cxn ang="f299">
                <a:pos x="f540" y="f541"/>
              </a:cxn>
              <a:cxn ang="f299">
                <a:pos x="f482" y="f483"/>
              </a:cxn>
              <a:cxn ang="f299">
                <a:pos x="f542" y="f543"/>
              </a:cxn>
              <a:cxn ang="f299">
                <a:pos x="f544" y="f543"/>
              </a:cxn>
              <a:cxn ang="f299">
                <a:pos x="f544" y="f527"/>
              </a:cxn>
              <a:cxn ang="f299">
                <a:pos x="f545" y="f527"/>
              </a:cxn>
              <a:cxn ang="f299">
                <a:pos x="f546" y="f547"/>
              </a:cxn>
              <a:cxn ang="f299">
                <a:pos x="f548" y="f547"/>
              </a:cxn>
              <a:cxn ang="f299">
                <a:pos x="f549" y="f550"/>
              </a:cxn>
              <a:cxn ang="f299">
                <a:pos x="f551" y="f550"/>
              </a:cxn>
              <a:cxn ang="f299">
                <a:pos x="f552" y="f553"/>
              </a:cxn>
              <a:cxn ang="f299">
                <a:pos x="f554" y="f553"/>
              </a:cxn>
              <a:cxn ang="f299">
                <a:pos x="f555" y="f556"/>
              </a:cxn>
              <a:cxn ang="f299">
                <a:pos x="f557" y="f558"/>
              </a:cxn>
              <a:cxn ang="f299">
                <a:pos x="f559" y="f560"/>
              </a:cxn>
              <a:cxn ang="f299">
                <a:pos x="f561" y="f562"/>
              </a:cxn>
              <a:cxn ang="f299">
                <a:pos x="f555" y="f489"/>
              </a:cxn>
              <a:cxn ang="f299">
                <a:pos x="f563" y="f564"/>
              </a:cxn>
              <a:cxn ang="f299">
                <a:pos x="f565" y="f564"/>
              </a:cxn>
              <a:cxn ang="f299">
                <a:pos x="f549" y="f491"/>
              </a:cxn>
              <a:cxn ang="f299">
                <a:pos x="f566" y="f567"/>
              </a:cxn>
              <a:cxn ang="f299">
                <a:pos x="f524" y="f568"/>
              </a:cxn>
              <a:cxn ang="f299">
                <a:pos x="f542" y="f543"/>
              </a:cxn>
            </a:cxnLst>
            <a:rect l="f478" t="f481" r="f479" b="f480"/>
            <a:pathLst>
              <a:path w="516" h="397">
                <a:moveTo>
                  <a:pt x="f9" y="f10"/>
                </a:moveTo>
                <a:cubicBezTo>
                  <a:pt x="f11" y="f12"/>
                  <a:pt x="f11" y="f13"/>
                  <a:pt x="f14" y="f15"/>
                </a:cubicBezTo>
                <a:cubicBezTo>
                  <a:pt x="f16" y="f17"/>
                  <a:pt x="f18" y="f19"/>
                  <a:pt x="f20" y="f21"/>
                </a:cubicBezTo>
                <a:cubicBezTo>
                  <a:pt x="f22" y="f23"/>
                  <a:pt x="f24" y="f25"/>
                  <a:pt x="f26" y="f27"/>
                </a:cubicBezTo>
                <a:cubicBezTo>
                  <a:pt x="f28" y="f29"/>
                  <a:pt x="f30" y="f31"/>
                  <a:pt x="f32" y="f33"/>
                </a:cubicBezTo>
                <a:cubicBezTo>
                  <a:pt x="f31" y="f34"/>
                  <a:pt x="f35" y="f36"/>
                  <a:pt x="f37" y="f38"/>
                </a:cubicBezTo>
                <a:cubicBezTo>
                  <a:pt x="f39" y="f40"/>
                  <a:pt x="f41" y="f42"/>
                  <a:pt x="f43" y="f44"/>
                </a:cubicBezTo>
                <a:cubicBezTo>
                  <a:pt x="f45" y="f46"/>
                  <a:pt x="f47" y="f28"/>
                  <a:pt x="f48" y="f49"/>
                </a:cubicBezTo>
                <a:cubicBezTo>
                  <a:pt x="f50" y="f26"/>
                  <a:pt x="f51" y="f52"/>
                  <a:pt x="f53" y="f54"/>
                </a:cubicBezTo>
                <a:cubicBezTo>
                  <a:pt x="f55" y="f56"/>
                  <a:pt x="f57" y="f32"/>
                  <a:pt x="f58" y="f59"/>
                </a:cubicBezTo>
                <a:cubicBezTo>
                  <a:pt x="f60" y="f61"/>
                  <a:pt x="f62" y="f63"/>
                  <a:pt x="f64" y="f65"/>
                </a:cubicBezTo>
                <a:cubicBezTo>
                  <a:pt x="f66" y="f67"/>
                  <a:pt x="f66" y="f68"/>
                  <a:pt x="f69" y="f70"/>
                </a:cubicBezTo>
                <a:cubicBezTo>
                  <a:pt x="f71" y="f72"/>
                  <a:pt x="f73" y="f74"/>
                  <a:pt x="f75" y="f76"/>
                </a:cubicBezTo>
                <a:cubicBezTo>
                  <a:pt x="f77" y="f78"/>
                  <a:pt x="f79" y="f6"/>
                  <a:pt x="f80" y="f81"/>
                </a:cubicBezTo>
                <a:cubicBezTo>
                  <a:pt x="f82" y="f74"/>
                  <a:pt x="f83" y="f84"/>
                  <a:pt x="f85" y="f16"/>
                </a:cubicBezTo>
                <a:cubicBezTo>
                  <a:pt x="f86" y="f87"/>
                  <a:pt x="f7" y="f88"/>
                  <a:pt x="f89" y="f90"/>
                </a:cubicBezTo>
                <a:cubicBezTo>
                  <a:pt x="f91" y="f92"/>
                  <a:pt x="f85" y="f93"/>
                  <a:pt x="f83" y="f94"/>
                </a:cubicBezTo>
                <a:cubicBezTo>
                  <a:pt x="f69" y="f95"/>
                  <a:pt x="f96" y="f97"/>
                  <a:pt x="f98" y="f52"/>
                </a:cubicBezTo>
                <a:cubicBezTo>
                  <a:pt x="f99" y="f100"/>
                  <a:pt x="f101" y="f102"/>
                  <a:pt x="f79" y="f103"/>
                </a:cubicBezTo>
                <a:cubicBezTo>
                  <a:pt x="f104" y="f105"/>
                  <a:pt x="f106" y="f107"/>
                  <a:pt x="f108" y="f107"/>
                </a:cubicBezTo>
                <a:cubicBezTo>
                  <a:pt x="f109" y="f107"/>
                  <a:pt x="f110" y="f111"/>
                  <a:pt x="f112" y="f113"/>
                </a:cubicBezTo>
                <a:cubicBezTo>
                  <a:pt x="f114" y="f115"/>
                  <a:pt x="f116" y="f117"/>
                  <a:pt x="f118" y="f8"/>
                </a:cubicBezTo>
                <a:cubicBezTo>
                  <a:pt x="f119" y="f120"/>
                  <a:pt x="f121" y="f122"/>
                  <a:pt x="f123" y="f124"/>
                </a:cubicBezTo>
                <a:cubicBezTo>
                  <a:pt x="f125" y="f126"/>
                  <a:pt x="f35" y="f127"/>
                  <a:pt x="f128" y="f129"/>
                </a:cubicBezTo>
                <a:cubicBezTo>
                  <a:pt x="f97" y="f130"/>
                  <a:pt x="f131" y="f132"/>
                  <a:pt x="f133" y="f41"/>
                </a:cubicBezTo>
                <a:cubicBezTo>
                  <a:pt x="f134" y="f41"/>
                  <a:pt x="f135" y="f136"/>
                  <a:pt x="f137" y="f138"/>
                </a:cubicBezTo>
                <a:cubicBezTo>
                  <a:pt x="f139" y="f27"/>
                  <a:pt x="f140" y="f42"/>
                  <a:pt x="f141" y="f142"/>
                </a:cubicBezTo>
                <a:cubicBezTo>
                  <a:pt x="f81" y="f143"/>
                  <a:pt x="f144" y="f22"/>
                  <a:pt x="f6" y="f145"/>
                </a:cubicBezTo>
                <a:cubicBezTo>
                  <a:pt x="f6" y="f146"/>
                  <a:pt x="f147" y="f148"/>
                  <a:pt x="f149" y="f148"/>
                </a:cubicBezTo>
                <a:cubicBezTo>
                  <a:pt x="f150" y="f151"/>
                  <a:pt x="f152" y="f133"/>
                  <a:pt x="f153" y="f63"/>
                </a:cubicBezTo>
                <a:cubicBezTo>
                  <a:pt x="f153" y="f154"/>
                  <a:pt x="f9" y="f146"/>
                  <a:pt x="f9" y="f10"/>
                </a:cubicBezTo>
                <a:close/>
                <a:moveTo>
                  <a:pt x="f45" y="f123"/>
                </a:moveTo>
                <a:cubicBezTo>
                  <a:pt x="f155" y="f123"/>
                  <a:pt x="f156" y="f123"/>
                  <a:pt x="f114" y="f123"/>
                </a:cubicBezTo>
                <a:cubicBezTo>
                  <a:pt x="f114" y="f157"/>
                  <a:pt x="f114" y="f158"/>
                  <a:pt x="f114" y="f124"/>
                </a:cubicBezTo>
                <a:cubicBezTo>
                  <a:pt x="f43" y="f124"/>
                  <a:pt x="f155" y="f124"/>
                  <a:pt x="f116" y="f124"/>
                </a:cubicBezTo>
                <a:cubicBezTo>
                  <a:pt x="f159" y="f160"/>
                  <a:pt x="f118" y="f130"/>
                  <a:pt x="f47" y="f161"/>
                </a:cubicBezTo>
                <a:cubicBezTo>
                  <a:pt x="f162" y="f161"/>
                  <a:pt x="f163" y="f161"/>
                  <a:pt x="f105" y="f161"/>
                </a:cubicBezTo>
                <a:cubicBezTo>
                  <a:pt x="f109" y="f41"/>
                  <a:pt x="f164" y="f165"/>
                  <a:pt x="f166" y="f155"/>
                </a:cubicBezTo>
                <a:cubicBezTo>
                  <a:pt x="f2" y="f155"/>
                  <a:pt x="f167" y="f155"/>
                  <a:pt x="f168" y="f155"/>
                </a:cubicBezTo>
                <a:cubicBezTo>
                  <a:pt x="f169" y="f170"/>
                  <a:pt x="f108" y="f127"/>
                  <a:pt x="f171" y="f172"/>
                </a:cubicBezTo>
                <a:cubicBezTo>
                  <a:pt x="f122" y="f172"/>
                  <a:pt x="f173" y="f172"/>
                  <a:pt x="f174" y="f172"/>
                </a:cubicBezTo>
                <a:cubicBezTo>
                  <a:pt x="f175" y="f161"/>
                  <a:pt x="f176" y="f132"/>
                  <a:pt x="f177" y="f116"/>
                </a:cubicBezTo>
                <a:cubicBezTo>
                  <a:pt x="f111" y="f165"/>
                  <a:pt x="f178" y="f179"/>
                  <a:pt x="f180" y="f181"/>
                </a:cubicBezTo>
                <a:cubicBezTo>
                  <a:pt x="f182" y="f161"/>
                  <a:pt x="f183" y="f119"/>
                  <a:pt x="f184" y="f185"/>
                </a:cubicBezTo>
                <a:cubicBezTo>
                  <a:pt x="f186" y="f157"/>
                  <a:pt x="f187" y="f36"/>
                  <a:pt x="f188" y="f189"/>
                </a:cubicBezTo>
                <a:cubicBezTo>
                  <a:pt x="f8" y="f190"/>
                  <a:pt x="f115" y="f191"/>
                  <a:pt x="f177" y="f27"/>
                </a:cubicBezTo>
                <a:cubicBezTo>
                  <a:pt x="f192" y="f123"/>
                  <a:pt x="f50" y="f34"/>
                  <a:pt x="f175" y="f157"/>
                </a:cubicBezTo>
                <a:cubicBezTo>
                  <a:pt x="f174" y="f157"/>
                  <a:pt x="f173" y="f157"/>
                  <a:pt x="f122" y="f157"/>
                </a:cubicBezTo>
                <a:cubicBezTo>
                  <a:pt x="f171" y="f121"/>
                  <a:pt x="f168" y="f193"/>
                  <a:pt x="f166" y="f33"/>
                </a:cubicBezTo>
                <a:cubicBezTo>
                  <a:pt x="f194" y="f195"/>
                  <a:pt x="f196" y="f197"/>
                  <a:pt x="f162" y="f198"/>
                </a:cubicBezTo>
                <a:cubicBezTo>
                  <a:pt x="f199" y="f198"/>
                  <a:pt x="f47" y="f119"/>
                  <a:pt x="f118" y="f119"/>
                </a:cubicBezTo>
                <a:cubicBezTo>
                  <a:pt x="f110" y="f157"/>
                  <a:pt x="f159" y="f34"/>
                  <a:pt x="f45" y="f123"/>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00" name="Freeform 108">
            <a:extLst>
              <a:ext uri="{FF2B5EF4-FFF2-40B4-BE49-F238E27FC236}">
                <a16:creationId xmlns:a16="http://schemas.microsoft.com/office/drawing/2014/main" id="{3EDFAB52-894D-4D52-883F-ECFA47C6CEEB}"/>
              </a:ext>
            </a:extLst>
          </p:cNvPr>
          <p:cNvSpPr/>
          <p:nvPr/>
        </p:nvSpPr>
        <p:spPr>
          <a:xfrm>
            <a:off x="3498851" y="1963738"/>
            <a:ext cx="622304" cy="290514"/>
          </a:xfrm>
          <a:custGeom>
            <a:avLst/>
            <a:gdLst>
              <a:gd name="f0" fmla="val 10800000"/>
              <a:gd name="f1" fmla="val 5400000"/>
              <a:gd name="f2" fmla="val 180"/>
              <a:gd name="f3" fmla="val w"/>
              <a:gd name="f4" fmla="val h"/>
              <a:gd name="f5" fmla="val 0"/>
              <a:gd name="f6" fmla="val 696"/>
              <a:gd name="f7" fmla="val 324"/>
              <a:gd name="f8" fmla="val 290"/>
              <a:gd name="f9" fmla="val 132"/>
              <a:gd name="f10" fmla="val 327"/>
              <a:gd name="f11" fmla="val 113"/>
              <a:gd name="f12" fmla="val 363"/>
              <a:gd name="f13" fmla="val 109"/>
              <a:gd name="f14" fmla="val 400"/>
              <a:gd name="f15" fmla="val 129"/>
              <a:gd name="f16" fmla="val 411"/>
              <a:gd name="f17" fmla="val 111"/>
              <a:gd name="f18" fmla="val 421"/>
              <a:gd name="f19" fmla="val 91"/>
              <a:gd name="f20" fmla="val 435"/>
              <a:gd name="f21" fmla="val 77"/>
              <a:gd name="f22" fmla="val 508"/>
              <a:gd name="f23" fmla="val 626"/>
              <a:gd name="f24" fmla="val 30"/>
              <a:gd name="f25" fmla="val 654"/>
              <a:gd name="f26" fmla="val 658"/>
              <a:gd name="f27" fmla="val 146"/>
              <a:gd name="f28" fmla="val 662"/>
              <a:gd name="f29" fmla="val 154"/>
              <a:gd name="f30" fmla="val 677"/>
              <a:gd name="f31" fmla="val 156"/>
              <a:gd name="f32" fmla="val 684"/>
              <a:gd name="f33" fmla="val 157"/>
              <a:gd name="f34" fmla="val 689"/>
              <a:gd name="f35" fmla="val 165"/>
              <a:gd name="f36" fmla="val 170"/>
              <a:gd name="f37" fmla="val 174"/>
              <a:gd name="f38" fmla="val 683"/>
              <a:gd name="f39" fmla="val 181"/>
              <a:gd name="f40" fmla="val 676"/>
              <a:gd name="f41" fmla="val 659"/>
              <a:gd name="f42" fmla="val 182"/>
              <a:gd name="f43" fmla="val 656"/>
              <a:gd name="f44" fmla="val 192"/>
              <a:gd name="f45" fmla="val 651"/>
              <a:gd name="f46" fmla="val 205"/>
              <a:gd name="f47" fmla="val 621"/>
              <a:gd name="f48" fmla="val 297"/>
              <a:gd name="f49" fmla="val 439"/>
              <a:gd name="f50" fmla="val 257"/>
              <a:gd name="f51" fmla="val 417"/>
              <a:gd name="f52" fmla="val 235"/>
              <a:gd name="f53" fmla="val 407"/>
              <a:gd name="f54" fmla="val 207"/>
              <a:gd name="f55" fmla="val 178"/>
              <a:gd name="f56" fmla="val 393"/>
              <a:gd name="f57" fmla="val 147"/>
              <a:gd name="f58" fmla="val 381"/>
              <a:gd name="f59" fmla="val 138"/>
              <a:gd name="f60" fmla="val 343"/>
              <a:gd name="f61" fmla="val 139"/>
              <a:gd name="f62" fmla="val 314"/>
              <a:gd name="f63" fmla="val 140"/>
              <a:gd name="f64" fmla="val 292"/>
              <a:gd name="f65" fmla="val 284"/>
              <a:gd name="f66" fmla="val 227"/>
              <a:gd name="f67" fmla="val 261"/>
              <a:gd name="f68" fmla="val 262"/>
              <a:gd name="f69" fmla="val 218"/>
              <a:gd name="f70" fmla="val 281"/>
              <a:gd name="f71" fmla="val 137"/>
              <a:gd name="f72" fmla="val 317"/>
              <a:gd name="f73" fmla="val 64"/>
              <a:gd name="f74" fmla="val 274"/>
              <a:gd name="f75" fmla="val 40"/>
              <a:gd name="f76" fmla="val 200"/>
              <a:gd name="f77" fmla="val 35"/>
              <a:gd name="f78" fmla="val 185"/>
              <a:gd name="f79" fmla="val 25"/>
              <a:gd name="f80" fmla="val 14"/>
              <a:gd name="f81" fmla="val 8"/>
              <a:gd name="f82" fmla="val 4"/>
              <a:gd name="f83" fmla="val 173"/>
              <a:gd name="f84" fmla="val 169"/>
              <a:gd name="f85" fmla="val 164"/>
              <a:gd name="f86" fmla="val 13"/>
              <a:gd name="f87" fmla="val 29"/>
              <a:gd name="f88" fmla="val 36"/>
              <a:gd name="f89" fmla="val 52"/>
              <a:gd name="f90" fmla="val 78"/>
              <a:gd name="f91" fmla="val 100"/>
              <a:gd name="f92" fmla="val 158"/>
              <a:gd name="f93" fmla="val 34"/>
              <a:gd name="f94" fmla="val 214"/>
              <a:gd name="f95" fmla="val 33"/>
              <a:gd name="f96" fmla="val 260"/>
              <a:gd name="f97" fmla="val 56"/>
              <a:gd name="f98" fmla="val 286"/>
              <a:gd name="f99" fmla="val 122"/>
              <a:gd name="f100" fmla="val 287"/>
              <a:gd name="f101" fmla="val 125"/>
              <a:gd name="f102" fmla="val 288"/>
              <a:gd name="f103" fmla="val 128"/>
              <a:gd name="f104" fmla="val 160"/>
              <a:gd name="f105" fmla="val 269"/>
              <a:gd name="f106" fmla="val 222"/>
              <a:gd name="f107" fmla="val 268"/>
              <a:gd name="f108" fmla="val 224"/>
              <a:gd name="f109" fmla="val 163"/>
              <a:gd name="f110" fmla="val 108"/>
              <a:gd name="f111" fmla="val 217"/>
              <a:gd name="f112" fmla="val 57"/>
              <a:gd name="f113" fmla="val 58"/>
              <a:gd name="f114" fmla="val 106"/>
              <a:gd name="f115" fmla="val 59"/>
              <a:gd name="f116" fmla="val 60"/>
              <a:gd name="f117" fmla="val 220"/>
              <a:gd name="f118" fmla="val 530"/>
              <a:gd name="f119" fmla="val 61"/>
              <a:gd name="f120" fmla="val 480"/>
              <a:gd name="f121" fmla="val 53"/>
              <a:gd name="f122" fmla="val 426"/>
              <a:gd name="f123" fmla="val 104"/>
              <a:gd name="f124" fmla="val 425"/>
              <a:gd name="f125" fmla="val 162"/>
              <a:gd name="f126" fmla="val 423"/>
              <a:gd name="f127" fmla="val 225"/>
              <a:gd name="f128" fmla="val 482"/>
              <a:gd name="f129" fmla="val 271"/>
              <a:gd name="f130" fmla="val 529"/>
              <a:gd name="f131" fmla="val 588"/>
              <a:gd name="f132" fmla="val 267"/>
              <a:gd name="f133" fmla="val 629"/>
              <a:gd name="f134" fmla="val 223"/>
              <a:gd name="f135" fmla="val 633"/>
              <a:gd name="f136" fmla="val 635"/>
              <a:gd name="f137" fmla="val 115"/>
              <a:gd name="f138" fmla="val 583"/>
              <a:gd name="f139" fmla="+- 0 0 -90"/>
              <a:gd name="f140" fmla="*/ f3 1 696"/>
              <a:gd name="f141" fmla="*/ f4 1 324"/>
              <a:gd name="f142" fmla="val f5"/>
              <a:gd name="f143" fmla="val f6"/>
              <a:gd name="f144" fmla="val f7"/>
              <a:gd name="f145" fmla="*/ f139 f0 1"/>
              <a:gd name="f146" fmla="+- f144 0 f142"/>
              <a:gd name="f147" fmla="+- f143 0 f142"/>
              <a:gd name="f148" fmla="*/ f145 1 f2"/>
              <a:gd name="f149" fmla="*/ f147 1 696"/>
              <a:gd name="f150" fmla="*/ f146 1 324"/>
              <a:gd name="f151" fmla="*/ 290 f147 1"/>
              <a:gd name="f152" fmla="*/ 132 f146 1"/>
              <a:gd name="f153" fmla="*/ 400 f147 1"/>
              <a:gd name="f154" fmla="*/ 129 f146 1"/>
              <a:gd name="f155" fmla="*/ 435 f147 1"/>
              <a:gd name="f156" fmla="*/ 77 f146 1"/>
              <a:gd name="f157" fmla="*/ 654 f147 1"/>
              <a:gd name="f158" fmla="*/ 677 f147 1"/>
              <a:gd name="f159" fmla="*/ 156 f146 1"/>
              <a:gd name="f160" fmla="*/ 696 f147 1"/>
              <a:gd name="f161" fmla="*/ 170 f146 1"/>
              <a:gd name="f162" fmla="*/ 676 f147 1"/>
              <a:gd name="f163" fmla="*/ 181 f146 1"/>
              <a:gd name="f164" fmla="*/ 651 f147 1"/>
              <a:gd name="f165" fmla="*/ 205 f146 1"/>
              <a:gd name="f166" fmla="*/ 439 f147 1"/>
              <a:gd name="f167" fmla="*/ 257 f146 1"/>
              <a:gd name="f168" fmla="*/ 178 f146 1"/>
              <a:gd name="f169" fmla="*/ 343 f147 1"/>
              <a:gd name="f170" fmla="*/ 139 f146 1"/>
              <a:gd name="f171" fmla="*/ 292 f147 1"/>
              <a:gd name="f172" fmla="*/ 182 f146 1"/>
              <a:gd name="f173" fmla="*/ 218 f147 1"/>
              <a:gd name="f174" fmla="*/ 281 f146 1"/>
              <a:gd name="f175" fmla="*/ 40 f147 1"/>
              <a:gd name="f176" fmla="*/ 200 f146 1"/>
              <a:gd name="f177" fmla="*/ 14 f147 1"/>
              <a:gd name="f178" fmla="*/ 0 f147 1"/>
              <a:gd name="f179" fmla="*/ 169 f146 1"/>
              <a:gd name="f180" fmla="*/ 13 f147 1"/>
              <a:gd name="f181" fmla="*/ 158 f147 1"/>
              <a:gd name="f182" fmla="*/ 34 f146 1"/>
              <a:gd name="f183" fmla="*/ 286 f147 1"/>
              <a:gd name="f184" fmla="*/ 122 f146 1"/>
              <a:gd name="f185" fmla="*/ 160 f147 1"/>
              <a:gd name="f186" fmla="*/ 269 f146 1"/>
              <a:gd name="f187" fmla="*/ 268 f147 1"/>
              <a:gd name="f188" fmla="*/ 163 f146 1"/>
              <a:gd name="f189" fmla="*/ 164 f147 1"/>
              <a:gd name="f190" fmla="*/ 58 f146 1"/>
              <a:gd name="f191" fmla="*/ 60 f147 1"/>
              <a:gd name="f192" fmla="*/ 164 f146 1"/>
              <a:gd name="f193" fmla="*/ 530 f147 1"/>
              <a:gd name="f194" fmla="*/ 61 f146 1"/>
              <a:gd name="f195" fmla="*/ 425 f147 1"/>
              <a:gd name="f196" fmla="*/ 162 f146 1"/>
              <a:gd name="f197" fmla="*/ 529 f147 1"/>
              <a:gd name="f198" fmla="*/ 633 f147 1"/>
              <a:gd name="f199" fmla="+- f148 0 f1"/>
              <a:gd name="f200" fmla="*/ f151 1 696"/>
              <a:gd name="f201" fmla="*/ f152 1 324"/>
              <a:gd name="f202" fmla="*/ f153 1 696"/>
              <a:gd name="f203" fmla="*/ f154 1 324"/>
              <a:gd name="f204" fmla="*/ f155 1 696"/>
              <a:gd name="f205" fmla="*/ f156 1 324"/>
              <a:gd name="f206" fmla="*/ f157 1 696"/>
              <a:gd name="f207" fmla="*/ f158 1 696"/>
              <a:gd name="f208" fmla="*/ f159 1 324"/>
              <a:gd name="f209" fmla="*/ f160 1 696"/>
              <a:gd name="f210" fmla="*/ f161 1 324"/>
              <a:gd name="f211" fmla="*/ f162 1 696"/>
              <a:gd name="f212" fmla="*/ f163 1 324"/>
              <a:gd name="f213" fmla="*/ f164 1 696"/>
              <a:gd name="f214" fmla="*/ f165 1 324"/>
              <a:gd name="f215" fmla="*/ f166 1 696"/>
              <a:gd name="f216" fmla="*/ f167 1 324"/>
              <a:gd name="f217" fmla="*/ f168 1 324"/>
              <a:gd name="f218" fmla="*/ f169 1 696"/>
              <a:gd name="f219" fmla="*/ f170 1 324"/>
              <a:gd name="f220" fmla="*/ f171 1 696"/>
              <a:gd name="f221" fmla="*/ f172 1 324"/>
              <a:gd name="f222" fmla="*/ f173 1 696"/>
              <a:gd name="f223" fmla="*/ f174 1 324"/>
              <a:gd name="f224" fmla="*/ f175 1 696"/>
              <a:gd name="f225" fmla="*/ f176 1 324"/>
              <a:gd name="f226" fmla="*/ f177 1 696"/>
              <a:gd name="f227" fmla="*/ f178 1 696"/>
              <a:gd name="f228" fmla="*/ f179 1 324"/>
              <a:gd name="f229" fmla="*/ f180 1 696"/>
              <a:gd name="f230" fmla="*/ f181 1 696"/>
              <a:gd name="f231" fmla="*/ f182 1 324"/>
              <a:gd name="f232" fmla="*/ f183 1 696"/>
              <a:gd name="f233" fmla="*/ f184 1 324"/>
              <a:gd name="f234" fmla="*/ f185 1 696"/>
              <a:gd name="f235" fmla="*/ f186 1 324"/>
              <a:gd name="f236" fmla="*/ f187 1 696"/>
              <a:gd name="f237" fmla="*/ f188 1 324"/>
              <a:gd name="f238" fmla="*/ f189 1 696"/>
              <a:gd name="f239" fmla="*/ f190 1 324"/>
              <a:gd name="f240" fmla="*/ f191 1 696"/>
              <a:gd name="f241" fmla="*/ f192 1 324"/>
              <a:gd name="f242" fmla="*/ f193 1 696"/>
              <a:gd name="f243" fmla="*/ f194 1 324"/>
              <a:gd name="f244" fmla="*/ f195 1 696"/>
              <a:gd name="f245" fmla="*/ f196 1 324"/>
              <a:gd name="f246" fmla="*/ f197 1 696"/>
              <a:gd name="f247" fmla="*/ f198 1 696"/>
              <a:gd name="f248" fmla="*/ 0 1 f149"/>
              <a:gd name="f249" fmla="*/ f143 1 f149"/>
              <a:gd name="f250" fmla="*/ 0 1 f150"/>
              <a:gd name="f251" fmla="*/ f144 1 f150"/>
              <a:gd name="f252" fmla="*/ f200 1 f149"/>
              <a:gd name="f253" fmla="*/ f201 1 f150"/>
              <a:gd name="f254" fmla="*/ f202 1 f149"/>
              <a:gd name="f255" fmla="*/ f203 1 f150"/>
              <a:gd name="f256" fmla="*/ f204 1 f149"/>
              <a:gd name="f257" fmla="*/ f205 1 f150"/>
              <a:gd name="f258" fmla="*/ f206 1 f149"/>
              <a:gd name="f259" fmla="*/ f207 1 f149"/>
              <a:gd name="f260" fmla="*/ f208 1 f150"/>
              <a:gd name="f261" fmla="*/ f209 1 f149"/>
              <a:gd name="f262" fmla="*/ f210 1 f150"/>
              <a:gd name="f263" fmla="*/ f211 1 f149"/>
              <a:gd name="f264" fmla="*/ f212 1 f150"/>
              <a:gd name="f265" fmla="*/ f213 1 f149"/>
              <a:gd name="f266" fmla="*/ f214 1 f150"/>
              <a:gd name="f267" fmla="*/ f215 1 f149"/>
              <a:gd name="f268" fmla="*/ f216 1 f150"/>
              <a:gd name="f269" fmla="*/ f217 1 f150"/>
              <a:gd name="f270" fmla="*/ f218 1 f149"/>
              <a:gd name="f271" fmla="*/ f219 1 f150"/>
              <a:gd name="f272" fmla="*/ f220 1 f149"/>
              <a:gd name="f273" fmla="*/ f221 1 f150"/>
              <a:gd name="f274" fmla="*/ f222 1 f149"/>
              <a:gd name="f275" fmla="*/ f223 1 f150"/>
              <a:gd name="f276" fmla="*/ f224 1 f149"/>
              <a:gd name="f277" fmla="*/ f225 1 f150"/>
              <a:gd name="f278" fmla="*/ f226 1 f149"/>
              <a:gd name="f279" fmla="*/ f227 1 f149"/>
              <a:gd name="f280" fmla="*/ f228 1 f150"/>
              <a:gd name="f281" fmla="*/ f229 1 f149"/>
              <a:gd name="f282" fmla="*/ f230 1 f149"/>
              <a:gd name="f283" fmla="*/ f231 1 f150"/>
              <a:gd name="f284" fmla="*/ f232 1 f149"/>
              <a:gd name="f285" fmla="*/ f233 1 f150"/>
              <a:gd name="f286" fmla="*/ f234 1 f149"/>
              <a:gd name="f287" fmla="*/ f235 1 f150"/>
              <a:gd name="f288" fmla="*/ f236 1 f149"/>
              <a:gd name="f289" fmla="*/ f237 1 f150"/>
              <a:gd name="f290" fmla="*/ f238 1 f149"/>
              <a:gd name="f291" fmla="*/ f239 1 f150"/>
              <a:gd name="f292" fmla="*/ f240 1 f149"/>
              <a:gd name="f293" fmla="*/ f241 1 f150"/>
              <a:gd name="f294" fmla="*/ f242 1 f149"/>
              <a:gd name="f295" fmla="*/ f243 1 f150"/>
              <a:gd name="f296" fmla="*/ f244 1 f149"/>
              <a:gd name="f297" fmla="*/ f245 1 f150"/>
              <a:gd name="f298" fmla="*/ f246 1 f149"/>
              <a:gd name="f299" fmla="*/ f247 1 f149"/>
              <a:gd name="f300" fmla="*/ f248 f140 1"/>
              <a:gd name="f301" fmla="*/ f249 f140 1"/>
              <a:gd name="f302" fmla="*/ f251 f141 1"/>
              <a:gd name="f303" fmla="*/ f250 f141 1"/>
              <a:gd name="f304" fmla="*/ f252 f140 1"/>
              <a:gd name="f305" fmla="*/ f253 f141 1"/>
              <a:gd name="f306" fmla="*/ f254 f140 1"/>
              <a:gd name="f307" fmla="*/ f255 f141 1"/>
              <a:gd name="f308" fmla="*/ f256 f140 1"/>
              <a:gd name="f309" fmla="*/ f257 f141 1"/>
              <a:gd name="f310" fmla="*/ f258 f140 1"/>
              <a:gd name="f311" fmla="*/ f259 f140 1"/>
              <a:gd name="f312" fmla="*/ f260 f141 1"/>
              <a:gd name="f313" fmla="*/ f261 f140 1"/>
              <a:gd name="f314" fmla="*/ f262 f141 1"/>
              <a:gd name="f315" fmla="*/ f263 f140 1"/>
              <a:gd name="f316" fmla="*/ f264 f141 1"/>
              <a:gd name="f317" fmla="*/ f265 f140 1"/>
              <a:gd name="f318" fmla="*/ f266 f141 1"/>
              <a:gd name="f319" fmla="*/ f267 f140 1"/>
              <a:gd name="f320" fmla="*/ f268 f141 1"/>
              <a:gd name="f321" fmla="*/ f269 f141 1"/>
              <a:gd name="f322" fmla="*/ f270 f140 1"/>
              <a:gd name="f323" fmla="*/ f271 f141 1"/>
              <a:gd name="f324" fmla="*/ f272 f140 1"/>
              <a:gd name="f325" fmla="*/ f273 f141 1"/>
              <a:gd name="f326" fmla="*/ f274 f140 1"/>
              <a:gd name="f327" fmla="*/ f275 f141 1"/>
              <a:gd name="f328" fmla="*/ f276 f140 1"/>
              <a:gd name="f329" fmla="*/ f277 f141 1"/>
              <a:gd name="f330" fmla="*/ f278 f140 1"/>
              <a:gd name="f331" fmla="*/ f279 f140 1"/>
              <a:gd name="f332" fmla="*/ f280 f141 1"/>
              <a:gd name="f333" fmla="*/ f281 f140 1"/>
              <a:gd name="f334" fmla="*/ f282 f140 1"/>
              <a:gd name="f335" fmla="*/ f283 f141 1"/>
              <a:gd name="f336" fmla="*/ f284 f140 1"/>
              <a:gd name="f337" fmla="*/ f285 f141 1"/>
              <a:gd name="f338" fmla="*/ f286 f140 1"/>
              <a:gd name="f339" fmla="*/ f287 f141 1"/>
              <a:gd name="f340" fmla="*/ f288 f140 1"/>
              <a:gd name="f341" fmla="*/ f289 f141 1"/>
              <a:gd name="f342" fmla="*/ f290 f140 1"/>
              <a:gd name="f343" fmla="*/ f291 f141 1"/>
              <a:gd name="f344" fmla="*/ f292 f140 1"/>
              <a:gd name="f345" fmla="*/ f293 f141 1"/>
              <a:gd name="f346" fmla="*/ f294 f140 1"/>
              <a:gd name="f347" fmla="*/ f295 f141 1"/>
              <a:gd name="f348" fmla="*/ f296 f140 1"/>
              <a:gd name="f349" fmla="*/ f297 f141 1"/>
              <a:gd name="f350" fmla="*/ f298 f140 1"/>
              <a:gd name="f351" fmla="*/ f299 f140 1"/>
            </a:gdLst>
            <a:ahLst/>
            <a:cxnLst>
              <a:cxn ang="3cd4">
                <a:pos x="hc" y="t"/>
              </a:cxn>
              <a:cxn ang="0">
                <a:pos x="r" y="vc"/>
              </a:cxn>
              <a:cxn ang="cd4">
                <a:pos x="hc" y="b"/>
              </a:cxn>
              <a:cxn ang="cd2">
                <a:pos x="l" y="vc"/>
              </a:cxn>
              <a:cxn ang="f199">
                <a:pos x="f304" y="f305"/>
              </a:cxn>
              <a:cxn ang="f199">
                <a:pos x="f306" y="f307"/>
              </a:cxn>
              <a:cxn ang="f199">
                <a:pos x="f308" y="f309"/>
              </a:cxn>
              <a:cxn ang="f199">
                <a:pos x="f310" y="f305"/>
              </a:cxn>
              <a:cxn ang="f199">
                <a:pos x="f311" y="f312"/>
              </a:cxn>
              <a:cxn ang="f199">
                <a:pos x="f313" y="f314"/>
              </a:cxn>
              <a:cxn ang="f199">
                <a:pos x="f315" y="f316"/>
              </a:cxn>
              <a:cxn ang="f199">
                <a:pos x="f317" y="f318"/>
              </a:cxn>
              <a:cxn ang="f199">
                <a:pos x="f319" y="f320"/>
              </a:cxn>
              <a:cxn ang="f199">
                <a:pos x="f306" y="f321"/>
              </a:cxn>
              <a:cxn ang="f199">
                <a:pos x="f322" y="f323"/>
              </a:cxn>
              <a:cxn ang="f199">
                <a:pos x="f324" y="f325"/>
              </a:cxn>
              <a:cxn ang="f199">
                <a:pos x="f326" y="f327"/>
              </a:cxn>
              <a:cxn ang="f199">
                <a:pos x="f328" y="f329"/>
              </a:cxn>
              <a:cxn ang="f199">
                <a:pos x="f330" y="f316"/>
              </a:cxn>
              <a:cxn ang="f199">
                <a:pos x="f331" y="f332"/>
              </a:cxn>
              <a:cxn ang="f199">
                <a:pos x="f333" y="f312"/>
              </a:cxn>
              <a:cxn ang="f199">
                <a:pos x="f328" y="f305"/>
              </a:cxn>
              <a:cxn ang="f199">
                <a:pos x="f334" y="f335"/>
              </a:cxn>
              <a:cxn ang="f199">
                <a:pos x="f336" y="f337"/>
              </a:cxn>
              <a:cxn ang="f199">
                <a:pos x="f304" y="f305"/>
              </a:cxn>
              <a:cxn ang="f199">
                <a:pos x="f338" y="f339"/>
              </a:cxn>
              <a:cxn ang="f199">
                <a:pos x="f340" y="f341"/>
              </a:cxn>
              <a:cxn ang="f199">
                <a:pos x="f342" y="f343"/>
              </a:cxn>
              <a:cxn ang="f199">
                <a:pos x="f344" y="f345"/>
              </a:cxn>
              <a:cxn ang="f199">
                <a:pos x="f338" y="f339"/>
              </a:cxn>
              <a:cxn ang="f199">
                <a:pos x="f346" y="f347"/>
              </a:cxn>
              <a:cxn ang="f199">
                <a:pos x="f348" y="f349"/>
              </a:cxn>
              <a:cxn ang="f199">
                <a:pos x="f350" y="f339"/>
              </a:cxn>
              <a:cxn ang="f199">
                <a:pos x="f351" y="f349"/>
              </a:cxn>
              <a:cxn ang="f199">
                <a:pos x="f346" y="f347"/>
              </a:cxn>
            </a:cxnLst>
            <a:rect l="f300" t="f303" r="f301" b="f302"/>
            <a:pathLst>
              <a:path w="696" h="324">
                <a:moveTo>
                  <a:pt x="f8" y="f9"/>
                </a:moveTo>
                <a:cubicBezTo>
                  <a:pt x="f10" y="f11"/>
                  <a:pt x="f12" y="f13"/>
                  <a:pt x="f14" y="f15"/>
                </a:cubicBezTo>
                <a:cubicBezTo>
                  <a:pt x="f16" y="f17"/>
                  <a:pt x="f18" y="f19"/>
                  <a:pt x="f20" y="f21"/>
                </a:cubicBezTo>
                <a:cubicBezTo>
                  <a:pt x="f22" y="f5"/>
                  <a:pt x="f23" y="f24"/>
                  <a:pt x="f25" y="f9"/>
                </a:cubicBezTo>
                <a:cubicBezTo>
                  <a:pt x="f26" y="f27"/>
                  <a:pt x="f28" y="f29"/>
                  <a:pt x="f30" y="f31"/>
                </a:cubicBezTo>
                <a:cubicBezTo>
                  <a:pt x="f32" y="f33"/>
                  <a:pt x="f34" y="f35"/>
                  <a:pt x="f6" y="f36"/>
                </a:cubicBezTo>
                <a:cubicBezTo>
                  <a:pt x="f34" y="f37"/>
                  <a:pt x="f38" y="f39"/>
                  <a:pt x="f40" y="f39"/>
                </a:cubicBezTo>
                <a:cubicBezTo>
                  <a:pt x="f41" y="f42"/>
                  <a:pt x="f43" y="f44"/>
                  <a:pt x="f45" y="f46"/>
                </a:cubicBezTo>
                <a:cubicBezTo>
                  <a:pt x="f47" y="f48"/>
                  <a:pt x="f22" y="f7"/>
                  <a:pt x="f49" y="f50"/>
                </a:cubicBezTo>
                <a:cubicBezTo>
                  <a:pt x="f51" y="f52"/>
                  <a:pt x="f53" y="f54"/>
                  <a:pt x="f14" y="f55"/>
                </a:cubicBezTo>
                <a:cubicBezTo>
                  <a:pt x="f56" y="f57"/>
                  <a:pt x="f58" y="f59"/>
                  <a:pt x="f60" y="f61"/>
                </a:cubicBezTo>
                <a:cubicBezTo>
                  <a:pt x="f62" y="f63"/>
                  <a:pt x="f48" y="f29"/>
                  <a:pt x="f64" y="f42"/>
                </a:cubicBezTo>
                <a:cubicBezTo>
                  <a:pt x="f65" y="f66"/>
                  <a:pt x="f67" y="f68"/>
                  <a:pt x="f69" y="f70"/>
                </a:cubicBezTo>
                <a:cubicBezTo>
                  <a:pt x="f71" y="f72"/>
                  <a:pt x="f73" y="f74"/>
                  <a:pt x="f75" y="f76"/>
                </a:cubicBezTo>
                <a:cubicBezTo>
                  <a:pt x="f77" y="f78"/>
                  <a:pt x="f79" y="f78"/>
                  <a:pt x="f80" y="f39"/>
                </a:cubicBezTo>
                <a:cubicBezTo>
                  <a:pt x="f81" y="f55"/>
                  <a:pt x="f82" y="f83"/>
                  <a:pt x="f5" y="f84"/>
                </a:cubicBezTo>
                <a:cubicBezTo>
                  <a:pt x="f82" y="f85"/>
                  <a:pt x="f81" y="f31"/>
                  <a:pt x="f86" y="f31"/>
                </a:cubicBezTo>
                <a:cubicBezTo>
                  <a:pt x="f87" y="f29"/>
                  <a:pt x="f88" y="f27"/>
                  <a:pt x="f75" y="f9"/>
                </a:cubicBezTo>
                <a:cubicBezTo>
                  <a:pt x="f89" y="f90"/>
                  <a:pt x="f91" y="f77"/>
                  <a:pt x="f92" y="f93"/>
                </a:cubicBezTo>
                <a:cubicBezTo>
                  <a:pt x="f94" y="f95"/>
                  <a:pt x="f96" y="f97"/>
                  <a:pt x="f98" y="f99"/>
                </a:cubicBezTo>
                <a:cubicBezTo>
                  <a:pt x="f100" y="f101"/>
                  <a:pt x="f102" y="f103"/>
                  <a:pt x="f8" y="f9"/>
                </a:cubicBezTo>
                <a:close/>
                <a:moveTo>
                  <a:pt x="f104" y="f105"/>
                </a:moveTo>
                <a:cubicBezTo>
                  <a:pt x="f106" y="f105"/>
                  <a:pt x="f107" y="f108"/>
                  <a:pt x="f107" y="f109"/>
                </a:cubicBezTo>
                <a:cubicBezTo>
                  <a:pt x="f107" y="f110"/>
                  <a:pt x="f111" y="f112"/>
                  <a:pt x="f85" y="f113"/>
                </a:cubicBezTo>
                <a:cubicBezTo>
                  <a:pt x="f114" y="f113"/>
                  <a:pt x="f115" y="f114"/>
                  <a:pt x="f116" y="f85"/>
                </a:cubicBezTo>
                <a:cubicBezTo>
                  <a:pt x="f116" y="f117"/>
                  <a:pt x="f114" y="f105"/>
                  <a:pt x="f104" y="f105"/>
                </a:cubicBezTo>
                <a:close/>
                <a:moveTo>
                  <a:pt x="f118" y="f119"/>
                </a:moveTo>
                <a:cubicBezTo>
                  <a:pt x="f120" y="f121"/>
                  <a:pt x="f122" y="f123"/>
                  <a:pt x="f124" y="f125"/>
                </a:cubicBezTo>
                <a:cubicBezTo>
                  <a:pt x="f126" y="f127"/>
                  <a:pt x="f128" y="f129"/>
                  <a:pt x="f130" y="f105"/>
                </a:cubicBezTo>
                <a:cubicBezTo>
                  <a:pt x="f131" y="f132"/>
                  <a:pt x="f133" y="f134"/>
                  <a:pt x="f135" y="f125"/>
                </a:cubicBezTo>
                <a:cubicBezTo>
                  <a:pt x="f136" y="f137"/>
                  <a:pt x="f138" y="f89"/>
                  <a:pt x="f118" y="f119"/>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01" name="Freeform 109">
            <a:extLst>
              <a:ext uri="{FF2B5EF4-FFF2-40B4-BE49-F238E27FC236}">
                <a16:creationId xmlns:a16="http://schemas.microsoft.com/office/drawing/2014/main" id="{ECD64CDC-B717-4458-968A-2ADA001E699A}"/>
              </a:ext>
            </a:extLst>
          </p:cNvPr>
          <p:cNvSpPr/>
          <p:nvPr/>
        </p:nvSpPr>
        <p:spPr>
          <a:xfrm>
            <a:off x="3606795" y="1690689"/>
            <a:ext cx="566735" cy="168277"/>
          </a:xfrm>
          <a:custGeom>
            <a:avLst/>
            <a:gdLst>
              <a:gd name="f0" fmla="val 10800000"/>
              <a:gd name="f1" fmla="val 5400000"/>
              <a:gd name="f2" fmla="val 360"/>
              <a:gd name="f3" fmla="val 180"/>
              <a:gd name="f4" fmla="val w"/>
              <a:gd name="f5" fmla="val h"/>
              <a:gd name="f6" fmla="val 0"/>
              <a:gd name="f7" fmla="val 633"/>
              <a:gd name="f8" fmla="val 187"/>
              <a:gd name="f9" fmla="val 112"/>
              <a:gd name="f10" fmla="val 627"/>
              <a:gd name="f11" fmla="val 624"/>
              <a:gd name="f12" fmla="val 621"/>
              <a:gd name="f13" fmla="val 121"/>
              <a:gd name="f14" fmla="val 622"/>
              <a:gd name="f15" fmla="val 130"/>
              <a:gd name="f16" fmla="val 623"/>
              <a:gd name="f17" fmla="val 141"/>
              <a:gd name="f18" fmla="val 618"/>
              <a:gd name="f19" fmla="val 613"/>
              <a:gd name="f20" fmla="val 142"/>
              <a:gd name="f21" fmla="val 607"/>
              <a:gd name="f22" fmla="val 143"/>
              <a:gd name="f23" fmla="val 609"/>
              <a:gd name="f24" fmla="val 148"/>
              <a:gd name="f25" fmla="val 611"/>
              <a:gd name="f26" fmla="val 152"/>
              <a:gd name="f27" fmla="val 612"/>
              <a:gd name="f28" fmla="val 156"/>
              <a:gd name="f29" fmla="val 547"/>
              <a:gd name="f30" fmla="val 487"/>
              <a:gd name="f31" fmla="val 170"/>
              <a:gd name="f32" fmla="val 429"/>
              <a:gd name="f33" fmla="val 138"/>
              <a:gd name="f34" fmla="val 405"/>
              <a:gd name="f35" fmla="val 125"/>
              <a:gd name="f36" fmla="val 384"/>
              <a:gd name="f37" fmla="val 105"/>
              <a:gd name="f38" fmla="val 95"/>
              <a:gd name="f39" fmla="val 327"/>
              <a:gd name="f40" fmla="val 81"/>
              <a:gd name="f41" fmla="val 292"/>
              <a:gd name="f42" fmla="val 69"/>
              <a:gd name="f43" fmla="val 257"/>
              <a:gd name="f44" fmla="val 63"/>
              <a:gd name="f45" fmla="val 48"/>
              <a:gd name="f46" fmla="val 102"/>
              <a:gd name="f47" fmla="val 38"/>
              <a:gd name="f48" fmla="val 25"/>
              <a:gd name="f49" fmla="val 21"/>
              <a:gd name="f50" fmla="val 15"/>
              <a:gd name="f51" fmla="val 24"/>
              <a:gd name="f52" fmla="val 12"/>
              <a:gd name="f53" fmla="val 22"/>
              <a:gd name="f54" fmla="val 7"/>
              <a:gd name="f55" fmla="val 17"/>
              <a:gd name="f56" fmla="val 4"/>
              <a:gd name="f57" fmla="val 6"/>
              <a:gd name="f58" fmla="val 5"/>
              <a:gd name="f59" fmla="val 11"/>
              <a:gd name="f60" fmla="val 16"/>
              <a:gd name="f61" fmla="val 1"/>
              <a:gd name="f62" fmla="val 175"/>
              <a:gd name="f63" fmla="val 28"/>
              <a:gd name="f64" fmla="val 254"/>
              <a:gd name="f65" fmla="val 44"/>
              <a:gd name="f66" fmla="val 318"/>
              <a:gd name="f67" fmla="val 58"/>
              <a:gd name="f68" fmla="val 383"/>
              <a:gd name="f69" fmla="val 60"/>
              <a:gd name="f70" fmla="val 448"/>
              <a:gd name="f71" fmla="val 56"/>
              <a:gd name="f72" fmla="val 480"/>
              <a:gd name="f73" fmla="val 54"/>
              <a:gd name="f74" fmla="val 513"/>
              <a:gd name="f75" fmla="val 50"/>
              <a:gd name="f76" fmla="val 545"/>
              <a:gd name="f77" fmla="val 570"/>
              <a:gd name="f78" fmla="val 57"/>
              <a:gd name="f79" fmla="val 594"/>
              <a:gd name="f80" fmla="val 70"/>
              <a:gd name="f81" fmla="val 617"/>
              <a:gd name="f82" fmla="val 625"/>
              <a:gd name="f83" fmla="val 86"/>
              <a:gd name="f84" fmla="val 100"/>
              <a:gd name="f85" fmla="+- 0 0 -90"/>
              <a:gd name="f86" fmla="*/ f4 1 633"/>
              <a:gd name="f87" fmla="*/ f5 1 187"/>
              <a:gd name="f88" fmla="val f6"/>
              <a:gd name="f89" fmla="val f7"/>
              <a:gd name="f90" fmla="val f8"/>
              <a:gd name="f91" fmla="*/ f85 f0 1"/>
              <a:gd name="f92" fmla="+- f90 0 f88"/>
              <a:gd name="f93" fmla="+- f89 0 f88"/>
              <a:gd name="f94" fmla="*/ f91 1 f3"/>
              <a:gd name="f95" fmla="*/ f93 1 633"/>
              <a:gd name="f96" fmla="*/ f92 1 187"/>
              <a:gd name="f97" fmla="*/ 633 f93 1"/>
              <a:gd name="f98" fmla="*/ 112 f92 1"/>
              <a:gd name="f99" fmla="*/ 621 f93 1"/>
              <a:gd name="f100" fmla="*/ 623 f93 1"/>
              <a:gd name="f101" fmla="*/ 141 f92 1"/>
              <a:gd name="f102" fmla="*/ 607 f93 1"/>
              <a:gd name="f103" fmla="*/ 143 f92 1"/>
              <a:gd name="f104" fmla="*/ 612 f93 1"/>
              <a:gd name="f105" fmla="*/ 156 f92 1"/>
              <a:gd name="f106" fmla="*/ 429 f93 1"/>
              <a:gd name="f107" fmla="*/ 138 f92 1"/>
              <a:gd name="f108" fmla="*/ 360 f93 1"/>
              <a:gd name="f109" fmla="*/ 95 f92 1"/>
              <a:gd name="f110" fmla="*/ 257 f93 1"/>
              <a:gd name="f111" fmla="*/ 63 f92 1"/>
              <a:gd name="f112" fmla="*/ 25 f93 1"/>
              <a:gd name="f113" fmla="*/ 25 f92 1"/>
              <a:gd name="f114" fmla="*/ 12 f93 1"/>
              <a:gd name="f115" fmla="*/ 22 f92 1"/>
              <a:gd name="f116" fmla="*/ 0 f93 1"/>
              <a:gd name="f117" fmla="*/ 6 f92 1"/>
              <a:gd name="f118" fmla="*/ 16 f93 1"/>
              <a:gd name="f119" fmla="*/ 1 f92 1"/>
              <a:gd name="f120" fmla="*/ 254 f93 1"/>
              <a:gd name="f121" fmla="*/ 44 f92 1"/>
              <a:gd name="f122" fmla="*/ 448 f93 1"/>
              <a:gd name="f123" fmla="*/ 56 f92 1"/>
              <a:gd name="f124" fmla="*/ 545 f93 1"/>
              <a:gd name="f125" fmla="*/ 54 f92 1"/>
              <a:gd name="f126" fmla="*/ 617 f93 1"/>
              <a:gd name="f127" fmla="*/ 81 f92 1"/>
              <a:gd name="f128" fmla="+- f94 0 f1"/>
              <a:gd name="f129" fmla="*/ f97 1 633"/>
              <a:gd name="f130" fmla="*/ f98 1 187"/>
              <a:gd name="f131" fmla="*/ f99 1 633"/>
              <a:gd name="f132" fmla="*/ f100 1 633"/>
              <a:gd name="f133" fmla="*/ f101 1 187"/>
              <a:gd name="f134" fmla="*/ f102 1 633"/>
              <a:gd name="f135" fmla="*/ f103 1 187"/>
              <a:gd name="f136" fmla="*/ f104 1 633"/>
              <a:gd name="f137" fmla="*/ f105 1 187"/>
              <a:gd name="f138" fmla="*/ f106 1 633"/>
              <a:gd name="f139" fmla="*/ f107 1 187"/>
              <a:gd name="f140" fmla="*/ f108 1 633"/>
              <a:gd name="f141" fmla="*/ f109 1 187"/>
              <a:gd name="f142" fmla="*/ f110 1 633"/>
              <a:gd name="f143" fmla="*/ f111 1 187"/>
              <a:gd name="f144" fmla="*/ f112 1 633"/>
              <a:gd name="f145" fmla="*/ f113 1 187"/>
              <a:gd name="f146" fmla="*/ f114 1 633"/>
              <a:gd name="f147" fmla="*/ f115 1 187"/>
              <a:gd name="f148" fmla="*/ f116 1 633"/>
              <a:gd name="f149" fmla="*/ f117 1 187"/>
              <a:gd name="f150" fmla="*/ f118 1 633"/>
              <a:gd name="f151" fmla="*/ f119 1 187"/>
              <a:gd name="f152" fmla="*/ f120 1 633"/>
              <a:gd name="f153" fmla="*/ f121 1 187"/>
              <a:gd name="f154" fmla="*/ f122 1 633"/>
              <a:gd name="f155" fmla="*/ f123 1 187"/>
              <a:gd name="f156" fmla="*/ f124 1 633"/>
              <a:gd name="f157" fmla="*/ f125 1 187"/>
              <a:gd name="f158" fmla="*/ f126 1 633"/>
              <a:gd name="f159" fmla="*/ f127 1 187"/>
              <a:gd name="f160" fmla="*/ 0 1 f95"/>
              <a:gd name="f161" fmla="*/ f89 1 f95"/>
              <a:gd name="f162" fmla="*/ 0 1 f96"/>
              <a:gd name="f163" fmla="*/ f90 1 f96"/>
              <a:gd name="f164" fmla="*/ f129 1 f95"/>
              <a:gd name="f165" fmla="*/ f130 1 f96"/>
              <a:gd name="f166" fmla="*/ f131 1 f95"/>
              <a:gd name="f167" fmla="*/ f132 1 f95"/>
              <a:gd name="f168" fmla="*/ f133 1 f96"/>
              <a:gd name="f169" fmla="*/ f134 1 f95"/>
              <a:gd name="f170" fmla="*/ f135 1 f96"/>
              <a:gd name="f171" fmla="*/ f136 1 f95"/>
              <a:gd name="f172" fmla="*/ f137 1 f96"/>
              <a:gd name="f173" fmla="*/ f138 1 f95"/>
              <a:gd name="f174" fmla="*/ f139 1 f96"/>
              <a:gd name="f175" fmla="*/ f140 1 f95"/>
              <a:gd name="f176" fmla="*/ f141 1 f96"/>
              <a:gd name="f177" fmla="*/ f142 1 f95"/>
              <a:gd name="f178" fmla="*/ f143 1 f96"/>
              <a:gd name="f179" fmla="*/ f144 1 f95"/>
              <a:gd name="f180" fmla="*/ f145 1 f96"/>
              <a:gd name="f181" fmla="*/ f146 1 f95"/>
              <a:gd name="f182" fmla="*/ f147 1 f96"/>
              <a:gd name="f183" fmla="*/ f148 1 f95"/>
              <a:gd name="f184" fmla="*/ f149 1 f96"/>
              <a:gd name="f185" fmla="*/ f150 1 f95"/>
              <a:gd name="f186" fmla="*/ f151 1 f96"/>
              <a:gd name="f187" fmla="*/ f152 1 f95"/>
              <a:gd name="f188" fmla="*/ f153 1 f96"/>
              <a:gd name="f189" fmla="*/ f154 1 f95"/>
              <a:gd name="f190" fmla="*/ f155 1 f96"/>
              <a:gd name="f191" fmla="*/ f156 1 f95"/>
              <a:gd name="f192" fmla="*/ f157 1 f96"/>
              <a:gd name="f193" fmla="*/ f158 1 f95"/>
              <a:gd name="f194" fmla="*/ f159 1 f96"/>
              <a:gd name="f195" fmla="*/ f160 f86 1"/>
              <a:gd name="f196" fmla="*/ f161 f86 1"/>
              <a:gd name="f197" fmla="*/ f163 f87 1"/>
              <a:gd name="f198" fmla="*/ f162 f87 1"/>
              <a:gd name="f199" fmla="*/ f164 f86 1"/>
              <a:gd name="f200" fmla="*/ f165 f87 1"/>
              <a:gd name="f201" fmla="*/ f166 f86 1"/>
              <a:gd name="f202" fmla="*/ f167 f86 1"/>
              <a:gd name="f203" fmla="*/ f168 f87 1"/>
              <a:gd name="f204" fmla="*/ f169 f86 1"/>
              <a:gd name="f205" fmla="*/ f170 f87 1"/>
              <a:gd name="f206" fmla="*/ f171 f86 1"/>
              <a:gd name="f207" fmla="*/ f172 f87 1"/>
              <a:gd name="f208" fmla="*/ f173 f86 1"/>
              <a:gd name="f209" fmla="*/ f174 f87 1"/>
              <a:gd name="f210" fmla="*/ f175 f86 1"/>
              <a:gd name="f211" fmla="*/ f176 f87 1"/>
              <a:gd name="f212" fmla="*/ f177 f86 1"/>
              <a:gd name="f213" fmla="*/ f178 f87 1"/>
              <a:gd name="f214" fmla="*/ f179 f86 1"/>
              <a:gd name="f215" fmla="*/ f180 f87 1"/>
              <a:gd name="f216" fmla="*/ f181 f86 1"/>
              <a:gd name="f217" fmla="*/ f182 f87 1"/>
              <a:gd name="f218" fmla="*/ f183 f86 1"/>
              <a:gd name="f219" fmla="*/ f184 f87 1"/>
              <a:gd name="f220" fmla="*/ f185 f86 1"/>
              <a:gd name="f221" fmla="*/ f186 f87 1"/>
              <a:gd name="f222" fmla="*/ f187 f86 1"/>
              <a:gd name="f223" fmla="*/ f188 f87 1"/>
              <a:gd name="f224" fmla="*/ f189 f86 1"/>
              <a:gd name="f225" fmla="*/ f190 f87 1"/>
              <a:gd name="f226" fmla="*/ f191 f86 1"/>
              <a:gd name="f227" fmla="*/ f192 f87 1"/>
              <a:gd name="f228" fmla="*/ f193 f86 1"/>
              <a:gd name="f229" fmla="*/ f194 f87 1"/>
            </a:gdLst>
            <a:ahLst/>
            <a:cxnLst>
              <a:cxn ang="3cd4">
                <a:pos x="hc" y="t"/>
              </a:cxn>
              <a:cxn ang="0">
                <a:pos x="r" y="vc"/>
              </a:cxn>
              <a:cxn ang="cd4">
                <a:pos x="hc" y="b"/>
              </a:cxn>
              <a:cxn ang="cd2">
                <a:pos x="l" y="vc"/>
              </a:cxn>
              <a:cxn ang="f128">
                <a:pos x="f199" y="f200"/>
              </a:cxn>
              <a:cxn ang="f128">
                <a:pos x="f201" y="f200"/>
              </a:cxn>
              <a:cxn ang="f128">
                <a:pos x="f202" y="f203"/>
              </a:cxn>
              <a:cxn ang="f128">
                <a:pos x="f204" y="f205"/>
              </a:cxn>
              <a:cxn ang="f128">
                <a:pos x="f206" y="f207"/>
              </a:cxn>
              <a:cxn ang="f128">
                <a:pos x="f208" y="f209"/>
              </a:cxn>
              <a:cxn ang="f128">
                <a:pos x="f210" y="f211"/>
              </a:cxn>
              <a:cxn ang="f128">
                <a:pos x="f212" y="f213"/>
              </a:cxn>
              <a:cxn ang="f128">
                <a:pos x="f214" y="f215"/>
              </a:cxn>
              <a:cxn ang="f128">
                <a:pos x="f216" y="f217"/>
              </a:cxn>
              <a:cxn ang="f128">
                <a:pos x="f218" y="f219"/>
              </a:cxn>
              <a:cxn ang="f128">
                <a:pos x="f220" y="f221"/>
              </a:cxn>
              <a:cxn ang="f128">
                <a:pos x="f222" y="f223"/>
              </a:cxn>
              <a:cxn ang="f128">
                <a:pos x="f224" y="f225"/>
              </a:cxn>
              <a:cxn ang="f128">
                <a:pos x="f226" y="f227"/>
              </a:cxn>
              <a:cxn ang="f128">
                <a:pos x="f228" y="f229"/>
              </a:cxn>
              <a:cxn ang="f128">
                <a:pos x="f199" y="f200"/>
              </a:cxn>
            </a:cxnLst>
            <a:rect l="f195" t="f198" r="f196" b="f197"/>
            <a:pathLst>
              <a:path w="633" h="187">
                <a:moveTo>
                  <a:pt x="f7" y="f9"/>
                </a:moveTo>
                <a:cubicBezTo>
                  <a:pt x="f10" y="f9"/>
                  <a:pt x="f11" y="f9"/>
                  <a:pt x="f12" y="f9"/>
                </a:cubicBezTo>
                <a:cubicBezTo>
                  <a:pt x="f12" y="f13"/>
                  <a:pt x="f14" y="f15"/>
                  <a:pt x="f16" y="f17"/>
                </a:cubicBezTo>
                <a:cubicBezTo>
                  <a:pt x="f18" y="f17"/>
                  <a:pt x="f19" y="f20"/>
                  <a:pt x="f21" y="f22"/>
                </a:cubicBezTo>
                <a:cubicBezTo>
                  <a:pt x="f23" y="f24"/>
                  <a:pt x="f25" y="f26"/>
                  <a:pt x="f27" y="f28"/>
                </a:cubicBezTo>
                <a:cubicBezTo>
                  <a:pt x="f29" y="f8"/>
                  <a:pt x="f30" y="f31"/>
                  <a:pt x="f32" y="f33"/>
                </a:cubicBezTo>
                <a:cubicBezTo>
                  <a:pt x="f34" y="f35"/>
                  <a:pt x="f36" y="f37"/>
                  <a:pt x="f2" y="f38"/>
                </a:cubicBezTo>
                <a:cubicBezTo>
                  <a:pt x="f39" y="f40"/>
                  <a:pt x="f41" y="f42"/>
                  <a:pt x="f43" y="f44"/>
                </a:cubicBezTo>
                <a:cubicBezTo>
                  <a:pt x="f3" y="f45"/>
                  <a:pt x="f46" y="f47"/>
                  <a:pt x="f48" y="f48"/>
                </a:cubicBezTo>
                <a:cubicBezTo>
                  <a:pt x="f49" y="f48"/>
                  <a:pt x="f50" y="f51"/>
                  <a:pt x="f52" y="f53"/>
                </a:cubicBezTo>
                <a:cubicBezTo>
                  <a:pt x="f54" y="f55"/>
                  <a:pt x="f56" y="f52"/>
                  <a:pt x="f6" y="f57"/>
                </a:cubicBezTo>
                <a:cubicBezTo>
                  <a:pt x="f58" y="f58"/>
                  <a:pt x="f59" y="f6"/>
                  <a:pt x="f60" y="f61"/>
                </a:cubicBezTo>
                <a:cubicBezTo>
                  <a:pt x="f38" y="f50"/>
                  <a:pt x="f62" y="f63"/>
                  <a:pt x="f64" y="f65"/>
                </a:cubicBezTo>
                <a:cubicBezTo>
                  <a:pt x="f66" y="f67"/>
                  <a:pt x="f68" y="f69"/>
                  <a:pt x="f70" y="f71"/>
                </a:cubicBezTo>
                <a:cubicBezTo>
                  <a:pt x="f72" y="f73"/>
                  <a:pt x="f74" y="f75"/>
                  <a:pt x="f76" y="f73"/>
                </a:cubicBezTo>
                <a:cubicBezTo>
                  <a:pt x="f77" y="f78"/>
                  <a:pt x="f79" y="f80"/>
                  <a:pt x="f81" y="f40"/>
                </a:cubicBezTo>
                <a:cubicBezTo>
                  <a:pt x="f82" y="f83"/>
                  <a:pt x="f10" y="f84"/>
                  <a:pt x="f7" y="f9"/>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02" name="Freeform 110">
            <a:extLst>
              <a:ext uri="{FF2B5EF4-FFF2-40B4-BE49-F238E27FC236}">
                <a16:creationId xmlns:a16="http://schemas.microsoft.com/office/drawing/2014/main" id="{C2CD4549-DD0F-46B6-B416-A77E5249435D}"/>
              </a:ext>
            </a:extLst>
          </p:cNvPr>
          <p:cNvSpPr/>
          <p:nvPr/>
        </p:nvSpPr>
        <p:spPr>
          <a:xfrm>
            <a:off x="2767010" y="1231897"/>
            <a:ext cx="60322" cy="882652"/>
          </a:xfrm>
          <a:custGeom>
            <a:avLst/>
            <a:gdLst>
              <a:gd name="f0" fmla="val 10800000"/>
              <a:gd name="f1" fmla="val 5400000"/>
              <a:gd name="f2" fmla="val 180"/>
              <a:gd name="f3" fmla="val w"/>
              <a:gd name="f4" fmla="val h"/>
              <a:gd name="f5" fmla="val 0"/>
              <a:gd name="f6" fmla="val 67"/>
              <a:gd name="f7" fmla="val 986"/>
              <a:gd name="f8" fmla="val 22"/>
              <a:gd name="f9" fmla="val 25"/>
              <a:gd name="f10" fmla="val 16"/>
              <a:gd name="f11" fmla="val 26"/>
              <a:gd name="f12" fmla="val 33"/>
              <a:gd name="f13" fmla="val 30"/>
              <a:gd name="f14" fmla="val 49"/>
              <a:gd name="f15" fmla="val 43"/>
              <a:gd name="f16" fmla="val 95"/>
              <a:gd name="f17" fmla="val 21"/>
              <a:gd name="f18" fmla="val 141"/>
              <a:gd name="f19" fmla="val 34"/>
              <a:gd name="f20" fmla="val 186"/>
              <a:gd name="f21" fmla="val 46"/>
              <a:gd name="f22" fmla="val 228"/>
              <a:gd name="f23" fmla="val 31"/>
              <a:gd name="f24" fmla="val 269"/>
              <a:gd name="f25" fmla="val 35"/>
              <a:gd name="f26" fmla="val 310"/>
              <a:gd name="f27" fmla="val 38"/>
              <a:gd name="f28" fmla="val 336"/>
              <a:gd name="f29" fmla="val 362"/>
              <a:gd name="f30" fmla="val 47"/>
              <a:gd name="f31" fmla="val 388"/>
              <a:gd name="f32" fmla="val 48"/>
              <a:gd name="f33" fmla="val 395"/>
              <a:gd name="f34" fmla="val 401"/>
              <a:gd name="f35" fmla="val 408"/>
              <a:gd name="f36" fmla="val 447"/>
              <a:gd name="f37" fmla="val 485"/>
              <a:gd name="f38" fmla="val 524"/>
              <a:gd name="f39" fmla="val 44"/>
              <a:gd name="f40" fmla="val 552"/>
              <a:gd name="f41" fmla="val 50"/>
              <a:gd name="f42" fmla="val 578"/>
              <a:gd name="f43" fmla="val 607"/>
              <a:gd name="f44" fmla="val 677"/>
              <a:gd name="f45" fmla="val 748"/>
              <a:gd name="f46" fmla="val 818"/>
              <a:gd name="f47" fmla="val 52"/>
              <a:gd name="f48" fmla="val 864"/>
              <a:gd name="f49" fmla="val 60"/>
              <a:gd name="f50" fmla="val 909"/>
              <a:gd name="f51" fmla="val 66"/>
              <a:gd name="f52" fmla="val 954"/>
              <a:gd name="f53" fmla="val 966"/>
              <a:gd name="f54" fmla="val 63"/>
              <a:gd name="f55" fmla="val 972"/>
              <a:gd name="f56" fmla="val 51"/>
              <a:gd name="f57" fmla="val 976"/>
              <a:gd name="f58" fmla="val 20"/>
              <a:gd name="f59" fmla="val 4"/>
              <a:gd name="f60" fmla="val 973"/>
              <a:gd name="f61" fmla="val 7"/>
              <a:gd name="f62" fmla="val 941"/>
              <a:gd name="f63" fmla="val 15"/>
              <a:gd name="f64" fmla="val 861"/>
              <a:gd name="f65" fmla="val 780"/>
              <a:gd name="f66" fmla="val 17"/>
              <a:gd name="f67" fmla="val 699"/>
              <a:gd name="f68" fmla="val 663"/>
              <a:gd name="f69" fmla="val 8"/>
              <a:gd name="f70" fmla="val 628"/>
              <a:gd name="f71" fmla="val 6"/>
              <a:gd name="f72" fmla="val 592"/>
              <a:gd name="f73" fmla="val 5"/>
              <a:gd name="f74" fmla="val 570"/>
              <a:gd name="f75" fmla="val 11"/>
              <a:gd name="f76" fmla="val 547"/>
              <a:gd name="f77" fmla="val 525"/>
              <a:gd name="f78" fmla="val 9"/>
              <a:gd name="f79" fmla="val 486"/>
              <a:gd name="f80" fmla="val 446"/>
              <a:gd name="f81" fmla="val 2"/>
              <a:gd name="f82" fmla="val 407"/>
              <a:gd name="f83" fmla="val 1"/>
              <a:gd name="f84" fmla="val 400"/>
              <a:gd name="f85" fmla="val 393"/>
              <a:gd name="f86" fmla="val 387"/>
              <a:gd name="f87" fmla="val 338"/>
              <a:gd name="f88" fmla="val 289"/>
              <a:gd name="f89" fmla="val 239"/>
              <a:gd name="f90" fmla="val 227"/>
              <a:gd name="f91" fmla="val 215"/>
              <a:gd name="f92" fmla="val 10"/>
              <a:gd name="f93" fmla="val 202"/>
              <a:gd name="f94" fmla="val 152"/>
              <a:gd name="f95" fmla="val 101"/>
              <a:gd name="f96" fmla="val 12"/>
              <a:gd name="f97" fmla="val 14"/>
              <a:gd name="f98" fmla="val 18"/>
              <a:gd name="f99" fmla="val 19"/>
              <a:gd name="f100" fmla="+- 0 0 -90"/>
              <a:gd name="f101" fmla="*/ f3 1 67"/>
              <a:gd name="f102" fmla="*/ f4 1 986"/>
              <a:gd name="f103" fmla="val f5"/>
              <a:gd name="f104" fmla="val f6"/>
              <a:gd name="f105" fmla="val f7"/>
              <a:gd name="f106" fmla="*/ f100 f0 1"/>
              <a:gd name="f107" fmla="+- f105 0 f103"/>
              <a:gd name="f108" fmla="+- f104 0 f103"/>
              <a:gd name="f109" fmla="*/ f106 1 f2"/>
              <a:gd name="f110" fmla="*/ f108 1 67"/>
              <a:gd name="f111" fmla="*/ f107 1 986"/>
              <a:gd name="f112" fmla="*/ 22 f108 1"/>
              <a:gd name="f113" fmla="*/ 0 f107 1"/>
              <a:gd name="f114" fmla="*/ 30 f108 1"/>
              <a:gd name="f115" fmla="*/ 49 f107 1"/>
              <a:gd name="f116" fmla="*/ 34 f108 1"/>
              <a:gd name="f117" fmla="*/ 186 f107 1"/>
              <a:gd name="f118" fmla="*/ 35 f108 1"/>
              <a:gd name="f119" fmla="*/ 310 f107 1"/>
              <a:gd name="f120" fmla="*/ 47 f108 1"/>
              <a:gd name="f121" fmla="*/ 388 f107 1"/>
              <a:gd name="f122" fmla="*/ 48 f108 1"/>
              <a:gd name="f123" fmla="*/ 408 f107 1"/>
              <a:gd name="f124" fmla="*/ 43 f108 1"/>
              <a:gd name="f125" fmla="*/ 524 f107 1"/>
              <a:gd name="f126" fmla="*/ 607 f107 1"/>
              <a:gd name="f127" fmla="*/ 49 f108 1"/>
              <a:gd name="f128" fmla="*/ 818 f107 1"/>
              <a:gd name="f129" fmla="*/ 66 f108 1"/>
              <a:gd name="f130" fmla="*/ 954 f107 1"/>
              <a:gd name="f131" fmla="*/ 51 f108 1"/>
              <a:gd name="f132" fmla="*/ 976 f107 1"/>
              <a:gd name="f133" fmla="*/ 7 f108 1"/>
              <a:gd name="f134" fmla="*/ 941 f107 1"/>
              <a:gd name="f135" fmla="*/ 17 f108 1"/>
              <a:gd name="f136" fmla="*/ 699 f107 1"/>
              <a:gd name="f137" fmla="*/ 6 f108 1"/>
              <a:gd name="f138" fmla="*/ 592 f107 1"/>
              <a:gd name="f139" fmla="*/ 11 f108 1"/>
              <a:gd name="f140" fmla="*/ 525 f107 1"/>
              <a:gd name="f141" fmla="*/ 2 f108 1"/>
              <a:gd name="f142" fmla="*/ 407 f107 1"/>
              <a:gd name="f143" fmla="*/ 387 f107 1"/>
              <a:gd name="f144" fmla="*/ 239 f107 1"/>
              <a:gd name="f145" fmla="*/ 10 f108 1"/>
              <a:gd name="f146" fmla="*/ 202 f107 1"/>
              <a:gd name="f147" fmla="*/ 12 f108 1"/>
              <a:gd name="f148" fmla="*/ 50 f107 1"/>
              <a:gd name="f149" fmla="*/ 14 f108 1"/>
              <a:gd name="f150" fmla="*/ 1 f107 1"/>
              <a:gd name="f151" fmla="+- f109 0 f1"/>
              <a:gd name="f152" fmla="*/ f112 1 67"/>
              <a:gd name="f153" fmla="*/ f113 1 986"/>
              <a:gd name="f154" fmla="*/ f114 1 67"/>
              <a:gd name="f155" fmla="*/ f115 1 986"/>
              <a:gd name="f156" fmla="*/ f116 1 67"/>
              <a:gd name="f157" fmla="*/ f117 1 986"/>
              <a:gd name="f158" fmla="*/ f118 1 67"/>
              <a:gd name="f159" fmla="*/ f119 1 986"/>
              <a:gd name="f160" fmla="*/ f120 1 67"/>
              <a:gd name="f161" fmla="*/ f121 1 986"/>
              <a:gd name="f162" fmla="*/ f122 1 67"/>
              <a:gd name="f163" fmla="*/ f123 1 986"/>
              <a:gd name="f164" fmla="*/ f124 1 67"/>
              <a:gd name="f165" fmla="*/ f125 1 986"/>
              <a:gd name="f166" fmla="*/ f126 1 986"/>
              <a:gd name="f167" fmla="*/ f127 1 67"/>
              <a:gd name="f168" fmla="*/ f128 1 986"/>
              <a:gd name="f169" fmla="*/ f129 1 67"/>
              <a:gd name="f170" fmla="*/ f130 1 986"/>
              <a:gd name="f171" fmla="*/ f131 1 67"/>
              <a:gd name="f172" fmla="*/ f132 1 986"/>
              <a:gd name="f173" fmla="*/ f133 1 67"/>
              <a:gd name="f174" fmla="*/ f134 1 986"/>
              <a:gd name="f175" fmla="*/ f135 1 67"/>
              <a:gd name="f176" fmla="*/ f136 1 986"/>
              <a:gd name="f177" fmla="*/ f137 1 67"/>
              <a:gd name="f178" fmla="*/ f138 1 986"/>
              <a:gd name="f179" fmla="*/ f139 1 67"/>
              <a:gd name="f180" fmla="*/ f140 1 986"/>
              <a:gd name="f181" fmla="*/ f141 1 67"/>
              <a:gd name="f182" fmla="*/ f142 1 986"/>
              <a:gd name="f183" fmla="*/ f143 1 986"/>
              <a:gd name="f184" fmla="*/ f144 1 986"/>
              <a:gd name="f185" fmla="*/ f145 1 67"/>
              <a:gd name="f186" fmla="*/ f146 1 986"/>
              <a:gd name="f187" fmla="*/ f147 1 67"/>
              <a:gd name="f188" fmla="*/ f148 1 986"/>
              <a:gd name="f189" fmla="*/ f149 1 67"/>
              <a:gd name="f190" fmla="*/ f150 1 986"/>
              <a:gd name="f191" fmla="*/ 0 1 f110"/>
              <a:gd name="f192" fmla="*/ f104 1 f110"/>
              <a:gd name="f193" fmla="*/ 0 1 f111"/>
              <a:gd name="f194" fmla="*/ f105 1 f111"/>
              <a:gd name="f195" fmla="*/ f152 1 f110"/>
              <a:gd name="f196" fmla="*/ f153 1 f111"/>
              <a:gd name="f197" fmla="*/ f154 1 f110"/>
              <a:gd name="f198" fmla="*/ f155 1 f111"/>
              <a:gd name="f199" fmla="*/ f156 1 f110"/>
              <a:gd name="f200" fmla="*/ f157 1 f111"/>
              <a:gd name="f201" fmla="*/ f158 1 f110"/>
              <a:gd name="f202" fmla="*/ f159 1 f111"/>
              <a:gd name="f203" fmla="*/ f160 1 f110"/>
              <a:gd name="f204" fmla="*/ f161 1 f111"/>
              <a:gd name="f205" fmla="*/ f162 1 f110"/>
              <a:gd name="f206" fmla="*/ f163 1 f111"/>
              <a:gd name="f207" fmla="*/ f164 1 f110"/>
              <a:gd name="f208" fmla="*/ f165 1 f111"/>
              <a:gd name="f209" fmla="*/ f166 1 f111"/>
              <a:gd name="f210" fmla="*/ f167 1 f110"/>
              <a:gd name="f211" fmla="*/ f168 1 f111"/>
              <a:gd name="f212" fmla="*/ f169 1 f110"/>
              <a:gd name="f213" fmla="*/ f170 1 f111"/>
              <a:gd name="f214" fmla="*/ f171 1 f110"/>
              <a:gd name="f215" fmla="*/ f172 1 f111"/>
              <a:gd name="f216" fmla="*/ f173 1 f110"/>
              <a:gd name="f217" fmla="*/ f174 1 f111"/>
              <a:gd name="f218" fmla="*/ f175 1 f110"/>
              <a:gd name="f219" fmla="*/ f176 1 f111"/>
              <a:gd name="f220" fmla="*/ f177 1 f110"/>
              <a:gd name="f221" fmla="*/ f178 1 f111"/>
              <a:gd name="f222" fmla="*/ f179 1 f110"/>
              <a:gd name="f223" fmla="*/ f180 1 f111"/>
              <a:gd name="f224" fmla="*/ f181 1 f110"/>
              <a:gd name="f225" fmla="*/ f182 1 f111"/>
              <a:gd name="f226" fmla="*/ f183 1 f111"/>
              <a:gd name="f227" fmla="*/ f184 1 f111"/>
              <a:gd name="f228" fmla="*/ f185 1 f110"/>
              <a:gd name="f229" fmla="*/ f186 1 f111"/>
              <a:gd name="f230" fmla="*/ f187 1 f110"/>
              <a:gd name="f231" fmla="*/ f188 1 f111"/>
              <a:gd name="f232" fmla="*/ f189 1 f110"/>
              <a:gd name="f233" fmla="*/ f190 1 f111"/>
              <a:gd name="f234" fmla="*/ f191 f101 1"/>
              <a:gd name="f235" fmla="*/ f192 f101 1"/>
              <a:gd name="f236" fmla="*/ f194 f102 1"/>
              <a:gd name="f237" fmla="*/ f193 f102 1"/>
              <a:gd name="f238" fmla="*/ f195 f101 1"/>
              <a:gd name="f239" fmla="*/ f196 f102 1"/>
              <a:gd name="f240" fmla="*/ f197 f101 1"/>
              <a:gd name="f241" fmla="*/ f198 f102 1"/>
              <a:gd name="f242" fmla="*/ f199 f101 1"/>
              <a:gd name="f243" fmla="*/ f200 f102 1"/>
              <a:gd name="f244" fmla="*/ f201 f101 1"/>
              <a:gd name="f245" fmla="*/ f202 f102 1"/>
              <a:gd name="f246" fmla="*/ f203 f101 1"/>
              <a:gd name="f247" fmla="*/ f204 f102 1"/>
              <a:gd name="f248" fmla="*/ f205 f101 1"/>
              <a:gd name="f249" fmla="*/ f206 f102 1"/>
              <a:gd name="f250" fmla="*/ f207 f101 1"/>
              <a:gd name="f251" fmla="*/ f208 f102 1"/>
              <a:gd name="f252" fmla="*/ f209 f102 1"/>
              <a:gd name="f253" fmla="*/ f210 f101 1"/>
              <a:gd name="f254" fmla="*/ f211 f102 1"/>
              <a:gd name="f255" fmla="*/ f212 f101 1"/>
              <a:gd name="f256" fmla="*/ f213 f102 1"/>
              <a:gd name="f257" fmla="*/ f214 f101 1"/>
              <a:gd name="f258" fmla="*/ f215 f102 1"/>
              <a:gd name="f259" fmla="*/ f216 f101 1"/>
              <a:gd name="f260" fmla="*/ f217 f102 1"/>
              <a:gd name="f261" fmla="*/ f218 f101 1"/>
              <a:gd name="f262" fmla="*/ f219 f102 1"/>
              <a:gd name="f263" fmla="*/ f220 f101 1"/>
              <a:gd name="f264" fmla="*/ f221 f102 1"/>
              <a:gd name="f265" fmla="*/ f222 f101 1"/>
              <a:gd name="f266" fmla="*/ f223 f102 1"/>
              <a:gd name="f267" fmla="*/ f224 f101 1"/>
              <a:gd name="f268" fmla="*/ f225 f102 1"/>
              <a:gd name="f269" fmla="*/ f226 f102 1"/>
              <a:gd name="f270" fmla="*/ f227 f102 1"/>
              <a:gd name="f271" fmla="*/ f228 f101 1"/>
              <a:gd name="f272" fmla="*/ f229 f102 1"/>
              <a:gd name="f273" fmla="*/ f230 f101 1"/>
              <a:gd name="f274" fmla="*/ f231 f102 1"/>
              <a:gd name="f275" fmla="*/ f232 f101 1"/>
              <a:gd name="f276" fmla="*/ f233 f102 1"/>
            </a:gdLst>
            <a:ahLst/>
            <a:cxnLst>
              <a:cxn ang="3cd4">
                <a:pos x="hc" y="t"/>
              </a:cxn>
              <a:cxn ang="0">
                <a:pos x="r" y="vc"/>
              </a:cxn>
              <a:cxn ang="cd4">
                <a:pos x="hc" y="b"/>
              </a:cxn>
              <a:cxn ang="cd2">
                <a:pos x="l" y="vc"/>
              </a:cxn>
              <a:cxn ang="f151">
                <a:pos x="f238" y="f239"/>
              </a:cxn>
              <a:cxn ang="f151">
                <a:pos x="f240" y="f241"/>
              </a:cxn>
              <a:cxn ang="f151">
                <a:pos x="f242" y="f243"/>
              </a:cxn>
              <a:cxn ang="f151">
                <a:pos x="f244" y="f245"/>
              </a:cxn>
              <a:cxn ang="f151">
                <a:pos x="f246" y="f247"/>
              </a:cxn>
              <a:cxn ang="f151">
                <a:pos x="f248" y="f249"/>
              </a:cxn>
              <a:cxn ang="f151">
                <a:pos x="f250" y="f251"/>
              </a:cxn>
              <a:cxn ang="f151">
                <a:pos x="f248" y="f252"/>
              </a:cxn>
              <a:cxn ang="f151">
                <a:pos x="f253" y="f254"/>
              </a:cxn>
              <a:cxn ang="f151">
                <a:pos x="f255" y="f256"/>
              </a:cxn>
              <a:cxn ang="f151">
                <a:pos x="f257" y="f258"/>
              </a:cxn>
              <a:cxn ang="f151">
                <a:pos x="f259" y="f260"/>
              </a:cxn>
              <a:cxn ang="f151">
                <a:pos x="f261" y="f262"/>
              </a:cxn>
              <a:cxn ang="f151">
                <a:pos x="f263" y="f264"/>
              </a:cxn>
              <a:cxn ang="f151">
                <a:pos x="f265" y="f266"/>
              </a:cxn>
              <a:cxn ang="f151">
                <a:pos x="f267" y="f268"/>
              </a:cxn>
              <a:cxn ang="f151">
                <a:pos x="f267" y="f269"/>
              </a:cxn>
              <a:cxn ang="f151">
                <a:pos x="f263" y="f270"/>
              </a:cxn>
              <a:cxn ang="f151">
                <a:pos x="f271" y="f272"/>
              </a:cxn>
              <a:cxn ang="f151">
                <a:pos x="f273" y="f274"/>
              </a:cxn>
              <a:cxn ang="f151">
                <a:pos x="f275" y="f276"/>
              </a:cxn>
              <a:cxn ang="f151">
                <a:pos x="f238" y="f239"/>
              </a:cxn>
            </a:cxnLst>
            <a:rect l="f234" t="f237" r="f235" b="f236"/>
            <a:pathLst>
              <a:path w="67" h="985">
                <a:moveTo>
                  <a:pt x="f8" y="f5"/>
                </a:moveTo>
                <a:cubicBezTo>
                  <a:pt x="f9" y="f10"/>
                  <a:pt x="f11" y="f12"/>
                  <a:pt x="f13" y="f14"/>
                </a:cubicBezTo>
                <a:cubicBezTo>
                  <a:pt x="f15" y="f16"/>
                  <a:pt x="f17" y="f18"/>
                  <a:pt x="f19" y="f20"/>
                </a:cubicBezTo>
                <a:cubicBezTo>
                  <a:pt x="f21" y="f22"/>
                  <a:pt x="f23" y="f24"/>
                  <a:pt x="f25" y="f26"/>
                </a:cubicBezTo>
                <a:cubicBezTo>
                  <a:pt x="f27" y="f28"/>
                  <a:pt x="f15" y="f29"/>
                  <a:pt x="f30" y="f31"/>
                </a:cubicBezTo>
                <a:cubicBezTo>
                  <a:pt x="f32" y="f33"/>
                  <a:pt x="f32" y="f34"/>
                  <a:pt x="f32" y="f35"/>
                </a:cubicBezTo>
                <a:cubicBezTo>
                  <a:pt x="f21" y="f36"/>
                  <a:pt x="f15" y="f37"/>
                  <a:pt x="f15" y="f38"/>
                </a:cubicBezTo>
                <a:cubicBezTo>
                  <a:pt x="f39" y="f40"/>
                  <a:pt x="f41" y="f42"/>
                  <a:pt x="f32" y="f43"/>
                </a:cubicBezTo>
                <a:cubicBezTo>
                  <a:pt x="f15" y="f44"/>
                  <a:pt x="f21" y="f45"/>
                  <a:pt x="f14" y="f46"/>
                </a:cubicBezTo>
                <a:cubicBezTo>
                  <a:pt x="f47" y="f48"/>
                  <a:pt x="f49" y="f50"/>
                  <a:pt x="f51" y="f52"/>
                </a:cubicBezTo>
                <a:cubicBezTo>
                  <a:pt x="f6" y="f53"/>
                  <a:pt x="f54" y="f55"/>
                  <a:pt x="f56" y="f57"/>
                </a:cubicBezTo>
                <a:cubicBezTo>
                  <a:pt x="f58" y="f7"/>
                  <a:pt x="f59" y="f60"/>
                  <a:pt x="f61" y="f62"/>
                </a:cubicBezTo>
                <a:cubicBezTo>
                  <a:pt x="f63" y="f64"/>
                  <a:pt x="f8" y="f65"/>
                  <a:pt x="f66" y="f67"/>
                </a:cubicBezTo>
                <a:cubicBezTo>
                  <a:pt x="f63" y="f68"/>
                  <a:pt x="f69" y="f70"/>
                  <a:pt x="f71" y="f72"/>
                </a:cubicBezTo>
                <a:cubicBezTo>
                  <a:pt x="f73" y="f74"/>
                  <a:pt x="f75" y="f76"/>
                  <a:pt x="f75" y="f77"/>
                </a:cubicBezTo>
                <a:cubicBezTo>
                  <a:pt x="f78" y="f79"/>
                  <a:pt x="f73" y="f80"/>
                  <a:pt x="f81" y="f82"/>
                </a:cubicBezTo>
                <a:cubicBezTo>
                  <a:pt x="f83" y="f84"/>
                  <a:pt x="f5" y="f85"/>
                  <a:pt x="f81" y="f86"/>
                </a:cubicBezTo>
                <a:cubicBezTo>
                  <a:pt x="f10" y="f87"/>
                  <a:pt x="f75" y="f88"/>
                  <a:pt x="f71" y="f89"/>
                </a:cubicBezTo>
                <a:cubicBezTo>
                  <a:pt x="f73" y="f90"/>
                  <a:pt x="f78" y="f91"/>
                  <a:pt x="f92" y="f93"/>
                </a:cubicBezTo>
                <a:cubicBezTo>
                  <a:pt x="f75" y="f94"/>
                  <a:pt x="f75" y="f95"/>
                  <a:pt x="f96" y="f41"/>
                </a:cubicBezTo>
                <a:cubicBezTo>
                  <a:pt x="f96" y="f19"/>
                  <a:pt x="f97" y="f98"/>
                  <a:pt x="f97" y="f83"/>
                </a:cubicBezTo>
                <a:cubicBezTo>
                  <a:pt x="f66" y="f83"/>
                  <a:pt x="f99" y="f5"/>
                  <a:pt x="f8" y="f5"/>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03" name="Freeform 111">
            <a:extLst>
              <a:ext uri="{FF2B5EF4-FFF2-40B4-BE49-F238E27FC236}">
                <a16:creationId xmlns:a16="http://schemas.microsoft.com/office/drawing/2014/main" id="{ECF22F57-E349-4D28-B9E7-85579CB53027}"/>
              </a:ext>
            </a:extLst>
          </p:cNvPr>
          <p:cNvSpPr/>
          <p:nvPr/>
        </p:nvSpPr>
        <p:spPr>
          <a:xfrm>
            <a:off x="3749670" y="1192213"/>
            <a:ext cx="434970" cy="442917"/>
          </a:xfrm>
          <a:custGeom>
            <a:avLst/>
            <a:gdLst>
              <a:gd name="f0" fmla="val 10800000"/>
              <a:gd name="f1" fmla="val 5400000"/>
              <a:gd name="f2" fmla="val 180"/>
              <a:gd name="f3" fmla="val w"/>
              <a:gd name="f4" fmla="val h"/>
              <a:gd name="f5" fmla="val 0"/>
              <a:gd name="f6" fmla="val 487"/>
              <a:gd name="f7" fmla="val 496"/>
              <a:gd name="f8" fmla="val 480"/>
              <a:gd name="f9" fmla="val 247"/>
              <a:gd name="f10" fmla="val 373"/>
              <a:gd name="f11" fmla="val 236"/>
              <a:gd name="f12" fmla="val 492"/>
              <a:gd name="f13" fmla="val 108"/>
              <a:gd name="f14" fmla="val 490"/>
              <a:gd name="f15" fmla="val 380"/>
              <a:gd name="f16" fmla="val 1"/>
              <a:gd name="f17" fmla="val 248"/>
              <a:gd name="f18" fmla="val 110"/>
              <a:gd name="f19" fmla="val 243"/>
              <a:gd name="f20" fmla="val 374"/>
              <a:gd name="f21" fmla="val 118"/>
              <a:gd name="f22" fmla="val 472"/>
              <a:gd name="f23" fmla="val 246"/>
              <a:gd name="f24" fmla="val 116"/>
              <a:gd name="f25" fmla="val 367"/>
              <a:gd name="f26" fmla="val 9"/>
              <a:gd name="f27" fmla="val 240"/>
              <a:gd name="f28" fmla="val 113"/>
              <a:gd name="f29" fmla="val 10"/>
              <a:gd name="f30" fmla="val 249"/>
              <a:gd name="f31" fmla="val 11"/>
              <a:gd name="f32" fmla="val 377"/>
              <a:gd name="f33" fmla="val 112"/>
              <a:gd name="f34" fmla="val 483"/>
              <a:gd name="f35" fmla="val 242"/>
              <a:gd name="f36" fmla="val 484"/>
              <a:gd name="f37" fmla="val 368"/>
              <a:gd name="f38" fmla="val 376"/>
              <a:gd name="f39" fmla="+- 0 0 -90"/>
              <a:gd name="f40" fmla="*/ f3 1 487"/>
              <a:gd name="f41" fmla="*/ f4 1 496"/>
              <a:gd name="f42" fmla="val f5"/>
              <a:gd name="f43" fmla="val f6"/>
              <a:gd name="f44" fmla="val f7"/>
              <a:gd name="f45" fmla="*/ f39 f0 1"/>
              <a:gd name="f46" fmla="+- f44 0 f42"/>
              <a:gd name="f47" fmla="+- f43 0 f42"/>
              <a:gd name="f48" fmla="*/ f45 1 f2"/>
              <a:gd name="f49" fmla="*/ f47 1 487"/>
              <a:gd name="f50" fmla="*/ f46 1 496"/>
              <a:gd name="f51" fmla="*/ 480 f47 1"/>
              <a:gd name="f52" fmla="*/ 247 f46 1"/>
              <a:gd name="f53" fmla="*/ 236 f47 1"/>
              <a:gd name="f54" fmla="*/ 492 f46 1"/>
              <a:gd name="f55" fmla="*/ 1 f47 1"/>
              <a:gd name="f56" fmla="*/ 248 f46 1"/>
              <a:gd name="f57" fmla="*/ 243 f47 1"/>
              <a:gd name="f58" fmla="*/ 0 f46 1"/>
              <a:gd name="f59" fmla="*/ 472 f47 1"/>
              <a:gd name="f60" fmla="*/ 246 f46 1"/>
              <a:gd name="f61" fmla="*/ 240 f47 1"/>
              <a:gd name="f62" fmla="*/ 9 f46 1"/>
              <a:gd name="f63" fmla="*/ 10 f47 1"/>
              <a:gd name="f64" fmla="*/ 249 f46 1"/>
              <a:gd name="f65" fmla="*/ 242 f47 1"/>
              <a:gd name="f66" fmla="*/ 484 f46 1"/>
              <a:gd name="f67" fmla="+- f48 0 f1"/>
              <a:gd name="f68" fmla="*/ f51 1 487"/>
              <a:gd name="f69" fmla="*/ f52 1 496"/>
              <a:gd name="f70" fmla="*/ f53 1 487"/>
              <a:gd name="f71" fmla="*/ f54 1 496"/>
              <a:gd name="f72" fmla="*/ f55 1 487"/>
              <a:gd name="f73" fmla="*/ f56 1 496"/>
              <a:gd name="f74" fmla="*/ f57 1 487"/>
              <a:gd name="f75" fmla="*/ f58 1 496"/>
              <a:gd name="f76" fmla="*/ f59 1 487"/>
              <a:gd name="f77" fmla="*/ f60 1 496"/>
              <a:gd name="f78" fmla="*/ f61 1 487"/>
              <a:gd name="f79" fmla="*/ f62 1 496"/>
              <a:gd name="f80" fmla="*/ f63 1 487"/>
              <a:gd name="f81" fmla="*/ f64 1 496"/>
              <a:gd name="f82" fmla="*/ f65 1 487"/>
              <a:gd name="f83" fmla="*/ f66 1 496"/>
              <a:gd name="f84" fmla="*/ 0 1 f49"/>
              <a:gd name="f85" fmla="*/ f43 1 f49"/>
              <a:gd name="f86" fmla="*/ 0 1 f50"/>
              <a:gd name="f87" fmla="*/ f44 1 f50"/>
              <a:gd name="f88" fmla="*/ f68 1 f49"/>
              <a:gd name="f89" fmla="*/ f69 1 f50"/>
              <a:gd name="f90" fmla="*/ f70 1 f49"/>
              <a:gd name="f91" fmla="*/ f71 1 f50"/>
              <a:gd name="f92" fmla="*/ f72 1 f49"/>
              <a:gd name="f93" fmla="*/ f73 1 f50"/>
              <a:gd name="f94" fmla="*/ f74 1 f49"/>
              <a:gd name="f95" fmla="*/ f75 1 f50"/>
              <a:gd name="f96" fmla="*/ f76 1 f49"/>
              <a:gd name="f97" fmla="*/ f77 1 f50"/>
              <a:gd name="f98" fmla="*/ f78 1 f49"/>
              <a:gd name="f99" fmla="*/ f79 1 f50"/>
              <a:gd name="f100" fmla="*/ f80 1 f49"/>
              <a:gd name="f101" fmla="*/ f81 1 f50"/>
              <a:gd name="f102" fmla="*/ f82 1 f49"/>
              <a:gd name="f103" fmla="*/ f83 1 f50"/>
              <a:gd name="f104" fmla="*/ f84 f40 1"/>
              <a:gd name="f105" fmla="*/ f85 f40 1"/>
              <a:gd name="f106" fmla="*/ f87 f41 1"/>
              <a:gd name="f107" fmla="*/ f86 f41 1"/>
              <a:gd name="f108" fmla="*/ f88 f40 1"/>
              <a:gd name="f109" fmla="*/ f89 f41 1"/>
              <a:gd name="f110" fmla="*/ f90 f40 1"/>
              <a:gd name="f111" fmla="*/ f91 f41 1"/>
              <a:gd name="f112" fmla="*/ f92 f40 1"/>
              <a:gd name="f113" fmla="*/ f93 f41 1"/>
              <a:gd name="f114" fmla="*/ f94 f40 1"/>
              <a:gd name="f115" fmla="*/ f95 f41 1"/>
              <a:gd name="f116" fmla="*/ f96 f40 1"/>
              <a:gd name="f117" fmla="*/ f97 f41 1"/>
              <a:gd name="f118" fmla="*/ f98 f40 1"/>
              <a:gd name="f119" fmla="*/ f99 f41 1"/>
              <a:gd name="f120" fmla="*/ f100 f40 1"/>
              <a:gd name="f121" fmla="*/ f101 f41 1"/>
              <a:gd name="f122" fmla="*/ f102 f40 1"/>
              <a:gd name="f123" fmla="*/ f103 f41 1"/>
            </a:gdLst>
            <a:ahLst/>
            <a:cxnLst>
              <a:cxn ang="3cd4">
                <a:pos x="hc" y="t"/>
              </a:cxn>
              <a:cxn ang="0">
                <a:pos x="r" y="vc"/>
              </a:cxn>
              <a:cxn ang="cd4">
                <a:pos x="hc" y="b"/>
              </a:cxn>
              <a:cxn ang="cd2">
                <a:pos x="l" y="vc"/>
              </a:cxn>
              <a:cxn ang="f67">
                <a:pos x="f108" y="f109"/>
              </a:cxn>
              <a:cxn ang="f67">
                <a:pos x="f110" y="f111"/>
              </a:cxn>
              <a:cxn ang="f67">
                <a:pos x="f112" y="f113"/>
              </a:cxn>
              <a:cxn ang="f67">
                <a:pos x="f114" y="f115"/>
              </a:cxn>
              <a:cxn ang="f67">
                <a:pos x="f108" y="f109"/>
              </a:cxn>
              <a:cxn ang="f67">
                <a:pos x="f116" y="f117"/>
              </a:cxn>
              <a:cxn ang="f67">
                <a:pos x="f118" y="f119"/>
              </a:cxn>
              <a:cxn ang="f67">
                <a:pos x="f120" y="f121"/>
              </a:cxn>
              <a:cxn ang="f67">
                <a:pos x="f122" y="f123"/>
              </a:cxn>
              <a:cxn ang="f67">
                <a:pos x="f116" y="f117"/>
              </a:cxn>
            </a:cxnLst>
            <a:rect l="f104" t="f107" r="f105" b="f106"/>
            <a:pathLst>
              <a:path w="487" h="496">
                <a:moveTo>
                  <a:pt x="f8" y="f9"/>
                </a:moveTo>
                <a:cubicBezTo>
                  <a:pt x="f6" y="f10"/>
                  <a:pt x="f10" y="f7"/>
                  <a:pt x="f11" y="f12"/>
                </a:cubicBezTo>
                <a:cubicBezTo>
                  <a:pt x="f13" y="f14"/>
                  <a:pt x="f5" y="f15"/>
                  <a:pt x="f16" y="f17"/>
                </a:cubicBezTo>
                <a:cubicBezTo>
                  <a:pt x="f16" y="f18"/>
                  <a:pt x="f13" y="f5"/>
                  <a:pt x="f19" y="f5"/>
                </a:cubicBezTo>
                <a:cubicBezTo>
                  <a:pt x="f20" y="f5"/>
                  <a:pt x="f6" y="f21"/>
                  <a:pt x="f8" y="f9"/>
                </a:cubicBezTo>
                <a:close/>
                <a:moveTo>
                  <a:pt x="f22" y="f23"/>
                </a:moveTo>
                <a:cubicBezTo>
                  <a:pt x="f22" y="f24"/>
                  <a:pt x="f25" y="f26"/>
                  <a:pt x="f27" y="f26"/>
                </a:cubicBezTo>
                <a:cubicBezTo>
                  <a:pt x="f28" y="f26"/>
                  <a:pt x="f26" y="f24"/>
                  <a:pt x="f29" y="f30"/>
                </a:cubicBezTo>
                <a:cubicBezTo>
                  <a:pt x="f31" y="f32"/>
                  <a:pt x="f33" y="f34"/>
                  <a:pt x="f35" y="f36"/>
                </a:cubicBezTo>
                <a:cubicBezTo>
                  <a:pt x="f37" y="f36"/>
                  <a:pt x="f22" y="f38"/>
                  <a:pt x="f22" y="f23"/>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04" name="Freeform 112">
            <a:extLst>
              <a:ext uri="{FF2B5EF4-FFF2-40B4-BE49-F238E27FC236}">
                <a16:creationId xmlns:a16="http://schemas.microsoft.com/office/drawing/2014/main" id="{FB5A3309-3C59-466F-A4F6-85C084E46333}"/>
              </a:ext>
            </a:extLst>
          </p:cNvPr>
          <p:cNvSpPr/>
          <p:nvPr/>
        </p:nvSpPr>
        <p:spPr>
          <a:xfrm>
            <a:off x="3705221" y="1814517"/>
            <a:ext cx="82552" cy="161921"/>
          </a:xfrm>
          <a:custGeom>
            <a:avLst/>
            <a:gdLst>
              <a:gd name="f0" fmla="val 10800000"/>
              <a:gd name="f1" fmla="val 5400000"/>
              <a:gd name="f2" fmla="val 180"/>
              <a:gd name="f3" fmla="val w"/>
              <a:gd name="f4" fmla="val h"/>
              <a:gd name="f5" fmla="val 0"/>
              <a:gd name="f6" fmla="val 91"/>
              <a:gd name="f7" fmla="val 181"/>
              <a:gd name="f8" fmla="val 61"/>
              <a:gd name="f9" fmla="val 107"/>
              <a:gd name="f10" fmla="val 71"/>
              <a:gd name="f11" fmla="val 131"/>
              <a:gd name="f12" fmla="val 81"/>
              <a:gd name="f13" fmla="val 154"/>
              <a:gd name="f14" fmla="val 177"/>
              <a:gd name="f15" fmla="val 89"/>
              <a:gd name="f16" fmla="val 178"/>
              <a:gd name="f17" fmla="val 87"/>
              <a:gd name="f18" fmla="val 85"/>
              <a:gd name="f19" fmla="val 57"/>
              <a:gd name="f20" fmla="val 149"/>
              <a:gd name="f21" fmla="val 30"/>
              <a:gd name="f22" fmla="val 117"/>
              <a:gd name="f23" fmla="val 83"/>
              <a:gd name="f24" fmla="val 15"/>
              <a:gd name="f25" fmla="val 76"/>
              <a:gd name="f26" fmla="val 25"/>
              <a:gd name="f27" fmla="val 72"/>
              <a:gd name="f28" fmla="val 37"/>
              <a:gd name="f29" fmla="val 67"/>
              <a:gd name="f30" fmla="val 27"/>
              <a:gd name="f31" fmla="val 46"/>
              <a:gd name="f32" fmla="val 17"/>
              <a:gd name="f33" fmla="val 7"/>
              <a:gd name="f34" fmla="val 3"/>
              <a:gd name="f35" fmla="val 54"/>
              <a:gd name="f36" fmla="val 10"/>
              <a:gd name="f37" fmla="val 62"/>
              <a:gd name="f38" fmla="val 66"/>
              <a:gd name="f39" fmla="val 50"/>
              <a:gd name="f40" fmla="val 73"/>
              <a:gd name="f41" fmla="val 79"/>
              <a:gd name="f42" fmla="val 75"/>
              <a:gd name="f43" fmla="val 90"/>
              <a:gd name="f44" fmla="val 100"/>
              <a:gd name="f45" fmla="+- 0 0 -90"/>
              <a:gd name="f46" fmla="*/ f3 1 91"/>
              <a:gd name="f47" fmla="*/ f4 1 181"/>
              <a:gd name="f48" fmla="val f5"/>
              <a:gd name="f49" fmla="val f6"/>
              <a:gd name="f50" fmla="val f7"/>
              <a:gd name="f51" fmla="*/ f45 f0 1"/>
              <a:gd name="f52" fmla="+- f50 0 f48"/>
              <a:gd name="f53" fmla="+- f49 0 f48"/>
              <a:gd name="f54" fmla="*/ f51 1 f2"/>
              <a:gd name="f55" fmla="*/ f53 1 91"/>
              <a:gd name="f56" fmla="*/ f52 1 181"/>
              <a:gd name="f57" fmla="*/ 61 f53 1"/>
              <a:gd name="f58" fmla="*/ 107 f52 1"/>
              <a:gd name="f59" fmla="*/ 91 f53 1"/>
              <a:gd name="f60" fmla="*/ 177 f52 1"/>
              <a:gd name="f61" fmla="*/ 85 f53 1"/>
              <a:gd name="f62" fmla="*/ 181 f52 1"/>
              <a:gd name="f63" fmla="*/ 0 f53 1"/>
              <a:gd name="f64" fmla="*/ 83 f52 1"/>
              <a:gd name="f65" fmla="*/ 37 f53 1"/>
              <a:gd name="f66" fmla="*/ 67 f52 1"/>
              <a:gd name="f67" fmla="*/ 7 f53 1"/>
              <a:gd name="f68" fmla="*/ 3 f52 1"/>
              <a:gd name="f69" fmla="*/ 62 f53 1"/>
              <a:gd name="f70" fmla="*/ 37 f52 1"/>
              <a:gd name="f71" fmla="*/ 79 f53 1"/>
              <a:gd name="f72" fmla="*/ 75 f52 1"/>
              <a:gd name="f73" fmla="+- f54 0 f1"/>
              <a:gd name="f74" fmla="*/ f57 1 91"/>
              <a:gd name="f75" fmla="*/ f58 1 181"/>
              <a:gd name="f76" fmla="*/ f59 1 91"/>
              <a:gd name="f77" fmla="*/ f60 1 181"/>
              <a:gd name="f78" fmla="*/ f61 1 91"/>
              <a:gd name="f79" fmla="*/ f62 1 181"/>
              <a:gd name="f80" fmla="*/ f63 1 91"/>
              <a:gd name="f81" fmla="*/ f64 1 181"/>
              <a:gd name="f82" fmla="*/ f65 1 91"/>
              <a:gd name="f83" fmla="*/ f66 1 181"/>
              <a:gd name="f84" fmla="*/ f67 1 91"/>
              <a:gd name="f85" fmla="*/ f68 1 181"/>
              <a:gd name="f86" fmla="*/ f69 1 91"/>
              <a:gd name="f87" fmla="*/ f70 1 181"/>
              <a:gd name="f88" fmla="*/ f71 1 91"/>
              <a:gd name="f89" fmla="*/ f72 1 181"/>
              <a:gd name="f90" fmla="*/ 0 1 f55"/>
              <a:gd name="f91" fmla="*/ f49 1 f55"/>
              <a:gd name="f92" fmla="*/ 0 1 f56"/>
              <a:gd name="f93" fmla="*/ f50 1 f56"/>
              <a:gd name="f94" fmla="*/ f74 1 f55"/>
              <a:gd name="f95" fmla="*/ f75 1 f56"/>
              <a:gd name="f96" fmla="*/ f76 1 f55"/>
              <a:gd name="f97" fmla="*/ f77 1 f56"/>
              <a:gd name="f98" fmla="*/ f78 1 f55"/>
              <a:gd name="f99" fmla="*/ f79 1 f56"/>
              <a:gd name="f100" fmla="*/ f80 1 f55"/>
              <a:gd name="f101" fmla="*/ f81 1 f56"/>
              <a:gd name="f102" fmla="*/ f82 1 f55"/>
              <a:gd name="f103" fmla="*/ f83 1 f56"/>
              <a:gd name="f104" fmla="*/ f84 1 f55"/>
              <a:gd name="f105" fmla="*/ f85 1 f56"/>
              <a:gd name="f106" fmla="*/ f86 1 f55"/>
              <a:gd name="f107" fmla="*/ f87 1 f56"/>
              <a:gd name="f108" fmla="*/ f88 1 f55"/>
              <a:gd name="f109" fmla="*/ f89 1 f56"/>
              <a:gd name="f110" fmla="*/ f90 f46 1"/>
              <a:gd name="f111" fmla="*/ f91 f46 1"/>
              <a:gd name="f112" fmla="*/ f93 f47 1"/>
              <a:gd name="f113" fmla="*/ f92 f47 1"/>
              <a:gd name="f114" fmla="*/ f94 f46 1"/>
              <a:gd name="f115" fmla="*/ f95 f47 1"/>
              <a:gd name="f116" fmla="*/ f96 f46 1"/>
              <a:gd name="f117" fmla="*/ f97 f47 1"/>
              <a:gd name="f118" fmla="*/ f98 f46 1"/>
              <a:gd name="f119" fmla="*/ f99 f47 1"/>
              <a:gd name="f120" fmla="*/ f100 f46 1"/>
              <a:gd name="f121" fmla="*/ f101 f47 1"/>
              <a:gd name="f122" fmla="*/ f102 f46 1"/>
              <a:gd name="f123" fmla="*/ f103 f47 1"/>
              <a:gd name="f124" fmla="*/ f104 f46 1"/>
              <a:gd name="f125" fmla="*/ f105 f47 1"/>
              <a:gd name="f126" fmla="*/ f106 f46 1"/>
              <a:gd name="f127" fmla="*/ f107 f47 1"/>
              <a:gd name="f128" fmla="*/ f108 f46 1"/>
              <a:gd name="f129" fmla="*/ f109 f47 1"/>
            </a:gdLst>
            <a:ahLst/>
            <a:cxnLst>
              <a:cxn ang="3cd4">
                <a:pos x="hc" y="t"/>
              </a:cxn>
              <a:cxn ang="0">
                <a:pos x="r" y="vc"/>
              </a:cxn>
              <a:cxn ang="cd4">
                <a:pos x="hc" y="b"/>
              </a:cxn>
              <a:cxn ang="cd2">
                <a:pos x="l" y="vc"/>
              </a:cxn>
              <a:cxn ang="f73">
                <a:pos x="f114" y="f115"/>
              </a:cxn>
              <a:cxn ang="f73">
                <a:pos x="f116" y="f117"/>
              </a:cxn>
              <a:cxn ang="f73">
                <a:pos x="f118" y="f119"/>
              </a:cxn>
              <a:cxn ang="f73">
                <a:pos x="f120" y="f121"/>
              </a:cxn>
              <a:cxn ang="f73">
                <a:pos x="f122" y="f123"/>
              </a:cxn>
              <a:cxn ang="f73">
                <a:pos x="f124" y="f125"/>
              </a:cxn>
              <a:cxn ang="f73">
                <a:pos x="f126" y="f127"/>
              </a:cxn>
              <a:cxn ang="f73">
                <a:pos x="f128" y="f129"/>
              </a:cxn>
              <a:cxn ang="f73">
                <a:pos x="f114" y="f115"/>
              </a:cxn>
            </a:cxnLst>
            <a:rect l="f110" t="f113" r="f111" b="f112"/>
            <a:pathLst>
              <a:path w="91" h="181">
                <a:moveTo>
                  <a:pt x="f8" y="f9"/>
                </a:moveTo>
                <a:cubicBezTo>
                  <a:pt x="f10" y="f11"/>
                  <a:pt x="f12" y="f13"/>
                  <a:pt x="f6" y="f14"/>
                </a:cubicBezTo>
                <a:cubicBezTo>
                  <a:pt x="f15" y="f16"/>
                  <a:pt x="f17" y="f2"/>
                  <a:pt x="f18" y="f7"/>
                </a:cubicBezTo>
                <a:cubicBezTo>
                  <a:pt x="f19" y="f20"/>
                  <a:pt x="f21" y="f22"/>
                  <a:pt x="f5" y="f23"/>
                </a:cubicBezTo>
                <a:cubicBezTo>
                  <a:pt x="f24" y="f25"/>
                  <a:pt x="f26" y="f27"/>
                  <a:pt x="f28" y="f29"/>
                </a:cubicBezTo>
                <a:cubicBezTo>
                  <a:pt x="f30" y="f31"/>
                  <a:pt x="f32" y="f26"/>
                  <a:pt x="f33" y="f34"/>
                </a:cubicBezTo>
                <a:cubicBezTo>
                  <a:pt x="f28" y="f5"/>
                  <a:pt x="f35" y="f36"/>
                  <a:pt x="f37" y="f28"/>
                </a:cubicBezTo>
                <a:cubicBezTo>
                  <a:pt x="f38" y="f39"/>
                  <a:pt x="f40" y="f37"/>
                  <a:pt x="f41" y="f42"/>
                </a:cubicBezTo>
                <a:cubicBezTo>
                  <a:pt x="f43" y="f44"/>
                  <a:pt x="f15" y="f44"/>
                  <a:pt x="f8" y="f9"/>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05" name="Freeform 113">
            <a:extLst>
              <a:ext uri="{FF2B5EF4-FFF2-40B4-BE49-F238E27FC236}">
                <a16:creationId xmlns:a16="http://schemas.microsoft.com/office/drawing/2014/main" id="{DC590F28-A405-40B1-87D4-143021BC66BA}"/>
              </a:ext>
            </a:extLst>
          </p:cNvPr>
          <p:cNvSpPr/>
          <p:nvPr/>
        </p:nvSpPr>
        <p:spPr>
          <a:xfrm>
            <a:off x="3560765" y="2068509"/>
            <a:ext cx="60322" cy="114300"/>
          </a:xfrm>
          <a:custGeom>
            <a:avLst/>
            <a:gdLst>
              <a:gd name="f0" fmla="val 10800000"/>
              <a:gd name="f1" fmla="val 5400000"/>
              <a:gd name="f2" fmla="val 180"/>
              <a:gd name="f3" fmla="val w"/>
              <a:gd name="f4" fmla="val h"/>
              <a:gd name="f5" fmla="val 0"/>
              <a:gd name="f6" fmla="val 68"/>
              <a:gd name="f7" fmla="val 127"/>
              <a:gd name="f8" fmla="val 28"/>
              <a:gd name="f9" fmla="val 10"/>
              <a:gd name="f10" fmla="val 51"/>
              <a:gd name="f11" fmla="val 29"/>
              <a:gd name="f12" fmla="val 90"/>
              <a:gd name="f13" fmla="val 125"/>
              <a:gd name="f14" fmla="val 44"/>
              <a:gd name="f15" fmla="val 19"/>
              <a:gd name="f16" fmla="val 106"/>
              <a:gd name="f17" fmla="val 80"/>
              <a:gd name="f18" fmla="val 6"/>
              <a:gd name="f19" fmla="val 12"/>
              <a:gd name="f20" fmla="+- 0 0 -90"/>
              <a:gd name="f21" fmla="*/ f3 1 68"/>
              <a:gd name="f22" fmla="*/ f4 1 127"/>
              <a:gd name="f23" fmla="val f5"/>
              <a:gd name="f24" fmla="val f6"/>
              <a:gd name="f25" fmla="val f7"/>
              <a:gd name="f26" fmla="*/ f20 f0 1"/>
              <a:gd name="f27" fmla="+- f25 0 f23"/>
              <a:gd name="f28" fmla="+- f24 0 f23"/>
              <a:gd name="f29" fmla="*/ f26 1 f2"/>
              <a:gd name="f30" fmla="*/ f28 1 68"/>
              <a:gd name="f31" fmla="*/ f27 1 127"/>
              <a:gd name="f32" fmla="*/ 28 f28 1"/>
              <a:gd name="f33" fmla="*/ 0 f27 1"/>
              <a:gd name="f34" fmla="*/ 68 f28 1"/>
              <a:gd name="f35" fmla="*/ 125 f27 1"/>
              <a:gd name="f36" fmla="*/ 10 f28 1"/>
              <a:gd name="f37" fmla="*/ 80 f27 1"/>
              <a:gd name="f38" fmla="+- f29 0 f1"/>
              <a:gd name="f39" fmla="*/ f32 1 68"/>
              <a:gd name="f40" fmla="*/ f33 1 127"/>
              <a:gd name="f41" fmla="*/ f34 1 68"/>
              <a:gd name="f42" fmla="*/ f35 1 127"/>
              <a:gd name="f43" fmla="*/ f36 1 68"/>
              <a:gd name="f44" fmla="*/ f37 1 127"/>
              <a:gd name="f45" fmla="*/ 0 1 f30"/>
              <a:gd name="f46" fmla="*/ f24 1 f30"/>
              <a:gd name="f47" fmla="*/ 0 1 f31"/>
              <a:gd name="f48" fmla="*/ f25 1 f31"/>
              <a:gd name="f49" fmla="*/ f39 1 f30"/>
              <a:gd name="f50" fmla="*/ f40 1 f31"/>
              <a:gd name="f51" fmla="*/ f41 1 f30"/>
              <a:gd name="f52" fmla="*/ f42 1 f31"/>
              <a:gd name="f53" fmla="*/ f43 1 f30"/>
              <a:gd name="f54" fmla="*/ f44 1 f31"/>
              <a:gd name="f55" fmla="*/ f45 f21 1"/>
              <a:gd name="f56" fmla="*/ f46 f21 1"/>
              <a:gd name="f57" fmla="*/ f48 f22 1"/>
              <a:gd name="f58" fmla="*/ f47 f22 1"/>
              <a:gd name="f59" fmla="*/ f49 f21 1"/>
              <a:gd name="f60" fmla="*/ f50 f22 1"/>
              <a:gd name="f61" fmla="*/ f51 f21 1"/>
              <a:gd name="f62" fmla="*/ f52 f22 1"/>
              <a:gd name="f63" fmla="*/ f53 f21 1"/>
              <a:gd name="f64" fmla="*/ f54 f22 1"/>
            </a:gdLst>
            <a:ahLst/>
            <a:cxnLst>
              <a:cxn ang="3cd4">
                <a:pos x="hc" y="t"/>
              </a:cxn>
              <a:cxn ang="0">
                <a:pos x="r" y="vc"/>
              </a:cxn>
              <a:cxn ang="cd4">
                <a:pos x="hc" y="b"/>
              </a:cxn>
              <a:cxn ang="cd2">
                <a:pos x="l" y="vc"/>
              </a:cxn>
              <a:cxn ang="f38">
                <a:pos x="f59" y="f60"/>
              </a:cxn>
              <a:cxn ang="f38">
                <a:pos x="f61" y="f62"/>
              </a:cxn>
              <a:cxn ang="f38">
                <a:pos x="f63" y="f64"/>
              </a:cxn>
              <a:cxn ang="f38">
                <a:pos x="f59" y="f60"/>
              </a:cxn>
            </a:cxnLst>
            <a:rect l="f55" t="f58" r="f56" b="f57"/>
            <a:pathLst>
              <a:path w="68" h="127">
                <a:moveTo>
                  <a:pt x="f8" y="f5"/>
                </a:moveTo>
                <a:cubicBezTo>
                  <a:pt x="f9" y="f10"/>
                  <a:pt x="f11" y="f12"/>
                  <a:pt x="f6" y="f13"/>
                </a:cubicBezTo>
                <a:cubicBezTo>
                  <a:pt x="f14" y="f7"/>
                  <a:pt x="f15" y="f16"/>
                  <a:pt x="f9" y="f17"/>
                </a:cubicBezTo>
                <a:cubicBezTo>
                  <a:pt x="f5" y="f10"/>
                  <a:pt x="f18" y="f19"/>
                  <a:pt x="f8" y="f5"/>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06" name="Freeform 114">
            <a:extLst>
              <a:ext uri="{FF2B5EF4-FFF2-40B4-BE49-F238E27FC236}">
                <a16:creationId xmlns:a16="http://schemas.microsoft.com/office/drawing/2014/main" id="{68ADE39A-CC95-4C38-8D7E-83B69EB40AB0}"/>
              </a:ext>
            </a:extLst>
          </p:cNvPr>
          <p:cNvSpPr/>
          <p:nvPr/>
        </p:nvSpPr>
        <p:spPr>
          <a:xfrm>
            <a:off x="3890964" y="2068509"/>
            <a:ext cx="57150" cy="117472"/>
          </a:xfrm>
          <a:custGeom>
            <a:avLst/>
            <a:gdLst>
              <a:gd name="f0" fmla="val 10800000"/>
              <a:gd name="f1" fmla="val 5400000"/>
              <a:gd name="f2" fmla="val 180"/>
              <a:gd name="f3" fmla="val w"/>
              <a:gd name="f4" fmla="val h"/>
              <a:gd name="f5" fmla="val 0"/>
              <a:gd name="f6" fmla="val 64"/>
              <a:gd name="f7" fmla="val 130"/>
              <a:gd name="f8" fmla="val 56"/>
              <a:gd name="f9" fmla="val 21"/>
              <a:gd name="f10" fmla="val 116"/>
              <a:gd name="f11" fmla="val 8"/>
              <a:gd name="f12" fmla="val 88"/>
              <a:gd name="f13" fmla="val 3"/>
              <a:gd name="f14" fmla="val 35"/>
              <a:gd name="f15" fmla="val 2"/>
              <a:gd name="f16" fmla="val 14"/>
              <a:gd name="f17" fmla="val 26"/>
              <a:gd name="f18" fmla="val 25"/>
              <a:gd name="f19" fmla="val 16"/>
              <a:gd name="f20" fmla="val 24"/>
              <a:gd name="f21" fmla="val 23"/>
              <a:gd name="f22" fmla="val 13"/>
              <a:gd name="f23" fmla="val 53"/>
              <a:gd name="f24" fmla="val 22"/>
              <a:gd name="f25" fmla="val 77"/>
              <a:gd name="f26" fmla="val 43"/>
              <a:gd name="f27" fmla="val 98"/>
              <a:gd name="f28" fmla="val 50"/>
              <a:gd name="f29" fmla="val 106"/>
              <a:gd name="f30" fmla="val 112"/>
              <a:gd name="f31" fmla="+- 0 0 -90"/>
              <a:gd name="f32" fmla="*/ f3 1 64"/>
              <a:gd name="f33" fmla="*/ f4 1 130"/>
              <a:gd name="f34" fmla="val f5"/>
              <a:gd name="f35" fmla="val f6"/>
              <a:gd name="f36" fmla="val f7"/>
              <a:gd name="f37" fmla="*/ f31 f0 1"/>
              <a:gd name="f38" fmla="+- f36 0 f34"/>
              <a:gd name="f39" fmla="+- f35 0 f34"/>
              <a:gd name="f40" fmla="*/ f37 1 f2"/>
              <a:gd name="f41" fmla="*/ f39 1 64"/>
              <a:gd name="f42" fmla="*/ f38 1 130"/>
              <a:gd name="f43" fmla="*/ 56 f39 1"/>
              <a:gd name="f44" fmla="*/ 130 f38 1"/>
              <a:gd name="f45" fmla="*/ 3 f39 1"/>
              <a:gd name="f46" fmla="*/ 56 f38 1"/>
              <a:gd name="f47" fmla="*/ 26 f39 1"/>
              <a:gd name="f48" fmla="*/ 0 f38 1"/>
              <a:gd name="f49" fmla="*/ 24 f39 1"/>
              <a:gd name="f50" fmla="*/ 23 f38 1"/>
              <a:gd name="f51" fmla="*/ 43 f39 1"/>
              <a:gd name="f52" fmla="*/ 98 f38 1"/>
              <a:gd name="f53" fmla="+- f40 0 f1"/>
              <a:gd name="f54" fmla="*/ f43 1 64"/>
              <a:gd name="f55" fmla="*/ f44 1 130"/>
              <a:gd name="f56" fmla="*/ f45 1 64"/>
              <a:gd name="f57" fmla="*/ f46 1 130"/>
              <a:gd name="f58" fmla="*/ f47 1 64"/>
              <a:gd name="f59" fmla="*/ f48 1 130"/>
              <a:gd name="f60" fmla="*/ f49 1 64"/>
              <a:gd name="f61" fmla="*/ f50 1 130"/>
              <a:gd name="f62" fmla="*/ f51 1 64"/>
              <a:gd name="f63" fmla="*/ f52 1 130"/>
              <a:gd name="f64" fmla="*/ 0 1 f41"/>
              <a:gd name="f65" fmla="*/ f35 1 f41"/>
              <a:gd name="f66" fmla="*/ 0 1 f42"/>
              <a:gd name="f67" fmla="*/ f36 1 f42"/>
              <a:gd name="f68" fmla="*/ f54 1 f41"/>
              <a:gd name="f69" fmla="*/ f55 1 f42"/>
              <a:gd name="f70" fmla="*/ f56 1 f41"/>
              <a:gd name="f71" fmla="*/ f57 1 f42"/>
              <a:gd name="f72" fmla="*/ f58 1 f41"/>
              <a:gd name="f73" fmla="*/ f59 1 f42"/>
              <a:gd name="f74" fmla="*/ f60 1 f41"/>
              <a:gd name="f75" fmla="*/ f61 1 f42"/>
              <a:gd name="f76" fmla="*/ f62 1 f41"/>
              <a:gd name="f77" fmla="*/ f63 1 f42"/>
              <a:gd name="f78" fmla="*/ f64 f32 1"/>
              <a:gd name="f79" fmla="*/ f65 f32 1"/>
              <a:gd name="f80" fmla="*/ f67 f33 1"/>
              <a:gd name="f81" fmla="*/ f66 f33 1"/>
              <a:gd name="f82" fmla="*/ f68 f32 1"/>
              <a:gd name="f83" fmla="*/ f69 f33 1"/>
              <a:gd name="f84" fmla="*/ f70 f32 1"/>
              <a:gd name="f85" fmla="*/ f71 f33 1"/>
              <a:gd name="f86" fmla="*/ f72 f32 1"/>
              <a:gd name="f87" fmla="*/ f73 f33 1"/>
              <a:gd name="f88" fmla="*/ f74 f32 1"/>
              <a:gd name="f89" fmla="*/ f75 f33 1"/>
              <a:gd name="f90" fmla="*/ f76 f32 1"/>
              <a:gd name="f91" fmla="*/ f77 f33 1"/>
            </a:gdLst>
            <a:ahLst/>
            <a:cxnLst>
              <a:cxn ang="3cd4">
                <a:pos x="hc" y="t"/>
              </a:cxn>
              <a:cxn ang="0">
                <a:pos x="r" y="vc"/>
              </a:cxn>
              <a:cxn ang="cd4">
                <a:pos x="hc" y="b"/>
              </a:cxn>
              <a:cxn ang="cd2">
                <a:pos x="l" y="vc"/>
              </a:cxn>
              <a:cxn ang="f53">
                <a:pos x="f82" y="f83"/>
              </a:cxn>
              <a:cxn ang="f53">
                <a:pos x="f84" y="f85"/>
              </a:cxn>
              <a:cxn ang="f53">
                <a:pos x="f86" y="f87"/>
              </a:cxn>
              <a:cxn ang="f53">
                <a:pos x="f88" y="f89"/>
              </a:cxn>
              <a:cxn ang="f53">
                <a:pos x="f90" y="f91"/>
              </a:cxn>
              <a:cxn ang="f53">
                <a:pos x="f82" y="f83"/>
              </a:cxn>
            </a:cxnLst>
            <a:rect l="f78" t="f81" r="f79" b="f80"/>
            <a:pathLst>
              <a:path w="64" h="130">
                <a:moveTo>
                  <a:pt x="f8" y="f7"/>
                </a:moveTo>
                <a:cubicBezTo>
                  <a:pt x="f9" y="f10"/>
                  <a:pt x="f11" y="f12"/>
                  <a:pt x="f13" y="f8"/>
                </a:cubicBezTo>
                <a:cubicBezTo>
                  <a:pt x="f5" y="f14"/>
                  <a:pt x="f15" y="f16"/>
                  <a:pt x="f17" y="f5"/>
                </a:cubicBezTo>
                <a:cubicBezTo>
                  <a:pt x="f18" y="f11"/>
                  <a:pt x="f17" y="f19"/>
                  <a:pt x="f20" y="f21"/>
                </a:cubicBezTo>
                <a:cubicBezTo>
                  <a:pt x="f22" y="f23"/>
                  <a:pt x="f24" y="f25"/>
                  <a:pt x="f26" y="f27"/>
                </a:cubicBezTo>
                <a:cubicBezTo>
                  <a:pt x="f28" y="f29"/>
                  <a:pt x="f6" y="f30"/>
                  <a:pt x="f8" y="f7"/>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07" name="Freeform 115">
            <a:extLst>
              <a:ext uri="{FF2B5EF4-FFF2-40B4-BE49-F238E27FC236}">
                <a16:creationId xmlns:a16="http://schemas.microsoft.com/office/drawing/2014/main" id="{7E372A8C-6D16-40B2-8109-00B1AD0D50D1}"/>
              </a:ext>
            </a:extLst>
          </p:cNvPr>
          <p:cNvSpPr/>
          <p:nvPr/>
        </p:nvSpPr>
        <p:spPr>
          <a:xfrm>
            <a:off x="3811584" y="1257300"/>
            <a:ext cx="238128" cy="323853"/>
          </a:xfrm>
          <a:custGeom>
            <a:avLst/>
            <a:gdLst>
              <a:gd name="f0" fmla="val 10800000"/>
              <a:gd name="f1" fmla="val 5400000"/>
              <a:gd name="f2" fmla="val 180"/>
              <a:gd name="f3" fmla="val w"/>
              <a:gd name="f4" fmla="val h"/>
              <a:gd name="f5" fmla="val 0"/>
              <a:gd name="f6" fmla="val 266"/>
              <a:gd name="f7" fmla="val 361"/>
              <a:gd name="f8" fmla="val 66"/>
              <a:gd name="f9" fmla="val 324"/>
              <a:gd name="f10" fmla="val 88"/>
              <a:gd name="f11" fmla="val 345"/>
              <a:gd name="f12" fmla="val 122"/>
              <a:gd name="f13" fmla="val 135"/>
              <a:gd name="f14" fmla="val 160"/>
              <a:gd name="f15" fmla="val 283"/>
              <a:gd name="f16" fmla="val 157"/>
              <a:gd name="f17" fmla="val 236"/>
              <a:gd name="f18" fmla="val 158"/>
              <a:gd name="f19" fmla="val 190"/>
              <a:gd name="f20" fmla="val 228"/>
              <a:gd name="f21" fmla="val 97"/>
              <a:gd name="f22" fmla="val 223"/>
              <a:gd name="f23" fmla="val 65"/>
              <a:gd name="f24" fmla="val 216"/>
              <a:gd name="f25" fmla="val 28"/>
              <a:gd name="f26" fmla="val 209"/>
              <a:gd name="f27" fmla="val 11"/>
              <a:gd name="f28" fmla="val 177"/>
              <a:gd name="f29" fmla="val 6"/>
              <a:gd name="f30" fmla="val 141"/>
              <a:gd name="f31" fmla="val 90"/>
              <a:gd name="f32" fmla="val 30"/>
              <a:gd name="f33" fmla="val 21"/>
              <a:gd name="f34" fmla="val 95"/>
              <a:gd name="f35" fmla="val 9"/>
              <a:gd name="f36" fmla="val 142"/>
              <a:gd name="f37" fmla="val 16"/>
              <a:gd name="f38" fmla="val 208"/>
              <a:gd name="f39" fmla="val 52"/>
              <a:gd name="f40" fmla="val 124"/>
              <a:gd name="f41" fmla="val 251"/>
              <a:gd name="f42" fmla="val 261"/>
              <a:gd name="f43" fmla="val 179"/>
              <a:gd name="f44" fmla="val 319"/>
              <a:gd name="f45" fmla="val 146"/>
              <a:gd name="f46" fmla="val 346"/>
              <a:gd name="f47" fmla="val 107"/>
              <a:gd name="f48" fmla="val 64"/>
              <a:gd name="f49" fmla="val 340"/>
              <a:gd name="f50" fmla="val 43"/>
              <a:gd name="f51" fmla="val 329"/>
              <a:gd name="f52" fmla="val 31"/>
              <a:gd name="f53" fmla="val 312"/>
              <a:gd name="f54" fmla="val 288"/>
              <a:gd name="f55" fmla="val 29"/>
              <a:gd name="f56" fmla="val 44"/>
              <a:gd name="f57" fmla="val 244"/>
              <a:gd name="f58" fmla="val 69"/>
              <a:gd name="f59" fmla="val 243"/>
              <a:gd name="f60" fmla="val 92"/>
              <a:gd name="f61" fmla="val 242"/>
              <a:gd name="f62" fmla="val 112"/>
              <a:gd name="f63" fmla="val 258"/>
              <a:gd name="f64" fmla="val 114"/>
              <a:gd name="f65" fmla="val 279"/>
              <a:gd name="f66" fmla="val 115"/>
              <a:gd name="f67" fmla="val 306"/>
              <a:gd name="f68" fmla="val 100"/>
              <a:gd name="f69" fmla="val 321"/>
              <a:gd name="f70" fmla="val 72"/>
              <a:gd name="f71" fmla="val 323"/>
              <a:gd name="f72" fmla="val 71"/>
              <a:gd name="f73" fmla="val 164"/>
              <a:gd name="f74" fmla="val 121"/>
              <a:gd name="f75" fmla="val 155"/>
              <a:gd name="f76" fmla="val 67"/>
              <a:gd name="f77" fmla="val 149"/>
              <a:gd name="f78" fmla="val 42"/>
              <a:gd name="f79" fmla="val 145"/>
              <a:gd name="f80" fmla="val 26"/>
              <a:gd name="f81" fmla="val 13"/>
              <a:gd name="f82" fmla="val 15"/>
              <a:gd name="f83" fmla="val 96"/>
              <a:gd name="f84" fmla="val 87"/>
              <a:gd name="f85" fmla="val 46"/>
              <a:gd name="f86" fmla="val 86"/>
              <a:gd name="f87" fmla="val 91"/>
              <a:gd name="f88" fmla="val 137"/>
              <a:gd name="f89" fmla="val 182"/>
              <a:gd name="f90" fmla="val 192"/>
              <a:gd name="f91" fmla="val 106"/>
              <a:gd name="f92" fmla="val 207"/>
              <a:gd name="f93" fmla="val 140"/>
              <a:gd name="f94" fmla="val 198"/>
              <a:gd name="f95" fmla="val 188"/>
              <a:gd name="f96" fmla="val 154"/>
              <a:gd name="f97" fmla="val 166"/>
              <a:gd name="f98" fmla="+- 0 0 -90"/>
              <a:gd name="f99" fmla="*/ f3 1 266"/>
              <a:gd name="f100" fmla="*/ f4 1 361"/>
              <a:gd name="f101" fmla="val f5"/>
              <a:gd name="f102" fmla="val f6"/>
              <a:gd name="f103" fmla="val f7"/>
              <a:gd name="f104" fmla="*/ f98 f0 1"/>
              <a:gd name="f105" fmla="+- f103 0 f101"/>
              <a:gd name="f106" fmla="+- f102 0 f101"/>
              <a:gd name="f107" fmla="*/ f104 1 f2"/>
              <a:gd name="f108" fmla="*/ f106 1 266"/>
              <a:gd name="f109" fmla="*/ f105 1 361"/>
              <a:gd name="f110" fmla="*/ 66 f106 1"/>
              <a:gd name="f111" fmla="*/ 324 f105 1"/>
              <a:gd name="f112" fmla="*/ 135 f106 1"/>
              <a:gd name="f113" fmla="*/ 158 f106 1"/>
              <a:gd name="f114" fmla="*/ 190 f105 1"/>
              <a:gd name="f115" fmla="*/ 65 f106 1"/>
              <a:gd name="f116" fmla="*/ 216 f105 1"/>
              <a:gd name="f117" fmla="*/ 6 f106 1"/>
              <a:gd name="f118" fmla="*/ 141 f105 1"/>
              <a:gd name="f119" fmla="*/ 95 f106 1"/>
              <a:gd name="f120" fmla="*/ 9 f105 1"/>
              <a:gd name="f121" fmla="*/ 208 f106 1"/>
              <a:gd name="f122" fmla="*/ 52 f105 1"/>
              <a:gd name="f123" fmla="*/ 179 f106 1"/>
              <a:gd name="f124" fmla="*/ 319 f105 1"/>
              <a:gd name="f125" fmla="*/ 64 f106 1"/>
              <a:gd name="f126" fmla="*/ 340 f105 1"/>
              <a:gd name="f127" fmla="*/ 30 f106 1"/>
              <a:gd name="f128" fmla="*/ 288 f105 1"/>
              <a:gd name="f129" fmla="*/ 69 f106 1"/>
              <a:gd name="f130" fmla="*/ 243 f105 1"/>
              <a:gd name="f131" fmla="*/ 114 f106 1"/>
              <a:gd name="f132" fmla="*/ 279 f105 1"/>
              <a:gd name="f133" fmla="*/ 72 f106 1"/>
              <a:gd name="f134" fmla="*/ 323 f105 1"/>
              <a:gd name="f135" fmla="*/ 164 f106 1"/>
              <a:gd name="f136" fmla="*/ 121 f105 1"/>
              <a:gd name="f137" fmla="*/ 149 f106 1"/>
              <a:gd name="f138" fmla="*/ 42 f105 1"/>
              <a:gd name="f139" fmla="*/ 115 f106 1"/>
              <a:gd name="f140" fmla="*/ 15 f105 1"/>
              <a:gd name="f141" fmla="*/ 87 f106 1"/>
              <a:gd name="f142" fmla="*/ 46 f105 1"/>
              <a:gd name="f143" fmla="*/ 91 f106 1"/>
              <a:gd name="f144" fmla="*/ 182 f105 1"/>
              <a:gd name="f145" fmla="*/ 207 f105 1"/>
              <a:gd name="f146" fmla="*/ 145 f106 1"/>
              <a:gd name="f147" fmla="*/ 188 f105 1"/>
              <a:gd name="f148" fmla="+- f107 0 f1"/>
              <a:gd name="f149" fmla="*/ f110 1 266"/>
              <a:gd name="f150" fmla="*/ f111 1 361"/>
              <a:gd name="f151" fmla="*/ f112 1 266"/>
              <a:gd name="f152" fmla="*/ f113 1 266"/>
              <a:gd name="f153" fmla="*/ f114 1 361"/>
              <a:gd name="f154" fmla="*/ f115 1 266"/>
              <a:gd name="f155" fmla="*/ f116 1 361"/>
              <a:gd name="f156" fmla="*/ f117 1 266"/>
              <a:gd name="f157" fmla="*/ f118 1 361"/>
              <a:gd name="f158" fmla="*/ f119 1 266"/>
              <a:gd name="f159" fmla="*/ f120 1 361"/>
              <a:gd name="f160" fmla="*/ f121 1 266"/>
              <a:gd name="f161" fmla="*/ f122 1 361"/>
              <a:gd name="f162" fmla="*/ f123 1 266"/>
              <a:gd name="f163" fmla="*/ f124 1 361"/>
              <a:gd name="f164" fmla="*/ f125 1 266"/>
              <a:gd name="f165" fmla="*/ f126 1 361"/>
              <a:gd name="f166" fmla="*/ f127 1 266"/>
              <a:gd name="f167" fmla="*/ f128 1 361"/>
              <a:gd name="f168" fmla="*/ f129 1 266"/>
              <a:gd name="f169" fmla="*/ f130 1 361"/>
              <a:gd name="f170" fmla="*/ f131 1 266"/>
              <a:gd name="f171" fmla="*/ f132 1 361"/>
              <a:gd name="f172" fmla="*/ f133 1 266"/>
              <a:gd name="f173" fmla="*/ f134 1 361"/>
              <a:gd name="f174" fmla="*/ f135 1 266"/>
              <a:gd name="f175" fmla="*/ f136 1 361"/>
              <a:gd name="f176" fmla="*/ f137 1 266"/>
              <a:gd name="f177" fmla="*/ f138 1 361"/>
              <a:gd name="f178" fmla="*/ f139 1 266"/>
              <a:gd name="f179" fmla="*/ f140 1 361"/>
              <a:gd name="f180" fmla="*/ f141 1 266"/>
              <a:gd name="f181" fmla="*/ f142 1 361"/>
              <a:gd name="f182" fmla="*/ f143 1 266"/>
              <a:gd name="f183" fmla="*/ f144 1 361"/>
              <a:gd name="f184" fmla="*/ f145 1 361"/>
              <a:gd name="f185" fmla="*/ f146 1 266"/>
              <a:gd name="f186" fmla="*/ f147 1 361"/>
              <a:gd name="f187" fmla="*/ 0 1 f108"/>
              <a:gd name="f188" fmla="*/ f102 1 f108"/>
              <a:gd name="f189" fmla="*/ 0 1 f109"/>
              <a:gd name="f190" fmla="*/ f103 1 f109"/>
              <a:gd name="f191" fmla="*/ f149 1 f108"/>
              <a:gd name="f192" fmla="*/ f150 1 f109"/>
              <a:gd name="f193" fmla="*/ f151 1 f108"/>
              <a:gd name="f194" fmla="*/ f152 1 f108"/>
              <a:gd name="f195" fmla="*/ f153 1 f109"/>
              <a:gd name="f196" fmla="*/ f154 1 f108"/>
              <a:gd name="f197" fmla="*/ f155 1 f109"/>
              <a:gd name="f198" fmla="*/ f156 1 f108"/>
              <a:gd name="f199" fmla="*/ f157 1 f109"/>
              <a:gd name="f200" fmla="*/ f158 1 f108"/>
              <a:gd name="f201" fmla="*/ f159 1 f109"/>
              <a:gd name="f202" fmla="*/ f160 1 f108"/>
              <a:gd name="f203" fmla="*/ f161 1 f109"/>
              <a:gd name="f204" fmla="*/ f162 1 f108"/>
              <a:gd name="f205" fmla="*/ f163 1 f109"/>
              <a:gd name="f206" fmla="*/ f164 1 f108"/>
              <a:gd name="f207" fmla="*/ f165 1 f109"/>
              <a:gd name="f208" fmla="*/ f166 1 f108"/>
              <a:gd name="f209" fmla="*/ f167 1 f109"/>
              <a:gd name="f210" fmla="*/ f168 1 f108"/>
              <a:gd name="f211" fmla="*/ f169 1 f109"/>
              <a:gd name="f212" fmla="*/ f170 1 f108"/>
              <a:gd name="f213" fmla="*/ f171 1 f109"/>
              <a:gd name="f214" fmla="*/ f172 1 f108"/>
              <a:gd name="f215" fmla="*/ f173 1 f109"/>
              <a:gd name="f216" fmla="*/ f174 1 f108"/>
              <a:gd name="f217" fmla="*/ f175 1 f109"/>
              <a:gd name="f218" fmla="*/ f176 1 f108"/>
              <a:gd name="f219" fmla="*/ f177 1 f109"/>
              <a:gd name="f220" fmla="*/ f178 1 f108"/>
              <a:gd name="f221" fmla="*/ f179 1 f109"/>
              <a:gd name="f222" fmla="*/ f180 1 f108"/>
              <a:gd name="f223" fmla="*/ f181 1 f109"/>
              <a:gd name="f224" fmla="*/ f182 1 f108"/>
              <a:gd name="f225" fmla="*/ f183 1 f109"/>
              <a:gd name="f226" fmla="*/ f184 1 f109"/>
              <a:gd name="f227" fmla="*/ f185 1 f108"/>
              <a:gd name="f228" fmla="*/ f186 1 f109"/>
              <a:gd name="f229" fmla="*/ f187 f99 1"/>
              <a:gd name="f230" fmla="*/ f188 f99 1"/>
              <a:gd name="f231" fmla="*/ f190 f100 1"/>
              <a:gd name="f232" fmla="*/ f189 f100 1"/>
              <a:gd name="f233" fmla="*/ f191 f99 1"/>
              <a:gd name="f234" fmla="*/ f192 f100 1"/>
              <a:gd name="f235" fmla="*/ f193 f99 1"/>
              <a:gd name="f236" fmla="*/ f194 f99 1"/>
              <a:gd name="f237" fmla="*/ f195 f100 1"/>
              <a:gd name="f238" fmla="*/ f196 f99 1"/>
              <a:gd name="f239" fmla="*/ f197 f100 1"/>
              <a:gd name="f240" fmla="*/ f198 f99 1"/>
              <a:gd name="f241" fmla="*/ f199 f100 1"/>
              <a:gd name="f242" fmla="*/ f200 f99 1"/>
              <a:gd name="f243" fmla="*/ f201 f100 1"/>
              <a:gd name="f244" fmla="*/ f202 f99 1"/>
              <a:gd name="f245" fmla="*/ f203 f100 1"/>
              <a:gd name="f246" fmla="*/ f204 f99 1"/>
              <a:gd name="f247" fmla="*/ f205 f100 1"/>
              <a:gd name="f248" fmla="*/ f206 f99 1"/>
              <a:gd name="f249" fmla="*/ f207 f100 1"/>
              <a:gd name="f250" fmla="*/ f208 f99 1"/>
              <a:gd name="f251" fmla="*/ f209 f100 1"/>
              <a:gd name="f252" fmla="*/ f210 f99 1"/>
              <a:gd name="f253" fmla="*/ f211 f100 1"/>
              <a:gd name="f254" fmla="*/ f212 f99 1"/>
              <a:gd name="f255" fmla="*/ f213 f100 1"/>
              <a:gd name="f256" fmla="*/ f214 f99 1"/>
              <a:gd name="f257" fmla="*/ f215 f100 1"/>
              <a:gd name="f258" fmla="*/ f216 f99 1"/>
              <a:gd name="f259" fmla="*/ f217 f100 1"/>
              <a:gd name="f260" fmla="*/ f218 f99 1"/>
              <a:gd name="f261" fmla="*/ f219 f100 1"/>
              <a:gd name="f262" fmla="*/ f220 f99 1"/>
              <a:gd name="f263" fmla="*/ f221 f100 1"/>
              <a:gd name="f264" fmla="*/ f222 f99 1"/>
              <a:gd name="f265" fmla="*/ f223 f100 1"/>
              <a:gd name="f266" fmla="*/ f224 f99 1"/>
              <a:gd name="f267" fmla="*/ f225 f100 1"/>
              <a:gd name="f268" fmla="*/ f226 f100 1"/>
              <a:gd name="f269" fmla="*/ f227 f99 1"/>
              <a:gd name="f270" fmla="*/ f228 f100 1"/>
            </a:gdLst>
            <a:ahLst/>
            <a:cxnLst>
              <a:cxn ang="3cd4">
                <a:pos x="hc" y="t"/>
              </a:cxn>
              <a:cxn ang="0">
                <a:pos x="r" y="vc"/>
              </a:cxn>
              <a:cxn ang="cd4">
                <a:pos x="hc" y="b"/>
              </a:cxn>
              <a:cxn ang="cd2">
                <a:pos x="l" y="vc"/>
              </a:cxn>
              <a:cxn ang="f148">
                <a:pos x="f233" y="f234"/>
              </a:cxn>
              <a:cxn ang="f148">
                <a:pos x="f235" y="f234"/>
              </a:cxn>
              <a:cxn ang="f148">
                <a:pos x="f236" y="f237"/>
              </a:cxn>
              <a:cxn ang="f148">
                <a:pos x="f238" y="f239"/>
              </a:cxn>
              <a:cxn ang="f148">
                <a:pos x="f240" y="f241"/>
              </a:cxn>
              <a:cxn ang="f148">
                <a:pos x="f242" y="f243"/>
              </a:cxn>
              <a:cxn ang="f148">
                <a:pos x="f244" y="f245"/>
              </a:cxn>
              <a:cxn ang="f148">
                <a:pos x="f246" y="f247"/>
              </a:cxn>
              <a:cxn ang="f148">
                <a:pos x="f248" y="f249"/>
              </a:cxn>
              <a:cxn ang="f148">
                <a:pos x="f250" y="f251"/>
              </a:cxn>
              <a:cxn ang="f148">
                <a:pos x="f252" y="f253"/>
              </a:cxn>
              <a:cxn ang="f148">
                <a:pos x="f254" y="f255"/>
              </a:cxn>
              <a:cxn ang="f148">
                <a:pos x="f256" y="f257"/>
              </a:cxn>
              <a:cxn ang="f148">
                <a:pos x="f233" y="f234"/>
              </a:cxn>
              <a:cxn ang="f148">
                <a:pos x="f258" y="f259"/>
              </a:cxn>
              <a:cxn ang="f148">
                <a:pos x="f260" y="f261"/>
              </a:cxn>
              <a:cxn ang="f148">
                <a:pos x="f262" y="f263"/>
              </a:cxn>
              <a:cxn ang="f148">
                <a:pos x="f264" y="f265"/>
              </a:cxn>
              <a:cxn ang="f148">
                <a:pos x="f266" y="f267"/>
              </a:cxn>
              <a:cxn ang="f148">
                <a:pos x="f254" y="f268"/>
              </a:cxn>
              <a:cxn ang="f148">
                <a:pos x="f269" y="f270"/>
              </a:cxn>
              <a:cxn ang="f148">
                <a:pos x="f258" y="f259"/>
              </a:cxn>
            </a:cxnLst>
            <a:rect l="f229" t="f232" r="f230" b="f231"/>
            <a:pathLst>
              <a:path w="266" h="361">
                <a:moveTo>
                  <a:pt x="f8" y="f9"/>
                </a:moveTo>
                <a:cubicBezTo>
                  <a:pt x="f10" y="f11"/>
                  <a:pt x="f12" y="f11"/>
                  <a:pt x="f13" y="f9"/>
                </a:cubicBezTo>
                <a:cubicBezTo>
                  <a:pt x="f14" y="f15"/>
                  <a:pt x="f16" y="f17"/>
                  <a:pt x="f18" y="f19"/>
                </a:cubicBezTo>
                <a:cubicBezTo>
                  <a:pt x="f13" y="f20"/>
                  <a:pt x="f21" y="f22"/>
                  <a:pt x="f23" y="f24"/>
                </a:cubicBezTo>
                <a:cubicBezTo>
                  <a:pt x="f25" y="f26"/>
                  <a:pt x="f27" y="f28"/>
                  <a:pt x="f29" y="f30"/>
                </a:cubicBezTo>
                <a:cubicBezTo>
                  <a:pt x="f5" y="f31"/>
                  <a:pt x="f32" y="f33"/>
                  <a:pt x="f34" y="f35"/>
                </a:cubicBezTo>
                <a:cubicBezTo>
                  <a:pt x="f36" y="f5"/>
                  <a:pt x="f2" y="f37"/>
                  <a:pt x="f38" y="f39"/>
                </a:cubicBezTo>
                <a:cubicBezTo>
                  <a:pt x="f6" y="f40"/>
                  <a:pt x="f41" y="f42"/>
                  <a:pt x="f43" y="f44"/>
                </a:cubicBezTo>
                <a:cubicBezTo>
                  <a:pt x="f45" y="f46"/>
                  <a:pt x="f47" y="f7"/>
                  <a:pt x="f48" y="f49"/>
                </a:cubicBezTo>
                <a:cubicBezTo>
                  <a:pt x="f50" y="f51"/>
                  <a:pt x="f52" y="f53"/>
                  <a:pt x="f32" y="f54"/>
                </a:cubicBezTo>
                <a:cubicBezTo>
                  <a:pt x="f55" y="f42"/>
                  <a:pt x="f56" y="f57"/>
                  <a:pt x="f58" y="f59"/>
                </a:cubicBezTo>
                <a:cubicBezTo>
                  <a:pt x="f60" y="f61"/>
                  <a:pt x="f62" y="f63"/>
                  <a:pt x="f64" y="f65"/>
                </a:cubicBezTo>
                <a:cubicBezTo>
                  <a:pt x="f66" y="f67"/>
                  <a:pt x="f68" y="f69"/>
                  <a:pt x="f70" y="f71"/>
                </a:cubicBezTo>
                <a:cubicBezTo>
                  <a:pt x="f72" y="f71"/>
                  <a:pt x="f58" y="f71"/>
                  <a:pt x="f8" y="f9"/>
                </a:cubicBezTo>
                <a:close/>
                <a:moveTo>
                  <a:pt x="f73" y="f74"/>
                </a:moveTo>
                <a:cubicBezTo>
                  <a:pt x="f18" y="f60"/>
                  <a:pt x="f75" y="f76"/>
                  <a:pt x="f77" y="f78"/>
                </a:cubicBezTo>
                <a:cubicBezTo>
                  <a:pt x="f79" y="f80"/>
                  <a:pt x="f13" y="f81"/>
                  <a:pt x="f66" y="f82"/>
                </a:cubicBezTo>
                <a:cubicBezTo>
                  <a:pt x="f83" y="f37"/>
                  <a:pt x="f10" y="f52"/>
                  <a:pt x="f84" y="f85"/>
                </a:cubicBezTo>
                <a:cubicBezTo>
                  <a:pt x="f86" y="f87"/>
                  <a:pt x="f10" y="f88"/>
                  <a:pt x="f87" y="f89"/>
                </a:cubicBezTo>
                <a:cubicBezTo>
                  <a:pt x="f60" y="f90"/>
                  <a:pt x="f91" y="f92"/>
                  <a:pt x="f64" y="f92"/>
                </a:cubicBezTo>
                <a:cubicBezTo>
                  <a:pt x="f40" y="f38"/>
                  <a:pt x="f93" y="f94"/>
                  <a:pt x="f79" y="f95"/>
                </a:cubicBezTo>
                <a:cubicBezTo>
                  <a:pt x="f96" y="f97"/>
                  <a:pt x="f18" y="f36"/>
                  <a:pt x="f73" y="f74"/>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08" name="Freeform 116">
            <a:extLst>
              <a:ext uri="{FF2B5EF4-FFF2-40B4-BE49-F238E27FC236}">
                <a16:creationId xmlns:a16="http://schemas.microsoft.com/office/drawing/2014/main" id="{72EE3431-41B5-4EB8-ACB9-11E925D93368}"/>
              </a:ext>
            </a:extLst>
          </p:cNvPr>
          <p:cNvSpPr/>
          <p:nvPr/>
        </p:nvSpPr>
        <p:spPr>
          <a:xfrm>
            <a:off x="4041776" y="1438278"/>
            <a:ext cx="79379" cy="101598"/>
          </a:xfrm>
          <a:custGeom>
            <a:avLst/>
            <a:gdLst>
              <a:gd name="f0" fmla="val 10800000"/>
              <a:gd name="f1" fmla="val 5400000"/>
              <a:gd name="f2" fmla="val 180"/>
              <a:gd name="f3" fmla="val w"/>
              <a:gd name="f4" fmla="val h"/>
              <a:gd name="f5" fmla="val 0"/>
              <a:gd name="f6" fmla="val 90"/>
              <a:gd name="f7" fmla="val 114"/>
              <a:gd name="f8" fmla="val 43"/>
              <a:gd name="f9" fmla="val 52"/>
              <a:gd name="f10" fmla="val 2"/>
              <a:gd name="f11" fmla="val 59"/>
              <a:gd name="f12" fmla="val 3"/>
              <a:gd name="f13" fmla="val 68"/>
              <a:gd name="f14" fmla="val 5"/>
              <a:gd name="f15" fmla="val 27"/>
              <a:gd name="f16" fmla="val 49"/>
              <a:gd name="f17" fmla="val 73"/>
              <a:gd name="f18" fmla="val 75"/>
              <a:gd name="f19" fmla="val 71"/>
              <a:gd name="f20" fmla="val 80"/>
              <a:gd name="f21" fmla="val 70"/>
              <a:gd name="f22" fmla="val 67"/>
              <a:gd name="f23" fmla="val 81"/>
              <a:gd name="f24" fmla="val 77"/>
              <a:gd name="f25" fmla="val 83"/>
              <a:gd name="f26" fmla="val 96"/>
              <a:gd name="f27" fmla="val 72"/>
              <a:gd name="f28" fmla="val 105"/>
              <a:gd name="f29" fmla="val 42"/>
              <a:gd name="f30" fmla="val 28"/>
              <a:gd name="f31" fmla="val 32"/>
              <a:gd name="f32" fmla="val 104"/>
              <a:gd name="f33" fmla="val 36"/>
              <a:gd name="f34" fmla="val 94"/>
              <a:gd name="f35" fmla="val 40"/>
              <a:gd name="f36" fmla="val 82"/>
              <a:gd name="f37" fmla="val 25"/>
              <a:gd name="f38" fmla="val 14"/>
              <a:gd name="f39" fmla="val 53"/>
              <a:gd name="f40" fmla="val 37"/>
              <a:gd name="f41" fmla="val 34"/>
              <a:gd name="f42" fmla="val 31"/>
              <a:gd name="f43" fmla="val 33"/>
              <a:gd name="f44" fmla="val 26"/>
              <a:gd name="f45" fmla="val 45"/>
              <a:gd name="f46" fmla="val 18"/>
              <a:gd name="f47" fmla="val 58"/>
              <a:gd name="f48" fmla="val 11"/>
              <a:gd name="f49" fmla="val 20"/>
              <a:gd name="f50" fmla="+- 0 0 -90"/>
              <a:gd name="f51" fmla="*/ f3 1 90"/>
              <a:gd name="f52" fmla="*/ f4 1 114"/>
              <a:gd name="f53" fmla="val f5"/>
              <a:gd name="f54" fmla="val f6"/>
              <a:gd name="f55" fmla="val f7"/>
              <a:gd name="f56" fmla="*/ f50 f0 1"/>
              <a:gd name="f57" fmla="+- f55 0 f53"/>
              <a:gd name="f58" fmla="+- f54 0 f53"/>
              <a:gd name="f59" fmla="*/ f56 1 f2"/>
              <a:gd name="f60" fmla="*/ f58 1 90"/>
              <a:gd name="f61" fmla="*/ f57 1 114"/>
              <a:gd name="f62" fmla="*/ 43 f58 1"/>
              <a:gd name="f63" fmla="*/ 0 f57 1"/>
              <a:gd name="f64" fmla="*/ 68 f58 1"/>
              <a:gd name="f65" fmla="*/ 5 f57 1"/>
              <a:gd name="f66" fmla="*/ 73 f57 1"/>
              <a:gd name="f67" fmla="*/ 90 f58 1"/>
              <a:gd name="f68" fmla="*/ 67 f57 1"/>
              <a:gd name="f69" fmla="*/ 70 f58 1"/>
              <a:gd name="f70" fmla="*/ 90 f57 1"/>
              <a:gd name="f71" fmla="*/ 73 f58 1"/>
              <a:gd name="f72" fmla="*/ 114 f57 1"/>
              <a:gd name="f73" fmla="*/ 28 f58 1"/>
              <a:gd name="f74" fmla="*/ 40 f58 1"/>
              <a:gd name="f75" fmla="*/ 82 f57 1"/>
              <a:gd name="f76" fmla="*/ 0 f58 1"/>
              <a:gd name="f77" fmla="*/ 80 f57 1"/>
              <a:gd name="f78" fmla="*/ 37 f58 1"/>
              <a:gd name="f79" fmla="*/ 32 f57 1"/>
              <a:gd name="f80" fmla="*/ 33 f58 1"/>
              <a:gd name="f81" fmla="*/ 31 f57 1"/>
              <a:gd name="f82" fmla="*/ 11 f58 1"/>
              <a:gd name="f83" fmla="*/ 72 f57 1"/>
              <a:gd name="f84" fmla="+- f59 0 f1"/>
              <a:gd name="f85" fmla="*/ f62 1 90"/>
              <a:gd name="f86" fmla="*/ f63 1 114"/>
              <a:gd name="f87" fmla="*/ f64 1 90"/>
              <a:gd name="f88" fmla="*/ f65 1 114"/>
              <a:gd name="f89" fmla="*/ f66 1 114"/>
              <a:gd name="f90" fmla="*/ f67 1 90"/>
              <a:gd name="f91" fmla="*/ f68 1 114"/>
              <a:gd name="f92" fmla="*/ f69 1 90"/>
              <a:gd name="f93" fmla="*/ f70 1 114"/>
              <a:gd name="f94" fmla="*/ f71 1 90"/>
              <a:gd name="f95" fmla="*/ f72 1 114"/>
              <a:gd name="f96" fmla="*/ f73 1 90"/>
              <a:gd name="f97" fmla="*/ f74 1 90"/>
              <a:gd name="f98" fmla="*/ f75 1 114"/>
              <a:gd name="f99" fmla="*/ f76 1 90"/>
              <a:gd name="f100" fmla="*/ f77 1 114"/>
              <a:gd name="f101" fmla="*/ f78 1 90"/>
              <a:gd name="f102" fmla="*/ f79 1 114"/>
              <a:gd name="f103" fmla="*/ f80 1 90"/>
              <a:gd name="f104" fmla="*/ f81 1 114"/>
              <a:gd name="f105" fmla="*/ f82 1 90"/>
              <a:gd name="f106" fmla="*/ f83 1 114"/>
              <a:gd name="f107" fmla="*/ 0 1 f60"/>
              <a:gd name="f108" fmla="*/ f54 1 f60"/>
              <a:gd name="f109" fmla="*/ 0 1 f61"/>
              <a:gd name="f110" fmla="*/ f55 1 f61"/>
              <a:gd name="f111" fmla="*/ f85 1 f60"/>
              <a:gd name="f112" fmla="*/ f86 1 f61"/>
              <a:gd name="f113" fmla="*/ f87 1 f60"/>
              <a:gd name="f114" fmla="*/ f88 1 f61"/>
              <a:gd name="f115" fmla="*/ f89 1 f61"/>
              <a:gd name="f116" fmla="*/ f90 1 f60"/>
              <a:gd name="f117" fmla="*/ f91 1 f61"/>
              <a:gd name="f118" fmla="*/ f92 1 f60"/>
              <a:gd name="f119" fmla="*/ f93 1 f61"/>
              <a:gd name="f120" fmla="*/ f94 1 f60"/>
              <a:gd name="f121" fmla="*/ f95 1 f61"/>
              <a:gd name="f122" fmla="*/ f96 1 f60"/>
              <a:gd name="f123" fmla="*/ f97 1 f60"/>
              <a:gd name="f124" fmla="*/ f98 1 f61"/>
              <a:gd name="f125" fmla="*/ f99 1 f60"/>
              <a:gd name="f126" fmla="*/ f100 1 f61"/>
              <a:gd name="f127" fmla="*/ f101 1 f60"/>
              <a:gd name="f128" fmla="*/ f102 1 f61"/>
              <a:gd name="f129" fmla="*/ f103 1 f60"/>
              <a:gd name="f130" fmla="*/ f104 1 f61"/>
              <a:gd name="f131" fmla="*/ f105 1 f60"/>
              <a:gd name="f132" fmla="*/ f106 1 f61"/>
              <a:gd name="f133" fmla="*/ f107 f51 1"/>
              <a:gd name="f134" fmla="*/ f108 f51 1"/>
              <a:gd name="f135" fmla="*/ f110 f52 1"/>
              <a:gd name="f136" fmla="*/ f109 f52 1"/>
              <a:gd name="f137" fmla="*/ f111 f51 1"/>
              <a:gd name="f138" fmla="*/ f112 f52 1"/>
              <a:gd name="f139" fmla="*/ f113 f51 1"/>
              <a:gd name="f140" fmla="*/ f114 f52 1"/>
              <a:gd name="f141" fmla="*/ f115 f52 1"/>
              <a:gd name="f142" fmla="*/ f116 f51 1"/>
              <a:gd name="f143" fmla="*/ f117 f52 1"/>
              <a:gd name="f144" fmla="*/ f118 f51 1"/>
              <a:gd name="f145" fmla="*/ f119 f52 1"/>
              <a:gd name="f146" fmla="*/ f120 f51 1"/>
              <a:gd name="f147" fmla="*/ f121 f52 1"/>
              <a:gd name="f148" fmla="*/ f122 f51 1"/>
              <a:gd name="f149" fmla="*/ f123 f51 1"/>
              <a:gd name="f150" fmla="*/ f124 f52 1"/>
              <a:gd name="f151" fmla="*/ f125 f51 1"/>
              <a:gd name="f152" fmla="*/ f126 f52 1"/>
              <a:gd name="f153" fmla="*/ f127 f51 1"/>
              <a:gd name="f154" fmla="*/ f128 f52 1"/>
              <a:gd name="f155" fmla="*/ f129 f51 1"/>
              <a:gd name="f156" fmla="*/ f130 f52 1"/>
              <a:gd name="f157" fmla="*/ f131 f51 1"/>
              <a:gd name="f158" fmla="*/ f132 f52 1"/>
            </a:gdLst>
            <a:ahLst/>
            <a:cxnLst>
              <a:cxn ang="3cd4">
                <a:pos x="hc" y="t"/>
              </a:cxn>
              <a:cxn ang="0">
                <a:pos x="r" y="vc"/>
              </a:cxn>
              <a:cxn ang="cd4">
                <a:pos x="hc" y="b"/>
              </a:cxn>
              <a:cxn ang="cd2">
                <a:pos x="l" y="vc"/>
              </a:cxn>
              <a:cxn ang="f84">
                <a:pos x="f137" y="f138"/>
              </a:cxn>
              <a:cxn ang="f84">
                <a:pos x="f139" y="f140"/>
              </a:cxn>
              <a:cxn ang="f84">
                <a:pos x="f139" y="f141"/>
              </a:cxn>
              <a:cxn ang="f84">
                <a:pos x="f142" y="f143"/>
              </a:cxn>
              <a:cxn ang="f84">
                <a:pos x="f144" y="f145"/>
              </a:cxn>
              <a:cxn ang="f84">
                <a:pos x="f146" y="f147"/>
              </a:cxn>
              <a:cxn ang="f84">
                <a:pos x="f148" y="f147"/>
              </a:cxn>
              <a:cxn ang="f84">
                <a:pos x="f149" y="f150"/>
              </a:cxn>
              <a:cxn ang="f84">
                <a:pos x="f151" y="f152"/>
              </a:cxn>
              <a:cxn ang="f84">
                <a:pos x="f137" y="f138"/>
              </a:cxn>
              <a:cxn ang="f84">
                <a:pos x="f153" y="f154"/>
              </a:cxn>
              <a:cxn ang="f84">
                <a:pos x="f155" y="f156"/>
              </a:cxn>
              <a:cxn ang="f84">
                <a:pos x="f157" y="f158"/>
              </a:cxn>
              <a:cxn ang="f84">
                <a:pos x="f153" y="f158"/>
              </a:cxn>
              <a:cxn ang="f84">
                <a:pos x="f153" y="f154"/>
              </a:cxn>
            </a:cxnLst>
            <a:rect l="f133" t="f136" r="f134" b="f135"/>
            <a:pathLst>
              <a:path w="90" h="114">
                <a:moveTo>
                  <a:pt x="f8" y="f5"/>
                </a:moveTo>
                <a:cubicBezTo>
                  <a:pt x="f9" y="f10"/>
                  <a:pt x="f11" y="f12"/>
                  <a:pt x="f13" y="f14"/>
                </a:cubicBezTo>
                <a:cubicBezTo>
                  <a:pt x="f13" y="f15"/>
                  <a:pt x="f13" y="f16"/>
                  <a:pt x="f13" y="f17"/>
                </a:cubicBezTo>
                <a:cubicBezTo>
                  <a:pt x="f18" y="f19"/>
                  <a:pt x="f20" y="f21"/>
                  <a:pt x="f6" y="f22"/>
                </a:cubicBezTo>
                <a:cubicBezTo>
                  <a:pt x="f23" y="f24"/>
                  <a:pt x="f17" y="f25"/>
                  <a:pt x="f21" y="f6"/>
                </a:cubicBezTo>
                <a:cubicBezTo>
                  <a:pt x="f13" y="f26"/>
                  <a:pt x="f27" y="f28"/>
                  <a:pt x="f17" y="f7"/>
                </a:cubicBezTo>
                <a:cubicBezTo>
                  <a:pt x="f11" y="f7"/>
                  <a:pt x="f29" y="f7"/>
                  <a:pt x="f30" y="f7"/>
                </a:cubicBezTo>
                <a:cubicBezTo>
                  <a:pt x="f31" y="f32"/>
                  <a:pt x="f33" y="f34"/>
                  <a:pt x="f35" y="f36"/>
                </a:cubicBezTo>
                <a:cubicBezTo>
                  <a:pt x="f37" y="f23"/>
                  <a:pt x="f38" y="f23"/>
                  <a:pt x="f5" y="f20"/>
                </a:cubicBezTo>
                <a:cubicBezTo>
                  <a:pt x="f38" y="f39"/>
                  <a:pt x="f30" y="f30"/>
                  <a:pt x="f8" y="f5"/>
                </a:cubicBezTo>
                <a:close/>
                <a:moveTo>
                  <a:pt x="f40" y="f31"/>
                </a:moveTo>
                <a:cubicBezTo>
                  <a:pt x="f33" y="f31"/>
                  <a:pt x="f41" y="f42"/>
                  <a:pt x="f43" y="f42"/>
                </a:cubicBezTo>
                <a:cubicBezTo>
                  <a:pt x="f44" y="f45"/>
                  <a:pt x="f46" y="f47"/>
                  <a:pt x="f48" y="f27"/>
                </a:cubicBezTo>
                <a:cubicBezTo>
                  <a:pt x="f49" y="f27"/>
                  <a:pt x="f30" y="f27"/>
                  <a:pt x="f40" y="f27"/>
                </a:cubicBezTo>
                <a:cubicBezTo>
                  <a:pt x="f40" y="f47"/>
                  <a:pt x="f40" y="f45"/>
                  <a:pt x="f40" y="f31"/>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09" name="Freeform 117">
            <a:extLst>
              <a:ext uri="{FF2B5EF4-FFF2-40B4-BE49-F238E27FC236}">
                <a16:creationId xmlns:a16="http://schemas.microsoft.com/office/drawing/2014/main" id="{B9F9121D-C0AA-4900-ADBA-F2E5D4EAD3CD}"/>
              </a:ext>
            </a:extLst>
          </p:cNvPr>
          <p:cNvSpPr/>
          <p:nvPr/>
        </p:nvSpPr>
        <p:spPr>
          <a:xfrm>
            <a:off x="4046540" y="1296984"/>
            <a:ext cx="71442" cy="103190"/>
          </a:xfrm>
          <a:custGeom>
            <a:avLst/>
            <a:gdLst>
              <a:gd name="f0" fmla="val 10800000"/>
              <a:gd name="f1" fmla="val 5400000"/>
              <a:gd name="f2" fmla="val 180"/>
              <a:gd name="f3" fmla="val w"/>
              <a:gd name="f4" fmla="val h"/>
              <a:gd name="f5" fmla="val 0"/>
              <a:gd name="f6" fmla="val 81"/>
              <a:gd name="f7" fmla="val 116"/>
              <a:gd name="f8" fmla="val 25"/>
              <a:gd name="f9" fmla="val 3"/>
              <a:gd name="f10" fmla="val 37"/>
              <a:gd name="f11" fmla="val 51"/>
              <a:gd name="f12" fmla="val 61"/>
              <a:gd name="f13" fmla="val 4"/>
              <a:gd name="f14" fmla="val 79"/>
              <a:gd name="f15" fmla="val 10"/>
              <a:gd name="f16" fmla="val 78"/>
              <a:gd name="f17" fmla="val 66"/>
              <a:gd name="f18" fmla="val 42"/>
              <a:gd name="f19" fmla="val 72"/>
              <a:gd name="f20" fmla="val 58"/>
              <a:gd name="f21" fmla="val 80"/>
              <a:gd name="f22" fmla="val 70"/>
              <a:gd name="f23" fmla="val 83"/>
              <a:gd name="f24" fmla="val 99"/>
              <a:gd name="f25" fmla="val 106"/>
              <a:gd name="f26" fmla="val 52"/>
              <a:gd name="f27" fmla="val 111"/>
              <a:gd name="f28" fmla="val 35"/>
              <a:gd name="f29" fmla="val 20"/>
              <a:gd name="f30" fmla="val 113"/>
              <a:gd name="f31" fmla="val 8"/>
              <a:gd name="f32" fmla="val 100"/>
              <a:gd name="f33" fmla="val 95"/>
              <a:gd name="f34" fmla="val 86"/>
              <a:gd name="f35" fmla="val 2"/>
              <a:gd name="f36" fmla="val 5"/>
              <a:gd name="f37" fmla="val 74"/>
              <a:gd name="f38" fmla="val 13"/>
              <a:gd name="f39" fmla="val 68"/>
              <a:gd name="f40" fmla="val 64"/>
              <a:gd name="f41" fmla="val 22"/>
              <a:gd name="f42" fmla="val 63"/>
              <a:gd name="f43" fmla="val 32"/>
              <a:gd name="f44" fmla="val 71"/>
              <a:gd name="f45" fmla="val 73"/>
              <a:gd name="f46" fmla="val 31"/>
              <a:gd name="f47" fmla="val 26"/>
              <a:gd name="f48" fmla="val 89"/>
              <a:gd name="f49" fmla="val 23"/>
              <a:gd name="f50" fmla="val 96"/>
              <a:gd name="f51" fmla="val 98"/>
              <a:gd name="f52" fmla="val 18"/>
              <a:gd name="f53" fmla="val 104"/>
              <a:gd name="f54" fmla="val 40"/>
              <a:gd name="f55" fmla="val 41"/>
              <a:gd name="f56" fmla="val 103"/>
              <a:gd name="f57" fmla="val 46"/>
              <a:gd name="f58" fmla="val 93"/>
              <a:gd name="f59" fmla="val 49"/>
              <a:gd name="f60" fmla="val 48"/>
              <a:gd name="f61" fmla="val 47"/>
              <a:gd name="f62" fmla="val 38"/>
              <a:gd name="f63" fmla="val 55"/>
              <a:gd name="f64" fmla="val 39"/>
              <a:gd name="f65" fmla="val 43"/>
              <a:gd name="f66" fmla="val 27"/>
              <a:gd name="f67" fmla="val 14"/>
              <a:gd name="f68" fmla="val 6"/>
              <a:gd name="f69" fmla="val 24"/>
              <a:gd name="f70" fmla="+- 0 0 -90"/>
              <a:gd name="f71" fmla="*/ f3 1 81"/>
              <a:gd name="f72" fmla="*/ f4 1 116"/>
              <a:gd name="f73" fmla="val f5"/>
              <a:gd name="f74" fmla="val f6"/>
              <a:gd name="f75" fmla="val f7"/>
              <a:gd name="f76" fmla="*/ f70 f0 1"/>
              <a:gd name="f77" fmla="+- f75 0 f73"/>
              <a:gd name="f78" fmla="+- f74 0 f73"/>
              <a:gd name="f79" fmla="*/ f76 1 f2"/>
              <a:gd name="f80" fmla="*/ f78 1 81"/>
              <a:gd name="f81" fmla="*/ f77 1 116"/>
              <a:gd name="f82" fmla="*/ 25 f78 1"/>
              <a:gd name="f83" fmla="*/ 3 f77 1"/>
              <a:gd name="f84" fmla="*/ 61 f78 1"/>
              <a:gd name="f85" fmla="*/ 4 f77 1"/>
              <a:gd name="f86" fmla="*/ 66 f78 1"/>
              <a:gd name="f87" fmla="*/ 42 f77 1"/>
              <a:gd name="f88" fmla="*/ 81 f78 1"/>
              <a:gd name="f89" fmla="*/ 83 f77 1"/>
              <a:gd name="f90" fmla="*/ 52 f78 1"/>
              <a:gd name="f91" fmla="*/ 111 f77 1"/>
              <a:gd name="f92" fmla="*/ 8 f78 1"/>
              <a:gd name="f93" fmla="*/ 100 f77 1"/>
              <a:gd name="f94" fmla="*/ 2 f78 1"/>
              <a:gd name="f95" fmla="*/ 81 f77 1"/>
              <a:gd name="f96" fmla="*/ 20 f78 1"/>
              <a:gd name="f97" fmla="*/ 64 f77 1"/>
              <a:gd name="f98" fmla="*/ 32 f78 1"/>
              <a:gd name="f99" fmla="*/ 73 f77 1"/>
              <a:gd name="f100" fmla="*/ 23 f78 1"/>
              <a:gd name="f101" fmla="*/ 96 f77 1"/>
              <a:gd name="f102" fmla="*/ 18 f78 1"/>
              <a:gd name="f103" fmla="*/ 104 f77 1"/>
              <a:gd name="f104" fmla="*/ 41 f78 1"/>
              <a:gd name="f105" fmla="*/ 103 f77 1"/>
              <a:gd name="f106" fmla="*/ 48 f78 1"/>
              <a:gd name="f107" fmla="*/ 68 f77 1"/>
              <a:gd name="f108" fmla="*/ 35 f78 1"/>
              <a:gd name="f109" fmla="*/ 52 f77 1"/>
              <a:gd name="f110" fmla="*/ 43 f78 1"/>
              <a:gd name="f111" fmla="*/ 14 f77 1"/>
              <a:gd name="f112" fmla="*/ 24 f78 1"/>
              <a:gd name="f113" fmla="+- f79 0 f1"/>
              <a:gd name="f114" fmla="*/ f82 1 81"/>
              <a:gd name="f115" fmla="*/ f83 1 116"/>
              <a:gd name="f116" fmla="*/ f84 1 81"/>
              <a:gd name="f117" fmla="*/ f85 1 116"/>
              <a:gd name="f118" fmla="*/ f86 1 81"/>
              <a:gd name="f119" fmla="*/ f87 1 116"/>
              <a:gd name="f120" fmla="*/ f88 1 81"/>
              <a:gd name="f121" fmla="*/ f89 1 116"/>
              <a:gd name="f122" fmla="*/ f90 1 81"/>
              <a:gd name="f123" fmla="*/ f91 1 116"/>
              <a:gd name="f124" fmla="*/ f92 1 81"/>
              <a:gd name="f125" fmla="*/ f93 1 116"/>
              <a:gd name="f126" fmla="*/ f94 1 81"/>
              <a:gd name="f127" fmla="*/ f95 1 116"/>
              <a:gd name="f128" fmla="*/ f96 1 81"/>
              <a:gd name="f129" fmla="*/ f97 1 116"/>
              <a:gd name="f130" fmla="*/ f98 1 81"/>
              <a:gd name="f131" fmla="*/ f99 1 116"/>
              <a:gd name="f132" fmla="*/ f100 1 81"/>
              <a:gd name="f133" fmla="*/ f101 1 116"/>
              <a:gd name="f134" fmla="*/ f102 1 81"/>
              <a:gd name="f135" fmla="*/ f103 1 116"/>
              <a:gd name="f136" fmla="*/ f104 1 81"/>
              <a:gd name="f137" fmla="*/ f105 1 116"/>
              <a:gd name="f138" fmla="*/ f106 1 81"/>
              <a:gd name="f139" fmla="*/ f107 1 116"/>
              <a:gd name="f140" fmla="*/ f108 1 81"/>
              <a:gd name="f141" fmla="*/ f109 1 116"/>
              <a:gd name="f142" fmla="*/ f110 1 81"/>
              <a:gd name="f143" fmla="*/ f111 1 116"/>
              <a:gd name="f144" fmla="*/ f112 1 81"/>
              <a:gd name="f145" fmla="*/ 0 1 f80"/>
              <a:gd name="f146" fmla="*/ f74 1 f80"/>
              <a:gd name="f147" fmla="*/ 0 1 f81"/>
              <a:gd name="f148" fmla="*/ f75 1 f81"/>
              <a:gd name="f149" fmla="*/ f114 1 f80"/>
              <a:gd name="f150" fmla="*/ f115 1 f81"/>
              <a:gd name="f151" fmla="*/ f116 1 f80"/>
              <a:gd name="f152" fmla="*/ f117 1 f81"/>
              <a:gd name="f153" fmla="*/ f118 1 f80"/>
              <a:gd name="f154" fmla="*/ f119 1 f81"/>
              <a:gd name="f155" fmla="*/ f120 1 f80"/>
              <a:gd name="f156" fmla="*/ f121 1 f81"/>
              <a:gd name="f157" fmla="*/ f122 1 f80"/>
              <a:gd name="f158" fmla="*/ f123 1 f81"/>
              <a:gd name="f159" fmla="*/ f124 1 f80"/>
              <a:gd name="f160" fmla="*/ f125 1 f81"/>
              <a:gd name="f161" fmla="*/ f126 1 f80"/>
              <a:gd name="f162" fmla="*/ f127 1 f81"/>
              <a:gd name="f163" fmla="*/ f128 1 f80"/>
              <a:gd name="f164" fmla="*/ f129 1 f81"/>
              <a:gd name="f165" fmla="*/ f130 1 f80"/>
              <a:gd name="f166" fmla="*/ f131 1 f81"/>
              <a:gd name="f167" fmla="*/ f132 1 f80"/>
              <a:gd name="f168" fmla="*/ f133 1 f81"/>
              <a:gd name="f169" fmla="*/ f134 1 f80"/>
              <a:gd name="f170" fmla="*/ f135 1 f81"/>
              <a:gd name="f171" fmla="*/ f136 1 f80"/>
              <a:gd name="f172" fmla="*/ f137 1 f81"/>
              <a:gd name="f173" fmla="*/ f138 1 f80"/>
              <a:gd name="f174" fmla="*/ f139 1 f81"/>
              <a:gd name="f175" fmla="*/ f140 1 f80"/>
              <a:gd name="f176" fmla="*/ f141 1 f81"/>
              <a:gd name="f177" fmla="*/ f142 1 f80"/>
              <a:gd name="f178" fmla="*/ f143 1 f81"/>
              <a:gd name="f179" fmla="*/ f144 1 f80"/>
              <a:gd name="f180" fmla="*/ f145 f71 1"/>
              <a:gd name="f181" fmla="*/ f146 f71 1"/>
              <a:gd name="f182" fmla="*/ f148 f72 1"/>
              <a:gd name="f183" fmla="*/ f147 f72 1"/>
              <a:gd name="f184" fmla="*/ f149 f71 1"/>
              <a:gd name="f185" fmla="*/ f150 f72 1"/>
              <a:gd name="f186" fmla="*/ f151 f71 1"/>
              <a:gd name="f187" fmla="*/ f152 f72 1"/>
              <a:gd name="f188" fmla="*/ f153 f71 1"/>
              <a:gd name="f189" fmla="*/ f154 f72 1"/>
              <a:gd name="f190" fmla="*/ f155 f71 1"/>
              <a:gd name="f191" fmla="*/ f156 f72 1"/>
              <a:gd name="f192" fmla="*/ f157 f71 1"/>
              <a:gd name="f193" fmla="*/ f158 f72 1"/>
              <a:gd name="f194" fmla="*/ f159 f71 1"/>
              <a:gd name="f195" fmla="*/ f160 f72 1"/>
              <a:gd name="f196" fmla="*/ f161 f71 1"/>
              <a:gd name="f197" fmla="*/ f162 f72 1"/>
              <a:gd name="f198" fmla="*/ f163 f71 1"/>
              <a:gd name="f199" fmla="*/ f164 f72 1"/>
              <a:gd name="f200" fmla="*/ f165 f71 1"/>
              <a:gd name="f201" fmla="*/ f166 f72 1"/>
              <a:gd name="f202" fmla="*/ f167 f71 1"/>
              <a:gd name="f203" fmla="*/ f168 f72 1"/>
              <a:gd name="f204" fmla="*/ f169 f71 1"/>
              <a:gd name="f205" fmla="*/ f170 f72 1"/>
              <a:gd name="f206" fmla="*/ f171 f71 1"/>
              <a:gd name="f207" fmla="*/ f172 f72 1"/>
              <a:gd name="f208" fmla="*/ f173 f71 1"/>
              <a:gd name="f209" fmla="*/ f174 f72 1"/>
              <a:gd name="f210" fmla="*/ f175 f71 1"/>
              <a:gd name="f211" fmla="*/ f176 f72 1"/>
              <a:gd name="f212" fmla="*/ f177 f71 1"/>
              <a:gd name="f213" fmla="*/ f178 f72 1"/>
              <a:gd name="f214" fmla="*/ f179 f71 1"/>
            </a:gdLst>
            <a:ahLst/>
            <a:cxnLst>
              <a:cxn ang="3cd4">
                <a:pos x="hc" y="t"/>
              </a:cxn>
              <a:cxn ang="0">
                <a:pos x="r" y="vc"/>
              </a:cxn>
              <a:cxn ang="cd4">
                <a:pos x="hc" y="b"/>
              </a:cxn>
              <a:cxn ang="cd2">
                <a:pos x="l" y="vc"/>
              </a:cxn>
              <a:cxn ang="f113">
                <a:pos x="f184" y="f185"/>
              </a:cxn>
              <a:cxn ang="f113">
                <a:pos x="f186" y="f187"/>
              </a:cxn>
              <a:cxn ang="f113">
                <a:pos x="f188" y="f189"/>
              </a:cxn>
              <a:cxn ang="f113">
                <a:pos x="f190" y="f191"/>
              </a:cxn>
              <a:cxn ang="f113">
                <a:pos x="f192" y="f193"/>
              </a:cxn>
              <a:cxn ang="f113">
                <a:pos x="f194" y="f195"/>
              </a:cxn>
              <a:cxn ang="f113">
                <a:pos x="f196" y="f197"/>
              </a:cxn>
              <a:cxn ang="f113">
                <a:pos x="f198" y="f199"/>
              </a:cxn>
              <a:cxn ang="f113">
                <a:pos x="f200" y="f201"/>
              </a:cxn>
              <a:cxn ang="f113">
                <a:pos x="f202" y="f203"/>
              </a:cxn>
              <a:cxn ang="f113">
                <a:pos x="f204" y="f205"/>
              </a:cxn>
              <a:cxn ang="f113">
                <a:pos x="f206" y="f207"/>
              </a:cxn>
              <a:cxn ang="f113">
                <a:pos x="f208" y="f209"/>
              </a:cxn>
              <a:cxn ang="f113">
                <a:pos x="f210" y="f211"/>
              </a:cxn>
              <a:cxn ang="f113">
                <a:pos x="f212" y="f213"/>
              </a:cxn>
              <a:cxn ang="f113">
                <a:pos x="f214" y="f185"/>
              </a:cxn>
              <a:cxn ang="f113">
                <a:pos x="f184" y="f185"/>
              </a:cxn>
            </a:cxnLst>
            <a:rect l="f180" t="f183" r="f181" b="f182"/>
            <a:pathLst>
              <a:path w="81" h="115">
                <a:moveTo>
                  <a:pt x="f8" y="f9"/>
                </a:moveTo>
                <a:cubicBezTo>
                  <a:pt x="f10" y="f9"/>
                  <a:pt x="f11" y="f5"/>
                  <a:pt x="f12" y="f13"/>
                </a:cubicBezTo>
                <a:cubicBezTo>
                  <a:pt x="f14" y="f15"/>
                  <a:pt x="f16" y="f8"/>
                  <a:pt x="f17" y="f18"/>
                </a:cubicBezTo>
                <a:cubicBezTo>
                  <a:pt x="f19" y="f20"/>
                  <a:pt x="f21" y="f22"/>
                  <a:pt x="f6" y="f23"/>
                </a:cubicBezTo>
                <a:cubicBezTo>
                  <a:pt x="f6" y="f24"/>
                  <a:pt x="f17" y="f25"/>
                  <a:pt x="f26" y="f27"/>
                </a:cubicBezTo>
                <a:cubicBezTo>
                  <a:pt x="f28" y="f7"/>
                  <a:pt x="f29" y="f30"/>
                  <a:pt x="f31" y="f32"/>
                </a:cubicBezTo>
                <a:cubicBezTo>
                  <a:pt x="f13" y="f33"/>
                  <a:pt x="f5" y="f34"/>
                  <a:pt x="f35" y="f6"/>
                </a:cubicBezTo>
                <a:cubicBezTo>
                  <a:pt x="f36" y="f37"/>
                  <a:pt x="f38" y="f39"/>
                  <a:pt x="f29" y="f40"/>
                </a:cubicBezTo>
                <a:cubicBezTo>
                  <a:pt x="f41" y="f42"/>
                  <a:pt x="f43" y="f44"/>
                  <a:pt x="f43" y="f45"/>
                </a:cubicBezTo>
                <a:cubicBezTo>
                  <a:pt x="f46" y="f6"/>
                  <a:pt x="f47" y="f48"/>
                  <a:pt x="f49" y="f50"/>
                </a:cubicBezTo>
                <a:cubicBezTo>
                  <a:pt x="f41" y="f51"/>
                  <a:pt x="f29" y="f51"/>
                  <a:pt x="f52" y="f53"/>
                </a:cubicBezTo>
                <a:cubicBezTo>
                  <a:pt x="f47" y="f53"/>
                  <a:pt x="f54" y="f25"/>
                  <a:pt x="f55" y="f56"/>
                </a:cubicBezTo>
                <a:cubicBezTo>
                  <a:pt x="f57" y="f58"/>
                  <a:pt x="f59" y="f21"/>
                  <a:pt x="f60" y="f39"/>
                </a:cubicBezTo>
                <a:cubicBezTo>
                  <a:pt x="f61" y="f12"/>
                  <a:pt x="f62" y="f63"/>
                  <a:pt x="f28" y="f26"/>
                </a:cubicBezTo>
                <a:cubicBezTo>
                  <a:pt x="f62" y="f64"/>
                  <a:pt x="f65" y="f66"/>
                  <a:pt x="f65" y="f67"/>
                </a:cubicBezTo>
                <a:cubicBezTo>
                  <a:pt x="f65" y="f15"/>
                  <a:pt x="f46" y="f68"/>
                  <a:pt x="f69" y="f9"/>
                </a:cubicBezTo>
                <a:lnTo>
                  <a:pt x="f8" y="f9"/>
                </a:ln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10" name="Freeform 118">
            <a:extLst>
              <a:ext uri="{FF2B5EF4-FFF2-40B4-BE49-F238E27FC236}">
                <a16:creationId xmlns:a16="http://schemas.microsoft.com/office/drawing/2014/main" id="{86AF718C-C5A2-469D-9086-01CE9A72B591}"/>
              </a:ext>
            </a:extLst>
          </p:cNvPr>
          <p:cNvSpPr/>
          <p:nvPr/>
        </p:nvSpPr>
        <p:spPr>
          <a:xfrm>
            <a:off x="4044948" y="1411284"/>
            <a:ext cx="79379" cy="20638"/>
          </a:xfrm>
          <a:custGeom>
            <a:avLst/>
            <a:gdLst>
              <a:gd name="f0" fmla="val 10800000"/>
              <a:gd name="f1" fmla="val 5400000"/>
              <a:gd name="f2" fmla="val 180"/>
              <a:gd name="f3" fmla="val w"/>
              <a:gd name="f4" fmla="val h"/>
              <a:gd name="f5" fmla="val 0"/>
              <a:gd name="f6" fmla="val 88"/>
              <a:gd name="f7" fmla="val 23"/>
              <a:gd name="f8" fmla="val 17"/>
              <a:gd name="f9" fmla="val 27"/>
              <a:gd name="f10" fmla="val 9"/>
              <a:gd name="f11" fmla="val 21"/>
              <a:gd name="f12" fmla="val 2"/>
              <a:gd name="f13" fmla="val 28"/>
              <a:gd name="f14" fmla="val 1"/>
              <a:gd name="f15" fmla="val 54"/>
              <a:gd name="f16" fmla="val 79"/>
              <a:gd name="f17" fmla="val 82"/>
              <a:gd name="f18" fmla="val 84"/>
              <a:gd name="f19" fmla="val 10"/>
              <a:gd name="f20" fmla="+- 0 0 -90"/>
              <a:gd name="f21" fmla="*/ f3 1 88"/>
              <a:gd name="f22" fmla="*/ f4 1 23"/>
              <a:gd name="f23" fmla="val f5"/>
              <a:gd name="f24" fmla="val f6"/>
              <a:gd name="f25" fmla="val f7"/>
              <a:gd name="f26" fmla="*/ f20 f0 1"/>
              <a:gd name="f27" fmla="+- f25 0 f23"/>
              <a:gd name="f28" fmla="+- f24 0 f23"/>
              <a:gd name="f29" fmla="*/ f26 1 f2"/>
              <a:gd name="f30" fmla="*/ f28 1 88"/>
              <a:gd name="f31" fmla="*/ f27 1 23"/>
              <a:gd name="f32" fmla="*/ 88 f28 1"/>
              <a:gd name="f33" fmla="*/ 17 f27 1"/>
              <a:gd name="f34" fmla="*/ 0 f28 1"/>
              <a:gd name="f35" fmla="*/ 2 f27 1"/>
              <a:gd name="f36" fmla="*/ 79 f28 1"/>
              <a:gd name="f37" fmla="*/ 1 f27 1"/>
              <a:gd name="f38" fmla="+- f29 0 f1"/>
              <a:gd name="f39" fmla="*/ f32 1 88"/>
              <a:gd name="f40" fmla="*/ f33 1 23"/>
              <a:gd name="f41" fmla="*/ f34 1 88"/>
              <a:gd name="f42" fmla="*/ f35 1 23"/>
              <a:gd name="f43" fmla="*/ f36 1 88"/>
              <a:gd name="f44" fmla="*/ f37 1 23"/>
              <a:gd name="f45" fmla="*/ 0 1 f30"/>
              <a:gd name="f46" fmla="*/ f24 1 f30"/>
              <a:gd name="f47" fmla="*/ 0 1 f31"/>
              <a:gd name="f48" fmla="*/ f25 1 f31"/>
              <a:gd name="f49" fmla="*/ f39 1 f30"/>
              <a:gd name="f50" fmla="*/ f40 1 f31"/>
              <a:gd name="f51" fmla="*/ f41 1 f30"/>
              <a:gd name="f52" fmla="*/ f42 1 f31"/>
              <a:gd name="f53" fmla="*/ f43 1 f30"/>
              <a:gd name="f54" fmla="*/ f44 1 f31"/>
              <a:gd name="f55" fmla="*/ f45 f21 1"/>
              <a:gd name="f56" fmla="*/ f46 f21 1"/>
              <a:gd name="f57" fmla="*/ f48 f22 1"/>
              <a:gd name="f58" fmla="*/ f47 f22 1"/>
              <a:gd name="f59" fmla="*/ f49 f21 1"/>
              <a:gd name="f60" fmla="*/ f50 f22 1"/>
              <a:gd name="f61" fmla="*/ f51 f21 1"/>
              <a:gd name="f62" fmla="*/ f52 f22 1"/>
              <a:gd name="f63" fmla="*/ f53 f21 1"/>
              <a:gd name="f64" fmla="*/ f54 f22 1"/>
            </a:gdLst>
            <a:ahLst/>
            <a:cxnLst>
              <a:cxn ang="3cd4">
                <a:pos x="hc" y="t"/>
              </a:cxn>
              <a:cxn ang="0">
                <a:pos x="r" y="vc"/>
              </a:cxn>
              <a:cxn ang="cd4">
                <a:pos x="hc" y="b"/>
              </a:cxn>
              <a:cxn ang="cd2">
                <a:pos x="l" y="vc"/>
              </a:cxn>
              <a:cxn ang="f38">
                <a:pos x="f59" y="f60"/>
              </a:cxn>
              <a:cxn ang="f38">
                <a:pos x="f61" y="f62"/>
              </a:cxn>
              <a:cxn ang="f38">
                <a:pos x="f63" y="f64"/>
              </a:cxn>
              <a:cxn ang="f38">
                <a:pos x="f59" y="f60"/>
              </a:cxn>
            </a:cxnLst>
            <a:rect l="f55" t="f58" r="f56" b="f57"/>
            <a:pathLst>
              <a:path w="88" h="23">
                <a:moveTo>
                  <a:pt x="f6" y="f8"/>
                </a:moveTo>
                <a:cubicBezTo>
                  <a:pt x="f9" y="f7"/>
                  <a:pt x="f10" y="f11"/>
                  <a:pt x="f5" y="f12"/>
                </a:cubicBezTo>
                <a:cubicBezTo>
                  <a:pt x="f13" y="f14"/>
                  <a:pt x="f15" y="f5"/>
                  <a:pt x="f16" y="f14"/>
                </a:cubicBezTo>
                <a:cubicBezTo>
                  <a:pt x="f17" y="f14"/>
                  <a:pt x="f18" y="f19"/>
                  <a:pt x="f6" y="f8"/>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11" name="Freeform 119">
            <a:extLst>
              <a:ext uri="{FF2B5EF4-FFF2-40B4-BE49-F238E27FC236}">
                <a16:creationId xmlns:a16="http://schemas.microsoft.com/office/drawing/2014/main" id="{0AA0EDE0-7BA2-4C05-809E-EB38D5D7DC83}"/>
              </a:ext>
            </a:extLst>
          </p:cNvPr>
          <p:cNvSpPr/>
          <p:nvPr/>
        </p:nvSpPr>
        <p:spPr>
          <a:xfrm>
            <a:off x="4054477" y="1300167"/>
            <a:ext cx="22229" cy="31747"/>
          </a:xfrm>
          <a:custGeom>
            <a:avLst/>
            <a:gdLst>
              <a:gd name="f0" fmla="val 10800000"/>
              <a:gd name="f1" fmla="val 5400000"/>
              <a:gd name="f2" fmla="val 180"/>
              <a:gd name="f3" fmla="val w"/>
              <a:gd name="f4" fmla="val h"/>
              <a:gd name="f5" fmla="val 0"/>
              <a:gd name="f6" fmla="val 26"/>
              <a:gd name="f7" fmla="val 36"/>
              <a:gd name="f8" fmla="val 15"/>
              <a:gd name="f9" fmla="val 17"/>
              <a:gd name="f10" fmla="val 2"/>
              <a:gd name="f11" fmla="val 21"/>
              <a:gd name="f12" fmla="val 5"/>
              <a:gd name="f13" fmla="val 22"/>
              <a:gd name="f14" fmla="val 8"/>
              <a:gd name="f15" fmla="val 24"/>
              <a:gd name="f16" fmla="val 23"/>
              <a:gd name="f17" fmla="val 25"/>
              <a:gd name="f18" fmla="val 29"/>
              <a:gd name="f19" fmla="val 32"/>
              <a:gd name="f20" fmla="val 11"/>
              <a:gd name="f21" fmla="val 9"/>
              <a:gd name="f22" fmla="val 34"/>
              <a:gd name="f23" fmla="val 4"/>
              <a:gd name="f24" fmla="val 20"/>
              <a:gd name="f25" fmla="val 1"/>
              <a:gd name="f26" fmla="val 16"/>
              <a:gd name="f27" fmla="+- 0 0 -90"/>
              <a:gd name="f28" fmla="*/ f3 1 26"/>
              <a:gd name="f29" fmla="*/ f4 1 36"/>
              <a:gd name="f30" fmla="val f5"/>
              <a:gd name="f31" fmla="val f6"/>
              <a:gd name="f32" fmla="val f7"/>
              <a:gd name="f33" fmla="*/ f27 f0 1"/>
              <a:gd name="f34" fmla="+- f32 0 f30"/>
              <a:gd name="f35" fmla="+- f31 0 f30"/>
              <a:gd name="f36" fmla="*/ f33 1 f2"/>
              <a:gd name="f37" fmla="*/ f35 1 26"/>
              <a:gd name="f38" fmla="*/ f34 1 36"/>
              <a:gd name="f39" fmla="*/ 15 f35 1"/>
              <a:gd name="f40" fmla="*/ 0 f34 1"/>
              <a:gd name="f41" fmla="*/ 22 f35 1"/>
              <a:gd name="f42" fmla="*/ 8 f34 1"/>
              <a:gd name="f43" fmla="*/ 25 f35 1"/>
              <a:gd name="f44" fmla="*/ 29 f34 1"/>
              <a:gd name="f45" fmla="*/ 9 f35 1"/>
              <a:gd name="f46" fmla="*/ 34 f34 1"/>
              <a:gd name="f47" fmla="*/ 1 f35 1"/>
              <a:gd name="f48" fmla="*/ 15 f34 1"/>
              <a:gd name="f49" fmla="*/ 16 f35 1"/>
              <a:gd name="f50" fmla="+- f36 0 f1"/>
              <a:gd name="f51" fmla="*/ f39 1 26"/>
              <a:gd name="f52" fmla="*/ f40 1 36"/>
              <a:gd name="f53" fmla="*/ f41 1 26"/>
              <a:gd name="f54" fmla="*/ f42 1 36"/>
              <a:gd name="f55" fmla="*/ f43 1 26"/>
              <a:gd name="f56" fmla="*/ f44 1 36"/>
              <a:gd name="f57" fmla="*/ f45 1 26"/>
              <a:gd name="f58" fmla="*/ f46 1 36"/>
              <a:gd name="f59" fmla="*/ f47 1 26"/>
              <a:gd name="f60" fmla="*/ f48 1 36"/>
              <a:gd name="f61" fmla="*/ f49 1 26"/>
              <a:gd name="f62" fmla="*/ 0 1 f37"/>
              <a:gd name="f63" fmla="*/ f31 1 f37"/>
              <a:gd name="f64" fmla="*/ 0 1 f38"/>
              <a:gd name="f65" fmla="*/ f32 1 f38"/>
              <a:gd name="f66" fmla="*/ f51 1 f37"/>
              <a:gd name="f67" fmla="*/ f52 1 f38"/>
              <a:gd name="f68" fmla="*/ f53 1 f37"/>
              <a:gd name="f69" fmla="*/ f54 1 f38"/>
              <a:gd name="f70" fmla="*/ f55 1 f37"/>
              <a:gd name="f71" fmla="*/ f56 1 f38"/>
              <a:gd name="f72" fmla="*/ f57 1 f37"/>
              <a:gd name="f73" fmla="*/ f58 1 f38"/>
              <a:gd name="f74" fmla="*/ f59 1 f37"/>
              <a:gd name="f75" fmla="*/ f60 1 f38"/>
              <a:gd name="f76" fmla="*/ f61 1 f37"/>
              <a:gd name="f77" fmla="*/ f62 f28 1"/>
              <a:gd name="f78" fmla="*/ f63 f28 1"/>
              <a:gd name="f79" fmla="*/ f65 f29 1"/>
              <a:gd name="f80" fmla="*/ f64 f29 1"/>
              <a:gd name="f81" fmla="*/ f66 f28 1"/>
              <a:gd name="f82" fmla="*/ f67 f29 1"/>
              <a:gd name="f83" fmla="*/ f68 f28 1"/>
              <a:gd name="f84" fmla="*/ f69 f29 1"/>
              <a:gd name="f85" fmla="*/ f70 f28 1"/>
              <a:gd name="f86" fmla="*/ f71 f29 1"/>
              <a:gd name="f87" fmla="*/ f72 f28 1"/>
              <a:gd name="f88" fmla="*/ f73 f29 1"/>
              <a:gd name="f89" fmla="*/ f74 f28 1"/>
              <a:gd name="f90" fmla="*/ f75 f29 1"/>
              <a:gd name="f91" fmla="*/ f76 f28 1"/>
            </a:gdLst>
            <a:ahLst/>
            <a:cxnLst>
              <a:cxn ang="3cd4">
                <a:pos x="hc" y="t"/>
              </a:cxn>
              <a:cxn ang="0">
                <a:pos x="r" y="vc"/>
              </a:cxn>
              <a:cxn ang="cd4">
                <a:pos x="hc" y="b"/>
              </a:cxn>
              <a:cxn ang="cd2">
                <a:pos x="l" y="vc"/>
              </a:cxn>
              <a:cxn ang="f50">
                <a:pos x="f81" y="f82"/>
              </a:cxn>
              <a:cxn ang="f50">
                <a:pos x="f83" y="f84"/>
              </a:cxn>
              <a:cxn ang="f50">
                <a:pos x="f85" y="f86"/>
              </a:cxn>
              <a:cxn ang="f50">
                <a:pos x="f87" y="f88"/>
              </a:cxn>
              <a:cxn ang="f50">
                <a:pos x="f89" y="f90"/>
              </a:cxn>
              <a:cxn ang="f50">
                <a:pos x="f91" y="f82"/>
              </a:cxn>
              <a:cxn ang="f50">
                <a:pos x="f81" y="f82"/>
              </a:cxn>
            </a:cxnLst>
            <a:rect l="f77" t="f80" r="f78" b="f79"/>
            <a:pathLst>
              <a:path w="26" h="36">
                <a:moveTo>
                  <a:pt x="f8" y="f5"/>
                </a:moveTo>
                <a:cubicBezTo>
                  <a:pt x="f9" y="f10"/>
                  <a:pt x="f11" y="f12"/>
                  <a:pt x="f13" y="f14"/>
                </a:cubicBezTo>
                <a:cubicBezTo>
                  <a:pt x="f15" y="f8"/>
                  <a:pt x="f6" y="f16"/>
                  <a:pt x="f17" y="f18"/>
                </a:cubicBezTo>
                <a:cubicBezTo>
                  <a:pt x="f15" y="f19"/>
                  <a:pt x="f20" y="f7"/>
                  <a:pt x="f21" y="f22"/>
                </a:cubicBezTo>
                <a:cubicBezTo>
                  <a:pt x="f23" y="f18"/>
                  <a:pt x="f5" y="f24"/>
                  <a:pt x="f25" y="f8"/>
                </a:cubicBezTo>
                <a:cubicBezTo>
                  <a:pt x="f10" y="f21"/>
                  <a:pt x="f20" y="f12"/>
                  <a:pt x="f26" y="f5"/>
                </a:cubicBezTo>
                <a:cubicBezTo>
                  <a:pt x="f26" y="f5"/>
                  <a:pt x="f8" y="f5"/>
                  <a:pt x="f8" y="f5"/>
                </a:cubicBezTo>
                <a:close/>
              </a:path>
            </a:pathLst>
          </a:custGeom>
          <a:solidFill>
            <a:srgbClr val="D6B35E"/>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name="Slide825">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F3FED2-84F3-47C6-92EB-3D4A9186C34D}"/>
              </a:ext>
            </a:extLst>
          </p:cNvPr>
          <p:cNvSpPr txBox="1">
            <a:spLocks noGrp="1"/>
          </p:cNvSpPr>
          <p:nvPr>
            <p:ph type="body" idx="4294967295"/>
          </p:nvPr>
        </p:nvSpPr>
        <p:spPr>
          <a:xfrm>
            <a:off x="242645" y="92610"/>
            <a:ext cx="8679896" cy="543181"/>
          </a:xfrm>
        </p:spPr>
        <p:txBody>
          <a:bodyPr anchor="ctr" anchorCtr="1"/>
          <a:lstStyle/>
          <a:p>
            <a:pPr marL="0" lvl="0" indent="0" algn="ctr">
              <a:buNone/>
            </a:pPr>
            <a:r>
              <a:rPr lang="en-US" sz="4800">
                <a:solidFill>
                  <a:srgbClr val="000000"/>
                </a:solidFill>
                <a:latin typeface="Arial"/>
                <a:cs typeface="Arial" panose="020B0604020202020204" pitchFamily="34" charset="0"/>
              </a:rPr>
              <a:t>Fully Editable Icon Sets: A</a:t>
            </a:r>
          </a:p>
        </p:txBody>
      </p:sp>
      <p:sp>
        <p:nvSpPr>
          <p:cNvPr id="3" name="Diamond 5">
            <a:extLst>
              <a:ext uri="{FF2B5EF4-FFF2-40B4-BE49-F238E27FC236}">
                <a16:creationId xmlns:a16="http://schemas.microsoft.com/office/drawing/2014/main" id="{863598BF-BB9D-4AC4-A32A-B5375BA7ECDC}"/>
              </a:ext>
            </a:extLst>
          </p:cNvPr>
          <p:cNvSpPr/>
          <p:nvPr/>
        </p:nvSpPr>
        <p:spPr>
          <a:xfrm>
            <a:off x="4584060" y="1119243"/>
            <a:ext cx="392323" cy="393484"/>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rgbClr val="736F67"/>
          </a:solidFill>
          <a:ln cap="flat">
            <a:noFill/>
            <a:prstDash val="solid"/>
          </a:ln>
        </p:spPr>
        <p:txBody>
          <a:bodyPr vert="horz" wrap="square" lIns="68570" tIns="34290" rIns="6857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4" name="Isosceles Triangle 51">
            <a:extLst>
              <a:ext uri="{FF2B5EF4-FFF2-40B4-BE49-F238E27FC236}">
                <a16:creationId xmlns:a16="http://schemas.microsoft.com/office/drawing/2014/main" id="{EFF776A1-39FB-4AA1-9E95-5B23D82EDE48}"/>
              </a:ext>
            </a:extLst>
          </p:cNvPr>
          <p:cNvSpPr/>
          <p:nvPr/>
        </p:nvSpPr>
        <p:spPr>
          <a:xfrm>
            <a:off x="3955045" y="1172132"/>
            <a:ext cx="392323" cy="287697"/>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rgbClr val="736F67"/>
          </a:solidFill>
          <a:ln cap="flat">
            <a:noFill/>
            <a:prstDash val="solid"/>
          </a:ln>
        </p:spPr>
        <p:txBody>
          <a:bodyPr vert="horz" wrap="square" lIns="68570" tIns="34290" rIns="6857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5" name="Isosceles Triangle 57">
            <a:extLst>
              <a:ext uri="{FF2B5EF4-FFF2-40B4-BE49-F238E27FC236}">
                <a16:creationId xmlns:a16="http://schemas.microsoft.com/office/drawing/2014/main" id="{547DFC6A-835C-402D-BB08-464F1467205D}"/>
              </a:ext>
            </a:extLst>
          </p:cNvPr>
          <p:cNvSpPr/>
          <p:nvPr/>
        </p:nvSpPr>
        <p:spPr>
          <a:xfrm>
            <a:off x="4585615" y="3390083"/>
            <a:ext cx="234827" cy="530882"/>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2374775 f73 1"/>
              <a:gd name="f80" fmla="*/ 198001 f74 1"/>
              <a:gd name="f81" fmla="*/ 1 f74 1"/>
              <a:gd name="f82" fmla="*/ 3166775 f73 1"/>
              <a:gd name="f83" fmla="*/ 1346449 f74 1"/>
              <a:gd name="f84" fmla="*/ 755186 f74 1"/>
              <a:gd name="f85" fmla="*/ 0 f73 1"/>
              <a:gd name="f86" fmla="*/ 734449 f74 1"/>
              <a:gd name="f87" fmla="*/ 1231644 f73 1"/>
              <a:gd name="f88" fmla="*/ 853246 f74 1"/>
              <a:gd name="f89" fmla="*/ 1400264 f73 1"/>
              <a:gd name="f90" fmla="*/ 673226 f74 1"/>
              <a:gd name="f91" fmla="*/ 1580284 f73 1"/>
              <a:gd name="f92" fmla="*/ 493206 f74 1"/>
              <a:gd name="f93" fmla="*/ 612000 f74 1"/>
              <a:gd name="f94" fmla="*/ 1231645 f73 1"/>
              <a:gd name="f95" fmla="*/ 591263 f74 1"/>
              <a:gd name="f96" fmla="*/ 10368 f73 1"/>
              <a:gd name="f97" fmla="*/ 2939 f74 1"/>
              <a:gd name="f98" fmla="*/ 1491744 f73 1"/>
              <a:gd name="f99" fmla="*/ 0 f74 1"/>
              <a:gd name="f100" fmla="*/ 2009 f74 1"/>
              <a:gd name="f101" fmla="*/ 1494147 f73 1"/>
              <a:gd name="f102" fmla="*/ 1499342 f73 1"/>
              <a:gd name="f103" fmla="*/ 6353 f74 1"/>
              <a:gd name="f104" fmla="*/ 273414 f74 1"/>
              <a:gd name="f105" fmla="*/ 2293171 f73 1"/>
              <a:gd name="f106" fmla="*/ 1091887 f74 1"/>
              <a:gd name="f107" fmla="*/ 2283744 f73 1"/>
              <a:gd name="f108" fmla="*/ 1340768 f74 1"/>
              <a:gd name="f109" fmla="*/ 1344512 f74 1"/>
              <a:gd name="f110" fmla="*/ 1494334 f73 1"/>
              <a:gd name="f111" fmla="*/ 1346448 f74 1"/>
              <a:gd name="f112" fmla="*/ 1343510 f74 1"/>
              <a:gd name="f113" fmla="+- f75 0 f1"/>
              <a:gd name="f114" fmla="*/ f78 1 1346449"/>
              <a:gd name="f115" fmla="*/ f79 1 3166775"/>
              <a:gd name="f116" fmla="*/ f80 1 1346449"/>
              <a:gd name="f117" fmla="*/ f81 1 1346449"/>
              <a:gd name="f118" fmla="*/ f82 1 3166775"/>
              <a:gd name="f119" fmla="*/ f83 1 1346449"/>
              <a:gd name="f120" fmla="*/ f84 1 1346449"/>
              <a:gd name="f121" fmla="*/ f85 1 3166775"/>
              <a:gd name="f122" fmla="*/ f86 1 1346449"/>
              <a:gd name="f123" fmla="*/ f87 1 3166775"/>
              <a:gd name="f124" fmla="*/ f88 1 1346449"/>
              <a:gd name="f125" fmla="*/ f89 1 3166775"/>
              <a:gd name="f126" fmla="*/ f90 1 1346449"/>
              <a:gd name="f127" fmla="*/ f91 1 3166775"/>
              <a:gd name="f128" fmla="*/ f92 1 1346449"/>
              <a:gd name="f129" fmla="*/ f93 1 1346449"/>
              <a:gd name="f130" fmla="*/ f94 1 3166775"/>
              <a:gd name="f131" fmla="*/ f95 1 1346449"/>
              <a:gd name="f132" fmla="*/ f96 1 3166775"/>
              <a:gd name="f133" fmla="*/ f97 1 1346449"/>
              <a:gd name="f134" fmla="*/ f98 1 3166775"/>
              <a:gd name="f135" fmla="*/ f99 1 1346449"/>
              <a:gd name="f136" fmla="*/ f100 1 1346449"/>
              <a:gd name="f137" fmla="*/ f101 1 3166775"/>
              <a:gd name="f138" fmla="*/ f102 1 3166775"/>
              <a:gd name="f139" fmla="*/ f103 1 1346449"/>
              <a:gd name="f140" fmla="*/ f104 1 1346449"/>
              <a:gd name="f141" fmla="*/ f105 1 3166775"/>
              <a:gd name="f142" fmla="*/ f106 1 1346449"/>
              <a:gd name="f143" fmla="*/ f107 1 3166775"/>
              <a:gd name="f144" fmla="*/ f108 1 1346449"/>
              <a:gd name="f145" fmla="*/ f109 1 1346449"/>
              <a:gd name="f146" fmla="*/ f110 1 3166775"/>
              <a:gd name="f147" fmla="*/ f111 1 1346449"/>
              <a:gd name="f148" fmla="*/ f112 1 1346449"/>
              <a:gd name="f149" fmla="*/ f69 1 f76"/>
              <a:gd name="f150" fmla="*/ f70 1 f76"/>
              <a:gd name="f151" fmla="*/ f69 1 f77"/>
              <a:gd name="f152" fmla="*/ f71 1 f77"/>
              <a:gd name="f153" fmla="*/ f114 1 f76"/>
              <a:gd name="f154" fmla="*/ f115 1 f77"/>
              <a:gd name="f155" fmla="*/ f116 1 f76"/>
              <a:gd name="f156" fmla="*/ f117 1 f76"/>
              <a:gd name="f157" fmla="*/ f118 1 f77"/>
              <a:gd name="f158" fmla="*/ f119 1 f76"/>
              <a:gd name="f159" fmla="*/ f120 1 f76"/>
              <a:gd name="f160" fmla="*/ f121 1 f77"/>
              <a:gd name="f161" fmla="*/ f122 1 f76"/>
              <a:gd name="f162" fmla="*/ f123 1 f77"/>
              <a:gd name="f163" fmla="*/ f124 1 f76"/>
              <a:gd name="f164" fmla="*/ f125 1 f77"/>
              <a:gd name="f165" fmla="*/ f126 1 f76"/>
              <a:gd name="f166" fmla="*/ f127 1 f77"/>
              <a:gd name="f167" fmla="*/ f128 1 f76"/>
              <a:gd name="f168" fmla="*/ f129 1 f76"/>
              <a:gd name="f169" fmla="*/ f130 1 f77"/>
              <a:gd name="f170" fmla="*/ f131 1 f76"/>
              <a:gd name="f171" fmla="*/ f132 1 f77"/>
              <a:gd name="f172" fmla="*/ f133 1 f76"/>
              <a:gd name="f173" fmla="*/ f134 1 f77"/>
              <a:gd name="f174" fmla="*/ f135 1 f76"/>
              <a:gd name="f175" fmla="*/ f136 1 f76"/>
              <a:gd name="f176" fmla="*/ f137 1 f77"/>
              <a:gd name="f177" fmla="*/ f138 1 f77"/>
              <a:gd name="f178" fmla="*/ f139 1 f76"/>
              <a:gd name="f179" fmla="*/ f140 1 f76"/>
              <a:gd name="f180" fmla="*/ f141 1 f77"/>
              <a:gd name="f181" fmla="*/ f142 1 f76"/>
              <a:gd name="f182" fmla="*/ f143 1 f77"/>
              <a:gd name="f183" fmla="*/ f144 1 f76"/>
              <a:gd name="f184" fmla="*/ f145 1 f76"/>
              <a:gd name="f185" fmla="*/ f146 1 f77"/>
              <a:gd name="f186" fmla="*/ f147 1 f76"/>
              <a:gd name="f187" fmla="*/ f148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rgbClr val="736F67"/>
          </a:solidFill>
          <a:ln cap="flat">
            <a:noFill/>
            <a:prstDash val="solid"/>
          </a:ln>
        </p:spPr>
        <p:txBody>
          <a:bodyPr vert="horz" wrap="square" lIns="68570" tIns="34290" rIns="6857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6" name="Rectangle 7">
            <a:extLst>
              <a:ext uri="{FF2B5EF4-FFF2-40B4-BE49-F238E27FC236}">
                <a16:creationId xmlns:a16="http://schemas.microsoft.com/office/drawing/2014/main" id="{40922C0E-0E32-47C0-97A5-1A628CF7145C}"/>
              </a:ext>
            </a:extLst>
          </p:cNvPr>
          <p:cNvSpPr/>
          <p:nvPr/>
        </p:nvSpPr>
        <p:spPr>
          <a:xfrm rot="18900010">
            <a:off x="7189081" y="2740913"/>
            <a:ext cx="169237" cy="377016"/>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rgbClr val="736F67"/>
          </a:solidFill>
          <a:ln cap="flat">
            <a:noFill/>
            <a:prstDash val="solid"/>
          </a:ln>
        </p:spPr>
        <p:txBody>
          <a:bodyPr vert="horz" wrap="square" lIns="68570" tIns="34290" rIns="6857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7" name="Parallelogram 15">
            <a:extLst>
              <a:ext uri="{FF2B5EF4-FFF2-40B4-BE49-F238E27FC236}">
                <a16:creationId xmlns:a16="http://schemas.microsoft.com/office/drawing/2014/main" id="{DA4B342A-078A-47BD-B82E-F7D6E6EB522C}"/>
              </a:ext>
            </a:extLst>
          </p:cNvPr>
          <p:cNvSpPr/>
          <p:nvPr/>
        </p:nvSpPr>
        <p:spPr>
          <a:xfrm flipH="1">
            <a:off x="3950326" y="3481349"/>
            <a:ext cx="348340" cy="348340"/>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rgbClr val="736F67"/>
          </a:solidFill>
          <a:ln cap="flat">
            <a:noFill/>
            <a:prstDash val="solid"/>
          </a:ln>
        </p:spPr>
        <p:txBody>
          <a:bodyPr vert="horz" wrap="square" lIns="68570" tIns="34290" rIns="6857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8" name="Freeform 19">
            <a:extLst>
              <a:ext uri="{FF2B5EF4-FFF2-40B4-BE49-F238E27FC236}">
                <a16:creationId xmlns:a16="http://schemas.microsoft.com/office/drawing/2014/main" id="{ABB1DCC9-EBDB-4E0F-B44E-6EA84F25CB18}"/>
              </a:ext>
            </a:extLst>
          </p:cNvPr>
          <p:cNvSpPr/>
          <p:nvPr/>
        </p:nvSpPr>
        <p:spPr>
          <a:xfrm>
            <a:off x="5808954" y="2731870"/>
            <a:ext cx="345551" cy="340010"/>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rgbClr val="736F67"/>
          </a:solidFill>
          <a:ln cap="flat">
            <a:noFill/>
            <a:prstDash val="solid"/>
          </a:ln>
        </p:spPr>
        <p:txBody>
          <a:bodyPr vert="horz" wrap="square" lIns="68570" tIns="34290" rIns="6857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9" name="Rectangle 30">
            <a:extLst>
              <a:ext uri="{FF2B5EF4-FFF2-40B4-BE49-F238E27FC236}">
                <a16:creationId xmlns:a16="http://schemas.microsoft.com/office/drawing/2014/main" id="{CB0F7010-DDE6-40B4-8324-3CFA95035C75}"/>
              </a:ext>
            </a:extLst>
          </p:cNvPr>
          <p:cNvSpPr/>
          <p:nvPr/>
        </p:nvSpPr>
        <p:spPr>
          <a:xfrm>
            <a:off x="8297457" y="2700415"/>
            <a:ext cx="348340" cy="347316"/>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rgbClr val="736F67"/>
          </a:solidFill>
          <a:ln cap="flat">
            <a:noFill/>
            <a:prstDash val="solid"/>
          </a:ln>
        </p:spPr>
        <p:txBody>
          <a:bodyPr vert="horz" wrap="square" lIns="68570" tIns="34290" rIns="6857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0" name="Rectangle 7">
            <a:extLst>
              <a:ext uri="{FF2B5EF4-FFF2-40B4-BE49-F238E27FC236}">
                <a16:creationId xmlns:a16="http://schemas.microsoft.com/office/drawing/2014/main" id="{296B9394-5DE0-4923-831B-2AC63D1F9692}"/>
              </a:ext>
            </a:extLst>
          </p:cNvPr>
          <p:cNvSpPr/>
          <p:nvPr/>
        </p:nvSpPr>
        <p:spPr>
          <a:xfrm>
            <a:off x="5213067" y="1139168"/>
            <a:ext cx="353644" cy="353644"/>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736F67"/>
          </a:solidFill>
          <a:ln cap="flat">
            <a:noFill/>
            <a:prstDash val="solid"/>
          </a:ln>
        </p:spPr>
        <p:txBody>
          <a:bodyPr vert="horz" wrap="square" lIns="68570" tIns="34290" rIns="6857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1" name="Rectangle 15">
            <a:extLst>
              <a:ext uri="{FF2B5EF4-FFF2-40B4-BE49-F238E27FC236}">
                <a16:creationId xmlns:a16="http://schemas.microsoft.com/office/drawing/2014/main" id="{BDD83FBF-2639-4C2B-AC9F-15004B7D4FEC}"/>
              </a:ext>
            </a:extLst>
          </p:cNvPr>
          <p:cNvSpPr/>
          <p:nvPr/>
        </p:nvSpPr>
        <p:spPr>
          <a:xfrm rot="5400013">
            <a:off x="5803148" y="1139169"/>
            <a:ext cx="354119" cy="353644"/>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rgbClr val="736F67"/>
          </a:solidFill>
          <a:ln cap="flat">
            <a:noFill/>
            <a:prstDash val="solid"/>
          </a:ln>
        </p:spPr>
        <p:txBody>
          <a:bodyPr vert="horz" wrap="square" lIns="68570" tIns="34290" rIns="6857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2" name="Pie 24">
            <a:extLst>
              <a:ext uri="{FF2B5EF4-FFF2-40B4-BE49-F238E27FC236}">
                <a16:creationId xmlns:a16="http://schemas.microsoft.com/office/drawing/2014/main" id="{B5C3656E-9CDC-4515-9359-A0AD538CC545}"/>
              </a:ext>
            </a:extLst>
          </p:cNvPr>
          <p:cNvSpPr/>
          <p:nvPr/>
        </p:nvSpPr>
        <p:spPr>
          <a:xfrm>
            <a:off x="5107399" y="3464167"/>
            <a:ext cx="384852" cy="382722"/>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rgbClr val="736F67"/>
          </a:solidFill>
          <a:ln cap="flat">
            <a:noFill/>
            <a:prstDash val="solid"/>
          </a:ln>
        </p:spPr>
        <p:txBody>
          <a:bodyPr vert="horz" wrap="square" lIns="68570" tIns="34290" rIns="6857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3" name="Block Arc 14">
            <a:extLst>
              <a:ext uri="{FF2B5EF4-FFF2-40B4-BE49-F238E27FC236}">
                <a16:creationId xmlns:a16="http://schemas.microsoft.com/office/drawing/2014/main" id="{3E691DB7-B8A3-4D6B-8891-1017EAF20C1F}"/>
              </a:ext>
            </a:extLst>
          </p:cNvPr>
          <p:cNvSpPr/>
          <p:nvPr/>
        </p:nvSpPr>
        <p:spPr>
          <a:xfrm rot="16200004">
            <a:off x="6393865" y="1103082"/>
            <a:ext cx="425516" cy="425799"/>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rgbClr val="736F67"/>
          </a:solidFill>
          <a:ln cap="flat">
            <a:noFill/>
            <a:prstDash val="solid"/>
          </a:ln>
        </p:spPr>
        <p:txBody>
          <a:bodyPr vert="horz" wrap="square" lIns="68570" tIns="34290" rIns="6857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4" name="Block Arc 41">
            <a:extLst>
              <a:ext uri="{FF2B5EF4-FFF2-40B4-BE49-F238E27FC236}">
                <a16:creationId xmlns:a16="http://schemas.microsoft.com/office/drawing/2014/main" id="{59E8A174-C41B-46AE-9C5D-17FE4B5BB339}"/>
              </a:ext>
            </a:extLst>
          </p:cNvPr>
          <p:cNvSpPr/>
          <p:nvPr/>
        </p:nvSpPr>
        <p:spPr>
          <a:xfrm>
            <a:off x="7056196" y="1068357"/>
            <a:ext cx="354942" cy="495257"/>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rgbClr val="736F67"/>
          </a:solidFill>
          <a:ln cap="flat">
            <a:noFill/>
            <a:prstDash val="solid"/>
          </a:ln>
        </p:spPr>
        <p:txBody>
          <a:bodyPr vert="horz" wrap="square" lIns="68570" tIns="34290" rIns="6857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5" name="Right Triangle 17">
            <a:extLst>
              <a:ext uri="{FF2B5EF4-FFF2-40B4-BE49-F238E27FC236}">
                <a16:creationId xmlns:a16="http://schemas.microsoft.com/office/drawing/2014/main" id="{A214CA0F-E9B6-43C7-AE3D-F90390BC6E22}"/>
              </a:ext>
            </a:extLst>
          </p:cNvPr>
          <p:cNvSpPr/>
          <p:nvPr/>
        </p:nvSpPr>
        <p:spPr>
          <a:xfrm>
            <a:off x="5779209" y="3450643"/>
            <a:ext cx="289316" cy="409760"/>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rgbClr val="736F67"/>
          </a:solidFill>
          <a:ln cap="flat">
            <a:noFill/>
            <a:prstDash val="solid"/>
          </a:ln>
        </p:spPr>
        <p:txBody>
          <a:bodyPr vert="horz" wrap="square" lIns="68570" tIns="34290" rIns="6857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6" name="Oval 66">
            <a:extLst>
              <a:ext uri="{FF2B5EF4-FFF2-40B4-BE49-F238E27FC236}">
                <a16:creationId xmlns:a16="http://schemas.microsoft.com/office/drawing/2014/main" id="{5B0A0F30-D86B-4248-BA89-6E5DEF273BAB}"/>
              </a:ext>
            </a:extLst>
          </p:cNvPr>
          <p:cNvSpPr/>
          <p:nvPr/>
        </p:nvSpPr>
        <p:spPr>
          <a:xfrm rot="20700014">
            <a:off x="4603143" y="2725644"/>
            <a:ext cx="411470" cy="352455"/>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rgbClr val="736F67"/>
          </a:solidFill>
          <a:ln cap="flat">
            <a:noFill/>
            <a:prstDash val="solid"/>
          </a:ln>
        </p:spPr>
        <p:txBody>
          <a:bodyPr vert="horz" wrap="square" lIns="68570" tIns="34290" rIns="6857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7" name="Rectangle 9">
            <a:extLst>
              <a:ext uri="{FF2B5EF4-FFF2-40B4-BE49-F238E27FC236}">
                <a16:creationId xmlns:a16="http://schemas.microsoft.com/office/drawing/2014/main" id="{199AE274-B171-40CB-AD7C-64CB90D887FE}"/>
              </a:ext>
            </a:extLst>
          </p:cNvPr>
          <p:cNvSpPr/>
          <p:nvPr/>
        </p:nvSpPr>
        <p:spPr>
          <a:xfrm>
            <a:off x="3300993" y="2658928"/>
            <a:ext cx="395468" cy="370194"/>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1576606 f85 1"/>
              <a:gd name="f90" fmla="*/ 2778202 f84 1"/>
              <a:gd name="f91" fmla="*/ 1663394 f85 1"/>
              <a:gd name="f92" fmla="*/ 2776423 f84 1"/>
              <a:gd name="f93" fmla="*/ 2991331 f85 1"/>
              <a:gd name="f94" fmla="*/ 2709748 f84 1"/>
              <a:gd name="f95" fmla="*/ 3000856 f85 1"/>
              <a:gd name="f96" fmla="*/ 526981 f84 1"/>
              <a:gd name="f97" fmla="*/ 2855082 f85 1"/>
              <a:gd name="f98" fmla="*/ 2861369 f85 1"/>
              <a:gd name="f99" fmla="*/ 2472117 f84 1"/>
              <a:gd name="f100" fmla="*/ 2765302 f84 1"/>
              <a:gd name="f101" fmla="*/ 430441 f84 1"/>
              <a:gd name="f102" fmla="*/ 402054 f84 1"/>
              <a:gd name="f103" fmla="*/ 2406065 f85 1"/>
              <a:gd name="f104" fmla="*/ 22 f84 1"/>
              <a:gd name="f105" fmla="*/ 2853673 f85 1"/>
              <a:gd name="f106" fmla="*/ 91100 f84 1"/>
              <a:gd name="f107" fmla="*/ 2854770 f85 1"/>
              <a:gd name="f108" fmla="*/ 3120669 f85 1"/>
              <a:gd name="f109" fmla="*/ 428517 f84 1"/>
              <a:gd name="f110" fmla="*/ 738345 f84 1"/>
              <a:gd name="f111" fmla="*/ 3239999 f85 1"/>
              <a:gd name="f112" fmla="*/ 3032924 f84 1"/>
              <a:gd name="f113" fmla="*/ 0 f85 1"/>
              <a:gd name="f114" fmla="*/ 102477 f85 1"/>
              <a:gd name="f115" fmla="*/ 385229 f85 1"/>
              <a:gd name="f116" fmla="*/ 386326 f85 1"/>
              <a:gd name="f117" fmla="*/ 833935 f85 1"/>
              <a:gd name="f118" fmla="*/ 378630 f85 1"/>
              <a:gd name="f119" fmla="*/ 384918 f85 1"/>
              <a:gd name="f120" fmla="*/ 239143 f85 1"/>
              <a:gd name="f121" fmla="*/ 229618 f85 1"/>
              <a:gd name="f122" fmla="*/ 2690698 f84 1"/>
              <a:gd name="f123" fmla="+- f86 0 f1"/>
              <a:gd name="f124" fmla="*/ f89 1 3239999"/>
              <a:gd name="f125" fmla="*/ f90 1 3032924"/>
              <a:gd name="f126" fmla="*/ f91 1 3239999"/>
              <a:gd name="f127" fmla="*/ f92 1 3032924"/>
              <a:gd name="f128" fmla="*/ f93 1 3239999"/>
              <a:gd name="f129" fmla="*/ f94 1 3032924"/>
              <a:gd name="f130" fmla="*/ f95 1 3239999"/>
              <a:gd name="f131" fmla="*/ f96 1 3032924"/>
              <a:gd name="f132" fmla="*/ f97 1 3239999"/>
              <a:gd name="f133" fmla="*/ f98 1 3239999"/>
              <a:gd name="f134" fmla="*/ f99 1 3032924"/>
              <a:gd name="f135" fmla="*/ f100 1 3032924"/>
              <a:gd name="f136" fmla="*/ f101 1 3032924"/>
              <a:gd name="f137" fmla="*/ f102 1 3032924"/>
              <a:gd name="f138" fmla="*/ f103 1 3239999"/>
              <a:gd name="f139" fmla="*/ f104 1 3032924"/>
              <a:gd name="f140" fmla="*/ f105 1 3239999"/>
              <a:gd name="f141" fmla="*/ f106 1 3032924"/>
              <a:gd name="f142" fmla="*/ f107 1 3239999"/>
              <a:gd name="f143" fmla="*/ f108 1 3239999"/>
              <a:gd name="f144" fmla="*/ f109 1 3032924"/>
              <a:gd name="f145" fmla="*/ f110 1 3032924"/>
              <a:gd name="f146" fmla="*/ f111 1 3239999"/>
              <a:gd name="f147" fmla="*/ f112 1 3032924"/>
              <a:gd name="f148" fmla="*/ f113 1 3239999"/>
              <a:gd name="f149" fmla="*/ f114 1 3239999"/>
              <a:gd name="f150" fmla="*/ f115 1 3239999"/>
              <a:gd name="f151" fmla="*/ f116 1 3239999"/>
              <a:gd name="f152" fmla="*/ f117 1 3239999"/>
              <a:gd name="f153" fmla="*/ f118 1 3239999"/>
              <a:gd name="f154" fmla="*/ f119 1 3239999"/>
              <a:gd name="f155" fmla="*/ f120 1 3239999"/>
              <a:gd name="f156" fmla="*/ f121 1 3239999"/>
              <a:gd name="f157" fmla="*/ f122 1 3032924"/>
              <a:gd name="f158" fmla="*/ f80 1 f87"/>
              <a:gd name="f159" fmla="*/ f81 1 f87"/>
              <a:gd name="f160" fmla="*/ f80 1 f88"/>
              <a:gd name="f161" fmla="*/ f82 1 f88"/>
              <a:gd name="f162" fmla="*/ f124 1 f87"/>
              <a:gd name="f163" fmla="*/ f125 1 f88"/>
              <a:gd name="f164" fmla="*/ f126 1 f87"/>
              <a:gd name="f165" fmla="*/ f127 1 f88"/>
              <a:gd name="f166" fmla="*/ f128 1 f87"/>
              <a:gd name="f167" fmla="*/ f129 1 f88"/>
              <a:gd name="f168" fmla="*/ f130 1 f87"/>
              <a:gd name="f169" fmla="*/ f131 1 f88"/>
              <a:gd name="f170" fmla="*/ f132 1 f87"/>
              <a:gd name="f171" fmla="*/ f133 1 f87"/>
              <a:gd name="f172" fmla="*/ f134 1 f88"/>
              <a:gd name="f173" fmla="*/ f135 1 f88"/>
              <a:gd name="f174" fmla="*/ f136 1 f88"/>
              <a:gd name="f175" fmla="*/ f137 1 f88"/>
              <a:gd name="f176" fmla="*/ f138 1 f87"/>
              <a:gd name="f177" fmla="*/ f139 1 f88"/>
              <a:gd name="f178" fmla="*/ f140 1 f87"/>
              <a:gd name="f179" fmla="*/ f141 1 f88"/>
              <a:gd name="f180" fmla="*/ f142 1 f87"/>
              <a:gd name="f181" fmla="*/ f143 1 f87"/>
              <a:gd name="f182" fmla="*/ f144 1 f88"/>
              <a:gd name="f183" fmla="*/ f145 1 f88"/>
              <a:gd name="f184" fmla="*/ f146 1 f87"/>
              <a:gd name="f185" fmla="*/ f147 1 f88"/>
              <a:gd name="f186" fmla="*/ f148 1 f87"/>
              <a:gd name="f187" fmla="*/ f149 1 f87"/>
              <a:gd name="f188" fmla="*/ f150 1 f87"/>
              <a:gd name="f189" fmla="*/ f151 1 f87"/>
              <a:gd name="f190" fmla="*/ f152 1 f87"/>
              <a:gd name="f191" fmla="*/ f153 1 f87"/>
              <a:gd name="f192" fmla="*/ f154 1 f87"/>
              <a:gd name="f193" fmla="*/ f155 1 f87"/>
              <a:gd name="f194" fmla="*/ f156 1 f87"/>
              <a:gd name="f195" fmla="*/ f157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8" name="Frame 17">
            <a:extLst>
              <a:ext uri="{FF2B5EF4-FFF2-40B4-BE49-F238E27FC236}">
                <a16:creationId xmlns:a16="http://schemas.microsoft.com/office/drawing/2014/main" id="{B1607076-FDB7-4188-AEB7-4280D2D82918}"/>
              </a:ext>
            </a:extLst>
          </p:cNvPr>
          <p:cNvSpPr/>
          <p:nvPr/>
        </p:nvSpPr>
        <p:spPr>
          <a:xfrm>
            <a:off x="3282293" y="3459989"/>
            <a:ext cx="381085" cy="381085"/>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rgbClr val="736F6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9" name="Teardrop 1">
            <a:extLst>
              <a:ext uri="{FF2B5EF4-FFF2-40B4-BE49-F238E27FC236}">
                <a16:creationId xmlns:a16="http://schemas.microsoft.com/office/drawing/2014/main" id="{7F235E97-B566-47EC-BCAC-D94C68B7AEEB}"/>
              </a:ext>
            </a:extLst>
          </p:cNvPr>
          <p:cNvSpPr/>
          <p:nvPr/>
        </p:nvSpPr>
        <p:spPr>
          <a:xfrm rot="18805988">
            <a:off x="7594762" y="1154635"/>
            <a:ext cx="413848" cy="409532"/>
          </a:xfrm>
          <a:custGeom>
            <a:avLst/>
            <a:gdLst>
              <a:gd name="f0" fmla="val w"/>
              <a:gd name="f1" fmla="val h"/>
              <a:gd name="f2" fmla="val 0"/>
              <a:gd name="f3" fmla="val 1807240"/>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0"/>
              <a:gd name="f171" fmla="*/ f1 1 1788383"/>
              <a:gd name="f172" fmla="val f2"/>
              <a:gd name="f173" fmla="val f3"/>
              <a:gd name="f174" fmla="val f4"/>
              <a:gd name="f175" fmla="+- f174 0 f172"/>
              <a:gd name="f176" fmla="+- f173 0 f172"/>
              <a:gd name="f177" fmla="*/ f176 1 1807240"/>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0"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rgbClr val="736F67"/>
          </a:solidFill>
          <a:ln cap="flat">
            <a:noFill/>
            <a:prstDash val="solid"/>
          </a:ln>
        </p:spPr>
        <p:txBody>
          <a:bodyPr vert="horz" wrap="square" lIns="68570" tIns="34290" rIns="6857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0" name="Rectangle 130">
            <a:extLst>
              <a:ext uri="{FF2B5EF4-FFF2-40B4-BE49-F238E27FC236}">
                <a16:creationId xmlns:a16="http://schemas.microsoft.com/office/drawing/2014/main" id="{70C1CF04-EDC3-459C-A9BE-3587CA926B34}"/>
              </a:ext>
            </a:extLst>
          </p:cNvPr>
          <p:cNvSpPr/>
          <p:nvPr/>
        </p:nvSpPr>
        <p:spPr>
          <a:xfrm>
            <a:off x="8199305" y="1154686"/>
            <a:ext cx="408398" cy="410254"/>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rgbClr val="736F6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1" name="Right Triangle 17">
            <a:extLst>
              <a:ext uri="{FF2B5EF4-FFF2-40B4-BE49-F238E27FC236}">
                <a16:creationId xmlns:a16="http://schemas.microsoft.com/office/drawing/2014/main" id="{906ACBF4-8B47-46EF-9B9C-4D902CDC5C00}"/>
              </a:ext>
            </a:extLst>
          </p:cNvPr>
          <p:cNvSpPr/>
          <p:nvPr/>
        </p:nvSpPr>
        <p:spPr>
          <a:xfrm>
            <a:off x="7022390" y="3433443"/>
            <a:ext cx="358581" cy="426951"/>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rgbClr val="736F67"/>
          </a:solidFill>
          <a:ln cap="flat">
            <a:noFill/>
            <a:prstDash val="solid"/>
          </a:ln>
        </p:spPr>
        <p:txBody>
          <a:bodyPr vert="horz" wrap="square" lIns="68570" tIns="34290" rIns="6857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2" name="Right Triangle 17">
            <a:extLst>
              <a:ext uri="{FF2B5EF4-FFF2-40B4-BE49-F238E27FC236}">
                <a16:creationId xmlns:a16="http://schemas.microsoft.com/office/drawing/2014/main" id="{D4BCF01B-55EB-4D3C-A927-F3EBD64304E9}"/>
              </a:ext>
            </a:extLst>
          </p:cNvPr>
          <p:cNvSpPr/>
          <p:nvPr/>
        </p:nvSpPr>
        <p:spPr>
          <a:xfrm>
            <a:off x="6366171" y="3433443"/>
            <a:ext cx="358581" cy="426951"/>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rgbClr val="736F67"/>
          </a:solidFill>
          <a:ln cap="flat">
            <a:noFill/>
            <a:prstDash val="solid"/>
          </a:ln>
        </p:spPr>
        <p:txBody>
          <a:bodyPr vert="horz" wrap="square" lIns="68570" tIns="34290" rIns="6857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3" name="Right Triangle 17">
            <a:extLst>
              <a:ext uri="{FF2B5EF4-FFF2-40B4-BE49-F238E27FC236}">
                <a16:creationId xmlns:a16="http://schemas.microsoft.com/office/drawing/2014/main" id="{D010F176-53C3-4AFD-ABF5-EC0DC81FA4CF}"/>
              </a:ext>
            </a:extLst>
          </p:cNvPr>
          <p:cNvSpPr/>
          <p:nvPr/>
        </p:nvSpPr>
        <p:spPr>
          <a:xfrm>
            <a:off x="7678619" y="3433443"/>
            <a:ext cx="358581" cy="426951"/>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rgbClr val="736F67"/>
          </a:solidFill>
          <a:ln cap="flat">
            <a:noFill/>
            <a:prstDash val="solid"/>
          </a:ln>
        </p:spPr>
        <p:txBody>
          <a:bodyPr vert="horz" wrap="square" lIns="68570" tIns="34290" rIns="6857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4" name="Oval 44">
            <a:extLst>
              <a:ext uri="{FF2B5EF4-FFF2-40B4-BE49-F238E27FC236}">
                <a16:creationId xmlns:a16="http://schemas.microsoft.com/office/drawing/2014/main" id="{DCF5D906-2C8B-4559-86BC-BF91889A6B23}"/>
              </a:ext>
            </a:extLst>
          </p:cNvPr>
          <p:cNvSpPr/>
          <p:nvPr/>
        </p:nvSpPr>
        <p:spPr>
          <a:xfrm>
            <a:off x="8334847" y="3433443"/>
            <a:ext cx="358581" cy="426951"/>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rgbClr val="736F67"/>
          </a:solidFill>
          <a:ln cap="flat">
            <a:noFill/>
            <a:prstDash val="solid"/>
          </a:ln>
        </p:spPr>
        <p:txBody>
          <a:bodyPr vert="horz" wrap="square" lIns="68570" tIns="34290" rIns="6857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5" name="Google Shape;6000;p67">
            <a:extLst>
              <a:ext uri="{FF2B5EF4-FFF2-40B4-BE49-F238E27FC236}">
                <a16:creationId xmlns:a16="http://schemas.microsoft.com/office/drawing/2014/main" id="{53760020-F7A2-4CF1-8706-B3A0BDD8A6B1}"/>
              </a:ext>
            </a:extLst>
          </p:cNvPr>
          <p:cNvSpPr/>
          <p:nvPr/>
        </p:nvSpPr>
        <p:spPr>
          <a:xfrm>
            <a:off x="3263511" y="1109212"/>
            <a:ext cx="453149" cy="462320"/>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nvGrpSpPr>
          <p:cNvPr id="26" name="Google Shape;6029;p67">
            <a:extLst>
              <a:ext uri="{FF2B5EF4-FFF2-40B4-BE49-F238E27FC236}">
                <a16:creationId xmlns:a16="http://schemas.microsoft.com/office/drawing/2014/main" id="{1398450B-9FAE-40BC-8BF6-0B37B9790D7B}"/>
              </a:ext>
            </a:extLst>
          </p:cNvPr>
          <p:cNvGrpSpPr/>
          <p:nvPr/>
        </p:nvGrpSpPr>
        <p:grpSpPr>
          <a:xfrm>
            <a:off x="7025646" y="4064800"/>
            <a:ext cx="303087" cy="420139"/>
            <a:chOff x="7025646" y="4064800"/>
            <a:chExt cx="303087" cy="420139"/>
          </a:xfrm>
        </p:grpSpPr>
        <p:sp>
          <p:nvSpPr>
            <p:cNvPr id="27" name="Google Shape;6030;p67">
              <a:extLst>
                <a:ext uri="{FF2B5EF4-FFF2-40B4-BE49-F238E27FC236}">
                  <a16:creationId xmlns:a16="http://schemas.microsoft.com/office/drawing/2014/main" id="{F03F17EF-C45D-4E4C-A034-3F0D68DA205E}"/>
                </a:ext>
              </a:extLst>
            </p:cNvPr>
            <p:cNvSpPr/>
            <p:nvPr/>
          </p:nvSpPr>
          <p:spPr>
            <a:xfrm>
              <a:off x="7190777" y="4065861"/>
              <a:ext cx="137955" cy="164098"/>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28" name="Google Shape;6031;p67">
              <a:extLst>
                <a:ext uri="{FF2B5EF4-FFF2-40B4-BE49-F238E27FC236}">
                  <a16:creationId xmlns:a16="http://schemas.microsoft.com/office/drawing/2014/main" id="{89B89972-D452-4150-AAD8-A50F6446F203}"/>
                </a:ext>
              </a:extLst>
            </p:cNvPr>
            <p:cNvSpPr/>
            <p:nvPr/>
          </p:nvSpPr>
          <p:spPr>
            <a:xfrm>
              <a:off x="7163574" y="4172443"/>
              <a:ext cx="29288" cy="83658"/>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29" name="Google Shape;6032;p67">
              <a:extLst>
                <a:ext uri="{FF2B5EF4-FFF2-40B4-BE49-F238E27FC236}">
                  <a16:creationId xmlns:a16="http://schemas.microsoft.com/office/drawing/2014/main" id="{FBD47BBE-A352-4834-AFD4-B1C6FCACDAD3}"/>
                </a:ext>
              </a:extLst>
            </p:cNvPr>
            <p:cNvSpPr/>
            <p:nvPr/>
          </p:nvSpPr>
          <p:spPr>
            <a:xfrm>
              <a:off x="7026679" y="4064800"/>
              <a:ext cx="136931" cy="163064"/>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0" name="Google Shape;6033;p67">
              <a:extLst>
                <a:ext uri="{FF2B5EF4-FFF2-40B4-BE49-F238E27FC236}">
                  <a16:creationId xmlns:a16="http://schemas.microsoft.com/office/drawing/2014/main" id="{C610B2E9-36B1-4BF6-9592-8F095B264D12}"/>
                </a:ext>
              </a:extLst>
            </p:cNvPr>
            <p:cNvSpPr/>
            <p:nvPr/>
          </p:nvSpPr>
          <p:spPr>
            <a:xfrm>
              <a:off x="7025646" y="4258150"/>
              <a:ext cx="303087" cy="226789"/>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31" name="Google Shape;6066;p67">
            <a:extLst>
              <a:ext uri="{FF2B5EF4-FFF2-40B4-BE49-F238E27FC236}">
                <a16:creationId xmlns:a16="http://schemas.microsoft.com/office/drawing/2014/main" id="{18A4B341-9850-4CB4-852F-CE2853CDA53C}"/>
              </a:ext>
            </a:extLst>
          </p:cNvPr>
          <p:cNvGrpSpPr/>
          <p:nvPr/>
        </p:nvGrpSpPr>
        <p:grpSpPr>
          <a:xfrm>
            <a:off x="3235467" y="1800746"/>
            <a:ext cx="483104" cy="480717"/>
            <a:chOff x="3235467" y="1800746"/>
            <a:chExt cx="483104" cy="480717"/>
          </a:xfrm>
        </p:grpSpPr>
        <p:sp>
          <p:nvSpPr>
            <p:cNvPr id="32" name="Google Shape;6067;p67">
              <a:extLst>
                <a:ext uri="{FF2B5EF4-FFF2-40B4-BE49-F238E27FC236}">
                  <a16:creationId xmlns:a16="http://schemas.microsoft.com/office/drawing/2014/main" id="{0A97C86F-D020-4FA5-B35E-3E75D714A79E}"/>
                </a:ext>
              </a:extLst>
            </p:cNvPr>
            <p:cNvSpPr/>
            <p:nvPr/>
          </p:nvSpPr>
          <p:spPr>
            <a:xfrm>
              <a:off x="3235467" y="1800746"/>
              <a:ext cx="386251" cy="385035"/>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3" name="Google Shape;6068;p67">
              <a:extLst>
                <a:ext uri="{FF2B5EF4-FFF2-40B4-BE49-F238E27FC236}">
                  <a16:creationId xmlns:a16="http://schemas.microsoft.com/office/drawing/2014/main" id="{F19F087B-BD53-4F5D-AE69-42BA8B80C0D1}"/>
                </a:ext>
              </a:extLst>
            </p:cNvPr>
            <p:cNvSpPr/>
            <p:nvPr/>
          </p:nvSpPr>
          <p:spPr>
            <a:xfrm>
              <a:off x="3300023" y="1994269"/>
              <a:ext cx="418548" cy="287194"/>
            </a:xfrm>
            <a:custGeom>
              <a:avLst/>
              <a:gdLst>
                <a:gd name="f0" fmla="val w"/>
                <a:gd name="f1" fmla="val h"/>
                <a:gd name="f2" fmla="val 0"/>
                <a:gd name="f3" fmla="val 11028"/>
                <a:gd name="f4" fmla="val 7566"/>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1261"/>
                <a:gd name="f34" fmla="val 5388"/>
                <a:gd name="f35" fmla="val 5955"/>
                <a:gd name="f36" fmla="val 6459"/>
                <a:gd name="f37" fmla="val 7220"/>
                <a:gd name="f38" fmla="val 6617"/>
                <a:gd name="f39" fmla="val 6716"/>
                <a:gd name="f40" fmla="val 8601"/>
                <a:gd name="f41" fmla="val 6495"/>
                <a:gd name="f42" fmla="val 10082"/>
                <a:gd name="f43" fmla="val 4920"/>
                <a:gd name="f44" fmla="val 10114"/>
                <a:gd name="f45" fmla="val 2904"/>
                <a:gd name="f46" fmla="val 2400"/>
                <a:gd name="f47" fmla="val 10649"/>
                <a:gd name="f48" fmla="val 2211"/>
                <a:gd name="f49" fmla="val 11027"/>
                <a:gd name="f50" fmla="val 1706"/>
                <a:gd name="f51" fmla="val 10996"/>
                <a:gd name="f52" fmla="val 1108"/>
                <a:gd name="f53" fmla="val 10964"/>
                <a:gd name="f54" fmla="val 572"/>
                <a:gd name="f55" fmla="val 10492"/>
                <a:gd name="f56" fmla="val 100"/>
                <a:gd name="f57" fmla="val 9893"/>
                <a:gd name="f58" fmla="val 5"/>
                <a:gd name="f59" fmla="val 9853"/>
                <a:gd name="f60" fmla="val 2"/>
                <a:gd name="f61" fmla="val 9813"/>
                <a:gd name="f62" fmla="*/ f0 1 11028"/>
                <a:gd name="f63" fmla="*/ f1 1 7566"/>
                <a:gd name="f64" fmla="val f2"/>
                <a:gd name="f65" fmla="val f3"/>
                <a:gd name="f66" fmla="val f4"/>
                <a:gd name="f67" fmla="+- f66 0 f64"/>
                <a:gd name="f68" fmla="+- f65 0 f64"/>
                <a:gd name="f69" fmla="*/ f68 1 11028"/>
                <a:gd name="f70" fmla="*/ f67 1 756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4"/>
                    <a:pt x="f33" y="f4"/>
                  </a:cubicBezTo>
                  <a:lnTo>
                    <a:pt x="f34" y="f4"/>
                  </a:lnTo>
                  <a:cubicBezTo>
                    <a:pt x="f35" y="f4"/>
                    <a:pt x="f36" y="f37"/>
                    <a:pt x="f38" y="f39"/>
                  </a:cubicBezTo>
                  <a:cubicBezTo>
                    <a:pt x="f40" y="f41"/>
                    <a:pt x="f42" y="f43"/>
                    <a:pt x="f44" y="f45"/>
                  </a:cubicBezTo>
                  <a:lnTo>
                    <a:pt x="f44" y="f46"/>
                  </a:lnTo>
                  <a:cubicBezTo>
                    <a:pt x="f47" y="f48"/>
                    <a:pt x="f49" y="f50"/>
                    <a:pt x="f51" y="f52"/>
                  </a:cubicBezTo>
                  <a:cubicBezTo>
                    <a:pt x="f53" y="f54"/>
                    <a:pt x="f55" y="f56"/>
                    <a:pt x="f57" y="f58"/>
                  </a:cubicBezTo>
                  <a:cubicBezTo>
                    <a:pt x="f59" y="f60"/>
                    <a:pt x="f61"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34" name="Google Shape;5976;p67">
            <a:extLst>
              <a:ext uri="{FF2B5EF4-FFF2-40B4-BE49-F238E27FC236}">
                <a16:creationId xmlns:a16="http://schemas.microsoft.com/office/drawing/2014/main" id="{0482026B-42BE-4ABE-A1E2-B4FBF6729C67}"/>
              </a:ext>
            </a:extLst>
          </p:cNvPr>
          <p:cNvGrpSpPr/>
          <p:nvPr/>
        </p:nvGrpSpPr>
        <p:grpSpPr>
          <a:xfrm>
            <a:off x="3300023" y="4214048"/>
            <a:ext cx="371521" cy="331525"/>
            <a:chOff x="3300023" y="4214048"/>
            <a:chExt cx="371521" cy="331525"/>
          </a:xfrm>
        </p:grpSpPr>
        <p:sp>
          <p:nvSpPr>
            <p:cNvPr id="35" name="Google Shape;5977;p67">
              <a:extLst>
                <a:ext uri="{FF2B5EF4-FFF2-40B4-BE49-F238E27FC236}">
                  <a16:creationId xmlns:a16="http://schemas.microsoft.com/office/drawing/2014/main" id="{411CE840-C671-40ED-BAAA-878973627653}"/>
                </a:ext>
              </a:extLst>
            </p:cNvPr>
            <p:cNvSpPr/>
            <p:nvPr/>
          </p:nvSpPr>
          <p:spPr>
            <a:xfrm>
              <a:off x="3394042" y="4214048"/>
              <a:ext cx="277502" cy="274576"/>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6" name="Google Shape;5978;p67">
              <a:extLst>
                <a:ext uri="{FF2B5EF4-FFF2-40B4-BE49-F238E27FC236}">
                  <a16:creationId xmlns:a16="http://schemas.microsoft.com/office/drawing/2014/main" id="{1F31EF4A-797D-4DEB-8278-5016F1F9A8E6}"/>
                </a:ext>
              </a:extLst>
            </p:cNvPr>
            <p:cNvSpPr/>
            <p:nvPr/>
          </p:nvSpPr>
          <p:spPr>
            <a:xfrm>
              <a:off x="3356972" y="4386468"/>
              <a:ext cx="136501" cy="136501"/>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7" name="Google Shape;5979;p67">
              <a:extLst>
                <a:ext uri="{FF2B5EF4-FFF2-40B4-BE49-F238E27FC236}">
                  <a16:creationId xmlns:a16="http://schemas.microsoft.com/office/drawing/2014/main" id="{0F8770B3-4389-4FEC-A615-AD98D9EF8B53}"/>
                </a:ext>
              </a:extLst>
            </p:cNvPr>
            <p:cNvSpPr/>
            <p:nvPr/>
          </p:nvSpPr>
          <p:spPr>
            <a:xfrm>
              <a:off x="3300023" y="4493133"/>
              <a:ext cx="89510" cy="52440"/>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38" name="Google Shape;5989;p67">
            <a:extLst>
              <a:ext uri="{FF2B5EF4-FFF2-40B4-BE49-F238E27FC236}">
                <a16:creationId xmlns:a16="http://schemas.microsoft.com/office/drawing/2014/main" id="{E99C6A88-5F03-424E-A85A-892EB9A9C4E3}"/>
              </a:ext>
            </a:extLst>
          </p:cNvPr>
          <p:cNvGrpSpPr/>
          <p:nvPr/>
        </p:nvGrpSpPr>
        <p:grpSpPr>
          <a:xfrm>
            <a:off x="6324374" y="4126339"/>
            <a:ext cx="372379" cy="364343"/>
            <a:chOff x="6324374" y="4126339"/>
            <a:chExt cx="372379" cy="364343"/>
          </a:xfrm>
        </p:grpSpPr>
        <p:sp>
          <p:nvSpPr>
            <p:cNvPr id="39" name="Google Shape;5990;p67">
              <a:extLst>
                <a:ext uri="{FF2B5EF4-FFF2-40B4-BE49-F238E27FC236}">
                  <a16:creationId xmlns:a16="http://schemas.microsoft.com/office/drawing/2014/main" id="{5A48FA91-3FEE-4841-BA7D-2D2968BAECEC}"/>
                </a:ext>
              </a:extLst>
            </p:cNvPr>
            <p:cNvSpPr/>
            <p:nvPr/>
          </p:nvSpPr>
          <p:spPr>
            <a:xfrm>
              <a:off x="6440046" y="4126339"/>
              <a:ext cx="122035" cy="120920"/>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0" name="Google Shape;5991;p67">
              <a:extLst>
                <a:ext uri="{FF2B5EF4-FFF2-40B4-BE49-F238E27FC236}">
                  <a16:creationId xmlns:a16="http://schemas.microsoft.com/office/drawing/2014/main" id="{49AE37E5-4F6E-4308-94B4-0B6B7F6AB475}"/>
                </a:ext>
              </a:extLst>
            </p:cNvPr>
            <p:cNvSpPr/>
            <p:nvPr/>
          </p:nvSpPr>
          <p:spPr>
            <a:xfrm>
              <a:off x="6573822" y="4259192"/>
              <a:ext cx="122931" cy="120920"/>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1" name="Google Shape;5992;p67">
              <a:extLst>
                <a:ext uri="{FF2B5EF4-FFF2-40B4-BE49-F238E27FC236}">
                  <a16:creationId xmlns:a16="http://schemas.microsoft.com/office/drawing/2014/main" id="{FF871DA7-5004-4707-B4CC-846D7C5FFD93}"/>
                </a:ext>
              </a:extLst>
            </p:cNvPr>
            <p:cNvSpPr/>
            <p:nvPr/>
          </p:nvSpPr>
          <p:spPr>
            <a:xfrm>
              <a:off x="6324374" y="4198431"/>
              <a:ext cx="301002" cy="292251"/>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42" name="Google Shape;6007;p67">
            <a:extLst>
              <a:ext uri="{FF2B5EF4-FFF2-40B4-BE49-F238E27FC236}">
                <a16:creationId xmlns:a16="http://schemas.microsoft.com/office/drawing/2014/main" id="{AC766B0F-2072-485B-A720-D5C209D64DD9}"/>
              </a:ext>
            </a:extLst>
          </p:cNvPr>
          <p:cNvGrpSpPr/>
          <p:nvPr/>
        </p:nvGrpSpPr>
        <p:grpSpPr>
          <a:xfrm>
            <a:off x="3964216" y="4156908"/>
            <a:ext cx="352236" cy="356734"/>
            <a:chOff x="3964216" y="4156908"/>
            <a:chExt cx="352236" cy="356734"/>
          </a:xfrm>
        </p:grpSpPr>
        <p:sp>
          <p:nvSpPr>
            <p:cNvPr id="43" name="Google Shape;6008;p67">
              <a:extLst>
                <a:ext uri="{FF2B5EF4-FFF2-40B4-BE49-F238E27FC236}">
                  <a16:creationId xmlns:a16="http://schemas.microsoft.com/office/drawing/2014/main" id="{D72C90F7-36FA-480A-9664-A89B23FF7EBC}"/>
                </a:ext>
              </a:extLst>
            </p:cNvPr>
            <p:cNvSpPr/>
            <p:nvPr/>
          </p:nvSpPr>
          <p:spPr>
            <a:xfrm>
              <a:off x="3964216" y="4156908"/>
              <a:ext cx="352236" cy="356734"/>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4" name="Google Shape;6009;p67">
              <a:extLst>
                <a:ext uri="{FF2B5EF4-FFF2-40B4-BE49-F238E27FC236}">
                  <a16:creationId xmlns:a16="http://schemas.microsoft.com/office/drawing/2014/main" id="{72303CAF-3C84-4F58-9F1F-1D632E9878E5}"/>
                </a:ext>
              </a:extLst>
            </p:cNvPr>
            <p:cNvSpPr/>
            <p:nvPr/>
          </p:nvSpPr>
          <p:spPr>
            <a:xfrm>
              <a:off x="4097993" y="4299947"/>
              <a:ext cx="72319" cy="71460"/>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45" name="Google Shape;6018;p67">
            <a:extLst>
              <a:ext uri="{FF2B5EF4-FFF2-40B4-BE49-F238E27FC236}">
                <a16:creationId xmlns:a16="http://schemas.microsoft.com/office/drawing/2014/main" id="{128A29BE-15FC-41A8-BF25-2E1AB7BDCFAC}"/>
              </a:ext>
            </a:extLst>
          </p:cNvPr>
          <p:cNvGrpSpPr/>
          <p:nvPr/>
        </p:nvGrpSpPr>
        <p:grpSpPr>
          <a:xfrm>
            <a:off x="7665662" y="4173376"/>
            <a:ext cx="365174" cy="332640"/>
            <a:chOff x="7665662" y="4173376"/>
            <a:chExt cx="365174" cy="332640"/>
          </a:xfrm>
        </p:grpSpPr>
        <p:sp>
          <p:nvSpPr>
            <p:cNvPr id="46" name="Google Shape;6019;p67">
              <a:extLst>
                <a:ext uri="{FF2B5EF4-FFF2-40B4-BE49-F238E27FC236}">
                  <a16:creationId xmlns:a16="http://schemas.microsoft.com/office/drawing/2014/main" id="{7C0223E0-5DCE-4639-A099-024496B45704}"/>
                </a:ext>
              </a:extLst>
            </p:cNvPr>
            <p:cNvSpPr/>
            <p:nvPr/>
          </p:nvSpPr>
          <p:spPr>
            <a:xfrm>
              <a:off x="7665662" y="4173376"/>
              <a:ext cx="344399" cy="94933"/>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7" name="Google Shape;6020;p67">
              <a:extLst>
                <a:ext uri="{FF2B5EF4-FFF2-40B4-BE49-F238E27FC236}">
                  <a16:creationId xmlns:a16="http://schemas.microsoft.com/office/drawing/2014/main" id="{B6F1F101-3C83-47F3-A2D6-AFC31D6F05FA}"/>
                </a:ext>
              </a:extLst>
            </p:cNvPr>
            <p:cNvSpPr/>
            <p:nvPr/>
          </p:nvSpPr>
          <p:spPr>
            <a:xfrm>
              <a:off x="7937714" y="4291772"/>
              <a:ext cx="24441" cy="94933"/>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8" name="Google Shape;6021;p67">
              <a:extLst>
                <a:ext uri="{FF2B5EF4-FFF2-40B4-BE49-F238E27FC236}">
                  <a16:creationId xmlns:a16="http://schemas.microsoft.com/office/drawing/2014/main" id="{C6CF8767-26C0-4C9F-B68B-9C78E3CF1E1D}"/>
                </a:ext>
              </a:extLst>
            </p:cNvPr>
            <p:cNvSpPr/>
            <p:nvPr/>
          </p:nvSpPr>
          <p:spPr>
            <a:xfrm>
              <a:off x="7985619" y="4292687"/>
              <a:ext cx="45217" cy="94933"/>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9" name="Google Shape;6022;p67">
              <a:extLst>
                <a:ext uri="{FF2B5EF4-FFF2-40B4-BE49-F238E27FC236}">
                  <a16:creationId xmlns:a16="http://schemas.microsoft.com/office/drawing/2014/main" id="{2B0CEC50-9370-4A63-BBD8-8D38A00FF993}"/>
                </a:ext>
              </a:extLst>
            </p:cNvPr>
            <p:cNvSpPr/>
            <p:nvPr/>
          </p:nvSpPr>
          <p:spPr>
            <a:xfrm>
              <a:off x="7690990" y="4291772"/>
              <a:ext cx="223250" cy="94933"/>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0" name="Google Shape;6023;p67">
              <a:extLst>
                <a:ext uri="{FF2B5EF4-FFF2-40B4-BE49-F238E27FC236}">
                  <a16:creationId xmlns:a16="http://schemas.microsoft.com/office/drawing/2014/main" id="{61996C2E-3931-45FB-BDF6-B617197CB431}"/>
                </a:ext>
              </a:extLst>
            </p:cNvPr>
            <p:cNvSpPr/>
            <p:nvPr/>
          </p:nvSpPr>
          <p:spPr>
            <a:xfrm>
              <a:off x="7738878" y="4410169"/>
              <a:ext cx="24441" cy="94933"/>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1" name="Google Shape;6024;p67">
              <a:extLst>
                <a:ext uri="{FF2B5EF4-FFF2-40B4-BE49-F238E27FC236}">
                  <a16:creationId xmlns:a16="http://schemas.microsoft.com/office/drawing/2014/main" id="{C7892EB5-3B38-4349-837D-CF79C98D0A9C}"/>
                </a:ext>
              </a:extLst>
            </p:cNvPr>
            <p:cNvSpPr/>
            <p:nvPr/>
          </p:nvSpPr>
          <p:spPr>
            <a:xfrm>
              <a:off x="7786783" y="4411979"/>
              <a:ext cx="218751" cy="9403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2" name="Google Shape;6025;p67">
              <a:extLst>
                <a:ext uri="{FF2B5EF4-FFF2-40B4-BE49-F238E27FC236}">
                  <a16:creationId xmlns:a16="http://schemas.microsoft.com/office/drawing/2014/main" id="{2C36218C-D3ED-48FC-97EB-DFCDEC69FD55}"/>
                </a:ext>
              </a:extLst>
            </p:cNvPr>
            <p:cNvSpPr/>
            <p:nvPr/>
          </p:nvSpPr>
          <p:spPr>
            <a:xfrm>
              <a:off x="7665662" y="4411083"/>
              <a:ext cx="49743" cy="94933"/>
            </a:xfrm>
            <a:custGeom>
              <a:avLst/>
              <a:gdLst>
                <a:gd name="f0" fmla="val w"/>
                <a:gd name="f1" fmla="val h"/>
                <a:gd name="f2" fmla="val 0"/>
                <a:gd name="f3" fmla="val 1733"/>
                <a:gd name="f4" fmla="val 3309"/>
                <a:gd name="f5" fmla="val 442"/>
                <a:gd name="f6" fmla="val 190"/>
                <a:gd name="f7" fmla="val 1"/>
                <a:gd name="f8" fmla="val 189"/>
                <a:gd name="f9" fmla="val 378"/>
                <a:gd name="f10" fmla="val 2867"/>
                <a:gd name="f11" fmla="val 3088"/>
                <a:gd name="f12" fmla="val 3308"/>
                <a:gd name="f13" fmla="val 1734"/>
                <a:gd name="f14" fmla="*/ f0 1 1733"/>
                <a:gd name="f15" fmla="*/ f1 1 3309"/>
                <a:gd name="f16" fmla="val f2"/>
                <a:gd name="f17" fmla="val f3"/>
                <a:gd name="f18" fmla="val f4"/>
                <a:gd name="f19" fmla="+- f18 0 f16"/>
                <a:gd name="f20" fmla="+- f17 0 f16"/>
                <a:gd name="f21" fmla="*/ f20 1 1733"/>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733" h="3309">
                  <a:moveTo>
                    <a:pt x="f5" y="f2"/>
                  </a:moveTo>
                  <a:cubicBezTo>
                    <a:pt x="f6" y="f2"/>
                    <a:pt x="f7" y="f8"/>
                    <a:pt x="f7" y="f9"/>
                  </a:cubicBezTo>
                  <a:lnTo>
                    <a:pt x="f7" y="f10"/>
                  </a:lnTo>
                  <a:cubicBezTo>
                    <a:pt x="f7" y="f11"/>
                    <a:pt x="f6" y="f12"/>
                    <a:pt x="f5" y="f12"/>
                  </a:cubicBezTo>
                  <a:lnTo>
                    <a:pt x="f13" y="f12"/>
                  </a:lnTo>
                  <a:lnTo>
                    <a:pt x="f13"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sp>
        <p:nvSpPr>
          <p:cNvPr id="53" name="Google Shape;6043;p67">
            <a:extLst>
              <a:ext uri="{FF2B5EF4-FFF2-40B4-BE49-F238E27FC236}">
                <a16:creationId xmlns:a16="http://schemas.microsoft.com/office/drawing/2014/main" id="{6C8B5ACC-DFD5-4341-936C-3371D0F4094D}"/>
              </a:ext>
            </a:extLst>
          </p:cNvPr>
          <p:cNvSpPr/>
          <p:nvPr/>
        </p:nvSpPr>
        <p:spPr>
          <a:xfrm>
            <a:off x="4558101" y="4157566"/>
            <a:ext cx="309149" cy="365174"/>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nvGrpSpPr>
          <p:cNvPr id="54" name="Google Shape;6052;p67">
            <a:extLst>
              <a:ext uri="{FF2B5EF4-FFF2-40B4-BE49-F238E27FC236}">
                <a16:creationId xmlns:a16="http://schemas.microsoft.com/office/drawing/2014/main" id="{7531C394-9799-49CB-B55B-98481F3CA945}"/>
              </a:ext>
            </a:extLst>
          </p:cNvPr>
          <p:cNvGrpSpPr/>
          <p:nvPr/>
        </p:nvGrpSpPr>
        <p:grpSpPr>
          <a:xfrm>
            <a:off x="8328620" y="4140677"/>
            <a:ext cx="357054" cy="363373"/>
            <a:chOff x="8328620" y="4140677"/>
            <a:chExt cx="357054" cy="363373"/>
          </a:xfrm>
        </p:grpSpPr>
        <p:sp>
          <p:nvSpPr>
            <p:cNvPr id="55" name="Google Shape;6053;p67">
              <a:extLst>
                <a:ext uri="{FF2B5EF4-FFF2-40B4-BE49-F238E27FC236}">
                  <a16:creationId xmlns:a16="http://schemas.microsoft.com/office/drawing/2014/main" id="{845D8817-AA22-4747-8DF8-55C085BCEBE3}"/>
                </a:ext>
              </a:extLst>
            </p:cNvPr>
            <p:cNvSpPr/>
            <p:nvPr/>
          </p:nvSpPr>
          <p:spPr>
            <a:xfrm>
              <a:off x="8328620" y="4140677"/>
              <a:ext cx="357054" cy="154314"/>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6" name="Google Shape;6054;p67">
              <a:extLst>
                <a:ext uri="{FF2B5EF4-FFF2-40B4-BE49-F238E27FC236}">
                  <a16:creationId xmlns:a16="http://schemas.microsoft.com/office/drawing/2014/main" id="{B123D30F-AA70-43EA-A779-B062D8CFAD2C}"/>
                </a:ext>
              </a:extLst>
            </p:cNvPr>
            <p:cNvSpPr/>
            <p:nvPr/>
          </p:nvSpPr>
          <p:spPr>
            <a:xfrm>
              <a:off x="8397328" y="4285299"/>
              <a:ext cx="212405" cy="218751"/>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7" name="Google Shape;6055;p67">
              <a:extLst>
                <a:ext uri="{FF2B5EF4-FFF2-40B4-BE49-F238E27FC236}">
                  <a16:creationId xmlns:a16="http://schemas.microsoft.com/office/drawing/2014/main" id="{80B3A0DD-50DF-4E29-A6A7-9A8EAC0B3F82}"/>
                </a:ext>
              </a:extLst>
            </p:cNvPr>
            <p:cNvSpPr/>
            <p:nvPr/>
          </p:nvSpPr>
          <p:spPr>
            <a:xfrm>
              <a:off x="8468733" y="4236470"/>
              <a:ext cx="7682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58" name="Google Shape;6078;p67">
            <a:extLst>
              <a:ext uri="{FF2B5EF4-FFF2-40B4-BE49-F238E27FC236}">
                <a16:creationId xmlns:a16="http://schemas.microsoft.com/office/drawing/2014/main" id="{47E3EAD8-7F8D-415E-94AE-573F2D084158}"/>
              </a:ext>
            </a:extLst>
          </p:cNvPr>
          <p:cNvGrpSpPr/>
          <p:nvPr/>
        </p:nvGrpSpPr>
        <p:grpSpPr>
          <a:xfrm>
            <a:off x="5126208" y="4158471"/>
            <a:ext cx="365166" cy="363364"/>
            <a:chOff x="5126208" y="4158471"/>
            <a:chExt cx="365166" cy="363364"/>
          </a:xfrm>
        </p:grpSpPr>
        <p:sp>
          <p:nvSpPr>
            <p:cNvPr id="59" name="Google Shape;6079;p67">
              <a:extLst>
                <a:ext uri="{FF2B5EF4-FFF2-40B4-BE49-F238E27FC236}">
                  <a16:creationId xmlns:a16="http://schemas.microsoft.com/office/drawing/2014/main" id="{EC743857-6715-4A53-B2EA-6DB8DFC18831}"/>
                </a:ext>
              </a:extLst>
            </p:cNvPr>
            <p:cNvSpPr/>
            <p:nvPr/>
          </p:nvSpPr>
          <p:spPr>
            <a:xfrm>
              <a:off x="5202140" y="4308506"/>
              <a:ext cx="214216" cy="213329"/>
            </a:xfrm>
            <a:custGeom>
              <a:avLst/>
              <a:gdLst>
                <a:gd name="f0" fmla="val w"/>
                <a:gd name="f1" fmla="val h"/>
                <a:gd name="f2" fmla="val 0"/>
                <a:gd name="f3" fmla="val 7466"/>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val 7467"/>
                <a:gd name="f61" fmla="*/ f0 1 7466"/>
                <a:gd name="f62" fmla="*/ f1 1 7436"/>
                <a:gd name="f63" fmla="val f2"/>
                <a:gd name="f64" fmla="val f3"/>
                <a:gd name="f65" fmla="val f4"/>
                <a:gd name="f66" fmla="+- f65 0 f63"/>
                <a:gd name="f67" fmla="+- f64 0 f63"/>
                <a:gd name="f68" fmla="*/ f67 1 7466"/>
                <a:gd name="f69" fmla="*/ f66 1 7436"/>
                <a:gd name="f70" fmla="*/ f63 1 f68"/>
                <a:gd name="f71" fmla="*/ f64 1 f68"/>
                <a:gd name="f72" fmla="*/ f63 1 f69"/>
                <a:gd name="f73" fmla="*/ f65 1 f69"/>
                <a:gd name="f74" fmla="*/ f70 f61 1"/>
                <a:gd name="f75" fmla="*/ f71 f61 1"/>
                <a:gd name="f76" fmla="*/ f73 f62 1"/>
                <a:gd name="f77" fmla="*/ f72 f62 1"/>
              </a:gdLst>
              <a:ahLst/>
              <a:cxnLst>
                <a:cxn ang="3cd4">
                  <a:pos x="hc" y="t"/>
                </a:cxn>
                <a:cxn ang="0">
                  <a:pos x="r" y="vc"/>
                </a:cxn>
                <a:cxn ang="cd4">
                  <a:pos x="hc" y="b"/>
                </a:cxn>
                <a:cxn ang="cd2">
                  <a:pos x="l" y="vc"/>
                </a:cxn>
              </a:cxnLst>
              <a:rect l="f74" t="f77" r="f75" b="f76"/>
              <a:pathLst>
                <a:path w="7465"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60" y="f56"/>
                  </a:cubicBezTo>
                  <a:cubicBezTo>
                    <a:pt x="f60" y="f11"/>
                    <a:pt x="f35" y="f55"/>
                    <a:pt x="f53"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0" name="Google Shape;6080;p67">
              <a:extLst>
                <a:ext uri="{FF2B5EF4-FFF2-40B4-BE49-F238E27FC236}">
                  <a16:creationId xmlns:a16="http://schemas.microsoft.com/office/drawing/2014/main" id="{F1FC9C4D-4BE8-49E5-A1BE-89ADE90CA37B}"/>
                </a:ext>
              </a:extLst>
            </p:cNvPr>
            <p:cNvSpPr/>
            <p:nvPr/>
          </p:nvSpPr>
          <p:spPr>
            <a:xfrm>
              <a:off x="5317812" y="4160620"/>
              <a:ext cx="173562" cy="169602"/>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1" name="Google Shape;6081;p67">
              <a:extLst>
                <a:ext uri="{FF2B5EF4-FFF2-40B4-BE49-F238E27FC236}">
                  <a16:creationId xmlns:a16="http://schemas.microsoft.com/office/drawing/2014/main" id="{5D9B02A3-1594-4287-A0B0-F99A983D7408}"/>
                </a:ext>
              </a:extLst>
            </p:cNvPr>
            <p:cNvSpPr/>
            <p:nvPr/>
          </p:nvSpPr>
          <p:spPr>
            <a:xfrm>
              <a:off x="5223830" y="4158471"/>
              <a:ext cx="169950" cy="103080"/>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2" name="Google Shape;6082;p67">
              <a:extLst>
                <a:ext uri="{FF2B5EF4-FFF2-40B4-BE49-F238E27FC236}">
                  <a16:creationId xmlns:a16="http://schemas.microsoft.com/office/drawing/2014/main" id="{8CC01D3C-85E8-4D58-8B45-9A8A3FFCE71B}"/>
                </a:ext>
              </a:extLst>
            </p:cNvPr>
            <p:cNvSpPr/>
            <p:nvPr/>
          </p:nvSpPr>
          <p:spPr>
            <a:xfrm>
              <a:off x="5126208" y="4160620"/>
              <a:ext cx="170837" cy="168715"/>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63" name="Google Shape;6110;p67">
            <a:extLst>
              <a:ext uri="{FF2B5EF4-FFF2-40B4-BE49-F238E27FC236}">
                <a16:creationId xmlns:a16="http://schemas.microsoft.com/office/drawing/2014/main" id="{6DD73A3C-FBA8-46D5-868A-E7B7FB2E1500}"/>
              </a:ext>
            </a:extLst>
          </p:cNvPr>
          <p:cNvGrpSpPr/>
          <p:nvPr/>
        </p:nvGrpSpPr>
        <p:grpSpPr>
          <a:xfrm>
            <a:off x="5732940" y="4193356"/>
            <a:ext cx="362477" cy="283838"/>
            <a:chOff x="5732940" y="4193356"/>
            <a:chExt cx="362477" cy="283838"/>
          </a:xfrm>
        </p:grpSpPr>
        <p:sp>
          <p:nvSpPr>
            <p:cNvPr id="64" name="Google Shape;6111;p67">
              <a:extLst>
                <a:ext uri="{FF2B5EF4-FFF2-40B4-BE49-F238E27FC236}">
                  <a16:creationId xmlns:a16="http://schemas.microsoft.com/office/drawing/2014/main" id="{35F417AB-2F29-4F12-877E-6BC2254185A6}"/>
                </a:ext>
              </a:extLst>
            </p:cNvPr>
            <p:cNvSpPr/>
            <p:nvPr/>
          </p:nvSpPr>
          <p:spPr>
            <a:xfrm>
              <a:off x="5732940" y="4431063"/>
              <a:ext cx="362477"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5" name="Google Shape;6112;p67">
              <a:extLst>
                <a:ext uri="{FF2B5EF4-FFF2-40B4-BE49-F238E27FC236}">
                  <a16:creationId xmlns:a16="http://schemas.microsoft.com/office/drawing/2014/main" id="{64F180A3-548D-4357-B674-D7E3837A7677}"/>
                </a:ext>
              </a:extLst>
            </p:cNvPr>
            <p:cNvSpPr/>
            <p:nvPr/>
          </p:nvSpPr>
          <p:spPr>
            <a:xfrm>
              <a:off x="5755544" y="4193356"/>
              <a:ext cx="316373" cy="214243"/>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66" name="Google Shape;5972;p67">
            <a:extLst>
              <a:ext uri="{FF2B5EF4-FFF2-40B4-BE49-F238E27FC236}">
                <a16:creationId xmlns:a16="http://schemas.microsoft.com/office/drawing/2014/main" id="{EBBA3E95-3216-4707-9439-D1D22C3E6153}"/>
              </a:ext>
            </a:extLst>
          </p:cNvPr>
          <p:cNvGrpSpPr/>
          <p:nvPr/>
        </p:nvGrpSpPr>
        <p:grpSpPr>
          <a:xfrm>
            <a:off x="3923672" y="1891811"/>
            <a:ext cx="360474" cy="414671"/>
            <a:chOff x="3923672" y="1891811"/>
            <a:chExt cx="360474" cy="414671"/>
          </a:xfrm>
        </p:grpSpPr>
        <p:sp>
          <p:nvSpPr>
            <p:cNvPr id="67" name="Google Shape;5973;p67">
              <a:extLst>
                <a:ext uri="{FF2B5EF4-FFF2-40B4-BE49-F238E27FC236}">
                  <a16:creationId xmlns:a16="http://schemas.microsoft.com/office/drawing/2014/main" id="{676CAEA4-830F-4375-9D3D-8EE3507D1EC4}"/>
                </a:ext>
              </a:extLst>
            </p:cNvPr>
            <p:cNvSpPr/>
            <p:nvPr/>
          </p:nvSpPr>
          <p:spPr>
            <a:xfrm>
              <a:off x="3950445" y="1972123"/>
              <a:ext cx="305912" cy="198817"/>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8" name="Google Shape;5974;p67">
              <a:extLst>
                <a:ext uri="{FF2B5EF4-FFF2-40B4-BE49-F238E27FC236}">
                  <a16:creationId xmlns:a16="http://schemas.microsoft.com/office/drawing/2014/main" id="{CBC55206-BB28-467E-8645-03A74445BBAF}"/>
                </a:ext>
              </a:extLst>
            </p:cNvPr>
            <p:cNvSpPr/>
            <p:nvPr/>
          </p:nvSpPr>
          <p:spPr>
            <a:xfrm>
              <a:off x="3923672" y="2197687"/>
              <a:ext cx="360474" cy="108795"/>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9" name="Google Shape;5975;p67">
              <a:extLst>
                <a:ext uri="{FF2B5EF4-FFF2-40B4-BE49-F238E27FC236}">
                  <a16:creationId xmlns:a16="http://schemas.microsoft.com/office/drawing/2014/main" id="{F021FD3E-3CF0-489F-99DC-47C03722AB1B}"/>
                </a:ext>
              </a:extLst>
            </p:cNvPr>
            <p:cNvSpPr/>
            <p:nvPr/>
          </p:nvSpPr>
          <p:spPr>
            <a:xfrm>
              <a:off x="4060649" y="1891811"/>
              <a:ext cx="82414" cy="53574"/>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70" name="Google Shape;5984;p67">
            <a:extLst>
              <a:ext uri="{FF2B5EF4-FFF2-40B4-BE49-F238E27FC236}">
                <a16:creationId xmlns:a16="http://schemas.microsoft.com/office/drawing/2014/main" id="{2CD76D33-B212-47C2-8726-B1AA4E370CD1}"/>
              </a:ext>
            </a:extLst>
          </p:cNvPr>
          <p:cNvGrpSpPr/>
          <p:nvPr/>
        </p:nvGrpSpPr>
        <p:grpSpPr>
          <a:xfrm>
            <a:off x="6993267" y="1888738"/>
            <a:ext cx="416087" cy="415074"/>
            <a:chOff x="6993267" y="1888738"/>
            <a:chExt cx="416087" cy="415074"/>
          </a:xfrm>
        </p:grpSpPr>
        <p:sp>
          <p:nvSpPr>
            <p:cNvPr id="71" name="Google Shape;5985;p67">
              <a:extLst>
                <a:ext uri="{FF2B5EF4-FFF2-40B4-BE49-F238E27FC236}">
                  <a16:creationId xmlns:a16="http://schemas.microsoft.com/office/drawing/2014/main" id="{ADDB75C7-A5F1-405B-B0C5-AB4E420B1DB3}"/>
                </a:ext>
              </a:extLst>
            </p:cNvPr>
            <p:cNvSpPr/>
            <p:nvPr/>
          </p:nvSpPr>
          <p:spPr>
            <a:xfrm>
              <a:off x="6993267" y="1888738"/>
              <a:ext cx="190551" cy="189500"/>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2" name="Google Shape;5986;p67">
              <a:extLst>
                <a:ext uri="{FF2B5EF4-FFF2-40B4-BE49-F238E27FC236}">
                  <a16:creationId xmlns:a16="http://schemas.microsoft.com/office/drawing/2014/main" id="{1A9746FC-7879-4177-B815-924CAD34CC4A}"/>
                </a:ext>
              </a:extLst>
            </p:cNvPr>
            <p:cNvSpPr/>
            <p:nvPr/>
          </p:nvSpPr>
          <p:spPr>
            <a:xfrm>
              <a:off x="6994282" y="2115318"/>
              <a:ext cx="191594" cy="188494"/>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3" name="Google Shape;5987;p67">
              <a:extLst>
                <a:ext uri="{FF2B5EF4-FFF2-40B4-BE49-F238E27FC236}">
                  <a16:creationId xmlns:a16="http://schemas.microsoft.com/office/drawing/2014/main" id="{EBBD9EFC-924D-438F-8FA9-ECF28E579D53}"/>
                </a:ext>
              </a:extLst>
            </p:cNvPr>
            <p:cNvSpPr/>
            <p:nvPr/>
          </p:nvSpPr>
          <p:spPr>
            <a:xfrm>
              <a:off x="7218803" y="1888738"/>
              <a:ext cx="190551" cy="189500"/>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4" name="Google Shape;5988;p67">
              <a:extLst>
                <a:ext uri="{FF2B5EF4-FFF2-40B4-BE49-F238E27FC236}">
                  <a16:creationId xmlns:a16="http://schemas.microsoft.com/office/drawing/2014/main" id="{3AE9A671-A93D-4F9E-A3F5-8830D3ECCC85}"/>
                </a:ext>
              </a:extLst>
            </p:cNvPr>
            <p:cNvSpPr/>
            <p:nvPr/>
          </p:nvSpPr>
          <p:spPr>
            <a:xfrm>
              <a:off x="7218803" y="2114266"/>
              <a:ext cx="190551" cy="189536"/>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75" name="Google Shape;6002;p67">
            <a:extLst>
              <a:ext uri="{FF2B5EF4-FFF2-40B4-BE49-F238E27FC236}">
                <a16:creationId xmlns:a16="http://schemas.microsoft.com/office/drawing/2014/main" id="{EAF0B718-DC11-4C6F-8B3F-358297AD8914}"/>
              </a:ext>
            </a:extLst>
          </p:cNvPr>
          <p:cNvGrpSpPr/>
          <p:nvPr/>
        </p:nvGrpSpPr>
        <p:grpSpPr>
          <a:xfrm>
            <a:off x="4569814" y="1891802"/>
            <a:ext cx="480672" cy="415063"/>
            <a:chOff x="4569814" y="1891802"/>
            <a:chExt cx="480672" cy="415063"/>
          </a:xfrm>
        </p:grpSpPr>
        <p:sp>
          <p:nvSpPr>
            <p:cNvPr id="76" name="Google Shape;6003;p67">
              <a:extLst>
                <a:ext uri="{FF2B5EF4-FFF2-40B4-BE49-F238E27FC236}">
                  <a16:creationId xmlns:a16="http://schemas.microsoft.com/office/drawing/2014/main" id="{EC9BE7DA-2950-4477-8AFC-C7D7C33EE4CF}"/>
                </a:ext>
              </a:extLst>
            </p:cNvPr>
            <p:cNvSpPr/>
            <p:nvPr/>
          </p:nvSpPr>
          <p:spPr>
            <a:xfrm>
              <a:off x="4569814" y="1919590"/>
              <a:ext cx="480672" cy="387275"/>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7" name="Google Shape;6004;p67">
              <a:extLst>
                <a:ext uri="{FF2B5EF4-FFF2-40B4-BE49-F238E27FC236}">
                  <a16:creationId xmlns:a16="http://schemas.microsoft.com/office/drawing/2014/main" id="{8A67387F-311C-40BE-A18B-8EB7C6A75D2E}"/>
                </a:ext>
              </a:extLst>
            </p:cNvPr>
            <p:cNvSpPr/>
            <p:nvPr/>
          </p:nvSpPr>
          <p:spPr>
            <a:xfrm>
              <a:off x="4873313" y="1891802"/>
              <a:ext cx="139061" cy="13906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8" name="Google Shape;6005;p67">
              <a:extLst>
                <a:ext uri="{FF2B5EF4-FFF2-40B4-BE49-F238E27FC236}">
                  <a16:creationId xmlns:a16="http://schemas.microsoft.com/office/drawing/2014/main" id="{F878F34C-2885-4FC5-AFE7-A8B4763FCCFE}"/>
                </a:ext>
              </a:extLst>
            </p:cNvPr>
            <p:cNvSpPr/>
            <p:nvPr/>
          </p:nvSpPr>
          <p:spPr>
            <a:xfrm>
              <a:off x="4606564" y="1892817"/>
              <a:ext cx="139061" cy="139098"/>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9" name="Google Shape;6006;p67">
              <a:extLst>
                <a:ext uri="{FF2B5EF4-FFF2-40B4-BE49-F238E27FC236}">
                  <a16:creationId xmlns:a16="http://schemas.microsoft.com/office/drawing/2014/main" id="{725C3C8B-4620-4CA6-B147-F11812583F39}"/>
                </a:ext>
              </a:extLst>
            </p:cNvPr>
            <p:cNvSpPr/>
            <p:nvPr/>
          </p:nvSpPr>
          <p:spPr>
            <a:xfrm>
              <a:off x="4687927" y="1972123"/>
              <a:ext cx="243084" cy="244126"/>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80" name="Google Shape;6011;p67">
            <a:extLst>
              <a:ext uri="{FF2B5EF4-FFF2-40B4-BE49-F238E27FC236}">
                <a16:creationId xmlns:a16="http://schemas.microsoft.com/office/drawing/2014/main" id="{139041EA-B645-4733-9615-E1A91C78096F}"/>
              </a:ext>
            </a:extLst>
          </p:cNvPr>
          <p:cNvGrpSpPr/>
          <p:nvPr/>
        </p:nvGrpSpPr>
        <p:grpSpPr>
          <a:xfrm>
            <a:off x="7584893" y="1867579"/>
            <a:ext cx="421830" cy="414442"/>
            <a:chOff x="7584893" y="1867579"/>
            <a:chExt cx="421830" cy="414442"/>
          </a:xfrm>
        </p:grpSpPr>
        <p:sp>
          <p:nvSpPr>
            <p:cNvPr id="81" name="Google Shape;6012;p67">
              <a:extLst>
                <a:ext uri="{FF2B5EF4-FFF2-40B4-BE49-F238E27FC236}">
                  <a16:creationId xmlns:a16="http://schemas.microsoft.com/office/drawing/2014/main" id="{FC9659E4-40F9-49C6-AA79-1DC960A23A1C}"/>
                </a:ext>
              </a:extLst>
            </p:cNvPr>
            <p:cNvSpPr/>
            <p:nvPr/>
          </p:nvSpPr>
          <p:spPr>
            <a:xfrm>
              <a:off x="7635368" y="1913409"/>
              <a:ext cx="110230" cy="11023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2" name="Google Shape;6013;p67">
              <a:extLst>
                <a:ext uri="{FF2B5EF4-FFF2-40B4-BE49-F238E27FC236}">
                  <a16:creationId xmlns:a16="http://schemas.microsoft.com/office/drawing/2014/main" id="{AE9D9880-89A3-4374-8563-057B51FC9AB3}"/>
                </a:ext>
              </a:extLst>
            </p:cNvPr>
            <p:cNvSpPr/>
            <p:nvPr/>
          </p:nvSpPr>
          <p:spPr>
            <a:xfrm>
              <a:off x="7806333" y="1878662"/>
              <a:ext cx="197775" cy="195453"/>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3" name="Google Shape;6014;p67">
              <a:extLst>
                <a:ext uri="{FF2B5EF4-FFF2-40B4-BE49-F238E27FC236}">
                  <a16:creationId xmlns:a16="http://schemas.microsoft.com/office/drawing/2014/main" id="{B2B74B23-67D1-4DA3-8D1B-A9DB6A1CEF03}"/>
                </a:ext>
              </a:extLst>
            </p:cNvPr>
            <p:cNvSpPr/>
            <p:nvPr/>
          </p:nvSpPr>
          <p:spPr>
            <a:xfrm>
              <a:off x="7676552" y="1954603"/>
              <a:ext cx="279138" cy="279138"/>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4" name="Google Shape;6015;p67">
              <a:extLst>
                <a:ext uri="{FF2B5EF4-FFF2-40B4-BE49-F238E27FC236}">
                  <a16:creationId xmlns:a16="http://schemas.microsoft.com/office/drawing/2014/main" id="{1F3E9D85-9575-4A11-8BFA-F5F957D5B3BF}"/>
                </a:ext>
              </a:extLst>
            </p:cNvPr>
            <p:cNvSpPr/>
            <p:nvPr/>
          </p:nvSpPr>
          <p:spPr>
            <a:xfrm>
              <a:off x="7891820" y="2169834"/>
              <a:ext cx="114903" cy="112187"/>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5" name="Google Shape;6016;p67">
              <a:extLst>
                <a:ext uri="{FF2B5EF4-FFF2-40B4-BE49-F238E27FC236}">
                  <a16:creationId xmlns:a16="http://schemas.microsoft.com/office/drawing/2014/main" id="{CFACBCC9-3A6B-4109-ADD1-78ED7978FC45}"/>
                </a:ext>
              </a:extLst>
            </p:cNvPr>
            <p:cNvSpPr/>
            <p:nvPr/>
          </p:nvSpPr>
          <p:spPr>
            <a:xfrm>
              <a:off x="7598298" y="2084383"/>
              <a:ext cx="196733" cy="195453"/>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6" name="Google Shape;6017;p67">
              <a:extLst>
                <a:ext uri="{FF2B5EF4-FFF2-40B4-BE49-F238E27FC236}">
                  <a16:creationId xmlns:a16="http://schemas.microsoft.com/office/drawing/2014/main" id="{E983E947-04DD-4996-93A6-4603F67FB919}"/>
                </a:ext>
              </a:extLst>
            </p:cNvPr>
            <p:cNvSpPr/>
            <p:nvPr/>
          </p:nvSpPr>
          <p:spPr>
            <a:xfrm>
              <a:off x="7584893" y="1867579"/>
              <a:ext cx="120527" cy="114876"/>
            </a:xfrm>
            <a:custGeom>
              <a:avLst/>
              <a:gdLst>
                <a:gd name="f0" fmla="val w"/>
                <a:gd name="f1" fmla="val h"/>
                <a:gd name="f2" fmla="val 0"/>
                <a:gd name="f3" fmla="val 3686"/>
                <a:gd name="f4" fmla="val 3513"/>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687"/>
                <a:gd name="f19" fmla="val 804"/>
                <a:gd name="f20" fmla="val 3277"/>
                <a:gd name="f21" fmla="val 3010"/>
                <a:gd name="f22" fmla="val 2647"/>
                <a:gd name="f23" fmla="*/ f0 1 3686"/>
                <a:gd name="f24" fmla="*/ f1 1 3513"/>
                <a:gd name="f25" fmla="val f2"/>
                <a:gd name="f26" fmla="val f3"/>
                <a:gd name="f27" fmla="val f4"/>
                <a:gd name="f28" fmla="+- f27 0 f25"/>
                <a:gd name="f29" fmla="+- f26 0 f25"/>
                <a:gd name="f30" fmla="*/ f29 1 3686"/>
                <a:gd name="f31" fmla="*/ f28 1 3513"/>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6" h="3513">
                  <a:moveTo>
                    <a:pt x="f5" y="f2"/>
                  </a:moveTo>
                  <a:cubicBezTo>
                    <a:pt x="f6" y="f2"/>
                    <a:pt x="f7" y="f8"/>
                    <a:pt x="f9" y="f10"/>
                  </a:cubicBezTo>
                  <a:lnTo>
                    <a:pt x="f11" y="f12"/>
                  </a:lnTo>
                  <a:cubicBezTo>
                    <a:pt x="f13" y="f14"/>
                    <a:pt x="f13" y="f15"/>
                    <a:pt x="f11" y="f16"/>
                  </a:cubicBezTo>
                  <a:lnTo>
                    <a:pt x="f17" y="f4"/>
                  </a:lnTo>
                  <a:lnTo>
                    <a:pt x="f18" y="f19"/>
                  </a:lnTo>
                  <a:lnTo>
                    <a:pt x="f20" y="f10"/>
                  </a:lnTo>
                  <a:cubicBezTo>
                    <a:pt x="f21" y="f8"/>
                    <a:pt x="f22"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sp>
        <p:nvSpPr>
          <p:cNvPr id="87" name="Google Shape;6042;p67">
            <a:extLst>
              <a:ext uri="{FF2B5EF4-FFF2-40B4-BE49-F238E27FC236}">
                <a16:creationId xmlns:a16="http://schemas.microsoft.com/office/drawing/2014/main" id="{B7BC3EF9-D347-4CF1-9405-AF5D1C0003F6}"/>
              </a:ext>
            </a:extLst>
          </p:cNvPr>
          <p:cNvSpPr/>
          <p:nvPr/>
        </p:nvSpPr>
        <p:spPr>
          <a:xfrm>
            <a:off x="5201793" y="1892625"/>
            <a:ext cx="407877" cy="413427"/>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nvGrpSpPr>
          <p:cNvPr id="88" name="Google Shape;6047;p67">
            <a:extLst>
              <a:ext uri="{FF2B5EF4-FFF2-40B4-BE49-F238E27FC236}">
                <a16:creationId xmlns:a16="http://schemas.microsoft.com/office/drawing/2014/main" id="{6F5261D6-EEEF-4712-BDC7-E48849B602ED}"/>
              </a:ext>
            </a:extLst>
          </p:cNvPr>
          <p:cNvGrpSpPr/>
          <p:nvPr/>
        </p:nvGrpSpPr>
        <p:grpSpPr>
          <a:xfrm>
            <a:off x="8230102" y="1867799"/>
            <a:ext cx="415065" cy="377994"/>
            <a:chOff x="8230102" y="1867799"/>
            <a:chExt cx="415065" cy="377994"/>
          </a:xfrm>
        </p:grpSpPr>
        <p:sp>
          <p:nvSpPr>
            <p:cNvPr id="89" name="Google Shape;6048;p67">
              <a:extLst>
                <a:ext uri="{FF2B5EF4-FFF2-40B4-BE49-F238E27FC236}">
                  <a16:creationId xmlns:a16="http://schemas.microsoft.com/office/drawing/2014/main" id="{D9325E91-88D9-422A-93D6-68664A197591}"/>
                </a:ext>
              </a:extLst>
            </p:cNvPr>
            <p:cNvSpPr/>
            <p:nvPr/>
          </p:nvSpPr>
          <p:spPr>
            <a:xfrm>
              <a:off x="8438138" y="1921346"/>
              <a:ext cx="207029" cy="324447"/>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0" name="Google Shape;6049;p67">
              <a:extLst>
                <a:ext uri="{FF2B5EF4-FFF2-40B4-BE49-F238E27FC236}">
                  <a16:creationId xmlns:a16="http://schemas.microsoft.com/office/drawing/2014/main" id="{87563422-2874-4C61-BF85-5F033277D00D}"/>
                </a:ext>
              </a:extLst>
            </p:cNvPr>
            <p:cNvSpPr/>
            <p:nvPr/>
          </p:nvSpPr>
          <p:spPr>
            <a:xfrm>
              <a:off x="8310423" y="1867799"/>
              <a:ext cx="113339" cy="336800"/>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1" name="Google Shape;6050;p67">
              <a:extLst>
                <a:ext uri="{FF2B5EF4-FFF2-40B4-BE49-F238E27FC236}">
                  <a16:creationId xmlns:a16="http://schemas.microsoft.com/office/drawing/2014/main" id="{61105DCB-BC73-4C0F-96B5-B4A07A5EAD35}"/>
                </a:ext>
              </a:extLst>
            </p:cNvPr>
            <p:cNvSpPr/>
            <p:nvPr/>
          </p:nvSpPr>
          <p:spPr>
            <a:xfrm>
              <a:off x="8450500" y="1867799"/>
              <a:ext cx="113303" cy="336800"/>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2" name="Google Shape;6051;p67">
              <a:extLst>
                <a:ext uri="{FF2B5EF4-FFF2-40B4-BE49-F238E27FC236}">
                  <a16:creationId xmlns:a16="http://schemas.microsoft.com/office/drawing/2014/main" id="{253296FA-BA34-456D-A0CF-C2F0F16C8D02}"/>
                </a:ext>
              </a:extLst>
            </p:cNvPr>
            <p:cNvSpPr/>
            <p:nvPr/>
          </p:nvSpPr>
          <p:spPr>
            <a:xfrm>
              <a:off x="8230102" y="1921346"/>
              <a:ext cx="206014" cy="324447"/>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93" name="Google Shape;6072;p67">
            <a:extLst>
              <a:ext uri="{FF2B5EF4-FFF2-40B4-BE49-F238E27FC236}">
                <a16:creationId xmlns:a16="http://schemas.microsoft.com/office/drawing/2014/main" id="{B18415DC-4586-46EE-9A56-10F1A45E62E9}"/>
              </a:ext>
            </a:extLst>
          </p:cNvPr>
          <p:cNvGrpSpPr/>
          <p:nvPr/>
        </p:nvGrpSpPr>
        <p:grpSpPr>
          <a:xfrm>
            <a:off x="5776392" y="1872407"/>
            <a:ext cx="415092" cy="414835"/>
            <a:chOff x="5776392" y="1872407"/>
            <a:chExt cx="415092" cy="414835"/>
          </a:xfrm>
        </p:grpSpPr>
        <p:sp>
          <p:nvSpPr>
            <p:cNvPr id="94" name="Google Shape;6073;p67">
              <a:extLst>
                <a:ext uri="{FF2B5EF4-FFF2-40B4-BE49-F238E27FC236}">
                  <a16:creationId xmlns:a16="http://schemas.microsoft.com/office/drawing/2014/main" id="{B2AB046F-F9AB-4F36-BCCE-A0404825D3EA}"/>
                </a:ext>
              </a:extLst>
            </p:cNvPr>
            <p:cNvSpPr/>
            <p:nvPr/>
          </p:nvSpPr>
          <p:spPr>
            <a:xfrm>
              <a:off x="5776392" y="1946327"/>
              <a:ext cx="54626" cy="321338"/>
            </a:xfrm>
            <a:custGeom>
              <a:avLst/>
              <a:gdLst>
                <a:gd name="f0" fmla="val w"/>
                <a:gd name="f1" fmla="val h"/>
                <a:gd name="f2" fmla="val 0"/>
                <a:gd name="f3" fmla="val 1670"/>
                <a:gd name="f4" fmla="val 9830"/>
                <a:gd name="f5" fmla="val 1"/>
                <a:gd name="f6" fmla="val 8192"/>
                <a:gd name="f7" fmla="val 1639"/>
                <a:gd name="f8" fmla="*/ f0 1 1670"/>
                <a:gd name="f9" fmla="*/ f1 1 9830"/>
                <a:gd name="f10" fmla="val f2"/>
                <a:gd name="f11" fmla="val f3"/>
                <a:gd name="f12" fmla="val f4"/>
                <a:gd name="f13" fmla="+- f12 0 f10"/>
                <a:gd name="f14" fmla="+- f11 0 f10"/>
                <a:gd name="f15" fmla="*/ f14 1 1670"/>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0" h="9830">
                  <a:moveTo>
                    <a:pt x="f5" y="f2"/>
                  </a:moveTo>
                  <a:lnTo>
                    <a:pt x="f5" y="f4"/>
                  </a:lnTo>
                  <a:lnTo>
                    <a:pt x="f3" y="f6"/>
                  </a:lnTo>
                  <a:lnTo>
                    <a:pt x="f3" y="f7"/>
                  </a:lnTo>
                  <a:lnTo>
                    <a:pt x="f5"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5" name="Google Shape;6074;p67">
              <a:extLst>
                <a:ext uri="{FF2B5EF4-FFF2-40B4-BE49-F238E27FC236}">
                  <a16:creationId xmlns:a16="http://schemas.microsoft.com/office/drawing/2014/main" id="{9A428B97-BD1C-4E5C-A5E1-F4F50F421370}"/>
                </a:ext>
              </a:extLst>
            </p:cNvPr>
            <p:cNvSpPr/>
            <p:nvPr/>
          </p:nvSpPr>
          <p:spPr>
            <a:xfrm>
              <a:off x="6136858" y="1946327"/>
              <a:ext cx="54626" cy="321338"/>
            </a:xfrm>
            <a:custGeom>
              <a:avLst/>
              <a:gdLst>
                <a:gd name="f0" fmla="val w"/>
                <a:gd name="f1" fmla="val h"/>
                <a:gd name="f2" fmla="val 0"/>
                <a:gd name="f3" fmla="val 1670"/>
                <a:gd name="f4" fmla="val 9830"/>
                <a:gd name="f5" fmla="val 1639"/>
                <a:gd name="f6" fmla="val 8192"/>
                <a:gd name="f7" fmla="*/ f0 1 1670"/>
                <a:gd name="f8" fmla="*/ f1 1 9830"/>
                <a:gd name="f9" fmla="val f2"/>
                <a:gd name="f10" fmla="val f3"/>
                <a:gd name="f11" fmla="val f4"/>
                <a:gd name="f12" fmla="+- f11 0 f9"/>
                <a:gd name="f13" fmla="+- f10 0 f9"/>
                <a:gd name="f14" fmla="*/ f13 1 1670"/>
                <a:gd name="f15" fmla="*/ f12 1 98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670" h="9830">
                  <a:moveTo>
                    <a:pt x="f3" y="f2"/>
                  </a:moveTo>
                  <a:lnTo>
                    <a:pt x="f2" y="f5"/>
                  </a:lnTo>
                  <a:lnTo>
                    <a:pt x="f2" y="f6"/>
                  </a:lnTo>
                  <a:lnTo>
                    <a:pt x="f3" y="f4"/>
                  </a:lnTo>
                  <a:lnTo>
                    <a:pt x="f3"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6" name="Google Shape;6075;p67">
              <a:extLst>
                <a:ext uri="{FF2B5EF4-FFF2-40B4-BE49-F238E27FC236}">
                  <a16:creationId xmlns:a16="http://schemas.microsoft.com/office/drawing/2014/main" id="{5DE8DBFC-9065-4BB7-94B7-4FB4AAF5DF66}"/>
                </a:ext>
              </a:extLst>
            </p:cNvPr>
            <p:cNvSpPr/>
            <p:nvPr/>
          </p:nvSpPr>
          <p:spPr>
            <a:xfrm>
              <a:off x="5857756" y="2008104"/>
              <a:ext cx="252365" cy="197775"/>
            </a:xfrm>
            <a:custGeom>
              <a:avLst/>
              <a:gdLst>
                <a:gd name="f0" fmla="val w"/>
                <a:gd name="f1" fmla="val h"/>
                <a:gd name="f2" fmla="val 0"/>
                <a:gd name="f3" fmla="val 7719"/>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 f0 1 7719"/>
                <a:gd name="f16" fmla="*/ f1 1 6050"/>
                <a:gd name="f17" fmla="val f2"/>
                <a:gd name="f18" fmla="val f3"/>
                <a:gd name="f19" fmla="val f4"/>
                <a:gd name="f20" fmla="+- f19 0 f17"/>
                <a:gd name="f21" fmla="+- f18 0 f17"/>
                <a:gd name="f22" fmla="*/ f21 1 7719"/>
                <a:gd name="f23" fmla="*/ f20 1 605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7718"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3" y="f4"/>
                  </a:lnTo>
                  <a:lnTo>
                    <a:pt x="f3" y="f5"/>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7" name="Google Shape;6076;p67">
              <a:extLst>
                <a:ext uri="{FF2B5EF4-FFF2-40B4-BE49-F238E27FC236}">
                  <a16:creationId xmlns:a16="http://schemas.microsoft.com/office/drawing/2014/main" id="{E4F70208-DA0D-487C-BD14-2DE14FB6C59F}"/>
                </a:ext>
              </a:extLst>
            </p:cNvPr>
            <p:cNvSpPr/>
            <p:nvPr/>
          </p:nvSpPr>
          <p:spPr>
            <a:xfrm>
              <a:off x="5795970" y="2233668"/>
              <a:ext cx="375937" cy="53574"/>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8" name="Google Shape;6077;p67">
              <a:extLst>
                <a:ext uri="{FF2B5EF4-FFF2-40B4-BE49-F238E27FC236}">
                  <a16:creationId xmlns:a16="http://schemas.microsoft.com/office/drawing/2014/main" id="{0F048FC5-9E04-4538-9B5B-E3DB72DDA613}"/>
                </a:ext>
              </a:extLst>
            </p:cNvPr>
            <p:cNvSpPr/>
            <p:nvPr/>
          </p:nvSpPr>
          <p:spPr>
            <a:xfrm>
              <a:off x="5794918" y="1872407"/>
              <a:ext cx="376979" cy="108959"/>
            </a:xfrm>
            <a:custGeom>
              <a:avLst/>
              <a:gdLst>
                <a:gd name="f0" fmla="val w"/>
                <a:gd name="f1" fmla="val h"/>
                <a:gd name="f2" fmla="val 0"/>
                <a:gd name="f3" fmla="val 11532"/>
                <a:gd name="f4" fmla="val 3332"/>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9862"/>
                <a:gd name="f21" fmla="val 7593"/>
                <a:gd name="f22" fmla="val 6050"/>
                <a:gd name="f23" fmla="val 5971"/>
                <a:gd name="f24" fmla="val 5861"/>
                <a:gd name="f25" fmla="*/ f0 1 11532"/>
                <a:gd name="f26" fmla="*/ f1 1 3332"/>
                <a:gd name="f27" fmla="val f2"/>
                <a:gd name="f28" fmla="val f3"/>
                <a:gd name="f29" fmla="val f4"/>
                <a:gd name="f30" fmla="+- f29 0 f27"/>
                <a:gd name="f31" fmla="+- f28 0 f27"/>
                <a:gd name="f32" fmla="*/ f31 1 11532"/>
                <a:gd name="f33" fmla="*/ f30 1 3332"/>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532" h="3332">
                  <a:moveTo>
                    <a:pt x="f5" y="f6"/>
                  </a:moveTo>
                  <a:lnTo>
                    <a:pt x="f7" y="f8"/>
                  </a:lnTo>
                  <a:lnTo>
                    <a:pt x="f9" y="f8"/>
                  </a:lnTo>
                  <a:lnTo>
                    <a:pt x="f5" y="f6"/>
                  </a:lnTo>
                  <a:close/>
                  <a:moveTo>
                    <a:pt x="f10" y="f11"/>
                  </a:moveTo>
                  <a:cubicBezTo>
                    <a:pt x="f12" y="f11"/>
                    <a:pt x="f13" y="f14"/>
                    <a:pt x="f15" y="f16"/>
                  </a:cubicBezTo>
                  <a:lnTo>
                    <a:pt x="f17" y="f18"/>
                  </a:lnTo>
                  <a:lnTo>
                    <a:pt x="f11" y="f18"/>
                  </a:lnTo>
                  <a:lnTo>
                    <a:pt x="f19" y="f4"/>
                  </a:lnTo>
                  <a:lnTo>
                    <a:pt x="f20" y="f4"/>
                  </a:lnTo>
                  <a:lnTo>
                    <a:pt x="f3" y="f18"/>
                  </a:lnTo>
                  <a:lnTo>
                    <a:pt x="f21" y="f18"/>
                  </a:lnTo>
                  <a:lnTo>
                    <a:pt x="f22" y="f16"/>
                  </a:lnTo>
                  <a:cubicBezTo>
                    <a:pt x="f23" y="f14"/>
                    <a:pt x="f24" y="f11"/>
                    <a:pt x="f10" y="f11"/>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99" name="Google Shape;6107;p67">
            <a:extLst>
              <a:ext uri="{FF2B5EF4-FFF2-40B4-BE49-F238E27FC236}">
                <a16:creationId xmlns:a16="http://schemas.microsoft.com/office/drawing/2014/main" id="{CF1B5DC1-D337-4634-A052-0458D7B0F35C}"/>
              </a:ext>
            </a:extLst>
          </p:cNvPr>
          <p:cNvGrpSpPr/>
          <p:nvPr/>
        </p:nvGrpSpPr>
        <p:grpSpPr>
          <a:xfrm>
            <a:off x="6396858" y="1856424"/>
            <a:ext cx="418173" cy="413043"/>
            <a:chOff x="6396858" y="1856424"/>
            <a:chExt cx="418173" cy="413043"/>
          </a:xfrm>
        </p:grpSpPr>
        <p:sp>
          <p:nvSpPr>
            <p:cNvPr id="100" name="Google Shape;6108;p67">
              <a:extLst>
                <a:ext uri="{FF2B5EF4-FFF2-40B4-BE49-F238E27FC236}">
                  <a16:creationId xmlns:a16="http://schemas.microsoft.com/office/drawing/2014/main" id="{038BAD16-7B76-4150-B803-B1FADF36C238}"/>
                </a:ext>
              </a:extLst>
            </p:cNvPr>
            <p:cNvSpPr/>
            <p:nvPr/>
          </p:nvSpPr>
          <p:spPr>
            <a:xfrm>
              <a:off x="6396858" y="2011707"/>
              <a:ext cx="260604" cy="257760"/>
            </a:xfrm>
            <a:custGeom>
              <a:avLst/>
              <a:gdLst>
                <a:gd name="f0" fmla="val w"/>
                <a:gd name="f1" fmla="val h"/>
                <a:gd name="f2" fmla="val 0"/>
                <a:gd name="f3" fmla="val 7971"/>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4726"/>
                <a:gd name="f22" fmla="*/ f0 1 7971"/>
                <a:gd name="f23" fmla="*/ f1 1 7885"/>
                <a:gd name="f24" fmla="val f2"/>
                <a:gd name="f25" fmla="val f3"/>
                <a:gd name="f26" fmla="val f4"/>
                <a:gd name="f27" fmla="+- f26 0 f24"/>
                <a:gd name="f28" fmla="+- f25 0 f24"/>
                <a:gd name="f29" fmla="*/ f28 1 7971"/>
                <a:gd name="f30" fmla="*/ f27 1 788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7971"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3" y="f21"/>
                  </a:lnTo>
                  <a:lnTo>
                    <a:pt x="f5"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1" name="Google Shape;6109;p67">
              <a:extLst>
                <a:ext uri="{FF2B5EF4-FFF2-40B4-BE49-F238E27FC236}">
                  <a16:creationId xmlns:a16="http://schemas.microsoft.com/office/drawing/2014/main" id="{54CC0691-067A-48D4-9066-FE087F8E9460}"/>
                </a:ext>
              </a:extLst>
            </p:cNvPr>
            <p:cNvSpPr/>
            <p:nvPr/>
          </p:nvSpPr>
          <p:spPr>
            <a:xfrm>
              <a:off x="6521473" y="1856424"/>
              <a:ext cx="293558" cy="290221"/>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02" name="Google Shape;5593;p66">
            <a:extLst>
              <a:ext uri="{FF2B5EF4-FFF2-40B4-BE49-F238E27FC236}">
                <a16:creationId xmlns:a16="http://schemas.microsoft.com/office/drawing/2014/main" id="{38B20ECB-8688-418B-9E11-48B2746D570C}"/>
              </a:ext>
            </a:extLst>
          </p:cNvPr>
          <p:cNvGrpSpPr/>
          <p:nvPr/>
        </p:nvGrpSpPr>
        <p:grpSpPr>
          <a:xfrm>
            <a:off x="3885605" y="2599748"/>
            <a:ext cx="501777" cy="501777"/>
            <a:chOff x="3885605" y="2599748"/>
            <a:chExt cx="501777" cy="501777"/>
          </a:xfrm>
        </p:grpSpPr>
        <p:sp>
          <p:nvSpPr>
            <p:cNvPr id="103" name="Google Shape;5594;p66">
              <a:extLst>
                <a:ext uri="{FF2B5EF4-FFF2-40B4-BE49-F238E27FC236}">
                  <a16:creationId xmlns:a16="http://schemas.microsoft.com/office/drawing/2014/main" id="{CD54A576-F0C6-4186-85A6-89DBC0DACD81}"/>
                </a:ext>
              </a:extLst>
            </p:cNvPr>
            <p:cNvSpPr/>
            <p:nvPr/>
          </p:nvSpPr>
          <p:spPr>
            <a:xfrm>
              <a:off x="4033537" y="2924178"/>
              <a:ext cx="205804" cy="177347"/>
            </a:xfrm>
            <a:custGeom>
              <a:avLst/>
              <a:gdLst>
                <a:gd name="f0" fmla="val w"/>
                <a:gd name="f1" fmla="val h"/>
                <a:gd name="f2" fmla="val 0"/>
                <a:gd name="f3" fmla="val 7904"/>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val 7905"/>
                <a:gd name="f28" fmla="*/ f0 1 7904"/>
                <a:gd name="f29" fmla="*/ f1 1 6812"/>
                <a:gd name="f30" fmla="val f2"/>
                <a:gd name="f31" fmla="val f3"/>
                <a:gd name="f32" fmla="val f4"/>
                <a:gd name="f33" fmla="+- f32 0 f30"/>
                <a:gd name="f34" fmla="+- f31 0 f30"/>
                <a:gd name="f35" fmla="*/ f34 1 7904"/>
                <a:gd name="f36" fmla="*/ f33 1 6812"/>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7903"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27" y="f22"/>
                    <a:pt x="f27" y="f21"/>
                  </a:cubicBezTo>
                  <a:lnTo>
                    <a:pt x="f27"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4" name="Google Shape;5595;p66">
              <a:extLst>
                <a:ext uri="{FF2B5EF4-FFF2-40B4-BE49-F238E27FC236}">
                  <a16:creationId xmlns:a16="http://schemas.microsoft.com/office/drawing/2014/main" id="{0014318B-23A2-4325-B994-1D398FA8B4FB}"/>
                </a:ext>
              </a:extLst>
            </p:cNvPr>
            <p:cNvSpPr/>
            <p:nvPr/>
          </p:nvSpPr>
          <p:spPr>
            <a:xfrm>
              <a:off x="3885605" y="2599748"/>
              <a:ext cx="501777" cy="412632"/>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05" name="Google Shape;5596;p66">
            <a:extLst>
              <a:ext uri="{FF2B5EF4-FFF2-40B4-BE49-F238E27FC236}">
                <a16:creationId xmlns:a16="http://schemas.microsoft.com/office/drawing/2014/main" id="{671D63FE-C2D1-4ACF-84A2-19031A74EF25}"/>
              </a:ext>
            </a:extLst>
          </p:cNvPr>
          <p:cNvGrpSpPr/>
          <p:nvPr/>
        </p:nvGrpSpPr>
        <p:grpSpPr>
          <a:xfrm>
            <a:off x="5180706" y="2670642"/>
            <a:ext cx="394993" cy="394992"/>
            <a:chOff x="5180706" y="2670642"/>
            <a:chExt cx="394993" cy="394992"/>
          </a:xfrm>
        </p:grpSpPr>
        <p:sp>
          <p:nvSpPr>
            <p:cNvPr id="106" name="Google Shape;5597;p66">
              <a:extLst>
                <a:ext uri="{FF2B5EF4-FFF2-40B4-BE49-F238E27FC236}">
                  <a16:creationId xmlns:a16="http://schemas.microsoft.com/office/drawing/2014/main" id="{E1EFA615-FE14-4DF5-A5DD-4873D787D687}"/>
                </a:ext>
              </a:extLst>
            </p:cNvPr>
            <p:cNvSpPr/>
            <p:nvPr/>
          </p:nvSpPr>
          <p:spPr>
            <a:xfrm>
              <a:off x="5180706" y="2833432"/>
              <a:ext cx="394993" cy="232202"/>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7" name="Google Shape;5598;p66">
              <a:extLst>
                <a:ext uri="{FF2B5EF4-FFF2-40B4-BE49-F238E27FC236}">
                  <a16:creationId xmlns:a16="http://schemas.microsoft.com/office/drawing/2014/main" id="{5651DCEE-1640-44E0-A454-BF3A281328B5}"/>
                </a:ext>
              </a:extLst>
            </p:cNvPr>
            <p:cNvSpPr/>
            <p:nvPr/>
          </p:nvSpPr>
          <p:spPr>
            <a:xfrm>
              <a:off x="5180706" y="2670642"/>
              <a:ext cx="394993" cy="139665"/>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08" name="Google Shape;5651;p66">
            <a:extLst>
              <a:ext uri="{FF2B5EF4-FFF2-40B4-BE49-F238E27FC236}">
                <a16:creationId xmlns:a16="http://schemas.microsoft.com/office/drawing/2014/main" id="{1539C9DF-9F69-47C9-8BD0-9E291A17D382}"/>
              </a:ext>
            </a:extLst>
          </p:cNvPr>
          <p:cNvGrpSpPr/>
          <p:nvPr/>
        </p:nvGrpSpPr>
        <p:grpSpPr>
          <a:xfrm>
            <a:off x="7593022" y="2726905"/>
            <a:ext cx="441262" cy="284423"/>
            <a:chOff x="7593022" y="2726905"/>
            <a:chExt cx="441262" cy="284423"/>
          </a:xfrm>
        </p:grpSpPr>
        <p:sp>
          <p:nvSpPr>
            <p:cNvPr id="109" name="Google Shape;5652;p66">
              <a:extLst>
                <a:ext uri="{FF2B5EF4-FFF2-40B4-BE49-F238E27FC236}">
                  <a16:creationId xmlns:a16="http://schemas.microsoft.com/office/drawing/2014/main" id="{A3BE0307-A54D-4418-84F8-DCE4A6E7D95E}"/>
                </a:ext>
              </a:extLst>
            </p:cNvPr>
            <p:cNvSpPr/>
            <p:nvPr/>
          </p:nvSpPr>
          <p:spPr>
            <a:xfrm>
              <a:off x="7593022" y="2744900"/>
              <a:ext cx="441262" cy="266428"/>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0" name="Google Shape;5653;p66">
              <a:extLst>
                <a:ext uri="{FF2B5EF4-FFF2-40B4-BE49-F238E27FC236}">
                  <a16:creationId xmlns:a16="http://schemas.microsoft.com/office/drawing/2014/main" id="{F08D41C3-5114-4460-AC46-08A72FFE6849}"/>
                </a:ext>
              </a:extLst>
            </p:cNvPr>
            <p:cNvSpPr/>
            <p:nvPr/>
          </p:nvSpPr>
          <p:spPr>
            <a:xfrm>
              <a:off x="7620399" y="2726905"/>
              <a:ext cx="386443" cy="151836"/>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11" name="Google Shape;5775;p66">
            <a:extLst>
              <a:ext uri="{FF2B5EF4-FFF2-40B4-BE49-F238E27FC236}">
                <a16:creationId xmlns:a16="http://schemas.microsoft.com/office/drawing/2014/main" id="{8D9F84EC-6C22-4B05-990C-FEAD5F389DDA}"/>
              </a:ext>
            </a:extLst>
          </p:cNvPr>
          <p:cNvGrpSpPr/>
          <p:nvPr/>
        </p:nvGrpSpPr>
        <p:grpSpPr>
          <a:xfrm>
            <a:off x="6432246" y="2748293"/>
            <a:ext cx="338904" cy="317717"/>
            <a:chOff x="6432246" y="2748293"/>
            <a:chExt cx="338904" cy="317717"/>
          </a:xfrm>
        </p:grpSpPr>
        <p:sp>
          <p:nvSpPr>
            <p:cNvPr id="112" name="Google Shape;5776;p66">
              <a:extLst>
                <a:ext uri="{FF2B5EF4-FFF2-40B4-BE49-F238E27FC236}">
                  <a16:creationId xmlns:a16="http://schemas.microsoft.com/office/drawing/2014/main" id="{E771E567-E6CE-431F-8DE9-0BD5A5032ADF}"/>
                </a:ext>
              </a:extLst>
            </p:cNvPr>
            <p:cNvSpPr/>
            <p:nvPr/>
          </p:nvSpPr>
          <p:spPr>
            <a:xfrm>
              <a:off x="6492459" y="3026289"/>
              <a:ext cx="133447" cy="39721"/>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3" name="Google Shape;5777;p66">
              <a:extLst>
                <a:ext uri="{FF2B5EF4-FFF2-40B4-BE49-F238E27FC236}">
                  <a16:creationId xmlns:a16="http://schemas.microsoft.com/office/drawing/2014/main" id="{AB491FF6-20ED-4D99-8D0E-AFA7D118470A}"/>
                </a:ext>
              </a:extLst>
            </p:cNvPr>
            <p:cNvSpPr/>
            <p:nvPr/>
          </p:nvSpPr>
          <p:spPr>
            <a:xfrm>
              <a:off x="6432246" y="2966706"/>
              <a:ext cx="180155"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4" name="Google Shape;5778;p66">
              <a:extLst>
                <a:ext uri="{FF2B5EF4-FFF2-40B4-BE49-F238E27FC236}">
                  <a16:creationId xmlns:a16="http://schemas.microsoft.com/office/drawing/2014/main" id="{FE828DD4-4076-4FF8-A745-B34C1EC1C64F}"/>
                </a:ext>
              </a:extLst>
            </p:cNvPr>
            <p:cNvSpPr/>
            <p:nvPr/>
          </p:nvSpPr>
          <p:spPr>
            <a:xfrm>
              <a:off x="6632252" y="2907151"/>
              <a:ext cx="119155" cy="99294"/>
            </a:xfrm>
            <a:custGeom>
              <a:avLst/>
              <a:gdLst>
                <a:gd name="f0" fmla="val w"/>
                <a:gd name="f1" fmla="val h"/>
                <a:gd name="f2" fmla="val 0"/>
                <a:gd name="f3" fmla="val 6775"/>
                <a:gd name="f4" fmla="val 5647"/>
                <a:gd name="f5" fmla="val 5646"/>
                <a:gd name="f6" fmla="*/ f0 1 6775"/>
                <a:gd name="f7" fmla="*/ f1 1 5647"/>
                <a:gd name="f8" fmla="val f2"/>
                <a:gd name="f9" fmla="val f3"/>
                <a:gd name="f10" fmla="val f4"/>
                <a:gd name="f11" fmla="+- f10 0 f8"/>
                <a:gd name="f12" fmla="+- f9 0 f8"/>
                <a:gd name="f13" fmla="*/ f12 1 6775"/>
                <a:gd name="f14" fmla="*/ f11 1 564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775" h="5647">
                  <a:moveTo>
                    <a:pt x="f2" y="f2"/>
                  </a:moveTo>
                  <a:lnTo>
                    <a:pt x="f2" y="f5"/>
                  </a:lnTo>
                  <a:lnTo>
                    <a:pt x="f3" y="f5"/>
                  </a:lnTo>
                  <a:lnTo>
                    <a:pt x="f3"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5" name="Google Shape;5779;p66">
              <a:extLst>
                <a:ext uri="{FF2B5EF4-FFF2-40B4-BE49-F238E27FC236}">
                  <a16:creationId xmlns:a16="http://schemas.microsoft.com/office/drawing/2014/main" id="{D6430CFA-62D2-4CA2-9405-BD58FDB6714B}"/>
                </a:ext>
              </a:extLst>
            </p:cNvPr>
            <p:cNvSpPr/>
            <p:nvPr/>
          </p:nvSpPr>
          <p:spPr>
            <a:xfrm>
              <a:off x="6632252" y="3026289"/>
              <a:ext cx="119155" cy="29818"/>
            </a:xfrm>
            <a:custGeom>
              <a:avLst/>
              <a:gdLst>
                <a:gd name="f0" fmla="val w"/>
                <a:gd name="f1" fmla="val h"/>
                <a:gd name="f2" fmla="val 0"/>
                <a:gd name="f3" fmla="val 6775"/>
                <a:gd name="f4" fmla="val 1695"/>
                <a:gd name="f5" fmla="val 567"/>
                <a:gd name="f6" fmla="val 1190"/>
                <a:gd name="f7" fmla="val 506"/>
                <a:gd name="f8" fmla="val 1696"/>
                <a:gd name="f9" fmla="val 1129"/>
                <a:gd name="f10" fmla="val 5646"/>
                <a:gd name="f11" fmla="val 6270"/>
                <a:gd name="f12" fmla="*/ f0 1 6775"/>
                <a:gd name="f13" fmla="*/ f1 1 1695"/>
                <a:gd name="f14" fmla="val f2"/>
                <a:gd name="f15" fmla="val f3"/>
                <a:gd name="f16" fmla="val f4"/>
                <a:gd name="f17" fmla="+- f16 0 f14"/>
                <a:gd name="f18" fmla="+- f15 0 f14"/>
                <a:gd name="f19" fmla="*/ f18 1 6775"/>
                <a:gd name="f20" fmla="*/ f17 1 169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5" h="1695">
                  <a:moveTo>
                    <a:pt x="f2" y="f2"/>
                  </a:moveTo>
                  <a:lnTo>
                    <a:pt x="f2" y="f5"/>
                  </a:lnTo>
                  <a:cubicBezTo>
                    <a:pt x="f2" y="f6"/>
                    <a:pt x="f7" y="f8"/>
                    <a:pt x="f9" y="f8"/>
                  </a:cubicBezTo>
                  <a:lnTo>
                    <a:pt x="f10" y="f8"/>
                  </a:lnTo>
                  <a:cubicBezTo>
                    <a:pt x="f11" y="f8"/>
                    <a:pt x="f3" y="f6"/>
                    <a:pt x="f3" y="f5"/>
                  </a:cubicBezTo>
                  <a:lnTo>
                    <a:pt x="f3"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6" name="Google Shape;5780;p66">
              <a:extLst>
                <a:ext uri="{FF2B5EF4-FFF2-40B4-BE49-F238E27FC236}">
                  <a16:creationId xmlns:a16="http://schemas.microsoft.com/office/drawing/2014/main" id="{587FEEEB-2FE0-4E6F-9667-F8BA2F202EF8}"/>
                </a:ext>
              </a:extLst>
            </p:cNvPr>
            <p:cNvSpPr/>
            <p:nvPr/>
          </p:nvSpPr>
          <p:spPr>
            <a:xfrm>
              <a:off x="6432246" y="2748293"/>
              <a:ext cx="338904" cy="198580"/>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7" name="Google Shape;5781;p66">
              <a:extLst>
                <a:ext uri="{FF2B5EF4-FFF2-40B4-BE49-F238E27FC236}">
                  <a16:creationId xmlns:a16="http://schemas.microsoft.com/office/drawing/2014/main" id="{681EA967-82F2-4867-AF88-E8F85F558F4D}"/>
                </a:ext>
              </a:extLst>
            </p:cNvPr>
            <p:cNvSpPr/>
            <p:nvPr/>
          </p:nvSpPr>
          <p:spPr>
            <a:xfrm>
              <a:off x="6632252" y="2857527"/>
              <a:ext cx="119155" cy="29772"/>
            </a:xfrm>
            <a:custGeom>
              <a:avLst/>
              <a:gdLst>
                <a:gd name="f0" fmla="val w"/>
                <a:gd name="f1" fmla="val h"/>
                <a:gd name="f2" fmla="val 0"/>
                <a:gd name="f3" fmla="val 6775"/>
                <a:gd name="f4" fmla="val 1693"/>
                <a:gd name="f5" fmla="val 1129"/>
                <a:gd name="f6" fmla="val 1"/>
                <a:gd name="f7" fmla="val 506"/>
                <a:gd name="f8" fmla="val 503"/>
                <a:gd name="f9" fmla="val 1130"/>
                <a:gd name="f10" fmla="val 6270"/>
                <a:gd name="f11" fmla="val 5646"/>
                <a:gd name="f12" fmla="*/ f0 1 6775"/>
                <a:gd name="f13" fmla="*/ f1 1 1693"/>
                <a:gd name="f14" fmla="val f2"/>
                <a:gd name="f15" fmla="val f3"/>
                <a:gd name="f16" fmla="val f4"/>
                <a:gd name="f17" fmla="+- f16 0 f14"/>
                <a:gd name="f18" fmla="+- f15 0 f14"/>
                <a:gd name="f19" fmla="*/ f18 1 6775"/>
                <a:gd name="f20" fmla="*/ f17 1 1693"/>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5" h="1693">
                  <a:moveTo>
                    <a:pt x="f5" y="f6"/>
                  </a:moveTo>
                  <a:cubicBezTo>
                    <a:pt x="f7" y="f6"/>
                    <a:pt x="f2" y="f8"/>
                    <a:pt x="f2" y="f9"/>
                  </a:cubicBezTo>
                  <a:lnTo>
                    <a:pt x="f2" y="f4"/>
                  </a:lnTo>
                  <a:lnTo>
                    <a:pt x="f3" y="f4"/>
                  </a:lnTo>
                  <a:lnTo>
                    <a:pt x="f3" y="f9"/>
                  </a:lnTo>
                  <a:cubicBezTo>
                    <a:pt x="f3" y="f8"/>
                    <a:pt x="f10" y="f6"/>
                    <a:pt x="f11"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name="Slide181">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69053-8C78-4009-A165-39738F47CF54}"/>
              </a:ext>
            </a:extLst>
          </p:cNvPr>
          <p:cNvSpPr txBox="1">
            <a:spLocks noGrp="1"/>
          </p:cNvSpPr>
          <p:nvPr>
            <p:ph type="body" idx="4294967295"/>
          </p:nvPr>
        </p:nvSpPr>
        <p:spPr>
          <a:xfrm>
            <a:off x="242645" y="92610"/>
            <a:ext cx="8679896" cy="543181"/>
          </a:xfrm>
        </p:spPr>
        <p:txBody>
          <a:bodyPr anchor="ctr" anchorCtr="1"/>
          <a:lstStyle/>
          <a:p>
            <a:pPr marL="0" lvl="0" indent="0" algn="ctr">
              <a:buNone/>
            </a:pPr>
            <a:r>
              <a:rPr lang="en-US" sz="4800">
                <a:solidFill>
                  <a:srgbClr val="000000"/>
                </a:solidFill>
                <a:latin typeface="Arial"/>
                <a:cs typeface="Arial" panose="020B0604020202020204" pitchFamily="34" charset="0"/>
              </a:rPr>
              <a:t>Fully Editable Icon Sets: B</a:t>
            </a:r>
          </a:p>
        </p:txBody>
      </p:sp>
      <p:sp>
        <p:nvSpPr>
          <p:cNvPr id="3" name="Freeform 108">
            <a:extLst>
              <a:ext uri="{FF2B5EF4-FFF2-40B4-BE49-F238E27FC236}">
                <a16:creationId xmlns:a16="http://schemas.microsoft.com/office/drawing/2014/main" id="{C3A92B32-FC54-418F-8711-92FF39580723}"/>
              </a:ext>
            </a:extLst>
          </p:cNvPr>
          <p:cNvSpPr/>
          <p:nvPr/>
        </p:nvSpPr>
        <p:spPr>
          <a:xfrm>
            <a:off x="4530815" y="1242559"/>
            <a:ext cx="415366" cy="489176"/>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736F6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1EEE6"/>
              </a:solidFill>
              <a:uFillTx/>
              <a:latin typeface="Arial"/>
              <a:ea typeface="맑은 고딕" pitchFamily="34"/>
            </a:endParaRPr>
          </a:p>
        </p:txBody>
      </p:sp>
      <p:sp>
        <p:nvSpPr>
          <p:cNvPr id="4" name="Oval 8">
            <a:extLst>
              <a:ext uri="{FF2B5EF4-FFF2-40B4-BE49-F238E27FC236}">
                <a16:creationId xmlns:a16="http://schemas.microsoft.com/office/drawing/2014/main" id="{3C474281-A082-4FC4-AABE-6EE8770C54BF}"/>
              </a:ext>
            </a:extLst>
          </p:cNvPr>
          <p:cNvSpPr/>
          <p:nvPr/>
        </p:nvSpPr>
        <p:spPr>
          <a:xfrm>
            <a:off x="5223848" y="1253450"/>
            <a:ext cx="436305" cy="467404"/>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736F6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1EEE6"/>
              </a:solidFill>
              <a:uFillTx/>
              <a:latin typeface="Arial"/>
              <a:ea typeface="맑은 고딕" pitchFamily="34"/>
            </a:endParaRPr>
          </a:p>
        </p:txBody>
      </p:sp>
      <p:grpSp>
        <p:nvGrpSpPr>
          <p:cNvPr id="5" name="Group 110">
            <a:extLst>
              <a:ext uri="{FF2B5EF4-FFF2-40B4-BE49-F238E27FC236}">
                <a16:creationId xmlns:a16="http://schemas.microsoft.com/office/drawing/2014/main" id="{AB7F0999-4A28-4FBC-9DE1-FFCC5105631E}"/>
              </a:ext>
            </a:extLst>
          </p:cNvPr>
          <p:cNvGrpSpPr/>
          <p:nvPr/>
        </p:nvGrpSpPr>
        <p:grpSpPr>
          <a:xfrm>
            <a:off x="3837243" y="1242559"/>
            <a:ext cx="415366" cy="489176"/>
            <a:chOff x="3837243" y="1242559"/>
            <a:chExt cx="415366" cy="489176"/>
          </a:xfrm>
        </p:grpSpPr>
        <p:sp>
          <p:nvSpPr>
            <p:cNvPr id="6" name="Freeform 111">
              <a:extLst>
                <a:ext uri="{FF2B5EF4-FFF2-40B4-BE49-F238E27FC236}">
                  <a16:creationId xmlns:a16="http://schemas.microsoft.com/office/drawing/2014/main" id="{2F806D50-2986-4F04-B4A3-EF04B671A44E}"/>
                </a:ext>
              </a:extLst>
            </p:cNvPr>
            <p:cNvSpPr/>
            <p:nvPr/>
          </p:nvSpPr>
          <p:spPr>
            <a:xfrm>
              <a:off x="3837243" y="1242559"/>
              <a:ext cx="415366" cy="489176"/>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2980491 f87 1"/>
                <a:gd name="f92" fmla="*/ 968 f86 1"/>
                <a:gd name="f93" fmla="*/ 726547 f87 1"/>
                <a:gd name="f94" fmla="*/ 1181117 f86 1"/>
                <a:gd name="f95" fmla="*/ 486068 f87 1"/>
                <a:gd name="f96" fmla="*/ 2371366 f86 1"/>
                <a:gd name="f97" fmla="*/ 4803 f87 1"/>
                <a:gd name="f98" fmla="*/ 3079808 f86 1"/>
                <a:gd name="f99" fmla="*/ 460575 f87 1"/>
                <a:gd name="f100" fmla="*/ 3328959 f86 1"/>
                <a:gd name="f101" fmla="*/ 289487 f87 1"/>
                <a:gd name="f102" fmla="*/ 3735758 f86 1"/>
                <a:gd name="f103" fmla="*/ 480873 f87 1"/>
                <a:gd name="f104" fmla="*/ 3871219 f86 1"/>
                <a:gd name="f105" fmla="*/ 322351 f87 1"/>
                <a:gd name="f106" fmla="*/ 4062605 f86 1"/>
                <a:gd name="f107" fmla="*/ 513737 f87 1"/>
                <a:gd name="f108" fmla="*/ 4317787 f86 1"/>
                <a:gd name="f109" fmla="*/ 449942 f87 1"/>
                <a:gd name="f110" fmla="*/ 4977005 f86 1"/>
                <a:gd name="f111" fmla="*/ 1704584 f87 1"/>
                <a:gd name="f112" fmla="*/ 5039972 f86 1"/>
                <a:gd name="f113" fmla="*/ 1895970 f87 1"/>
                <a:gd name="f114" fmla="*/ 5891405 f86 1"/>
                <a:gd name="f115" fmla="*/ 4734863 f87 1"/>
                <a:gd name="f116" fmla="*/ 5859508 f86 1"/>
                <a:gd name="f117" fmla="*/ 4841189 f87 1"/>
                <a:gd name="f118" fmla="*/ 3520345 f86 1"/>
                <a:gd name="f119" fmla="+- f88 0 f1"/>
                <a:gd name="f120" fmla="*/ f91 1 5331558"/>
                <a:gd name="f121" fmla="*/ f92 1 5891405"/>
                <a:gd name="f122" fmla="*/ f93 1 5331558"/>
                <a:gd name="f123" fmla="*/ f94 1 5891405"/>
                <a:gd name="f124" fmla="*/ f95 1 5331558"/>
                <a:gd name="f125" fmla="*/ f96 1 5891405"/>
                <a:gd name="f126" fmla="*/ f97 1 5331558"/>
                <a:gd name="f127" fmla="*/ f98 1 5891405"/>
                <a:gd name="f128" fmla="*/ f99 1 5331558"/>
                <a:gd name="f129" fmla="*/ f100 1 5891405"/>
                <a:gd name="f130" fmla="*/ f101 1 5331558"/>
                <a:gd name="f131" fmla="*/ f102 1 5891405"/>
                <a:gd name="f132" fmla="*/ f103 1 5331558"/>
                <a:gd name="f133" fmla="*/ f104 1 5891405"/>
                <a:gd name="f134" fmla="*/ f105 1 5331558"/>
                <a:gd name="f135" fmla="*/ f106 1 5891405"/>
                <a:gd name="f136" fmla="*/ f107 1 5331558"/>
                <a:gd name="f137" fmla="*/ f108 1 5891405"/>
                <a:gd name="f138" fmla="*/ f109 1 5331558"/>
                <a:gd name="f139" fmla="*/ f110 1 5891405"/>
                <a:gd name="f140" fmla="*/ f111 1 5331558"/>
                <a:gd name="f141" fmla="*/ f112 1 5891405"/>
                <a:gd name="f142" fmla="*/ f113 1 5331558"/>
                <a:gd name="f143" fmla="*/ f114 1 5891405"/>
                <a:gd name="f144" fmla="*/ f115 1 5331558"/>
                <a:gd name="f145" fmla="*/ f116 1 5891405"/>
                <a:gd name="f146" fmla="*/ f117 1 5331558"/>
                <a:gd name="f147" fmla="*/ f118 1 5891405"/>
                <a:gd name="f148" fmla="*/ f82 1 f89"/>
                <a:gd name="f149" fmla="*/ f83 1 f89"/>
                <a:gd name="f150" fmla="*/ f82 1 f90"/>
                <a:gd name="f151" fmla="*/ f84 1 f90"/>
                <a:gd name="f152" fmla="*/ f120 1 f89"/>
                <a:gd name="f153" fmla="*/ f121 1 f90"/>
                <a:gd name="f154" fmla="*/ f122 1 f89"/>
                <a:gd name="f155" fmla="*/ f123 1 f90"/>
                <a:gd name="f156" fmla="*/ f124 1 f89"/>
                <a:gd name="f157" fmla="*/ f125 1 f90"/>
                <a:gd name="f158" fmla="*/ f126 1 f89"/>
                <a:gd name="f159" fmla="*/ f127 1 f90"/>
                <a:gd name="f160" fmla="*/ f128 1 f89"/>
                <a:gd name="f161" fmla="*/ f129 1 f90"/>
                <a:gd name="f162" fmla="*/ f130 1 f89"/>
                <a:gd name="f163" fmla="*/ f131 1 f90"/>
                <a:gd name="f164" fmla="*/ f132 1 f89"/>
                <a:gd name="f165" fmla="*/ f133 1 f90"/>
                <a:gd name="f166" fmla="*/ f134 1 f89"/>
                <a:gd name="f167" fmla="*/ f135 1 f90"/>
                <a:gd name="f168" fmla="*/ f136 1 f89"/>
                <a:gd name="f169" fmla="*/ f137 1 f90"/>
                <a:gd name="f170" fmla="*/ f138 1 f89"/>
                <a:gd name="f171" fmla="*/ f139 1 f90"/>
                <a:gd name="f172" fmla="*/ f140 1 f89"/>
                <a:gd name="f173" fmla="*/ f141 1 f90"/>
                <a:gd name="f174" fmla="*/ f142 1 f89"/>
                <a:gd name="f175" fmla="*/ f143 1 f90"/>
                <a:gd name="f176" fmla="*/ f144 1 f89"/>
                <a:gd name="f177" fmla="*/ f145 1 f90"/>
                <a:gd name="f178" fmla="*/ f146 1 f89"/>
                <a:gd name="f179" fmla="*/ f147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solidFill>
              <a:srgbClr val="736F6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1EEE6"/>
                </a:solidFill>
                <a:uFillTx/>
                <a:latin typeface="Arial"/>
                <a:ea typeface="맑은 고딕" pitchFamily="34"/>
              </a:endParaRPr>
            </a:p>
          </p:txBody>
        </p:sp>
        <p:sp>
          <p:nvSpPr>
            <p:cNvPr id="7" name="Oval 37">
              <a:extLst>
                <a:ext uri="{FF2B5EF4-FFF2-40B4-BE49-F238E27FC236}">
                  <a16:creationId xmlns:a16="http://schemas.microsoft.com/office/drawing/2014/main" id="{6FDACAC8-7758-4A46-8BF5-150BE5FC81E8}"/>
                </a:ext>
              </a:extLst>
            </p:cNvPr>
            <p:cNvSpPr/>
            <p:nvPr/>
          </p:nvSpPr>
          <p:spPr>
            <a:xfrm rot="18100528">
              <a:off x="3983051" y="1232588"/>
              <a:ext cx="217654" cy="304495"/>
            </a:xfrm>
            <a:custGeom>
              <a:avLst/>
              <a:gdLst>
                <a:gd name="f0" fmla="val w"/>
                <a:gd name="f1" fmla="val h"/>
                <a:gd name="f2" fmla="val 0"/>
                <a:gd name="f3" fmla="val 1170491"/>
                <a:gd name="f4" fmla="val 1745208"/>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1745209"/>
                <a:gd name="f275" fmla="val 455549"/>
                <a:gd name="f276" fmla="val 416747"/>
                <a:gd name="f277" fmla="val 1692524"/>
                <a:gd name="f278" fmla="val 372301"/>
                <a:gd name="f279" fmla="val 1619888"/>
                <a:gd name="f280" fmla="val 366380"/>
                <a:gd name="f281" fmla="val 1592106"/>
                <a:gd name="f282" fmla="val 305091"/>
                <a:gd name="f283" fmla="val 1567105"/>
                <a:gd name="f284" fmla="val 259811"/>
                <a:gd name="f285" fmla="val 1511085"/>
                <a:gd name="f286" fmla="val 250590"/>
                <a:gd name="f287" fmla="val 1443452"/>
                <a:gd name="f288" fmla="val 203712"/>
                <a:gd name="f289" fmla="val 1453117"/>
                <a:gd name="f290" fmla="val 158965"/>
                <a:gd name="f291" fmla="val 1444975"/>
                <a:gd name="f292" fmla="val 117260"/>
                <a:gd name="f293" fmla="val 1407178"/>
                <a:gd name="f294" fmla="val 55030"/>
                <a:gd name="f295" fmla="val 1350772"/>
                <a:gd name="f296" fmla="val 44039"/>
                <a:gd name="f297" fmla="val 1258933"/>
                <a:gd name="f298" fmla="val 90593"/>
                <a:gd name="f299" fmla="val 1192598"/>
                <a:gd name="f300" fmla="val 186799"/>
                <a:gd name="f301" fmla="val 1224213"/>
                <a:gd name="f302" fmla="val 285304"/>
                <a:gd name="f303" fmla="val 1199642"/>
                <a:gd name="f304" fmla="val 330760"/>
                <a:gd name="f305" fmla="val 1129474"/>
                <a:gd name="f306" fmla="val 344999"/>
                <a:gd name="f307" fmla="val 1132822"/>
                <a:gd name="f308" fmla="val 420009"/>
                <a:gd name="f309" fmla="val 1139731"/>
                <a:gd name="f310" fmla="val 490500"/>
                <a:gd name="f311" fmla="val 1101048"/>
                <a:gd name="f312" fmla="val 524987"/>
                <a:gd name="f313" fmla="val 1034051"/>
                <a:gd name="f314" fmla="val 505360"/>
                <a:gd name="f315" fmla="val 1023014"/>
                <a:gd name="f316" fmla="val 475089"/>
                <a:gd name="f317" fmla="val 1082544"/>
                <a:gd name="f318" fmla="val 412689"/>
                <a:gd name="f319" fmla="val 1116790"/>
                <a:gd name="f320" fmla="val 346243"/>
                <a:gd name="f321" fmla="val 1110339"/>
                <a:gd name="f322" fmla="val 283801"/>
                <a:gd name="f323" fmla="val 1104277"/>
                <a:gd name="f324" fmla="val 228486"/>
                <a:gd name="f325" fmla="val 1063265"/>
                <a:gd name="f326" fmla="val 202679"/>
                <a:gd name="f327" fmla="val 1003895"/>
                <a:gd name="f328" fmla="val 181967"/>
                <a:gd name="f329" fmla="val 1012696"/>
                <a:gd name="f330" fmla="val 205492"/>
                <a:gd name="f331" fmla="val 1066954"/>
                <a:gd name="f332" fmla="val 250941"/>
                <a:gd name="f333" fmla="val 1107583"/>
                <a:gd name="f334" fmla="val 305288"/>
                <a:gd name="f335" fmla="val 1123484"/>
                <a:gd name="f336" fmla="val 260051"/>
                <a:gd name="f337" fmla="val 1186174"/>
                <a:gd name="f338" fmla="val 162021"/>
                <a:gd name="f339" fmla="val 1201884"/>
                <a:gd name="f340" fmla="val 70961"/>
                <a:gd name="f341" fmla="val 1161909"/>
                <a:gd name="f342" fmla="val 64874"/>
                <a:gd name="f343" fmla="val 1160625"/>
                <a:gd name="f344" fmla="val 60391"/>
                <a:gd name="f345" fmla="val 1156961"/>
                <a:gd name="f346" fmla="val 56055"/>
                <a:gd name="f347" fmla="val 1153032"/>
                <a:gd name="f348" fmla="val -13786"/>
                <a:gd name="f349" fmla="val 1089729"/>
                <a:gd name="f350" fmla="val -19088"/>
                <a:gd name="f351" fmla="val 981796"/>
                <a:gd name="f352" fmla="val 44214"/>
                <a:gd name="f353" fmla="val 911953"/>
                <a:gd name="f354" fmla="val 84073"/>
                <a:gd name="f355" fmla="val 882569"/>
                <a:gd name="f356" fmla="val 76811"/>
                <a:gd name="f357" fmla="val 875989"/>
                <a:gd name="f358" fmla="val 80179"/>
                <a:gd name="f359" fmla="val 872273"/>
                <a:gd name="f360" fmla="val 28040"/>
                <a:gd name="f361" fmla="val 814783"/>
                <a:gd name="f362" fmla="val 28651"/>
                <a:gd name="f363" fmla="val 726072"/>
                <a:gd name="f364" fmla="val 82340"/>
                <a:gd name="f365" fmla="val 666836"/>
                <a:gd name="f366" fmla="val 121082"/>
                <a:gd name="f367" fmla="val 638275"/>
                <a:gd name="f368" fmla="val 89526"/>
                <a:gd name="f369" fmla="val 571593"/>
                <a:gd name="f370" fmla="val 96788"/>
                <a:gd name="f371" fmla="val 490523"/>
                <a:gd name="f372" fmla="val 145805"/>
                <a:gd name="f373" fmla="val 430894"/>
                <a:gd name="f374" fmla="val 198586"/>
                <a:gd name="f375" fmla="val 400645"/>
                <a:gd name="f376" fmla="val 259015"/>
                <a:gd name="f377" fmla="val 385179"/>
                <a:gd name="f378" fmla="val 321878"/>
                <a:gd name="f379" fmla="val 383347"/>
                <a:gd name="f380" fmla="val 321111"/>
                <a:gd name="f381" fmla="val 357014"/>
                <a:gd name="f382" fmla="val 257723"/>
                <a:gd name="f383" fmla="val 358862"/>
                <a:gd name="f384" fmla="val 196668"/>
                <a:gd name="f385" fmla="val 373772"/>
                <a:gd name="f386" fmla="val 141180"/>
                <a:gd name="f387" fmla="val 399723"/>
                <a:gd name="f388" fmla="val 117813"/>
                <a:gd name="f389" fmla="val 370058"/>
                <a:gd name="f390" fmla="val 106816"/>
                <a:gd name="f391" fmla="val 332072"/>
                <a:gd name="f392" fmla="val 291518"/>
                <a:gd name="f393" fmla="val 170286"/>
                <a:gd name="f394" fmla="val 205094"/>
                <a:gd name="f395" fmla="val 72008"/>
                <a:gd name="f396" fmla="val 326327"/>
                <a:gd name="f397" fmla="val 350305"/>
                <a:gd name="f398" fmla="val 373385"/>
                <a:gd name="f399" fmla="val 75853"/>
                <a:gd name="f400" fmla="val 394659"/>
                <a:gd name="f401" fmla="val 83948"/>
                <a:gd name="f402" fmla="val 425371"/>
                <a:gd name="f403" fmla="val 33609"/>
                <a:gd name="f404" fmla="val 467237"/>
                <a:gd name="f405" fmla="*/ f0 1 1170491"/>
                <a:gd name="f406" fmla="*/ f1 1 1745208"/>
                <a:gd name="f407" fmla="val f2"/>
                <a:gd name="f408" fmla="val f3"/>
                <a:gd name="f409" fmla="val f4"/>
                <a:gd name="f410" fmla="+- f409 0 f407"/>
                <a:gd name="f411" fmla="+- f408 0 f407"/>
                <a:gd name="f412" fmla="*/ f411 1 1170491"/>
                <a:gd name="f413" fmla="*/ f410 1 1745208"/>
                <a:gd name="f414" fmla="*/ f407 1 f412"/>
                <a:gd name="f415" fmla="*/ f408 1 f412"/>
                <a:gd name="f416" fmla="*/ f407 1 f413"/>
                <a:gd name="f417" fmla="*/ f409 1 f413"/>
                <a:gd name="f418" fmla="*/ f414 f405 1"/>
                <a:gd name="f419" fmla="*/ f415 f405 1"/>
                <a:gd name="f420" fmla="*/ f417 f406 1"/>
                <a:gd name="f421" fmla="*/ f416 f406 1"/>
              </a:gdLst>
              <a:ahLst/>
              <a:cxnLst>
                <a:cxn ang="3cd4">
                  <a:pos x="hc" y="t"/>
                </a:cxn>
                <a:cxn ang="0">
                  <a:pos x="r" y="vc"/>
                </a:cxn>
                <a:cxn ang="cd4">
                  <a:pos x="hc" y="b"/>
                </a:cxn>
                <a:cxn ang="cd2">
                  <a:pos x="l" y="vc"/>
                </a:cxn>
              </a:cxnLst>
              <a:rect l="f418" t="f421" r="f419" b="f420"/>
              <a:pathLst>
                <a:path w="1170491" h="1745208">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274"/>
                  </a:cubicBezTo>
                  <a:cubicBezTo>
                    <a:pt x="f275" y="f272"/>
                    <a:pt x="f276" y="f277"/>
                    <a:pt x="f278" y="f279"/>
                  </a:cubicBezTo>
                  <a:lnTo>
                    <a:pt x="f280" y="f281"/>
                  </a:lnTo>
                  <a:cubicBezTo>
                    <a:pt x="f282" y="f283"/>
                    <a:pt x="f284" y="f285"/>
                    <a:pt x="f286" y="f287"/>
                  </a:cubicBezTo>
                  <a:cubicBezTo>
                    <a:pt x="f288" y="f289"/>
                    <a:pt x="f290" y="f291"/>
                    <a:pt x="f292" y="f293"/>
                  </a:cubicBezTo>
                  <a:cubicBezTo>
                    <a:pt x="f294" y="f295"/>
                    <a:pt x="f296" y="f297"/>
                    <a:pt x="f298" y="f299"/>
                  </a:cubicBezTo>
                  <a:cubicBezTo>
                    <a:pt x="f300" y="f301"/>
                    <a:pt x="f302" y="f303"/>
                    <a:pt x="f304" y="f305"/>
                  </a:cubicBezTo>
                  <a:lnTo>
                    <a:pt x="f306" y="f307"/>
                  </a:lnTo>
                  <a:cubicBezTo>
                    <a:pt x="f308" y="f309"/>
                    <a:pt x="f310" y="f311"/>
                    <a:pt x="f312" y="f313"/>
                  </a:cubicBezTo>
                  <a:lnTo>
                    <a:pt x="f314" y="f315"/>
                  </a:lnTo>
                  <a:cubicBezTo>
                    <a:pt x="f316" y="f317"/>
                    <a:pt x="f318" y="f319"/>
                    <a:pt x="f320" y="f321"/>
                  </a:cubicBezTo>
                  <a:cubicBezTo>
                    <a:pt x="f322" y="f323"/>
                    <a:pt x="f324" y="f325"/>
                    <a:pt x="f326" y="f327"/>
                  </a:cubicBezTo>
                  <a:lnTo>
                    <a:pt x="f328" y="f329"/>
                  </a:lnTo>
                  <a:cubicBezTo>
                    <a:pt x="f330" y="f331"/>
                    <a:pt x="f332" y="f333"/>
                    <a:pt x="f334" y="f335"/>
                  </a:cubicBezTo>
                  <a:cubicBezTo>
                    <a:pt x="f336" y="f337"/>
                    <a:pt x="f338" y="f339"/>
                    <a:pt x="f340" y="f341"/>
                  </a:cubicBezTo>
                  <a:cubicBezTo>
                    <a:pt x="f342" y="f343"/>
                    <a:pt x="f344" y="f345"/>
                    <a:pt x="f346" y="f347"/>
                  </a:cubicBezTo>
                  <a:cubicBezTo>
                    <a:pt x="f348" y="f349"/>
                    <a:pt x="f350" y="f351"/>
                    <a:pt x="f352" y="f353"/>
                  </a:cubicBezTo>
                  <a:lnTo>
                    <a:pt x="f354" y="f355"/>
                  </a:lnTo>
                  <a:lnTo>
                    <a:pt x="f356" y="f357"/>
                  </a:lnTo>
                  <a:lnTo>
                    <a:pt x="f358" y="f359"/>
                  </a:lnTo>
                  <a:cubicBezTo>
                    <a:pt x="f360" y="f361"/>
                    <a:pt x="f362" y="f363"/>
                    <a:pt x="f364" y="f365"/>
                  </a:cubicBezTo>
                  <a:lnTo>
                    <a:pt x="f366" y="f367"/>
                  </a:lnTo>
                  <a:cubicBezTo>
                    <a:pt x="f368" y="f369"/>
                    <a:pt x="f370" y="f371"/>
                    <a:pt x="f372" y="f373"/>
                  </a:cubicBezTo>
                  <a:cubicBezTo>
                    <a:pt x="f374" y="f375"/>
                    <a:pt x="f376" y="f377"/>
                    <a:pt x="f378" y="f379"/>
                  </a:cubicBezTo>
                  <a:lnTo>
                    <a:pt x="f380" y="f381"/>
                  </a:lnTo>
                  <a:cubicBezTo>
                    <a:pt x="f382" y="f383"/>
                    <a:pt x="f384" y="f385"/>
                    <a:pt x="f386" y="f387"/>
                  </a:cubicBezTo>
                  <a:cubicBezTo>
                    <a:pt x="f388" y="f389"/>
                    <a:pt x="f390" y="f391"/>
                    <a:pt x="f390" y="f392"/>
                  </a:cubicBezTo>
                  <a:cubicBezTo>
                    <a:pt x="f390" y="f393"/>
                    <a:pt x="f394" y="f395"/>
                    <a:pt x="f396" y="f395"/>
                  </a:cubicBezTo>
                  <a:cubicBezTo>
                    <a:pt x="f397" y="f395"/>
                    <a:pt x="f398" y="f399"/>
                    <a:pt x="f400" y="f401"/>
                  </a:cubicBezTo>
                  <a:cubicBezTo>
                    <a:pt x="f402" y="f403"/>
                    <a:pt x="f404" y="f2"/>
                    <a:pt x="f79" y="f2"/>
                  </a:cubicBezTo>
                  <a:close/>
                </a:path>
              </a:pathLst>
            </a:custGeom>
            <a:solidFill>
              <a:srgbClr val="736F6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1EEE6"/>
                </a:solidFill>
                <a:uFillTx/>
                <a:latin typeface="Arial"/>
                <a:ea typeface="맑은 고딕" pitchFamily="34"/>
              </a:endParaRPr>
            </a:p>
          </p:txBody>
        </p:sp>
      </p:grpSp>
      <p:sp>
        <p:nvSpPr>
          <p:cNvPr id="8" name="Rectangle 19">
            <a:extLst>
              <a:ext uri="{FF2B5EF4-FFF2-40B4-BE49-F238E27FC236}">
                <a16:creationId xmlns:a16="http://schemas.microsoft.com/office/drawing/2014/main" id="{32CC7841-6731-4318-8DEA-143612D30C75}"/>
              </a:ext>
            </a:extLst>
          </p:cNvPr>
          <p:cNvSpPr/>
          <p:nvPr/>
        </p:nvSpPr>
        <p:spPr>
          <a:xfrm>
            <a:off x="3157788" y="1269104"/>
            <a:ext cx="372243" cy="436086"/>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736F6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1EEE6"/>
              </a:solidFill>
              <a:uFillTx/>
              <a:latin typeface="Arial"/>
              <a:ea typeface="맑은 고딕" pitchFamily="34"/>
            </a:endParaRPr>
          </a:p>
        </p:txBody>
      </p:sp>
      <p:sp>
        <p:nvSpPr>
          <p:cNvPr id="9" name="Oval 47">
            <a:extLst>
              <a:ext uri="{FF2B5EF4-FFF2-40B4-BE49-F238E27FC236}">
                <a16:creationId xmlns:a16="http://schemas.microsoft.com/office/drawing/2014/main" id="{EEE83DF6-AA27-4A81-B1DE-0E346801B0A4}"/>
              </a:ext>
            </a:extLst>
          </p:cNvPr>
          <p:cNvSpPr/>
          <p:nvPr/>
        </p:nvSpPr>
        <p:spPr>
          <a:xfrm>
            <a:off x="8483666" y="1253468"/>
            <a:ext cx="438509" cy="467349"/>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736F6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1EEE6"/>
              </a:solidFill>
              <a:uFillTx/>
              <a:latin typeface="Arial"/>
              <a:ea typeface="맑은 고딕" pitchFamily="34"/>
            </a:endParaRPr>
          </a:p>
        </p:txBody>
      </p:sp>
      <p:sp>
        <p:nvSpPr>
          <p:cNvPr id="10" name="Rounded Rectangle 2">
            <a:extLst>
              <a:ext uri="{FF2B5EF4-FFF2-40B4-BE49-F238E27FC236}">
                <a16:creationId xmlns:a16="http://schemas.microsoft.com/office/drawing/2014/main" id="{6DF73741-D997-4E0F-8228-CC9E814FF54F}"/>
              </a:ext>
            </a:extLst>
          </p:cNvPr>
          <p:cNvSpPr/>
          <p:nvPr/>
        </p:nvSpPr>
        <p:spPr>
          <a:xfrm>
            <a:off x="3830037" y="4081223"/>
            <a:ext cx="429777" cy="458050"/>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1119009 f124 1"/>
              <a:gd name="f133" fmla="*/ 2222584 f123 1"/>
              <a:gd name="f134" fmla="*/ 1328015 f124 1"/>
              <a:gd name="f135" fmla="*/ 1812920 f123 1"/>
              <a:gd name="f136" fmla="*/ 1234998 f124 1"/>
              <a:gd name="f137" fmla="*/ 1431771 f123 1"/>
              <a:gd name="f138" fmla="*/ 2217373 f124 1"/>
              <a:gd name="f139" fmla="*/ 891303 f123 1"/>
              <a:gd name="f140" fmla="*/ 2783502 f124 1"/>
              <a:gd name="f141" fmla="*/ 1606823 f123 1"/>
              <a:gd name="f142" fmla="*/ 2456028 f124 1"/>
              <a:gd name="f143" fmla="*/ 2225955 f123 1"/>
              <a:gd name="f144" fmla="*/ 2026974 f124 1"/>
              <a:gd name="f145" fmla="*/ 2018938 f123 1"/>
              <a:gd name="f146" fmla="*/ 2135727 f124 1"/>
              <a:gd name="f147" fmla="*/ 1554876 f123 1"/>
              <a:gd name="f148" fmla="*/ 1915898 f124 1"/>
              <a:gd name="f149" fmla="*/ 1219889 f123 1"/>
              <a:gd name="f150" fmla="*/ 1589196 f124 1"/>
              <a:gd name="f151" fmla="*/ 1434803 f123 1"/>
              <a:gd name="f152" fmla="*/ 1574511 f124 1"/>
              <a:gd name="f153" fmla="*/ 1939931 f123 1"/>
              <a:gd name="f154" fmla="*/ 1339611 f124 1"/>
              <a:gd name="f155" fmla="*/ 3487664 f123 1"/>
              <a:gd name="f156" fmla="*/ 1887692 f124 1"/>
              <a:gd name="f157" fmla="*/ 2422431 f123 1"/>
              <a:gd name="f158" fmla="*/ 2336342 f124 1"/>
              <a:gd name="f159" fmla="*/ 2720202 f123 1"/>
              <a:gd name="f160" fmla="*/ 3176454 f124 1"/>
              <a:gd name="f161" fmla="*/ 1627140 f123 1"/>
              <a:gd name="f162" fmla="*/ 436907 f124 1"/>
              <a:gd name="f163" fmla="*/ 0 f123 1"/>
              <a:gd name="f164" fmla="*/ 3523533 f124 1"/>
              <a:gd name="f165" fmla="*/ 3960440 f124 1"/>
              <a:gd name="f166" fmla="*/ 436907 f123 1"/>
              <a:gd name="f167" fmla="*/ 3523093 f123 1"/>
              <a:gd name="f168" fmla="*/ 3960000 f123 1"/>
              <a:gd name="f169" fmla="*/ 0 f124 1"/>
              <a:gd name="f170" fmla="+- f125 0 f1"/>
              <a:gd name="f171" fmla="*/ f128 1 3960440"/>
              <a:gd name="f172" fmla="*/ f129 1 3960000"/>
              <a:gd name="f173" fmla="*/ f130 1 3960440"/>
              <a:gd name="f174" fmla="*/ f131 1 3960000"/>
              <a:gd name="f175" fmla="*/ f132 1 3960440"/>
              <a:gd name="f176" fmla="*/ f133 1 3960000"/>
              <a:gd name="f177" fmla="*/ f134 1 3960440"/>
              <a:gd name="f178" fmla="*/ f135 1 3960000"/>
              <a:gd name="f179" fmla="*/ f136 1 3960440"/>
              <a:gd name="f180" fmla="*/ f137 1 3960000"/>
              <a:gd name="f181" fmla="*/ f138 1 3960440"/>
              <a:gd name="f182" fmla="*/ f139 1 3960000"/>
              <a:gd name="f183" fmla="*/ f140 1 3960440"/>
              <a:gd name="f184" fmla="*/ f141 1 3960000"/>
              <a:gd name="f185" fmla="*/ f142 1 3960440"/>
              <a:gd name="f186" fmla="*/ f143 1 3960000"/>
              <a:gd name="f187" fmla="*/ f144 1 3960440"/>
              <a:gd name="f188" fmla="*/ f145 1 3960000"/>
              <a:gd name="f189" fmla="*/ f146 1 3960440"/>
              <a:gd name="f190" fmla="*/ f147 1 3960000"/>
              <a:gd name="f191" fmla="*/ f148 1 3960440"/>
              <a:gd name="f192" fmla="*/ f149 1 3960000"/>
              <a:gd name="f193" fmla="*/ f150 1 3960440"/>
              <a:gd name="f194" fmla="*/ f151 1 3960000"/>
              <a:gd name="f195" fmla="*/ f152 1 3960440"/>
              <a:gd name="f196" fmla="*/ f153 1 3960000"/>
              <a:gd name="f197" fmla="*/ f154 1 396044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440"/>
              <a:gd name="f209" fmla="*/ f166 1 3960000"/>
              <a:gd name="f210" fmla="*/ f167 1 3960000"/>
              <a:gd name="f211" fmla="*/ f168 1 3960000"/>
              <a:gd name="f212" fmla="*/ f169 1 3960440"/>
              <a:gd name="f213" fmla="*/ f119 1 f126"/>
              <a:gd name="f214" fmla="*/ f120 1 f126"/>
              <a:gd name="f215" fmla="*/ f119 1 f127"/>
              <a:gd name="f216" fmla="*/ f121 1 f127"/>
              <a:gd name="f217" fmla="*/ f171 1 f126"/>
              <a:gd name="f218" fmla="*/ f172 1 f127"/>
              <a:gd name="f219" fmla="*/ f173 1 f126"/>
              <a:gd name="f220" fmla="*/ f174 1 f127"/>
              <a:gd name="f221" fmla="*/ f175 1 f126"/>
              <a:gd name="f222" fmla="*/ f176 1 f127"/>
              <a:gd name="f223" fmla="*/ f177 1 f126"/>
              <a:gd name="f224" fmla="*/ f178 1 f127"/>
              <a:gd name="f225" fmla="*/ f179 1 f126"/>
              <a:gd name="f226" fmla="*/ f180 1 f127"/>
              <a:gd name="f227" fmla="*/ f181 1 f126"/>
              <a:gd name="f228" fmla="*/ f182 1 f127"/>
              <a:gd name="f229" fmla="*/ f183 1 f126"/>
              <a:gd name="f230" fmla="*/ f184 1 f127"/>
              <a:gd name="f231" fmla="*/ f185 1 f126"/>
              <a:gd name="f232" fmla="*/ f186 1 f127"/>
              <a:gd name="f233" fmla="*/ f187 1 f126"/>
              <a:gd name="f234" fmla="*/ f188 1 f127"/>
              <a:gd name="f235" fmla="*/ f189 1 f126"/>
              <a:gd name="f236" fmla="*/ f190 1 f127"/>
              <a:gd name="f237" fmla="*/ f191 1 f126"/>
              <a:gd name="f238" fmla="*/ f192 1 f127"/>
              <a:gd name="f239" fmla="*/ f193 1 f126"/>
              <a:gd name="f240" fmla="*/ f194 1 f127"/>
              <a:gd name="f241" fmla="*/ f195 1 f126"/>
              <a:gd name="f242" fmla="*/ f196 1 f127"/>
              <a:gd name="f243" fmla="*/ f197 1 f126"/>
              <a:gd name="f244" fmla="*/ f198 1 f127"/>
              <a:gd name="f245" fmla="*/ f199 1 f126"/>
              <a:gd name="f246" fmla="*/ f200 1 f127"/>
              <a:gd name="f247" fmla="*/ f201 1 f126"/>
              <a:gd name="f248" fmla="*/ f202 1 f127"/>
              <a:gd name="f249" fmla="*/ f203 1 f126"/>
              <a:gd name="f250" fmla="*/ f204 1 f127"/>
              <a:gd name="f251" fmla="*/ f205 1 f126"/>
              <a:gd name="f252" fmla="*/ f206 1 f127"/>
              <a:gd name="f253" fmla="*/ f207 1 f126"/>
              <a:gd name="f254" fmla="*/ f208 1 f126"/>
              <a:gd name="f255" fmla="*/ f209 1 f127"/>
              <a:gd name="f256" fmla="*/ f210 1 f127"/>
              <a:gd name="f257" fmla="*/ f211 1 f127"/>
              <a:gd name="f258" fmla="*/ f212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736F67"/>
          </a:solidFill>
          <a:ln cap="flat">
            <a:noFill/>
            <a:prstDash val="solid"/>
          </a:ln>
        </p:spPr>
        <p:txBody>
          <a:bodyPr vert="horz" wrap="square" lIns="68570" tIns="34290" rIns="6857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393231"/>
              </a:solidFill>
              <a:uFillTx/>
              <a:latin typeface="Arial"/>
              <a:ea typeface="맑은 고딕" pitchFamily="34"/>
            </a:endParaRPr>
          </a:p>
        </p:txBody>
      </p:sp>
      <p:sp>
        <p:nvSpPr>
          <p:cNvPr id="11" name="Rounded Rectangle 8">
            <a:extLst>
              <a:ext uri="{FF2B5EF4-FFF2-40B4-BE49-F238E27FC236}">
                <a16:creationId xmlns:a16="http://schemas.microsoft.com/office/drawing/2014/main" id="{AB94215F-8CEA-4FD2-B4A9-9585FA58884D}"/>
              </a:ext>
            </a:extLst>
          </p:cNvPr>
          <p:cNvSpPr/>
          <p:nvPr/>
        </p:nvSpPr>
        <p:spPr>
          <a:xfrm>
            <a:off x="3128994" y="4081223"/>
            <a:ext cx="429822" cy="458050"/>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840340 f71 1"/>
              <a:gd name="f80" fmla="*/ 1479943 f70 1"/>
              <a:gd name="f81" fmla="*/ 2136833 f71 1"/>
              <a:gd name="f82" fmla="*/ 1785510 f70 1"/>
              <a:gd name="f83" fmla="*/ 1510185 f70 1"/>
              <a:gd name="f84" fmla="*/ 1489672 f71 1"/>
              <a:gd name="f85" fmla="*/ 3310385 f70 1"/>
              <a:gd name="f86" fmla="*/ 2147184 f71 1"/>
              <a:gd name="f87" fmla="*/ 2155564 f70 1"/>
              <a:gd name="f88" fmla="*/ 2673919 f71 1"/>
              <a:gd name="f89" fmla="*/ 2138897 f70 1"/>
              <a:gd name="f90" fmla="*/ 2679688 f71 1"/>
              <a:gd name="f91" fmla="*/ 3312366 f70 1"/>
              <a:gd name="f92" fmla="*/ 3326849 f71 1"/>
              <a:gd name="f93" fmla="*/ 3333768 f71 1"/>
              <a:gd name="f94" fmla="*/ 2128613 f70 1"/>
              <a:gd name="f95" fmla="*/ 878058 f71 1"/>
              <a:gd name="f96" fmla="*/ 648072 f70 1"/>
              <a:gd name="f97" fmla="*/ 971653 f70 1"/>
              <a:gd name="f98" fmla="*/ 1295234 f70 1"/>
              <a:gd name="f99" fmla="*/ 1201639 f71 1"/>
              <a:gd name="f100" fmla="*/ 333511 f71 1"/>
              <a:gd name="f101" fmla="*/ 0 f70 1"/>
              <a:gd name="f102" fmla="*/ 3554921 f71 1"/>
              <a:gd name="f103" fmla="*/ 3888432 f71 1"/>
              <a:gd name="f104" fmla="*/ 333511 f70 1"/>
              <a:gd name="f105" fmla="*/ 3626929 f70 1"/>
              <a:gd name="f106" fmla="*/ 3960440 f70 1"/>
              <a:gd name="f107" fmla="*/ 0 f71 1"/>
              <a:gd name="f108" fmla="+- f72 0 f1"/>
              <a:gd name="f109" fmla="*/ f75 1 3888432"/>
              <a:gd name="f110" fmla="*/ f76 1 3960440"/>
              <a:gd name="f111" fmla="*/ f77 1 3960440"/>
              <a:gd name="f112" fmla="*/ f78 1 3888432"/>
              <a:gd name="f113" fmla="*/ f79 1 3888432"/>
              <a:gd name="f114" fmla="*/ f80 1 3960440"/>
              <a:gd name="f115" fmla="*/ f81 1 3888432"/>
              <a:gd name="f116" fmla="*/ f82 1 3960440"/>
              <a:gd name="f117" fmla="*/ f83 1 3960440"/>
              <a:gd name="f118" fmla="*/ f84 1 3888432"/>
              <a:gd name="f119" fmla="*/ f85 1 3960440"/>
              <a:gd name="f120" fmla="*/ f86 1 3888432"/>
              <a:gd name="f121" fmla="*/ f87 1 3960440"/>
              <a:gd name="f122" fmla="*/ f88 1 3888432"/>
              <a:gd name="f123" fmla="*/ f89 1 3960440"/>
              <a:gd name="f124" fmla="*/ f90 1 3888432"/>
              <a:gd name="f125" fmla="*/ f91 1 3960440"/>
              <a:gd name="f126" fmla="*/ f92 1 3888432"/>
              <a:gd name="f127" fmla="*/ f93 1 3888432"/>
              <a:gd name="f128" fmla="*/ f94 1 3960440"/>
              <a:gd name="f129" fmla="*/ f95 1 3888432"/>
              <a:gd name="f130" fmla="*/ f96 1 3960440"/>
              <a:gd name="f131" fmla="*/ f97 1 3960440"/>
              <a:gd name="f132" fmla="*/ f98 1 3960440"/>
              <a:gd name="f133" fmla="*/ f99 1 3888432"/>
              <a:gd name="f134" fmla="*/ f100 1 3888432"/>
              <a:gd name="f135" fmla="*/ f101 1 3960440"/>
              <a:gd name="f136" fmla="*/ f102 1 3888432"/>
              <a:gd name="f137" fmla="*/ f103 1 3888432"/>
              <a:gd name="f138" fmla="*/ f104 1 3960440"/>
              <a:gd name="f139" fmla="*/ f105 1 3960440"/>
              <a:gd name="f140" fmla="*/ f106 1 3960440"/>
              <a:gd name="f141" fmla="*/ f107 1 3888432"/>
              <a:gd name="f142" fmla="*/ f66 1 f73"/>
              <a:gd name="f143" fmla="*/ f67 1 f73"/>
              <a:gd name="f144" fmla="*/ f66 1 f74"/>
              <a:gd name="f145" fmla="*/ f68 1 f74"/>
              <a:gd name="f146" fmla="*/ f109 1 f73"/>
              <a:gd name="f147" fmla="*/ f110 1 f74"/>
              <a:gd name="f148" fmla="*/ f111 1 f74"/>
              <a:gd name="f149" fmla="*/ f112 1 f73"/>
              <a:gd name="f150" fmla="*/ f113 1 f73"/>
              <a:gd name="f151" fmla="*/ f114 1 f74"/>
              <a:gd name="f152" fmla="*/ f115 1 f73"/>
              <a:gd name="f153" fmla="*/ f116 1 f74"/>
              <a:gd name="f154" fmla="*/ f117 1 f74"/>
              <a:gd name="f155" fmla="*/ f118 1 f73"/>
              <a:gd name="f156" fmla="*/ f119 1 f74"/>
              <a:gd name="f157" fmla="*/ f120 1 f73"/>
              <a:gd name="f158" fmla="*/ f121 1 f74"/>
              <a:gd name="f159" fmla="*/ f122 1 f73"/>
              <a:gd name="f160" fmla="*/ f123 1 f74"/>
              <a:gd name="f161" fmla="*/ f124 1 f73"/>
              <a:gd name="f162" fmla="*/ f125 1 f74"/>
              <a:gd name="f163" fmla="*/ f126 1 f73"/>
              <a:gd name="f164" fmla="*/ f127 1 f73"/>
              <a:gd name="f165" fmla="*/ f128 1 f74"/>
              <a:gd name="f166" fmla="*/ f129 1 f73"/>
              <a:gd name="f167" fmla="*/ f130 1 f74"/>
              <a:gd name="f168" fmla="*/ f131 1 f74"/>
              <a:gd name="f169" fmla="*/ f132 1 f74"/>
              <a:gd name="f170" fmla="*/ f133 1 f73"/>
              <a:gd name="f171" fmla="*/ f134 1 f73"/>
              <a:gd name="f172" fmla="*/ f135 1 f74"/>
              <a:gd name="f173" fmla="*/ f136 1 f73"/>
              <a:gd name="f174" fmla="*/ f137 1 f73"/>
              <a:gd name="f175" fmla="*/ f138 1 f74"/>
              <a:gd name="f176" fmla="*/ f139 1 f74"/>
              <a:gd name="f177" fmla="*/ f140 1 f74"/>
              <a:gd name="f178" fmla="*/ f141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736F67"/>
          </a:solidFill>
          <a:ln cap="flat">
            <a:noFill/>
            <a:prstDash val="solid"/>
          </a:ln>
        </p:spPr>
        <p:txBody>
          <a:bodyPr vert="horz" wrap="square" lIns="68570" tIns="34290" rIns="6857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393231"/>
              </a:solidFill>
              <a:uFillTx/>
              <a:latin typeface="Arial"/>
              <a:ea typeface="맑은 고딕" pitchFamily="34"/>
            </a:endParaRPr>
          </a:p>
        </p:txBody>
      </p:sp>
      <p:sp>
        <p:nvSpPr>
          <p:cNvPr id="12" name="Rounded Rectangle 2">
            <a:extLst>
              <a:ext uri="{FF2B5EF4-FFF2-40B4-BE49-F238E27FC236}">
                <a16:creationId xmlns:a16="http://schemas.microsoft.com/office/drawing/2014/main" id="{BE942944-6C4A-493B-B725-DC6E5300813C}"/>
              </a:ext>
            </a:extLst>
          </p:cNvPr>
          <p:cNvSpPr/>
          <p:nvPr/>
        </p:nvSpPr>
        <p:spPr>
          <a:xfrm>
            <a:off x="5227112" y="4081223"/>
            <a:ext cx="429777" cy="458050"/>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2496208 f121 1"/>
              <a:gd name="f129" fmla="*/ 770986 f121 1"/>
              <a:gd name="f130" fmla="*/ 1921633 f121 1"/>
              <a:gd name="f131" fmla="*/ 1292845 f121 1"/>
              <a:gd name="f132" fmla="*/ 1942445 f121 1"/>
              <a:gd name="f133" fmla="*/ 1570340 f121 1"/>
              <a:gd name="f134" fmla="*/ 815277 f121 1"/>
              <a:gd name="f135" fmla="*/ 836121 f121 1"/>
              <a:gd name="f136" fmla="*/ 965659 f121 1"/>
              <a:gd name="f137" fmla="*/ 1735195 f121 1"/>
              <a:gd name="f138" fmla="*/ 570453 f121 1"/>
              <a:gd name="f139" fmla="*/ 1629310 f121 1"/>
              <a:gd name="f140" fmla="*/ 1196057 f121 1"/>
              <a:gd name="f141" fmla="*/ 2257108 f121 1"/>
              <a:gd name="f142" fmla="*/ 813848 f121 1"/>
              <a:gd name="f143" fmla="*/ 2296824 f121 1"/>
              <a:gd name="f144" fmla="*/ 1486410 f121 1"/>
              <a:gd name="f145" fmla="*/ 2607420 f121 1"/>
              <a:gd name="f146" fmla="*/ 489408 f121 1"/>
              <a:gd name="f147" fmla="*/ 2829018 f121 1"/>
              <a:gd name="f148" fmla="*/ 2062787 f121 1"/>
              <a:gd name="f149" fmla="*/ 3146219 f121 1"/>
              <a:gd name="f150" fmla="*/ 3074271 f121 1"/>
              <a:gd name="f151" fmla="*/ 2105563 f121 1"/>
              <a:gd name="f152" fmla="*/ 3207849 f121 1"/>
              <a:gd name="f153" fmla="*/ 1493166 f121 1"/>
              <a:gd name="f154" fmla="*/ 3449507 f121 1"/>
              <a:gd name="f155" fmla="*/ 1170564 f121 1"/>
              <a:gd name="f156" fmla="*/ 3140091 f121 1"/>
              <a:gd name="f157" fmla="*/ 1227260 f121 1"/>
              <a:gd name="f158" fmla="*/ 3324107 f121 1"/>
              <a:gd name="f159" fmla="*/ 851504 f121 1"/>
              <a:gd name="f160" fmla="*/ 2995677 f121 1"/>
              <a:gd name="f161" fmla="*/ 1008938 f121 1"/>
              <a:gd name="f162" fmla="*/ 308009 f121 1"/>
              <a:gd name="f163" fmla="*/ 0 f121 1"/>
              <a:gd name="f164" fmla="*/ 3651991 f121 1"/>
              <a:gd name="f165" fmla="*/ 3960000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71 1 f123"/>
              <a:gd name="f216" fmla="*/ f172 1 f123"/>
              <a:gd name="f217" fmla="*/ f173 1 f123"/>
              <a:gd name="f218" fmla="*/ f174 1 f123"/>
              <a:gd name="f219" fmla="*/ f175 1 f123"/>
              <a:gd name="f220" fmla="*/ f176 1 f123"/>
              <a:gd name="f221" fmla="*/ f177 1 f123"/>
              <a:gd name="f222" fmla="*/ f178 1 f123"/>
              <a:gd name="f223" fmla="*/ f179 1 f123"/>
              <a:gd name="f224" fmla="*/ f180 1 f123"/>
              <a:gd name="f225" fmla="*/ f181 1 f123"/>
              <a:gd name="f226" fmla="*/ f182 1 f123"/>
              <a:gd name="f227" fmla="*/ f183 1 f123"/>
              <a:gd name="f228" fmla="*/ f184 1 f123"/>
              <a:gd name="f229" fmla="*/ f185 1 f123"/>
              <a:gd name="f230" fmla="*/ f186 1 f123"/>
              <a:gd name="f231" fmla="*/ f187 1 f123"/>
              <a:gd name="f232" fmla="*/ f188 1 f123"/>
              <a:gd name="f233" fmla="*/ f189 1 f123"/>
              <a:gd name="f234" fmla="*/ f190 1 f123"/>
              <a:gd name="f235" fmla="*/ f191 1 f123"/>
              <a:gd name="f236" fmla="*/ f192 1 f123"/>
              <a:gd name="f237" fmla="*/ f193 1 f123"/>
              <a:gd name="f238" fmla="*/ f194 1 f123"/>
              <a:gd name="f239" fmla="*/ f195 1 f123"/>
              <a:gd name="f240" fmla="*/ f196 1 f123"/>
              <a:gd name="f241" fmla="*/ f197 1 f123"/>
              <a:gd name="f242" fmla="*/ f198 1 f123"/>
              <a:gd name="f243" fmla="*/ f199 1 f123"/>
              <a:gd name="f244" fmla="*/ f200 1 f123"/>
              <a:gd name="f245" fmla="*/ f201 1 f123"/>
              <a:gd name="f246" fmla="*/ f202 1 f123"/>
              <a:gd name="f247" fmla="*/ f203 1 f123"/>
              <a:gd name="f248" fmla="*/ f204 1 f123"/>
              <a:gd name="f249" fmla="*/ f205 1 f123"/>
              <a:gd name="f250" fmla="*/ f206 1 f123"/>
              <a:gd name="f251" fmla="*/ f207 1 f123"/>
              <a:gd name="f252" fmla="*/ f208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736F67"/>
          </a:solidFill>
          <a:ln cap="flat">
            <a:noFill/>
            <a:prstDash val="solid"/>
          </a:ln>
        </p:spPr>
        <p:txBody>
          <a:bodyPr vert="horz" wrap="square" lIns="68570" tIns="34290" rIns="6857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393231"/>
              </a:solidFill>
              <a:uFillTx/>
              <a:latin typeface="Arial"/>
              <a:ea typeface="맑은 고딕" pitchFamily="34"/>
            </a:endParaRPr>
          </a:p>
        </p:txBody>
      </p:sp>
      <p:sp>
        <p:nvSpPr>
          <p:cNvPr id="13" name="Rounded Rectangle 3">
            <a:extLst>
              <a:ext uri="{FF2B5EF4-FFF2-40B4-BE49-F238E27FC236}">
                <a16:creationId xmlns:a16="http://schemas.microsoft.com/office/drawing/2014/main" id="{86CA7773-92D1-435C-B840-FD1AF9F20D2C}"/>
              </a:ext>
            </a:extLst>
          </p:cNvPr>
          <p:cNvSpPr/>
          <p:nvPr/>
        </p:nvSpPr>
        <p:spPr>
          <a:xfrm>
            <a:off x="4523609" y="4081223"/>
            <a:ext cx="429777" cy="458050"/>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704441 f52 1"/>
              <a:gd name="f72" fmla="*/ 3410216 f52 1"/>
              <a:gd name="f73" fmla="*/ 195189 f52 1"/>
              <a:gd name="f74" fmla="*/ 308009 f52 1"/>
              <a:gd name="f75" fmla="*/ 0 f52 1"/>
              <a:gd name="f76" fmla="*/ 3651991 f52 1"/>
              <a:gd name="f77" fmla="*/ 3960000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5 1 f54"/>
              <a:gd name="f121" fmla="*/ f96 1 f54"/>
              <a:gd name="f122" fmla="*/ f97 1 f54"/>
              <a:gd name="f123" fmla="*/ f98 1 f54"/>
              <a:gd name="f124" fmla="*/ f99 1 f54"/>
              <a:gd name="f125" fmla="*/ f100 1 f54"/>
              <a:gd name="f126" fmla="*/ f101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736F67"/>
          </a:solidFill>
          <a:ln cap="flat">
            <a:noFill/>
            <a:prstDash val="solid"/>
          </a:ln>
        </p:spPr>
        <p:txBody>
          <a:bodyPr vert="horz" wrap="square" lIns="68570" tIns="34290" rIns="6857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393231"/>
              </a:solidFill>
              <a:uFillTx/>
              <a:latin typeface="Arial"/>
              <a:ea typeface="맑은 고딕" pitchFamily="34"/>
            </a:endParaRPr>
          </a:p>
        </p:txBody>
      </p:sp>
      <p:sp>
        <p:nvSpPr>
          <p:cNvPr id="14" name="Rounded Rectangle 10">
            <a:extLst>
              <a:ext uri="{FF2B5EF4-FFF2-40B4-BE49-F238E27FC236}">
                <a16:creationId xmlns:a16="http://schemas.microsoft.com/office/drawing/2014/main" id="{65AF0959-C71F-4994-957E-4CFA3C8057BA}"/>
              </a:ext>
            </a:extLst>
          </p:cNvPr>
          <p:cNvSpPr/>
          <p:nvPr/>
        </p:nvSpPr>
        <p:spPr>
          <a:xfrm>
            <a:off x="5943362" y="4071914"/>
            <a:ext cx="431313" cy="467349"/>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736F6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1EEE6"/>
              </a:solidFill>
              <a:uFillTx/>
              <a:latin typeface="Arial"/>
              <a:ea typeface="맑은 고딕" pitchFamily="34"/>
            </a:endParaRPr>
          </a:p>
        </p:txBody>
      </p:sp>
      <p:sp>
        <p:nvSpPr>
          <p:cNvPr id="15" name="Block Arc 6">
            <a:extLst>
              <a:ext uri="{FF2B5EF4-FFF2-40B4-BE49-F238E27FC236}">
                <a16:creationId xmlns:a16="http://schemas.microsoft.com/office/drawing/2014/main" id="{F60EFF75-9F41-40C0-939C-C61561C7F606}"/>
              </a:ext>
            </a:extLst>
          </p:cNvPr>
          <p:cNvSpPr/>
          <p:nvPr/>
        </p:nvSpPr>
        <p:spPr>
          <a:xfrm>
            <a:off x="6610764" y="4104101"/>
            <a:ext cx="404329" cy="435162"/>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664630 f183 1"/>
              <a:gd name="f188" fmla="*/ 2175617 f182 1"/>
              <a:gd name="f189" fmla="*/ 2658205 f183 1"/>
              <a:gd name="f190" fmla="*/ 2178566 f182 1"/>
              <a:gd name="f191" fmla="*/ 1477043 f183 1"/>
              <a:gd name="f192" fmla="*/ 1144372 f182 1"/>
              <a:gd name="f193" fmla="*/ 1409070 f183 1"/>
              <a:gd name="f194" fmla="*/ 1159393 f182 1"/>
              <a:gd name="f195" fmla="*/ 1152384 f183 1"/>
              <a:gd name="f196" fmla="*/ 1703728 f182 1"/>
              <a:gd name="f197" fmla="*/ 1514013 f183 1"/>
              <a:gd name="f198" fmla="*/ 2152290 f182 1"/>
              <a:gd name="f199" fmla="*/ 1850815 f183 1"/>
              <a:gd name="f200" fmla="*/ 1654259 f182 1"/>
              <a:gd name="f201" fmla="*/ 1830467 f183 1"/>
              <a:gd name="f202" fmla="*/ 1515986 f182 1"/>
              <a:gd name="f203" fmla="*/ 1651152 f183 1"/>
              <a:gd name="f204" fmla="*/ 501 f182 1"/>
              <a:gd name="f205" fmla="*/ 2580395 f183 1"/>
              <a:gd name="f206" fmla="*/ 324821 f182 1"/>
              <a:gd name="f207" fmla="*/ 3030464 f183 1"/>
              <a:gd name="f208" fmla="*/ 2249544 f182 1"/>
              <a:gd name="f209" fmla="*/ 2585849 f183 1"/>
              <a:gd name="f210" fmla="*/ 2588887 f182 1"/>
              <a:gd name="f211" fmla="*/ 1973374 f183 1"/>
              <a:gd name="f212" fmla="*/ 2195096 f182 1"/>
              <a:gd name="f213" fmla="*/ 1390827 f183 1"/>
              <a:gd name="f214" fmla="*/ 2527630 f182 1"/>
              <a:gd name="f215" fmla="*/ 783896 f183 1"/>
              <a:gd name="f216" fmla="*/ 1665044 f182 1"/>
              <a:gd name="f217" fmla="*/ 1268509 f183 1"/>
              <a:gd name="f218" fmla="*/ 819983 f182 1"/>
              <a:gd name="f219" fmla="*/ 1328805 f183 1"/>
              <a:gd name="f220" fmla="*/ 807930 f182 1"/>
              <a:gd name="f221" fmla="*/ 802457 f182 1"/>
              <a:gd name="f222" fmla="*/ 1462242 f183 1"/>
              <a:gd name="f223" fmla="*/ 801708 f182 1"/>
              <a:gd name="f224" fmla="*/ 1956122 f183 1"/>
              <a:gd name="f225" fmla="*/ 1110076 f182 1"/>
              <a:gd name="f226" fmla="*/ 875315 f182 1"/>
              <a:gd name="f227" fmla="*/ 2333414 f183 1"/>
              <a:gd name="f228" fmla="*/ 2324788 f183 1"/>
              <a:gd name="f229" fmla="*/ 2054049 f182 1"/>
              <a:gd name="f230" fmla="*/ 2661746 f183 1"/>
              <a:gd name="f231" fmla="*/ 2179658 f182 1"/>
              <a:gd name="f232" fmla="*/ 2691046 f183 1"/>
              <a:gd name="f233" fmla="*/ 2188689 f182 1"/>
              <a:gd name="f234" fmla="*/ 2667011 f183 1"/>
              <a:gd name="f235" fmla="*/ 2175828 f182 1"/>
              <a:gd name="f236" fmla="*/ 2332141 f183 1"/>
              <a:gd name="f237" fmla="*/ 653899 f182 1"/>
              <a:gd name="f238" fmla="*/ 776764 f183 1"/>
              <a:gd name="f239" fmla="*/ 749845 f182 1"/>
              <a:gd name="f240" fmla="*/ 631487 f183 1"/>
              <a:gd name="f241" fmla="*/ 2301392 f182 1"/>
              <a:gd name="f242" fmla="*/ 2142017 f183 1"/>
              <a:gd name="f243" fmla="*/ 2684410 f182 1"/>
              <a:gd name="f244" fmla="*/ 2324866 f183 1"/>
              <a:gd name="f245" fmla="*/ 3053856 f182 1"/>
              <a:gd name="f246" fmla="*/ 294693 f183 1"/>
              <a:gd name="f247" fmla="*/ 2539075 f182 1"/>
              <a:gd name="f248" fmla="*/ 489947 f183 1"/>
              <a:gd name="f249" fmla="*/ 453774 f182 1"/>
              <a:gd name="f250" fmla="+- f184 0 f1"/>
              <a:gd name="f251" fmla="*/ f187 1 3189723"/>
              <a:gd name="f252" fmla="*/ f188 1 3221116"/>
              <a:gd name="f253" fmla="*/ f189 1 3189723"/>
              <a:gd name="f254" fmla="*/ f190 1 3221116"/>
              <a:gd name="f255" fmla="*/ f191 1 3189723"/>
              <a:gd name="f256" fmla="*/ f192 1 3221116"/>
              <a:gd name="f257" fmla="*/ f193 1 3189723"/>
              <a:gd name="f258" fmla="*/ f194 1 3221116"/>
              <a:gd name="f259" fmla="*/ f195 1 3189723"/>
              <a:gd name="f260" fmla="*/ f196 1 3221116"/>
              <a:gd name="f261" fmla="*/ f197 1 3189723"/>
              <a:gd name="f262" fmla="*/ f198 1 3221116"/>
              <a:gd name="f263" fmla="*/ f199 1 3189723"/>
              <a:gd name="f264" fmla="*/ f200 1 3221116"/>
              <a:gd name="f265" fmla="*/ f201 1 3189723"/>
              <a:gd name="f266" fmla="*/ f202 1 3221116"/>
              <a:gd name="f267" fmla="*/ f203 1 3189723"/>
              <a:gd name="f268" fmla="*/ f204 1 3221116"/>
              <a:gd name="f269" fmla="*/ f205 1 3189723"/>
              <a:gd name="f270" fmla="*/ f206 1 3221116"/>
              <a:gd name="f271" fmla="*/ f207 1 3189723"/>
              <a:gd name="f272" fmla="*/ f208 1 3221116"/>
              <a:gd name="f273" fmla="*/ f209 1 3189723"/>
              <a:gd name="f274" fmla="*/ f210 1 3221116"/>
              <a:gd name="f275" fmla="*/ f211 1 3189723"/>
              <a:gd name="f276" fmla="*/ f212 1 3221116"/>
              <a:gd name="f277" fmla="*/ f213 1 3189723"/>
              <a:gd name="f278" fmla="*/ f214 1 3221116"/>
              <a:gd name="f279" fmla="*/ f215 1 3189723"/>
              <a:gd name="f280" fmla="*/ f216 1 3221116"/>
              <a:gd name="f281" fmla="*/ f217 1 3189723"/>
              <a:gd name="f282" fmla="*/ f218 1 3221116"/>
              <a:gd name="f283" fmla="*/ f219 1 3189723"/>
              <a:gd name="f284" fmla="*/ f220 1 3221116"/>
              <a:gd name="f285" fmla="*/ f221 1 3221116"/>
              <a:gd name="f286" fmla="*/ f222 1 3189723"/>
              <a:gd name="f287" fmla="*/ f223 1 3221116"/>
              <a:gd name="f288" fmla="*/ f224 1 3189723"/>
              <a:gd name="f289" fmla="*/ f225 1 3221116"/>
              <a:gd name="f290" fmla="*/ f226 1 3221116"/>
              <a:gd name="f291" fmla="*/ f227 1 3189723"/>
              <a:gd name="f292" fmla="*/ f228 1 3189723"/>
              <a:gd name="f293" fmla="*/ f229 1 3221116"/>
              <a:gd name="f294" fmla="*/ f230 1 3189723"/>
              <a:gd name="f295" fmla="*/ f231 1 3221116"/>
              <a:gd name="f296" fmla="*/ f232 1 3189723"/>
              <a:gd name="f297" fmla="*/ f233 1 3221116"/>
              <a:gd name="f298" fmla="*/ f234 1 3189723"/>
              <a:gd name="f299" fmla="*/ f235 1 3221116"/>
              <a:gd name="f300" fmla="*/ f236 1 3189723"/>
              <a:gd name="f301" fmla="*/ f237 1 3221116"/>
              <a:gd name="f302" fmla="*/ f238 1 3189723"/>
              <a:gd name="f303" fmla="*/ f239 1 3221116"/>
              <a:gd name="f304" fmla="*/ f240 1 3189723"/>
              <a:gd name="f305" fmla="*/ f241 1 3221116"/>
              <a:gd name="f306" fmla="*/ f242 1 3189723"/>
              <a:gd name="f307" fmla="*/ f243 1 3221116"/>
              <a:gd name="f308" fmla="*/ f244 1 3189723"/>
              <a:gd name="f309" fmla="*/ f245 1 3221116"/>
              <a:gd name="f310" fmla="*/ f246 1 3189723"/>
              <a:gd name="f311" fmla="*/ f247 1 3221116"/>
              <a:gd name="f312" fmla="*/ f248 1 3189723"/>
              <a:gd name="f313" fmla="*/ f249 1 3221116"/>
              <a:gd name="f314" fmla="*/ f178 1 f185"/>
              <a:gd name="f315" fmla="*/ f179 1 f185"/>
              <a:gd name="f316" fmla="*/ f178 1 f186"/>
              <a:gd name="f317" fmla="*/ f180 1 f186"/>
              <a:gd name="f318" fmla="*/ f251 1 f185"/>
              <a:gd name="f319" fmla="*/ f252 1 f186"/>
              <a:gd name="f320" fmla="*/ f253 1 f185"/>
              <a:gd name="f321" fmla="*/ f254 1 f186"/>
              <a:gd name="f322" fmla="*/ f255 1 f185"/>
              <a:gd name="f323" fmla="*/ f256 1 f186"/>
              <a:gd name="f324" fmla="*/ f257 1 f185"/>
              <a:gd name="f325" fmla="*/ f258 1 f186"/>
              <a:gd name="f326" fmla="*/ f259 1 f185"/>
              <a:gd name="f327" fmla="*/ f260 1 f186"/>
              <a:gd name="f328" fmla="*/ f261 1 f185"/>
              <a:gd name="f329" fmla="*/ f262 1 f186"/>
              <a:gd name="f330" fmla="*/ f263 1 f185"/>
              <a:gd name="f331" fmla="*/ f264 1 f186"/>
              <a:gd name="f332" fmla="*/ f265 1 f185"/>
              <a:gd name="f333" fmla="*/ f266 1 f186"/>
              <a:gd name="f334" fmla="*/ f267 1 f185"/>
              <a:gd name="f335" fmla="*/ f268 1 f186"/>
              <a:gd name="f336" fmla="*/ f269 1 f185"/>
              <a:gd name="f337" fmla="*/ f270 1 f186"/>
              <a:gd name="f338" fmla="*/ f271 1 f185"/>
              <a:gd name="f339" fmla="*/ f272 1 f186"/>
              <a:gd name="f340" fmla="*/ f273 1 f185"/>
              <a:gd name="f341" fmla="*/ f274 1 f186"/>
              <a:gd name="f342" fmla="*/ f275 1 f185"/>
              <a:gd name="f343" fmla="*/ f276 1 f186"/>
              <a:gd name="f344" fmla="*/ f277 1 f185"/>
              <a:gd name="f345" fmla="*/ f278 1 f186"/>
              <a:gd name="f346" fmla="*/ f279 1 f185"/>
              <a:gd name="f347" fmla="*/ f280 1 f186"/>
              <a:gd name="f348" fmla="*/ f281 1 f185"/>
              <a:gd name="f349" fmla="*/ f282 1 f186"/>
              <a:gd name="f350" fmla="*/ f283 1 f185"/>
              <a:gd name="f351" fmla="*/ f284 1 f186"/>
              <a:gd name="f352" fmla="*/ f285 1 f186"/>
              <a:gd name="f353" fmla="*/ f286 1 f185"/>
              <a:gd name="f354" fmla="*/ f287 1 f186"/>
              <a:gd name="f355" fmla="*/ f288 1 f185"/>
              <a:gd name="f356" fmla="*/ f289 1 f186"/>
              <a:gd name="f357" fmla="*/ f290 1 f186"/>
              <a:gd name="f358" fmla="*/ f291 1 f185"/>
              <a:gd name="f359" fmla="*/ f292 1 f185"/>
              <a:gd name="f360" fmla="*/ f293 1 f186"/>
              <a:gd name="f361" fmla="*/ f294 1 f185"/>
              <a:gd name="f362" fmla="*/ f295 1 f186"/>
              <a:gd name="f363" fmla="*/ f296 1 f185"/>
              <a:gd name="f364" fmla="*/ f297 1 f186"/>
              <a:gd name="f365" fmla="*/ f298 1 f185"/>
              <a:gd name="f366" fmla="*/ f299 1 f186"/>
              <a:gd name="f367" fmla="*/ f300 1 f185"/>
              <a:gd name="f368" fmla="*/ f301 1 f186"/>
              <a:gd name="f369" fmla="*/ f302 1 f185"/>
              <a:gd name="f370" fmla="*/ f303 1 f186"/>
              <a:gd name="f371" fmla="*/ f304 1 f185"/>
              <a:gd name="f372" fmla="*/ f305 1 f186"/>
              <a:gd name="f373" fmla="*/ f306 1 f185"/>
              <a:gd name="f374" fmla="*/ f307 1 f186"/>
              <a:gd name="f375" fmla="*/ f308 1 f185"/>
              <a:gd name="f376" fmla="*/ f309 1 f186"/>
              <a:gd name="f377" fmla="*/ f310 1 f185"/>
              <a:gd name="f378" fmla="*/ f311 1 f186"/>
              <a:gd name="f379" fmla="*/ f312 1 f185"/>
              <a:gd name="f380" fmla="*/ f313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736F6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393231"/>
              </a:solidFill>
              <a:uFillTx/>
              <a:latin typeface="Arial"/>
              <a:ea typeface="맑은 고딕" pitchFamily="34"/>
            </a:endParaRPr>
          </a:p>
        </p:txBody>
      </p:sp>
      <p:grpSp>
        <p:nvGrpSpPr>
          <p:cNvPr id="16" name="Google Shape;10001;p74">
            <a:extLst>
              <a:ext uri="{FF2B5EF4-FFF2-40B4-BE49-F238E27FC236}">
                <a16:creationId xmlns:a16="http://schemas.microsoft.com/office/drawing/2014/main" id="{B321EB4B-CD68-4E89-A10C-F1F2F22C0B4C}"/>
              </a:ext>
            </a:extLst>
          </p:cNvPr>
          <p:cNvGrpSpPr/>
          <p:nvPr/>
        </p:nvGrpSpPr>
        <p:grpSpPr>
          <a:xfrm>
            <a:off x="7851248" y="4063081"/>
            <a:ext cx="410803" cy="437832"/>
            <a:chOff x="7851248" y="4063081"/>
            <a:chExt cx="410803" cy="437832"/>
          </a:xfrm>
        </p:grpSpPr>
        <p:sp>
          <p:nvSpPr>
            <p:cNvPr id="17" name="Google Shape;10002;p74">
              <a:extLst>
                <a:ext uri="{FF2B5EF4-FFF2-40B4-BE49-F238E27FC236}">
                  <a16:creationId xmlns:a16="http://schemas.microsoft.com/office/drawing/2014/main" id="{CD1CD6EF-9BA7-4937-B8A6-C4E55979CE08}"/>
                </a:ext>
              </a:extLst>
            </p:cNvPr>
            <p:cNvSpPr/>
            <p:nvPr/>
          </p:nvSpPr>
          <p:spPr>
            <a:xfrm>
              <a:off x="7851248" y="4120633"/>
              <a:ext cx="356771" cy="380280"/>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 name="Google Shape;10003;p74">
              <a:extLst>
                <a:ext uri="{FF2B5EF4-FFF2-40B4-BE49-F238E27FC236}">
                  <a16:creationId xmlns:a16="http://schemas.microsoft.com/office/drawing/2014/main" id="{EA70B2DB-34C5-48DD-8E2B-EF7434BF882B}"/>
                </a:ext>
              </a:extLst>
            </p:cNvPr>
            <p:cNvSpPr/>
            <p:nvPr/>
          </p:nvSpPr>
          <p:spPr>
            <a:xfrm>
              <a:off x="8069378" y="4063081"/>
              <a:ext cx="192673" cy="203170"/>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9" name="Google Shape;10027;p74">
            <a:extLst>
              <a:ext uri="{FF2B5EF4-FFF2-40B4-BE49-F238E27FC236}">
                <a16:creationId xmlns:a16="http://schemas.microsoft.com/office/drawing/2014/main" id="{05169A1F-5583-41ED-94A3-ADB954E92378}"/>
              </a:ext>
            </a:extLst>
          </p:cNvPr>
          <p:cNvGrpSpPr/>
          <p:nvPr/>
        </p:nvGrpSpPr>
        <p:grpSpPr>
          <a:xfrm>
            <a:off x="3983647" y="2777105"/>
            <a:ext cx="392725" cy="381048"/>
            <a:chOff x="3983647" y="2777105"/>
            <a:chExt cx="392725" cy="381048"/>
          </a:xfrm>
        </p:grpSpPr>
        <p:sp>
          <p:nvSpPr>
            <p:cNvPr id="20" name="Google Shape;10028;p74">
              <a:extLst>
                <a:ext uri="{FF2B5EF4-FFF2-40B4-BE49-F238E27FC236}">
                  <a16:creationId xmlns:a16="http://schemas.microsoft.com/office/drawing/2014/main" id="{47CF9C44-575D-45E3-B70C-49BE7394C4EE}"/>
                </a:ext>
              </a:extLst>
            </p:cNvPr>
            <p:cNvSpPr/>
            <p:nvPr/>
          </p:nvSpPr>
          <p:spPr>
            <a:xfrm>
              <a:off x="4175104" y="2941569"/>
              <a:ext cx="51809" cy="54196"/>
            </a:xfrm>
            <a:custGeom>
              <a:avLst/>
              <a:gdLst>
                <a:gd name="f0" fmla="val w"/>
                <a:gd name="f1" fmla="val h"/>
                <a:gd name="f2" fmla="val 0"/>
                <a:gd name="f3" fmla="val 1670"/>
                <a:gd name="f4" fmla="val 1640"/>
                <a:gd name="f5" fmla="val 820"/>
                <a:gd name="f6" fmla="val 1"/>
                <a:gd name="f7" fmla="val 379"/>
                <a:gd name="f8" fmla="val 348"/>
                <a:gd name="f9" fmla="val 1261"/>
                <a:gd name="f10" fmla="val 1639"/>
                <a:gd name="f11" fmla="val 1292"/>
                <a:gd name="f12" fmla="*/ f0 1 1670"/>
                <a:gd name="f13" fmla="*/ f1 1 1640"/>
                <a:gd name="f14" fmla="val f2"/>
                <a:gd name="f15" fmla="val f3"/>
                <a:gd name="f16" fmla="val f4"/>
                <a:gd name="f17" fmla="+- f16 0 f14"/>
                <a:gd name="f18" fmla="+- f15 0 f14"/>
                <a:gd name="f19" fmla="*/ f18 1 1670"/>
                <a:gd name="f20" fmla="*/ f17 1 1640"/>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670" h="1640">
                  <a:moveTo>
                    <a:pt x="f5" y="f6"/>
                  </a:moveTo>
                  <a:cubicBezTo>
                    <a:pt x="f7" y="f6"/>
                    <a:pt x="f6" y="f8"/>
                    <a:pt x="f6" y="f5"/>
                  </a:cubicBezTo>
                  <a:cubicBezTo>
                    <a:pt x="f6" y="f9"/>
                    <a:pt x="f7" y="f10"/>
                    <a:pt x="f5" y="f10"/>
                  </a:cubicBezTo>
                  <a:cubicBezTo>
                    <a:pt x="f11" y="f10"/>
                    <a:pt x="f3" y="f9"/>
                    <a:pt x="f3" y="f5"/>
                  </a:cubicBezTo>
                  <a:cubicBezTo>
                    <a:pt x="f3" y="f8"/>
                    <a:pt x="f11"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 name="Google Shape;10029;p74">
              <a:extLst>
                <a:ext uri="{FF2B5EF4-FFF2-40B4-BE49-F238E27FC236}">
                  <a16:creationId xmlns:a16="http://schemas.microsoft.com/office/drawing/2014/main" id="{6BFD668E-C003-4B29-B35E-37B342E3EF19}"/>
                </a:ext>
              </a:extLst>
            </p:cNvPr>
            <p:cNvSpPr/>
            <p:nvPr/>
          </p:nvSpPr>
          <p:spPr>
            <a:xfrm>
              <a:off x="4059853" y="2859356"/>
              <a:ext cx="239335" cy="218660"/>
            </a:xfrm>
            <a:custGeom>
              <a:avLst/>
              <a:gdLst>
                <a:gd name="f0" fmla="val w"/>
                <a:gd name="f1" fmla="val h"/>
                <a:gd name="f2" fmla="val 0"/>
                <a:gd name="f3" fmla="val 7718"/>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val 7719"/>
                <a:gd name="f86" fmla="*/ f0 1 7718"/>
                <a:gd name="f87" fmla="*/ f1 1 6617"/>
                <a:gd name="f88" fmla="val f2"/>
                <a:gd name="f89" fmla="val f3"/>
                <a:gd name="f90" fmla="val f4"/>
                <a:gd name="f91" fmla="+- f90 0 f88"/>
                <a:gd name="f92" fmla="+- f89 0 f88"/>
                <a:gd name="f93" fmla="*/ f92 1 7718"/>
                <a:gd name="f94" fmla="*/ f91 1 6617"/>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7718"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85" y="f84"/>
                  </a:lnTo>
                  <a:lnTo>
                    <a:pt x="f85"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2" name="Google Shape;10030;p74">
              <a:extLst>
                <a:ext uri="{FF2B5EF4-FFF2-40B4-BE49-F238E27FC236}">
                  <a16:creationId xmlns:a16="http://schemas.microsoft.com/office/drawing/2014/main" id="{9D562F69-EB32-43CC-85DD-AC64D60C18E2}"/>
                </a:ext>
              </a:extLst>
            </p:cNvPr>
            <p:cNvSpPr/>
            <p:nvPr/>
          </p:nvSpPr>
          <p:spPr>
            <a:xfrm>
              <a:off x="3983647" y="2777105"/>
              <a:ext cx="392725" cy="381048"/>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3" name="Google Shape;10074;p74">
            <a:extLst>
              <a:ext uri="{FF2B5EF4-FFF2-40B4-BE49-F238E27FC236}">
                <a16:creationId xmlns:a16="http://schemas.microsoft.com/office/drawing/2014/main" id="{C1F9743F-7AA1-4593-B5E6-5AB08BB16FAA}"/>
              </a:ext>
            </a:extLst>
          </p:cNvPr>
          <p:cNvGrpSpPr/>
          <p:nvPr/>
        </p:nvGrpSpPr>
        <p:grpSpPr>
          <a:xfrm>
            <a:off x="4578208" y="2751786"/>
            <a:ext cx="392725" cy="410227"/>
            <a:chOff x="4578208" y="2751786"/>
            <a:chExt cx="392725" cy="410227"/>
          </a:xfrm>
        </p:grpSpPr>
        <p:sp>
          <p:nvSpPr>
            <p:cNvPr id="24" name="Google Shape;10075;p74">
              <a:extLst>
                <a:ext uri="{FF2B5EF4-FFF2-40B4-BE49-F238E27FC236}">
                  <a16:creationId xmlns:a16="http://schemas.microsoft.com/office/drawing/2014/main" id="{C4DA3B71-AD85-4389-9D6A-776FF5EE5F45}"/>
                </a:ext>
              </a:extLst>
            </p:cNvPr>
            <p:cNvSpPr/>
            <p:nvPr/>
          </p:nvSpPr>
          <p:spPr>
            <a:xfrm>
              <a:off x="4578208" y="2751786"/>
              <a:ext cx="385867" cy="410227"/>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5" name="Google Shape;10076;p74">
              <a:extLst>
                <a:ext uri="{FF2B5EF4-FFF2-40B4-BE49-F238E27FC236}">
                  <a16:creationId xmlns:a16="http://schemas.microsoft.com/office/drawing/2014/main" id="{44AC562E-951D-43D7-92E2-3CA390CFF9C0}"/>
                </a:ext>
              </a:extLst>
            </p:cNvPr>
            <p:cNvSpPr/>
            <p:nvPr/>
          </p:nvSpPr>
          <p:spPr>
            <a:xfrm>
              <a:off x="4883956" y="2989155"/>
              <a:ext cx="85020" cy="72932"/>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6" name="Google Shape;10077;p74">
              <a:extLst>
                <a:ext uri="{FF2B5EF4-FFF2-40B4-BE49-F238E27FC236}">
                  <a16:creationId xmlns:a16="http://schemas.microsoft.com/office/drawing/2014/main" id="{60C4C657-FFF8-4AA1-BD0E-9A7220555916}"/>
                </a:ext>
              </a:extLst>
            </p:cNvPr>
            <p:cNvSpPr/>
            <p:nvPr/>
          </p:nvSpPr>
          <p:spPr>
            <a:xfrm>
              <a:off x="4885913" y="2752846"/>
              <a:ext cx="85020" cy="209278"/>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7" name="Google Shape;10084;p74">
            <a:extLst>
              <a:ext uri="{FF2B5EF4-FFF2-40B4-BE49-F238E27FC236}">
                <a16:creationId xmlns:a16="http://schemas.microsoft.com/office/drawing/2014/main" id="{1F177B9B-7979-4238-9819-EA747E97ED43}"/>
              </a:ext>
            </a:extLst>
          </p:cNvPr>
          <p:cNvGrpSpPr/>
          <p:nvPr/>
        </p:nvGrpSpPr>
        <p:grpSpPr>
          <a:xfrm>
            <a:off x="7129905" y="2760802"/>
            <a:ext cx="359633" cy="371008"/>
            <a:chOff x="7129905" y="2760802"/>
            <a:chExt cx="359633" cy="371008"/>
          </a:xfrm>
        </p:grpSpPr>
        <p:sp>
          <p:nvSpPr>
            <p:cNvPr id="28" name="Google Shape;10085;p74">
              <a:extLst>
                <a:ext uri="{FF2B5EF4-FFF2-40B4-BE49-F238E27FC236}">
                  <a16:creationId xmlns:a16="http://schemas.microsoft.com/office/drawing/2014/main" id="{D2943079-6350-4BB9-B96F-2A693615410B}"/>
                </a:ext>
              </a:extLst>
            </p:cNvPr>
            <p:cNvSpPr/>
            <p:nvPr/>
          </p:nvSpPr>
          <p:spPr>
            <a:xfrm>
              <a:off x="7203606" y="3021058"/>
              <a:ext cx="89711" cy="35981"/>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9" name="Google Shape;10086;p74">
              <a:extLst>
                <a:ext uri="{FF2B5EF4-FFF2-40B4-BE49-F238E27FC236}">
                  <a16:creationId xmlns:a16="http://schemas.microsoft.com/office/drawing/2014/main" id="{3FE2E4E9-6F8B-4761-85DC-FF7E12823B6C}"/>
                </a:ext>
              </a:extLst>
            </p:cNvPr>
            <p:cNvSpPr/>
            <p:nvPr/>
          </p:nvSpPr>
          <p:spPr>
            <a:xfrm>
              <a:off x="7223138" y="2947495"/>
              <a:ext cx="48874" cy="49139"/>
            </a:xfrm>
            <a:custGeom>
              <a:avLst/>
              <a:gdLst>
                <a:gd name="f0" fmla="val w"/>
                <a:gd name="f1" fmla="val h"/>
                <a:gd name="f2" fmla="val 0"/>
                <a:gd name="f3" fmla="val 1733"/>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748"/>
                <a:gd name="f38" fmla="val 464"/>
                <a:gd name="f39" fmla="val 1450"/>
                <a:gd name="f40" fmla="val 244"/>
                <a:gd name="f41" fmla="val 1307"/>
                <a:gd name="f42" fmla="val 77"/>
                <a:gd name="f43" fmla="val 1091"/>
                <a:gd name="f44" fmla="*/ f0 1 1733"/>
                <a:gd name="f45" fmla="*/ f1 1 1636"/>
                <a:gd name="f46" fmla="val f2"/>
                <a:gd name="f47" fmla="val f3"/>
                <a:gd name="f48" fmla="val f4"/>
                <a:gd name="f49" fmla="+- f48 0 f46"/>
                <a:gd name="f50" fmla="+- f47 0 f46"/>
                <a:gd name="f51" fmla="*/ f50 1 1733"/>
                <a:gd name="f52" fmla="*/ f49 1 1636"/>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1733"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 y="f37"/>
                    <a:pt x="f35" y="f38"/>
                    <a:pt x="f39" y="f40"/>
                  </a:cubicBezTo>
                  <a:cubicBezTo>
                    <a:pt x="f41" y="f42"/>
                    <a:pt x="f43"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0" name="Google Shape;10087;p74">
              <a:extLst>
                <a:ext uri="{FF2B5EF4-FFF2-40B4-BE49-F238E27FC236}">
                  <a16:creationId xmlns:a16="http://schemas.microsoft.com/office/drawing/2014/main" id="{86CE0C8F-DCA7-4C7F-B84B-CF23A333A01C}"/>
                </a:ext>
              </a:extLst>
            </p:cNvPr>
            <p:cNvSpPr/>
            <p:nvPr/>
          </p:nvSpPr>
          <p:spPr>
            <a:xfrm>
              <a:off x="7129905" y="2760802"/>
              <a:ext cx="359633" cy="371008"/>
            </a:xfrm>
            <a:custGeom>
              <a:avLst/>
              <a:gdLst>
                <a:gd name="f0" fmla="val w"/>
                <a:gd name="f1" fmla="val h"/>
                <a:gd name="f2" fmla="val 0"/>
                <a:gd name="f3" fmla="val 12759"/>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760"/>
                <a:gd name="f97" fmla="val 12162"/>
                <a:gd name="f98" fmla="val 11500"/>
                <a:gd name="f99" fmla="val 8034"/>
                <a:gd name="f100" fmla="val 7278"/>
                <a:gd name="f101" fmla="*/ f0 1 12759"/>
                <a:gd name="f102" fmla="*/ f1 1 12351"/>
                <a:gd name="f103" fmla="val f2"/>
                <a:gd name="f104" fmla="val f3"/>
                <a:gd name="f105" fmla="val f4"/>
                <a:gd name="f106" fmla="+- f105 0 f103"/>
                <a:gd name="f107" fmla="+- f104 0 f103"/>
                <a:gd name="f108" fmla="*/ f107 1 12759"/>
                <a:gd name="f109" fmla="*/ f106 1 12351"/>
                <a:gd name="f110" fmla="*/ f103 1 f108"/>
                <a:gd name="f111" fmla="*/ f104 1 f108"/>
                <a:gd name="f112" fmla="*/ f103 1 f109"/>
                <a:gd name="f113" fmla="*/ f105 1 f109"/>
                <a:gd name="f114" fmla="*/ f110 f101 1"/>
                <a:gd name="f115" fmla="*/ f111 f101 1"/>
                <a:gd name="f116" fmla="*/ f113 f102 1"/>
                <a:gd name="f117" fmla="*/ f112 f102 1"/>
              </a:gdLst>
              <a:ahLst/>
              <a:cxnLst>
                <a:cxn ang="3cd4">
                  <a:pos x="hc" y="t"/>
                </a:cxn>
                <a:cxn ang="0">
                  <a:pos x="r" y="vc"/>
                </a:cxn>
                <a:cxn ang="cd4">
                  <a:pos x="hc" y="b"/>
                </a:cxn>
                <a:cxn ang="cd2">
                  <a:pos x="l" y="vc"/>
                </a:cxn>
              </a:cxnLst>
              <a:rect l="f114" t="f117" r="f115" b="f116"/>
              <a:pathLst>
                <a:path w="12759"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96" y="f62"/>
                    <a:pt x="f97" y="f85"/>
                    <a:pt x="f98" y="f85"/>
                  </a:cubicBezTo>
                  <a:lnTo>
                    <a:pt x="f99" y="f85"/>
                  </a:lnTo>
                  <a:lnTo>
                    <a:pt x="f99" y="f10"/>
                  </a:lnTo>
                  <a:cubicBezTo>
                    <a:pt x="f99" y="f84"/>
                    <a:pt x="f100" y="f2"/>
                    <a:pt x="f81"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1" name="Google Shape;10088;p74">
              <a:extLst>
                <a:ext uri="{FF2B5EF4-FFF2-40B4-BE49-F238E27FC236}">
                  <a16:creationId xmlns:a16="http://schemas.microsoft.com/office/drawing/2014/main" id="{9D2C06A3-146E-4A85-A137-930F6587B277}"/>
                </a:ext>
              </a:extLst>
            </p:cNvPr>
            <p:cNvSpPr/>
            <p:nvPr/>
          </p:nvSpPr>
          <p:spPr>
            <a:xfrm>
              <a:off x="7303065" y="2801502"/>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32" name="Google Shape;10089;p74">
            <a:extLst>
              <a:ext uri="{FF2B5EF4-FFF2-40B4-BE49-F238E27FC236}">
                <a16:creationId xmlns:a16="http://schemas.microsoft.com/office/drawing/2014/main" id="{20A8DD61-703A-4CC1-97F2-7D0B3CB88AFB}"/>
              </a:ext>
            </a:extLst>
          </p:cNvPr>
          <p:cNvGrpSpPr/>
          <p:nvPr/>
        </p:nvGrpSpPr>
        <p:grpSpPr>
          <a:xfrm>
            <a:off x="6403360" y="1179740"/>
            <a:ext cx="515465" cy="543455"/>
            <a:chOff x="6403360" y="1179740"/>
            <a:chExt cx="515465" cy="543455"/>
          </a:xfrm>
        </p:grpSpPr>
        <p:sp>
          <p:nvSpPr>
            <p:cNvPr id="33" name="Google Shape;10090;p74">
              <a:extLst>
                <a:ext uri="{FF2B5EF4-FFF2-40B4-BE49-F238E27FC236}">
                  <a16:creationId xmlns:a16="http://schemas.microsoft.com/office/drawing/2014/main" id="{BFB9AA02-83CC-43C4-860D-B6F239CAB0CE}"/>
                </a:ext>
              </a:extLst>
            </p:cNvPr>
            <p:cNvSpPr/>
            <p:nvPr/>
          </p:nvSpPr>
          <p:spPr>
            <a:xfrm>
              <a:off x="6523274" y="1179740"/>
              <a:ext cx="275609" cy="343585"/>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4" name="Google Shape;10091;p74">
              <a:extLst>
                <a:ext uri="{FF2B5EF4-FFF2-40B4-BE49-F238E27FC236}">
                  <a16:creationId xmlns:a16="http://schemas.microsoft.com/office/drawing/2014/main" id="{D4630AD0-F70C-4FCA-A4C7-7A9D45E59A38}"/>
                </a:ext>
              </a:extLst>
            </p:cNvPr>
            <p:cNvSpPr/>
            <p:nvPr/>
          </p:nvSpPr>
          <p:spPr>
            <a:xfrm>
              <a:off x="6403360" y="1519531"/>
              <a:ext cx="515465" cy="203664"/>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35" name="Google Shape;10113;p74">
            <a:extLst>
              <a:ext uri="{FF2B5EF4-FFF2-40B4-BE49-F238E27FC236}">
                <a16:creationId xmlns:a16="http://schemas.microsoft.com/office/drawing/2014/main" id="{EB5DDE9A-60BC-4391-BE0B-70DFA0527FA8}"/>
              </a:ext>
            </a:extLst>
          </p:cNvPr>
          <p:cNvSpPr/>
          <p:nvPr/>
        </p:nvSpPr>
        <p:spPr>
          <a:xfrm>
            <a:off x="5229426" y="2730654"/>
            <a:ext cx="395633" cy="417002"/>
          </a:xfrm>
          <a:custGeom>
            <a:avLst/>
            <a:gdLst>
              <a:gd name="f0" fmla="val w"/>
              <a:gd name="f1" fmla="val h"/>
              <a:gd name="f2" fmla="val 0"/>
              <a:gd name="f3" fmla="val 12759"/>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2760"/>
              <a:gd name="f117" fmla="val 1402"/>
              <a:gd name="f118" fmla="val 804"/>
              <a:gd name="f119" fmla="val 12130"/>
              <a:gd name="f120" fmla="val 583"/>
              <a:gd name="f121" fmla="val 142"/>
              <a:gd name="f122" fmla="val 11277"/>
              <a:gd name="f123" fmla="val 46"/>
              <a:gd name="f124" fmla="val 11103"/>
              <a:gd name="f125" fmla="*/ f0 1 12759"/>
              <a:gd name="f126" fmla="*/ f1 1 12619"/>
              <a:gd name="f127" fmla="val f2"/>
              <a:gd name="f128" fmla="val f3"/>
              <a:gd name="f129" fmla="val f4"/>
              <a:gd name="f130" fmla="+- f129 0 f127"/>
              <a:gd name="f131" fmla="+- f128 0 f127"/>
              <a:gd name="f132" fmla="*/ f131 1 12759"/>
              <a:gd name="f133" fmla="*/ f130 1 12619"/>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2759"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116" y="f117"/>
                  <a:pt x="f111" y="f118"/>
                  <a:pt x="f119" y="f120"/>
                </a:cubicBezTo>
                <a:lnTo>
                  <a:pt x="f107" y="f121"/>
                </a:lnTo>
                <a:cubicBezTo>
                  <a:pt x="f122" y="f123"/>
                  <a:pt x="f124" y="f93"/>
                  <a:pt x="f92" y="f93"/>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36" name="Google Shape;10118;p74">
            <a:extLst>
              <a:ext uri="{FF2B5EF4-FFF2-40B4-BE49-F238E27FC236}">
                <a16:creationId xmlns:a16="http://schemas.microsoft.com/office/drawing/2014/main" id="{8E280A74-32CC-402B-B831-AE8B03D5E2FB}"/>
              </a:ext>
            </a:extLst>
          </p:cNvPr>
          <p:cNvGrpSpPr/>
          <p:nvPr/>
        </p:nvGrpSpPr>
        <p:grpSpPr>
          <a:xfrm>
            <a:off x="8473982" y="2073182"/>
            <a:ext cx="350617" cy="379384"/>
            <a:chOff x="8473982" y="2073182"/>
            <a:chExt cx="350617" cy="379384"/>
          </a:xfrm>
        </p:grpSpPr>
        <p:sp>
          <p:nvSpPr>
            <p:cNvPr id="37" name="Google Shape;10119;p74">
              <a:extLst>
                <a:ext uri="{FF2B5EF4-FFF2-40B4-BE49-F238E27FC236}">
                  <a16:creationId xmlns:a16="http://schemas.microsoft.com/office/drawing/2014/main" id="{79B9AF64-4531-483F-89A9-A292C814A833}"/>
                </a:ext>
              </a:extLst>
            </p:cNvPr>
            <p:cNvSpPr/>
            <p:nvPr/>
          </p:nvSpPr>
          <p:spPr>
            <a:xfrm>
              <a:off x="8473982" y="2353208"/>
              <a:ext cx="101196" cy="99358"/>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8" name="Google Shape;10120;p74">
              <a:extLst>
                <a:ext uri="{FF2B5EF4-FFF2-40B4-BE49-F238E27FC236}">
                  <a16:creationId xmlns:a16="http://schemas.microsoft.com/office/drawing/2014/main" id="{3372AED8-73F0-4FD2-8AA2-45A6887DF9E1}"/>
                </a:ext>
              </a:extLst>
            </p:cNvPr>
            <p:cNvSpPr/>
            <p:nvPr/>
          </p:nvSpPr>
          <p:spPr>
            <a:xfrm>
              <a:off x="8474860" y="2073182"/>
              <a:ext cx="101224" cy="255465"/>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9" name="Google Shape;10121;p74">
              <a:extLst>
                <a:ext uri="{FF2B5EF4-FFF2-40B4-BE49-F238E27FC236}">
                  <a16:creationId xmlns:a16="http://schemas.microsoft.com/office/drawing/2014/main" id="{3F4BA91C-0565-4FFF-A865-461C659D4B0F}"/>
                </a:ext>
              </a:extLst>
            </p:cNvPr>
            <p:cNvSpPr/>
            <p:nvPr/>
          </p:nvSpPr>
          <p:spPr>
            <a:xfrm>
              <a:off x="8598258" y="2353208"/>
              <a:ext cx="101196" cy="99358"/>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0" name="Google Shape;10122;p74">
              <a:extLst>
                <a:ext uri="{FF2B5EF4-FFF2-40B4-BE49-F238E27FC236}">
                  <a16:creationId xmlns:a16="http://schemas.microsoft.com/office/drawing/2014/main" id="{5C36C981-F600-44DB-AE6C-A69E18317258}"/>
                </a:ext>
              </a:extLst>
            </p:cNvPr>
            <p:cNvSpPr/>
            <p:nvPr/>
          </p:nvSpPr>
          <p:spPr>
            <a:xfrm>
              <a:off x="8598258" y="2073182"/>
              <a:ext cx="101196" cy="255465"/>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1" name="Google Shape;10123;p74">
              <a:extLst>
                <a:ext uri="{FF2B5EF4-FFF2-40B4-BE49-F238E27FC236}">
                  <a16:creationId xmlns:a16="http://schemas.microsoft.com/office/drawing/2014/main" id="{251D57DE-9093-48F3-ADD9-DD1C2BE62ABE}"/>
                </a:ext>
              </a:extLst>
            </p:cNvPr>
            <p:cNvSpPr/>
            <p:nvPr/>
          </p:nvSpPr>
          <p:spPr>
            <a:xfrm>
              <a:off x="8721629" y="2353208"/>
              <a:ext cx="101196" cy="99358"/>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2" name="Google Shape;10124;p74">
              <a:extLst>
                <a:ext uri="{FF2B5EF4-FFF2-40B4-BE49-F238E27FC236}">
                  <a16:creationId xmlns:a16="http://schemas.microsoft.com/office/drawing/2014/main" id="{C0B1FB1B-8807-4C74-B84E-3C847D6492F6}"/>
                </a:ext>
              </a:extLst>
            </p:cNvPr>
            <p:cNvSpPr/>
            <p:nvPr/>
          </p:nvSpPr>
          <p:spPr>
            <a:xfrm>
              <a:off x="8723403" y="2073182"/>
              <a:ext cx="101196" cy="255465"/>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43" name="Google Shape;10129;p74">
            <a:extLst>
              <a:ext uri="{FF2B5EF4-FFF2-40B4-BE49-F238E27FC236}">
                <a16:creationId xmlns:a16="http://schemas.microsoft.com/office/drawing/2014/main" id="{04D90453-5786-4D68-8FB5-F63327D37038}"/>
              </a:ext>
            </a:extLst>
          </p:cNvPr>
          <p:cNvGrpSpPr/>
          <p:nvPr/>
        </p:nvGrpSpPr>
        <p:grpSpPr>
          <a:xfrm>
            <a:off x="5866168" y="1210464"/>
            <a:ext cx="427655" cy="535499"/>
            <a:chOff x="5866168" y="1210464"/>
            <a:chExt cx="427655" cy="535499"/>
          </a:xfrm>
        </p:grpSpPr>
        <p:sp>
          <p:nvSpPr>
            <p:cNvPr id="44" name="Google Shape;10130;p74">
              <a:extLst>
                <a:ext uri="{FF2B5EF4-FFF2-40B4-BE49-F238E27FC236}">
                  <a16:creationId xmlns:a16="http://schemas.microsoft.com/office/drawing/2014/main" id="{FE35B2F8-E8FC-4158-90E2-4344EAC2AC1C}"/>
                </a:ext>
              </a:extLst>
            </p:cNvPr>
            <p:cNvSpPr/>
            <p:nvPr/>
          </p:nvSpPr>
          <p:spPr>
            <a:xfrm>
              <a:off x="5866168" y="1522686"/>
              <a:ext cx="427655" cy="152841"/>
            </a:xfrm>
            <a:custGeom>
              <a:avLst/>
              <a:gdLst>
                <a:gd name="f0" fmla="val w"/>
                <a:gd name="f1" fmla="val h"/>
                <a:gd name="f2" fmla="val 0"/>
                <a:gd name="f3" fmla="val 10807"/>
                <a:gd name="f4" fmla="val 3623"/>
                <a:gd name="f5" fmla="val 2111"/>
                <a:gd name="f6" fmla="val 1"/>
                <a:gd name="f7" fmla="val 945"/>
                <a:gd name="f8" fmla="val 946"/>
                <a:gd name="f9" fmla="val 2080"/>
                <a:gd name="f10" fmla="val 3183"/>
                <a:gd name="f11" fmla="val 3435"/>
                <a:gd name="f12" fmla="val 221"/>
                <a:gd name="f13" fmla="val 3624"/>
                <a:gd name="f14" fmla="val 441"/>
                <a:gd name="f15" fmla="val 10365"/>
                <a:gd name="f16" fmla="val 10618"/>
                <a:gd name="f17" fmla="val 9861"/>
                <a:gd name="f18" fmla="val 8727"/>
                <a:gd name="f19" fmla="*/ f0 1 10807"/>
                <a:gd name="f20" fmla="*/ f1 1 3623"/>
                <a:gd name="f21" fmla="val f2"/>
                <a:gd name="f22" fmla="val f3"/>
                <a:gd name="f23" fmla="val f4"/>
                <a:gd name="f24" fmla="+- f23 0 f21"/>
                <a:gd name="f25" fmla="+- f22 0 f21"/>
                <a:gd name="f26" fmla="*/ f25 1 10807"/>
                <a:gd name="f27" fmla="*/ f24 1 362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807" h="3623">
                  <a:moveTo>
                    <a:pt x="f5" y="f6"/>
                  </a:moveTo>
                  <a:cubicBezTo>
                    <a:pt x="f7" y="f6"/>
                    <a:pt x="f2" y="f8"/>
                    <a:pt x="f2" y="f9"/>
                  </a:cubicBezTo>
                  <a:lnTo>
                    <a:pt x="f2" y="f10"/>
                  </a:lnTo>
                  <a:cubicBezTo>
                    <a:pt x="f2" y="f11"/>
                    <a:pt x="f12" y="f13"/>
                    <a:pt x="f14" y="f13"/>
                  </a:cubicBezTo>
                  <a:lnTo>
                    <a:pt x="f15" y="f13"/>
                  </a:lnTo>
                  <a:cubicBezTo>
                    <a:pt x="f16" y="f13"/>
                    <a:pt x="f3" y="f11"/>
                    <a:pt x="f3" y="f10"/>
                  </a:cubicBezTo>
                  <a:lnTo>
                    <a:pt x="f3" y="f9"/>
                  </a:lnTo>
                  <a:cubicBezTo>
                    <a:pt x="f3" y="f8"/>
                    <a:pt x="f17" y="f6"/>
                    <a:pt x="f18"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5" name="Google Shape;10131;p74">
              <a:extLst>
                <a:ext uri="{FF2B5EF4-FFF2-40B4-BE49-F238E27FC236}">
                  <a16:creationId xmlns:a16="http://schemas.microsoft.com/office/drawing/2014/main" id="{5BB700D3-6097-4D30-ABB0-2D8328660685}"/>
                </a:ext>
              </a:extLst>
            </p:cNvPr>
            <p:cNvSpPr/>
            <p:nvPr/>
          </p:nvSpPr>
          <p:spPr>
            <a:xfrm>
              <a:off x="5901071" y="1710028"/>
              <a:ext cx="360346"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6" name="Google Shape;10132;p74">
              <a:extLst>
                <a:ext uri="{FF2B5EF4-FFF2-40B4-BE49-F238E27FC236}">
                  <a16:creationId xmlns:a16="http://schemas.microsoft.com/office/drawing/2014/main" id="{9BA71451-235F-47C5-8CF1-4F969B430BB0}"/>
                </a:ext>
              </a:extLst>
            </p:cNvPr>
            <p:cNvSpPr/>
            <p:nvPr/>
          </p:nvSpPr>
          <p:spPr>
            <a:xfrm>
              <a:off x="5964667" y="1210464"/>
              <a:ext cx="229395" cy="279074"/>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47" name="Google Shape;10154;p74">
            <a:extLst>
              <a:ext uri="{FF2B5EF4-FFF2-40B4-BE49-F238E27FC236}">
                <a16:creationId xmlns:a16="http://schemas.microsoft.com/office/drawing/2014/main" id="{B123F73E-E784-4BED-83F8-12B8564FCD2D}"/>
              </a:ext>
            </a:extLst>
          </p:cNvPr>
          <p:cNvGrpSpPr/>
          <p:nvPr/>
        </p:nvGrpSpPr>
        <p:grpSpPr>
          <a:xfrm>
            <a:off x="5943362" y="2730325"/>
            <a:ext cx="392715" cy="418420"/>
            <a:chOff x="5943362" y="2730325"/>
            <a:chExt cx="392715" cy="418420"/>
          </a:xfrm>
        </p:grpSpPr>
        <p:sp>
          <p:nvSpPr>
            <p:cNvPr id="48" name="Google Shape;10155;p74">
              <a:extLst>
                <a:ext uri="{FF2B5EF4-FFF2-40B4-BE49-F238E27FC236}">
                  <a16:creationId xmlns:a16="http://schemas.microsoft.com/office/drawing/2014/main" id="{146EE456-8785-4580-9023-71401C5CB50A}"/>
                </a:ext>
              </a:extLst>
            </p:cNvPr>
            <p:cNvSpPr/>
            <p:nvPr/>
          </p:nvSpPr>
          <p:spPr>
            <a:xfrm>
              <a:off x="5989274" y="2730325"/>
              <a:ext cx="292105" cy="418420"/>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9" name="Google Shape;10156;p74">
              <a:extLst>
                <a:ext uri="{FF2B5EF4-FFF2-40B4-BE49-F238E27FC236}">
                  <a16:creationId xmlns:a16="http://schemas.microsoft.com/office/drawing/2014/main" id="{6ACDE9E9-1224-4F5A-B1A7-7990004DD7D3}"/>
                </a:ext>
              </a:extLst>
            </p:cNvPr>
            <p:cNvSpPr/>
            <p:nvPr/>
          </p:nvSpPr>
          <p:spPr>
            <a:xfrm>
              <a:off x="5943362" y="2876985"/>
              <a:ext cx="43004" cy="27093"/>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0" name="Google Shape;10157;p74">
              <a:extLst>
                <a:ext uri="{FF2B5EF4-FFF2-40B4-BE49-F238E27FC236}">
                  <a16:creationId xmlns:a16="http://schemas.microsoft.com/office/drawing/2014/main" id="{3AD567B7-AE99-4DB8-9233-04954269F0D9}"/>
                </a:ext>
              </a:extLst>
            </p:cNvPr>
            <p:cNvSpPr/>
            <p:nvPr/>
          </p:nvSpPr>
          <p:spPr>
            <a:xfrm>
              <a:off x="6292077" y="2876985"/>
              <a:ext cx="44000" cy="27093"/>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1" name="Google Shape;10158;p74">
              <a:extLst>
                <a:ext uri="{FF2B5EF4-FFF2-40B4-BE49-F238E27FC236}">
                  <a16:creationId xmlns:a16="http://schemas.microsoft.com/office/drawing/2014/main" id="{1DE01435-0204-4398-9AD4-A04DA505BBB4}"/>
                </a:ext>
              </a:extLst>
            </p:cNvPr>
            <p:cNvSpPr/>
            <p:nvPr/>
          </p:nvSpPr>
          <p:spPr>
            <a:xfrm>
              <a:off x="5996095" y="3002158"/>
              <a:ext cx="40087" cy="40114"/>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2" name="Google Shape;10159;p74">
              <a:extLst>
                <a:ext uri="{FF2B5EF4-FFF2-40B4-BE49-F238E27FC236}">
                  <a16:creationId xmlns:a16="http://schemas.microsoft.com/office/drawing/2014/main" id="{DF3E9908-3BD6-40E9-BD1F-1773706570ED}"/>
                </a:ext>
              </a:extLst>
            </p:cNvPr>
            <p:cNvSpPr/>
            <p:nvPr/>
          </p:nvSpPr>
          <p:spPr>
            <a:xfrm>
              <a:off x="6244236" y="2737731"/>
              <a:ext cx="40059" cy="40114"/>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3" name="Google Shape;10160;p74">
              <a:extLst>
                <a:ext uri="{FF2B5EF4-FFF2-40B4-BE49-F238E27FC236}">
                  <a16:creationId xmlns:a16="http://schemas.microsoft.com/office/drawing/2014/main" id="{F797C43E-64DC-4EB0-9A45-219D7996528F}"/>
                </a:ext>
              </a:extLst>
            </p:cNvPr>
            <p:cNvSpPr/>
            <p:nvPr/>
          </p:nvSpPr>
          <p:spPr>
            <a:xfrm>
              <a:off x="6244236" y="3002158"/>
              <a:ext cx="40059" cy="40114"/>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4" name="Google Shape;10161;p74">
              <a:extLst>
                <a:ext uri="{FF2B5EF4-FFF2-40B4-BE49-F238E27FC236}">
                  <a16:creationId xmlns:a16="http://schemas.microsoft.com/office/drawing/2014/main" id="{D492845E-9666-4214-9BCA-D50F2700985A}"/>
                </a:ext>
              </a:extLst>
            </p:cNvPr>
            <p:cNvSpPr/>
            <p:nvPr/>
          </p:nvSpPr>
          <p:spPr>
            <a:xfrm>
              <a:off x="5996095" y="2737731"/>
              <a:ext cx="40087" cy="40114"/>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5" name="Google Shape;10172;p74">
            <a:extLst>
              <a:ext uri="{FF2B5EF4-FFF2-40B4-BE49-F238E27FC236}">
                <a16:creationId xmlns:a16="http://schemas.microsoft.com/office/drawing/2014/main" id="{434635C7-DAFC-4447-893A-33DFFAEA56B6}"/>
              </a:ext>
            </a:extLst>
          </p:cNvPr>
          <p:cNvGrpSpPr/>
          <p:nvPr/>
        </p:nvGrpSpPr>
        <p:grpSpPr>
          <a:xfrm>
            <a:off x="7068513" y="1223970"/>
            <a:ext cx="512941" cy="541662"/>
            <a:chOff x="7068513" y="1223970"/>
            <a:chExt cx="512941" cy="541662"/>
          </a:xfrm>
        </p:grpSpPr>
        <p:sp>
          <p:nvSpPr>
            <p:cNvPr id="56" name="Google Shape;10173;p74">
              <a:extLst>
                <a:ext uri="{FF2B5EF4-FFF2-40B4-BE49-F238E27FC236}">
                  <a16:creationId xmlns:a16="http://schemas.microsoft.com/office/drawing/2014/main" id="{9A5AFEA0-A65A-4859-A6EC-5743F6C8FB0B}"/>
                </a:ext>
              </a:extLst>
            </p:cNvPr>
            <p:cNvSpPr/>
            <p:nvPr/>
          </p:nvSpPr>
          <p:spPr>
            <a:xfrm>
              <a:off x="7203387" y="1223970"/>
              <a:ext cx="378067" cy="392926"/>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7" name="Google Shape;10174;p74">
              <a:extLst>
                <a:ext uri="{FF2B5EF4-FFF2-40B4-BE49-F238E27FC236}">
                  <a16:creationId xmlns:a16="http://schemas.microsoft.com/office/drawing/2014/main" id="{81BD7357-438A-4C19-B843-EFB46C8F55CA}"/>
                </a:ext>
              </a:extLst>
            </p:cNvPr>
            <p:cNvSpPr/>
            <p:nvPr/>
          </p:nvSpPr>
          <p:spPr>
            <a:xfrm>
              <a:off x="7068513" y="1463378"/>
              <a:ext cx="283592" cy="302245"/>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8" name="Google Shape;10175;p74">
              <a:extLst>
                <a:ext uri="{FF2B5EF4-FFF2-40B4-BE49-F238E27FC236}">
                  <a16:creationId xmlns:a16="http://schemas.microsoft.com/office/drawing/2014/main" id="{C9941FBA-3727-4AAC-A072-3068450CE9F8}"/>
                </a:ext>
              </a:extLst>
            </p:cNvPr>
            <p:cNvSpPr/>
            <p:nvPr/>
          </p:nvSpPr>
          <p:spPr>
            <a:xfrm>
              <a:off x="7278989" y="1659480"/>
              <a:ext cx="297436" cy="106152"/>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9" name="Google Shape;10184;p74">
            <a:extLst>
              <a:ext uri="{FF2B5EF4-FFF2-40B4-BE49-F238E27FC236}">
                <a16:creationId xmlns:a16="http://schemas.microsoft.com/office/drawing/2014/main" id="{10C2D60A-A040-43E5-8761-61AB42F2FA97}"/>
              </a:ext>
            </a:extLst>
          </p:cNvPr>
          <p:cNvGrpSpPr/>
          <p:nvPr/>
        </p:nvGrpSpPr>
        <p:grpSpPr>
          <a:xfrm>
            <a:off x="3207001" y="2729045"/>
            <a:ext cx="392725" cy="419618"/>
            <a:chOff x="3207001" y="2729045"/>
            <a:chExt cx="392725" cy="419618"/>
          </a:xfrm>
        </p:grpSpPr>
        <p:sp>
          <p:nvSpPr>
            <p:cNvPr id="60" name="Google Shape;10185;p74">
              <a:extLst>
                <a:ext uri="{FF2B5EF4-FFF2-40B4-BE49-F238E27FC236}">
                  <a16:creationId xmlns:a16="http://schemas.microsoft.com/office/drawing/2014/main" id="{5DFFC642-636E-4FDD-94DC-204CACA6BABB}"/>
                </a:ext>
              </a:extLst>
            </p:cNvPr>
            <p:cNvSpPr/>
            <p:nvPr/>
          </p:nvSpPr>
          <p:spPr>
            <a:xfrm>
              <a:off x="3207001" y="2729045"/>
              <a:ext cx="392725" cy="419618"/>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1" name="Google Shape;10186;p74">
              <a:extLst>
                <a:ext uri="{FF2B5EF4-FFF2-40B4-BE49-F238E27FC236}">
                  <a16:creationId xmlns:a16="http://schemas.microsoft.com/office/drawing/2014/main" id="{62FFB827-B582-4508-AB83-C237F0FD45C5}"/>
                </a:ext>
              </a:extLst>
            </p:cNvPr>
            <p:cNvSpPr/>
            <p:nvPr/>
          </p:nvSpPr>
          <p:spPr>
            <a:xfrm>
              <a:off x="3261719" y="2847752"/>
              <a:ext cx="337998" cy="197839"/>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62" name="Google Shape;10189;p74">
            <a:extLst>
              <a:ext uri="{FF2B5EF4-FFF2-40B4-BE49-F238E27FC236}">
                <a16:creationId xmlns:a16="http://schemas.microsoft.com/office/drawing/2014/main" id="{D84FC03B-35AB-4AD0-9387-DBB3114C5EF2}"/>
              </a:ext>
            </a:extLst>
          </p:cNvPr>
          <p:cNvSpPr/>
          <p:nvPr/>
        </p:nvSpPr>
        <p:spPr>
          <a:xfrm>
            <a:off x="6560792" y="2788188"/>
            <a:ext cx="394673" cy="327976"/>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63" name="Google Shape;10190;p74">
            <a:extLst>
              <a:ext uri="{FF2B5EF4-FFF2-40B4-BE49-F238E27FC236}">
                <a16:creationId xmlns:a16="http://schemas.microsoft.com/office/drawing/2014/main" id="{AFFE5B21-09DC-48E0-A6E4-8CF1A7B1C623}"/>
              </a:ext>
            </a:extLst>
          </p:cNvPr>
          <p:cNvGrpSpPr/>
          <p:nvPr/>
        </p:nvGrpSpPr>
        <p:grpSpPr>
          <a:xfrm>
            <a:off x="7861874" y="2742724"/>
            <a:ext cx="359660" cy="378698"/>
            <a:chOff x="7861874" y="2742724"/>
            <a:chExt cx="359660" cy="378698"/>
          </a:xfrm>
        </p:grpSpPr>
        <p:sp>
          <p:nvSpPr>
            <p:cNvPr id="64" name="Google Shape;10191;p74">
              <a:extLst>
                <a:ext uri="{FF2B5EF4-FFF2-40B4-BE49-F238E27FC236}">
                  <a16:creationId xmlns:a16="http://schemas.microsoft.com/office/drawing/2014/main" id="{405632BE-BA3B-4188-B92A-F742F86FCAC9}"/>
                </a:ext>
              </a:extLst>
            </p:cNvPr>
            <p:cNvSpPr/>
            <p:nvPr/>
          </p:nvSpPr>
          <p:spPr>
            <a:xfrm>
              <a:off x="7861874" y="2742724"/>
              <a:ext cx="168743" cy="308582"/>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5" name="Google Shape;10192;p74">
              <a:extLst>
                <a:ext uri="{FF2B5EF4-FFF2-40B4-BE49-F238E27FC236}">
                  <a16:creationId xmlns:a16="http://schemas.microsoft.com/office/drawing/2014/main" id="{5ADD0A63-9375-4976-B484-E22F00EEDC45}"/>
                </a:ext>
              </a:extLst>
            </p:cNvPr>
            <p:cNvSpPr/>
            <p:nvPr/>
          </p:nvSpPr>
          <p:spPr>
            <a:xfrm>
              <a:off x="7927591" y="3006885"/>
              <a:ext cx="227338" cy="114537"/>
            </a:xfrm>
            <a:custGeom>
              <a:avLst/>
              <a:gdLst>
                <a:gd name="f0" fmla="val w"/>
                <a:gd name="f1" fmla="val h"/>
                <a:gd name="f2" fmla="val 0"/>
                <a:gd name="f3" fmla="val 8066"/>
                <a:gd name="f4" fmla="val 3812"/>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4001"/>
                <a:gd name="f41" fmla="val 5388"/>
                <a:gd name="f42" fmla="val 6711"/>
                <a:gd name="f43" fmla="val 7814"/>
                <a:gd name="f44" fmla="val 2521"/>
                <a:gd name="f45" fmla="val 8034"/>
                <a:gd name="f46" fmla="val 2363"/>
                <a:gd name="f47" fmla="val 2080"/>
                <a:gd name="f48" fmla="val 7877"/>
                <a:gd name="f49" fmla="val 1890"/>
                <a:gd name="f50" fmla="val 6112"/>
                <a:gd name="f51" fmla="val 126"/>
                <a:gd name="f52" fmla="val 6028"/>
                <a:gd name="f53" fmla="val 42"/>
                <a:gd name="f54" fmla="val 5888"/>
                <a:gd name="f55" fmla="*/ f0 1 8066"/>
                <a:gd name="f56" fmla="*/ f1 1 3812"/>
                <a:gd name="f57" fmla="val f2"/>
                <a:gd name="f58" fmla="val f3"/>
                <a:gd name="f59" fmla="val f4"/>
                <a:gd name="f60" fmla="+- f59 0 f57"/>
                <a:gd name="f61" fmla="+- f58 0 f57"/>
                <a:gd name="f62" fmla="*/ f61 1 8066"/>
                <a:gd name="f63" fmla="*/ f60 1 3812"/>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8066" h="3812">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
                    <a:pt x="f40" y="f4"/>
                  </a:cubicBezTo>
                  <a:cubicBezTo>
                    <a:pt x="f41" y="f4"/>
                    <a:pt x="f42" y="f38"/>
                    <a:pt x="f43" y="f44"/>
                  </a:cubicBezTo>
                  <a:cubicBezTo>
                    <a:pt x="f45" y="f46"/>
                    <a:pt x="f3" y="f47"/>
                    <a:pt x="f48" y="f49"/>
                  </a:cubicBezTo>
                  <a:lnTo>
                    <a:pt x="f50" y="f51"/>
                  </a:lnTo>
                  <a:cubicBezTo>
                    <a:pt x="f52" y="f53"/>
                    <a:pt x="f54"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6" name="Google Shape;10193;p74">
              <a:extLst>
                <a:ext uri="{FF2B5EF4-FFF2-40B4-BE49-F238E27FC236}">
                  <a16:creationId xmlns:a16="http://schemas.microsoft.com/office/drawing/2014/main" id="{C869CEF4-71F4-4D99-A3F3-D1DF39C49F0C}"/>
                </a:ext>
              </a:extLst>
            </p:cNvPr>
            <p:cNvSpPr/>
            <p:nvPr/>
          </p:nvSpPr>
          <p:spPr>
            <a:xfrm>
              <a:off x="8052791" y="2742724"/>
              <a:ext cx="168743" cy="308225"/>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7" name="Google Shape;10194;p74">
              <a:extLst>
                <a:ext uri="{FF2B5EF4-FFF2-40B4-BE49-F238E27FC236}">
                  <a16:creationId xmlns:a16="http://schemas.microsoft.com/office/drawing/2014/main" id="{71BE5F38-986F-4F7C-B9F7-10F84A014887}"/>
                </a:ext>
              </a:extLst>
            </p:cNvPr>
            <p:cNvSpPr/>
            <p:nvPr/>
          </p:nvSpPr>
          <p:spPr>
            <a:xfrm>
              <a:off x="8004849" y="2845036"/>
              <a:ext cx="71048" cy="174165"/>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68" name="Google Shape;10221;p74">
            <a:extLst>
              <a:ext uri="{FF2B5EF4-FFF2-40B4-BE49-F238E27FC236}">
                <a16:creationId xmlns:a16="http://schemas.microsoft.com/office/drawing/2014/main" id="{0B1212EE-CDEF-42FC-8252-585D861913C9}"/>
              </a:ext>
            </a:extLst>
          </p:cNvPr>
          <p:cNvGrpSpPr/>
          <p:nvPr/>
        </p:nvGrpSpPr>
        <p:grpSpPr>
          <a:xfrm>
            <a:off x="3835533" y="3466874"/>
            <a:ext cx="316940" cy="383371"/>
            <a:chOff x="3835533" y="3466874"/>
            <a:chExt cx="316940" cy="383371"/>
          </a:xfrm>
        </p:grpSpPr>
        <p:sp>
          <p:nvSpPr>
            <p:cNvPr id="69" name="Google Shape;10222;p74">
              <a:extLst>
                <a:ext uri="{FF2B5EF4-FFF2-40B4-BE49-F238E27FC236}">
                  <a16:creationId xmlns:a16="http://schemas.microsoft.com/office/drawing/2014/main" id="{3A762887-3DE6-4B53-8B21-840CDC1641E6}"/>
                </a:ext>
              </a:extLst>
            </p:cNvPr>
            <p:cNvSpPr/>
            <p:nvPr/>
          </p:nvSpPr>
          <p:spPr>
            <a:xfrm>
              <a:off x="3940213" y="3647550"/>
              <a:ext cx="105658" cy="67574"/>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0" name="Google Shape;10223;p74">
              <a:extLst>
                <a:ext uri="{FF2B5EF4-FFF2-40B4-BE49-F238E27FC236}">
                  <a16:creationId xmlns:a16="http://schemas.microsoft.com/office/drawing/2014/main" id="{DBFF7B61-A28B-4481-930F-33C72C721538}"/>
                </a:ext>
              </a:extLst>
            </p:cNvPr>
            <p:cNvSpPr/>
            <p:nvPr/>
          </p:nvSpPr>
          <p:spPr>
            <a:xfrm>
              <a:off x="3970946" y="3580004"/>
              <a:ext cx="43260" cy="46067"/>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1" name="Google Shape;10224;p74">
              <a:extLst>
                <a:ext uri="{FF2B5EF4-FFF2-40B4-BE49-F238E27FC236}">
                  <a16:creationId xmlns:a16="http://schemas.microsoft.com/office/drawing/2014/main" id="{30C88230-7508-4C2E-8A2B-59C8AAF7C409}"/>
                </a:ext>
              </a:extLst>
            </p:cNvPr>
            <p:cNvSpPr/>
            <p:nvPr/>
          </p:nvSpPr>
          <p:spPr>
            <a:xfrm>
              <a:off x="3835533" y="3466874"/>
              <a:ext cx="316940" cy="383371"/>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2" name="Google Shape;10240;p74">
            <a:extLst>
              <a:ext uri="{FF2B5EF4-FFF2-40B4-BE49-F238E27FC236}">
                <a16:creationId xmlns:a16="http://schemas.microsoft.com/office/drawing/2014/main" id="{F09DB4E1-2FA6-4904-9CFB-F92DF0B79134}"/>
              </a:ext>
            </a:extLst>
          </p:cNvPr>
          <p:cNvGrpSpPr/>
          <p:nvPr/>
        </p:nvGrpSpPr>
        <p:grpSpPr>
          <a:xfrm>
            <a:off x="5224095" y="3470532"/>
            <a:ext cx="364982" cy="360337"/>
            <a:chOff x="5224095" y="3470532"/>
            <a:chExt cx="364982" cy="360337"/>
          </a:xfrm>
        </p:grpSpPr>
        <p:sp>
          <p:nvSpPr>
            <p:cNvPr id="73" name="Google Shape;10241;p74">
              <a:extLst>
                <a:ext uri="{FF2B5EF4-FFF2-40B4-BE49-F238E27FC236}">
                  <a16:creationId xmlns:a16="http://schemas.microsoft.com/office/drawing/2014/main" id="{FE8341D8-8B90-4EEA-99B8-52441DA25507}"/>
                </a:ext>
              </a:extLst>
            </p:cNvPr>
            <p:cNvSpPr/>
            <p:nvPr/>
          </p:nvSpPr>
          <p:spPr>
            <a:xfrm>
              <a:off x="5224095" y="3470532"/>
              <a:ext cx="364982" cy="291748"/>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4" name="Google Shape;10242;p74">
              <a:extLst>
                <a:ext uri="{FF2B5EF4-FFF2-40B4-BE49-F238E27FC236}">
                  <a16:creationId xmlns:a16="http://schemas.microsoft.com/office/drawing/2014/main" id="{B563124F-FA57-4610-B7A9-5D3A7C32EA63}"/>
                </a:ext>
              </a:extLst>
            </p:cNvPr>
            <p:cNvSpPr/>
            <p:nvPr/>
          </p:nvSpPr>
          <p:spPr>
            <a:xfrm>
              <a:off x="5305723" y="3785771"/>
              <a:ext cx="192106"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5" name="Google Shape;10303;p74">
            <a:extLst>
              <a:ext uri="{FF2B5EF4-FFF2-40B4-BE49-F238E27FC236}">
                <a16:creationId xmlns:a16="http://schemas.microsoft.com/office/drawing/2014/main" id="{870F7548-E618-475E-BB33-A30FE9855C0A}"/>
              </a:ext>
            </a:extLst>
          </p:cNvPr>
          <p:cNvGrpSpPr/>
          <p:nvPr/>
        </p:nvGrpSpPr>
        <p:grpSpPr>
          <a:xfrm>
            <a:off x="5924470" y="3439149"/>
            <a:ext cx="360200" cy="383865"/>
            <a:chOff x="5924470" y="3439149"/>
            <a:chExt cx="360200" cy="383865"/>
          </a:xfrm>
        </p:grpSpPr>
        <p:sp>
          <p:nvSpPr>
            <p:cNvPr id="76" name="Google Shape;10304;p74">
              <a:extLst>
                <a:ext uri="{FF2B5EF4-FFF2-40B4-BE49-F238E27FC236}">
                  <a16:creationId xmlns:a16="http://schemas.microsoft.com/office/drawing/2014/main" id="{542E39D9-EDE4-4A05-B74D-AA6D42E8695C}"/>
                </a:ext>
              </a:extLst>
            </p:cNvPr>
            <p:cNvSpPr/>
            <p:nvPr/>
          </p:nvSpPr>
          <p:spPr>
            <a:xfrm>
              <a:off x="5986905" y="3551721"/>
              <a:ext cx="21159" cy="112635"/>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7" name="Google Shape;10305;p74">
              <a:extLst>
                <a:ext uri="{FF2B5EF4-FFF2-40B4-BE49-F238E27FC236}">
                  <a16:creationId xmlns:a16="http://schemas.microsoft.com/office/drawing/2014/main" id="{586D1D6F-9F0B-4E0A-BC73-8FDB828C9ECB}"/>
                </a:ext>
              </a:extLst>
            </p:cNvPr>
            <p:cNvSpPr/>
            <p:nvPr/>
          </p:nvSpPr>
          <p:spPr>
            <a:xfrm>
              <a:off x="6200107" y="3551721"/>
              <a:ext cx="22128" cy="112635"/>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8" name="Google Shape;10306;p74">
              <a:extLst>
                <a:ext uri="{FF2B5EF4-FFF2-40B4-BE49-F238E27FC236}">
                  <a16:creationId xmlns:a16="http://schemas.microsoft.com/office/drawing/2014/main" id="{796712A9-A479-4EE0-BF42-38EE3DF096D1}"/>
                </a:ext>
              </a:extLst>
            </p:cNvPr>
            <p:cNvSpPr/>
            <p:nvPr/>
          </p:nvSpPr>
          <p:spPr>
            <a:xfrm>
              <a:off x="5986905" y="3686842"/>
              <a:ext cx="21159" cy="135157"/>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9" name="Google Shape;10307;p74">
              <a:extLst>
                <a:ext uri="{FF2B5EF4-FFF2-40B4-BE49-F238E27FC236}">
                  <a16:creationId xmlns:a16="http://schemas.microsoft.com/office/drawing/2014/main" id="{1EBB287D-50E5-4292-BE3C-F4734F3968EB}"/>
                </a:ext>
              </a:extLst>
            </p:cNvPr>
            <p:cNvSpPr/>
            <p:nvPr/>
          </p:nvSpPr>
          <p:spPr>
            <a:xfrm>
              <a:off x="6200107" y="3686842"/>
              <a:ext cx="22128" cy="135157"/>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0" name="Google Shape;10308;p74">
              <a:extLst>
                <a:ext uri="{FF2B5EF4-FFF2-40B4-BE49-F238E27FC236}">
                  <a16:creationId xmlns:a16="http://schemas.microsoft.com/office/drawing/2014/main" id="{3452BE57-AA0C-4D1C-85FD-593EBB05F949}"/>
                </a:ext>
              </a:extLst>
            </p:cNvPr>
            <p:cNvSpPr/>
            <p:nvPr/>
          </p:nvSpPr>
          <p:spPr>
            <a:xfrm>
              <a:off x="5924470" y="3551721"/>
              <a:ext cx="42281" cy="112635"/>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1" name="Google Shape;10309;p74">
              <a:extLst>
                <a:ext uri="{FF2B5EF4-FFF2-40B4-BE49-F238E27FC236}">
                  <a16:creationId xmlns:a16="http://schemas.microsoft.com/office/drawing/2014/main" id="{F8B22766-BCFF-4A21-B42D-E2B10E7C599F}"/>
                </a:ext>
              </a:extLst>
            </p:cNvPr>
            <p:cNvSpPr/>
            <p:nvPr/>
          </p:nvSpPr>
          <p:spPr>
            <a:xfrm>
              <a:off x="6030129" y="3551721"/>
              <a:ext cx="148882" cy="112635"/>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2" name="Google Shape;10310;p74">
              <a:extLst>
                <a:ext uri="{FF2B5EF4-FFF2-40B4-BE49-F238E27FC236}">
                  <a16:creationId xmlns:a16="http://schemas.microsoft.com/office/drawing/2014/main" id="{B93636E6-BD2D-450E-BFA9-9B9602F20D44}"/>
                </a:ext>
              </a:extLst>
            </p:cNvPr>
            <p:cNvSpPr/>
            <p:nvPr/>
          </p:nvSpPr>
          <p:spPr>
            <a:xfrm>
              <a:off x="6242361" y="3670474"/>
              <a:ext cx="42309" cy="152540"/>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3" name="Google Shape;10311;p74">
              <a:extLst>
                <a:ext uri="{FF2B5EF4-FFF2-40B4-BE49-F238E27FC236}">
                  <a16:creationId xmlns:a16="http://schemas.microsoft.com/office/drawing/2014/main" id="{9B15FF0B-5F8A-4896-94A3-732143BF51D3}"/>
                </a:ext>
              </a:extLst>
            </p:cNvPr>
            <p:cNvSpPr/>
            <p:nvPr/>
          </p:nvSpPr>
          <p:spPr>
            <a:xfrm>
              <a:off x="5924470" y="3670474"/>
              <a:ext cx="42281" cy="151534"/>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4" name="Google Shape;10312;p74">
              <a:extLst>
                <a:ext uri="{FF2B5EF4-FFF2-40B4-BE49-F238E27FC236}">
                  <a16:creationId xmlns:a16="http://schemas.microsoft.com/office/drawing/2014/main" id="{45F36261-84D5-47FA-991E-EA5FF6393850}"/>
                </a:ext>
              </a:extLst>
            </p:cNvPr>
            <p:cNvSpPr/>
            <p:nvPr/>
          </p:nvSpPr>
          <p:spPr>
            <a:xfrm>
              <a:off x="6093506" y="3686842"/>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5" name="Google Shape;10313;p74">
              <a:extLst>
                <a:ext uri="{FF2B5EF4-FFF2-40B4-BE49-F238E27FC236}">
                  <a16:creationId xmlns:a16="http://schemas.microsoft.com/office/drawing/2014/main" id="{B5095491-F2DF-4E96-B39D-B5F4F5966712}"/>
                </a:ext>
              </a:extLst>
            </p:cNvPr>
            <p:cNvSpPr/>
            <p:nvPr/>
          </p:nvSpPr>
          <p:spPr>
            <a:xfrm>
              <a:off x="6242361" y="3551721"/>
              <a:ext cx="42309" cy="112635"/>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6" name="Google Shape;10314;p74">
              <a:extLst>
                <a:ext uri="{FF2B5EF4-FFF2-40B4-BE49-F238E27FC236}">
                  <a16:creationId xmlns:a16="http://schemas.microsoft.com/office/drawing/2014/main" id="{705E9DA5-6F07-4F65-B93E-DAE8C50E5468}"/>
                </a:ext>
              </a:extLst>
            </p:cNvPr>
            <p:cNvSpPr/>
            <p:nvPr/>
          </p:nvSpPr>
          <p:spPr>
            <a:xfrm>
              <a:off x="6030129" y="3686842"/>
              <a:ext cx="148882" cy="135157"/>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7" name="Google Shape;10315;p74">
              <a:extLst>
                <a:ext uri="{FF2B5EF4-FFF2-40B4-BE49-F238E27FC236}">
                  <a16:creationId xmlns:a16="http://schemas.microsoft.com/office/drawing/2014/main" id="{62FA0726-4322-4DFE-B06D-EBAF63F33E47}"/>
                </a:ext>
              </a:extLst>
            </p:cNvPr>
            <p:cNvSpPr/>
            <p:nvPr/>
          </p:nvSpPr>
          <p:spPr>
            <a:xfrm>
              <a:off x="6029160" y="3439149"/>
              <a:ext cx="148882" cy="90095"/>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88" name="Google Shape;10341;p74">
            <a:extLst>
              <a:ext uri="{FF2B5EF4-FFF2-40B4-BE49-F238E27FC236}">
                <a16:creationId xmlns:a16="http://schemas.microsoft.com/office/drawing/2014/main" id="{43E0A58B-A5AE-4EFA-8C2E-066C84ED2345}"/>
              </a:ext>
            </a:extLst>
          </p:cNvPr>
          <p:cNvGrpSpPr/>
          <p:nvPr/>
        </p:nvGrpSpPr>
        <p:grpSpPr>
          <a:xfrm>
            <a:off x="8527356" y="2749006"/>
            <a:ext cx="259488" cy="362568"/>
            <a:chOff x="8527356" y="2749006"/>
            <a:chExt cx="259488" cy="362568"/>
          </a:xfrm>
        </p:grpSpPr>
        <p:sp>
          <p:nvSpPr>
            <p:cNvPr id="89" name="Google Shape;10342;p74">
              <a:extLst>
                <a:ext uri="{FF2B5EF4-FFF2-40B4-BE49-F238E27FC236}">
                  <a16:creationId xmlns:a16="http://schemas.microsoft.com/office/drawing/2014/main" id="{379913E9-2294-4AAB-9330-38094C68EAC0}"/>
                </a:ext>
              </a:extLst>
            </p:cNvPr>
            <p:cNvSpPr/>
            <p:nvPr/>
          </p:nvSpPr>
          <p:spPr>
            <a:xfrm>
              <a:off x="8527356" y="2749006"/>
              <a:ext cx="259488" cy="255254"/>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0" name="Google Shape;10343;p74">
              <a:extLst>
                <a:ext uri="{FF2B5EF4-FFF2-40B4-BE49-F238E27FC236}">
                  <a16:creationId xmlns:a16="http://schemas.microsoft.com/office/drawing/2014/main" id="{C923FAF0-1853-4738-A20E-D3A5C5F14B0E}"/>
                </a:ext>
              </a:extLst>
            </p:cNvPr>
            <p:cNvSpPr/>
            <p:nvPr/>
          </p:nvSpPr>
          <p:spPr>
            <a:xfrm>
              <a:off x="8637148" y="2811853"/>
              <a:ext cx="40827" cy="43543"/>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1" name="Google Shape;10344;p74">
              <a:extLst>
                <a:ext uri="{FF2B5EF4-FFF2-40B4-BE49-F238E27FC236}">
                  <a16:creationId xmlns:a16="http://schemas.microsoft.com/office/drawing/2014/main" id="{00616799-C0C0-4FAB-A385-DF56B93F6EAD}"/>
                </a:ext>
              </a:extLst>
            </p:cNvPr>
            <p:cNvSpPr/>
            <p:nvPr/>
          </p:nvSpPr>
          <p:spPr>
            <a:xfrm>
              <a:off x="8588136" y="3025502"/>
              <a:ext cx="139729" cy="43543"/>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2" name="Google Shape;10345;p74">
              <a:extLst>
                <a:ext uri="{FF2B5EF4-FFF2-40B4-BE49-F238E27FC236}">
                  <a16:creationId xmlns:a16="http://schemas.microsoft.com/office/drawing/2014/main" id="{1EA72E8B-E758-4840-BE38-1C286185DD03}"/>
                </a:ext>
              </a:extLst>
            </p:cNvPr>
            <p:cNvSpPr/>
            <p:nvPr/>
          </p:nvSpPr>
          <p:spPr>
            <a:xfrm>
              <a:off x="8608088" y="2877589"/>
              <a:ext cx="99825"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3" name="Google Shape;10346;p74">
              <a:extLst>
                <a:ext uri="{FF2B5EF4-FFF2-40B4-BE49-F238E27FC236}">
                  <a16:creationId xmlns:a16="http://schemas.microsoft.com/office/drawing/2014/main" id="{15752428-7F77-486F-AAB5-C4E1BC2AD56F}"/>
                </a:ext>
              </a:extLst>
            </p:cNvPr>
            <p:cNvSpPr/>
            <p:nvPr/>
          </p:nvSpPr>
          <p:spPr>
            <a:xfrm>
              <a:off x="8608088" y="3090278"/>
              <a:ext cx="100721"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94" name="Google Shape;10359;p74">
            <a:extLst>
              <a:ext uri="{FF2B5EF4-FFF2-40B4-BE49-F238E27FC236}">
                <a16:creationId xmlns:a16="http://schemas.microsoft.com/office/drawing/2014/main" id="{412E216A-7060-494C-8D91-F50AB157F056}"/>
              </a:ext>
            </a:extLst>
          </p:cNvPr>
          <p:cNvGrpSpPr/>
          <p:nvPr/>
        </p:nvGrpSpPr>
        <p:grpSpPr>
          <a:xfrm>
            <a:off x="6584576" y="3481239"/>
            <a:ext cx="361151" cy="338840"/>
            <a:chOff x="6584576" y="3481239"/>
            <a:chExt cx="361151" cy="338840"/>
          </a:xfrm>
        </p:grpSpPr>
        <p:sp>
          <p:nvSpPr>
            <p:cNvPr id="95" name="Google Shape;10360;p74">
              <a:extLst>
                <a:ext uri="{FF2B5EF4-FFF2-40B4-BE49-F238E27FC236}">
                  <a16:creationId xmlns:a16="http://schemas.microsoft.com/office/drawing/2014/main" id="{713229F5-0A06-4945-9644-6A4F7709FC24}"/>
                </a:ext>
              </a:extLst>
            </p:cNvPr>
            <p:cNvSpPr/>
            <p:nvPr/>
          </p:nvSpPr>
          <p:spPr>
            <a:xfrm>
              <a:off x="6679655" y="3638882"/>
              <a:ext cx="170005" cy="181197"/>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6" name="Google Shape;10361;p74">
              <a:extLst>
                <a:ext uri="{FF2B5EF4-FFF2-40B4-BE49-F238E27FC236}">
                  <a16:creationId xmlns:a16="http://schemas.microsoft.com/office/drawing/2014/main" id="{FB4176AE-6A01-4F14-B566-B8D7EA482A5F}"/>
                </a:ext>
              </a:extLst>
            </p:cNvPr>
            <p:cNvSpPr/>
            <p:nvPr/>
          </p:nvSpPr>
          <p:spPr>
            <a:xfrm>
              <a:off x="6839090" y="3481239"/>
              <a:ext cx="84536" cy="90095"/>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7" name="Google Shape;10362;p74">
              <a:extLst>
                <a:ext uri="{FF2B5EF4-FFF2-40B4-BE49-F238E27FC236}">
                  <a16:creationId xmlns:a16="http://schemas.microsoft.com/office/drawing/2014/main" id="{5EC152E2-3364-4E92-B6C1-C27793D0A6CB}"/>
                </a:ext>
              </a:extLst>
            </p:cNvPr>
            <p:cNvSpPr/>
            <p:nvPr/>
          </p:nvSpPr>
          <p:spPr>
            <a:xfrm>
              <a:off x="6606677" y="3481239"/>
              <a:ext cx="83557" cy="90095"/>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8" name="Google Shape;10363;p74">
              <a:extLst>
                <a:ext uri="{FF2B5EF4-FFF2-40B4-BE49-F238E27FC236}">
                  <a16:creationId xmlns:a16="http://schemas.microsoft.com/office/drawing/2014/main" id="{EC00FD0C-7CCA-4185-BAEC-40126AAE6695}"/>
                </a:ext>
              </a:extLst>
            </p:cNvPr>
            <p:cNvSpPr/>
            <p:nvPr/>
          </p:nvSpPr>
          <p:spPr>
            <a:xfrm>
              <a:off x="6584576" y="3571308"/>
              <a:ext cx="127759" cy="67610"/>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9" name="Google Shape;10364;p74">
              <a:extLst>
                <a:ext uri="{FF2B5EF4-FFF2-40B4-BE49-F238E27FC236}">
                  <a16:creationId xmlns:a16="http://schemas.microsoft.com/office/drawing/2014/main" id="{661EBD7B-5E5F-4EC8-87C8-0FA1D20004B8}"/>
                </a:ext>
              </a:extLst>
            </p:cNvPr>
            <p:cNvSpPr/>
            <p:nvPr/>
          </p:nvSpPr>
          <p:spPr>
            <a:xfrm>
              <a:off x="6818909" y="3571308"/>
              <a:ext cx="126808" cy="67610"/>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0" name="Google Shape;10365;p74">
              <a:extLst>
                <a:ext uri="{FF2B5EF4-FFF2-40B4-BE49-F238E27FC236}">
                  <a16:creationId xmlns:a16="http://schemas.microsoft.com/office/drawing/2014/main" id="{8795794C-0D0E-4391-87B0-11BE20DD18CC}"/>
                </a:ext>
              </a:extLst>
            </p:cNvPr>
            <p:cNvSpPr/>
            <p:nvPr/>
          </p:nvSpPr>
          <p:spPr>
            <a:xfrm>
              <a:off x="6823728" y="3661394"/>
              <a:ext cx="121999" cy="68616"/>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1" name="Google Shape;10366;p74">
              <a:extLst>
                <a:ext uri="{FF2B5EF4-FFF2-40B4-BE49-F238E27FC236}">
                  <a16:creationId xmlns:a16="http://schemas.microsoft.com/office/drawing/2014/main" id="{0550B53B-843B-4586-8ACE-73BCB98408D5}"/>
                </a:ext>
              </a:extLst>
            </p:cNvPr>
            <p:cNvSpPr/>
            <p:nvPr/>
          </p:nvSpPr>
          <p:spPr>
            <a:xfrm>
              <a:off x="6584576" y="3661394"/>
              <a:ext cx="122968" cy="67574"/>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02" name="Google Shape;10399;p74">
            <a:extLst>
              <a:ext uri="{FF2B5EF4-FFF2-40B4-BE49-F238E27FC236}">
                <a16:creationId xmlns:a16="http://schemas.microsoft.com/office/drawing/2014/main" id="{BBC9DD3C-3D94-4C71-94CE-768CA0948EAB}"/>
              </a:ext>
            </a:extLst>
          </p:cNvPr>
          <p:cNvGrpSpPr/>
          <p:nvPr/>
        </p:nvGrpSpPr>
        <p:grpSpPr>
          <a:xfrm>
            <a:off x="3132423" y="3410437"/>
            <a:ext cx="360163" cy="381817"/>
            <a:chOff x="3132423" y="3410437"/>
            <a:chExt cx="360163" cy="381817"/>
          </a:xfrm>
        </p:grpSpPr>
        <p:sp>
          <p:nvSpPr>
            <p:cNvPr id="103" name="Google Shape;10400;p74">
              <a:extLst>
                <a:ext uri="{FF2B5EF4-FFF2-40B4-BE49-F238E27FC236}">
                  <a16:creationId xmlns:a16="http://schemas.microsoft.com/office/drawing/2014/main" id="{339B8B5A-438D-405E-B6F4-D0C0AC1FE0A5}"/>
                </a:ext>
              </a:extLst>
            </p:cNvPr>
            <p:cNvSpPr/>
            <p:nvPr/>
          </p:nvSpPr>
          <p:spPr>
            <a:xfrm>
              <a:off x="3292800" y="3582408"/>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4" name="Google Shape;10401;p74">
              <a:extLst>
                <a:ext uri="{FF2B5EF4-FFF2-40B4-BE49-F238E27FC236}">
                  <a16:creationId xmlns:a16="http://schemas.microsoft.com/office/drawing/2014/main" id="{2D7C0239-C588-4BF1-8111-11DB7B3F053C}"/>
                </a:ext>
              </a:extLst>
            </p:cNvPr>
            <p:cNvSpPr/>
            <p:nvPr/>
          </p:nvSpPr>
          <p:spPr>
            <a:xfrm>
              <a:off x="3245763" y="3537082"/>
              <a:ext cx="115260" cy="11264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5" name="Google Shape;10402;p74">
              <a:extLst>
                <a:ext uri="{FF2B5EF4-FFF2-40B4-BE49-F238E27FC236}">
                  <a16:creationId xmlns:a16="http://schemas.microsoft.com/office/drawing/2014/main" id="{1B599E94-0BAC-451C-AE88-9D7187E45D9A}"/>
                </a:ext>
              </a:extLst>
            </p:cNvPr>
            <p:cNvSpPr/>
            <p:nvPr/>
          </p:nvSpPr>
          <p:spPr>
            <a:xfrm>
              <a:off x="3348523" y="3422718"/>
              <a:ext cx="144063" cy="154588"/>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6" name="Google Shape;10403;p74">
              <a:extLst>
                <a:ext uri="{FF2B5EF4-FFF2-40B4-BE49-F238E27FC236}">
                  <a16:creationId xmlns:a16="http://schemas.microsoft.com/office/drawing/2014/main" id="{8DB3FCB8-39E3-4D2E-AC1A-5D2ED55E92A7}"/>
                </a:ext>
              </a:extLst>
            </p:cNvPr>
            <p:cNvSpPr/>
            <p:nvPr/>
          </p:nvSpPr>
          <p:spPr>
            <a:xfrm>
              <a:off x="3295698" y="3647907"/>
              <a:ext cx="125839" cy="133072"/>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7" name="Google Shape;10404;p74">
              <a:extLst>
                <a:ext uri="{FF2B5EF4-FFF2-40B4-BE49-F238E27FC236}">
                  <a16:creationId xmlns:a16="http://schemas.microsoft.com/office/drawing/2014/main" id="{04D20A8D-01C1-4C79-81F9-400C9CDBF465}"/>
                </a:ext>
              </a:extLst>
            </p:cNvPr>
            <p:cNvSpPr/>
            <p:nvPr/>
          </p:nvSpPr>
          <p:spPr>
            <a:xfrm>
              <a:off x="3369655" y="3585462"/>
              <a:ext cx="109499" cy="115726"/>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8" name="Google Shape;10405;p74">
              <a:extLst>
                <a:ext uri="{FF2B5EF4-FFF2-40B4-BE49-F238E27FC236}">
                  <a16:creationId xmlns:a16="http://schemas.microsoft.com/office/drawing/2014/main" id="{8BB8B3A2-2D11-4C42-A730-F2D3BEB0006F}"/>
                </a:ext>
              </a:extLst>
            </p:cNvPr>
            <p:cNvSpPr/>
            <p:nvPr/>
          </p:nvSpPr>
          <p:spPr>
            <a:xfrm>
              <a:off x="3142024" y="3638681"/>
              <a:ext cx="146962" cy="153573"/>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9" name="Google Shape;10406;p74">
              <a:extLst>
                <a:ext uri="{FF2B5EF4-FFF2-40B4-BE49-F238E27FC236}">
                  <a16:creationId xmlns:a16="http://schemas.microsoft.com/office/drawing/2014/main" id="{0A7C87D5-790D-42D9-889F-A3588E9B944D}"/>
                </a:ext>
              </a:extLst>
            </p:cNvPr>
            <p:cNvSpPr/>
            <p:nvPr/>
          </p:nvSpPr>
          <p:spPr>
            <a:xfrm>
              <a:off x="3295698" y="3410437"/>
              <a:ext cx="126808" cy="109554"/>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0" name="Google Shape;10407;p74">
              <a:extLst>
                <a:ext uri="{FF2B5EF4-FFF2-40B4-BE49-F238E27FC236}">
                  <a16:creationId xmlns:a16="http://schemas.microsoft.com/office/drawing/2014/main" id="{4D3C2632-04D7-4C93-AA30-FC7257C1F7DB}"/>
                </a:ext>
              </a:extLst>
            </p:cNvPr>
            <p:cNvSpPr/>
            <p:nvPr/>
          </p:nvSpPr>
          <p:spPr>
            <a:xfrm>
              <a:off x="3132423" y="3579318"/>
              <a:ext cx="102787" cy="139244"/>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11" name="Google Shape;10421;p74">
            <a:extLst>
              <a:ext uri="{FF2B5EF4-FFF2-40B4-BE49-F238E27FC236}">
                <a16:creationId xmlns:a16="http://schemas.microsoft.com/office/drawing/2014/main" id="{F7035672-85D2-4900-A044-46F2F2E62C99}"/>
              </a:ext>
            </a:extLst>
          </p:cNvPr>
          <p:cNvGrpSpPr/>
          <p:nvPr/>
        </p:nvGrpSpPr>
        <p:grpSpPr>
          <a:xfrm>
            <a:off x="7136297" y="3419215"/>
            <a:ext cx="362121" cy="386955"/>
            <a:chOff x="7136297" y="3419215"/>
            <a:chExt cx="362121" cy="386955"/>
          </a:xfrm>
        </p:grpSpPr>
        <p:sp>
          <p:nvSpPr>
            <p:cNvPr id="112" name="Google Shape;10422;p74">
              <a:extLst>
                <a:ext uri="{FF2B5EF4-FFF2-40B4-BE49-F238E27FC236}">
                  <a16:creationId xmlns:a16="http://schemas.microsoft.com/office/drawing/2014/main" id="{B50E433D-B04C-4330-ABB8-D34026BCF52E}"/>
                </a:ext>
              </a:extLst>
            </p:cNvPr>
            <p:cNvSpPr/>
            <p:nvPr/>
          </p:nvSpPr>
          <p:spPr>
            <a:xfrm>
              <a:off x="7136297" y="3555351"/>
              <a:ext cx="43260" cy="248771"/>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3" name="Google Shape;10423;p74">
              <a:extLst>
                <a:ext uri="{FF2B5EF4-FFF2-40B4-BE49-F238E27FC236}">
                  <a16:creationId xmlns:a16="http://schemas.microsoft.com/office/drawing/2014/main" id="{CD2C24D7-AFF4-457B-AB55-2E27857164E8}"/>
                </a:ext>
              </a:extLst>
            </p:cNvPr>
            <p:cNvSpPr/>
            <p:nvPr/>
          </p:nvSpPr>
          <p:spPr>
            <a:xfrm>
              <a:off x="7177610" y="3646444"/>
              <a:ext cx="149861" cy="159718"/>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4" name="Google Shape;10424;p74">
              <a:extLst>
                <a:ext uri="{FF2B5EF4-FFF2-40B4-BE49-F238E27FC236}">
                  <a16:creationId xmlns:a16="http://schemas.microsoft.com/office/drawing/2014/main" id="{FEFA540E-FEA1-418D-957D-80898B2F249B}"/>
                </a:ext>
              </a:extLst>
            </p:cNvPr>
            <p:cNvSpPr/>
            <p:nvPr/>
          </p:nvSpPr>
          <p:spPr>
            <a:xfrm>
              <a:off x="7346637" y="3419215"/>
              <a:ext cx="128701" cy="46067"/>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5" name="Google Shape;10425;p74">
              <a:extLst>
                <a:ext uri="{FF2B5EF4-FFF2-40B4-BE49-F238E27FC236}">
                  <a16:creationId xmlns:a16="http://schemas.microsoft.com/office/drawing/2014/main" id="{C9DC6939-1887-47F9-8A21-296FBC81E8D3}"/>
                </a:ext>
              </a:extLst>
            </p:cNvPr>
            <p:cNvSpPr/>
            <p:nvPr/>
          </p:nvSpPr>
          <p:spPr>
            <a:xfrm>
              <a:off x="7368710" y="3488810"/>
              <a:ext cx="127787"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6" name="Google Shape;10426;p74">
              <a:extLst>
                <a:ext uri="{FF2B5EF4-FFF2-40B4-BE49-F238E27FC236}">
                  <a16:creationId xmlns:a16="http://schemas.microsoft.com/office/drawing/2014/main" id="{67467D65-9E99-456D-9F40-A8830B51012B}"/>
                </a:ext>
              </a:extLst>
            </p:cNvPr>
            <p:cNvSpPr/>
            <p:nvPr/>
          </p:nvSpPr>
          <p:spPr>
            <a:xfrm>
              <a:off x="7348557" y="3622898"/>
              <a:ext cx="148882"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7" name="Google Shape;10427;p74">
              <a:extLst>
                <a:ext uri="{FF2B5EF4-FFF2-40B4-BE49-F238E27FC236}">
                  <a16:creationId xmlns:a16="http://schemas.microsoft.com/office/drawing/2014/main" id="{BD1C3D1C-AB9F-426F-97EB-37AD46FC4FE2}"/>
                </a:ext>
              </a:extLst>
            </p:cNvPr>
            <p:cNvSpPr/>
            <p:nvPr/>
          </p:nvSpPr>
          <p:spPr>
            <a:xfrm>
              <a:off x="7326456" y="3555351"/>
              <a:ext cx="170983"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8" name="Google Shape;10428;p74">
              <a:extLst>
                <a:ext uri="{FF2B5EF4-FFF2-40B4-BE49-F238E27FC236}">
                  <a16:creationId xmlns:a16="http://schemas.microsoft.com/office/drawing/2014/main" id="{79D3A125-FD04-4533-9726-CC212D796FE1}"/>
                </a:ext>
              </a:extLst>
            </p:cNvPr>
            <p:cNvSpPr/>
            <p:nvPr/>
          </p:nvSpPr>
          <p:spPr>
            <a:xfrm>
              <a:off x="7348557" y="3692520"/>
              <a:ext cx="149861" cy="113650"/>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9" name="Google Shape;10429;p74">
              <a:extLst>
                <a:ext uri="{FF2B5EF4-FFF2-40B4-BE49-F238E27FC236}">
                  <a16:creationId xmlns:a16="http://schemas.microsoft.com/office/drawing/2014/main" id="{6C079022-35BC-44A2-9B13-9AA143CEC0A3}"/>
                </a:ext>
              </a:extLst>
            </p:cNvPr>
            <p:cNvSpPr/>
            <p:nvPr/>
          </p:nvSpPr>
          <p:spPr>
            <a:xfrm>
              <a:off x="7200653" y="3487805"/>
              <a:ext cx="105686" cy="13512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0" name="Google Shape;10435;p74">
            <a:extLst>
              <a:ext uri="{FF2B5EF4-FFF2-40B4-BE49-F238E27FC236}">
                <a16:creationId xmlns:a16="http://schemas.microsoft.com/office/drawing/2014/main" id="{4CFBAF1C-18EB-4CD4-AC64-11DF1B1CF449}"/>
              </a:ext>
            </a:extLst>
          </p:cNvPr>
          <p:cNvGrpSpPr/>
          <p:nvPr/>
        </p:nvGrpSpPr>
        <p:grpSpPr>
          <a:xfrm>
            <a:off x="7115010" y="3964609"/>
            <a:ext cx="532181" cy="525890"/>
            <a:chOff x="7115010" y="3964609"/>
            <a:chExt cx="532181" cy="525890"/>
          </a:xfrm>
        </p:grpSpPr>
        <p:sp>
          <p:nvSpPr>
            <p:cNvPr id="121" name="Google Shape;10436;p74">
              <a:extLst>
                <a:ext uri="{FF2B5EF4-FFF2-40B4-BE49-F238E27FC236}">
                  <a16:creationId xmlns:a16="http://schemas.microsoft.com/office/drawing/2014/main" id="{7A82094C-2309-4D48-B0E5-EAFBCB8F5E0C}"/>
                </a:ext>
              </a:extLst>
            </p:cNvPr>
            <p:cNvSpPr/>
            <p:nvPr/>
          </p:nvSpPr>
          <p:spPr>
            <a:xfrm>
              <a:off x="7364870" y="3964609"/>
              <a:ext cx="31089" cy="82798"/>
            </a:xfrm>
            <a:custGeom>
              <a:avLst/>
              <a:gdLst>
                <a:gd name="f0" fmla="val w"/>
                <a:gd name="f1" fmla="val h"/>
                <a:gd name="f2" fmla="val 0"/>
                <a:gd name="f3" fmla="val 694"/>
                <a:gd name="f4" fmla="val 1733"/>
                <a:gd name="f5" fmla="val 347"/>
                <a:gd name="f6" fmla="val 158"/>
                <a:gd name="f7" fmla="val 1355"/>
                <a:gd name="f8" fmla="val 1576"/>
                <a:gd name="f9" fmla="val 536"/>
                <a:gd name="f10" fmla="val 693"/>
                <a:gd name="f11" fmla="*/ f0 1 694"/>
                <a:gd name="f12" fmla="*/ f1 1 1733"/>
                <a:gd name="f13" fmla="val f2"/>
                <a:gd name="f14" fmla="val f3"/>
                <a:gd name="f15" fmla="val f4"/>
                <a:gd name="f16" fmla="+- f15 0 f13"/>
                <a:gd name="f17" fmla="+- f14 0 f13"/>
                <a:gd name="f18" fmla="*/ f17 1 694"/>
                <a:gd name="f19" fmla="*/ f16 1 173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694" h="1733">
                  <a:moveTo>
                    <a:pt x="f5" y="f2"/>
                  </a:moveTo>
                  <a:cubicBezTo>
                    <a:pt x="f6" y="f2"/>
                    <a:pt x="f2" y="f6"/>
                    <a:pt x="f2" y="f5"/>
                  </a:cubicBezTo>
                  <a:lnTo>
                    <a:pt x="f2" y="f7"/>
                  </a:lnTo>
                  <a:cubicBezTo>
                    <a:pt x="f2" y="f8"/>
                    <a:pt x="f6" y="f4"/>
                    <a:pt x="f5" y="f4"/>
                  </a:cubicBezTo>
                  <a:cubicBezTo>
                    <a:pt x="f9" y="f4"/>
                    <a:pt x="f10" y="f8"/>
                    <a:pt x="f10" y="f7"/>
                  </a:cubicBezTo>
                  <a:lnTo>
                    <a:pt x="f10" y="f5"/>
                  </a:lnTo>
                  <a:cubicBezTo>
                    <a:pt x="f10" y="f6"/>
                    <a:pt x="f9"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2" name="Google Shape;10437;p74">
              <a:extLst>
                <a:ext uri="{FF2B5EF4-FFF2-40B4-BE49-F238E27FC236}">
                  <a16:creationId xmlns:a16="http://schemas.microsoft.com/office/drawing/2014/main" id="{C45D42C7-7067-499A-8A2C-C4B352397542}"/>
                </a:ext>
              </a:extLst>
            </p:cNvPr>
            <p:cNvSpPr/>
            <p:nvPr/>
          </p:nvSpPr>
          <p:spPr>
            <a:xfrm>
              <a:off x="7240630" y="4029641"/>
              <a:ext cx="63569"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3" name="Google Shape;10438;p74">
              <a:extLst>
                <a:ext uri="{FF2B5EF4-FFF2-40B4-BE49-F238E27FC236}">
                  <a16:creationId xmlns:a16="http://schemas.microsoft.com/office/drawing/2014/main" id="{DED8D5FA-A12A-42BE-B517-350630117BEB}"/>
                </a:ext>
              </a:extLst>
            </p:cNvPr>
            <p:cNvSpPr/>
            <p:nvPr/>
          </p:nvSpPr>
          <p:spPr>
            <a:xfrm>
              <a:off x="7456575" y="4030208"/>
              <a:ext cx="63569" cy="65699"/>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4" name="Google Shape;10439;p74">
              <a:extLst>
                <a:ext uri="{FF2B5EF4-FFF2-40B4-BE49-F238E27FC236}">
                  <a16:creationId xmlns:a16="http://schemas.microsoft.com/office/drawing/2014/main" id="{E6C79B47-8FE3-4695-86F6-813DB8644F87}"/>
                </a:ext>
              </a:extLst>
            </p:cNvPr>
            <p:cNvSpPr/>
            <p:nvPr/>
          </p:nvSpPr>
          <p:spPr>
            <a:xfrm>
              <a:off x="7583622" y="4194755"/>
              <a:ext cx="63569" cy="231718"/>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5" name="Google Shape;10440;p74">
              <a:extLst>
                <a:ext uri="{FF2B5EF4-FFF2-40B4-BE49-F238E27FC236}">
                  <a16:creationId xmlns:a16="http://schemas.microsoft.com/office/drawing/2014/main" id="{2E8EF165-14AF-4CE9-95C8-E54FE1434D5B}"/>
                </a:ext>
              </a:extLst>
            </p:cNvPr>
            <p:cNvSpPr/>
            <p:nvPr/>
          </p:nvSpPr>
          <p:spPr>
            <a:xfrm>
              <a:off x="7115010" y="4196090"/>
              <a:ext cx="63569" cy="231864"/>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6" name="Google Shape;10441;p74">
              <a:extLst>
                <a:ext uri="{FF2B5EF4-FFF2-40B4-BE49-F238E27FC236}">
                  <a16:creationId xmlns:a16="http://schemas.microsoft.com/office/drawing/2014/main" id="{9560FBAA-E865-4633-B1C8-5EE83AD6B859}"/>
                </a:ext>
              </a:extLst>
            </p:cNvPr>
            <p:cNvSpPr/>
            <p:nvPr/>
          </p:nvSpPr>
          <p:spPr>
            <a:xfrm>
              <a:off x="7292870" y="4212796"/>
              <a:ext cx="256928" cy="198635"/>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7" name="Google Shape;10442;p74">
              <a:extLst>
                <a:ext uri="{FF2B5EF4-FFF2-40B4-BE49-F238E27FC236}">
                  <a16:creationId xmlns:a16="http://schemas.microsoft.com/office/drawing/2014/main" id="{77E838A7-7B99-4426-A607-95B276E6776E}"/>
                </a:ext>
              </a:extLst>
            </p:cNvPr>
            <p:cNvSpPr/>
            <p:nvPr/>
          </p:nvSpPr>
          <p:spPr>
            <a:xfrm>
              <a:off x="7206761" y="4130052"/>
              <a:ext cx="314809" cy="360447"/>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8" name="Google Shape;10443;p74">
            <a:extLst>
              <a:ext uri="{FF2B5EF4-FFF2-40B4-BE49-F238E27FC236}">
                <a16:creationId xmlns:a16="http://schemas.microsoft.com/office/drawing/2014/main" id="{3052B69E-1010-44BF-A06E-E09FD271BB58}"/>
              </a:ext>
            </a:extLst>
          </p:cNvPr>
          <p:cNvGrpSpPr/>
          <p:nvPr/>
        </p:nvGrpSpPr>
        <p:grpSpPr>
          <a:xfrm>
            <a:off x="8485458" y="3337111"/>
            <a:ext cx="413308" cy="440512"/>
            <a:chOff x="8485458" y="3337111"/>
            <a:chExt cx="413308" cy="440512"/>
          </a:xfrm>
        </p:grpSpPr>
        <p:sp>
          <p:nvSpPr>
            <p:cNvPr id="129" name="Google Shape;10444;p74">
              <a:extLst>
                <a:ext uri="{FF2B5EF4-FFF2-40B4-BE49-F238E27FC236}">
                  <a16:creationId xmlns:a16="http://schemas.microsoft.com/office/drawing/2014/main" id="{368FB5F8-9568-4182-97F9-B92F928D8D41}"/>
                </a:ext>
              </a:extLst>
            </p:cNvPr>
            <p:cNvSpPr/>
            <p:nvPr/>
          </p:nvSpPr>
          <p:spPr>
            <a:xfrm>
              <a:off x="8521741" y="3337111"/>
              <a:ext cx="120956" cy="128912"/>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0" name="Google Shape;10445;p74">
              <a:extLst>
                <a:ext uri="{FF2B5EF4-FFF2-40B4-BE49-F238E27FC236}">
                  <a16:creationId xmlns:a16="http://schemas.microsoft.com/office/drawing/2014/main" id="{98A58B76-D438-4A68-89C7-B9F8A7AEFFC1}"/>
                </a:ext>
              </a:extLst>
            </p:cNvPr>
            <p:cNvSpPr/>
            <p:nvPr/>
          </p:nvSpPr>
          <p:spPr>
            <a:xfrm>
              <a:off x="8681112" y="3389836"/>
              <a:ext cx="145133" cy="101059"/>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1" name="Google Shape;10446;p74">
              <a:extLst>
                <a:ext uri="{FF2B5EF4-FFF2-40B4-BE49-F238E27FC236}">
                  <a16:creationId xmlns:a16="http://schemas.microsoft.com/office/drawing/2014/main" id="{B2FC1D3C-C4AE-4CCF-9350-947E743F9D6B}"/>
                </a:ext>
              </a:extLst>
            </p:cNvPr>
            <p:cNvSpPr/>
            <p:nvPr/>
          </p:nvSpPr>
          <p:spPr>
            <a:xfrm>
              <a:off x="8530529" y="3619963"/>
              <a:ext cx="148416" cy="102732"/>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2" name="Google Shape;10447;p74">
              <a:extLst>
                <a:ext uri="{FF2B5EF4-FFF2-40B4-BE49-F238E27FC236}">
                  <a16:creationId xmlns:a16="http://schemas.microsoft.com/office/drawing/2014/main" id="{E6E3C21F-4837-42C1-8F6E-117955C2E827}"/>
                </a:ext>
              </a:extLst>
            </p:cNvPr>
            <p:cNvSpPr/>
            <p:nvPr/>
          </p:nvSpPr>
          <p:spPr>
            <a:xfrm>
              <a:off x="8739368" y="3517523"/>
              <a:ext cx="124239" cy="127723"/>
            </a:xfrm>
            <a:custGeom>
              <a:avLst/>
              <a:gdLst>
                <a:gd name="f0" fmla="val w"/>
                <a:gd name="f1" fmla="val h"/>
                <a:gd name="f2" fmla="val 0"/>
                <a:gd name="f3" fmla="val 3560"/>
                <a:gd name="f4" fmla="val 3435"/>
                <a:gd name="f5" fmla="val 1796"/>
                <a:gd name="f6" fmla="val 788"/>
                <a:gd name="f7" fmla="val 1733"/>
                <a:gd name="f8" fmla="val 2647"/>
                <a:gd name="f9" fmla="val 3434"/>
                <a:gd name="f10" fmla="val 2741"/>
                <a:gd name="f11" fmla="val 3561"/>
                <a:gd name="f12" fmla="val 2773"/>
                <a:gd name="f13" fmla="*/ f0 1 3560"/>
                <a:gd name="f14" fmla="*/ f1 1 3435"/>
                <a:gd name="f15" fmla="val f2"/>
                <a:gd name="f16" fmla="val f3"/>
                <a:gd name="f17" fmla="val f4"/>
                <a:gd name="f18" fmla="+- f17 0 f15"/>
                <a:gd name="f19" fmla="+- f16 0 f15"/>
                <a:gd name="f20" fmla="*/ f19 1 3560"/>
                <a:gd name="f21" fmla="*/ f18 1 343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560" h="3435">
                  <a:moveTo>
                    <a:pt x="f5" y="f2"/>
                  </a:moveTo>
                  <a:cubicBezTo>
                    <a:pt x="f6" y="f2"/>
                    <a:pt x="f2" y="f6"/>
                    <a:pt x="f2" y="f7"/>
                  </a:cubicBezTo>
                  <a:cubicBezTo>
                    <a:pt x="f2" y="f8"/>
                    <a:pt x="f6" y="f9"/>
                    <a:pt x="f5" y="f9"/>
                  </a:cubicBezTo>
                  <a:cubicBezTo>
                    <a:pt x="f10" y="f9"/>
                    <a:pt x="f11" y="f8"/>
                    <a:pt x="f11" y="f7"/>
                  </a:cubicBezTo>
                  <a:cubicBezTo>
                    <a:pt x="f11" y="f6"/>
                    <a:pt x="f12"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3" name="Google Shape;10448;p74">
              <a:extLst>
                <a:ext uri="{FF2B5EF4-FFF2-40B4-BE49-F238E27FC236}">
                  <a16:creationId xmlns:a16="http://schemas.microsoft.com/office/drawing/2014/main" id="{2E59F5E9-C94E-468E-8262-6EFD700F77A9}"/>
                </a:ext>
              </a:extLst>
            </p:cNvPr>
            <p:cNvSpPr/>
            <p:nvPr/>
          </p:nvSpPr>
          <p:spPr>
            <a:xfrm>
              <a:off x="8485458" y="3463646"/>
              <a:ext cx="193487" cy="131216"/>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4" name="Google Shape;10449;p74">
              <a:extLst>
                <a:ext uri="{FF2B5EF4-FFF2-40B4-BE49-F238E27FC236}">
                  <a16:creationId xmlns:a16="http://schemas.microsoft.com/office/drawing/2014/main" id="{FC9C7F71-1963-4C9A-A8D0-81415EDF1C0B}"/>
                </a:ext>
              </a:extLst>
            </p:cNvPr>
            <p:cNvSpPr/>
            <p:nvPr/>
          </p:nvSpPr>
          <p:spPr>
            <a:xfrm>
              <a:off x="8703085" y="3644021"/>
              <a:ext cx="195681" cy="13360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5" name="Google Shape;10468;p74">
            <a:extLst>
              <a:ext uri="{FF2B5EF4-FFF2-40B4-BE49-F238E27FC236}">
                <a16:creationId xmlns:a16="http://schemas.microsoft.com/office/drawing/2014/main" id="{8C0FEC67-1D25-43F6-AE6B-4FBB2E93B067}"/>
              </a:ext>
            </a:extLst>
          </p:cNvPr>
          <p:cNvGrpSpPr/>
          <p:nvPr/>
        </p:nvGrpSpPr>
        <p:grpSpPr>
          <a:xfrm>
            <a:off x="4518525" y="3505288"/>
            <a:ext cx="362112" cy="384907"/>
            <a:chOff x="4518525" y="3505288"/>
            <a:chExt cx="362112" cy="384907"/>
          </a:xfrm>
        </p:grpSpPr>
        <p:sp>
          <p:nvSpPr>
            <p:cNvPr id="136" name="Google Shape;10469;p74">
              <a:extLst>
                <a:ext uri="{FF2B5EF4-FFF2-40B4-BE49-F238E27FC236}">
                  <a16:creationId xmlns:a16="http://schemas.microsoft.com/office/drawing/2014/main" id="{601B4D00-25F8-40B9-A93C-351BD63B5B5B}"/>
                </a:ext>
              </a:extLst>
            </p:cNvPr>
            <p:cNvSpPr/>
            <p:nvPr/>
          </p:nvSpPr>
          <p:spPr>
            <a:xfrm>
              <a:off x="4731727" y="3731483"/>
              <a:ext cx="148910" cy="158712"/>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7" name="Google Shape;10470;p74">
              <a:extLst>
                <a:ext uri="{FF2B5EF4-FFF2-40B4-BE49-F238E27FC236}">
                  <a16:creationId xmlns:a16="http://schemas.microsoft.com/office/drawing/2014/main" id="{7AC35500-41DF-4AE8-9E89-0347F183AE13}"/>
                </a:ext>
              </a:extLst>
            </p:cNvPr>
            <p:cNvSpPr/>
            <p:nvPr/>
          </p:nvSpPr>
          <p:spPr>
            <a:xfrm>
              <a:off x="4519495" y="3618902"/>
              <a:ext cx="317918" cy="225216"/>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8" name="Google Shape;10471;p74">
              <a:extLst>
                <a:ext uri="{FF2B5EF4-FFF2-40B4-BE49-F238E27FC236}">
                  <a16:creationId xmlns:a16="http://schemas.microsoft.com/office/drawing/2014/main" id="{41C9BC1E-80F6-4AAE-92A3-B417CE0B63BB}"/>
                </a:ext>
              </a:extLst>
            </p:cNvPr>
            <p:cNvSpPr/>
            <p:nvPr/>
          </p:nvSpPr>
          <p:spPr>
            <a:xfrm>
              <a:off x="4518525" y="3505288"/>
              <a:ext cx="318897"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9" name="Google Shape;10483;p74">
            <a:extLst>
              <a:ext uri="{FF2B5EF4-FFF2-40B4-BE49-F238E27FC236}">
                <a16:creationId xmlns:a16="http://schemas.microsoft.com/office/drawing/2014/main" id="{0C32ADD9-4A4F-478E-844C-46C0A7048AF9}"/>
              </a:ext>
            </a:extLst>
          </p:cNvPr>
          <p:cNvGrpSpPr/>
          <p:nvPr/>
        </p:nvGrpSpPr>
        <p:grpSpPr>
          <a:xfrm>
            <a:off x="7861224" y="3405207"/>
            <a:ext cx="340010" cy="360336"/>
            <a:chOff x="7861224" y="3405207"/>
            <a:chExt cx="340010" cy="360336"/>
          </a:xfrm>
        </p:grpSpPr>
        <p:sp>
          <p:nvSpPr>
            <p:cNvPr id="140" name="Google Shape;10484;p74">
              <a:extLst>
                <a:ext uri="{FF2B5EF4-FFF2-40B4-BE49-F238E27FC236}">
                  <a16:creationId xmlns:a16="http://schemas.microsoft.com/office/drawing/2014/main" id="{BD171104-A396-4878-9E73-0B4C0152D749}"/>
                </a:ext>
              </a:extLst>
            </p:cNvPr>
            <p:cNvSpPr/>
            <p:nvPr/>
          </p:nvSpPr>
          <p:spPr>
            <a:xfrm>
              <a:off x="8052352" y="3607874"/>
              <a:ext cx="148882" cy="157669"/>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1" name="Google Shape;10485;p74">
              <a:extLst>
                <a:ext uri="{FF2B5EF4-FFF2-40B4-BE49-F238E27FC236}">
                  <a16:creationId xmlns:a16="http://schemas.microsoft.com/office/drawing/2014/main" id="{E4304241-C58E-49E0-8DC9-EA716C843373}"/>
                </a:ext>
              </a:extLst>
            </p:cNvPr>
            <p:cNvSpPr/>
            <p:nvPr/>
          </p:nvSpPr>
          <p:spPr>
            <a:xfrm>
              <a:off x="7861224" y="3482986"/>
              <a:ext cx="43260" cy="281516"/>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2" name="Google Shape;10486;p74">
              <a:extLst>
                <a:ext uri="{FF2B5EF4-FFF2-40B4-BE49-F238E27FC236}">
                  <a16:creationId xmlns:a16="http://schemas.microsoft.com/office/drawing/2014/main" id="{30BA2D3B-A105-4F5A-AD49-DA32B5E0AEE0}"/>
                </a:ext>
              </a:extLst>
            </p:cNvPr>
            <p:cNvSpPr/>
            <p:nvPr/>
          </p:nvSpPr>
          <p:spPr>
            <a:xfrm>
              <a:off x="7924592" y="3494260"/>
              <a:ext cx="213265" cy="270241"/>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3" name="Google Shape;10487;p74">
              <a:extLst>
                <a:ext uri="{FF2B5EF4-FFF2-40B4-BE49-F238E27FC236}">
                  <a16:creationId xmlns:a16="http://schemas.microsoft.com/office/drawing/2014/main" id="{6B78E655-90E6-43AD-BE4D-A49EAA5255D6}"/>
                </a:ext>
              </a:extLst>
            </p:cNvPr>
            <p:cNvSpPr/>
            <p:nvPr/>
          </p:nvSpPr>
          <p:spPr>
            <a:xfrm>
              <a:off x="7967825" y="3629354"/>
              <a:ext cx="80723"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4" name="Google Shape;10488;p74">
              <a:extLst>
                <a:ext uri="{FF2B5EF4-FFF2-40B4-BE49-F238E27FC236}">
                  <a16:creationId xmlns:a16="http://schemas.microsoft.com/office/drawing/2014/main" id="{A71AB4FD-F87C-4090-871C-33E33F1D3907}"/>
                </a:ext>
              </a:extLst>
            </p:cNvPr>
            <p:cNvSpPr/>
            <p:nvPr/>
          </p:nvSpPr>
          <p:spPr>
            <a:xfrm>
              <a:off x="7861224" y="3405207"/>
              <a:ext cx="275664" cy="66568"/>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5" name="Google Shape;10497;p74">
            <a:extLst>
              <a:ext uri="{FF2B5EF4-FFF2-40B4-BE49-F238E27FC236}">
                <a16:creationId xmlns:a16="http://schemas.microsoft.com/office/drawing/2014/main" id="{C5C52444-D373-419C-B91A-65B36BA027A4}"/>
              </a:ext>
            </a:extLst>
          </p:cNvPr>
          <p:cNvGrpSpPr/>
          <p:nvPr/>
        </p:nvGrpSpPr>
        <p:grpSpPr>
          <a:xfrm>
            <a:off x="7780309" y="1954630"/>
            <a:ext cx="472763" cy="502508"/>
            <a:chOff x="7780309" y="1954630"/>
            <a:chExt cx="472763" cy="502508"/>
          </a:xfrm>
        </p:grpSpPr>
        <p:sp>
          <p:nvSpPr>
            <p:cNvPr id="146" name="Google Shape;10498;p74">
              <a:extLst>
                <a:ext uri="{FF2B5EF4-FFF2-40B4-BE49-F238E27FC236}">
                  <a16:creationId xmlns:a16="http://schemas.microsoft.com/office/drawing/2014/main" id="{5D364FFE-4665-4A2A-BBDD-D916A12A4406}"/>
                </a:ext>
              </a:extLst>
            </p:cNvPr>
            <p:cNvSpPr/>
            <p:nvPr/>
          </p:nvSpPr>
          <p:spPr>
            <a:xfrm>
              <a:off x="7945834" y="1954630"/>
              <a:ext cx="137937" cy="147017"/>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7" name="Google Shape;10499;p74">
              <a:extLst>
                <a:ext uri="{FF2B5EF4-FFF2-40B4-BE49-F238E27FC236}">
                  <a16:creationId xmlns:a16="http://schemas.microsoft.com/office/drawing/2014/main" id="{9186E3AF-B5E7-4B38-B54C-F245F0B6B4EF}"/>
                </a:ext>
              </a:extLst>
            </p:cNvPr>
            <p:cNvSpPr/>
            <p:nvPr/>
          </p:nvSpPr>
          <p:spPr>
            <a:xfrm>
              <a:off x="7780309" y="2248619"/>
              <a:ext cx="472763" cy="208519"/>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8" name="Google Shape;10500;p74">
              <a:extLst>
                <a:ext uri="{FF2B5EF4-FFF2-40B4-BE49-F238E27FC236}">
                  <a16:creationId xmlns:a16="http://schemas.microsoft.com/office/drawing/2014/main" id="{83CE841C-5E05-4525-9503-60BF095D9FAE}"/>
                </a:ext>
              </a:extLst>
            </p:cNvPr>
            <p:cNvSpPr/>
            <p:nvPr/>
          </p:nvSpPr>
          <p:spPr>
            <a:xfrm>
              <a:off x="8102553" y="2014779"/>
              <a:ext cx="119155" cy="205804"/>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9" name="Google Shape;10501;p74">
              <a:extLst>
                <a:ext uri="{FF2B5EF4-FFF2-40B4-BE49-F238E27FC236}">
                  <a16:creationId xmlns:a16="http://schemas.microsoft.com/office/drawing/2014/main" id="{D1160DB0-D952-4D7A-B2F7-7AB56D2F41DC}"/>
                </a:ext>
              </a:extLst>
            </p:cNvPr>
            <p:cNvSpPr/>
            <p:nvPr/>
          </p:nvSpPr>
          <p:spPr>
            <a:xfrm>
              <a:off x="7807887" y="2014779"/>
              <a:ext cx="119155" cy="205804"/>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0" name="Google Shape;10502;p74">
              <a:extLst>
                <a:ext uri="{FF2B5EF4-FFF2-40B4-BE49-F238E27FC236}">
                  <a16:creationId xmlns:a16="http://schemas.microsoft.com/office/drawing/2014/main" id="{9B71AF3D-87F6-47E1-8C78-59F2E4F3C164}"/>
                </a:ext>
              </a:extLst>
            </p:cNvPr>
            <p:cNvSpPr/>
            <p:nvPr/>
          </p:nvSpPr>
          <p:spPr>
            <a:xfrm>
              <a:off x="8026063" y="2096262"/>
              <a:ext cx="112910" cy="120335"/>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1" name="Google Shape;10503;p74">
              <a:extLst>
                <a:ext uri="{FF2B5EF4-FFF2-40B4-BE49-F238E27FC236}">
                  <a16:creationId xmlns:a16="http://schemas.microsoft.com/office/drawing/2014/main" id="{5C4B2F19-9B58-4593-A844-4933C1A6AFD3}"/>
                </a:ext>
              </a:extLst>
            </p:cNvPr>
            <p:cNvSpPr/>
            <p:nvPr/>
          </p:nvSpPr>
          <p:spPr>
            <a:xfrm>
              <a:off x="7888163" y="2097624"/>
              <a:ext cx="112864" cy="124321"/>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52" name="Google Shape;10234;p74">
            <a:extLst>
              <a:ext uri="{FF2B5EF4-FFF2-40B4-BE49-F238E27FC236}">
                <a16:creationId xmlns:a16="http://schemas.microsoft.com/office/drawing/2014/main" id="{A257748C-DF6F-4816-A522-EEAD4C4A99FC}"/>
              </a:ext>
            </a:extLst>
          </p:cNvPr>
          <p:cNvGrpSpPr/>
          <p:nvPr/>
        </p:nvGrpSpPr>
        <p:grpSpPr>
          <a:xfrm>
            <a:off x="3787015" y="1990795"/>
            <a:ext cx="470257" cy="502498"/>
            <a:chOff x="3787015" y="1990795"/>
            <a:chExt cx="470257" cy="502498"/>
          </a:xfrm>
        </p:grpSpPr>
        <p:sp>
          <p:nvSpPr>
            <p:cNvPr id="153" name="Google Shape;10235;p74">
              <a:extLst>
                <a:ext uri="{FF2B5EF4-FFF2-40B4-BE49-F238E27FC236}">
                  <a16:creationId xmlns:a16="http://schemas.microsoft.com/office/drawing/2014/main" id="{6929CB6C-34C8-44FD-B7D6-EA157437F487}"/>
                </a:ext>
              </a:extLst>
            </p:cNvPr>
            <p:cNvSpPr/>
            <p:nvPr/>
          </p:nvSpPr>
          <p:spPr>
            <a:xfrm>
              <a:off x="3993925" y="2255385"/>
              <a:ext cx="56436" cy="60185"/>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4" name="Google Shape;10236;p74">
              <a:extLst>
                <a:ext uri="{FF2B5EF4-FFF2-40B4-BE49-F238E27FC236}">
                  <a16:creationId xmlns:a16="http://schemas.microsoft.com/office/drawing/2014/main" id="{864A410E-BEB3-4DB0-8759-891658B2454B}"/>
                </a:ext>
              </a:extLst>
            </p:cNvPr>
            <p:cNvSpPr/>
            <p:nvPr/>
          </p:nvSpPr>
          <p:spPr>
            <a:xfrm>
              <a:off x="3967581" y="2344923"/>
              <a:ext cx="11162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5" name="Google Shape;10237;p74">
              <a:extLst>
                <a:ext uri="{FF2B5EF4-FFF2-40B4-BE49-F238E27FC236}">
                  <a16:creationId xmlns:a16="http://schemas.microsoft.com/office/drawing/2014/main" id="{E97FC6F7-C80D-4C72-BD39-47C11A795CAC}"/>
                </a:ext>
              </a:extLst>
            </p:cNvPr>
            <p:cNvSpPr/>
            <p:nvPr/>
          </p:nvSpPr>
          <p:spPr>
            <a:xfrm>
              <a:off x="3898608" y="2197906"/>
              <a:ext cx="249576" cy="295387"/>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6" name="Google Shape;10238;p74">
              <a:extLst>
                <a:ext uri="{FF2B5EF4-FFF2-40B4-BE49-F238E27FC236}">
                  <a16:creationId xmlns:a16="http://schemas.microsoft.com/office/drawing/2014/main" id="{A755863F-1BE5-48E8-AA59-B5465211D25F}"/>
                </a:ext>
              </a:extLst>
            </p:cNvPr>
            <p:cNvSpPr/>
            <p:nvPr/>
          </p:nvSpPr>
          <p:spPr>
            <a:xfrm>
              <a:off x="3871030" y="1990795"/>
              <a:ext cx="304732" cy="60185"/>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7" name="Google Shape;10239;p74">
              <a:extLst>
                <a:ext uri="{FF2B5EF4-FFF2-40B4-BE49-F238E27FC236}">
                  <a16:creationId xmlns:a16="http://schemas.microsoft.com/office/drawing/2014/main" id="{0A60F4A7-F7AD-43BC-8B4A-684A6530C7F6}"/>
                </a:ext>
              </a:extLst>
            </p:cNvPr>
            <p:cNvSpPr/>
            <p:nvPr/>
          </p:nvSpPr>
          <p:spPr>
            <a:xfrm>
              <a:off x="3787015" y="2081649"/>
              <a:ext cx="470257" cy="233921"/>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58" name="Google Shape;10251;p74">
            <a:extLst>
              <a:ext uri="{FF2B5EF4-FFF2-40B4-BE49-F238E27FC236}">
                <a16:creationId xmlns:a16="http://schemas.microsoft.com/office/drawing/2014/main" id="{AFEEE994-5A13-449F-9946-E406C99D9900}"/>
              </a:ext>
            </a:extLst>
          </p:cNvPr>
          <p:cNvGrpSpPr/>
          <p:nvPr/>
        </p:nvGrpSpPr>
        <p:grpSpPr>
          <a:xfrm>
            <a:off x="7125160" y="1994955"/>
            <a:ext cx="304732" cy="502508"/>
            <a:chOff x="7125160" y="1994955"/>
            <a:chExt cx="304732" cy="502508"/>
          </a:xfrm>
        </p:grpSpPr>
        <p:sp>
          <p:nvSpPr>
            <p:cNvPr id="159" name="Google Shape;10252;p74">
              <a:extLst>
                <a:ext uri="{FF2B5EF4-FFF2-40B4-BE49-F238E27FC236}">
                  <a16:creationId xmlns:a16="http://schemas.microsoft.com/office/drawing/2014/main" id="{48FE1E88-F1F6-4F14-BC9F-E366ECFA3122}"/>
                </a:ext>
              </a:extLst>
            </p:cNvPr>
            <p:cNvSpPr/>
            <p:nvPr/>
          </p:nvSpPr>
          <p:spPr>
            <a:xfrm>
              <a:off x="7291955" y="2266212"/>
              <a:ext cx="109087" cy="143030"/>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0" name="Google Shape;10253;p74">
              <a:extLst>
                <a:ext uri="{FF2B5EF4-FFF2-40B4-BE49-F238E27FC236}">
                  <a16:creationId xmlns:a16="http://schemas.microsoft.com/office/drawing/2014/main" id="{CD092D6D-61BA-4650-89CE-CA8CA50EEB06}"/>
                </a:ext>
              </a:extLst>
            </p:cNvPr>
            <p:cNvSpPr/>
            <p:nvPr/>
          </p:nvSpPr>
          <p:spPr>
            <a:xfrm>
              <a:off x="7226731" y="2355750"/>
              <a:ext cx="99093"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1" name="Google Shape;10254;p74">
              <a:extLst>
                <a:ext uri="{FF2B5EF4-FFF2-40B4-BE49-F238E27FC236}">
                  <a16:creationId xmlns:a16="http://schemas.microsoft.com/office/drawing/2014/main" id="{0DD66CBB-09E4-4921-B1F8-60AC61EAE01D}"/>
                </a:ext>
              </a:extLst>
            </p:cNvPr>
            <p:cNvSpPr/>
            <p:nvPr/>
          </p:nvSpPr>
          <p:spPr>
            <a:xfrm>
              <a:off x="7152738" y="2263542"/>
              <a:ext cx="110395" cy="144383"/>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2" name="Google Shape;10255;p74">
              <a:extLst>
                <a:ext uri="{FF2B5EF4-FFF2-40B4-BE49-F238E27FC236}">
                  <a16:creationId xmlns:a16="http://schemas.microsoft.com/office/drawing/2014/main" id="{FAF19B36-8788-4E6F-B718-9B7598DEABDB}"/>
                </a:ext>
              </a:extLst>
            </p:cNvPr>
            <p:cNvSpPr/>
            <p:nvPr/>
          </p:nvSpPr>
          <p:spPr>
            <a:xfrm>
              <a:off x="7125160" y="2437278"/>
              <a:ext cx="304732" cy="60185"/>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3" name="Google Shape;10256;p74">
              <a:extLst>
                <a:ext uri="{FF2B5EF4-FFF2-40B4-BE49-F238E27FC236}">
                  <a16:creationId xmlns:a16="http://schemas.microsoft.com/office/drawing/2014/main" id="{C7734C1C-6EDE-465F-B1E7-5AA834469702}"/>
                </a:ext>
              </a:extLst>
            </p:cNvPr>
            <p:cNvSpPr/>
            <p:nvPr/>
          </p:nvSpPr>
          <p:spPr>
            <a:xfrm>
              <a:off x="7125160" y="1994955"/>
              <a:ext cx="304732" cy="60185"/>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4" name="Google Shape;10257;p74">
              <a:extLst>
                <a:ext uri="{FF2B5EF4-FFF2-40B4-BE49-F238E27FC236}">
                  <a16:creationId xmlns:a16="http://schemas.microsoft.com/office/drawing/2014/main" id="{F9216927-C300-4C6A-9ECD-BC6F0F84C140}"/>
                </a:ext>
              </a:extLst>
            </p:cNvPr>
            <p:cNvSpPr/>
            <p:nvPr/>
          </p:nvSpPr>
          <p:spPr>
            <a:xfrm>
              <a:off x="7154018" y="2081823"/>
              <a:ext cx="247025"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5" name="Google Shape;10258;p74">
              <a:extLst>
                <a:ext uri="{FF2B5EF4-FFF2-40B4-BE49-F238E27FC236}">
                  <a16:creationId xmlns:a16="http://schemas.microsoft.com/office/drawing/2014/main" id="{4B9E033A-D6EF-454C-82BF-1B7E05E37004}"/>
                </a:ext>
              </a:extLst>
            </p:cNvPr>
            <p:cNvSpPr/>
            <p:nvPr/>
          </p:nvSpPr>
          <p:spPr>
            <a:xfrm>
              <a:off x="7151513" y="2135270"/>
              <a:ext cx="248296" cy="125638"/>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66" name="Google Shape;10297;p74">
            <a:extLst>
              <a:ext uri="{FF2B5EF4-FFF2-40B4-BE49-F238E27FC236}">
                <a16:creationId xmlns:a16="http://schemas.microsoft.com/office/drawing/2014/main" id="{6C0D0F9E-2496-4385-8F51-49E0FE6DE9D4}"/>
              </a:ext>
            </a:extLst>
          </p:cNvPr>
          <p:cNvGrpSpPr/>
          <p:nvPr/>
        </p:nvGrpSpPr>
        <p:grpSpPr>
          <a:xfrm>
            <a:off x="4513661" y="1981623"/>
            <a:ext cx="470211" cy="499829"/>
            <a:chOff x="4513661" y="1981623"/>
            <a:chExt cx="470211" cy="499829"/>
          </a:xfrm>
        </p:grpSpPr>
        <p:sp>
          <p:nvSpPr>
            <p:cNvPr id="167" name="Google Shape;10298;p74">
              <a:extLst>
                <a:ext uri="{FF2B5EF4-FFF2-40B4-BE49-F238E27FC236}">
                  <a16:creationId xmlns:a16="http://schemas.microsoft.com/office/drawing/2014/main" id="{25C00E44-3C72-4221-BEAE-DF8C296424CB}"/>
                </a:ext>
              </a:extLst>
            </p:cNvPr>
            <p:cNvSpPr/>
            <p:nvPr/>
          </p:nvSpPr>
          <p:spPr>
            <a:xfrm>
              <a:off x="4621469" y="2246214"/>
              <a:ext cx="56473" cy="60185"/>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8" name="Google Shape;10299;p74">
              <a:extLst>
                <a:ext uri="{FF2B5EF4-FFF2-40B4-BE49-F238E27FC236}">
                  <a16:creationId xmlns:a16="http://schemas.microsoft.com/office/drawing/2014/main" id="{381F0FB3-2D71-4878-83F3-F761AE0A0A7E}"/>
                </a:ext>
              </a:extLst>
            </p:cNvPr>
            <p:cNvSpPr/>
            <p:nvPr/>
          </p:nvSpPr>
          <p:spPr>
            <a:xfrm>
              <a:off x="4595125" y="2335752"/>
              <a:ext cx="110395"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9" name="Google Shape;10300;p74">
              <a:extLst>
                <a:ext uri="{FF2B5EF4-FFF2-40B4-BE49-F238E27FC236}">
                  <a16:creationId xmlns:a16="http://schemas.microsoft.com/office/drawing/2014/main" id="{56B954DD-C18D-4603-92BB-B4A8543FD30A}"/>
                </a:ext>
              </a:extLst>
            </p:cNvPr>
            <p:cNvSpPr/>
            <p:nvPr/>
          </p:nvSpPr>
          <p:spPr>
            <a:xfrm>
              <a:off x="4513661" y="2159346"/>
              <a:ext cx="470211" cy="322106"/>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0" name="Google Shape;10301;p74">
              <a:extLst>
                <a:ext uri="{FF2B5EF4-FFF2-40B4-BE49-F238E27FC236}">
                  <a16:creationId xmlns:a16="http://schemas.microsoft.com/office/drawing/2014/main" id="{CB75F8B6-9E99-4F52-9D0D-A9F42C0BEAB2}"/>
                </a:ext>
              </a:extLst>
            </p:cNvPr>
            <p:cNvSpPr/>
            <p:nvPr/>
          </p:nvSpPr>
          <p:spPr>
            <a:xfrm>
              <a:off x="4650327" y="2069808"/>
              <a:ext cx="194374" cy="118972"/>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1" name="Google Shape;10302;p74">
              <a:extLst>
                <a:ext uri="{FF2B5EF4-FFF2-40B4-BE49-F238E27FC236}">
                  <a16:creationId xmlns:a16="http://schemas.microsoft.com/office/drawing/2014/main" id="{03D37B97-03F9-449B-B9D7-35AA8B2AB0C1}"/>
                </a:ext>
              </a:extLst>
            </p:cNvPr>
            <p:cNvSpPr/>
            <p:nvPr/>
          </p:nvSpPr>
          <p:spPr>
            <a:xfrm>
              <a:off x="4677905" y="1981623"/>
              <a:ext cx="137937" cy="60185"/>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72" name="Google Shape;10352;p74">
            <a:extLst>
              <a:ext uri="{FF2B5EF4-FFF2-40B4-BE49-F238E27FC236}">
                <a16:creationId xmlns:a16="http://schemas.microsoft.com/office/drawing/2014/main" id="{DE7CC7ED-1FAF-4417-A254-ABA798FA2A97}"/>
              </a:ext>
            </a:extLst>
          </p:cNvPr>
          <p:cNvGrpSpPr/>
          <p:nvPr/>
        </p:nvGrpSpPr>
        <p:grpSpPr>
          <a:xfrm>
            <a:off x="5183239" y="1990100"/>
            <a:ext cx="471492" cy="504291"/>
            <a:chOff x="5183239" y="1990100"/>
            <a:chExt cx="471492" cy="504291"/>
          </a:xfrm>
        </p:grpSpPr>
        <p:sp>
          <p:nvSpPr>
            <p:cNvPr id="173" name="Google Shape;10353;p74">
              <a:extLst>
                <a:ext uri="{FF2B5EF4-FFF2-40B4-BE49-F238E27FC236}">
                  <a16:creationId xmlns:a16="http://schemas.microsoft.com/office/drawing/2014/main" id="{16AFBC9B-3366-4D42-BA51-1AE9D58E1F70}"/>
                </a:ext>
              </a:extLst>
            </p:cNvPr>
            <p:cNvSpPr/>
            <p:nvPr/>
          </p:nvSpPr>
          <p:spPr>
            <a:xfrm>
              <a:off x="5319906" y="2108359"/>
              <a:ext cx="194374" cy="168432"/>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4" name="Google Shape;10354;p74">
              <a:extLst>
                <a:ext uri="{FF2B5EF4-FFF2-40B4-BE49-F238E27FC236}">
                  <a16:creationId xmlns:a16="http://schemas.microsoft.com/office/drawing/2014/main" id="{25C96022-D561-42AC-AE6C-2EF06D12B6B7}"/>
                </a:ext>
              </a:extLst>
            </p:cNvPr>
            <p:cNvSpPr/>
            <p:nvPr/>
          </p:nvSpPr>
          <p:spPr>
            <a:xfrm>
              <a:off x="5390104" y="2168499"/>
              <a:ext cx="56473" cy="60185"/>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5" name="Google Shape;10355;p74">
              <a:extLst>
                <a:ext uri="{FF2B5EF4-FFF2-40B4-BE49-F238E27FC236}">
                  <a16:creationId xmlns:a16="http://schemas.microsoft.com/office/drawing/2014/main" id="{DE06424B-D715-4E65-824B-01840B3195F3}"/>
                </a:ext>
              </a:extLst>
            </p:cNvPr>
            <p:cNvSpPr/>
            <p:nvPr/>
          </p:nvSpPr>
          <p:spPr>
            <a:xfrm>
              <a:off x="5212089" y="1990100"/>
              <a:ext cx="412549" cy="443035"/>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6" name="Google Shape;10356;p74">
              <a:extLst>
                <a:ext uri="{FF2B5EF4-FFF2-40B4-BE49-F238E27FC236}">
                  <a16:creationId xmlns:a16="http://schemas.microsoft.com/office/drawing/2014/main" id="{7E242617-D136-48A1-B1CC-39E8F83EAC83}"/>
                </a:ext>
              </a:extLst>
            </p:cNvPr>
            <p:cNvSpPr/>
            <p:nvPr/>
          </p:nvSpPr>
          <p:spPr>
            <a:xfrm>
              <a:off x="5365040" y="2256730"/>
              <a:ext cx="106619"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7" name="Google Shape;10357;p74">
              <a:extLst>
                <a:ext uri="{FF2B5EF4-FFF2-40B4-BE49-F238E27FC236}">
                  <a16:creationId xmlns:a16="http://schemas.microsoft.com/office/drawing/2014/main" id="{56280B38-A271-4D98-BFD6-0F0DF8337708}"/>
                </a:ext>
              </a:extLst>
            </p:cNvPr>
            <p:cNvSpPr/>
            <p:nvPr/>
          </p:nvSpPr>
          <p:spPr>
            <a:xfrm>
              <a:off x="5502978" y="2343552"/>
              <a:ext cx="151753" cy="147565"/>
            </a:xfrm>
            <a:custGeom>
              <a:avLst/>
              <a:gdLst>
                <a:gd name="f0" fmla="val w"/>
                <a:gd name="f1" fmla="val h"/>
                <a:gd name="f2" fmla="val 0"/>
                <a:gd name="f3" fmla="val 3812"/>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1072"/>
                <a:gd name="f54" fmla="val 946"/>
                <a:gd name="f55" fmla="val 3686"/>
                <a:gd name="f56" fmla="val 820"/>
                <a:gd name="f57" fmla="*/ f0 1 3812"/>
                <a:gd name="f58" fmla="*/ f1 1 3479"/>
                <a:gd name="f59" fmla="val f2"/>
                <a:gd name="f60" fmla="val f3"/>
                <a:gd name="f61" fmla="val f4"/>
                <a:gd name="f62" fmla="+- f61 0 f59"/>
                <a:gd name="f63" fmla="+- f60 0 f59"/>
                <a:gd name="f64" fmla="*/ f63 1 3812"/>
                <a:gd name="f65" fmla="*/ f62 1 347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3812"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3" y="f53"/>
                    <a:pt x="f51" y="f54"/>
                    <a:pt x="f55" y="f56"/>
                  </a:cubicBezTo>
                  <a:lnTo>
                    <a:pt x="f5" y="f6"/>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8" name="Google Shape;10358;p74">
              <a:extLst>
                <a:ext uri="{FF2B5EF4-FFF2-40B4-BE49-F238E27FC236}">
                  <a16:creationId xmlns:a16="http://schemas.microsoft.com/office/drawing/2014/main" id="{9237A512-07A3-4147-A2DA-A4D3979C1C78}"/>
                </a:ext>
              </a:extLst>
            </p:cNvPr>
            <p:cNvSpPr/>
            <p:nvPr/>
          </p:nvSpPr>
          <p:spPr>
            <a:xfrm>
              <a:off x="5183239" y="2346231"/>
              <a:ext cx="151753" cy="148160"/>
            </a:xfrm>
            <a:custGeom>
              <a:avLst/>
              <a:gdLst>
                <a:gd name="f0" fmla="val w"/>
                <a:gd name="f1" fmla="val h"/>
                <a:gd name="f2" fmla="val 0"/>
                <a:gd name="f3" fmla="val 3812"/>
                <a:gd name="f4" fmla="val 3492"/>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2396"/>
                <a:gd name="f32" fmla="val 2482"/>
                <a:gd name="f33" fmla="val 2580"/>
                <a:gd name="f34" fmla="val 3448"/>
                <a:gd name="f35" fmla="val 2647"/>
                <a:gd name="f36" fmla="val 3403"/>
                <a:gd name="f37" fmla="val 381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2"/>
                <a:gd name="f56" fmla="*/ f1 1 3492"/>
                <a:gd name="f57" fmla="val f2"/>
                <a:gd name="f58" fmla="val f3"/>
                <a:gd name="f59" fmla="val f4"/>
                <a:gd name="f60" fmla="+- f59 0 f57"/>
                <a:gd name="f61" fmla="+- f58 0 f57"/>
                <a:gd name="f62" fmla="*/ f61 1 3812"/>
                <a:gd name="f63" fmla="*/ f60 1 3492"/>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2" h="3492">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4"/>
                    <a:pt x="f31" y="f4"/>
                  </a:cubicBezTo>
                  <a:cubicBezTo>
                    <a:pt x="f32" y="f4"/>
                    <a:pt x="f33" y="f34"/>
                    <a:pt x="f35" y="f36"/>
                  </a:cubicBezTo>
                  <a:lnTo>
                    <a:pt x="f37" y="f38"/>
                  </a:lnTo>
                  <a:lnTo>
                    <a:pt x="f37" y="f38"/>
                  </a:lnTo>
                  <a:lnTo>
                    <a:pt x="f39" y="f40"/>
                  </a:lnTo>
                  <a:lnTo>
                    <a:pt x="f41" y="f40"/>
                  </a:lnTo>
                  <a:cubicBezTo>
                    <a:pt x="f42" y="f40"/>
                    <a:pt x="f43" y="f44"/>
                    <a:pt x="f45" y="f46"/>
                  </a:cubicBezTo>
                  <a:lnTo>
                    <a:pt x="f47" y="f48"/>
                  </a:lnTo>
                  <a:lnTo>
                    <a:pt x="f49" y="f50"/>
                  </a:lnTo>
                  <a:cubicBezTo>
                    <a:pt x="f51" y="f52"/>
                    <a:pt x="f53" y="f54"/>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79" name="Google Shape;10390;p74">
            <a:extLst>
              <a:ext uri="{FF2B5EF4-FFF2-40B4-BE49-F238E27FC236}">
                <a16:creationId xmlns:a16="http://schemas.microsoft.com/office/drawing/2014/main" id="{F0B4AD18-B8BC-4834-BCDE-FC11771B20C2}"/>
              </a:ext>
            </a:extLst>
          </p:cNvPr>
          <p:cNvGrpSpPr/>
          <p:nvPr/>
        </p:nvGrpSpPr>
        <p:grpSpPr>
          <a:xfrm>
            <a:off x="3128994" y="2001749"/>
            <a:ext cx="471491" cy="502499"/>
            <a:chOff x="3128994" y="2001749"/>
            <a:chExt cx="471491" cy="502499"/>
          </a:xfrm>
        </p:grpSpPr>
        <p:sp>
          <p:nvSpPr>
            <p:cNvPr id="180" name="Google Shape;10391;p74">
              <a:extLst>
                <a:ext uri="{FF2B5EF4-FFF2-40B4-BE49-F238E27FC236}">
                  <a16:creationId xmlns:a16="http://schemas.microsoft.com/office/drawing/2014/main" id="{0051956F-39C1-4062-A838-E41FCF5C0C19}"/>
                </a:ext>
              </a:extLst>
            </p:cNvPr>
            <p:cNvSpPr/>
            <p:nvPr/>
          </p:nvSpPr>
          <p:spPr>
            <a:xfrm>
              <a:off x="3308290" y="2192831"/>
              <a:ext cx="110395" cy="116302"/>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1" name="Google Shape;10392;p74">
              <a:extLst>
                <a:ext uri="{FF2B5EF4-FFF2-40B4-BE49-F238E27FC236}">
                  <a16:creationId xmlns:a16="http://schemas.microsoft.com/office/drawing/2014/main" id="{40BCC5ED-30C9-4365-903E-8C41B3C0C36E}"/>
                </a:ext>
              </a:extLst>
            </p:cNvPr>
            <p:cNvSpPr/>
            <p:nvPr/>
          </p:nvSpPr>
          <p:spPr>
            <a:xfrm>
              <a:off x="3182925" y="2001749"/>
              <a:ext cx="137937" cy="147053"/>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2" name="Google Shape;10393;p74">
              <a:extLst>
                <a:ext uri="{FF2B5EF4-FFF2-40B4-BE49-F238E27FC236}">
                  <a16:creationId xmlns:a16="http://schemas.microsoft.com/office/drawing/2014/main" id="{2EBC0027-9388-4B2F-A0FB-4FD7252E68AE}"/>
                </a:ext>
              </a:extLst>
            </p:cNvPr>
            <p:cNvSpPr/>
            <p:nvPr/>
          </p:nvSpPr>
          <p:spPr>
            <a:xfrm>
              <a:off x="3404841" y="2001749"/>
              <a:ext cx="137982" cy="147053"/>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3" name="Google Shape;10394;p74">
              <a:extLst>
                <a:ext uri="{FF2B5EF4-FFF2-40B4-BE49-F238E27FC236}">
                  <a16:creationId xmlns:a16="http://schemas.microsoft.com/office/drawing/2014/main" id="{4F0B8DB9-7829-4221-8CE2-F8093063F9DE}"/>
                </a:ext>
              </a:extLst>
            </p:cNvPr>
            <p:cNvSpPr/>
            <p:nvPr/>
          </p:nvSpPr>
          <p:spPr>
            <a:xfrm>
              <a:off x="3328342" y="2331829"/>
              <a:ext cx="66504" cy="42793"/>
            </a:xfrm>
            <a:custGeom>
              <a:avLst/>
              <a:gdLst>
                <a:gd name="f0" fmla="val w"/>
                <a:gd name="f1" fmla="val h"/>
                <a:gd name="f2" fmla="val 0"/>
                <a:gd name="f3" fmla="val 1670"/>
                <a:gd name="f4" fmla="val 1009"/>
                <a:gd name="f5" fmla="val 1"/>
                <a:gd name="f6" fmla="val 851"/>
                <a:gd name="f7" fmla="val 1008"/>
                <a:gd name="f8" fmla="val 1671"/>
                <a:gd name="f9" fmla="val 1450"/>
                <a:gd name="f10" fmla="val 126"/>
                <a:gd name="f11" fmla="val 1167"/>
                <a:gd name="f12" fmla="val 158"/>
                <a:gd name="f13" fmla="val 568"/>
                <a:gd name="f14" fmla="val 284"/>
                <a:gd name="f15" fmla="val 95"/>
                <a:gd name="f16" fmla="*/ f0 1 1670"/>
                <a:gd name="f17" fmla="*/ f1 1 1009"/>
                <a:gd name="f18" fmla="val f2"/>
                <a:gd name="f19" fmla="val f3"/>
                <a:gd name="f20" fmla="val f4"/>
                <a:gd name="f21" fmla="+- f20 0 f18"/>
                <a:gd name="f22" fmla="+- f19 0 f18"/>
                <a:gd name="f23" fmla="*/ f22 1 1670"/>
                <a:gd name="f24" fmla="*/ f21 1 100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670" h="1009">
                  <a:moveTo>
                    <a:pt x="f5" y="f2"/>
                  </a:moveTo>
                  <a:lnTo>
                    <a:pt x="f6" y="f7"/>
                  </a:lnTo>
                  <a:lnTo>
                    <a:pt x="f8" y="f2"/>
                  </a:lnTo>
                  <a:lnTo>
                    <a:pt x="f8" y="f2"/>
                  </a:lnTo>
                  <a:cubicBezTo>
                    <a:pt x="f9" y="f10"/>
                    <a:pt x="f11" y="f12"/>
                    <a:pt x="f6" y="f12"/>
                  </a:cubicBezTo>
                  <a:cubicBezTo>
                    <a:pt x="f13" y="f12"/>
                    <a:pt x="f14" y="f15"/>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4" name="Google Shape;10395;p74">
              <a:extLst>
                <a:ext uri="{FF2B5EF4-FFF2-40B4-BE49-F238E27FC236}">
                  <a16:creationId xmlns:a16="http://schemas.microsoft.com/office/drawing/2014/main" id="{DCAE42CD-D009-4B05-A340-4E86D1BB5CB3}"/>
                </a:ext>
              </a:extLst>
            </p:cNvPr>
            <p:cNvSpPr/>
            <p:nvPr/>
          </p:nvSpPr>
          <p:spPr>
            <a:xfrm>
              <a:off x="3239316" y="2322457"/>
              <a:ext cx="111629" cy="180438"/>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5" name="Google Shape;10396;p74">
              <a:extLst>
                <a:ext uri="{FF2B5EF4-FFF2-40B4-BE49-F238E27FC236}">
                  <a16:creationId xmlns:a16="http://schemas.microsoft.com/office/drawing/2014/main" id="{1E52A47C-7DC3-43D0-96C4-43E074FE2EFD}"/>
                </a:ext>
              </a:extLst>
            </p:cNvPr>
            <p:cNvSpPr/>
            <p:nvPr/>
          </p:nvSpPr>
          <p:spPr>
            <a:xfrm>
              <a:off x="3377263" y="2323810"/>
              <a:ext cx="111629" cy="180438"/>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6" name="Google Shape;10397;p74">
              <a:extLst>
                <a:ext uri="{FF2B5EF4-FFF2-40B4-BE49-F238E27FC236}">
                  <a16:creationId xmlns:a16="http://schemas.microsoft.com/office/drawing/2014/main" id="{B32D8E1D-373D-4087-967D-B4755FE6504D}"/>
                </a:ext>
              </a:extLst>
            </p:cNvPr>
            <p:cNvSpPr/>
            <p:nvPr/>
          </p:nvSpPr>
          <p:spPr>
            <a:xfrm>
              <a:off x="3381039" y="2143417"/>
              <a:ext cx="219446" cy="184425"/>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7" name="Google Shape;10398;p74">
              <a:extLst>
                <a:ext uri="{FF2B5EF4-FFF2-40B4-BE49-F238E27FC236}">
                  <a16:creationId xmlns:a16="http://schemas.microsoft.com/office/drawing/2014/main" id="{E3EDF1D6-86E6-4A20-B881-919848395E39}"/>
                </a:ext>
              </a:extLst>
            </p:cNvPr>
            <p:cNvSpPr/>
            <p:nvPr/>
          </p:nvSpPr>
          <p:spPr>
            <a:xfrm>
              <a:off x="3128994" y="2142064"/>
              <a:ext cx="216941" cy="184471"/>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88" name="Google Shape;10412;p74">
            <a:extLst>
              <a:ext uri="{FF2B5EF4-FFF2-40B4-BE49-F238E27FC236}">
                <a16:creationId xmlns:a16="http://schemas.microsoft.com/office/drawing/2014/main" id="{3B734D60-58E9-41F9-9DE7-AEC75DEE9BD9}"/>
              </a:ext>
            </a:extLst>
          </p:cNvPr>
          <p:cNvGrpSpPr/>
          <p:nvPr/>
        </p:nvGrpSpPr>
        <p:grpSpPr>
          <a:xfrm>
            <a:off x="5894688" y="1990456"/>
            <a:ext cx="441399" cy="500423"/>
            <a:chOff x="5894688" y="1990456"/>
            <a:chExt cx="441399" cy="500423"/>
          </a:xfrm>
        </p:grpSpPr>
        <p:sp>
          <p:nvSpPr>
            <p:cNvPr id="189" name="Google Shape;10413;p74">
              <a:extLst>
                <a:ext uri="{FF2B5EF4-FFF2-40B4-BE49-F238E27FC236}">
                  <a16:creationId xmlns:a16="http://schemas.microsoft.com/office/drawing/2014/main" id="{A8FA4A85-83CD-496B-BE61-B8B008F625E9}"/>
                </a:ext>
              </a:extLst>
            </p:cNvPr>
            <p:cNvSpPr/>
            <p:nvPr/>
          </p:nvSpPr>
          <p:spPr>
            <a:xfrm>
              <a:off x="6114135" y="1990456"/>
              <a:ext cx="27624" cy="7486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0" name="Google Shape;10414;p74">
              <a:extLst>
                <a:ext uri="{FF2B5EF4-FFF2-40B4-BE49-F238E27FC236}">
                  <a16:creationId xmlns:a16="http://schemas.microsoft.com/office/drawing/2014/main" id="{08BC7C2B-FA33-4B14-BF06-CB6B1C1E1042}"/>
                </a:ext>
              </a:extLst>
            </p:cNvPr>
            <p:cNvSpPr/>
            <p:nvPr/>
          </p:nvSpPr>
          <p:spPr>
            <a:xfrm>
              <a:off x="6198141" y="2022186"/>
              <a:ext cx="56436" cy="57854"/>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1" name="Google Shape;10415;p74">
              <a:extLst>
                <a:ext uri="{FF2B5EF4-FFF2-40B4-BE49-F238E27FC236}">
                  <a16:creationId xmlns:a16="http://schemas.microsoft.com/office/drawing/2014/main" id="{D3E6D97C-D3E7-46D7-8CD3-D1B6924AB63A}"/>
                </a:ext>
              </a:extLst>
            </p:cNvPr>
            <p:cNvSpPr/>
            <p:nvPr/>
          </p:nvSpPr>
          <p:spPr>
            <a:xfrm>
              <a:off x="6279614" y="2197577"/>
              <a:ext cx="56473"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2" name="Google Shape;10416;p74">
              <a:extLst>
                <a:ext uri="{FF2B5EF4-FFF2-40B4-BE49-F238E27FC236}">
                  <a16:creationId xmlns:a16="http://schemas.microsoft.com/office/drawing/2014/main" id="{4F01005D-E847-4ED0-8B7D-8BF7B2664AA2}"/>
                </a:ext>
              </a:extLst>
            </p:cNvPr>
            <p:cNvSpPr/>
            <p:nvPr/>
          </p:nvSpPr>
          <p:spPr>
            <a:xfrm>
              <a:off x="5894688" y="2197577"/>
              <a:ext cx="56473"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3" name="Google Shape;10417;p74">
              <a:extLst>
                <a:ext uri="{FF2B5EF4-FFF2-40B4-BE49-F238E27FC236}">
                  <a16:creationId xmlns:a16="http://schemas.microsoft.com/office/drawing/2014/main" id="{19BA2AA1-8371-4376-84F5-07121696F1DE}"/>
                </a:ext>
              </a:extLst>
            </p:cNvPr>
            <p:cNvSpPr/>
            <p:nvPr/>
          </p:nvSpPr>
          <p:spPr>
            <a:xfrm>
              <a:off x="6003767" y="2022186"/>
              <a:ext cx="56473" cy="57854"/>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4" name="Google Shape;10418;p74">
              <a:extLst>
                <a:ext uri="{FF2B5EF4-FFF2-40B4-BE49-F238E27FC236}">
                  <a16:creationId xmlns:a16="http://schemas.microsoft.com/office/drawing/2014/main" id="{73EE18C4-287D-4E87-85F8-D5DE94B3CC00}"/>
                </a:ext>
              </a:extLst>
            </p:cNvPr>
            <p:cNvSpPr/>
            <p:nvPr/>
          </p:nvSpPr>
          <p:spPr>
            <a:xfrm>
              <a:off x="5919761" y="2079747"/>
              <a:ext cx="58978"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5" name="Google Shape;10419;p74">
              <a:extLst>
                <a:ext uri="{FF2B5EF4-FFF2-40B4-BE49-F238E27FC236}">
                  <a16:creationId xmlns:a16="http://schemas.microsoft.com/office/drawing/2014/main" id="{E5BD5C10-7E0C-49F3-B376-68986F5E095F}"/>
                </a:ext>
              </a:extLst>
            </p:cNvPr>
            <p:cNvSpPr/>
            <p:nvPr/>
          </p:nvSpPr>
          <p:spPr>
            <a:xfrm>
              <a:off x="6250801" y="2080250"/>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6" name="Google Shape;10420;p74">
              <a:extLst>
                <a:ext uri="{FF2B5EF4-FFF2-40B4-BE49-F238E27FC236}">
                  <a16:creationId xmlns:a16="http://schemas.microsoft.com/office/drawing/2014/main" id="{742A8648-B1B4-4260-983A-A18F84776139}"/>
                </a:ext>
              </a:extLst>
            </p:cNvPr>
            <p:cNvSpPr/>
            <p:nvPr/>
          </p:nvSpPr>
          <p:spPr>
            <a:xfrm>
              <a:off x="5969943" y="2077324"/>
              <a:ext cx="282128" cy="413555"/>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97" name="Google Shape;10478;p74">
            <a:extLst>
              <a:ext uri="{FF2B5EF4-FFF2-40B4-BE49-F238E27FC236}">
                <a16:creationId xmlns:a16="http://schemas.microsoft.com/office/drawing/2014/main" id="{7CA90950-E661-4A63-AD2D-63CF0C4E96DF}"/>
              </a:ext>
            </a:extLst>
          </p:cNvPr>
          <p:cNvGrpSpPr/>
          <p:nvPr/>
        </p:nvGrpSpPr>
        <p:grpSpPr>
          <a:xfrm>
            <a:off x="6451686" y="1990292"/>
            <a:ext cx="479008" cy="501145"/>
            <a:chOff x="6451686" y="1990292"/>
            <a:chExt cx="479008" cy="501145"/>
          </a:xfrm>
        </p:grpSpPr>
        <p:sp>
          <p:nvSpPr>
            <p:cNvPr id="198" name="Google Shape;10479;p74">
              <a:extLst>
                <a:ext uri="{FF2B5EF4-FFF2-40B4-BE49-F238E27FC236}">
                  <a16:creationId xmlns:a16="http://schemas.microsoft.com/office/drawing/2014/main" id="{1E9B911D-15FF-4417-A200-9D167D001C2F}"/>
                </a:ext>
              </a:extLst>
            </p:cNvPr>
            <p:cNvSpPr/>
            <p:nvPr/>
          </p:nvSpPr>
          <p:spPr>
            <a:xfrm>
              <a:off x="6451686" y="2115885"/>
              <a:ext cx="218212" cy="248597"/>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9" name="Google Shape;10480;p74">
              <a:extLst>
                <a:ext uri="{FF2B5EF4-FFF2-40B4-BE49-F238E27FC236}">
                  <a16:creationId xmlns:a16="http://schemas.microsoft.com/office/drawing/2014/main" id="{D89D1F36-F544-42C3-BF5C-C8726464D7BF}"/>
                </a:ext>
              </a:extLst>
            </p:cNvPr>
            <p:cNvSpPr/>
            <p:nvPr/>
          </p:nvSpPr>
          <p:spPr>
            <a:xfrm>
              <a:off x="6574581" y="1990292"/>
              <a:ext cx="231983" cy="227182"/>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0" name="Google Shape;10481;p74">
              <a:extLst>
                <a:ext uri="{FF2B5EF4-FFF2-40B4-BE49-F238E27FC236}">
                  <a16:creationId xmlns:a16="http://schemas.microsoft.com/office/drawing/2014/main" id="{F5EE046C-2F95-4D12-B6F2-F16E0BB29493}"/>
                </a:ext>
              </a:extLst>
            </p:cNvPr>
            <p:cNvSpPr/>
            <p:nvPr/>
          </p:nvSpPr>
          <p:spPr>
            <a:xfrm>
              <a:off x="6712482" y="2115885"/>
              <a:ext cx="218212" cy="247244"/>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1" name="Google Shape;10482;p74">
              <a:extLst>
                <a:ext uri="{FF2B5EF4-FFF2-40B4-BE49-F238E27FC236}">
                  <a16:creationId xmlns:a16="http://schemas.microsoft.com/office/drawing/2014/main" id="{FBEEB16C-3D0E-4C34-A39F-D2660772BEDD}"/>
                </a:ext>
              </a:extLst>
            </p:cNvPr>
            <p:cNvSpPr/>
            <p:nvPr/>
          </p:nvSpPr>
          <p:spPr>
            <a:xfrm>
              <a:off x="6574581" y="2262902"/>
              <a:ext cx="234488" cy="228535"/>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02" name="Google Shape;10101;p74">
            <a:extLst>
              <a:ext uri="{FF2B5EF4-FFF2-40B4-BE49-F238E27FC236}">
                <a16:creationId xmlns:a16="http://schemas.microsoft.com/office/drawing/2014/main" id="{33491481-102C-41ED-991F-1D7583AE5CFD}"/>
              </a:ext>
            </a:extLst>
          </p:cNvPr>
          <p:cNvGrpSpPr/>
          <p:nvPr/>
        </p:nvGrpSpPr>
        <p:grpSpPr>
          <a:xfrm>
            <a:off x="8538100" y="4166372"/>
            <a:ext cx="327903" cy="324136"/>
            <a:chOff x="8538100" y="4166372"/>
            <a:chExt cx="327903" cy="324136"/>
          </a:xfrm>
        </p:grpSpPr>
        <p:sp>
          <p:nvSpPr>
            <p:cNvPr id="203" name="Google Shape;10102;p74">
              <a:extLst>
                <a:ext uri="{FF2B5EF4-FFF2-40B4-BE49-F238E27FC236}">
                  <a16:creationId xmlns:a16="http://schemas.microsoft.com/office/drawing/2014/main" id="{E782B679-57AA-4F94-AEFD-CF8F62262CAB}"/>
                </a:ext>
              </a:extLst>
            </p:cNvPr>
            <p:cNvSpPr/>
            <p:nvPr/>
          </p:nvSpPr>
          <p:spPr>
            <a:xfrm>
              <a:off x="8643439" y="4252380"/>
              <a:ext cx="222564" cy="238128"/>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4" name="Google Shape;10103;p74">
              <a:extLst>
                <a:ext uri="{FF2B5EF4-FFF2-40B4-BE49-F238E27FC236}">
                  <a16:creationId xmlns:a16="http://schemas.microsoft.com/office/drawing/2014/main" id="{3A05D60B-E1E5-4C4F-B60C-7E2AA577FC2D}"/>
                </a:ext>
              </a:extLst>
            </p:cNvPr>
            <p:cNvSpPr/>
            <p:nvPr/>
          </p:nvSpPr>
          <p:spPr>
            <a:xfrm>
              <a:off x="8538959" y="4166372"/>
              <a:ext cx="172446"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5" name="Google Shape;10104;p74">
              <a:extLst>
                <a:ext uri="{FF2B5EF4-FFF2-40B4-BE49-F238E27FC236}">
                  <a16:creationId xmlns:a16="http://schemas.microsoft.com/office/drawing/2014/main" id="{AE2E40E7-7D26-416F-BE9F-7A5AD36FFD41}"/>
                </a:ext>
              </a:extLst>
            </p:cNvPr>
            <p:cNvSpPr/>
            <p:nvPr/>
          </p:nvSpPr>
          <p:spPr>
            <a:xfrm>
              <a:off x="8538959" y="4256001"/>
              <a:ext cx="118926" cy="68817"/>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6" name="Google Shape;10105;p74">
              <a:extLst>
                <a:ext uri="{FF2B5EF4-FFF2-40B4-BE49-F238E27FC236}">
                  <a16:creationId xmlns:a16="http://schemas.microsoft.com/office/drawing/2014/main" id="{F95297AB-1DC1-4DC0-AB7F-390DFA68643A}"/>
                </a:ext>
              </a:extLst>
            </p:cNvPr>
            <p:cNvSpPr/>
            <p:nvPr/>
          </p:nvSpPr>
          <p:spPr>
            <a:xfrm>
              <a:off x="8538959" y="4397230"/>
              <a:ext cx="114693" cy="68817"/>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7" name="Google Shape;10106;p74">
              <a:extLst>
                <a:ext uri="{FF2B5EF4-FFF2-40B4-BE49-F238E27FC236}">
                  <a16:creationId xmlns:a16="http://schemas.microsoft.com/office/drawing/2014/main" id="{439775F9-AEBF-4E8D-AE1C-B5D605C7FF99}"/>
                </a:ext>
              </a:extLst>
            </p:cNvPr>
            <p:cNvSpPr/>
            <p:nvPr/>
          </p:nvSpPr>
          <p:spPr>
            <a:xfrm>
              <a:off x="8538100" y="4326602"/>
              <a:ext cx="84115"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08" name="Google Shape;10125;p74">
            <a:extLst>
              <a:ext uri="{FF2B5EF4-FFF2-40B4-BE49-F238E27FC236}">
                <a16:creationId xmlns:a16="http://schemas.microsoft.com/office/drawing/2014/main" id="{64E79862-6589-4EA5-885F-0FA222DA5F58}"/>
              </a:ext>
            </a:extLst>
          </p:cNvPr>
          <p:cNvGrpSpPr/>
          <p:nvPr/>
        </p:nvGrpSpPr>
        <p:grpSpPr>
          <a:xfrm>
            <a:off x="7809762" y="1314248"/>
            <a:ext cx="445468" cy="475982"/>
            <a:chOff x="7809762" y="1314248"/>
            <a:chExt cx="445468" cy="475982"/>
          </a:xfrm>
        </p:grpSpPr>
        <p:sp>
          <p:nvSpPr>
            <p:cNvPr id="209" name="Google Shape;10126;p74">
              <a:extLst>
                <a:ext uri="{FF2B5EF4-FFF2-40B4-BE49-F238E27FC236}">
                  <a16:creationId xmlns:a16="http://schemas.microsoft.com/office/drawing/2014/main" id="{00C958A9-2B15-4FEE-9597-C8183A2D8437}"/>
                </a:ext>
              </a:extLst>
            </p:cNvPr>
            <p:cNvSpPr/>
            <p:nvPr/>
          </p:nvSpPr>
          <p:spPr>
            <a:xfrm>
              <a:off x="7900836" y="1573545"/>
              <a:ext cx="262195" cy="216685"/>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0" name="Google Shape;10127;p74">
              <a:extLst>
                <a:ext uri="{FF2B5EF4-FFF2-40B4-BE49-F238E27FC236}">
                  <a16:creationId xmlns:a16="http://schemas.microsoft.com/office/drawing/2014/main" id="{3D9D4D56-3C6D-4B92-ADB5-1E3CFFDF1040}"/>
                </a:ext>
              </a:extLst>
            </p:cNvPr>
            <p:cNvSpPr/>
            <p:nvPr/>
          </p:nvSpPr>
          <p:spPr>
            <a:xfrm>
              <a:off x="7809762" y="1314248"/>
              <a:ext cx="445468" cy="229724"/>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1" name="Google Shape;10128;p74">
              <a:extLst>
                <a:ext uri="{FF2B5EF4-FFF2-40B4-BE49-F238E27FC236}">
                  <a16:creationId xmlns:a16="http://schemas.microsoft.com/office/drawing/2014/main" id="{8CBDB950-5F66-4C8A-B123-518CF3450321}"/>
                </a:ext>
              </a:extLst>
            </p:cNvPr>
            <p:cNvSpPr/>
            <p:nvPr/>
          </p:nvSpPr>
          <p:spPr>
            <a:xfrm>
              <a:off x="7949711" y="1386477"/>
              <a:ext cx="165542" cy="15512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name="Slide182">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A93476-0A41-44F9-A820-285FA6859417}"/>
              </a:ext>
            </a:extLst>
          </p:cNvPr>
          <p:cNvSpPr txBox="1">
            <a:spLocks noGrp="1"/>
          </p:cNvSpPr>
          <p:nvPr>
            <p:ph type="body" idx="4294967295"/>
          </p:nvPr>
        </p:nvSpPr>
        <p:spPr>
          <a:xfrm>
            <a:off x="230767" y="124916"/>
            <a:ext cx="8679146" cy="543135"/>
          </a:xfrm>
        </p:spPr>
        <p:txBody>
          <a:bodyPr anchor="ctr" anchorCtr="1"/>
          <a:lstStyle/>
          <a:p>
            <a:pPr marL="0" lvl="0" indent="0" algn="ctr">
              <a:buNone/>
            </a:pPr>
            <a:r>
              <a:rPr lang="en-US" sz="4800">
                <a:solidFill>
                  <a:srgbClr val="000000"/>
                </a:solidFill>
                <a:latin typeface="Arial"/>
                <a:cs typeface="Arial" panose="020B0604020202020204" pitchFamily="34" charset="0"/>
              </a:rPr>
              <a:t>Fully Editable Icon Sets: C</a:t>
            </a:r>
          </a:p>
        </p:txBody>
      </p:sp>
      <p:sp>
        <p:nvSpPr>
          <p:cNvPr id="3" name="Isosceles Triangle 68">
            <a:extLst>
              <a:ext uri="{FF2B5EF4-FFF2-40B4-BE49-F238E27FC236}">
                <a16:creationId xmlns:a16="http://schemas.microsoft.com/office/drawing/2014/main" id="{D4CDF5D4-27BC-443B-A1A4-3E046ED8519B}"/>
              </a:ext>
            </a:extLst>
          </p:cNvPr>
          <p:cNvSpPr/>
          <p:nvPr/>
        </p:nvSpPr>
        <p:spPr>
          <a:xfrm rot="10799991">
            <a:off x="6295360" y="3369464"/>
            <a:ext cx="187269" cy="583176"/>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736F67"/>
          </a:solidFill>
          <a:ln cap="flat">
            <a:noFill/>
            <a:prstDash val="solid"/>
          </a:ln>
        </p:spPr>
        <p:txBody>
          <a:bodyPr vert="horz" wrap="square" lIns="68570" tIns="34290" rIns="6857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1EEE6"/>
              </a:solidFill>
              <a:uFillTx/>
              <a:latin typeface="Arial"/>
              <a:ea typeface="맑은 고딕" pitchFamily="34"/>
            </a:endParaRPr>
          </a:p>
        </p:txBody>
      </p:sp>
      <p:sp>
        <p:nvSpPr>
          <p:cNvPr id="4" name="Rectangle 9">
            <a:extLst>
              <a:ext uri="{FF2B5EF4-FFF2-40B4-BE49-F238E27FC236}">
                <a16:creationId xmlns:a16="http://schemas.microsoft.com/office/drawing/2014/main" id="{560F7E36-5E51-43D9-B4B6-1F1070006F56}"/>
              </a:ext>
            </a:extLst>
          </p:cNvPr>
          <p:cNvSpPr/>
          <p:nvPr/>
        </p:nvSpPr>
        <p:spPr>
          <a:xfrm>
            <a:off x="6773582" y="3436781"/>
            <a:ext cx="449244" cy="448522"/>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736F67"/>
          </a:solidFill>
          <a:ln cap="flat">
            <a:noFill/>
            <a:prstDash val="solid"/>
          </a:ln>
        </p:spPr>
        <p:txBody>
          <a:bodyPr vert="horz" wrap="square" lIns="68570" tIns="34290" rIns="6857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1EEE6"/>
              </a:solidFill>
              <a:uFillTx/>
              <a:latin typeface="Arial"/>
              <a:ea typeface="맑은 고딕" pitchFamily="34"/>
            </a:endParaRPr>
          </a:p>
        </p:txBody>
      </p:sp>
      <p:sp>
        <p:nvSpPr>
          <p:cNvPr id="5" name="Freeform 18">
            <a:extLst>
              <a:ext uri="{FF2B5EF4-FFF2-40B4-BE49-F238E27FC236}">
                <a16:creationId xmlns:a16="http://schemas.microsoft.com/office/drawing/2014/main" id="{A9701C30-A219-4649-BD15-93B0AC4A639E}"/>
              </a:ext>
            </a:extLst>
          </p:cNvPr>
          <p:cNvSpPr/>
          <p:nvPr/>
        </p:nvSpPr>
        <p:spPr>
          <a:xfrm>
            <a:off x="8190061" y="3485967"/>
            <a:ext cx="433855" cy="350151"/>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736F67"/>
          </a:solidFill>
          <a:ln cap="flat">
            <a:noFill/>
            <a:prstDash val="solid"/>
          </a:ln>
        </p:spPr>
        <p:txBody>
          <a:bodyPr vert="horz" wrap="square" lIns="68570" tIns="34290" rIns="6857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1EEE6"/>
              </a:solidFill>
              <a:uFillTx/>
              <a:latin typeface="Arial"/>
              <a:ea typeface="맑은 고딕" pitchFamily="34"/>
            </a:endParaRPr>
          </a:p>
        </p:txBody>
      </p:sp>
      <p:sp>
        <p:nvSpPr>
          <p:cNvPr id="6" name="Rounded Rectangle 25">
            <a:extLst>
              <a:ext uri="{FF2B5EF4-FFF2-40B4-BE49-F238E27FC236}">
                <a16:creationId xmlns:a16="http://schemas.microsoft.com/office/drawing/2014/main" id="{E06A54E8-136A-41F7-B6E2-67FF684FAC04}"/>
              </a:ext>
            </a:extLst>
          </p:cNvPr>
          <p:cNvSpPr/>
          <p:nvPr/>
        </p:nvSpPr>
        <p:spPr>
          <a:xfrm>
            <a:off x="8233970" y="4386952"/>
            <a:ext cx="498046" cy="364991"/>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736F67"/>
          </a:solidFill>
          <a:ln cap="flat">
            <a:noFill/>
            <a:prstDash val="solid"/>
          </a:ln>
        </p:spPr>
        <p:txBody>
          <a:bodyPr vert="horz" wrap="square" lIns="68570" tIns="34290" rIns="6857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1EEE6"/>
              </a:solidFill>
              <a:uFillTx/>
              <a:latin typeface="Arial"/>
              <a:ea typeface="맑은 고딕" pitchFamily="34"/>
            </a:endParaRPr>
          </a:p>
        </p:txBody>
      </p:sp>
      <p:sp>
        <p:nvSpPr>
          <p:cNvPr id="7" name="Donut 39">
            <a:extLst>
              <a:ext uri="{FF2B5EF4-FFF2-40B4-BE49-F238E27FC236}">
                <a16:creationId xmlns:a16="http://schemas.microsoft.com/office/drawing/2014/main" id="{0208762C-369A-4585-9ACA-F0715499728C}"/>
              </a:ext>
            </a:extLst>
          </p:cNvPr>
          <p:cNvSpPr/>
          <p:nvPr/>
        </p:nvSpPr>
        <p:spPr>
          <a:xfrm>
            <a:off x="3139107" y="3416875"/>
            <a:ext cx="488335" cy="488335"/>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rgbClr val="736F67"/>
          </a:solidFill>
          <a:ln cap="flat">
            <a:noFill/>
            <a:prstDash val="solid"/>
          </a:ln>
        </p:spPr>
        <p:txBody>
          <a:bodyPr vert="horz" wrap="square" lIns="68570" tIns="34290" rIns="6857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393231"/>
              </a:solidFill>
              <a:uFillTx/>
              <a:latin typeface="Arial"/>
              <a:ea typeface="맑은 고딕" pitchFamily="34"/>
            </a:endParaRPr>
          </a:p>
        </p:txBody>
      </p:sp>
      <p:sp>
        <p:nvSpPr>
          <p:cNvPr id="8" name="Chord 38">
            <a:extLst>
              <a:ext uri="{FF2B5EF4-FFF2-40B4-BE49-F238E27FC236}">
                <a16:creationId xmlns:a16="http://schemas.microsoft.com/office/drawing/2014/main" id="{32A92F2B-BDFE-45DC-92D3-16BB204EE749}"/>
              </a:ext>
            </a:extLst>
          </p:cNvPr>
          <p:cNvSpPr/>
          <p:nvPr/>
        </p:nvSpPr>
        <p:spPr>
          <a:xfrm>
            <a:off x="5003368" y="4227207"/>
            <a:ext cx="411461" cy="529108"/>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rgbClr val="736F6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1EEE6"/>
              </a:solidFill>
              <a:uFillTx/>
              <a:latin typeface="Arial"/>
              <a:ea typeface="맑은 고딕" pitchFamily="34"/>
            </a:endParaRPr>
          </a:p>
        </p:txBody>
      </p:sp>
      <p:sp>
        <p:nvSpPr>
          <p:cNvPr id="9" name="Oval 6">
            <a:extLst>
              <a:ext uri="{FF2B5EF4-FFF2-40B4-BE49-F238E27FC236}">
                <a16:creationId xmlns:a16="http://schemas.microsoft.com/office/drawing/2014/main" id="{B6C09B21-703C-42EA-B25C-BA80802235D9}"/>
              </a:ext>
            </a:extLst>
          </p:cNvPr>
          <p:cNvSpPr/>
          <p:nvPr/>
        </p:nvSpPr>
        <p:spPr>
          <a:xfrm>
            <a:off x="5631396" y="4354976"/>
            <a:ext cx="431002" cy="426485"/>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rgbClr val="736F6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1EEE6"/>
              </a:solidFill>
              <a:uFillTx/>
              <a:latin typeface="Arial"/>
              <a:ea typeface="맑은 고딕" pitchFamily="34"/>
            </a:endParaRPr>
          </a:p>
        </p:txBody>
      </p:sp>
      <p:sp>
        <p:nvSpPr>
          <p:cNvPr id="10" name="Block Arc 25">
            <a:extLst>
              <a:ext uri="{FF2B5EF4-FFF2-40B4-BE49-F238E27FC236}">
                <a16:creationId xmlns:a16="http://schemas.microsoft.com/office/drawing/2014/main" id="{9416145E-9BBA-4AAF-A7FF-C94996CC71E7}"/>
              </a:ext>
            </a:extLst>
          </p:cNvPr>
          <p:cNvSpPr/>
          <p:nvPr/>
        </p:nvSpPr>
        <p:spPr>
          <a:xfrm>
            <a:off x="3847722" y="4275542"/>
            <a:ext cx="296530" cy="428396"/>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736F6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393231"/>
              </a:solidFill>
              <a:uFillTx/>
              <a:latin typeface="Arial"/>
              <a:ea typeface="맑은 고딕" pitchFamily="34"/>
            </a:endParaRPr>
          </a:p>
        </p:txBody>
      </p:sp>
      <p:sp>
        <p:nvSpPr>
          <p:cNvPr id="11" name="Block Arc 31">
            <a:extLst>
              <a:ext uri="{FF2B5EF4-FFF2-40B4-BE49-F238E27FC236}">
                <a16:creationId xmlns:a16="http://schemas.microsoft.com/office/drawing/2014/main" id="{2411491B-00A9-41C1-B007-5283F3C166C7}"/>
              </a:ext>
            </a:extLst>
          </p:cNvPr>
          <p:cNvSpPr/>
          <p:nvPr/>
        </p:nvSpPr>
        <p:spPr>
          <a:xfrm>
            <a:off x="6265852" y="4307244"/>
            <a:ext cx="386882" cy="428396"/>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rgbClr val="736F6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393231"/>
              </a:solidFill>
              <a:uFillTx/>
              <a:latin typeface="Arial"/>
              <a:ea typeface="맑은 고딕" pitchFamily="34"/>
            </a:endParaRPr>
          </a:p>
        </p:txBody>
      </p:sp>
      <p:sp>
        <p:nvSpPr>
          <p:cNvPr id="12" name="Freeform 53">
            <a:extLst>
              <a:ext uri="{FF2B5EF4-FFF2-40B4-BE49-F238E27FC236}">
                <a16:creationId xmlns:a16="http://schemas.microsoft.com/office/drawing/2014/main" id="{21926DFA-2B1D-49B3-A600-644DD414E574}"/>
              </a:ext>
            </a:extLst>
          </p:cNvPr>
          <p:cNvSpPr/>
          <p:nvPr/>
        </p:nvSpPr>
        <p:spPr>
          <a:xfrm>
            <a:off x="7560890" y="4333561"/>
            <a:ext cx="423961" cy="434687"/>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2279640 f68 1"/>
              <a:gd name="f73" fmla="*/ 1747818 f67 1"/>
              <a:gd name="f74" fmla="*/ 1827546 f68 1"/>
              <a:gd name="f75" fmla="*/ 1826304 f67 1"/>
              <a:gd name="f76" fmla="*/ 1955104 f68 1"/>
              <a:gd name="f77" fmla="*/ 2095900 f67 1"/>
              <a:gd name="f78" fmla="*/ 1682537 f68 1"/>
              <a:gd name="f79" fmla="*/ 1962549 f67 1"/>
              <a:gd name="f80" fmla="*/ 1528613 f68 1"/>
              <a:gd name="f81" fmla="*/ 2354521 f67 1"/>
              <a:gd name="f82" fmla="*/ 1380482 f68 1"/>
              <a:gd name="f83" fmla="*/ 2120816 f67 1"/>
              <a:gd name="f84" fmla="*/ 1495542 f68 1"/>
              <a:gd name="f85" fmla="*/ 1788127 f67 1"/>
              <a:gd name="f86" fmla="*/ 909489 f68 1"/>
              <a:gd name="f87" fmla="*/ 1225390 f67 1"/>
              <a:gd name="f88" fmla="*/ 414951 f68 1"/>
              <a:gd name="f89" fmla="*/ 2322212 f67 1"/>
              <a:gd name="f90" fmla="*/ 293184 f68 1"/>
              <a:gd name="f91" fmla="*/ 2052845 f67 1"/>
              <a:gd name="f92" fmla="*/ 520411 f68 1"/>
              <a:gd name="f93" fmla="*/ 767428 f67 1"/>
              <a:gd name="f94" fmla="*/ 11167 f68 1"/>
              <a:gd name="f95" fmla="*/ 5505 f67 1"/>
              <a:gd name="f96" fmla="*/ 771719 f68 1"/>
              <a:gd name="f97" fmla="*/ 578452 f67 1"/>
              <a:gd name="f98" fmla="*/ 2041440 f68 1"/>
              <a:gd name="f99" fmla="*/ 514597 f67 1"/>
              <a:gd name="f100" fmla="*/ 2296406 f68 1"/>
              <a:gd name="f101" fmla="*/ 662729 f67 1"/>
              <a:gd name="f102" fmla="*/ 1124906 f68 1"/>
              <a:gd name="f103" fmla="*/ 1004182 f67 1"/>
              <a:gd name="f104" fmla="*/ 1676517 f68 1"/>
              <a:gd name="f105" fmla="*/ 1608523 f67 1"/>
              <a:gd name="f106" fmla="*/ 2094931 f68 1"/>
              <a:gd name="f107" fmla="*/ 1557316 f67 1"/>
              <a:gd name="f108" fmla="+- f69 0 f1"/>
              <a:gd name="f109" fmla="*/ f72 1 2296406"/>
              <a:gd name="f110" fmla="*/ f73 1 2354521"/>
              <a:gd name="f111" fmla="*/ f74 1 2296406"/>
              <a:gd name="f112" fmla="*/ f75 1 2354521"/>
              <a:gd name="f113" fmla="*/ f76 1 2296406"/>
              <a:gd name="f114" fmla="*/ f77 1 2354521"/>
              <a:gd name="f115" fmla="*/ f78 1 2296406"/>
              <a:gd name="f116" fmla="*/ f79 1 2354521"/>
              <a:gd name="f117" fmla="*/ f80 1 2296406"/>
              <a:gd name="f118" fmla="*/ f81 1 2354521"/>
              <a:gd name="f119" fmla="*/ f82 1 2296406"/>
              <a:gd name="f120" fmla="*/ f83 1 2354521"/>
              <a:gd name="f121" fmla="*/ f84 1 2296406"/>
              <a:gd name="f122" fmla="*/ f85 1 2354521"/>
              <a:gd name="f123" fmla="*/ f86 1 2296406"/>
              <a:gd name="f124" fmla="*/ f87 1 2354521"/>
              <a:gd name="f125" fmla="*/ f88 1 2296406"/>
              <a:gd name="f126" fmla="*/ f89 1 2354521"/>
              <a:gd name="f127" fmla="*/ f90 1 2296406"/>
              <a:gd name="f128" fmla="*/ f91 1 2354521"/>
              <a:gd name="f129" fmla="*/ f92 1 2296406"/>
              <a:gd name="f130" fmla="*/ f93 1 2354521"/>
              <a:gd name="f131" fmla="*/ f94 1 2296406"/>
              <a:gd name="f132" fmla="*/ f95 1 2354521"/>
              <a:gd name="f133" fmla="*/ f96 1 2296406"/>
              <a:gd name="f134" fmla="*/ f97 1 2354521"/>
              <a:gd name="f135" fmla="*/ f98 1 2296406"/>
              <a:gd name="f136" fmla="*/ f99 1 2354521"/>
              <a:gd name="f137" fmla="*/ f100 1 2296406"/>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09 1 f70"/>
              <a:gd name="f150" fmla="*/ f110 1 f71"/>
              <a:gd name="f151" fmla="*/ f111 1 f70"/>
              <a:gd name="f152" fmla="*/ f112 1 f71"/>
              <a:gd name="f153" fmla="*/ f113 1 f70"/>
              <a:gd name="f154" fmla="*/ f114 1 f71"/>
              <a:gd name="f155" fmla="*/ f115 1 f70"/>
              <a:gd name="f156" fmla="*/ f116 1 f71"/>
              <a:gd name="f157" fmla="*/ f117 1 f70"/>
              <a:gd name="f158" fmla="*/ f118 1 f71"/>
              <a:gd name="f159" fmla="*/ f119 1 f70"/>
              <a:gd name="f160" fmla="*/ f120 1 f71"/>
              <a:gd name="f161" fmla="*/ f121 1 f70"/>
              <a:gd name="f162" fmla="*/ f122 1 f71"/>
              <a:gd name="f163" fmla="*/ f123 1 f70"/>
              <a:gd name="f164" fmla="*/ f124 1 f71"/>
              <a:gd name="f165" fmla="*/ f125 1 f70"/>
              <a:gd name="f166" fmla="*/ f126 1 f71"/>
              <a:gd name="f167" fmla="*/ f127 1 f70"/>
              <a:gd name="f168" fmla="*/ f128 1 f71"/>
              <a:gd name="f169" fmla="*/ f129 1 f70"/>
              <a:gd name="f170" fmla="*/ f130 1 f71"/>
              <a:gd name="f171" fmla="*/ f131 1 f70"/>
              <a:gd name="f172" fmla="*/ f132 1 f71"/>
              <a:gd name="f173" fmla="*/ f133 1 f70"/>
              <a:gd name="f174" fmla="*/ f134 1 f71"/>
              <a:gd name="f175" fmla="*/ f135 1 f70"/>
              <a:gd name="f176" fmla="*/ f136 1 f71"/>
              <a:gd name="f177" fmla="*/ f137 1 f70"/>
              <a:gd name="f178" fmla="*/ f138 1 f71"/>
              <a:gd name="f179" fmla="*/ f139 1 f70"/>
              <a:gd name="f180" fmla="*/ f140 1 f71"/>
              <a:gd name="f181" fmla="*/ f141 1 f70"/>
              <a:gd name="f182" fmla="*/ f142 1 f71"/>
              <a:gd name="f183" fmla="*/ f143 1 f70"/>
              <a:gd name="f184" fmla="*/ f144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1EEE6"/>
              </a:solidFill>
              <a:uFillTx/>
              <a:latin typeface="Arial"/>
              <a:ea typeface="맑은 고딕" pitchFamily="34"/>
            </a:endParaRPr>
          </a:p>
        </p:txBody>
      </p:sp>
      <p:sp>
        <p:nvSpPr>
          <p:cNvPr id="13" name="Block Arc 10">
            <a:extLst>
              <a:ext uri="{FF2B5EF4-FFF2-40B4-BE49-F238E27FC236}">
                <a16:creationId xmlns:a16="http://schemas.microsoft.com/office/drawing/2014/main" id="{280E6BE0-A6D4-47C3-9605-45119A7C244E}"/>
              </a:ext>
            </a:extLst>
          </p:cNvPr>
          <p:cNvSpPr/>
          <p:nvPr/>
        </p:nvSpPr>
        <p:spPr>
          <a:xfrm>
            <a:off x="3746753" y="3514752"/>
            <a:ext cx="521418" cy="353187"/>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rgbClr val="736F6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393231"/>
              </a:solidFill>
              <a:uFillTx/>
              <a:latin typeface="Arial"/>
              <a:ea typeface="맑은 고딕" pitchFamily="34"/>
            </a:endParaRPr>
          </a:p>
        </p:txBody>
      </p:sp>
      <p:sp>
        <p:nvSpPr>
          <p:cNvPr id="14" name="Freeform 55">
            <a:extLst>
              <a:ext uri="{FF2B5EF4-FFF2-40B4-BE49-F238E27FC236}">
                <a16:creationId xmlns:a16="http://schemas.microsoft.com/office/drawing/2014/main" id="{96BE015F-650E-4BCD-AFC4-89C586F9E2B2}"/>
              </a:ext>
            </a:extLst>
          </p:cNvPr>
          <p:cNvSpPr/>
          <p:nvPr/>
        </p:nvSpPr>
        <p:spPr>
          <a:xfrm>
            <a:off x="3288987" y="4161068"/>
            <a:ext cx="268257" cy="657334"/>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rgbClr val="736F6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1EEE6"/>
              </a:solidFill>
              <a:uFillTx/>
              <a:latin typeface="Arial"/>
              <a:ea typeface="맑은 고딕" pitchFamily="34"/>
            </a:endParaRPr>
          </a:p>
        </p:txBody>
      </p:sp>
      <p:sp>
        <p:nvSpPr>
          <p:cNvPr id="15" name="Round Same Side Corner Rectangle 36">
            <a:extLst>
              <a:ext uri="{FF2B5EF4-FFF2-40B4-BE49-F238E27FC236}">
                <a16:creationId xmlns:a16="http://schemas.microsoft.com/office/drawing/2014/main" id="{121AFBC0-0F39-44D3-BCEC-970090BECB91}"/>
              </a:ext>
            </a:extLst>
          </p:cNvPr>
          <p:cNvSpPr/>
          <p:nvPr/>
        </p:nvSpPr>
        <p:spPr>
          <a:xfrm>
            <a:off x="6820235" y="4333561"/>
            <a:ext cx="491535" cy="388620"/>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736F6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1EEE6"/>
              </a:solidFill>
              <a:uFillTx/>
              <a:latin typeface="Arial"/>
              <a:ea typeface="맑은 고딕" pitchFamily="34"/>
            </a:endParaRPr>
          </a:p>
        </p:txBody>
      </p:sp>
      <p:sp>
        <p:nvSpPr>
          <p:cNvPr id="16" name="Oval 21">
            <a:extLst>
              <a:ext uri="{FF2B5EF4-FFF2-40B4-BE49-F238E27FC236}">
                <a16:creationId xmlns:a16="http://schemas.microsoft.com/office/drawing/2014/main" id="{CD52866F-43F8-46FA-BE04-7BB712AE6E90}"/>
              </a:ext>
            </a:extLst>
          </p:cNvPr>
          <p:cNvSpPr/>
          <p:nvPr/>
        </p:nvSpPr>
        <p:spPr>
          <a:xfrm>
            <a:off x="4424351" y="4314120"/>
            <a:ext cx="404676" cy="408051"/>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rgbClr val="736F67"/>
          </a:solidFill>
          <a:ln cap="flat">
            <a:noFill/>
            <a:prstDash val="solid"/>
          </a:ln>
        </p:spPr>
        <p:txBody>
          <a:bodyPr vert="horz" wrap="square" lIns="68570" tIns="34290" rIns="6857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1EEE6"/>
              </a:solidFill>
              <a:uFillTx/>
              <a:latin typeface="Arial"/>
              <a:ea typeface="맑은 고딕" pitchFamily="34"/>
            </a:endParaRPr>
          </a:p>
        </p:txBody>
      </p:sp>
      <p:sp>
        <p:nvSpPr>
          <p:cNvPr id="17" name="Oval 32">
            <a:extLst>
              <a:ext uri="{FF2B5EF4-FFF2-40B4-BE49-F238E27FC236}">
                <a16:creationId xmlns:a16="http://schemas.microsoft.com/office/drawing/2014/main" id="{D3CDEE6B-1FAD-4DE4-907C-C76998BB6EB7}"/>
              </a:ext>
            </a:extLst>
          </p:cNvPr>
          <p:cNvSpPr/>
          <p:nvPr/>
        </p:nvSpPr>
        <p:spPr>
          <a:xfrm>
            <a:off x="7513780" y="3429265"/>
            <a:ext cx="385328" cy="463555"/>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rgbClr val="736F67"/>
          </a:solidFill>
          <a:ln cap="flat">
            <a:noFill/>
            <a:prstDash val="solid"/>
          </a:ln>
        </p:spPr>
        <p:txBody>
          <a:bodyPr vert="horz" wrap="square" lIns="68570" tIns="34290" rIns="68570" bIns="3429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1EEE6"/>
              </a:solidFill>
              <a:uFillTx/>
              <a:latin typeface="Arial"/>
              <a:ea typeface="맑은 고딕" pitchFamily="34"/>
            </a:endParaRPr>
          </a:p>
        </p:txBody>
      </p:sp>
      <p:grpSp>
        <p:nvGrpSpPr>
          <p:cNvPr id="18" name="Google Shape;6783;p88">
            <a:extLst>
              <a:ext uri="{FF2B5EF4-FFF2-40B4-BE49-F238E27FC236}">
                <a16:creationId xmlns:a16="http://schemas.microsoft.com/office/drawing/2014/main" id="{AB437B7D-F296-415F-9F8B-5E101AD3F0EA}"/>
              </a:ext>
            </a:extLst>
          </p:cNvPr>
          <p:cNvGrpSpPr/>
          <p:nvPr/>
        </p:nvGrpSpPr>
        <p:grpSpPr>
          <a:xfrm>
            <a:off x="8210735" y="926625"/>
            <a:ext cx="425105" cy="424811"/>
            <a:chOff x="8210735" y="926625"/>
            <a:chExt cx="425105" cy="424811"/>
          </a:xfrm>
        </p:grpSpPr>
        <p:sp>
          <p:nvSpPr>
            <p:cNvPr id="19" name="Google Shape;6784;p88">
              <a:extLst>
                <a:ext uri="{FF2B5EF4-FFF2-40B4-BE49-F238E27FC236}">
                  <a16:creationId xmlns:a16="http://schemas.microsoft.com/office/drawing/2014/main" id="{88493822-23E0-414D-BDB4-7B53A91D3613}"/>
                </a:ext>
              </a:extLst>
            </p:cNvPr>
            <p:cNvSpPr/>
            <p:nvPr/>
          </p:nvSpPr>
          <p:spPr>
            <a:xfrm>
              <a:off x="8461638" y="926625"/>
              <a:ext cx="150126" cy="224320"/>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 name="Google Shape;6785;p88">
              <a:extLst>
                <a:ext uri="{FF2B5EF4-FFF2-40B4-BE49-F238E27FC236}">
                  <a16:creationId xmlns:a16="http://schemas.microsoft.com/office/drawing/2014/main" id="{A2BD7DF3-0B6F-41EC-B156-F6857A915C63}"/>
                </a:ext>
              </a:extLst>
            </p:cNvPr>
            <p:cNvSpPr/>
            <p:nvPr/>
          </p:nvSpPr>
          <p:spPr>
            <a:xfrm>
              <a:off x="8210735" y="1078717"/>
              <a:ext cx="225737" cy="272719"/>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 name="Google Shape;6786;p88">
              <a:extLst>
                <a:ext uri="{FF2B5EF4-FFF2-40B4-BE49-F238E27FC236}">
                  <a16:creationId xmlns:a16="http://schemas.microsoft.com/office/drawing/2014/main" id="{E4C31E96-E0D6-49A0-A597-39AC3D06F04C}"/>
                </a:ext>
              </a:extLst>
            </p:cNvPr>
            <p:cNvSpPr/>
            <p:nvPr/>
          </p:nvSpPr>
          <p:spPr>
            <a:xfrm>
              <a:off x="8310423" y="977868"/>
              <a:ext cx="74477" cy="74514"/>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2" name="Google Shape;6787;p88">
              <a:extLst>
                <a:ext uri="{FF2B5EF4-FFF2-40B4-BE49-F238E27FC236}">
                  <a16:creationId xmlns:a16="http://schemas.microsoft.com/office/drawing/2014/main" id="{055968B9-F65B-4AFC-BBCB-71090626D43B}"/>
                </a:ext>
              </a:extLst>
            </p:cNvPr>
            <p:cNvSpPr/>
            <p:nvPr/>
          </p:nvSpPr>
          <p:spPr>
            <a:xfrm>
              <a:off x="8286347" y="1078324"/>
              <a:ext cx="226899" cy="271960"/>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3" name="Google Shape;6788;p88">
              <a:extLst>
                <a:ext uri="{FF2B5EF4-FFF2-40B4-BE49-F238E27FC236}">
                  <a16:creationId xmlns:a16="http://schemas.microsoft.com/office/drawing/2014/main" id="{0D9FF5B4-729C-4EF9-A9B7-9D904DC23DF0}"/>
                </a:ext>
              </a:extLst>
            </p:cNvPr>
            <p:cNvSpPr/>
            <p:nvPr/>
          </p:nvSpPr>
          <p:spPr>
            <a:xfrm>
              <a:off x="8436437" y="1177244"/>
              <a:ext cx="199403"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4" name="Google Shape;6800;p88">
            <a:extLst>
              <a:ext uri="{FF2B5EF4-FFF2-40B4-BE49-F238E27FC236}">
                <a16:creationId xmlns:a16="http://schemas.microsoft.com/office/drawing/2014/main" id="{E0D6BEE1-880A-481A-86E8-0465EC729FE4}"/>
              </a:ext>
            </a:extLst>
          </p:cNvPr>
          <p:cNvGrpSpPr/>
          <p:nvPr/>
        </p:nvGrpSpPr>
        <p:grpSpPr>
          <a:xfrm>
            <a:off x="7494916" y="1728618"/>
            <a:ext cx="414030" cy="412934"/>
            <a:chOff x="7494916" y="1728618"/>
            <a:chExt cx="414030" cy="412934"/>
          </a:xfrm>
        </p:grpSpPr>
        <p:sp>
          <p:nvSpPr>
            <p:cNvPr id="25" name="Google Shape;6801;p88">
              <a:extLst>
                <a:ext uri="{FF2B5EF4-FFF2-40B4-BE49-F238E27FC236}">
                  <a16:creationId xmlns:a16="http://schemas.microsoft.com/office/drawing/2014/main" id="{DDF04B34-2D80-43C2-A192-C5018C73C078}"/>
                </a:ext>
              </a:extLst>
            </p:cNvPr>
            <p:cNvSpPr/>
            <p:nvPr/>
          </p:nvSpPr>
          <p:spPr>
            <a:xfrm>
              <a:off x="7519467" y="1728618"/>
              <a:ext cx="366070" cy="171358"/>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6" name="Google Shape;6802;p88">
              <a:extLst>
                <a:ext uri="{FF2B5EF4-FFF2-40B4-BE49-F238E27FC236}">
                  <a16:creationId xmlns:a16="http://schemas.microsoft.com/office/drawing/2014/main" id="{2C8734CC-47A3-477A-89B3-2799670E349E}"/>
                </a:ext>
              </a:extLst>
            </p:cNvPr>
            <p:cNvSpPr/>
            <p:nvPr/>
          </p:nvSpPr>
          <p:spPr>
            <a:xfrm>
              <a:off x="7544010" y="1923888"/>
              <a:ext cx="97127" cy="98252"/>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7" name="Google Shape;6803;p88">
              <a:extLst>
                <a:ext uri="{FF2B5EF4-FFF2-40B4-BE49-F238E27FC236}">
                  <a16:creationId xmlns:a16="http://schemas.microsoft.com/office/drawing/2014/main" id="{10111625-C638-4A56-8CBA-D8899DFCE9A7}"/>
                </a:ext>
              </a:extLst>
            </p:cNvPr>
            <p:cNvSpPr/>
            <p:nvPr/>
          </p:nvSpPr>
          <p:spPr>
            <a:xfrm>
              <a:off x="7494916" y="2045531"/>
              <a:ext cx="194209" cy="96021"/>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8" name="Google Shape;6804;p88">
              <a:extLst>
                <a:ext uri="{FF2B5EF4-FFF2-40B4-BE49-F238E27FC236}">
                  <a16:creationId xmlns:a16="http://schemas.microsoft.com/office/drawing/2014/main" id="{B1F48391-ACA7-42A9-82EA-889087D79D76}"/>
                </a:ext>
              </a:extLst>
            </p:cNvPr>
            <p:cNvSpPr/>
            <p:nvPr/>
          </p:nvSpPr>
          <p:spPr>
            <a:xfrm>
              <a:off x="7762734" y="1923888"/>
              <a:ext cx="97127" cy="98252"/>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9" name="Google Shape;6805;p88">
              <a:extLst>
                <a:ext uri="{FF2B5EF4-FFF2-40B4-BE49-F238E27FC236}">
                  <a16:creationId xmlns:a16="http://schemas.microsoft.com/office/drawing/2014/main" id="{F8B0FE3C-19CD-422A-8B6B-067B75011EBD}"/>
                </a:ext>
              </a:extLst>
            </p:cNvPr>
            <p:cNvSpPr/>
            <p:nvPr/>
          </p:nvSpPr>
          <p:spPr>
            <a:xfrm>
              <a:off x="7713640" y="2045531"/>
              <a:ext cx="195306" cy="96021"/>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30" name="Google Shape;6866;p88">
            <a:extLst>
              <a:ext uri="{FF2B5EF4-FFF2-40B4-BE49-F238E27FC236}">
                <a16:creationId xmlns:a16="http://schemas.microsoft.com/office/drawing/2014/main" id="{D13D11F0-176C-4964-AF79-C2AD66466CD0}"/>
              </a:ext>
            </a:extLst>
          </p:cNvPr>
          <p:cNvGrpSpPr/>
          <p:nvPr/>
        </p:nvGrpSpPr>
        <p:grpSpPr>
          <a:xfrm>
            <a:off x="4435196" y="3482949"/>
            <a:ext cx="381606" cy="422261"/>
            <a:chOff x="4435196" y="3482949"/>
            <a:chExt cx="381606" cy="422261"/>
          </a:xfrm>
        </p:grpSpPr>
        <p:sp>
          <p:nvSpPr>
            <p:cNvPr id="31" name="Google Shape;6867;p88">
              <a:extLst>
                <a:ext uri="{FF2B5EF4-FFF2-40B4-BE49-F238E27FC236}">
                  <a16:creationId xmlns:a16="http://schemas.microsoft.com/office/drawing/2014/main" id="{56A3DF46-94DF-4975-A486-A89BC1AFC5CC}"/>
                </a:ext>
              </a:extLst>
            </p:cNvPr>
            <p:cNvSpPr/>
            <p:nvPr/>
          </p:nvSpPr>
          <p:spPr>
            <a:xfrm>
              <a:off x="4435196" y="3534174"/>
              <a:ext cx="180027" cy="369920"/>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2" name="Google Shape;6868;p88">
              <a:extLst>
                <a:ext uri="{FF2B5EF4-FFF2-40B4-BE49-F238E27FC236}">
                  <a16:creationId xmlns:a16="http://schemas.microsoft.com/office/drawing/2014/main" id="{F53141F1-1328-4448-9A76-DBED290533CB}"/>
                </a:ext>
              </a:extLst>
            </p:cNvPr>
            <p:cNvSpPr/>
            <p:nvPr/>
          </p:nvSpPr>
          <p:spPr>
            <a:xfrm>
              <a:off x="4637818" y="3534174"/>
              <a:ext cx="178984" cy="371036"/>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3" name="Google Shape;6869;p88">
              <a:extLst>
                <a:ext uri="{FF2B5EF4-FFF2-40B4-BE49-F238E27FC236}">
                  <a16:creationId xmlns:a16="http://schemas.microsoft.com/office/drawing/2014/main" id="{B94AB0AD-537D-42C1-B28E-9B4B52695765}"/>
                </a:ext>
              </a:extLst>
            </p:cNvPr>
            <p:cNvSpPr/>
            <p:nvPr/>
          </p:nvSpPr>
          <p:spPr>
            <a:xfrm>
              <a:off x="4714957" y="3580845"/>
              <a:ext cx="33951" cy="54653"/>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4" name="Google Shape;6870;p88">
              <a:extLst>
                <a:ext uri="{FF2B5EF4-FFF2-40B4-BE49-F238E27FC236}">
                  <a16:creationId xmlns:a16="http://schemas.microsoft.com/office/drawing/2014/main" id="{F2B8DAC8-5EE8-451E-AE7E-D004E2793C9B}"/>
                </a:ext>
              </a:extLst>
            </p:cNvPr>
            <p:cNvSpPr/>
            <p:nvPr/>
          </p:nvSpPr>
          <p:spPr>
            <a:xfrm>
              <a:off x="4502048" y="3583881"/>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5" name="Google Shape;6871;p88">
              <a:extLst>
                <a:ext uri="{FF2B5EF4-FFF2-40B4-BE49-F238E27FC236}">
                  <a16:creationId xmlns:a16="http://schemas.microsoft.com/office/drawing/2014/main" id="{3130F195-844F-49A6-9010-D3EA03A78F0A}"/>
                </a:ext>
              </a:extLst>
            </p:cNvPr>
            <p:cNvSpPr/>
            <p:nvPr/>
          </p:nvSpPr>
          <p:spPr>
            <a:xfrm>
              <a:off x="4580238" y="3482949"/>
              <a:ext cx="89474" cy="9905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6" name="Google Shape;6872;p88">
              <a:extLst>
                <a:ext uri="{FF2B5EF4-FFF2-40B4-BE49-F238E27FC236}">
                  <a16:creationId xmlns:a16="http://schemas.microsoft.com/office/drawing/2014/main" id="{59DB65D3-933A-4387-9B4D-661619682BBF}"/>
                </a:ext>
              </a:extLst>
            </p:cNvPr>
            <p:cNvSpPr/>
            <p:nvPr/>
          </p:nvSpPr>
          <p:spPr>
            <a:xfrm>
              <a:off x="4554516" y="3606997"/>
              <a:ext cx="140927" cy="9905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37" name="Google Shape;6957;p88">
            <a:extLst>
              <a:ext uri="{FF2B5EF4-FFF2-40B4-BE49-F238E27FC236}">
                <a16:creationId xmlns:a16="http://schemas.microsoft.com/office/drawing/2014/main" id="{16F00424-F4AD-4A00-A1DB-FC23ABB5D372}"/>
              </a:ext>
            </a:extLst>
          </p:cNvPr>
          <p:cNvGrpSpPr/>
          <p:nvPr/>
        </p:nvGrpSpPr>
        <p:grpSpPr>
          <a:xfrm>
            <a:off x="3731026" y="986189"/>
            <a:ext cx="373532" cy="372810"/>
            <a:chOff x="3731026" y="986189"/>
            <a:chExt cx="373532" cy="372810"/>
          </a:xfrm>
        </p:grpSpPr>
        <p:sp>
          <p:nvSpPr>
            <p:cNvPr id="38" name="Google Shape;6958;p88">
              <a:extLst>
                <a:ext uri="{FF2B5EF4-FFF2-40B4-BE49-F238E27FC236}">
                  <a16:creationId xmlns:a16="http://schemas.microsoft.com/office/drawing/2014/main" id="{A3ADE72C-E1A1-455E-B838-068EAECECFC3}"/>
                </a:ext>
              </a:extLst>
            </p:cNvPr>
            <p:cNvSpPr/>
            <p:nvPr/>
          </p:nvSpPr>
          <p:spPr>
            <a:xfrm>
              <a:off x="3808549" y="986189"/>
              <a:ext cx="131911"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9" name="Google Shape;6959;p88">
              <a:extLst>
                <a:ext uri="{FF2B5EF4-FFF2-40B4-BE49-F238E27FC236}">
                  <a16:creationId xmlns:a16="http://schemas.microsoft.com/office/drawing/2014/main" id="{BC347462-7AD0-4B95-90E3-2C2F76C71412}"/>
                </a:ext>
              </a:extLst>
            </p:cNvPr>
            <p:cNvSpPr/>
            <p:nvPr/>
          </p:nvSpPr>
          <p:spPr>
            <a:xfrm>
              <a:off x="3797457" y="1180746"/>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0" name="Google Shape;6960;p88">
              <a:extLst>
                <a:ext uri="{FF2B5EF4-FFF2-40B4-BE49-F238E27FC236}">
                  <a16:creationId xmlns:a16="http://schemas.microsoft.com/office/drawing/2014/main" id="{E1ECB635-47BC-43EB-90B8-BF36D183B031}"/>
                </a:ext>
              </a:extLst>
            </p:cNvPr>
            <p:cNvSpPr/>
            <p:nvPr/>
          </p:nvSpPr>
          <p:spPr>
            <a:xfrm>
              <a:off x="3797457" y="1094171"/>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1" name="Google Shape;6961;p88">
              <a:extLst>
                <a:ext uri="{FF2B5EF4-FFF2-40B4-BE49-F238E27FC236}">
                  <a16:creationId xmlns:a16="http://schemas.microsoft.com/office/drawing/2014/main" id="{DA5C5B3C-0808-4D0B-8575-FD0A1FD2B674}"/>
                </a:ext>
              </a:extLst>
            </p:cNvPr>
            <p:cNvSpPr/>
            <p:nvPr/>
          </p:nvSpPr>
          <p:spPr>
            <a:xfrm>
              <a:off x="3797457" y="1270348"/>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2" name="Google Shape;6962;p88">
              <a:extLst>
                <a:ext uri="{FF2B5EF4-FFF2-40B4-BE49-F238E27FC236}">
                  <a16:creationId xmlns:a16="http://schemas.microsoft.com/office/drawing/2014/main" id="{07EBCC14-7F11-4B3A-9775-B0828E9BF776}"/>
                </a:ext>
              </a:extLst>
            </p:cNvPr>
            <p:cNvSpPr/>
            <p:nvPr/>
          </p:nvSpPr>
          <p:spPr>
            <a:xfrm>
              <a:off x="3731026" y="1007577"/>
              <a:ext cx="284917" cy="351422"/>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3" name="Google Shape;6963;p88">
              <a:extLst>
                <a:ext uri="{FF2B5EF4-FFF2-40B4-BE49-F238E27FC236}">
                  <a16:creationId xmlns:a16="http://schemas.microsoft.com/office/drawing/2014/main" id="{E665D5DD-424E-44EC-B5E1-120BB81E3097}"/>
                </a:ext>
              </a:extLst>
            </p:cNvPr>
            <p:cNvSpPr/>
            <p:nvPr/>
          </p:nvSpPr>
          <p:spPr>
            <a:xfrm>
              <a:off x="4039078" y="1115293"/>
              <a:ext cx="65480" cy="132935"/>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4" name="Google Shape;6964;p88">
              <a:extLst>
                <a:ext uri="{FF2B5EF4-FFF2-40B4-BE49-F238E27FC236}">
                  <a16:creationId xmlns:a16="http://schemas.microsoft.com/office/drawing/2014/main" id="{2BE8690D-D032-4FD4-9BFC-ED5E8AFDAC65}"/>
                </a:ext>
              </a:extLst>
            </p:cNvPr>
            <p:cNvSpPr/>
            <p:nvPr/>
          </p:nvSpPr>
          <p:spPr>
            <a:xfrm>
              <a:off x="4039078" y="1028727"/>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5" name="Google Shape;6965;p88">
              <a:extLst>
                <a:ext uri="{FF2B5EF4-FFF2-40B4-BE49-F238E27FC236}">
                  <a16:creationId xmlns:a16="http://schemas.microsoft.com/office/drawing/2014/main" id="{F874FD33-DEE0-4D92-8FCD-B09E174B4597}"/>
                </a:ext>
              </a:extLst>
            </p:cNvPr>
            <p:cNvSpPr/>
            <p:nvPr/>
          </p:nvSpPr>
          <p:spPr>
            <a:xfrm>
              <a:off x="4041090" y="1270348"/>
              <a:ext cx="59436"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46" name="Google Shape;6966;p88">
            <a:extLst>
              <a:ext uri="{FF2B5EF4-FFF2-40B4-BE49-F238E27FC236}">
                <a16:creationId xmlns:a16="http://schemas.microsoft.com/office/drawing/2014/main" id="{7CB09BCA-AC42-4064-8AC5-1E1988831339}"/>
              </a:ext>
            </a:extLst>
          </p:cNvPr>
          <p:cNvGrpSpPr/>
          <p:nvPr/>
        </p:nvGrpSpPr>
        <p:grpSpPr>
          <a:xfrm>
            <a:off x="8189320" y="2558381"/>
            <a:ext cx="453624" cy="454320"/>
            <a:chOff x="8189320" y="2558381"/>
            <a:chExt cx="453624" cy="454320"/>
          </a:xfrm>
        </p:grpSpPr>
        <p:sp>
          <p:nvSpPr>
            <p:cNvPr id="47" name="Google Shape;6967;p88">
              <a:extLst>
                <a:ext uri="{FF2B5EF4-FFF2-40B4-BE49-F238E27FC236}">
                  <a16:creationId xmlns:a16="http://schemas.microsoft.com/office/drawing/2014/main" id="{902AE41E-8B49-4E5B-A64E-3B7A87B554D0}"/>
                </a:ext>
              </a:extLst>
            </p:cNvPr>
            <p:cNvSpPr/>
            <p:nvPr/>
          </p:nvSpPr>
          <p:spPr>
            <a:xfrm>
              <a:off x="8316833" y="2858734"/>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8" name="Google Shape;6968;p88">
              <a:extLst>
                <a:ext uri="{FF2B5EF4-FFF2-40B4-BE49-F238E27FC236}">
                  <a16:creationId xmlns:a16="http://schemas.microsoft.com/office/drawing/2014/main" id="{E8EEFCB4-EAED-41D2-A9A9-06BB47A83EBC}"/>
                </a:ext>
              </a:extLst>
            </p:cNvPr>
            <p:cNvSpPr/>
            <p:nvPr/>
          </p:nvSpPr>
          <p:spPr>
            <a:xfrm>
              <a:off x="8189320" y="2743520"/>
              <a:ext cx="267279" cy="269181"/>
            </a:xfrm>
            <a:custGeom>
              <a:avLst/>
              <a:gdLst>
                <a:gd name="f0" fmla="val w"/>
                <a:gd name="f1" fmla="val h"/>
                <a:gd name="f2" fmla="val 0"/>
                <a:gd name="f3" fmla="val 6868"/>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869"/>
                <a:gd name="f84" fmla="val 6616"/>
                <a:gd name="f85" fmla="val 6459"/>
                <a:gd name="f86" fmla="val 5009"/>
                <a:gd name="f87" fmla="val 4001"/>
                <a:gd name="f88" fmla="val 3119"/>
                <a:gd name="f89" fmla="val 6774"/>
                <a:gd name="f90" fmla="val 2804"/>
                <a:gd name="f91" fmla="val 6711"/>
                <a:gd name="f92" fmla="val 2489"/>
                <a:gd name="f93" fmla="val 6617"/>
                <a:gd name="f94" fmla="val 2426"/>
                <a:gd name="f95" fmla="val 6428"/>
                <a:gd name="f96" fmla="val 2363"/>
                <a:gd name="f97" fmla="val 5389"/>
                <a:gd name="f98" fmla="val 2755"/>
                <a:gd name="f99" fmla="val 5256"/>
                <a:gd name="f100" fmla="val 2780"/>
                <a:gd name="f101" fmla="val 5125"/>
                <a:gd name="f102" fmla="val 4892"/>
                <a:gd name="f103" fmla="val 4667"/>
                <a:gd name="f104" fmla="val 2702"/>
                <a:gd name="f105" fmla="val 4506"/>
                <a:gd name="f106" fmla="val 2521"/>
                <a:gd name="f107" fmla="val 4222"/>
                <a:gd name="f108" fmla="val 1891"/>
                <a:gd name="f109" fmla="val 4159"/>
                <a:gd name="f110" fmla="val 1481"/>
                <a:gd name="f111" fmla="val 4443"/>
                <a:gd name="f112" fmla="val 221"/>
                <a:gd name="f113" fmla="val 189"/>
                <a:gd name="f114" fmla="val 4411"/>
                <a:gd name="f115" fmla="val 158"/>
                <a:gd name="f116" fmla="val 63"/>
                <a:gd name="f117" fmla="*/ f0 1 6868"/>
                <a:gd name="f118" fmla="*/ f1 1 6918"/>
                <a:gd name="f119" fmla="val f2"/>
                <a:gd name="f120" fmla="val f3"/>
                <a:gd name="f121" fmla="val f4"/>
                <a:gd name="f122" fmla="+- f121 0 f119"/>
                <a:gd name="f123" fmla="+- f120 0 f119"/>
                <a:gd name="f124" fmla="*/ f123 1 6868"/>
                <a:gd name="f125" fmla="*/ f122 1 6918"/>
                <a:gd name="f126" fmla="*/ f119 1 f124"/>
                <a:gd name="f127" fmla="*/ f120 1 f124"/>
                <a:gd name="f128" fmla="*/ f119 1 f125"/>
                <a:gd name="f129" fmla="*/ f121 1 f125"/>
                <a:gd name="f130" fmla="*/ f126 f117 1"/>
                <a:gd name="f131" fmla="*/ f127 f117 1"/>
                <a:gd name="f132" fmla="*/ f129 f118 1"/>
                <a:gd name="f133" fmla="*/ f128 f118 1"/>
              </a:gdLst>
              <a:ahLst/>
              <a:cxnLst>
                <a:cxn ang="3cd4">
                  <a:pos x="hc" y="t"/>
                </a:cxn>
                <a:cxn ang="0">
                  <a:pos x="r" y="vc"/>
                </a:cxn>
                <a:cxn ang="cd4">
                  <a:pos x="hc" y="b"/>
                </a:cxn>
                <a:cxn ang="cd2">
                  <a:pos x="l" y="vc"/>
                </a:cxn>
              </a:cxnLst>
              <a:rect l="f130" t="f133" r="f131" b="f132"/>
              <a:pathLst>
                <a:path w="6867"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83" y="f84"/>
                    <a:pt x="f83" y="f85"/>
                  </a:cubicBezTo>
                  <a:lnTo>
                    <a:pt x="f76" y="f86"/>
                  </a:lnTo>
                  <a:cubicBezTo>
                    <a:pt x="f80" y="f22"/>
                    <a:pt x="f83" y="f87"/>
                    <a:pt x="f83" y="f13"/>
                  </a:cubicBezTo>
                  <a:cubicBezTo>
                    <a:pt x="f83" y="f88"/>
                    <a:pt x="f89" y="f90"/>
                    <a:pt x="f91" y="f92"/>
                  </a:cubicBezTo>
                  <a:cubicBezTo>
                    <a:pt x="f93" y="f94"/>
                    <a:pt x="f76" y="f55"/>
                    <a:pt x="f95" y="f96"/>
                  </a:cubicBezTo>
                  <a:lnTo>
                    <a:pt x="f29" y="f40"/>
                  </a:lnTo>
                  <a:cubicBezTo>
                    <a:pt x="f97" y="f98"/>
                    <a:pt x="f99" y="f100"/>
                    <a:pt x="f101" y="f100"/>
                  </a:cubicBezTo>
                  <a:cubicBezTo>
                    <a:pt x="f102" y="f100"/>
                    <a:pt x="f103" y="f104"/>
                    <a:pt x="f105" y="f106"/>
                  </a:cubicBezTo>
                  <a:cubicBezTo>
                    <a:pt x="f107" y="f46"/>
                    <a:pt x="f53" y="f108"/>
                    <a:pt x="f109" y="f110"/>
                  </a:cubicBezTo>
                  <a:lnTo>
                    <a:pt x="f111" y="f112"/>
                  </a:lnTo>
                  <a:cubicBezTo>
                    <a:pt x="f111" y="f113"/>
                    <a:pt x="f111" y="f113"/>
                    <a:pt x="f114" y="f115"/>
                  </a:cubicBezTo>
                  <a:cubicBezTo>
                    <a:pt x="f53" y="f116"/>
                    <a:pt x="f10" y="f2"/>
                    <a:pt x="f60"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9" name="Google Shape;6969;p88">
              <a:extLst>
                <a:ext uri="{FF2B5EF4-FFF2-40B4-BE49-F238E27FC236}">
                  <a16:creationId xmlns:a16="http://schemas.microsoft.com/office/drawing/2014/main" id="{BBFCDB39-9662-4011-B4A4-4B3F5F42D363}"/>
                </a:ext>
              </a:extLst>
            </p:cNvPr>
            <p:cNvSpPr/>
            <p:nvPr/>
          </p:nvSpPr>
          <p:spPr>
            <a:xfrm>
              <a:off x="8497034" y="2665037"/>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0" name="Google Shape;6970;p88">
              <a:extLst>
                <a:ext uri="{FF2B5EF4-FFF2-40B4-BE49-F238E27FC236}">
                  <a16:creationId xmlns:a16="http://schemas.microsoft.com/office/drawing/2014/main" id="{89134A8F-BA1D-4FC6-9026-E4454BC3CE61}"/>
                </a:ext>
              </a:extLst>
            </p:cNvPr>
            <p:cNvSpPr/>
            <p:nvPr/>
          </p:nvSpPr>
          <p:spPr>
            <a:xfrm>
              <a:off x="8374422" y="2558381"/>
              <a:ext cx="268522" cy="268330"/>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1" name="Google Shape;6760;p88">
            <a:extLst>
              <a:ext uri="{FF2B5EF4-FFF2-40B4-BE49-F238E27FC236}">
                <a16:creationId xmlns:a16="http://schemas.microsoft.com/office/drawing/2014/main" id="{AFDEC6B7-A613-42D7-B84F-9D9535A8F855}"/>
              </a:ext>
            </a:extLst>
          </p:cNvPr>
          <p:cNvGrpSpPr/>
          <p:nvPr/>
        </p:nvGrpSpPr>
        <p:grpSpPr>
          <a:xfrm>
            <a:off x="3152293" y="935403"/>
            <a:ext cx="374931" cy="450379"/>
            <a:chOff x="3152293" y="935403"/>
            <a:chExt cx="374931" cy="450379"/>
          </a:xfrm>
        </p:grpSpPr>
        <p:sp>
          <p:nvSpPr>
            <p:cNvPr id="52" name="Google Shape;6761;p88">
              <a:extLst>
                <a:ext uri="{FF2B5EF4-FFF2-40B4-BE49-F238E27FC236}">
                  <a16:creationId xmlns:a16="http://schemas.microsoft.com/office/drawing/2014/main" id="{40C47C09-2C3B-4942-AE10-75C419E372B1}"/>
                </a:ext>
              </a:extLst>
            </p:cNvPr>
            <p:cNvSpPr/>
            <p:nvPr/>
          </p:nvSpPr>
          <p:spPr>
            <a:xfrm>
              <a:off x="3152293" y="935403"/>
              <a:ext cx="79159" cy="312852"/>
            </a:xfrm>
            <a:custGeom>
              <a:avLst/>
              <a:gdLst>
                <a:gd name="f0" fmla="val w"/>
                <a:gd name="f1" fmla="val h"/>
                <a:gd name="f2" fmla="val 0"/>
                <a:gd name="f3" fmla="val 2049"/>
                <a:gd name="f4" fmla="val 8097"/>
                <a:gd name="f5" fmla="val 1702"/>
                <a:gd name="f6" fmla="val 757"/>
                <a:gd name="f7" fmla="val 1"/>
                <a:gd name="f8" fmla="val 788"/>
                <a:gd name="f9" fmla="val 1733"/>
                <a:gd name="f10" fmla="val 348"/>
                <a:gd name="f11" fmla="val 7782"/>
                <a:gd name="f12" fmla="val 820"/>
                <a:gd name="f13" fmla="val 7562"/>
                <a:gd name="f14" fmla="val 1387"/>
                <a:gd name="f15" fmla="*/ f0 1 2049"/>
                <a:gd name="f16" fmla="*/ f1 1 8097"/>
                <a:gd name="f17" fmla="val f2"/>
                <a:gd name="f18" fmla="val f3"/>
                <a:gd name="f19" fmla="val f4"/>
                <a:gd name="f20" fmla="+- f19 0 f17"/>
                <a:gd name="f21" fmla="+- f18 0 f17"/>
                <a:gd name="f22" fmla="*/ f21 1 2049"/>
                <a:gd name="f23" fmla="*/ f20 1 809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049" h="8097">
                  <a:moveTo>
                    <a:pt x="f5" y="f2"/>
                  </a:moveTo>
                  <a:cubicBezTo>
                    <a:pt x="f6" y="f2"/>
                    <a:pt x="f7" y="f8"/>
                    <a:pt x="f7" y="f9"/>
                  </a:cubicBezTo>
                  <a:lnTo>
                    <a:pt x="f7" y="f4"/>
                  </a:lnTo>
                  <a:cubicBezTo>
                    <a:pt x="f10" y="f11"/>
                    <a:pt x="f12" y="f13"/>
                    <a:pt x="f14" y="f13"/>
                  </a:cubicBezTo>
                  <a:lnTo>
                    <a:pt x="f3" y="f13"/>
                  </a:lnTo>
                  <a:lnTo>
                    <a:pt x="f3"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3" name="Google Shape;6762;p88">
              <a:extLst>
                <a:ext uri="{FF2B5EF4-FFF2-40B4-BE49-F238E27FC236}">
                  <a16:creationId xmlns:a16="http://schemas.microsoft.com/office/drawing/2014/main" id="{A4D7D2E4-5542-4DAF-9992-C511B8F94339}"/>
                </a:ext>
              </a:extLst>
            </p:cNvPr>
            <p:cNvSpPr/>
            <p:nvPr/>
          </p:nvSpPr>
          <p:spPr>
            <a:xfrm>
              <a:off x="3152293" y="1253084"/>
              <a:ext cx="374931" cy="105933"/>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4" name="Google Shape;6763;p88">
              <a:extLst>
                <a:ext uri="{FF2B5EF4-FFF2-40B4-BE49-F238E27FC236}">
                  <a16:creationId xmlns:a16="http://schemas.microsoft.com/office/drawing/2014/main" id="{6E023201-C22B-4CFA-8F1D-0EA9364DAB76}"/>
                </a:ext>
              </a:extLst>
            </p:cNvPr>
            <p:cNvSpPr/>
            <p:nvPr/>
          </p:nvSpPr>
          <p:spPr>
            <a:xfrm>
              <a:off x="3442002" y="1319991"/>
              <a:ext cx="85222" cy="39017"/>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5" name="Google Shape;6764;p88">
              <a:extLst>
                <a:ext uri="{FF2B5EF4-FFF2-40B4-BE49-F238E27FC236}">
                  <a16:creationId xmlns:a16="http://schemas.microsoft.com/office/drawing/2014/main" id="{203A46BC-EC98-47B1-A11D-452EF5FA4CB4}"/>
                </a:ext>
              </a:extLst>
            </p:cNvPr>
            <p:cNvSpPr/>
            <p:nvPr/>
          </p:nvSpPr>
          <p:spPr>
            <a:xfrm>
              <a:off x="3323935" y="1094838"/>
              <a:ext cx="130274" cy="53583"/>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6" name="Google Shape;6765;p88">
              <a:extLst>
                <a:ext uri="{FF2B5EF4-FFF2-40B4-BE49-F238E27FC236}">
                  <a16:creationId xmlns:a16="http://schemas.microsoft.com/office/drawing/2014/main" id="{BC9876C3-7B10-4114-A5E3-02FB825BA202}"/>
                </a:ext>
              </a:extLst>
            </p:cNvPr>
            <p:cNvSpPr/>
            <p:nvPr/>
          </p:nvSpPr>
          <p:spPr>
            <a:xfrm>
              <a:off x="3364077" y="1015715"/>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7" name="Google Shape;6766;p88">
              <a:extLst>
                <a:ext uri="{FF2B5EF4-FFF2-40B4-BE49-F238E27FC236}">
                  <a16:creationId xmlns:a16="http://schemas.microsoft.com/office/drawing/2014/main" id="{96702933-AFC1-44BA-B405-A3D5324EBAEE}"/>
                </a:ext>
              </a:extLst>
            </p:cNvPr>
            <p:cNvSpPr/>
            <p:nvPr/>
          </p:nvSpPr>
          <p:spPr>
            <a:xfrm>
              <a:off x="3256983" y="935403"/>
              <a:ext cx="265368" cy="292141"/>
            </a:xfrm>
            <a:custGeom>
              <a:avLst/>
              <a:gdLst>
                <a:gd name="f0" fmla="val w"/>
                <a:gd name="f1" fmla="val h"/>
                <a:gd name="f2" fmla="val 0"/>
                <a:gd name="f3" fmla="val 6868"/>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1009"/>
                <a:gd name="f33" fmla="val 473"/>
                <a:gd name="f34" fmla="val 6396"/>
                <a:gd name="f35" fmla="*/ f0 1 6868"/>
                <a:gd name="f36" fmla="*/ f1 1 7562"/>
                <a:gd name="f37" fmla="val f2"/>
                <a:gd name="f38" fmla="val f3"/>
                <a:gd name="f39" fmla="val f4"/>
                <a:gd name="f40" fmla="+- f39 0 f37"/>
                <a:gd name="f41" fmla="+- f38 0 f37"/>
                <a:gd name="f42" fmla="*/ f41 1 6868"/>
                <a:gd name="f43" fmla="*/ f40 1 756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6867"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 y="f4"/>
                  </a:lnTo>
                  <a:lnTo>
                    <a:pt x="f3" y="f32"/>
                  </a:lnTo>
                  <a:cubicBezTo>
                    <a:pt x="f3" y="f33"/>
                    <a:pt x="f34" y="f2"/>
                    <a:pt x="f18"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8" name="Google Shape;6767;p88">
              <a:extLst>
                <a:ext uri="{FF2B5EF4-FFF2-40B4-BE49-F238E27FC236}">
                  <a16:creationId xmlns:a16="http://schemas.microsoft.com/office/drawing/2014/main" id="{DDF8A79B-3799-41CE-9543-062C8A7C36C9}"/>
                </a:ext>
              </a:extLst>
            </p:cNvPr>
            <p:cNvSpPr/>
            <p:nvPr/>
          </p:nvSpPr>
          <p:spPr>
            <a:xfrm>
              <a:off x="3364077" y="1319991"/>
              <a:ext cx="53583" cy="65791"/>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9" name="Google Shape;6777;p88">
            <a:extLst>
              <a:ext uri="{FF2B5EF4-FFF2-40B4-BE49-F238E27FC236}">
                <a16:creationId xmlns:a16="http://schemas.microsoft.com/office/drawing/2014/main" id="{E187D6B9-878F-4C4E-8059-A4975DEC57C2}"/>
              </a:ext>
            </a:extLst>
          </p:cNvPr>
          <p:cNvGrpSpPr/>
          <p:nvPr/>
        </p:nvGrpSpPr>
        <p:grpSpPr>
          <a:xfrm>
            <a:off x="6127595" y="908611"/>
            <a:ext cx="450378" cy="450378"/>
            <a:chOff x="6127595" y="908611"/>
            <a:chExt cx="450378" cy="450378"/>
          </a:xfrm>
        </p:grpSpPr>
        <p:sp>
          <p:nvSpPr>
            <p:cNvPr id="60" name="Google Shape;6778;p88">
              <a:extLst>
                <a:ext uri="{FF2B5EF4-FFF2-40B4-BE49-F238E27FC236}">
                  <a16:creationId xmlns:a16="http://schemas.microsoft.com/office/drawing/2014/main" id="{A31FCAA5-D094-4AFA-B684-680030D1B377}"/>
                </a:ext>
              </a:extLst>
            </p:cNvPr>
            <p:cNvSpPr/>
            <p:nvPr/>
          </p:nvSpPr>
          <p:spPr>
            <a:xfrm>
              <a:off x="6361279" y="1042516"/>
              <a:ext cx="198461" cy="76681"/>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1" name="Google Shape;6779;p88">
              <a:extLst>
                <a:ext uri="{FF2B5EF4-FFF2-40B4-BE49-F238E27FC236}">
                  <a16:creationId xmlns:a16="http://schemas.microsoft.com/office/drawing/2014/main" id="{31BB75C4-148B-4872-88CD-BE285E68A1C4}"/>
                </a:ext>
              </a:extLst>
            </p:cNvPr>
            <p:cNvSpPr/>
            <p:nvPr/>
          </p:nvSpPr>
          <p:spPr>
            <a:xfrm>
              <a:off x="6340614" y="1065614"/>
              <a:ext cx="237359" cy="159480"/>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2" name="Google Shape;6780;p88">
              <a:extLst>
                <a:ext uri="{FF2B5EF4-FFF2-40B4-BE49-F238E27FC236}">
                  <a16:creationId xmlns:a16="http://schemas.microsoft.com/office/drawing/2014/main" id="{331DE806-39D2-4F14-88B3-66793B8BEA4E}"/>
                </a:ext>
              </a:extLst>
            </p:cNvPr>
            <p:cNvSpPr/>
            <p:nvPr/>
          </p:nvSpPr>
          <p:spPr>
            <a:xfrm>
              <a:off x="6127595" y="988932"/>
              <a:ext cx="292141" cy="290943"/>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3" name="Google Shape;6781;p88">
              <a:extLst>
                <a:ext uri="{FF2B5EF4-FFF2-40B4-BE49-F238E27FC236}">
                  <a16:creationId xmlns:a16="http://schemas.microsoft.com/office/drawing/2014/main" id="{77BC8F23-7E62-4EDB-BF9D-BB06298CCEB7}"/>
                </a:ext>
              </a:extLst>
            </p:cNvPr>
            <p:cNvSpPr/>
            <p:nvPr/>
          </p:nvSpPr>
          <p:spPr>
            <a:xfrm>
              <a:off x="6127595" y="908611"/>
              <a:ext cx="292141" cy="53583"/>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4" name="Google Shape;6782;p88">
              <a:extLst>
                <a:ext uri="{FF2B5EF4-FFF2-40B4-BE49-F238E27FC236}">
                  <a16:creationId xmlns:a16="http://schemas.microsoft.com/office/drawing/2014/main" id="{0B0684DC-6766-4607-A6E7-E59550B64592}"/>
                </a:ext>
              </a:extLst>
            </p:cNvPr>
            <p:cNvSpPr/>
            <p:nvPr/>
          </p:nvSpPr>
          <p:spPr>
            <a:xfrm>
              <a:off x="6127595" y="1305406"/>
              <a:ext cx="292141" cy="53583"/>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65" name="Google Shape;6827;p88">
            <a:extLst>
              <a:ext uri="{FF2B5EF4-FFF2-40B4-BE49-F238E27FC236}">
                <a16:creationId xmlns:a16="http://schemas.microsoft.com/office/drawing/2014/main" id="{169DC76A-6C56-4447-8652-CB03F239107F}"/>
              </a:ext>
            </a:extLst>
          </p:cNvPr>
          <p:cNvGrpSpPr/>
          <p:nvPr/>
        </p:nvGrpSpPr>
        <p:grpSpPr>
          <a:xfrm>
            <a:off x="6694761" y="916503"/>
            <a:ext cx="455242" cy="449153"/>
            <a:chOff x="6694761" y="916503"/>
            <a:chExt cx="455242" cy="449153"/>
          </a:xfrm>
        </p:grpSpPr>
        <p:sp>
          <p:nvSpPr>
            <p:cNvPr id="66" name="Google Shape;6828;p88">
              <a:extLst>
                <a:ext uri="{FF2B5EF4-FFF2-40B4-BE49-F238E27FC236}">
                  <a16:creationId xmlns:a16="http://schemas.microsoft.com/office/drawing/2014/main" id="{2B76C144-85BD-4D3C-957E-3A08E46D8F46}"/>
                </a:ext>
              </a:extLst>
            </p:cNvPr>
            <p:cNvSpPr/>
            <p:nvPr/>
          </p:nvSpPr>
          <p:spPr>
            <a:xfrm>
              <a:off x="6986857" y="968815"/>
              <a:ext cx="130274" cy="131509"/>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7" name="Google Shape;6829;p88">
              <a:extLst>
                <a:ext uri="{FF2B5EF4-FFF2-40B4-BE49-F238E27FC236}">
                  <a16:creationId xmlns:a16="http://schemas.microsoft.com/office/drawing/2014/main" id="{EEC845BC-219C-484B-B085-5DC1ED368401}"/>
                </a:ext>
              </a:extLst>
            </p:cNvPr>
            <p:cNvSpPr/>
            <p:nvPr/>
          </p:nvSpPr>
          <p:spPr>
            <a:xfrm>
              <a:off x="6803081" y="1234147"/>
              <a:ext cx="131472" cy="131509"/>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8" name="Google Shape;6830;p88">
              <a:extLst>
                <a:ext uri="{FF2B5EF4-FFF2-40B4-BE49-F238E27FC236}">
                  <a16:creationId xmlns:a16="http://schemas.microsoft.com/office/drawing/2014/main" id="{31484D9B-A8E9-47C8-BCD1-406965973A0B}"/>
                </a:ext>
              </a:extLst>
            </p:cNvPr>
            <p:cNvSpPr/>
            <p:nvPr/>
          </p:nvSpPr>
          <p:spPr>
            <a:xfrm>
              <a:off x="6694761" y="916503"/>
              <a:ext cx="318915" cy="237359"/>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9" name="Google Shape;6831;p88">
              <a:extLst>
                <a:ext uri="{FF2B5EF4-FFF2-40B4-BE49-F238E27FC236}">
                  <a16:creationId xmlns:a16="http://schemas.microsoft.com/office/drawing/2014/main" id="{B38760E6-A0C8-4C96-A456-ED994AC7196C}"/>
                </a:ext>
              </a:extLst>
            </p:cNvPr>
            <p:cNvSpPr/>
            <p:nvPr/>
          </p:nvSpPr>
          <p:spPr>
            <a:xfrm>
              <a:off x="6775073" y="995580"/>
              <a:ext cx="161912" cy="80778"/>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0" name="Google Shape;6832;p88">
              <a:extLst>
                <a:ext uri="{FF2B5EF4-FFF2-40B4-BE49-F238E27FC236}">
                  <a16:creationId xmlns:a16="http://schemas.microsoft.com/office/drawing/2014/main" id="{5FF31471-5FC7-4152-B7C9-72488EA994E8}"/>
                </a:ext>
              </a:extLst>
            </p:cNvPr>
            <p:cNvSpPr/>
            <p:nvPr/>
          </p:nvSpPr>
          <p:spPr>
            <a:xfrm>
              <a:off x="6775073" y="1091738"/>
              <a:ext cx="161912" cy="114473"/>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1" name="Google Shape;6833;p88">
              <a:extLst>
                <a:ext uri="{FF2B5EF4-FFF2-40B4-BE49-F238E27FC236}">
                  <a16:creationId xmlns:a16="http://schemas.microsoft.com/office/drawing/2014/main" id="{482951FC-4491-4868-BE6B-6495361ADB6B}"/>
                </a:ext>
              </a:extLst>
            </p:cNvPr>
            <p:cNvSpPr/>
            <p:nvPr/>
          </p:nvSpPr>
          <p:spPr>
            <a:xfrm>
              <a:off x="6988091" y="1153826"/>
              <a:ext cx="161912" cy="80741"/>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2" name="Google Shape;6834;p88">
              <a:extLst>
                <a:ext uri="{FF2B5EF4-FFF2-40B4-BE49-F238E27FC236}">
                  <a16:creationId xmlns:a16="http://schemas.microsoft.com/office/drawing/2014/main" id="{84E5BB2E-71EA-4368-A354-0115395851FD}"/>
                </a:ext>
              </a:extLst>
            </p:cNvPr>
            <p:cNvSpPr/>
            <p:nvPr/>
          </p:nvSpPr>
          <p:spPr>
            <a:xfrm>
              <a:off x="6986857" y="1249984"/>
              <a:ext cx="158282" cy="115662"/>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3" name="Google Shape;6873;p88">
            <a:extLst>
              <a:ext uri="{FF2B5EF4-FFF2-40B4-BE49-F238E27FC236}">
                <a16:creationId xmlns:a16="http://schemas.microsoft.com/office/drawing/2014/main" id="{9DE3B29D-0F9E-4A85-9F17-84B2748CE324}"/>
              </a:ext>
            </a:extLst>
          </p:cNvPr>
          <p:cNvGrpSpPr/>
          <p:nvPr/>
        </p:nvGrpSpPr>
        <p:grpSpPr>
          <a:xfrm>
            <a:off x="4395136" y="917033"/>
            <a:ext cx="435739" cy="450387"/>
            <a:chOff x="4395136" y="917033"/>
            <a:chExt cx="435739" cy="450387"/>
          </a:xfrm>
        </p:grpSpPr>
        <p:sp>
          <p:nvSpPr>
            <p:cNvPr id="74" name="Google Shape;6874;p88">
              <a:extLst>
                <a:ext uri="{FF2B5EF4-FFF2-40B4-BE49-F238E27FC236}">
                  <a16:creationId xmlns:a16="http://schemas.microsoft.com/office/drawing/2014/main" id="{D6978D3B-D02F-441F-8B3A-63C2E197B0FF}"/>
                </a:ext>
              </a:extLst>
            </p:cNvPr>
            <p:cNvSpPr/>
            <p:nvPr/>
          </p:nvSpPr>
          <p:spPr>
            <a:xfrm>
              <a:off x="4565544" y="917033"/>
              <a:ext cx="265331" cy="264636"/>
            </a:xfrm>
            <a:custGeom>
              <a:avLst/>
              <a:gdLst>
                <a:gd name="f0" fmla="val w"/>
                <a:gd name="f1" fmla="val h"/>
                <a:gd name="f2" fmla="val 0"/>
                <a:gd name="f3" fmla="val 6867"/>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6868"/>
                <a:gd name="f67" fmla="val 1513"/>
                <a:gd name="f68" fmla="*/ f0 1 6867"/>
                <a:gd name="f69" fmla="*/ f1 1 6850"/>
                <a:gd name="f70" fmla="val f2"/>
                <a:gd name="f71" fmla="val f3"/>
                <a:gd name="f72" fmla="val f4"/>
                <a:gd name="f73" fmla="+- f72 0 f70"/>
                <a:gd name="f74" fmla="+- f71 0 f70"/>
                <a:gd name="f75" fmla="*/ f74 1 6867"/>
                <a:gd name="f76" fmla="*/ f73 1 685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6867"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66" y="f31"/>
                    <a:pt x="f66" y="f42"/>
                  </a:cubicBezTo>
                  <a:cubicBezTo>
                    <a:pt x="f66" y="f67"/>
                    <a:pt x="f65"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5" name="Google Shape;6875;p88">
              <a:extLst>
                <a:ext uri="{FF2B5EF4-FFF2-40B4-BE49-F238E27FC236}">
                  <a16:creationId xmlns:a16="http://schemas.microsoft.com/office/drawing/2014/main" id="{53875CCF-0E55-4748-A189-FDACAF074A06}"/>
                </a:ext>
              </a:extLst>
            </p:cNvPr>
            <p:cNvSpPr/>
            <p:nvPr/>
          </p:nvSpPr>
          <p:spPr>
            <a:xfrm>
              <a:off x="4673827" y="997354"/>
              <a:ext cx="51188" cy="104735"/>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6" name="Google Shape;6876;p88">
              <a:extLst>
                <a:ext uri="{FF2B5EF4-FFF2-40B4-BE49-F238E27FC236}">
                  <a16:creationId xmlns:a16="http://schemas.microsoft.com/office/drawing/2014/main" id="{6D1FAACF-1314-42C8-8CAB-67795BF8DF67}"/>
                </a:ext>
              </a:extLst>
            </p:cNvPr>
            <p:cNvSpPr/>
            <p:nvPr/>
          </p:nvSpPr>
          <p:spPr>
            <a:xfrm>
              <a:off x="4446242" y="1127583"/>
              <a:ext cx="107131" cy="107167"/>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7" name="Google Shape;6877;p88">
              <a:extLst>
                <a:ext uri="{FF2B5EF4-FFF2-40B4-BE49-F238E27FC236}">
                  <a16:creationId xmlns:a16="http://schemas.microsoft.com/office/drawing/2014/main" id="{D09B0619-877A-43CF-A091-D12055A74042}"/>
                </a:ext>
              </a:extLst>
            </p:cNvPr>
            <p:cNvSpPr/>
            <p:nvPr/>
          </p:nvSpPr>
          <p:spPr>
            <a:xfrm>
              <a:off x="4395136" y="1260253"/>
              <a:ext cx="211820" cy="107167"/>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8" name="Google Shape;6884;p88">
            <a:extLst>
              <a:ext uri="{FF2B5EF4-FFF2-40B4-BE49-F238E27FC236}">
                <a16:creationId xmlns:a16="http://schemas.microsoft.com/office/drawing/2014/main" id="{F720F939-4122-4544-978C-F3027CF32EB4}"/>
              </a:ext>
            </a:extLst>
          </p:cNvPr>
          <p:cNvGrpSpPr/>
          <p:nvPr/>
        </p:nvGrpSpPr>
        <p:grpSpPr>
          <a:xfrm>
            <a:off x="7494916" y="916503"/>
            <a:ext cx="428478" cy="450999"/>
            <a:chOff x="7494916" y="916503"/>
            <a:chExt cx="428478" cy="450999"/>
          </a:xfrm>
        </p:grpSpPr>
        <p:sp>
          <p:nvSpPr>
            <p:cNvPr id="79" name="Google Shape;6885;p88">
              <a:extLst>
                <a:ext uri="{FF2B5EF4-FFF2-40B4-BE49-F238E27FC236}">
                  <a16:creationId xmlns:a16="http://schemas.microsoft.com/office/drawing/2014/main" id="{13570AF0-900D-432A-A2B9-C7927612DFEE}"/>
                </a:ext>
              </a:extLst>
            </p:cNvPr>
            <p:cNvSpPr/>
            <p:nvPr/>
          </p:nvSpPr>
          <p:spPr>
            <a:xfrm>
              <a:off x="7813785" y="1246967"/>
              <a:ext cx="51151" cy="5238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0" name="Google Shape;6886;p88">
              <a:extLst>
                <a:ext uri="{FF2B5EF4-FFF2-40B4-BE49-F238E27FC236}">
                  <a16:creationId xmlns:a16="http://schemas.microsoft.com/office/drawing/2014/main" id="{A591E91C-29BE-42D0-A829-FD88B135EE7F}"/>
                </a:ext>
              </a:extLst>
            </p:cNvPr>
            <p:cNvSpPr/>
            <p:nvPr/>
          </p:nvSpPr>
          <p:spPr>
            <a:xfrm>
              <a:off x="7679917" y="917124"/>
              <a:ext cx="26810" cy="159480"/>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1" name="Google Shape;6887;p88">
              <a:extLst>
                <a:ext uri="{FF2B5EF4-FFF2-40B4-BE49-F238E27FC236}">
                  <a16:creationId xmlns:a16="http://schemas.microsoft.com/office/drawing/2014/main" id="{FA9030A2-B108-44A5-BD75-ACB500397D74}"/>
                </a:ext>
              </a:extLst>
            </p:cNvPr>
            <p:cNvSpPr/>
            <p:nvPr/>
          </p:nvSpPr>
          <p:spPr>
            <a:xfrm>
              <a:off x="7653153" y="1103141"/>
              <a:ext cx="79123" cy="79351"/>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2" name="Google Shape;6888;p88">
              <a:extLst>
                <a:ext uri="{FF2B5EF4-FFF2-40B4-BE49-F238E27FC236}">
                  <a16:creationId xmlns:a16="http://schemas.microsoft.com/office/drawing/2014/main" id="{93359893-B48A-40CE-A812-E00AE5D3EADB}"/>
                </a:ext>
              </a:extLst>
            </p:cNvPr>
            <p:cNvSpPr/>
            <p:nvPr/>
          </p:nvSpPr>
          <p:spPr>
            <a:xfrm>
              <a:off x="7576462" y="1190987"/>
              <a:ext cx="247098" cy="176515"/>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3" name="Google Shape;6889;p88">
              <a:extLst>
                <a:ext uri="{FF2B5EF4-FFF2-40B4-BE49-F238E27FC236}">
                  <a16:creationId xmlns:a16="http://schemas.microsoft.com/office/drawing/2014/main" id="{8FD61611-4DAC-4C6F-88CC-380A153E39F4}"/>
                </a:ext>
              </a:extLst>
            </p:cNvPr>
            <p:cNvSpPr/>
            <p:nvPr/>
          </p:nvSpPr>
          <p:spPr>
            <a:xfrm>
              <a:off x="7705456" y="1048588"/>
              <a:ext cx="197217" cy="214216"/>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4" name="Google Shape;6890;p88">
              <a:extLst>
                <a:ext uri="{FF2B5EF4-FFF2-40B4-BE49-F238E27FC236}">
                  <a16:creationId xmlns:a16="http://schemas.microsoft.com/office/drawing/2014/main" id="{787AE981-2E96-4F0C-9F5B-0E26F4BDF8E1}"/>
                </a:ext>
              </a:extLst>
            </p:cNvPr>
            <p:cNvSpPr/>
            <p:nvPr/>
          </p:nvSpPr>
          <p:spPr>
            <a:xfrm>
              <a:off x="7734671" y="916503"/>
              <a:ext cx="188723" cy="129689"/>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5" name="Google Shape;6891;p88">
              <a:extLst>
                <a:ext uri="{FF2B5EF4-FFF2-40B4-BE49-F238E27FC236}">
                  <a16:creationId xmlns:a16="http://schemas.microsoft.com/office/drawing/2014/main" id="{E2F680CA-7139-4037-923E-753A69769EE5}"/>
                </a:ext>
              </a:extLst>
            </p:cNvPr>
            <p:cNvSpPr/>
            <p:nvPr/>
          </p:nvSpPr>
          <p:spPr>
            <a:xfrm>
              <a:off x="7494916" y="945132"/>
              <a:ext cx="158236" cy="306744"/>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86" name="Google Shape;6922;p88">
            <a:extLst>
              <a:ext uri="{FF2B5EF4-FFF2-40B4-BE49-F238E27FC236}">
                <a16:creationId xmlns:a16="http://schemas.microsoft.com/office/drawing/2014/main" id="{AC0E1D42-D8F5-4E78-892A-590B20D97A05}"/>
              </a:ext>
            </a:extLst>
          </p:cNvPr>
          <p:cNvGrpSpPr/>
          <p:nvPr/>
        </p:nvGrpSpPr>
        <p:grpSpPr>
          <a:xfrm>
            <a:off x="4970650" y="917033"/>
            <a:ext cx="423568" cy="450387"/>
            <a:chOff x="4970650" y="917033"/>
            <a:chExt cx="423568" cy="450387"/>
          </a:xfrm>
        </p:grpSpPr>
        <p:sp>
          <p:nvSpPr>
            <p:cNvPr id="87" name="Google Shape;6923;p88">
              <a:extLst>
                <a:ext uri="{FF2B5EF4-FFF2-40B4-BE49-F238E27FC236}">
                  <a16:creationId xmlns:a16="http://schemas.microsoft.com/office/drawing/2014/main" id="{3A23D00B-C668-4982-80EB-4ACACD309E5B}"/>
                </a:ext>
              </a:extLst>
            </p:cNvPr>
            <p:cNvSpPr/>
            <p:nvPr/>
          </p:nvSpPr>
          <p:spPr>
            <a:xfrm>
              <a:off x="5050971" y="1206706"/>
              <a:ext cx="130274" cy="53583"/>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8" name="Google Shape;6924;p88">
              <a:extLst>
                <a:ext uri="{FF2B5EF4-FFF2-40B4-BE49-F238E27FC236}">
                  <a16:creationId xmlns:a16="http://schemas.microsoft.com/office/drawing/2014/main" id="{776C1FDD-9BB4-48D7-9515-4E7A034D723F}"/>
                </a:ext>
              </a:extLst>
            </p:cNvPr>
            <p:cNvSpPr/>
            <p:nvPr/>
          </p:nvSpPr>
          <p:spPr>
            <a:xfrm>
              <a:off x="5154427" y="1143429"/>
              <a:ext cx="107131" cy="116869"/>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9" name="Google Shape;6925;p88">
              <a:extLst>
                <a:ext uri="{FF2B5EF4-FFF2-40B4-BE49-F238E27FC236}">
                  <a16:creationId xmlns:a16="http://schemas.microsoft.com/office/drawing/2014/main" id="{61C1671F-22C0-4C3B-8106-18586703BD69}"/>
                </a:ext>
              </a:extLst>
            </p:cNvPr>
            <p:cNvSpPr/>
            <p:nvPr/>
          </p:nvSpPr>
          <p:spPr>
            <a:xfrm>
              <a:off x="4974281" y="996156"/>
              <a:ext cx="194785" cy="264133"/>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0" name="Google Shape;6926;p88">
              <a:extLst>
                <a:ext uri="{FF2B5EF4-FFF2-40B4-BE49-F238E27FC236}">
                  <a16:creationId xmlns:a16="http://schemas.microsoft.com/office/drawing/2014/main" id="{7FC83713-31E7-48BA-9A7F-F01C2C9C56A9}"/>
                </a:ext>
              </a:extLst>
            </p:cNvPr>
            <p:cNvSpPr/>
            <p:nvPr/>
          </p:nvSpPr>
          <p:spPr>
            <a:xfrm>
              <a:off x="5091141" y="1127583"/>
              <a:ext cx="52349" cy="5238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1" name="Google Shape;6927;p88">
              <a:extLst>
                <a:ext uri="{FF2B5EF4-FFF2-40B4-BE49-F238E27FC236}">
                  <a16:creationId xmlns:a16="http://schemas.microsoft.com/office/drawing/2014/main" id="{0C72558A-6A82-4E39-8A37-A484C5F3684C}"/>
                </a:ext>
              </a:extLst>
            </p:cNvPr>
            <p:cNvSpPr/>
            <p:nvPr/>
          </p:nvSpPr>
          <p:spPr>
            <a:xfrm>
              <a:off x="5182398" y="917691"/>
              <a:ext cx="211820" cy="209927"/>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2" name="Google Shape;6928;p88">
              <a:extLst>
                <a:ext uri="{FF2B5EF4-FFF2-40B4-BE49-F238E27FC236}">
                  <a16:creationId xmlns:a16="http://schemas.microsoft.com/office/drawing/2014/main" id="{C4CEBF22-3FFF-4E39-B8D2-F2EDAA75D064}"/>
                </a:ext>
              </a:extLst>
            </p:cNvPr>
            <p:cNvSpPr/>
            <p:nvPr/>
          </p:nvSpPr>
          <p:spPr>
            <a:xfrm>
              <a:off x="4970650" y="1285829"/>
              <a:ext cx="290907" cy="8159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3" name="Google Shape;6929;p88">
              <a:extLst>
                <a:ext uri="{FF2B5EF4-FFF2-40B4-BE49-F238E27FC236}">
                  <a16:creationId xmlns:a16="http://schemas.microsoft.com/office/drawing/2014/main" id="{50FDDABF-1AC9-4F31-9BFC-C852A9DF7234}"/>
                </a:ext>
              </a:extLst>
            </p:cNvPr>
            <p:cNvSpPr/>
            <p:nvPr/>
          </p:nvSpPr>
          <p:spPr>
            <a:xfrm>
              <a:off x="4971848" y="917033"/>
              <a:ext cx="237359" cy="5238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94" name="Google Shape;6981;p88">
            <a:extLst>
              <a:ext uri="{FF2B5EF4-FFF2-40B4-BE49-F238E27FC236}">
                <a16:creationId xmlns:a16="http://schemas.microsoft.com/office/drawing/2014/main" id="{AA1AEB20-7274-4E37-A1F1-DB121DEA35E9}"/>
              </a:ext>
            </a:extLst>
          </p:cNvPr>
          <p:cNvGrpSpPr/>
          <p:nvPr/>
        </p:nvGrpSpPr>
        <p:grpSpPr>
          <a:xfrm>
            <a:off x="5515212" y="916713"/>
            <a:ext cx="456441" cy="451036"/>
            <a:chOff x="5515212" y="916713"/>
            <a:chExt cx="456441" cy="451036"/>
          </a:xfrm>
        </p:grpSpPr>
        <p:sp>
          <p:nvSpPr>
            <p:cNvPr id="95" name="Google Shape;6982;p88">
              <a:extLst>
                <a:ext uri="{FF2B5EF4-FFF2-40B4-BE49-F238E27FC236}">
                  <a16:creationId xmlns:a16="http://schemas.microsoft.com/office/drawing/2014/main" id="{799BB8E5-8484-41F3-BA1B-17AC612FE946}"/>
                </a:ext>
              </a:extLst>
            </p:cNvPr>
            <p:cNvSpPr/>
            <p:nvPr/>
          </p:nvSpPr>
          <p:spPr>
            <a:xfrm>
              <a:off x="5722123" y="916713"/>
              <a:ext cx="249530" cy="249530"/>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6" name="Google Shape;6983;p88">
              <a:extLst>
                <a:ext uri="{FF2B5EF4-FFF2-40B4-BE49-F238E27FC236}">
                  <a16:creationId xmlns:a16="http://schemas.microsoft.com/office/drawing/2014/main" id="{D17EE3B2-FACD-4A3E-BC0F-CE57EC36F411}"/>
                </a:ext>
              </a:extLst>
            </p:cNvPr>
            <p:cNvSpPr/>
            <p:nvPr/>
          </p:nvSpPr>
          <p:spPr>
            <a:xfrm>
              <a:off x="5561453" y="1011134"/>
              <a:ext cx="118103" cy="113733"/>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7" name="Google Shape;6984;p88">
              <a:extLst>
                <a:ext uri="{FF2B5EF4-FFF2-40B4-BE49-F238E27FC236}">
                  <a16:creationId xmlns:a16="http://schemas.microsoft.com/office/drawing/2014/main" id="{B4B0A5A9-B51F-4EE6-A6F8-A81100EA3BA4}"/>
                </a:ext>
              </a:extLst>
            </p:cNvPr>
            <p:cNvSpPr/>
            <p:nvPr/>
          </p:nvSpPr>
          <p:spPr>
            <a:xfrm>
              <a:off x="5759833" y="1210665"/>
              <a:ext cx="119338" cy="115013"/>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8" name="Google Shape;6985;p88">
              <a:extLst>
                <a:ext uri="{FF2B5EF4-FFF2-40B4-BE49-F238E27FC236}">
                  <a16:creationId xmlns:a16="http://schemas.microsoft.com/office/drawing/2014/main" id="{9A388E51-16AF-460E-95CE-AEB81011AECC}"/>
                </a:ext>
              </a:extLst>
            </p:cNvPr>
            <p:cNvSpPr/>
            <p:nvPr/>
          </p:nvSpPr>
          <p:spPr>
            <a:xfrm>
              <a:off x="5515212" y="1053004"/>
              <a:ext cx="320113" cy="314745"/>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99" name="Google Shape;7015;p88">
            <a:extLst>
              <a:ext uri="{FF2B5EF4-FFF2-40B4-BE49-F238E27FC236}">
                <a16:creationId xmlns:a16="http://schemas.microsoft.com/office/drawing/2014/main" id="{BEAB0046-7F98-4786-97C2-2ED2F8014B95}"/>
              </a:ext>
            </a:extLst>
          </p:cNvPr>
          <p:cNvGrpSpPr/>
          <p:nvPr/>
        </p:nvGrpSpPr>
        <p:grpSpPr>
          <a:xfrm>
            <a:off x="8170493" y="1679670"/>
            <a:ext cx="498558" cy="496354"/>
            <a:chOff x="8170493" y="1679670"/>
            <a:chExt cx="498558" cy="496354"/>
          </a:xfrm>
        </p:grpSpPr>
        <p:sp>
          <p:nvSpPr>
            <p:cNvPr id="100" name="Google Shape;7016;p88">
              <a:extLst>
                <a:ext uri="{FF2B5EF4-FFF2-40B4-BE49-F238E27FC236}">
                  <a16:creationId xmlns:a16="http://schemas.microsoft.com/office/drawing/2014/main" id="{27883BB7-6B59-45DF-976E-5DAFE8190A48}"/>
                </a:ext>
              </a:extLst>
            </p:cNvPr>
            <p:cNvSpPr/>
            <p:nvPr/>
          </p:nvSpPr>
          <p:spPr>
            <a:xfrm>
              <a:off x="8377440" y="1855747"/>
              <a:ext cx="291611" cy="320277"/>
            </a:xfrm>
            <a:custGeom>
              <a:avLst/>
              <a:gdLst>
                <a:gd name="f0" fmla="val w"/>
                <a:gd name="f1" fmla="val h"/>
                <a:gd name="f2" fmla="val 0"/>
                <a:gd name="f3" fmla="val 6837"/>
                <a:gd name="f4" fmla="val 7508"/>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2401"/>
                <a:gd name="f56" fmla="val 2477"/>
                <a:gd name="f57" fmla="val 2547"/>
                <a:gd name="f58" fmla="val 7478"/>
                <a:gd name="f59" fmla="val 7404"/>
                <a:gd name="f60" fmla="val 3844"/>
                <a:gd name="f61" fmla="val 5073"/>
                <a:gd name="f62" fmla="val 6018"/>
                <a:gd name="f63" fmla="val 6805"/>
                <a:gd name="f64" fmla="val 6049"/>
                <a:gd name="f65" fmla="val 5104"/>
                <a:gd name="f66" fmla="*/ f0 1 6837"/>
                <a:gd name="f67" fmla="*/ f1 1 7508"/>
                <a:gd name="f68" fmla="val f2"/>
                <a:gd name="f69" fmla="val f3"/>
                <a:gd name="f70" fmla="val f4"/>
                <a:gd name="f71" fmla="+- f70 0 f68"/>
                <a:gd name="f72" fmla="+- f69 0 f68"/>
                <a:gd name="f73" fmla="*/ f72 1 6837"/>
                <a:gd name="f74" fmla="*/ f71 1 750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6837" h="750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4"/>
                    <a:pt x="f55" y="f4"/>
                  </a:cubicBezTo>
                  <a:cubicBezTo>
                    <a:pt x="f56" y="f4"/>
                    <a:pt x="f57" y="f58"/>
                    <a:pt x="f37" y="f59"/>
                  </a:cubicBezTo>
                  <a:lnTo>
                    <a:pt x="f60" y="f46"/>
                  </a:lnTo>
                  <a:lnTo>
                    <a:pt x="f61" y="f46"/>
                  </a:lnTo>
                  <a:cubicBezTo>
                    <a:pt x="f62" y="f46"/>
                    <a:pt x="f63" y="f10"/>
                    <a:pt x="f63" y="f45"/>
                  </a:cubicBezTo>
                  <a:lnTo>
                    <a:pt x="f63" y="f42"/>
                  </a:lnTo>
                  <a:cubicBezTo>
                    <a:pt x="f3" y="f44"/>
                    <a:pt x="f64" y="f2"/>
                    <a:pt x="f6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1" name="Google Shape;7017;p88">
              <a:extLst>
                <a:ext uri="{FF2B5EF4-FFF2-40B4-BE49-F238E27FC236}">
                  <a16:creationId xmlns:a16="http://schemas.microsoft.com/office/drawing/2014/main" id="{E903709B-7B00-444D-8120-23278471A93E}"/>
                </a:ext>
              </a:extLst>
            </p:cNvPr>
            <p:cNvSpPr/>
            <p:nvPr/>
          </p:nvSpPr>
          <p:spPr>
            <a:xfrm>
              <a:off x="8170493" y="1679670"/>
              <a:ext cx="321219" cy="349876"/>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102" name="Google Shape;6799;p88">
            <a:extLst>
              <a:ext uri="{FF2B5EF4-FFF2-40B4-BE49-F238E27FC236}">
                <a16:creationId xmlns:a16="http://schemas.microsoft.com/office/drawing/2014/main" id="{0E306334-44A7-4732-BCE3-2504EAD42284}"/>
              </a:ext>
            </a:extLst>
          </p:cNvPr>
          <p:cNvSpPr/>
          <p:nvPr/>
        </p:nvSpPr>
        <p:spPr>
          <a:xfrm>
            <a:off x="4346627" y="1707980"/>
            <a:ext cx="445175" cy="446355"/>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103" name="Google Shape;6862;p88">
            <a:extLst>
              <a:ext uri="{FF2B5EF4-FFF2-40B4-BE49-F238E27FC236}">
                <a16:creationId xmlns:a16="http://schemas.microsoft.com/office/drawing/2014/main" id="{18B2E807-91C7-4C5D-9B8D-C857D5D34093}"/>
              </a:ext>
            </a:extLst>
          </p:cNvPr>
          <p:cNvGrpSpPr/>
          <p:nvPr/>
        </p:nvGrpSpPr>
        <p:grpSpPr>
          <a:xfrm>
            <a:off x="4907657" y="1706471"/>
            <a:ext cx="460793" cy="449181"/>
            <a:chOff x="4907657" y="1706471"/>
            <a:chExt cx="460793" cy="449181"/>
          </a:xfrm>
        </p:grpSpPr>
        <p:sp>
          <p:nvSpPr>
            <p:cNvPr id="104" name="Google Shape;6863;p88">
              <a:extLst>
                <a:ext uri="{FF2B5EF4-FFF2-40B4-BE49-F238E27FC236}">
                  <a16:creationId xmlns:a16="http://schemas.microsoft.com/office/drawing/2014/main" id="{1D260939-5318-4D78-BD82-D3FA8AF8BC1D}"/>
                </a:ext>
              </a:extLst>
            </p:cNvPr>
            <p:cNvSpPr/>
            <p:nvPr/>
          </p:nvSpPr>
          <p:spPr>
            <a:xfrm>
              <a:off x="4907657" y="1708794"/>
              <a:ext cx="460793" cy="446858"/>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5" name="Google Shape;6864;p88">
              <a:extLst>
                <a:ext uri="{FF2B5EF4-FFF2-40B4-BE49-F238E27FC236}">
                  <a16:creationId xmlns:a16="http://schemas.microsoft.com/office/drawing/2014/main" id="{ADA3D40A-5F44-420B-83D4-FF45036B82FE}"/>
                </a:ext>
              </a:extLst>
            </p:cNvPr>
            <p:cNvSpPr/>
            <p:nvPr/>
          </p:nvSpPr>
          <p:spPr>
            <a:xfrm>
              <a:off x="4908883" y="1940055"/>
              <a:ext cx="220178" cy="214755"/>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6" name="Google Shape;6865;p88">
              <a:extLst>
                <a:ext uri="{FF2B5EF4-FFF2-40B4-BE49-F238E27FC236}">
                  <a16:creationId xmlns:a16="http://schemas.microsoft.com/office/drawing/2014/main" id="{4D8A4558-18AC-4380-98D9-BD735A8130CB}"/>
                </a:ext>
              </a:extLst>
            </p:cNvPr>
            <p:cNvSpPr/>
            <p:nvPr/>
          </p:nvSpPr>
          <p:spPr>
            <a:xfrm>
              <a:off x="5166332" y="1706471"/>
              <a:ext cx="197309" cy="195096"/>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07" name="Google Shape;6913;p88">
            <a:extLst>
              <a:ext uri="{FF2B5EF4-FFF2-40B4-BE49-F238E27FC236}">
                <a16:creationId xmlns:a16="http://schemas.microsoft.com/office/drawing/2014/main" id="{615CDE3D-4DFF-43A7-9E02-FC2DD699CD79}"/>
              </a:ext>
            </a:extLst>
          </p:cNvPr>
          <p:cNvGrpSpPr/>
          <p:nvPr/>
        </p:nvGrpSpPr>
        <p:grpSpPr>
          <a:xfrm>
            <a:off x="5475290" y="1706672"/>
            <a:ext cx="449985" cy="448769"/>
            <a:chOff x="5475290" y="1706672"/>
            <a:chExt cx="449985" cy="448769"/>
          </a:xfrm>
        </p:grpSpPr>
        <p:sp>
          <p:nvSpPr>
            <p:cNvPr id="108" name="Google Shape;6914;p88">
              <a:extLst>
                <a:ext uri="{FF2B5EF4-FFF2-40B4-BE49-F238E27FC236}">
                  <a16:creationId xmlns:a16="http://schemas.microsoft.com/office/drawing/2014/main" id="{C920DCAB-9119-4FD9-A4D7-FAE0501CD658}"/>
                </a:ext>
              </a:extLst>
            </p:cNvPr>
            <p:cNvSpPr/>
            <p:nvPr/>
          </p:nvSpPr>
          <p:spPr>
            <a:xfrm>
              <a:off x="5475290" y="1706672"/>
              <a:ext cx="449985" cy="448769"/>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9" name="Google Shape;6915;p88">
              <a:extLst>
                <a:ext uri="{FF2B5EF4-FFF2-40B4-BE49-F238E27FC236}">
                  <a16:creationId xmlns:a16="http://schemas.microsoft.com/office/drawing/2014/main" id="{B170C78D-C228-4183-8836-892B93A3AFC8}"/>
                </a:ext>
              </a:extLst>
            </p:cNvPr>
            <p:cNvSpPr/>
            <p:nvPr/>
          </p:nvSpPr>
          <p:spPr>
            <a:xfrm>
              <a:off x="5475290" y="1841089"/>
              <a:ext cx="328479" cy="313163"/>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10" name="Google Shape;6947;p88">
            <a:extLst>
              <a:ext uri="{FF2B5EF4-FFF2-40B4-BE49-F238E27FC236}">
                <a16:creationId xmlns:a16="http://schemas.microsoft.com/office/drawing/2014/main" id="{55661975-D815-49AB-B2B4-CC06CDE5F5FA}"/>
              </a:ext>
            </a:extLst>
          </p:cNvPr>
          <p:cNvGrpSpPr/>
          <p:nvPr/>
        </p:nvGrpSpPr>
        <p:grpSpPr>
          <a:xfrm>
            <a:off x="3147977" y="1725856"/>
            <a:ext cx="446355" cy="447590"/>
            <a:chOff x="3147977" y="1725856"/>
            <a:chExt cx="446355" cy="447590"/>
          </a:xfrm>
        </p:grpSpPr>
        <p:sp>
          <p:nvSpPr>
            <p:cNvPr id="111" name="Google Shape;6948;p88">
              <a:extLst>
                <a:ext uri="{FF2B5EF4-FFF2-40B4-BE49-F238E27FC236}">
                  <a16:creationId xmlns:a16="http://schemas.microsoft.com/office/drawing/2014/main" id="{D74CD5E1-2C15-4781-972B-56874603BF4F}"/>
                </a:ext>
              </a:extLst>
            </p:cNvPr>
            <p:cNvSpPr/>
            <p:nvPr/>
          </p:nvSpPr>
          <p:spPr>
            <a:xfrm>
              <a:off x="3147977" y="1725856"/>
              <a:ext cx="105887" cy="446355"/>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2" name="Google Shape;6949;p88">
              <a:extLst>
                <a:ext uri="{FF2B5EF4-FFF2-40B4-BE49-F238E27FC236}">
                  <a16:creationId xmlns:a16="http://schemas.microsoft.com/office/drawing/2014/main" id="{DDD5CACD-1457-488D-8D1F-94FDF99F7B40}"/>
                </a:ext>
              </a:extLst>
            </p:cNvPr>
            <p:cNvSpPr/>
            <p:nvPr/>
          </p:nvSpPr>
          <p:spPr>
            <a:xfrm>
              <a:off x="3464387" y="1897892"/>
              <a:ext cx="129945"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3" name="Google Shape;6950;p88">
              <a:extLst>
                <a:ext uri="{FF2B5EF4-FFF2-40B4-BE49-F238E27FC236}">
                  <a16:creationId xmlns:a16="http://schemas.microsoft.com/office/drawing/2014/main" id="{331E6D09-7DDE-4882-8ABF-D25E4330E336}"/>
                </a:ext>
              </a:extLst>
            </p:cNvPr>
            <p:cNvSpPr/>
            <p:nvPr/>
          </p:nvSpPr>
          <p:spPr>
            <a:xfrm>
              <a:off x="3464387" y="1962841"/>
              <a:ext cx="129945"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4" name="Google Shape;6951;p88">
              <a:extLst>
                <a:ext uri="{FF2B5EF4-FFF2-40B4-BE49-F238E27FC236}">
                  <a16:creationId xmlns:a16="http://schemas.microsoft.com/office/drawing/2014/main" id="{F69B4429-3947-47F1-BD99-D317006C8787}"/>
                </a:ext>
              </a:extLst>
            </p:cNvPr>
            <p:cNvSpPr/>
            <p:nvPr/>
          </p:nvSpPr>
          <p:spPr>
            <a:xfrm>
              <a:off x="3464387" y="2026612"/>
              <a:ext cx="103482" cy="3974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5" name="Google Shape;6952;p88">
              <a:extLst>
                <a:ext uri="{FF2B5EF4-FFF2-40B4-BE49-F238E27FC236}">
                  <a16:creationId xmlns:a16="http://schemas.microsoft.com/office/drawing/2014/main" id="{FA7F0454-94BE-4CB9-AB22-B71596C5989C}"/>
                </a:ext>
              </a:extLst>
            </p:cNvPr>
            <p:cNvSpPr/>
            <p:nvPr/>
          </p:nvSpPr>
          <p:spPr>
            <a:xfrm>
              <a:off x="3412650" y="1725856"/>
              <a:ext cx="78245" cy="79424"/>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6" name="Google Shape;6953;p88">
              <a:extLst>
                <a:ext uri="{FF2B5EF4-FFF2-40B4-BE49-F238E27FC236}">
                  <a16:creationId xmlns:a16="http://schemas.microsoft.com/office/drawing/2014/main" id="{0AE195EC-C0A6-440D-B235-4B363F3931AB}"/>
                </a:ext>
              </a:extLst>
            </p:cNvPr>
            <p:cNvSpPr/>
            <p:nvPr/>
          </p:nvSpPr>
          <p:spPr>
            <a:xfrm>
              <a:off x="3514907" y="1725856"/>
              <a:ext cx="52962" cy="84234"/>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7" name="Google Shape;6954;p88">
              <a:extLst>
                <a:ext uri="{FF2B5EF4-FFF2-40B4-BE49-F238E27FC236}">
                  <a16:creationId xmlns:a16="http://schemas.microsoft.com/office/drawing/2014/main" id="{05826B6A-6AF9-499B-9034-5F20C5480AFF}"/>
                </a:ext>
              </a:extLst>
            </p:cNvPr>
            <p:cNvSpPr/>
            <p:nvPr/>
          </p:nvSpPr>
          <p:spPr>
            <a:xfrm>
              <a:off x="3251469" y="1831716"/>
              <a:ext cx="316409" cy="234653"/>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8" name="Google Shape;6955;p88">
              <a:extLst>
                <a:ext uri="{FF2B5EF4-FFF2-40B4-BE49-F238E27FC236}">
                  <a16:creationId xmlns:a16="http://schemas.microsoft.com/office/drawing/2014/main" id="{34485897-D5F0-4AF9-9A68-0DB5A7FE2E24}"/>
                </a:ext>
              </a:extLst>
            </p:cNvPr>
            <p:cNvSpPr/>
            <p:nvPr/>
          </p:nvSpPr>
          <p:spPr>
            <a:xfrm>
              <a:off x="3411461" y="1895487"/>
              <a:ext cx="78208" cy="276734"/>
            </a:xfrm>
            <a:custGeom>
              <a:avLst/>
              <a:gdLst>
                <a:gd name="f0" fmla="val w"/>
                <a:gd name="f1" fmla="val h"/>
                <a:gd name="f2" fmla="val 0"/>
                <a:gd name="f3" fmla="val 2048"/>
                <a:gd name="f4" fmla="val 7246"/>
                <a:gd name="f5" fmla="val 1"/>
                <a:gd name="f6" fmla="val 64"/>
                <a:gd name="f7" fmla="val 5514"/>
                <a:gd name="f8" fmla="val 6459"/>
                <a:gd name="f9" fmla="val 756"/>
                <a:gd name="f10" fmla="val 7247"/>
                <a:gd name="f11" fmla="val 1701"/>
                <a:gd name="f12" fmla="val 5167"/>
                <a:gd name="f13" fmla="val 1891"/>
                <a:gd name="f14" fmla="val 1229"/>
                <a:gd name="f15" fmla="val 725"/>
                <a:gd name="f16" fmla="val 4632"/>
                <a:gd name="f17" fmla="val 4002"/>
                <a:gd name="f18" fmla="val 3624"/>
                <a:gd name="f19" fmla="val 882"/>
                <a:gd name="f20" fmla="val 3372"/>
                <a:gd name="f21" fmla="val 1071"/>
                <a:gd name="f22" fmla="val 3120"/>
                <a:gd name="f23" fmla="val 819"/>
                <a:gd name="f24" fmla="val 2899"/>
                <a:gd name="f25" fmla="val 2615"/>
                <a:gd name="f26" fmla="val 2269"/>
                <a:gd name="f27" fmla="val 1922"/>
                <a:gd name="f28" fmla="val 1639"/>
                <a:gd name="f29" fmla="val 1387"/>
                <a:gd name="f30" fmla="val 1166"/>
                <a:gd name="f31" fmla="val 883"/>
                <a:gd name="f32" fmla="val 536"/>
                <a:gd name="f33" fmla="val 316"/>
                <a:gd name="f34" fmla="val 190"/>
                <a:gd name="f35" fmla="*/ f0 1 2048"/>
                <a:gd name="f36" fmla="*/ f1 1 7246"/>
                <a:gd name="f37" fmla="val f2"/>
                <a:gd name="f38" fmla="val f3"/>
                <a:gd name="f39" fmla="val f4"/>
                <a:gd name="f40" fmla="+- f39 0 f37"/>
                <a:gd name="f41" fmla="+- f38 0 f37"/>
                <a:gd name="f42" fmla="*/ f41 1 2048"/>
                <a:gd name="f43" fmla="*/ f40 1 7246"/>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2048" h="7246">
                  <a:moveTo>
                    <a:pt x="f2" y="f5"/>
                  </a:moveTo>
                  <a:lnTo>
                    <a:pt x="f2" y="f6"/>
                  </a:lnTo>
                  <a:lnTo>
                    <a:pt x="f2" y="f7"/>
                  </a:lnTo>
                  <a:cubicBezTo>
                    <a:pt x="f2" y="f8"/>
                    <a:pt x="f9" y="f10"/>
                    <a:pt x="f11" y="f10"/>
                  </a:cubicBezTo>
                  <a:lnTo>
                    <a:pt x="f3" y="f10"/>
                  </a:lnTo>
                  <a:lnTo>
                    <a:pt x="f3" y="f12"/>
                  </a:lnTo>
                  <a:lnTo>
                    <a:pt x="f13" y="f12"/>
                  </a:lnTo>
                  <a:cubicBezTo>
                    <a:pt x="f14" y="f12"/>
                    <a:pt x="f15" y="f16"/>
                    <a:pt x="f15" y="f17"/>
                  </a:cubicBezTo>
                  <a:cubicBezTo>
                    <a:pt x="f15" y="f18"/>
                    <a:pt x="f19" y="f20"/>
                    <a:pt x="f21" y="f22"/>
                  </a:cubicBezTo>
                  <a:cubicBezTo>
                    <a:pt x="f23" y="f24"/>
                    <a:pt x="f15" y="f25"/>
                    <a:pt x="f15" y="f26"/>
                  </a:cubicBezTo>
                  <a:cubicBezTo>
                    <a:pt x="f15" y="f27"/>
                    <a:pt x="f19" y="f28"/>
                    <a:pt x="f21" y="f29"/>
                  </a:cubicBezTo>
                  <a:cubicBezTo>
                    <a:pt x="f23" y="f30"/>
                    <a:pt x="f15" y="f31"/>
                    <a:pt x="f15" y="f32"/>
                  </a:cubicBezTo>
                  <a:cubicBezTo>
                    <a:pt x="f15" y="f33"/>
                    <a:pt x="f9" y="f34"/>
                    <a:pt x="f23" y="f5"/>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9" name="Google Shape;6956;p88">
              <a:extLst>
                <a:ext uri="{FF2B5EF4-FFF2-40B4-BE49-F238E27FC236}">
                  <a16:creationId xmlns:a16="http://schemas.microsoft.com/office/drawing/2014/main" id="{973B406F-3F75-471D-970C-7EE9AD3DE1DA}"/>
                </a:ext>
              </a:extLst>
            </p:cNvPr>
            <p:cNvSpPr/>
            <p:nvPr/>
          </p:nvSpPr>
          <p:spPr>
            <a:xfrm>
              <a:off x="3516133" y="2089166"/>
              <a:ext cx="52962"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0" name="Google Shape;6971;p88">
            <a:extLst>
              <a:ext uri="{FF2B5EF4-FFF2-40B4-BE49-F238E27FC236}">
                <a16:creationId xmlns:a16="http://schemas.microsoft.com/office/drawing/2014/main" id="{75E89470-1FF3-4400-B75B-7FFE0D688EAB}"/>
              </a:ext>
            </a:extLst>
          </p:cNvPr>
          <p:cNvGrpSpPr/>
          <p:nvPr/>
        </p:nvGrpSpPr>
        <p:grpSpPr>
          <a:xfrm>
            <a:off x="6107615" y="1700299"/>
            <a:ext cx="445175" cy="445139"/>
            <a:chOff x="6107615" y="1700299"/>
            <a:chExt cx="445175" cy="445139"/>
          </a:xfrm>
        </p:grpSpPr>
        <p:sp>
          <p:nvSpPr>
            <p:cNvPr id="121" name="Google Shape;6972;p88">
              <a:extLst>
                <a:ext uri="{FF2B5EF4-FFF2-40B4-BE49-F238E27FC236}">
                  <a16:creationId xmlns:a16="http://schemas.microsoft.com/office/drawing/2014/main" id="{DF99CFCE-69DC-49BA-A8D6-A36015557FFF}"/>
                </a:ext>
              </a:extLst>
            </p:cNvPr>
            <p:cNvSpPr/>
            <p:nvPr/>
          </p:nvSpPr>
          <p:spPr>
            <a:xfrm>
              <a:off x="6107615" y="1700299"/>
              <a:ext cx="445175" cy="445139"/>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2" name="Google Shape;6973;p88">
              <a:extLst>
                <a:ext uri="{FF2B5EF4-FFF2-40B4-BE49-F238E27FC236}">
                  <a16:creationId xmlns:a16="http://schemas.microsoft.com/office/drawing/2014/main" id="{819472D1-5B59-47EA-A863-FAC54EE167A4}"/>
                </a:ext>
              </a:extLst>
            </p:cNvPr>
            <p:cNvSpPr/>
            <p:nvPr/>
          </p:nvSpPr>
          <p:spPr>
            <a:xfrm>
              <a:off x="6211107" y="1804961"/>
              <a:ext cx="239426" cy="235613"/>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3" name="Google Shape;7004;p88">
            <a:extLst>
              <a:ext uri="{FF2B5EF4-FFF2-40B4-BE49-F238E27FC236}">
                <a16:creationId xmlns:a16="http://schemas.microsoft.com/office/drawing/2014/main" id="{D54CF716-2C27-476A-A44F-C96DCE9A2D3C}"/>
              </a:ext>
            </a:extLst>
          </p:cNvPr>
          <p:cNvGrpSpPr/>
          <p:nvPr/>
        </p:nvGrpSpPr>
        <p:grpSpPr>
          <a:xfrm>
            <a:off x="3781601" y="1708035"/>
            <a:ext cx="469234" cy="446053"/>
            <a:chOff x="3781601" y="1708035"/>
            <a:chExt cx="469234" cy="446053"/>
          </a:xfrm>
        </p:grpSpPr>
        <p:sp>
          <p:nvSpPr>
            <p:cNvPr id="124" name="Google Shape;7005;p88">
              <a:extLst>
                <a:ext uri="{FF2B5EF4-FFF2-40B4-BE49-F238E27FC236}">
                  <a16:creationId xmlns:a16="http://schemas.microsoft.com/office/drawing/2014/main" id="{A47104D0-3039-4501-B57E-76363CE08C40}"/>
                </a:ext>
              </a:extLst>
            </p:cNvPr>
            <p:cNvSpPr/>
            <p:nvPr/>
          </p:nvSpPr>
          <p:spPr>
            <a:xfrm>
              <a:off x="3924760" y="1708035"/>
              <a:ext cx="326075" cy="327867"/>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5" name="Google Shape;7006;p88">
              <a:extLst>
                <a:ext uri="{FF2B5EF4-FFF2-40B4-BE49-F238E27FC236}">
                  <a16:creationId xmlns:a16="http://schemas.microsoft.com/office/drawing/2014/main" id="{13323BCC-5C0D-4BEC-9579-47A8E0A87C66}"/>
                </a:ext>
              </a:extLst>
            </p:cNvPr>
            <p:cNvSpPr/>
            <p:nvPr/>
          </p:nvSpPr>
          <p:spPr>
            <a:xfrm>
              <a:off x="3781601" y="1823505"/>
              <a:ext cx="329696" cy="330583"/>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6" name="Google Shape;7018;p88">
            <a:extLst>
              <a:ext uri="{FF2B5EF4-FFF2-40B4-BE49-F238E27FC236}">
                <a16:creationId xmlns:a16="http://schemas.microsoft.com/office/drawing/2014/main" id="{C9C841F1-73EB-4FC0-9F81-4884B5A796E4}"/>
              </a:ext>
            </a:extLst>
          </p:cNvPr>
          <p:cNvGrpSpPr/>
          <p:nvPr/>
        </p:nvGrpSpPr>
        <p:grpSpPr>
          <a:xfrm>
            <a:off x="6730166" y="1707312"/>
            <a:ext cx="446355" cy="445175"/>
            <a:chOff x="6730166" y="1707312"/>
            <a:chExt cx="446355" cy="445175"/>
          </a:xfrm>
        </p:grpSpPr>
        <p:sp>
          <p:nvSpPr>
            <p:cNvPr id="127" name="Google Shape;7019;p88">
              <a:extLst>
                <a:ext uri="{FF2B5EF4-FFF2-40B4-BE49-F238E27FC236}">
                  <a16:creationId xmlns:a16="http://schemas.microsoft.com/office/drawing/2014/main" id="{25208B19-56BD-4933-A8D4-8BB288842421}"/>
                </a:ext>
              </a:extLst>
            </p:cNvPr>
            <p:cNvSpPr/>
            <p:nvPr/>
          </p:nvSpPr>
          <p:spPr>
            <a:xfrm>
              <a:off x="6809555" y="1786701"/>
              <a:ext cx="287578" cy="285173"/>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8" name="Google Shape;7020;p88">
              <a:extLst>
                <a:ext uri="{FF2B5EF4-FFF2-40B4-BE49-F238E27FC236}">
                  <a16:creationId xmlns:a16="http://schemas.microsoft.com/office/drawing/2014/main" id="{93CAB738-2725-4F00-9DF4-9BB9863008AC}"/>
                </a:ext>
              </a:extLst>
            </p:cNvPr>
            <p:cNvSpPr/>
            <p:nvPr/>
          </p:nvSpPr>
          <p:spPr>
            <a:xfrm>
              <a:off x="6730166" y="1707312"/>
              <a:ext cx="446355" cy="445175"/>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129" name="Google Shape;5917;p86">
            <a:extLst>
              <a:ext uri="{FF2B5EF4-FFF2-40B4-BE49-F238E27FC236}">
                <a16:creationId xmlns:a16="http://schemas.microsoft.com/office/drawing/2014/main" id="{A811587F-7551-404B-8E85-CF040508C88F}"/>
              </a:ext>
            </a:extLst>
          </p:cNvPr>
          <p:cNvSpPr/>
          <p:nvPr/>
        </p:nvSpPr>
        <p:spPr>
          <a:xfrm>
            <a:off x="4339797" y="2577099"/>
            <a:ext cx="450991" cy="463134"/>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0" name="Google Shape;5955;p86">
            <a:extLst>
              <a:ext uri="{FF2B5EF4-FFF2-40B4-BE49-F238E27FC236}">
                <a16:creationId xmlns:a16="http://schemas.microsoft.com/office/drawing/2014/main" id="{D2361173-6B2F-4DE4-8FB9-6E63933467D0}"/>
              </a:ext>
            </a:extLst>
          </p:cNvPr>
          <p:cNvSpPr/>
          <p:nvPr/>
        </p:nvSpPr>
        <p:spPr>
          <a:xfrm>
            <a:off x="4879348" y="2649492"/>
            <a:ext cx="458964" cy="390732"/>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131" name="Google Shape;5983;p86">
            <a:extLst>
              <a:ext uri="{FF2B5EF4-FFF2-40B4-BE49-F238E27FC236}">
                <a16:creationId xmlns:a16="http://schemas.microsoft.com/office/drawing/2014/main" id="{74BF92E6-58DA-426E-BD05-0DD1FDD2A20D}"/>
              </a:ext>
            </a:extLst>
          </p:cNvPr>
          <p:cNvGrpSpPr/>
          <p:nvPr/>
        </p:nvGrpSpPr>
        <p:grpSpPr>
          <a:xfrm>
            <a:off x="5526752" y="2589233"/>
            <a:ext cx="461251" cy="461973"/>
            <a:chOff x="5526752" y="2589233"/>
            <a:chExt cx="461251" cy="461973"/>
          </a:xfrm>
        </p:grpSpPr>
        <p:sp>
          <p:nvSpPr>
            <p:cNvPr id="132" name="Google Shape;5984;p86">
              <a:extLst>
                <a:ext uri="{FF2B5EF4-FFF2-40B4-BE49-F238E27FC236}">
                  <a16:creationId xmlns:a16="http://schemas.microsoft.com/office/drawing/2014/main" id="{6BFC274D-D154-465A-BB13-509FDE1167DF}"/>
                </a:ext>
              </a:extLst>
            </p:cNvPr>
            <p:cNvSpPr/>
            <p:nvPr/>
          </p:nvSpPr>
          <p:spPr>
            <a:xfrm>
              <a:off x="5526752" y="2589233"/>
              <a:ext cx="368777" cy="370021"/>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3" name="Google Shape;5985;p86">
              <a:extLst>
                <a:ext uri="{FF2B5EF4-FFF2-40B4-BE49-F238E27FC236}">
                  <a16:creationId xmlns:a16="http://schemas.microsoft.com/office/drawing/2014/main" id="{3D3B36C7-1494-4E79-BEEF-89FA713AD701}"/>
                </a:ext>
              </a:extLst>
            </p:cNvPr>
            <p:cNvSpPr/>
            <p:nvPr/>
          </p:nvSpPr>
          <p:spPr>
            <a:xfrm>
              <a:off x="5588392" y="2775213"/>
              <a:ext cx="399611" cy="275993"/>
            </a:xfrm>
            <a:custGeom>
              <a:avLst/>
              <a:gdLst>
                <a:gd name="f0" fmla="val w"/>
                <a:gd name="f1" fmla="val h"/>
                <a:gd name="f2" fmla="val 0"/>
                <a:gd name="f3" fmla="val 11028"/>
                <a:gd name="f4" fmla="val 7566"/>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1261"/>
                <a:gd name="f34" fmla="val 5388"/>
                <a:gd name="f35" fmla="val 5955"/>
                <a:gd name="f36" fmla="val 6459"/>
                <a:gd name="f37" fmla="val 7220"/>
                <a:gd name="f38" fmla="val 6617"/>
                <a:gd name="f39" fmla="val 6716"/>
                <a:gd name="f40" fmla="val 8601"/>
                <a:gd name="f41" fmla="val 6495"/>
                <a:gd name="f42" fmla="val 10082"/>
                <a:gd name="f43" fmla="val 4920"/>
                <a:gd name="f44" fmla="val 10114"/>
                <a:gd name="f45" fmla="val 2904"/>
                <a:gd name="f46" fmla="val 2400"/>
                <a:gd name="f47" fmla="val 10649"/>
                <a:gd name="f48" fmla="val 2211"/>
                <a:gd name="f49" fmla="val 11027"/>
                <a:gd name="f50" fmla="val 1706"/>
                <a:gd name="f51" fmla="val 10996"/>
                <a:gd name="f52" fmla="val 1108"/>
                <a:gd name="f53" fmla="val 10964"/>
                <a:gd name="f54" fmla="val 572"/>
                <a:gd name="f55" fmla="val 10492"/>
                <a:gd name="f56" fmla="val 100"/>
                <a:gd name="f57" fmla="val 9893"/>
                <a:gd name="f58" fmla="val 5"/>
                <a:gd name="f59" fmla="val 9853"/>
                <a:gd name="f60" fmla="val 2"/>
                <a:gd name="f61" fmla="val 9813"/>
                <a:gd name="f62" fmla="*/ f0 1 11028"/>
                <a:gd name="f63" fmla="*/ f1 1 7566"/>
                <a:gd name="f64" fmla="val f2"/>
                <a:gd name="f65" fmla="val f3"/>
                <a:gd name="f66" fmla="val f4"/>
                <a:gd name="f67" fmla="+- f66 0 f64"/>
                <a:gd name="f68" fmla="+- f65 0 f64"/>
                <a:gd name="f69" fmla="*/ f68 1 11028"/>
                <a:gd name="f70" fmla="*/ f67 1 756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4"/>
                    <a:pt x="f33" y="f4"/>
                  </a:cubicBezTo>
                  <a:lnTo>
                    <a:pt x="f34" y="f4"/>
                  </a:lnTo>
                  <a:cubicBezTo>
                    <a:pt x="f35" y="f4"/>
                    <a:pt x="f36" y="f37"/>
                    <a:pt x="f38" y="f39"/>
                  </a:cubicBezTo>
                  <a:cubicBezTo>
                    <a:pt x="f40" y="f41"/>
                    <a:pt x="f42" y="f43"/>
                    <a:pt x="f44" y="f45"/>
                  </a:cubicBezTo>
                  <a:lnTo>
                    <a:pt x="f44" y="f46"/>
                  </a:lnTo>
                  <a:cubicBezTo>
                    <a:pt x="f47" y="f48"/>
                    <a:pt x="f49" y="f50"/>
                    <a:pt x="f51" y="f52"/>
                  </a:cubicBezTo>
                  <a:cubicBezTo>
                    <a:pt x="f53" y="f54"/>
                    <a:pt x="f55" y="f56"/>
                    <a:pt x="f57" y="f58"/>
                  </a:cubicBezTo>
                  <a:cubicBezTo>
                    <a:pt x="f59" y="f60"/>
                    <a:pt x="f61"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4" name="Google Shape;5986;p86">
            <a:extLst>
              <a:ext uri="{FF2B5EF4-FFF2-40B4-BE49-F238E27FC236}">
                <a16:creationId xmlns:a16="http://schemas.microsoft.com/office/drawing/2014/main" id="{10E18371-980A-4A74-92B3-95B1CF32C079}"/>
              </a:ext>
            </a:extLst>
          </p:cNvPr>
          <p:cNvGrpSpPr/>
          <p:nvPr/>
        </p:nvGrpSpPr>
        <p:grpSpPr>
          <a:xfrm>
            <a:off x="7353613" y="2571612"/>
            <a:ext cx="465777" cy="464268"/>
            <a:chOff x="7353613" y="2571612"/>
            <a:chExt cx="465777" cy="464268"/>
          </a:xfrm>
        </p:grpSpPr>
        <p:sp>
          <p:nvSpPr>
            <p:cNvPr id="135" name="Google Shape;5987;p86">
              <a:extLst>
                <a:ext uri="{FF2B5EF4-FFF2-40B4-BE49-F238E27FC236}">
                  <a16:creationId xmlns:a16="http://schemas.microsoft.com/office/drawing/2014/main" id="{B83BDB3F-95AF-4F39-ACC8-E79FF3B55A07}"/>
                </a:ext>
              </a:extLst>
            </p:cNvPr>
            <p:cNvSpPr/>
            <p:nvPr/>
          </p:nvSpPr>
          <p:spPr>
            <a:xfrm>
              <a:off x="7635569" y="2856576"/>
              <a:ext cx="183821" cy="179304"/>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6" name="Google Shape;5988;p86">
              <a:extLst>
                <a:ext uri="{FF2B5EF4-FFF2-40B4-BE49-F238E27FC236}">
                  <a16:creationId xmlns:a16="http://schemas.microsoft.com/office/drawing/2014/main" id="{720A0E41-1D3F-4415-B6FB-9D9EA1109941}"/>
                </a:ext>
              </a:extLst>
            </p:cNvPr>
            <p:cNvSpPr/>
            <p:nvPr/>
          </p:nvSpPr>
          <p:spPr>
            <a:xfrm>
              <a:off x="7353613" y="2571612"/>
              <a:ext cx="359642" cy="363199"/>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7" name="Google Shape;6005;p86">
            <a:extLst>
              <a:ext uri="{FF2B5EF4-FFF2-40B4-BE49-F238E27FC236}">
                <a16:creationId xmlns:a16="http://schemas.microsoft.com/office/drawing/2014/main" id="{218561CC-CA8D-4FD1-92C8-9C6A0CF138F5}"/>
              </a:ext>
            </a:extLst>
          </p:cNvPr>
          <p:cNvGrpSpPr/>
          <p:nvPr/>
        </p:nvGrpSpPr>
        <p:grpSpPr>
          <a:xfrm>
            <a:off x="4901321" y="3495211"/>
            <a:ext cx="406249" cy="408883"/>
            <a:chOff x="4901321" y="3495211"/>
            <a:chExt cx="406249" cy="408883"/>
          </a:xfrm>
        </p:grpSpPr>
        <p:sp>
          <p:nvSpPr>
            <p:cNvPr id="138" name="Google Shape;6006;p86">
              <a:extLst>
                <a:ext uri="{FF2B5EF4-FFF2-40B4-BE49-F238E27FC236}">
                  <a16:creationId xmlns:a16="http://schemas.microsoft.com/office/drawing/2014/main" id="{B58D4316-AB63-4F1B-B57A-5F7446508264}"/>
                </a:ext>
              </a:extLst>
            </p:cNvPr>
            <p:cNvSpPr/>
            <p:nvPr/>
          </p:nvSpPr>
          <p:spPr>
            <a:xfrm>
              <a:off x="4901321" y="3495211"/>
              <a:ext cx="406249" cy="300051"/>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9" name="Google Shape;6007;p86">
              <a:extLst>
                <a:ext uri="{FF2B5EF4-FFF2-40B4-BE49-F238E27FC236}">
                  <a16:creationId xmlns:a16="http://schemas.microsoft.com/office/drawing/2014/main" id="{E8FFC0DA-7D12-49E2-B505-4B7B1C0B1225}"/>
                </a:ext>
              </a:extLst>
            </p:cNvPr>
            <p:cNvSpPr/>
            <p:nvPr/>
          </p:nvSpPr>
          <p:spPr>
            <a:xfrm>
              <a:off x="4979136" y="3822704"/>
              <a:ext cx="249631"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0" name="Google Shape;6020;p86">
            <a:extLst>
              <a:ext uri="{FF2B5EF4-FFF2-40B4-BE49-F238E27FC236}">
                <a16:creationId xmlns:a16="http://schemas.microsoft.com/office/drawing/2014/main" id="{921EA4E5-C08B-47CA-AC0A-A43D1A20BAC7}"/>
              </a:ext>
            </a:extLst>
          </p:cNvPr>
          <p:cNvGrpSpPr/>
          <p:nvPr/>
        </p:nvGrpSpPr>
        <p:grpSpPr>
          <a:xfrm>
            <a:off x="6148178" y="2583015"/>
            <a:ext cx="272893" cy="461963"/>
            <a:chOff x="6148178" y="2583015"/>
            <a:chExt cx="272893" cy="461963"/>
          </a:xfrm>
        </p:grpSpPr>
        <p:sp>
          <p:nvSpPr>
            <p:cNvPr id="141" name="Google Shape;6021;p86">
              <a:extLst>
                <a:ext uri="{FF2B5EF4-FFF2-40B4-BE49-F238E27FC236}">
                  <a16:creationId xmlns:a16="http://schemas.microsoft.com/office/drawing/2014/main" id="{5EDFBED5-1340-4345-8561-EEFFED5994E9}"/>
                </a:ext>
              </a:extLst>
            </p:cNvPr>
            <p:cNvSpPr/>
            <p:nvPr/>
          </p:nvSpPr>
          <p:spPr>
            <a:xfrm>
              <a:off x="6148178" y="2583015"/>
              <a:ext cx="272893" cy="321795"/>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2" name="Google Shape;6022;p86">
              <a:extLst>
                <a:ext uri="{FF2B5EF4-FFF2-40B4-BE49-F238E27FC236}">
                  <a16:creationId xmlns:a16="http://schemas.microsoft.com/office/drawing/2014/main" id="{E7BD5204-795D-4A41-9CA1-7A22907AE35C}"/>
                </a:ext>
              </a:extLst>
            </p:cNvPr>
            <p:cNvSpPr/>
            <p:nvPr/>
          </p:nvSpPr>
          <p:spPr>
            <a:xfrm>
              <a:off x="6209818" y="2934647"/>
              <a:ext cx="151863" cy="110331"/>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3" name="Google Shape;6038;p86">
            <a:extLst>
              <a:ext uri="{FF2B5EF4-FFF2-40B4-BE49-F238E27FC236}">
                <a16:creationId xmlns:a16="http://schemas.microsoft.com/office/drawing/2014/main" id="{3CE9A18F-30F2-4EA2-898E-07410F816A93}"/>
              </a:ext>
            </a:extLst>
          </p:cNvPr>
          <p:cNvGrpSpPr/>
          <p:nvPr/>
        </p:nvGrpSpPr>
        <p:grpSpPr>
          <a:xfrm>
            <a:off x="3796122" y="2604494"/>
            <a:ext cx="454401" cy="462548"/>
            <a:chOff x="3796122" y="2604494"/>
            <a:chExt cx="454401" cy="462548"/>
          </a:xfrm>
        </p:grpSpPr>
        <p:sp>
          <p:nvSpPr>
            <p:cNvPr id="144" name="Google Shape;6039;p86">
              <a:extLst>
                <a:ext uri="{FF2B5EF4-FFF2-40B4-BE49-F238E27FC236}">
                  <a16:creationId xmlns:a16="http://schemas.microsoft.com/office/drawing/2014/main" id="{28D6780E-EE03-480E-A349-F90BEFA2D081}"/>
                </a:ext>
              </a:extLst>
            </p:cNvPr>
            <p:cNvSpPr/>
            <p:nvPr/>
          </p:nvSpPr>
          <p:spPr>
            <a:xfrm>
              <a:off x="3796122" y="2604494"/>
              <a:ext cx="138165" cy="224631"/>
            </a:xfrm>
            <a:custGeom>
              <a:avLst/>
              <a:gdLst>
                <a:gd name="f0" fmla="val w"/>
                <a:gd name="f1" fmla="val h"/>
                <a:gd name="f2" fmla="val 0"/>
                <a:gd name="f3" fmla="val 3812"/>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3813"/>
                <a:gd name="f25" fmla="val 582"/>
                <a:gd name="f26" fmla="val 1797"/>
                <a:gd name="f27" fmla="val 15"/>
                <a:gd name="f28" fmla="val 1763"/>
                <a:gd name="f29" fmla="val 5"/>
                <a:gd name="f30" fmla="val 1730"/>
                <a:gd name="f31" fmla="*/ f0 1 3812"/>
                <a:gd name="f32" fmla="*/ f1 1 6159"/>
                <a:gd name="f33" fmla="val f2"/>
                <a:gd name="f34" fmla="val f3"/>
                <a:gd name="f35" fmla="val f4"/>
                <a:gd name="f36" fmla="+- f35 0 f33"/>
                <a:gd name="f37" fmla="+- f34 0 f33"/>
                <a:gd name="f38" fmla="*/ f37 1 3812"/>
                <a:gd name="f39" fmla="*/ f36 1 615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3812" h="6159">
                  <a:moveTo>
                    <a:pt x="f5" y="f6"/>
                  </a:moveTo>
                  <a:cubicBezTo>
                    <a:pt x="f7" y="f6"/>
                    <a:pt x="f8" y="f9"/>
                    <a:pt x="f10" y="f11"/>
                  </a:cubicBezTo>
                  <a:lnTo>
                    <a:pt x="f6" y="f12"/>
                  </a:lnTo>
                  <a:cubicBezTo>
                    <a:pt x="f6" y="f13"/>
                    <a:pt x="f14" y="f15"/>
                    <a:pt x="f16" y="f17"/>
                  </a:cubicBezTo>
                  <a:lnTo>
                    <a:pt x="f18" y="f19"/>
                  </a:lnTo>
                  <a:cubicBezTo>
                    <a:pt x="f20" y="f21"/>
                    <a:pt x="f22" y="f23"/>
                    <a:pt x="f24" y="f25"/>
                  </a:cubicBezTo>
                  <a:lnTo>
                    <a:pt x="f26" y="f27"/>
                  </a:lnTo>
                  <a:cubicBezTo>
                    <a:pt x="f28" y="f29"/>
                    <a:pt x="f30"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5" name="Google Shape;6040;p86">
              <a:extLst>
                <a:ext uri="{FF2B5EF4-FFF2-40B4-BE49-F238E27FC236}">
                  <a16:creationId xmlns:a16="http://schemas.microsoft.com/office/drawing/2014/main" id="{8CA8EFDD-2C0A-4FC9-B6A9-FF108F13C9AC}"/>
                </a:ext>
              </a:extLst>
            </p:cNvPr>
            <p:cNvSpPr/>
            <p:nvPr/>
          </p:nvSpPr>
          <p:spPr>
            <a:xfrm>
              <a:off x="3880631" y="2662485"/>
              <a:ext cx="313950" cy="404557"/>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6" name="Google Shape;6041;p86">
              <a:extLst>
                <a:ext uri="{FF2B5EF4-FFF2-40B4-BE49-F238E27FC236}">
                  <a16:creationId xmlns:a16="http://schemas.microsoft.com/office/drawing/2014/main" id="{72DFC926-D11D-40FD-88D6-BC69170D03B4}"/>
                </a:ext>
              </a:extLst>
            </p:cNvPr>
            <p:cNvSpPr/>
            <p:nvPr/>
          </p:nvSpPr>
          <p:spPr>
            <a:xfrm>
              <a:off x="4156889" y="2753267"/>
              <a:ext cx="93634" cy="104461"/>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7" name="Google Shape;6048;p86">
            <a:extLst>
              <a:ext uri="{FF2B5EF4-FFF2-40B4-BE49-F238E27FC236}">
                <a16:creationId xmlns:a16="http://schemas.microsoft.com/office/drawing/2014/main" id="{29A7D341-E781-460C-BE9E-08EF0ABE91B0}"/>
              </a:ext>
            </a:extLst>
          </p:cNvPr>
          <p:cNvGrpSpPr/>
          <p:nvPr/>
        </p:nvGrpSpPr>
        <p:grpSpPr>
          <a:xfrm>
            <a:off x="6705103" y="2576276"/>
            <a:ext cx="456687" cy="464268"/>
            <a:chOff x="6705103" y="2576276"/>
            <a:chExt cx="456687" cy="464268"/>
          </a:xfrm>
        </p:grpSpPr>
        <p:sp>
          <p:nvSpPr>
            <p:cNvPr id="148" name="Google Shape;6049;p86">
              <a:extLst>
                <a:ext uri="{FF2B5EF4-FFF2-40B4-BE49-F238E27FC236}">
                  <a16:creationId xmlns:a16="http://schemas.microsoft.com/office/drawing/2014/main" id="{F34B6E75-C8A4-4807-9FEE-F9AD1E8F805C}"/>
                </a:ext>
              </a:extLst>
            </p:cNvPr>
            <p:cNvSpPr/>
            <p:nvPr/>
          </p:nvSpPr>
          <p:spPr>
            <a:xfrm>
              <a:off x="6981407" y="2578580"/>
              <a:ext cx="180383" cy="271649"/>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9" name="Google Shape;6050;p86">
              <a:extLst>
                <a:ext uri="{FF2B5EF4-FFF2-40B4-BE49-F238E27FC236}">
                  <a16:creationId xmlns:a16="http://schemas.microsoft.com/office/drawing/2014/main" id="{2BA24A32-5DCA-47DF-970B-FFA9FF7F4F8B}"/>
                </a:ext>
              </a:extLst>
            </p:cNvPr>
            <p:cNvSpPr/>
            <p:nvPr/>
          </p:nvSpPr>
          <p:spPr>
            <a:xfrm>
              <a:off x="6767904" y="2980761"/>
              <a:ext cx="391600"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0" name="Google Shape;6051;p86">
              <a:extLst>
                <a:ext uri="{FF2B5EF4-FFF2-40B4-BE49-F238E27FC236}">
                  <a16:creationId xmlns:a16="http://schemas.microsoft.com/office/drawing/2014/main" id="{715EAAAF-0A42-46EB-936D-3F76310A276B}"/>
                </a:ext>
              </a:extLst>
            </p:cNvPr>
            <p:cNvSpPr/>
            <p:nvPr/>
          </p:nvSpPr>
          <p:spPr>
            <a:xfrm>
              <a:off x="6705103" y="2576276"/>
              <a:ext cx="397325" cy="431368"/>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51" name="Google Shape;5717;p85">
            <a:extLst>
              <a:ext uri="{FF2B5EF4-FFF2-40B4-BE49-F238E27FC236}">
                <a16:creationId xmlns:a16="http://schemas.microsoft.com/office/drawing/2014/main" id="{CF4A31CC-9713-4850-A257-68B1A93B3816}"/>
              </a:ext>
            </a:extLst>
          </p:cNvPr>
          <p:cNvGrpSpPr/>
          <p:nvPr/>
        </p:nvGrpSpPr>
        <p:grpSpPr>
          <a:xfrm>
            <a:off x="5567754" y="3523466"/>
            <a:ext cx="492321" cy="387907"/>
            <a:chOff x="5567754" y="3523466"/>
            <a:chExt cx="492321" cy="387907"/>
          </a:xfrm>
        </p:grpSpPr>
        <p:sp>
          <p:nvSpPr>
            <p:cNvPr id="152" name="Google Shape;5718;p85">
              <a:extLst>
                <a:ext uri="{FF2B5EF4-FFF2-40B4-BE49-F238E27FC236}">
                  <a16:creationId xmlns:a16="http://schemas.microsoft.com/office/drawing/2014/main" id="{F806B107-54B8-4A0B-801B-F7024859CA5A}"/>
                </a:ext>
              </a:extLst>
            </p:cNvPr>
            <p:cNvSpPr/>
            <p:nvPr/>
          </p:nvSpPr>
          <p:spPr>
            <a:xfrm>
              <a:off x="5691106" y="3523466"/>
              <a:ext cx="110221" cy="139967"/>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3" name="Google Shape;5719;p85">
              <a:extLst>
                <a:ext uri="{FF2B5EF4-FFF2-40B4-BE49-F238E27FC236}">
                  <a16:creationId xmlns:a16="http://schemas.microsoft.com/office/drawing/2014/main" id="{A08F76A1-B5F1-47DA-B609-6DC154A6304E}"/>
                </a:ext>
              </a:extLst>
            </p:cNvPr>
            <p:cNvSpPr/>
            <p:nvPr/>
          </p:nvSpPr>
          <p:spPr>
            <a:xfrm>
              <a:off x="5567754" y="3639229"/>
              <a:ext cx="137178" cy="132889"/>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4" name="Google Shape;5720;p85">
              <a:extLst>
                <a:ext uri="{FF2B5EF4-FFF2-40B4-BE49-F238E27FC236}">
                  <a16:creationId xmlns:a16="http://schemas.microsoft.com/office/drawing/2014/main" id="{98C17440-01A7-4063-A10B-E0526C6C1683}"/>
                </a:ext>
              </a:extLst>
            </p:cNvPr>
            <p:cNvSpPr/>
            <p:nvPr/>
          </p:nvSpPr>
          <p:spPr>
            <a:xfrm>
              <a:off x="5828842" y="3523466"/>
              <a:ext cx="110221" cy="139967"/>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5" name="Google Shape;5721;p85">
              <a:extLst>
                <a:ext uri="{FF2B5EF4-FFF2-40B4-BE49-F238E27FC236}">
                  <a16:creationId xmlns:a16="http://schemas.microsoft.com/office/drawing/2014/main" id="{001E5894-5ADE-4F6F-9316-CD19750180C7}"/>
                </a:ext>
              </a:extLst>
            </p:cNvPr>
            <p:cNvSpPr/>
            <p:nvPr/>
          </p:nvSpPr>
          <p:spPr>
            <a:xfrm>
              <a:off x="5925019" y="3638745"/>
              <a:ext cx="135056" cy="132908"/>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6" name="Google Shape;5722;p85">
              <a:extLst>
                <a:ext uri="{FF2B5EF4-FFF2-40B4-BE49-F238E27FC236}">
                  <a16:creationId xmlns:a16="http://schemas.microsoft.com/office/drawing/2014/main" id="{C3106EA0-1081-4F58-BE07-9D56E7ADD2A3}"/>
                </a:ext>
              </a:extLst>
            </p:cNvPr>
            <p:cNvSpPr/>
            <p:nvPr/>
          </p:nvSpPr>
          <p:spPr>
            <a:xfrm>
              <a:off x="5663565" y="3690948"/>
              <a:ext cx="303077" cy="220425"/>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grpSp>
      <p:grpSp>
        <p:nvGrpSpPr>
          <p:cNvPr id="157" name="Google Shape;5723;p85">
            <a:extLst>
              <a:ext uri="{FF2B5EF4-FFF2-40B4-BE49-F238E27FC236}">
                <a16:creationId xmlns:a16="http://schemas.microsoft.com/office/drawing/2014/main" id="{857B0744-C6D9-4951-A6E0-0FD16C435B35}"/>
              </a:ext>
            </a:extLst>
          </p:cNvPr>
          <p:cNvGrpSpPr/>
          <p:nvPr/>
        </p:nvGrpSpPr>
        <p:grpSpPr>
          <a:xfrm>
            <a:off x="3078080" y="2595844"/>
            <a:ext cx="556403" cy="457327"/>
            <a:chOff x="3078080" y="2595844"/>
            <a:chExt cx="556403" cy="457327"/>
          </a:xfrm>
        </p:grpSpPr>
        <p:sp>
          <p:nvSpPr>
            <p:cNvPr id="158" name="Google Shape;5724;p85">
              <a:extLst>
                <a:ext uri="{FF2B5EF4-FFF2-40B4-BE49-F238E27FC236}">
                  <a16:creationId xmlns:a16="http://schemas.microsoft.com/office/drawing/2014/main" id="{E06ECC8E-19B5-4266-BF0B-04EE9AECC4F7}"/>
                </a:ext>
              </a:extLst>
            </p:cNvPr>
            <p:cNvSpPr/>
            <p:nvPr/>
          </p:nvSpPr>
          <p:spPr>
            <a:xfrm>
              <a:off x="3319555" y="2595844"/>
              <a:ext cx="147721" cy="103857"/>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9" name="Google Shape;5725;p85">
              <a:extLst>
                <a:ext uri="{FF2B5EF4-FFF2-40B4-BE49-F238E27FC236}">
                  <a16:creationId xmlns:a16="http://schemas.microsoft.com/office/drawing/2014/main" id="{49001440-B797-4623-A4D7-A9D8601EC383}"/>
                </a:ext>
              </a:extLst>
            </p:cNvPr>
            <p:cNvSpPr/>
            <p:nvPr/>
          </p:nvSpPr>
          <p:spPr>
            <a:xfrm>
              <a:off x="3319637" y="2949634"/>
              <a:ext cx="147639" cy="103537"/>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0" name="Google Shape;5726;p85">
              <a:extLst>
                <a:ext uri="{FF2B5EF4-FFF2-40B4-BE49-F238E27FC236}">
                  <a16:creationId xmlns:a16="http://schemas.microsoft.com/office/drawing/2014/main" id="{457EE3C8-E5F1-42CC-BFE6-194E299FC174}"/>
                </a:ext>
              </a:extLst>
            </p:cNvPr>
            <p:cNvSpPr/>
            <p:nvPr/>
          </p:nvSpPr>
          <p:spPr>
            <a:xfrm>
              <a:off x="3239737" y="2710665"/>
              <a:ext cx="281799" cy="227575"/>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1" name="Google Shape;5727;p85">
              <a:extLst>
                <a:ext uri="{FF2B5EF4-FFF2-40B4-BE49-F238E27FC236}">
                  <a16:creationId xmlns:a16="http://schemas.microsoft.com/office/drawing/2014/main" id="{F4B6D234-C36F-430E-862A-3AA2655B0AD2}"/>
                </a:ext>
              </a:extLst>
            </p:cNvPr>
            <p:cNvSpPr/>
            <p:nvPr/>
          </p:nvSpPr>
          <p:spPr>
            <a:xfrm>
              <a:off x="3484430" y="2744571"/>
              <a:ext cx="150053" cy="161766"/>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2" name="Google Shape;5728;p85">
              <a:extLst>
                <a:ext uri="{FF2B5EF4-FFF2-40B4-BE49-F238E27FC236}">
                  <a16:creationId xmlns:a16="http://schemas.microsoft.com/office/drawing/2014/main" id="{FD5664EB-67E4-489A-BCE1-B2262DB380EC}"/>
                </a:ext>
              </a:extLst>
            </p:cNvPr>
            <p:cNvSpPr/>
            <p:nvPr/>
          </p:nvSpPr>
          <p:spPr>
            <a:xfrm>
              <a:off x="3078080" y="2841296"/>
              <a:ext cx="190039" cy="162580"/>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3" name="Google Shape;5729;p85">
              <a:extLst>
                <a:ext uri="{FF2B5EF4-FFF2-40B4-BE49-F238E27FC236}">
                  <a16:creationId xmlns:a16="http://schemas.microsoft.com/office/drawing/2014/main" id="{AA11993C-EC40-4057-9A29-9B11DCDCAAE5}"/>
                </a:ext>
              </a:extLst>
            </p:cNvPr>
            <p:cNvSpPr/>
            <p:nvPr/>
          </p:nvSpPr>
          <p:spPr>
            <a:xfrm>
              <a:off x="3078080" y="2646273"/>
              <a:ext cx="190039" cy="162543"/>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solidFill>
              <a:srgbClr val="736F67"/>
            </a:solidFill>
            <a:ln cap="flat">
              <a:noFill/>
              <a:prstDash val="solid"/>
            </a:ln>
          </p:spPr>
          <p:txBody>
            <a:bodyPr vert="horz" wrap="square" lIns="68561" tIns="68561" rIns="68561" bIns="68561"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gr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name="Slide823">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69B1263-88AD-4684-B7EE-8B2B9F6CC4C5}"/>
              </a:ext>
            </a:extLst>
          </p:cNvPr>
          <p:cNvSpPr/>
          <p:nvPr/>
        </p:nvSpPr>
        <p:spPr>
          <a:xfrm>
            <a:off x="3308024" y="1704331"/>
            <a:ext cx="2367957" cy="323167"/>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0" i="0" u="none" strike="noStrike" kern="0" cap="none" spc="0" baseline="0">
                <a:solidFill>
                  <a:srgbClr val="000000"/>
                </a:solidFill>
                <a:uFillTx/>
                <a:latin typeface="Arial"/>
                <a:ea typeface="Arial"/>
                <a:cs typeface="Arial"/>
              </a:rPr>
              <a:t>Presentation template by </a:t>
            </a:r>
          </a:p>
        </p:txBody>
      </p:sp>
      <p:sp>
        <p:nvSpPr>
          <p:cNvPr id="3" name="Título 1">
            <a:extLst>
              <a:ext uri="{FF2B5EF4-FFF2-40B4-BE49-F238E27FC236}">
                <a16:creationId xmlns:a16="http://schemas.microsoft.com/office/drawing/2014/main" id="{F1620F0D-03B4-487C-8561-A4E7168F7DF3}"/>
              </a:ext>
            </a:extLst>
          </p:cNvPr>
          <p:cNvSpPr txBox="1"/>
          <p:nvPr/>
        </p:nvSpPr>
        <p:spPr>
          <a:xfrm>
            <a:off x="668179" y="4402561"/>
            <a:ext cx="7864178" cy="582646"/>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ts val="1395"/>
              </a:lnSpc>
              <a:spcBef>
                <a:spcPct val="0"/>
              </a:spcBef>
              <a:spcAft>
                <a:spcPct val="0"/>
              </a:spcAft>
              <a:buNone/>
              <a:defRPr sz="1800" b="0" i="0" u="none" strike="noStrike" kern="0" cap="none" spc="0" baseline="0">
                <a:solidFill>
                  <a:srgbClr val="000000"/>
                </a:solidFill>
                <a:uFillTx/>
              </a:defRPr>
            </a:pPr>
            <a:r>
              <a:rPr lang="en-US" sz="900" b="0" i="0" u="none" strike="noStrike" kern="1200" cap="none" spc="0" baseline="0">
                <a:solidFill>
                  <a:srgbClr val="6F6260"/>
                </a:solidFill>
                <a:uFillTx/>
                <a:latin typeface="Arial"/>
              </a:rPr>
              <a:t>You are free to use this presentation for educational, personal and work purposes under Creative Commons Attribution License. But, keep the credits slide or mention Slidesppt in your presentation. Visit </a:t>
            </a:r>
            <a:r>
              <a:rPr lang="en-US" sz="900" b="0" i="0" u="sng" strike="noStrike" kern="1200" cap="none" spc="0" baseline="0">
                <a:solidFill>
                  <a:srgbClr val="6F6260"/>
                </a:solidFill>
                <a:uFillTx/>
                <a:latin typeface="Arial"/>
                <a:hlinkClick r:id="rId3"/>
              </a:rPr>
              <a:t>slidesppt.net</a:t>
            </a:r>
            <a:br>
              <a:rPr lang="en-US" sz="900" b="0" i="0" u="none" strike="noStrike" kern="1200" cap="none" spc="0" baseline="0">
                <a:solidFill>
                  <a:srgbClr val="6F6260"/>
                </a:solidFill>
                <a:uFillTx/>
                <a:latin typeface="Barlow" pitchFamily="2"/>
                <a:hlinkClick r:id="rId3"/>
              </a:rPr>
            </a:br>
            <a:endParaRPr lang="en-US" sz="900" b="0" i="0" u="none" strike="noStrike" kern="1200" cap="none" spc="0" baseline="0">
              <a:solidFill>
                <a:srgbClr val="6F6260"/>
              </a:solidFill>
              <a:uFillTx/>
              <a:latin typeface="Barlow" pitchFamily="2" charset="77"/>
            </a:endParaRPr>
          </a:p>
        </p:txBody>
      </p:sp>
      <p:grpSp>
        <p:nvGrpSpPr>
          <p:cNvPr id="4" name="Gráfico 10">
            <a:extLst>
              <a:ext uri="{FF2B5EF4-FFF2-40B4-BE49-F238E27FC236}">
                <a16:creationId xmlns:a16="http://schemas.microsoft.com/office/drawing/2014/main" id="{3959342B-8775-4949-ACCE-32D0E4288901}"/>
              </a:ext>
            </a:extLst>
          </p:cNvPr>
          <p:cNvGrpSpPr/>
          <p:nvPr/>
        </p:nvGrpSpPr>
        <p:grpSpPr>
          <a:xfrm>
            <a:off x="2005306" y="1750234"/>
            <a:ext cx="1193273" cy="1193273"/>
            <a:chOff x="2005306" y="1750234"/>
            <a:chExt cx="1193273" cy="1193273"/>
          </a:xfrm>
        </p:grpSpPr>
        <p:sp>
          <p:nvSpPr>
            <p:cNvPr id="5" name="Forma libre: forma 6">
              <a:extLst>
                <a:ext uri="{FF2B5EF4-FFF2-40B4-BE49-F238E27FC236}">
                  <a16:creationId xmlns:a16="http://schemas.microsoft.com/office/drawing/2014/main" id="{ED6650F6-D588-4401-9B5E-164A712D28C4}"/>
                </a:ext>
              </a:extLst>
            </p:cNvPr>
            <p:cNvSpPr/>
            <p:nvPr/>
          </p:nvSpPr>
          <p:spPr>
            <a:xfrm>
              <a:off x="2005306" y="1750234"/>
              <a:ext cx="1193273" cy="1193273"/>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39323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 name="Forma libre: forma 7">
              <a:extLst>
                <a:ext uri="{FF2B5EF4-FFF2-40B4-BE49-F238E27FC236}">
                  <a16:creationId xmlns:a16="http://schemas.microsoft.com/office/drawing/2014/main" id="{2F17252E-3487-4302-9167-E4E92C00D262}"/>
                </a:ext>
              </a:extLst>
            </p:cNvPr>
            <p:cNvSpPr/>
            <p:nvPr/>
          </p:nvSpPr>
          <p:spPr>
            <a:xfrm>
              <a:off x="2158816" y="1896822"/>
              <a:ext cx="930054" cy="900043"/>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7" name="Rectangle 2">
            <a:extLst>
              <a:ext uri="{FF2B5EF4-FFF2-40B4-BE49-F238E27FC236}">
                <a16:creationId xmlns:a16="http://schemas.microsoft.com/office/drawing/2014/main" id="{EEDC1ABA-0012-473B-A94C-DB2B60542C47}"/>
              </a:ext>
            </a:extLst>
          </p:cNvPr>
          <p:cNvSpPr/>
          <p:nvPr/>
        </p:nvSpPr>
        <p:spPr>
          <a:xfrm>
            <a:off x="3235064" y="1931377"/>
            <a:ext cx="3903628" cy="85407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4950" b="0" i="0" u="none" strike="noStrike" kern="0" cap="none" spc="0" baseline="0">
                <a:solidFill>
                  <a:srgbClr val="000000"/>
                </a:solidFill>
                <a:uFillTx/>
                <a:latin typeface="Bahnschrift" pitchFamily="34"/>
                <a:ea typeface="Arial"/>
                <a:cs typeface="Calibri" pitchFamily="34"/>
              </a:rPr>
              <a:t>Slidesppt.net</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Flecha: pentágono 3">
            <a:extLst>
              <a:ext uri="{FF2B5EF4-FFF2-40B4-BE49-F238E27FC236}">
                <a16:creationId xmlns:a16="http://schemas.microsoft.com/office/drawing/2014/main" id="{D1FE80A4-116C-4CDF-89FC-F81B669F45A7}"/>
              </a:ext>
            </a:extLst>
          </p:cNvPr>
          <p:cNvSpPr/>
          <p:nvPr/>
        </p:nvSpPr>
        <p:spPr>
          <a:xfrm>
            <a:off x="-10442" y="689878"/>
            <a:ext cx="4045195" cy="3763734"/>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D6B35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1EEE6"/>
              </a:solidFill>
              <a:uFillTx/>
              <a:latin typeface="Arial"/>
            </a:endParaRPr>
          </a:p>
        </p:txBody>
      </p:sp>
      <p:sp>
        <p:nvSpPr>
          <p:cNvPr id="3" name="Google Shape;2530;p38">
            <a:extLst>
              <a:ext uri="{FF2B5EF4-FFF2-40B4-BE49-F238E27FC236}">
                <a16:creationId xmlns:a16="http://schemas.microsoft.com/office/drawing/2014/main" id="{9E5A901E-1E16-4772-8A55-69525B9A17AB}"/>
              </a:ext>
            </a:extLst>
          </p:cNvPr>
          <p:cNvSpPr txBox="1">
            <a:spLocks noGrp="1"/>
          </p:cNvSpPr>
          <p:nvPr>
            <p:ph type="title"/>
          </p:nvPr>
        </p:nvSpPr>
        <p:spPr>
          <a:xfrm>
            <a:off x="4198120" y="1469925"/>
            <a:ext cx="4045195" cy="1335901"/>
          </a:xfrm>
        </p:spPr>
        <p:txBody>
          <a:bodyPr/>
          <a:lstStyle/>
          <a:p>
            <a:pPr lvl="0"/>
            <a:r>
              <a:rPr lang="en-US" sz="9600">
                <a:latin typeface="Adamina"/>
              </a:rPr>
              <a:t>Potter</a:t>
            </a:r>
          </a:p>
        </p:txBody>
      </p:sp>
      <p:sp>
        <p:nvSpPr>
          <p:cNvPr id="4" name="Google Shape;2531;p38">
            <a:extLst>
              <a:ext uri="{FF2B5EF4-FFF2-40B4-BE49-F238E27FC236}">
                <a16:creationId xmlns:a16="http://schemas.microsoft.com/office/drawing/2014/main" id="{78125F29-537D-4F55-B69E-DCBC8E94CC36}"/>
              </a:ext>
            </a:extLst>
          </p:cNvPr>
          <p:cNvSpPr txBox="1">
            <a:spLocks noGrp="1"/>
          </p:cNvSpPr>
          <p:nvPr>
            <p:ph type="subTitle" idx="4294967295"/>
          </p:nvPr>
        </p:nvSpPr>
        <p:spPr>
          <a:xfrm>
            <a:off x="4198120" y="2794031"/>
            <a:ext cx="3075575" cy="954304"/>
          </a:xfrm>
        </p:spPr>
        <p:txBody>
          <a:bodyPr/>
          <a:lstStyle/>
          <a:p>
            <a:pPr marL="0" lvl="0" indent="0">
              <a:buNone/>
            </a:pPr>
            <a:r>
              <a:rPr lang="en-US" sz="1500">
                <a:solidFill>
                  <a:srgbClr val="393231"/>
                </a:solidFill>
              </a:rPr>
              <a:t>It can be the part of the presentation where you introduce yourself, write your email…</a:t>
            </a:r>
          </a:p>
        </p:txBody>
      </p:sp>
      <p:pic>
        <p:nvPicPr>
          <p:cNvPr id="5" name="Imagen 2">
            <a:extLst>
              <a:ext uri="{FF2B5EF4-FFF2-40B4-BE49-F238E27FC236}">
                <a16:creationId xmlns:a16="http://schemas.microsoft.com/office/drawing/2014/main" id="{A0E8A905-40DC-4FB0-87AF-381BF748591D}"/>
              </a:ext>
            </a:extLst>
          </p:cNvPr>
          <p:cNvPicPr>
            <a:picLocks noChangeAspect="1"/>
          </p:cNvPicPr>
          <p:nvPr/>
        </p:nvPicPr>
        <p:blipFill>
          <a:blip r:embed="rId3"/>
          <a:stretch>
            <a:fillRect/>
          </a:stretch>
        </p:blipFill>
        <p:spPr>
          <a:xfrm flipH="1">
            <a:off x="556046" y="58055"/>
            <a:ext cx="3075575" cy="5027389"/>
          </a:xfrm>
          <a:prstGeom prst="rect">
            <a:avLst/>
          </a:prstGeom>
          <a:noFill/>
          <a:ln cap="flat">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Google Shape;2513;p37">
            <a:extLst>
              <a:ext uri="{FF2B5EF4-FFF2-40B4-BE49-F238E27FC236}">
                <a16:creationId xmlns:a16="http://schemas.microsoft.com/office/drawing/2014/main" id="{61A730CF-6973-4226-8231-BED499B0AE3A}"/>
              </a:ext>
            </a:extLst>
          </p:cNvPr>
          <p:cNvSpPr txBox="1">
            <a:spLocks noGrp="1"/>
          </p:cNvSpPr>
          <p:nvPr>
            <p:ph type="title"/>
          </p:nvPr>
        </p:nvSpPr>
        <p:spPr/>
        <p:txBody>
          <a:bodyPr/>
          <a:lstStyle/>
          <a:p>
            <a:pPr lvl="0"/>
            <a:r>
              <a:rPr lang="en-US" sz="4000">
                <a:latin typeface="Gloucester MT Extra Condensed" pitchFamily="18"/>
              </a:rPr>
              <a:t>Table Of Contents</a:t>
            </a:r>
          </a:p>
        </p:txBody>
      </p:sp>
      <p:sp>
        <p:nvSpPr>
          <p:cNvPr id="3" name="Google Shape;2514;p37">
            <a:extLst>
              <a:ext uri="{FF2B5EF4-FFF2-40B4-BE49-F238E27FC236}">
                <a16:creationId xmlns:a16="http://schemas.microsoft.com/office/drawing/2014/main" id="{00509618-8876-410F-818E-3EFC0DCF6717}"/>
              </a:ext>
            </a:extLst>
          </p:cNvPr>
          <p:cNvSpPr txBox="1">
            <a:spLocks noGrp="1"/>
          </p:cNvSpPr>
          <p:nvPr>
            <p:ph type="title" idx="4294967295"/>
          </p:nvPr>
        </p:nvSpPr>
        <p:spPr>
          <a:xfrm>
            <a:off x="606795" y="1521963"/>
            <a:ext cx="827102" cy="531595"/>
          </a:xfrm>
        </p:spPr>
        <p:txBody>
          <a:bodyPr anchorCtr="0"/>
          <a:lstStyle/>
          <a:p>
            <a:pPr lvl="0" algn="r"/>
            <a:r>
              <a:rPr lang="en-US" sz="3000">
                <a:solidFill>
                  <a:srgbClr val="D6B35F"/>
                </a:solidFill>
                <a:latin typeface="Harry P" pitchFamily="2"/>
              </a:rPr>
              <a:t>01</a:t>
            </a:r>
          </a:p>
        </p:txBody>
      </p:sp>
      <p:sp>
        <p:nvSpPr>
          <p:cNvPr id="4" name="Google Shape;2515;p37">
            <a:extLst>
              <a:ext uri="{FF2B5EF4-FFF2-40B4-BE49-F238E27FC236}">
                <a16:creationId xmlns:a16="http://schemas.microsoft.com/office/drawing/2014/main" id="{9CD6CF0C-8728-41E1-9CD9-43FE1C9D112B}"/>
              </a:ext>
            </a:extLst>
          </p:cNvPr>
          <p:cNvSpPr txBox="1">
            <a:spLocks noGrp="1"/>
          </p:cNvSpPr>
          <p:nvPr>
            <p:ph type="title" idx="4294967295"/>
          </p:nvPr>
        </p:nvSpPr>
        <p:spPr>
          <a:xfrm>
            <a:off x="1433971" y="1521963"/>
            <a:ext cx="2757300" cy="531595"/>
          </a:xfrm>
        </p:spPr>
        <p:txBody>
          <a:bodyPr anchor="b" anchorCtr="0"/>
          <a:lstStyle/>
          <a:p>
            <a:pPr lvl="0" algn="l"/>
            <a:r>
              <a:rPr lang="en-US" sz="2400">
                <a:solidFill>
                  <a:srgbClr val="5F5B52"/>
                </a:solidFill>
                <a:latin typeface="Harry P" pitchFamily="2"/>
              </a:rPr>
              <a:t>Textual History</a:t>
            </a:r>
          </a:p>
        </p:txBody>
      </p:sp>
      <p:sp>
        <p:nvSpPr>
          <p:cNvPr id="5" name="Google Shape;2516;p37">
            <a:extLst>
              <a:ext uri="{FF2B5EF4-FFF2-40B4-BE49-F238E27FC236}">
                <a16:creationId xmlns:a16="http://schemas.microsoft.com/office/drawing/2014/main" id="{AEF13676-239C-4D89-963A-27152C4EE7B2}"/>
              </a:ext>
            </a:extLst>
          </p:cNvPr>
          <p:cNvSpPr txBox="1">
            <a:spLocks noGrp="1"/>
          </p:cNvSpPr>
          <p:nvPr>
            <p:ph type="title" idx="4294967295"/>
          </p:nvPr>
        </p:nvSpPr>
        <p:spPr>
          <a:xfrm>
            <a:off x="1433971" y="1977362"/>
            <a:ext cx="2589900" cy="753301"/>
          </a:xfrm>
        </p:spPr>
        <p:txBody>
          <a:bodyPr anchor="t" anchorCtr="0"/>
          <a:lstStyle/>
          <a:p>
            <a:pPr lvl="0" algn="l"/>
            <a:r>
              <a:rPr lang="en-US" sz="1500" b="0">
                <a:latin typeface="Adamina"/>
              </a:rPr>
              <a:t>You can describe the topic of the section here</a:t>
            </a:r>
          </a:p>
        </p:txBody>
      </p:sp>
      <p:sp>
        <p:nvSpPr>
          <p:cNvPr id="6" name="Google Shape;2517;p37">
            <a:extLst>
              <a:ext uri="{FF2B5EF4-FFF2-40B4-BE49-F238E27FC236}">
                <a16:creationId xmlns:a16="http://schemas.microsoft.com/office/drawing/2014/main" id="{58573101-7B92-45EB-9385-E7CE7225E98A}"/>
              </a:ext>
            </a:extLst>
          </p:cNvPr>
          <p:cNvSpPr txBox="1">
            <a:spLocks noGrp="1"/>
          </p:cNvSpPr>
          <p:nvPr>
            <p:ph type="title" idx="4294967295"/>
          </p:nvPr>
        </p:nvSpPr>
        <p:spPr>
          <a:xfrm>
            <a:off x="4252472" y="1521963"/>
            <a:ext cx="827102" cy="531595"/>
          </a:xfrm>
        </p:spPr>
        <p:txBody>
          <a:bodyPr anchorCtr="0"/>
          <a:lstStyle/>
          <a:p>
            <a:pPr lvl="0" algn="r"/>
            <a:r>
              <a:rPr lang="en-US" sz="3000">
                <a:solidFill>
                  <a:srgbClr val="D6B35F"/>
                </a:solidFill>
                <a:latin typeface="Harry P" pitchFamily="2"/>
              </a:rPr>
              <a:t>02</a:t>
            </a:r>
          </a:p>
        </p:txBody>
      </p:sp>
      <p:sp>
        <p:nvSpPr>
          <p:cNvPr id="7" name="Google Shape;2518;p37">
            <a:extLst>
              <a:ext uri="{FF2B5EF4-FFF2-40B4-BE49-F238E27FC236}">
                <a16:creationId xmlns:a16="http://schemas.microsoft.com/office/drawing/2014/main" id="{55D5305B-9100-4A2A-93D2-5C948A495D45}"/>
              </a:ext>
            </a:extLst>
          </p:cNvPr>
          <p:cNvSpPr txBox="1">
            <a:spLocks noGrp="1"/>
          </p:cNvSpPr>
          <p:nvPr>
            <p:ph type="title" idx="4294967295"/>
          </p:nvPr>
        </p:nvSpPr>
        <p:spPr>
          <a:xfrm>
            <a:off x="5079647" y="1521963"/>
            <a:ext cx="2757300" cy="531595"/>
          </a:xfrm>
        </p:spPr>
        <p:txBody>
          <a:bodyPr anchor="b" anchorCtr="0"/>
          <a:lstStyle/>
          <a:p>
            <a:pPr lvl="0" algn="l"/>
            <a:r>
              <a:rPr lang="en-US" sz="2400">
                <a:solidFill>
                  <a:srgbClr val="5F5B52"/>
                </a:solidFill>
                <a:latin typeface="Harry P" pitchFamily="2"/>
              </a:rPr>
              <a:t>Books of the Bible</a:t>
            </a:r>
          </a:p>
        </p:txBody>
      </p:sp>
      <p:sp>
        <p:nvSpPr>
          <p:cNvPr id="8" name="Google Shape;2519;p37">
            <a:extLst>
              <a:ext uri="{FF2B5EF4-FFF2-40B4-BE49-F238E27FC236}">
                <a16:creationId xmlns:a16="http://schemas.microsoft.com/office/drawing/2014/main" id="{41D8AF0D-E319-4570-A3CB-E3D0986BEB5D}"/>
              </a:ext>
            </a:extLst>
          </p:cNvPr>
          <p:cNvSpPr txBox="1">
            <a:spLocks noGrp="1"/>
          </p:cNvSpPr>
          <p:nvPr>
            <p:ph type="title" idx="4294967295"/>
          </p:nvPr>
        </p:nvSpPr>
        <p:spPr>
          <a:xfrm>
            <a:off x="5079647" y="1977362"/>
            <a:ext cx="2589900" cy="753301"/>
          </a:xfrm>
        </p:spPr>
        <p:txBody>
          <a:bodyPr anchor="t" anchorCtr="0"/>
          <a:lstStyle/>
          <a:p>
            <a:pPr lvl="0" algn="l"/>
            <a:r>
              <a:rPr lang="en-US" sz="1500" b="0">
                <a:latin typeface="Adamina"/>
              </a:rPr>
              <a:t>You can describe the topic of the section here</a:t>
            </a:r>
          </a:p>
        </p:txBody>
      </p:sp>
      <p:sp>
        <p:nvSpPr>
          <p:cNvPr id="9" name="Google Shape;2520;p37">
            <a:extLst>
              <a:ext uri="{FF2B5EF4-FFF2-40B4-BE49-F238E27FC236}">
                <a16:creationId xmlns:a16="http://schemas.microsoft.com/office/drawing/2014/main" id="{F6A0D4B2-4F3A-4F23-B0F2-71C4321D3060}"/>
              </a:ext>
            </a:extLst>
          </p:cNvPr>
          <p:cNvSpPr txBox="1">
            <a:spLocks noGrp="1"/>
          </p:cNvSpPr>
          <p:nvPr>
            <p:ph type="title" idx="4294967295"/>
          </p:nvPr>
        </p:nvSpPr>
        <p:spPr>
          <a:xfrm>
            <a:off x="606795" y="3035460"/>
            <a:ext cx="827102" cy="531595"/>
          </a:xfrm>
        </p:spPr>
        <p:txBody>
          <a:bodyPr anchorCtr="0"/>
          <a:lstStyle/>
          <a:p>
            <a:pPr lvl="0" algn="r"/>
            <a:r>
              <a:rPr lang="en-US" sz="3000">
                <a:solidFill>
                  <a:srgbClr val="D6B35F"/>
                </a:solidFill>
                <a:latin typeface="Harry P" pitchFamily="2"/>
              </a:rPr>
              <a:t>03</a:t>
            </a:r>
          </a:p>
        </p:txBody>
      </p:sp>
      <p:sp>
        <p:nvSpPr>
          <p:cNvPr id="10" name="Google Shape;2521;p37">
            <a:extLst>
              <a:ext uri="{FF2B5EF4-FFF2-40B4-BE49-F238E27FC236}">
                <a16:creationId xmlns:a16="http://schemas.microsoft.com/office/drawing/2014/main" id="{749847BD-DF20-48B8-9A77-F504170BDA9A}"/>
              </a:ext>
            </a:extLst>
          </p:cNvPr>
          <p:cNvSpPr txBox="1">
            <a:spLocks noGrp="1"/>
          </p:cNvSpPr>
          <p:nvPr>
            <p:ph type="title" idx="4294967295"/>
          </p:nvPr>
        </p:nvSpPr>
        <p:spPr>
          <a:xfrm>
            <a:off x="1433971" y="3035460"/>
            <a:ext cx="2757300" cy="531595"/>
          </a:xfrm>
        </p:spPr>
        <p:txBody>
          <a:bodyPr anchor="b" anchorCtr="0"/>
          <a:lstStyle/>
          <a:p>
            <a:pPr lvl="0" algn="l"/>
            <a:r>
              <a:rPr lang="en-US" sz="2400">
                <a:solidFill>
                  <a:srgbClr val="5F5B52"/>
                </a:solidFill>
                <a:latin typeface="Harry P" pitchFamily="2"/>
              </a:rPr>
              <a:t>Christian Bibles</a:t>
            </a:r>
          </a:p>
        </p:txBody>
      </p:sp>
      <p:sp>
        <p:nvSpPr>
          <p:cNvPr id="11" name="Google Shape;2522;p37">
            <a:extLst>
              <a:ext uri="{FF2B5EF4-FFF2-40B4-BE49-F238E27FC236}">
                <a16:creationId xmlns:a16="http://schemas.microsoft.com/office/drawing/2014/main" id="{D0D0391E-786D-4051-A2E6-D750214390DC}"/>
              </a:ext>
            </a:extLst>
          </p:cNvPr>
          <p:cNvSpPr txBox="1">
            <a:spLocks noGrp="1"/>
          </p:cNvSpPr>
          <p:nvPr>
            <p:ph type="title" idx="4294967295"/>
          </p:nvPr>
        </p:nvSpPr>
        <p:spPr>
          <a:xfrm>
            <a:off x="1433971" y="3490859"/>
            <a:ext cx="2589900" cy="753301"/>
          </a:xfrm>
        </p:spPr>
        <p:txBody>
          <a:bodyPr anchor="t" anchorCtr="0"/>
          <a:lstStyle/>
          <a:p>
            <a:pPr lvl="0" algn="l"/>
            <a:r>
              <a:rPr lang="en-US" sz="1500" b="0">
                <a:latin typeface="Adamina"/>
              </a:rPr>
              <a:t>You can describe the topic of the section here</a:t>
            </a:r>
          </a:p>
        </p:txBody>
      </p:sp>
      <p:sp>
        <p:nvSpPr>
          <p:cNvPr id="12" name="Google Shape;2523;p37">
            <a:extLst>
              <a:ext uri="{FF2B5EF4-FFF2-40B4-BE49-F238E27FC236}">
                <a16:creationId xmlns:a16="http://schemas.microsoft.com/office/drawing/2014/main" id="{E0826130-1166-4369-B664-5D7484020160}"/>
              </a:ext>
            </a:extLst>
          </p:cNvPr>
          <p:cNvSpPr txBox="1">
            <a:spLocks noGrp="1"/>
          </p:cNvSpPr>
          <p:nvPr>
            <p:ph type="title" idx="4294967295"/>
          </p:nvPr>
        </p:nvSpPr>
        <p:spPr>
          <a:xfrm>
            <a:off x="4252472" y="3035460"/>
            <a:ext cx="827102" cy="531595"/>
          </a:xfrm>
        </p:spPr>
        <p:txBody>
          <a:bodyPr anchorCtr="0"/>
          <a:lstStyle/>
          <a:p>
            <a:pPr lvl="0" algn="r"/>
            <a:r>
              <a:rPr lang="en-US" sz="3000">
                <a:solidFill>
                  <a:srgbClr val="D6B35F"/>
                </a:solidFill>
                <a:latin typeface="Harry P" pitchFamily="2"/>
              </a:rPr>
              <a:t>04</a:t>
            </a:r>
          </a:p>
        </p:txBody>
      </p:sp>
      <p:sp>
        <p:nvSpPr>
          <p:cNvPr id="13" name="Google Shape;2524;p37">
            <a:extLst>
              <a:ext uri="{FF2B5EF4-FFF2-40B4-BE49-F238E27FC236}">
                <a16:creationId xmlns:a16="http://schemas.microsoft.com/office/drawing/2014/main" id="{E754607E-9169-4572-9C58-E5223FDEBF22}"/>
              </a:ext>
            </a:extLst>
          </p:cNvPr>
          <p:cNvSpPr txBox="1">
            <a:spLocks noGrp="1"/>
          </p:cNvSpPr>
          <p:nvPr>
            <p:ph type="title" idx="4294967295"/>
          </p:nvPr>
        </p:nvSpPr>
        <p:spPr>
          <a:xfrm>
            <a:off x="5079647" y="3035460"/>
            <a:ext cx="2757300" cy="531595"/>
          </a:xfrm>
        </p:spPr>
        <p:txBody>
          <a:bodyPr anchor="b" anchorCtr="0"/>
          <a:lstStyle/>
          <a:p>
            <a:pPr lvl="0" algn="l"/>
            <a:r>
              <a:rPr lang="en-US" sz="2400">
                <a:solidFill>
                  <a:srgbClr val="5F5B52"/>
                </a:solidFill>
                <a:latin typeface="Harry P" pitchFamily="2"/>
              </a:rPr>
              <a:t>Biblical Studies</a:t>
            </a:r>
          </a:p>
        </p:txBody>
      </p:sp>
      <p:sp>
        <p:nvSpPr>
          <p:cNvPr id="14" name="Google Shape;2525;p37">
            <a:extLst>
              <a:ext uri="{FF2B5EF4-FFF2-40B4-BE49-F238E27FC236}">
                <a16:creationId xmlns:a16="http://schemas.microsoft.com/office/drawing/2014/main" id="{7D7262D2-56EA-4862-BF95-202EC472B33C}"/>
              </a:ext>
            </a:extLst>
          </p:cNvPr>
          <p:cNvSpPr txBox="1">
            <a:spLocks noGrp="1"/>
          </p:cNvSpPr>
          <p:nvPr>
            <p:ph type="title" idx="4294967295"/>
          </p:nvPr>
        </p:nvSpPr>
        <p:spPr>
          <a:xfrm>
            <a:off x="5079647" y="3490859"/>
            <a:ext cx="2589900" cy="753301"/>
          </a:xfrm>
        </p:spPr>
        <p:txBody>
          <a:bodyPr anchor="t" anchorCtr="0"/>
          <a:lstStyle/>
          <a:p>
            <a:pPr lvl="0" algn="l"/>
            <a:r>
              <a:rPr lang="en-US" sz="1500" b="0">
                <a:latin typeface="Adamina"/>
              </a:rPr>
              <a:t>You can describe the topic of the section here</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pic>
        <p:nvPicPr>
          <p:cNvPr id="2" name="Imagen 3">
            <a:extLst>
              <a:ext uri="{FF2B5EF4-FFF2-40B4-BE49-F238E27FC236}">
                <a16:creationId xmlns:a16="http://schemas.microsoft.com/office/drawing/2014/main" id="{C895B9DE-C71B-4B9F-B48B-D63ADE4B8132}"/>
              </a:ext>
            </a:extLst>
          </p:cNvPr>
          <p:cNvPicPr>
            <a:picLocks noChangeAspect="1"/>
          </p:cNvPicPr>
          <p:nvPr/>
        </p:nvPicPr>
        <p:blipFill>
          <a:blip r:embed="rId3"/>
          <a:stretch>
            <a:fillRect/>
          </a:stretch>
        </p:blipFill>
        <p:spPr>
          <a:xfrm>
            <a:off x="0" y="440119"/>
            <a:ext cx="9144000" cy="2417380"/>
          </a:xfrm>
          <a:prstGeom prst="rect">
            <a:avLst/>
          </a:prstGeom>
          <a:noFill/>
          <a:ln cap="flat">
            <a:noFill/>
          </a:ln>
        </p:spPr>
      </p:pic>
      <p:sp>
        <p:nvSpPr>
          <p:cNvPr id="3" name="Google Shape;2541;p39">
            <a:extLst>
              <a:ext uri="{FF2B5EF4-FFF2-40B4-BE49-F238E27FC236}">
                <a16:creationId xmlns:a16="http://schemas.microsoft.com/office/drawing/2014/main" id="{D8EA458E-7E28-441F-8701-DEB85CAE8A2E}"/>
              </a:ext>
            </a:extLst>
          </p:cNvPr>
          <p:cNvSpPr txBox="1">
            <a:spLocks noGrp="1"/>
          </p:cNvSpPr>
          <p:nvPr>
            <p:ph type="title"/>
          </p:nvPr>
        </p:nvSpPr>
        <p:spPr>
          <a:xfrm>
            <a:off x="2389473" y="3992169"/>
            <a:ext cx="4168777" cy="573091"/>
          </a:xfrm>
          <a:prstGeom prst="rect">
            <a:avLst/>
          </a:prstGeom>
          <a:noFill/>
          <a:ln>
            <a:noFill/>
          </a:ln>
        </p:spPr>
        <p:txBody>
          <a:bodyPr vert="horz" wrap="square" lIns="91421" tIns="91421" rIns="91421" bIns="91421" anchor="ctr" anchorCtr="1" compatLnSpc="1">
            <a:noAutofit/>
          </a:bodyPr>
          <a:lstStyle/>
          <a:p>
            <a:pPr lvl="0"/>
            <a:r>
              <a:rPr lang="en-US" sz="2000">
                <a:solidFill>
                  <a:srgbClr val="D6B35E"/>
                </a:solidFill>
              </a:rPr>
              <a:t>–Book of Genesis</a:t>
            </a:r>
          </a:p>
        </p:txBody>
      </p:sp>
      <p:sp>
        <p:nvSpPr>
          <p:cNvPr id="4" name="Google Shape;2542;p39">
            <a:extLst>
              <a:ext uri="{FF2B5EF4-FFF2-40B4-BE49-F238E27FC236}">
                <a16:creationId xmlns:a16="http://schemas.microsoft.com/office/drawing/2014/main" id="{A3FC648B-6A57-4C57-85CD-FC650649CF76}"/>
              </a:ext>
            </a:extLst>
          </p:cNvPr>
          <p:cNvSpPr txBox="1">
            <a:spLocks noGrp="1"/>
          </p:cNvSpPr>
          <p:nvPr>
            <p:ph type="title" idx="4294967295"/>
          </p:nvPr>
        </p:nvSpPr>
        <p:spPr>
          <a:xfrm>
            <a:off x="1413159" y="2688043"/>
            <a:ext cx="6121395" cy="1590671"/>
          </a:xfrm>
        </p:spPr>
        <p:txBody>
          <a:bodyPr/>
          <a:lstStyle/>
          <a:p>
            <a:pPr lvl="0"/>
            <a:r>
              <a:rPr lang="en-US" sz="2000">
                <a:solidFill>
                  <a:srgbClr val="7C7871"/>
                </a:solidFill>
              </a:rPr>
              <a:t>“And God said, Let there be light, and there was light. God saw that the light was good, and He separated the light from the darkness.”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Google Shape;94;p17">
            <a:extLst>
              <a:ext uri="{FF2B5EF4-FFF2-40B4-BE49-F238E27FC236}">
                <a16:creationId xmlns:a16="http://schemas.microsoft.com/office/drawing/2014/main" id="{61CFBDE3-7B45-4438-BC79-F1D18F720871}"/>
              </a:ext>
            </a:extLst>
          </p:cNvPr>
          <p:cNvSpPr txBox="1">
            <a:spLocks noGrp="1"/>
          </p:cNvSpPr>
          <p:nvPr>
            <p:ph type="body" idx="4294967295"/>
          </p:nvPr>
        </p:nvSpPr>
        <p:spPr>
          <a:xfrm>
            <a:off x="1048121" y="984013"/>
            <a:ext cx="4282491" cy="2990846"/>
          </a:xfrm>
        </p:spPr>
        <p:txBody>
          <a:bodyPr lIns="0" tIns="0" rIns="0" bIns="0"/>
          <a:lstStyle/>
          <a:p>
            <a:pPr marL="0" lvl="0" indent="0">
              <a:spcAft>
                <a:spcPts val="600"/>
              </a:spcAft>
              <a:buNone/>
            </a:pPr>
            <a:r>
              <a:rPr lang="en-US" sz="3600">
                <a:solidFill>
                  <a:srgbClr val="987429"/>
                </a:solidFill>
                <a:latin typeface="Harry P" pitchFamily="2"/>
              </a:rPr>
              <a:t>Quotations are commonly printed as a means of inspiration and to invoke philosophical thoughts from the reader.</a:t>
            </a:r>
          </a:p>
        </p:txBody>
      </p:sp>
      <p:pic>
        <p:nvPicPr>
          <p:cNvPr id="3" name="Imagen 3">
            <a:extLst>
              <a:ext uri="{FF2B5EF4-FFF2-40B4-BE49-F238E27FC236}">
                <a16:creationId xmlns:a16="http://schemas.microsoft.com/office/drawing/2014/main" id="{350ECE2D-76CF-436D-973F-EEF5EFE8BC6F}"/>
              </a:ext>
            </a:extLst>
          </p:cNvPr>
          <p:cNvPicPr>
            <a:picLocks noChangeAspect="1"/>
          </p:cNvPicPr>
          <p:nvPr/>
        </p:nvPicPr>
        <p:blipFill>
          <a:blip r:embed="rId3"/>
          <a:stretch>
            <a:fillRect/>
          </a:stretch>
        </p:blipFill>
        <p:spPr>
          <a:xfrm>
            <a:off x="5799673" y="0"/>
            <a:ext cx="2954856" cy="5143499"/>
          </a:xfrm>
          <a:prstGeom prst="rect">
            <a:avLst/>
          </a:prstGeom>
          <a:noFill/>
          <a:ln cap="flat">
            <a:no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Lágrima 4">
            <a:extLst>
              <a:ext uri="{FF2B5EF4-FFF2-40B4-BE49-F238E27FC236}">
                <a16:creationId xmlns:a16="http://schemas.microsoft.com/office/drawing/2014/main" id="{CEA93C9A-12D4-46A4-BA93-4A5B5ACA1AE1}"/>
              </a:ext>
            </a:extLst>
          </p:cNvPr>
          <p:cNvSpPr/>
          <p:nvPr/>
        </p:nvSpPr>
        <p:spPr>
          <a:xfrm rot="8099986">
            <a:off x="402023" y="686800"/>
            <a:ext cx="3539889" cy="3539889"/>
          </a:xfrm>
          <a:custGeom>
            <a:avLst>
              <a:gd name="f10" fmla="val 100000"/>
            </a:avLst>
            <a:gdLst>
              <a:gd name="f1" fmla="val 10800000"/>
              <a:gd name="f2" fmla="val 5400000"/>
              <a:gd name="f3" fmla="val 180"/>
              <a:gd name="f4" fmla="val w"/>
              <a:gd name="f5" fmla="val h"/>
              <a:gd name="f6" fmla="val ss"/>
              <a:gd name="f7" fmla="val 0"/>
              <a:gd name="f8" fmla="*/ 5419351 1 1725033"/>
              <a:gd name="f9" fmla="sqrt 2"/>
              <a:gd name="f10" fmla="val 100000"/>
              <a:gd name="f11" fmla="+- 0 0 -180"/>
              <a:gd name="f12" fmla="+- 0 0 -360"/>
              <a:gd name="f13" fmla="abs f4"/>
              <a:gd name="f14" fmla="abs f5"/>
              <a:gd name="f15" fmla="abs f6"/>
              <a:gd name="f16" fmla="val f7"/>
              <a:gd name="f17" fmla="val f10"/>
              <a:gd name="f18" fmla="+- 2700000 f2 0"/>
              <a:gd name="f19" fmla="*/ f11 f1 1"/>
              <a:gd name="f20" fmla="*/ f12 f1 1"/>
              <a:gd name="f21" fmla="?: f13 f4 1"/>
              <a:gd name="f22" fmla="?: f14 f5 1"/>
              <a:gd name="f23" fmla="?: f15 f6 1"/>
              <a:gd name="f24" fmla="*/ f18 f8 1"/>
              <a:gd name="f25" fmla="*/ f19 1 f3"/>
              <a:gd name="f26" fmla="*/ f20 1 f3"/>
              <a:gd name="f27" fmla="*/ f21 1 21600"/>
              <a:gd name="f28" fmla="*/ f22 1 21600"/>
              <a:gd name="f29" fmla="*/ 21600 f21 1"/>
              <a:gd name="f30" fmla="*/ 21600 f22 1"/>
              <a:gd name="f31" fmla="*/ f24 1 f1"/>
              <a:gd name="f32" fmla="+- f25 0 f2"/>
              <a:gd name="f33" fmla="+- f26 0 f2"/>
              <a:gd name="f34" fmla="min f28 f27"/>
              <a:gd name="f35" fmla="*/ f29 1 f23"/>
              <a:gd name="f36" fmla="*/ f30 1 f23"/>
              <a:gd name="f37" fmla="+- 0 0 f31"/>
              <a:gd name="f38" fmla="val f35"/>
              <a:gd name="f39" fmla="val f36"/>
              <a:gd name="f40" fmla="+- 0 0 f37"/>
              <a:gd name="f41" fmla="*/ f16 f34 1"/>
              <a:gd name="f42" fmla="+- f39 0 f16"/>
              <a:gd name="f43" fmla="+- f38 0 f16"/>
              <a:gd name="f44" fmla="*/ f40 f1 1"/>
              <a:gd name="f45" fmla="*/ f38 f34 1"/>
              <a:gd name="f46" fmla="*/ f42 1 2"/>
              <a:gd name="f47" fmla="*/ f43 1 2"/>
              <a:gd name="f48" fmla="*/ f44 1 f8"/>
              <a:gd name="f49" fmla="+- f16 f46 0"/>
              <a:gd name="f50" fmla="+- f16 f47 0"/>
              <a:gd name="f51" fmla="*/ f47 f9 1"/>
              <a:gd name="f52" fmla="*/ f46 f9 1"/>
              <a:gd name="f53" fmla="+- f48 0 f2"/>
              <a:gd name="f54" fmla="*/ f47 f34 1"/>
              <a:gd name="f55" fmla="*/ f46 f34 1"/>
              <a:gd name="f56" fmla="*/ f51 f17 1"/>
              <a:gd name="f57" fmla="*/ f52 f17 1"/>
              <a:gd name="f58" fmla="cos 1 f53"/>
              <a:gd name="f59" fmla="sin 1 f53"/>
              <a:gd name="f60" fmla="*/ f49 f34 1"/>
              <a:gd name="f61" fmla="*/ f56 1 100000"/>
              <a:gd name="f62" fmla="*/ f57 1 100000"/>
              <a:gd name="f63" fmla="+- 0 0 f58"/>
              <a:gd name="f64" fmla="+- 0 0 f59"/>
              <a:gd name="f65" fmla="+- 0 0 f63"/>
              <a:gd name="f66" fmla="+- 0 0 f64"/>
              <a:gd name="f67" fmla="*/ f65 f61 1"/>
              <a:gd name="f68" fmla="*/ f66 f62 1"/>
              <a:gd name="f69" fmla="*/ f65 f47 1"/>
              <a:gd name="f70" fmla="*/ f66 f46 1"/>
              <a:gd name="f71" fmla="+- f50 f67 0"/>
              <a:gd name="f72" fmla="+- f49 0 f68"/>
              <a:gd name="f73" fmla="+- f50 0 f69"/>
              <a:gd name="f74" fmla="+- f50 f69 0"/>
              <a:gd name="f75" fmla="+- f49 0 f70"/>
              <a:gd name="f76" fmla="+- f49 f70 0"/>
              <a:gd name="f77" fmla="+- f50 f71 0"/>
              <a:gd name="f78" fmla="+- f49 f72 0"/>
              <a:gd name="f79" fmla="*/ f73 f34 1"/>
              <a:gd name="f80" fmla="*/ f75 f34 1"/>
              <a:gd name="f81" fmla="*/ f74 f34 1"/>
              <a:gd name="f82" fmla="*/ f76 f34 1"/>
              <a:gd name="f83" fmla="*/ f71 f34 1"/>
              <a:gd name="f84" fmla="*/ f72 f34 1"/>
              <a:gd name="f85" fmla="*/ f77 1 2"/>
              <a:gd name="f86" fmla="*/ f78 1 2"/>
              <a:gd name="f87" fmla="*/ f85 f34 1"/>
              <a:gd name="f88" fmla="*/ f86 f34 1"/>
            </a:gdLst>
            <a:ahLst/>
            <a:cxnLst>
              <a:cxn ang="3cd4">
                <a:pos x="hc" y="t"/>
              </a:cxn>
              <a:cxn ang="0">
                <a:pos x="r" y="vc"/>
              </a:cxn>
              <a:cxn ang="cd4">
                <a:pos x="hc" y="b"/>
              </a:cxn>
              <a:cxn ang="cd2">
                <a:pos x="l" y="vc"/>
              </a:cxn>
              <a:cxn ang="f32">
                <a:pos x="f81" y="f82"/>
              </a:cxn>
              <a:cxn ang="f32">
                <a:pos x="f79" y="f82"/>
              </a:cxn>
              <a:cxn ang="f33">
                <a:pos x="f79" y="f80"/>
              </a:cxn>
              <a:cxn ang="f33">
                <a:pos x="f83" y="f84"/>
              </a:cxn>
            </a:cxnLst>
            <a:rect l="f79" t="f80" r="f81" b="f82"/>
            <a:pathLst>
              <a:path>
                <a:moveTo>
                  <a:pt x="f41" y="f60"/>
                </a:moveTo>
                <a:arcTo wR="f54" hR="f55" stAng="f1" swAng="f2"/>
                <a:quadBezTo>
                  <a:pt x="f87" y="f41"/>
                  <a:pt x="f83" y="f84"/>
                </a:quadBezTo>
                <a:quadBezTo>
                  <a:pt x="f45" y="f88"/>
                  <a:pt x="f45" y="f60"/>
                </a:quadBezTo>
                <a:arcTo wR="f54" hR="f55" stAng="f7" swAng="f1"/>
                <a:close/>
              </a:path>
            </a:pathLst>
          </a:custGeom>
          <a:solidFill>
            <a:srgbClr val="D6B35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1EEE6"/>
              </a:solidFill>
              <a:uFillTx/>
              <a:latin typeface="Arial"/>
            </a:endParaRPr>
          </a:p>
        </p:txBody>
      </p:sp>
      <p:sp>
        <p:nvSpPr>
          <p:cNvPr id="3" name="Google Shape;2547;p40">
            <a:extLst>
              <a:ext uri="{FF2B5EF4-FFF2-40B4-BE49-F238E27FC236}">
                <a16:creationId xmlns:a16="http://schemas.microsoft.com/office/drawing/2014/main" id="{11DF431D-B602-4B6C-BFA1-DBF83C769DFC}"/>
              </a:ext>
            </a:extLst>
          </p:cNvPr>
          <p:cNvSpPr txBox="1">
            <a:spLocks noGrp="1"/>
          </p:cNvSpPr>
          <p:nvPr>
            <p:ph type="title"/>
          </p:nvPr>
        </p:nvSpPr>
        <p:spPr>
          <a:xfrm>
            <a:off x="4104650" y="1201549"/>
            <a:ext cx="4415235" cy="954304"/>
          </a:xfrm>
        </p:spPr>
        <p:txBody>
          <a:bodyPr/>
          <a:lstStyle/>
          <a:p>
            <a:pPr lvl="0"/>
            <a:r>
              <a:rPr lang="en-US" sz="5400">
                <a:latin typeface="Adamina"/>
              </a:rPr>
              <a:t>Introduction</a:t>
            </a:r>
          </a:p>
        </p:txBody>
      </p:sp>
      <p:sp>
        <p:nvSpPr>
          <p:cNvPr id="4" name="Google Shape;2548;p40">
            <a:extLst>
              <a:ext uri="{FF2B5EF4-FFF2-40B4-BE49-F238E27FC236}">
                <a16:creationId xmlns:a16="http://schemas.microsoft.com/office/drawing/2014/main" id="{24ED3DCD-3F9A-416E-B158-D6A696C04AC7}"/>
              </a:ext>
            </a:extLst>
          </p:cNvPr>
          <p:cNvSpPr txBox="1">
            <a:spLocks noGrp="1"/>
          </p:cNvSpPr>
          <p:nvPr>
            <p:ph type="subTitle" idx="4294967295"/>
          </p:nvPr>
        </p:nvSpPr>
        <p:spPr>
          <a:xfrm>
            <a:off x="4104650" y="2320253"/>
            <a:ext cx="3973497" cy="1376400"/>
          </a:xfrm>
        </p:spPr>
        <p:txBody>
          <a:bodyPr/>
          <a:lstStyle/>
          <a:p>
            <a:pPr marL="0" lvl="0" indent="0">
              <a:buNone/>
            </a:pPr>
            <a:r>
              <a:rPr lang="en-US" sz="1500">
                <a:solidFill>
                  <a:srgbClr val="393231"/>
                </a:solidFill>
              </a:rPr>
              <a:t>You can give a brief description of the topic you want to talk about here. For example, if you want to talk about Mercury, you can say that it’s the smallest planet in the entire Solar System</a:t>
            </a:r>
          </a:p>
        </p:txBody>
      </p:sp>
      <p:pic>
        <p:nvPicPr>
          <p:cNvPr id="5" name="Imagen 3">
            <a:extLst>
              <a:ext uri="{FF2B5EF4-FFF2-40B4-BE49-F238E27FC236}">
                <a16:creationId xmlns:a16="http://schemas.microsoft.com/office/drawing/2014/main" id="{C104D113-14A3-49EF-9304-877DB45675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5058" y="183675"/>
            <a:ext cx="5934803" cy="5143499"/>
          </a:xfrm>
          <a:prstGeom prst="rect">
            <a:avLst/>
          </a:prstGeom>
          <a:noFill/>
          <a:ln cap="flat">
            <a:noFill/>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pic>
        <p:nvPicPr>
          <p:cNvPr id="2" name="Imagen 5">
            <a:extLst>
              <a:ext uri="{FF2B5EF4-FFF2-40B4-BE49-F238E27FC236}">
                <a16:creationId xmlns:a16="http://schemas.microsoft.com/office/drawing/2014/main" id="{1106E948-7C2D-4AAC-823B-5B8050A2A6B7}"/>
              </a:ext>
            </a:extLst>
          </p:cNvPr>
          <p:cNvPicPr>
            <a:picLocks noChangeAspect="1"/>
          </p:cNvPicPr>
          <p:nvPr/>
        </p:nvPicPr>
        <p:blipFill>
          <a:blip r:embed="rId3">
            <a:alphaModFix amt="38000"/>
          </a:blip>
          <a:stretch>
            <a:fillRect/>
          </a:stretch>
        </p:blipFill>
        <p:spPr>
          <a:xfrm>
            <a:off x="0" y="0"/>
            <a:ext cx="9144000" cy="5143207"/>
          </a:xfrm>
          <a:prstGeom prst="rect">
            <a:avLst/>
          </a:prstGeom>
          <a:noFill/>
          <a:ln cap="flat">
            <a:noFill/>
          </a:ln>
        </p:spPr>
      </p:pic>
      <p:pic>
        <p:nvPicPr>
          <p:cNvPr id="3" name="Imagen 3">
            <a:extLst>
              <a:ext uri="{FF2B5EF4-FFF2-40B4-BE49-F238E27FC236}">
                <a16:creationId xmlns:a16="http://schemas.microsoft.com/office/drawing/2014/main" id="{1FD866C4-72D7-4A25-884A-2AE833AB341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45142" y="146"/>
            <a:ext cx="8998857" cy="5143207"/>
          </a:xfrm>
          <a:prstGeom prst="rect">
            <a:avLst/>
          </a:prstGeom>
          <a:noFill/>
          <a:ln cap="flat">
            <a:noFill/>
          </a:ln>
        </p:spPr>
      </p:pic>
      <p:sp>
        <p:nvSpPr>
          <p:cNvPr id="4" name="Google Shape;2575;p41">
            <a:extLst>
              <a:ext uri="{FF2B5EF4-FFF2-40B4-BE49-F238E27FC236}">
                <a16:creationId xmlns:a16="http://schemas.microsoft.com/office/drawing/2014/main" id="{3F92F1B8-EB96-4877-B4F6-D2251127CA06}"/>
              </a:ext>
            </a:extLst>
          </p:cNvPr>
          <p:cNvSpPr txBox="1">
            <a:spLocks noGrp="1"/>
          </p:cNvSpPr>
          <p:nvPr>
            <p:ph type="title"/>
          </p:nvPr>
        </p:nvSpPr>
        <p:spPr>
          <a:xfrm>
            <a:off x="1143064" y="2816644"/>
            <a:ext cx="4067571" cy="1946099"/>
          </a:xfrm>
        </p:spPr>
        <p:txBody>
          <a:bodyPr/>
          <a:lstStyle/>
          <a:p>
            <a:pPr lvl="0"/>
            <a:r>
              <a:rPr lang="en-US" sz="6000">
                <a:solidFill>
                  <a:srgbClr val="F1EEE6"/>
                </a:solidFill>
                <a:latin typeface="Gloucester MT Extra Condensed" pitchFamily="18"/>
              </a:rPr>
              <a:t>Textual History in the Holy Bible</a:t>
            </a:r>
          </a:p>
        </p:txBody>
      </p:sp>
      <p:sp>
        <p:nvSpPr>
          <p:cNvPr id="5" name="Google Shape;2576;p41">
            <a:extLst>
              <a:ext uri="{FF2B5EF4-FFF2-40B4-BE49-F238E27FC236}">
                <a16:creationId xmlns:a16="http://schemas.microsoft.com/office/drawing/2014/main" id="{BAE59D9E-5FE6-4C28-9D08-A316711AE332}"/>
              </a:ext>
            </a:extLst>
          </p:cNvPr>
          <p:cNvSpPr txBox="1">
            <a:spLocks noGrp="1"/>
          </p:cNvSpPr>
          <p:nvPr>
            <p:ph type="subTitle" idx="4294967295"/>
          </p:nvPr>
        </p:nvSpPr>
        <p:spPr>
          <a:xfrm>
            <a:off x="805376" y="3789694"/>
            <a:ext cx="3127997" cy="522899"/>
          </a:xfrm>
        </p:spPr>
        <p:txBody>
          <a:bodyPr/>
          <a:lstStyle/>
          <a:p>
            <a:pPr marL="0" lvl="0" indent="0">
              <a:buNone/>
            </a:pPr>
            <a:r>
              <a:rPr lang="en-US" sz="1500">
                <a:solidFill>
                  <a:srgbClr val="393231"/>
                </a:solidFill>
              </a:rPr>
              <a:t>Describe the topic of the section here</a:t>
            </a:r>
          </a:p>
        </p:txBody>
      </p:sp>
      <p:sp>
        <p:nvSpPr>
          <p:cNvPr id="6" name="Google Shape;2577;p41">
            <a:extLst>
              <a:ext uri="{FF2B5EF4-FFF2-40B4-BE49-F238E27FC236}">
                <a16:creationId xmlns:a16="http://schemas.microsoft.com/office/drawing/2014/main" id="{88C5FA52-FDDA-431A-9405-CF16E49C03AD}"/>
              </a:ext>
            </a:extLst>
          </p:cNvPr>
          <p:cNvSpPr txBox="1">
            <a:spLocks noGrp="1"/>
          </p:cNvSpPr>
          <p:nvPr>
            <p:ph type="title" idx="4294967295"/>
          </p:nvPr>
        </p:nvSpPr>
        <p:spPr>
          <a:xfrm>
            <a:off x="888897" y="1025883"/>
            <a:ext cx="1137897" cy="772201"/>
          </a:xfrm>
        </p:spPr>
        <p:txBody>
          <a:bodyPr anchorCtr="0"/>
          <a:lstStyle/>
          <a:p>
            <a:pPr lvl="0" algn="l"/>
            <a:r>
              <a:rPr lang="en-US" sz="6000">
                <a:solidFill>
                  <a:srgbClr val="FFC000"/>
                </a:solidFill>
                <a:latin typeface="Harry P" pitchFamily="2"/>
              </a:rPr>
              <a:t>01</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The Holy Bible by Slides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e Holy Bible by Slides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644</TotalTime>
  <Words>1694</Words>
  <Application>Microsoft Office PowerPoint</Application>
  <PresentationFormat>Presentación en pantalla (16:9)</PresentationFormat>
  <Paragraphs>222</Paragraphs>
  <Slides>38</Slides>
  <Notes>36</Notes>
  <HiddenSlides>0</HiddenSlides>
  <MMClips>0</MMClips>
  <ScaleCrop>false</ScaleCrop>
  <HeadingPairs>
    <vt:vector size="6" baseType="variant">
      <vt:variant>
        <vt:lpstr>Fuentes usadas</vt:lpstr>
      </vt:variant>
      <vt:variant>
        <vt:i4>12</vt:i4>
      </vt:variant>
      <vt:variant>
        <vt:lpstr>Tema</vt:lpstr>
      </vt:variant>
      <vt:variant>
        <vt:i4>2</vt:i4>
      </vt:variant>
      <vt:variant>
        <vt:lpstr>Títulos de diapositiva</vt:lpstr>
      </vt:variant>
      <vt:variant>
        <vt:i4>38</vt:i4>
      </vt:variant>
    </vt:vector>
  </HeadingPairs>
  <TitlesOfParts>
    <vt:vector size="52" baseType="lpstr">
      <vt:lpstr>Adamina</vt:lpstr>
      <vt:lpstr>Arial</vt:lpstr>
      <vt:lpstr>Arial (Títulos)</vt:lpstr>
      <vt:lpstr>Bahnschrift</vt:lpstr>
      <vt:lpstr>Barlow</vt:lpstr>
      <vt:lpstr>Calibri</vt:lpstr>
      <vt:lpstr>Gloucester MT Extra Condensed</vt:lpstr>
      <vt:lpstr>Harry P</vt:lpstr>
      <vt:lpstr>Milonga</vt:lpstr>
      <vt:lpstr>Roboto</vt:lpstr>
      <vt:lpstr>Source Sans Pro</vt:lpstr>
      <vt:lpstr>Wingdings</vt:lpstr>
      <vt:lpstr>The Holy Bible by Slidesgo</vt:lpstr>
      <vt:lpstr>1_The Holy Bible by Slidesgo</vt:lpstr>
      <vt:lpstr>Harry Potter</vt:lpstr>
      <vt:lpstr>Presentación de PowerPoint</vt:lpstr>
      <vt:lpstr>Hello!</vt:lpstr>
      <vt:lpstr>Potter</vt:lpstr>
      <vt:lpstr>Table Of Contents</vt:lpstr>
      <vt:lpstr>–Book of Genesis</vt:lpstr>
      <vt:lpstr>Presentación de PowerPoint</vt:lpstr>
      <vt:lpstr>Introduction</vt:lpstr>
      <vt:lpstr>Textual History in the Holy Bible</vt:lpstr>
      <vt:lpstr>The Bible is the sacred book that contains the word of God</vt:lpstr>
      <vt:lpstr>The Bible Teaches Love</vt:lpstr>
      <vt:lpstr>Providing Context</vt:lpstr>
      <vt:lpstr>A Picture Reinforces The Concept</vt:lpstr>
      <vt:lpstr>A Picture Is Worth A Thousand Words</vt:lpstr>
      <vt:lpstr>Books of the Magic</vt:lpstr>
      <vt:lpstr>This Is A Graph</vt:lpstr>
      <vt:lpstr>Presentación de PowerPoint</vt:lpstr>
      <vt:lpstr>Some Percentages</vt:lpstr>
      <vt:lpstr>Principles Of The Bible</vt:lpstr>
      <vt:lpstr>2,500</vt:lpstr>
      <vt:lpstr>Espectrum patrorums</vt:lpstr>
      <vt:lpstr>This is a slide title</vt:lpstr>
      <vt:lpstr>Distribution</vt:lpstr>
      <vt:lpstr>Big concept</vt:lpstr>
      <vt:lpstr>In Films</vt:lpstr>
      <vt:lpstr>You can also split your content</vt:lpstr>
      <vt:lpstr>Presentación de PowerPoint</vt:lpstr>
      <vt:lpstr>Presentación de PowerPoint</vt:lpstr>
      <vt:lpstr>Visit Our Web</vt:lpstr>
      <vt:lpstr>Presentación de PowerPoint</vt:lpstr>
      <vt:lpstr>Thanks!</vt:lpstr>
      <vt:lpstr>Presentación de PowerPoint</vt:lpstr>
      <vt:lpstr>Presentación de PowerPoint</vt:lpstr>
      <vt:lpstr>RESOURCES</vt:lpstr>
      <vt:lpstr>Presentación de PowerPoint</vt:lpstr>
      <vt:lpstr>Presentación de PowerPoint</vt:lpstr>
      <vt:lpstr>Presentación de PowerPoint</vt:lpstr>
      <vt:lpstr>Presentación de PowerPoint</vt:lpstr>
    </vt:vector>
  </TitlesOfParts>
  <Manager>slidesppt.net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Harry potter</dc:title>
  <dc:creator>Grym</dc:creator>
  <cp:lastModifiedBy>i201701069 (Sucasaca Mamani, Jean Carlo)</cp:lastModifiedBy>
  <cp:revision>73</cp:revision>
  <dcterms:modified xsi:type="dcterms:W3CDTF">2023-09-12T07:55:57Z</dcterms:modified>
  <cp:category>slidesppt.net</cp:category>
</cp:coreProperties>
</file>